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5ED"/>
    <a:srgbClr val="B4C7E7"/>
    <a:srgbClr val="9AB4DE"/>
    <a:srgbClr val="84A4D8"/>
    <a:srgbClr val="6089CC"/>
    <a:srgbClr val="2F5597"/>
    <a:srgbClr val="FFF8E5"/>
    <a:srgbClr val="F7E9CF"/>
    <a:srgbClr val="DAE3F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52" y="714"/>
      </p:cViewPr>
      <p:guideLst>
        <p:guide pos="3840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9710497876955"/>
          <c:y val="5.1465552525256621E-2"/>
          <c:w val="0.76042711750484171"/>
          <c:h val="0.897068894949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52-479E-9A92-86735CB890F4}"/>
              </c:ext>
            </c:extLst>
          </c:dPt>
          <c:dLbls>
            <c:dLbl>
              <c:idx val="0"/>
              <c:layout>
                <c:manualLayout>
                  <c:x val="-2.2950895628147203E-3"/>
                  <c:y val="-1.715498599922338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52-479E-9A92-86735CB890F4}"/>
                </c:ext>
              </c:extLst>
            </c:dLbl>
            <c:dLbl>
              <c:idx val="1"/>
              <c:layout>
                <c:manualLayout>
                  <c:x val="-3.2983851677592458E-3"/>
                  <c:y val="-8.57749299961169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2-479E-9A92-86735CB890F4}"/>
                </c:ext>
              </c:extLst>
            </c:dLbl>
            <c:dLbl>
              <c:idx val="2"/>
              <c:layout>
                <c:manualLayout>
                  <c:x val="-4.375555365607315E-3"/>
                  <c:y val="-5.2287085682961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52-479E-9A92-86735CB890F4}"/>
                </c:ext>
              </c:extLst>
            </c:dLbl>
            <c:dLbl>
              <c:idx val="3"/>
              <c:layout>
                <c:manualLayout>
                  <c:x val="-5.24547127820736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2-479E-9A92-86735CB890F4}"/>
                </c:ext>
              </c:extLst>
            </c:dLbl>
            <c:dLbl>
              <c:idx val="4"/>
              <c:layout>
                <c:manualLayout>
                  <c:x val="-2.1184982530245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2-479E-9A92-86735CB890F4}"/>
                </c:ext>
              </c:extLst>
            </c:dLbl>
            <c:dLbl>
              <c:idx val="5"/>
              <c:layout>
                <c:manualLayout>
                  <c:x val="-3.2983851677592458E-3"/>
                  <c:y val="-4.28874649980584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2-479E-9A92-86735CB890F4}"/>
                </c:ext>
              </c:extLst>
            </c:dLbl>
            <c:dLbl>
              <c:idx val="7"/>
              <c:layout>
                <c:manualLayout>
                  <c:x val="-1.0145366323614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52-479E-9A92-86735CB890F4}"/>
                </c:ext>
              </c:extLst>
            </c:dLbl>
            <c:dLbl>
              <c:idx val="8"/>
              <c:layout>
                <c:manualLayout>
                  <c:x val="-3.29838516775924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52-479E-9A92-86735CB89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Титан</c:v>
                </c:pt>
                <c:pt idx="1">
                  <c:v>Уголь</c:v>
                </c:pt>
                <c:pt idx="2">
                  <c:v>Уран</c:v>
                </c:pt>
                <c:pt idx="3">
                  <c:v>Алмазы</c:v>
                </c:pt>
                <c:pt idx="4">
                  <c:v>Никель</c:v>
                </c:pt>
                <c:pt idx="5">
                  <c:v>Золото</c:v>
                </c:pt>
                <c:pt idx="6">
                  <c:v>Медь</c:v>
                </c:pt>
                <c:pt idx="7">
                  <c:v>Цинк</c:v>
                </c:pt>
                <c:pt idx="8">
                  <c:v>Свинец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380</c:v>
                </c:pt>
                <c:pt idx="1">
                  <c:v>315</c:v>
                </c:pt>
                <c:pt idx="2">
                  <c:v>250</c:v>
                </c:pt>
                <c:pt idx="3">
                  <c:v>150</c:v>
                </c:pt>
                <c:pt idx="4">
                  <c:v>135</c:v>
                </c:pt>
                <c:pt idx="5">
                  <c:v>120</c:v>
                </c:pt>
                <c:pt idx="6">
                  <c:v>100</c:v>
                </c:pt>
                <c:pt idx="7">
                  <c:v>70</c:v>
                </c:pt>
                <c:pt idx="8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52-479E-9A92-86735CB89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934208"/>
        <c:axId val="39936000"/>
      </c:barChart>
      <c:catAx>
        <c:axId val="3993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936000"/>
        <c:crosses val="autoZero"/>
        <c:auto val="1"/>
        <c:lblAlgn val="ctr"/>
        <c:lblOffset val="100"/>
        <c:noMultiLvlLbl val="0"/>
      </c:catAx>
      <c:valAx>
        <c:axId val="39936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93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2FD-44C1-86B5-96B4AEFFC041}"/>
              </c:ext>
            </c:extLst>
          </c:dPt>
          <c:dLbls>
            <c:dLbl>
              <c:idx val="0"/>
              <c:layout>
                <c:manualLayout>
                  <c:x val="0"/>
                  <c:y val="4.65893648549908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FD-44C1-86B5-96B4AEFFC041}"/>
                </c:ext>
              </c:extLst>
            </c:dLbl>
            <c:dLbl>
              <c:idx val="1"/>
              <c:layout>
                <c:manualLayout>
                  <c:x val="-1.0526399142060813E-17"/>
                  <c:y val="5.90120573526633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FD-44C1-86B5-96B4AEFFC041}"/>
                </c:ext>
              </c:extLst>
            </c:dLbl>
            <c:dLbl>
              <c:idx val="2"/>
              <c:layout>
                <c:manualLayout>
                  <c:x val="0"/>
                  <c:y val="6.89536257417764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FD-44C1-86B5-96B4AEFFC041}"/>
                </c:ext>
              </c:extLst>
            </c:dLbl>
            <c:dLbl>
              <c:idx val="3"/>
              <c:layout>
                <c:manualLayout>
                  <c:x val="0"/>
                  <c:y val="1.0871136332079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FD-44C1-86B5-96B4AEFFC04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7F5-4430-91DC-E75FAE29E3E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7F5-4430-91DC-E75FAE29E3E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7F5-4430-91DC-E75FAE29E3E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7F5-4430-91DC-E75FAE29E3E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7F5-4430-91DC-E75FAE29E3E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7F5-4430-91DC-E75FAE29E3E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7F5-4430-91DC-E75FAE29E3E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7F5-4430-91DC-E75FAE29E3E3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7F5-4430-91DC-E75FAE29E3E3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7F5-4430-91DC-E75FAE29E3E3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7F5-4430-91DC-E75FAE29E3E3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7F5-4430-91DC-E75FAE29E3E3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2FD-44C1-86B5-96B4AEFFC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106</c:v>
                </c:pt>
                <c:pt idx="1">
                  <c:v>111</c:v>
                </c:pt>
                <c:pt idx="2">
                  <c:v>115</c:v>
                </c:pt>
                <c:pt idx="3">
                  <c:v>131</c:v>
                </c:pt>
                <c:pt idx="4">
                  <c:v>719</c:v>
                </c:pt>
                <c:pt idx="5">
                  <c:v>1141</c:v>
                </c:pt>
                <c:pt idx="6">
                  <c:v>1677</c:v>
                </c:pt>
                <c:pt idx="7">
                  <c:v>1753</c:v>
                </c:pt>
                <c:pt idx="8">
                  <c:v>1870</c:v>
                </c:pt>
                <c:pt idx="9">
                  <c:v>1978</c:v>
                </c:pt>
                <c:pt idx="10">
                  <c:v>2248</c:v>
                </c:pt>
                <c:pt idx="11">
                  <c:v>2875</c:v>
                </c:pt>
                <c:pt idx="12">
                  <c:v>2788</c:v>
                </c:pt>
                <c:pt idx="13">
                  <c:v>3254</c:v>
                </c:pt>
                <c:pt idx="14">
                  <c:v>2575</c:v>
                </c:pt>
                <c:pt idx="15">
                  <c:v>3126</c:v>
                </c:pt>
                <c:pt idx="16">
                  <c:v>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D-44C1-86B5-96B4AEFFC0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1-A2FD-44C1-86B5-96B4AEFFC0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A2FD-44C1-86B5-96B4AEFFC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8185344"/>
        <c:axId val="138191232"/>
      </c:barChart>
      <c:catAx>
        <c:axId val="13818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91232"/>
        <c:crosses val="autoZero"/>
        <c:auto val="1"/>
        <c:lblAlgn val="ctr"/>
        <c:lblOffset val="100"/>
        <c:noMultiLvlLbl val="0"/>
      </c:catAx>
      <c:valAx>
        <c:axId val="138191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18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94603456271535"/>
          <c:y val="4.3071223096529963E-2"/>
          <c:w val="0.43219563117773085"/>
          <c:h val="0.538576851471263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089CC"/>
              </a:solidFill>
            </c:spPr>
            <c:extLst>
              <c:ext xmlns:c16="http://schemas.microsoft.com/office/drawing/2014/chart" uri="{C3380CC4-5D6E-409C-BE32-E72D297353CC}">
                <c16:uniqueId val="{00000001-85F2-48F0-9411-6928322618FD}"/>
              </c:ext>
            </c:extLst>
          </c:dPt>
          <c:dPt>
            <c:idx val="1"/>
            <c:bubble3D val="0"/>
            <c:spPr>
              <a:solidFill>
                <a:srgbClr val="C7D5ED"/>
              </a:solidFill>
            </c:spPr>
            <c:extLst>
              <c:ext xmlns:c16="http://schemas.microsoft.com/office/drawing/2014/chart" uri="{C3380CC4-5D6E-409C-BE32-E72D297353CC}">
                <c16:uniqueId val="{00000002-85F2-48F0-9411-6928322618F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5F2-48F0-9411-6928322618FD}"/>
              </c:ext>
            </c:extLst>
          </c:dPt>
          <c:dLbls>
            <c:dLbl>
              <c:idx val="0"/>
              <c:layout>
                <c:manualLayout>
                  <c:x val="-0.10590915885128221"/>
                  <c:y val="-9.37559979928831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F2-48F0-9411-6928322618FD}"/>
                </c:ext>
              </c:extLst>
            </c:dLbl>
            <c:dLbl>
              <c:idx val="1"/>
              <c:layout>
                <c:manualLayout>
                  <c:x val="7.6630571216133869E-2"/>
                  <c:y val="-0.10148089045064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F2-48F0-9411-6928322618FD}"/>
                </c:ext>
              </c:extLst>
            </c:dLbl>
            <c:dLbl>
              <c:idx val="2"/>
              <c:layout>
                <c:manualLayout>
                  <c:x val="8.9222578444486181E-2"/>
                  <c:y val="7.987513130287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F2-48F0-9411-692832261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Лист1!$A$14:$A$16</c:f>
              <c:strCache>
                <c:ptCount val="3"/>
                <c:pt idx="0">
                  <c:v>проекты на месторождения топливно-энергетического сырья</c:v>
                </c:pt>
                <c:pt idx="1">
                  <c:v>проекты на благородные металлы, алмазы и драгоценные камни</c:v>
                </c:pt>
                <c:pt idx="2">
                  <c:v>проекты на остальные виды твердых полезных ископаемых</c:v>
                </c:pt>
              </c:strCache>
            </c:str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49</c:v>
                </c:pt>
                <c:pt idx="1">
                  <c:v>23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2-48F0-9411-6928322618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0275604885844928E-2"/>
          <c:y val="0.64081175399147305"/>
          <c:w val="0.96553286102477032"/>
          <c:h val="0.199968120154778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16840185120531"/>
          <c:y val="2.3572578437702513E-2"/>
          <c:w val="0.34945987427171255"/>
          <c:h val="0.574037209271781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F5597"/>
              </a:solidFill>
            </c:spPr>
            <c:extLst>
              <c:ext xmlns:c16="http://schemas.microsoft.com/office/drawing/2014/chart" uri="{C3380CC4-5D6E-409C-BE32-E72D297353CC}">
                <c16:uniqueId val="{00000001-2742-4C91-B825-E17134594EE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2742-4C91-B825-E17134594EE1}"/>
              </c:ext>
            </c:extLst>
          </c:dPt>
          <c:dLbls>
            <c:dLbl>
              <c:idx val="0"/>
              <c:layout>
                <c:manualLayout>
                  <c:x val="-7.8722366885019476E-2"/>
                  <c:y val="2.9771238230501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42-4C91-B825-E17134594EE1}"/>
                </c:ext>
              </c:extLst>
            </c:dLbl>
            <c:dLbl>
              <c:idx val="1"/>
              <c:layout>
                <c:manualLayout>
                  <c:x val="6.4314234255295963E-2"/>
                  <c:y val="-8.2662826757219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42-4C91-B825-E17134594EE1}"/>
                </c:ext>
              </c:extLst>
            </c:dLbl>
            <c:dLbl>
              <c:idx val="2"/>
              <c:layout>
                <c:manualLayout>
                  <c:x val="4.9683756273349672E-2"/>
                  <c:y val="6.498981068804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42-4C91-B825-E17134594EE1}"/>
                </c:ext>
              </c:extLst>
            </c:dLbl>
            <c:dLbl>
              <c:idx val="3"/>
              <c:layout>
                <c:manualLayout>
                  <c:x val="3.157438581542394E-2"/>
                  <c:y val="7.581910754940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42-4C91-B825-E17134594EE1}"/>
                </c:ext>
              </c:extLst>
            </c:dLbl>
            <c:dLbl>
              <c:idx val="4"/>
              <c:layout>
                <c:manualLayout>
                  <c:x val="1.0782355718726305E-2"/>
                  <c:y val="6.2550763728258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42-4C91-B825-E17134594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Лист1!$A$1:$A$5</c:f>
              <c:strCache>
                <c:ptCount val="5"/>
                <c:pt idx="0">
                  <c:v>технические проекты разработки месторождений (143)</c:v>
                </c:pt>
                <c:pt idx="1">
                  <c:v>изменения (дополнения) к проектной документации (130)</c:v>
                </c:pt>
                <c:pt idx="2">
                  <c:v>проект первичной переработки минерального сырья (31)</c:v>
                </c:pt>
                <c:pt idx="3">
                  <c:v>технические проекты ликвидации или консервации горных выработок (18)</c:v>
                </c:pt>
                <c:pt idx="4">
                  <c:v>проект опытно-промышленной разработки месторождений (11)</c:v>
                </c:pt>
              </c:strCache>
            </c:strRef>
          </c:cat>
          <c:val>
            <c:numRef>
              <c:f>Лист1!$B$1:$B$5</c:f>
              <c:numCache>
                <c:formatCode>0</c:formatCode>
                <c:ptCount val="5"/>
                <c:pt idx="0">
                  <c:v>43</c:v>
                </c:pt>
                <c:pt idx="1">
                  <c:v>39</c:v>
                </c:pt>
                <c:pt idx="2">
                  <c:v>9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2-4C91-B825-E17134594E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483174426420125E-2"/>
          <c:y val="0.64018311209974454"/>
          <c:w val="0.95675253125716153"/>
          <c:h val="0.337071155635434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0.37711</cdr:x>
      <cdr:y>0.06614</cdr:y>
    </cdr:from>
    <cdr:to>
      <cdr:x>0.38283</cdr:x>
      <cdr:y>0.95393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FD433238-8C60-4F1D-A81A-0113BF2958B0}"/>
            </a:ext>
          </a:extLst>
        </cdr:cNvPr>
        <cdr:cNvCxnSpPr/>
      </cdr:nvCxnSpPr>
      <cdr:spPr>
        <a:xfrm xmlns:a="http://schemas.openxmlformats.org/drawingml/2006/main">
          <a:off x="1451997" y="179533"/>
          <a:ext cx="22024" cy="240985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0.36837</cdr:x>
      <cdr:y>0</cdr:y>
    </cdr:from>
    <cdr:to>
      <cdr:x>0.47935</cdr:x>
      <cdr:y>0.06439</cdr:y>
    </cdr:to>
    <cdr:sp macro="" textlink="">
      <cdr:nvSpPr>
        <cdr:cNvPr id="10" name="Надпись 9"/>
        <cdr:cNvSpPr txBox="1"/>
      </cdr:nvSpPr>
      <cdr:spPr>
        <a:xfrm xmlns:a="http://schemas.openxmlformats.org/drawingml/2006/main">
          <a:off x="1418378" y="0"/>
          <a:ext cx="427314" cy="174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C00000"/>
              </a:solidFill>
            </a:rPr>
            <a:t>100%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F7E2E-13A4-4F74-AA4B-E3AB750BC09E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32B9-E7FA-4EF6-83BC-BE151B6E6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1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4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7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7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7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9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9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2CD-5E50-46A2-A805-B1D67E61A6C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6D5A-49C3-49AE-A36D-912CB6BB6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небо, земля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908C1B1-7E3C-401E-BB87-C86163B45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18"/>
            <a:ext cx="12192000" cy="645348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620BD24-C0F9-4E4B-8947-FE8B111ED66C}"/>
              </a:ext>
            </a:extLst>
          </p:cNvPr>
          <p:cNvGrpSpPr/>
          <p:nvPr/>
        </p:nvGrpSpPr>
        <p:grpSpPr>
          <a:xfrm>
            <a:off x="6905625" y="4501138"/>
            <a:ext cx="5286375" cy="1708220"/>
            <a:chOff x="7405635" y="3577213"/>
            <a:chExt cx="4786365" cy="1708220"/>
          </a:xfrm>
        </p:grpSpPr>
        <p:sp>
          <p:nvSpPr>
            <p:cNvPr id="11" name="Трапеция 10">
              <a:extLst>
                <a:ext uri="{FF2B5EF4-FFF2-40B4-BE49-F238E27FC236}">
                  <a16:creationId xmlns:a16="http://schemas.microsoft.com/office/drawing/2014/main" id="{829661CC-7870-46AA-AB31-0410A8E9AF79}"/>
                </a:ext>
              </a:extLst>
            </p:cNvPr>
            <p:cNvSpPr/>
            <p:nvPr/>
          </p:nvSpPr>
          <p:spPr>
            <a:xfrm>
              <a:off x="7405635" y="3577213"/>
              <a:ext cx="4786365" cy="1700784"/>
            </a:xfrm>
            <a:prstGeom prst="trapezoid">
              <a:avLst>
                <a:gd name="adj" fmla="val 40962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>
              <a:extLst>
                <a:ext uri="{FF2B5EF4-FFF2-40B4-BE49-F238E27FC236}">
                  <a16:creationId xmlns:a16="http://schemas.microsoft.com/office/drawing/2014/main" id="{08A16684-7681-4750-A999-30F0FC4EDD95}"/>
                </a:ext>
              </a:extLst>
            </p:cNvPr>
            <p:cNvSpPr/>
            <p:nvPr/>
          </p:nvSpPr>
          <p:spPr>
            <a:xfrm rot="10800000">
              <a:off x="11562441" y="3577213"/>
              <a:ext cx="629556" cy="1708220"/>
            </a:xfrm>
            <a:prstGeom prst="rt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00705D-2573-453F-B51D-F56D54BFD5F7}"/>
              </a:ext>
            </a:extLst>
          </p:cNvPr>
          <p:cNvSpPr/>
          <p:nvPr/>
        </p:nvSpPr>
        <p:spPr>
          <a:xfrm>
            <a:off x="0" y="0"/>
            <a:ext cx="12192000" cy="207372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F94A0D2-DEC1-431C-89C2-420CAC599ED5}"/>
              </a:ext>
            </a:extLst>
          </p:cNvPr>
          <p:cNvSpPr>
            <a:spLocks noEditPoints="1"/>
          </p:cNvSpPr>
          <p:nvPr/>
        </p:nvSpPr>
        <p:spPr bwMode="auto">
          <a:xfrm>
            <a:off x="7381950" y="5112201"/>
            <a:ext cx="851589" cy="894573"/>
          </a:xfrm>
          <a:custGeom>
            <a:avLst/>
            <a:gdLst>
              <a:gd name="T0" fmla="*/ 1999 w 5982"/>
              <a:gd name="T1" fmla="*/ 4267 h 6298"/>
              <a:gd name="T2" fmla="*/ 3121 w 5982"/>
              <a:gd name="T3" fmla="*/ 849 h 6298"/>
              <a:gd name="T4" fmla="*/ 2807 w 5982"/>
              <a:gd name="T5" fmla="*/ 652 h 6298"/>
              <a:gd name="T6" fmla="*/ 2923 w 5982"/>
              <a:gd name="T7" fmla="*/ 1052 h 6298"/>
              <a:gd name="T8" fmla="*/ 3032 w 5982"/>
              <a:gd name="T9" fmla="*/ 176 h 6298"/>
              <a:gd name="T10" fmla="*/ 3219 w 5982"/>
              <a:gd name="T11" fmla="*/ 537 h 6298"/>
              <a:gd name="T12" fmla="*/ 3178 w 5982"/>
              <a:gd name="T13" fmla="*/ 644 h 6298"/>
              <a:gd name="T14" fmla="*/ 2933 w 5982"/>
              <a:gd name="T15" fmla="*/ 1038 h 6298"/>
              <a:gd name="T16" fmla="*/ 3017 w 5982"/>
              <a:gd name="T17" fmla="*/ 1021 h 6298"/>
              <a:gd name="T18" fmla="*/ 2837 w 5982"/>
              <a:gd name="T19" fmla="*/ 580 h 6298"/>
              <a:gd name="T20" fmla="*/ 3440 w 5982"/>
              <a:gd name="T21" fmla="*/ 5368 h 6298"/>
              <a:gd name="T22" fmla="*/ 3778 w 5982"/>
              <a:gd name="T23" fmla="*/ 5899 h 6298"/>
              <a:gd name="T24" fmla="*/ 2454 w 5982"/>
              <a:gd name="T25" fmla="*/ 4964 h 6298"/>
              <a:gd name="T26" fmla="*/ 4146 w 5982"/>
              <a:gd name="T27" fmla="*/ 1367 h 6298"/>
              <a:gd name="T28" fmla="*/ 3995 w 5982"/>
              <a:gd name="T29" fmla="*/ 1062 h 6298"/>
              <a:gd name="T30" fmla="*/ 3823 w 5982"/>
              <a:gd name="T31" fmla="*/ 1181 h 6298"/>
              <a:gd name="T32" fmla="*/ 4191 w 5982"/>
              <a:gd name="T33" fmla="*/ 1233 h 6298"/>
              <a:gd name="T34" fmla="*/ 3773 w 5982"/>
              <a:gd name="T35" fmla="*/ 989 h 6298"/>
              <a:gd name="T36" fmla="*/ 3809 w 5982"/>
              <a:gd name="T37" fmla="*/ 1199 h 6298"/>
              <a:gd name="T38" fmla="*/ 3903 w 5982"/>
              <a:gd name="T39" fmla="*/ 1166 h 6298"/>
              <a:gd name="T40" fmla="*/ 3897 w 5982"/>
              <a:gd name="T41" fmla="*/ 1155 h 6298"/>
              <a:gd name="T42" fmla="*/ 3899 w 5982"/>
              <a:gd name="T43" fmla="*/ 1304 h 6298"/>
              <a:gd name="T44" fmla="*/ 3731 w 5982"/>
              <a:gd name="T45" fmla="*/ 1228 h 6298"/>
              <a:gd name="T46" fmla="*/ 3642 w 5982"/>
              <a:gd name="T47" fmla="*/ 2544 h 6298"/>
              <a:gd name="T48" fmla="*/ 3185 w 5982"/>
              <a:gd name="T49" fmla="*/ 2169 h 6298"/>
              <a:gd name="T50" fmla="*/ 3453 w 5982"/>
              <a:gd name="T51" fmla="*/ 2503 h 6298"/>
              <a:gd name="T52" fmla="*/ 3474 w 5982"/>
              <a:gd name="T53" fmla="*/ 2191 h 6298"/>
              <a:gd name="T54" fmla="*/ 3199 w 5982"/>
              <a:gd name="T55" fmla="*/ 1209 h 6298"/>
              <a:gd name="T56" fmla="*/ 5021 w 5982"/>
              <a:gd name="T57" fmla="*/ 1334 h 6298"/>
              <a:gd name="T58" fmla="*/ 4947 w 5982"/>
              <a:gd name="T59" fmla="*/ 1220 h 6298"/>
              <a:gd name="T60" fmla="*/ 4434 w 5982"/>
              <a:gd name="T61" fmla="*/ 2400 h 6298"/>
              <a:gd name="T62" fmla="*/ 4909 w 5982"/>
              <a:gd name="T63" fmla="*/ 2930 h 6298"/>
              <a:gd name="T64" fmla="*/ 4285 w 5982"/>
              <a:gd name="T65" fmla="*/ 3202 h 6298"/>
              <a:gd name="T66" fmla="*/ 4656 w 5982"/>
              <a:gd name="T67" fmla="*/ 3181 h 6298"/>
              <a:gd name="T68" fmla="*/ 5028 w 5982"/>
              <a:gd name="T69" fmla="*/ 2076 h 6298"/>
              <a:gd name="T70" fmla="*/ 1864 w 5982"/>
              <a:gd name="T71" fmla="*/ 4388 h 6298"/>
              <a:gd name="T72" fmla="*/ 2289 w 5982"/>
              <a:gd name="T73" fmla="*/ 1303 h 6298"/>
              <a:gd name="T74" fmla="*/ 2141 w 5982"/>
              <a:gd name="T75" fmla="*/ 976 h 6298"/>
              <a:gd name="T76" fmla="*/ 2183 w 5982"/>
              <a:gd name="T77" fmla="*/ 1204 h 6298"/>
              <a:gd name="T78" fmla="*/ 2174 w 5982"/>
              <a:gd name="T79" fmla="*/ 1200 h 6298"/>
              <a:gd name="T80" fmla="*/ 2114 w 5982"/>
              <a:gd name="T81" fmla="*/ 1219 h 6298"/>
              <a:gd name="T82" fmla="*/ 2086 w 5982"/>
              <a:gd name="T83" fmla="*/ 1018 h 6298"/>
              <a:gd name="T84" fmla="*/ 1994 w 5982"/>
              <a:gd name="T85" fmla="*/ 1134 h 6298"/>
              <a:gd name="T86" fmla="*/ 2004 w 5982"/>
              <a:gd name="T87" fmla="*/ 1186 h 6298"/>
              <a:gd name="T88" fmla="*/ 1891 w 5982"/>
              <a:gd name="T89" fmla="*/ 1301 h 6298"/>
              <a:gd name="T90" fmla="*/ 2357 w 5982"/>
              <a:gd name="T91" fmla="*/ 2797 h 6298"/>
              <a:gd name="T92" fmla="*/ 1797 w 5982"/>
              <a:gd name="T93" fmla="*/ 1465 h 6298"/>
              <a:gd name="T94" fmla="*/ 2542 w 5982"/>
              <a:gd name="T95" fmla="*/ 2033 h 6298"/>
              <a:gd name="T96" fmla="*/ 2748 w 5982"/>
              <a:gd name="T97" fmla="*/ 1761 h 6298"/>
              <a:gd name="T98" fmla="*/ 2050 w 5982"/>
              <a:gd name="T99" fmla="*/ 1401 h 6298"/>
              <a:gd name="T100" fmla="*/ 1016 w 5982"/>
              <a:gd name="T101" fmla="*/ 1222 h 6298"/>
              <a:gd name="T102" fmla="*/ 934 w 5982"/>
              <a:gd name="T103" fmla="*/ 1038 h 6298"/>
              <a:gd name="T104" fmla="*/ 754 w 5982"/>
              <a:gd name="T105" fmla="*/ 3434 h 6298"/>
              <a:gd name="T106" fmla="*/ 1603 w 5982"/>
              <a:gd name="T107" fmla="*/ 3004 h 6298"/>
              <a:gd name="T108" fmla="*/ 507 w 5982"/>
              <a:gd name="T109" fmla="*/ 2355 h 6298"/>
              <a:gd name="T110" fmla="*/ 354 w 5982"/>
              <a:gd name="T111" fmla="*/ 2590 h 6298"/>
              <a:gd name="T112" fmla="*/ 1271 w 5982"/>
              <a:gd name="T113" fmla="*/ 3094 h 6298"/>
              <a:gd name="T114" fmla="*/ 4561 w 5982"/>
              <a:gd name="T115" fmla="*/ 1249 h 6298"/>
              <a:gd name="T116" fmla="*/ 1357 w 5982"/>
              <a:gd name="T117" fmla="*/ 1344 h 6298"/>
              <a:gd name="T118" fmla="*/ 1003 w 5982"/>
              <a:gd name="T119" fmla="*/ 1417 h 6298"/>
              <a:gd name="T120" fmla="*/ 3439 w 5982"/>
              <a:gd name="T121" fmla="*/ 1129 h 6298"/>
              <a:gd name="T122" fmla="*/ 2444 w 5982"/>
              <a:gd name="T123" fmla="*/ 1116 h 6298"/>
              <a:gd name="T124" fmla="*/ 1656 w 5982"/>
              <a:gd name="T125" fmla="*/ 3911 h 6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82" h="6298">
                <a:moveTo>
                  <a:pt x="4895" y="1672"/>
                </a:moveTo>
                <a:cubicBezTo>
                  <a:pt x="4894" y="1670"/>
                  <a:pt x="4892" y="1667"/>
                  <a:pt x="4891" y="1665"/>
                </a:cubicBezTo>
                <a:cubicBezTo>
                  <a:pt x="4891" y="1665"/>
                  <a:pt x="4891" y="1664"/>
                  <a:pt x="4890" y="1664"/>
                </a:cubicBezTo>
                <a:cubicBezTo>
                  <a:pt x="4922" y="1644"/>
                  <a:pt x="4937" y="1616"/>
                  <a:pt x="4943" y="1591"/>
                </a:cubicBezTo>
                <a:cubicBezTo>
                  <a:pt x="4947" y="1578"/>
                  <a:pt x="4949" y="1563"/>
                  <a:pt x="4949" y="1547"/>
                </a:cubicBezTo>
                <a:cubicBezTo>
                  <a:pt x="4949" y="1498"/>
                  <a:pt x="4928" y="1436"/>
                  <a:pt x="4907" y="1420"/>
                </a:cubicBezTo>
                <a:cubicBezTo>
                  <a:pt x="4904" y="1418"/>
                  <a:pt x="4901" y="1413"/>
                  <a:pt x="4898" y="1407"/>
                </a:cubicBezTo>
                <a:cubicBezTo>
                  <a:pt x="4920" y="1414"/>
                  <a:pt x="4947" y="1416"/>
                  <a:pt x="4978" y="1412"/>
                </a:cubicBezTo>
                <a:cubicBezTo>
                  <a:pt x="5005" y="1409"/>
                  <a:pt x="5025" y="1412"/>
                  <a:pt x="5036" y="1421"/>
                </a:cubicBezTo>
                <a:cubicBezTo>
                  <a:pt x="5037" y="1421"/>
                  <a:pt x="5038" y="1422"/>
                  <a:pt x="5039" y="1423"/>
                </a:cubicBezTo>
                <a:cubicBezTo>
                  <a:pt x="5040" y="1424"/>
                  <a:pt x="5040" y="1425"/>
                  <a:pt x="5041" y="1425"/>
                </a:cubicBezTo>
                <a:cubicBezTo>
                  <a:pt x="5043" y="1429"/>
                  <a:pt x="5045" y="1433"/>
                  <a:pt x="5046" y="1438"/>
                </a:cubicBezTo>
                <a:cubicBezTo>
                  <a:pt x="5049" y="1451"/>
                  <a:pt x="5059" y="1461"/>
                  <a:pt x="5073" y="1462"/>
                </a:cubicBezTo>
                <a:cubicBezTo>
                  <a:pt x="5076" y="1463"/>
                  <a:pt x="5079" y="1462"/>
                  <a:pt x="5082" y="1462"/>
                </a:cubicBezTo>
                <a:cubicBezTo>
                  <a:pt x="5007" y="1555"/>
                  <a:pt x="4936" y="1630"/>
                  <a:pt x="4895" y="1672"/>
                </a:cubicBezTo>
                <a:close/>
                <a:moveTo>
                  <a:pt x="2881" y="3896"/>
                </a:moveTo>
                <a:lnTo>
                  <a:pt x="2908" y="3870"/>
                </a:lnTo>
                <a:lnTo>
                  <a:pt x="2992" y="3789"/>
                </a:lnTo>
                <a:lnTo>
                  <a:pt x="3019" y="3762"/>
                </a:lnTo>
                <a:lnTo>
                  <a:pt x="3314" y="3477"/>
                </a:lnTo>
                <a:cubicBezTo>
                  <a:pt x="3250" y="3411"/>
                  <a:pt x="3146" y="3306"/>
                  <a:pt x="3146" y="3305"/>
                </a:cubicBezTo>
                <a:lnTo>
                  <a:pt x="3137" y="3293"/>
                </a:lnTo>
                <a:lnTo>
                  <a:pt x="3242" y="3183"/>
                </a:lnTo>
                <a:lnTo>
                  <a:pt x="3256" y="3194"/>
                </a:lnTo>
                <a:cubicBezTo>
                  <a:pt x="3256" y="3195"/>
                  <a:pt x="3332" y="3257"/>
                  <a:pt x="3392" y="3310"/>
                </a:cubicBezTo>
                <a:lnTo>
                  <a:pt x="3438" y="3357"/>
                </a:lnTo>
                <a:lnTo>
                  <a:pt x="3452" y="3343"/>
                </a:lnTo>
                <a:lnTo>
                  <a:pt x="3486" y="3376"/>
                </a:lnTo>
                <a:lnTo>
                  <a:pt x="3519" y="3409"/>
                </a:lnTo>
                <a:lnTo>
                  <a:pt x="3505" y="3424"/>
                </a:lnTo>
                <a:lnTo>
                  <a:pt x="3552" y="3470"/>
                </a:lnTo>
                <a:cubicBezTo>
                  <a:pt x="3605" y="3530"/>
                  <a:pt x="3667" y="3605"/>
                  <a:pt x="3668" y="3606"/>
                </a:cubicBezTo>
                <a:lnTo>
                  <a:pt x="3678" y="3620"/>
                </a:lnTo>
                <a:lnTo>
                  <a:pt x="3569" y="3725"/>
                </a:lnTo>
                <a:lnTo>
                  <a:pt x="3557" y="3716"/>
                </a:lnTo>
                <a:cubicBezTo>
                  <a:pt x="3556" y="3716"/>
                  <a:pt x="3451" y="3612"/>
                  <a:pt x="3385" y="3548"/>
                </a:cubicBezTo>
                <a:lnTo>
                  <a:pt x="3101" y="3841"/>
                </a:lnTo>
                <a:lnTo>
                  <a:pt x="3074" y="3869"/>
                </a:lnTo>
                <a:lnTo>
                  <a:pt x="2991" y="3955"/>
                </a:lnTo>
                <a:lnTo>
                  <a:pt x="2964" y="3982"/>
                </a:lnTo>
                <a:lnTo>
                  <a:pt x="2964" y="3982"/>
                </a:lnTo>
                <a:lnTo>
                  <a:pt x="2560" y="4400"/>
                </a:lnTo>
                <a:lnTo>
                  <a:pt x="2511" y="4351"/>
                </a:lnTo>
                <a:lnTo>
                  <a:pt x="2462" y="4302"/>
                </a:lnTo>
                <a:lnTo>
                  <a:pt x="2881" y="3896"/>
                </a:lnTo>
                <a:close/>
                <a:moveTo>
                  <a:pt x="2882" y="3842"/>
                </a:moveTo>
                <a:lnTo>
                  <a:pt x="2597" y="3548"/>
                </a:lnTo>
                <a:cubicBezTo>
                  <a:pt x="2531" y="3612"/>
                  <a:pt x="2426" y="3716"/>
                  <a:pt x="2425" y="3716"/>
                </a:cubicBezTo>
                <a:lnTo>
                  <a:pt x="2412" y="3725"/>
                </a:lnTo>
                <a:lnTo>
                  <a:pt x="2303" y="3620"/>
                </a:lnTo>
                <a:lnTo>
                  <a:pt x="2314" y="3606"/>
                </a:lnTo>
                <a:cubicBezTo>
                  <a:pt x="2315" y="3605"/>
                  <a:pt x="2377" y="3530"/>
                  <a:pt x="2430" y="3470"/>
                </a:cubicBezTo>
                <a:lnTo>
                  <a:pt x="2477" y="3424"/>
                </a:lnTo>
                <a:lnTo>
                  <a:pt x="2463" y="3409"/>
                </a:lnTo>
                <a:lnTo>
                  <a:pt x="2496" y="3376"/>
                </a:lnTo>
                <a:lnTo>
                  <a:pt x="2530" y="3342"/>
                </a:lnTo>
                <a:lnTo>
                  <a:pt x="2548" y="3359"/>
                </a:lnTo>
                <a:cubicBezTo>
                  <a:pt x="2573" y="3340"/>
                  <a:pt x="2593" y="3327"/>
                  <a:pt x="2620" y="3311"/>
                </a:cubicBezTo>
                <a:lnTo>
                  <a:pt x="2652" y="3291"/>
                </a:lnTo>
                <a:cubicBezTo>
                  <a:pt x="2716" y="3251"/>
                  <a:pt x="2862" y="3243"/>
                  <a:pt x="2868" y="3243"/>
                </a:cubicBezTo>
                <a:lnTo>
                  <a:pt x="2921" y="3240"/>
                </a:lnTo>
                <a:lnTo>
                  <a:pt x="2881" y="3275"/>
                </a:lnTo>
                <a:cubicBezTo>
                  <a:pt x="2880" y="3277"/>
                  <a:pt x="2744" y="3400"/>
                  <a:pt x="2669" y="3476"/>
                </a:cubicBezTo>
                <a:lnTo>
                  <a:pt x="2964" y="3762"/>
                </a:lnTo>
                <a:lnTo>
                  <a:pt x="2882" y="3842"/>
                </a:lnTo>
                <a:close/>
                <a:moveTo>
                  <a:pt x="3017" y="3982"/>
                </a:moveTo>
                <a:lnTo>
                  <a:pt x="3102" y="3895"/>
                </a:lnTo>
                <a:lnTo>
                  <a:pt x="3521" y="4301"/>
                </a:lnTo>
                <a:lnTo>
                  <a:pt x="3472" y="4351"/>
                </a:lnTo>
                <a:lnTo>
                  <a:pt x="3422" y="4400"/>
                </a:lnTo>
                <a:lnTo>
                  <a:pt x="3017" y="3982"/>
                </a:lnTo>
                <a:close/>
                <a:moveTo>
                  <a:pt x="4053" y="3100"/>
                </a:moveTo>
                <a:cubicBezTo>
                  <a:pt x="3523" y="3000"/>
                  <a:pt x="3162" y="2707"/>
                  <a:pt x="2992" y="2540"/>
                </a:cubicBezTo>
                <a:cubicBezTo>
                  <a:pt x="2823" y="2707"/>
                  <a:pt x="2461" y="3000"/>
                  <a:pt x="1932" y="3100"/>
                </a:cubicBezTo>
                <a:cubicBezTo>
                  <a:pt x="1931" y="3125"/>
                  <a:pt x="1931" y="3149"/>
                  <a:pt x="1931" y="3173"/>
                </a:cubicBezTo>
                <a:cubicBezTo>
                  <a:pt x="1931" y="3361"/>
                  <a:pt x="1947" y="3648"/>
                  <a:pt x="2023" y="3952"/>
                </a:cubicBezTo>
                <a:cubicBezTo>
                  <a:pt x="2060" y="4099"/>
                  <a:pt x="2106" y="4234"/>
                  <a:pt x="2162" y="4356"/>
                </a:cubicBezTo>
                <a:lnTo>
                  <a:pt x="2164" y="4354"/>
                </a:lnTo>
                <a:lnTo>
                  <a:pt x="2163" y="4359"/>
                </a:lnTo>
                <a:cubicBezTo>
                  <a:pt x="2340" y="4744"/>
                  <a:pt x="2610" y="5005"/>
                  <a:pt x="2972" y="5138"/>
                </a:cubicBezTo>
                <a:cubicBezTo>
                  <a:pt x="2972" y="5138"/>
                  <a:pt x="2973" y="5138"/>
                  <a:pt x="2974" y="5139"/>
                </a:cubicBezTo>
                <a:cubicBezTo>
                  <a:pt x="2974" y="5139"/>
                  <a:pt x="2975" y="5139"/>
                  <a:pt x="2976" y="5139"/>
                </a:cubicBezTo>
                <a:cubicBezTo>
                  <a:pt x="2981" y="5141"/>
                  <a:pt x="2987" y="5143"/>
                  <a:pt x="2992" y="5145"/>
                </a:cubicBezTo>
                <a:cubicBezTo>
                  <a:pt x="2998" y="5143"/>
                  <a:pt x="3003" y="5141"/>
                  <a:pt x="3009" y="5139"/>
                </a:cubicBezTo>
                <a:cubicBezTo>
                  <a:pt x="3010" y="5139"/>
                  <a:pt x="3010" y="5139"/>
                  <a:pt x="3011" y="5139"/>
                </a:cubicBezTo>
                <a:cubicBezTo>
                  <a:pt x="3012" y="5138"/>
                  <a:pt x="3012" y="5138"/>
                  <a:pt x="3013" y="5138"/>
                </a:cubicBezTo>
                <a:cubicBezTo>
                  <a:pt x="3374" y="5005"/>
                  <a:pt x="3644" y="4745"/>
                  <a:pt x="3821" y="4361"/>
                </a:cubicBezTo>
                <a:cubicBezTo>
                  <a:pt x="3820" y="4359"/>
                  <a:pt x="3820" y="4357"/>
                  <a:pt x="3819" y="4356"/>
                </a:cubicBezTo>
                <a:lnTo>
                  <a:pt x="3817" y="4350"/>
                </a:lnTo>
                <a:lnTo>
                  <a:pt x="3822" y="4354"/>
                </a:lnTo>
                <a:cubicBezTo>
                  <a:pt x="3823" y="4354"/>
                  <a:pt x="3823" y="4354"/>
                  <a:pt x="3824" y="4354"/>
                </a:cubicBezTo>
                <a:cubicBezTo>
                  <a:pt x="3879" y="4233"/>
                  <a:pt x="3925" y="4099"/>
                  <a:pt x="3962" y="3952"/>
                </a:cubicBezTo>
                <a:cubicBezTo>
                  <a:pt x="4038" y="3648"/>
                  <a:pt x="4054" y="3361"/>
                  <a:pt x="4054" y="3173"/>
                </a:cubicBezTo>
                <a:cubicBezTo>
                  <a:pt x="4054" y="3148"/>
                  <a:pt x="4053" y="3124"/>
                  <a:pt x="4053" y="3100"/>
                </a:cubicBezTo>
                <a:close/>
                <a:moveTo>
                  <a:pt x="2980" y="5046"/>
                </a:moveTo>
                <a:cubicBezTo>
                  <a:pt x="2645" y="4923"/>
                  <a:pt x="2392" y="4680"/>
                  <a:pt x="2228" y="4322"/>
                </a:cubicBezTo>
                <a:cubicBezTo>
                  <a:pt x="2174" y="4205"/>
                  <a:pt x="2131" y="4078"/>
                  <a:pt x="2097" y="3942"/>
                </a:cubicBezTo>
                <a:cubicBezTo>
                  <a:pt x="2025" y="3656"/>
                  <a:pt x="2010" y="3387"/>
                  <a:pt x="2010" y="3211"/>
                </a:cubicBezTo>
                <a:cubicBezTo>
                  <a:pt x="2010" y="3193"/>
                  <a:pt x="2011" y="3176"/>
                  <a:pt x="2011" y="3158"/>
                </a:cubicBezTo>
                <a:cubicBezTo>
                  <a:pt x="2494" y="3063"/>
                  <a:pt x="2828" y="2800"/>
                  <a:pt x="2992" y="2641"/>
                </a:cubicBezTo>
                <a:cubicBezTo>
                  <a:pt x="3156" y="2800"/>
                  <a:pt x="3491" y="3063"/>
                  <a:pt x="3974" y="3158"/>
                </a:cubicBezTo>
                <a:cubicBezTo>
                  <a:pt x="3974" y="3176"/>
                  <a:pt x="3974" y="3193"/>
                  <a:pt x="3974" y="3211"/>
                </a:cubicBezTo>
                <a:cubicBezTo>
                  <a:pt x="3974" y="3387"/>
                  <a:pt x="3959" y="3657"/>
                  <a:pt x="3888" y="3942"/>
                </a:cubicBezTo>
                <a:cubicBezTo>
                  <a:pt x="3854" y="4077"/>
                  <a:pt x="3811" y="4202"/>
                  <a:pt x="3760" y="4315"/>
                </a:cubicBezTo>
                <a:cubicBezTo>
                  <a:pt x="3758" y="4317"/>
                  <a:pt x="3756" y="4321"/>
                  <a:pt x="3755" y="4326"/>
                </a:cubicBezTo>
                <a:cubicBezTo>
                  <a:pt x="3591" y="4682"/>
                  <a:pt x="3338" y="4924"/>
                  <a:pt x="3005" y="5046"/>
                </a:cubicBezTo>
                <a:lnTo>
                  <a:pt x="2992" y="5051"/>
                </a:lnTo>
                <a:lnTo>
                  <a:pt x="2980" y="5046"/>
                </a:lnTo>
                <a:close/>
                <a:moveTo>
                  <a:pt x="2083" y="4471"/>
                </a:moveTo>
                <a:cubicBezTo>
                  <a:pt x="2084" y="4471"/>
                  <a:pt x="2085" y="4471"/>
                  <a:pt x="2086" y="4470"/>
                </a:cubicBezTo>
                <a:cubicBezTo>
                  <a:pt x="2087" y="4470"/>
                  <a:pt x="2087" y="4470"/>
                  <a:pt x="2088" y="4470"/>
                </a:cubicBezTo>
                <a:cubicBezTo>
                  <a:pt x="2089" y="4470"/>
                  <a:pt x="2089" y="4469"/>
                  <a:pt x="2090" y="4469"/>
                </a:cubicBezTo>
                <a:cubicBezTo>
                  <a:pt x="2125" y="4456"/>
                  <a:pt x="2147" y="4396"/>
                  <a:pt x="2157" y="4364"/>
                </a:cubicBezTo>
                <a:cubicBezTo>
                  <a:pt x="2126" y="4385"/>
                  <a:pt x="2080" y="4395"/>
                  <a:pt x="2056" y="4399"/>
                </a:cubicBezTo>
                <a:cubicBezTo>
                  <a:pt x="2055" y="4399"/>
                  <a:pt x="2055" y="4399"/>
                  <a:pt x="2054" y="4399"/>
                </a:cubicBezTo>
                <a:cubicBezTo>
                  <a:pt x="2053" y="4399"/>
                  <a:pt x="2053" y="4399"/>
                  <a:pt x="2052" y="4399"/>
                </a:cubicBezTo>
                <a:cubicBezTo>
                  <a:pt x="2052" y="4399"/>
                  <a:pt x="2052" y="4399"/>
                  <a:pt x="2052" y="4399"/>
                </a:cubicBezTo>
                <a:cubicBezTo>
                  <a:pt x="2047" y="4400"/>
                  <a:pt x="2044" y="4401"/>
                  <a:pt x="2042" y="4401"/>
                </a:cubicBezTo>
                <a:cubicBezTo>
                  <a:pt x="2040" y="4404"/>
                  <a:pt x="2037" y="4414"/>
                  <a:pt x="2037" y="4427"/>
                </a:cubicBezTo>
                <a:cubicBezTo>
                  <a:pt x="2037" y="4432"/>
                  <a:pt x="2038" y="4436"/>
                  <a:pt x="2038" y="4440"/>
                </a:cubicBezTo>
                <a:cubicBezTo>
                  <a:pt x="2041" y="4449"/>
                  <a:pt x="2063" y="4463"/>
                  <a:pt x="2083" y="4471"/>
                </a:cubicBezTo>
                <a:close/>
                <a:moveTo>
                  <a:pt x="1949" y="4305"/>
                </a:moveTo>
                <a:cubicBezTo>
                  <a:pt x="1963" y="4337"/>
                  <a:pt x="1995" y="4335"/>
                  <a:pt x="2001" y="4334"/>
                </a:cubicBezTo>
                <a:cubicBezTo>
                  <a:pt x="2009" y="4334"/>
                  <a:pt x="2016" y="4333"/>
                  <a:pt x="2022" y="4331"/>
                </a:cubicBezTo>
                <a:cubicBezTo>
                  <a:pt x="2023" y="4330"/>
                  <a:pt x="2023" y="4330"/>
                  <a:pt x="2024" y="4330"/>
                </a:cubicBezTo>
                <a:cubicBezTo>
                  <a:pt x="2025" y="4330"/>
                  <a:pt x="2025" y="4329"/>
                  <a:pt x="2026" y="4329"/>
                </a:cubicBezTo>
                <a:cubicBezTo>
                  <a:pt x="2057" y="4315"/>
                  <a:pt x="2072" y="4275"/>
                  <a:pt x="2078" y="4253"/>
                </a:cubicBezTo>
                <a:cubicBezTo>
                  <a:pt x="2055" y="4267"/>
                  <a:pt x="2025" y="4268"/>
                  <a:pt x="2002" y="4267"/>
                </a:cubicBezTo>
                <a:cubicBezTo>
                  <a:pt x="2001" y="4267"/>
                  <a:pt x="2000" y="4267"/>
                  <a:pt x="1999" y="4267"/>
                </a:cubicBezTo>
                <a:cubicBezTo>
                  <a:pt x="1999" y="4267"/>
                  <a:pt x="1998" y="4267"/>
                  <a:pt x="1997" y="4267"/>
                </a:cubicBezTo>
                <a:cubicBezTo>
                  <a:pt x="1994" y="4267"/>
                  <a:pt x="1990" y="4267"/>
                  <a:pt x="1987" y="4267"/>
                </a:cubicBezTo>
                <a:cubicBezTo>
                  <a:pt x="1973" y="4266"/>
                  <a:pt x="1956" y="4265"/>
                  <a:pt x="1952" y="4269"/>
                </a:cubicBezTo>
                <a:cubicBezTo>
                  <a:pt x="1942" y="4278"/>
                  <a:pt x="1948" y="4301"/>
                  <a:pt x="1949" y="4305"/>
                </a:cubicBezTo>
                <a:close/>
                <a:moveTo>
                  <a:pt x="2004" y="4156"/>
                </a:moveTo>
                <a:cubicBezTo>
                  <a:pt x="2027" y="4139"/>
                  <a:pt x="2036" y="4108"/>
                  <a:pt x="2039" y="4092"/>
                </a:cubicBezTo>
                <a:cubicBezTo>
                  <a:pt x="1994" y="4106"/>
                  <a:pt x="1963" y="4106"/>
                  <a:pt x="1946" y="4104"/>
                </a:cubicBezTo>
                <a:cubicBezTo>
                  <a:pt x="1945" y="4104"/>
                  <a:pt x="1945" y="4104"/>
                  <a:pt x="1944" y="4104"/>
                </a:cubicBezTo>
                <a:cubicBezTo>
                  <a:pt x="1943" y="4104"/>
                  <a:pt x="1942" y="4104"/>
                  <a:pt x="1942" y="4104"/>
                </a:cubicBezTo>
                <a:cubicBezTo>
                  <a:pt x="1936" y="4103"/>
                  <a:pt x="1933" y="4102"/>
                  <a:pt x="1932" y="4102"/>
                </a:cubicBezTo>
                <a:cubicBezTo>
                  <a:pt x="1930" y="4104"/>
                  <a:pt x="1926" y="4110"/>
                  <a:pt x="1919" y="4126"/>
                </a:cubicBezTo>
                <a:cubicBezTo>
                  <a:pt x="1917" y="4131"/>
                  <a:pt x="1916" y="4135"/>
                  <a:pt x="1916" y="4139"/>
                </a:cubicBezTo>
                <a:cubicBezTo>
                  <a:pt x="1916" y="4142"/>
                  <a:pt x="1917" y="4145"/>
                  <a:pt x="1918" y="4148"/>
                </a:cubicBezTo>
                <a:cubicBezTo>
                  <a:pt x="1925" y="4161"/>
                  <a:pt x="1945" y="4167"/>
                  <a:pt x="1947" y="4168"/>
                </a:cubicBezTo>
                <a:cubicBezTo>
                  <a:pt x="1952" y="4168"/>
                  <a:pt x="1957" y="4169"/>
                  <a:pt x="1962" y="4169"/>
                </a:cubicBezTo>
                <a:cubicBezTo>
                  <a:pt x="1963" y="4169"/>
                  <a:pt x="1964" y="4169"/>
                  <a:pt x="1964" y="4169"/>
                </a:cubicBezTo>
                <a:cubicBezTo>
                  <a:pt x="1965" y="4169"/>
                  <a:pt x="1966" y="4169"/>
                  <a:pt x="1967" y="4169"/>
                </a:cubicBezTo>
                <a:cubicBezTo>
                  <a:pt x="1981" y="4168"/>
                  <a:pt x="1993" y="4164"/>
                  <a:pt x="2004" y="4156"/>
                </a:cubicBezTo>
                <a:close/>
                <a:moveTo>
                  <a:pt x="3825" y="4360"/>
                </a:moveTo>
                <a:cubicBezTo>
                  <a:pt x="3825" y="4360"/>
                  <a:pt x="3825" y="4361"/>
                  <a:pt x="3825" y="4361"/>
                </a:cubicBezTo>
                <a:cubicBezTo>
                  <a:pt x="3835" y="4394"/>
                  <a:pt x="3859" y="4457"/>
                  <a:pt x="3896" y="4466"/>
                </a:cubicBezTo>
                <a:cubicBezTo>
                  <a:pt x="3897" y="4466"/>
                  <a:pt x="3897" y="4467"/>
                  <a:pt x="3898" y="4467"/>
                </a:cubicBezTo>
                <a:cubicBezTo>
                  <a:pt x="3898" y="4467"/>
                  <a:pt x="3898" y="4467"/>
                  <a:pt x="3898" y="4467"/>
                </a:cubicBezTo>
                <a:cubicBezTo>
                  <a:pt x="3899" y="4466"/>
                  <a:pt x="3900" y="4466"/>
                  <a:pt x="3901" y="4466"/>
                </a:cubicBezTo>
                <a:cubicBezTo>
                  <a:pt x="3921" y="4457"/>
                  <a:pt x="3941" y="4445"/>
                  <a:pt x="3943" y="4436"/>
                </a:cubicBezTo>
                <a:cubicBezTo>
                  <a:pt x="3944" y="4432"/>
                  <a:pt x="3945" y="4428"/>
                  <a:pt x="3945" y="4423"/>
                </a:cubicBezTo>
                <a:cubicBezTo>
                  <a:pt x="3945" y="4410"/>
                  <a:pt x="3941" y="4399"/>
                  <a:pt x="3940" y="4397"/>
                </a:cubicBezTo>
                <a:cubicBezTo>
                  <a:pt x="3939" y="4397"/>
                  <a:pt x="3937" y="4397"/>
                  <a:pt x="3934" y="4396"/>
                </a:cubicBezTo>
                <a:cubicBezTo>
                  <a:pt x="3933" y="4396"/>
                  <a:pt x="3933" y="4396"/>
                  <a:pt x="3932" y="4396"/>
                </a:cubicBezTo>
                <a:cubicBezTo>
                  <a:pt x="3931" y="4396"/>
                  <a:pt x="3931" y="4396"/>
                  <a:pt x="3930" y="4395"/>
                </a:cubicBezTo>
                <a:cubicBezTo>
                  <a:pt x="3930" y="4395"/>
                  <a:pt x="3930" y="4395"/>
                  <a:pt x="3930" y="4395"/>
                </a:cubicBezTo>
                <a:cubicBezTo>
                  <a:pt x="3908" y="4391"/>
                  <a:pt x="3858" y="4383"/>
                  <a:pt x="3825" y="4361"/>
                </a:cubicBezTo>
                <a:cubicBezTo>
                  <a:pt x="3825" y="4360"/>
                  <a:pt x="3825" y="4360"/>
                  <a:pt x="3825" y="4360"/>
                </a:cubicBezTo>
                <a:close/>
                <a:moveTo>
                  <a:pt x="3960" y="4326"/>
                </a:moveTo>
                <a:cubicBezTo>
                  <a:pt x="3960" y="4327"/>
                  <a:pt x="3961" y="4327"/>
                  <a:pt x="3962" y="4327"/>
                </a:cubicBezTo>
                <a:cubicBezTo>
                  <a:pt x="3962" y="4327"/>
                  <a:pt x="3963" y="4328"/>
                  <a:pt x="3964" y="4328"/>
                </a:cubicBezTo>
                <a:cubicBezTo>
                  <a:pt x="3969" y="4329"/>
                  <a:pt x="3975" y="4330"/>
                  <a:pt x="3981" y="4330"/>
                </a:cubicBezTo>
                <a:cubicBezTo>
                  <a:pt x="3987" y="4331"/>
                  <a:pt x="4018" y="4333"/>
                  <a:pt x="4033" y="4301"/>
                </a:cubicBezTo>
                <a:cubicBezTo>
                  <a:pt x="4034" y="4297"/>
                  <a:pt x="4040" y="4274"/>
                  <a:pt x="4029" y="4265"/>
                </a:cubicBezTo>
                <a:cubicBezTo>
                  <a:pt x="4026" y="4261"/>
                  <a:pt x="4009" y="4262"/>
                  <a:pt x="3995" y="4263"/>
                </a:cubicBezTo>
                <a:cubicBezTo>
                  <a:pt x="3993" y="4263"/>
                  <a:pt x="3991" y="4263"/>
                  <a:pt x="3989" y="4263"/>
                </a:cubicBezTo>
                <a:cubicBezTo>
                  <a:pt x="3988" y="4263"/>
                  <a:pt x="3988" y="4263"/>
                  <a:pt x="3987" y="4263"/>
                </a:cubicBezTo>
                <a:cubicBezTo>
                  <a:pt x="3986" y="4263"/>
                  <a:pt x="3985" y="4263"/>
                  <a:pt x="3985" y="4263"/>
                </a:cubicBezTo>
                <a:cubicBezTo>
                  <a:pt x="3960" y="4264"/>
                  <a:pt x="3928" y="4264"/>
                  <a:pt x="3904" y="4249"/>
                </a:cubicBezTo>
                <a:cubicBezTo>
                  <a:pt x="3910" y="4272"/>
                  <a:pt x="3925" y="4314"/>
                  <a:pt x="3960" y="4326"/>
                </a:cubicBezTo>
                <a:close/>
                <a:moveTo>
                  <a:pt x="3978" y="4152"/>
                </a:moveTo>
                <a:cubicBezTo>
                  <a:pt x="3989" y="4161"/>
                  <a:pt x="4003" y="4165"/>
                  <a:pt x="4019" y="4165"/>
                </a:cubicBezTo>
                <a:cubicBezTo>
                  <a:pt x="4020" y="4165"/>
                  <a:pt x="4021" y="4165"/>
                  <a:pt x="4021" y="4165"/>
                </a:cubicBezTo>
                <a:cubicBezTo>
                  <a:pt x="4022" y="4165"/>
                  <a:pt x="4023" y="4165"/>
                  <a:pt x="4024" y="4165"/>
                </a:cubicBezTo>
                <a:cubicBezTo>
                  <a:pt x="4027" y="4164"/>
                  <a:pt x="4031" y="4164"/>
                  <a:pt x="4034" y="4163"/>
                </a:cubicBezTo>
                <a:cubicBezTo>
                  <a:pt x="4037" y="4163"/>
                  <a:pt x="4057" y="4157"/>
                  <a:pt x="4063" y="4144"/>
                </a:cubicBezTo>
                <a:cubicBezTo>
                  <a:pt x="4065" y="4141"/>
                  <a:pt x="4066" y="4138"/>
                  <a:pt x="4066" y="4134"/>
                </a:cubicBezTo>
                <a:cubicBezTo>
                  <a:pt x="4066" y="4131"/>
                  <a:pt x="4065" y="4126"/>
                  <a:pt x="4063" y="4122"/>
                </a:cubicBezTo>
                <a:cubicBezTo>
                  <a:pt x="4056" y="4106"/>
                  <a:pt x="4052" y="4100"/>
                  <a:pt x="4050" y="4098"/>
                </a:cubicBezTo>
                <a:cubicBezTo>
                  <a:pt x="4049" y="4098"/>
                  <a:pt x="4047" y="4098"/>
                  <a:pt x="4044" y="4099"/>
                </a:cubicBezTo>
                <a:cubicBezTo>
                  <a:pt x="4044" y="4099"/>
                  <a:pt x="4043" y="4099"/>
                  <a:pt x="4042" y="4099"/>
                </a:cubicBezTo>
                <a:cubicBezTo>
                  <a:pt x="4041" y="4099"/>
                  <a:pt x="4041" y="4099"/>
                  <a:pt x="4040" y="4099"/>
                </a:cubicBezTo>
                <a:cubicBezTo>
                  <a:pt x="4024" y="4102"/>
                  <a:pt x="3991" y="4103"/>
                  <a:pt x="3942" y="4088"/>
                </a:cubicBezTo>
                <a:cubicBezTo>
                  <a:pt x="3946" y="4104"/>
                  <a:pt x="3955" y="4134"/>
                  <a:pt x="3978" y="4152"/>
                </a:cubicBezTo>
                <a:close/>
                <a:moveTo>
                  <a:pt x="2855" y="923"/>
                </a:moveTo>
                <a:cubicBezTo>
                  <a:pt x="2858" y="918"/>
                  <a:pt x="2863" y="914"/>
                  <a:pt x="2870" y="912"/>
                </a:cubicBezTo>
                <a:cubicBezTo>
                  <a:pt x="2872" y="911"/>
                  <a:pt x="2876" y="911"/>
                  <a:pt x="2879" y="910"/>
                </a:cubicBezTo>
                <a:cubicBezTo>
                  <a:pt x="2876" y="905"/>
                  <a:pt x="2873" y="899"/>
                  <a:pt x="2870" y="892"/>
                </a:cubicBezTo>
                <a:cubicBezTo>
                  <a:pt x="2867" y="897"/>
                  <a:pt x="2857" y="918"/>
                  <a:pt x="2855" y="923"/>
                </a:cubicBezTo>
                <a:close/>
                <a:moveTo>
                  <a:pt x="3405" y="713"/>
                </a:moveTo>
                <a:cubicBezTo>
                  <a:pt x="3405" y="713"/>
                  <a:pt x="3452" y="789"/>
                  <a:pt x="3454" y="792"/>
                </a:cubicBezTo>
                <a:cubicBezTo>
                  <a:pt x="3457" y="790"/>
                  <a:pt x="3509" y="758"/>
                  <a:pt x="3510" y="757"/>
                </a:cubicBezTo>
                <a:cubicBezTo>
                  <a:pt x="3511" y="755"/>
                  <a:pt x="3515" y="732"/>
                  <a:pt x="3516" y="730"/>
                </a:cubicBezTo>
                <a:cubicBezTo>
                  <a:pt x="3515" y="729"/>
                  <a:pt x="3476" y="672"/>
                  <a:pt x="3474" y="669"/>
                </a:cubicBezTo>
                <a:cubicBezTo>
                  <a:pt x="3473" y="670"/>
                  <a:pt x="3407" y="711"/>
                  <a:pt x="3405" y="713"/>
                </a:cubicBezTo>
                <a:close/>
                <a:moveTo>
                  <a:pt x="2812" y="981"/>
                </a:moveTo>
                <a:cubicBezTo>
                  <a:pt x="2812" y="981"/>
                  <a:pt x="2818" y="968"/>
                  <a:pt x="2819" y="966"/>
                </a:cubicBezTo>
                <a:cubicBezTo>
                  <a:pt x="2816" y="964"/>
                  <a:pt x="2748" y="922"/>
                  <a:pt x="2745" y="919"/>
                </a:cubicBezTo>
                <a:cubicBezTo>
                  <a:pt x="2743" y="923"/>
                  <a:pt x="2702" y="997"/>
                  <a:pt x="2701" y="1000"/>
                </a:cubicBezTo>
                <a:cubicBezTo>
                  <a:pt x="2706" y="1003"/>
                  <a:pt x="2776" y="1047"/>
                  <a:pt x="2779" y="1049"/>
                </a:cubicBezTo>
                <a:cubicBezTo>
                  <a:pt x="2781" y="1045"/>
                  <a:pt x="2812" y="981"/>
                  <a:pt x="2812" y="981"/>
                </a:cubicBezTo>
                <a:close/>
                <a:moveTo>
                  <a:pt x="3274" y="687"/>
                </a:moveTo>
                <a:cubicBezTo>
                  <a:pt x="3274" y="687"/>
                  <a:pt x="3309" y="751"/>
                  <a:pt x="3311" y="755"/>
                </a:cubicBezTo>
                <a:cubicBezTo>
                  <a:pt x="3315" y="752"/>
                  <a:pt x="3382" y="710"/>
                  <a:pt x="3385" y="708"/>
                </a:cubicBezTo>
                <a:cubicBezTo>
                  <a:pt x="3383" y="705"/>
                  <a:pt x="3344" y="642"/>
                  <a:pt x="3344" y="641"/>
                </a:cubicBezTo>
                <a:cubicBezTo>
                  <a:pt x="3340" y="643"/>
                  <a:pt x="3277" y="685"/>
                  <a:pt x="3274" y="687"/>
                </a:cubicBezTo>
                <a:close/>
                <a:moveTo>
                  <a:pt x="2761" y="695"/>
                </a:moveTo>
                <a:cubicBezTo>
                  <a:pt x="2759" y="698"/>
                  <a:pt x="2724" y="762"/>
                  <a:pt x="2724" y="762"/>
                </a:cubicBezTo>
                <a:cubicBezTo>
                  <a:pt x="2727" y="764"/>
                  <a:pt x="2788" y="803"/>
                  <a:pt x="2791" y="805"/>
                </a:cubicBezTo>
                <a:cubicBezTo>
                  <a:pt x="2793" y="801"/>
                  <a:pt x="2824" y="745"/>
                  <a:pt x="2825" y="744"/>
                </a:cubicBezTo>
                <a:cubicBezTo>
                  <a:pt x="2824" y="743"/>
                  <a:pt x="2823" y="736"/>
                  <a:pt x="2823" y="735"/>
                </a:cubicBezTo>
                <a:cubicBezTo>
                  <a:pt x="2821" y="734"/>
                  <a:pt x="2765" y="697"/>
                  <a:pt x="2761" y="695"/>
                </a:cubicBezTo>
                <a:close/>
                <a:moveTo>
                  <a:pt x="3239" y="817"/>
                </a:moveTo>
                <a:cubicBezTo>
                  <a:pt x="3241" y="821"/>
                  <a:pt x="3282" y="896"/>
                  <a:pt x="3284" y="899"/>
                </a:cubicBezTo>
                <a:cubicBezTo>
                  <a:pt x="3287" y="897"/>
                  <a:pt x="3349" y="858"/>
                  <a:pt x="3351" y="857"/>
                </a:cubicBezTo>
                <a:cubicBezTo>
                  <a:pt x="3350" y="854"/>
                  <a:pt x="3308" y="778"/>
                  <a:pt x="3306" y="775"/>
                </a:cubicBezTo>
                <a:cubicBezTo>
                  <a:pt x="3305" y="775"/>
                  <a:pt x="3242" y="815"/>
                  <a:pt x="3239" y="817"/>
                </a:cubicBezTo>
                <a:close/>
                <a:moveTo>
                  <a:pt x="3370" y="862"/>
                </a:moveTo>
                <a:cubicBezTo>
                  <a:pt x="3372" y="864"/>
                  <a:pt x="3413" y="938"/>
                  <a:pt x="3414" y="942"/>
                </a:cubicBezTo>
                <a:cubicBezTo>
                  <a:pt x="3418" y="940"/>
                  <a:pt x="3456" y="916"/>
                  <a:pt x="3457" y="915"/>
                </a:cubicBezTo>
                <a:cubicBezTo>
                  <a:pt x="3457" y="914"/>
                  <a:pt x="3478" y="862"/>
                  <a:pt x="3479" y="860"/>
                </a:cubicBezTo>
                <a:cubicBezTo>
                  <a:pt x="3478" y="858"/>
                  <a:pt x="3451" y="814"/>
                  <a:pt x="3449" y="812"/>
                </a:cubicBezTo>
                <a:cubicBezTo>
                  <a:pt x="3448" y="813"/>
                  <a:pt x="3373" y="860"/>
                  <a:pt x="3370" y="862"/>
                </a:cubicBezTo>
                <a:close/>
                <a:moveTo>
                  <a:pt x="3114" y="850"/>
                </a:moveTo>
                <a:lnTo>
                  <a:pt x="3109" y="852"/>
                </a:lnTo>
                <a:lnTo>
                  <a:pt x="3103" y="854"/>
                </a:lnTo>
                <a:cubicBezTo>
                  <a:pt x="3089" y="860"/>
                  <a:pt x="3073" y="872"/>
                  <a:pt x="3059" y="886"/>
                </a:cubicBezTo>
                <a:cubicBezTo>
                  <a:pt x="3059" y="886"/>
                  <a:pt x="3049" y="897"/>
                  <a:pt x="3048" y="898"/>
                </a:cubicBezTo>
                <a:cubicBezTo>
                  <a:pt x="3048" y="899"/>
                  <a:pt x="3048" y="900"/>
                  <a:pt x="3048" y="900"/>
                </a:cubicBezTo>
                <a:cubicBezTo>
                  <a:pt x="3049" y="912"/>
                  <a:pt x="3050" y="924"/>
                  <a:pt x="3050" y="936"/>
                </a:cubicBezTo>
                <a:cubicBezTo>
                  <a:pt x="3050" y="936"/>
                  <a:pt x="3050" y="951"/>
                  <a:pt x="3050" y="952"/>
                </a:cubicBezTo>
                <a:cubicBezTo>
                  <a:pt x="3052" y="951"/>
                  <a:pt x="3055" y="950"/>
                  <a:pt x="3055" y="950"/>
                </a:cubicBezTo>
                <a:cubicBezTo>
                  <a:pt x="3063" y="945"/>
                  <a:pt x="3072" y="939"/>
                  <a:pt x="3080" y="932"/>
                </a:cubicBezTo>
                <a:lnTo>
                  <a:pt x="3091" y="923"/>
                </a:lnTo>
                <a:cubicBezTo>
                  <a:pt x="3091" y="923"/>
                  <a:pt x="3094" y="920"/>
                  <a:pt x="3094" y="920"/>
                </a:cubicBezTo>
                <a:lnTo>
                  <a:pt x="3097" y="917"/>
                </a:lnTo>
                <a:lnTo>
                  <a:pt x="3098" y="916"/>
                </a:lnTo>
                <a:lnTo>
                  <a:pt x="3109" y="903"/>
                </a:lnTo>
                <a:cubicBezTo>
                  <a:pt x="3109" y="903"/>
                  <a:pt x="3117" y="892"/>
                  <a:pt x="3117" y="892"/>
                </a:cubicBezTo>
                <a:lnTo>
                  <a:pt x="3118" y="891"/>
                </a:lnTo>
                <a:lnTo>
                  <a:pt x="3120" y="887"/>
                </a:lnTo>
                <a:cubicBezTo>
                  <a:pt x="3120" y="887"/>
                  <a:pt x="3124" y="879"/>
                  <a:pt x="3125" y="878"/>
                </a:cubicBezTo>
                <a:lnTo>
                  <a:pt x="3128" y="871"/>
                </a:lnTo>
                <a:cubicBezTo>
                  <a:pt x="3129" y="866"/>
                  <a:pt x="3130" y="862"/>
                  <a:pt x="3130" y="859"/>
                </a:cubicBezTo>
                <a:lnTo>
                  <a:pt x="3130" y="858"/>
                </a:lnTo>
                <a:lnTo>
                  <a:pt x="3130" y="854"/>
                </a:lnTo>
                <a:lnTo>
                  <a:pt x="3128" y="852"/>
                </a:lnTo>
                <a:cubicBezTo>
                  <a:pt x="3128" y="852"/>
                  <a:pt x="3128" y="852"/>
                  <a:pt x="3128" y="851"/>
                </a:cubicBezTo>
                <a:cubicBezTo>
                  <a:pt x="3128" y="851"/>
                  <a:pt x="3128" y="851"/>
                  <a:pt x="3128" y="851"/>
                </a:cubicBezTo>
                <a:cubicBezTo>
                  <a:pt x="3128" y="851"/>
                  <a:pt x="3127" y="851"/>
                  <a:pt x="3126" y="850"/>
                </a:cubicBezTo>
                <a:lnTo>
                  <a:pt x="3126" y="850"/>
                </a:lnTo>
                <a:cubicBezTo>
                  <a:pt x="3126" y="850"/>
                  <a:pt x="3125" y="850"/>
                  <a:pt x="3125" y="850"/>
                </a:cubicBezTo>
                <a:lnTo>
                  <a:pt x="3123" y="849"/>
                </a:lnTo>
                <a:lnTo>
                  <a:pt x="3121" y="849"/>
                </a:lnTo>
                <a:lnTo>
                  <a:pt x="3114" y="850"/>
                </a:lnTo>
                <a:close/>
                <a:moveTo>
                  <a:pt x="3000" y="1034"/>
                </a:moveTo>
                <a:cubicBezTo>
                  <a:pt x="2991" y="1043"/>
                  <a:pt x="2973" y="1049"/>
                  <a:pt x="2952" y="1051"/>
                </a:cubicBezTo>
                <a:cubicBezTo>
                  <a:pt x="2957" y="1051"/>
                  <a:pt x="3006" y="1051"/>
                  <a:pt x="3006" y="1050"/>
                </a:cubicBezTo>
                <a:cubicBezTo>
                  <a:pt x="3006" y="1048"/>
                  <a:pt x="3006" y="1039"/>
                  <a:pt x="3006" y="1037"/>
                </a:cubicBezTo>
                <a:cubicBezTo>
                  <a:pt x="3005" y="1037"/>
                  <a:pt x="3004" y="1037"/>
                  <a:pt x="3004" y="1037"/>
                </a:cubicBezTo>
                <a:cubicBezTo>
                  <a:pt x="3004" y="1037"/>
                  <a:pt x="3002" y="1035"/>
                  <a:pt x="3000" y="1034"/>
                </a:cubicBezTo>
                <a:close/>
                <a:moveTo>
                  <a:pt x="3186" y="798"/>
                </a:moveTo>
                <a:cubicBezTo>
                  <a:pt x="3186" y="798"/>
                  <a:pt x="3186" y="798"/>
                  <a:pt x="3186" y="798"/>
                </a:cubicBezTo>
                <a:lnTo>
                  <a:pt x="3182" y="813"/>
                </a:lnTo>
                <a:cubicBezTo>
                  <a:pt x="3182" y="813"/>
                  <a:pt x="3174" y="839"/>
                  <a:pt x="3173" y="841"/>
                </a:cubicBezTo>
                <a:cubicBezTo>
                  <a:pt x="3181" y="837"/>
                  <a:pt x="3217" y="814"/>
                  <a:pt x="3220" y="812"/>
                </a:cubicBezTo>
                <a:cubicBezTo>
                  <a:pt x="3219" y="810"/>
                  <a:pt x="3200" y="775"/>
                  <a:pt x="3200" y="775"/>
                </a:cubicBezTo>
                <a:cubicBezTo>
                  <a:pt x="3200" y="775"/>
                  <a:pt x="3194" y="765"/>
                  <a:pt x="3194" y="765"/>
                </a:cubicBezTo>
                <a:cubicBezTo>
                  <a:pt x="3194" y="767"/>
                  <a:pt x="3187" y="793"/>
                  <a:pt x="3186" y="798"/>
                </a:cubicBezTo>
                <a:close/>
                <a:moveTo>
                  <a:pt x="3012" y="749"/>
                </a:moveTo>
                <a:cubicBezTo>
                  <a:pt x="3012" y="749"/>
                  <a:pt x="3012" y="749"/>
                  <a:pt x="3011" y="749"/>
                </a:cubicBezTo>
                <a:lnTo>
                  <a:pt x="3011" y="749"/>
                </a:lnTo>
                <a:cubicBezTo>
                  <a:pt x="3011" y="749"/>
                  <a:pt x="3008" y="749"/>
                  <a:pt x="3008" y="749"/>
                </a:cubicBezTo>
                <a:lnTo>
                  <a:pt x="3006" y="749"/>
                </a:lnTo>
                <a:cubicBezTo>
                  <a:pt x="3002" y="750"/>
                  <a:pt x="2998" y="753"/>
                  <a:pt x="2995" y="756"/>
                </a:cubicBezTo>
                <a:cubicBezTo>
                  <a:pt x="2990" y="760"/>
                  <a:pt x="2988" y="766"/>
                  <a:pt x="2988" y="772"/>
                </a:cubicBezTo>
                <a:cubicBezTo>
                  <a:pt x="2988" y="784"/>
                  <a:pt x="2996" y="793"/>
                  <a:pt x="3007" y="796"/>
                </a:cubicBezTo>
                <a:lnTo>
                  <a:pt x="3007" y="796"/>
                </a:lnTo>
                <a:cubicBezTo>
                  <a:pt x="3007" y="796"/>
                  <a:pt x="3011" y="796"/>
                  <a:pt x="3011" y="796"/>
                </a:cubicBezTo>
                <a:lnTo>
                  <a:pt x="3016" y="796"/>
                </a:lnTo>
                <a:cubicBezTo>
                  <a:pt x="3016" y="796"/>
                  <a:pt x="3017" y="796"/>
                  <a:pt x="3017" y="796"/>
                </a:cubicBezTo>
                <a:cubicBezTo>
                  <a:pt x="3027" y="793"/>
                  <a:pt x="3035" y="783"/>
                  <a:pt x="3035" y="772"/>
                </a:cubicBezTo>
                <a:cubicBezTo>
                  <a:pt x="3035" y="762"/>
                  <a:pt x="3028" y="752"/>
                  <a:pt x="3017" y="749"/>
                </a:cubicBezTo>
                <a:lnTo>
                  <a:pt x="3015" y="749"/>
                </a:lnTo>
                <a:lnTo>
                  <a:pt x="3012" y="749"/>
                </a:lnTo>
                <a:close/>
                <a:moveTo>
                  <a:pt x="3375" y="1059"/>
                </a:moveTo>
                <a:cubicBezTo>
                  <a:pt x="3387" y="1047"/>
                  <a:pt x="3404" y="1019"/>
                  <a:pt x="3423" y="986"/>
                </a:cubicBezTo>
                <a:cubicBezTo>
                  <a:pt x="3422" y="984"/>
                  <a:pt x="3410" y="963"/>
                  <a:pt x="3409" y="962"/>
                </a:cubicBezTo>
                <a:cubicBezTo>
                  <a:pt x="3406" y="964"/>
                  <a:pt x="3389" y="975"/>
                  <a:pt x="3389" y="975"/>
                </a:cubicBezTo>
                <a:lnTo>
                  <a:pt x="3367" y="988"/>
                </a:lnTo>
                <a:cubicBezTo>
                  <a:pt x="3367" y="988"/>
                  <a:pt x="3342" y="1004"/>
                  <a:pt x="3341" y="1005"/>
                </a:cubicBezTo>
                <a:cubicBezTo>
                  <a:pt x="3343" y="1009"/>
                  <a:pt x="3370" y="1058"/>
                  <a:pt x="3371" y="1059"/>
                </a:cubicBezTo>
                <a:lnTo>
                  <a:pt x="3375" y="1059"/>
                </a:lnTo>
                <a:close/>
                <a:moveTo>
                  <a:pt x="2852" y="657"/>
                </a:moveTo>
                <a:cubicBezTo>
                  <a:pt x="2852" y="657"/>
                  <a:pt x="2847" y="658"/>
                  <a:pt x="2847" y="658"/>
                </a:cubicBezTo>
                <a:lnTo>
                  <a:pt x="2842" y="658"/>
                </a:lnTo>
                <a:cubicBezTo>
                  <a:pt x="2835" y="659"/>
                  <a:pt x="2829" y="658"/>
                  <a:pt x="2822" y="657"/>
                </a:cubicBezTo>
                <a:cubicBezTo>
                  <a:pt x="2823" y="661"/>
                  <a:pt x="2827" y="681"/>
                  <a:pt x="2827" y="682"/>
                </a:cubicBezTo>
                <a:cubicBezTo>
                  <a:pt x="2834" y="684"/>
                  <a:pt x="2842" y="684"/>
                  <a:pt x="2849" y="684"/>
                </a:cubicBezTo>
                <a:cubicBezTo>
                  <a:pt x="2849" y="683"/>
                  <a:pt x="2853" y="683"/>
                  <a:pt x="2853" y="683"/>
                </a:cubicBezTo>
                <a:lnTo>
                  <a:pt x="2856" y="682"/>
                </a:lnTo>
                <a:cubicBezTo>
                  <a:pt x="2856" y="682"/>
                  <a:pt x="2857" y="682"/>
                  <a:pt x="2857" y="682"/>
                </a:cubicBezTo>
                <a:cubicBezTo>
                  <a:pt x="2857" y="682"/>
                  <a:pt x="2858" y="681"/>
                  <a:pt x="2858" y="681"/>
                </a:cubicBezTo>
                <a:cubicBezTo>
                  <a:pt x="2858" y="681"/>
                  <a:pt x="2862" y="680"/>
                  <a:pt x="2862" y="680"/>
                </a:cubicBezTo>
                <a:cubicBezTo>
                  <a:pt x="2865" y="678"/>
                  <a:pt x="2867" y="677"/>
                  <a:pt x="2870" y="675"/>
                </a:cubicBezTo>
                <a:cubicBezTo>
                  <a:pt x="2869" y="671"/>
                  <a:pt x="2868" y="657"/>
                  <a:pt x="2867" y="652"/>
                </a:cubicBezTo>
                <a:cubicBezTo>
                  <a:pt x="2864" y="653"/>
                  <a:pt x="2861" y="655"/>
                  <a:pt x="2857" y="656"/>
                </a:cubicBezTo>
                <a:cubicBezTo>
                  <a:pt x="2857" y="656"/>
                  <a:pt x="2852" y="657"/>
                  <a:pt x="2852" y="657"/>
                </a:cubicBezTo>
                <a:close/>
                <a:moveTo>
                  <a:pt x="3446" y="939"/>
                </a:moveTo>
                <a:cubicBezTo>
                  <a:pt x="3443" y="941"/>
                  <a:pt x="3424" y="953"/>
                  <a:pt x="3421" y="954"/>
                </a:cubicBezTo>
                <a:cubicBezTo>
                  <a:pt x="3423" y="957"/>
                  <a:pt x="3430" y="970"/>
                  <a:pt x="3430" y="970"/>
                </a:cubicBezTo>
                <a:cubicBezTo>
                  <a:pt x="3436" y="960"/>
                  <a:pt x="3441" y="949"/>
                  <a:pt x="3446" y="939"/>
                </a:cubicBezTo>
                <a:close/>
                <a:moveTo>
                  <a:pt x="2803" y="812"/>
                </a:moveTo>
                <a:cubicBezTo>
                  <a:pt x="2805" y="813"/>
                  <a:pt x="2848" y="840"/>
                  <a:pt x="2850" y="842"/>
                </a:cubicBezTo>
                <a:cubicBezTo>
                  <a:pt x="2850" y="840"/>
                  <a:pt x="2841" y="813"/>
                  <a:pt x="2841" y="813"/>
                </a:cubicBezTo>
                <a:lnTo>
                  <a:pt x="2840" y="810"/>
                </a:lnTo>
                <a:lnTo>
                  <a:pt x="2838" y="801"/>
                </a:lnTo>
                <a:lnTo>
                  <a:pt x="2831" y="773"/>
                </a:lnTo>
                <a:lnTo>
                  <a:pt x="2830" y="770"/>
                </a:lnTo>
                <a:cubicBezTo>
                  <a:pt x="2830" y="770"/>
                  <a:pt x="2830" y="767"/>
                  <a:pt x="2829" y="765"/>
                </a:cubicBezTo>
                <a:cubicBezTo>
                  <a:pt x="2828" y="767"/>
                  <a:pt x="2805" y="809"/>
                  <a:pt x="2803" y="812"/>
                </a:cubicBezTo>
                <a:close/>
                <a:moveTo>
                  <a:pt x="3020" y="1036"/>
                </a:moveTo>
                <a:cubicBezTo>
                  <a:pt x="3020" y="1037"/>
                  <a:pt x="3020" y="1047"/>
                  <a:pt x="3021" y="1050"/>
                </a:cubicBezTo>
                <a:cubicBezTo>
                  <a:pt x="3024" y="1050"/>
                  <a:pt x="3065" y="1051"/>
                  <a:pt x="3065" y="1051"/>
                </a:cubicBezTo>
                <a:cubicBezTo>
                  <a:pt x="3065" y="1051"/>
                  <a:pt x="3067" y="1051"/>
                  <a:pt x="3070" y="1051"/>
                </a:cubicBezTo>
                <a:cubicBezTo>
                  <a:pt x="3049" y="1049"/>
                  <a:pt x="3032" y="1043"/>
                  <a:pt x="3023" y="1034"/>
                </a:cubicBezTo>
                <a:cubicBezTo>
                  <a:pt x="3022" y="1035"/>
                  <a:pt x="3021" y="1035"/>
                  <a:pt x="3020" y="1036"/>
                </a:cubicBezTo>
                <a:close/>
                <a:moveTo>
                  <a:pt x="2890" y="812"/>
                </a:moveTo>
                <a:lnTo>
                  <a:pt x="2891" y="811"/>
                </a:lnTo>
                <a:lnTo>
                  <a:pt x="2890" y="812"/>
                </a:lnTo>
                <a:lnTo>
                  <a:pt x="2889" y="812"/>
                </a:lnTo>
                <a:cubicBezTo>
                  <a:pt x="2889" y="812"/>
                  <a:pt x="2886" y="813"/>
                  <a:pt x="2886" y="813"/>
                </a:cubicBezTo>
                <a:lnTo>
                  <a:pt x="2884" y="814"/>
                </a:lnTo>
                <a:lnTo>
                  <a:pt x="2881" y="815"/>
                </a:lnTo>
                <a:cubicBezTo>
                  <a:pt x="2881" y="815"/>
                  <a:pt x="2880" y="815"/>
                  <a:pt x="2881" y="815"/>
                </a:cubicBezTo>
                <a:lnTo>
                  <a:pt x="2879" y="815"/>
                </a:lnTo>
                <a:cubicBezTo>
                  <a:pt x="2872" y="817"/>
                  <a:pt x="2865" y="817"/>
                  <a:pt x="2857" y="816"/>
                </a:cubicBezTo>
                <a:cubicBezTo>
                  <a:pt x="2859" y="821"/>
                  <a:pt x="2864" y="840"/>
                  <a:pt x="2865" y="842"/>
                </a:cubicBezTo>
                <a:cubicBezTo>
                  <a:pt x="2869" y="842"/>
                  <a:pt x="2874" y="842"/>
                  <a:pt x="2879" y="841"/>
                </a:cubicBezTo>
                <a:lnTo>
                  <a:pt x="2880" y="841"/>
                </a:lnTo>
                <a:cubicBezTo>
                  <a:pt x="2880" y="841"/>
                  <a:pt x="2884" y="840"/>
                  <a:pt x="2884" y="840"/>
                </a:cubicBezTo>
                <a:cubicBezTo>
                  <a:pt x="2884" y="840"/>
                  <a:pt x="2885" y="840"/>
                  <a:pt x="2885" y="840"/>
                </a:cubicBezTo>
                <a:lnTo>
                  <a:pt x="2887" y="839"/>
                </a:lnTo>
                <a:cubicBezTo>
                  <a:pt x="2887" y="839"/>
                  <a:pt x="2888" y="839"/>
                  <a:pt x="2888" y="839"/>
                </a:cubicBezTo>
                <a:cubicBezTo>
                  <a:pt x="2888" y="839"/>
                  <a:pt x="2891" y="837"/>
                  <a:pt x="2891" y="837"/>
                </a:cubicBezTo>
                <a:cubicBezTo>
                  <a:pt x="2891" y="837"/>
                  <a:pt x="2891" y="837"/>
                  <a:pt x="2892" y="837"/>
                </a:cubicBezTo>
                <a:lnTo>
                  <a:pt x="2893" y="836"/>
                </a:lnTo>
                <a:cubicBezTo>
                  <a:pt x="2893" y="836"/>
                  <a:pt x="2896" y="836"/>
                  <a:pt x="2895" y="836"/>
                </a:cubicBezTo>
                <a:cubicBezTo>
                  <a:pt x="2895" y="836"/>
                  <a:pt x="2900" y="833"/>
                  <a:pt x="2902" y="832"/>
                </a:cubicBezTo>
                <a:cubicBezTo>
                  <a:pt x="2901" y="830"/>
                  <a:pt x="2896" y="813"/>
                  <a:pt x="2895" y="809"/>
                </a:cubicBezTo>
                <a:cubicBezTo>
                  <a:pt x="2893" y="810"/>
                  <a:pt x="2890" y="812"/>
                  <a:pt x="2890" y="812"/>
                </a:cubicBezTo>
                <a:close/>
                <a:moveTo>
                  <a:pt x="3355" y="633"/>
                </a:moveTo>
                <a:cubicBezTo>
                  <a:pt x="3357" y="636"/>
                  <a:pt x="3395" y="697"/>
                  <a:pt x="3397" y="701"/>
                </a:cubicBezTo>
                <a:cubicBezTo>
                  <a:pt x="3399" y="699"/>
                  <a:pt x="3463" y="659"/>
                  <a:pt x="3466" y="657"/>
                </a:cubicBezTo>
                <a:cubicBezTo>
                  <a:pt x="3464" y="654"/>
                  <a:pt x="3423" y="594"/>
                  <a:pt x="3421" y="590"/>
                </a:cubicBezTo>
                <a:cubicBezTo>
                  <a:pt x="3418" y="592"/>
                  <a:pt x="3358" y="631"/>
                  <a:pt x="3355" y="633"/>
                </a:cubicBezTo>
                <a:close/>
                <a:moveTo>
                  <a:pt x="3172" y="697"/>
                </a:moveTo>
                <a:lnTo>
                  <a:pt x="3168" y="697"/>
                </a:lnTo>
                <a:cubicBezTo>
                  <a:pt x="3168" y="697"/>
                  <a:pt x="3167" y="697"/>
                  <a:pt x="3167" y="697"/>
                </a:cubicBezTo>
                <a:lnTo>
                  <a:pt x="3162" y="695"/>
                </a:lnTo>
                <a:lnTo>
                  <a:pt x="3159" y="694"/>
                </a:lnTo>
                <a:lnTo>
                  <a:pt x="3158" y="694"/>
                </a:lnTo>
                <a:lnTo>
                  <a:pt x="3153" y="692"/>
                </a:lnTo>
                <a:cubicBezTo>
                  <a:pt x="3153" y="692"/>
                  <a:pt x="3152" y="691"/>
                  <a:pt x="3151" y="691"/>
                </a:cubicBezTo>
                <a:cubicBezTo>
                  <a:pt x="3151" y="695"/>
                  <a:pt x="3148" y="713"/>
                  <a:pt x="3147" y="715"/>
                </a:cubicBezTo>
                <a:cubicBezTo>
                  <a:pt x="3149" y="716"/>
                  <a:pt x="3154" y="719"/>
                  <a:pt x="3154" y="719"/>
                </a:cubicBezTo>
                <a:cubicBezTo>
                  <a:pt x="3154" y="719"/>
                  <a:pt x="3156" y="720"/>
                  <a:pt x="3156" y="720"/>
                </a:cubicBezTo>
                <a:lnTo>
                  <a:pt x="3157" y="720"/>
                </a:lnTo>
                <a:lnTo>
                  <a:pt x="3158" y="721"/>
                </a:lnTo>
                <a:lnTo>
                  <a:pt x="3160" y="721"/>
                </a:lnTo>
                <a:lnTo>
                  <a:pt x="3161" y="721"/>
                </a:lnTo>
                <a:lnTo>
                  <a:pt x="3162" y="722"/>
                </a:lnTo>
                <a:lnTo>
                  <a:pt x="3163" y="722"/>
                </a:lnTo>
                <a:lnTo>
                  <a:pt x="3164" y="722"/>
                </a:lnTo>
                <a:lnTo>
                  <a:pt x="3165" y="722"/>
                </a:lnTo>
                <a:cubicBezTo>
                  <a:pt x="3169" y="723"/>
                  <a:pt x="3172" y="723"/>
                  <a:pt x="3175" y="723"/>
                </a:cubicBezTo>
                <a:lnTo>
                  <a:pt x="3180" y="723"/>
                </a:lnTo>
                <a:lnTo>
                  <a:pt x="3186" y="723"/>
                </a:lnTo>
                <a:cubicBezTo>
                  <a:pt x="3186" y="723"/>
                  <a:pt x="3188" y="722"/>
                  <a:pt x="3189" y="722"/>
                </a:cubicBezTo>
                <a:cubicBezTo>
                  <a:pt x="3189" y="722"/>
                  <a:pt x="3193" y="700"/>
                  <a:pt x="3194" y="697"/>
                </a:cubicBezTo>
                <a:cubicBezTo>
                  <a:pt x="3186" y="698"/>
                  <a:pt x="3179" y="698"/>
                  <a:pt x="3172" y="697"/>
                </a:cubicBezTo>
                <a:close/>
                <a:moveTo>
                  <a:pt x="2812" y="682"/>
                </a:moveTo>
                <a:lnTo>
                  <a:pt x="2807" y="652"/>
                </a:lnTo>
                <a:cubicBezTo>
                  <a:pt x="2807" y="652"/>
                  <a:pt x="2803" y="628"/>
                  <a:pt x="2802" y="621"/>
                </a:cubicBezTo>
                <a:cubicBezTo>
                  <a:pt x="2797" y="629"/>
                  <a:pt x="2770" y="679"/>
                  <a:pt x="2768" y="682"/>
                </a:cubicBezTo>
                <a:cubicBezTo>
                  <a:pt x="2768" y="682"/>
                  <a:pt x="2813" y="711"/>
                  <a:pt x="2819" y="715"/>
                </a:cubicBezTo>
                <a:cubicBezTo>
                  <a:pt x="2817" y="709"/>
                  <a:pt x="2814" y="693"/>
                  <a:pt x="2814" y="693"/>
                </a:cubicBezTo>
                <a:lnTo>
                  <a:pt x="2812" y="682"/>
                </a:lnTo>
                <a:close/>
                <a:moveTo>
                  <a:pt x="2764" y="1059"/>
                </a:moveTo>
                <a:cubicBezTo>
                  <a:pt x="2764" y="1059"/>
                  <a:pt x="2767" y="1059"/>
                  <a:pt x="2769" y="1059"/>
                </a:cubicBezTo>
                <a:cubicBezTo>
                  <a:pt x="2751" y="1048"/>
                  <a:pt x="2695" y="1013"/>
                  <a:pt x="2694" y="1012"/>
                </a:cubicBezTo>
                <a:cubicBezTo>
                  <a:pt x="2693" y="1015"/>
                  <a:pt x="2670" y="1058"/>
                  <a:pt x="2669" y="1059"/>
                </a:cubicBezTo>
                <a:lnTo>
                  <a:pt x="2764" y="1059"/>
                </a:lnTo>
                <a:close/>
                <a:moveTo>
                  <a:pt x="3225" y="595"/>
                </a:moveTo>
                <a:cubicBezTo>
                  <a:pt x="3225" y="596"/>
                  <a:pt x="3225" y="597"/>
                  <a:pt x="3225" y="598"/>
                </a:cubicBezTo>
                <a:cubicBezTo>
                  <a:pt x="3225" y="599"/>
                  <a:pt x="3265" y="671"/>
                  <a:pt x="3267" y="674"/>
                </a:cubicBezTo>
                <a:cubicBezTo>
                  <a:pt x="3270" y="672"/>
                  <a:pt x="3333" y="631"/>
                  <a:pt x="3336" y="629"/>
                </a:cubicBezTo>
                <a:cubicBezTo>
                  <a:pt x="3334" y="626"/>
                  <a:pt x="3290" y="555"/>
                  <a:pt x="3288" y="552"/>
                </a:cubicBezTo>
                <a:cubicBezTo>
                  <a:pt x="3285" y="554"/>
                  <a:pt x="3226" y="594"/>
                  <a:pt x="3225" y="595"/>
                </a:cubicBezTo>
                <a:close/>
                <a:moveTo>
                  <a:pt x="2652" y="1059"/>
                </a:moveTo>
                <a:cubicBezTo>
                  <a:pt x="2653" y="1058"/>
                  <a:pt x="2681" y="1008"/>
                  <a:pt x="2682" y="1005"/>
                </a:cubicBezTo>
                <a:cubicBezTo>
                  <a:pt x="2679" y="1003"/>
                  <a:pt x="2617" y="964"/>
                  <a:pt x="2614" y="962"/>
                </a:cubicBezTo>
                <a:cubicBezTo>
                  <a:pt x="2613" y="963"/>
                  <a:pt x="2601" y="985"/>
                  <a:pt x="2601" y="986"/>
                </a:cubicBezTo>
                <a:cubicBezTo>
                  <a:pt x="2619" y="1019"/>
                  <a:pt x="2637" y="1047"/>
                  <a:pt x="2648" y="1059"/>
                </a:cubicBezTo>
                <a:lnTo>
                  <a:pt x="2652" y="1059"/>
                </a:lnTo>
                <a:close/>
                <a:moveTo>
                  <a:pt x="2665" y="869"/>
                </a:moveTo>
                <a:cubicBezTo>
                  <a:pt x="2663" y="873"/>
                  <a:pt x="2621" y="949"/>
                  <a:pt x="2621" y="949"/>
                </a:cubicBezTo>
                <a:cubicBezTo>
                  <a:pt x="2624" y="951"/>
                  <a:pt x="2686" y="990"/>
                  <a:pt x="2689" y="992"/>
                </a:cubicBezTo>
                <a:cubicBezTo>
                  <a:pt x="2690" y="990"/>
                  <a:pt x="2732" y="914"/>
                  <a:pt x="2733" y="912"/>
                </a:cubicBezTo>
                <a:cubicBezTo>
                  <a:pt x="2730" y="910"/>
                  <a:pt x="2668" y="871"/>
                  <a:pt x="2665" y="869"/>
                </a:cubicBezTo>
                <a:close/>
                <a:moveTo>
                  <a:pt x="3218" y="640"/>
                </a:moveTo>
                <a:lnTo>
                  <a:pt x="3216" y="652"/>
                </a:lnTo>
                <a:lnTo>
                  <a:pt x="3211" y="682"/>
                </a:lnTo>
                <a:lnTo>
                  <a:pt x="3210" y="689"/>
                </a:lnTo>
                <a:lnTo>
                  <a:pt x="3209" y="693"/>
                </a:lnTo>
                <a:lnTo>
                  <a:pt x="3209" y="693"/>
                </a:lnTo>
                <a:cubicBezTo>
                  <a:pt x="3209" y="693"/>
                  <a:pt x="3206" y="709"/>
                  <a:pt x="3205" y="715"/>
                </a:cubicBezTo>
                <a:cubicBezTo>
                  <a:pt x="3210" y="712"/>
                  <a:pt x="3255" y="682"/>
                  <a:pt x="3255" y="682"/>
                </a:cubicBezTo>
                <a:cubicBezTo>
                  <a:pt x="3255" y="681"/>
                  <a:pt x="3222" y="621"/>
                  <a:pt x="3221" y="621"/>
                </a:cubicBezTo>
                <a:cubicBezTo>
                  <a:pt x="3220" y="628"/>
                  <a:pt x="3218" y="640"/>
                  <a:pt x="3218" y="640"/>
                </a:cubicBezTo>
                <a:close/>
                <a:moveTo>
                  <a:pt x="3348" y="621"/>
                </a:moveTo>
                <a:cubicBezTo>
                  <a:pt x="3351" y="619"/>
                  <a:pt x="3412" y="579"/>
                  <a:pt x="3413" y="579"/>
                </a:cubicBezTo>
                <a:cubicBezTo>
                  <a:pt x="3410" y="576"/>
                  <a:pt x="3363" y="506"/>
                  <a:pt x="3361" y="503"/>
                </a:cubicBezTo>
                <a:cubicBezTo>
                  <a:pt x="3358" y="505"/>
                  <a:pt x="3303" y="542"/>
                  <a:pt x="3300" y="544"/>
                </a:cubicBezTo>
                <a:cubicBezTo>
                  <a:pt x="3302" y="546"/>
                  <a:pt x="3346" y="618"/>
                  <a:pt x="3348" y="621"/>
                </a:cubicBezTo>
                <a:close/>
                <a:moveTo>
                  <a:pt x="3143" y="871"/>
                </a:moveTo>
                <a:lnTo>
                  <a:pt x="3140" y="879"/>
                </a:lnTo>
                <a:cubicBezTo>
                  <a:pt x="3138" y="885"/>
                  <a:pt x="3134" y="892"/>
                  <a:pt x="3129" y="899"/>
                </a:cubicBezTo>
                <a:cubicBezTo>
                  <a:pt x="3129" y="899"/>
                  <a:pt x="3122" y="909"/>
                  <a:pt x="3122" y="909"/>
                </a:cubicBezTo>
                <a:cubicBezTo>
                  <a:pt x="3122" y="909"/>
                  <a:pt x="3121" y="910"/>
                  <a:pt x="3121" y="910"/>
                </a:cubicBezTo>
                <a:cubicBezTo>
                  <a:pt x="3121" y="910"/>
                  <a:pt x="3121" y="911"/>
                  <a:pt x="3120" y="912"/>
                </a:cubicBezTo>
                <a:cubicBezTo>
                  <a:pt x="3122" y="912"/>
                  <a:pt x="3124" y="911"/>
                  <a:pt x="3124" y="911"/>
                </a:cubicBezTo>
                <a:cubicBezTo>
                  <a:pt x="3124" y="911"/>
                  <a:pt x="3126" y="911"/>
                  <a:pt x="3127" y="911"/>
                </a:cubicBezTo>
                <a:cubicBezTo>
                  <a:pt x="3133" y="902"/>
                  <a:pt x="3140" y="889"/>
                  <a:pt x="3146" y="874"/>
                </a:cubicBezTo>
                <a:lnTo>
                  <a:pt x="3148" y="869"/>
                </a:lnTo>
                <a:cubicBezTo>
                  <a:pt x="3148" y="869"/>
                  <a:pt x="3149" y="868"/>
                  <a:pt x="3149" y="868"/>
                </a:cubicBezTo>
                <a:cubicBezTo>
                  <a:pt x="3149" y="868"/>
                  <a:pt x="3151" y="862"/>
                  <a:pt x="3151" y="862"/>
                </a:cubicBezTo>
                <a:cubicBezTo>
                  <a:pt x="3151" y="862"/>
                  <a:pt x="3152" y="858"/>
                  <a:pt x="3153" y="856"/>
                </a:cubicBezTo>
                <a:cubicBezTo>
                  <a:pt x="3152" y="856"/>
                  <a:pt x="3150" y="856"/>
                  <a:pt x="3150" y="856"/>
                </a:cubicBezTo>
                <a:cubicBezTo>
                  <a:pt x="3150" y="856"/>
                  <a:pt x="3149" y="856"/>
                  <a:pt x="3149" y="856"/>
                </a:cubicBezTo>
                <a:cubicBezTo>
                  <a:pt x="3149" y="856"/>
                  <a:pt x="3146" y="856"/>
                  <a:pt x="3144" y="855"/>
                </a:cubicBezTo>
                <a:cubicBezTo>
                  <a:pt x="3144" y="856"/>
                  <a:pt x="3144" y="857"/>
                  <a:pt x="3144" y="859"/>
                </a:cubicBezTo>
                <a:cubicBezTo>
                  <a:pt x="3144" y="860"/>
                  <a:pt x="3144" y="861"/>
                  <a:pt x="3144" y="863"/>
                </a:cubicBezTo>
                <a:lnTo>
                  <a:pt x="3144" y="863"/>
                </a:lnTo>
                <a:cubicBezTo>
                  <a:pt x="3144" y="863"/>
                  <a:pt x="3144" y="864"/>
                  <a:pt x="3144" y="864"/>
                </a:cubicBezTo>
                <a:lnTo>
                  <a:pt x="3143" y="871"/>
                </a:lnTo>
                <a:close/>
                <a:moveTo>
                  <a:pt x="3505" y="777"/>
                </a:moveTo>
                <a:cubicBezTo>
                  <a:pt x="3500" y="780"/>
                  <a:pt x="3464" y="803"/>
                  <a:pt x="3461" y="804"/>
                </a:cubicBezTo>
                <a:cubicBezTo>
                  <a:pt x="3463" y="807"/>
                  <a:pt x="3482" y="837"/>
                  <a:pt x="3485" y="843"/>
                </a:cubicBezTo>
                <a:cubicBezTo>
                  <a:pt x="3493" y="820"/>
                  <a:pt x="3500" y="798"/>
                  <a:pt x="3505" y="777"/>
                </a:cubicBezTo>
                <a:close/>
                <a:moveTo>
                  <a:pt x="2602" y="954"/>
                </a:moveTo>
                <a:cubicBezTo>
                  <a:pt x="2600" y="953"/>
                  <a:pt x="2584" y="943"/>
                  <a:pt x="2578" y="939"/>
                </a:cubicBezTo>
                <a:cubicBezTo>
                  <a:pt x="2582" y="949"/>
                  <a:pt x="2587" y="960"/>
                  <a:pt x="2593" y="970"/>
                </a:cubicBezTo>
                <a:cubicBezTo>
                  <a:pt x="2596" y="966"/>
                  <a:pt x="2602" y="954"/>
                  <a:pt x="2602" y="954"/>
                </a:cubicBezTo>
                <a:close/>
                <a:moveTo>
                  <a:pt x="3105" y="931"/>
                </a:moveTo>
                <a:lnTo>
                  <a:pt x="3103" y="932"/>
                </a:lnTo>
                <a:cubicBezTo>
                  <a:pt x="3103" y="932"/>
                  <a:pt x="3102" y="932"/>
                  <a:pt x="3102" y="932"/>
                </a:cubicBezTo>
                <a:lnTo>
                  <a:pt x="3099" y="935"/>
                </a:lnTo>
                <a:cubicBezTo>
                  <a:pt x="3082" y="950"/>
                  <a:pt x="3065" y="962"/>
                  <a:pt x="3050" y="967"/>
                </a:cubicBezTo>
                <a:cubicBezTo>
                  <a:pt x="3049" y="968"/>
                  <a:pt x="3048" y="969"/>
                  <a:pt x="3048" y="969"/>
                </a:cubicBezTo>
                <a:cubicBezTo>
                  <a:pt x="3048" y="969"/>
                  <a:pt x="3048" y="969"/>
                  <a:pt x="3048" y="969"/>
                </a:cubicBezTo>
                <a:cubicBezTo>
                  <a:pt x="3048" y="972"/>
                  <a:pt x="3045" y="987"/>
                  <a:pt x="3045" y="987"/>
                </a:cubicBezTo>
                <a:lnTo>
                  <a:pt x="3044" y="993"/>
                </a:lnTo>
                <a:cubicBezTo>
                  <a:pt x="3044" y="993"/>
                  <a:pt x="3043" y="994"/>
                  <a:pt x="3043" y="994"/>
                </a:cubicBezTo>
                <a:cubicBezTo>
                  <a:pt x="3044" y="995"/>
                  <a:pt x="3045" y="995"/>
                  <a:pt x="3045" y="995"/>
                </a:cubicBezTo>
                <a:lnTo>
                  <a:pt x="3045" y="995"/>
                </a:lnTo>
                <a:lnTo>
                  <a:pt x="3046" y="996"/>
                </a:lnTo>
                <a:lnTo>
                  <a:pt x="3047" y="996"/>
                </a:lnTo>
                <a:cubicBezTo>
                  <a:pt x="3056" y="999"/>
                  <a:pt x="3071" y="997"/>
                  <a:pt x="3088" y="991"/>
                </a:cubicBezTo>
                <a:lnTo>
                  <a:pt x="3094" y="989"/>
                </a:lnTo>
                <a:cubicBezTo>
                  <a:pt x="3094" y="989"/>
                  <a:pt x="3099" y="987"/>
                  <a:pt x="3099" y="987"/>
                </a:cubicBezTo>
                <a:lnTo>
                  <a:pt x="3102" y="986"/>
                </a:lnTo>
                <a:lnTo>
                  <a:pt x="3105" y="984"/>
                </a:lnTo>
                <a:cubicBezTo>
                  <a:pt x="3105" y="984"/>
                  <a:pt x="3109" y="982"/>
                  <a:pt x="3109" y="982"/>
                </a:cubicBezTo>
                <a:lnTo>
                  <a:pt x="3111" y="982"/>
                </a:lnTo>
                <a:lnTo>
                  <a:pt x="3119" y="977"/>
                </a:lnTo>
                <a:cubicBezTo>
                  <a:pt x="3138" y="965"/>
                  <a:pt x="3153" y="950"/>
                  <a:pt x="3156" y="939"/>
                </a:cubicBezTo>
                <a:cubicBezTo>
                  <a:pt x="3157" y="935"/>
                  <a:pt x="3157" y="932"/>
                  <a:pt x="3156" y="930"/>
                </a:cubicBezTo>
                <a:cubicBezTo>
                  <a:pt x="3155" y="928"/>
                  <a:pt x="3153" y="926"/>
                  <a:pt x="3149" y="925"/>
                </a:cubicBezTo>
                <a:cubicBezTo>
                  <a:pt x="3145" y="924"/>
                  <a:pt x="3140" y="924"/>
                  <a:pt x="3134" y="924"/>
                </a:cubicBezTo>
                <a:lnTo>
                  <a:pt x="3127" y="925"/>
                </a:lnTo>
                <a:lnTo>
                  <a:pt x="3126" y="925"/>
                </a:lnTo>
                <a:cubicBezTo>
                  <a:pt x="3126" y="925"/>
                  <a:pt x="3123" y="926"/>
                  <a:pt x="3123" y="926"/>
                </a:cubicBezTo>
                <a:lnTo>
                  <a:pt x="3118" y="927"/>
                </a:lnTo>
                <a:cubicBezTo>
                  <a:pt x="3118" y="927"/>
                  <a:pt x="3116" y="927"/>
                  <a:pt x="3116" y="928"/>
                </a:cubicBezTo>
                <a:lnTo>
                  <a:pt x="3112" y="929"/>
                </a:lnTo>
                <a:lnTo>
                  <a:pt x="3111" y="929"/>
                </a:lnTo>
                <a:lnTo>
                  <a:pt x="3105" y="931"/>
                </a:lnTo>
                <a:close/>
                <a:moveTo>
                  <a:pt x="2508" y="730"/>
                </a:moveTo>
                <a:cubicBezTo>
                  <a:pt x="2508" y="732"/>
                  <a:pt x="2513" y="755"/>
                  <a:pt x="2513" y="757"/>
                </a:cubicBezTo>
                <a:cubicBezTo>
                  <a:pt x="2519" y="761"/>
                  <a:pt x="2566" y="790"/>
                  <a:pt x="2569" y="792"/>
                </a:cubicBezTo>
                <a:cubicBezTo>
                  <a:pt x="2570" y="792"/>
                  <a:pt x="2617" y="715"/>
                  <a:pt x="2619" y="713"/>
                </a:cubicBezTo>
                <a:cubicBezTo>
                  <a:pt x="2617" y="712"/>
                  <a:pt x="2550" y="669"/>
                  <a:pt x="2549" y="669"/>
                </a:cubicBezTo>
                <a:cubicBezTo>
                  <a:pt x="2548" y="671"/>
                  <a:pt x="2508" y="729"/>
                  <a:pt x="2508" y="730"/>
                </a:cubicBezTo>
                <a:close/>
                <a:moveTo>
                  <a:pt x="3103" y="1051"/>
                </a:moveTo>
                <a:cubicBezTo>
                  <a:pt x="3144" y="1052"/>
                  <a:pt x="3186" y="1054"/>
                  <a:pt x="3232" y="1057"/>
                </a:cubicBezTo>
                <a:cubicBezTo>
                  <a:pt x="3230" y="1054"/>
                  <a:pt x="3194" y="977"/>
                  <a:pt x="3192" y="974"/>
                </a:cubicBezTo>
                <a:cubicBezTo>
                  <a:pt x="3189" y="976"/>
                  <a:pt x="3167" y="990"/>
                  <a:pt x="3163" y="992"/>
                </a:cubicBezTo>
                <a:cubicBezTo>
                  <a:pt x="3163" y="993"/>
                  <a:pt x="3164" y="994"/>
                  <a:pt x="3164" y="994"/>
                </a:cubicBezTo>
                <a:cubicBezTo>
                  <a:pt x="3170" y="999"/>
                  <a:pt x="3173" y="1005"/>
                  <a:pt x="3173" y="1011"/>
                </a:cubicBezTo>
                <a:cubicBezTo>
                  <a:pt x="3173" y="1011"/>
                  <a:pt x="3173" y="1011"/>
                  <a:pt x="3173" y="1012"/>
                </a:cubicBezTo>
                <a:cubicBezTo>
                  <a:pt x="3173" y="1032"/>
                  <a:pt x="3144" y="1048"/>
                  <a:pt x="3103" y="1051"/>
                </a:cubicBezTo>
                <a:close/>
                <a:moveTo>
                  <a:pt x="2923" y="1052"/>
                </a:moveTo>
                <a:cubicBezTo>
                  <a:pt x="2881" y="1049"/>
                  <a:pt x="2850" y="1032"/>
                  <a:pt x="2850" y="1012"/>
                </a:cubicBezTo>
                <a:cubicBezTo>
                  <a:pt x="2850" y="1011"/>
                  <a:pt x="2850" y="1011"/>
                  <a:pt x="2850" y="1011"/>
                </a:cubicBezTo>
                <a:cubicBezTo>
                  <a:pt x="2851" y="1005"/>
                  <a:pt x="2854" y="999"/>
                  <a:pt x="2859" y="994"/>
                </a:cubicBezTo>
                <a:cubicBezTo>
                  <a:pt x="2859" y="994"/>
                  <a:pt x="2860" y="993"/>
                  <a:pt x="2861" y="992"/>
                </a:cubicBezTo>
                <a:cubicBezTo>
                  <a:pt x="2861" y="992"/>
                  <a:pt x="2834" y="976"/>
                  <a:pt x="2831" y="974"/>
                </a:cubicBezTo>
                <a:cubicBezTo>
                  <a:pt x="2829" y="977"/>
                  <a:pt x="2810" y="1019"/>
                  <a:pt x="2810" y="1019"/>
                </a:cubicBezTo>
                <a:cubicBezTo>
                  <a:pt x="2810" y="1019"/>
                  <a:pt x="2793" y="1054"/>
                  <a:pt x="2791" y="1057"/>
                </a:cubicBezTo>
                <a:cubicBezTo>
                  <a:pt x="2792" y="1057"/>
                  <a:pt x="2792" y="1057"/>
                  <a:pt x="2793" y="1058"/>
                </a:cubicBezTo>
                <a:cubicBezTo>
                  <a:pt x="2839" y="1055"/>
                  <a:pt x="2882" y="1053"/>
                  <a:pt x="2923" y="1052"/>
                </a:cubicBezTo>
                <a:close/>
                <a:moveTo>
                  <a:pt x="2638" y="708"/>
                </a:moveTo>
                <a:cubicBezTo>
                  <a:pt x="2641" y="710"/>
                  <a:pt x="2709" y="752"/>
                  <a:pt x="2712" y="755"/>
                </a:cubicBezTo>
                <a:cubicBezTo>
                  <a:pt x="2714" y="751"/>
                  <a:pt x="2725" y="731"/>
                  <a:pt x="2725" y="731"/>
                </a:cubicBezTo>
                <a:cubicBezTo>
                  <a:pt x="2725" y="731"/>
                  <a:pt x="2748" y="690"/>
                  <a:pt x="2749" y="687"/>
                </a:cubicBezTo>
                <a:cubicBezTo>
                  <a:pt x="2748" y="686"/>
                  <a:pt x="2706" y="658"/>
                  <a:pt x="2706" y="658"/>
                </a:cubicBezTo>
                <a:cubicBezTo>
                  <a:pt x="2706" y="658"/>
                  <a:pt x="2683" y="643"/>
                  <a:pt x="2680" y="641"/>
                </a:cubicBezTo>
                <a:cubicBezTo>
                  <a:pt x="2678" y="644"/>
                  <a:pt x="2640" y="705"/>
                  <a:pt x="2638" y="708"/>
                </a:cubicBezTo>
                <a:close/>
                <a:moveTo>
                  <a:pt x="3472" y="540"/>
                </a:moveTo>
                <a:cubicBezTo>
                  <a:pt x="3447" y="517"/>
                  <a:pt x="3418" y="499"/>
                  <a:pt x="3385" y="486"/>
                </a:cubicBezTo>
                <a:cubicBezTo>
                  <a:pt x="3384" y="487"/>
                  <a:pt x="3373" y="495"/>
                  <a:pt x="3373" y="495"/>
                </a:cubicBezTo>
                <a:cubicBezTo>
                  <a:pt x="3375" y="498"/>
                  <a:pt x="3422" y="568"/>
                  <a:pt x="3424" y="571"/>
                </a:cubicBezTo>
                <a:cubicBezTo>
                  <a:pt x="3425" y="571"/>
                  <a:pt x="3472" y="540"/>
                  <a:pt x="3472" y="540"/>
                </a:cubicBezTo>
                <a:close/>
                <a:moveTo>
                  <a:pt x="3368" y="481"/>
                </a:moveTo>
                <a:cubicBezTo>
                  <a:pt x="3366" y="480"/>
                  <a:pt x="3365" y="480"/>
                  <a:pt x="3362" y="479"/>
                </a:cubicBezTo>
                <a:cubicBezTo>
                  <a:pt x="3362" y="479"/>
                  <a:pt x="3364" y="482"/>
                  <a:pt x="3365" y="483"/>
                </a:cubicBezTo>
                <a:cubicBezTo>
                  <a:pt x="3366" y="482"/>
                  <a:pt x="3367" y="481"/>
                  <a:pt x="3368" y="481"/>
                </a:cubicBezTo>
                <a:close/>
                <a:moveTo>
                  <a:pt x="2874" y="856"/>
                </a:moveTo>
                <a:lnTo>
                  <a:pt x="2873" y="856"/>
                </a:lnTo>
                <a:cubicBezTo>
                  <a:pt x="2873" y="856"/>
                  <a:pt x="2871" y="856"/>
                  <a:pt x="2870" y="856"/>
                </a:cubicBezTo>
                <a:cubicBezTo>
                  <a:pt x="2871" y="858"/>
                  <a:pt x="2872" y="861"/>
                  <a:pt x="2872" y="861"/>
                </a:cubicBezTo>
                <a:cubicBezTo>
                  <a:pt x="2872" y="861"/>
                  <a:pt x="2872" y="862"/>
                  <a:pt x="2872" y="862"/>
                </a:cubicBezTo>
                <a:lnTo>
                  <a:pt x="2875" y="868"/>
                </a:lnTo>
                <a:lnTo>
                  <a:pt x="2877" y="874"/>
                </a:lnTo>
                <a:cubicBezTo>
                  <a:pt x="2884" y="889"/>
                  <a:pt x="2890" y="902"/>
                  <a:pt x="2897" y="911"/>
                </a:cubicBezTo>
                <a:cubicBezTo>
                  <a:pt x="2897" y="911"/>
                  <a:pt x="2899" y="911"/>
                  <a:pt x="2899" y="911"/>
                </a:cubicBezTo>
                <a:cubicBezTo>
                  <a:pt x="2899" y="911"/>
                  <a:pt x="2902" y="912"/>
                  <a:pt x="2904" y="912"/>
                </a:cubicBezTo>
                <a:cubicBezTo>
                  <a:pt x="2903" y="912"/>
                  <a:pt x="2902" y="911"/>
                  <a:pt x="2902" y="911"/>
                </a:cubicBezTo>
                <a:cubicBezTo>
                  <a:pt x="2902" y="911"/>
                  <a:pt x="2902" y="910"/>
                  <a:pt x="2902" y="910"/>
                </a:cubicBezTo>
                <a:lnTo>
                  <a:pt x="2901" y="909"/>
                </a:lnTo>
                <a:lnTo>
                  <a:pt x="2894" y="898"/>
                </a:lnTo>
                <a:cubicBezTo>
                  <a:pt x="2889" y="892"/>
                  <a:pt x="2887" y="886"/>
                  <a:pt x="2884" y="881"/>
                </a:cubicBezTo>
                <a:lnTo>
                  <a:pt x="2884" y="880"/>
                </a:lnTo>
                <a:cubicBezTo>
                  <a:pt x="2884" y="880"/>
                  <a:pt x="2883" y="879"/>
                  <a:pt x="2883" y="879"/>
                </a:cubicBezTo>
                <a:lnTo>
                  <a:pt x="2881" y="871"/>
                </a:lnTo>
                <a:cubicBezTo>
                  <a:pt x="2881" y="871"/>
                  <a:pt x="2879" y="864"/>
                  <a:pt x="2879" y="864"/>
                </a:cubicBezTo>
                <a:cubicBezTo>
                  <a:pt x="2879" y="864"/>
                  <a:pt x="2879" y="863"/>
                  <a:pt x="2879" y="863"/>
                </a:cubicBezTo>
                <a:cubicBezTo>
                  <a:pt x="2879" y="861"/>
                  <a:pt x="2879" y="860"/>
                  <a:pt x="2879" y="858"/>
                </a:cubicBezTo>
                <a:cubicBezTo>
                  <a:pt x="2879" y="857"/>
                  <a:pt x="2879" y="856"/>
                  <a:pt x="2879" y="855"/>
                </a:cubicBezTo>
                <a:cubicBezTo>
                  <a:pt x="2877" y="856"/>
                  <a:pt x="2874" y="856"/>
                  <a:pt x="2874" y="856"/>
                </a:cubicBezTo>
                <a:close/>
                <a:moveTo>
                  <a:pt x="3299" y="527"/>
                </a:moveTo>
                <a:cubicBezTo>
                  <a:pt x="3299" y="527"/>
                  <a:pt x="3350" y="493"/>
                  <a:pt x="3353" y="491"/>
                </a:cubicBezTo>
                <a:cubicBezTo>
                  <a:pt x="3352" y="489"/>
                  <a:pt x="3341" y="474"/>
                  <a:pt x="3341" y="473"/>
                </a:cubicBezTo>
                <a:cubicBezTo>
                  <a:pt x="3305" y="465"/>
                  <a:pt x="3273" y="464"/>
                  <a:pt x="3251" y="465"/>
                </a:cubicBezTo>
                <a:cubicBezTo>
                  <a:pt x="3254" y="470"/>
                  <a:pt x="3291" y="529"/>
                  <a:pt x="3293" y="532"/>
                </a:cubicBezTo>
                <a:cubicBezTo>
                  <a:pt x="3294" y="531"/>
                  <a:pt x="3299" y="528"/>
                  <a:pt x="3299" y="527"/>
                </a:cubicBezTo>
                <a:close/>
                <a:moveTo>
                  <a:pt x="3492" y="671"/>
                </a:moveTo>
                <a:lnTo>
                  <a:pt x="3494" y="674"/>
                </a:lnTo>
                <a:cubicBezTo>
                  <a:pt x="3494" y="674"/>
                  <a:pt x="3518" y="708"/>
                  <a:pt x="3519" y="709"/>
                </a:cubicBezTo>
                <a:cubicBezTo>
                  <a:pt x="3521" y="692"/>
                  <a:pt x="3522" y="677"/>
                  <a:pt x="3522" y="664"/>
                </a:cubicBezTo>
                <a:cubicBezTo>
                  <a:pt x="3522" y="655"/>
                  <a:pt x="3521" y="648"/>
                  <a:pt x="3520" y="640"/>
                </a:cubicBezTo>
                <a:cubicBezTo>
                  <a:pt x="3517" y="642"/>
                  <a:pt x="3489" y="660"/>
                  <a:pt x="3486" y="661"/>
                </a:cubicBezTo>
                <a:cubicBezTo>
                  <a:pt x="3487" y="663"/>
                  <a:pt x="3492" y="671"/>
                  <a:pt x="3492" y="671"/>
                </a:cubicBezTo>
                <a:close/>
                <a:moveTo>
                  <a:pt x="3006" y="835"/>
                </a:moveTo>
                <a:cubicBezTo>
                  <a:pt x="3006" y="835"/>
                  <a:pt x="3011" y="834"/>
                  <a:pt x="3012" y="834"/>
                </a:cubicBezTo>
                <a:cubicBezTo>
                  <a:pt x="3012" y="834"/>
                  <a:pt x="3017" y="835"/>
                  <a:pt x="3017" y="835"/>
                </a:cubicBezTo>
                <a:cubicBezTo>
                  <a:pt x="3026" y="838"/>
                  <a:pt x="3033" y="848"/>
                  <a:pt x="3039" y="862"/>
                </a:cubicBezTo>
                <a:cubicBezTo>
                  <a:pt x="3041" y="847"/>
                  <a:pt x="3092" y="479"/>
                  <a:pt x="3092" y="478"/>
                </a:cubicBezTo>
                <a:cubicBezTo>
                  <a:pt x="3090" y="477"/>
                  <a:pt x="3071" y="455"/>
                  <a:pt x="3069" y="452"/>
                </a:cubicBezTo>
                <a:cubicBezTo>
                  <a:pt x="3057" y="460"/>
                  <a:pt x="3044" y="465"/>
                  <a:pt x="3030" y="467"/>
                </a:cubicBezTo>
                <a:cubicBezTo>
                  <a:pt x="3045" y="473"/>
                  <a:pt x="3056" y="485"/>
                  <a:pt x="3061" y="501"/>
                </a:cubicBezTo>
                <a:lnTo>
                  <a:pt x="3062" y="502"/>
                </a:lnTo>
                <a:lnTo>
                  <a:pt x="3063" y="506"/>
                </a:lnTo>
                <a:lnTo>
                  <a:pt x="3063" y="510"/>
                </a:lnTo>
                <a:cubicBezTo>
                  <a:pt x="3063" y="510"/>
                  <a:pt x="3063" y="511"/>
                  <a:pt x="3063" y="511"/>
                </a:cubicBezTo>
                <a:lnTo>
                  <a:pt x="3064" y="513"/>
                </a:lnTo>
                <a:lnTo>
                  <a:pt x="3064" y="516"/>
                </a:lnTo>
                <a:cubicBezTo>
                  <a:pt x="3064" y="539"/>
                  <a:pt x="3049" y="558"/>
                  <a:pt x="3028" y="566"/>
                </a:cubicBezTo>
                <a:cubicBezTo>
                  <a:pt x="3047" y="573"/>
                  <a:pt x="3060" y="591"/>
                  <a:pt x="3060" y="611"/>
                </a:cubicBezTo>
                <a:cubicBezTo>
                  <a:pt x="3060" y="633"/>
                  <a:pt x="3045" y="652"/>
                  <a:pt x="3024" y="658"/>
                </a:cubicBezTo>
                <a:cubicBezTo>
                  <a:pt x="3030" y="659"/>
                  <a:pt x="3037" y="663"/>
                  <a:pt x="3042" y="668"/>
                </a:cubicBezTo>
                <a:cubicBezTo>
                  <a:pt x="3050" y="676"/>
                  <a:pt x="3054" y="687"/>
                  <a:pt x="3054" y="698"/>
                </a:cubicBezTo>
                <a:cubicBezTo>
                  <a:pt x="3054" y="716"/>
                  <a:pt x="3043" y="732"/>
                  <a:pt x="3027" y="738"/>
                </a:cubicBezTo>
                <a:cubicBezTo>
                  <a:pt x="3040" y="744"/>
                  <a:pt x="3049" y="757"/>
                  <a:pt x="3049" y="772"/>
                </a:cubicBezTo>
                <a:cubicBezTo>
                  <a:pt x="3049" y="791"/>
                  <a:pt x="3036" y="807"/>
                  <a:pt x="3017" y="810"/>
                </a:cubicBezTo>
                <a:lnTo>
                  <a:pt x="3017" y="810"/>
                </a:lnTo>
                <a:cubicBezTo>
                  <a:pt x="3017" y="810"/>
                  <a:pt x="3017" y="810"/>
                  <a:pt x="3016" y="810"/>
                </a:cubicBezTo>
                <a:lnTo>
                  <a:pt x="3012" y="810"/>
                </a:lnTo>
                <a:cubicBezTo>
                  <a:pt x="3012" y="810"/>
                  <a:pt x="3011" y="810"/>
                  <a:pt x="3011" y="810"/>
                </a:cubicBezTo>
                <a:lnTo>
                  <a:pt x="3008" y="810"/>
                </a:lnTo>
                <a:lnTo>
                  <a:pt x="3007" y="810"/>
                </a:lnTo>
                <a:lnTo>
                  <a:pt x="3006" y="810"/>
                </a:lnTo>
                <a:cubicBezTo>
                  <a:pt x="2987" y="807"/>
                  <a:pt x="2974" y="791"/>
                  <a:pt x="2974" y="772"/>
                </a:cubicBezTo>
                <a:cubicBezTo>
                  <a:pt x="2974" y="762"/>
                  <a:pt x="2977" y="753"/>
                  <a:pt x="2985" y="746"/>
                </a:cubicBezTo>
                <a:cubicBezTo>
                  <a:pt x="2988" y="742"/>
                  <a:pt x="2992" y="740"/>
                  <a:pt x="2997" y="738"/>
                </a:cubicBezTo>
                <a:cubicBezTo>
                  <a:pt x="2980" y="732"/>
                  <a:pt x="2969" y="716"/>
                  <a:pt x="2969" y="698"/>
                </a:cubicBezTo>
                <a:cubicBezTo>
                  <a:pt x="2969" y="687"/>
                  <a:pt x="2973" y="676"/>
                  <a:pt x="2981" y="668"/>
                </a:cubicBezTo>
                <a:cubicBezTo>
                  <a:pt x="2986" y="663"/>
                  <a:pt x="2992" y="659"/>
                  <a:pt x="2999" y="658"/>
                </a:cubicBezTo>
                <a:cubicBezTo>
                  <a:pt x="2978" y="652"/>
                  <a:pt x="2963" y="633"/>
                  <a:pt x="2963" y="611"/>
                </a:cubicBezTo>
                <a:cubicBezTo>
                  <a:pt x="2963" y="591"/>
                  <a:pt x="2976" y="573"/>
                  <a:pt x="2994" y="566"/>
                </a:cubicBezTo>
                <a:cubicBezTo>
                  <a:pt x="2974" y="558"/>
                  <a:pt x="2959" y="539"/>
                  <a:pt x="2959" y="516"/>
                </a:cubicBezTo>
                <a:lnTo>
                  <a:pt x="2959" y="513"/>
                </a:lnTo>
                <a:lnTo>
                  <a:pt x="2959" y="511"/>
                </a:lnTo>
                <a:lnTo>
                  <a:pt x="2960" y="510"/>
                </a:lnTo>
                <a:lnTo>
                  <a:pt x="2960" y="506"/>
                </a:lnTo>
                <a:lnTo>
                  <a:pt x="2961" y="502"/>
                </a:lnTo>
                <a:cubicBezTo>
                  <a:pt x="2961" y="502"/>
                  <a:pt x="2962" y="501"/>
                  <a:pt x="2962" y="501"/>
                </a:cubicBezTo>
                <a:cubicBezTo>
                  <a:pt x="2966" y="485"/>
                  <a:pt x="2978" y="473"/>
                  <a:pt x="2993" y="467"/>
                </a:cubicBezTo>
                <a:cubicBezTo>
                  <a:pt x="2979" y="465"/>
                  <a:pt x="2966" y="460"/>
                  <a:pt x="2954" y="452"/>
                </a:cubicBezTo>
                <a:cubicBezTo>
                  <a:pt x="2952" y="455"/>
                  <a:pt x="2932" y="477"/>
                  <a:pt x="2931" y="478"/>
                </a:cubicBezTo>
                <a:cubicBezTo>
                  <a:pt x="2931" y="479"/>
                  <a:pt x="2982" y="848"/>
                  <a:pt x="2984" y="863"/>
                </a:cubicBezTo>
                <a:cubicBezTo>
                  <a:pt x="2990" y="847"/>
                  <a:pt x="2997" y="838"/>
                  <a:pt x="3006" y="835"/>
                </a:cubicBezTo>
                <a:close/>
                <a:moveTo>
                  <a:pt x="3162" y="680"/>
                </a:moveTo>
                <a:cubicBezTo>
                  <a:pt x="3162" y="680"/>
                  <a:pt x="3165" y="681"/>
                  <a:pt x="3166" y="681"/>
                </a:cubicBezTo>
                <a:lnTo>
                  <a:pt x="3167" y="682"/>
                </a:lnTo>
                <a:lnTo>
                  <a:pt x="3170" y="683"/>
                </a:lnTo>
                <a:lnTo>
                  <a:pt x="3175" y="683"/>
                </a:lnTo>
                <a:cubicBezTo>
                  <a:pt x="3182" y="684"/>
                  <a:pt x="3189" y="684"/>
                  <a:pt x="3196" y="682"/>
                </a:cubicBezTo>
                <a:cubicBezTo>
                  <a:pt x="3197" y="680"/>
                  <a:pt x="3200" y="661"/>
                  <a:pt x="3201" y="657"/>
                </a:cubicBezTo>
                <a:cubicBezTo>
                  <a:pt x="3194" y="658"/>
                  <a:pt x="3188" y="659"/>
                  <a:pt x="3181" y="658"/>
                </a:cubicBezTo>
                <a:lnTo>
                  <a:pt x="3176" y="658"/>
                </a:lnTo>
                <a:lnTo>
                  <a:pt x="3176" y="658"/>
                </a:lnTo>
                <a:cubicBezTo>
                  <a:pt x="3176" y="658"/>
                  <a:pt x="3171" y="657"/>
                  <a:pt x="3171" y="657"/>
                </a:cubicBezTo>
                <a:lnTo>
                  <a:pt x="3166" y="656"/>
                </a:lnTo>
                <a:cubicBezTo>
                  <a:pt x="3162" y="655"/>
                  <a:pt x="3159" y="653"/>
                  <a:pt x="3156" y="652"/>
                </a:cubicBezTo>
                <a:cubicBezTo>
                  <a:pt x="3156" y="655"/>
                  <a:pt x="3154" y="673"/>
                  <a:pt x="3153" y="675"/>
                </a:cubicBezTo>
                <a:cubicBezTo>
                  <a:pt x="3156" y="677"/>
                  <a:pt x="3158" y="678"/>
                  <a:pt x="3162" y="680"/>
                </a:cubicBezTo>
                <a:close/>
                <a:moveTo>
                  <a:pt x="3439" y="592"/>
                </a:moveTo>
                <a:lnTo>
                  <a:pt x="3439" y="592"/>
                </a:lnTo>
                <a:lnTo>
                  <a:pt x="3456" y="617"/>
                </a:lnTo>
                <a:cubicBezTo>
                  <a:pt x="3456" y="617"/>
                  <a:pt x="3476" y="647"/>
                  <a:pt x="3478" y="650"/>
                </a:cubicBezTo>
                <a:cubicBezTo>
                  <a:pt x="3481" y="648"/>
                  <a:pt x="3518" y="625"/>
                  <a:pt x="3519" y="624"/>
                </a:cubicBezTo>
                <a:cubicBezTo>
                  <a:pt x="3514" y="598"/>
                  <a:pt x="3505" y="576"/>
                  <a:pt x="3491" y="560"/>
                </a:cubicBezTo>
                <a:cubicBezTo>
                  <a:pt x="3491" y="560"/>
                  <a:pt x="3484" y="552"/>
                  <a:pt x="3482" y="550"/>
                </a:cubicBezTo>
                <a:cubicBezTo>
                  <a:pt x="3480" y="552"/>
                  <a:pt x="3436" y="581"/>
                  <a:pt x="3432" y="583"/>
                </a:cubicBezTo>
                <a:cubicBezTo>
                  <a:pt x="3433" y="583"/>
                  <a:pt x="3439" y="592"/>
                  <a:pt x="3439" y="592"/>
                </a:cubicBezTo>
                <a:close/>
                <a:moveTo>
                  <a:pt x="2976" y="257"/>
                </a:moveTo>
                <a:cubicBezTo>
                  <a:pt x="2988" y="253"/>
                  <a:pt x="3000" y="251"/>
                  <a:pt x="3011" y="251"/>
                </a:cubicBezTo>
                <a:cubicBezTo>
                  <a:pt x="3027" y="251"/>
                  <a:pt x="3041" y="254"/>
                  <a:pt x="3055" y="260"/>
                </a:cubicBezTo>
                <a:cubicBezTo>
                  <a:pt x="3053" y="253"/>
                  <a:pt x="3032" y="176"/>
                  <a:pt x="3032" y="176"/>
                </a:cubicBezTo>
                <a:cubicBezTo>
                  <a:pt x="3032" y="176"/>
                  <a:pt x="3131" y="203"/>
                  <a:pt x="3136" y="204"/>
                </a:cubicBezTo>
                <a:lnTo>
                  <a:pt x="3136" y="112"/>
                </a:lnTo>
                <a:cubicBezTo>
                  <a:pt x="3131" y="113"/>
                  <a:pt x="3032" y="140"/>
                  <a:pt x="3032" y="140"/>
                </a:cubicBezTo>
                <a:cubicBezTo>
                  <a:pt x="3032" y="140"/>
                  <a:pt x="3060" y="38"/>
                  <a:pt x="3061" y="33"/>
                </a:cubicBezTo>
                <a:lnTo>
                  <a:pt x="2969" y="33"/>
                </a:lnTo>
                <a:cubicBezTo>
                  <a:pt x="2971" y="38"/>
                  <a:pt x="2999" y="142"/>
                  <a:pt x="2999" y="142"/>
                </a:cubicBezTo>
                <a:cubicBezTo>
                  <a:pt x="2999" y="142"/>
                  <a:pt x="2891" y="113"/>
                  <a:pt x="2887" y="112"/>
                </a:cubicBezTo>
                <a:lnTo>
                  <a:pt x="2887" y="204"/>
                </a:lnTo>
                <a:cubicBezTo>
                  <a:pt x="2891" y="203"/>
                  <a:pt x="2999" y="174"/>
                  <a:pt x="2999" y="174"/>
                </a:cubicBezTo>
                <a:cubicBezTo>
                  <a:pt x="2999" y="174"/>
                  <a:pt x="2978" y="251"/>
                  <a:pt x="2976" y="257"/>
                </a:cubicBezTo>
                <a:close/>
                <a:moveTo>
                  <a:pt x="3051" y="874"/>
                </a:moveTo>
                <a:cubicBezTo>
                  <a:pt x="3069" y="857"/>
                  <a:pt x="3088" y="844"/>
                  <a:pt x="3105" y="838"/>
                </a:cubicBezTo>
                <a:cubicBezTo>
                  <a:pt x="3105" y="837"/>
                  <a:pt x="3105" y="836"/>
                  <a:pt x="3105" y="836"/>
                </a:cubicBezTo>
                <a:cubicBezTo>
                  <a:pt x="3105" y="836"/>
                  <a:pt x="3107" y="833"/>
                  <a:pt x="3107" y="833"/>
                </a:cubicBezTo>
                <a:lnTo>
                  <a:pt x="3117" y="796"/>
                </a:lnTo>
                <a:lnTo>
                  <a:pt x="3125" y="757"/>
                </a:lnTo>
                <a:lnTo>
                  <a:pt x="3133" y="717"/>
                </a:lnTo>
                <a:lnTo>
                  <a:pt x="3139" y="678"/>
                </a:lnTo>
                <a:lnTo>
                  <a:pt x="3143" y="640"/>
                </a:lnTo>
                <a:lnTo>
                  <a:pt x="3148" y="600"/>
                </a:lnTo>
                <a:lnTo>
                  <a:pt x="3151" y="562"/>
                </a:lnTo>
                <a:lnTo>
                  <a:pt x="3154" y="521"/>
                </a:lnTo>
                <a:cubicBezTo>
                  <a:pt x="3154" y="521"/>
                  <a:pt x="3154" y="516"/>
                  <a:pt x="3154" y="514"/>
                </a:cubicBezTo>
                <a:lnTo>
                  <a:pt x="3101" y="514"/>
                </a:lnTo>
                <a:cubicBezTo>
                  <a:pt x="3101" y="517"/>
                  <a:pt x="3053" y="862"/>
                  <a:pt x="3051" y="874"/>
                </a:cubicBezTo>
                <a:close/>
                <a:moveTo>
                  <a:pt x="2920" y="854"/>
                </a:moveTo>
                <a:lnTo>
                  <a:pt x="2914" y="852"/>
                </a:lnTo>
                <a:lnTo>
                  <a:pt x="2909" y="850"/>
                </a:lnTo>
                <a:lnTo>
                  <a:pt x="2902" y="849"/>
                </a:lnTo>
                <a:lnTo>
                  <a:pt x="2901" y="849"/>
                </a:lnTo>
                <a:cubicBezTo>
                  <a:pt x="2901" y="849"/>
                  <a:pt x="2899" y="850"/>
                  <a:pt x="2899" y="850"/>
                </a:cubicBezTo>
                <a:lnTo>
                  <a:pt x="2898" y="850"/>
                </a:lnTo>
                <a:cubicBezTo>
                  <a:pt x="2898" y="850"/>
                  <a:pt x="2897" y="850"/>
                  <a:pt x="2897" y="851"/>
                </a:cubicBezTo>
                <a:cubicBezTo>
                  <a:pt x="2897" y="851"/>
                  <a:pt x="2896" y="851"/>
                  <a:pt x="2895" y="851"/>
                </a:cubicBezTo>
                <a:cubicBezTo>
                  <a:pt x="2895" y="852"/>
                  <a:pt x="2895" y="852"/>
                  <a:pt x="2895" y="852"/>
                </a:cubicBezTo>
                <a:cubicBezTo>
                  <a:pt x="2895" y="852"/>
                  <a:pt x="2894" y="854"/>
                  <a:pt x="2894" y="854"/>
                </a:cubicBezTo>
                <a:lnTo>
                  <a:pt x="2893" y="858"/>
                </a:lnTo>
                <a:lnTo>
                  <a:pt x="2893" y="858"/>
                </a:lnTo>
                <a:cubicBezTo>
                  <a:pt x="2893" y="862"/>
                  <a:pt x="2894" y="866"/>
                  <a:pt x="2896" y="871"/>
                </a:cubicBezTo>
                <a:lnTo>
                  <a:pt x="2896" y="872"/>
                </a:lnTo>
                <a:lnTo>
                  <a:pt x="2897" y="876"/>
                </a:lnTo>
                <a:lnTo>
                  <a:pt x="2898" y="877"/>
                </a:lnTo>
                <a:lnTo>
                  <a:pt x="2903" y="887"/>
                </a:lnTo>
                <a:lnTo>
                  <a:pt x="2905" y="890"/>
                </a:lnTo>
                <a:cubicBezTo>
                  <a:pt x="2905" y="890"/>
                  <a:pt x="2907" y="892"/>
                  <a:pt x="2907" y="892"/>
                </a:cubicBezTo>
                <a:lnTo>
                  <a:pt x="2914" y="903"/>
                </a:lnTo>
                <a:lnTo>
                  <a:pt x="2925" y="916"/>
                </a:lnTo>
                <a:lnTo>
                  <a:pt x="2927" y="917"/>
                </a:lnTo>
                <a:cubicBezTo>
                  <a:pt x="2927" y="917"/>
                  <a:pt x="2929" y="920"/>
                  <a:pt x="2929" y="920"/>
                </a:cubicBezTo>
                <a:lnTo>
                  <a:pt x="2933" y="923"/>
                </a:lnTo>
                <a:lnTo>
                  <a:pt x="2943" y="932"/>
                </a:lnTo>
                <a:cubicBezTo>
                  <a:pt x="2951" y="939"/>
                  <a:pt x="2960" y="945"/>
                  <a:pt x="2969" y="950"/>
                </a:cubicBezTo>
                <a:cubicBezTo>
                  <a:pt x="2969" y="950"/>
                  <a:pt x="2971" y="951"/>
                  <a:pt x="2973" y="952"/>
                </a:cubicBezTo>
                <a:cubicBezTo>
                  <a:pt x="2973" y="952"/>
                  <a:pt x="2973" y="936"/>
                  <a:pt x="2973" y="936"/>
                </a:cubicBezTo>
                <a:cubicBezTo>
                  <a:pt x="2973" y="924"/>
                  <a:pt x="2974" y="912"/>
                  <a:pt x="2975" y="900"/>
                </a:cubicBezTo>
                <a:cubicBezTo>
                  <a:pt x="2975" y="900"/>
                  <a:pt x="2975" y="899"/>
                  <a:pt x="2975" y="898"/>
                </a:cubicBezTo>
                <a:cubicBezTo>
                  <a:pt x="2975" y="898"/>
                  <a:pt x="2975" y="898"/>
                  <a:pt x="2975" y="898"/>
                </a:cubicBezTo>
                <a:lnTo>
                  <a:pt x="2964" y="886"/>
                </a:lnTo>
                <a:cubicBezTo>
                  <a:pt x="2950" y="872"/>
                  <a:pt x="2934" y="860"/>
                  <a:pt x="2920" y="854"/>
                </a:cubicBezTo>
                <a:close/>
                <a:moveTo>
                  <a:pt x="3212" y="485"/>
                </a:moveTo>
                <a:lnTo>
                  <a:pt x="3218" y="484"/>
                </a:lnTo>
                <a:cubicBezTo>
                  <a:pt x="3218" y="484"/>
                  <a:pt x="3223" y="482"/>
                  <a:pt x="3223" y="482"/>
                </a:cubicBezTo>
                <a:cubicBezTo>
                  <a:pt x="3223" y="482"/>
                  <a:pt x="3225" y="482"/>
                  <a:pt x="3226" y="481"/>
                </a:cubicBezTo>
                <a:cubicBezTo>
                  <a:pt x="3226" y="480"/>
                  <a:pt x="3226" y="480"/>
                  <a:pt x="3226" y="480"/>
                </a:cubicBezTo>
                <a:cubicBezTo>
                  <a:pt x="3227" y="470"/>
                  <a:pt x="3227" y="467"/>
                  <a:pt x="3228" y="465"/>
                </a:cubicBezTo>
                <a:cubicBezTo>
                  <a:pt x="3228" y="465"/>
                  <a:pt x="3228" y="465"/>
                  <a:pt x="3228" y="465"/>
                </a:cubicBezTo>
                <a:lnTo>
                  <a:pt x="3228" y="465"/>
                </a:lnTo>
                <a:cubicBezTo>
                  <a:pt x="3228" y="465"/>
                  <a:pt x="3228" y="464"/>
                  <a:pt x="3228" y="464"/>
                </a:cubicBezTo>
                <a:lnTo>
                  <a:pt x="3227" y="459"/>
                </a:lnTo>
                <a:lnTo>
                  <a:pt x="3226" y="455"/>
                </a:lnTo>
                <a:cubicBezTo>
                  <a:pt x="3222" y="446"/>
                  <a:pt x="3215" y="441"/>
                  <a:pt x="3203" y="440"/>
                </a:cubicBezTo>
                <a:cubicBezTo>
                  <a:pt x="3179" y="438"/>
                  <a:pt x="3172" y="453"/>
                  <a:pt x="3171" y="455"/>
                </a:cubicBezTo>
                <a:cubicBezTo>
                  <a:pt x="3171" y="456"/>
                  <a:pt x="3170" y="476"/>
                  <a:pt x="3170" y="478"/>
                </a:cubicBezTo>
                <a:cubicBezTo>
                  <a:pt x="3182" y="486"/>
                  <a:pt x="3196" y="489"/>
                  <a:pt x="3212" y="485"/>
                </a:cubicBezTo>
                <a:close/>
                <a:moveTo>
                  <a:pt x="3228" y="576"/>
                </a:moveTo>
                <a:cubicBezTo>
                  <a:pt x="3240" y="568"/>
                  <a:pt x="3281" y="540"/>
                  <a:pt x="3281" y="540"/>
                </a:cubicBezTo>
                <a:cubicBezTo>
                  <a:pt x="3280" y="538"/>
                  <a:pt x="3242" y="478"/>
                  <a:pt x="3241" y="475"/>
                </a:cubicBezTo>
                <a:cubicBezTo>
                  <a:pt x="3241" y="477"/>
                  <a:pt x="3240" y="478"/>
                  <a:pt x="3240" y="478"/>
                </a:cubicBezTo>
                <a:lnTo>
                  <a:pt x="3239" y="488"/>
                </a:lnTo>
                <a:lnTo>
                  <a:pt x="3235" y="520"/>
                </a:lnTo>
                <a:lnTo>
                  <a:pt x="3230" y="559"/>
                </a:lnTo>
                <a:lnTo>
                  <a:pt x="3230" y="559"/>
                </a:lnTo>
                <a:cubicBezTo>
                  <a:pt x="3230" y="559"/>
                  <a:pt x="3228" y="574"/>
                  <a:pt x="3228" y="576"/>
                </a:cubicBezTo>
                <a:close/>
                <a:moveTo>
                  <a:pt x="3193" y="526"/>
                </a:moveTo>
                <a:lnTo>
                  <a:pt x="3197" y="526"/>
                </a:lnTo>
                <a:cubicBezTo>
                  <a:pt x="3197" y="526"/>
                  <a:pt x="3202" y="526"/>
                  <a:pt x="3202" y="526"/>
                </a:cubicBezTo>
                <a:lnTo>
                  <a:pt x="3208" y="525"/>
                </a:lnTo>
                <a:lnTo>
                  <a:pt x="3213" y="524"/>
                </a:lnTo>
                <a:cubicBezTo>
                  <a:pt x="3213" y="524"/>
                  <a:pt x="3219" y="522"/>
                  <a:pt x="3221" y="522"/>
                </a:cubicBezTo>
                <a:cubicBezTo>
                  <a:pt x="3221" y="520"/>
                  <a:pt x="3223" y="501"/>
                  <a:pt x="3224" y="497"/>
                </a:cubicBezTo>
                <a:cubicBezTo>
                  <a:pt x="3223" y="497"/>
                  <a:pt x="3222" y="497"/>
                  <a:pt x="3222" y="497"/>
                </a:cubicBezTo>
                <a:lnTo>
                  <a:pt x="3216" y="499"/>
                </a:lnTo>
                <a:lnTo>
                  <a:pt x="3210" y="500"/>
                </a:lnTo>
                <a:cubicBezTo>
                  <a:pt x="3195" y="502"/>
                  <a:pt x="3182" y="500"/>
                  <a:pt x="3170" y="494"/>
                </a:cubicBezTo>
                <a:cubicBezTo>
                  <a:pt x="3169" y="496"/>
                  <a:pt x="3169" y="506"/>
                  <a:pt x="3169" y="506"/>
                </a:cubicBezTo>
                <a:cubicBezTo>
                  <a:pt x="3169" y="506"/>
                  <a:pt x="3168" y="517"/>
                  <a:pt x="3168" y="517"/>
                </a:cubicBezTo>
                <a:cubicBezTo>
                  <a:pt x="3175" y="522"/>
                  <a:pt x="3183" y="525"/>
                  <a:pt x="3192" y="526"/>
                </a:cubicBezTo>
                <a:lnTo>
                  <a:pt x="3193" y="526"/>
                </a:lnTo>
                <a:close/>
                <a:moveTo>
                  <a:pt x="3181" y="604"/>
                </a:moveTo>
                <a:lnTo>
                  <a:pt x="3183" y="604"/>
                </a:lnTo>
                <a:cubicBezTo>
                  <a:pt x="3183" y="604"/>
                  <a:pt x="3184" y="605"/>
                  <a:pt x="3184" y="605"/>
                </a:cubicBezTo>
                <a:lnTo>
                  <a:pt x="3184" y="605"/>
                </a:lnTo>
                <a:cubicBezTo>
                  <a:pt x="3184" y="605"/>
                  <a:pt x="3186" y="605"/>
                  <a:pt x="3186" y="605"/>
                </a:cubicBezTo>
                <a:lnTo>
                  <a:pt x="3188" y="605"/>
                </a:lnTo>
                <a:lnTo>
                  <a:pt x="3189" y="605"/>
                </a:lnTo>
                <a:lnTo>
                  <a:pt x="3195" y="605"/>
                </a:lnTo>
                <a:cubicBezTo>
                  <a:pt x="3199" y="605"/>
                  <a:pt x="3202" y="604"/>
                  <a:pt x="3206" y="603"/>
                </a:cubicBezTo>
                <a:cubicBezTo>
                  <a:pt x="3206" y="603"/>
                  <a:pt x="3208" y="603"/>
                  <a:pt x="3210" y="602"/>
                </a:cubicBezTo>
                <a:cubicBezTo>
                  <a:pt x="3210" y="602"/>
                  <a:pt x="3213" y="578"/>
                  <a:pt x="3213" y="577"/>
                </a:cubicBezTo>
                <a:cubicBezTo>
                  <a:pt x="3212" y="577"/>
                  <a:pt x="3211" y="578"/>
                  <a:pt x="3211" y="578"/>
                </a:cubicBezTo>
                <a:lnTo>
                  <a:pt x="3205" y="579"/>
                </a:lnTo>
                <a:lnTo>
                  <a:pt x="3200" y="580"/>
                </a:lnTo>
                <a:lnTo>
                  <a:pt x="3196" y="580"/>
                </a:lnTo>
                <a:lnTo>
                  <a:pt x="3192" y="580"/>
                </a:lnTo>
                <a:lnTo>
                  <a:pt x="3190" y="580"/>
                </a:lnTo>
                <a:lnTo>
                  <a:pt x="3187" y="580"/>
                </a:lnTo>
                <a:lnTo>
                  <a:pt x="3181" y="579"/>
                </a:lnTo>
                <a:cubicBezTo>
                  <a:pt x="3175" y="578"/>
                  <a:pt x="3170" y="576"/>
                  <a:pt x="3164" y="574"/>
                </a:cubicBezTo>
                <a:cubicBezTo>
                  <a:pt x="3164" y="577"/>
                  <a:pt x="3162" y="594"/>
                  <a:pt x="3162" y="596"/>
                </a:cubicBezTo>
                <a:cubicBezTo>
                  <a:pt x="3167" y="599"/>
                  <a:pt x="3171" y="602"/>
                  <a:pt x="3177" y="603"/>
                </a:cubicBezTo>
                <a:lnTo>
                  <a:pt x="3181" y="604"/>
                </a:lnTo>
                <a:close/>
                <a:moveTo>
                  <a:pt x="3189" y="565"/>
                </a:moveTo>
                <a:lnTo>
                  <a:pt x="3190" y="566"/>
                </a:lnTo>
                <a:cubicBezTo>
                  <a:pt x="3190" y="566"/>
                  <a:pt x="3193" y="566"/>
                  <a:pt x="3193" y="566"/>
                </a:cubicBezTo>
                <a:lnTo>
                  <a:pt x="3199" y="565"/>
                </a:lnTo>
                <a:lnTo>
                  <a:pt x="3200" y="565"/>
                </a:lnTo>
                <a:lnTo>
                  <a:pt x="3205" y="564"/>
                </a:lnTo>
                <a:cubicBezTo>
                  <a:pt x="3208" y="564"/>
                  <a:pt x="3212" y="563"/>
                  <a:pt x="3215" y="561"/>
                </a:cubicBezTo>
                <a:cubicBezTo>
                  <a:pt x="3216" y="559"/>
                  <a:pt x="3218" y="542"/>
                  <a:pt x="3219" y="537"/>
                </a:cubicBezTo>
                <a:cubicBezTo>
                  <a:pt x="3216" y="538"/>
                  <a:pt x="3211" y="539"/>
                  <a:pt x="3211" y="539"/>
                </a:cubicBezTo>
                <a:lnTo>
                  <a:pt x="3206" y="540"/>
                </a:lnTo>
                <a:cubicBezTo>
                  <a:pt x="3206" y="540"/>
                  <a:pt x="3200" y="541"/>
                  <a:pt x="3200" y="541"/>
                </a:cubicBezTo>
                <a:cubicBezTo>
                  <a:pt x="3200" y="540"/>
                  <a:pt x="3195" y="541"/>
                  <a:pt x="3195" y="541"/>
                </a:cubicBezTo>
                <a:lnTo>
                  <a:pt x="3189" y="540"/>
                </a:lnTo>
                <a:cubicBezTo>
                  <a:pt x="3181" y="539"/>
                  <a:pt x="3174" y="537"/>
                  <a:pt x="3167" y="533"/>
                </a:cubicBezTo>
                <a:cubicBezTo>
                  <a:pt x="3167" y="538"/>
                  <a:pt x="3166" y="556"/>
                  <a:pt x="3166" y="558"/>
                </a:cubicBezTo>
                <a:cubicBezTo>
                  <a:pt x="3171" y="562"/>
                  <a:pt x="3177" y="564"/>
                  <a:pt x="3184" y="565"/>
                </a:cubicBezTo>
                <a:lnTo>
                  <a:pt x="3189" y="565"/>
                </a:lnTo>
                <a:close/>
                <a:moveTo>
                  <a:pt x="2870" y="692"/>
                </a:moveTo>
                <a:lnTo>
                  <a:pt x="2865" y="694"/>
                </a:lnTo>
                <a:lnTo>
                  <a:pt x="2865" y="694"/>
                </a:lnTo>
                <a:lnTo>
                  <a:pt x="2862" y="695"/>
                </a:lnTo>
                <a:lnTo>
                  <a:pt x="2857" y="697"/>
                </a:lnTo>
                <a:lnTo>
                  <a:pt x="2855" y="697"/>
                </a:lnTo>
                <a:cubicBezTo>
                  <a:pt x="2855" y="697"/>
                  <a:pt x="2854" y="697"/>
                  <a:pt x="2854" y="697"/>
                </a:cubicBezTo>
                <a:lnTo>
                  <a:pt x="2852" y="697"/>
                </a:lnTo>
                <a:cubicBezTo>
                  <a:pt x="2845" y="698"/>
                  <a:pt x="2837" y="698"/>
                  <a:pt x="2830" y="697"/>
                </a:cubicBezTo>
                <a:cubicBezTo>
                  <a:pt x="2830" y="700"/>
                  <a:pt x="2834" y="721"/>
                  <a:pt x="2834" y="722"/>
                </a:cubicBezTo>
                <a:cubicBezTo>
                  <a:pt x="2836" y="722"/>
                  <a:pt x="2838" y="723"/>
                  <a:pt x="2838" y="723"/>
                </a:cubicBezTo>
                <a:lnTo>
                  <a:pt x="2843" y="723"/>
                </a:lnTo>
                <a:lnTo>
                  <a:pt x="2848" y="723"/>
                </a:lnTo>
                <a:cubicBezTo>
                  <a:pt x="2851" y="723"/>
                  <a:pt x="2855" y="723"/>
                  <a:pt x="2858" y="722"/>
                </a:cubicBezTo>
                <a:lnTo>
                  <a:pt x="2859" y="722"/>
                </a:lnTo>
                <a:cubicBezTo>
                  <a:pt x="2859" y="722"/>
                  <a:pt x="2860" y="722"/>
                  <a:pt x="2860" y="722"/>
                </a:cubicBezTo>
                <a:lnTo>
                  <a:pt x="2862" y="722"/>
                </a:lnTo>
                <a:lnTo>
                  <a:pt x="2863" y="721"/>
                </a:lnTo>
                <a:lnTo>
                  <a:pt x="2863" y="721"/>
                </a:lnTo>
                <a:lnTo>
                  <a:pt x="2865" y="721"/>
                </a:lnTo>
                <a:lnTo>
                  <a:pt x="2867" y="720"/>
                </a:lnTo>
                <a:lnTo>
                  <a:pt x="2867" y="720"/>
                </a:lnTo>
                <a:cubicBezTo>
                  <a:pt x="2867" y="720"/>
                  <a:pt x="2869" y="719"/>
                  <a:pt x="2869" y="719"/>
                </a:cubicBezTo>
                <a:cubicBezTo>
                  <a:pt x="2869" y="719"/>
                  <a:pt x="2874" y="716"/>
                  <a:pt x="2876" y="715"/>
                </a:cubicBezTo>
                <a:cubicBezTo>
                  <a:pt x="2876" y="713"/>
                  <a:pt x="2873" y="695"/>
                  <a:pt x="2872" y="691"/>
                </a:cubicBezTo>
                <a:cubicBezTo>
                  <a:pt x="2871" y="691"/>
                  <a:pt x="2870" y="692"/>
                  <a:pt x="2870" y="692"/>
                </a:cubicBezTo>
                <a:close/>
                <a:moveTo>
                  <a:pt x="3433" y="785"/>
                </a:moveTo>
                <a:cubicBezTo>
                  <a:pt x="3433" y="785"/>
                  <a:pt x="3395" y="723"/>
                  <a:pt x="3393" y="720"/>
                </a:cubicBezTo>
                <a:cubicBezTo>
                  <a:pt x="3392" y="721"/>
                  <a:pt x="3321" y="765"/>
                  <a:pt x="3318" y="767"/>
                </a:cubicBezTo>
                <a:cubicBezTo>
                  <a:pt x="3319" y="769"/>
                  <a:pt x="3362" y="847"/>
                  <a:pt x="3363" y="849"/>
                </a:cubicBezTo>
                <a:cubicBezTo>
                  <a:pt x="3367" y="847"/>
                  <a:pt x="3439" y="802"/>
                  <a:pt x="3442" y="800"/>
                </a:cubicBezTo>
                <a:cubicBezTo>
                  <a:pt x="3441" y="799"/>
                  <a:pt x="3441" y="798"/>
                  <a:pt x="3441" y="798"/>
                </a:cubicBezTo>
                <a:lnTo>
                  <a:pt x="3441" y="798"/>
                </a:lnTo>
                <a:cubicBezTo>
                  <a:pt x="3441" y="798"/>
                  <a:pt x="3434" y="787"/>
                  <a:pt x="3434" y="787"/>
                </a:cubicBezTo>
                <a:lnTo>
                  <a:pt x="3433" y="785"/>
                </a:lnTo>
                <a:close/>
                <a:moveTo>
                  <a:pt x="2978" y="987"/>
                </a:moveTo>
                <a:cubicBezTo>
                  <a:pt x="2978" y="987"/>
                  <a:pt x="2975" y="970"/>
                  <a:pt x="2975" y="969"/>
                </a:cubicBezTo>
                <a:cubicBezTo>
                  <a:pt x="2975" y="968"/>
                  <a:pt x="2974" y="968"/>
                  <a:pt x="2974" y="967"/>
                </a:cubicBezTo>
                <a:cubicBezTo>
                  <a:pt x="2958" y="962"/>
                  <a:pt x="2941" y="950"/>
                  <a:pt x="2924" y="935"/>
                </a:cubicBezTo>
                <a:cubicBezTo>
                  <a:pt x="2924" y="935"/>
                  <a:pt x="2922" y="933"/>
                  <a:pt x="2922" y="932"/>
                </a:cubicBezTo>
                <a:cubicBezTo>
                  <a:pt x="2922" y="932"/>
                  <a:pt x="2918" y="931"/>
                  <a:pt x="2918" y="931"/>
                </a:cubicBezTo>
                <a:lnTo>
                  <a:pt x="2911" y="929"/>
                </a:lnTo>
                <a:lnTo>
                  <a:pt x="2907" y="927"/>
                </a:lnTo>
                <a:lnTo>
                  <a:pt x="2905" y="927"/>
                </a:lnTo>
                <a:lnTo>
                  <a:pt x="2900" y="926"/>
                </a:lnTo>
                <a:lnTo>
                  <a:pt x="2898" y="925"/>
                </a:lnTo>
                <a:lnTo>
                  <a:pt x="2897" y="925"/>
                </a:lnTo>
                <a:lnTo>
                  <a:pt x="2890" y="924"/>
                </a:lnTo>
                <a:cubicBezTo>
                  <a:pt x="2883" y="924"/>
                  <a:pt x="2878" y="924"/>
                  <a:pt x="2874" y="925"/>
                </a:cubicBezTo>
                <a:cubicBezTo>
                  <a:pt x="2870" y="926"/>
                  <a:pt x="2868" y="928"/>
                  <a:pt x="2867" y="930"/>
                </a:cubicBezTo>
                <a:cubicBezTo>
                  <a:pt x="2866" y="932"/>
                  <a:pt x="2866" y="935"/>
                  <a:pt x="2867" y="939"/>
                </a:cubicBezTo>
                <a:cubicBezTo>
                  <a:pt x="2871" y="950"/>
                  <a:pt x="2885" y="965"/>
                  <a:pt x="2904" y="977"/>
                </a:cubicBezTo>
                <a:lnTo>
                  <a:pt x="2912" y="982"/>
                </a:lnTo>
                <a:cubicBezTo>
                  <a:pt x="2912" y="982"/>
                  <a:pt x="2914" y="982"/>
                  <a:pt x="2914" y="982"/>
                </a:cubicBezTo>
                <a:lnTo>
                  <a:pt x="2918" y="984"/>
                </a:lnTo>
                <a:cubicBezTo>
                  <a:pt x="2918" y="984"/>
                  <a:pt x="2919" y="985"/>
                  <a:pt x="2919" y="985"/>
                </a:cubicBezTo>
                <a:cubicBezTo>
                  <a:pt x="2919" y="985"/>
                  <a:pt x="2920" y="985"/>
                  <a:pt x="2920" y="985"/>
                </a:cubicBezTo>
                <a:lnTo>
                  <a:pt x="2924" y="987"/>
                </a:lnTo>
                <a:lnTo>
                  <a:pt x="2930" y="989"/>
                </a:lnTo>
                <a:lnTo>
                  <a:pt x="2935" y="991"/>
                </a:lnTo>
                <a:cubicBezTo>
                  <a:pt x="2952" y="997"/>
                  <a:pt x="2967" y="999"/>
                  <a:pt x="2977" y="996"/>
                </a:cubicBezTo>
                <a:lnTo>
                  <a:pt x="2977" y="996"/>
                </a:lnTo>
                <a:lnTo>
                  <a:pt x="2978" y="995"/>
                </a:lnTo>
                <a:lnTo>
                  <a:pt x="2979" y="995"/>
                </a:lnTo>
                <a:cubicBezTo>
                  <a:pt x="2979" y="995"/>
                  <a:pt x="2979" y="995"/>
                  <a:pt x="2979" y="995"/>
                </a:cubicBezTo>
                <a:cubicBezTo>
                  <a:pt x="2979" y="994"/>
                  <a:pt x="2979" y="993"/>
                  <a:pt x="2979" y="993"/>
                </a:cubicBezTo>
                <a:lnTo>
                  <a:pt x="2978" y="987"/>
                </a:lnTo>
                <a:close/>
                <a:moveTo>
                  <a:pt x="3122" y="832"/>
                </a:moveTo>
                <a:cubicBezTo>
                  <a:pt x="3124" y="833"/>
                  <a:pt x="3128" y="836"/>
                  <a:pt x="3128" y="836"/>
                </a:cubicBezTo>
                <a:lnTo>
                  <a:pt x="3130" y="836"/>
                </a:lnTo>
                <a:cubicBezTo>
                  <a:pt x="3130" y="836"/>
                  <a:pt x="3131" y="837"/>
                  <a:pt x="3132" y="837"/>
                </a:cubicBezTo>
                <a:cubicBezTo>
                  <a:pt x="3132" y="837"/>
                  <a:pt x="3132" y="837"/>
                  <a:pt x="3133" y="837"/>
                </a:cubicBezTo>
                <a:cubicBezTo>
                  <a:pt x="3133" y="837"/>
                  <a:pt x="3135" y="839"/>
                  <a:pt x="3135" y="839"/>
                </a:cubicBezTo>
                <a:lnTo>
                  <a:pt x="3136" y="839"/>
                </a:lnTo>
                <a:lnTo>
                  <a:pt x="3139" y="840"/>
                </a:lnTo>
                <a:lnTo>
                  <a:pt x="3143" y="841"/>
                </a:lnTo>
                <a:lnTo>
                  <a:pt x="3144" y="841"/>
                </a:lnTo>
                <a:cubicBezTo>
                  <a:pt x="3149" y="842"/>
                  <a:pt x="3154" y="842"/>
                  <a:pt x="3158" y="842"/>
                </a:cubicBezTo>
                <a:cubicBezTo>
                  <a:pt x="3159" y="840"/>
                  <a:pt x="3165" y="821"/>
                  <a:pt x="3166" y="816"/>
                </a:cubicBezTo>
                <a:cubicBezTo>
                  <a:pt x="3158" y="817"/>
                  <a:pt x="3151" y="817"/>
                  <a:pt x="3144" y="815"/>
                </a:cubicBezTo>
                <a:cubicBezTo>
                  <a:pt x="3144" y="815"/>
                  <a:pt x="3143" y="815"/>
                  <a:pt x="3143" y="815"/>
                </a:cubicBezTo>
                <a:lnTo>
                  <a:pt x="3142" y="815"/>
                </a:lnTo>
                <a:lnTo>
                  <a:pt x="3139" y="814"/>
                </a:lnTo>
                <a:lnTo>
                  <a:pt x="3138" y="813"/>
                </a:lnTo>
                <a:cubicBezTo>
                  <a:pt x="3138" y="813"/>
                  <a:pt x="3134" y="812"/>
                  <a:pt x="3134" y="812"/>
                </a:cubicBezTo>
                <a:cubicBezTo>
                  <a:pt x="3134" y="812"/>
                  <a:pt x="3133" y="811"/>
                  <a:pt x="3133" y="811"/>
                </a:cubicBezTo>
                <a:cubicBezTo>
                  <a:pt x="3133" y="811"/>
                  <a:pt x="3130" y="810"/>
                  <a:pt x="3128" y="809"/>
                </a:cubicBezTo>
                <a:cubicBezTo>
                  <a:pt x="3127" y="813"/>
                  <a:pt x="3122" y="829"/>
                  <a:pt x="3122" y="832"/>
                </a:cubicBezTo>
                <a:close/>
                <a:moveTo>
                  <a:pt x="2873" y="733"/>
                </a:moveTo>
                <a:lnTo>
                  <a:pt x="2873" y="733"/>
                </a:lnTo>
                <a:lnTo>
                  <a:pt x="2873" y="733"/>
                </a:lnTo>
                <a:lnTo>
                  <a:pt x="2873" y="733"/>
                </a:lnTo>
                <a:lnTo>
                  <a:pt x="2871" y="734"/>
                </a:lnTo>
                <a:lnTo>
                  <a:pt x="2869" y="734"/>
                </a:lnTo>
                <a:cubicBezTo>
                  <a:pt x="2869" y="734"/>
                  <a:pt x="2868" y="735"/>
                  <a:pt x="2868" y="735"/>
                </a:cubicBezTo>
                <a:lnTo>
                  <a:pt x="2866" y="735"/>
                </a:lnTo>
                <a:lnTo>
                  <a:pt x="2865" y="736"/>
                </a:lnTo>
                <a:lnTo>
                  <a:pt x="2863" y="736"/>
                </a:lnTo>
                <a:lnTo>
                  <a:pt x="2862" y="736"/>
                </a:lnTo>
                <a:lnTo>
                  <a:pt x="2861" y="737"/>
                </a:lnTo>
                <a:cubicBezTo>
                  <a:pt x="2856" y="738"/>
                  <a:pt x="2851" y="738"/>
                  <a:pt x="2846" y="738"/>
                </a:cubicBezTo>
                <a:lnTo>
                  <a:pt x="2843" y="738"/>
                </a:lnTo>
                <a:cubicBezTo>
                  <a:pt x="2843" y="738"/>
                  <a:pt x="2839" y="737"/>
                  <a:pt x="2838" y="737"/>
                </a:cubicBezTo>
                <a:cubicBezTo>
                  <a:pt x="2838" y="737"/>
                  <a:pt x="2843" y="760"/>
                  <a:pt x="2843" y="762"/>
                </a:cubicBezTo>
                <a:cubicBezTo>
                  <a:pt x="2852" y="763"/>
                  <a:pt x="2860" y="763"/>
                  <a:pt x="2867" y="761"/>
                </a:cubicBezTo>
                <a:cubicBezTo>
                  <a:pt x="2867" y="761"/>
                  <a:pt x="2868" y="761"/>
                  <a:pt x="2868" y="761"/>
                </a:cubicBezTo>
                <a:cubicBezTo>
                  <a:pt x="2868" y="761"/>
                  <a:pt x="2872" y="760"/>
                  <a:pt x="2873" y="760"/>
                </a:cubicBezTo>
                <a:cubicBezTo>
                  <a:pt x="2873" y="760"/>
                  <a:pt x="2876" y="758"/>
                  <a:pt x="2877" y="758"/>
                </a:cubicBezTo>
                <a:cubicBezTo>
                  <a:pt x="2877" y="758"/>
                  <a:pt x="2877" y="758"/>
                  <a:pt x="2877" y="758"/>
                </a:cubicBezTo>
                <a:cubicBezTo>
                  <a:pt x="2877" y="758"/>
                  <a:pt x="2881" y="755"/>
                  <a:pt x="2883" y="755"/>
                </a:cubicBezTo>
                <a:cubicBezTo>
                  <a:pt x="2883" y="753"/>
                  <a:pt x="2879" y="734"/>
                  <a:pt x="2878" y="730"/>
                </a:cubicBezTo>
                <a:cubicBezTo>
                  <a:pt x="2876" y="731"/>
                  <a:pt x="2873" y="733"/>
                  <a:pt x="2873" y="733"/>
                </a:cubicBezTo>
                <a:close/>
                <a:moveTo>
                  <a:pt x="3403" y="949"/>
                </a:moveTo>
                <a:cubicBezTo>
                  <a:pt x="3401" y="947"/>
                  <a:pt x="3389" y="925"/>
                  <a:pt x="3389" y="925"/>
                </a:cubicBezTo>
                <a:cubicBezTo>
                  <a:pt x="3389" y="925"/>
                  <a:pt x="3360" y="873"/>
                  <a:pt x="3358" y="869"/>
                </a:cubicBezTo>
                <a:cubicBezTo>
                  <a:pt x="3355" y="871"/>
                  <a:pt x="3293" y="910"/>
                  <a:pt x="3290" y="912"/>
                </a:cubicBezTo>
                <a:cubicBezTo>
                  <a:pt x="3292" y="915"/>
                  <a:pt x="3333" y="990"/>
                  <a:pt x="3334" y="992"/>
                </a:cubicBezTo>
                <a:cubicBezTo>
                  <a:pt x="3338" y="990"/>
                  <a:pt x="3399" y="951"/>
                  <a:pt x="3403" y="949"/>
                </a:cubicBezTo>
                <a:close/>
                <a:moveTo>
                  <a:pt x="3174" y="644"/>
                </a:moveTo>
                <a:lnTo>
                  <a:pt x="3178" y="644"/>
                </a:lnTo>
                <a:lnTo>
                  <a:pt x="3179" y="644"/>
                </a:lnTo>
                <a:lnTo>
                  <a:pt x="3184" y="645"/>
                </a:lnTo>
                <a:cubicBezTo>
                  <a:pt x="3190" y="645"/>
                  <a:pt x="3197" y="644"/>
                  <a:pt x="3203" y="642"/>
                </a:cubicBezTo>
                <a:cubicBezTo>
                  <a:pt x="3204" y="640"/>
                  <a:pt x="3207" y="622"/>
                  <a:pt x="3207" y="617"/>
                </a:cubicBezTo>
                <a:cubicBezTo>
                  <a:pt x="3202" y="619"/>
                  <a:pt x="3196" y="619"/>
                  <a:pt x="3191" y="619"/>
                </a:cubicBezTo>
                <a:lnTo>
                  <a:pt x="3190" y="619"/>
                </a:lnTo>
                <a:lnTo>
                  <a:pt x="3189" y="619"/>
                </a:lnTo>
                <a:lnTo>
                  <a:pt x="3188" y="619"/>
                </a:lnTo>
                <a:lnTo>
                  <a:pt x="3186" y="619"/>
                </a:lnTo>
                <a:lnTo>
                  <a:pt x="3184" y="619"/>
                </a:lnTo>
                <a:cubicBezTo>
                  <a:pt x="3184" y="619"/>
                  <a:pt x="3181" y="619"/>
                  <a:pt x="3181" y="619"/>
                </a:cubicBezTo>
                <a:lnTo>
                  <a:pt x="3179" y="618"/>
                </a:lnTo>
                <a:lnTo>
                  <a:pt x="3174" y="617"/>
                </a:lnTo>
                <a:cubicBezTo>
                  <a:pt x="3169" y="616"/>
                  <a:pt x="3165" y="614"/>
                  <a:pt x="3161" y="612"/>
                </a:cubicBezTo>
                <a:cubicBezTo>
                  <a:pt x="3160" y="617"/>
                  <a:pt x="3158" y="635"/>
                  <a:pt x="3158" y="637"/>
                </a:cubicBezTo>
                <a:cubicBezTo>
                  <a:pt x="3161" y="639"/>
                  <a:pt x="3165" y="641"/>
                  <a:pt x="3169" y="642"/>
                </a:cubicBezTo>
                <a:cubicBezTo>
                  <a:pt x="3169" y="642"/>
                  <a:pt x="3174" y="644"/>
                  <a:pt x="3174" y="644"/>
                </a:cubicBezTo>
                <a:close/>
                <a:moveTo>
                  <a:pt x="2837" y="961"/>
                </a:moveTo>
                <a:cubicBezTo>
                  <a:pt x="2839" y="962"/>
                  <a:pt x="2873" y="983"/>
                  <a:pt x="2874" y="984"/>
                </a:cubicBezTo>
                <a:cubicBezTo>
                  <a:pt x="2878" y="983"/>
                  <a:pt x="2881" y="982"/>
                  <a:pt x="2885" y="981"/>
                </a:cubicBezTo>
                <a:cubicBezTo>
                  <a:pt x="2868" y="968"/>
                  <a:pt x="2857" y="955"/>
                  <a:pt x="2853" y="943"/>
                </a:cubicBezTo>
                <a:cubicBezTo>
                  <a:pt x="2852" y="940"/>
                  <a:pt x="2852" y="937"/>
                  <a:pt x="2852" y="934"/>
                </a:cubicBezTo>
                <a:cubicBezTo>
                  <a:pt x="2852" y="931"/>
                  <a:pt x="2853" y="928"/>
                  <a:pt x="2854" y="925"/>
                </a:cubicBezTo>
                <a:cubicBezTo>
                  <a:pt x="2853" y="927"/>
                  <a:pt x="2838" y="958"/>
                  <a:pt x="2837" y="961"/>
                </a:cubicBezTo>
                <a:close/>
                <a:moveTo>
                  <a:pt x="2872" y="562"/>
                </a:moveTo>
                <a:cubicBezTo>
                  <a:pt x="2872" y="562"/>
                  <a:pt x="2875" y="599"/>
                  <a:pt x="2875" y="599"/>
                </a:cubicBezTo>
                <a:lnTo>
                  <a:pt x="2880" y="640"/>
                </a:lnTo>
                <a:lnTo>
                  <a:pt x="2885" y="678"/>
                </a:lnTo>
                <a:lnTo>
                  <a:pt x="2891" y="717"/>
                </a:lnTo>
                <a:lnTo>
                  <a:pt x="2898" y="757"/>
                </a:lnTo>
                <a:lnTo>
                  <a:pt x="2906" y="796"/>
                </a:lnTo>
                <a:lnTo>
                  <a:pt x="2917" y="832"/>
                </a:lnTo>
                <a:cubicBezTo>
                  <a:pt x="2917" y="832"/>
                  <a:pt x="2918" y="837"/>
                  <a:pt x="2919" y="838"/>
                </a:cubicBezTo>
                <a:cubicBezTo>
                  <a:pt x="2935" y="844"/>
                  <a:pt x="2954" y="856"/>
                  <a:pt x="2971" y="873"/>
                </a:cubicBezTo>
                <a:cubicBezTo>
                  <a:pt x="2970" y="862"/>
                  <a:pt x="2922" y="517"/>
                  <a:pt x="2922" y="514"/>
                </a:cubicBezTo>
                <a:lnTo>
                  <a:pt x="2869" y="514"/>
                </a:lnTo>
                <a:cubicBezTo>
                  <a:pt x="2869" y="516"/>
                  <a:pt x="2869" y="521"/>
                  <a:pt x="2869" y="521"/>
                </a:cubicBezTo>
                <a:cubicBezTo>
                  <a:pt x="2869" y="521"/>
                  <a:pt x="2872" y="562"/>
                  <a:pt x="2872" y="562"/>
                </a:cubicBezTo>
                <a:close/>
                <a:moveTo>
                  <a:pt x="2538" y="843"/>
                </a:moveTo>
                <a:cubicBezTo>
                  <a:pt x="2542" y="837"/>
                  <a:pt x="2560" y="807"/>
                  <a:pt x="2562" y="804"/>
                </a:cubicBezTo>
                <a:cubicBezTo>
                  <a:pt x="2559" y="803"/>
                  <a:pt x="2523" y="780"/>
                  <a:pt x="2518" y="777"/>
                </a:cubicBezTo>
                <a:cubicBezTo>
                  <a:pt x="2523" y="798"/>
                  <a:pt x="2530" y="820"/>
                  <a:pt x="2538" y="843"/>
                </a:cubicBezTo>
                <a:close/>
                <a:moveTo>
                  <a:pt x="3144" y="910"/>
                </a:moveTo>
                <a:cubicBezTo>
                  <a:pt x="3148" y="911"/>
                  <a:pt x="3151" y="911"/>
                  <a:pt x="3154" y="912"/>
                </a:cubicBezTo>
                <a:cubicBezTo>
                  <a:pt x="3161" y="914"/>
                  <a:pt x="3165" y="918"/>
                  <a:pt x="3169" y="923"/>
                </a:cubicBezTo>
                <a:cubicBezTo>
                  <a:pt x="3165" y="915"/>
                  <a:pt x="3156" y="896"/>
                  <a:pt x="3154" y="892"/>
                </a:cubicBezTo>
                <a:cubicBezTo>
                  <a:pt x="3151" y="899"/>
                  <a:pt x="3147" y="905"/>
                  <a:pt x="3144" y="910"/>
                </a:cubicBezTo>
                <a:close/>
                <a:moveTo>
                  <a:pt x="2675" y="621"/>
                </a:moveTo>
                <a:cubicBezTo>
                  <a:pt x="2677" y="618"/>
                  <a:pt x="2722" y="546"/>
                  <a:pt x="2723" y="544"/>
                </a:cubicBezTo>
                <a:cubicBezTo>
                  <a:pt x="2720" y="542"/>
                  <a:pt x="2665" y="504"/>
                  <a:pt x="2662" y="503"/>
                </a:cubicBezTo>
                <a:cubicBezTo>
                  <a:pt x="2660" y="506"/>
                  <a:pt x="2612" y="576"/>
                  <a:pt x="2611" y="579"/>
                </a:cubicBezTo>
                <a:cubicBezTo>
                  <a:pt x="2611" y="579"/>
                  <a:pt x="2672" y="619"/>
                  <a:pt x="2675" y="621"/>
                </a:cubicBezTo>
                <a:close/>
                <a:moveTo>
                  <a:pt x="3138" y="981"/>
                </a:moveTo>
                <a:cubicBezTo>
                  <a:pt x="3142" y="982"/>
                  <a:pt x="3146" y="983"/>
                  <a:pt x="3149" y="984"/>
                </a:cubicBezTo>
                <a:cubicBezTo>
                  <a:pt x="3150" y="983"/>
                  <a:pt x="3184" y="962"/>
                  <a:pt x="3186" y="961"/>
                </a:cubicBezTo>
                <a:cubicBezTo>
                  <a:pt x="3185" y="958"/>
                  <a:pt x="3170" y="927"/>
                  <a:pt x="3169" y="925"/>
                </a:cubicBezTo>
                <a:cubicBezTo>
                  <a:pt x="3171" y="928"/>
                  <a:pt x="3171" y="931"/>
                  <a:pt x="3171" y="934"/>
                </a:cubicBezTo>
                <a:cubicBezTo>
                  <a:pt x="3171" y="937"/>
                  <a:pt x="3171" y="940"/>
                  <a:pt x="3170" y="943"/>
                </a:cubicBezTo>
                <a:cubicBezTo>
                  <a:pt x="3166" y="955"/>
                  <a:pt x="3155" y="968"/>
                  <a:pt x="3138" y="981"/>
                </a:cubicBezTo>
                <a:close/>
                <a:moveTo>
                  <a:pt x="3140" y="755"/>
                </a:moveTo>
                <a:cubicBezTo>
                  <a:pt x="3142" y="756"/>
                  <a:pt x="3146" y="758"/>
                  <a:pt x="3146" y="758"/>
                </a:cubicBezTo>
                <a:cubicBezTo>
                  <a:pt x="3146" y="758"/>
                  <a:pt x="3146" y="758"/>
                  <a:pt x="3147" y="758"/>
                </a:cubicBezTo>
                <a:lnTo>
                  <a:pt x="3151" y="760"/>
                </a:lnTo>
                <a:cubicBezTo>
                  <a:pt x="3151" y="760"/>
                  <a:pt x="3155" y="761"/>
                  <a:pt x="3155" y="761"/>
                </a:cubicBezTo>
                <a:cubicBezTo>
                  <a:pt x="3155" y="761"/>
                  <a:pt x="3156" y="761"/>
                  <a:pt x="3156" y="762"/>
                </a:cubicBezTo>
                <a:cubicBezTo>
                  <a:pt x="3163" y="763"/>
                  <a:pt x="3172" y="763"/>
                  <a:pt x="3180" y="762"/>
                </a:cubicBezTo>
                <a:cubicBezTo>
                  <a:pt x="3180" y="761"/>
                  <a:pt x="3184" y="745"/>
                  <a:pt x="3184" y="745"/>
                </a:cubicBezTo>
                <a:cubicBezTo>
                  <a:pt x="3184" y="745"/>
                  <a:pt x="3186" y="737"/>
                  <a:pt x="3186" y="737"/>
                </a:cubicBezTo>
                <a:cubicBezTo>
                  <a:pt x="3184" y="737"/>
                  <a:pt x="3181" y="738"/>
                  <a:pt x="3181" y="738"/>
                </a:cubicBezTo>
                <a:lnTo>
                  <a:pt x="3177" y="738"/>
                </a:lnTo>
                <a:cubicBezTo>
                  <a:pt x="3172" y="738"/>
                  <a:pt x="3167" y="738"/>
                  <a:pt x="3162" y="737"/>
                </a:cubicBezTo>
                <a:lnTo>
                  <a:pt x="3161" y="736"/>
                </a:lnTo>
                <a:lnTo>
                  <a:pt x="3160" y="736"/>
                </a:lnTo>
                <a:lnTo>
                  <a:pt x="3158" y="736"/>
                </a:lnTo>
                <a:cubicBezTo>
                  <a:pt x="3158" y="736"/>
                  <a:pt x="3157" y="735"/>
                  <a:pt x="3157" y="735"/>
                </a:cubicBezTo>
                <a:cubicBezTo>
                  <a:pt x="3157" y="735"/>
                  <a:pt x="3155" y="735"/>
                  <a:pt x="3155" y="735"/>
                </a:cubicBezTo>
                <a:lnTo>
                  <a:pt x="3154" y="734"/>
                </a:lnTo>
                <a:lnTo>
                  <a:pt x="3152" y="734"/>
                </a:lnTo>
                <a:lnTo>
                  <a:pt x="3150" y="733"/>
                </a:lnTo>
                <a:cubicBezTo>
                  <a:pt x="3150" y="733"/>
                  <a:pt x="3147" y="731"/>
                  <a:pt x="3145" y="730"/>
                </a:cubicBezTo>
                <a:cubicBezTo>
                  <a:pt x="3144" y="733"/>
                  <a:pt x="3141" y="752"/>
                  <a:pt x="3140" y="755"/>
                </a:cubicBezTo>
                <a:close/>
                <a:moveTo>
                  <a:pt x="3040" y="698"/>
                </a:moveTo>
                <a:cubicBezTo>
                  <a:pt x="3040" y="691"/>
                  <a:pt x="3037" y="683"/>
                  <a:pt x="3031" y="678"/>
                </a:cubicBezTo>
                <a:cubicBezTo>
                  <a:pt x="3028" y="674"/>
                  <a:pt x="3023" y="672"/>
                  <a:pt x="3018" y="671"/>
                </a:cubicBezTo>
                <a:cubicBezTo>
                  <a:pt x="3018" y="671"/>
                  <a:pt x="3015" y="670"/>
                  <a:pt x="3015" y="670"/>
                </a:cubicBezTo>
                <a:lnTo>
                  <a:pt x="3011" y="670"/>
                </a:lnTo>
                <a:lnTo>
                  <a:pt x="3008" y="670"/>
                </a:lnTo>
                <a:lnTo>
                  <a:pt x="3005" y="670"/>
                </a:lnTo>
                <a:cubicBezTo>
                  <a:pt x="3000" y="672"/>
                  <a:pt x="2995" y="674"/>
                  <a:pt x="2991" y="678"/>
                </a:cubicBezTo>
                <a:cubicBezTo>
                  <a:pt x="2986" y="683"/>
                  <a:pt x="2983" y="691"/>
                  <a:pt x="2983" y="698"/>
                </a:cubicBezTo>
                <a:cubicBezTo>
                  <a:pt x="2983" y="712"/>
                  <a:pt x="2993" y="723"/>
                  <a:pt x="3006" y="726"/>
                </a:cubicBezTo>
                <a:lnTo>
                  <a:pt x="3007" y="726"/>
                </a:lnTo>
                <a:cubicBezTo>
                  <a:pt x="3007" y="726"/>
                  <a:pt x="3008" y="726"/>
                  <a:pt x="3008" y="726"/>
                </a:cubicBezTo>
                <a:lnTo>
                  <a:pt x="3011" y="726"/>
                </a:lnTo>
                <a:cubicBezTo>
                  <a:pt x="3011" y="726"/>
                  <a:pt x="3011" y="727"/>
                  <a:pt x="3012" y="726"/>
                </a:cubicBezTo>
                <a:lnTo>
                  <a:pt x="3016" y="726"/>
                </a:lnTo>
                <a:lnTo>
                  <a:pt x="3017" y="726"/>
                </a:lnTo>
                <a:cubicBezTo>
                  <a:pt x="3030" y="723"/>
                  <a:pt x="3040" y="711"/>
                  <a:pt x="3040" y="698"/>
                </a:cubicBezTo>
                <a:close/>
                <a:moveTo>
                  <a:pt x="3166" y="863"/>
                </a:moveTo>
                <a:cubicBezTo>
                  <a:pt x="3165" y="864"/>
                  <a:pt x="3162" y="873"/>
                  <a:pt x="3161" y="875"/>
                </a:cubicBezTo>
                <a:cubicBezTo>
                  <a:pt x="3162" y="876"/>
                  <a:pt x="3197" y="951"/>
                  <a:pt x="3198" y="953"/>
                </a:cubicBezTo>
                <a:cubicBezTo>
                  <a:pt x="3201" y="951"/>
                  <a:pt x="3270" y="908"/>
                  <a:pt x="3272" y="907"/>
                </a:cubicBezTo>
                <a:cubicBezTo>
                  <a:pt x="3270" y="905"/>
                  <a:pt x="3229" y="828"/>
                  <a:pt x="3227" y="825"/>
                </a:cubicBezTo>
                <a:cubicBezTo>
                  <a:pt x="3223" y="827"/>
                  <a:pt x="3167" y="862"/>
                  <a:pt x="3166" y="863"/>
                </a:cubicBezTo>
                <a:close/>
                <a:moveTo>
                  <a:pt x="2797" y="825"/>
                </a:moveTo>
                <a:cubicBezTo>
                  <a:pt x="2796" y="827"/>
                  <a:pt x="2753" y="904"/>
                  <a:pt x="2752" y="907"/>
                </a:cubicBezTo>
                <a:cubicBezTo>
                  <a:pt x="2755" y="909"/>
                  <a:pt x="2803" y="940"/>
                  <a:pt x="2803" y="940"/>
                </a:cubicBezTo>
                <a:cubicBezTo>
                  <a:pt x="2803" y="940"/>
                  <a:pt x="2822" y="951"/>
                  <a:pt x="2825" y="953"/>
                </a:cubicBezTo>
                <a:cubicBezTo>
                  <a:pt x="2827" y="949"/>
                  <a:pt x="2861" y="876"/>
                  <a:pt x="2862" y="875"/>
                </a:cubicBezTo>
                <a:cubicBezTo>
                  <a:pt x="2861" y="873"/>
                  <a:pt x="2858" y="864"/>
                  <a:pt x="2857" y="863"/>
                </a:cubicBezTo>
                <a:cubicBezTo>
                  <a:pt x="2856" y="862"/>
                  <a:pt x="2798" y="825"/>
                  <a:pt x="2797" y="825"/>
                </a:cubicBezTo>
                <a:close/>
                <a:moveTo>
                  <a:pt x="2981" y="1010"/>
                </a:moveTo>
                <a:cubicBezTo>
                  <a:pt x="2970" y="1013"/>
                  <a:pt x="2954" y="1012"/>
                  <a:pt x="2937" y="1007"/>
                </a:cubicBezTo>
                <a:cubicBezTo>
                  <a:pt x="2937" y="1007"/>
                  <a:pt x="2931" y="1005"/>
                  <a:pt x="2931" y="1005"/>
                </a:cubicBezTo>
                <a:cubicBezTo>
                  <a:pt x="2931" y="1005"/>
                  <a:pt x="2926" y="1003"/>
                  <a:pt x="2926" y="1003"/>
                </a:cubicBezTo>
                <a:lnTo>
                  <a:pt x="2920" y="1001"/>
                </a:lnTo>
                <a:cubicBezTo>
                  <a:pt x="2920" y="1001"/>
                  <a:pt x="2914" y="998"/>
                  <a:pt x="2914" y="998"/>
                </a:cubicBezTo>
                <a:lnTo>
                  <a:pt x="2914" y="998"/>
                </a:lnTo>
                <a:lnTo>
                  <a:pt x="2907" y="995"/>
                </a:lnTo>
                <a:cubicBezTo>
                  <a:pt x="2907" y="995"/>
                  <a:pt x="2901" y="991"/>
                  <a:pt x="2901" y="991"/>
                </a:cubicBezTo>
                <a:cubicBezTo>
                  <a:pt x="2895" y="992"/>
                  <a:pt x="2890" y="993"/>
                  <a:pt x="2885" y="995"/>
                </a:cubicBezTo>
                <a:lnTo>
                  <a:pt x="2880" y="997"/>
                </a:lnTo>
                <a:cubicBezTo>
                  <a:pt x="2880" y="997"/>
                  <a:pt x="2875" y="1000"/>
                  <a:pt x="2875" y="1000"/>
                </a:cubicBezTo>
                <a:cubicBezTo>
                  <a:pt x="2872" y="1001"/>
                  <a:pt x="2870" y="1003"/>
                  <a:pt x="2869" y="1004"/>
                </a:cubicBezTo>
                <a:cubicBezTo>
                  <a:pt x="2866" y="1006"/>
                  <a:pt x="2865" y="1009"/>
                  <a:pt x="2865" y="1011"/>
                </a:cubicBezTo>
                <a:cubicBezTo>
                  <a:pt x="2865" y="1011"/>
                  <a:pt x="2865" y="1011"/>
                  <a:pt x="2865" y="1012"/>
                </a:cubicBezTo>
                <a:cubicBezTo>
                  <a:pt x="2865" y="1022"/>
                  <a:pt x="2889" y="1035"/>
                  <a:pt x="2925" y="1038"/>
                </a:cubicBezTo>
                <a:cubicBezTo>
                  <a:pt x="2925" y="1038"/>
                  <a:pt x="2929" y="1038"/>
                  <a:pt x="2929" y="1038"/>
                </a:cubicBezTo>
                <a:lnTo>
                  <a:pt x="2933" y="1038"/>
                </a:lnTo>
                <a:lnTo>
                  <a:pt x="2937" y="1038"/>
                </a:lnTo>
                <a:lnTo>
                  <a:pt x="2940" y="1038"/>
                </a:lnTo>
                <a:lnTo>
                  <a:pt x="2946" y="1038"/>
                </a:lnTo>
                <a:cubicBezTo>
                  <a:pt x="2966" y="1036"/>
                  <a:pt x="2983" y="1031"/>
                  <a:pt x="2991" y="1024"/>
                </a:cubicBezTo>
                <a:cubicBezTo>
                  <a:pt x="2988" y="1019"/>
                  <a:pt x="2986" y="1014"/>
                  <a:pt x="2984" y="1008"/>
                </a:cubicBezTo>
                <a:cubicBezTo>
                  <a:pt x="2982" y="1009"/>
                  <a:pt x="2981" y="1010"/>
                  <a:pt x="2981" y="1010"/>
                </a:cubicBezTo>
                <a:close/>
                <a:moveTo>
                  <a:pt x="2796" y="576"/>
                </a:moveTo>
                <a:cubicBezTo>
                  <a:pt x="2795" y="573"/>
                  <a:pt x="2795" y="571"/>
                  <a:pt x="2795" y="571"/>
                </a:cubicBezTo>
                <a:lnTo>
                  <a:pt x="2789" y="531"/>
                </a:lnTo>
                <a:lnTo>
                  <a:pt x="2789" y="528"/>
                </a:lnTo>
                <a:lnTo>
                  <a:pt x="2784" y="490"/>
                </a:lnTo>
                <a:cubicBezTo>
                  <a:pt x="2784" y="490"/>
                  <a:pt x="2783" y="475"/>
                  <a:pt x="2783" y="475"/>
                </a:cubicBezTo>
                <a:cubicBezTo>
                  <a:pt x="2777" y="483"/>
                  <a:pt x="2744" y="537"/>
                  <a:pt x="2742" y="540"/>
                </a:cubicBezTo>
                <a:cubicBezTo>
                  <a:pt x="2745" y="542"/>
                  <a:pt x="2795" y="576"/>
                  <a:pt x="2796" y="576"/>
                </a:cubicBezTo>
                <a:close/>
                <a:moveTo>
                  <a:pt x="2591" y="583"/>
                </a:moveTo>
                <a:cubicBezTo>
                  <a:pt x="2582" y="577"/>
                  <a:pt x="2542" y="550"/>
                  <a:pt x="2541" y="550"/>
                </a:cubicBezTo>
                <a:cubicBezTo>
                  <a:pt x="2539" y="553"/>
                  <a:pt x="2532" y="560"/>
                  <a:pt x="2532" y="560"/>
                </a:cubicBezTo>
                <a:cubicBezTo>
                  <a:pt x="2518" y="576"/>
                  <a:pt x="2509" y="598"/>
                  <a:pt x="2505" y="624"/>
                </a:cubicBezTo>
                <a:cubicBezTo>
                  <a:pt x="2507" y="625"/>
                  <a:pt x="2542" y="648"/>
                  <a:pt x="2545" y="650"/>
                </a:cubicBezTo>
                <a:cubicBezTo>
                  <a:pt x="2547" y="647"/>
                  <a:pt x="2589" y="586"/>
                  <a:pt x="2591" y="583"/>
                </a:cubicBezTo>
                <a:close/>
                <a:moveTo>
                  <a:pt x="2651" y="495"/>
                </a:moveTo>
                <a:cubicBezTo>
                  <a:pt x="2650" y="494"/>
                  <a:pt x="2640" y="487"/>
                  <a:pt x="2638" y="486"/>
                </a:cubicBezTo>
                <a:cubicBezTo>
                  <a:pt x="2605" y="499"/>
                  <a:pt x="2576" y="517"/>
                  <a:pt x="2552" y="540"/>
                </a:cubicBezTo>
                <a:cubicBezTo>
                  <a:pt x="2556" y="543"/>
                  <a:pt x="2596" y="569"/>
                  <a:pt x="2599" y="571"/>
                </a:cubicBezTo>
                <a:cubicBezTo>
                  <a:pt x="2601" y="568"/>
                  <a:pt x="2650" y="496"/>
                  <a:pt x="2651" y="495"/>
                </a:cubicBezTo>
                <a:close/>
                <a:moveTo>
                  <a:pt x="2609" y="942"/>
                </a:moveTo>
                <a:cubicBezTo>
                  <a:pt x="2611" y="938"/>
                  <a:pt x="2635" y="894"/>
                  <a:pt x="2635" y="894"/>
                </a:cubicBezTo>
                <a:cubicBezTo>
                  <a:pt x="2635" y="894"/>
                  <a:pt x="2652" y="864"/>
                  <a:pt x="2653" y="862"/>
                </a:cubicBezTo>
                <a:cubicBezTo>
                  <a:pt x="2650" y="860"/>
                  <a:pt x="2574" y="812"/>
                  <a:pt x="2574" y="812"/>
                </a:cubicBezTo>
                <a:cubicBezTo>
                  <a:pt x="2572" y="815"/>
                  <a:pt x="2545" y="859"/>
                  <a:pt x="2544" y="860"/>
                </a:cubicBezTo>
                <a:cubicBezTo>
                  <a:pt x="2551" y="878"/>
                  <a:pt x="2558" y="897"/>
                  <a:pt x="2566" y="915"/>
                </a:cubicBezTo>
                <a:cubicBezTo>
                  <a:pt x="2567" y="916"/>
                  <a:pt x="2605" y="940"/>
                  <a:pt x="2609" y="942"/>
                </a:cubicBezTo>
                <a:close/>
                <a:moveTo>
                  <a:pt x="2673" y="855"/>
                </a:moveTo>
                <a:lnTo>
                  <a:pt x="2673" y="855"/>
                </a:lnTo>
                <a:lnTo>
                  <a:pt x="2672" y="857"/>
                </a:lnTo>
                <a:cubicBezTo>
                  <a:pt x="2675" y="859"/>
                  <a:pt x="2736" y="897"/>
                  <a:pt x="2740" y="899"/>
                </a:cubicBezTo>
                <a:cubicBezTo>
                  <a:pt x="2741" y="898"/>
                  <a:pt x="2784" y="819"/>
                  <a:pt x="2785" y="817"/>
                </a:cubicBezTo>
                <a:cubicBezTo>
                  <a:pt x="2784" y="817"/>
                  <a:pt x="2721" y="777"/>
                  <a:pt x="2717" y="775"/>
                </a:cubicBezTo>
                <a:cubicBezTo>
                  <a:pt x="2716" y="777"/>
                  <a:pt x="2673" y="855"/>
                  <a:pt x="2673" y="855"/>
                </a:cubicBezTo>
                <a:close/>
                <a:moveTo>
                  <a:pt x="2735" y="552"/>
                </a:moveTo>
                <a:cubicBezTo>
                  <a:pt x="2730" y="559"/>
                  <a:pt x="2689" y="626"/>
                  <a:pt x="2687" y="629"/>
                </a:cubicBezTo>
                <a:cubicBezTo>
                  <a:pt x="2690" y="631"/>
                  <a:pt x="2753" y="672"/>
                  <a:pt x="2756" y="674"/>
                </a:cubicBezTo>
                <a:cubicBezTo>
                  <a:pt x="2758" y="671"/>
                  <a:pt x="2798" y="599"/>
                  <a:pt x="2799" y="598"/>
                </a:cubicBezTo>
                <a:cubicBezTo>
                  <a:pt x="2799" y="597"/>
                  <a:pt x="2798" y="596"/>
                  <a:pt x="2798" y="595"/>
                </a:cubicBezTo>
                <a:cubicBezTo>
                  <a:pt x="2797" y="594"/>
                  <a:pt x="2738" y="554"/>
                  <a:pt x="2735" y="552"/>
                </a:cubicBezTo>
                <a:close/>
                <a:moveTo>
                  <a:pt x="2661" y="479"/>
                </a:moveTo>
                <a:cubicBezTo>
                  <a:pt x="2659" y="480"/>
                  <a:pt x="2658" y="480"/>
                  <a:pt x="2655" y="481"/>
                </a:cubicBezTo>
                <a:cubicBezTo>
                  <a:pt x="2657" y="482"/>
                  <a:pt x="2658" y="483"/>
                  <a:pt x="2659" y="483"/>
                </a:cubicBezTo>
                <a:cubicBezTo>
                  <a:pt x="2660" y="482"/>
                  <a:pt x="2660" y="480"/>
                  <a:pt x="2661" y="479"/>
                </a:cubicBezTo>
                <a:close/>
                <a:moveTo>
                  <a:pt x="3199" y="744"/>
                </a:moveTo>
                <a:cubicBezTo>
                  <a:pt x="3199" y="745"/>
                  <a:pt x="3230" y="802"/>
                  <a:pt x="3232" y="805"/>
                </a:cubicBezTo>
                <a:cubicBezTo>
                  <a:pt x="3235" y="802"/>
                  <a:pt x="3263" y="785"/>
                  <a:pt x="3263" y="785"/>
                </a:cubicBezTo>
                <a:cubicBezTo>
                  <a:pt x="3263" y="785"/>
                  <a:pt x="3297" y="764"/>
                  <a:pt x="3299" y="762"/>
                </a:cubicBezTo>
                <a:cubicBezTo>
                  <a:pt x="3298" y="759"/>
                  <a:pt x="3263" y="697"/>
                  <a:pt x="3262" y="695"/>
                </a:cubicBezTo>
                <a:cubicBezTo>
                  <a:pt x="3259" y="697"/>
                  <a:pt x="3202" y="734"/>
                  <a:pt x="3201" y="735"/>
                </a:cubicBezTo>
                <a:cubicBezTo>
                  <a:pt x="3200" y="736"/>
                  <a:pt x="3199" y="743"/>
                  <a:pt x="3199" y="744"/>
                </a:cubicBezTo>
                <a:close/>
                <a:moveTo>
                  <a:pt x="3322" y="1000"/>
                </a:moveTo>
                <a:cubicBezTo>
                  <a:pt x="3320" y="997"/>
                  <a:pt x="3280" y="922"/>
                  <a:pt x="3278" y="919"/>
                </a:cubicBezTo>
                <a:cubicBezTo>
                  <a:pt x="3275" y="922"/>
                  <a:pt x="3207" y="964"/>
                  <a:pt x="3204" y="966"/>
                </a:cubicBezTo>
                <a:cubicBezTo>
                  <a:pt x="3206" y="968"/>
                  <a:pt x="3243" y="1047"/>
                  <a:pt x="3244" y="1049"/>
                </a:cubicBezTo>
                <a:cubicBezTo>
                  <a:pt x="3247" y="1047"/>
                  <a:pt x="3319" y="1002"/>
                  <a:pt x="3322" y="1000"/>
                </a:cubicBezTo>
                <a:close/>
                <a:moveTo>
                  <a:pt x="3274" y="1059"/>
                </a:moveTo>
                <a:lnTo>
                  <a:pt x="3355" y="1059"/>
                </a:lnTo>
                <a:cubicBezTo>
                  <a:pt x="3353" y="1056"/>
                  <a:pt x="3331" y="1016"/>
                  <a:pt x="3329" y="1012"/>
                </a:cubicBezTo>
                <a:cubicBezTo>
                  <a:pt x="3326" y="1014"/>
                  <a:pt x="3265" y="1053"/>
                  <a:pt x="3256" y="1058"/>
                </a:cubicBezTo>
                <a:cubicBezTo>
                  <a:pt x="3258" y="1058"/>
                  <a:pt x="3260" y="1059"/>
                  <a:pt x="3260" y="1059"/>
                </a:cubicBezTo>
                <a:lnTo>
                  <a:pt x="3274" y="1059"/>
                </a:lnTo>
                <a:close/>
                <a:moveTo>
                  <a:pt x="2682" y="1167"/>
                </a:moveTo>
                <a:cubicBezTo>
                  <a:pt x="2906" y="1146"/>
                  <a:pt x="3133" y="1146"/>
                  <a:pt x="3357" y="1167"/>
                </a:cubicBezTo>
                <a:cubicBezTo>
                  <a:pt x="3371" y="1168"/>
                  <a:pt x="3385" y="1164"/>
                  <a:pt x="3394" y="1156"/>
                </a:cubicBezTo>
                <a:cubicBezTo>
                  <a:pt x="3402" y="1149"/>
                  <a:pt x="3406" y="1140"/>
                  <a:pt x="3406" y="1129"/>
                </a:cubicBezTo>
                <a:cubicBezTo>
                  <a:pt x="3406" y="1105"/>
                  <a:pt x="3383" y="1083"/>
                  <a:pt x="3356" y="1080"/>
                </a:cubicBezTo>
                <a:cubicBezTo>
                  <a:pt x="3329" y="1078"/>
                  <a:pt x="3302" y="1076"/>
                  <a:pt x="3274" y="1074"/>
                </a:cubicBezTo>
                <a:lnTo>
                  <a:pt x="3261" y="1073"/>
                </a:lnTo>
                <a:lnTo>
                  <a:pt x="3217" y="1070"/>
                </a:lnTo>
                <a:lnTo>
                  <a:pt x="3206" y="1069"/>
                </a:lnTo>
                <a:lnTo>
                  <a:pt x="3189" y="1069"/>
                </a:lnTo>
                <a:cubicBezTo>
                  <a:pt x="3159" y="1067"/>
                  <a:pt x="3128" y="1066"/>
                  <a:pt x="3094" y="1065"/>
                </a:cubicBezTo>
                <a:lnTo>
                  <a:pt x="3072" y="1065"/>
                </a:lnTo>
                <a:lnTo>
                  <a:pt x="3061" y="1065"/>
                </a:lnTo>
                <a:lnTo>
                  <a:pt x="3019" y="1065"/>
                </a:lnTo>
                <a:cubicBezTo>
                  <a:pt x="3019" y="1065"/>
                  <a:pt x="2952" y="1065"/>
                  <a:pt x="2952" y="1065"/>
                </a:cubicBezTo>
                <a:lnTo>
                  <a:pt x="2934" y="1066"/>
                </a:lnTo>
                <a:lnTo>
                  <a:pt x="2929" y="1066"/>
                </a:lnTo>
                <a:cubicBezTo>
                  <a:pt x="2900" y="1066"/>
                  <a:pt x="2875" y="1067"/>
                  <a:pt x="2850" y="1069"/>
                </a:cubicBezTo>
                <a:lnTo>
                  <a:pt x="2821" y="1070"/>
                </a:lnTo>
                <a:lnTo>
                  <a:pt x="2807" y="1071"/>
                </a:lnTo>
                <a:lnTo>
                  <a:pt x="2801" y="1071"/>
                </a:lnTo>
                <a:lnTo>
                  <a:pt x="2771" y="1073"/>
                </a:lnTo>
                <a:lnTo>
                  <a:pt x="2765" y="1074"/>
                </a:lnTo>
                <a:cubicBezTo>
                  <a:pt x="2737" y="1075"/>
                  <a:pt x="2710" y="1078"/>
                  <a:pt x="2683" y="1080"/>
                </a:cubicBezTo>
                <a:cubicBezTo>
                  <a:pt x="2656" y="1083"/>
                  <a:pt x="2633" y="1105"/>
                  <a:pt x="2633" y="1129"/>
                </a:cubicBezTo>
                <a:cubicBezTo>
                  <a:pt x="2633" y="1139"/>
                  <a:pt x="2637" y="1149"/>
                  <a:pt x="2645" y="1156"/>
                </a:cubicBezTo>
                <a:cubicBezTo>
                  <a:pt x="2654" y="1164"/>
                  <a:pt x="2668" y="1168"/>
                  <a:pt x="2682" y="1167"/>
                </a:cubicBezTo>
                <a:close/>
                <a:moveTo>
                  <a:pt x="3034" y="909"/>
                </a:moveTo>
                <a:cubicBezTo>
                  <a:pt x="3034" y="909"/>
                  <a:pt x="3034" y="908"/>
                  <a:pt x="3034" y="908"/>
                </a:cubicBezTo>
                <a:cubicBezTo>
                  <a:pt x="3034" y="908"/>
                  <a:pt x="3034" y="904"/>
                  <a:pt x="3034" y="903"/>
                </a:cubicBezTo>
                <a:lnTo>
                  <a:pt x="3033" y="898"/>
                </a:lnTo>
                <a:lnTo>
                  <a:pt x="3033" y="895"/>
                </a:lnTo>
                <a:cubicBezTo>
                  <a:pt x="3028" y="869"/>
                  <a:pt x="3021" y="855"/>
                  <a:pt x="3015" y="850"/>
                </a:cubicBezTo>
                <a:cubicBezTo>
                  <a:pt x="3014" y="849"/>
                  <a:pt x="3013" y="848"/>
                  <a:pt x="3011" y="848"/>
                </a:cubicBezTo>
                <a:cubicBezTo>
                  <a:pt x="3010" y="848"/>
                  <a:pt x="3009" y="849"/>
                  <a:pt x="3008" y="850"/>
                </a:cubicBezTo>
                <a:cubicBezTo>
                  <a:pt x="3002" y="854"/>
                  <a:pt x="2995" y="868"/>
                  <a:pt x="2990" y="895"/>
                </a:cubicBezTo>
                <a:lnTo>
                  <a:pt x="2990" y="898"/>
                </a:lnTo>
                <a:lnTo>
                  <a:pt x="2989" y="901"/>
                </a:lnTo>
                <a:cubicBezTo>
                  <a:pt x="2989" y="901"/>
                  <a:pt x="2989" y="903"/>
                  <a:pt x="2989" y="904"/>
                </a:cubicBezTo>
                <a:cubicBezTo>
                  <a:pt x="2989" y="904"/>
                  <a:pt x="2988" y="908"/>
                  <a:pt x="2988" y="908"/>
                </a:cubicBezTo>
                <a:lnTo>
                  <a:pt x="2988" y="909"/>
                </a:lnTo>
                <a:cubicBezTo>
                  <a:pt x="2988" y="909"/>
                  <a:pt x="2988" y="909"/>
                  <a:pt x="2988" y="909"/>
                </a:cubicBezTo>
                <a:cubicBezTo>
                  <a:pt x="2987" y="918"/>
                  <a:pt x="2987" y="927"/>
                  <a:pt x="2987" y="936"/>
                </a:cubicBezTo>
                <a:cubicBezTo>
                  <a:pt x="2987" y="943"/>
                  <a:pt x="2987" y="951"/>
                  <a:pt x="2988" y="958"/>
                </a:cubicBezTo>
                <a:lnTo>
                  <a:pt x="2988" y="963"/>
                </a:lnTo>
                <a:cubicBezTo>
                  <a:pt x="2988" y="963"/>
                  <a:pt x="2989" y="968"/>
                  <a:pt x="2989" y="968"/>
                </a:cubicBezTo>
                <a:lnTo>
                  <a:pt x="2990" y="975"/>
                </a:lnTo>
                <a:cubicBezTo>
                  <a:pt x="2990" y="975"/>
                  <a:pt x="2993" y="990"/>
                  <a:pt x="2993" y="991"/>
                </a:cubicBezTo>
                <a:cubicBezTo>
                  <a:pt x="2993" y="990"/>
                  <a:pt x="2993" y="991"/>
                  <a:pt x="2993" y="992"/>
                </a:cubicBezTo>
                <a:cubicBezTo>
                  <a:pt x="2993" y="992"/>
                  <a:pt x="2995" y="998"/>
                  <a:pt x="2995" y="998"/>
                </a:cubicBezTo>
                <a:lnTo>
                  <a:pt x="2995" y="999"/>
                </a:lnTo>
                <a:cubicBezTo>
                  <a:pt x="2998" y="1007"/>
                  <a:pt x="3001" y="1014"/>
                  <a:pt x="3004" y="1018"/>
                </a:cubicBezTo>
                <a:cubicBezTo>
                  <a:pt x="3004" y="1018"/>
                  <a:pt x="3006" y="1021"/>
                  <a:pt x="3006" y="1021"/>
                </a:cubicBezTo>
                <a:lnTo>
                  <a:pt x="3007" y="1022"/>
                </a:lnTo>
                <a:lnTo>
                  <a:pt x="3007" y="1022"/>
                </a:lnTo>
                <a:lnTo>
                  <a:pt x="3009" y="1023"/>
                </a:lnTo>
                <a:cubicBezTo>
                  <a:pt x="3009" y="1023"/>
                  <a:pt x="3011" y="1024"/>
                  <a:pt x="3011" y="1024"/>
                </a:cubicBezTo>
                <a:lnTo>
                  <a:pt x="3011" y="1024"/>
                </a:lnTo>
                <a:cubicBezTo>
                  <a:pt x="3011" y="1024"/>
                  <a:pt x="3013" y="1024"/>
                  <a:pt x="3013" y="1024"/>
                </a:cubicBezTo>
                <a:lnTo>
                  <a:pt x="3014" y="1023"/>
                </a:lnTo>
                <a:cubicBezTo>
                  <a:pt x="3014" y="1023"/>
                  <a:pt x="3016" y="1022"/>
                  <a:pt x="3016" y="1022"/>
                </a:cubicBezTo>
                <a:lnTo>
                  <a:pt x="3017" y="1021"/>
                </a:lnTo>
                <a:lnTo>
                  <a:pt x="3019" y="1018"/>
                </a:lnTo>
                <a:cubicBezTo>
                  <a:pt x="3022" y="1014"/>
                  <a:pt x="3025" y="1007"/>
                  <a:pt x="3027" y="1000"/>
                </a:cubicBezTo>
                <a:lnTo>
                  <a:pt x="3028" y="998"/>
                </a:lnTo>
                <a:lnTo>
                  <a:pt x="3028" y="997"/>
                </a:lnTo>
                <a:lnTo>
                  <a:pt x="3030" y="992"/>
                </a:lnTo>
                <a:lnTo>
                  <a:pt x="3030" y="989"/>
                </a:lnTo>
                <a:lnTo>
                  <a:pt x="3033" y="976"/>
                </a:lnTo>
                <a:lnTo>
                  <a:pt x="3034" y="968"/>
                </a:lnTo>
                <a:lnTo>
                  <a:pt x="3034" y="967"/>
                </a:lnTo>
                <a:lnTo>
                  <a:pt x="3034" y="964"/>
                </a:lnTo>
                <a:lnTo>
                  <a:pt x="3035" y="958"/>
                </a:lnTo>
                <a:cubicBezTo>
                  <a:pt x="3036" y="951"/>
                  <a:pt x="3036" y="943"/>
                  <a:pt x="3036" y="936"/>
                </a:cubicBezTo>
                <a:cubicBezTo>
                  <a:pt x="3036" y="927"/>
                  <a:pt x="3035" y="919"/>
                  <a:pt x="3035" y="910"/>
                </a:cubicBezTo>
                <a:lnTo>
                  <a:pt x="3034" y="909"/>
                </a:lnTo>
                <a:close/>
                <a:moveTo>
                  <a:pt x="3039" y="1008"/>
                </a:moveTo>
                <a:cubicBezTo>
                  <a:pt x="3037" y="1014"/>
                  <a:pt x="3035" y="1019"/>
                  <a:pt x="3032" y="1024"/>
                </a:cubicBezTo>
                <a:cubicBezTo>
                  <a:pt x="3040" y="1031"/>
                  <a:pt x="3057" y="1036"/>
                  <a:pt x="3078" y="1038"/>
                </a:cubicBezTo>
                <a:lnTo>
                  <a:pt x="3083" y="1038"/>
                </a:lnTo>
                <a:lnTo>
                  <a:pt x="3086" y="1038"/>
                </a:lnTo>
                <a:lnTo>
                  <a:pt x="3091" y="1038"/>
                </a:lnTo>
                <a:cubicBezTo>
                  <a:pt x="3091" y="1038"/>
                  <a:pt x="3094" y="1038"/>
                  <a:pt x="3094" y="1038"/>
                </a:cubicBezTo>
                <a:cubicBezTo>
                  <a:pt x="3094" y="1038"/>
                  <a:pt x="3099" y="1038"/>
                  <a:pt x="3099" y="1038"/>
                </a:cubicBezTo>
                <a:cubicBezTo>
                  <a:pt x="3134" y="1035"/>
                  <a:pt x="3159" y="1022"/>
                  <a:pt x="3159" y="1012"/>
                </a:cubicBezTo>
                <a:cubicBezTo>
                  <a:pt x="3159" y="1011"/>
                  <a:pt x="3159" y="1011"/>
                  <a:pt x="3159" y="1011"/>
                </a:cubicBezTo>
                <a:cubicBezTo>
                  <a:pt x="3159" y="1009"/>
                  <a:pt x="3157" y="1006"/>
                  <a:pt x="3155" y="1004"/>
                </a:cubicBezTo>
                <a:cubicBezTo>
                  <a:pt x="3153" y="1003"/>
                  <a:pt x="3151" y="1001"/>
                  <a:pt x="3149" y="1000"/>
                </a:cubicBezTo>
                <a:cubicBezTo>
                  <a:pt x="3149" y="1000"/>
                  <a:pt x="3144" y="997"/>
                  <a:pt x="3144" y="997"/>
                </a:cubicBezTo>
                <a:lnTo>
                  <a:pt x="3138" y="995"/>
                </a:lnTo>
                <a:cubicBezTo>
                  <a:pt x="3133" y="993"/>
                  <a:pt x="3128" y="992"/>
                  <a:pt x="3122" y="991"/>
                </a:cubicBezTo>
                <a:cubicBezTo>
                  <a:pt x="3121" y="992"/>
                  <a:pt x="3116" y="995"/>
                  <a:pt x="3116" y="995"/>
                </a:cubicBezTo>
                <a:lnTo>
                  <a:pt x="3109" y="998"/>
                </a:lnTo>
                <a:lnTo>
                  <a:pt x="3109" y="998"/>
                </a:lnTo>
                <a:lnTo>
                  <a:pt x="3103" y="1001"/>
                </a:lnTo>
                <a:cubicBezTo>
                  <a:pt x="3103" y="1001"/>
                  <a:pt x="3098" y="1003"/>
                  <a:pt x="3098" y="1003"/>
                </a:cubicBezTo>
                <a:cubicBezTo>
                  <a:pt x="3098" y="1003"/>
                  <a:pt x="3092" y="1005"/>
                  <a:pt x="3092" y="1005"/>
                </a:cubicBezTo>
                <a:lnTo>
                  <a:pt x="3086" y="1007"/>
                </a:lnTo>
                <a:cubicBezTo>
                  <a:pt x="3069" y="1012"/>
                  <a:pt x="3053" y="1013"/>
                  <a:pt x="3042" y="1010"/>
                </a:cubicBezTo>
                <a:cubicBezTo>
                  <a:pt x="3042" y="1010"/>
                  <a:pt x="3041" y="1009"/>
                  <a:pt x="3039" y="1008"/>
                </a:cubicBezTo>
                <a:close/>
                <a:moveTo>
                  <a:pt x="2537" y="661"/>
                </a:moveTo>
                <a:cubicBezTo>
                  <a:pt x="2534" y="659"/>
                  <a:pt x="2507" y="643"/>
                  <a:pt x="2503" y="640"/>
                </a:cubicBezTo>
                <a:cubicBezTo>
                  <a:pt x="2502" y="648"/>
                  <a:pt x="2501" y="655"/>
                  <a:pt x="2501" y="664"/>
                </a:cubicBezTo>
                <a:cubicBezTo>
                  <a:pt x="2501" y="677"/>
                  <a:pt x="2503" y="692"/>
                  <a:pt x="2505" y="709"/>
                </a:cubicBezTo>
                <a:cubicBezTo>
                  <a:pt x="2508" y="705"/>
                  <a:pt x="2537" y="662"/>
                  <a:pt x="2537" y="661"/>
                </a:cubicBezTo>
                <a:close/>
                <a:moveTo>
                  <a:pt x="2845" y="618"/>
                </a:moveTo>
                <a:lnTo>
                  <a:pt x="2845" y="618"/>
                </a:lnTo>
                <a:lnTo>
                  <a:pt x="2839" y="619"/>
                </a:lnTo>
                <a:lnTo>
                  <a:pt x="2839" y="619"/>
                </a:lnTo>
                <a:lnTo>
                  <a:pt x="2837" y="619"/>
                </a:lnTo>
                <a:lnTo>
                  <a:pt x="2835" y="619"/>
                </a:lnTo>
                <a:lnTo>
                  <a:pt x="2835" y="619"/>
                </a:lnTo>
                <a:lnTo>
                  <a:pt x="2834" y="619"/>
                </a:lnTo>
                <a:lnTo>
                  <a:pt x="2832" y="619"/>
                </a:lnTo>
                <a:cubicBezTo>
                  <a:pt x="2827" y="619"/>
                  <a:pt x="2821" y="619"/>
                  <a:pt x="2816" y="617"/>
                </a:cubicBezTo>
                <a:cubicBezTo>
                  <a:pt x="2817" y="621"/>
                  <a:pt x="2819" y="640"/>
                  <a:pt x="2820" y="642"/>
                </a:cubicBezTo>
                <a:cubicBezTo>
                  <a:pt x="2826" y="644"/>
                  <a:pt x="2833" y="645"/>
                  <a:pt x="2839" y="645"/>
                </a:cubicBezTo>
                <a:lnTo>
                  <a:pt x="2844" y="644"/>
                </a:lnTo>
                <a:lnTo>
                  <a:pt x="2845" y="644"/>
                </a:lnTo>
                <a:lnTo>
                  <a:pt x="2849" y="644"/>
                </a:lnTo>
                <a:lnTo>
                  <a:pt x="2854" y="642"/>
                </a:lnTo>
                <a:cubicBezTo>
                  <a:pt x="2858" y="641"/>
                  <a:pt x="2862" y="639"/>
                  <a:pt x="2865" y="637"/>
                </a:cubicBezTo>
                <a:cubicBezTo>
                  <a:pt x="2865" y="635"/>
                  <a:pt x="2863" y="617"/>
                  <a:pt x="2863" y="612"/>
                </a:cubicBezTo>
                <a:cubicBezTo>
                  <a:pt x="2859" y="614"/>
                  <a:pt x="2854" y="616"/>
                  <a:pt x="2850" y="617"/>
                </a:cubicBezTo>
                <a:lnTo>
                  <a:pt x="2845" y="618"/>
                </a:lnTo>
                <a:close/>
                <a:moveTo>
                  <a:pt x="3132" y="794"/>
                </a:moveTo>
                <a:cubicBezTo>
                  <a:pt x="3134" y="795"/>
                  <a:pt x="3138" y="798"/>
                  <a:pt x="3138" y="798"/>
                </a:cubicBezTo>
                <a:cubicBezTo>
                  <a:pt x="3138" y="798"/>
                  <a:pt x="3142" y="799"/>
                  <a:pt x="3142" y="799"/>
                </a:cubicBezTo>
                <a:lnTo>
                  <a:pt x="3146" y="801"/>
                </a:lnTo>
                <a:cubicBezTo>
                  <a:pt x="3146" y="801"/>
                  <a:pt x="3147" y="801"/>
                  <a:pt x="3147" y="801"/>
                </a:cubicBezTo>
                <a:cubicBezTo>
                  <a:pt x="3155" y="803"/>
                  <a:pt x="3162" y="803"/>
                  <a:pt x="3170" y="801"/>
                </a:cubicBezTo>
                <a:cubicBezTo>
                  <a:pt x="3171" y="800"/>
                  <a:pt x="3175" y="782"/>
                  <a:pt x="3177" y="776"/>
                </a:cubicBezTo>
                <a:cubicBezTo>
                  <a:pt x="3168" y="777"/>
                  <a:pt x="3160" y="777"/>
                  <a:pt x="3152" y="775"/>
                </a:cubicBezTo>
                <a:cubicBezTo>
                  <a:pt x="3152" y="775"/>
                  <a:pt x="3147" y="774"/>
                  <a:pt x="3147" y="774"/>
                </a:cubicBezTo>
                <a:cubicBezTo>
                  <a:pt x="3147" y="774"/>
                  <a:pt x="3143" y="772"/>
                  <a:pt x="3142" y="772"/>
                </a:cubicBezTo>
                <a:cubicBezTo>
                  <a:pt x="3142" y="772"/>
                  <a:pt x="3139" y="771"/>
                  <a:pt x="3137" y="769"/>
                </a:cubicBezTo>
                <a:cubicBezTo>
                  <a:pt x="3136" y="773"/>
                  <a:pt x="3132" y="792"/>
                  <a:pt x="3132" y="794"/>
                </a:cubicBezTo>
                <a:close/>
                <a:moveTo>
                  <a:pt x="2772" y="465"/>
                </a:moveTo>
                <a:cubicBezTo>
                  <a:pt x="2751" y="464"/>
                  <a:pt x="2719" y="465"/>
                  <a:pt x="2683" y="473"/>
                </a:cubicBezTo>
                <a:cubicBezTo>
                  <a:pt x="2682" y="474"/>
                  <a:pt x="2672" y="489"/>
                  <a:pt x="2670" y="491"/>
                </a:cubicBezTo>
                <a:cubicBezTo>
                  <a:pt x="2673" y="493"/>
                  <a:pt x="2728" y="530"/>
                  <a:pt x="2731" y="532"/>
                </a:cubicBezTo>
                <a:cubicBezTo>
                  <a:pt x="2732" y="529"/>
                  <a:pt x="2769" y="470"/>
                  <a:pt x="2772" y="465"/>
                </a:cubicBezTo>
                <a:close/>
                <a:moveTo>
                  <a:pt x="2829" y="541"/>
                </a:moveTo>
                <a:cubicBezTo>
                  <a:pt x="2829" y="541"/>
                  <a:pt x="2823" y="541"/>
                  <a:pt x="2823" y="541"/>
                </a:cubicBezTo>
                <a:lnTo>
                  <a:pt x="2818" y="540"/>
                </a:lnTo>
                <a:lnTo>
                  <a:pt x="2812" y="539"/>
                </a:lnTo>
                <a:cubicBezTo>
                  <a:pt x="2812" y="539"/>
                  <a:pt x="2808" y="538"/>
                  <a:pt x="2805" y="537"/>
                </a:cubicBezTo>
                <a:cubicBezTo>
                  <a:pt x="2805" y="542"/>
                  <a:pt x="2807" y="559"/>
                  <a:pt x="2808" y="561"/>
                </a:cubicBezTo>
                <a:cubicBezTo>
                  <a:pt x="2811" y="563"/>
                  <a:pt x="2815" y="564"/>
                  <a:pt x="2819" y="564"/>
                </a:cubicBezTo>
                <a:lnTo>
                  <a:pt x="2824" y="565"/>
                </a:lnTo>
                <a:lnTo>
                  <a:pt x="2825" y="565"/>
                </a:lnTo>
                <a:cubicBezTo>
                  <a:pt x="2825" y="565"/>
                  <a:pt x="2830" y="566"/>
                  <a:pt x="2830" y="566"/>
                </a:cubicBezTo>
                <a:lnTo>
                  <a:pt x="2833" y="566"/>
                </a:lnTo>
                <a:lnTo>
                  <a:pt x="2834" y="565"/>
                </a:lnTo>
                <a:lnTo>
                  <a:pt x="2839" y="565"/>
                </a:lnTo>
                <a:cubicBezTo>
                  <a:pt x="2846" y="564"/>
                  <a:pt x="2852" y="562"/>
                  <a:pt x="2858" y="558"/>
                </a:cubicBezTo>
                <a:cubicBezTo>
                  <a:pt x="2858" y="556"/>
                  <a:pt x="2856" y="538"/>
                  <a:pt x="2856" y="533"/>
                </a:cubicBezTo>
                <a:cubicBezTo>
                  <a:pt x="2849" y="537"/>
                  <a:pt x="2842" y="539"/>
                  <a:pt x="2834" y="540"/>
                </a:cubicBezTo>
                <a:lnTo>
                  <a:pt x="2829" y="541"/>
                </a:lnTo>
                <a:close/>
                <a:moveTo>
                  <a:pt x="3050" y="516"/>
                </a:moveTo>
                <a:lnTo>
                  <a:pt x="3049" y="513"/>
                </a:lnTo>
                <a:lnTo>
                  <a:pt x="3049" y="512"/>
                </a:lnTo>
                <a:cubicBezTo>
                  <a:pt x="3049" y="512"/>
                  <a:pt x="3048" y="507"/>
                  <a:pt x="3048" y="507"/>
                </a:cubicBezTo>
                <a:lnTo>
                  <a:pt x="3047" y="502"/>
                </a:lnTo>
                <a:cubicBezTo>
                  <a:pt x="3041" y="487"/>
                  <a:pt x="3027" y="478"/>
                  <a:pt x="3011" y="478"/>
                </a:cubicBezTo>
                <a:cubicBezTo>
                  <a:pt x="2996" y="478"/>
                  <a:pt x="2982" y="488"/>
                  <a:pt x="2976" y="502"/>
                </a:cubicBezTo>
                <a:lnTo>
                  <a:pt x="2974" y="507"/>
                </a:lnTo>
                <a:lnTo>
                  <a:pt x="2974" y="512"/>
                </a:lnTo>
                <a:lnTo>
                  <a:pt x="2973" y="513"/>
                </a:lnTo>
                <a:lnTo>
                  <a:pt x="2973" y="516"/>
                </a:lnTo>
                <a:cubicBezTo>
                  <a:pt x="2973" y="535"/>
                  <a:pt x="2986" y="550"/>
                  <a:pt x="3004" y="554"/>
                </a:cubicBezTo>
                <a:cubicBezTo>
                  <a:pt x="3004" y="554"/>
                  <a:pt x="3009" y="554"/>
                  <a:pt x="3009" y="554"/>
                </a:cubicBezTo>
                <a:lnTo>
                  <a:pt x="3011" y="554"/>
                </a:lnTo>
                <a:lnTo>
                  <a:pt x="3013" y="554"/>
                </a:lnTo>
                <a:cubicBezTo>
                  <a:pt x="3013" y="554"/>
                  <a:pt x="3014" y="554"/>
                  <a:pt x="3014" y="554"/>
                </a:cubicBezTo>
                <a:lnTo>
                  <a:pt x="3015" y="554"/>
                </a:lnTo>
                <a:lnTo>
                  <a:pt x="3019" y="554"/>
                </a:lnTo>
                <a:cubicBezTo>
                  <a:pt x="3037" y="550"/>
                  <a:pt x="3050" y="534"/>
                  <a:pt x="3050" y="516"/>
                </a:cubicBezTo>
                <a:close/>
                <a:moveTo>
                  <a:pt x="2881" y="772"/>
                </a:moveTo>
                <a:cubicBezTo>
                  <a:pt x="2881" y="772"/>
                  <a:pt x="2876" y="774"/>
                  <a:pt x="2876" y="774"/>
                </a:cubicBezTo>
                <a:cubicBezTo>
                  <a:pt x="2876" y="774"/>
                  <a:pt x="2871" y="775"/>
                  <a:pt x="2871" y="775"/>
                </a:cubicBezTo>
                <a:cubicBezTo>
                  <a:pt x="2863" y="777"/>
                  <a:pt x="2855" y="777"/>
                  <a:pt x="2847" y="776"/>
                </a:cubicBezTo>
                <a:cubicBezTo>
                  <a:pt x="2848" y="780"/>
                  <a:pt x="2852" y="799"/>
                  <a:pt x="2853" y="801"/>
                </a:cubicBezTo>
                <a:cubicBezTo>
                  <a:pt x="2861" y="803"/>
                  <a:pt x="2869" y="803"/>
                  <a:pt x="2876" y="801"/>
                </a:cubicBezTo>
                <a:lnTo>
                  <a:pt x="2882" y="799"/>
                </a:lnTo>
                <a:cubicBezTo>
                  <a:pt x="2882" y="799"/>
                  <a:pt x="2885" y="798"/>
                  <a:pt x="2886" y="798"/>
                </a:cubicBezTo>
                <a:cubicBezTo>
                  <a:pt x="2886" y="798"/>
                  <a:pt x="2886" y="797"/>
                  <a:pt x="2886" y="797"/>
                </a:cubicBezTo>
                <a:cubicBezTo>
                  <a:pt x="2886" y="797"/>
                  <a:pt x="2890" y="795"/>
                  <a:pt x="2892" y="794"/>
                </a:cubicBezTo>
                <a:cubicBezTo>
                  <a:pt x="2891" y="792"/>
                  <a:pt x="2887" y="773"/>
                  <a:pt x="2886" y="769"/>
                </a:cubicBezTo>
                <a:cubicBezTo>
                  <a:pt x="2884" y="771"/>
                  <a:pt x="2881" y="772"/>
                  <a:pt x="2881" y="772"/>
                </a:cubicBezTo>
                <a:close/>
                <a:moveTo>
                  <a:pt x="2837" y="580"/>
                </a:moveTo>
                <a:lnTo>
                  <a:pt x="2837" y="580"/>
                </a:lnTo>
                <a:lnTo>
                  <a:pt x="2837" y="580"/>
                </a:lnTo>
                <a:cubicBezTo>
                  <a:pt x="2837" y="580"/>
                  <a:pt x="2833" y="580"/>
                  <a:pt x="2833" y="580"/>
                </a:cubicBezTo>
                <a:lnTo>
                  <a:pt x="2831" y="580"/>
                </a:lnTo>
                <a:lnTo>
                  <a:pt x="2828" y="580"/>
                </a:lnTo>
                <a:lnTo>
                  <a:pt x="2823" y="580"/>
                </a:lnTo>
                <a:lnTo>
                  <a:pt x="2818" y="579"/>
                </a:lnTo>
                <a:lnTo>
                  <a:pt x="2813" y="578"/>
                </a:lnTo>
                <a:cubicBezTo>
                  <a:pt x="2813" y="578"/>
                  <a:pt x="2811" y="577"/>
                  <a:pt x="2810" y="577"/>
                </a:cubicBezTo>
                <a:cubicBezTo>
                  <a:pt x="2810" y="579"/>
                  <a:pt x="2814" y="602"/>
                  <a:pt x="2814" y="602"/>
                </a:cubicBezTo>
                <a:cubicBezTo>
                  <a:pt x="2815" y="603"/>
                  <a:pt x="2817" y="603"/>
                  <a:pt x="2817" y="603"/>
                </a:cubicBezTo>
                <a:cubicBezTo>
                  <a:pt x="2821" y="604"/>
                  <a:pt x="2825" y="605"/>
                  <a:pt x="2829" y="605"/>
                </a:cubicBezTo>
                <a:lnTo>
                  <a:pt x="2835" y="605"/>
                </a:lnTo>
                <a:lnTo>
                  <a:pt x="2835" y="605"/>
                </a:lnTo>
                <a:cubicBezTo>
                  <a:pt x="2835" y="605"/>
                  <a:pt x="2837" y="605"/>
                  <a:pt x="2837" y="605"/>
                </a:cubicBezTo>
                <a:lnTo>
                  <a:pt x="2839" y="605"/>
                </a:lnTo>
                <a:lnTo>
                  <a:pt x="2840" y="605"/>
                </a:lnTo>
                <a:lnTo>
                  <a:pt x="2840" y="604"/>
                </a:lnTo>
                <a:lnTo>
                  <a:pt x="2842" y="604"/>
                </a:lnTo>
                <a:lnTo>
                  <a:pt x="2847" y="603"/>
                </a:lnTo>
                <a:cubicBezTo>
                  <a:pt x="2852" y="602"/>
                  <a:pt x="2857" y="599"/>
                  <a:pt x="2861" y="596"/>
                </a:cubicBezTo>
                <a:cubicBezTo>
                  <a:pt x="2861" y="595"/>
                  <a:pt x="2859" y="578"/>
                  <a:pt x="2859" y="574"/>
                </a:cubicBezTo>
                <a:cubicBezTo>
                  <a:pt x="2854" y="576"/>
                  <a:pt x="2848" y="578"/>
                  <a:pt x="2842" y="579"/>
                </a:cubicBezTo>
                <a:lnTo>
                  <a:pt x="2837" y="580"/>
                </a:lnTo>
                <a:close/>
                <a:moveTo>
                  <a:pt x="2813" y="500"/>
                </a:moveTo>
                <a:lnTo>
                  <a:pt x="2807" y="499"/>
                </a:lnTo>
                <a:lnTo>
                  <a:pt x="2802" y="497"/>
                </a:lnTo>
                <a:cubicBezTo>
                  <a:pt x="2802" y="497"/>
                  <a:pt x="2801" y="497"/>
                  <a:pt x="2799" y="497"/>
                </a:cubicBezTo>
                <a:cubicBezTo>
                  <a:pt x="2800" y="501"/>
                  <a:pt x="2802" y="520"/>
                  <a:pt x="2803" y="522"/>
                </a:cubicBezTo>
                <a:cubicBezTo>
                  <a:pt x="2805" y="523"/>
                  <a:pt x="2810" y="524"/>
                  <a:pt x="2810" y="524"/>
                </a:cubicBezTo>
                <a:lnTo>
                  <a:pt x="2816" y="525"/>
                </a:lnTo>
                <a:cubicBezTo>
                  <a:pt x="2816" y="525"/>
                  <a:pt x="2821" y="526"/>
                  <a:pt x="2821" y="526"/>
                </a:cubicBezTo>
                <a:lnTo>
                  <a:pt x="2827" y="526"/>
                </a:lnTo>
                <a:lnTo>
                  <a:pt x="2831" y="526"/>
                </a:lnTo>
                <a:lnTo>
                  <a:pt x="2831" y="526"/>
                </a:lnTo>
                <a:cubicBezTo>
                  <a:pt x="2840" y="525"/>
                  <a:pt x="2848" y="522"/>
                  <a:pt x="2855" y="517"/>
                </a:cubicBezTo>
                <a:cubicBezTo>
                  <a:pt x="2855" y="516"/>
                  <a:pt x="2854" y="507"/>
                  <a:pt x="2854" y="507"/>
                </a:cubicBezTo>
                <a:cubicBezTo>
                  <a:pt x="2854" y="507"/>
                  <a:pt x="2854" y="495"/>
                  <a:pt x="2854" y="494"/>
                </a:cubicBezTo>
                <a:cubicBezTo>
                  <a:pt x="2841" y="500"/>
                  <a:pt x="2828" y="502"/>
                  <a:pt x="2813" y="500"/>
                </a:cubicBezTo>
                <a:close/>
                <a:moveTo>
                  <a:pt x="3066" y="438"/>
                </a:moveTo>
                <a:lnTo>
                  <a:pt x="3070" y="435"/>
                </a:lnTo>
                <a:cubicBezTo>
                  <a:pt x="3093" y="416"/>
                  <a:pt x="3106" y="389"/>
                  <a:pt x="3106" y="360"/>
                </a:cubicBezTo>
                <a:cubicBezTo>
                  <a:pt x="3106" y="333"/>
                  <a:pt x="3094" y="306"/>
                  <a:pt x="3073" y="288"/>
                </a:cubicBezTo>
                <a:lnTo>
                  <a:pt x="3067" y="283"/>
                </a:lnTo>
                <a:lnTo>
                  <a:pt x="3061" y="279"/>
                </a:lnTo>
                <a:cubicBezTo>
                  <a:pt x="3046" y="270"/>
                  <a:pt x="3029" y="265"/>
                  <a:pt x="3011" y="265"/>
                </a:cubicBezTo>
                <a:cubicBezTo>
                  <a:pt x="2997" y="265"/>
                  <a:pt x="2984" y="268"/>
                  <a:pt x="2971" y="274"/>
                </a:cubicBezTo>
                <a:lnTo>
                  <a:pt x="2965" y="277"/>
                </a:lnTo>
                <a:lnTo>
                  <a:pt x="2959" y="281"/>
                </a:lnTo>
                <a:cubicBezTo>
                  <a:pt x="2932" y="299"/>
                  <a:pt x="2917" y="328"/>
                  <a:pt x="2917" y="360"/>
                </a:cubicBezTo>
                <a:cubicBezTo>
                  <a:pt x="2917" y="389"/>
                  <a:pt x="2930" y="417"/>
                  <a:pt x="2953" y="435"/>
                </a:cubicBezTo>
                <a:cubicBezTo>
                  <a:pt x="2953" y="435"/>
                  <a:pt x="2957" y="438"/>
                  <a:pt x="2957" y="438"/>
                </a:cubicBezTo>
                <a:lnTo>
                  <a:pt x="2961" y="440"/>
                </a:lnTo>
                <a:cubicBezTo>
                  <a:pt x="2976" y="450"/>
                  <a:pt x="2994" y="455"/>
                  <a:pt x="3011" y="455"/>
                </a:cubicBezTo>
                <a:cubicBezTo>
                  <a:pt x="3029" y="455"/>
                  <a:pt x="3047" y="450"/>
                  <a:pt x="3062" y="440"/>
                </a:cubicBezTo>
                <a:lnTo>
                  <a:pt x="3066" y="438"/>
                </a:lnTo>
                <a:close/>
                <a:moveTo>
                  <a:pt x="3046" y="611"/>
                </a:moveTo>
                <a:cubicBezTo>
                  <a:pt x="3046" y="595"/>
                  <a:pt x="3034" y="581"/>
                  <a:pt x="3019" y="577"/>
                </a:cubicBezTo>
                <a:lnTo>
                  <a:pt x="3014" y="577"/>
                </a:lnTo>
                <a:lnTo>
                  <a:pt x="3014" y="577"/>
                </a:lnTo>
                <a:lnTo>
                  <a:pt x="3013" y="577"/>
                </a:lnTo>
                <a:lnTo>
                  <a:pt x="3011" y="577"/>
                </a:lnTo>
                <a:lnTo>
                  <a:pt x="3010" y="577"/>
                </a:lnTo>
                <a:cubicBezTo>
                  <a:pt x="3010" y="577"/>
                  <a:pt x="3009" y="577"/>
                  <a:pt x="3009" y="577"/>
                </a:cubicBezTo>
                <a:lnTo>
                  <a:pt x="3008" y="577"/>
                </a:lnTo>
                <a:lnTo>
                  <a:pt x="3005" y="577"/>
                </a:lnTo>
                <a:cubicBezTo>
                  <a:pt x="2989" y="581"/>
                  <a:pt x="2977" y="595"/>
                  <a:pt x="2977" y="611"/>
                </a:cubicBezTo>
                <a:cubicBezTo>
                  <a:pt x="2977" y="627"/>
                  <a:pt x="2989" y="641"/>
                  <a:pt x="3005" y="644"/>
                </a:cubicBezTo>
                <a:lnTo>
                  <a:pt x="3008" y="645"/>
                </a:lnTo>
                <a:lnTo>
                  <a:pt x="3009" y="645"/>
                </a:lnTo>
                <a:lnTo>
                  <a:pt x="3011" y="645"/>
                </a:lnTo>
                <a:lnTo>
                  <a:pt x="3015" y="645"/>
                </a:lnTo>
                <a:lnTo>
                  <a:pt x="3016" y="645"/>
                </a:lnTo>
                <a:lnTo>
                  <a:pt x="3018" y="644"/>
                </a:lnTo>
                <a:cubicBezTo>
                  <a:pt x="3034" y="641"/>
                  <a:pt x="3046" y="627"/>
                  <a:pt x="3046" y="611"/>
                </a:cubicBezTo>
                <a:close/>
                <a:moveTo>
                  <a:pt x="2800" y="482"/>
                </a:moveTo>
                <a:cubicBezTo>
                  <a:pt x="2800" y="482"/>
                  <a:pt x="2800" y="482"/>
                  <a:pt x="2800" y="482"/>
                </a:cubicBezTo>
                <a:lnTo>
                  <a:pt x="2806" y="484"/>
                </a:lnTo>
                <a:lnTo>
                  <a:pt x="2811" y="485"/>
                </a:lnTo>
                <a:cubicBezTo>
                  <a:pt x="2827" y="489"/>
                  <a:pt x="2841" y="486"/>
                  <a:pt x="2853" y="478"/>
                </a:cubicBezTo>
                <a:cubicBezTo>
                  <a:pt x="2853" y="476"/>
                  <a:pt x="2852" y="456"/>
                  <a:pt x="2852" y="455"/>
                </a:cubicBezTo>
                <a:cubicBezTo>
                  <a:pt x="2851" y="453"/>
                  <a:pt x="2844" y="438"/>
                  <a:pt x="2820" y="440"/>
                </a:cubicBezTo>
                <a:cubicBezTo>
                  <a:pt x="2809" y="441"/>
                  <a:pt x="2801" y="446"/>
                  <a:pt x="2798" y="455"/>
                </a:cubicBezTo>
                <a:lnTo>
                  <a:pt x="2796" y="459"/>
                </a:lnTo>
                <a:lnTo>
                  <a:pt x="2796" y="464"/>
                </a:lnTo>
                <a:lnTo>
                  <a:pt x="2796" y="465"/>
                </a:lnTo>
                <a:cubicBezTo>
                  <a:pt x="2796" y="465"/>
                  <a:pt x="2797" y="479"/>
                  <a:pt x="2798" y="481"/>
                </a:cubicBezTo>
                <a:cubicBezTo>
                  <a:pt x="2798" y="481"/>
                  <a:pt x="2800" y="482"/>
                  <a:pt x="2800" y="482"/>
                </a:cubicBezTo>
                <a:close/>
                <a:moveTo>
                  <a:pt x="2557" y="657"/>
                </a:moveTo>
                <a:cubicBezTo>
                  <a:pt x="2560" y="659"/>
                  <a:pt x="2625" y="700"/>
                  <a:pt x="2626" y="701"/>
                </a:cubicBezTo>
                <a:cubicBezTo>
                  <a:pt x="2628" y="697"/>
                  <a:pt x="2666" y="636"/>
                  <a:pt x="2668" y="633"/>
                </a:cubicBezTo>
                <a:cubicBezTo>
                  <a:pt x="2665" y="631"/>
                  <a:pt x="2605" y="592"/>
                  <a:pt x="2603" y="591"/>
                </a:cubicBezTo>
                <a:cubicBezTo>
                  <a:pt x="2601" y="594"/>
                  <a:pt x="2559" y="654"/>
                  <a:pt x="2557" y="657"/>
                </a:cubicBezTo>
                <a:close/>
                <a:moveTo>
                  <a:pt x="2581" y="800"/>
                </a:moveTo>
                <a:cubicBezTo>
                  <a:pt x="2584" y="801"/>
                  <a:pt x="2656" y="847"/>
                  <a:pt x="2660" y="849"/>
                </a:cubicBezTo>
                <a:cubicBezTo>
                  <a:pt x="2661" y="847"/>
                  <a:pt x="2704" y="769"/>
                  <a:pt x="2704" y="769"/>
                </a:cubicBezTo>
                <a:lnTo>
                  <a:pt x="2705" y="767"/>
                </a:lnTo>
                <a:cubicBezTo>
                  <a:pt x="2702" y="765"/>
                  <a:pt x="2634" y="722"/>
                  <a:pt x="2631" y="720"/>
                </a:cubicBezTo>
                <a:cubicBezTo>
                  <a:pt x="2630" y="721"/>
                  <a:pt x="2583" y="796"/>
                  <a:pt x="2581" y="800"/>
                </a:cubicBezTo>
                <a:close/>
                <a:moveTo>
                  <a:pt x="3535" y="5970"/>
                </a:moveTo>
                <a:lnTo>
                  <a:pt x="3526" y="5976"/>
                </a:lnTo>
                <a:lnTo>
                  <a:pt x="3524" y="5965"/>
                </a:lnTo>
                <a:cubicBezTo>
                  <a:pt x="3524" y="5965"/>
                  <a:pt x="3523" y="5960"/>
                  <a:pt x="3523" y="5951"/>
                </a:cubicBezTo>
                <a:cubicBezTo>
                  <a:pt x="3523" y="5917"/>
                  <a:pt x="3535" y="5834"/>
                  <a:pt x="3644" y="5807"/>
                </a:cubicBezTo>
                <a:cubicBezTo>
                  <a:pt x="3671" y="5800"/>
                  <a:pt x="3698" y="5797"/>
                  <a:pt x="3723" y="5794"/>
                </a:cubicBezTo>
                <a:cubicBezTo>
                  <a:pt x="3723" y="5794"/>
                  <a:pt x="3724" y="5794"/>
                  <a:pt x="3724" y="5794"/>
                </a:cubicBezTo>
                <a:cubicBezTo>
                  <a:pt x="3734" y="5758"/>
                  <a:pt x="3741" y="5719"/>
                  <a:pt x="3746" y="5680"/>
                </a:cubicBezTo>
                <a:cubicBezTo>
                  <a:pt x="3747" y="5666"/>
                  <a:pt x="3748" y="5653"/>
                  <a:pt x="3748" y="5639"/>
                </a:cubicBezTo>
                <a:lnTo>
                  <a:pt x="3748" y="5622"/>
                </a:lnTo>
                <a:cubicBezTo>
                  <a:pt x="3748" y="5622"/>
                  <a:pt x="3748" y="5621"/>
                  <a:pt x="3747" y="5621"/>
                </a:cubicBezTo>
                <a:cubicBezTo>
                  <a:pt x="3744" y="5621"/>
                  <a:pt x="3738" y="5620"/>
                  <a:pt x="3738" y="5620"/>
                </a:cubicBezTo>
                <a:cubicBezTo>
                  <a:pt x="3683" y="5610"/>
                  <a:pt x="3636" y="5573"/>
                  <a:pt x="3598" y="5508"/>
                </a:cubicBezTo>
                <a:lnTo>
                  <a:pt x="3593" y="5499"/>
                </a:lnTo>
                <a:lnTo>
                  <a:pt x="3603" y="5497"/>
                </a:lnTo>
                <a:cubicBezTo>
                  <a:pt x="3605" y="5497"/>
                  <a:pt x="3660" y="5486"/>
                  <a:pt x="3704" y="5456"/>
                </a:cubicBezTo>
                <a:cubicBezTo>
                  <a:pt x="3624" y="5286"/>
                  <a:pt x="3458" y="5146"/>
                  <a:pt x="3376" y="5085"/>
                </a:cubicBezTo>
                <a:cubicBezTo>
                  <a:pt x="3360" y="5096"/>
                  <a:pt x="3344" y="5106"/>
                  <a:pt x="3327" y="5116"/>
                </a:cubicBezTo>
                <a:cubicBezTo>
                  <a:pt x="3339" y="5132"/>
                  <a:pt x="3351" y="5147"/>
                  <a:pt x="3361" y="5161"/>
                </a:cubicBezTo>
                <a:cubicBezTo>
                  <a:pt x="3416" y="5232"/>
                  <a:pt x="3473" y="5305"/>
                  <a:pt x="3511" y="5386"/>
                </a:cubicBezTo>
                <a:cubicBezTo>
                  <a:pt x="3550" y="5466"/>
                  <a:pt x="3584" y="5583"/>
                  <a:pt x="3584" y="5693"/>
                </a:cubicBezTo>
                <a:cubicBezTo>
                  <a:pt x="3584" y="5792"/>
                  <a:pt x="3557" y="5884"/>
                  <a:pt x="3481" y="5939"/>
                </a:cubicBezTo>
                <a:cubicBezTo>
                  <a:pt x="3450" y="5962"/>
                  <a:pt x="3416" y="5972"/>
                  <a:pt x="3383" y="5981"/>
                </a:cubicBezTo>
                <a:cubicBezTo>
                  <a:pt x="3363" y="5987"/>
                  <a:pt x="3342" y="5993"/>
                  <a:pt x="3322" y="6002"/>
                </a:cubicBezTo>
                <a:lnTo>
                  <a:pt x="3321" y="6003"/>
                </a:lnTo>
                <a:lnTo>
                  <a:pt x="3315" y="5990"/>
                </a:lnTo>
                <a:lnTo>
                  <a:pt x="3317" y="5989"/>
                </a:lnTo>
                <a:cubicBezTo>
                  <a:pt x="3318" y="5988"/>
                  <a:pt x="3445" y="5931"/>
                  <a:pt x="3497" y="5786"/>
                </a:cubicBezTo>
                <a:cubicBezTo>
                  <a:pt x="3512" y="5745"/>
                  <a:pt x="3519" y="5702"/>
                  <a:pt x="3519" y="5656"/>
                </a:cubicBezTo>
                <a:cubicBezTo>
                  <a:pt x="3519" y="5569"/>
                  <a:pt x="3492" y="5472"/>
                  <a:pt x="3440" y="5368"/>
                </a:cubicBezTo>
                <a:cubicBezTo>
                  <a:pt x="3435" y="5362"/>
                  <a:pt x="3335" y="5238"/>
                  <a:pt x="3273" y="5149"/>
                </a:cubicBezTo>
                <a:cubicBezTo>
                  <a:pt x="3266" y="5153"/>
                  <a:pt x="3259" y="5157"/>
                  <a:pt x="3251" y="5161"/>
                </a:cubicBezTo>
                <a:cubicBezTo>
                  <a:pt x="3306" y="5238"/>
                  <a:pt x="3404" y="5411"/>
                  <a:pt x="3415" y="5673"/>
                </a:cubicBezTo>
                <a:lnTo>
                  <a:pt x="3415" y="5703"/>
                </a:lnTo>
                <a:cubicBezTo>
                  <a:pt x="3415" y="5814"/>
                  <a:pt x="3388" y="5891"/>
                  <a:pt x="3333" y="5934"/>
                </a:cubicBezTo>
                <a:cubicBezTo>
                  <a:pt x="3315" y="5948"/>
                  <a:pt x="3295" y="5957"/>
                  <a:pt x="3272" y="5963"/>
                </a:cubicBezTo>
                <a:lnTo>
                  <a:pt x="3267" y="5964"/>
                </a:lnTo>
                <a:lnTo>
                  <a:pt x="3260" y="5966"/>
                </a:lnTo>
                <a:cubicBezTo>
                  <a:pt x="3233" y="5971"/>
                  <a:pt x="3207" y="5970"/>
                  <a:pt x="3189" y="5967"/>
                </a:cubicBezTo>
                <a:cubicBezTo>
                  <a:pt x="3206" y="5982"/>
                  <a:pt x="3223" y="5997"/>
                  <a:pt x="3240" y="6010"/>
                </a:cubicBezTo>
                <a:lnTo>
                  <a:pt x="3245" y="6014"/>
                </a:lnTo>
                <a:lnTo>
                  <a:pt x="3248" y="6017"/>
                </a:lnTo>
                <a:cubicBezTo>
                  <a:pt x="3344" y="6088"/>
                  <a:pt x="3433" y="6111"/>
                  <a:pt x="3512" y="6083"/>
                </a:cubicBezTo>
                <a:cubicBezTo>
                  <a:pt x="3565" y="6065"/>
                  <a:pt x="3614" y="6023"/>
                  <a:pt x="3653" y="5962"/>
                </a:cubicBezTo>
                <a:cubicBezTo>
                  <a:pt x="3627" y="5952"/>
                  <a:pt x="3579" y="5940"/>
                  <a:pt x="3535" y="5970"/>
                </a:cubicBezTo>
                <a:close/>
                <a:moveTo>
                  <a:pt x="2486" y="5392"/>
                </a:moveTo>
                <a:cubicBezTo>
                  <a:pt x="2451" y="5464"/>
                  <a:pt x="2415" y="5580"/>
                  <a:pt x="2415" y="5693"/>
                </a:cubicBezTo>
                <a:cubicBezTo>
                  <a:pt x="2415" y="5800"/>
                  <a:pt x="2448" y="5881"/>
                  <a:pt x="2512" y="5928"/>
                </a:cubicBezTo>
                <a:cubicBezTo>
                  <a:pt x="2541" y="5949"/>
                  <a:pt x="2572" y="5958"/>
                  <a:pt x="2606" y="5968"/>
                </a:cubicBezTo>
                <a:cubicBezTo>
                  <a:pt x="2606" y="5968"/>
                  <a:pt x="2607" y="5968"/>
                  <a:pt x="2607" y="5968"/>
                </a:cubicBezTo>
                <a:cubicBezTo>
                  <a:pt x="2562" y="5934"/>
                  <a:pt x="2505" y="5878"/>
                  <a:pt x="2474" y="5790"/>
                </a:cubicBezTo>
                <a:cubicBezTo>
                  <a:pt x="2459" y="5749"/>
                  <a:pt x="2452" y="5704"/>
                  <a:pt x="2452" y="5657"/>
                </a:cubicBezTo>
                <a:cubicBezTo>
                  <a:pt x="2452" y="5567"/>
                  <a:pt x="2479" y="5467"/>
                  <a:pt x="2534" y="5359"/>
                </a:cubicBezTo>
                <a:cubicBezTo>
                  <a:pt x="2535" y="5357"/>
                  <a:pt x="2637" y="5231"/>
                  <a:pt x="2699" y="5142"/>
                </a:cubicBezTo>
                <a:cubicBezTo>
                  <a:pt x="2689" y="5136"/>
                  <a:pt x="2679" y="5130"/>
                  <a:pt x="2669" y="5124"/>
                </a:cubicBezTo>
                <a:cubicBezTo>
                  <a:pt x="2657" y="5140"/>
                  <a:pt x="2646" y="5155"/>
                  <a:pt x="2635" y="5169"/>
                </a:cubicBezTo>
                <a:cubicBezTo>
                  <a:pt x="2580" y="5240"/>
                  <a:pt x="2524" y="5313"/>
                  <a:pt x="2486" y="5392"/>
                </a:cubicBezTo>
                <a:close/>
                <a:moveTo>
                  <a:pt x="3022" y="5551"/>
                </a:moveTo>
                <a:cubicBezTo>
                  <a:pt x="3022" y="5445"/>
                  <a:pt x="3018" y="5343"/>
                  <a:pt x="3015" y="5263"/>
                </a:cubicBezTo>
                <a:cubicBezTo>
                  <a:pt x="3008" y="5266"/>
                  <a:pt x="3000" y="5268"/>
                  <a:pt x="2993" y="5271"/>
                </a:cubicBezTo>
                <a:lnTo>
                  <a:pt x="2992" y="5271"/>
                </a:lnTo>
                <a:lnTo>
                  <a:pt x="2992" y="5271"/>
                </a:lnTo>
                <a:cubicBezTo>
                  <a:pt x="2984" y="5268"/>
                  <a:pt x="2977" y="5266"/>
                  <a:pt x="2969" y="5263"/>
                </a:cubicBezTo>
                <a:cubicBezTo>
                  <a:pt x="2966" y="5343"/>
                  <a:pt x="2963" y="5445"/>
                  <a:pt x="2963" y="5551"/>
                </a:cubicBezTo>
                <a:cubicBezTo>
                  <a:pt x="2963" y="5741"/>
                  <a:pt x="2973" y="5889"/>
                  <a:pt x="2992" y="5990"/>
                </a:cubicBezTo>
                <a:cubicBezTo>
                  <a:pt x="3012" y="5889"/>
                  <a:pt x="3022" y="5741"/>
                  <a:pt x="3022" y="5551"/>
                </a:cubicBezTo>
                <a:close/>
                <a:moveTo>
                  <a:pt x="3863" y="4967"/>
                </a:moveTo>
                <a:cubicBezTo>
                  <a:pt x="3921" y="4935"/>
                  <a:pt x="3944" y="4888"/>
                  <a:pt x="3951" y="4866"/>
                </a:cubicBezTo>
                <a:cubicBezTo>
                  <a:pt x="3811" y="4890"/>
                  <a:pt x="3716" y="4851"/>
                  <a:pt x="3668" y="4822"/>
                </a:cubicBezTo>
                <a:cubicBezTo>
                  <a:pt x="3651" y="4842"/>
                  <a:pt x="3633" y="4862"/>
                  <a:pt x="3615" y="4881"/>
                </a:cubicBezTo>
                <a:cubicBezTo>
                  <a:pt x="3653" y="4894"/>
                  <a:pt x="3703" y="4908"/>
                  <a:pt x="3743" y="4908"/>
                </a:cubicBezTo>
                <a:lnTo>
                  <a:pt x="3745" y="4908"/>
                </a:lnTo>
                <a:lnTo>
                  <a:pt x="3745" y="4922"/>
                </a:lnTo>
                <a:lnTo>
                  <a:pt x="3743" y="4922"/>
                </a:lnTo>
                <a:cubicBezTo>
                  <a:pt x="3739" y="4922"/>
                  <a:pt x="3660" y="4928"/>
                  <a:pt x="3585" y="4912"/>
                </a:cubicBezTo>
                <a:cubicBezTo>
                  <a:pt x="3567" y="4930"/>
                  <a:pt x="3549" y="4947"/>
                  <a:pt x="3531" y="4964"/>
                </a:cubicBezTo>
                <a:cubicBezTo>
                  <a:pt x="3572" y="4972"/>
                  <a:pt x="3632" y="4984"/>
                  <a:pt x="3695" y="4999"/>
                </a:cubicBezTo>
                <a:cubicBezTo>
                  <a:pt x="3762" y="5003"/>
                  <a:pt x="3818" y="4992"/>
                  <a:pt x="3863" y="4967"/>
                </a:cubicBezTo>
                <a:close/>
                <a:moveTo>
                  <a:pt x="2380" y="4893"/>
                </a:moveTo>
                <a:cubicBezTo>
                  <a:pt x="2367" y="4897"/>
                  <a:pt x="2351" y="4902"/>
                  <a:pt x="2335" y="4907"/>
                </a:cubicBezTo>
                <a:cubicBezTo>
                  <a:pt x="2351" y="4905"/>
                  <a:pt x="2369" y="4903"/>
                  <a:pt x="2388" y="4900"/>
                </a:cubicBezTo>
                <a:cubicBezTo>
                  <a:pt x="2385" y="4897"/>
                  <a:pt x="2383" y="4895"/>
                  <a:pt x="2380" y="4893"/>
                </a:cubicBezTo>
                <a:close/>
                <a:moveTo>
                  <a:pt x="2724" y="5966"/>
                </a:moveTo>
                <a:lnTo>
                  <a:pt x="2724" y="5966"/>
                </a:lnTo>
                <a:lnTo>
                  <a:pt x="2724" y="5966"/>
                </a:lnTo>
                <a:cubicBezTo>
                  <a:pt x="2724" y="5966"/>
                  <a:pt x="2718" y="5965"/>
                  <a:pt x="2718" y="5965"/>
                </a:cubicBezTo>
                <a:lnTo>
                  <a:pt x="2712" y="5963"/>
                </a:lnTo>
                <a:cubicBezTo>
                  <a:pt x="2690" y="5957"/>
                  <a:pt x="2669" y="5948"/>
                  <a:pt x="2652" y="5934"/>
                </a:cubicBezTo>
                <a:cubicBezTo>
                  <a:pt x="2597" y="5891"/>
                  <a:pt x="2569" y="5814"/>
                  <a:pt x="2569" y="5703"/>
                </a:cubicBezTo>
                <a:lnTo>
                  <a:pt x="2570" y="5673"/>
                </a:lnTo>
                <a:cubicBezTo>
                  <a:pt x="2581" y="5411"/>
                  <a:pt x="2679" y="5238"/>
                  <a:pt x="2733" y="5161"/>
                </a:cubicBezTo>
                <a:cubicBezTo>
                  <a:pt x="2726" y="5157"/>
                  <a:pt x="2719" y="5153"/>
                  <a:pt x="2711" y="5149"/>
                </a:cubicBezTo>
                <a:cubicBezTo>
                  <a:pt x="2649" y="5239"/>
                  <a:pt x="2546" y="5365"/>
                  <a:pt x="2545" y="5366"/>
                </a:cubicBezTo>
                <a:cubicBezTo>
                  <a:pt x="2492" y="5472"/>
                  <a:pt x="2466" y="5569"/>
                  <a:pt x="2466" y="5657"/>
                </a:cubicBezTo>
                <a:cubicBezTo>
                  <a:pt x="2466" y="5702"/>
                  <a:pt x="2473" y="5745"/>
                  <a:pt x="2487" y="5786"/>
                </a:cubicBezTo>
                <a:cubicBezTo>
                  <a:pt x="2539" y="5930"/>
                  <a:pt x="2663" y="5987"/>
                  <a:pt x="2668" y="5989"/>
                </a:cubicBezTo>
                <a:lnTo>
                  <a:pt x="2670" y="5990"/>
                </a:lnTo>
                <a:lnTo>
                  <a:pt x="2664" y="6003"/>
                </a:lnTo>
                <a:lnTo>
                  <a:pt x="2662" y="6002"/>
                </a:lnTo>
                <a:cubicBezTo>
                  <a:pt x="2642" y="5993"/>
                  <a:pt x="2622" y="5987"/>
                  <a:pt x="2602" y="5981"/>
                </a:cubicBezTo>
                <a:cubicBezTo>
                  <a:pt x="2569" y="5972"/>
                  <a:pt x="2534" y="5962"/>
                  <a:pt x="2503" y="5939"/>
                </a:cubicBezTo>
                <a:cubicBezTo>
                  <a:pt x="2428" y="5884"/>
                  <a:pt x="2401" y="5791"/>
                  <a:pt x="2401" y="5693"/>
                </a:cubicBezTo>
                <a:cubicBezTo>
                  <a:pt x="2401" y="5583"/>
                  <a:pt x="2435" y="5466"/>
                  <a:pt x="2473" y="5386"/>
                </a:cubicBezTo>
                <a:cubicBezTo>
                  <a:pt x="2512" y="5305"/>
                  <a:pt x="2568" y="5232"/>
                  <a:pt x="2623" y="5161"/>
                </a:cubicBezTo>
                <a:cubicBezTo>
                  <a:pt x="2634" y="5146"/>
                  <a:pt x="2646" y="5132"/>
                  <a:pt x="2657" y="5117"/>
                </a:cubicBezTo>
                <a:cubicBezTo>
                  <a:pt x="2641" y="5106"/>
                  <a:pt x="2624" y="5096"/>
                  <a:pt x="2608" y="5085"/>
                </a:cubicBezTo>
                <a:cubicBezTo>
                  <a:pt x="2527" y="5146"/>
                  <a:pt x="2361" y="5286"/>
                  <a:pt x="2281" y="5456"/>
                </a:cubicBezTo>
                <a:cubicBezTo>
                  <a:pt x="2325" y="5486"/>
                  <a:pt x="2379" y="5497"/>
                  <a:pt x="2382" y="5497"/>
                </a:cubicBezTo>
                <a:lnTo>
                  <a:pt x="2392" y="5499"/>
                </a:lnTo>
                <a:lnTo>
                  <a:pt x="2386" y="5508"/>
                </a:lnTo>
                <a:cubicBezTo>
                  <a:pt x="2348" y="5573"/>
                  <a:pt x="2301" y="5610"/>
                  <a:pt x="2246" y="5620"/>
                </a:cubicBezTo>
                <a:cubicBezTo>
                  <a:pt x="2246" y="5620"/>
                  <a:pt x="2240" y="5621"/>
                  <a:pt x="2237" y="5621"/>
                </a:cubicBezTo>
                <a:cubicBezTo>
                  <a:pt x="2237" y="5621"/>
                  <a:pt x="2236" y="5639"/>
                  <a:pt x="2236" y="5639"/>
                </a:cubicBezTo>
                <a:cubicBezTo>
                  <a:pt x="2236" y="5653"/>
                  <a:pt x="2237" y="5666"/>
                  <a:pt x="2239" y="5680"/>
                </a:cubicBezTo>
                <a:cubicBezTo>
                  <a:pt x="2244" y="5719"/>
                  <a:pt x="2251" y="5758"/>
                  <a:pt x="2261" y="5794"/>
                </a:cubicBezTo>
                <a:cubicBezTo>
                  <a:pt x="2261" y="5794"/>
                  <a:pt x="2261" y="5794"/>
                  <a:pt x="2261" y="5794"/>
                </a:cubicBezTo>
                <a:cubicBezTo>
                  <a:pt x="2287" y="5797"/>
                  <a:pt x="2313" y="5800"/>
                  <a:pt x="2341" y="5807"/>
                </a:cubicBezTo>
                <a:cubicBezTo>
                  <a:pt x="2449" y="5834"/>
                  <a:pt x="2461" y="5917"/>
                  <a:pt x="2461" y="5951"/>
                </a:cubicBezTo>
                <a:cubicBezTo>
                  <a:pt x="2461" y="5959"/>
                  <a:pt x="2461" y="5964"/>
                  <a:pt x="2460" y="5965"/>
                </a:cubicBezTo>
                <a:lnTo>
                  <a:pt x="2459" y="5976"/>
                </a:lnTo>
                <a:lnTo>
                  <a:pt x="2450" y="5970"/>
                </a:lnTo>
                <a:cubicBezTo>
                  <a:pt x="2405" y="5940"/>
                  <a:pt x="2357" y="5952"/>
                  <a:pt x="2332" y="5962"/>
                </a:cubicBezTo>
                <a:cubicBezTo>
                  <a:pt x="2371" y="6023"/>
                  <a:pt x="2419" y="6065"/>
                  <a:pt x="2472" y="6083"/>
                </a:cubicBezTo>
                <a:cubicBezTo>
                  <a:pt x="2551" y="6111"/>
                  <a:pt x="2640" y="6088"/>
                  <a:pt x="2736" y="6017"/>
                </a:cubicBezTo>
                <a:lnTo>
                  <a:pt x="2745" y="6010"/>
                </a:lnTo>
                <a:cubicBezTo>
                  <a:pt x="2762" y="5997"/>
                  <a:pt x="2779" y="5982"/>
                  <a:pt x="2795" y="5967"/>
                </a:cubicBezTo>
                <a:cubicBezTo>
                  <a:pt x="2777" y="5970"/>
                  <a:pt x="2752" y="5971"/>
                  <a:pt x="2724" y="5966"/>
                </a:cubicBezTo>
                <a:close/>
                <a:moveTo>
                  <a:pt x="3676" y="5078"/>
                </a:moveTo>
                <a:cubicBezTo>
                  <a:pt x="3810" y="5137"/>
                  <a:pt x="3905" y="5227"/>
                  <a:pt x="3960" y="5347"/>
                </a:cubicBezTo>
                <a:cubicBezTo>
                  <a:pt x="3987" y="5407"/>
                  <a:pt x="4001" y="5467"/>
                  <a:pt x="4001" y="5525"/>
                </a:cubicBezTo>
                <a:cubicBezTo>
                  <a:pt x="4001" y="5684"/>
                  <a:pt x="3902" y="5797"/>
                  <a:pt x="3833" y="5857"/>
                </a:cubicBezTo>
                <a:cubicBezTo>
                  <a:pt x="3917" y="5808"/>
                  <a:pt x="3979" y="5728"/>
                  <a:pt x="4008" y="5629"/>
                </a:cubicBezTo>
                <a:cubicBezTo>
                  <a:pt x="4019" y="5591"/>
                  <a:pt x="4025" y="5552"/>
                  <a:pt x="4025" y="5512"/>
                </a:cubicBezTo>
                <a:cubicBezTo>
                  <a:pt x="4025" y="5416"/>
                  <a:pt x="3993" y="5324"/>
                  <a:pt x="3933" y="5243"/>
                </a:cubicBezTo>
                <a:cubicBezTo>
                  <a:pt x="3808" y="5077"/>
                  <a:pt x="3597" y="5023"/>
                  <a:pt x="3481" y="5006"/>
                </a:cubicBezTo>
                <a:cubicBezTo>
                  <a:pt x="3476" y="5010"/>
                  <a:pt x="3471" y="5015"/>
                  <a:pt x="3465" y="5019"/>
                </a:cubicBezTo>
                <a:cubicBezTo>
                  <a:pt x="3523" y="5027"/>
                  <a:pt x="3599" y="5044"/>
                  <a:pt x="3676" y="5078"/>
                </a:cubicBezTo>
                <a:close/>
                <a:moveTo>
                  <a:pt x="2052" y="5243"/>
                </a:moveTo>
                <a:cubicBezTo>
                  <a:pt x="1991" y="5324"/>
                  <a:pt x="1959" y="5417"/>
                  <a:pt x="1959" y="5512"/>
                </a:cubicBezTo>
                <a:cubicBezTo>
                  <a:pt x="1959" y="5552"/>
                  <a:pt x="1965" y="5591"/>
                  <a:pt x="1976" y="5629"/>
                </a:cubicBezTo>
                <a:cubicBezTo>
                  <a:pt x="2005" y="5728"/>
                  <a:pt x="2067" y="5808"/>
                  <a:pt x="2152" y="5857"/>
                </a:cubicBezTo>
                <a:cubicBezTo>
                  <a:pt x="2082" y="5797"/>
                  <a:pt x="1983" y="5684"/>
                  <a:pt x="1983" y="5525"/>
                </a:cubicBezTo>
                <a:cubicBezTo>
                  <a:pt x="1983" y="5467"/>
                  <a:pt x="1997" y="5407"/>
                  <a:pt x="2025" y="5347"/>
                </a:cubicBezTo>
                <a:cubicBezTo>
                  <a:pt x="2079" y="5227"/>
                  <a:pt x="2175" y="5137"/>
                  <a:pt x="2308" y="5078"/>
                </a:cubicBezTo>
                <a:cubicBezTo>
                  <a:pt x="2385" y="5044"/>
                  <a:pt x="2462" y="5027"/>
                  <a:pt x="2519" y="5019"/>
                </a:cubicBezTo>
                <a:cubicBezTo>
                  <a:pt x="2514" y="5015"/>
                  <a:pt x="2509" y="5010"/>
                  <a:pt x="2503" y="5006"/>
                </a:cubicBezTo>
                <a:cubicBezTo>
                  <a:pt x="2388" y="5023"/>
                  <a:pt x="2177" y="5077"/>
                  <a:pt x="2052" y="5243"/>
                </a:cubicBezTo>
                <a:close/>
                <a:moveTo>
                  <a:pt x="4240" y="5041"/>
                </a:moveTo>
                <a:cubicBezTo>
                  <a:pt x="4236" y="5091"/>
                  <a:pt x="4210" y="5154"/>
                  <a:pt x="4162" y="5176"/>
                </a:cubicBezTo>
                <a:cubicBezTo>
                  <a:pt x="4137" y="5187"/>
                  <a:pt x="4096" y="5191"/>
                  <a:pt x="4043" y="5144"/>
                </a:cubicBezTo>
                <a:cubicBezTo>
                  <a:pt x="3982" y="5092"/>
                  <a:pt x="3819" y="5044"/>
                  <a:pt x="3692" y="5013"/>
                </a:cubicBezTo>
                <a:lnTo>
                  <a:pt x="3657" y="5005"/>
                </a:lnTo>
                <a:cubicBezTo>
                  <a:pt x="3617" y="4996"/>
                  <a:pt x="3576" y="4987"/>
                  <a:pt x="3534" y="4979"/>
                </a:cubicBezTo>
                <a:lnTo>
                  <a:pt x="3517" y="4976"/>
                </a:lnTo>
                <a:cubicBezTo>
                  <a:pt x="3510" y="4982"/>
                  <a:pt x="3503" y="4988"/>
                  <a:pt x="3496" y="4994"/>
                </a:cubicBezTo>
                <a:cubicBezTo>
                  <a:pt x="3619" y="5014"/>
                  <a:pt x="3821" y="5071"/>
                  <a:pt x="3944" y="5235"/>
                </a:cubicBezTo>
                <a:cubicBezTo>
                  <a:pt x="4007" y="5318"/>
                  <a:pt x="4039" y="5415"/>
                  <a:pt x="4039" y="5512"/>
                </a:cubicBezTo>
                <a:cubicBezTo>
                  <a:pt x="4039" y="5553"/>
                  <a:pt x="4034" y="5593"/>
                  <a:pt x="4022" y="5633"/>
                </a:cubicBezTo>
                <a:cubicBezTo>
                  <a:pt x="3985" y="5758"/>
                  <a:pt x="3896" y="5855"/>
                  <a:pt x="3778" y="5899"/>
                </a:cubicBezTo>
                <a:lnTo>
                  <a:pt x="3776" y="5899"/>
                </a:lnTo>
                <a:lnTo>
                  <a:pt x="3770" y="5887"/>
                </a:lnTo>
                <a:lnTo>
                  <a:pt x="3772" y="5886"/>
                </a:lnTo>
                <a:cubicBezTo>
                  <a:pt x="3774" y="5884"/>
                  <a:pt x="3987" y="5751"/>
                  <a:pt x="3987" y="5525"/>
                </a:cubicBezTo>
                <a:cubicBezTo>
                  <a:pt x="3987" y="5473"/>
                  <a:pt x="3975" y="5415"/>
                  <a:pt x="3947" y="5353"/>
                </a:cubicBezTo>
                <a:cubicBezTo>
                  <a:pt x="3838" y="5114"/>
                  <a:pt x="3584" y="5049"/>
                  <a:pt x="3450" y="5031"/>
                </a:cubicBezTo>
                <a:cubicBezTo>
                  <a:pt x="3438" y="5040"/>
                  <a:pt x="3427" y="5049"/>
                  <a:pt x="3415" y="5057"/>
                </a:cubicBezTo>
                <a:cubicBezTo>
                  <a:pt x="3724" y="5105"/>
                  <a:pt x="3766" y="5254"/>
                  <a:pt x="3770" y="5365"/>
                </a:cubicBezTo>
                <a:lnTo>
                  <a:pt x="3770" y="5369"/>
                </a:lnTo>
                <a:cubicBezTo>
                  <a:pt x="3770" y="5405"/>
                  <a:pt x="3753" y="5436"/>
                  <a:pt x="3720" y="5462"/>
                </a:cubicBezTo>
                <a:lnTo>
                  <a:pt x="3716" y="5465"/>
                </a:lnTo>
                <a:lnTo>
                  <a:pt x="3712" y="5468"/>
                </a:lnTo>
                <a:cubicBezTo>
                  <a:pt x="3676" y="5492"/>
                  <a:pt x="3634" y="5504"/>
                  <a:pt x="3616" y="5509"/>
                </a:cubicBezTo>
                <a:cubicBezTo>
                  <a:pt x="3651" y="5565"/>
                  <a:pt x="3693" y="5598"/>
                  <a:pt x="3741" y="5606"/>
                </a:cubicBezTo>
                <a:lnTo>
                  <a:pt x="3747" y="5607"/>
                </a:lnTo>
                <a:lnTo>
                  <a:pt x="3749" y="5607"/>
                </a:lnTo>
                <a:lnTo>
                  <a:pt x="3751" y="5607"/>
                </a:lnTo>
                <a:cubicBezTo>
                  <a:pt x="3751" y="5607"/>
                  <a:pt x="3754" y="5608"/>
                  <a:pt x="3754" y="5608"/>
                </a:cubicBezTo>
                <a:lnTo>
                  <a:pt x="3757" y="5608"/>
                </a:lnTo>
                <a:lnTo>
                  <a:pt x="3759" y="5608"/>
                </a:lnTo>
                <a:cubicBezTo>
                  <a:pt x="3831" y="5611"/>
                  <a:pt x="3891" y="5562"/>
                  <a:pt x="3892" y="5562"/>
                </a:cubicBezTo>
                <a:lnTo>
                  <a:pt x="3903" y="5552"/>
                </a:lnTo>
                <a:lnTo>
                  <a:pt x="3903" y="5567"/>
                </a:lnTo>
                <a:lnTo>
                  <a:pt x="3904" y="5586"/>
                </a:lnTo>
                <a:cubicBezTo>
                  <a:pt x="3904" y="5787"/>
                  <a:pt x="3817" y="5798"/>
                  <a:pt x="3734" y="5807"/>
                </a:cubicBezTo>
                <a:lnTo>
                  <a:pt x="3723" y="5809"/>
                </a:lnTo>
                <a:cubicBezTo>
                  <a:pt x="3700" y="5811"/>
                  <a:pt x="3674" y="5814"/>
                  <a:pt x="3647" y="5821"/>
                </a:cubicBezTo>
                <a:cubicBezTo>
                  <a:pt x="3548" y="5845"/>
                  <a:pt x="3537" y="5919"/>
                  <a:pt x="3537" y="5949"/>
                </a:cubicBezTo>
                <a:cubicBezTo>
                  <a:pt x="3537" y="5949"/>
                  <a:pt x="3537" y="5951"/>
                  <a:pt x="3537" y="5953"/>
                </a:cubicBezTo>
                <a:cubicBezTo>
                  <a:pt x="3586" y="5926"/>
                  <a:pt x="3636" y="5940"/>
                  <a:pt x="3662" y="5951"/>
                </a:cubicBezTo>
                <a:cubicBezTo>
                  <a:pt x="3662" y="5950"/>
                  <a:pt x="3667" y="5952"/>
                  <a:pt x="3667" y="5953"/>
                </a:cubicBezTo>
                <a:lnTo>
                  <a:pt x="3671" y="5955"/>
                </a:lnTo>
                <a:cubicBezTo>
                  <a:pt x="3678" y="5958"/>
                  <a:pt x="3682" y="5960"/>
                  <a:pt x="3682" y="5960"/>
                </a:cubicBezTo>
                <a:cubicBezTo>
                  <a:pt x="3683" y="5961"/>
                  <a:pt x="3783" y="6016"/>
                  <a:pt x="3924" y="5986"/>
                </a:cubicBezTo>
                <a:cubicBezTo>
                  <a:pt x="4062" y="5956"/>
                  <a:pt x="4068" y="5726"/>
                  <a:pt x="4068" y="5723"/>
                </a:cubicBezTo>
                <a:lnTo>
                  <a:pt x="4068" y="5715"/>
                </a:lnTo>
                <a:lnTo>
                  <a:pt x="4076" y="5716"/>
                </a:lnTo>
                <a:cubicBezTo>
                  <a:pt x="4122" y="5722"/>
                  <a:pt x="4150" y="5757"/>
                  <a:pt x="4153" y="5811"/>
                </a:cubicBezTo>
                <a:cubicBezTo>
                  <a:pt x="4154" y="5845"/>
                  <a:pt x="4178" y="5893"/>
                  <a:pt x="4195" y="5922"/>
                </a:cubicBezTo>
                <a:cubicBezTo>
                  <a:pt x="4195" y="5890"/>
                  <a:pt x="4209" y="5866"/>
                  <a:pt x="4231" y="5830"/>
                </a:cubicBezTo>
                <a:cubicBezTo>
                  <a:pt x="4249" y="5799"/>
                  <a:pt x="4272" y="5760"/>
                  <a:pt x="4298" y="5698"/>
                </a:cubicBezTo>
                <a:cubicBezTo>
                  <a:pt x="4309" y="5671"/>
                  <a:pt x="4314" y="5644"/>
                  <a:pt x="4314" y="5618"/>
                </a:cubicBezTo>
                <a:cubicBezTo>
                  <a:pt x="4314" y="5511"/>
                  <a:pt x="4225" y="5445"/>
                  <a:pt x="4225" y="5444"/>
                </a:cubicBezTo>
                <a:lnTo>
                  <a:pt x="4216" y="5438"/>
                </a:lnTo>
                <a:lnTo>
                  <a:pt x="4225" y="5433"/>
                </a:lnTo>
                <a:cubicBezTo>
                  <a:pt x="4304" y="5385"/>
                  <a:pt x="4347" y="5329"/>
                  <a:pt x="4352" y="5265"/>
                </a:cubicBezTo>
                <a:lnTo>
                  <a:pt x="4353" y="5252"/>
                </a:lnTo>
                <a:cubicBezTo>
                  <a:pt x="4353" y="5156"/>
                  <a:pt x="4270" y="5069"/>
                  <a:pt x="4240" y="5041"/>
                </a:cubicBezTo>
                <a:close/>
                <a:moveTo>
                  <a:pt x="3604" y="4893"/>
                </a:moveTo>
                <a:cubicBezTo>
                  <a:pt x="3602" y="4895"/>
                  <a:pt x="3599" y="4897"/>
                  <a:pt x="3597" y="4900"/>
                </a:cubicBezTo>
                <a:cubicBezTo>
                  <a:pt x="3615" y="4903"/>
                  <a:pt x="3633" y="4905"/>
                  <a:pt x="3649" y="4907"/>
                </a:cubicBezTo>
                <a:cubicBezTo>
                  <a:pt x="3633" y="4902"/>
                  <a:pt x="3618" y="4897"/>
                  <a:pt x="3604" y="4893"/>
                </a:cubicBezTo>
                <a:close/>
                <a:moveTo>
                  <a:pt x="2447" y="5952"/>
                </a:moveTo>
                <a:cubicBezTo>
                  <a:pt x="2447" y="5951"/>
                  <a:pt x="2447" y="5949"/>
                  <a:pt x="2447" y="5949"/>
                </a:cubicBezTo>
                <a:cubicBezTo>
                  <a:pt x="2447" y="5919"/>
                  <a:pt x="2436" y="5845"/>
                  <a:pt x="2337" y="5821"/>
                </a:cubicBezTo>
                <a:cubicBezTo>
                  <a:pt x="2311" y="5814"/>
                  <a:pt x="2285" y="5811"/>
                  <a:pt x="2261" y="5809"/>
                </a:cubicBezTo>
                <a:lnTo>
                  <a:pt x="2256" y="5808"/>
                </a:lnTo>
                <a:lnTo>
                  <a:pt x="2251" y="5807"/>
                </a:lnTo>
                <a:cubicBezTo>
                  <a:pt x="2167" y="5798"/>
                  <a:pt x="2081" y="5787"/>
                  <a:pt x="2081" y="5586"/>
                </a:cubicBezTo>
                <a:lnTo>
                  <a:pt x="2081" y="5567"/>
                </a:lnTo>
                <a:lnTo>
                  <a:pt x="2081" y="5552"/>
                </a:lnTo>
                <a:lnTo>
                  <a:pt x="2093" y="5562"/>
                </a:lnTo>
                <a:cubicBezTo>
                  <a:pt x="2093" y="5562"/>
                  <a:pt x="2153" y="5611"/>
                  <a:pt x="2225" y="5608"/>
                </a:cubicBezTo>
                <a:lnTo>
                  <a:pt x="2227" y="5608"/>
                </a:lnTo>
                <a:cubicBezTo>
                  <a:pt x="2227" y="5608"/>
                  <a:pt x="2230" y="5608"/>
                  <a:pt x="2230" y="5608"/>
                </a:cubicBezTo>
                <a:lnTo>
                  <a:pt x="2233" y="5607"/>
                </a:lnTo>
                <a:lnTo>
                  <a:pt x="2235" y="5607"/>
                </a:lnTo>
                <a:lnTo>
                  <a:pt x="2238" y="5607"/>
                </a:lnTo>
                <a:lnTo>
                  <a:pt x="2244" y="5606"/>
                </a:lnTo>
                <a:cubicBezTo>
                  <a:pt x="2292" y="5597"/>
                  <a:pt x="2334" y="5565"/>
                  <a:pt x="2369" y="5509"/>
                </a:cubicBezTo>
                <a:cubicBezTo>
                  <a:pt x="2350" y="5504"/>
                  <a:pt x="2308" y="5492"/>
                  <a:pt x="2273" y="5468"/>
                </a:cubicBezTo>
                <a:lnTo>
                  <a:pt x="2268" y="5465"/>
                </a:lnTo>
                <a:lnTo>
                  <a:pt x="2265" y="5462"/>
                </a:lnTo>
                <a:cubicBezTo>
                  <a:pt x="2231" y="5436"/>
                  <a:pt x="2215" y="5405"/>
                  <a:pt x="2215" y="5369"/>
                </a:cubicBezTo>
                <a:lnTo>
                  <a:pt x="2215" y="5365"/>
                </a:lnTo>
                <a:cubicBezTo>
                  <a:pt x="2218" y="5254"/>
                  <a:pt x="2261" y="5105"/>
                  <a:pt x="2570" y="5057"/>
                </a:cubicBezTo>
                <a:cubicBezTo>
                  <a:pt x="2558" y="5049"/>
                  <a:pt x="2546" y="5040"/>
                  <a:pt x="2535" y="5031"/>
                </a:cubicBezTo>
                <a:cubicBezTo>
                  <a:pt x="2401" y="5049"/>
                  <a:pt x="2146" y="5114"/>
                  <a:pt x="2038" y="5353"/>
                </a:cubicBezTo>
                <a:cubicBezTo>
                  <a:pt x="2009" y="5415"/>
                  <a:pt x="1998" y="5473"/>
                  <a:pt x="1998" y="5525"/>
                </a:cubicBezTo>
                <a:cubicBezTo>
                  <a:pt x="1998" y="5751"/>
                  <a:pt x="2210" y="5884"/>
                  <a:pt x="2213" y="5886"/>
                </a:cubicBezTo>
                <a:lnTo>
                  <a:pt x="2214" y="5887"/>
                </a:lnTo>
                <a:lnTo>
                  <a:pt x="2208" y="5899"/>
                </a:lnTo>
                <a:lnTo>
                  <a:pt x="2207" y="5899"/>
                </a:lnTo>
                <a:cubicBezTo>
                  <a:pt x="2088" y="5855"/>
                  <a:pt x="1999" y="5758"/>
                  <a:pt x="1963" y="5633"/>
                </a:cubicBezTo>
                <a:cubicBezTo>
                  <a:pt x="1951" y="5593"/>
                  <a:pt x="1945" y="5553"/>
                  <a:pt x="1945" y="5512"/>
                </a:cubicBezTo>
                <a:cubicBezTo>
                  <a:pt x="1945" y="5415"/>
                  <a:pt x="1978" y="5318"/>
                  <a:pt x="2041" y="5235"/>
                </a:cubicBezTo>
                <a:cubicBezTo>
                  <a:pt x="2163" y="5071"/>
                  <a:pt x="2365" y="5014"/>
                  <a:pt x="2489" y="4994"/>
                </a:cubicBezTo>
                <a:cubicBezTo>
                  <a:pt x="2482" y="4988"/>
                  <a:pt x="2474" y="4982"/>
                  <a:pt x="2467" y="4976"/>
                </a:cubicBezTo>
                <a:lnTo>
                  <a:pt x="2451" y="4979"/>
                </a:lnTo>
                <a:cubicBezTo>
                  <a:pt x="2409" y="4987"/>
                  <a:pt x="2367" y="4996"/>
                  <a:pt x="2327" y="5005"/>
                </a:cubicBezTo>
                <a:lnTo>
                  <a:pt x="2293" y="5013"/>
                </a:lnTo>
                <a:cubicBezTo>
                  <a:pt x="2166" y="5044"/>
                  <a:pt x="2002" y="5092"/>
                  <a:pt x="1942" y="5144"/>
                </a:cubicBezTo>
                <a:cubicBezTo>
                  <a:pt x="1888" y="5191"/>
                  <a:pt x="1847" y="5187"/>
                  <a:pt x="1822" y="5176"/>
                </a:cubicBezTo>
                <a:cubicBezTo>
                  <a:pt x="1774" y="5154"/>
                  <a:pt x="1749" y="5091"/>
                  <a:pt x="1745" y="5041"/>
                </a:cubicBezTo>
                <a:cubicBezTo>
                  <a:pt x="1715" y="5069"/>
                  <a:pt x="1632" y="5156"/>
                  <a:pt x="1632" y="5252"/>
                </a:cubicBezTo>
                <a:lnTo>
                  <a:pt x="1632" y="5265"/>
                </a:lnTo>
                <a:cubicBezTo>
                  <a:pt x="1637" y="5329"/>
                  <a:pt x="1680" y="5385"/>
                  <a:pt x="1759" y="5433"/>
                </a:cubicBezTo>
                <a:lnTo>
                  <a:pt x="1769" y="5438"/>
                </a:lnTo>
                <a:lnTo>
                  <a:pt x="1760" y="5444"/>
                </a:lnTo>
                <a:cubicBezTo>
                  <a:pt x="1759" y="5445"/>
                  <a:pt x="1670" y="5511"/>
                  <a:pt x="1670" y="5618"/>
                </a:cubicBezTo>
                <a:cubicBezTo>
                  <a:pt x="1670" y="5644"/>
                  <a:pt x="1676" y="5671"/>
                  <a:pt x="1687" y="5698"/>
                </a:cubicBezTo>
                <a:cubicBezTo>
                  <a:pt x="1712" y="5760"/>
                  <a:pt x="1736" y="5799"/>
                  <a:pt x="1754" y="5830"/>
                </a:cubicBezTo>
                <a:cubicBezTo>
                  <a:pt x="1775" y="5866"/>
                  <a:pt x="1790" y="5890"/>
                  <a:pt x="1790" y="5922"/>
                </a:cubicBezTo>
                <a:cubicBezTo>
                  <a:pt x="1807" y="5892"/>
                  <a:pt x="1830" y="5845"/>
                  <a:pt x="1832" y="5811"/>
                </a:cubicBezTo>
                <a:cubicBezTo>
                  <a:pt x="1834" y="5757"/>
                  <a:pt x="1862" y="5723"/>
                  <a:pt x="1909" y="5716"/>
                </a:cubicBezTo>
                <a:lnTo>
                  <a:pt x="1916" y="5715"/>
                </a:lnTo>
                <a:lnTo>
                  <a:pt x="1917" y="5723"/>
                </a:lnTo>
                <a:cubicBezTo>
                  <a:pt x="1917" y="5725"/>
                  <a:pt x="1923" y="5956"/>
                  <a:pt x="2061" y="5986"/>
                </a:cubicBezTo>
                <a:cubicBezTo>
                  <a:pt x="2199" y="6016"/>
                  <a:pt x="2298" y="5963"/>
                  <a:pt x="2302" y="5960"/>
                </a:cubicBezTo>
                <a:lnTo>
                  <a:pt x="2313" y="5955"/>
                </a:lnTo>
                <a:lnTo>
                  <a:pt x="2318" y="5953"/>
                </a:lnTo>
                <a:cubicBezTo>
                  <a:pt x="2318" y="5953"/>
                  <a:pt x="2322" y="5951"/>
                  <a:pt x="2322" y="5951"/>
                </a:cubicBezTo>
                <a:cubicBezTo>
                  <a:pt x="2348" y="5940"/>
                  <a:pt x="2398" y="5926"/>
                  <a:pt x="2447" y="5952"/>
                </a:cubicBezTo>
                <a:close/>
                <a:moveTo>
                  <a:pt x="3452" y="5360"/>
                </a:moveTo>
                <a:cubicBezTo>
                  <a:pt x="3506" y="5467"/>
                  <a:pt x="3533" y="5567"/>
                  <a:pt x="3533" y="5657"/>
                </a:cubicBezTo>
                <a:cubicBezTo>
                  <a:pt x="3533" y="5704"/>
                  <a:pt x="3525" y="5749"/>
                  <a:pt x="3510" y="5791"/>
                </a:cubicBezTo>
                <a:cubicBezTo>
                  <a:pt x="3479" y="5878"/>
                  <a:pt x="3423" y="5934"/>
                  <a:pt x="3378" y="5968"/>
                </a:cubicBezTo>
                <a:cubicBezTo>
                  <a:pt x="3378" y="5968"/>
                  <a:pt x="3379" y="5968"/>
                  <a:pt x="3379" y="5968"/>
                </a:cubicBezTo>
                <a:cubicBezTo>
                  <a:pt x="3412" y="5958"/>
                  <a:pt x="3444" y="5949"/>
                  <a:pt x="3473" y="5928"/>
                </a:cubicBezTo>
                <a:cubicBezTo>
                  <a:pt x="3536" y="5881"/>
                  <a:pt x="3570" y="5800"/>
                  <a:pt x="3570" y="5693"/>
                </a:cubicBezTo>
                <a:cubicBezTo>
                  <a:pt x="3570" y="5580"/>
                  <a:pt x="3533" y="5464"/>
                  <a:pt x="3499" y="5392"/>
                </a:cubicBezTo>
                <a:cubicBezTo>
                  <a:pt x="3461" y="5313"/>
                  <a:pt x="3404" y="5240"/>
                  <a:pt x="3350" y="5169"/>
                </a:cubicBezTo>
                <a:cubicBezTo>
                  <a:pt x="3339" y="5155"/>
                  <a:pt x="3327" y="5140"/>
                  <a:pt x="3315" y="5124"/>
                </a:cubicBezTo>
                <a:cubicBezTo>
                  <a:pt x="3305" y="5130"/>
                  <a:pt x="3296" y="5136"/>
                  <a:pt x="3286" y="5142"/>
                </a:cubicBezTo>
                <a:cubicBezTo>
                  <a:pt x="3336" y="5214"/>
                  <a:pt x="3413" y="5312"/>
                  <a:pt x="3449" y="5356"/>
                </a:cubicBezTo>
                <a:cubicBezTo>
                  <a:pt x="3449" y="5356"/>
                  <a:pt x="3452" y="5360"/>
                  <a:pt x="3452" y="5360"/>
                </a:cubicBezTo>
                <a:close/>
                <a:moveTo>
                  <a:pt x="2122" y="4967"/>
                </a:moveTo>
                <a:cubicBezTo>
                  <a:pt x="2167" y="4992"/>
                  <a:pt x="2223" y="5003"/>
                  <a:pt x="2289" y="4999"/>
                </a:cubicBezTo>
                <a:cubicBezTo>
                  <a:pt x="2353" y="4984"/>
                  <a:pt x="2412" y="4972"/>
                  <a:pt x="2454" y="4964"/>
                </a:cubicBezTo>
                <a:cubicBezTo>
                  <a:pt x="2436" y="4947"/>
                  <a:pt x="2417" y="4930"/>
                  <a:pt x="2400" y="4912"/>
                </a:cubicBezTo>
                <a:cubicBezTo>
                  <a:pt x="2324" y="4928"/>
                  <a:pt x="2245" y="4922"/>
                  <a:pt x="2241" y="4922"/>
                </a:cubicBezTo>
                <a:lnTo>
                  <a:pt x="2239" y="4922"/>
                </a:lnTo>
                <a:lnTo>
                  <a:pt x="2240" y="4908"/>
                </a:lnTo>
                <a:lnTo>
                  <a:pt x="2242" y="4908"/>
                </a:lnTo>
                <a:cubicBezTo>
                  <a:pt x="2282" y="4908"/>
                  <a:pt x="2332" y="4894"/>
                  <a:pt x="2370" y="4881"/>
                </a:cubicBezTo>
                <a:cubicBezTo>
                  <a:pt x="2352" y="4862"/>
                  <a:pt x="2334" y="4843"/>
                  <a:pt x="2317" y="4822"/>
                </a:cubicBezTo>
                <a:cubicBezTo>
                  <a:pt x="2268" y="4851"/>
                  <a:pt x="2173" y="4890"/>
                  <a:pt x="2033" y="4866"/>
                </a:cubicBezTo>
                <a:cubicBezTo>
                  <a:pt x="2041" y="4888"/>
                  <a:pt x="2063" y="4935"/>
                  <a:pt x="2122" y="4967"/>
                </a:cubicBezTo>
                <a:close/>
                <a:moveTo>
                  <a:pt x="3160" y="5959"/>
                </a:moveTo>
                <a:lnTo>
                  <a:pt x="3167" y="5948"/>
                </a:lnTo>
                <a:lnTo>
                  <a:pt x="3168" y="5948"/>
                </a:lnTo>
                <a:cubicBezTo>
                  <a:pt x="3168" y="5948"/>
                  <a:pt x="3213" y="5961"/>
                  <a:pt x="3262" y="5951"/>
                </a:cubicBezTo>
                <a:cubicBezTo>
                  <a:pt x="3290" y="5875"/>
                  <a:pt x="3304" y="5790"/>
                  <a:pt x="3304" y="5700"/>
                </a:cubicBezTo>
                <a:cubicBezTo>
                  <a:pt x="3304" y="5663"/>
                  <a:pt x="3302" y="5626"/>
                  <a:pt x="3297" y="5588"/>
                </a:cubicBezTo>
                <a:cubicBezTo>
                  <a:pt x="3277" y="5414"/>
                  <a:pt x="3217" y="5260"/>
                  <a:pt x="3187" y="5193"/>
                </a:cubicBezTo>
                <a:cubicBezTo>
                  <a:pt x="3136" y="5218"/>
                  <a:pt x="3084" y="5240"/>
                  <a:pt x="3029" y="5259"/>
                </a:cubicBezTo>
                <a:cubicBezTo>
                  <a:pt x="3033" y="5341"/>
                  <a:pt x="3036" y="5445"/>
                  <a:pt x="3036" y="5552"/>
                </a:cubicBezTo>
                <a:cubicBezTo>
                  <a:pt x="3036" y="5725"/>
                  <a:pt x="3028" y="5908"/>
                  <a:pt x="3000" y="6026"/>
                </a:cubicBezTo>
                <a:lnTo>
                  <a:pt x="2999" y="6027"/>
                </a:lnTo>
                <a:lnTo>
                  <a:pt x="2985" y="6027"/>
                </a:lnTo>
                <a:lnTo>
                  <a:pt x="2985" y="6026"/>
                </a:lnTo>
                <a:cubicBezTo>
                  <a:pt x="2957" y="5908"/>
                  <a:pt x="2949" y="5725"/>
                  <a:pt x="2949" y="5552"/>
                </a:cubicBezTo>
                <a:cubicBezTo>
                  <a:pt x="2949" y="5445"/>
                  <a:pt x="2952" y="5341"/>
                  <a:pt x="2955" y="5259"/>
                </a:cubicBezTo>
                <a:cubicBezTo>
                  <a:pt x="2901" y="5240"/>
                  <a:pt x="2848" y="5218"/>
                  <a:pt x="2797" y="5193"/>
                </a:cubicBezTo>
                <a:cubicBezTo>
                  <a:pt x="2768" y="5260"/>
                  <a:pt x="2707" y="5414"/>
                  <a:pt x="2687" y="5588"/>
                </a:cubicBezTo>
                <a:cubicBezTo>
                  <a:pt x="2683" y="5626"/>
                  <a:pt x="2681" y="5663"/>
                  <a:pt x="2681" y="5700"/>
                </a:cubicBezTo>
                <a:cubicBezTo>
                  <a:pt x="2681" y="5790"/>
                  <a:pt x="2694" y="5875"/>
                  <a:pt x="2722" y="5951"/>
                </a:cubicBezTo>
                <a:cubicBezTo>
                  <a:pt x="2771" y="5961"/>
                  <a:pt x="2816" y="5948"/>
                  <a:pt x="2817" y="5948"/>
                </a:cubicBezTo>
                <a:lnTo>
                  <a:pt x="2818" y="5948"/>
                </a:lnTo>
                <a:lnTo>
                  <a:pt x="2825" y="5959"/>
                </a:lnTo>
                <a:lnTo>
                  <a:pt x="2824" y="5960"/>
                </a:lnTo>
                <a:cubicBezTo>
                  <a:pt x="2800" y="5983"/>
                  <a:pt x="2777" y="6004"/>
                  <a:pt x="2753" y="6022"/>
                </a:cubicBezTo>
                <a:cubicBezTo>
                  <a:pt x="2805" y="6122"/>
                  <a:pt x="2885" y="6204"/>
                  <a:pt x="2991" y="6265"/>
                </a:cubicBezTo>
                <a:lnTo>
                  <a:pt x="2994" y="6265"/>
                </a:lnTo>
                <a:cubicBezTo>
                  <a:pt x="3099" y="6204"/>
                  <a:pt x="3179" y="6122"/>
                  <a:pt x="3231" y="6022"/>
                </a:cubicBezTo>
                <a:cubicBezTo>
                  <a:pt x="3208" y="6004"/>
                  <a:pt x="3184" y="5983"/>
                  <a:pt x="3161" y="5960"/>
                </a:cubicBezTo>
                <a:lnTo>
                  <a:pt x="3160" y="5959"/>
                </a:lnTo>
                <a:close/>
                <a:moveTo>
                  <a:pt x="4233" y="4380"/>
                </a:moveTo>
                <a:cubicBezTo>
                  <a:pt x="4279" y="4367"/>
                  <a:pt x="4302" y="4323"/>
                  <a:pt x="4302" y="4285"/>
                </a:cubicBezTo>
                <a:cubicBezTo>
                  <a:pt x="4302" y="4283"/>
                  <a:pt x="4302" y="4280"/>
                  <a:pt x="4302" y="4277"/>
                </a:cubicBezTo>
                <a:cubicBezTo>
                  <a:pt x="4299" y="4254"/>
                  <a:pt x="4275" y="4230"/>
                  <a:pt x="4259" y="4217"/>
                </a:cubicBezTo>
                <a:cubicBezTo>
                  <a:pt x="4222" y="4228"/>
                  <a:pt x="4166" y="4235"/>
                  <a:pt x="4133" y="4238"/>
                </a:cubicBezTo>
                <a:lnTo>
                  <a:pt x="4106" y="4242"/>
                </a:lnTo>
                <a:cubicBezTo>
                  <a:pt x="4091" y="4245"/>
                  <a:pt x="4057" y="4248"/>
                  <a:pt x="4035" y="4242"/>
                </a:cubicBezTo>
                <a:cubicBezTo>
                  <a:pt x="4037" y="4246"/>
                  <a:pt x="4040" y="4251"/>
                  <a:pt x="4044" y="4258"/>
                </a:cubicBezTo>
                <a:cubicBezTo>
                  <a:pt x="4049" y="4266"/>
                  <a:pt x="4053" y="4274"/>
                  <a:pt x="4055" y="4281"/>
                </a:cubicBezTo>
                <a:cubicBezTo>
                  <a:pt x="4055" y="4282"/>
                  <a:pt x="4055" y="4284"/>
                  <a:pt x="4055" y="4285"/>
                </a:cubicBezTo>
                <a:cubicBezTo>
                  <a:pt x="4055" y="4295"/>
                  <a:pt x="4049" y="4308"/>
                  <a:pt x="4039" y="4319"/>
                </a:cubicBezTo>
                <a:cubicBezTo>
                  <a:pt x="4028" y="4332"/>
                  <a:pt x="4009" y="4345"/>
                  <a:pt x="3989" y="4344"/>
                </a:cubicBezTo>
                <a:cubicBezTo>
                  <a:pt x="3979" y="4343"/>
                  <a:pt x="3973" y="4344"/>
                  <a:pt x="3971" y="4344"/>
                </a:cubicBezTo>
                <a:cubicBezTo>
                  <a:pt x="3971" y="4344"/>
                  <a:pt x="3972" y="4345"/>
                  <a:pt x="3972" y="4345"/>
                </a:cubicBezTo>
                <a:lnTo>
                  <a:pt x="3973" y="4350"/>
                </a:lnTo>
                <a:lnTo>
                  <a:pt x="3974" y="4354"/>
                </a:lnTo>
                <a:cubicBezTo>
                  <a:pt x="3977" y="4360"/>
                  <a:pt x="3980" y="4364"/>
                  <a:pt x="3985" y="4368"/>
                </a:cubicBezTo>
                <a:cubicBezTo>
                  <a:pt x="4010" y="4386"/>
                  <a:pt x="4062" y="4377"/>
                  <a:pt x="4087" y="4373"/>
                </a:cubicBezTo>
                <a:lnTo>
                  <a:pt x="4101" y="4371"/>
                </a:lnTo>
                <a:lnTo>
                  <a:pt x="4116" y="4370"/>
                </a:lnTo>
                <a:cubicBezTo>
                  <a:pt x="4140" y="4367"/>
                  <a:pt x="4176" y="4364"/>
                  <a:pt x="4197" y="4373"/>
                </a:cubicBezTo>
                <a:lnTo>
                  <a:pt x="4198" y="4373"/>
                </a:lnTo>
                <a:lnTo>
                  <a:pt x="4205" y="4376"/>
                </a:lnTo>
                <a:lnTo>
                  <a:pt x="4211" y="4378"/>
                </a:lnTo>
                <a:cubicBezTo>
                  <a:pt x="4225" y="4382"/>
                  <a:pt x="4233" y="4380"/>
                  <a:pt x="4233" y="4380"/>
                </a:cubicBezTo>
                <a:close/>
                <a:moveTo>
                  <a:pt x="3996" y="4522"/>
                </a:moveTo>
                <a:lnTo>
                  <a:pt x="3997" y="4522"/>
                </a:lnTo>
                <a:cubicBezTo>
                  <a:pt x="4079" y="4535"/>
                  <a:pt x="4151" y="4508"/>
                  <a:pt x="4188" y="4480"/>
                </a:cubicBezTo>
                <a:cubicBezTo>
                  <a:pt x="4202" y="4469"/>
                  <a:pt x="4207" y="4451"/>
                  <a:pt x="4207" y="4432"/>
                </a:cubicBezTo>
                <a:cubicBezTo>
                  <a:pt x="4207" y="4417"/>
                  <a:pt x="4204" y="4401"/>
                  <a:pt x="4201" y="4389"/>
                </a:cubicBezTo>
                <a:cubicBezTo>
                  <a:pt x="4198" y="4388"/>
                  <a:pt x="4191" y="4386"/>
                  <a:pt x="4191" y="4386"/>
                </a:cubicBezTo>
                <a:cubicBezTo>
                  <a:pt x="4174" y="4378"/>
                  <a:pt x="4139" y="4382"/>
                  <a:pt x="4118" y="4384"/>
                </a:cubicBezTo>
                <a:lnTo>
                  <a:pt x="4101" y="4385"/>
                </a:lnTo>
                <a:lnTo>
                  <a:pt x="4089" y="4387"/>
                </a:lnTo>
                <a:cubicBezTo>
                  <a:pt x="4062" y="4392"/>
                  <a:pt x="4007" y="4401"/>
                  <a:pt x="3977" y="4379"/>
                </a:cubicBezTo>
                <a:cubicBezTo>
                  <a:pt x="3971" y="4375"/>
                  <a:pt x="3966" y="4369"/>
                  <a:pt x="3963" y="4362"/>
                </a:cubicBezTo>
                <a:cubicBezTo>
                  <a:pt x="3961" y="4363"/>
                  <a:pt x="3960" y="4365"/>
                  <a:pt x="3959" y="4366"/>
                </a:cubicBezTo>
                <a:cubicBezTo>
                  <a:pt x="3953" y="4374"/>
                  <a:pt x="3951" y="4384"/>
                  <a:pt x="3951" y="4388"/>
                </a:cubicBezTo>
                <a:cubicBezTo>
                  <a:pt x="3951" y="4388"/>
                  <a:pt x="3951" y="4389"/>
                  <a:pt x="3951" y="4389"/>
                </a:cubicBezTo>
                <a:lnTo>
                  <a:pt x="3952" y="4391"/>
                </a:lnTo>
                <a:cubicBezTo>
                  <a:pt x="3954" y="4398"/>
                  <a:pt x="3958" y="4412"/>
                  <a:pt x="3958" y="4426"/>
                </a:cubicBezTo>
                <a:cubicBezTo>
                  <a:pt x="3958" y="4433"/>
                  <a:pt x="3957" y="4441"/>
                  <a:pt x="3954" y="4447"/>
                </a:cubicBezTo>
                <a:cubicBezTo>
                  <a:pt x="3948" y="4460"/>
                  <a:pt x="3931" y="4468"/>
                  <a:pt x="3916" y="4475"/>
                </a:cubicBezTo>
                <a:cubicBezTo>
                  <a:pt x="3908" y="4479"/>
                  <a:pt x="3899" y="4484"/>
                  <a:pt x="3896" y="4487"/>
                </a:cubicBezTo>
                <a:cubicBezTo>
                  <a:pt x="3893" y="4491"/>
                  <a:pt x="3891" y="4498"/>
                  <a:pt x="3891" y="4505"/>
                </a:cubicBezTo>
                <a:cubicBezTo>
                  <a:pt x="3891" y="4512"/>
                  <a:pt x="3893" y="4519"/>
                  <a:pt x="3899" y="4524"/>
                </a:cubicBezTo>
                <a:cubicBezTo>
                  <a:pt x="3905" y="4529"/>
                  <a:pt x="3949" y="4528"/>
                  <a:pt x="3994" y="4522"/>
                </a:cubicBezTo>
                <a:lnTo>
                  <a:pt x="3996" y="4522"/>
                </a:lnTo>
                <a:close/>
                <a:moveTo>
                  <a:pt x="4297" y="4070"/>
                </a:moveTo>
                <a:cubicBezTo>
                  <a:pt x="4286" y="4037"/>
                  <a:pt x="4194" y="3993"/>
                  <a:pt x="4168" y="3988"/>
                </a:cubicBezTo>
                <a:cubicBezTo>
                  <a:pt x="4151" y="3984"/>
                  <a:pt x="4116" y="3955"/>
                  <a:pt x="4089" y="3930"/>
                </a:cubicBezTo>
                <a:cubicBezTo>
                  <a:pt x="4085" y="3945"/>
                  <a:pt x="4082" y="3960"/>
                  <a:pt x="4078" y="3975"/>
                </a:cubicBezTo>
                <a:cubicBezTo>
                  <a:pt x="4073" y="3994"/>
                  <a:pt x="4069" y="4013"/>
                  <a:pt x="4064" y="4031"/>
                </a:cubicBezTo>
                <a:cubicBezTo>
                  <a:pt x="4066" y="4032"/>
                  <a:pt x="4071" y="4034"/>
                  <a:pt x="4071" y="4034"/>
                </a:cubicBezTo>
                <a:cubicBezTo>
                  <a:pt x="4083" y="4033"/>
                  <a:pt x="4093" y="4034"/>
                  <a:pt x="4104" y="4036"/>
                </a:cubicBezTo>
                <a:lnTo>
                  <a:pt x="4105" y="4037"/>
                </a:lnTo>
                <a:cubicBezTo>
                  <a:pt x="4105" y="4037"/>
                  <a:pt x="4106" y="4037"/>
                  <a:pt x="4106" y="4037"/>
                </a:cubicBezTo>
                <a:cubicBezTo>
                  <a:pt x="4112" y="4039"/>
                  <a:pt x="4118" y="4041"/>
                  <a:pt x="4124" y="4044"/>
                </a:cubicBezTo>
                <a:cubicBezTo>
                  <a:pt x="4124" y="4044"/>
                  <a:pt x="4125" y="4044"/>
                  <a:pt x="4125" y="4044"/>
                </a:cubicBezTo>
                <a:cubicBezTo>
                  <a:pt x="4125" y="4044"/>
                  <a:pt x="4125" y="4044"/>
                  <a:pt x="4126" y="4045"/>
                </a:cubicBezTo>
                <a:cubicBezTo>
                  <a:pt x="4126" y="4045"/>
                  <a:pt x="4134" y="4049"/>
                  <a:pt x="4134" y="4049"/>
                </a:cubicBezTo>
                <a:cubicBezTo>
                  <a:pt x="4149" y="4058"/>
                  <a:pt x="4159" y="4068"/>
                  <a:pt x="4162" y="4077"/>
                </a:cubicBezTo>
                <a:lnTo>
                  <a:pt x="4163" y="4078"/>
                </a:lnTo>
                <a:lnTo>
                  <a:pt x="4163" y="4079"/>
                </a:lnTo>
                <a:lnTo>
                  <a:pt x="4163" y="4079"/>
                </a:lnTo>
                <a:lnTo>
                  <a:pt x="4164" y="4080"/>
                </a:lnTo>
                <a:lnTo>
                  <a:pt x="4164" y="4082"/>
                </a:lnTo>
                <a:lnTo>
                  <a:pt x="4151" y="4086"/>
                </a:lnTo>
                <a:lnTo>
                  <a:pt x="4151" y="4085"/>
                </a:lnTo>
                <a:cubicBezTo>
                  <a:pt x="4150" y="4085"/>
                  <a:pt x="4144" y="4073"/>
                  <a:pt x="4129" y="4063"/>
                </a:cubicBezTo>
                <a:lnTo>
                  <a:pt x="4118" y="4057"/>
                </a:lnTo>
                <a:cubicBezTo>
                  <a:pt x="4109" y="4052"/>
                  <a:pt x="4085" y="4043"/>
                  <a:pt x="4069" y="4052"/>
                </a:cubicBezTo>
                <a:cubicBezTo>
                  <a:pt x="4054" y="4061"/>
                  <a:pt x="4061" y="4082"/>
                  <a:pt x="4073" y="4109"/>
                </a:cubicBezTo>
                <a:cubicBezTo>
                  <a:pt x="4078" y="4120"/>
                  <a:pt x="4082" y="4130"/>
                  <a:pt x="4082" y="4137"/>
                </a:cubicBezTo>
                <a:cubicBezTo>
                  <a:pt x="4082" y="4160"/>
                  <a:pt x="4049" y="4179"/>
                  <a:pt x="4028" y="4179"/>
                </a:cubicBezTo>
                <a:cubicBezTo>
                  <a:pt x="4026" y="4179"/>
                  <a:pt x="4024" y="4183"/>
                  <a:pt x="4023" y="4186"/>
                </a:cubicBezTo>
                <a:cubicBezTo>
                  <a:pt x="4020" y="4195"/>
                  <a:pt x="4021" y="4210"/>
                  <a:pt x="4026" y="4219"/>
                </a:cubicBezTo>
                <a:lnTo>
                  <a:pt x="4029" y="4223"/>
                </a:lnTo>
                <a:lnTo>
                  <a:pt x="4029" y="4223"/>
                </a:lnTo>
                <a:cubicBezTo>
                  <a:pt x="4029" y="4223"/>
                  <a:pt x="4030" y="4224"/>
                  <a:pt x="4030" y="4224"/>
                </a:cubicBezTo>
                <a:lnTo>
                  <a:pt x="4032" y="4226"/>
                </a:lnTo>
                <a:cubicBezTo>
                  <a:pt x="4048" y="4235"/>
                  <a:pt x="4087" y="4231"/>
                  <a:pt x="4103" y="4228"/>
                </a:cubicBezTo>
                <a:lnTo>
                  <a:pt x="4132" y="4224"/>
                </a:lnTo>
                <a:cubicBezTo>
                  <a:pt x="4162" y="4221"/>
                  <a:pt x="4213" y="4215"/>
                  <a:pt x="4250" y="4206"/>
                </a:cubicBezTo>
                <a:lnTo>
                  <a:pt x="4253" y="4204"/>
                </a:lnTo>
                <a:lnTo>
                  <a:pt x="4256" y="4204"/>
                </a:lnTo>
                <a:lnTo>
                  <a:pt x="4257" y="4203"/>
                </a:lnTo>
                <a:cubicBezTo>
                  <a:pt x="4257" y="4203"/>
                  <a:pt x="4264" y="4201"/>
                  <a:pt x="4264" y="4201"/>
                </a:cubicBezTo>
                <a:cubicBezTo>
                  <a:pt x="4300" y="4189"/>
                  <a:pt x="4303" y="4133"/>
                  <a:pt x="4303" y="4116"/>
                </a:cubicBezTo>
                <a:cubicBezTo>
                  <a:pt x="4303" y="4100"/>
                  <a:pt x="4301" y="4083"/>
                  <a:pt x="4297" y="4070"/>
                </a:cubicBezTo>
                <a:close/>
                <a:moveTo>
                  <a:pt x="4146" y="1367"/>
                </a:moveTo>
                <a:cubicBezTo>
                  <a:pt x="4146" y="1366"/>
                  <a:pt x="4146" y="1366"/>
                  <a:pt x="4145" y="1365"/>
                </a:cubicBezTo>
                <a:cubicBezTo>
                  <a:pt x="4141" y="1353"/>
                  <a:pt x="4129" y="1344"/>
                  <a:pt x="4115" y="1343"/>
                </a:cubicBezTo>
                <a:lnTo>
                  <a:pt x="4061" y="1338"/>
                </a:lnTo>
                <a:lnTo>
                  <a:pt x="4060" y="1338"/>
                </a:lnTo>
                <a:lnTo>
                  <a:pt x="4057" y="1338"/>
                </a:lnTo>
                <a:lnTo>
                  <a:pt x="4034" y="1337"/>
                </a:lnTo>
                <a:lnTo>
                  <a:pt x="4024" y="1336"/>
                </a:lnTo>
                <a:lnTo>
                  <a:pt x="4006" y="1335"/>
                </a:lnTo>
                <a:lnTo>
                  <a:pt x="3954" y="1333"/>
                </a:lnTo>
                <a:lnTo>
                  <a:pt x="3951" y="1333"/>
                </a:lnTo>
                <a:lnTo>
                  <a:pt x="3946" y="1333"/>
                </a:lnTo>
                <a:lnTo>
                  <a:pt x="3895" y="1332"/>
                </a:lnTo>
                <a:lnTo>
                  <a:pt x="3869" y="1333"/>
                </a:lnTo>
                <a:lnTo>
                  <a:pt x="3861" y="1333"/>
                </a:lnTo>
                <a:lnTo>
                  <a:pt x="3846" y="1333"/>
                </a:lnTo>
                <a:lnTo>
                  <a:pt x="3784" y="1335"/>
                </a:lnTo>
                <a:lnTo>
                  <a:pt x="3773" y="1336"/>
                </a:lnTo>
                <a:lnTo>
                  <a:pt x="3765" y="1336"/>
                </a:lnTo>
                <a:lnTo>
                  <a:pt x="3737" y="1338"/>
                </a:lnTo>
                <a:lnTo>
                  <a:pt x="3728" y="1338"/>
                </a:lnTo>
                <a:lnTo>
                  <a:pt x="3675" y="1343"/>
                </a:lnTo>
                <a:cubicBezTo>
                  <a:pt x="3662" y="1344"/>
                  <a:pt x="3651" y="1352"/>
                  <a:pt x="3646" y="1361"/>
                </a:cubicBezTo>
                <a:cubicBezTo>
                  <a:pt x="3645" y="1362"/>
                  <a:pt x="3645" y="1363"/>
                  <a:pt x="3645" y="1363"/>
                </a:cubicBezTo>
                <a:cubicBezTo>
                  <a:pt x="3645" y="1364"/>
                  <a:pt x="3644" y="1365"/>
                  <a:pt x="3644" y="1365"/>
                </a:cubicBezTo>
                <a:cubicBezTo>
                  <a:pt x="3643" y="1368"/>
                  <a:pt x="3642" y="1371"/>
                  <a:pt x="3642" y="1374"/>
                </a:cubicBezTo>
                <a:cubicBezTo>
                  <a:pt x="3642" y="1375"/>
                  <a:pt x="3642" y="1375"/>
                  <a:pt x="3642" y="1376"/>
                </a:cubicBezTo>
                <a:cubicBezTo>
                  <a:pt x="3642" y="1377"/>
                  <a:pt x="3643" y="1377"/>
                  <a:pt x="3643" y="1378"/>
                </a:cubicBezTo>
                <a:cubicBezTo>
                  <a:pt x="3643" y="1379"/>
                  <a:pt x="3643" y="1379"/>
                  <a:pt x="3643" y="1380"/>
                </a:cubicBezTo>
                <a:cubicBezTo>
                  <a:pt x="3644" y="1382"/>
                  <a:pt x="3645" y="1385"/>
                  <a:pt x="3646" y="1387"/>
                </a:cubicBezTo>
                <a:cubicBezTo>
                  <a:pt x="3647" y="1387"/>
                  <a:pt x="3647" y="1388"/>
                  <a:pt x="3648" y="1389"/>
                </a:cubicBezTo>
                <a:cubicBezTo>
                  <a:pt x="3648" y="1390"/>
                  <a:pt x="3649" y="1390"/>
                  <a:pt x="3650" y="1391"/>
                </a:cubicBezTo>
                <a:cubicBezTo>
                  <a:pt x="3650" y="1391"/>
                  <a:pt x="3650" y="1391"/>
                  <a:pt x="3650" y="1391"/>
                </a:cubicBezTo>
                <a:cubicBezTo>
                  <a:pt x="3656" y="1396"/>
                  <a:pt x="3665" y="1399"/>
                  <a:pt x="3674" y="1398"/>
                </a:cubicBezTo>
                <a:cubicBezTo>
                  <a:pt x="3680" y="1397"/>
                  <a:pt x="3686" y="1397"/>
                  <a:pt x="3692" y="1397"/>
                </a:cubicBezTo>
                <a:cubicBezTo>
                  <a:pt x="3695" y="1396"/>
                  <a:pt x="3699" y="1396"/>
                  <a:pt x="3702" y="1396"/>
                </a:cubicBezTo>
                <a:cubicBezTo>
                  <a:pt x="3706" y="1395"/>
                  <a:pt x="3709" y="1395"/>
                  <a:pt x="3713" y="1395"/>
                </a:cubicBezTo>
                <a:cubicBezTo>
                  <a:pt x="3724" y="1394"/>
                  <a:pt x="3736" y="1393"/>
                  <a:pt x="3747" y="1392"/>
                </a:cubicBezTo>
                <a:cubicBezTo>
                  <a:pt x="3752" y="1392"/>
                  <a:pt x="3756" y="1392"/>
                  <a:pt x="3761" y="1392"/>
                </a:cubicBezTo>
                <a:cubicBezTo>
                  <a:pt x="3765" y="1391"/>
                  <a:pt x="3770" y="1391"/>
                  <a:pt x="3775" y="1391"/>
                </a:cubicBezTo>
                <a:cubicBezTo>
                  <a:pt x="3798" y="1390"/>
                  <a:pt x="3821" y="1389"/>
                  <a:pt x="3843" y="1388"/>
                </a:cubicBezTo>
                <a:cubicBezTo>
                  <a:pt x="3871" y="1388"/>
                  <a:pt x="3899" y="1388"/>
                  <a:pt x="3927" y="1388"/>
                </a:cubicBezTo>
                <a:cubicBezTo>
                  <a:pt x="3977" y="1389"/>
                  <a:pt x="4026" y="1391"/>
                  <a:pt x="4075" y="1395"/>
                </a:cubicBezTo>
                <a:cubicBezTo>
                  <a:pt x="4080" y="1395"/>
                  <a:pt x="4084" y="1395"/>
                  <a:pt x="4088" y="1396"/>
                </a:cubicBezTo>
                <a:cubicBezTo>
                  <a:pt x="4091" y="1396"/>
                  <a:pt x="4095" y="1396"/>
                  <a:pt x="4099" y="1397"/>
                </a:cubicBezTo>
                <a:cubicBezTo>
                  <a:pt x="4104" y="1397"/>
                  <a:pt x="4110" y="1398"/>
                  <a:pt x="4116" y="1398"/>
                </a:cubicBezTo>
                <a:cubicBezTo>
                  <a:pt x="4125" y="1399"/>
                  <a:pt x="4133" y="1397"/>
                  <a:pt x="4139" y="1392"/>
                </a:cubicBezTo>
                <a:cubicBezTo>
                  <a:pt x="4139" y="1391"/>
                  <a:pt x="4140" y="1391"/>
                  <a:pt x="4140" y="1391"/>
                </a:cubicBezTo>
                <a:cubicBezTo>
                  <a:pt x="4140" y="1390"/>
                  <a:pt x="4141" y="1390"/>
                  <a:pt x="4141" y="1389"/>
                </a:cubicBezTo>
                <a:cubicBezTo>
                  <a:pt x="4142" y="1388"/>
                  <a:pt x="4143" y="1388"/>
                  <a:pt x="4143" y="1387"/>
                </a:cubicBezTo>
                <a:cubicBezTo>
                  <a:pt x="4146" y="1383"/>
                  <a:pt x="4147" y="1379"/>
                  <a:pt x="4147" y="1374"/>
                </a:cubicBezTo>
                <a:cubicBezTo>
                  <a:pt x="4147" y="1372"/>
                  <a:pt x="4147" y="1371"/>
                  <a:pt x="4147" y="1369"/>
                </a:cubicBezTo>
                <a:cubicBezTo>
                  <a:pt x="4146" y="1368"/>
                  <a:pt x="4146" y="1368"/>
                  <a:pt x="4146" y="1367"/>
                </a:cubicBezTo>
                <a:close/>
                <a:moveTo>
                  <a:pt x="4143" y="968"/>
                </a:moveTo>
                <a:lnTo>
                  <a:pt x="4159" y="991"/>
                </a:lnTo>
                <a:cubicBezTo>
                  <a:pt x="4159" y="991"/>
                  <a:pt x="4169" y="1005"/>
                  <a:pt x="4170" y="1008"/>
                </a:cubicBezTo>
                <a:cubicBezTo>
                  <a:pt x="4173" y="1006"/>
                  <a:pt x="4196" y="991"/>
                  <a:pt x="4200" y="988"/>
                </a:cubicBezTo>
                <a:cubicBezTo>
                  <a:pt x="4184" y="973"/>
                  <a:pt x="4165" y="962"/>
                  <a:pt x="4145" y="954"/>
                </a:cubicBezTo>
                <a:cubicBezTo>
                  <a:pt x="4144" y="954"/>
                  <a:pt x="4139" y="957"/>
                  <a:pt x="4137" y="959"/>
                </a:cubicBezTo>
                <a:cubicBezTo>
                  <a:pt x="4138" y="959"/>
                  <a:pt x="4142" y="966"/>
                  <a:pt x="4142" y="966"/>
                </a:cubicBezTo>
                <a:lnTo>
                  <a:pt x="4143" y="968"/>
                </a:lnTo>
                <a:close/>
                <a:moveTo>
                  <a:pt x="4005" y="1092"/>
                </a:moveTo>
                <a:cubicBezTo>
                  <a:pt x="4005" y="1092"/>
                  <a:pt x="4003" y="1092"/>
                  <a:pt x="4003" y="1092"/>
                </a:cubicBezTo>
                <a:lnTo>
                  <a:pt x="4002" y="1092"/>
                </a:lnTo>
                <a:lnTo>
                  <a:pt x="4001" y="1091"/>
                </a:lnTo>
                <a:lnTo>
                  <a:pt x="3998" y="1091"/>
                </a:lnTo>
                <a:cubicBezTo>
                  <a:pt x="3998" y="1091"/>
                  <a:pt x="3996" y="1090"/>
                  <a:pt x="3995" y="1090"/>
                </a:cubicBezTo>
                <a:cubicBezTo>
                  <a:pt x="3995" y="1090"/>
                  <a:pt x="3992" y="1088"/>
                  <a:pt x="3992" y="1088"/>
                </a:cubicBezTo>
                <a:cubicBezTo>
                  <a:pt x="3992" y="1088"/>
                  <a:pt x="3992" y="1088"/>
                  <a:pt x="3992" y="1088"/>
                </a:cubicBezTo>
                <a:cubicBezTo>
                  <a:pt x="3991" y="1090"/>
                  <a:pt x="3990" y="1100"/>
                  <a:pt x="3990" y="1102"/>
                </a:cubicBezTo>
                <a:cubicBezTo>
                  <a:pt x="3991" y="1103"/>
                  <a:pt x="3993" y="1105"/>
                  <a:pt x="3993" y="1105"/>
                </a:cubicBezTo>
                <a:cubicBezTo>
                  <a:pt x="3993" y="1105"/>
                  <a:pt x="3995" y="1105"/>
                  <a:pt x="3995" y="1105"/>
                </a:cubicBezTo>
                <a:lnTo>
                  <a:pt x="3996" y="1106"/>
                </a:lnTo>
                <a:lnTo>
                  <a:pt x="3999" y="1107"/>
                </a:lnTo>
                <a:cubicBezTo>
                  <a:pt x="3999" y="1107"/>
                  <a:pt x="4001" y="1107"/>
                  <a:pt x="4001" y="1107"/>
                </a:cubicBezTo>
                <a:lnTo>
                  <a:pt x="4007" y="1108"/>
                </a:lnTo>
                <a:lnTo>
                  <a:pt x="4010" y="1107"/>
                </a:lnTo>
                <a:lnTo>
                  <a:pt x="4014" y="1107"/>
                </a:lnTo>
                <a:cubicBezTo>
                  <a:pt x="4014" y="1107"/>
                  <a:pt x="4014" y="1107"/>
                  <a:pt x="4015" y="1107"/>
                </a:cubicBezTo>
                <a:cubicBezTo>
                  <a:pt x="4016" y="1105"/>
                  <a:pt x="4018" y="1094"/>
                  <a:pt x="4018" y="1092"/>
                </a:cubicBezTo>
                <a:cubicBezTo>
                  <a:pt x="4014" y="1092"/>
                  <a:pt x="4009" y="1093"/>
                  <a:pt x="4005" y="1092"/>
                </a:cubicBezTo>
                <a:close/>
                <a:moveTo>
                  <a:pt x="3985" y="1128"/>
                </a:moveTo>
                <a:cubicBezTo>
                  <a:pt x="3986" y="1129"/>
                  <a:pt x="3988" y="1130"/>
                  <a:pt x="3989" y="1131"/>
                </a:cubicBezTo>
                <a:cubicBezTo>
                  <a:pt x="3989" y="1130"/>
                  <a:pt x="3991" y="1132"/>
                  <a:pt x="3992" y="1132"/>
                </a:cubicBezTo>
                <a:lnTo>
                  <a:pt x="3994" y="1132"/>
                </a:lnTo>
                <a:lnTo>
                  <a:pt x="3994" y="1133"/>
                </a:lnTo>
                <a:cubicBezTo>
                  <a:pt x="3999" y="1134"/>
                  <a:pt x="4004" y="1134"/>
                  <a:pt x="4010" y="1133"/>
                </a:cubicBezTo>
                <a:cubicBezTo>
                  <a:pt x="4010" y="1131"/>
                  <a:pt x="4011" y="1125"/>
                  <a:pt x="4011" y="1125"/>
                </a:cubicBezTo>
                <a:lnTo>
                  <a:pt x="4012" y="1122"/>
                </a:lnTo>
                <a:cubicBezTo>
                  <a:pt x="4012" y="1122"/>
                  <a:pt x="4012" y="1120"/>
                  <a:pt x="4012" y="1120"/>
                </a:cubicBezTo>
                <a:cubicBezTo>
                  <a:pt x="4012" y="1120"/>
                  <a:pt x="4013" y="1119"/>
                  <a:pt x="4013" y="1118"/>
                </a:cubicBezTo>
                <a:cubicBezTo>
                  <a:pt x="4012" y="1118"/>
                  <a:pt x="4010" y="1118"/>
                  <a:pt x="4010" y="1118"/>
                </a:cubicBezTo>
                <a:lnTo>
                  <a:pt x="4008" y="1119"/>
                </a:lnTo>
                <a:cubicBezTo>
                  <a:pt x="4005" y="1119"/>
                  <a:pt x="4002" y="1118"/>
                  <a:pt x="3998" y="1118"/>
                </a:cubicBezTo>
                <a:lnTo>
                  <a:pt x="3997" y="1117"/>
                </a:lnTo>
                <a:lnTo>
                  <a:pt x="3996" y="1117"/>
                </a:lnTo>
                <a:cubicBezTo>
                  <a:pt x="3996" y="1117"/>
                  <a:pt x="3995" y="1117"/>
                  <a:pt x="3995" y="1117"/>
                </a:cubicBezTo>
                <a:cubicBezTo>
                  <a:pt x="3995" y="1117"/>
                  <a:pt x="3994" y="1116"/>
                  <a:pt x="3994" y="1116"/>
                </a:cubicBezTo>
                <a:lnTo>
                  <a:pt x="3993" y="1116"/>
                </a:lnTo>
                <a:cubicBezTo>
                  <a:pt x="3993" y="1116"/>
                  <a:pt x="3992" y="1116"/>
                  <a:pt x="3992" y="1116"/>
                </a:cubicBezTo>
                <a:cubicBezTo>
                  <a:pt x="3992" y="1116"/>
                  <a:pt x="3991" y="1115"/>
                  <a:pt x="3990" y="1115"/>
                </a:cubicBezTo>
                <a:cubicBezTo>
                  <a:pt x="3990" y="1115"/>
                  <a:pt x="3989" y="1115"/>
                  <a:pt x="3988" y="1114"/>
                </a:cubicBezTo>
                <a:cubicBezTo>
                  <a:pt x="3987" y="1117"/>
                  <a:pt x="3985" y="1127"/>
                  <a:pt x="3985" y="1128"/>
                </a:cubicBezTo>
                <a:close/>
                <a:moveTo>
                  <a:pt x="4006" y="1055"/>
                </a:moveTo>
                <a:cubicBezTo>
                  <a:pt x="4006" y="1055"/>
                  <a:pt x="4006" y="1055"/>
                  <a:pt x="4007" y="1055"/>
                </a:cubicBezTo>
                <a:cubicBezTo>
                  <a:pt x="4007" y="1055"/>
                  <a:pt x="4009" y="1056"/>
                  <a:pt x="4010" y="1056"/>
                </a:cubicBezTo>
                <a:lnTo>
                  <a:pt x="4013" y="1056"/>
                </a:lnTo>
                <a:cubicBezTo>
                  <a:pt x="4017" y="1056"/>
                  <a:pt x="4021" y="1055"/>
                  <a:pt x="4025" y="1054"/>
                </a:cubicBezTo>
                <a:cubicBezTo>
                  <a:pt x="4025" y="1052"/>
                  <a:pt x="4027" y="1041"/>
                  <a:pt x="4027" y="1040"/>
                </a:cubicBezTo>
                <a:cubicBezTo>
                  <a:pt x="4024" y="1040"/>
                  <a:pt x="4021" y="1041"/>
                  <a:pt x="4017" y="1041"/>
                </a:cubicBezTo>
                <a:lnTo>
                  <a:pt x="4014" y="1041"/>
                </a:lnTo>
                <a:cubicBezTo>
                  <a:pt x="4014" y="1041"/>
                  <a:pt x="4013" y="1041"/>
                  <a:pt x="4013" y="1041"/>
                </a:cubicBezTo>
                <a:cubicBezTo>
                  <a:pt x="4013" y="1041"/>
                  <a:pt x="4010" y="1041"/>
                  <a:pt x="4010" y="1040"/>
                </a:cubicBezTo>
                <a:lnTo>
                  <a:pt x="4009" y="1040"/>
                </a:lnTo>
                <a:lnTo>
                  <a:pt x="4006" y="1040"/>
                </a:lnTo>
                <a:cubicBezTo>
                  <a:pt x="4003" y="1039"/>
                  <a:pt x="4001" y="1038"/>
                  <a:pt x="3998" y="1036"/>
                </a:cubicBezTo>
                <a:cubicBezTo>
                  <a:pt x="3998" y="1040"/>
                  <a:pt x="3997" y="1049"/>
                  <a:pt x="3997" y="1051"/>
                </a:cubicBezTo>
                <a:cubicBezTo>
                  <a:pt x="3999" y="1053"/>
                  <a:pt x="4001" y="1054"/>
                  <a:pt x="4003" y="1055"/>
                </a:cubicBezTo>
                <a:lnTo>
                  <a:pt x="4006" y="1055"/>
                </a:lnTo>
                <a:close/>
                <a:moveTo>
                  <a:pt x="4001" y="1080"/>
                </a:moveTo>
                <a:cubicBezTo>
                  <a:pt x="4001" y="1080"/>
                  <a:pt x="4001" y="1080"/>
                  <a:pt x="4002" y="1080"/>
                </a:cubicBezTo>
                <a:lnTo>
                  <a:pt x="4004" y="1081"/>
                </a:lnTo>
                <a:lnTo>
                  <a:pt x="4007" y="1081"/>
                </a:lnTo>
                <a:cubicBezTo>
                  <a:pt x="4011" y="1082"/>
                  <a:pt x="4016" y="1082"/>
                  <a:pt x="4020" y="1081"/>
                </a:cubicBezTo>
                <a:cubicBezTo>
                  <a:pt x="4021" y="1078"/>
                  <a:pt x="4023" y="1068"/>
                  <a:pt x="4023" y="1065"/>
                </a:cubicBezTo>
                <a:cubicBezTo>
                  <a:pt x="4019" y="1066"/>
                  <a:pt x="4015" y="1067"/>
                  <a:pt x="4011" y="1067"/>
                </a:cubicBezTo>
                <a:cubicBezTo>
                  <a:pt x="4011" y="1066"/>
                  <a:pt x="4008" y="1066"/>
                  <a:pt x="4007" y="1066"/>
                </a:cubicBezTo>
                <a:cubicBezTo>
                  <a:pt x="4007" y="1066"/>
                  <a:pt x="4004" y="1066"/>
                  <a:pt x="4004" y="1066"/>
                </a:cubicBezTo>
                <a:lnTo>
                  <a:pt x="4001" y="1065"/>
                </a:lnTo>
                <a:cubicBezTo>
                  <a:pt x="4001" y="1065"/>
                  <a:pt x="3998" y="1063"/>
                  <a:pt x="3995" y="1062"/>
                </a:cubicBezTo>
                <a:cubicBezTo>
                  <a:pt x="3995" y="1065"/>
                  <a:pt x="3994" y="1075"/>
                  <a:pt x="3993" y="1076"/>
                </a:cubicBezTo>
                <a:cubicBezTo>
                  <a:pt x="3995" y="1077"/>
                  <a:pt x="3998" y="1079"/>
                  <a:pt x="3998" y="1079"/>
                </a:cubicBezTo>
                <a:cubicBezTo>
                  <a:pt x="3998" y="1079"/>
                  <a:pt x="4001" y="1080"/>
                  <a:pt x="4001" y="1080"/>
                </a:cubicBezTo>
                <a:close/>
                <a:moveTo>
                  <a:pt x="3979" y="1154"/>
                </a:moveTo>
                <a:cubicBezTo>
                  <a:pt x="3981" y="1155"/>
                  <a:pt x="3983" y="1156"/>
                  <a:pt x="3983" y="1156"/>
                </a:cubicBezTo>
                <a:cubicBezTo>
                  <a:pt x="3983" y="1156"/>
                  <a:pt x="3985" y="1157"/>
                  <a:pt x="3985" y="1157"/>
                </a:cubicBezTo>
                <a:cubicBezTo>
                  <a:pt x="3985" y="1157"/>
                  <a:pt x="3989" y="1158"/>
                  <a:pt x="3989" y="1158"/>
                </a:cubicBezTo>
                <a:cubicBezTo>
                  <a:pt x="3993" y="1159"/>
                  <a:pt x="3998" y="1160"/>
                  <a:pt x="4003" y="1159"/>
                </a:cubicBezTo>
                <a:cubicBezTo>
                  <a:pt x="4004" y="1157"/>
                  <a:pt x="4006" y="1147"/>
                  <a:pt x="4007" y="1144"/>
                </a:cubicBezTo>
                <a:cubicBezTo>
                  <a:pt x="4002" y="1144"/>
                  <a:pt x="3997" y="1144"/>
                  <a:pt x="3992" y="1143"/>
                </a:cubicBezTo>
                <a:cubicBezTo>
                  <a:pt x="3992" y="1143"/>
                  <a:pt x="3989" y="1142"/>
                  <a:pt x="3988" y="1142"/>
                </a:cubicBezTo>
                <a:cubicBezTo>
                  <a:pt x="3988" y="1142"/>
                  <a:pt x="3985" y="1141"/>
                  <a:pt x="3985" y="1141"/>
                </a:cubicBezTo>
                <a:cubicBezTo>
                  <a:pt x="3985" y="1141"/>
                  <a:pt x="3984" y="1140"/>
                  <a:pt x="3983" y="1140"/>
                </a:cubicBezTo>
                <a:cubicBezTo>
                  <a:pt x="3982" y="1143"/>
                  <a:pt x="3980" y="1152"/>
                  <a:pt x="3979" y="1154"/>
                </a:cubicBezTo>
                <a:close/>
                <a:moveTo>
                  <a:pt x="4011" y="1030"/>
                </a:moveTo>
                <a:lnTo>
                  <a:pt x="4012" y="1030"/>
                </a:lnTo>
                <a:cubicBezTo>
                  <a:pt x="4012" y="1030"/>
                  <a:pt x="4014" y="1030"/>
                  <a:pt x="4014" y="1030"/>
                </a:cubicBezTo>
                <a:lnTo>
                  <a:pt x="4016" y="1030"/>
                </a:lnTo>
                <a:lnTo>
                  <a:pt x="4020" y="1030"/>
                </a:lnTo>
                <a:lnTo>
                  <a:pt x="4027" y="1029"/>
                </a:lnTo>
                <a:cubicBezTo>
                  <a:pt x="4027" y="1029"/>
                  <a:pt x="4028" y="1029"/>
                  <a:pt x="4029" y="1029"/>
                </a:cubicBezTo>
                <a:cubicBezTo>
                  <a:pt x="4029" y="1028"/>
                  <a:pt x="4030" y="1024"/>
                  <a:pt x="4030" y="1024"/>
                </a:cubicBezTo>
                <a:cubicBezTo>
                  <a:pt x="4030" y="1024"/>
                  <a:pt x="4030" y="1022"/>
                  <a:pt x="4030" y="1022"/>
                </a:cubicBezTo>
                <a:lnTo>
                  <a:pt x="4030" y="1019"/>
                </a:lnTo>
                <a:cubicBezTo>
                  <a:pt x="4030" y="1019"/>
                  <a:pt x="4031" y="1015"/>
                  <a:pt x="4031" y="1013"/>
                </a:cubicBezTo>
                <a:cubicBezTo>
                  <a:pt x="4031" y="1014"/>
                  <a:pt x="4030" y="1014"/>
                  <a:pt x="4030" y="1014"/>
                </a:cubicBezTo>
                <a:cubicBezTo>
                  <a:pt x="4030" y="1014"/>
                  <a:pt x="4027" y="1014"/>
                  <a:pt x="4027" y="1014"/>
                </a:cubicBezTo>
                <a:lnTo>
                  <a:pt x="4023" y="1015"/>
                </a:lnTo>
                <a:cubicBezTo>
                  <a:pt x="4023" y="1015"/>
                  <a:pt x="4020" y="1015"/>
                  <a:pt x="4020" y="1015"/>
                </a:cubicBezTo>
                <a:lnTo>
                  <a:pt x="4018" y="1015"/>
                </a:lnTo>
                <a:cubicBezTo>
                  <a:pt x="4018" y="1015"/>
                  <a:pt x="4017" y="1015"/>
                  <a:pt x="4017" y="1015"/>
                </a:cubicBezTo>
                <a:lnTo>
                  <a:pt x="4014" y="1015"/>
                </a:lnTo>
                <a:lnTo>
                  <a:pt x="4011" y="1015"/>
                </a:lnTo>
                <a:cubicBezTo>
                  <a:pt x="4007" y="1014"/>
                  <a:pt x="4004" y="1013"/>
                  <a:pt x="4000" y="1011"/>
                </a:cubicBezTo>
                <a:cubicBezTo>
                  <a:pt x="4000" y="1011"/>
                  <a:pt x="3999" y="1023"/>
                  <a:pt x="3999" y="1025"/>
                </a:cubicBezTo>
                <a:cubicBezTo>
                  <a:pt x="4002" y="1027"/>
                  <a:pt x="4005" y="1028"/>
                  <a:pt x="4008" y="1029"/>
                </a:cubicBezTo>
                <a:cubicBezTo>
                  <a:pt x="4008" y="1029"/>
                  <a:pt x="4011" y="1030"/>
                  <a:pt x="4011" y="1030"/>
                </a:cubicBezTo>
                <a:close/>
                <a:moveTo>
                  <a:pt x="3976" y="1165"/>
                </a:moveTo>
                <a:cubicBezTo>
                  <a:pt x="3975" y="1169"/>
                  <a:pt x="3973" y="1178"/>
                  <a:pt x="3973" y="1179"/>
                </a:cubicBezTo>
                <a:cubicBezTo>
                  <a:pt x="3974" y="1180"/>
                  <a:pt x="3976" y="1181"/>
                  <a:pt x="3976" y="1181"/>
                </a:cubicBezTo>
                <a:lnTo>
                  <a:pt x="3978" y="1182"/>
                </a:lnTo>
                <a:cubicBezTo>
                  <a:pt x="3978" y="1182"/>
                  <a:pt x="3979" y="1182"/>
                  <a:pt x="3979" y="1182"/>
                </a:cubicBezTo>
                <a:lnTo>
                  <a:pt x="3979" y="1182"/>
                </a:lnTo>
                <a:cubicBezTo>
                  <a:pt x="3979" y="1182"/>
                  <a:pt x="3981" y="1183"/>
                  <a:pt x="3981" y="1183"/>
                </a:cubicBezTo>
                <a:lnTo>
                  <a:pt x="3982" y="1184"/>
                </a:lnTo>
                <a:cubicBezTo>
                  <a:pt x="3982" y="1184"/>
                  <a:pt x="3983" y="1184"/>
                  <a:pt x="3983" y="1184"/>
                </a:cubicBezTo>
                <a:lnTo>
                  <a:pt x="3986" y="1185"/>
                </a:lnTo>
                <a:lnTo>
                  <a:pt x="3987" y="1185"/>
                </a:lnTo>
                <a:cubicBezTo>
                  <a:pt x="3990" y="1185"/>
                  <a:pt x="3993" y="1185"/>
                  <a:pt x="3995" y="1185"/>
                </a:cubicBezTo>
                <a:cubicBezTo>
                  <a:pt x="3996" y="1183"/>
                  <a:pt x="3999" y="1174"/>
                  <a:pt x="4000" y="1170"/>
                </a:cubicBezTo>
                <a:cubicBezTo>
                  <a:pt x="3995" y="1170"/>
                  <a:pt x="3991" y="1170"/>
                  <a:pt x="3987" y="1169"/>
                </a:cubicBezTo>
                <a:lnTo>
                  <a:pt x="3985" y="1169"/>
                </a:lnTo>
                <a:lnTo>
                  <a:pt x="3983" y="1168"/>
                </a:lnTo>
                <a:cubicBezTo>
                  <a:pt x="3983" y="1168"/>
                  <a:pt x="3983" y="1168"/>
                  <a:pt x="3982" y="1168"/>
                </a:cubicBezTo>
                <a:lnTo>
                  <a:pt x="3980" y="1167"/>
                </a:lnTo>
                <a:lnTo>
                  <a:pt x="3979" y="1167"/>
                </a:lnTo>
                <a:cubicBezTo>
                  <a:pt x="3979" y="1167"/>
                  <a:pt x="3978" y="1166"/>
                  <a:pt x="3976" y="1165"/>
                </a:cubicBezTo>
                <a:close/>
                <a:moveTo>
                  <a:pt x="3809" y="1115"/>
                </a:moveTo>
                <a:cubicBezTo>
                  <a:pt x="3809" y="1115"/>
                  <a:pt x="3808" y="1116"/>
                  <a:pt x="3808" y="1116"/>
                </a:cubicBezTo>
                <a:lnTo>
                  <a:pt x="3807" y="1116"/>
                </a:lnTo>
                <a:lnTo>
                  <a:pt x="3806" y="1116"/>
                </a:lnTo>
                <a:cubicBezTo>
                  <a:pt x="3806" y="1116"/>
                  <a:pt x="3805" y="1117"/>
                  <a:pt x="3805" y="1117"/>
                </a:cubicBezTo>
                <a:lnTo>
                  <a:pt x="3804" y="1117"/>
                </a:lnTo>
                <a:lnTo>
                  <a:pt x="3803" y="1117"/>
                </a:lnTo>
                <a:cubicBezTo>
                  <a:pt x="3803" y="1117"/>
                  <a:pt x="3802" y="1118"/>
                  <a:pt x="3801" y="1118"/>
                </a:cubicBezTo>
                <a:cubicBezTo>
                  <a:pt x="3798" y="1118"/>
                  <a:pt x="3795" y="1119"/>
                  <a:pt x="3791" y="1119"/>
                </a:cubicBezTo>
                <a:cubicBezTo>
                  <a:pt x="3791" y="1119"/>
                  <a:pt x="3789" y="1118"/>
                  <a:pt x="3789" y="1118"/>
                </a:cubicBezTo>
                <a:cubicBezTo>
                  <a:pt x="3789" y="1118"/>
                  <a:pt x="3788" y="1118"/>
                  <a:pt x="3787" y="1118"/>
                </a:cubicBezTo>
                <a:cubicBezTo>
                  <a:pt x="3787" y="1118"/>
                  <a:pt x="3790" y="1131"/>
                  <a:pt x="3790" y="1133"/>
                </a:cubicBezTo>
                <a:cubicBezTo>
                  <a:pt x="3795" y="1134"/>
                  <a:pt x="3801" y="1134"/>
                  <a:pt x="3806" y="1133"/>
                </a:cubicBezTo>
                <a:lnTo>
                  <a:pt x="3806" y="1132"/>
                </a:lnTo>
                <a:cubicBezTo>
                  <a:pt x="3806" y="1132"/>
                  <a:pt x="3808" y="1132"/>
                  <a:pt x="3809" y="1132"/>
                </a:cubicBezTo>
                <a:cubicBezTo>
                  <a:pt x="3809" y="1132"/>
                  <a:pt x="3811" y="1131"/>
                  <a:pt x="3812" y="1130"/>
                </a:cubicBezTo>
                <a:cubicBezTo>
                  <a:pt x="3812" y="1130"/>
                  <a:pt x="3814" y="1129"/>
                  <a:pt x="3815" y="1128"/>
                </a:cubicBezTo>
                <a:cubicBezTo>
                  <a:pt x="3814" y="1126"/>
                  <a:pt x="3813" y="1117"/>
                  <a:pt x="3812" y="1114"/>
                </a:cubicBezTo>
                <a:cubicBezTo>
                  <a:pt x="3811" y="1115"/>
                  <a:pt x="3809" y="1115"/>
                  <a:pt x="3809" y="1115"/>
                </a:cubicBezTo>
                <a:close/>
                <a:moveTo>
                  <a:pt x="3807" y="1088"/>
                </a:moveTo>
                <a:lnTo>
                  <a:pt x="3804" y="1090"/>
                </a:lnTo>
                <a:lnTo>
                  <a:pt x="3804" y="1090"/>
                </a:lnTo>
                <a:cubicBezTo>
                  <a:pt x="3804" y="1090"/>
                  <a:pt x="3802" y="1091"/>
                  <a:pt x="3802" y="1091"/>
                </a:cubicBezTo>
                <a:cubicBezTo>
                  <a:pt x="3802" y="1091"/>
                  <a:pt x="3799" y="1092"/>
                  <a:pt x="3798" y="1092"/>
                </a:cubicBezTo>
                <a:lnTo>
                  <a:pt x="3798" y="1092"/>
                </a:lnTo>
                <a:cubicBezTo>
                  <a:pt x="3798" y="1092"/>
                  <a:pt x="3797" y="1092"/>
                  <a:pt x="3797" y="1092"/>
                </a:cubicBezTo>
                <a:cubicBezTo>
                  <a:pt x="3797" y="1092"/>
                  <a:pt x="3795" y="1092"/>
                  <a:pt x="3795" y="1092"/>
                </a:cubicBezTo>
                <a:cubicBezTo>
                  <a:pt x="3791" y="1093"/>
                  <a:pt x="3786" y="1092"/>
                  <a:pt x="3781" y="1092"/>
                </a:cubicBezTo>
                <a:cubicBezTo>
                  <a:pt x="3782" y="1095"/>
                  <a:pt x="3784" y="1105"/>
                  <a:pt x="3784" y="1107"/>
                </a:cubicBezTo>
                <a:cubicBezTo>
                  <a:pt x="3785" y="1107"/>
                  <a:pt x="3786" y="1107"/>
                  <a:pt x="3786" y="1107"/>
                </a:cubicBezTo>
                <a:lnTo>
                  <a:pt x="3789" y="1107"/>
                </a:lnTo>
                <a:lnTo>
                  <a:pt x="3793" y="1108"/>
                </a:lnTo>
                <a:lnTo>
                  <a:pt x="3799" y="1107"/>
                </a:lnTo>
                <a:lnTo>
                  <a:pt x="3800" y="1107"/>
                </a:lnTo>
                <a:lnTo>
                  <a:pt x="3803" y="1106"/>
                </a:lnTo>
                <a:cubicBezTo>
                  <a:pt x="3803" y="1106"/>
                  <a:pt x="3805" y="1105"/>
                  <a:pt x="3805" y="1105"/>
                </a:cubicBezTo>
                <a:cubicBezTo>
                  <a:pt x="3805" y="1105"/>
                  <a:pt x="3806" y="1105"/>
                  <a:pt x="3806" y="1105"/>
                </a:cubicBezTo>
                <a:cubicBezTo>
                  <a:pt x="3806" y="1105"/>
                  <a:pt x="3809" y="1103"/>
                  <a:pt x="3810" y="1102"/>
                </a:cubicBezTo>
                <a:cubicBezTo>
                  <a:pt x="3810" y="1100"/>
                  <a:pt x="3808" y="1091"/>
                  <a:pt x="3808" y="1088"/>
                </a:cubicBezTo>
                <a:cubicBezTo>
                  <a:pt x="3808" y="1088"/>
                  <a:pt x="3807" y="1088"/>
                  <a:pt x="3807" y="1088"/>
                </a:cubicBezTo>
                <a:close/>
                <a:moveTo>
                  <a:pt x="3814" y="1141"/>
                </a:moveTo>
                <a:cubicBezTo>
                  <a:pt x="3814" y="1141"/>
                  <a:pt x="3811" y="1142"/>
                  <a:pt x="3811" y="1142"/>
                </a:cubicBezTo>
                <a:cubicBezTo>
                  <a:pt x="3811" y="1142"/>
                  <a:pt x="3808" y="1143"/>
                  <a:pt x="3808" y="1143"/>
                </a:cubicBezTo>
                <a:cubicBezTo>
                  <a:pt x="3803" y="1144"/>
                  <a:pt x="3798" y="1144"/>
                  <a:pt x="3793" y="1144"/>
                </a:cubicBezTo>
                <a:cubicBezTo>
                  <a:pt x="3794" y="1147"/>
                  <a:pt x="3796" y="1157"/>
                  <a:pt x="3797" y="1159"/>
                </a:cubicBezTo>
                <a:cubicBezTo>
                  <a:pt x="3802" y="1159"/>
                  <a:pt x="3806" y="1159"/>
                  <a:pt x="3811" y="1158"/>
                </a:cubicBezTo>
                <a:cubicBezTo>
                  <a:pt x="3811" y="1158"/>
                  <a:pt x="3811" y="1158"/>
                  <a:pt x="3811" y="1158"/>
                </a:cubicBezTo>
                <a:cubicBezTo>
                  <a:pt x="3811" y="1158"/>
                  <a:pt x="3814" y="1158"/>
                  <a:pt x="3814" y="1158"/>
                </a:cubicBezTo>
                <a:cubicBezTo>
                  <a:pt x="3814" y="1158"/>
                  <a:pt x="3814" y="1157"/>
                  <a:pt x="3814" y="1157"/>
                </a:cubicBezTo>
                <a:cubicBezTo>
                  <a:pt x="3814" y="1157"/>
                  <a:pt x="3817" y="1156"/>
                  <a:pt x="3817" y="1156"/>
                </a:cubicBezTo>
                <a:cubicBezTo>
                  <a:pt x="3817" y="1156"/>
                  <a:pt x="3817" y="1156"/>
                  <a:pt x="3818" y="1156"/>
                </a:cubicBezTo>
                <a:cubicBezTo>
                  <a:pt x="3818" y="1156"/>
                  <a:pt x="3819" y="1155"/>
                  <a:pt x="3820" y="1154"/>
                </a:cubicBezTo>
                <a:cubicBezTo>
                  <a:pt x="3820" y="1152"/>
                  <a:pt x="3818" y="1143"/>
                  <a:pt x="3817" y="1140"/>
                </a:cubicBezTo>
                <a:cubicBezTo>
                  <a:pt x="3816" y="1140"/>
                  <a:pt x="3814" y="1141"/>
                  <a:pt x="3814" y="1141"/>
                </a:cubicBezTo>
                <a:close/>
                <a:moveTo>
                  <a:pt x="3821" y="1167"/>
                </a:moveTo>
                <a:cubicBezTo>
                  <a:pt x="3821" y="1167"/>
                  <a:pt x="3820" y="1167"/>
                  <a:pt x="3820" y="1167"/>
                </a:cubicBezTo>
                <a:cubicBezTo>
                  <a:pt x="3820" y="1167"/>
                  <a:pt x="3818" y="1168"/>
                  <a:pt x="3817" y="1168"/>
                </a:cubicBezTo>
                <a:cubicBezTo>
                  <a:pt x="3817" y="1168"/>
                  <a:pt x="3817" y="1168"/>
                  <a:pt x="3817" y="1168"/>
                </a:cubicBezTo>
                <a:lnTo>
                  <a:pt x="3815" y="1169"/>
                </a:lnTo>
                <a:lnTo>
                  <a:pt x="3813" y="1169"/>
                </a:lnTo>
                <a:cubicBezTo>
                  <a:pt x="3809" y="1170"/>
                  <a:pt x="3804" y="1170"/>
                  <a:pt x="3800" y="1170"/>
                </a:cubicBezTo>
                <a:cubicBezTo>
                  <a:pt x="3801" y="1173"/>
                  <a:pt x="3804" y="1183"/>
                  <a:pt x="3804" y="1185"/>
                </a:cubicBezTo>
                <a:cubicBezTo>
                  <a:pt x="3807" y="1185"/>
                  <a:pt x="3810" y="1185"/>
                  <a:pt x="3813" y="1185"/>
                </a:cubicBezTo>
                <a:lnTo>
                  <a:pt x="3814" y="1185"/>
                </a:lnTo>
                <a:cubicBezTo>
                  <a:pt x="3814" y="1185"/>
                  <a:pt x="3816" y="1184"/>
                  <a:pt x="3816" y="1184"/>
                </a:cubicBezTo>
                <a:lnTo>
                  <a:pt x="3817" y="1184"/>
                </a:lnTo>
                <a:lnTo>
                  <a:pt x="3818" y="1184"/>
                </a:lnTo>
                <a:cubicBezTo>
                  <a:pt x="3818" y="1184"/>
                  <a:pt x="3819" y="1183"/>
                  <a:pt x="3819" y="1183"/>
                </a:cubicBezTo>
                <a:cubicBezTo>
                  <a:pt x="3819" y="1183"/>
                  <a:pt x="3820" y="1182"/>
                  <a:pt x="3821" y="1182"/>
                </a:cubicBezTo>
                <a:cubicBezTo>
                  <a:pt x="3821" y="1182"/>
                  <a:pt x="3821" y="1182"/>
                  <a:pt x="3821" y="1182"/>
                </a:cubicBezTo>
                <a:lnTo>
                  <a:pt x="3822" y="1182"/>
                </a:lnTo>
                <a:lnTo>
                  <a:pt x="3823" y="1181"/>
                </a:lnTo>
                <a:cubicBezTo>
                  <a:pt x="3823" y="1181"/>
                  <a:pt x="3826" y="1180"/>
                  <a:pt x="3827" y="1179"/>
                </a:cubicBezTo>
                <a:cubicBezTo>
                  <a:pt x="3827" y="1177"/>
                  <a:pt x="3824" y="1169"/>
                  <a:pt x="3823" y="1165"/>
                </a:cubicBezTo>
                <a:cubicBezTo>
                  <a:pt x="3822" y="1166"/>
                  <a:pt x="3821" y="1167"/>
                  <a:pt x="3821" y="1167"/>
                </a:cubicBezTo>
                <a:close/>
                <a:moveTo>
                  <a:pt x="3947" y="1314"/>
                </a:moveTo>
                <a:lnTo>
                  <a:pt x="3949" y="1314"/>
                </a:lnTo>
                <a:lnTo>
                  <a:pt x="3952" y="1314"/>
                </a:lnTo>
                <a:cubicBezTo>
                  <a:pt x="3952" y="1314"/>
                  <a:pt x="3954" y="1314"/>
                  <a:pt x="3954" y="1314"/>
                </a:cubicBezTo>
                <a:cubicBezTo>
                  <a:pt x="3954" y="1314"/>
                  <a:pt x="3957" y="1313"/>
                  <a:pt x="3957" y="1313"/>
                </a:cubicBezTo>
                <a:cubicBezTo>
                  <a:pt x="3981" y="1312"/>
                  <a:pt x="3995" y="1303"/>
                  <a:pt x="3995" y="1297"/>
                </a:cubicBezTo>
                <a:cubicBezTo>
                  <a:pt x="3995" y="1297"/>
                  <a:pt x="3995" y="1297"/>
                  <a:pt x="3995" y="1297"/>
                </a:cubicBezTo>
                <a:cubicBezTo>
                  <a:pt x="3995" y="1296"/>
                  <a:pt x="3995" y="1294"/>
                  <a:pt x="3993" y="1293"/>
                </a:cubicBezTo>
                <a:lnTo>
                  <a:pt x="3989" y="1290"/>
                </a:lnTo>
                <a:lnTo>
                  <a:pt x="3986" y="1288"/>
                </a:lnTo>
                <a:lnTo>
                  <a:pt x="3982" y="1287"/>
                </a:lnTo>
                <a:cubicBezTo>
                  <a:pt x="3979" y="1286"/>
                  <a:pt x="3976" y="1285"/>
                  <a:pt x="3973" y="1285"/>
                </a:cubicBezTo>
                <a:cubicBezTo>
                  <a:pt x="3971" y="1285"/>
                  <a:pt x="3969" y="1287"/>
                  <a:pt x="3969" y="1287"/>
                </a:cubicBezTo>
                <a:lnTo>
                  <a:pt x="3964" y="1289"/>
                </a:lnTo>
                <a:cubicBezTo>
                  <a:pt x="3964" y="1289"/>
                  <a:pt x="3960" y="1291"/>
                  <a:pt x="3960" y="1291"/>
                </a:cubicBezTo>
                <a:cubicBezTo>
                  <a:pt x="3960" y="1291"/>
                  <a:pt x="3957" y="1292"/>
                  <a:pt x="3956" y="1292"/>
                </a:cubicBezTo>
                <a:cubicBezTo>
                  <a:pt x="3956" y="1292"/>
                  <a:pt x="3953" y="1293"/>
                  <a:pt x="3953" y="1294"/>
                </a:cubicBezTo>
                <a:cubicBezTo>
                  <a:pt x="3953" y="1294"/>
                  <a:pt x="3949" y="1295"/>
                  <a:pt x="3949" y="1295"/>
                </a:cubicBezTo>
                <a:cubicBezTo>
                  <a:pt x="3937" y="1298"/>
                  <a:pt x="3927" y="1299"/>
                  <a:pt x="3920" y="1296"/>
                </a:cubicBezTo>
                <a:cubicBezTo>
                  <a:pt x="3920" y="1296"/>
                  <a:pt x="3919" y="1296"/>
                  <a:pt x="3919" y="1296"/>
                </a:cubicBezTo>
                <a:cubicBezTo>
                  <a:pt x="3917" y="1299"/>
                  <a:pt x="3916" y="1302"/>
                  <a:pt x="3914" y="1305"/>
                </a:cubicBezTo>
                <a:cubicBezTo>
                  <a:pt x="3920" y="1309"/>
                  <a:pt x="3931" y="1313"/>
                  <a:pt x="3943" y="1313"/>
                </a:cubicBezTo>
                <a:lnTo>
                  <a:pt x="3947" y="1314"/>
                </a:lnTo>
                <a:close/>
                <a:moveTo>
                  <a:pt x="3796" y="1066"/>
                </a:moveTo>
                <a:cubicBezTo>
                  <a:pt x="3796" y="1066"/>
                  <a:pt x="3792" y="1066"/>
                  <a:pt x="3792" y="1066"/>
                </a:cubicBezTo>
                <a:lnTo>
                  <a:pt x="3789" y="1066"/>
                </a:lnTo>
                <a:cubicBezTo>
                  <a:pt x="3785" y="1067"/>
                  <a:pt x="3781" y="1066"/>
                  <a:pt x="3777" y="1065"/>
                </a:cubicBezTo>
                <a:cubicBezTo>
                  <a:pt x="3777" y="1069"/>
                  <a:pt x="3779" y="1079"/>
                  <a:pt x="3779" y="1081"/>
                </a:cubicBezTo>
                <a:cubicBezTo>
                  <a:pt x="3784" y="1082"/>
                  <a:pt x="3789" y="1082"/>
                  <a:pt x="3793" y="1082"/>
                </a:cubicBezTo>
                <a:cubicBezTo>
                  <a:pt x="3793" y="1081"/>
                  <a:pt x="3795" y="1081"/>
                  <a:pt x="3795" y="1081"/>
                </a:cubicBezTo>
                <a:cubicBezTo>
                  <a:pt x="3795" y="1081"/>
                  <a:pt x="3796" y="1081"/>
                  <a:pt x="3796" y="1081"/>
                </a:cubicBezTo>
                <a:lnTo>
                  <a:pt x="3799" y="1080"/>
                </a:lnTo>
                <a:lnTo>
                  <a:pt x="3801" y="1079"/>
                </a:lnTo>
                <a:cubicBezTo>
                  <a:pt x="3801" y="1079"/>
                  <a:pt x="3805" y="1077"/>
                  <a:pt x="3806" y="1076"/>
                </a:cubicBezTo>
                <a:cubicBezTo>
                  <a:pt x="3806" y="1074"/>
                  <a:pt x="3805" y="1065"/>
                  <a:pt x="3804" y="1062"/>
                </a:cubicBezTo>
                <a:cubicBezTo>
                  <a:pt x="3802" y="1063"/>
                  <a:pt x="3799" y="1065"/>
                  <a:pt x="3799" y="1065"/>
                </a:cubicBezTo>
                <a:cubicBezTo>
                  <a:pt x="3799" y="1065"/>
                  <a:pt x="3796" y="1066"/>
                  <a:pt x="3796" y="1066"/>
                </a:cubicBezTo>
                <a:close/>
                <a:moveTo>
                  <a:pt x="4043" y="1326"/>
                </a:moveTo>
                <a:cubicBezTo>
                  <a:pt x="4042" y="1324"/>
                  <a:pt x="4019" y="1276"/>
                  <a:pt x="4018" y="1273"/>
                </a:cubicBezTo>
                <a:cubicBezTo>
                  <a:pt x="4015" y="1275"/>
                  <a:pt x="4001" y="1284"/>
                  <a:pt x="4000" y="1284"/>
                </a:cubicBezTo>
                <a:cubicBezTo>
                  <a:pt x="4000" y="1285"/>
                  <a:pt x="4000" y="1285"/>
                  <a:pt x="4000" y="1285"/>
                </a:cubicBezTo>
                <a:cubicBezTo>
                  <a:pt x="4004" y="1288"/>
                  <a:pt x="4006" y="1292"/>
                  <a:pt x="4006" y="1297"/>
                </a:cubicBezTo>
                <a:cubicBezTo>
                  <a:pt x="4006" y="1297"/>
                  <a:pt x="4006" y="1297"/>
                  <a:pt x="4006" y="1297"/>
                </a:cubicBezTo>
                <a:cubicBezTo>
                  <a:pt x="4006" y="1309"/>
                  <a:pt x="3991" y="1319"/>
                  <a:pt x="3968" y="1323"/>
                </a:cubicBezTo>
                <a:cubicBezTo>
                  <a:pt x="3992" y="1324"/>
                  <a:pt x="4017" y="1325"/>
                  <a:pt x="4043" y="1327"/>
                </a:cubicBezTo>
                <a:cubicBezTo>
                  <a:pt x="4043" y="1326"/>
                  <a:pt x="4043" y="1326"/>
                  <a:pt x="4043" y="1326"/>
                </a:cubicBezTo>
                <a:close/>
                <a:moveTo>
                  <a:pt x="3907" y="1313"/>
                </a:moveTo>
                <a:cubicBezTo>
                  <a:pt x="3906" y="1313"/>
                  <a:pt x="3905" y="1314"/>
                  <a:pt x="3905" y="1314"/>
                </a:cubicBezTo>
                <a:cubicBezTo>
                  <a:pt x="3905" y="1314"/>
                  <a:pt x="3905" y="1314"/>
                  <a:pt x="3904" y="1314"/>
                </a:cubicBezTo>
                <a:cubicBezTo>
                  <a:pt x="3904" y="1316"/>
                  <a:pt x="3904" y="1320"/>
                  <a:pt x="3904" y="1322"/>
                </a:cubicBezTo>
                <a:cubicBezTo>
                  <a:pt x="3904" y="1322"/>
                  <a:pt x="3918" y="1322"/>
                  <a:pt x="3929" y="1322"/>
                </a:cubicBezTo>
                <a:cubicBezTo>
                  <a:pt x="3920" y="1320"/>
                  <a:pt x="3912" y="1317"/>
                  <a:pt x="3907" y="1313"/>
                </a:cubicBezTo>
                <a:close/>
                <a:moveTo>
                  <a:pt x="4123" y="1328"/>
                </a:moveTo>
                <a:cubicBezTo>
                  <a:pt x="4123" y="1327"/>
                  <a:pt x="4109" y="1301"/>
                  <a:pt x="4107" y="1299"/>
                </a:cubicBezTo>
                <a:cubicBezTo>
                  <a:pt x="4107" y="1299"/>
                  <a:pt x="4070" y="1322"/>
                  <a:pt x="4061" y="1328"/>
                </a:cubicBezTo>
                <a:cubicBezTo>
                  <a:pt x="4061" y="1328"/>
                  <a:pt x="4062" y="1328"/>
                  <a:pt x="4062" y="1328"/>
                </a:cubicBezTo>
                <a:lnTo>
                  <a:pt x="4123" y="1328"/>
                </a:lnTo>
                <a:close/>
                <a:moveTo>
                  <a:pt x="3969" y="1242"/>
                </a:moveTo>
                <a:cubicBezTo>
                  <a:pt x="3969" y="1242"/>
                  <a:pt x="3968" y="1243"/>
                  <a:pt x="3969" y="1243"/>
                </a:cubicBezTo>
                <a:cubicBezTo>
                  <a:pt x="3969" y="1243"/>
                  <a:pt x="3966" y="1243"/>
                  <a:pt x="3966" y="1243"/>
                </a:cubicBezTo>
                <a:lnTo>
                  <a:pt x="3962" y="1245"/>
                </a:lnTo>
                <a:lnTo>
                  <a:pt x="3961" y="1245"/>
                </a:lnTo>
                <a:cubicBezTo>
                  <a:pt x="3961" y="1245"/>
                  <a:pt x="3959" y="1246"/>
                  <a:pt x="3959" y="1246"/>
                </a:cubicBezTo>
                <a:cubicBezTo>
                  <a:pt x="3959" y="1246"/>
                  <a:pt x="3957" y="1247"/>
                  <a:pt x="3957" y="1247"/>
                </a:cubicBezTo>
                <a:cubicBezTo>
                  <a:pt x="3947" y="1257"/>
                  <a:pt x="3935" y="1265"/>
                  <a:pt x="3925" y="1269"/>
                </a:cubicBezTo>
                <a:cubicBezTo>
                  <a:pt x="3925" y="1269"/>
                  <a:pt x="3925" y="1269"/>
                  <a:pt x="3925" y="1269"/>
                </a:cubicBezTo>
                <a:cubicBezTo>
                  <a:pt x="3924" y="1272"/>
                  <a:pt x="3923" y="1281"/>
                  <a:pt x="3923" y="1281"/>
                </a:cubicBezTo>
                <a:cubicBezTo>
                  <a:pt x="3923" y="1281"/>
                  <a:pt x="3922" y="1285"/>
                  <a:pt x="3922" y="1285"/>
                </a:cubicBezTo>
                <a:cubicBezTo>
                  <a:pt x="3922" y="1285"/>
                  <a:pt x="3922" y="1285"/>
                  <a:pt x="3922" y="1286"/>
                </a:cubicBezTo>
                <a:cubicBezTo>
                  <a:pt x="3922" y="1286"/>
                  <a:pt x="3923" y="1286"/>
                  <a:pt x="3923" y="1286"/>
                </a:cubicBezTo>
                <a:cubicBezTo>
                  <a:pt x="3929" y="1288"/>
                  <a:pt x="3939" y="1287"/>
                  <a:pt x="3950" y="1283"/>
                </a:cubicBezTo>
                <a:lnTo>
                  <a:pt x="3953" y="1282"/>
                </a:lnTo>
                <a:cubicBezTo>
                  <a:pt x="3953" y="1282"/>
                  <a:pt x="3956" y="1281"/>
                  <a:pt x="3956" y="1281"/>
                </a:cubicBezTo>
                <a:cubicBezTo>
                  <a:pt x="3956" y="1281"/>
                  <a:pt x="3957" y="1281"/>
                  <a:pt x="3957" y="1280"/>
                </a:cubicBezTo>
                <a:lnTo>
                  <a:pt x="3959" y="1279"/>
                </a:lnTo>
                <a:cubicBezTo>
                  <a:pt x="3959" y="1279"/>
                  <a:pt x="3960" y="1279"/>
                  <a:pt x="3960" y="1279"/>
                </a:cubicBezTo>
                <a:lnTo>
                  <a:pt x="3961" y="1279"/>
                </a:lnTo>
                <a:cubicBezTo>
                  <a:pt x="3961" y="1279"/>
                  <a:pt x="3964" y="1277"/>
                  <a:pt x="3964" y="1277"/>
                </a:cubicBezTo>
                <a:lnTo>
                  <a:pt x="3964" y="1277"/>
                </a:lnTo>
                <a:cubicBezTo>
                  <a:pt x="3964" y="1277"/>
                  <a:pt x="3965" y="1276"/>
                  <a:pt x="3965" y="1276"/>
                </a:cubicBezTo>
                <a:lnTo>
                  <a:pt x="3970" y="1274"/>
                </a:lnTo>
                <a:cubicBezTo>
                  <a:pt x="3982" y="1266"/>
                  <a:pt x="3992" y="1257"/>
                  <a:pt x="3994" y="1249"/>
                </a:cubicBezTo>
                <a:cubicBezTo>
                  <a:pt x="3995" y="1247"/>
                  <a:pt x="3995" y="1245"/>
                  <a:pt x="3994" y="1244"/>
                </a:cubicBezTo>
                <a:cubicBezTo>
                  <a:pt x="3993" y="1243"/>
                  <a:pt x="3992" y="1242"/>
                  <a:pt x="3990" y="1241"/>
                </a:cubicBezTo>
                <a:cubicBezTo>
                  <a:pt x="3987" y="1240"/>
                  <a:pt x="3984" y="1240"/>
                  <a:pt x="3980" y="1241"/>
                </a:cubicBezTo>
                <a:lnTo>
                  <a:pt x="3975" y="1241"/>
                </a:lnTo>
                <a:lnTo>
                  <a:pt x="3975" y="1241"/>
                </a:lnTo>
                <a:cubicBezTo>
                  <a:pt x="3975" y="1241"/>
                  <a:pt x="3973" y="1242"/>
                  <a:pt x="3973" y="1242"/>
                </a:cubicBezTo>
                <a:lnTo>
                  <a:pt x="3970" y="1242"/>
                </a:lnTo>
                <a:cubicBezTo>
                  <a:pt x="3970" y="1242"/>
                  <a:pt x="3969" y="1242"/>
                  <a:pt x="3969" y="1242"/>
                </a:cubicBezTo>
                <a:close/>
                <a:moveTo>
                  <a:pt x="4040" y="1025"/>
                </a:moveTo>
                <a:cubicBezTo>
                  <a:pt x="4040" y="1025"/>
                  <a:pt x="4040" y="1025"/>
                  <a:pt x="4040" y="1026"/>
                </a:cubicBezTo>
                <a:cubicBezTo>
                  <a:pt x="4041" y="1027"/>
                  <a:pt x="4065" y="1072"/>
                  <a:pt x="4067" y="1075"/>
                </a:cubicBezTo>
                <a:cubicBezTo>
                  <a:pt x="4071" y="1073"/>
                  <a:pt x="4108" y="1048"/>
                  <a:pt x="4111" y="1046"/>
                </a:cubicBezTo>
                <a:cubicBezTo>
                  <a:pt x="4110" y="1043"/>
                  <a:pt x="4083" y="1000"/>
                  <a:pt x="4081" y="997"/>
                </a:cubicBezTo>
                <a:cubicBezTo>
                  <a:pt x="4078" y="999"/>
                  <a:pt x="4042" y="1024"/>
                  <a:pt x="4040" y="1025"/>
                </a:cubicBezTo>
                <a:close/>
                <a:moveTo>
                  <a:pt x="3984" y="1277"/>
                </a:moveTo>
                <a:cubicBezTo>
                  <a:pt x="3986" y="1277"/>
                  <a:pt x="3988" y="1278"/>
                  <a:pt x="3990" y="1278"/>
                </a:cubicBezTo>
                <a:cubicBezTo>
                  <a:pt x="3991" y="1278"/>
                  <a:pt x="3994" y="1276"/>
                  <a:pt x="3994" y="1276"/>
                </a:cubicBezTo>
                <a:cubicBezTo>
                  <a:pt x="3994" y="1276"/>
                  <a:pt x="4011" y="1265"/>
                  <a:pt x="4013" y="1263"/>
                </a:cubicBezTo>
                <a:cubicBezTo>
                  <a:pt x="4012" y="1261"/>
                  <a:pt x="4006" y="1249"/>
                  <a:pt x="4005" y="1246"/>
                </a:cubicBezTo>
                <a:cubicBezTo>
                  <a:pt x="4005" y="1246"/>
                  <a:pt x="4005" y="1246"/>
                  <a:pt x="4005" y="1246"/>
                </a:cubicBezTo>
                <a:cubicBezTo>
                  <a:pt x="4005" y="1248"/>
                  <a:pt x="4005" y="1250"/>
                  <a:pt x="4004" y="1252"/>
                </a:cubicBezTo>
                <a:cubicBezTo>
                  <a:pt x="4002" y="1260"/>
                  <a:pt x="3995" y="1269"/>
                  <a:pt x="3984" y="1277"/>
                </a:cubicBezTo>
                <a:close/>
                <a:moveTo>
                  <a:pt x="4115" y="974"/>
                </a:moveTo>
                <a:cubicBezTo>
                  <a:pt x="4115" y="974"/>
                  <a:pt x="4093" y="989"/>
                  <a:pt x="4090" y="991"/>
                </a:cubicBezTo>
                <a:cubicBezTo>
                  <a:pt x="4090" y="992"/>
                  <a:pt x="4118" y="1037"/>
                  <a:pt x="4120" y="1040"/>
                </a:cubicBezTo>
                <a:cubicBezTo>
                  <a:pt x="4124" y="1038"/>
                  <a:pt x="4161" y="1013"/>
                  <a:pt x="4161" y="1013"/>
                </a:cubicBezTo>
                <a:cubicBezTo>
                  <a:pt x="4160" y="1011"/>
                  <a:pt x="4130" y="968"/>
                  <a:pt x="4128" y="965"/>
                </a:cubicBezTo>
                <a:cubicBezTo>
                  <a:pt x="4127" y="966"/>
                  <a:pt x="4115" y="974"/>
                  <a:pt x="4115" y="974"/>
                </a:cubicBezTo>
                <a:close/>
                <a:moveTo>
                  <a:pt x="4126" y="1049"/>
                </a:moveTo>
                <a:cubicBezTo>
                  <a:pt x="4128" y="1052"/>
                  <a:pt x="4151" y="1090"/>
                  <a:pt x="4153" y="1092"/>
                </a:cubicBezTo>
                <a:cubicBezTo>
                  <a:pt x="4153" y="1092"/>
                  <a:pt x="4193" y="1067"/>
                  <a:pt x="4196" y="1065"/>
                </a:cubicBezTo>
                <a:cubicBezTo>
                  <a:pt x="4194" y="1062"/>
                  <a:pt x="4170" y="1025"/>
                  <a:pt x="4167" y="1022"/>
                </a:cubicBezTo>
                <a:cubicBezTo>
                  <a:pt x="4165" y="1024"/>
                  <a:pt x="4128" y="1048"/>
                  <a:pt x="4126" y="1049"/>
                </a:cubicBezTo>
                <a:close/>
                <a:moveTo>
                  <a:pt x="4222" y="1145"/>
                </a:moveTo>
                <a:cubicBezTo>
                  <a:pt x="4218" y="1147"/>
                  <a:pt x="4197" y="1161"/>
                  <a:pt x="4195" y="1162"/>
                </a:cubicBezTo>
                <a:cubicBezTo>
                  <a:pt x="4197" y="1164"/>
                  <a:pt x="4207" y="1181"/>
                  <a:pt x="4210" y="1185"/>
                </a:cubicBezTo>
                <a:cubicBezTo>
                  <a:pt x="4215" y="1171"/>
                  <a:pt x="4219" y="1158"/>
                  <a:pt x="4222" y="1145"/>
                </a:cubicBezTo>
                <a:close/>
                <a:moveTo>
                  <a:pt x="4205" y="1198"/>
                </a:moveTo>
                <a:cubicBezTo>
                  <a:pt x="4204" y="1197"/>
                  <a:pt x="4188" y="1170"/>
                  <a:pt x="4186" y="1167"/>
                </a:cubicBezTo>
                <a:cubicBezTo>
                  <a:pt x="4184" y="1168"/>
                  <a:pt x="4138" y="1198"/>
                  <a:pt x="4136" y="1199"/>
                </a:cubicBezTo>
                <a:cubicBezTo>
                  <a:pt x="4136" y="1199"/>
                  <a:pt x="4140" y="1206"/>
                  <a:pt x="4140" y="1206"/>
                </a:cubicBezTo>
                <a:lnTo>
                  <a:pt x="4142" y="1210"/>
                </a:lnTo>
                <a:cubicBezTo>
                  <a:pt x="4142" y="1210"/>
                  <a:pt x="4162" y="1247"/>
                  <a:pt x="4164" y="1250"/>
                </a:cubicBezTo>
                <a:cubicBezTo>
                  <a:pt x="4167" y="1248"/>
                  <a:pt x="4190" y="1234"/>
                  <a:pt x="4191" y="1233"/>
                </a:cubicBezTo>
                <a:cubicBezTo>
                  <a:pt x="4196" y="1222"/>
                  <a:pt x="4201" y="1210"/>
                  <a:pt x="4205" y="1198"/>
                </a:cubicBezTo>
                <a:close/>
                <a:moveTo>
                  <a:pt x="4182" y="1252"/>
                </a:moveTo>
                <a:cubicBezTo>
                  <a:pt x="4179" y="1254"/>
                  <a:pt x="4171" y="1259"/>
                  <a:pt x="4169" y="1260"/>
                </a:cubicBezTo>
                <a:cubicBezTo>
                  <a:pt x="4169" y="1260"/>
                  <a:pt x="4172" y="1265"/>
                  <a:pt x="4174" y="1269"/>
                </a:cubicBezTo>
                <a:cubicBezTo>
                  <a:pt x="4176" y="1265"/>
                  <a:pt x="4179" y="1258"/>
                  <a:pt x="4182" y="1252"/>
                </a:cubicBezTo>
                <a:close/>
                <a:moveTo>
                  <a:pt x="3791" y="1040"/>
                </a:moveTo>
                <a:cubicBezTo>
                  <a:pt x="3791" y="1040"/>
                  <a:pt x="3790" y="1040"/>
                  <a:pt x="3789" y="1041"/>
                </a:cubicBezTo>
                <a:cubicBezTo>
                  <a:pt x="3789" y="1041"/>
                  <a:pt x="3787" y="1041"/>
                  <a:pt x="3787" y="1041"/>
                </a:cubicBezTo>
                <a:lnTo>
                  <a:pt x="3786" y="1041"/>
                </a:lnTo>
                <a:lnTo>
                  <a:pt x="3782" y="1041"/>
                </a:lnTo>
                <a:cubicBezTo>
                  <a:pt x="3779" y="1041"/>
                  <a:pt x="3776" y="1040"/>
                  <a:pt x="3773" y="1040"/>
                </a:cubicBezTo>
                <a:cubicBezTo>
                  <a:pt x="3773" y="1042"/>
                  <a:pt x="3775" y="1052"/>
                  <a:pt x="3775" y="1054"/>
                </a:cubicBezTo>
                <a:cubicBezTo>
                  <a:pt x="3779" y="1055"/>
                  <a:pt x="3783" y="1056"/>
                  <a:pt x="3787" y="1056"/>
                </a:cubicBezTo>
                <a:cubicBezTo>
                  <a:pt x="3787" y="1056"/>
                  <a:pt x="3790" y="1056"/>
                  <a:pt x="3791" y="1056"/>
                </a:cubicBezTo>
                <a:cubicBezTo>
                  <a:pt x="3791" y="1056"/>
                  <a:pt x="3793" y="1055"/>
                  <a:pt x="3793" y="1055"/>
                </a:cubicBezTo>
                <a:cubicBezTo>
                  <a:pt x="3793" y="1055"/>
                  <a:pt x="3794" y="1055"/>
                  <a:pt x="3794" y="1055"/>
                </a:cubicBezTo>
                <a:lnTo>
                  <a:pt x="3797" y="1054"/>
                </a:lnTo>
                <a:cubicBezTo>
                  <a:pt x="3799" y="1054"/>
                  <a:pt x="3801" y="1053"/>
                  <a:pt x="3803" y="1051"/>
                </a:cubicBezTo>
                <a:cubicBezTo>
                  <a:pt x="3803" y="1049"/>
                  <a:pt x="3802" y="1039"/>
                  <a:pt x="3802" y="1036"/>
                </a:cubicBezTo>
                <a:cubicBezTo>
                  <a:pt x="3799" y="1038"/>
                  <a:pt x="3797" y="1039"/>
                  <a:pt x="3794" y="1040"/>
                </a:cubicBezTo>
                <a:lnTo>
                  <a:pt x="3791" y="1040"/>
                </a:lnTo>
                <a:close/>
                <a:moveTo>
                  <a:pt x="3770" y="963"/>
                </a:moveTo>
                <a:lnTo>
                  <a:pt x="3766" y="962"/>
                </a:lnTo>
                <a:lnTo>
                  <a:pt x="3762" y="961"/>
                </a:lnTo>
                <a:cubicBezTo>
                  <a:pt x="3762" y="961"/>
                  <a:pt x="3762" y="961"/>
                  <a:pt x="3762" y="961"/>
                </a:cubicBezTo>
                <a:cubicBezTo>
                  <a:pt x="3762" y="964"/>
                  <a:pt x="3763" y="974"/>
                  <a:pt x="3764" y="976"/>
                </a:cubicBezTo>
                <a:cubicBezTo>
                  <a:pt x="3765" y="976"/>
                  <a:pt x="3768" y="977"/>
                  <a:pt x="3768" y="977"/>
                </a:cubicBezTo>
                <a:lnTo>
                  <a:pt x="3772" y="978"/>
                </a:lnTo>
                <a:cubicBezTo>
                  <a:pt x="3772" y="978"/>
                  <a:pt x="3775" y="978"/>
                  <a:pt x="3775" y="978"/>
                </a:cubicBezTo>
                <a:cubicBezTo>
                  <a:pt x="3775" y="978"/>
                  <a:pt x="3776" y="978"/>
                  <a:pt x="3776" y="978"/>
                </a:cubicBezTo>
                <a:lnTo>
                  <a:pt x="3779" y="978"/>
                </a:lnTo>
                <a:lnTo>
                  <a:pt x="3781" y="978"/>
                </a:lnTo>
                <a:lnTo>
                  <a:pt x="3782" y="978"/>
                </a:lnTo>
                <a:lnTo>
                  <a:pt x="3782" y="978"/>
                </a:lnTo>
                <a:cubicBezTo>
                  <a:pt x="3787" y="978"/>
                  <a:pt x="3792" y="976"/>
                  <a:pt x="3797" y="973"/>
                </a:cubicBezTo>
                <a:cubicBezTo>
                  <a:pt x="3796" y="972"/>
                  <a:pt x="3796" y="959"/>
                  <a:pt x="3796" y="959"/>
                </a:cubicBezTo>
                <a:cubicBezTo>
                  <a:pt x="3788" y="962"/>
                  <a:pt x="3779" y="964"/>
                  <a:pt x="3770" y="963"/>
                </a:cubicBezTo>
                <a:close/>
                <a:moveTo>
                  <a:pt x="3872" y="804"/>
                </a:moveTo>
                <a:cubicBezTo>
                  <a:pt x="3881" y="800"/>
                  <a:pt x="3890" y="798"/>
                  <a:pt x="3900" y="798"/>
                </a:cubicBezTo>
                <a:cubicBezTo>
                  <a:pt x="3907" y="798"/>
                  <a:pt x="3915" y="800"/>
                  <a:pt x="3922" y="802"/>
                </a:cubicBezTo>
                <a:cubicBezTo>
                  <a:pt x="3920" y="796"/>
                  <a:pt x="3907" y="747"/>
                  <a:pt x="3907" y="747"/>
                </a:cubicBezTo>
                <a:cubicBezTo>
                  <a:pt x="3907" y="747"/>
                  <a:pt x="3976" y="766"/>
                  <a:pt x="3981" y="767"/>
                </a:cubicBezTo>
                <a:lnTo>
                  <a:pt x="3981" y="709"/>
                </a:lnTo>
                <a:cubicBezTo>
                  <a:pt x="3976" y="710"/>
                  <a:pt x="3907" y="729"/>
                  <a:pt x="3907" y="729"/>
                </a:cubicBezTo>
                <a:cubicBezTo>
                  <a:pt x="3907" y="729"/>
                  <a:pt x="3925" y="662"/>
                  <a:pt x="3927" y="657"/>
                </a:cubicBezTo>
                <a:lnTo>
                  <a:pt x="3868" y="657"/>
                </a:lnTo>
                <a:cubicBezTo>
                  <a:pt x="3870" y="662"/>
                  <a:pt x="3887" y="727"/>
                  <a:pt x="3887" y="727"/>
                </a:cubicBezTo>
                <a:cubicBezTo>
                  <a:pt x="3887" y="727"/>
                  <a:pt x="3824" y="710"/>
                  <a:pt x="3819" y="709"/>
                </a:cubicBezTo>
                <a:lnTo>
                  <a:pt x="3819" y="767"/>
                </a:lnTo>
                <a:cubicBezTo>
                  <a:pt x="3824" y="766"/>
                  <a:pt x="3887" y="749"/>
                  <a:pt x="3887" y="749"/>
                </a:cubicBezTo>
                <a:cubicBezTo>
                  <a:pt x="3887" y="749"/>
                  <a:pt x="3874" y="798"/>
                  <a:pt x="3872" y="804"/>
                </a:cubicBezTo>
                <a:close/>
                <a:moveTo>
                  <a:pt x="3927" y="1205"/>
                </a:moveTo>
                <a:cubicBezTo>
                  <a:pt x="3938" y="1194"/>
                  <a:pt x="3950" y="1187"/>
                  <a:pt x="3960" y="1183"/>
                </a:cubicBezTo>
                <a:cubicBezTo>
                  <a:pt x="3960" y="1183"/>
                  <a:pt x="3960" y="1182"/>
                  <a:pt x="3960" y="1182"/>
                </a:cubicBezTo>
                <a:cubicBezTo>
                  <a:pt x="3960" y="1182"/>
                  <a:pt x="3961" y="1180"/>
                  <a:pt x="3961" y="1180"/>
                </a:cubicBezTo>
                <a:lnTo>
                  <a:pt x="3968" y="1156"/>
                </a:lnTo>
                <a:lnTo>
                  <a:pt x="3974" y="1130"/>
                </a:lnTo>
                <a:lnTo>
                  <a:pt x="3978" y="1104"/>
                </a:lnTo>
                <a:lnTo>
                  <a:pt x="3982" y="1079"/>
                </a:lnTo>
                <a:lnTo>
                  <a:pt x="3985" y="1054"/>
                </a:lnTo>
                <a:lnTo>
                  <a:pt x="3988" y="1027"/>
                </a:lnTo>
                <a:lnTo>
                  <a:pt x="3990" y="1002"/>
                </a:lnTo>
                <a:lnTo>
                  <a:pt x="3992" y="976"/>
                </a:lnTo>
                <a:cubicBezTo>
                  <a:pt x="3992" y="976"/>
                  <a:pt x="3992" y="973"/>
                  <a:pt x="3993" y="972"/>
                </a:cubicBezTo>
                <a:lnTo>
                  <a:pt x="3959" y="972"/>
                </a:lnTo>
                <a:cubicBezTo>
                  <a:pt x="3959" y="975"/>
                  <a:pt x="3929" y="1194"/>
                  <a:pt x="3927" y="1205"/>
                </a:cubicBezTo>
                <a:close/>
                <a:moveTo>
                  <a:pt x="3760" y="945"/>
                </a:moveTo>
                <a:cubicBezTo>
                  <a:pt x="3760" y="945"/>
                  <a:pt x="3760" y="948"/>
                  <a:pt x="3760" y="949"/>
                </a:cubicBezTo>
                <a:cubicBezTo>
                  <a:pt x="3761" y="949"/>
                  <a:pt x="3761" y="950"/>
                  <a:pt x="3762" y="950"/>
                </a:cubicBezTo>
                <a:lnTo>
                  <a:pt x="3765" y="951"/>
                </a:lnTo>
                <a:lnTo>
                  <a:pt x="3769" y="952"/>
                </a:lnTo>
                <a:cubicBezTo>
                  <a:pt x="3779" y="954"/>
                  <a:pt x="3788" y="952"/>
                  <a:pt x="3795" y="947"/>
                </a:cubicBezTo>
                <a:cubicBezTo>
                  <a:pt x="3795" y="946"/>
                  <a:pt x="3795" y="934"/>
                  <a:pt x="3795" y="933"/>
                </a:cubicBezTo>
                <a:cubicBezTo>
                  <a:pt x="3794" y="931"/>
                  <a:pt x="3790" y="922"/>
                  <a:pt x="3774" y="924"/>
                </a:cubicBezTo>
                <a:cubicBezTo>
                  <a:pt x="3767" y="924"/>
                  <a:pt x="3763" y="927"/>
                  <a:pt x="3760" y="933"/>
                </a:cubicBezTo>
                <a:cubicBezTo>
                  <a:pt x="3760" y="933"/>
                  <a:pt x="3759" y="936"/>
                  <a:pt x="3759" y="936"/>
                </a:cubicBezTo>
                <a:cubicBezTo>
                  <a:pt x="3759" y="936"/>
                  <a:pt x="3759" y="939"/>
                  <a:pt x="3759" y="939"/>
                </a:cubicBezTo>
                <a:lnTo>
                  <a:pt x="3759" y="939"/>
                </a:lnTo>
                <a:lnTo>
                  <a:pt x="3759" y="939"/>
                </a:lnTo>
                <a:cubicBezTo>
                  <a:pt x="3759" y="940"/>
                  <a:pt x="3759" y="942"/>
                  <a:pt x="3760" y="945"/>
                </a:cubicBezTo>
                <a:close/>
                <a:moveTo>
                  <a:pt x="3809" y="1002"/>
                </a:moveTo>
                <a:lnTo>
                  <a:pt x="3811" y="1027"/>
                </a:lnTo>
                <a:lnTo>
                  <a:pt x="3814" y="1054"/>
                </a:lnTo>
                <a:lnTo>
                  <a:pt x="3817" y="1078"/>
                </a:lnTo>
                <a:lnTo>
                  <a:pt x="3821" y="1104"/>
                </a:lnTo>
                <a:lnTo>
                  <a:pt x="3826" y="1130"/>
                </a:lnTo>
                <a:lnTo>
                  <a:pt x="3832" y="1156"/>
                </a:lnTo>
                <a:lnTo>
                  <a:pt x="3838" y="1180"/>
                </a:lnTo>
                <a:cubicBezTo>
                  <a:pt x="3838" y="1180"/>
                  <a:pt x="3839" y="1183"/>
                  <a:pt x="3840" y="1183"/>
                </a:cubicBezTo>
                <a:cubicBezTo>
                  <a:pt x="3850" y="1187"/>
                  <a:pt x="3862" y="1195"/>
                  <a:pt x="3873" y="1205"/>
                </a:cubicBezTo>
                <a:cubicBezTo>
                  <a:pt x="3871" y="1194"/>
                  <a:pt x="3841" y="975"/>
                  <a:pt x="3841" y="972"/>
                </a:cubicBezTo>
                <a:lnTo>
                  <a:pt x="3807" y="972"/>
                </a:lnTo>
                <a:cubicBezTo>
                  <a:pt x="3807" y="974"/>
                  <a:pt x="3807" y="976"/>
                  <a:pt x="3807" y="976"/>
                </a:cubicBezTo>
                <a:lnTo>
                  <a:pt x="3809" y="1002"/>
                </a:lnTo>
                <a:close/>
                <a:moveTo>
                  <a:pt x="3623" y="1016"/>
                </a:moveTo>
                <a:cubicBezTo>
                  <a:pt x="3620" y="1014"/>
                  <a:pt x="3594" y="997"/>
                  <a:pt x="3592" y="996"/>
                </a:cubicBezTo>
                <a:cubicBezTo>
                  <a:pt x="3590" y="998"/>
                  <a:pt x="3586" y="1002"/>
                  <a:pt x="3586" y="1002"/>
                </a:cubicBezTo>
                <a:cubicBezTo>
                  <a:pt x="3578" y="1012"/>
                  <a:pt x="3572" y="1026"/>
                  <a:pt x="3569" y="1043"/>
                </a:cubicBezTo>
                <a:cubicBezTo>
                  <a:pt x="3569" y="1043"/>
                  <a:pt x="3591" y="1057"/>
                  <a:pt x="3594" y="1059"/>
                </a:cubicBezTo>
                <a:cubicBezTo>
                  <a:pt x="3596" y="1057"/>
                  <a:pt x="3623" y="1017"/>
                  <a:pt x="3623" y="1016"/>
                </a:cubicBezTo>
                <a:close/>
                <a:moveTo>
                  <a:pt x="3757" y="1010"/>
                </a:moveTo>
                <a:cubicBezTo>
                  <a:pt x="3757" y="1010"/>
                  <a:pt x="3757" y="1009"/>
                  <a:pt x="3757" y="1009"/>
                </a:cubicBezTo>
                <a:lnTo>
                  <a:pt x="3757" y="1006"/>
                </a:lnTo>
                <a:lnTo>
                  <a:pt x="3756" y="1001"/>
                </a:lnTo>
                <a:lnTo>
                  <a:pt x="3756" y="1001"/>
                </a:lnTo>
                <a:lnTo>
                  <a:pt x="3754" y="983"/>
                </a:lnTo>
                <a:lnTo>
                  <a:pt x="3750" y="954"/>
                </a:lnTo>
                <a:lnTo>
                  <a:pt x="3749" y="948"/>
                </a:lnTo>
                <a:cubicBezTo>
                  <a:pt x="3748" y="950"/>
                  <a:pt x="3725" y="987"/>
                  <a:pt x="3724" y="988"/>
                </a:cubicBezTo>
                <a:cubicBezTo>
                  <a:pt x="3725" y="988"/>
                  <a:pt x="3752" y="1007"/>
                  <a:pt x="3757" y="1010"/>
                </a:cubicBezTo>
                <a:close/>
                <a:moveTo>
                  <a:pt x="3644" y="986"/>
                </a:moveTo>
                <a:cubicBezTo>
                  <a:pt x="3644" y="986"/>
                  <a:pt x="3661" y="961"/>
                  <a:pt x="3662" y="959"/>
                </a:cubicBezTo>
                <a:cubicBezTo>
                  <a:pt x="3662" y="958"/>
                  <a:pt x="3657" y="955"/>
                  <a:pt x="3655" y="954"/>
                </a:cubicBezTo>
                <a:cubicBezTo>
                  <a:pt x="3634" y="962"/>
                  <a:pt x="3616" y="973"/>
                  <a:pt x="3600" y="988"/>
                </a:cubicBezTo>
                <a:cubicBezTo>
                  <a:pt x="3602" y="989"/>
                  <a:pt x="3629" y="1007"/>
                  <a:pt x="3629" y="1008"/>
                </a:cubicBezTo>
                <a:cubicBezTo>
                  <a:pt x="3631" y="1005"/>
                  <a:pt x="3644" y="986"/>
                  <a:pt x="3644" y="986"/>
                </a:cubicBezTo>
                <a:close/>
                <a:moveTo>
                  <a:pt x="3720" y="975"/>
                </a:moveTo>
                <a:cubicBezTo>
                  <a:pt x="3720" y="975"/>
                  <a:pt x="3739" y="945"/>
                  <a:pt x="3742" y="940"/>
                </a:cubicBezTo>
                <a:cubicBezTo>
                  <a:pt x="3728" y="939"/>
                  <a:pt x="3708" y="940"/>
                  <a:pt x="3685" y="945"/>
                </a:cubicBezTo>
                <a:cubicBezTo>
                  <a:pt x="3684" y="946"/>
                  <a:pt x="3678" y="955"/>
                  <a:pt x="3677" y="956"/>
                </a:cubicBezTo>
                <a:cubicBezTo>
                  <a:pt x="3680" y="958"/>
                  <a:pt x="3716" y="982"/>
                  <a:pt x="3716" y="982"/>
                </a:cubicBezTo>
                <a:cubicBezTo>
                  <a:pt x="3717" y="980"/>
                  <a:pt x="3720" y="975"/>
                  <a:pt x="3720" y="975"/>
                </a:cubicBezTo>
                <a:close/>
                <a:moveTo>
                  <a:pt x="3669" y="950"/>
                </a:moveTo>
                <a:cubicBezTo>
                  <a:pt x="3668" y="950"/>
                  <a:pt x="3668" y="950"/>
                  <a:pt x="3668" y="950"/>
                </a:cubicBezTo>
                <a:cubicBezTo>
                  <a:pt x="3668" y="950"/>
                  <a:pt x="3668" y="950"/>
                  <a:pt x="3668" y="950"/>
                </a:cubicBezTo>
                <a:cubicBezTo>
                  <a:pt x="3669" y="950"/>
                  <a:pt x="3669" y="950"/>
                  <a:pt x="3669" y="950"/>
                </a:cubicBezTo>
                <a:close/>
                <a:moveTo>
                  <a:pt x="3780" y="989"/>
                </a:moveTo>
                <a:cubicBezTo>
                  <a:pt x="3780" y="989"/>
                  <a:pt x="3777" y="989"/>
                  <a:pt x="3776" y="989"/>
                </a:cubicBezTo>
                <a:lnTo>
                  <a:pt x="3773" y="989"/>
                </a:lnTo>
                <a:lnTo>
                  <a:pt x="3769" y="989"/>
                </a:lnTo>
                <a:cubicBezTo>
                  <a:pt x="3769" y="989"/>
                  <a:pt x="3767" y="988"/>
                  <a:pt x="3765" y="988"/>
                </a:cubicBezTo>
                <a:cubicBezTo>
                  <a:pt x="3766" y="991"/>
                  <a:pt x="3767" y="1000"/>
                  <a:pt x="3767" y="1002"/>
                </a:cubicBezTo>
                <a:cubicBezTo>
                  <a:pt x="3769" y="1002"/>
                  <a:pt x="3774" y="1004"/>
                  <a:pt x="3774" y="1004"/>
                </a:cubicBezTo>
                <a:cubicBezTo>
                  <a:pt x="3774" y="1004"/>
                  <a:pt x="3777" y="1004"/>
                  <a:pt x="3777" y="1004"/>
                </a:cubicBezTo>
                <a:lnTo>
                  <a:pt x="3781" y="1004"/>
                </a:lnTo>
                <a:lnTo>
                  <a:pt x="3783" y="1004"/>
                </a:lnTo>
                <a:lnTo>
                  <a:pt x="3784" y="1004"/>
                </a:lnTo>
                <a:lnTo>
                  <a:pt x="3787" y="1004"/>
                </a:lnTo>
                <a:cubicBezTo>
                  <a:pt x="3791" y="1003"/>
                  <a:pt x="3795" y="1002"/>
                  <a:pt x="3798" y="1000"/>
                </a:cubicBezTo>
                <a:cubicBezTo>
                  <a:pt x="3798" y="999"/>
                  <a:pt x="3798" y="989"/>
                  <a:pt x="3797" y="985"/>
                </a:cubicBezTo>
                <a:cubicBezTo>
                  <a:pt x="3793" y="987"/>
                  <a:pt x="3788" y="989"/>
                  <a:pt x="3784" y="989"/>
                </a:cubicBezTo>
                <a:cubicBezTo>
                  <a:pt x="3784" y="989"/>
                  <a:pt x="3780" y="989"/>
                  <a:pt x="3780" y="989"/>
                </a:cubicBezTo>
                <a:close/>
                <a:moveTo>
                  <a:pt x="3603" y="1065"/>
                </a:moveTo>
                <a:cubicBezTo>
                  <a:pt x="3607" y="1067"/>
                  <a:pt x="3646" y="1092"/>
                  <a:pt x="3647" y="1092"/>
                </a:cubicBezTo>
                <a:cubicBezTo>
                  <a:pt x="3649" y="1089"/>
                  <a:pt x="3672" y="1053"/>
                  <a:pt x="3674" y="1050"/>
                </a:cubicBezTo>
                <a:cubicBezTo>
                  <a:pt x="3672" y="1048"/>
                  <a:pt x="3635" y="1024"/>
                  <a:pt x="3632" y="1022"/>
                </a:cubicBezTo>
                <a:cubicBezTo>
                  <a:pt x="3630" y="1025"/>
                  <a:pt x="3605" y="1062"/>
                  <a:pt x="3603" y="1065"/>
                </a:cubicBezTo>
                <a:close/>
                <a:moveTo>
                  <a:pt x="3579" y="1101"/>
                </a:moveTo>
                <a:cubicBezTo>
                  <a:pt x="3579" y="1101"/>
                  <a:pt x="3571" y="1112"/>
                  <a:pt x="3571" y="1113"/>
                </a:cubicBezTo>
                <a:cubicBezTo>
                  <a:pt x="3571" y="1114"/>
                  <a:pt x="3574" y="1128"/>
                  <a:pt x="3574" y="1130"/>
                </a:cubicBezTo>
                <a:cubicBezTo>
                  <a:pt x="3575" y="1130"/>
                  <a:pt x="3607" y="1150"/>
                  <a:pt x="3610" y="1152"/>
                </a:cubicBezTo>
                <a:cubicBezTo>
                  <a:pt x="3612" y="1149"/>
                  <a:pt x="3642" y="1102"/>
                  <a:pt x="3642" y="1102"/>
                </a:cubicBezTo>
                <a:cubicBezTo>
                  <a:pt x="3640" y="1100"/>
                  <a:pt x="3598" y="1074"/>
                  <a:pt x="3597" y="1074"/>
                </a:cubicBezTo>
                <a:cubicBezTo>
                  <a:pt x="3595" y="1077"/>
                  <a:pt x="3579" y="1101"/>
                  <a:pt x="3579" y="1101"/>
                </a:cubicBezTo>
                <a:close/>
                <a:moveTo>
                  <a:pt x="3679" y="1040"/>
                </a:moveTo>
                <a:cubicBezTo>
                  <a:pt x="3683" y="1034"/>
                  <a:pt x="3709" y="993"/>
                  <a:pt x="3710" y="991"/>
                </a:cubicBezTo>
                <a:cubicBezTo>
                  <a:pt x="3707" y="989"/>
                  <a:pt x="3673" y="966"/>
                  <a:pt x="3671" y="965"/>
                </a:cubicBezTo>
                <a:cubicBezTo>
                  <a:pt x="3669" y="968"/>
                  <a:pt x="3640" y="1010"/>
                  <a:pt x="3638" y="1013"/>
                </a:cubicBezTo>
                <a:cubicBezTo>
                  <a:pt x="3638" y="1014"/>
                  <a:pt x="3676" y="1038"/>
                  <a:pt x="3679" y="1040"/>
                </a:cubicBezTo>
                <a:close/>
                <a:moveTo>
                  <a:pt x="3719" y="997"/>
                </a:moveTo>
                <a:cubicBezTo>
                  <a:pt x="3717" y="1000"/>
                  <a:pt x="3690" y="1043"/>
                  <a:pt x="3688" y="1046"/>
                </a:cubicBezTo>
                <a:cubicBezTo>
                  <a:pt x="3691" y="1048"/>
                  <a:pt x="3729" y="1073"/>
                  <a:pt x="3732" y="1075"/>
                </a:cubicBezTo>
                <a:cubicBezTo>
                  <a:pt x="3734" y="1072"/>
                  <a:pt x="3759" y="1027"/>
                  <a:pt x="3760" y="1026"/>
                </a:cubicBezTo>
                <a:cubicBezTo>
                  <a:pt x="3760" y="1025"/>
                  <a:pt x="3760" y="1025"/>
                  <a:pt x="3759" y="1025"/>
                </a:cubicBezTo>
                <a:cubicBezTo>
                  <a:pt x="3758" y="1024"/>
                  <a:pt x="3722" y="999"/>
                  <a:pt x="3719" y="997"/>
                </a:cubicBezTo>
                <a:close/>
                <a:moveTo>
                  <a:pt x="3785" y="1015"/>
                </a:moveTo>
                <a:cubicBezTo>
                  <a:pt x="3785" y="1015"/>
                  <a:pt x="3783" y="1015"/>
                  <a:pt x="3783" y="1015"/>
                </a:cubicBezTo>
                <a:lnTo>
                  <a:pt x="3782" y="1015"/>
                </a:lnTo>
                <a:lnTo>
                  <a:pt x="3779" y="1015"/>
                </a:lnTo>
                <a:lnTo>
                  <a:pt x="3776" y="1015"/>
                </a:lnTo>
                <a:cubicBezTo>
                  <a:pt x="3776" y="1015"/>
                  <a:pt x="3773" y="1014"/>
                  <a:pt x="3773" y="1014"/>
                </a:cubicBezTo>
                <a:cubicBezTo>
                  <a:pt x="3773" y="1014"/>
                  <a:pt x="3769" y="1014"/>
                  <a:pt x="3769" y="1014"/>
                </a:cubicBezTo>
                <a:cubicBezTo>
                  <a:pt x="3769" y="1014"/>
                  <a:pt x="3769" y="1014"/>
                  <a:pt x="3769" y="1014"/>
                </a:cubicBezTo>
                <a:cubicBezTo>
                  <a:pt x="3769" y="1014"/>
                  <a:pt x="3769" y="1018"/>
                  <a:pt x="3769" y="1018"/>
                </a:cubicBezTo>
                <a:cubicBezTo>
                  <a:pt x="3769" y="1018"/>
                  <a:pt x="3771" y="1028"/>
                  <a:pt x="3771" y="1029"/>
                </a:cubicBezTo>
                <a:cubicBezTo>
                  <a:pt x="3772" y="1029"/>
                  <a:pt x="3773" y="1029"/>
                  <a:pt x="3773" y="1029"/>
                </a:cubicBezTo>
                <a:lnTo>
                  <a:pt x="3780" y="1030"/>
                </a:lnTo>
                <a:cubicBezTo>
                  <a:pt x="3780" y="1030"/>
                  <a:pt x="3784" y="1030"/>
                  <a:pt x="3784" y="1030"/>
                </a:cubicBezTo>
                <a:cubicBezTo>
                  <a:pt x="3784" y="1030"/>
                  <a:pt x="3785" y="1030"/>
                  <a:pt x="3785" y="1030"/>
                </a:cubicBezTo>
                <a:lnTo>
                  <a:pt x="3787" y="1030"/>
                </a:lnTo>
                <a:cubicBezTo>
                  <a:pt x="3787" y="1030"/>
                  <a:pt x="3789" y="1030"/>
                  <a:pt x="3789" y="1030"/>
                </a:cubicBezTo>
                <a:lnTo>
                  <a:pt x="3792" y="1029"/>
                </a:lnTo>
                <a:cubicBezTo>
                  <a:pt x="3795" y="1028"/>
                  <a:pt x="3798" y="1027"/>
                  <a:pt x="3800" y="1025"/>
                </a:cubicBezTo>
                <a:cubicBezTo>
                  <a:pt x="3800" y="1023"/>
                  <a:pt x="3800" y="1014"/>
                  <a:pt x="3799" y="1011"/>
                </a:cubicBezTo>
                <a:cubicBezTo>
                  <a:pt x="3796" y="1013"/>
                  <a:pt x="3792" y="1014"/>
                  <a:pt x="3789" y="1015"/>
                </a:cubicBezTo>
                <a:lnTo>
                  <a:pt x="3785" y="1015"/>
                </a:lnTo>
                <a:close/>
                <a:moveTo>
                  <a:pt x="4132" y="950"/>
                </a:moveTo>
                <a:cubicBezTo>
                  <a:pt x="4131" y="950"/>
                  <a:pt x="4131" y="950"/>
                  <a:pt x="4131" y="950"/>
                </a:cubicBezTo>
                <a:cubicBezTo>
                  <a:pt x="4131" y="950"/>
                  <a:pt x="4131" y="950"/>
                  <a:pt x="4131" y="950"/>
                </a:cubicBezTo>
                <a:cubicBezTo>
                  <a:pt x="4131" y="950"/>
                  <a:pt x="4131" y="950"/>
                  <a:pt x="4132" y="950"/>
                </a:cubicBezTo>
                <a:close/>
                <a:moveTo>
                  <a:pt x="4031" y="952"/>
                </a:moveTo>
                <a:lnTo>
                  <a:pt x="4035" y="951"/>
                </a:lnTo>
                <a:lnTo>
                  <a:pt x="4038" y="950"/>
                </a:lnTo>
                <a:cubicBezTo>
                  <a:pt x="4038" y="950"/>
                  <a:pt x="4039" y="949"/>
                  <a:pt x="4039" y="949"/>
                </a:cubicBezTo>
                <a:cubicBezTo>
                  <a:pt x="4040" y="947"/>
                  <a:pt x="4041" y="939"/>
                  <a:pt x="4041" y="939"/>
                </a:cubicBezTo>
                <a:lnTo>
                  <a:pt x="4041" y="939"/>
                </a:lnTo>
                <a:lnTo>
                  <a:pt x="4040" y="936"/>
                </a:lnTo>
                <a:lnTo>
                  <a:pt x="4039" y="933"/>
                </a:lnTo>
                <a:cubicBezTo>
                  <a:pt x="4037" y="927"/>
                  <a:pt x="4032" y="924"/>
                  <a:pt x="4025" y="924"/>
                </a:cubicBezTo>
                <a:cubicBezTo>
                  <a:pt x="4010" y="922"/>
                  <a:pt x="4006" y="931"/>
                  <a:pt x="4005" y="933"/>
                </a:cubicBezTo>
                <a:cubicBezTo>
                  <a:pt x="4005" y="934"/>
                  <a:pt x="4005" y="945"/>
                  <a:pt x="4005" y="947"/>
                </a:cubicBezTo>
                <a:cubicBezTo>
                  <a:pt x="4012" y="952"/>
                  <a:pt x="4021" y="954"/>
                  <a:pt x="4031" y="952"/>
                </a:cubicBezTo>
                <a:close/>
                <a:moveTo>
                  <a:pt x="4018" y="978"/>
                </a:moveTo>
                <a:lnTo>
                  <a:pt x="4021" y="978"/>
                </a:lnTo>
                <a:cubicBezTo>
                  <a:pt x="4021" y="978"/>
                  <a:pt x="4024" y="978"/>
                  <a:pt x="4024" y="978"/>
                </a:cubicBezTo>
                <a:cubicBezTo>
                  <a:pt x="4024" y="978"/>
                  <a:pt x="4025" y="978"/>
                  <a:pt x="4025" y="978"/>
                </a:cubicBezTo>
                <a:lnTo>
                  <a:pt x="4028" y="978"/>
                </a:lnTo>
                <a:lnTo>
                  <a:pt x="4032" y="977"/>
                </a:lnTo>
                <a:cubicBezTo>
                  <a:pt x="4032" y="977"/>
                  <a:pt x="4035" y="976"/>
                  <a:pt x="4036" y="976"/>
                </a:cubicBezTo>
                <a:cubicBezTo>
                  <a:pt x="4036" y="974"/>
                  <a:pt x="4038" y="963"/>
                  <a:pt x="4038" y="961"/>
                </a:cubicBezTo>
                <a:cubicBezTo>
                  <a:pt x="4038" y="961"/>
                  <a:pt x="4038" y="961"/>
                  <a:pt x="4038" y="961"/>
                </a:cubicBezTo>
                <a:lnTo>
                  <a:pt x="4034" y="962"/>
                </a:lnTo>
                <a:lnTo>
                  <a:pt x="4030" y="963"/>
                </a:lnTo>
                <a:cubicBezTo>
                  <a:pt x="4021" y="964"/>
                  <a:pt x="4012" y="962"/>
                  <a:pt x="4004" y="959"/>
                </a:cubicBezTo>
                <a:cubicBezTo>
                  <a:pt x="4004" y="960"/>
                  <a:pt x="4003" y="973"/>
                  <a:pt x="4003" y="973"/>
                </a:cubicBezTo>
                <a:cubicBezTo>
                  <a:pt x="4008" y="976"/>
                  <a:pt x="4012" y="978"/>
                  <a:pt x="4018" y="978"/>
                </a:cubicBezTo>
                <a:close/>
                <a:moveTo>
                  <a:pt x="4016" y="1004"/>
                </a:moveTo>
                <a:lnTo>
                  <a:pt x="4016" y="1004"/>
                </a:lnTo>
                <a:lnTo>
                  <a:pt x="4019" y="1004"/>
                </a:lnTo>
                <a:lnTo>
                  <a:pt x="4022" y="1004"/>
                </a:lnTo>
                <a:cubicBezTo>
                  <a:pt x="4022" y="1004"/>
                  <a:pt x="4023" y="1004"/>
                  <a:pt x="4023" y="1004"/>
                </a:cubicBezTo>
                <a:lnTo>
                  <a:pt x="4026" y="1004"/>
                </a:lnTo>
                <a:cubicBezTo>
                  <a:pt x="4026" y="1004"/>
                  <a:pt x="4031" y="1002"/>
                  <a:pt x="4033" y="1002"/>
                </a:cubicBezTo>
                <a:cubicBezTo>
                  <a:pt x="4033" y="1000"/>
                  <a:pt x="4034" y="991"/>
                  <a:pt x="4035" y="988"/>
                </a:cubicBezTo>
                <a:cubicBezTo>
                  <a:pt x="4033" y="988"/>
                  <a:pt x="4031" y="989"/>
                  <a:pt x="4031" y="989"/>
                </a:cubicBezTo>
                <a:cubicBezTo>
                  <a:pt x="4031" y="989"/>
                  <a:pt x="4027" y="989"/>
                  <a:pt x="4027" y="989"/>
                </a:cubicBezTo>
                <a:cubicBezTo>
                  <a:pt x="4027" y="989"/>
                  <a:pt x="4023" y="989"/>
                  <a:pt x="4023" y="989"/>
                </a:cubicBezTo>
                <a:cubicBezTo>
                  <a:pt x="4023" y="989"/>
                  <a:pt x="4020" y="989"/>
                  <a:pt x="4020" y="989"/>
                </a:cubicBezTo>
                <a:lnTo>
                  <a:pt x="4016" y="989"/>
                </a:lnTo>
                <a:cubicBezTo>
                  <a:pt x="4011" y="989"/>
                  <a:pt x="4007" y="987"/>
                  <a:pt x="4002" y="985"/>
                </a:cubicBezTo>
                <a:cubicBezTo>
                  <a:pt x="4002" y="989"/>
                  <a:pt x="4002" y="998"/>
                  <a:pt x="4001" y="1000"/>
                </a:cubicBezTo>
                <a:cubicBezTo>
                  <a:pt x="4005" y="1002"/>
                  <a:pt x="4009" y="1003"/>
                  <a:pt x="4013" y="1004"/>
                </a:cubicBezTo>
                <a:lnTo>
                  <a:pt x="4016" y="1004"/>
                </a:lnTo>
                <a:close/>
                <a:moveTo>
                  <a:pt x="4205" y="1059"/>
                </a:moveTo>
                <a:cubicBezTo>
                  <a:pt x="4208" y="1057"/>
                  <a:pt x="4229" y="1044"/>
                  <a:pt x="4231" y="1043"/>
                </a:cubicBezTo>
                <a:cubicBezTo>
                  <a:pt x="4228" y="1026"/>
                  <a:pt x="4222" y="1012"/>
                  <a:pt x="4213" y="1002"/>
                </a:cubicBezTo>
                <a:cubicBezTo>
                  <a:pt x="4213" y="1002"/>
                  <a:pt x="4209" y="998"/>
                  <a:pt x="4208" y="996"/>
                </a:cubicBezTo>
                <a:cubicBezTo>
                  <a:pt x="4208" y="996"/>
                  <a:pt x="4180" y="1014"/>
                  <a:pt x="4176" y="1016"/>
                </a:cubicBezTo>
                <a:cubicBezTo>
                  <a:pt x="4179" y="1020"/>
                  <a:pt x="4205" y="1058"/>
                  <a:pt x="4205" y="1059"/>
                </a:cubicBezTo>
                <a:close/>
                <a:moveTo>
                  <a:pt x="4122" y="956"/>
                </a:moveTo>
                <a:cubicBezTo>
                  <a:pt x="4121" y="954"/>
                  <a:pt x="4115" y="946"/>
                  <a:pt x="4115" y="945"/>
                </a:cubicBezTo>
                <a:cubicBezTo>
                  <a:pt x="4092" y="940"/>
                  <a:pt x="4072" y="939"/>
                  <a:pt x="4058" y="940"/>
                </a:cubicBezTo>
                <a:cubicBezTo>
                  <a:pt x="4061" y="944"/>
                  <a:pt x="4083" y="980"/>
                  <a:pt x="4084" y="982"/>
                </a:cubicBezTo>
                <a:cubicBezTo>
                  <a:pt x="4086" y="980"/>
                  <a:pt x="4120" y="958"/>
                  <a:pt x="4122" y="956"/>
                </a:cubicBezTo>
                <a:close/>
                <a:moveTo>
                  <a:pt x="4050" y="948"/>
                </a:moveTo>
                <a:cubicBezTo>
                  <a:pt x="4050" y="948"/>
                  <a:pt x="4050" y="948"/>
                  <a:pt x="4050" y="948"/>
                </a:cubicBezTo>
                <a:lnTo>
                  <a:pt x="4050" y="954"/>
                </a:lnTo>
                <a:cubicBezTo>
                  <a:pt x="4050" y="954"/>
                  <a:pt x="4049" y="956"/>
                  <a:pt x="4049" y="956"/>
                </a:cubicBezTo>
                <a:lnTo>
                  <a:pt x="4047" y="975"/>
                </a:lnTo>
                <a:lnTo>
                  <a:pt x="4046" y="981"/>
                </a:lnTo>
                <a:lnTo>
                  <a:pt x="4044" y="1001"/>
                </a:lnTo>
                <a:cubicBezTo>
                  <a:pt x="4044" y="1001"/>
                  <a:pt x="4042" y="1010"/>
                  <a:pt x="4042" y="1010"/>
                </a:cubicBezTo>
                <a:cubicBezTo>
                  <a:pt x="4044" y="1009"/>
                  <a:pt x="4072" y="990"/>
                  <a:pt x="4075" y="988"/>
                </a:cubicBezTo>
                <a:cubicBezTo>
                  <a:pt x="4074" y="985"/>
                  <a:pt x="4055" y="956"/>
                  <a:pt x="4050" y="948"/>
                </a:cubicBezTo>
                <a:close/>
                <a:moveTo>
                  <a:pt x="3810" y="1196"/>
                </a:moveTo>
                <a:lnTo>
                  <a:pt x="3809" y="1196"/>
                </a:lnTo>
                <a:cubicBezTo>
                  <a:pt x="3809" y="1196"/>
                  <a:pt x="3808" y="1196"/>
                  <a:pt x="3808" y="1196"/>
                </a:cubicBezTo>
                <a:cubicBezTo>
                  <a:pt x="3809" y="1197"/>
                  <a:pt x="3809" y="1199"/>
                  <a:pt x="3809" y="1199"/>
                </a:cubicBezTo>
                <a:cubicBezTo>
                  <a:pt x="3809" y="1199"/>
                  <a:pt x="3811" y="1203"/>
                  <a:pt x="3811" y="1203"/>
                </a:cubicBezTo>
                <a:cubicBezTo>
                  <a:pt x="3811" y="1203"/>
                  <a:pt x="3811" y="1204"/>
                  <a:pt x="3811" y="1204"/>
                </a:cubicBezTo>
                <a:cubicBezTo>
                  <a:pt x="3811" y="1204"/>
                  <a:pt x="3812" y="1207"/>
                  <a:pt x="3812" y="1207"/>
                </a:cubicBezTo>
                <a:cubicBezTo>
                  <a:pt x="3817" y="1217"/>
                  <a:pt x="3821" y="1225"/>
                  <a:pt x="3825" y="1230"/>
                </a:cubicBezTo>
                <a:cubicBezTo>
                  <a:pt x="3826" y="1230"/>
                  <a:pt x="3826" y="1231"/>
                  <a:pt x="3826" y="1231"/>
                </a:cubicBezTo>
                <a:cubicBezTo>
                  <a:pt x="3826" y="1231"/>
                  <a:pt x="3827" y="1231"/>
                  <a:pt x="3827" y="1231"/>
                </a:cubicBezTo>
                <a:cubicBezTo>
                  <a:pt x="3827" y="1231"/>
                  <a:pt x="3827" y="1230"/>
                  <a:pt x="3827" y="1230"/>
                </a:cubicBezTo>
                <a:lnTo>
                  <a:pt x="3822" y="1224"/>
                </a:lnTo>
                <a:cubicBezTo>
                  <a:pt x="3819" y="1219"/>
                  <a:pt x="3817" y="1214"/>
                  <a:pt x="3815" y="1210"/>
                </a:cubicBezTo>
                <a:cubicBezTo>
                  <a:pt x="3815" y="1210"/>
                  <a:pt x="3813" y="1205"/>
                  <a:pt x="3813" y="1205"/>
                </a:cubicBezTo>
                <a:lnTo>
                  <a:pt x="3812" y="1200"/>
                </a:lnTo>
                <a:lnTo>
                  <a:pt x="3812" y="1200"/>
                </a:lnTo>
                <a:cubicBezTo>
                  <a:pt x="3812" y="1200"/>
                  <a:pt x="3812" y="1197"/>
                  <a:pt x="3812" y="1196"/>
                </a:cubicBezTo>
                <a:cubicBezTo>
                  <a:pt x="3811" y="1196"/>
                  <a:pt x="3810" y="1196"/>
                  <a:pt x="3810" y="1196"/>
                </a:cubicBezTo>
                <a:close/>
                <a:moveTo>
                  <a:pt x="3590" y="1185"/>
                </a:moveTo>
                <a:cubicBezTo>
                  <a:pt x="3593" y="1181"/>
                  <a:pt x="3604" y="1162"/>
                  <a:pt x="3604" y="1162"/>
                </a:cubicBezTo>
                <a:cubicBezTo>
                  <a:pt x="3602" y="1160"/>
                  <a:pt x="3581" y="1147"/>
                  <a:pt x="3578" y="1145"/>
                </a:cubicBezTo>
                <a:cubicBezTo>
                  <a:pt x="3581" y="1158"/>
                  <a:pt x="3585" y="1171"/>
                  <a:pt x="3590" y="1185"/>
                </a:cubicBezTo>
                <a:close/>
                <a:moveTo>
                  <a:pt x="3664" y="1199"/>
                </a:moveTo>
                <a:cubicBezTo>
                  <a:pt x="3661" y="1197"/>
                  <a:pt x="3615" y="1169"/>
                  <a:pt x="3613" y="1167"/>
                </a:cubicBezTo>
                <a:cubicBezTo>
                  <a:pt x="3612" y="1169"/>
                  <a:pt x="3595" y="1196"/>
                  <a:pt x="3594" y="1198"/>
                </a:cubicBezTo>
                <a:cubicBezTo>
                  <a:pt x="3595" y="1200"/>
                  <a:pt x="3608" y="1232"/>
                  <a:pt x="3609" y="1233"/>
                </a:cubicBezTo>
                <a:cubicBezTo>
                  <a:pt x="3610" y="1234"/>
                  <a:pt x="3633" y="1248"/>
                  <a:pt x="3636" y="1250"/>
                </a:cubicBezTo>
                <a:cubicBezTo>
                  <a:pt x="3638" y="1247"/>
                  <a:pt x="3663" y="1201"/>
                  <a:pt x="3664" y="1199"/>
                </a:cubicBezTo>
                <a:close/>
                <a:moveTo>
                  <a:pt x="3952" y="948"/>
                </a:moveTo>
                <a:cubicBezTo>
                  <a:pt x="3951" y="947"/>
                  <a:pt x="3939" y="934"/>
                  <a:pt x="3938" y="932"/>
                </a:cubicBezTo>
                <a:cubicBezTo>
                  <a:pt x="3931" y="936"/>
                  <a:pt x="3923" y="939"/>
                  <a:pt x="3915" y="941"/>
                </a:cubicBezTo>
                <a:cubicBezTo>
                  <a:pt x="3924" y="945"/>
                  <a:pt x="3930" y="953"/>
                  <a:pt x="3933" y="962"/>
                </a:cubicBezTo>
                <a:lnTo>
                  <a:pt x="3934" y="963"/>
                </a:lnTo>
                <a:cubicBezTo>
                  <a:pt x="3934" y="963"/>
                  <a:pt x="3934" y="966"/>
                  <a:pt x="3934" y="966"/>
                </a:cubicBezTo>
                <a:lnTo>
                  <a:pt x="3935" y="968"/>
                </a:lnTo>
                <a:lnTo>
                  <a:pt x="3935" y="969"/>
                </a:lnTo>
                <a:lnTo>
                  <a:pt x="3935" y="970"/>
                </a:lnTo>
                <a:lnTo>
                  <a:pt x="3935" y="973"/>
                </a:lnTo>
                <a:cubicBezTo>
                  <a:pt x="3935" y="987"/>
                  <a:pt x="3926" y="1000"/>
                  <a:pt x="3913" y="1005"/>
                </a:cubicBezTo>
                <a:cubicBezTo>
                  <a:pt x="3924" y="1010"/>
                  <a:pt x="3932" y="1022"/>
                  <a:pt x="3932" y="1035"/>
                </a:cubicBezTo>
                <a:cubicBezTo>
                  <a:pt x="3932" y="1049"/>
                  <a:pt x="3923" y="1061"/>
                  <a:pt x="3910" y="1065"/>
                </a:cubicBezTo>
                <a:cubicBezTo>
                  <a:pt x="3914" y="1067"/>
                  <a:pt x="3917" y="1069"/>
                  <a:pt x="3920" y="1072"/>
                </a:cubicBezTo>
                <a:cubicBezTo>
                  <a:pt x="3926" y="1077"/>
                  <a:pt x="3929" y="1084"/>
                  <a:pt x="3929" y="1092"/>
                </a:cubicBezTo>
                <a:cubicBezTo>
                  <a:pt x="3929" y="1103"/>
                  <a:pt x="3921" y="1113"/>
                  <a:pt x="3911" y="1118"/>
                </a:cubicBezTo>
                <a:cubicBezTo>
                  <a:pt x="3914" y="1119"/>
                  <a:pt x="3916" y="1120"/>
                  <a:pt x="3918" y="1122"/>
                </a:cubicBezTo>
                <a:cubicBezTo>
                  <a:pt x="3922" y="1127"/>
                  <a:pt x="3925" y="1132"/>
                  <a:pt x="3925" y="1139"/>
                </a:cubicBezTo>
                <a:cubicBezTo>
                  <a:pt x="3935" y="1069"/>
                  <a:pt x="3950" y="963"/>
                  <a:pt x="3950" y="963"/>
                </a:cubicBezTo>
                <a:cubicBezTo>
                  <a:pt x="3950" y="963"/>
                  <a:pt x="3952" y="949"/>
                  <a:pt x="3952" y="948"/>
                </a:cubicBezTo>
                <a:close/>
                <a:moveTo>
                  <a:pt x="4158" y="1102"/>
                </a:moveTo>
                <a:cubicBezTo>
                  <a:pt x="4158" y="1102"/>
                  <a:pt x="4190" y="1152"/>
                  <a:pt x="4190" y="1152"/>
                </a:cubicBezTo>
                <a:cubicBezTo>
                  <a:pt x="4191" y="1151"/>
                  <a:pt x="4224" y="1131"/>
                  <a:pt x="4226" y="1130"/>
                </a:cubicBezTo>
                <a:cubicBezTo>
                  <a:pt x="4226" y="1128"/>
                  <a:pt x="4229" y="1114"/>
                  <a:pt x="4229" y="1113"/>
                </a:cubicBezTo>
                <a:cubicBezTo>
                  <a:pt x="4229" y="1112"/>
                  <a:pt x="4216" y="1094"/>
                  <a:pt x="4216" y="1094"/>
                </a:cubicBezTo>
                <a:cubicBezTo>
                  <a:pt x="4216" y="1094"/>
                  <a:pt x="4204" y="1076"/>
                  <a:pt x="4202" y="1074"/>
                </a:cubicBezTo>
                <a:cubicBezTo>
                  <a:pt x="4201" y="1074"/>
                  <a:pt x="4159" y="1101"/>
                  <a:pt x="4158" y="1102"/>
                </a:cubicBezTo>
                <a:close/>
                <a:moveTo>
                  <a:pt x="3972" y="1191"/>
                </a:moveTo>
                <a:lnTo>
                  <a:pt x="3967" y="1192"/>
                </a:lnTo>
                <a:lnTo>
                  <a:pt x="3964" y="1193"/>
                </a:lnTo>
                <a:lnTo>
                  <a:pt x="3960" y="1194"/>
                </a:lnTo>
                <a:cubicBezTo>
                  <a:pt x="3951" y="1198"/>
                  <a:pt x="3941" y="1206"/>
                  <a:pt x="3932" y="1215"/>
                </a:cubicBezTo>
                <a:cubicBezTo>
                  <a:pt x="3932" y="1215"/>
                  <a:pt x="3926" y="1222"/>
                  <a:pt x="3924" y="1223"/>
                </a:cubicBezTo>
                <a:cubicBezTo>
                  <a:pt x="3924" y="1223"/>
                  <a:pt x="3924" y="1224"/>
                  <a:pt x="3924" y="1224"/>
                </a:cubicBezTo>
                <a:cubicBezTo>
                  <a:pt x="3925" y="1232"/>
                  <a:pt x="3926" y="1240"/>
                  <a:pt x="3926" y="1248"/>
                </a:cubicBezTo>
                <a:cubicBezTo>
                  <a:pt x="3926" y="1248"/>
                  <a:pt x="3926" y="1254"/>
                  <a:pt x="3926" y="1257"/>
                </a:cubicBezTo>
                <a:cubicBezTo>
                  <a:pt x="3927" y="1256"/>
                  <a:pt x="3928" y="1256"/>
                  <a:pt x="3928" y="1256"/>
                </a:cubicBezTo>
                <a:cubicBezTo>
                  <a:pt x="3933" y="1253"/>
                  <a:pt x="3939" y="1249"/>
                  <a:pt x="3945" y="1245"/>
                </a:cubicBezTo>
                <a:lnTo>
                  <a:pt x="3951" y="1239"/>
                </a:lnTo>
                <a:cubicBezTo>
                  <a:pt x="3951" y="1239"/>
                  <a:pt x="3953" y="1237"/>
                  <a:pt x="3953" y="1237"/>
                </a:cubicBezTo>
                <a:lnTo>
                  <a:pt x="3955" y="1235"/>
                </a:lnTo>
                <a:cubicBezTo>
                  <a:pt x="3955" y="1235"/>
                  <a:pt x="3956" y="1234"/>
                  <a:pt x="3956" y="1234"/>
                </a:cubicBezTo>
                <a:lnTo>
                  <a:pt x="3963" y="1225"/>
                </a:lnTo>
                <a:cubicBezTo>
                  <a:pt x="3963" y="1225"/>
                  <a:pt x="3968" y="1219"/>
                  <a:pt x="3968" y="1218"/>
                </a:cubicBezTo>
                <a:lnTo>
                  <a:pt x="3969" y="1217"/>
                </a:lnTo>
                <a:lnTo>
                  <a:pt x="3970" y="1215"/>
                </a:lnTo>
                <a:cubicBezTo>
                  <a:pt x="3970" y="1215"/>
                  <a:pt x="3973" y="1210"/>
                  <a:pt x="3973" y="1210"/>
                </a:cubicBezTo>
                <a:lnTo>
                  <a:pt x="3974" y="1208"/>
                </a:lnTo>
                <a:lnTo>
                  <a:pt x="3975" y="1205"/>
                </a:lnTo>
                <a:cubicBezTo>
                  <a:pt x="3975" y="1205"/>
                  <a:pt x="3975" y="1205"/>
                  <a:pt x="3975" y="1205"/>
                </a:cubicBezTo>
                <a:cubicBezTo>
                  <a:pt x="3976" y="1202"/>
                  <a:pt x="3977" y="1199"/>
                  <a:pt x="3977" y="1197"/>
                </a:cubicBezTo>
                <a:cubicBezTo>
                  <a:pt x="3977" y="1197"/>
                  <a:pt x="3976" y="1194"/>
                  <a:pt x="3976" y="1194"/>
                </a:cubicBezTo>
                <a:lnTo>
                  <a:pt x="3976" y="1193"/>
                </a:lnTo>
                <a:lnTo>
                  <a:pt x="3975" y="1192"/>
                </a:lnTo>
                <a:cubicBezTo>
                  <a:pt x="3975" y="1192"/>
                  <a:pt x="3975" y="1193"/>
                  <a:pt x="3975" y="1193"/>
                </a:cubicBezTo>
                <a:cubicBezTo>
                  <a:pt x="3975" y="1193"/>
                  <a:pt x="3975" y="1192"/>
                  <a:pt x="3975" y="1192"/>
                </a:cubicBezTo>
                <a:lnTo>
                  <a:pt x="3974" y="1192"/>
                </a:lnTo>
                <a:cubicBezTo>
                  <a:pt x="3974" y="1192"/>
                  <a:pt x="3973" y="1192"/>
                  <a:pt x="3973" y="1192"/>
                </a:cubicBezTo>
                <a:lnTo>
                  <a:pt x="3972" y="1192"/>
                </a:lnTo>
                <a:lnTo>
                  <a:pt x="3972" y="1191"/>
                </a:lnTo>
                <a:close/>
                <a:moveTo>
                  <a:pt x="4233" y="1069"/>
                </a:moveTo>
                <a:cubicBezTo>
                  <a:pt x="4233" y="1064"/>
                  <a:pt x="4233" y="1060"/>
                  <a:pt x="4232" y="1055"/>
                </a:cubicBezTo>
                <a:cubicBezTo>
                  <a:pt x="4228" y="1057"/>
                  <a:pt x="4214" y="1066"/>
                  <a:pt x="4211" y="1068"/>
                </a:cubicBezTo>
                <a:cubicBezTo>
                  <a:pt x="4212" y="1068"/>
                  <a:pt x="4227" y="1090"/>
                  <a:pt x="4231" y="1097"/>
                </a:cubicBezTo>
                <a:cubicBezTo>
                  <a:pt x="4233" y="1086"/>
                  <a:pt x="4233" y="1077"/>
                  <a:pt x="4233" y="1069"/>
                </a:cubicBezTo>
                <a:close/>
                <a:moveTo>
                  <a:pt x="3800" y="1235"/>
                </a:moveTo>
                <a:cubicBezTo>
                  <a:pt x="3802" y="1233"/>
                  <a:pt x="3804" y="1232"/>
                  <a:pt x="3807" y="1231"/>
                </a:cubicBezTo>
                <a:cubicBezTo>
                  <a:pt x="3808" y="1231"/>
                  <a:pt x="3810" y="1230"/>
                  <a:pt x="3812" y="1230"/>
                </a:cubicBezTo>
                <a:cubicBezTo>
                  <a:pt x="3810" y="1227"/>
                  <a:pt x="3809" y="1224"/>
                  <a:pt x="3807" y="1220"/>
                </a:cubicBezTo>
                <a:cubicBezTo>
                  <a:pt x="3806" y="1223"/>
                  <a:pt x="3802" y="1230"/>
                  <a:pt x="3800" y="1235"/>
                </a:cubicBezTo>
                <a:close/>
                <a:moveTo>
                  <a:pt x="3786" y="1263"/>
                </a:moveTo>
                <a:cubicBezTo>
                  <a:pt x="3789" y="1265"/>
                  <a:pt x="3809" y="1277"/>
                  <a:pt x="3810" y="1278"/>
                </a:cubicBezTo>
                <a:cubicBezTo>
                  <a:pt x="3812" y="1278"/>
                  <a:pt x="3814" y="1277"/>
                  <a:pt x="3815" y="1277"/>
                </a:cubicBezTo>
                <a:cubicBezTo>
                  <a:pt x="3805" y="1269"/>
                  <a:pt x="3798" y="1260"/>
                  <a:pt x="3796" y="1252"/>
                </a:cubicBezTo>
                <a:cubicBezTo>
                  <a:pt x="3795" y="1250"/>
                  <a:pt x="3795" y="1248"/>
                  <a:pt x="3795" y="1246"/>
                </a:cubicBezTo>
                <a:cubicBezTo>
                  <a:pt x="3795" y="1246"/>
                  <a:pt x="3795" y="1246"/>
                  <a:pt x="3795" y="1246"/>
                </a:cubicBezTo>
                <a:cubicBezTo>
                  <a:pt x="3793" y="1249"/>
                  <a:pt x="3788" y="1261"/>
                  <a:pt x="3786" y="1263"/>
                </a:cubicBezTo>
                <a:close/>
                <a:moveTo>
                  <a:pt x="3574" y="1089"/>
                </a:moveTo>
                <a:cubicBezTo>
                  <a:pt x="3574" y="1089"/>
                  <a:pt x="3587" y="1069"/>
                  <a:pt x="3588" y="1068"/>
                </a:cubicBezTo>
                <a:cubicBezTo>
                  <a:pt x="3586" y="1067"/>
                  <a:pt x="3571" y="1057"/>
                  <a:pt x="3567" y="1055"/>
                </a:cubicBezTo>
                <a:cubicBezTo>
                  <a:pt x="3567" y="1060"/>
                  <a:pt x="3566" y="1064"/>
                  <a:pt x="3566" y="1069"/>
                </a:cubicBezTo>
                <a:cubicBezTo>
                  <a:pt x="3566" y="1077"/>
                  <a:pt x="3567" y="1087"/>
                  <a:pt x="3568" y="1097"/>
                </a:cubicBezTo>
                <a:cubicBezTo>
                  <a:pt x="3569" y="1096"/>
                  <a:pt x="3574" y="1089"/>
                  <a:pt x="3574" y="1089"/>
                </a:cubicBezTo>
                <a:close/>
                <a:moveTo>
                  <a:pt x="3762" y="1043"/>
                </a:moveTo>
                <a:cubicBezTo>
                  <a:pt x="3760" y="1047"/>
                  <a:pt x="3744" y="1076"/>
                  <a:pt x="3741" y="1081"/>
                </a:cubicBezTo>
                <a:cubicBezTo>
                  <a:pt x="3743" y="1082"/>
                  <a:pt x="3769" y="1100"/>
                  <a:pt x="3773" y="1102"/>
                </a:cubicBezTo>
                <a:cubicBezTo>
                  <a:pt x="3771" y="1096"/>
                  <a:pt x="3770" y="1088"/>
                  <a:pt x="3770" y="1088"/>
                </a:cubicBezTo>
                <a:lnTo>
                  <a:pt x="3770" y="1086"/>
                </a:lnTo>
                <a:lnTo>
                  <a:pt x="3765" y="1061"/>
                </a:lnTo>
                <a:cubicBezTo>
                  <a:pt x="3765" y="1061"/>
                  <a:pt x="3763" y="1048"/>
                  <a:pt x="3762" y="1043"/>
                </a:cubicBezTo>
                <a:close/>
                <a:moveTo>
                  <a:pt x="3736" y="1091"/>
                </a:moveTo>
                <a:cubicBezTo>
                  <a:pt x="3735" y="1092"/>
                  <a:pt x="3714" y="1130"/>
                  <a:pt x="3712" y="1134"/>
                </a:cubicBezTo>
                <a:cubicBezTo>
                  <a:pt x="3715" y="1135"/>
                  <a:pt x="3752" y="1159"/>
                  <a:pt x="3755" y="1161"/>
                </a:cubicBezTo>
                <a:cubicBezTo>
                  <a:pt x="3757" y="1157"/>
                  <a:pt x="3776" y="1123"/>
                  <a:pt x="3777" y="1122"/>
                </a:cubicBezTo>
                <a:cubicBezTo>
                  <a:pt x="3776" y="1120"/>
                  <a:pt x="3776" y="1117"/>
                  <a:pt x="3775" y="1116"/>
                </a:cubicBezTo>
                <a:cubicBezTo>
                  <a:pt x="3774" y="1116"/>
                  <a:pt x="3739" y="1093"/>
                  <a:pt x="3736" y="1091"/>
                </a:cubicBezTo>
                <a:close/>
                <a:moveTo>
                  <a:pt x="3876" y="1149"/>
                </a:moveTo>
                <a:cubicBezTo>
                  <a:pt x="3879" y="1174"/>
                  <a:pt x="3882" y="1192"/>
                  <a:pt x="3883" y="1197"/>
                </a:cubicBezTo>
                <a:cubicBezTo>
                  <a:pt x="3886" y="1188"/>
                  <a:pt x="3891" y="1183"/>
                  <a:pt x="3896" y="1181"/>
                </a:cubicBezTo>
                <a:cubicBezTo>
                  <a:pt x="3896" y="1181"/>
                  <a:pt x="3900" y="1180"/>
                  <a:pt x="3900" y="1180"/>
                </a:cubicBezTo>
                <a:cubicBezTo>
                  <a:pt x="3900" y="1180"/>
                  <a:pt x="3904" y="1181"/>
                  <a:pt x="3904" y="1181"/>
                </a:cubicBezTo>
                <a:cubicBezTo>
                  <a:pt x="3909" y="1182"/>
                  <a:pt x="3914" y="1188"/>
                  <a:pt x="3917" y="1197"/>
                </a:cubicBezTo>
                <a:cubicBezTo>
                  <a:pt x="3918" y="1193"/>
                  <a:pt x="3921" y="1174"/>
                  <a:pt x="3924" y="1149"/>
                </a:cubicBezTo>
                <a:cubicBezTo>
                  <a:pt x="3921" y="1158"/>
                  <a:pt x="3913" y="1164"/>
                  <a:pt x="3904" y="1166"/>
                </a:cubicBezTo>
                <a:lnTo>
                  <a:pt x="3903" y="1166"/>
                </a:lnTo>
                <a:lnTo>
                  <a:pt x="3900" y="1166"/>
                </a:lnTo>
                <a:lnTo>
                  <a:pt x="3901" y="1166"/>
                </a:lnTo>
                <a:lnTo>
                  <a:pt x="3900" y="1166"/>
                </a:lnTo>
                <a:lnTo>
                  <a:pt x="3896" y="1166"/>
                </a:lnTo>
                <a:cubicBezTo>
                  <a:pt x="3887" y="1164"/>
                  <a:pt x="3879" y="1158"/>
                  <a:pt x="3876" y="1149"/>
                </a:cubicBezTo>
                <a:close/>
                <a:moveTo>
                  <a:pt x="3898" y="997"/>
                </a:moveTo>
                <a:lnTo>
                  <a:pt x="3900" y="997"/>
                </a:lnTo>
                <a:cubicBezTo>
                  <a:pt x="3900" y="997"/>
                  <a:pt x="3901" y="997"/>
                  <a:pt x="3901" y="997"/>
                </a:cubicBezTo>
                <a:lnTo>
                  <a:pt x="3905" y="996"/>
                </a:lnTo>
                <a:cubicBezTo>
                  <a:pt x="3916" y="994"/>
                  <a:pt x="3924" y="984"/>
                  <a:pt x="3924" y="973"/>
                </a:cubicBezTo>
                <a:lnTo>
                  <a:pt x="3924" y="971"/>
                </a:lnTo>
                <a:lnTo>
                  <a:pt x="3924" y="970"/>
                </a:lnTo>
                <a:lnTo>
                  <a:pt x="3924" y="967"/>
                </a:lnTo>
                <a:lnTo>
                  <a:pt x="3923" y="964"/>
                </a:lnTo>
                <a:cubicBezTo>
                  <a:pt x="3919" y="954"/>
                  <a:pt x="3910" y="948"/>
                  <a:pt x="3900" y="948"/>
                </a:cubicBezTo>
                <a:cubicBezTo>
                  <a:pt x="3890" y="948"/>
                  <a:pt x="3881" y="954"/>
                  <a:pt x="3877" y="964"/>
                </a:cubicBezTo>
                <a:cubicBezTo>
                  <a:pt x="3877" y="964"/>
                  <a:pt x="3876" y="967"/>
                  <a:pt x="3876" y="967"/>
                </a:cubicBezTo>
                <a:lnTo>
                  <a:pt x="3876" y="970"/>
                </a:lnTo>
                <a:lnTo>
                  <a:pt x="3876" y="971"/>
                </a:lnTo>
                <a:lnTo>
                  <a:pt x="3876" y="973"/>
                </a:lnTo>
                <a:cubicBezTo>
                  <a:pt x="3876" y="984"/>
                  <a:pt x="3884" y="994"/>
                  <a:pt x="3895" y="997"/>
                </a:cubicBezTo>
                <a:lnTo>
                  <a:pt x="3898" y="997"/>
                </a:lnTo>
                <a:cubicBezTo>
                  <a:pt x="3898" y="997"/>
                  <a:pt x="3898" y="997"/>
                  <a:pt x="3898" y="997"/>
                </a:cubicBezTo>
                <a:close/>
                <a:moveTo>
                  <a:pt x="3840" y="1194"/>
                </a:moveTo>
                <a:lnTo>
                  <a:pt x="3836" y="1193"/>
                </a:lnTo>
                <a:lnTo>
                  <a:pt x="3832" y="1192"/>
                </a:lnTo>
                <a:lnTo>
                  <a:pt x="3828" y="1191"/>
                </a:lnTo>
                <a:lnTo>
                  <a:pt x="3827" y="1192"/>
                </a:lnTo>
                <a:cubicBezTo>
                  <a:pt x="3827" y="1192"/>
                  <a:pt x="3826" y="1192"/>
                  <a:pt x="3826" y="1192"/>
                </a:cubicBezTo>
                <a:lnTo>
                  <a:pt x="3825" y="1192"/>
                </a:lnTo>
                <a:cubicBezTo>
                  <a:pt x="3825" y="1192"/>
                  <a:pt x="3825" y="1192"/>
                  <a:pt x="3825" y="1192"/>
                </a:cubicBezTo>
                <a:lnTo>
                  <a:pt x="3824" y="1193"/>
                </a:lnTo>
                <a:lnTo>
                  <a:pt x="3824" y="1193"/>
                </a:lnTo>
                <a:cubicBezTo>
                  <a:pt x="3824" y="1193"/>
                  <a:pt x="3823" y="1194"/>
                  <a:pt x="3823" y="1194"/>
                </a:cubicBezTo>
                <a:lnTo>
                  <a:pt x="3823" y="1197"/>
                </a:lnTo>
                <a:cubicBezTo>
                  <a:pt x="3823" y="1199"/>
                  <a:pt x="3823" y="1201"/>
                  <a:pt x="3825" y="1205"/>
                </a:cubicBezTo>
                <a:cubicBezTo>
                  <a:pt x="3825" y="1204"/>
                  <a:pt x="3827" y="1210"/>
                  <a:pt x="3827" y="1210"/>
                </a:cubicBezTo>
                <a:lnTo>
                  <a:pt x="3830" y="1215"/>
                </a:lnTo>
                <a:lnTo>
                  <a:pt x="3831" y="1217"/>
                </a:lnTo>
                <a:cubicBezTo>
                  <a:pt x="3831" y="1217"/>
                  <a:pt x="3832" y="1219"/>
                  <a:pt x="3832" y="1219"/>
                </a:cubicBezTo>
                <a:lnTo>
                  <a:pt x="3837" y="1225"/>
                </a:lnTo>
                <a:cubicBezTo>
                  <a:pt x="3837" y="1225"/>
                  <a:pt x="3844" y="1234"/>
                  <a:pt x="3844" y="1234"/>
                </a:cubicBezTo>
                <a:cubicBezTo>
                  <a:pt x="3844" y="1234"/>
                  <a:pt x="3846" y="1236"/>
                  <a:pt x="3846" y="1237"/>
                </a:cubicBezTo>
                <a:lnTo>
                  <a:pt x="3846" y="1236"/>
                </a:lnTo>
                <a:lnTo>
                  <a:pt x="3847" y="1237"/>
                </a:lnTo>
                <a:lnTo>
                  <a:pt x="3848" y="1238"/>
                </a:lnTo>
                <a:cubicBezTo>
                  <a:pt x="3848" y="1238"/>
                  <a:pt x="3849" y="1239"/>
                  <a:pt x="3849" y="1239"/>
                </a:cubicBezTo>
                <a:lnTo>
                  <a:pt x="3855" y="1245"/>
                </a:lnTo>
                <a:cubicBezTo>
                  <a:pt x="3861" y="1249"/>
                  <a:pt x="3867" y="1253"/>
                  <a:pt x="3872" y="1256"/>
                </a:cubicBezTo>
                <a:cubicBezTo>
                  <a:pt x="3872" y="1256"/>
                  <a:pt x="3873" y="1256"/>
                  <a:pt x="3874" y="1257"/>
                </a:cubicBezTo>
                <a:cubicBezTo>
                  <a:pt x="3874" y="1255"/>
                  <a:pt x="3874" y="1248"/>
                  <a:pt x="3874" y="1248"/>
                </a:cubicBezTo>
                <a:cubicBezTo>
                  <a:pt x="3874" y="1240"/>
                  <a:pt x="3875" y="1232"/>
                  <a:pt x="3876" y="1224"/>
                </a:cubicBezTo>
                <a:cubicBezTo>
                  <a:pt x="3875" y="1224"/>
                  <a:pt x="3875" y="1224"/>
                  <a:pt x="3875" y="1223"/>
                </a:cubicBezTo>
                <a:cubicBezTo>
                  <a:pt x="3874" y="1221"/>
                  <a:pt x="3868" y="1215"/>
                  <a:pt x="3868" y="1215"/>
                </a:cubicBezTo>
                <a:cubicBezTo>
                  <a:pt x="3859" y="1206"/>
                  <a:pt x="3849" y="1199"/>
                  <a:pt x="3840" y="1194"/>
                </a:cubicBezTo>
                <a:close/>
                <a:moveTo>
                  <a:pt x="3878" y="1035"/>
                </a:moveTo>
                <a:cubicBezTo>
                  <a:pt x="3878" y="1045"/>
                  <a:pt x="3886" y="1054"/>
                  <a:pt x="3896" y="1056"/>
                </a:cubicBezTo>
                <a:lnTo>
                  <a:pt x="3897" y="1056"/>
                </a:lnTo>
                <a:lnTo>
                  <a:pt x="3898" y="1056"/>
                </a:lnTo>
                <a:lnTo>
                  <a:pt x="3900" y="1056"/>
                </a:lnTo>
                <a:cubicBezTo>
                  <a:pt x="3900" y="1056"/>
                  <a:pt x="3900" y="1056"/>
                  <a:pt x="3900" y="1056"/>
                </a:cubicBezTo>
                <a:lnTo>
                  <a:pt x="3902" y="1056"/>
                </a:lnTo>
                <a:lnTo>
                  <a:pt x="3902" y="1056"/>
                </a:lnTo>
                <a:lnTo>
                  <a:pt x="3904" y="1056"/>
                </a:lnTo>
                <a:cubicBezTo>
                  <a:pt x="3914" y="1054"/>
                  <a:pt x="3922" y="1045"/>
                  <a:pt x="3922" y="1035"/>
                </a:cubicBezTo>
                <a:cubicBezTo>
                  <a:pt x="3922" y="1024"/>
                  <a:pt x="3914" y="1015"/>
                  <a:pt x="3904" y="1013"/>
                </a:cubicBezTo>
                <a:lnTo>
                  <a:pt x="3902" y="1013"/>
                </a:lnTo>
                <a:cubicBezTo>
                  <a:pt x="3902" y="1013"/>
                  <a:pt x="3901" y="1013"/>
                  <a:pt x="3901" y="1013"/>
                </a:cubicBezTo>
                <a:lnTo>
                  <a:pt x="3900" y="1013"/>
                </a:lnTo>
                <a:lnTo>
                  <a:pt x="3899" y="1013"/>
                </a:lnTo>
                <a:cubicBezTo>
                  <a:pt x="3899" y="1013"/>
                  <a:pt x="3895" y="1013"/>
                  <a:pt x="3895" y="1013"/>
                </a:cubicBezTo>
                <a:cubicBezTo>
                  <a:pt x="3885" y="1016"/>
                  <a:pt x="3878" y="1025"/>
                  <a:pt x="3878" y="1035"/>
                </a:cubicBezTo>
                <a:close/>
                <a:moveTo>
                  <a:pt x="3850" y="963"/>
                </a:moveTo>
                <a:lnTo>
                  <a:pt x="3851" y="965"/>
                </a:lnTo>
                <a:lnTo>
                  <a:pt x="3851" y="969"/>
                </a:lnTo>
                <a:cubicBezTo>
                  <a:pt x="3851" y="969"/>
                  <a:pt x="3865" y="1071"/>
                  <a:pt x="3875" y="1139"/>
                </a:cubicBezTo>
                <a:cubicBezTo>
                  <a:pt x="3875" y="1130"/>
                  <a:pt x="3881" y="1122"/>
                  <a:pt x="3889" y="1118"/>
                </a:cubicBezTo>
                <a:cubicBezTo>
                  <a:pt x="3879" y="1113"/>
                  <a:pt x="3871" y="1103"/>
                  <a:pt x="3871" y="1092"/>
                </a:cubicBezTo>
                <a:cubicBezTo>
                  <a:pt x="3871" y="1084"/>
                  <a:pt x="3874" y="1077"/>
                  <a:pt x="3880" y="1072"/>
                </a:cubicBezTo>
                <a:cubicBezTo>
                  <a:pt x="3883" y="1069"/>
                  <a:pt x="3886" y="1067"/>
                  <a:pt x="3890" y="1065"/>
                </a:cubicBezTo>
                <a:cubicBezTo>
                  <a:pt x="3877" y="1061"/>
                  <a:pt x="3868" y="1049"/>
                  <a:pt x="3868" y="1035"/>
                </a:cubicBezTo>
                <a:cubicBezTo>
                  <a:pt x="3868" y="1022"/>
                  <a:pt x="3876" y="1010"/>
                  <a:pt x="3887" y="1005"/>
                </a:cubicBezTo>
                <a:cubicBezTo>
                  <a:pt x="3874" y="1000"/>
                  <a:pt x="3865" y="987"/>
                  <a:pt x="3865" y="973"/>
                </a:cubicBezTo>
                <a:lnTo>
                  <a:pt x="3865" y="970"/>
                </a:lnTo>
                <a:lnTo>
                  <a:pt x="3865" y="969"/>
                </a:lnTo>
                <a:lnTo>
                  <a:pt x="3865" y="968"/>
                </a:lnTo>
                <a:lnTo>
                  <a:pt x="3866" y="966"/>
                </a:lnTo>
                <a:lnTo>
                  <a:pt x="3866" y="963"/>
                </a:lnTo>
                <a:lnTo>
                  <a:pt x="3867" y="962"/>
                </a:lnTo>
                <a:cubicBezTo>
                  <a:pt x="3870" y="953"/>
                  <a:pt x="3877" y="945"/>
                  <a:pt x="3885" y="941"/>
                </a:cubicBezTo>
                <a:cubicBezTo>
                  <a:pt x="3877" y="939"/>
                  <a:pt x="3869" y="936"/>
                  <a:pt x="3862" y="932"/>
                </a:cubicBezTo>
                <a:cubicBezTo>
                  <a:pt x="3861" y="934"/>
                  <a:pt x="3849" y="947"/>
                  <a:pt x="3848" y="948"/>
                </a:cubicBezTo>
                <a:cubicBezTo>
                  <a:pt x="3848" y="949"/>
                  <a:pt x="3849" y="956"/>
                  <a:pt x="3849" y="956"/>
                </a:cubicBezTo>
                <a:lnTo>
                  <a:pt x="3850" y="963"/>
                </a:lnTo>
                <a:close/>
                <a:moveTo>
                  <a:pt x="3882" y="1092"/>
                </a:moveTo>
                <a:cubicBezTo>
                  <a:pt x="3882" y="1100"/>
                  <a:pt x="3888" y="1108"/>
                  <a:pt x="3896" y="1109"/>
                </a:cubicBezTo>
                <a:cubicBezTo>
                  <a:pt x="3896" y="1109"/>
                  <a:pt x="3898" y="1109"/>
                  <a:pt x="3898" y="1109"/>
                </a:cubicBezTo>
                <a:lnTo>
                  <a:pt x="3899" y="1110"/>
                </a:lnTo>
                <a:lnTo>
                  <a:pt x="3900" y="1110"/>
                </a:lnTo>
                <a:cubicBezTo>
                  <a:pt x="3900" y="1110"/>
                  <a:pt x="3902" y="1110"/>
                  <a:pt x="3902" y="1109"/>
                </a:cubicBezTo>
                <a:lnTo>
                  <a:pt x="3903" y="1109"/>
                </a:lnTo>
                <a:cubicBezTo>
                  <a:pt x="3912" y="1108"/>
                  <a:pt x="3918" y="1100"/>
                  <a:pt x="3918" y="1092"/>
                </a:cubicBezTo>
                <a:cubicBezTo>
                  <a:pt x="3918" y="1087"/>
                  <a:pt x="3916" y="1083"/>
                  <a:pt x="3913" y="1079"/>
                </a:cubicBezTo>
                <a:cubicBezTo>
                  <a:pt x="3910" y="1077"/>
                  <a:pt x="3907" y="1075"/>
                  <a:pt x="3904" y="1074"/>
                </a:cubicBezTo>
                <a:cubicBezTo>
                  <a:pt x="3904" y="1074"/>
                  <a:pt x="3902" y="1074"/>
                  <a:pt x="3902" y="1074"/>
                </a:cubicBezTo>
                <a:lnTo>
                  <a:pt x="3900" y="1074"/>
                </a:lnTo>
                <a:cubicBezTo>
                  <a:pt x="3900" y="1074"/>
                  <a:pt x="3900" y="1074"/>
                  <a:pt x="3900" y="1074"/>
                </a:cubicBezTo>
                <a:cubicBezTo>
                  <a:pt x="3900" y="1074"/>
                  <a:pt x="3898" y="1074"/>
                  <a:pt x="3898" y="1074"/>
                </a:cubicBezTo>
                <a:lnTo>
                  <a:pt x="3896" y="1074"/>
                </a:lnTo>
                <a:cubicBezTo>
                  <a:pt x="3893" y="1075"/>
                  <a:pt x="3890" y="1077"/>
                  <a:pt x="3887" y="1079"/>
                </a:cubicBezTo>
                <a:cubicBezTo>
                  <a:pt x="3884" y="1083"/>
                  <a:pt x="3882" y="1087"/>
                  <a:pt x="3882" y="1092"/>
                </a:cubicBezTo>
                <a:close/>
                <a:moveTo>
                  <a:pt x="3934" y="819"/>
                </a:moveTo>
                <a:lnTo>
                  <a:pt x="3930" y="817"/>
                </a:lnTo>
                <a:lnTo>
                  <a:pt x="3926" y="815"/>
                </a:lnTo>
                <a:cubicBezTo>
                  <a:pt x="3918" y="811"/>
                  <a:pt x="3909" y="809"/>
                  <a:pt x="3900" y="809"/>
                </a:cubicBezTo>
                <a:cubicBezTo>
                  <a:pt x="3889" y="809"/>
                  <a:pt x="3878" y="812"/>
                  <a:pt x="3868" y="818"/>
                </a:cubicBezTo>
                <a:lnTo>
                  <a:pt x="3864" y="821"/>
                </a:lnTo>
                <a:lnTo>
                  <a:pt x="3860" y="824"/>
                </a:lnTo>
                <a:cubicBezTo>
                  <a:pt x="3846" y="836"/>
                  <a:pt x="3839" y="853"/>
                  <a:pt x="3839" y="870"/>
                </a:cubicBezTo>
                <a:cubicBezTo>
                  <a:pt x="3839" y="889"/>
                  <a:pt x="3847" y="907"/>
                  <a:pt x="3862" y="919"/>
                </a:cubicBezTo>
                <a:lnTo>
                  <a:pt x="3865" y="921"/>
                </a:lnTo>
                <a:lnTo>
                  <a:pt x="3867" y="922"/>
                </a:lnTo>
                <a:cubicBezTo>
                  <a:pt x="3877" y="929"/>
                  <a:pt x="3889" y="932"/>
                  <a:pt x="3900" y="932"/>
                </a:cubicBezTo>
                <a:cubicBezTo>
                  <a:pt x="3911" y="932"/>
                  <a:pt x="3923" y="929"/>
                  <a:pt x="3933" y="922"/>
                </a:cubicBezTo>
                <a:lnTo>
                  <a:pt x="3935" y="921"/>
                </a:lnTo>
                <a:lnTo>
                  <a:pt x="3938" y="919"/>
                </a:lnTo>
                <a:cubicBezTo>
                  <a:pt x="3953" y="907"/>
                  <a:pt x="3961" y="889"/>
                  <a:pt x="3961" y="870"/>
                </a:cubicBezTo>
                <a:cubicBezTo>
                  <a:pt x="3961" y="850"/>
                  <a:pt x="3951" y="831"/>
                  <a:pt x="3934" y="819"/>
                </a:cubicBezTo>
                <a:close/>
                <a:moveTo>
                  <a:pt x="3897" y="1155"/>
                </a:moveTo>
                <a:lnTo>
                  <a:pt x="3897" y="1155"/>
                </a:lnTo>
                <a:lnTo>
                  <a:pt x="3900" y="1155"/>
                </a:lnTo>
                <a:cubicBezTo>
                  <a:pt x="3900" y="1155"/>
                  <a:pt x="3900" y="1155"/>
                  <a:pt x="3900" y="1155"/>
                </a:cubicBezTo>
                <a:lnTo>
                  <a:pt x="3902" y="1155"/>
                </a:lnTo>
                <a:cubicBezTo>
                  <a:pt x="3902" y="1155"/>
                  <a:pt x="3903" y="1155"/>
                  <a:pt x="3903" y="1155"/>
                </a:cubicBezTo>
                <a:cubicBezTo>
                  <a:pt x="3910" y="1154"/>
                  <a:pt x="3915" y="1147"/>
                  <a:pt x="3915" y="1140"/>
                </a:cubicBezTo>
                <a:cubicBezTo>
                  <a:pt x="3915" y="1136"/>
                  <a:pt x="3913" y="1133"/>
                  <a:pt x="3911" y="1130"/>
                </a:cubicBezTo>
                <a:cubicBezTo>
                  <a:pt x="3909" y="1128"/>
                  <a:pt x="3906" y="1127"/>
                  <a:pt x="3903" y="1126"/>
                </a:cubicBezTo>
                <a:cubicBezTo>
                  <a:pt x="3903" y="1126"/>
                  <a:pt x="3902" y="1126"/>
                  <a:pt x="3902" y="1126"/>
                </a:cubicBezTo>
                <a:cubicBezTo>
                  <a:pt x="3902" y="1126"/>
                  <a:pt x="3900" y="1126"/>
                  <a:pt x="3900" y="1126"/>
                </a:cubicBezTo>
                <a:cubicBezTo>
                  <a:pt x="3900" y="1126"/>
                  <a:pt x="3898" y="1126"/>
                  <a:pt x="3897" y="1126"/>
                </a:cubicBezTo>
                <a:lnTo>
                  <a:pt x="3896" y="1126"/>
                </a:lnTo>
                <a:cubicBezTo>
                  <a:pt x="3890" y="1128"/>
                  <a:pt x="3885" y="1134"/>
                  <a:pt x="3885" y="1140"/>
                </a:cubicBezTo>
                <a:cubicBezTo>
                  <a:pt x="3885" y="1147"/>
                  <a:pt x="3890" y="1153"/>
                  <a:pt x="3897" y="1155"/>
                </a:cubicBezTo>
                <a:close/>
                <a:moveTo>
                  <a:pt x="3875" y="1268"/>
                </a:moveTo>
                <a:cubicBezTo>
                  <a:pt x="3865" y="1265"/>
                  <a:pt x="3853" y="1257"/>
                  <a:pt x="3842" y="1247"/>
                </a:cubicBezTo>
                <a:cubicBezTo>
                  <a:pt x="3842" y="1247"/>
                  <a:pt x="3841" y="1246"/>
                  <a:pt x="3841" y="1246"/>
                </a:cubicBezTo>
                <a:cubicBezTo>
                  <a:pt x="3841" y="1246"/>
                  <a:pt x="3838" y="1245"/>
                  <a:pt x="3838" y="1245"/>
                </a:cubicBezTo>
                <a:lnTo>
                  <a:pt x="3835" y="1244"/>
                </a:lnTo>
                <a:cubicBezTo>
                  <a:pt x="3835" y="1244"/>
                  <a:pt x="3834" y="1243"/>
                  <a:pt x="3834" y="1243"/>
                </a:cubicBezTo>
                <a:cubicBezTo>
                  <a:pt x="3834" y="1243"/>
                  <a:pt x="3831" y="1243"/>
                  <a:pt x="3831" y="1243"/>
                </a:cubicBezTo>
                <a:lnTo>
                  <a:pt x="3830" y="1242"/>
                </a:lnTo>
                <a:cubicBezTo>
                  <a:pt x="3830" y="1242"/>
                  <a:pt x="3827" y="1242"/>
                  <a:pt x="3827" y="1242"/>
                </a:cubicBezTo>
                <a:lnTo>
                  <a:pt x="3824" y="1241"/>
                </a:lnTo>
                <a:lnTo>
                  <a:pt x="3820" y="1241"/>
                </a:lnTo>
                <a:cubicBezTo>
                  <a:pt x="3816" y="1240"/>
                  <a:pt x="3812" y="1240"/>
                  <a:pt x="3810" y="1241"/>
                </a:cubicBezTo>
                <a:cubicBezTo>
                  <a:pt x="3808" y="1242"/>
                  <a:pt x="3806" y="1243"/>
                  <a:pt x="3806" y="1244"/>
                </a:cubicBezTo>
                <a:cubicBezTo>
                  <a:pt x="3805" y="1245"/>
                  <a:pt x="3805" y="1247"/>
                  <a:pt x="3806" y="1249"/>
                </a:cubicBezTo>
                <a:cubicBezTo>
                  <a:pt x="3808" y="1256"/>
                  <a:pt x="3817" y="1266"/>
                  <a:pt x="3830" y="1274"/>
                </a:cubicBezTo>
                <a:lnTo>
                  <a:pt x="3835" y="1276"/>
                </a:lnTo>
                <a:lnTo>
                  <a:pt x="3836" y="1277"/>
                </a:lnTo>
                <a:lnTo>
                  <a:pt x="3839" y="1279"/>
                </a:lnTo>
                <a:cubicBezTo>
                  <a:pt x="3839" y="1279"/>
                  <a:pt x="3840" y="1279"/>
                  <a:pt x="3840" y="1279"/>
                </a:cubicBezTo>
                <a:cubicBezTo>
                  <a:pt x="3840" y="1279"/>
                  <a:pt x="3843" y="1280"/>
                  <a:pt x="3843" y="1280"/>
                </a:cubicBezTo>
                <a:lnTo>
                  <a:pt x="3846" y="1282"/>
                </a:lnTo>
                <a:lnTo>
                  <a:pt x="3850" y="1283"/>
                </a:lnTo>
                <a:cubicBezTo>
                  <a:pt x="3861" y="1287"/>
                  <a:pt x="3871" y="1288"/>
                  <a:pt x="3877" y="1286"/>
                </a:cubicBezTo>
                <a:cubicBezTo>
                  <a:pt x="3877" y="1286"/>
                  <a:pt x="3878" y="1286"/>
                  <a:pt x="3878" y="1286"/>
                </a:cubicBezTo>
                <a:cubicBezTo>
                  <a:pt x="3878" y="1286"/>
                  <a:pt x="3878" y="1285"/>
                  <a:pt x="3878" y="1285"/>
                </a:cubicBezTo>
                <a:cubicBezTo>
                  <a:pt x="3878" y="1285"/>
                  <a:pt x="3877" y="1281"/>
                  <a:pt x="3877" y="1281"/>
                </a:cubicBezTo>
                <a:cubicBezTo>
                  <a:pt x="3877" y="1281"/>
                  <a:pt x="3876" y="1271"/>
                  <a:pt x="3875" y="1270"/>
                </a:cubicBezTo>
                <a:cubicBezTo>
                  <a:pt x="3875" y="1270"/>
                  <a:pt x="3875" y="1269"/>
                  <a:pt x="3875" y="1268"/>
                </a:cubicBezTo>
                <a:close/>
                <a:moveTo>
                  <a:pt x="3664" y="1328"/>
                </a:moveTo>
                <a:cubicBezTo>
                  <a:pt x="3665" y="1326"/>
                  <a:pt x="3682" y="1295"/>
                  <a:pt x="3683" y="1293"/>
                </a:cubicBezTo>
                <a:cubicBezTo>
                  <a:pt x="3681" y="1292"/>
                  <a:pt x="3642" y="1267"/>
                  <a:pt x="3640" y="1266"/>
                </a:cubicBezTo>
                <a:cubicBezTo>
                  <a:pt x="3640" y="1266"/>
                  <a:pt x="3634" y="1277"/>
                  <a:pt x="3634" y="1277"/>
                </a:cubicBezTo>
                <a:cubicBezTo>
                  <a:pt x="3634" y="1277"/>
                  <a:pt x="3632" y="1279"/>
                  <a:pt x="3632" y="1280"/>
                </a:cubicBezTo>
                <a:cubicBezTo>
                  <a:pt x="3643" y="1302"/>
                  <a:pt x="3655" y="1319"/>
                  <a:pt x="3662" y="1328"/>
                </a:cubicBezTo>
                <a:lnTo>
                  <a:pt x="3664" y="1328"/>
                </a:lnTo>
                <a:close/>
                <a:moveTo>
                  <a:pt x="4031" y="1081"/>
                </a:moveTo>
                <a:lnTo>
                  <a:pt x="4030" y="1086"/>
                </a:lnTo>
                <a:lnTo>
                  <a:pt x="4030" y="1088"/>
                </a:lnTo>
                <a:cubicBezTo>
                  <a:pt x="4030" y="1088"/>
                  <a:pt x="4028" y="1096"/>
                  <a:pt x="4027" y="1102"/>
                </a:cubicBezTo>
                <a:cubicBezTo>
                  <a:pt x="4032" y="1098"/>
                  <a:pt x="4058" y="1081"/>
                  <a:pt x="4058" y="1081"/>
                </a:cubicBezTo>
                <a:cubicBezTo>
                  <a:pt x="4057" y="1078"/>
                  <a:pt x="4042" y="1051"/>
                  <a:pt x="4037" y="1043"/>
                </a:cubicBezTo>
                <a:cubicBezTo>
                  <a:pt x="4037" y="1048"/>
                  <a:pt x="4036" y="1054"/>
                  <a:pt x="4036" y="1054"/>
                </a:cubicBezTo>
                <a:lnTo>
                  <a:pt x="4036" y="1054"/>
                </a:lnTo>
                <a:lnTo>
                  <a:pt x="4035" y="1061"/>
                </a:lnTo>
                <a:lnTo>
                  <a:pt x="4031" y="1081"/>
                </a:lnTo>
                <a:close/>
                <a:moveTo>
                  <a:pt x="4023" y="1122"/>
                </a:moveTo>
                <a:cubicBezTo>
                  <a:pt x="4023" y="1122"/>
                  <a:pt x="4026" y="1127"/>
                  <a:pt x="4026" y="1127"/>
                </a:cubicBezTo>
                <a:cubicBezTo>
                  <a:pt x="4026" y="1127"/>
                  <a:pt x="4043" y="1158"/>
                  <a:pt x="4044" y="1161"/>
                </a:cubicBezTo>
                <a:cubicBezTo>
                  <a:pt x="4048" y="1158"/>
                  <a:pt x="4084" y="1135"/>
                  <a:pt x="4087" y="1134"/>
                </a:cubicBezTo>
                <a:cubicBezTo>
                  <a:pt x="4087" y="1133"/>
                  <a:pt x="4065" y="1094"/>
                  <a:pt x="4064" y="1091"/>
                </a:cubicBezTo>
                <a:cubicBezTo>
                  <a:pt x="4060" y="1093"/>
                  <a:pt x="4026" y="1116"/>
                  <a:pt x="4024" y="1116"/>
                </a:cubicBezTo>
                <a:cubicBezTo>
                  <a:pt x="4024" y="1117"/>
                  <a:pt x="4023" y="1121"/>
                  <a:pt x="4023" y="1122"/>
                </a:cubicBezTo>
                <a:close/>
                <a:moveTo>
                  <a:pt x="4019" y="1141"/>
                </a:moveTo>
                <a:lnTo>
                  <a:pt x="4014" y="1160"/>
                </a:lnTo>
                <a:lnTo>
                  <a:pt x="4012" y="1167"/>
                </a:lnTo>
                <a:cubicBezTo>
                  <a:pt x="4012" y="1167"/>
                  <a:pt x="4008" y="1180"/>
                  <a:pt x="4007" y="1184"/>
                </a:cubicBezTo>
                <a:cubicBezTo>
                  <a:pt x="4011" y="1182"/>
                  <a:pt x="4034" y="1167"/>
                  <a:pt x="4035" y="1166"/>
                </a:cubicBezTo>
                <a:cubicBezTo>
                  <a:pt x="4033" y="1162"/>
                  <a:pt x="4023" y="1144"/>
                  <a:pt x="4020" y="1138"/>
                </a:cubicBezTo>
                <a:cubicBezTo>
                  <a:pt x="4020" y="1138"/>
                  <a:pt x="4019" y="1141"/>
                  <a:pt x="4019" y="1141"/>
                </a:cubicBezTo>
                <a:close/>
                <a:moveTo>
                  <a:pt x="3987" y="1200"/>
                </a:moveTo>
                <a:lnTo>
                  <a:pt x="3986" y="1205"/>
                </a:lnTo>
                <a:cubicBezTo>
                  <a:pt x="3986" y="1205"/>
                  <a:pt x="3984" y="1210"/>
                  <a:pt x="3984" y="1210"/>
                </a:cubicBezTo>
                <a:lnTo>
                  <a:pt x="3984" y="1212"/>
                </a:lnTo>
                <a:cubicBezTo>
                  <a:pt x="3982" y="1215"/>
                  <a:pt x="3980" y="1219"/>
                  <a:pt x="3978" y="1223"/>
                </a:cubicBezTo>
                <a:cubicBezTo>
                  <a:pt x="3978" y="1223"/>
                  <a:pt x="3973" y="1230"/>
                  <a:pt x="3973" y="1230"/>
                </a:cubicBezTo>
                <a:cubicBezTo>
                  <a:pt x="3973" y="1230"/>
                  <a:pt x="3973" y="1231"/>
                  <a:pt x="3972" y="1231"/>
                </a:cubicBezTo>
                <a:cubicBezTo>
                  <a:pt x="3973" y="1231"/>
                  <a:pt x="3973" y="1231"/>
                  <a:pt x="3973" y="1231"/>
                </a:cubicBezTo>
                <a:cubicBezTo>
                  <a:pt x="3973" y="1231"/>
                  <a:pt x="3974" y="1231"/>
                  <a:pt x="3975" y="1230"/>
                </a:cubicBezTo>
                <a:cubicBezTo>
                  <a:pt x="3979" y="1225"/>
                  <a:pt x="3983" y="1217"/>
                  <a:pt x="3987" y="1207"/>
                </a:cubicBezTo>
                <a:lnTo>
                  <a:pt x="3989" y="1203"/>
                </a:lnTo>
                <a:cubicBezTo>
                  <a:pt x="3989" y="1203"/>
                  <a:pt x="3990" y="1199"/>
                  <a:pt x="3991" y="1199"/>
                </a:cubicBezTo>
                <a:cubicBezTo>
                  <a:pt x="3991" y="1198"/>
                  <a:pt x="3991" y="1197"/>
                  <a:pt x="3992" y="1196"/>
                </a:cubicBezTo>
                <a:cubicBezTo>
                  <a:pt x="3991" y="1196"/>
                  <a:pt x="3991" y="1196"/>
                  <a:pt x="3991" y="1196"/>
                </a:cubicBezTo>
                <a:lnTo>
                  <a:pt x="3990" y="1196"/>
                </a:lnTo>
                <a:cubicBezTo>
                  <a:pt x="3990" y="1196"/>
                  <a:pt x="3988" y="1196"/>
                  <a:pt x="3987" y="1196"/>
                </a:cubicBezTo>
                <a:cubicBezTo>
                  <a:pt x="3987" y="1197"/>
                  <a:pt x="3987" y="1199"/>
                  <a:pt x="3987" y="1200"/>
                </a:cubicBezTo>
                <a:lnTo>
                  <a:pt x="3987" y="1200"/>
                </a:lnTo>
                <a:cubicBezTo>
                  <a:pt x="3987" y="1200"/>
                  <a:pt x="3987" y="1200"/>
                  <a:pt x="3987" y="1200"/>
                </a:cubicBezTo>
                <a:close/>
                <a:moveTo>
                  <a:pt x="4075" y="1083"/>
                </a:moveTo>
                <a:cubicBezTo>
                  <a:pt x="4075" y="1083"/>
                  <a:pt x="4074" y="1084"/>
                  <a:pt x="4073" y="1085"/>
                </a:cubicBezTo>
                <a:cubicBezTo>
                  <a:pt x="4074" y="1087"/>
                  <a:pt x="4088" y="1113"/>
                  <a:pt x="4088" y="1113"/>
                </a:cubicBezTo>
                <a:cubicBezTo>
                  <a:pt x="4088" y="1113"/>
                  <a:pt x="4095" y="1125"/>
                  <a:pt x="4096" y="1128"/>
                </a:cubicBezTo>
                <a:cubicBezTo>
                  <a:pt x="4100" y="1126"/>
                  <a:pt x="4140" y="1100"/>
                  <a:pt x="4144" y="1098"/>
                </a:cubicBezTo>
                <a:cubicBezTo>
                  <a:pt x="4142" y="1095"/>
                  <a:pt x="4119" y="1059"/>
                  <a:pt x="4117" y="1055"/>
                </a:cubicBezTo>
                <a:cubicBezTo>
                  <a:pt x="4115" y="1057"/>
                  <a:pt x="4075" y="1083"/>
                  <a:pt x="4075" y="1083"/>
                </a:cubicBezTo>
                <a:close/>
                <a:moveTo>
                  <a:pt x="4083" y="1301"/>
                </a:moveTo>
                <a:cubicBezTo>
                  <a:pt x="4083" y="1301"/>
                  <a:pt x="4090" y="1297"/>
                  <a:pt x="4090" y="1297"/>
                </a:cubicBezTo>
                <a:lnTo>
                  <a:pt x="4091" y="1296"/>
                </a:lnTo>
                <a:cubicBezTo>
                  <a:pt x="4091" y="1296"/>
                  <a:pt x="4101" y="1290"/>
                  <a:pt x="4102" y="1289"/>
                </a:cubicBezTo>
                <a:cubicBezTo>
                  <a:pt x="4101" y="1287"/>
                  <a:pt x="4076" y="1241"/>
                  <a:pt x="4074" y="1238"/>
                </a:cubicBezTo>
                <a:cubicBezTo>
                  <a:pt x="4071" y="1240"/>
                  <a:pt x="4030" y="1266"/>
                  <a:pt x="4027" y="1267"/>
                </a:cubicBezTo>
                <a:cubicBezTo>
                  <a:pt x="4028" y="1269"/>
                  <a:pt x="4029" y="1272"/>
                  <a:pt x="4029" y="1272"/>
                </a:cubicBezTo>
                <a:lnTo>
                  <a:pt x="4031" y="1277"/>
                </a:lnTo>
                <a:cubicBezTo>
                  <a:pt x="4031" y="1277"/>
                  <a:pt x="4051" y="1317"/>
                  <a:pt x="4052" y="1321"/>
                </a:cubicBezTo>
                <a:cubicBezTo>
                  <a:pt x="4053" y="1320"/>
                  <a:pt x="4083" y="1301"/>
                  <a:pt x="4083" y="1301"/>
                </a:cubicBezTo>
                <a:close/>
                <a:moveTo>
                  <a:pt x="4035" y="1179"/>
                </a:moveTo>
                <a:cubicBezTo>
                  <a:pt x="4035" y="1179"/>
                  <a:pt x="4003" y="1199"/>
                  <a:pt x="4002" y="1200"/>
                </a:cubicBezTo>
                <a:cubicBezTo>
                  <a:pt x="4001" y="1201"/>
                  <a:pt x="3999" y="1206"/>
                  <a:pt x="3999" y="1207"/>
                </a:cubicBezTo>
                <a:cubicBezTo>
                  <a:pt x="3999" y="1209"/>
                  <a:pt x="4021" y="1254"/>
                  <a:pt x="4022" y="1258"/>
                </a:cubicBezTo>
                <a:cubicBezTo>
                  <a:pt x="4025" y="1256"/>
                  <a:pt x="4053" y="1238"/>
                  <a:pt x="4053" y="1238"/>
                </a:cubicBezTo>
                <a:cubicBezTo>
                  <a:pt x="4053" y="1238"/>
                  <a:pt x="4066" y="1230"/>
                  <a:pt x="4069" y="1228"/>
                </a:cubicBezTo>
                <a:cubicBezTo>
                  <a:pt x="4067" y="1225"/>
                  <a:pt x="4041" y="1177"/>
                  <a:pt x="4040" y="1176"/>
                </a:cubicBezTo>
                <a:cubicBezTo>
                  <a:pt x="4040" y="1176"/>
                  <a:pt x="4035" y="1179"/>
                  <a:pt x="4035" y="1179"/>
                </a:cubicBezTo>
                <a:close/>
                <a:moveTo>
                  <a:pt x="4149" y="1107"/>
                </a:moveTo>
                <a:cubicBezTo>
                  <a:pt x="4146" y="1109"/>
                  <a:pt x="4104" y="1135"/>
                  <a:pt x="4101" y="1137"/>
                </a:cubicBezTo>
                <a:cubicBezTo>
                  <a:pt x="4102" y="1137"/>
                  <a:pt x="4130" y="1188"/>
                  <a:pt x="4130" y="1190"/>
                </a:cubicBezTo>
                <a:cubicBezTo>
                  <a:pt x="4134" y="1187"/>
                  <a:pt x="4175" y="1162"/>
                  <a:pt x="4175" y="1162"/>
                </a:cubicBezTo>
                <a:cubicBezTo>
                  <a:pt x="4175" y="1162"/>
                  <a:pt x="4179" y="1159"/>
                  <a:pt x="4181" y="1158"/>
                </a:cubicBezTo>
                <a:cubicBezTo>
                  <a:pt x="4179" y="1155"/>
                  <a:pt x="4154" y="1115"/>
                  <a:pt x="4154" y="1115"/>
                </a:cubicBezTo>
                <a:lnTo>
                  <a:pt x="4154" y="1114"/>
                </a:lnTo>
                <a:cubicBezTo>
                  <a:pt x="4154" y="1114"/>
                  <a:pt x="4149" y="1108"/>
                  <a:pt x="4149" y="1107"/>
                </a:cubicBezTo>
                <a:close/>
                <a:moveTo>
                  <a:pt x="3897" y="1303"/>
                </a:moveTo>
                <a:cubicBezTo>
                  <a:pt x="3897" y="1303"/>
                  <a:pt x="3897" y="1303"/>
                  <a:pt x="3898" y="1303"/>
                </a:cubicBezTo>
                <a:lnTo>
                  <a:pt x="3899" y="1304"/>
                </a:lnTo>
                <a:cubicBezTo>
                  <a:pt x="3899" y="1304"/>
                  <a:pt x="3899" y="1304"/>
                  <a:pt x="3899" y="1304"/>
                </a:cubicBezTo>
                <a:cubicBezTo>
                  <a:pt x="3899" y="1304"/>
                  <a:pt x="3900" y="1305"/>
                  <a:pt x="3900" y="1305"/>
                </a:cubicBezTo>
                <a:lnTo>
                  <a:pt x="3900" y="1304"/>
                </a:lnTo>
                <a:lnTo>
                  <a:pt x="3901" y="1304"/>
                </a:lnTo>
                <a:lnTo>
                  <a:pt x="3902" y="1303"/>
                </a:lnTo>
                <a:lnTo>
                  <a:pt x="3903" y="1303"/>
                </a:lnTo>
                <a:lnTo>
                  <a:pt x="3904" y="1301"/>
                </a:lnTo>
                <a:cubicBezTo>
                  <a:pt x="3906" y="1298"/>
                  <a:pt x="3908" y="1294"/>
                  <a:pt x="3910" y="1289"/>
                </a:cubicBezTo>
                <a:cubicBezTo>
                  <a:pt x="3910" y="1289"/>
                  <a:pt x="3910" y="1288"/>
                  <a:pt x="3910" y="1288"/>
                </a:cubicBezTo>
                <a:cubicBezTo>
                  <a:pt x="3910" y="1288"/>
                  <a:pt x="3911" y="1284"/>
                  <a:pt x="3911" y="1284"/>
                </a:cubicBezTo>
                <a:cubicBezTo>
                  <a:pt x="3911" y="1284"/>
                  <a:pt x="3911" y="1283"/>
                  <a:pt x="3911" y="1283"/>
                </a:cubicBezTo>
                <a:lnTo>
                  <a:pt x="3913" y="1273"/>
                </a:lnTo>
                <a:lnTo>
                  <a:pt x="3914" y="1269"/>
                </a:lnTo>
                <a:lnTo>
                  <a:pt x="3914" y="1268"/>
                </a:lnTo>
                <a:cubicBezTo>
                  <a:pt x="3914" y="1268"/>
                  <a:pt x="3914" y="1265"/>
                  <a:pt x="3914" y="1265"/>
                </a:cubicBezTo>
                <a:cubicBezTo>
                  <a:pt x="3914" y="1265"/>
                  <a:pt x="3915" y="1262"/>
                  <a:pt x="3915" y="1262"/>
                </a:cubicBezTo>
                <a:lnTo>
                  <a:pt x="3915" y="1248"/>
                </a:lnTo>
                <a:cubicBezTo>
                  <a:pt x="3915" y="1242"/>
                  <a:pt x="3915" y="1236"/>
                  <a:pt x="3914" y="1230"/>
                </a:cubicBezTo>
                <a:cubicBezTo>
                  <a:pt x="3914" y="1230"/>
                  <a:pt x="3914" y="1230"/>
                  <a:pt x="3914" y="1229"/>
                </a:cubicBezTo>
                <a:cubicBezTo>
                  <a:pt x="3914" y="1229"/>
                  <a:pt x="3914" y="1227"/>
                  <a:pt x="3914" y="1226"/>
                </a:cubicBezTo>
                <a:cubicBezTo>
                  <a:pt x="3914" y="1226"/>
                  <a:pt x="3914" y="1223"/>
                  <a:pt x="3914" y="1223"/>
                </a:cubicBezTo>
                <a:lnTo>
                  <a:pt x="3913" y="1221"/>
                </a:lnTo>
                <a:cubicBezTo>
                  <a:pt x="3910" y="1204"/>
                  <a:pt x="3905" y="1194"/>
                  <a:pt x="3902" y="1192"/>
                </a:cubicBezTo>
                <a:cubicBezTo>
                  <a:pt x="3901" y="1191"/>
                  <a:pt x="3900" y="1191"/>
                  <a:pt x="3900" y="1191"/>
                </a:cubicBezTo>
                <a:cubicBezTo>
                  <a:pt x="3899" y="1191"/>
                  <a:pt x="3899" y="1191"/>
                  <a:pt x="3898" y="1192"/>
                </a:cubicBezTo>
                <a:cubicBezTo>
                  <a:pt x="3894" y="1195"/>
                  <a:pt x="3890" y="1204"/>
                  <a:pt x="3887" y="1221"/>
                </a:cubicBezTo>
                <a:lnTo>
                  <a:pt x="3887" y="1222"/>
                </a:lnTo>
                <a:lnTo>
                  <a:pt x="3886" y="1223"/>
                </a:lnTo>
                <a:lnTo>
                  <a:pt x="3886" y="1224"/>
                </a:lnTo>
                <a:cubicBezTo>
                  <a:pt x="3886" y="1224"/>
                  <a:pt x="3886" y="1226"/>
                  <a:pt x="3886" y="1226"/>
                </a:cubicBezTo>
                <a:lnTo>
                  <a:pt x="3886" y="1230"/>
                </a:lnTo>
                <a:lnTo>
                  <a:pt x="3886" y="1230"/>
                </a:lnTo>
                <a:lnTo>
                  <a:pt x="3885" y="1248"/>
                </a:lnTo>
                <a:lnTo>
                  <a:pt x="3885" y="1262"/>
                </a:lnTo>
                <a:cubicBezTo>
                  <a:pt x="3885" y="1262"/>
                  <a:pt x="3886" y="1265"/>
                  <a:pt x="3886" y="1266"/>
                </a:cubicBezTo>
                <a:cubicBezTo>
                  <a:pt x="3886" y="1266"/>
                  <a:pt x="3886" y="1268"/>
                  <a:pt x="3886" y="1268"/>
                </a:cubicBezTo>
                <a:lnTo>
                  <a:pt x="3887" y="1274"/>
                </a:lnTo>
                <a:lnTo>
                  <a:pt x="3888" y="1282"/>
                </a:lnTo>
                <a:cubicBezTo>
                  <a:pt x="3888" y="1282"/>
                  <a:pt x="3889" y="1284"/>
                  <a:pt x="3889" y="1284"/>
                </a:cubicBezTo>
                <a:cubicBezTo>
                  <a:pt x="3889" y="1284"/>
                  <a:pt x="3890" y="1288"/>
                  <a:pt x="3890" y="1288"/>
                </a:cubicBezTo>
                <a:lnTo>
                  <a:pt x="3890" y="1289"/>
                </a:lnTo>
                <a:cubicBezTo>
                  <a:pt x="3892" y="1294"/>
                  <a:pt x="3894" y="1298"/>
                  <a:pt x="3896" y="1301"/>
                </a:cubicBezTo>
                <a:cubicBezTo>
                  <a:pt x="3896" y="1301"/>
                  <a:pt x="3897" y="1303"/>
                  <a:pt x="3897" y="1303"/>
                </a:cubicBezTo>
                <a:close/>
                <a:moveTo>
                  <a:pt x="4092" y="1143"/>
                </a:moveTo>
                <a:cubicBezTo>
                  <a:pt x="4085" y="1147"/>
                  <a:pt x="4050" y="1170"/>
                  <a:pt x="4049" y="1170"/>
                </a:cubicBezTo>
                <a:cubicBezTo>
                  <a:pt x="4051" y="1172"/>
                  <a:pt x="4078" y="1222"/>
                  <a:pt x="4078" y="1223"/>
                </a:cubicBezTo>
                <a:cubicBezTo>
                  <a:pt x="4081" y="1221"/>
                  <a:pt x="4118" y="1197"/>
                  <a:pt x="4121" y="1195"/>
                </a:cubicBezTo>
                <a:cubicBezTo>
                  <a:pt x="4121" y="1195"/>
                  <a:pt x="4096" y="1150"/>
                  <a:pt x="4096" y="1150"/>
                </a:cubicBezTo>
                <a:cubicBezTo>
                  <a:pt x="4096" y="1150"/>
                  <a:pt x="4093" y="1145"/>
                  <a:pt x="4092" y="1143"/>
                </a:cubicBezTo>
                <a:close/>
                <a:moveTo>
                  <a:pt x="4127" y="1205"/>
                </a:moveTo>
                <a:cubicBezTo>
                  <a:pt x="4123" y="1207"/>
                  <a:pt x="4086" y="1230"/>
                  <a:pt x="4083" y="1232"/>
                </a:cubicBezTo>
                <a:cubicBezTo>
                  <a:pt x="4085" y="1235"/>
                  <a:pt x="4110" y="1282"/>
                  <a:pt x="4111" y="1283"/>
                </a:cubicBezTo>
                <a:cubicBezTo>
                  <a:pt x="4115" y="1281"/>
                  <a:pt x="4152" y="1258"/>
                  <a:pt x="4155" y="1256"/>
                </a:cubicBezTo>
                <a:cubicBezTo>
                  <a:pt x="4154" y="1255"/>
                  <a:pt x="4129" y="1208"/>
                  <a:pt x="4127" y="1205"/>
                </a:cubicBezTo>
                <a:close/>
                <a:moveTo>
                  <a:pt x="3988" y="1230"/>
                </a:moveTo>
                <a:cubicBezTo>
                  <a:pt x="3990" y="1231"/>
                  <a:pt x="3992" y="1231"/>
                  <a:pt x="3993" y="1231"/>
                </a:cubicBezTo>
                <a:cubicBezTo>
                  <a:pt x="3996" y="1232"/>
                  <a:pt x="3998" y="1233"/>
                  <a:pt x="4000" y="1235"/>
                </a:cubicBezTo>
                <a:cubicBezTo>
                  <a:pt x="3997" y="1228"/>
                  <a:pt x="3995" y="1224"/>
                  <a:pt x="3993" y="1220"/>
                </a:cubicBezTo>
                <a:cubicBezTo>
                  <a:pt x="3991" y="1224"/>
                  <a:pt x="3989" y="1227"/>
                  <a:pt x="3988" y="1230"/>
                </a:cubicBezTo>
                <a:close/>
                <a:moveTo>
                  <a:pt x="3780" y="1137"/>
                </a:moveTo>
                <a:cubicBezTo>
                  <a:pt x="3780" y="1138"/>
                  <a:pt x="3766" y="1164"/>
                  <a:pt x="3764" y="1166"/>
                </a:cubicBezTo>
                <a:cubicBezTo>
                  <a:pt x="3766" y="1167"/>
                  <a:pt x="3786" y="1180"/>
                  <a:pt x="3793" y="1184"/>
                </a:cubicBezTo>
                <a:cubicBezTo>
                  <a:pt x="3792" y="1180"/>
                  <a:pt x="3788" y="1167"/>
                  <a:pt x="3788" y="1167"/>
                </a:cubicBezTo>
                <a:lnTo>
                  <a:pt x="3787" y="1165"/>
                </a:lnTo>
                <a:lnTo>
                  <a:pt x="3781" y="1141"/>
                </a:lnTo>
                <a:cubicBezTo>
                  <a:pt x="3781" y="1141"/>
                  <a:pt x="3780" y="1138"/>
                  <a:pt x="3780" y="1137"/>
                </a:cubicBezTo>
                <a:close/>
                <a:moveTo>
                  <a:pt x="3656" y="1098"/>
                </a:moveTo>
                <a:cubicBezTo>
                  <a:pt x="3687" y="1117"/>
                  <a:pt x="3699" y="1125"/>
                  <a:pt x="3703" y="1128"/>
                </a:cubicBezTo>
                <a:cubicBezTo>
                  <a:pt x="3707" y="1120"/>
                  <a:pt x="3725" y="1089"/>
                  <a:pt x="3727" y="1085"/>
                </a:cubicBezTo>
                <a:cubicBezTo>
                  <a:pt x="3724" y="1083"/>
                  <a:pt x="3686" y="1058"/>
                  <a:pt x="3683" y="1055"/>
                </a:cubicBezTo>
                <a:cubicBezTo>
                  <a:pt x="3682" y="1056"/>
                  <a:pt x="3657" y="1097"/>
                  <a:pt x="3656" y="1098"/>
                </a:cubicBezTo>
                <a:close/>
                <a:moveTo>
                  <a:pt x="3673" y="1205"/>
                </a:moveTo>
                <a:cubicBezTo>
                  <a:pt x="3671" y="1208"/>
                  <a:pt x="3646" y="1253"/>
                  <a:pt x="3645" y="1256"/>
                </a:cubicBezTo>
                <a:cubicBezTo>
                  <a:pt x="3648" y="1258"/>
                  <a:pt x="3685" y="1281"/>
                  <a:pt x="3688" y="1283"/>
                </a:cubicBezTo>
                <a:cubicBezTo>
                  <a:pt x="3690" y="1281"/>
                  <a:pt x="3715" y="1235"/>
                  <a:pt x="3716" y="1232"/>
                </a:cubicBezTo>
                <a:cubicBezTo>
                  <a:pt x="3714" y="1230"/>
                  <a:pt x="3676" y="1206"/>
                  <a:pt x="3673" y="1205"/>
                </a:cubicBezTo>
                <a:close/>
                <a:moveTo>
                  <a:pt x="3707" y="1143"/>
                </a:moveTo>
                <a:cubicBezTo>
                  <a:pt x="3705" y="1146"/>
                  <a:pt x="3680" y="1192"/>
                  <a:pt x="3678" y="1195"/>
                </a:cubicBezTo>
                <a:cubicBezTo>
                  <a:pt x="3684" y="1199"/>
                  <a:pt x="3719" y="1221"/>
                  <a:pt x="3722" y="1223"/>
                </a:cubicBezTo>
                <a:cubicBezTo>
                  <a:pt x="3726" y="1214"/>
                  <a:pt x="3749" y="1172"/>
                  <a:pt x="3750" y="1170"/>
                </a:cubicBezTo>
                <a:cubicBezTo>
                  <a:pt x="3747" y="1168"/>
                  <a:pt x="3713" y="1147"/>
                  <a:pt x="3713" y="1147"/>
                </a:cubicBezTo>
                <a:cubicBezTo>
                  <a:pt x="3713" y="1147"/>
                  <a:pt x="3708" y="1143"/>
                  <a:pt x="3707" y="1143"/>
                </a:cubicBezTo>
                <a:close/>
                <a:moveTo>
                  <a:pt x="3625" y="1149"/>
                </a:moveTo>
                <a:cubicBezTo>
                  <a:pt x="3625" y="1149"/>
                  <a:pt x="3619" y="1158"/>
                  <a:pt x="3619" y="1158"/>
                </a:cubicBezTo>
                <a:cubicBezTo>
                  <a:pt x="3622" y="1160"/>
                  <a:pt x="3666" y="1188"/>
                  <a:pt x="3669" y="1190"/>
                </a:cubicBezTo>
                <a:cubicBezTo>
                  <a:pt x="3670" y="1187"/>
                  <a:pt x="3686" y="1160"/>
                  <a:pt x="3686" y="1160"/>
                </a:cubicBezTo>
                <a:cubicBezTo>
                  <a:pt x="3686" y="1160"/>
                  <a:pt x="3697" y="1140"/>
                  <a:pt x="3698" y="1137"/>
                </a:cubicBezTo>
                <a:cubicBezTo>
                  <a:pt x="3698" y="1137"/>
                  <a:pt x="3657" y="1111"/>
                  <a:pt x="3651" y="1107"/>
                </a:cubicBezTo>
                <a:cubicBezTo>
                  <a:pt x="3649" y="1110"/>
                  <a:pt x="3625" y="1149"/>
                  <a:pt x="3625" y="1149"/>
                </a:cubicBezTo>
                <a:close/>
                <a:moveTo>
                  <a:pt x="3881" y="1296"/>
                </a:moveTo>
                <a:cubicBezTo>
                  <a:pt x="3881" y="1296"/>
                  <a:pt x="3880" y="1296"/>
                  <a:pt x="3880" y="1296"/>
                </a:cubicBezTo>
                <a:cubicBezTo>
                  <a:pt x="3873" y="1299"/>
                  <a:pt x="3862" y="1298"/>
                  <a:pt x="3851" y="1295"/>
                </a:cubicBezTo>
                <a:cubicBezTo>
                  <a:pt x="3851" y="1295"/>
                  <a:pt x="3847" y="1294"/>
                  <a:pt x="3847" y="1293"/>
                </a:cubicBezTo>
                <a:cubicBezTo>
                  <a:pt x="3847" y="1293"/>
                  <a:pt x="3843" y="1292"/>
                  <a:pt x="3843" y="1292"/>
                </a:cubicBezTo>
                <a:lnTo>
                  <a:pt x="3840" y="1291"/>
                </a:lnTo>
                <a:lnTo>
                  <a:pt x="3836" y="1289"/>
                </a:lnTo>
                <a:cubicBezTo>
                  <a:pt x="3836" y="1289"/>
                  <a:pt x="3831" y="1287"/>
                  <a:pt x="3831" y="1287"/>
                </a:cubicBezTo>
                <a:cubicBezTo>
                  <a:pt x="3831" y="1287"/>
                  <a:pt x="3828" y="1285"/>
                  <a:pt x="3827" y="1285"/>
                </a:cubicBezTo>
                <a:cubicBezTo>
                  <a:pt x="3824" y="1285"/>
                  <a:pt x="3820" y="1286"/>
                  <a:pt x="3817" y="1287"/>
                </a:cubicBezTo>
                <a:lnTo>
                  <a:pt x="3814" y="1288"/>
                </a:lnTo>
                <a:lnTo>
                  <a:pt x="3811" y="1290"/>
                </a:lnTo>
                <a:lnTo>
                  <a:pt x="3807" y="1293"/>
                </a:lnTo>
                <a:cubicBezTo>
                  <a:pt x="3805" y="1294"/>
                  <a:pt x="3804" y="1296"/>
                  <a:pt x="3804" y="1297"/>
                </a:cubicBezTo>
                <a:cubicBezTo>
                  <a:pt x="3804" y="1303"/>
                  <a:pt x="3819" y="1312"/>
                  <a:pt x="3843" y="1313"/>
                </a:cubicBezTo>
                <a:cubicBezTo>
                  <a:pt x="3843" y="1313"/>
                  <a:pt x="3846" y="1314"/>
                  <a:pt x="3846" y="1314"/>
                </a:cubicBezTo>
                <a:lnTo>
                  <a:pt x="3848" y="1314"/>
                </a:lnTo>
                <a:lnTo>
                  <a:pt x="3851" y="1314"/>
                </a:lnTo>
                <a:cubicBezTo>
                  <a:pt x="3851" y="1314"/>
                  <a:pt x="3853" y="1314"/>
                  <a:pt x="3853" y="1314"/>
                </a:cubicBezTo>
                <a:lnTo>
                  <a:pt x="3857" y="1313"/>
                </a:lnTo>
                <a:cubicBezTo>
                  <a:pt x="3869" y="1312"/>
                  <a:pt x="3880" y="1309"/>
                  <a:pt x="3886" y="1305"/>
                </a:cubicBezTo>
                <a:cubicBezTo>
                  <a:pt x="3884" y="1302"/>
                  <a:pt x="3883" y="1299"/>
                  <a:pt x="3881" y="1296"/>
                </a:cubicBezTo>
                <a:close/>
                <a:moveTo>
                  <a:pt x="3893" y="1313"/>
                </a:moveTo>
                <a:cubicBezTo>
                  <a:pt x="3893" y="1313"/>
                  <a:pt x="3893" y="1313"/>
                  <a:pt x="3893" y="1313"/>
                </a:cubicBezTo>
                <a:cubicBezTo>
                  <a:pt x="3888" y="1317"/>
                  <a:pt x="3880" y="1320"/>
                  <a:pt x="3871" y="1322"/>
                </a:cubicBezTo>
                <a:cubicBezTo>
                  <a:pt x="3878" y="1322"/>
                  <a:pt x="3890" y="1322"/>
                  <a:pt x="3893" y="1322"/>
                </a:cubicBezTo>
                <a:cubicBezTo>
                  <a:pt x="3893" y="1319"/>
                  <a:pt x="3893" y="1315"/>
                  <a:pt x="3893" y="1313"/>
                </a:cubicBezTo>
                <a:close/>
                <a:moveTo>
                  <a:pt x="3631" y="1260"/>
                </a:moveTo>
                <a:cubicBezTo>
                  <a:pt x="3629" y="1259"/>
                  <a:pt x="3621" y="1253"/>
                  <a:pt x="3618" y="1252"/>
                </a:cubicBezTo>
                <a:cubicBezTo>
                  <a:pt x="3621" y="1258"/>
                  <a:pt x="3624" y="1265"/>
                  <a:pt x="3626" y="1269"/>
                </a:cubicBezTo>
                <a:cubicBezTo>
                  <a:pt x="3628" y="1265"/>
                  <a:pt x="3630" y="1261"/>
                  <a:pt x="3631" y="1260"/>
                </a:cubicBezTo>
                <a:close/>
                <a:moveTo>
                  <a:pt x="3794" y="1297"/>
                </a:moveTo>
                <a:cubicBezTo>
                  <a:pt x="3794" y="1297"/>
                  <a:pt x="3794" y="1297"/>
                  <a:pt x="3794" y="1297"/>
                </a:cubicBezTo>
                <a:cubicBezTo>
                  <a:pt x="3794" y="1292"/>
                  <a:pt x="3796" y="1288"/>
                  <a:pt x="3799" y="1285"/>
                </a:cubicBezTo>
                <a:cubicBezTo>
                  <a:pt x="3799" y="1285"/>
                  <a:pt x="3800" y="1285"/>
                  <a:pt x="3800" y="1284"/>
                </a:cubicBezTo>
                <a:cubicBezTo>
                  <a:pt x="3796" y="1282"/>
                  <a:pt x="3783" y="1274"/>
                  <a:pt x="3782" y="1273"/>
                </a:cubicBezTo>
                <a:cubicBezTo>
                  <a:pt x="3779" y="1279"/>
                  <a:pt x="3758" y="1323"/>
                  <a:pt x="3757" y="1326"/>
                </a:cubicBezTo>
                <a:cubicBezTo>
                  <a:pt x="3783" y="1324"/>
                  <a:pt x="3807" y="1323"/>
                  <a:pt x="3830" y="1323"/>
                </a:cubicBezTo>
                <a:cubicBezTo>
                  <a:pt x="3808" y="1319"/>
                  <a:pt x="3794" y="1309"/>
                  <a:pt x="3794" y="1297"/>
                </a:cubicBezTo>
                <a:close/>
                <a:moveTo>
                  <a:pt x="3759" y="1176"/>
                </a:moveTo>
                <a:cubicBezTo>
                  <a:pt x="3757" y="1179"/>
                  <a:pt x="3732" y="1226"/>
                  <a:pt x="3731" y="1228"/>
                </a:cubicBezTo>
                <a:cubicBezTo>
                  <a:pt x="3733" y="1230"/>
                  <a:pt x="3771" y="1253"/>
                  <a:pt x="3771" y="1253"/>
                </a:cubicBezTo>
                <a:cubicBezTo>
                  <a:pt x="3771" y="1253"/>
                  <a:pt x="3775" y="1256"/>
                  <a:pt x="3777" y="1258"/>
                </a:cubicBezTo>
                <a:cubicBezTo>
                  <a:pt x="3777" y="1257"/>
                  <a:pt x="3779" y="1254"/>
                  <a:pt x="3779" y="1254"/>
                </a:cubicBezTo>
                <a:cubicBezTo>
                  <a:pt x="3779" y="1254"/>
                  <a:pt x="3800" y="1209"/>
                  <a:pt x="3801" y="1207"/>
                </a:cubicBezTo>
                <a:cubicBezTo>
                  <a:pt x="3801" y="1206"/>
                  <a:pt x="3799" y="1201"/>
                  <a:pt x="3798" y="1200"/>
                </a:cubicBezTo>
                <a:cubicBezTo>
                  <a:pt x="3797" y="1199"/>
                  <a:pt x="3762" y="1178"/>
                  <a:pt x="3759" y="1176"/>
                </a:cubicBezTo>
                <a:close/>
                <a:moveTo>
                  <a:pt x="3773" y="1267"/>
                </a:moveTo>
                <a:cubicBezTo>
                  <a:pt x="3770" y="1266"/>
                  <a:pt x="3729" y="1240"/>
                  <a:pt x="3725" y="1238"/>
                </a:cubicBezTo>
                <a:cubicBezTo>
                  <a:pt x="3724" y="1241"/>
                  <a:pt x="3699" y="1286"/>
                  <a:pt x="3697" y="1289"/>
                </a:cubicBezTo>
                <a:cubicBezTo>
                  <a:pt x="3700" y="1291"/>
                  <a:pt x="3745" y="1319"/>
                  <a:pt x="3748" y="1321"/>
                </a:cubicBezTo>
                <a:cubicBezTo>
                  <a:pt x="3749" y="1317"/>
                  <a:pt x="3772" y="1269"/>
                  <a:pt x="3773" y="1267"/>
                </a:cubicBezTo>
                <a:close/>
                <a:moveTo>
                  <a:pt x="3728" y="1328"/>
                </a:moveTo>
                <a:cubicBezTo>
                  <a:pt x="3728" y="1328"/>
                  <a:pt x="3737" y="1327"/>
                  <a:pt x="3738" y="1327"/>
                </a:cubicBezTo>
                <a:cubicBezTo>
                  <a:pt x="3729" y="1322"/>
                  <a:pt x="3695" y="1301"/>
                  <a:pt x="3692" y="1299"/>
                </a:cubicBezTo>
                <a:cubicBezTo>
                  <a:pt x="3691" y="1301"/>
                  <a:pt x="3678" y="1325"/>
                  <a:pt x="3676" y="1328"/>
                </a:cubicBezTo>
                <a:lnTo>
                  <a:pt x="3728" y="1328"/>
                </a:lnTo>
                <a:close/>
                <a:moveTo>
                  <a:pt x="4160" y="1265"/>
                </a:moveTo>
                <a:cubicBezTo>
                  <a:pt x="4157" y="1268"/>
                  <a:pt x="4119" y="1291"/>
                  <a:pt x="4117" y="1293"/>
                </a:cubicBezTo>
                <a:cubicBezTo>
                  <a:pt x="4120" y="1299"/>
                  <a:pt x="4135" y="1326"/>
                  <a:pt x="4135" y="1328"/>
                </a:cubicBezTo>
                <a:lnTo>
                  <a:pt x="4137" y="1328"/>
                </a:lnTo>
                <a:cubicBezTo>
                  <a:pt x="4145" y="1319"/>
                  <a:pt x="4156" y="1302"/>
                  <a:pt x="4168" y="1280"/>
                </a:cubicBezTo>
                <a:cubicBezTo>
                  <a:pt x="4168" y="1280"/>
                  <a:pt x="4160" y="1266"/>
                  <a:pt x="4160" y="1265"/>
                </a:cubicBezTo>
                <a:close/>
                <a:moveTo>
                  <a:pt x="3696" y="1425"/>
                </a:moveTo>
                <a:cubicBezTo>
                  <a:pt x="3696" y="1425"/>
                  <a:pt x="3695" y="1426"/>
                  <a:pt x="3695" y="1426"/>
                </a:cubicBezTo>
                <a:cubicBezTo>
                  <a:pt x="3693" y="1426"/>
                  <a:pt x="3691" y="1426"/>
                  <a:pt x="3688" y="1427"/>
                </a:cubicBezTo>
                <a:cubicBezTo>
                  <a:pt x="3548" y="1445"/>
                  <a:pt x="3417" y="1462"/>
                  <a:pt x="3318" y="1436"/>
                </a:cubicBezTo>
                <a:cubicBezTo>
                  <a:pt x="3348" y="1470"/>
                  <a:pt x="3442" y="1555"/>
                  <a:pt x="3618" y="1538"/>
                </a:cubicBezTo>
                <a:lnTo>
                  <a:pt x="3765" y="1522"/>
                </a:lnTo>
                <a:lnTo>
                  <a:pt x="3782" y="1520"/>
                </a:lnTo>
                <a:lnTo>
                  <a:pt x="3822" y="1516"/>
                </a:lnTo>
                <a:lnTo>
                  <a:pt x="3898" y="1508"/>
                </a:lnTo>
                <a:lnTo>
                  <a:pt x="3908" y="1507"/>
                </a:lnTo>
                <a:cubicBezTo>
                  <a:pt x="3927" y="1505"/>
                  <a:pt x="3942" y="1505"/>
                  <a:pt x="3956" y="1504"/>
                </a:cubicBezTo>
                <a:lnTo>
                  <a:pt x="3966" y="1504"/>
                </a:lnTo>
                <a:cubicBezTo>
                  <a:pt x="3993" y="1504"/>
                  <a:pt x="4012" y="1506"/>
                  <a:pt x="4027" y="1511"/>
                </a:cubicBezTo>
                <a:lnTo>
                  <a:pt x="4032" y="1512"/>
                </a:lnTo>
                <a:lnTo>
                  <a:pt x="4032" y="1517"/>
                </a:lnTo>
                <a:cubicBezTo>
                  <a:pt x="4032" y="1520"/>
                  <a:pt x="4031" y="1588"/>
                  <a:pt x="3990" y="1627"/>
                </a:cubicBezTo>
                <a:cubicBezTo>
                  <a:pt x="3971" y="1646"/>
                  <a:pt x="3946" y="1654"/>
                  <a:pt x="3916" y="1653"/>
                </a:cubicBezTo>
                <a:cubicBezTo>
                  <a:pt x="3879" y="1651"/>
                  <a:pt x="3850" y="1642"/>
                  <a:pt x="3830" y="1624"/>
                </a:cubicBezTo>
                <a:cubicBezTo>
                  <a:pt x="3824" y="1620"/>
                  <a:pt x="3819" y="1615"/>
                  <a:pt x="3815" y="1609"/>
                </a:cubicBezTo>
                <a:cubicBezTo>
                  <a:pt x="3810" y="1603"/>
                  <a:pt x="3806" y="1596"/>
                  <a:pt x="3803" y="1588"/>
                </a:cubicBezTo>
                <a:cubicBezTo>
                  <a:pt x="3803" y="1588"/>
                  <a:pt x="3803" y="1588"/>
                  <a:pt x="3803" y="1588"/>
                </a:cubicBezTo>
                <a:cubicBezTo>
                  <a:pt x="3795" y="1603"/>
                  <a:pt x="3786" y="1619"/>
                  <a:pt x="3776" y="1633"/>
                </a:cubicBezTo>
                <a:lnTo>
                  <a:pt x="3767" y="1645"/>
                </a:lnTo>
                <a:cubicBezTo>
                  <a:pt x="3737" y="1685"/>
                  <a:pt x="3686" y="1739"/>
                  <a:pt x="3612" y="1770"/>
                </a:cubicBezTo>
                <a:cubicBezTo>
                  <a:pt x="3621" y="1771"/>
                  <a:pt x="3636" y="1773"/>
                  <a:pt x="3636" y="1773"/>
                </a:cubicBezTo>
                <a:lnTo>
                  <a:pt x="3653" y="1774"/>
                </a:lnTo>
                <a:lnTo>
                  <a:pt x="3657" y="1775"/>
                </a:lnTo>
                <a:lnTo>
                  <a:pt x="3669" y="1775"/>
                </a:lnTo>
                <a:lnTo>
                  <a:pt x="3705" y="1776"/>
                </a:lnTo>
                <a:lnTo>
                  <a:pt x="3718" y="1776"/>
                </a:lnTo>
                <a:cubicBezTo>
                  <a:pt x="3739" y="1776"/>
                  <a:pt x="3758" y="1775"/>
                  <a:pt x="3777" y="1774"/>
                </a:cubicBezTo>
                <a:lnTo>
                  <a:pt x="3794" y="1772"/>
                </a:lnTo>
                <a:cubicBezTo>
                  <a:pt x="3839" y="1766"/>
                  <a:pt x="3875" y="1755"/>
                  <a:pt x="3900" y="1738"/>
                </a:cubicBezTo>
                <a:cubicBezTo>
                  <a:pt x="3948" y="1706"/>
                  <a:pt x="4006" y="1636"/>
                  <a:pt x="4056" y="1575"/>
                </a:cubicBezTo>
                <a:cubicBezTo>
                  <a:pt x="4098" y="1523"/>
                  <a:pt x="4138" y="1475"/>
                  <a:pt x="4168" y="1455"/>
                </a:cubicBezTo>
                <a:cubicBezTo>
                  <a:pt x="4171" y="1453"/>
                  <a:pt x="4173" y="1452"/>
                  <a:pt x="4176" y="1450"/>
                </a:cubicBezTo>
                <a:cubicBezTo>
                  <a:pt x="4176" y="1450"/>
                  <a:pt x="4176" y="1450"/>
                  <a:pt x="4176" y="1450"/>
                </a:cubicBezTo>
                <a:cubicBezTo>
                  <a:pt x="4176" y="1449"/>
                  <a:pt x="4175" y="1449"/>
                  <a:pt x="4175" y="1449"/>
                </a:cubicBezTo>
                <a:cubicBezTo>
                  <a:pt x="4175" y="1448"/>
                  <a:pt x="4175" y="1448"/>
                  <a:pt x="4175" y="1448"/>
                </a:cubicBezTo>
                <a:cubicBezTo>
                  <a:pt x="4174" y="1448"/>
                  <a:pt x="4173" y="1447"/>
                  <a:pt x="4172" y="1446"/>
                </a:cubicBezTo>
                <a:cubicBezTo>
                  <a:pt x="4159" y="1436"/>
                  <a:pt x="4130" y="1419"/>
                  <a:pt x="4073" y="1409"/>
                </a:cubicBezTo>
                <a:cubicBezTo>
                  <a:pt x="4070" y="1408"/>
                  <a:pt x="4068" y="1408"/>
                  <a:pt x="4065" y="1408"/>
                </a:cubicBezTo>
                <a:cubicBezTo>
                  <a:pt x="4062" y="1407"/>
                  <a:pt x="4059" y="1407"/>
                  <a:pt x="4056" y="1406"/>
                </a:cubicBezTo>
                <a:cubicBezTo>
                  <a:pt x="4044" y="1404"/>
                  <a:pt x="4031" y="1403"/>
                  <a:pt x="4018" y="1402"/>
                </a:cubicBezTo>
                <a:cubicBezTo>
                  <a:pt x="4010" y="1402"/>
                  <a:pt x="4002" y="1401"/>
                  <a:pt x="3993" y="1401"/>
                </a:cubicBezTo>
                <a:cubicBezTo>
                  <a:pt x="3975" y="1400"/>
                  <a:pt x="3954" y="1400"/>
                  <a:pt x="3932" y="1401"/>
                </a:cubicBezTo>
                <a:cubicBezTo>
                  <a:pt x="3931" y="1401"/>
                  <a:pt x="3930" y="1401"/>
                  <a:pt x="3929" y="1401"/>
                </a:cubicBezTo>
                <a:cubicBezTo>
                  <a:pt x="3920" y="1401"/>
                  <a:pt x="3911" y="1402"/>
                  <a:pt x="3901" y="1403"/>
                </a:cubicBezTo>
                <a:cubicBezTo>
                  <a:pt x="3885" y="1403"/>
                  <a:pt x="3869" y="1405"/>
                  <a:pt x="3853" y="1406"/>
                </a:cubicBezTo>
                <a:cubicBezTo>
                  <a:pt x="3848" y="1407"/>
                  <a:pt x="3844" y="1407"/>
                  <a:pt x="3839" y="1408"/>
                </a:cubicBezTo>
                <a:cubicBezTo>
                  <a:pt x="3835" y="1408"/>
                  <a:pt x="3831" y="1409"/>
                  <a:pt x="3827" y="1409"/>
                </a:cubicBezTo>
                <a:cubicBezTo>
                  <a:pt x="3786" y="1413"/>
                  <a:pt x="3744" y="1419"/>
                  <a:pt x="3703" y="1425"/>
                </a:cubicBezTo>
                <a:cubicBezTo>
                  <a:pt x="3700" y="1425"/>
                  <a:pt x="3698" y="1425"/>
                  <a:pt x="3696" y="1425"/>
                </a:cubicBezTo>
                <a:close/>
                <a:moveTo>
                  <a:pt x="3670" y="2784"/>
                </a:moveTo>
                <a:cubicBezTo>
                  <a:pt x="3672" y="2785"/>
                  <a:pt x="3674" y="2785"/>
                  <a:pt x="3676" y="2785"/>
                </a:cubicBezTo>
                <a:cubicBezTo>
                  <a:pt x="3752" y="2790"/>
                  <a:pt x="3806" y="2777"/>
                  <a:pt x="3837" y="2745"/>
                </a:cubicBezTo>
                <a:cubicBezTo>
                  <a:pt x="3837" y="2745"/>
                  <a:pt x="3837" y="2745"/>
                  <a:pt x="3837" y="2745"/>
                </a:cubicBezTo>
                <a:cubicBezTo>
                  <a:pt x="3838" y="2744"/>
                  <a:pt x="3839" y="2743"/>
                  <a:pt x="3840" y="2742"/>
                </a:cubicBezTo>
                <a:cubicBezTo>
                  <a:pt x="3840" y="2741"/>
                  <a:pt x="3841" y="2741"/>
                  <a:pt x="3842" y="2740"/>
                </a:cubicBezTo>
                <a:cubicBezTo>
                  <a:pt x="3862" y="2715"/>
                  <a:pt x="3867" y="2686"/>
                  <a:pt x="3867" y="2665"/>
                </a:cubicBezTo>
                <a:cubicBezTo>
                  <a:pt x="3867" y="2659"/>
                  <a:pt x="3866" y="2653"/>
                  <a:pt x="3865" y="2647"/>
                </a:cubicBezTo>
                <a:cubicBezTo>
                  <a:pt x="3822" y="2676"/>
                  <a:pt x="3780" y="2686"/>
                  <a:pt x="3739" y="2676"/>
                </a:cubicBezTo>
                <a:cubicBezTo>
                  <a:pt x="3684" y="2663"/>
                  <a:pt x="3646" y="2618"/>
                  <a:pt x="3628" y="2592"/>
                </a:cubicBezTo>
                <a:cubicBezTo>
                  <a:pt x="3614" y="2594"/>
                  <a:pt x="3599" y="2594"/>
                  <a:pt x="3584" y="2593"/>
                </a:cubicBezTo>
                <a:cubicBezTo>
                  <a:pt x="3586" y="2594"/>
                  <a:pt x="3589" y="2595"/>
                  <a:pt x="3591" y="2596"/>
                </a:cubicBezTo>
                <a:lnTo>
                  <a:pt x="3616" y="2604"/>
                </a:lnTo>
                <a:lnTo>
                  <a:pt x="3590" y="2610"/>
                </a:lnTo>
                <a:cubicBezTo>
                  <a:pt x="3590" y="2610"/>
                  <a:pt x="3581" y="2612"/>
                  <a:pt x="3566" y="2612"/>
                </a:cubicBezTo>
                <a:cubicBezTo>
                  <a:pt x="3587" y="2651"/>
                  <a:pt x="3645" y="2734"/>
                  <a:pt x="3767" y="2719"/>
                </a:cubicBezTo>
                <a:lnTo>
                  <a:pt x="3768" y="2719"/>
                </a:lnTo>
                <a:lnTo>
                  <a:pt x="3773" y="2731"/>
                </a:lnTo>
                <a:lnTo>
                  <a:pt x="3771" y="2732"/>
                </a:lnTo>
                <a:cubicBezTo>
                  <a:pt x="3769" y="2733"/>
                  <a:pt x="3722" y="2762"/>
                  <a:pt x="3659" y="2744"/>
                </a:cubicBezTo>
                <a:cubicBezTo>
                  <a:pt x="3602" y="2728"/>
                  <a:pt x="3551" y="2681"/>
                  <a:pt x="3507" y="2605"/>
                </a:cubicBezTo>
                <a:cubicBezTo>
                  <a:pt x="3498" y="2602"/>
                  <a:pt x="3489" y="2598"/>
                  <a:pt x="3480" y="2594"/>
                </a:cubicBezTo>
                <a:cubicBezTo>
                  <a:pt x="3499" y="2647"/>
                  <a:pt x="3544" y="2736"/>
                  <a:pt x="3627" y="2779"/>
                </a:cubicBezTo>
                <a:cubicBezTo>
                  <a:pt x="3640" y="2781"/>
                  <a:pt x="3652" y="2783"/>
                  <a:pt x="3663" y="2784"/>
                </a:cubicBezTo>
                <a:cubicBezTo>
                  <a:pt x="3665" y="2784"/>
                  <a:pt x="3667" y="2784"/>
                  <a:pt x="3670" y="2784"/>
                </a:cubicBezTo>
                <a:close/>
                <a:moveTo>
                  <a:pt x="3186" y="2443"/>
                </a:moveTo>
                <a:lnTo>
                  <a:pt x="3194" y="2430"/>
                </a:lnTo>
                <a:cubicBezTo>
                  <a:pt x="3221" y="2385"/>
                  <a:pt x="3242" y="2340"/>
                  <a:pt x="3255" y="2310"/>
                </a:cubicBezTo>
                <a:cubicBezTo>
                  <a:pt x="3246" y="2260"/>
                  <a:pt x="3242" y="2208"/>
                  <a:pt x="3240" y="2171"/>
                </a:cubicBezTo>
                <a:cubicBezTo>
                  <a:pt x="3236" y="2174"/>
                  <a:pt x="3228" y="2180"/>
                  <a:pt x="3227" y="2181"/>
                </a:cubicBezTo>
                <a:cubicBezTo>
                  <a:pt x="3213" y="2223"/>
                  <a:pt x="3168" y="2363"/>
                  <a:pt x="3158" y="2433"/>
                </a:cubicBezTo>
                <a:lnTo>
                  <a:pt x="3157" y="2434"/>
                </a:lnTo>
                <a:lnTo>
                  <a:pt x="3144" y="2434"/>
                </a:lnTo>
                <a:lnTo>
                  <a:pt x="3144" y="2433"/>
                </a:lnTo>
                <a:cubicBezTo>
                  <a:pt x="3143" y="2432"/>
                  <a:pt x="3132" y="2355"/>
                  <a:pt x="3132" y="2275"/>
                </a:cubicBezTo>
                <a:cubicBezTo>
                  <a:pt x="3132" y="2269"/>
                  <a:pt x="3132" y="2262"/>
                  <a:pt x="3132" y="2256"/>
                </a:cubicBezTo>
                <a:cubicBezTo>
                  <a:pt x="3121" y="2269"/>
                  <a:pt x="3111" y="2281"/>
                  <a:pt x="3100" y="2292"/>
                </a:cubicBezTo>
                <a:cubicBezTo>
                  <a:pt x="3099" y="2298"/>
                  <a:pt x="3099" y="2305"/>
                  <a:pt x="3099" y="2312"/>
                </a:cubicBezTo>
                <a:cubicBezTo>
                  <a:pt x="3099" y="2382"/>
                  <a:pt x="3129" y="2473"/>
                  <a:pt x="3141" y="2504"/>
                </a:cubicBezTo>
                <a:cubicBezTo>
                  <a:pt x="3156" y="2486"/>
                  <a:pt x="3171" y="2466"/>
                  <a:pt x="3186" y="2443"/>
                </a:cubicBezTo>
                <a:close/>
                <a:moveTo>
                  <a:pt x="3623" y="2579"/>
                </a:moveTo>
                <a:lnTo>
                  <a:pt x="3634" y="2577"/>
                </a:lnTo>
                <a:cubicBezTo>
                  <a:pt x="3686" y="2568"/>
                  <a:pt x="3724" y="2538"/>
                  <a:pt x="3742" y="2523"/>
                </a:cubicBezTo>
                <a:cubicBezTo>
                  <a:pt x="3692" y="2525"/>
                  <a:pt x="3647" y="2511"/>
                  <a:pt x="3610" y="2481"/>
                </a:cubicBezTo>
                <a:cubicBezTo>
                  <a:pt x="3547" y="2430"/>
                  <a:pt x="3515" y="2346"/>
                  <a:pt x="3499" y="2280"/>
                </a:cubicBezTo>
                <a:cubicBezTo>
                  <a:pt x="3496" y="2304"/>
                  <a:pt x="3495" y="2323"/>
                  <a:pt x="3495" y="2335"/>
                </a:cubicBezTo>
                <a:cubicBezTo>
                  <a:pt x="3495" y="2345"/>
                  <a:pt x="3495" y="2350"/>
                  <a:pt x="3495" y="2350"/>
                </a:cubicBezTo>
                <a:lnTo>
                  <a:pt x="3497" y="2373"/>
                </a:lnTo>
                <a:cubicBezTo>
                  <a:pt x="3497" y="2373"/>
                  <a:pt x="3491" y="2365"/>
                  <a:pt x="3489" y="2363"/>
                </a:cubicBezTo>
                <a:cubicBezTo>
                  <a:pt x="3491" y="2372"/>
                  <a:pt x="3493" y="2388"/>
                  <a:pt x="3493" y="2389"/>
                </a:cubicBezTo>
                <a:cubicBezTo>
                  <a:pt x="3519" y="2430"/>
                  <a:pt x="3586" y="2527"/>
                  <a:pt x="3642" y="2530"/>
                </a:cubicBezTo>
                <a:lnTo>
                  <a:pt x="3644" y="2530"/>
                </a:lnTo>
                <a:lnTo>
                  <a:pt x="3644" y="2544"/>
                </a:lnTo>
                <a:lnTo>
                  <a:pt x="3642" y="2544"/>
                </a:lnTo>
                <a:cubicBezTo>
                  <a:pt x="3640" y="2545"/>
                  <a:pt x="3585" y="2548"/>
                  <a:pt x="3525" y="2510"/>
                </a:cubicBezTo>
                <a:cubicBezTo>
                  <a:pt x="3536" y="2539"/>
                  <a:pt x="3548" y="2561"/>
                  <a:pt x="3562" y="2576"/>
                </a:cubicBezTo>
                <a:cubicBezTo>
                  <a:pt x="3582" y="2580"/>
                  <a:pt x="3603" y="2581"/>
                  <a:pt x="3623" y="2579"/>
                </a:cubicBezTo>
                <a:close/>
                <a:moveTo>
                  <a:pt x="3112" y="2019"/>
                </a:moveTo>
                <a:lnTo>
                  <a:pt x="3135" y="2011"/>
                </a:lnTo>
                <a:lnTo>
                  <a:pt x="3156" y="2003"/>
                </a:lnTo>
                <a:lnTo>
                  <a:pt x="3170" y="1997"/>
                </a:lnTo>
                <a:cubicBezTo>
                  <a:pt x="3182" y="1992"/>
                  <a:pt x="3194" y="1987"/>
                  <a:pt x="3206" y="1981"/>
                </a:cubicBezTo>
                <a:lnTo>
                  <a:pt x="3218" y="1975"/>
                </a:lnTo>
                <a:cubicBezTo>
                  <a:pt x="3272" y="1949"/>
                  <a:pt x="3319" y="1918"/>
                  <a:pt x="3360" y="1884"/>
                </a:cubicBezTo>
                <a:cubicBezTo>
                  <a:pt x="3360" y="1883"/>
                  <a:pt x="3364" y="1875"/>
                  <a:pt x="3366" y="1869"/>
                </a:cubicBezTo>
                <a:cubicBezTo>
                  <a:pt x="3171" y="1989"/>
                  <a:pt x="3162" y="1980"/>
                  <a:pt x="3156" y="1974"/>
                </a:cubicBezTo>
                <a:cubicBezTo>
                  <a:pt x="3154" y="1972"/>
                  <a:pt x="3153" y="1970"/>
                  <a:pt x="3153" y="1967"/>
                </a:cubicBezTo>
                <a:cubicBezTo>
                  <a:pt x="3153" y="1964"/>
                  <a:pt x="3155" y="1961"/>
                  <a:pt x="3157" y="1957"/>
                </a:cubicBezTo>
                <a:cubicBezTo>
                  <a:pt x="3157" y="1957"/>
                  <a:pt x="3161" y="1951"/>
                  <a:pt x="3161" y="1951"/>
                </a:cubicBezTo>
                <a:cubicBezTo>
                  <a:pt x="3184" y="1920"/>
                  <a:pt x="3244" y="1861"/>
                  <a:pt x="3280" y="1827"/>
                </a:cubicBezTo>
                <a:cubicBezTo>
                  <a:pt x="3263" y="1825"/>
                  <a:pt x="3247" y="1821"/>
                  <a:pt x="3232" y="1816"/>
                </a:cubicBezTo>
                <a:cubicBezTo>
                  <a:pt x="3201" y="1847"/>
                  <a:pt x="3130" y="1928"/>
                  <a:pt x="3108" y="2021"/>
                </a:cubicBezTo>
                <a:cubicBezTo>
                  <a:pt x="3110" y="2020"/>
                  <a:pt x="3112" y="2019"/>
                  <a:pt x="3112" y="2019"/>
                </a:cubicBezTo>
                <a:close/>
                <a:moveTo>
                  <a:pt x="3812" y="1897"/>
                </a:moveTo>
                <a:cubicBezTo>
                  <a:pt x="3812" y="1896"/>
                  <a:pt x="3828" y="1882"/>
                  <a:pt x="3828" y="1882"/>
                </a:cubicBezTo>
                <a:cubicBezTo>
                  <a:pt x="3852" y="1861"/>
                  <a:pt x="3876" y="1841"/>
                  <a:pt x="3899" y="1824"/>
                </a:cubicBezTo>
                <a:lnTo>
                  <a:pt x="3911" y="1815"/>
                </a:lnTo>
                <a:cubicBezTo>
                  <a:pt x="3931" y="1801"/>
                  <a:pt x="3950" y="1788"/>
                  <a:pt x="3968" y="1778"/>
                </a:cubicBezTo>
                <a:lnTo>
                  <a:pt x="3985" y="1768"/>
                </a:lnTo>
                <a:cubicBezTo>
                  <a:pt x="4138" y="1682"/>
                  <a:pt x="4228" y="1709"/>
                  <a:pt x="4241" y="1714"/>
                </a:cubicBezTo>
                <a:cubicBezTo>
                  <a:pt x="4283" y="1694"/>
                  <a:pt x="4322" y="1691"/>
                  <a:pt x="4358" y="1703"/>
                </a:cubicBezTo>
                <a:cubicBezTo>
                  <a:pt x="4397" y="1718"/>
                  <a:pt x="4422" y="1748"/>
                  <a:pt x="4435" y="1768"/>
                </a:cubicBezTo>
                <a:cubicBezTo>
                  <a:pt x="4439" y="1750"/>
                  <a:pt x="4441" y="1732"/>
                  <a:pt x="4441" y="1714"/>
                </a:cubicBezTo>
                <a:cubicBezTo>
                  <a:pt x="4441" y="1644"/>
                  <a:pt x="4414" y="1561"/>
                  <a:pt x="4362" y="1536"/>
                </a:cubicBezTo>
                <a:cubicBezTo>
                  <a:pt x="4322" y="1518"/>
                  <a:pt x="4274" y="1515"/>
                  <a:pt x="4241" y="1516"/>
                </a:cubicBezTo>
                <a:cubicBezTo>
                  <a:pt x="4220" y="1526"/>
                  <a:pt x="4104" y="1589"/>
                  <a:pt x="3749" y="1921"/>
                </a:cubicBezTo>
                <a:cubicBezTo>
                  <a:pt x="3782" y="1910"/>
                  <a:pt x="3809" y="1898"/>
                  <a:pt x="3812" y="1897"/>
                </a:cubicBezTo>
                <a:close/>
                <a:moveTo>
                  <a:pt x="3297" y="2424"/>
                </a:moveTo>
                <a:lnTo>
                  <a:pt x="3291" y="2415"/>
                </a:lnTo>
                <a:cubicBezTo>
                  <a:pt x="3289" y="2412"/>
                  <a:pt x="3287" y="2409"/>
                  <a:pt x="3285" y="2405"/>
                </a:cubicBezTo>
                <a:cubicBezTo>
                  <a:pt x="3287" y="2435"/>
                  <a:pt x="3292" y="2461"/>
                  <a:pt x="3298" y="2482"/>
                </a:cubicBezTo>
                <a:cubicBezTo>
                  <a:pt x="3297" y="2471"/>
                  <a:pt x="3297" y="2460"/>
                  <a:pt x="3297" y="2447"/>
                </a:cubicBezTo>
                <a:cubicBezTo>
                  <a:pt x="3297" y="2447"/>
                  <a:pt x="3297" y="2432"/>
                  <a:pt x="3297" y="2423"/>
                </a:cubicBezTo>
                <a:cubicBezTo>
                  <a:pt x="3297" y="2424"/>
                  <a:pt x="3297" y="2424"/>
                  <a:pt x="3297" y="2424"/>
                </a:cubicBezTo>
                <a:close/>
                <a:moveTo>
                  <a:pt x="3276" y="2576"/>
                </a:moveTo>
                <a:cubicBezTo>
                  <a:pt x="3281" y="2581"/>
                  <a:pt x="3287" y="2586"/>
                  <a:pt x="3294" y="2590"/>
                </a:cubicBezTo>
                <a:cubicBezTo>
                  <a:pt x="3306" y="2600"/>
                  <a:pt x="3316" y="2605"/>
                  <a:pt x="3321" y="2608"/>
                </a:cubicBezTo>
                <a:cubicBezTo>
                  <a:pt x="3332" y="2586"/>
                  <a:pt x="3339" y="2557"/>
                  <a:pt x="3340" y="2521"/>
                </a:cubicBezTo>
                <a:lnTo>
                  <a:pt x="3340" y="2505"/>
                </a:lnTo>
                <a:lnTo>
                  <a:pt x="3340" y="2498"/>
                </a:lnTo>
                <a:lnTo>
                  <a:pt x="3340" y="2496"/>
                </a:lnTo>
                <a:cubicBezTo>
                  <a:pt x="3339" y="2449"/>
                  <a:pt x="3332" y="2402"/>
                  <a:pt x="3327" y="2376"/>
                </a:cubicBezTo>
                <a:cubicBezTo>
                  <a:pt x="3323" y="2382"/>
                  <a:pt x="3312" y="2400"/>
                  <a:pt x="3312" y="2401"/>
                </a:cubicBezTo>
                <a:cubicBezTo>
                  <a:pt x="3311" y="2415"/>
                  <a:pt x="3311" y="2431"/>
                  <a:pt x="3311" y="2448"/>
                </a:cubicBezTo>
                <a:cubicBezTo>
                  <a:pt x="3311" y="2481"/>
                  <a:pt x="3312" y="2516"/>
                  <a:pt x="3316" y="2541"/>
                </a:cubicBezTo>
                <a:lnTo>
                  <a:pt x="3317" y="2543"/>
                </a:lnTo>
                <a:lnTo>
                  <a:pt x="3304" y="2547"/>
                </a:lnTo>
                <a:lnTo>
                  <a:pt x="3303" y="2545"/>
                </a:lnTo>
                <a:cubicBezTo>
                  <a:pt x="3302" y="2544"/>
                  <a:pt x="3269" y="2466"/>
                  <a:pt x="3269" y="2370"/>
                </a:cubicBezTo>
                <a:cubicBezTo>
                  <a:pt x="3269" y="2369"/>
                  <a:pt x="3269" y="2369"/>
                  <a:pt x="3269" y="2368"/>
                </a:cubicBezTo>
                <a:cubicBezTo>
                  <a:pt x="3266" y="2357"/>
                  <a:pt x="3263" y="2346"/>
                  <a:pt x="3260" y="2334"/>
                </a:cubicBezTo>
                <a:cubicBezTo>
                  <a:pt x="3246" y="2364"/>
                  <a:pt x="3226" y="2405"/>
                  <a:pt x="3201" y="2446"/>
                </a:cubicBezTo>
                <a:cubicBezTo>
                  <a:pt x="3215" y="2510"/>
                  <a:pt x="3249" y="2552"/>
                  <a:pt x="3276" y="2576"/>
                </a:cubicBezTo>
                <a:close/>
                <a:moveTo>
                  <a:pt x="3590" y="2523"/>
                </a:moveTo>
                <a:cubicBezTo>
                  <a:pt x="3556" y="2499"/>
                  <a:pt x="3524" y="2459"/>
                  <a:pt x="3500" y="2425"/>
                </a:cubicBezTo>
                <a:cubicBezTo>
                  <a:pt x="3505" y="2448"/>
                  <a:pt x="3511" y="2469"/>
                  <a:pt x="3517" y="2488"/>
                </a:cubicBezTo>
                <a:cubicBezTo>
                  <a:pt x="3539" y="2504"/>
                  <a:pt x="3564" y="2516"/>
                  <a:pt x="3590" y="2523"/>
                </a:cubicBezTo>
                <a:close/>
                <a:moveTo>
                  <a:pt x="3309" y="2378"/>
                </a:moveTo>
                <a:lnTo>
                  <a:pt x="3323" y="2354"/>
                </a:lnTo>
                <a:lnTo>
                  <a:pt x="3326" y="2349"/>
                </a:lnTo>
                <a:lnTo>
                  <a:pt x="3328" y="2344"/>
                </a:lnTo>
                <a:lnTo>
                  <a:pt x="3333" y="2335"/>
                </a:lnTo>
                <a:cubicBezTo>
                  <a:pt x="3346" y="2311"/>
                  <a:pt x="3358" y="2287"/>
                  <a:pt x="3369" y="2262"/>
                </a:cubicBezTo>
                <a:lnTo>
                  <a:pt x="3378" y="2241"/>
                </a:lnTo>
                <a:cubicBezTo>
                  <a:pt x="3390" y="2213"/>
                  <a:pt x="3400" y="2185"/>
                  <a:pt x="3407" y="2159"/>
                </a:cubicBezTo>
                <a:cubicBezTo>
                  <a:pt x="3406" y="2147"/>
                  <a:pt x="3406" y="2135"/>
                  <a:pt x="3406" y="2123"/>
                </a:cubicBezTo>
                <a:cubicBezTo>
                  <a:pt x="3406" y="2110"/>
                  <a:pt x="3407" y="2098"/>
                  <a:pt x="3407" y="2086"/>
                </a:cubicBezTo>
                <a:cubicBezTo>
                  <a:pt x="3394" y="2094"/>
                  <a:pt x="3385" y="2098"/>
                  <a:pt x="3385" y="2098"/>
                </a:cubicBezTo>
                <a:cubicBezTo>
                  <a:pt x="3385" y="2098"/>
                  <a:pt x="3381" y="2100"/>
                  <a:pt x="3379" y="2101"/>
                </a:cubicBezTo>
                <a:cubicBezTo>
                  <a:pt x="3341" y="2182"/>
                  <a:pt x="3304" y="2319"/>
                  <a:pt x="3304" y="2320"/>
                </a:cubicBezTo>
                <a:lnTo>
                  <a:pt x="3303" y="2322"/>
                </a:lnTo>
                <a:lnTo>
                  <a:pt x="3290" y="2320"/>
                </a:lnTo>
                <a:lnTo>
                  <a:pt x="3290" y="2319"/>
                </a:lnTo>
                <a:cubicBezTo>
                  <a:pt x="3289" y="2313"/>
                  <a:pt x="3289" y="2308"/>
                  <a:pt x="3289" y="2303"/>
                </a:cubicBezTo>
                <a:cubicBezTo>
                  <a:pt x="3289" y="2241"/>
                  <a:pt x="3304" y="2162"/>
                  <a:pt x="3318" y="2102"/>
                </a:cubicBezTo>
                <a:cubicBezTo>
                  <a:pt x="3297" y="2123"/>
                  <a:pt x="3276" y="2142"/>
                  <a:pt x="3254" y="2160"/>
                </a:cubicBezTo>
                <a:cubicBezTo>
                  <a:pt x="3255" y="2193"/>
                  <a:pt x="3259" y="2243"/>
                  <a:pt x="3266" y="2292"/>
                </a:cubicBezTo>
                <a:lnTo>
                  <a:pt x="3270" y="2310"/>
                </a:lnTo>
                <a:lnTo>
                  <a:pt x="3275" y="2334"/>
                </a:lnTo>
                <a:cubicBezTo>
                  <a:pt x="3277" y="2345"/>
                  <a:pt x="3280" y="2356"/>
                  <a:pt x="3283" y="2365"/>
                </a:cubicBezTo>
                <a:cubicBezTo>
                  <a:pt x="3287" y="2378"/>
                  <a:pt x="3292" y="2389"/>
                  <a:pt x="3297" y="2398"/>
                </a:cubicBezTo>
                <a:cubicBezTo>
                  <a:pt x="3298" y="2397"/>
                  <a:pt x="3298" y="2396"/>
                  <a:pt x="3298" y="2396"/>
                </a:cubicBezTo>
                <a:lnTo>
                  <a:pt x="3309" y="2378"/>
                </a:lnTo>
                <a:close/>
                <a:moveTo>
                  <a:pt x="3565" y="2808"/>
                </a:moveTo>
                <a:cubicBezTo>
                  <a:pt x="3566" y="2809"/>
                  <a:pt x="3566" y="2809"/>
                  <a:pt x="3567" y="2810"/>
                </a:cubicBezTo>
                <a:cubicBezTo>
                  <a:pt x="3568" y="2810"/>
                  <a:pt x="3569" y="2811"/>
                  <a:pt x="3570" y="2811"/>
                </a:cubicBezTo>
                <a:cubicBezTo>
                  <a:pt x="3578" y="2815"/>
                  <a:pt x="3586" y="2819"/>
                  <a:pt x="3595" y="2823"/>
                </a:cubicBezTo>
                <a:cubicBezTo>
                  <a:pt x="3635" y="2826"/>
                  <a:pt x="3670" y="2820"/>
                  <a:pt x="3693" y="2815"/>
                </a:cubicBezTo>
                <a:cubicBezTo>
                  <a:pt x="3671" y="2811"/>
                  <a:pt x="3651" y="2805"/>
                  <a:pt x="3631" y="2796"/>
                </a:cubicBezTo>
                <a:cubicBezTo>
                  <a:pt x="3630" y="2796"/>
                  <a:pt x="3629" y="2795"/>
                  <a:pt x="3628" y="2795"/>
                </a:cubicBezTo>
                <a:cubicBezTo>
                  <a:pt x="3627" y="2794"/>
                  <a:pt x="3626" y="2794"/>
                  <a:pt x="3625" y="2793"/>
                </a:cubicBezTo>
                <a:cubicBezTo>
                  <a:pt x="3625" y="2793"/>
                  <a:pt x="3625" y="2793"/>
                  <a:pt x="3625" y="2793"/>
                </a:cubicBezTo>
                <a:cubicBezTo>
                  <a:pt x="3616" y="2789"/>
                  <a:pt x="3607" y="2784"/>
                  <a:pt x="3599" y="2778"/>
                </a:cubicBezTo>
                <a:cubicBezTo>
                  <a:pt x="3519" y="2725"/>
                  <a:pt x="3478" y="2635"/>
                  <a:pt x="3461" y="2585"/>
                </a:cubicBezTo>
                <a:cubicBezTo>
                  <a:pt x="3459" y="2583"/>
                  <a:pt x="3449" y="2577"/>
                  <a:pt x="3449" y="2577"/>
                </a:cubicBezTo>
                <a:cubicBezTo>
                  <a:pt x="3442" y="2573"/>
                  <a:pt x="3436" y="2568"/>
                  <a:pt x="3430" y="2562"/>
                </a:cubicBezTo>
                <a:cubicBezTo>
                  <a:pt x="3436" y="2616"/>
                  <a:pt x="3455" y="2706"/>
                  <a:pt x="3514" y="2738"/>
                </a:cubicBezTo>
                <a:lnTo>
                  <a:pt x="3531" y="2746"/>
                </a:lnTo>
                <a:lnTo>
                  <a:pt x="3512" y="2751"/>
                </a:lnTo>
                <a:cubicBezTo>
                  <a:pt x="3509" y="2751"/>
                  <a:pt x="3430" y="2766"/>
                  <a:pt x="3351" y="2554"/>
                </a:cubicBezTo>
                <a:cubicBezTo>
                  <a:pt x="3348" y="2581"/>
                  <a:pt x="3341" y="2604"/>
                  <a:pt x="3331" y="2621"/>
                </a:cubicBezTo>
                <a:lnTo>
                  <a:pt x="3327" y="2627"/>
                </a:lnTo>
                <a:lnTo>
                  <a:pt x="3322" y="2624"/>
                </a:lnTo>
                <a:cubicBezTo>
                  <a:pt x="3321" y="2624"/>
                  <a:pt x="3316" y="2622"/>
                  <a:pt x="3308" y="2617"/>
                </a:cubicBezTo>
                <a:cubicBezTo>
                  <a:pt x="3320" y="2639"/>
                  <a:pt x="3333" y="2659"/>
                  <a:pt x="3346" y="2678"/>
                </a:cubicBezTo>
                <a:cubicBezTo>
                  <a:pt x="3417" y="2727"/>
                  <a:pt x="3490" y="2770"/>
                  <a:pt x="3565" y="2808"/>
                </a:cubicBezTo>
                <a:close/>
                <a:moveTo>
                  <a:pt x="3229" y="2162"/>
                </a:moveTo>
                <a:lnTo>
                  <a:pt x="3240" y="2153"/>
                </a:lnTo>
                <a:lnTo>
                  <a:pt x="3250" y="2145"/>
                </a:lnTo>
                <a:cubicBezTo>
                  <a:pt x="3272" y="2127"/>
                  <a:pt x="3325" y="2076"/>
                  <a:pt x="3325" y="2076"/>
                </a:cubicBezTo>
                <a:lnTo>
                  <a:pt x="3339" y="2061"/>
                </a:lnTo>
                <a:cubicBezTo>
                  <a:pt x="3340" y="2060"/>
                  <a:pt x="3377" y="2019"/>
                  <a:pt x="3396" y="1995"/>
                </a:cubicBezTo>
                <a:cubicBezTo>
                  <a:pt x="3405" y="1963"/>
                  <a:pt x="3417" y="1934"/>
                  <a:pt x="3431" y="1908"/>
                </a:cubicBezTo>
                <a:cubicBezTo>
                  <a:pt x="3424" y="1912"/>
                  <a:pt x="3413" y="1917"/>
                  <a:pt x="3412" y="1918"/>
                </a:cubicBezTo>
                <a:cubicBezTo>
                  <a:pt x="3375" y="1972"/>
                  <a:pt x="3282" y="2102"/>
                  <a:pt x="3218" y="2150"/>
                </a:cubicBezTo>
                <a:lnTo>
                  <a:pt x="3198" y="2165"/>
                </a:lnTo>
                <a:lnTo>
                  <a:pt x="3207" y="2142"/>
                </a:lnTo>
                <a:cubicBezTo>
                  <a:pt x="3208" y="2140"/>
                  <a:pt x="3258" y="2010"/>
                  <a:pt x="3348" y="1924"/>
                </a:cubicBezTo>
                <a:cubicBezTo>
                  <a:pt x="3349" y="1919"/>
                  <a:pt x="3350" y="1914"/>
                  <a:pt x="3352" y="1908"/>
                </a:cubicBezTo>
                <a:cubicBezTo>
                  <a:pt x="3312" y="1940"/>
                  <a:pt x="3267" y="1968"/>
                  <a:pt x="3217" y="1992"/>
                </a:cubicBezTo>
                <a:cubicBezTo>
                  <a:pt x="3213" y="2005"/>
                  <a:pt x="3209" y="2020"/>
                  <a:pt x="3205" y="2034"/>
                </a:cubicBezTo>
                <a:lnTo>
                  <a:pt x="3201" y="2053"/>
                </a:lnTo>
                <a:cubicBezTo>
                  <a:pt x="3191" y="2096"/>
                  <a:pt x="3186" y="2134"/>
                  <a:pt x="3185" y="2169"/>
                </a:cubicBezTo>
                <a:lnTo>
                  <a:pt x="3185" y="2181"/>
                </a:lnTo>
                <a:lnTo>
                  <a:pt x="3185" y="2184"/>
                </a:lnTo>
                <a:lnTo>
                  <a:pt x="3185" y="2186"/>
                </a:lnTo>
                <a:cubicBezTo>
                  <a:pt x="3185" y="2186"/>
                  <a:pt x="3185" y="2191"/>
                  <a:pt x="3185" y="2193"/>
                </a:cubicBezTo>
                <a:cubicBezTo>
                  <a:pt x="3192" y="2188"/>
                  <a:pt x="3203" y="2181"/>
                  <a:pt x="3216" y="2172"/>
                </a:cubicBezTo>
                <a:lnTo>
                  <a:pt x="3229" y="2162"/>
                </a:lnTo>
                <a:close/>
                <a:moveTo>
                  <a:pt x="3233" y="2119"/>
                </a:moveTo>
                <a:cubicBezTo>
                  <a:pt x="3285" y="2070"/>
                  <a:pt x="3348" y="1984"/>
                  <a:pt x="3385" y="1932"/>
                </a:cubicBezTo>
                <a:cubicBezTo>
                  <a:pt x="3376" y="1936"/>
                  <a:pt x="3355" y="1947"/>
                  <a:pt x="3355" y="1947"/>
                </a:cubicBezTo>
                <a:lnTo>
                  <a:pt x="3343" y="1953"/>
                </a:lnTo>
                <a:cubicBezTo>
                  <a:pt x="3343" y="1953"/>
                  <a:pt x="3344" y="1948"/>
                  <a:pt x="3344" y="1948"/>
                </a:cubicBezTo>
                <a:cubicBezTo>
                  <a:pt x="3289" y="2007"/>
                  <a:pt x="3250" y="2081"/>
                  <a:pt x="3233" y="2119"/>
                </a:cubicBezTo>
                <a:close/>
                <a:moveTo>
                  <a:pt x="3463" y="2050"/>
                </a:moveTo>
                <a:cubicBezTo>
                  <a:pt x="3462" y="2060"/>
                  <a:pt x="3461" y="2071"/>
                  <a:pt x="3461" y="2083"/>
                </a:cubicBezTo>
                <a:cubicBezTo>
                  <a:pt x="3461" y="2099"/>
                  <a:pt x="3463" y="2117"/>
                  <a:pt x="3465" y="2135"/>
                </a:cubicBezTo>
                <a:cubicBezTo>
                  <a:pt x="3474" y="2090"/>
                  <a:pt x="3492" y="2046"/>
                  <a:pt x="3508" y="2014"/>
                </a:cubicBezTo>
                <a:cubicBezTo>
                  <a:pt x="3493" y="2027"/>
                  <a:pt x="3478" y="2039"/>
                  <a:pt x="3463" y="2050"/>
                </a:cubicBezTo>
                <a:close/>
                <a:moveTo>
                  <a:pt x="3646" y="1788"/>
                </a:moveTo>
                <a:cubicBezTo>
                  <a:pt x="3643" y="1788"/>
                  <a:pt x="3640" y="1788"/>
                  <a:pt x="3639" y="1788"/>
                </a:cubicBezTo>
                <a:cubicBezTo>
                  <a:pt x="3607" y="1809"/>
                  <a:pt x="3570" y="1831"/>
                  <a:pt x="3528" y="1855"/>
                </a:cubicBezTo>
                <a:cubicBezTo>
                  <a:pt x="3490" y="1909"/>
                  <a:pt x="3464" y="1967"/>
                  <a:pt x="3451" y="2002"/>
                </a:cubicBezTo>
                <a:cubicBezTo>
                  <a:pt x="3500" y="1960"/>
                  <a:pt x="3575" y="1885"/>
                  <a:pt x="3617" y="1842"/>
                </a:cubicBezTo>
                <a:cubicBezTo>
                  <a:pt x="3625" y="1822"/>
                  <a:pt x="3635" y="1804"/>
                  <a:pt x="3646" y="1788"/>
                </a:cubicBezTo>
                <a:close/>
                <a:moveTo>
                  <a:pt x="3305" y="2262"/>
                </a:moveTo>
                <a:cubicBezTo>
                  <a:pt x="3322" y="2206"/>
                  <a:pt x="3350" y="2122"/>
                  <a:pt x="3378" y="2072"/>
                </a:cubicBezTo>
                <a:cubicBezTo>
                  <a:pt x="3381" y="2057"/>
                  <a:pt x="3384" y="2042"/>
                  <a:pt x="3387" y="2028"/>
                </a:cubicBezTo>
                <a:cubicBezTo>
                  <a:pt x="3371" y="2047"/>
                  <a:pt x="3354" y="2066"/>
                  <a:pt x="3338" y="2083"/>
                </a:cubicBezTo>
                <a:cubicBezTo>
                  <a:pt x="3328" y="2124"/>
                  <a:pt x="3311" y="2197"/>
                  <a:pt x="3305" y="2262"/>
                </a:cubicBezTo>
                <a:close/>
                <a:moveTo>
                  <a:pt x="3200" y="2000"/>
                </a:moveTo>
                <a:cubicBezTo>
                  <a:pt x="3189" y="2005"/>
                  <a:pt x="3177" y="2010"/>
                  <a:pt x="3166" y="2015"/>
                </a:cubicBezTo>
                <a:cubicBezTo>
                  <a:pt x="3151" y="2044"/>
                  <a:pt x="3106" y="2136"/>
                  <a:pt x="3082" y="2197"/>
                </a:cubicBezTo>
                <a:cubicBezTo>
                  <a:pt x="3110" y="2152"/>
                  <a:pt x="3152" y="2087"/>
                  <a:pt x="3188" y="2047"/>
                </a:cubicBezTo>
                <a:cubicBezTo>
                  <a:pt x="3191" y="2031"/>
                  <a:pt x="3195" y="2015"/>
                  <a:pt x="3200" y="2000"/>
                </a:cubicBezTo>
                <a:close/>
                <a:moveTo>
                  <a:pt x="3606" y="1873"/>
                </a:moveTo>
                <a:cubicBezTo>
                  <a:pt x="3551" y="1929"/>
                  <a:pt x="3479" y="1999"/>
                  <a:pt x="3440" y="2029"/>
                </a:cubicBezTo>
                <a:lnTo>
                  <a:pt x="3422" y="2043"/>
                </a:lnTo>
                <a:lnTo>
                  <a:pt x="3428" y="2021"/>
                </a:lnTo>
                <a:cubicBezTo>
                  <a:pt x="3429" y="2021"/>
                  <a:pt x="3454" y="1944"/>
                  <a:pt x="3501" y="1870"/>
                </a:cubicBezTo>
                <a:cubicBezTo>
                  <a:pt x="3490" y="1876"/>
                  <a:pt x="3455" y="1895"/>
                  <a:pt x="3454" y="1896"/>
                </a:cubicBezTo>
                <a:cubicBezTo>
                  <a:pt x="3441" y="1918"/>
                  <a:pt x="3429" y="1944"/>
                  <a:pt x="3419" y="1972"/>
                </a:cubicBezTo>
                <a:cubicBezTo>
                  <a:pt x="3416" y="1982"/>
                  <a:pt x="3412" y="1991"/>
                  <a:pt x="3410" y="2001"/>
                </a:cubicBezTo>
                <a:cubicBezTo>
                  <a:pt x="3405" y="2016"/>
                  <a:pt x="3401" y="2033"/>
                  <a:pt x="3397" y="2050"/>
                </a:cubicBezTo>
                <a:lnTo>
                  <a:pt x="3392" y="2075"/>
                </a:lnTo>
                <a:lnTo>
                  <a:pt x="3392" y="2079"/>
                </a:lnTo>
                <a:cubicBezTo>
                  <a:pt x="3397" y="2076"/>
                  <a:pt x="3410" y="2068"/>
                  <a:pt x="3410" y="2068"/>
                </a:cubicBezTo>
                <a:lnTo>
                  <a:pt x="3421" y="2061"/>
                </a:lnTo>
                <a:cubicBezTo>
                  <a:pt x="3465" y="2033"/>
                  <a:pt x="3532" y="1982"/>
                  <a:pt x="3599" y="1899"/>
                </a:cubicBezTo>
                <a:cubicBezTo>
                  <a:pt x="3601" y="1890"/>
                  <a:pt x="3604" y="1882"/>
                  <a:pt x="3606" y="1873"/>
                </a:cubicBezTo>
                <a:close/>
                <a:moveTo>
                  <a:pt x="3596" y="1658"/>
                </a:moveTo>
                <a:cubicBezTo>
                  <a:pt x="3556" y="1697"/>
                  <a:pt x="3486" y="1787"/>
                  <a:pt x="3443" y="1844"/>
                </a:cubicBezTo>
                <a:cubicBezTo>
                  <a:pt x="3499" y="1800"/>
                  <a:pt x="3608" y="1713"/>
                  <a:pt x="3666" y="1659"/>
                </a:cubicBezTo>
                <a:cubicBezTo>
                  <a:pt x="3643" y="1660"/>
                  <a:pt x="3619" y="1660"/>
                  <a:pt x="3596" y="1658"/>
                </a:cubicBezTo>
                <a:close/>
                <a:moveTo>
                  <a:pt x="3172" y="2216"/>
                </a:moveTo>
                <a:cubicBezTo>
                  <a:pt x="3172" y="2216"/>
                  <a:pt x="3171" y="2207"/>
                  <a:pt x="3171" y="2206"/>
                </a:cubicBezTo>
                <a:cubicBezTo>
                  <a:pt x="3163" y="2217"/>
                  <a:pt x="3155" y="2227"/>
                  <a:pt x="3147" y="2237"/>
                </a:cubicBezTo>
                <a:cubicBezTo>
                  <a:pt x="3146" y="2250"/>
                  <a:pt x="3146" y="2263"/>
                  <a:pt x="3146" y="2275"/>
                </a:cubicBezTo>
                <a:cubicBezTo>
                  <a:pt x="3146" y="2316"/>
                  <a:pt x="3149" y="2357"/>
                  <a:pt x="3152" y="2387"/>
                </a:cubicBezTo>
                <a:cubicBezTo>
                  <a:pt x="3167" y="2324"/>
                  <a:pt x="3192" y="2242"/>
                  <a:pt x="3208" y="2194"/>
                </a:cubicBezTo>
                <a:cubicBezTo>
                  <a:pt x="3191" y="2206"/>
                  <a:pt x="3182" y="2211"/>
                  <a:pt x="3182" y="2211"/>
                </a:cubicBezTo>
                <a:lnTo>
                  <a:pt x="3172" y="2216"/>
                </a:lnTo>
                <a:close/>
                <a:moveTo>
                  <a:pt x="3534" y="1651"/>
                </a:moveTo>
                <a:cubicBezTo>
                  <a:pt x="3525" y="1649"/>
                  <a:pt x="3515" y="1647"/>
                  <a:pt x="3507" y="1645"/>
                </a:cubicBezTo>
                <a:cubicBezTo>
                  <a:pt x="3436" y="1725"/>
                  <a:pt x="3344" y="1754"/>
                  <a:pt x="3287" y="1765"/>
                </a:cubicBezTo>
                <a:cubicBezTo>
                  <a:pt x="3326" y="1768"/>
                  <a:pt x="3389" y="1765"/>
                  <a:pt x="3453" y="1736"/>
                </a:cubicBezTo>
                <a:cubicBezTo>
                  <a:pt x="3483" y="1700"/>
                  <a:pt x="3513" y="1670"/>
                  <a:pt x="3534" y="1651"/>
                </a:cubicBezTo>
                <a:close/>
                <a:moveTo>
                  <a:pt x="3171" y="1961"/>
                </a:moveTo>
                <a:cubicBezTo>
                  <a:pt x="3188" y="1956"/>
                  <a:pt x="3237" y="1932"/>
                  <a:pt x="3377" y="1846"/>
                </a:cubicBezTo>
                <a:cubicBezTo>
                  <a:pt x="3381" y="1839"/>
                  <a:pt x="3385" y="1832"/>
                  <a:pt x="3389" y="1825"/>
                </a:cubicBezTo>
                <a:cubicBezTo>
                  <a:pt x="3358" y="1830"/>
                  <a:pt x="3327" y="1832"/>
                  <a:pt x="3298" y="1829"/>
                </a:cubicBezTo>
                <a:cubicBezTo>
                  <a:pt x="3261" y="1865"/>
                  <a:pt x="3196" y="1928"/>
                  <a:pt x="3172" y="1960"/>
                </a:cubicBezTo>
                <a:lnTo>
                  <a:pt x="3173" y="1959"/>
                </a:lnTo>
                <a:cubicBezTo>
                  <a:pt x="3173" y="1959"/>
                  <a:pt x="3172" y="1960"/>
                  <a:pt x="3171" y="1961"/>
                </a:cubicBezTo>
                <a:close/>
                <a:moveTo>
                  <a:pt x="3229" y="1800"/>
                </a:moveTo>
                <a:lnTo>
                  <a:pt x="3240" y="1804"/>
                </a:lnTo>
                <a:cubicBezTo>
                  <a:pt x="3257" y="1809"/>
                  <a:pt x="3275" y="1813"/>
                  <a:pt x="3294" y="1815"/>
                </a:cubicBezTo>
                <a:lnTo>
                  <a:pt x="3307" y="1816"/>
                </a:lnTo>
                <a:cubicBezTo>
                  <a:pt x="3336" y="1818"/>
                  <a:pt x="3367" y="1815"/>
                  <a:pt x="3399" y="1809"/>
                </a:cubicBezTo>
                <a:cubicBezTo>
                  <a:pt x="3409" y="1792"/>
                  <a:pt x="3421" y="1776"/>
                  <a:pt x="3435" y="1759"/>
                </a:cubicBezTo>
                <a:cubicBezTo>
                  <a:pt x="3329" y="1797"/>
                  <a:pt x="3233" y="1771"/>
                  <a:pt x="3232" y="1771"/>
                </a:cubicBezTo>
                <a:lnTo>
                  <a:pt x="3230" y="1770"/>
                </a:lnTo>
                <a:lnTo>
                  <a:pt x="3232" y="1757"/>
                </a:lnTo>
                <a:lnTo>
                  <a:pt x="3234" y="1757"/>
                </a:lnTo>
                <a:cubicBezTo>
                  <a:pt x="3235" y="1757"/>
                  <a:pt x="3386" y="1756"/>
                  <a:pt x="3491" y="1640"/>
                </a:cubicBezTo>
                <a:cubicBezTo>
                  <a:pt x="3476" y="1636"/>
                  <a:pt x="3462" y="1631"/>
                  <a:pt x="3449" y="1626"/>
                </a:cubicBezTo>
                <a:cubicBezTo>
                  <a:pt x="3401" y="1663"/>
                  <a:pt x="3279" y="1748"/>
                  <a:pt x="3143" y="1751"/>
                </a:cubicBezTo>
                <a:cubicBezTo>
                  <a:pt x="3158" y="1764"/>
                  <a:pt x="3186" y="1786"/>
                  <a:pt x="3229" y="1800"/>
                </a:cubicBezTo>
                <a:close/>
                <a:moveTo>
                  <a:pt x="4113" y="2030"/>
                </a:moveTo>
                <a:cubicBezTo>
                  <a:pt x="4119" y="2016"/>
                  <a:pt x="4125" y="1995"/>
                  <a:pt x="4125" y="1972"/>
                </a:cubicBezTo>
                <a:cubicBezTo>
                  <a:pt x="4125" y="1953"/>
                  <a:pt x="4121" y="1936"/>
                  <a:pt x="4112" y="1920"/>
                </a:cubicBezTo>
                <a:cubicBezTo>
                  <a:pt x="4102" y="1901"/>
                  <a:pt x="4085" y="1884"/>
                  <a:pt x="4063" y="1871"/>
                </a:cubicBezTo>
                <a:cubicBezTo>
                  <a:pt x="4047" y="1861"/>
                  <a:pt x="4028" y="1853"/>
                  <a:pt x="4007" y="1847"/>
                </a:cubicBezTo>
                <a:cubicBezTo>
                  <a:pt x="3981" y="1839"/>
                  <a:pt x="3951" y="1833"/>
                  <a:pt x="3916" y="1829"/>
                </a:cubicBezTo>
                <a:cubicBezTo>
                  <a:pt x="3896" y="1844"/>
                  <a:pt x="3875" y="1861"/>
                  <a:pt x="3853" y="1879"/>
                </a:cubicBezTo>
                <a:cubicBezTo>
                  <a:pt x="4029" y="1866"/>
                  <a:pt x="4095" y="1985"/>
                  <a:pt x="4113" y="2030"/>
                </a:cubicBezTo>
                <a:close/>
                <a:moveTo>
                  <a:pt x="3746" y="1650"/>
                </a:moveTo>
                <a:cubicBezTo>
                  <a:pt x="3727" y="1653"/>
                  <a:pt x="3708" y="1656"/>
                  <a:pt x="3688" y="1657"/>
                </a:cubicBezTo>
                <a:cubicBezTo>
                  <a:pt x="3614" y="1730"/>
                  <a:pt x="3418" y="1882"/>
                  <a:pt x="3409" y="1888"/>
                </a:cubicBezTo>
                <a:lnTo>
                  <a:pt x="3408" y="1889"/>
                </a:lnTo>
                <a:lnTo>
                  <a:pt x="3398" y="1880"/>
                </a:lnTo>
                <a:lnTo>
                  <a:pt x="3399" y="1878"/>
                </a:lnTo>
                <a:cubicBezTo>
                  <a:pt x="3404" y="1872"/>
                  <a:pt x="3515" y="1722"/>
                  <a:pt x="3578" y="1657"/>
                </a:cubicBezTo>
                <a:cubicBezTo>
                  <a:pt x="3570" y="1656"/>
                  <a:pt x="3561" y="1655"/>
                  <a:pt x="3552" y="1654"/>
                </a:cubicBezTo>
                <a:cubicBezTo>
                  <a:pt x="3535" y="1670"/>
                  <a:pt x="3509" y="1695"/>
                  <a:pt x="3481" y="1726"/>
                </a:cubicBezTo>
                <a:lnTo>
                  <a:pt x="3463" y="1747"/>
                </a:lnTo>
                <a:cubicBezTo>
                  <a:pt x="3446" y="1767"/>
                  <a:pt x="3430" y="1788"/>
                  <a:pt x="3417" y="1808"/>
                </a:cubicBezTo>
                <a:cubicBezTo>
                  <a:pt x="3417" y="1808"/>
                  <a:pt x="3409" y="1820"/>
                  <a:pt x="3409" y="1820"/>
                </a:cubicBezTo>
                <a:lnTo>
                  <a:pt x="3399" y="1837"/>
                </a:lnTo>
                <a:lnTo>
                  <a:pt x="3389" y="1855"/>
                </a:lnTo>
                <a:lnTo>
                  <a:pt x="3382" y="1870"/>
                </a:lnTo>
                <a:lnTo>
                  <a:pt x="3373" y="1891"/>
                </a:lnTo>
                <a:cubicBezTo>
                  <a:pt x="3371" y="1898"/>
                  <a:pt x="3368" y="1905"/>
                  <a:pt x="3366" y="1912"/>
                </a:cubicBezTo>
                <a:cubicBezTo>
                  <a:pt x="3366" y="1912"/>
                  <a:pt x="3363" y="1923"/>
                  <a:pt x="3362" y="1927"/>
                </a:cubicBezTo>
                <a:cubicBezTo>
                  <a:pt x="3373" y="1922"/>
                  <a:pt x="3403" y="1907"/>
                  <a:pt x="3403" y="1907"/>
                </a:cubicBezTo>
                <a:lnTo>
                  <a:pt x="3422" y="1897"/>
                </a:lnTo>
                <a:lnTo>
                  <a:pt x="3444" y="1885"/>
                </a:lnTo>
                <a:lnTo>
                  <a:pt x="3462" y="1875"/>
                </a:lnTo>
                <a:lnTo>
                  <a:pt x="3519" y="1844"/>
                </a:lnTo>
                <a:lnTo>
                  <a:pt x="3542" y="1831"/>
                </a:lnTo>
                <a:cubicBezTo>
                  <a:pt x="3569" y="1815"/>
                  <a:pt x="3594" y="1800"/>
                  <a:pt x="3616" y="1785"/>
                </a:cubicBezTo>
                <a:cubicBezTo>
                  <a:pt x="3596" y="1783"/>
                  <a:pt x="3583" y="1781"/>
                  <a:pt x="3583" y="1781"/>
                </a:cubicBezTo>
                <a:lnTo>
                  <a:pt x="3581" y="1781"/>
                </a:lnTo>
                <a:lnTo>
                  <a:pt x="3580" y="1768"/>
                </a:lnTo>
                <a:lnTo>
                  <a:pt x="3582" y="1767"/>
                </a:lnTo>
                <a:cubicBezTo>
                  <a:pt x="3659" y="1742"/>
                  <a:pt x="3713" y="1690"/>
                  <a:pt x="3746" y="1650"/>
                </a:cubicBezTo>
                <a:close/>
                <a:moveTo>
                  <a:pt x="3420" y="2266"/>
                </a:moveTo>
                <a:cubicBezTo>
                  <a:pt x="3420" y="2266"/>
                  <a:pt x="3421" y="2238"/>
                  <a:pt x="3421" y="2237"/>
                </a:cubicBezTo>
                <a:cubicBezTo>
                  <a:pt x="3417" y="2223"/>
                  <a:pt x="3414" y="2208"/>
                  <a:pt x="3412" y="2192"/>
                </a:cubicBezTo>
                <a:cubicBezTo>
                  <a:pt x="3403" y="2216"/>
                  <a:pt x="3394" y="2240"/>
                  <a:pt x="3383" y="2265"/>
                </a:cubicBezTo>
                <a:cubicBezTo>
                  <a:pt x="3386" y="2319"/>
                  <a:pt x="3400" y="2445"/>
                  <a:pt x="3453" y="2503"/>
                </a:cubicBezTo>
                <a:cubicBezTo>
                  <a:pt x="3442" y="2458"/>
                  <a:pt x="3420" y="2358"/>
                  <a:pt x="3420" y="2266"/>
                </a:cubicBezTo>
                <a:close/>
                <a:moveTo>
                  <a:pt x="3574" y="1590"/>
                </a:moveTo>
                <a:cubicBezTo>
                  <a:pt x="3619" y="1597"/>
                  <a:pt x="3696" y="1601"/>
                  <a:pt x="3794" y="1577"/>
                </a:cubicBezTo>
                <a:lnTo>
                  <a:pt x="3796" y="1576"/>
                </a:lnTo>
                <a:cubicBezTo>
                  <a:pt x="3796" y="1576"/>
                  <a:pt x="3804" y="1574"/>
                  <a:pt x="3806" y="1574"/>
                </a:cubicBezTo>
                <a:cubicBezTo>
                  <a:pt x="3806" y="1571"/>
                  <a:pt x="3806" y="1567"/>
                  <a:pt x="3806" y="1567"/>
                </a:cubicBezTo>
                <a:cubicBezTo>
                  <a:pt x="3806" y="1567"/>
                  <a:pt x="3806" y="1557"/>
                  <a:pt x="3806" y="1553"/>
                </a:cubicBezTo>
                <a:cubicBezTo>
                  <a:pt x="3764" y="1566"/>
                  <a:pt x="3683" y="1586"/>
                  <a:pt x="3574" y="1590"/>
                </a:cubicBezTo>
                <a:close/>
                <a:moveTo>
                  <a:pt x="3543" y="2575"/>
                </a:moveTo>
                <a:cubicBezTo>
                  <a:pt x="3543" y="2574"/>
                  <a:pt x="3515" y="2526"/>
                  <a:pt x="3505" y="2496"/>
                </a:cubicBezTo>
                <a:lnTo>
                  <a:pt x="3499" y="2478"/>
                </a:lnTo>
                <a:cubicBezTo>
                  <a:pt x="3492" y="2453"/>
                  <a:pt x="3485" y="2424"/>
                  <a:pt x="3479" y="2393"/>
                </a:cubicBezTo>
                <a:lnTo>
                  <a:pt x="3475" y="2367"/>
                </a:lnTo>
                <a:cubicBezTo>
                  <a:pt x="3475" y="2367"/>
                  <a:pt x="3472" y="2342"/>
                  <a:pt x="3471" y="2341"/>
                </a:cubicBezTo>
                <a:cubicBezTo>
                  <a:pt x="3457" y="2321"/>
                  <a:pt x="3444" y="2299"/>
                  <a:pt x="3435" y="2276"/>
                </a:cubicBezTo>
                <a:cubicBezTo>
                  <a:pt x="3436" y="2393"/>
                  <a:pt x="3472" y="2521"/>
                  <a:pt x="3472" y="2523"/>
                </a:cubicBezTo>
                <a:lnTo>
                  <a:pt x="3478" y="2542"/>
                </a:lnTo>
                <a:lnTo>
                  <a:pt x="3461" y="2531"/>
                </a:lnTo>
                <a:cubicBezTo>
                  <a:pt x="3397" y="2486"/>
                  <a:pt x="3377" y="2365"/>
                  <a:pt x="3371" y="2292"/>
                </a:cubicBezTo>
                <a:cubicBezTo>
                  <a:pt x="3361" y="2312"/>
                  <a:pt x="3351" y="2332"/>
                  <a:pt x="3340" y="2352"/>
                </a:cubicBezTo>
                <a:cubicBezTo>
                  <a:pt x="3355" y="2428"/>
                  <a:pt x="3381" y="2488"/>
                  <a:pt x="3417" y="2529"/>
                </a:cubicBezTo>
                <a:lnTo>
                  <a:pt x="3428" y="2541"/>
                </a:lnTo>
                <a:cubicBezTo>
                  <a:pt x="3437" y="2550"/>
                  <a:pt x="3447" y="2558"/>
                  <a:pt x="3456" y="2565"/>
                </a:cubicBezTo>
                <a:lnTo>
                  <a:pt x="3459" y="2567"/>
                </a:lnTo>
                <a:lnTo>
                  <a:pt x="3472" y="2575"/>
                </a:lnTo>
                <a:cubicBezTo>
                  <a:pt x="3482" y="2580"/>
                  <a:pt x="3492" y="2585"/>
                  <a:pt x="3502" y="2588"/>
                </a:cubicBezTo>
                <a:lnTo>
                  <a:pt x="3516" y="2592"/>
                </a:lnTo>
                <a:cubicBezTo>
                  <a:pt x="3526" y="2595"/>
                  <a:pt x="3536" y="2597"/>
                  <a:pt x="3547" y="2597"/>
                </a:cubicBezTo>
                <a:lnTo>
                  <a:pt x="3558" y="2598"/>
                </a:lnTo>
                <a:cubicBezTo>
                  <a:pt x="3558" y="2598"/>
                  <a:pt x="3562" y="2598"/>
                  <a:pt x="3565" y="2598"/>
                </a:cubicBezTo>
                <a:cubicBezTo>
                  <a:pt x="3560" y="2594"/>
                  <a:pt x="3555" y="2589"/>
                  <a:pt x="3554" y="2588"/>
                </a:cubicBezTo>
                <a:lnTo>
                  <a:pt x="3543" y="2575"/>
                </a:lnTo>
                <a:close/>
                <a:moveTo>
                  <a:pt x="3874" y="1573"/>
                </a:moveTo>
                <a:cubicBezTo>
                  <a:pt x="3874" y="1573"/>
                  <a:pt x="3874" y="1574"/>
                  <a:pt x="3875" y="1574"/>
                </a:cubicBezTo>
                <a:cubicBezTo>
                  <a:pt x="3877" y="1580"/>
                  <a:pt x="3888" y="1585"/>
                  <a:pt x="3908" y="1583"/>
                </a:cubicBezTo>
                <a:cubicBezTo>
                  <a:pt x="3931" y="1582"/>
                  <a:pt x="3945" y="1540"/>
                  <a:pt x="3951" y="1519"/>
                </a:cubicBezTo>
                <a:cubicBezTo>
                  <a:pt x="3939" y="1519"/>
                  <a:pt x="3925" y="1520"/>
                  <a:pt x="3910" y="1521"/>
                </a:cubicBezTo>
                <a:cubicBezTo>
                  <a:pt x="3908" y="1539"/>
                  <a:pt x="3901" y="1546"/>
                  <a:pt x="3883" y="1561"/>
                </a:cubicBezTo>
                <a:cubicBezTo>
                  <a:pt x="3877" y="1565"/>
                  <a:pt x="3874" y="1569"/>
                  <a:pt x="3874" y="1573"/>
                </a:cubicBezTo>
                <a:close/>
                <a:moveTo>
                  <a:pt x="3025" y="2337"/>
                </a:moveTo>
                <a:cubicBezTo>
                  <a:pt x="3044" y="2325"/>
                  <a:pt x="3064" y="2308"/>
                  <a:pt x="3087" y="2285"/>
                </a:cubicBezTo>
                <a:lnTo>
                  <a:pt x="3100" y="2271"/>
                </a:lnTo>
                <a:cubicBezTo>
                  <a:pt x="3111" y="2259"/>
                  <a:pt x="3122" y="2246"/>
                  <a:pt x="3134" y="2231"/>
                </a:cubicBezTo>
                <a:lnTo>
                  <a:pt x="3145" y="2217"/>
                </a:lnTo>
                <a:cubicBezTo>
                  <a:pt x="3145" y="2217"/>
                  <a:pt x="3170" y="2184"/>
                  <a:pt x="3170" y="2183"/>
                </a:cubicBezTo>
                <a:cubicBezTo>
                  <a:pt x="3170" y="2182"/>
                  <a:pt x="3170" y="2182"/>
                  <a:pt x="3170" y="2181"/>
                </a:cubicBezTo>
                <a:cubicBezTo>
                  <a:pt x="3170" y="2150"/>
                  <a:pt x="3174" y="2115"/>
                  <a:pt x="3182" y="2076"/>
                </a:cubicBezTo>
                <a:cubicBezTo>
                  <a:pt x="3128" y="2144"/>
                  <a:pt x="3064" y="2253"/>
                  <a:pt x="3064" y="2254"/>
                </a:cubicBezTo>
                <a:lnTo>
                  <a:pt x="3050" y="2276"/>
                </a:lnTo>
                <a:lnTo>
                  <a:pt x="3050" y="2250"/>
                </a:lnTo>
                <a:cubicBezTo>
                  <a:pt x="3050" y="2222"/>
                  <a:pt x="3109" y="2097"/>
                  <a:pt x="3146" y="2022"/>
                </a:cubicBezTo>
                <a:cubicBezTo>
                  <a:pt x="3139" y="2025"/>
                  <a:pt x="3120" y="2031"/>
                  <a:pt x="3119" y="2032"/>
                </a:cubicBezTo>
                <a:cubicBezTo>
                  <a:pt x="3035" y="2119"/>
                  <a:pt x="3023" y="2232"/>
                  <a:pt x="3023" y="2291"/>
                </a:cubicBezTo>
                <a:cubicBezTo>
                  <a:pt x="3023" y="2311"/>
                  <a:pt x="3024" y="2326"/>
                  <a:pt x="3025" y="2337"/>
                </a:cubicBezTo>
                <a:close/>
                <a:moveTo>
                  <a:pt x="3815" y="1531"/>
                </a:moveTo>
                <a:lnTo>
                  <a:pt x="3784" y="1534"/>
                </a:lnTo>
                <a:lnTo>
                  <a:pt x="3726" y="1540"/>
                </a:lnTo>
                <a:cubicBezTo>
                  <a:pt x="3597" y="1581"/>
                  <a:pt x="3429" y="1570"/>
                  <a:pt x="3370" y="1564"/>
                </a:cubicBezTo>
                <a:cubicBezTo>
                  <a:pt x="3393" y="1582"/>
                  <a:pt x="3420" y="1598"/>
                  <a:pt x="3448" y="1610"/>
                </a:cubicBezTo>
                <a:lnTo>
                  <a:pt x="3457" y="1613"/>
                </a:lnTo>
                <a:lnTo>
                  <a:pt x="3459" y="1614"/>
                </a:lnTo>
                <a:cubicBezTo>
                  <a:pt x="3474" y="1620"/>
                  <a:pt x="3489" y="1625"/>
                  <a:pt x="3503" y="1629"/>
                </a:cubicBezTo>
                <a:lnTo>
                  <a:pt x="3513" y="1631"/>
                </a:lnTo>
                <a:lnTo>
                  <a:pt x="3514" y="1631"/>
                </a:lnTo>
                <a:cubicBezTo>
                  <a:pt x="3525" y="1634"/>
                  <a:pt x="3537" y="1636"/>
                  <a:pt x="3549" y="1638"/>
                </a:cubicBezTo>
                <a:lnTo>
                  <a:pt x="3562" y="1640"/>
                </a:lnTo>
                <a:cubicBezTo>
                  <a:pt x="3573" y="1642"/>
                  <a:pt x="3583" y="1643"/>
                  <a:pt x="3593" y="1643"/>
                </a:cubicBezTo>
                <a:lnTo>
                  <a:pt x="3607" y="1644"/>
                </a:lnTo>
                <a:cubicBezTo>
                  <a:pt x="3631" y="1646"/>
                  <a:pt x="3657" y="1645"/>
                  <a:pt x="3683" y="1643"/>
                </a:cubicBezTo>
                <a:lnTo>
                  <a:pt x="3698" y="1642"/>
                </a:lnTo>
                <a:cubicBezTo>
                  <a:pt x="3719" y="1640"/>
                  <a:pt x="3739" y="1637"/>
                  <a:pt x="3758" y="1633"/>
                </a:cubicBezTo>
                <a:cubicBezTo>
                  <a:pt x="3768" y="1620"/>
                  <a:pt x="3776" y="1607"/>
                  <a:pt x="3784" y="1594"/>
                </a:cubicBezTo>
                <a:cubicBezTo>
                  <a:pt x="3619" y="1630"/>
                  <a:pt x="3506" y="1588"/>
                  <a:pt x="3505" y="1587"/>
                </a:cubicBezTo>
                <a:lnTo>
                  <a:pt x="3504" y="1587"/>
                </a:lnTo>
                <a:lnTo>
                  <a:pt x="3501" y="1576"/>
                </a:lnTo>
                <a:lnTo>
                  <a:pt x="3504" y="1576"/>
                </a:lnTo>
                <a:cubicBezTo>
                  <a:pt x="3670" y="1581"/>
                  <a:pt x="3795" y="1542"/>
                  <a:pt x="3808" y="1537"/>
                </a:cubicBezTo>
                <a:lnTo>
                  <a:pt x="3819" y="1534"/>
                </a:lnTo>
                <a:lnTo>
                  <a:pt x="3822" y="1533"/>
                </a:lnTo>
                <a:lnTo>
                  <a:pt x="3821" y="1547"/>
                </a:lnTo>
                <a:cubicBezTo>
                  <a:pt x="3820" y="1551"/>
                  <a:pt x="3820" y="1555"/>
                  <a:pt x="3820" y="1558"/>
                </a:cubicBezTo>
                <a:cubicBezTo>
                  <a:pt x="3820" y="1563"/>
                  <a:pt x="3820" y="1568"/>
                  <a:pt x="3821" y="1572"/>
                </a:cubicBezTo>
                <a:lnTo>
                  <a:pt x="3822" y="1582"/>
                </a:lnTo>
                <a:cubicBezTo>
                  <a:pt x="3823" y="1590"/>
                  <a:pt x="3825" y="1597"/>
                  <a:pt x="3828" y="1603"/>
                </a:cubicBezTo>
                <a:cubicBezTo>
                  <a:pt x="3846" y="1625"/>
                  <a:pt x="3875" y="1637"/>
                  <a:pt x="3917" y="1639"/>
                </a:cubicBezTo>
                <a:cubicBezTo>
                  <a:pt x="3943" y="1640"/>
                  <a:pt x="3964" y="1633"/>
                  <a:pt x="3981" y="1617"/>
                </a:cubicBezTo>
                <a:cubicBezTo>
                  <a:pt x="4011" y="1588"/>
                  <a:pt x="4016" y="1540"/>
                  <a:pt x="4017" y="1523"/>
                </a:cubicBezTo>
                <a:cubicBezTo>
                  <a:pt x="4004" y="1520"/>
                  <a:pt x="3988" y="1518"/>
                  <a:pt x="3966" y="1518"/>
                </a:cubicBezTo>
                <a:cubicBezTo>
                  <a:pt x="3958" y="1548"/>
                  <a:pt x="3941" y="1595"/>
                  <a:pt x="3909" y="1597"/>
                </a:cubicBezTo>
                <a:cubicBezTo>
                  <a:pt x="3884" y="1599"/>
                  <a:pt x="3866" y="1592"/>
                  <a:pt x="3861" y="1579"/>
                </a:cubicBezTo>
                <a:cubicBezTo>
                  <a:pt x="3861" y="1577"/>
                  <a:pt x="3860" y="1575"/>
                  <a:pt x="3860" y="1573"/>
                </a:cubicBezTo>
                <a:cubicBezTo>
                  <a:pt x="3860" y="1565"/>
                  <a:pt x="3865" y="1557"/>
                  <a:pt x="3874" y="1550"/>
                </a:cubicBezTo>
                <a:cubicBezTo>
                  <a:pt x="3889" y="1538"/>
                  <a:pt x="3893" y="1533"/>
                  <a:pt x="3895" y="1522"/>
                </a:cubicBezTo>
                <a:cubicBezTo>
                  <a:pt x="3882" y="1524"/>
                  <a:pt x="3821" y="1530"/>
                  <a:pt x="3821" y="1530"/>
                </a:cubicBezTo>
                <a:lnTo>
                  <a:pt x="3815" y="1531"/>
                </a:lnTo>
                <a:close/>
                <a:moveTo>
                  <a:pt x="3526" y="2609"/>
                </a:moveTo>
                <a:cubicBezTo>
                  <a:pt x="3566" y="2675"/>
                  <a:pt x="3612" y="2716"/>
                  <a:pt x="3662" y="2730"/>
                </a:cubicBezTo>
                <a:cubicBezTo>
                  <a:pt x="3685" y="2736"/>
                  <a:pt x="3705" y="2736"/>
                  <a:pt x="3721" y="2734"/>
                </a:cubicBezTo>
                <a:cubicBezTo>
                  <a:pt x="3619" y="2725"/>
                  <a:pt x="3568" y="2648"/>
                  <a:pt x="3550" y="2612"/>
                </a:cubicBezTo>
                <a:cubicBezTo>
                  <a:pt x="3542" y="2611"/>
                  <a:pt x="3534" y="2610"/>
                  <a:pt x="3526" y="2609"/>
                </a:cubicBezTo>
                <a:close/>
                <a:moveTo>
                  <a:pt x="3478" y="2727"/>
                </a:moveTo>
                <a:cubicBezTo>
                  <a:pt x="3431" y="2679"/>
                  <a:pt x="3418" y="2595"/>
                  <a:pt x="3414" y="2547"/>
                </a:cubicBezTo>
                <a:cubicBezTo>
                  <a:pt x="3389" y="2520"/>
                  <a:pt x="3367" y="2485"/>
                  <a:pt x="3351" y="2443"/>
                </a:cubicBezTo>
                <a:cubicBezTo>
                  <a:pt x="3353" y="2465"/>
                  <a:pt x="3355" y="2485"/>
                  <a:pt x="3355" y="2504"/>
                </a:cubicBezTo>
                <a:cubicBezTo>
                  <a:pt x="3355" y="2509"/>
                  <a:pt x="3355" y="2515"/>
                  <a:pt x="3354" y="2520"/>
                </a:cubicBezTo>
                <a:cubicBezTo>
                  <a:pt x="3401" y="2660"/>
                  <a:pt x="3448" y="2710"/>
                  <a:pt x="3478" y="2727"/>
                </a:cubicBezTo>
                <a:close/>
                <a:moveTo>
                  <a:pt x="4213" y="1808"/>
                </a:moveTo>
                <a:cubicBezTo>
                  <a:pt x="4164" y="1788"/>
                  <a:pt x="4053" y="1783"/>
                  <a:pt x="3990" y="1782"/>
                </a:cubicBezTo>
                <a:cubicBezTo>
                  <a:pt x="3972" y="1792"/>
                  <a:pt x="3953" y="1804"/>
                  <a:pt x="3934" y="1817"/>
                </a:cubicBezTo>
                <a:cubicBezTo>
                  <a:pt x="3990" y="1825"/>
                  <a:pt x="4036" y="1838"/>
                  <a:pt x="4069" y="1858"/>
                </a:cubicBezTo>
                <a:cubicBezTo>
                  <a:pt x="4084" y="1863"/>
                  <a:pt x="4099" y="1870"/>
                  <a:pt x="4114" y="1876"/>
                </a:cubicBezTo>
                <a:lnTo>
                  <a:pt x="4114" y="1876"/>
                </a:lnTo>
                <a:cubicBezTo>
                  <a:pt x="4164" y="1898"/>
                  <a:pt x="4221" y="1923"/>
                  <a:pt x="4307" y="1931"/>
                </a:cubicBezTo>
                <a:cubicBezTo>
                  <a:pt x="4435" y="1943"/>
                  <a:pt x="4514" y="1857"/>
                  <a:pt x="4546" y="1810"/>
                </a:cubicBezTo>
                <a:cubicBezTo>
                  <a:pt x="4423" y="1895"/>
                  <a:pt x="4271" y="1832"/>
                  <a:pt x="4213" y="1808"/>
                </a:cubicBezTo>
                <a:close/>
                <a:moveTo>
                  <a:pt x="3759" y="1789"/>
                </a:moveTo>
                <a:cubicBezTo>
                  <a:pt x="3743" y="1790"/>
                  <a:pt x="3727" y="1791"/>
                  <a:pt x="3711" y="1791"/>
                </a:cubicBezTo>
                <a:cubicBezTo>
                  <a:pt x="3685" y="1824"/>
                  <a:pt x="3667" y="1866"/>
                  <a:pt x="3655" y="1899"/>
                </a:cubicBezTo>
                <a:cubicBezTo>
                  <a:pt x="3684" y="1861"/>
                  <a:pt x="3726" y="1820"/>
                  <a:pt x="3759" y="1789"/>
                </a:cubicBezTo>
                <a:close/>
                <a:moveTo>
                  <a:pt x="3472" y="2317"/>
                </a:moveTo>
                <a:cubicBezTo>
                  <a:pt x="3472" y="2317"/>
                  <a:pt x="3477" y="2324"/>
                  <a:pt x="3481" y="2329"/>
                </a:cubicBezTo>
                <a:cubicBezTo>
                  <a:pt x="3481" y="2309"/>
                  <a:pt x="3483" y="2279"/>
                  <a:pt x="3490" y="2241"/>
                </a:cubicBezTo>
                <a:lnTo>
                  <a:pt x="3496" y="2214"/>
                </a:lnTo>
                <a:cubicBezTo>
                  <a:pt x="3513" y="2144"/>
                  <a:pt x="3542" y="2078"/>
                  <a:pt x="3582" y="2018"/>
                </a:cubicBezTo>
                <a:cubicBezTo>
                  <a:pt x="3583" y="1996"/>
                  <a:pt x="3586" y="1964"/>
                  <a:pt x="3593" y="1929"/>
                </a:cubicBezTo>
                <a:cubicBezTo>
                  <a:pt x="3575" y="1949"/>
                  <a:pt x="3557" y="1968"/>
                  <a:pt x="3538" y="1986"/>
                </a:cubicBezTo>
                <a:cubicBezTo>
                  <a:pt x="3523" y="2014"/>
                  <a:pt x="3474" y="2106"/>
                  <a:pt x="3474" y="2187"/>
                </a:cubicBezTo>
                <a:cubicBezTo>
                  <a:pt x="3474" y="2187"/>
                  <a:pt x="3474" y="2188"/>
                  <a:pt x="3474" y="2189"/>
                </a:cubicBezTo>
                <a:lnTo>
                  <a:pt x="3474" y="2191"/>
                </a:lnTo>
                <a:lnTo>
                  <a:pt x="3460" y="2193"/>
                </a:lnTo>
                <a:lnTo>
                  <a:pt x="3460" y="2191"/>
                </a:lnTo>
                <a:cubicBezTo>
                  <a:pt x="3459" y="2189"/>
                  <a:pt x="3447" y="2138"/>
                  <a:pt x="3447" y="2083"/>
                </a:cubicBezTo>
                <a:cubicBezTo>
                  <a:pt x="3447" y="2076"/>
                  <a:pt x="3447" y="2068"/>
                  <a:pt x="3448" y="2060"/>
                </a:cubicBezTo>
                <a:cubicBezTo>
                  <a:pt x="3439" y="2066"/>
                  <a:pt x="3430" y="2072"/>
                  <a:pt x="3422" y="2077"/>
                </a:cubicBezTo>
                <a:cubicBezTo>
                  <a:pt x="3421" y="2092"/>
                  <a:pt x="3420" y="2108"/>
                  <a:pt x="3420" y="2123"/>
                </a:cubicBezTo>
                <a:lnTo>
                  <a:pt x="3420" y="2127"/>
                </a:lnTo>
                <a:cubicBezTo>
                  <a:pt x="3420" y="2138"/>
                  <a:pt x="3421" y="2149"/>
                  <a:pt x="3422" y="2160"/>
                </a:cubicBezTo>
                <a:cubicBezTo>
                  <a:pt x="3423" y="2175"/>
                  <a:pt x="3425" y="2190"/>
                  <a:pt x="3428" y="2205"/>
                </a:cubicBezTo>
                <a:cubicBezTo>
                  <a:pt x="3430" y="2215"/>
                  <a:pt x="3433" y="2224"/>
                  <a:pt x="3435" y="2234"/>
                </a:cubicBezTo>
                <a:cubicBezTo>
                  <a:pt x="3444" y="2264"/>
                  <a:pt x="3456" y="2292"/>
                  <a:pt x="3472" y="2317"/>
                </a:cubicBezTo>
                <a:close/>
                <a:moveTo>
                  <a:pt x="4185" y="1461"/>
                </a:moveTo>
                <a:cubicBezTo>
                  <a:pt x="4157" y="1474"/>
                  <a:pt x="4114" y="1527"/>
                  <a:pt x="4067" y="1584"/>
                </a:cubicBezTo>
                <a:cubicBezTo>
                  <a:pt x="4016" y="1646"/>
                  <a:pt x="3958" y="1716"/>
                  <a:pt x="3908" y="1750"/>
                </a:cubicBezTo>
                <a:cubicBezTo>
                  <a:pt x="3878" y="1769"/>
                  <a:pt x="3836" y="1782"/>
                  <a:pt x="3782" y="1788"/>
                </a:cubicBezTo>
                <a:cubicBezTo>
                  <a:pt x="3744" y="1822"/>
                  <a:pt x="3656" y="1905"/>
                  <a:pt x="3637" y="1955"/>
                </a:cubicBezTo>
                <a:lnTo>
                  <a:pt x="3633" y="1971"/>
                </a:lnTo>
                <a:lnTo>
                  <a:pt x="3621" y="1970"/>
                </a:lnTo>
                <a:lnTo>
                  <a:pt x="3619" y="1970"/>
                </a:lnTo>
                <a:lnTo>
                  <a:pt x="3620" y="1968"/>
                </a:lnTo>
                <a:cubicBezTo>
                  <a:pt x="3620" y="1968"/>
                  <a:pt x="3620" y="1967"/>
                  <a:pt x="3620" y="1967"/>
                </a:cubicBezTo>
                <a:cubicBezTo>
                  <a:pt x="3620" y="1967"/>
                  <a:pt x="3620" y="1964"/>
                  <a:pt x="3620" y="1964"/>
                </a:cubicBezTo>
                <a:cubicBezTo>
                  <a:pt x="3621" y="1959"/>
                  <a:pt x="3622" y="1956"/>
                  <a:pt x="3623" y="1952"/>
                </a:cubicBezTo>
                <a:cubicBezTo>
                  <a:pt x="3631" y="1923"/>
                  <a:pt x="3653" y="1848"/>
                  <a:pt x="3694" y="1791"/>
                </a:cubicBezTo>
                <a:cubicBezTo>
                  <a:pt x="3688" y="1790"/>
                  <a:pt x="3664" y="1789"/>
                  <a:pt x="3662" y="1789"/>
                </a:cubicBezTo>
                <a:cubicBezTo>
                  <a:pt x="3654" y="1800"/>
                  <a:pt x="3647" y="1811"/>
                  <a:pt x="3641" y="1824"/>
                </a:cubicBezTo>
                <a:cubicBezTo>
                  <a:pt x="3637" y="1832"/>
                  <a:pt x="3633" y="1840"/>
                  <a:pt x="3630" y="1850"/>
                </a:cubicBezTo>
                <a:cubicBezTo>
                  <a:pt x="3626" y="1859"/>
                  <a:pt x="3622" y="1869"/>
                  <a:pt x="3619" y="1880"/>
                </a:cubicBezTo>
                <a:lnTo>
                  <a:pt x="3612" y="1905"/>
                </a:lnTo>
                <a:cubicBezTo>
                  <a:pt x="3605" y="1935"/>
                  <a:pt x="3600" y="1968"/>
                  <a:pt x="3598" y="2002"/>
                </a:cubicBezTo>
                <a:lnTo>
                  <a:pt x="3597" y="2021"/>
                </a:lnTo>
                <a:cubicBezTo>
                  <a:pt x="3597" y="2021"/>
                  <a:pt x="3596" y="2040"/>
                  <a:pt x="3596" y="2047"/>
                </a:cubicBezTo>
                <a:cubicBezTo>
                  <a:pt x="3632" y="2012"/>
                  <a:pt x="3668" y="1978"/>
                  <a:pt x="3704" y="1944"/>
                </a:cubicBezTo>
                <a:lnTo>
                  <a:pt x="3719" y="1930"/>
                </a:lnTo>
                <a:cubicBezTo>
                  <a:pt x="4028" y="1639"/>
                  <a:pt x="4162" y="1544"/>
                  <a:pt x="4215" y="1514"/>
                </a:cubicBezTo>
                <a:cubicBezTo>
                  <a:pt x="4224" y="1508"/>
                  <a:pt x="4230" y="1505"/>
                  <a:pt x="4234" y="1504"/>
                </a:cubicBezTo>
                <a:cubicBezTo>
                  <a:pt x="4220" y="1475"/>
                  <a:pt x="4200" y="1465"/>
                  <a:pt x="4185" y="1461"/>
                </a:cubicBezTo>
                <a:close/>
                <a:moveTo>
                  <a:pt x="3674" y="1402"/>
                </a:moveTo>
                <a:cubicBezTo>
                  <a:pt x="3664" y="1403"/>
                  <a:pt x="3654" y="1400"/>
                  <a:pt x="3647" y="1394"/>
                </a:cubicBezTo>
                <a:cubicBezTo>
                  <a:pt x="3646" y="1393"/>
                  <a:pt x="3645" y="1392"/>
                  <a:pt x="3644" y="1390"/>
                </a:cubicBezTo>
                <a:lnTo>
                  <a:pt x="3615" y="1386"/>
                </a:lnTo>
                <a:lnTo>
                  <a:pt x="3607" y="1385"/>
                </a:lnTo>
                <a:lnTo>
                  <a:pt x="3604" y="1384"/>
                </a:lnTo>
                <a:lnTo>
                  <a:pt x="3587" y="1382"/>
                </a:lnTo>
                <a:lnTo>
                  <a:pt x="3577" y="1380"/>
                </a:lnTo>
                <a:lnTo>
                  <a:pt x="3560" y="1377"/>
                </a:lnTo>
                <a:lnTo>
                  <a:pt x="3552" y="1375"/>
                </a:lnTo>
                <a:lnTo>
                  <a:pt x="3550" y="1374"/>
                </a:lnTo>
                <a:lnTo>
                  <a:pt x="3534" y="1371"/>
                </a:lnTo>
                <a:lnTo>
                  <a:pt x="3524" y="1369"/>
                </a:lnTo>
                <a:lnTo>
                  <a:pt x="3509" y="1365"/>
                </a:lnTo>
                <a:lnTo>
                  <a:pt x="3484" y="1359"/>
                </a:lnTo>
                <a:lnTo>
                  <a:pt x="3480" y="1358"/>
                </a:lnTo>
                <a:lnTo>
                  <a:pt x="3461" y="1352"/>
                </a:lnTo>
                <a:lnTo>
                  <a:pt x="3457" y="1351"/>
                </a:lnTo>
                <a:lnTo>
                  <a:pt x="3438" y="1345"/>
                </a:lnTo>
                <a:lnTo>
                  <a:pt x="3417" y="1338"/>
                </a:lnTo>
                <a:lnTo>
                  <a:pt x="3414" y="1337"/>
                </a:lnTo>
                <a:lnTo>
                  <a:pt x="3396" y="1331"/>
                </a:lnTo>
                <a:lnTo>
                  <a:pt x="3393" y="1330"/>
                </a:lnTo>
                <a:lnTo>
                  <a:pt x="3376" y="1323"/>
                </a:lnTo>
                <a:lnTo>
                  <a:pt x="3373" y="1322"/>
                </a:lnTo>
                <a:lnTo>
                  <a:pt x="3357" y="1316"/>
                </a:lnTo>
                <a:lnTo>
                  <a:pt x="3354" y="1315"/>
                </a:lnTo>
                <a:lnTo>
                  <a:pt x="3338" y="1308"/>
                </a:lnTo>
                <a:lnTo>
                  <a:pt x="3336" y="1307"/>
                </a:lnTo>
                <a:lnTo>
                  <a:pt x="3321" y="1300"/>
                </a:lnTo>
                <a:lnTo>
                  <a:pt x="3318" y="1298"/>
                </a:lnTo>
                <a:lnTo>
                  <a:pt x="3304" y="1292"/>
                </a:lnTo>
                <a:lnTo>
                  <a:pt x="3302" y="1290"/>
                </a:lnTo>
                <a:lnTo>
                  <a:pt x="3289" y="1284"/>
                </a:lnTo>
                <a:lnTo>
                  <a:pt x="3286" y="1282"/>
                </a:lnTo>
                <a:lnTo>
                  <a:pt x="3274" y="1275"/>
                </a:lnTo>
                <a:lnTo>
                  <a:pt x="3271" y="1274"/>
                </a:lnTo>
                <a:lnTo>
                  <a:pt x="3259" y="1267"/>
                </a:lnTo>
                <a:lnTo>
                  <a:pt x="3257" y="1266"/>
                </a:lnTo>
                <a:lnTo>
                  <a:pt x="3246" y="1259"/>
                </a:lnTo>
                <a:lnTo>
                  <a:pt x="3243" y="1257"/>
                </a:lnTo>
                <a:lnTo>
                  <a:pt x="3233" y="1251"/>
                </a:lnTo>
                <a:lnTo>
                  <a:pt x="3230" y="1249"/>
                </a:lnTo>
                <a:lnTo>
                  <a:pt x="3221" y="1243"/>
                </a:lnTo>
                <a:lnTo>
                  <a:pt x="3217" y="1240"/>
                </a:lnTo>
                <a:lnTo>
                  <a:pt x="3210" y="1235"/>
                </a:lnTo>
                <a:lnTo>
                  <a:pt x="3205" y="1232"/>
                </a:lnTo>
                <a:lnTo>
                  <a:pt x="3199" y="1228"/>
                </a:lnTo>
                <a:lnTo>
                  <a:pt x="3194" y="1223"/>
                </a:lnTo>
                <a:lnTo>
                  <a:pt x="3189" y="1220"/>
                </a:lnTo>
                <a:lnTo>
                  <a:pt x="3182" y="1214"/>
                </a:lnTo>
                <a:lnTo>
                  <a:pt x="3180" y="1213"/>
                </a:lnTo>
                <a:lnTo>
                  <a:pt x="3174" y="1207"/>
                </a:lnTo>
                <a:lnTo>
                  <a:pt x="3172" y="1206"/>
                </a:lnTo>
                <a:lnTo>
                  <a:pt x="3164" y="1199"/>
                </a:lnTo>
                <a:cubicBezTo>
                  <a:pt x="3153" y="1189"/>
                  <a:pt x="3143" y="1180"/>
                  <a:pt x="3134" y="1170"/>
                </a:cubicBezTo>
                <a:cubicBezTo>
                  <a:pt x="3132" y="1170"/>
                  <a:pt x="3068" y="1167"/>
                  <a:pt x="3059" y="1167"/>
                </a:cubicBezTo>
                <a:cubicBezTo>
                  <a:pt x="3138" y="1242"/>
                  <a:pt x="3317" y="1365"/>
                  <a:pt x="3688" y="1422"/>
                </a:cubicBezTo>
                <a:cubicBezTo>
                  <a:pt x="3691" y="1422"/>
                  <a:pt x="3693" y="1422"/>
                  <a:pt x="3695" y="1421"/>
                </a:cubicBezTo>
                <a:cubicBezTo>
                  <a:pt x="3731" y="1416"/>
                  <a:pt x="3768" y="1412"/>
                  <a:pt x="3804" y="1407"/>
                </a:cubicBezTo>
                <a:cubicBezTo>
                  <a:pt x="3775" y="1405"/>
                  <a:pt x="3745" y="1402"/>
                  <a:pt x="3713" y="1399"/>
                </a:cubicBezTo>
                <a:cubicBezTo>
                  <a:pt x="3700" y="1400"/>
                  <a:pt x="3687" y="1401"/>
                  <a:pt x="3674" y="1402"/>
                </a:cubicBezTo>
                <a:close/>
                <a:moveTo>
                  <a:pt x="4326" y="809"/>
                </a:moveTo>
                <a:cubicBezTo>
                  <a:pt x="4305" y="807"/>
                  <a:pt x="4291" y="810"/>
                  <a:pt x="4284" y="819"/>
                </a:cubicBezTo>
                <a:cubicBezTo>
                  <a:pt x="4278" y="826"/>
                  <a:pt x="4276" y="835"/>
                  <a:pt x="4276" y="848"/>
                </a:cubicBezTo>
                <a:lnTo>
                  <a:pt x="4277" y="857"/>
                </a:lnTo>
                <a:cubicBezTo>
                  <a:pt x="4278" y="865"/>
                  <a:pt x="4279" y="874"/>
                  <a:pt x="4282" y="885"/>
                </a:cubicBezTo>
                <a:cubicBezTo>
                  <a:pt x="4292" y="924"/>
                  <a:pt x="4339" y="1006"/>
                  <a:pt x="4385" y="1084"/>
                </a:cubicBezTo>
                <a:cubicBezTo>
                  <a:pt x="4428" y="1158"/>
                  <a:pt x="4444" y="1268"/>
                  <a:pt x="4346" y="1336"/>
                </a:cubicBezTo>
                <a:cubicBezTo>
                  <a:pt x="4321" y="1353"/>
                  <a:pt x="4247" y="1393"/>
                  <a:pt x="4088" y="1408"/>
                </a:cubicBezTo>
                <a:cubicBezTo>
                  <a:pt x="4140" y="1419"/>
                  <a:pt x="4167" y="1436"/>
                  <a:pt x="4178" y="1446"/>
                </a:cubicBezTo>
                <a:lnTo>
                  <a:pt x="4178" y="1446"/>
                </a:lnTo>
                <a:cubicBezTo>
                  <a:pt x="4344" y="1429"/>
                  <a:pt x="4405" y="1379"/>
                  <a:pt x="4454" y="1339"/>
                </a:cubicBezTo>
                <a:cubicBezTo>
                  <a:pt x="4467" y="1328"/>
                  <a:pt x="4479" y="1317"/>
                  <a:pt x="4493" y="1309"/>
                </a:cubicBezTo>
                <a:cubicBezTo>
                  <a:pt x="4511" y="1297"/>
                  <a:pt x="4523" y="1275"/>
                  <a:pt x="4529" y="1243"/>
                </a:cubicBezTo>
                <a:cubicBezTo>
                  <a:pt x="4532" y="1228"/>
                  <a:pt x="4533" y="1211"/>
                  <a:pt x="4533" y="1192"/>
                </a:cubicBezTo>
                <a:cubicBezTo>
                  <a:pt x="4533" y="1099"/>
                  <a:pt x="4499" y="989"/>
                  <a:pt x="4476" y="958"/>
                </a:cubicBezTo>
                <a:cubicBezTo>
                  <a:pt x="4447" y="919"/>
                  <a:pt x="4443" y="874"/>
                  <a:pt x="4443" y="851"/>
                </a:cubicBezTo>
                <a:cubicBezTo>
                  <a:pt x="4443" y="851"/>
                  <a:pt x="4444" y="839"/>
                  <a:pt x="4444" y="837"/>
                </a:cubicBezTo>
                <a:cubicBezTo>
                  <a:pt x="4409" y="819"/>
                  <a:pt x="4375" y="813"/>
                  <a:pt x="4326" y="809"/>
                </a:cubicBezTo>
                <a:close/>
                <a:moveTo>
                  <a:pt x="3323" y="1179"/>
                </a:moveTo>
                <a:cubicBezTo>
                  <a:pt x="3321" y="1179"/>
                  <a:pt x="3165" y="1171"/>
                  <a:pt x="3155" y="1171"/>
                </a:cubicBezTo>
                <a:cubicBezTo>
                  <a:pt x="3159" y="1175"/>
                  <a:pt x="3167" y="1182"/>
                  <a:pt x="3167" y="1182"/>
                </a:cubicBezTo>
                <a:lnTo>
                  <a:pt x="3167" y="1183"/>
                </a:lnTo>
                <a:lnTo>
                  <a:pt x="3171" y="1186"/>
                </a:lnTo>
                <a:lnTo>
                  <a:pt x="3174" y="1189"/>
                </a:lnTo>
                <a:lnTo>
                  <a:pt x="3177" y="1191"/>
                </a:lnTo>
                <a:lnTo>
                  <a:pt x="3182" y="1195"/>
                </a:lnTo>
                <a:lnTo>
                  <a:pt x="3185" y="1198"/>
                </a:lnTo>
                <a:lnTo>
                  <a:pt x="3190" y="1202"/>
                </a:lnTo>
                <a:lnTo>
                  <a:pt x="3194" y="1205"/>
                </a:lnTo>
                <a:lnTo>
                  <a:pt x="3199" y="1209"/>
                </a:lnTo>
                <a:lnTo>
                  <a:pt x="3203" y="1212"/>
                </a:lnTo>
                <a:lnTo>
                  <a:pt x="3209" y="1216"/>
                </a:lnTo>
                <a:lnTo>
                  <a:pt x="3214" y="1220"/>
                </a:lnTo>
                <a:lnTo>
                  <a:pt x="3219" y="1224"/>
                </a:lnTo>
                <a:lnTo>
                  <a:pt x="3224" y="1227"/>
                </a:lnTo>
                <a:lnTo>
                  <a:pt x="3230" y="1231"/>
                </a:lnTo>
                <a:lnTo>
                  <a:pt x="3236" y="1235"/>
                </a:lnTo>
                <a:lnTo>
                  <a:pt x="3242" y="1239"/>
                </a:lnTo>
                <a:lnTo>
                  <a:pt x="3248" y="1243"/>
                </a:lnTo>
                <a:lnTo>
                  <a:pt x="3255" y="1247"/>
                </a:lnTo>
                <a:lnTo>
                  <a:pt x="3261" y="1251"/>
                </a:lnTo>
                <a:cubicBezTo>
                  <a:pt x="3261" y="1251"/>
                  <a:pt x="3269" y="1255"/>
                  <a:pt x="3269" y="1256"/>
                </a:cubicBezTo>
                <a:lnTo>
                  <a:pt x="3274" y="1259"/>
                </a:lnTo>
                <a:lnTo>
                  <a:pt x="3284" y="1264"/>
                </a:lnTo>
                <a:lnTo>
                  <a:pt x="3289" y="1267"/>
                </a:lnTo>
                <a:cubicBezTo>
                  <a:pt x="3289" y="1267"/>
                  <a:pt x="3304" y="1275"/>
                  <a:pt x="3304" y="1275"/>
                </a:cubicBezTo>
                <a:lnTo>
                  <a:pt x="3320" y="1283"/>
                </a:lnTo>
                <a:lnTo>
                  <a:pt x="3337" y="1291"/>
                </a:lnTo>
                <a:lnTo>
                  <a:pt x="3339" y="1292"/>
                </a:lnTo>
                <a:lnTo>
                  <a:pt x="3354" y="1299"/>
                </a:lnTo>
                <a:lnTo>
                  <a:pt x="3358" y="1300"/>
                </a:lnTo>
                <a:lnTo>
                  <a:pt x="3373" y="1306"/>
                </a:lnTo>
                <a:cubicBezTo>
                  <a:pt x="3373" y="1306"/>
                  <a:pt x="3380" y="1309"/>
                  <a:pt x="3381" y="1309"/>
                </a:cubicBezTo>
                <a:lnTo>
                  <a:pt x="3392" y="1314"/>
                </a:lnTo>
                <a:lnTo>
                  <a:pt x="3400" y="1317"/>
                </a:lnTo>
                <a:lnTo>
                  <a:pt x="3412" y="1321"/>
                </a:lnTo>
                <a:lnTo>
                  <a:pt x="3420" y="1324"/>
                </a:lnTo>
                <a:lnTo>
                  <a:pt x="3433" y="1329"/>
                </a:lnTo>
                <a:lnTo>
                  <a:pt x="3443" y="1332"/>
                </a:lnTo>
                <a:lnTo>
                  <a:pt x="3455" y="1335"/>
                </a:lnTo>
                <a:lnTo>
                  <a:pt x="3465" y="1338"/>
                </a:lnTo>
                <a:lnTo>
                  <a:pt x="3478" y="1342"/>
                </a:lnTo>
                <a:lnTo>
                  <a:pt x="3488" y="1345"/>
                </a:lnTo>
                <a:lnTo>
                  <a:pt x="3502" y="1349"/>
                </a:lnTo>
                <a:lnTo>
                  <a:pt x="3512" y="1351"/>
                </a:lnTo>
                <a:lnTo>
                  <a:pt x="3527" y="1355"/>
                </a:lnTo>
                <a:lnTo>
                  <a:pt x="3537" y="1357"/>
                </a:lnTo>
                <a:lnTo>
                  <a:pt x="3551" y="1360"/>
                </a:lnTo>
                <a:lnTo>
                  <a:pt x="3556" y="1361"/>
                </a:lnTo>
                <a:lnTo>
                  <a:pt x="3563" y="1363"/>
                </a:lnTo>
                <a:lnTo>
                  <a:pt x="3583" y="1366"/>
                </a:lnTo>
                <a:lnTo>
                  <a:pt x="3590" y="1368"/>
                </a:lnTo>
                <a:lnTo>
                  <a:pt x="3608" y="1371"/>
                </a:lnTo>
                <a:lnTo>
                  <a:pt x="3618" y="1372"/>
                </a:lnTo>
                <a:cubicBezTo>
                  <a:pt x="3618" y="1372"/>
                  <a:pt x="3630" y="1374"/>
                  <a:pt x="3638" y="1375"/>
                </a:cubicBezTo>
                <a:cubicBezTo>
                  <a:pt x="3638" y="1375"/>
                  <a:pt x="3638" y="1375"/>
                  <a:pt x="3638" y="1374"/>
                </a:cubicBezTo>
                <a:cubicBezTo>
                  <a:pt x="3638" y="1371"/>
                  <a:pt x="3639" y="1367"/>
                  <a:pt x="3640" y="1364"/>
                </a:cubicBezTo>
                <a:cubicBezTo>
                  <a:pt x="3452" y="1315"/>
                  <a:pt x="3338" y="1195"/>
                  <a:pt x="3323" y="1179"/>
                </a:cubicBezTo>
                <a:close/>
                <a:moveTo>
                  <a:pt x="4358" y="1211"/>
                </a:moveTo>
                <a:cubicBezTo>
                  <a:pt x="4349" y="1281"/>
                  <a:pt x="4294" y="1324"/>
                  <a:pt x="4277" y="1336"/>
                </a:cubicBezTo>
                <a:cubicBezTo>
                  <a:pt x="4262" y="1346"/>
                  <a:pt x="4215" y="1358"/>
                  <a:pt x="4151" y="1368"/>
                </a:cubicBezTo>
                <a:cubicBezTo>
                  <a:pt x="4151" y="1370"/>
                  <a:pt x="4151" y="1372"/>
                  <a:pt x="4151" y="1374"/>
                </a:cubicBezTo>
                <a:cubicBezTo>
                  <a:pt x="4151" y="1378"/>
                  <a:pt x="4150" y="1383"/>
                  <a:pt x="4148" y="1386"/>
                </a:cubicBezTo>
                <a:cubicBezTo>
                  <a:pt x="4262" y="1369"/>
                  <a:pt x="4317" y="1339"/>
                  <a:pt x="4338" y="1324"/>
                </a:cubicBezTo>
                <a:cubicBezTo>
                  <a:pt x="4428" y="1262"/>
                  <a:pt x="4413" y="1160"/>
                  <a:pt x="4373" y="1092"/>
                </a:cubicBezTo>
                <a:cubicBezTo>
                  <a:pt x="4327" y="1012"/>
                  <a:pt x="4278" y="930"/>
                  <a:pt x="4268" y="888"/>
                </a:cubicBezTo>
                <a:cubicBezTo>
                  <a:pt x="4262" y="864"/>
                  <a:pt x="4257" y="836"/>
                  <a:pt x="4269" y="816"/>
                </a:cubicBezTo>
                <a:lnTo>
                  <a:pt x="4273" y="810"/>
                </a:lnTo>
                <a:cubicBezTo>
                  <a:pt x="4283" y="798"/>
                  <a:pt x="4301" y="793"/>
                  <a:pt x="4325" y="795"/>
                </a:cubicBezTo>
                <a:lnTo>
                  <a:pt x="4327" y="795"/>
                </a:lnTo>
                <a:cubicBezTo>
                  <a:pt x="4327" y="795"/>
                  <a:pt x="4327" y="795"/>
                  <a:pt x="4328" y="795"/>
                </a:cubicBezTo>
                <a:cubicBezTo>
                  <a:pt x="4367" y="798"/>
                  <a:pt x="4392" y="801"/>
                  <a:pt x="4424" y="813"/>
                </a:cubicBezTo>
                <a:cubicBezTo>
                  <a:pt x="4433" y="816"/>
                  <a:pt x="4441" y="820"/>
                  <a:pt x="4450" y="824"/>
                </a:cubicBezTo>
                <a:cubicBezTo>
                  <a:pt x="4450" y="824"/>
                  <a:pt x="4450" y="823"/>
                  <a:pt x="4450" y="823"/>
                </a:cubicBezTo>
                <a:lnTo>
                  <a:pt x="4454" y="824"/>
                </a:lnTo>
                <a:cubicBezTo>
                  <a:pt x="4454" y="825"/>
                  <a:pt x="4535" y="853"/>
                  <a:pt x="4626" y="892"/>
                </a:cubicBezTo>
                <a:cubicBezTo>
                  <a:pt x="4672" y="900"/>
                  <a:pt x="4715" y="903"/>
                  <a:pt x="4763" y="899"/>
                </a:cubicBezTo>
                <a:cubicBezTo>
                  <a:pt x="4786" y="897"/>
                  <a:pt x="4812" y="896"/>
                  <a:pt x="4838" y="896"/>
                </a:cubicBezTo>
                <a:cubicBezTo>
                  <a:pt x="4879" y="897"/>
                  <a:pt x="4914" y="905"/>
                  <a:pt x="4949" y="920"/>
                </a:cubicBezTo>
                <a:lnTo>
                  <a:pt x="4952" y="922"/>
                </a:lnTo>
                <a:cubicBezTo>
                  <a:pt x="4992" y="939"/>
                  <a:pt x="5041" y="960"/>
                  <a:pt x="5057" y="1005"/>
                </a:cubicBezTo>
                <a:lnTo>
                  <a:pt x="5059" y="1012"/>
                </a:lnTo>
                <a:lnTo>
                  <a:pt x="5060" y="1014"/>
                </a:lnTo>
                <a:cubicBezTo>
                  <a:pt x="5060" y="1014"/>
                  <a:pt x="5060" y="1015"/>
                  <a:pt x="5060" y="1015"/>
                </a:cubicBezTo>
                <a:lnTo>
                  <a:pt x="5060" y="1016"/>
                </a:lnTo>
                <a:lnTo>
                  <a:pt x="5061" y="1020"/>
                </a:lnTo>
                <a:lnTo>
                  <a:pt x="5061" y="1022"/>
                </a:lnTo>
                <a:lnTo>
                  <a:pt x="5061" y="1024"/>
                </a:lnTo>
                <a:lnTo>
                  <a:pt x="5061" y="1024"/>
                </a:lnTo>
                <a:lnTo>
                  <a:pt x="5062" y="1028"/>
                </a:lnTo>
                <a:lnTo>
                  <a:pt x="5062" y="1031"/>
                </a:lnTo>
                <a:lnTo>
                  <a:pt x="5062" y="1033"/>
                </a:lnTo>
                <a:cubicBezTo>
                  <a:pt x="5062" y="1033"/>
                  <a:pt x="5062" y="1036"/>
                  <a:pt x="5062" y="1037"/>
                </a:cubicBezTo>
                <a:lnTo>
                  <a:pt x="5062" y="1047"/>
                </a:lnTo>
                <a:lnTo>
                  <a:pt x="5061" y="1049"/>
                </a:lnTo>
                <a:lnTo>
                  <a:pt x="5060" y="1059"/>
                </a:lnTo>
                <a:lnTo>
                  <a:pt x="5060" y="1060"/>
                </a:lnTo>
                <a:lnTo>
                  <a:pt x="5058" y="1069"/>
                </a:lnTo>
                <a:lnTo>
                  <a:pt x="5058" y="1071"/>
                </a:lnTo>
                <a:cubicBezTo>
                  <a:pt x="5058" y="1071"/>
                  <a:pt x="5055" y="1080"/>
                  <a:pt x="5055" y="1081"/>
                </a:cubicBezTo>
                <a:lnTo>
                  <a:pt x="5053" y="1089"/>
                </a:lnTo>
                <a:lnTo>
                  <a:pt x="5052" y="1091"/>
                </a:lnTo>
                <a:lnTo>
                  <a:pt x="5046" y="1105"/>
                </a:lnTo>
                <a:cubicBezTo>
                  <a:pt x="5046" y="1105"/>
                  <a:pt x="5046" y="1106"/>
                  <a:pt x="5046" y="1106"/>
                </a:cubicBezTo>
                <a:lnTo>
                  <a:pt x="5043" y="1111"/>
                </a:lnTo>
                <a:cubicBezTo>
                  <a:pt x="5031" y="1138"/>
                  <a:pt x="5014" y="1163"/>
                  <a:pt x="4994" y="1186"/>
                </a:cubicBezTo>
                <a:lnTo>
                  <a:pt x="4983" y="1199"/>
                </a:lnTo>
                <a:lnTo>
                  <a:pt x="4975" y="1207"/>
                </a:lnTo>
                <a:lnTo>
                  <a:pt x="4968" y="1215"/>
                </a:lnTo>
                <a:lnTo>
                  <a:pt x="4967" y="1217"/>
                </a:lnTo>
                <a:lnTo>
                  <a:pt x="4966" y="1218"/>
                </a:lnTo>
                <a:lnTo>
                  <a:pt x="4965" y="1219"/>
                </a:lnTo>
                <a:lnTo>
                  <a:pt x="4962" y="1223"/>
                </a:lnTo>
                <a:lnTo>
                  <a:pt x="4961" y="1225"/>
                </a:lnTo>
                <a:lnTo>
                  <a:pt x="4960" y="1227"/>
                </a:lnTo>
                <a:lnTo>
                  <a:pt x="4959" y="1227"/>
                </a:lnTo>
                <a:lnTo>
                  <a:pt x="4956" y="1231"/>
                </a:lnTo>
                <a:lnTo>
                  <a:pt x="4955" y="1234"/>
                </a:lnTo>
                <a:lnTo>
                  <a:pt x="4955" y="1235"/>
                </a:lnTo>
                <a:lnTo>
                  <a:pt x="4954" y="1236"/>
                </a:lnTo>
                <a:lnTo>
                  <a:pt x="4952" y="1240"/>
                </a:lnTo>
                <a:lnTo>
                  <a:pt x="4951" y="1243"/>
                </a:lnTo>
                <a:lnTo>
                  <a:pt x="4950" y="1244"/>
                </a:lnTo>
                <a:lnTo>
                  <a:pt x="4950" y="1245"/>
                </a:lnTo>
                <a:lnTo>
                  <a:pt x="4949" y="1249"/>
                </a:lnTo>
                <a:lnTo>
                  <a:pt x="4948" y="1252"/>
                </a:lnTo>
                <a:lnTo>
                  <a:pt x="4948" y="1254"/>
                </a:lnTo>
                <a:lnTo>
                  <a:pt x="4947" y="1255"/>
                </a:lnTo>
                <a:lnTo>
                  <a:pt x="4946" y="1259"/>
                </a:lnTo>
                <a:lnTo>
                  <a:pt x="4946" y="1263"/>
                </a:lnTo>
                <a:lnTo>
                  <a:pt x="4946" y="1264"/>
                </a:lnTo>
                <a:lnTo>
                  <a:pt x="4946" y="1266"/>
                </a:lnTo>
                <a:lnTo>
                  <a:pt x="4946" y="1271"/>
                </a:lnTo>
                <a:cubicBezTo>
                  <a:pt x="4947" y="1304"/>
                  <a:pt x="4968" y="1328"/>
                  <a:pt x="4998" y="1330"/>
                </a:cubicBezTo>
                <a:lnTo>
                  <a:pt x="5009" y="1331"/>
                </a:lnTo>
                <a:lnTo>
                  <a:pt x="5011" y="1332"/>
                </a:lnTo>
                <a:lnTo>
                  <a:pt x="5012" y="1332"/>
                </a:lnTo>
                <a:lnTo>
                  <a:pt x="5019" y="1333"/>
                </a:lnTo>
                <a:lnTo>
                  <a:pt x="5021" y="1334"/>
                </a:lnTo>
                <a:lnTo>
                  <a:pt x="5022" y="1334"/>
                </a:lnTo>
                <a:lnTo>
                  <a:pt x="5027" y="1336"/>
                </a:lnTo>
                <a:lnTo>
                  <a:pt x="5030" y="1337"/>
                </a:lnTo>
                <a:lnTo>
                  <a:pt x="5030" y="1337"/>
                </a:lnTo>
                <a:lnTo>
                  <a:pt x="5035" y="1339"/>
                </a:lnTo>
                <a:lnTo>
                  <a:pt x="5038" y="1341"/>
                </a:lnTo>
                <a:lnTo>
                  <a:pt x="5041" y="1344"/>
                </a:lnTo>
                <a:lnTo>
                  <a:pt x="5044" y="1346"/>
                </a:lnTo>
                <a:lnTo>
                  <a:pt x="5047" y="1348"/>
                </a:lnTo>
                <a:lnTo>
                  <a:pt x="5049" y="1350"/>
                </a:lnTo>
                <a:lnTo>
                  <a:pt x="5052" y="1353"/>
                </a:lnTo>
                <a:lnTo>
                  <a:pt x="5053" y="1354"/>
                </a:lnTo>
                <a:lnTo>
                  <a:pt x="5054" y="1356"/>
                </a:lnTo>
                <a:lnTo>
                  <a:pt x="5056" y="1359"/>
                </a:lnTo>
                <a:lnTo>
                  <a:pt x="5057" y="1360"/>
                </a:lnTo>
                <a:cubicBezTo>
                  <a:pt x="5057" y="1360"/>
                  <a:pt x="5058" y="1361"/>
                  <a:pt x="5058" y="1361"/>
                </a:cubicBezTo>
                <a:lnTo>
                  <a:pt x="5060" y="1366"/>
                </a:lnTo>
                <a:lnTo>
                  <a:pt x="5061" y="1367"/>
                </a:lnTo>
                <a:lnTo>
                  <a:pt x="5063" y="1372"/>
                </a:lnTo>
                <a:cubicBezTo>
                  <a:pt x="5063" y="1372"/>
                  <a:pt x="5063" y="1373"/>
                  <a:pt x="5063" y="1373"/>
                </a:cubicBezTo>
                <a:lnTo>
                  <a:pt x="5065" y="1379"/>
                </a:lnTo>
                <a:lnTo>
                  <a:pt x="5065" y="1380"/>
                </a:lnTo>
                <a:lnTo>
                  <a:pt x="5066" y="1385"/>
                </a:lnTo>
                <a:lnTo>
                  <a:pt x="5066" y="1387"/>
                </a:lnTo>
                <a:lnTo>
                  <a:pt x="5067" y="1391"/>
                </a:lnTo>
                <a:lnTo>
                  <a:pt x="5067" y="1393"/>
                </a:lnTo>
                <a:lnTo>
                  <a:pt x="5067" y="1397"/>
                </a:lnTo>
                <a:lnTo>
                  <a:pt x="5067" y="1401"/>
                </a:lnTo>
                <a:cubicBezTo>
                  <a:pt x="5067" y="1401"/>
                  <a:pt x="5067" y="1405"/>
                  <a:pt x="5067" y="1406"/>
                </a:cubicBezTo>
                <a:cubicBezTo>
                  <a:pt x="5071" y="1412"/>
                  <a:pt x="5074" y="1419"/>
                  <a:pt x="5077" y="1426"/>
                </a:cubicBezTo>
                <a:cubicBezTo>
                  <a:pt x="5084" y="1409"/>
                  <a:pt x="5087" y="1397"/>
                  <a:pt x="5087" y="1386"/>
                </a:cubicBezTo>
                <a:cubicBezTo>
                  <a:pt x="5087" y="1361"/>
                  <a:pt x="5066" y="1348"/>
                  <a:pt x="5028" y="1324"/>
                </a:cubicBezTo>
                <a:lnTo>
                  <a:pt x="5005" y="1309"/>
                </a:lnTo>
                <a:cubicBezTo>
                  <a:pt x="4984" y="1295"/>
                  <a:pt x="4974" y="1284"/>
                  <a:pt x="4973" y="1271"/>
                </a:cubicBezTo>
                <a:lnTo>
                  <a:pt x="4973" y="1268"/>
                </a:lnTo>
                <a:cubicBezTo>
                  <a:pt x="4973" y="1252"/>
                  <a:pt x="4985" y="1238"/>
                  <a:pt x="5005" y="1217"/>
                </a:cubicBezTo>
                <a:cubicBezTo>
                  <a:pt x="5027" y="1193"/>
                  <a:pt x="5058" y="1161"/>
                  <a:pt x="5083" y="1108"/>
                </a:cubicBezTo>
                <a:cubicBezTo>
                  <a:pt x="5092" y="1090"/>
                  <a:pt x="5097" y="1071"/>
                  <a:pt x="5097" y="1053"/>
                </a:cubicBezTo>
                <a:cubicBezTo>
                  <a:pt x="5097" y="1032"/>
                  <a:pt x="5091" y="1012"/>
                  <a:pt x="5080" y="993"/>
                </a:cubicBezTo>
                <a:cubicBezTo>
                  <a:pt x="5043" y="928"/>
                  <a:pt x="4958" y="888"/>
                  <a:pt x="4911" y="884"/>
                </a:cubicBezTo>
                <a:cubicBezTo>
                  <a:pt x="4896" y="882"/>
                  <a:pt x="4878" y="877"/>
                  <a:pt x="4857" y="868"/>
                </a:cubicBezTo>
                <a:cubicBezTo>
                  <a:pt x="4827" y="870"/>
                  <a:pt x="4797" y="871"/>
                  <a:pt x="4768" y="870"/>
                </a:cubicBezTo>
                <a:lnTo>
                  <a:pt x="4751" y="870"/>
                </a:lnTo>
                <a:lnTo>
                  <a:pt x="4734" y="869"/>
                </a:lnTo>
                <a:lnTo>
                  <a:pt x="4716" y="867"/>
                </a:lnTo>
                <a:lnTo>
                  <a:pt x="4707" y="866"/>
                </a:lnTo>
                <a:lnTo>
                  <a:pt x="4698" y="865"/>
                </a:lnTo>
                <a:lnTo>
                  <a:pt x="4693" y="865"/>
                </a:lnTo>
                <a:lnTo>
                  <a:pt x="4690" y="864"/>
                </a:lnTo>
                <a:lnTo>
                  <a:pt x="4687" y="864"/>
                </a:lnTo>
                <a:lnTo>
                  <a:pt x="4680" y="863"/>
                </a:lnTo>
                <a:lnTo>
                  <a:pt x="4673" y="862"/>
                </a:lnTo>
                <a:lnTo>
                  <a:pt x="4670" y="861"/>
                </a:lnTo>
                <a:lnTo>
                  <a:pt x="4667" y="861"/>
                </a:lnTo>
                <a:lnTo>
                  <a:pt x="4661" y="860"/>
                </a:lnTo>
                <a:lnTo>
                  <a:pt x="4652" y="858"/>
                </a:lnTo>
                <a:lnTo>
                  <a:pt x="4650" y="858"/>
                </a:lnTo>
                <a:lnTo>
                  <a:pt x="4647" y="857"/>
                </a:lnTo>
                <a:lnTo>
                  <a:pt x="4642" y="856"/>
                </a:lnTo>
                <a:lnTo>
                  <a:pt x="4633" y="854"/>
                </a:lnTo>
                <a:lnTo>
                  <a:pt x="4630" y="854"/>
                </a:lnTo>
                <a:lnTo>
                  <a:pt x="4627" y="853"/>
                </a:lnTo>
                <a:lnTo>
                  <a:pt x="4623" y="852"/>
                </a:lnTo>
                <a:lnTo>
                  <a:pt x="4611" y="849"/>
                </a:lnTo>
                <a:lnTo>
                  <a:pt x="4610" y="848"/>
                </a:lnTo>
                <a:lnTo>
                  <a:pt x="4604" y="847"/>
                </a:lnTo>
                <a:lnTo>
                  <a:pt x="4585" y="841"/>
                </a:lnTo>
                <a:lnTo>
                  <a:pt x="4566" y="835"/>
                </a:lnTo>
                <a:lnTo>
                  <a:pt x="4547" y="829"/>
                </a:lnTo>
                <a:lnTo>
                  <a:pt x="4528" y="823"/>
                </a:lnTo>
                <a:lnTo>
                  <a:pt x="4509" y="816"/>
                </a:lnTo>
                <a:lnTo>
                  <a:pt x="4491" y="810"/>
                </a:lnTo>
                <a:lnTo>
                  <a:pt x="4473" y="803"/>
                </a:lnTo>
                <a:lnTo>
                  <a:pt x="4456" y="797"/>
                </a:lnTo>
                <a:lnTo>
                  <a:pt x="4439" y="791"/>
                </a:lnTo>
                <a:lnTo>
                  <a:pt x="4422" y="785"/>
                </a:lnTo>
                <a:cubicBezTo>
                  <a:pt x="4422" y="785"/>
                  <a:pt x="4406" y="779"/>
                  <a:pt x="4406" y="779"/>
                </a:cubicBezTo>
                <a:cubicBezTo>
                  <a:pt x="4379" y="768"/>
                  <a:pt x="4351" y="757"/>
                  <a:pt x="4323" y="746"/>
                </a:cubicBezTo>
                <a:cubicBezTo>
                  <a:pt x="4285" y="745"/>
                  <a:pt x="4254" y="765"/>
                  <a:pt x="4236" y="802"/>
                </a:cubicBezTo>
                <a:cubicBezTo>
                  <a:pt x="4209" y="858"/>
                  <a:pt x="4217" y="956"/>
                  <a:pt x="4295" y="1046"/>
                </a:cubicBezTo>
                <a:cubicBezTo>
                  <a:pt x="4344" y="1103"/>
                  <a:pt x="4365" y="1158"/>
                  <a:pt x="4358" y="1211"/>
                </a:cubicBezTo>
                <a:close/>
                <a:moveTo>
                  <a:pt x="3931" y="1397"/>
                </a:moveTo>
                <a:cubicBezTo>
                  <a:pt x="3964" y="1396"/>
                  <a:pt x="3993" y="1396"/>
                  <a:pt x="4018" y="1398"/>
                </a:cubicBezTo>
                <a:cubicBezTo>
                  <a:pt x="4028" y="1398"/>
                  <a:pt x="4037" y="1397"/>
                  <a:pt x="4046" y="1397"/>
                </a:cubicBezTo>
                <a:cubicBezTo>
                  <a:pt x="3967" y="1392"/>
                  <a:pt x="3887" y="1391"/>
                  <a:pt x="3808" y="1393"/>
                </a:cubicBezTo>
                <a:cubicBezTo>
                  <a:pt x="3841" y="1396"/>
                  <a:pt x="3872" y="1398"/>
                  <a:pt x="3901" y="1398"/>
                </a:cubicBezTo>
                <a:cubicBezTo>
                  <a:pt x="3911" y="1398"/>
                  <a:pt x="3921" y="1397"/>
                  <a:pt x="3931" y="1397"/>
                </a:cubicBezTo>
                <a:close/>
                <a:moveTo>
                  <a:pt x="4679" y="1266"/>
                </a:moveTo>
                <a:cubicBezTo>
                  <a:pt x="4665" y="1291"/>
                  <a:pt x="4658" y="1316"/>
                  <a:pt x="4658" y="1340"/>
                </a:cubicBezTo>
                <a:cubicBezTo>
                  <a:pt x="4658" y="1417"/>
                  <a:pt x="4728" y="1473"/>
                  <a:pt x="4775" y="1511"/>
                </a:cubicBezTo>
                <a:cubicBezTo>
                  <a:pt x="4795" y="1527"/>
                  <a:pt x="4810" y="1539"/>
                  <a:pt x="4814" y="1549"/>
                </a:cubicBezTo>
                <a:cubicBezTo>
                  <a:pt x="4818" y="1558"/>
                  <a:pt x="4820" y="1572"/>
                  <a:pt x="4820" y="1588"/>
                </a:cubicBezTo>
                <a:cubicBezTo>
                  <a:pt x="4820" y="1613"/>
                  <a:pt x="4815" y="1639"/>
                  <a:pt x="4813" y="1654"/>
                </a:cubicBezTo>
                <a:cubicBezTo>
                  <a:pt x="4867" y="1649"/>
                  <a:pt x="4900" y="1625"/>
                  <a:pt x="4912" y="1583"/>
                </a:cubicBezTo>
                <a:cubicBezTo>
                  <a:pt x="4915" y="1572"/>
                  <a:pt x="4916" y="1560"/>
                  <a:pt x="4916" y="1547"/>
                </a:cubicBezTo>
                <a:cubicBezTo>
                  <a:pt x="4916" y="1496"/>
                  <a:pt x="4893" y="1450"/>
                  <a:pt x="4887" y="1446"/>
                </a:cubicBezTo>
                <a:cubicBezTo>
                  <a:pt x="4866" y="1432"/>
                  <a:pt x="4837" y="1349"/>
                  <a:pt x="4831" y="1332"/>
                </a:cubicBezTo>
                <a:lnTo>
                  <a:pt x="4830" y="1330"/>
                </a:lnTo>
                <a:lnTo>
                  <a:pt x="4843" y="1325"/>
                </a:lnTo>
                <a:lnTo>
                  <a:pt x="4844" y="1327"/>
                </a:lnTo>
                <a:cubicBezTo>
                  <a:pt x="4845" y="1330"/>
                  <a:pt x="4874" y="1392"/>
                  <a:pt x="4974" y="1380"/>
                </a:cubicBezTo>
                <a:cubicBezTo>
                  <a:pt x="5008" y="1376"/>
                  <a:pt x="5034" y="1380"/>
                  <a:pt x="5052" y="1392"/>
                </a:cubicBezTo>
                <a:cubicBezTo>
                  <a:pt x="5050" y="1375"/>
                  <a:pt x="5043" y="1362"/>
                  <a:pt x="5030" y="1354"/>
                </a:cubicBezTo>
                <a:cubicBezTo>
                  <a:pt x="5030" y="1354"/>
                  <a:pt x="5029" y="1353"/>
                  <a:pt x="5029" y="1353"/>
                </a:cubicBezTo>
                <a:lnTo>
                  <a:pt x="5021" y="1349"/>
                </a:lnTo>
                <a:lnTo>
                  <a:pt x="5018" y="1348"/>
                </a:lnTo>
                <a:lnTo>
                  <a:pt x="5016" y="1348"/>
                </a:lnTo>
                <a:lnTo>
                  <a:pt x="5015" y="1347"/>
                </a:lnTo>
                <a:lnTo>
                  <a:pt x="5010" y="1346"/>
                </a:lnTo>
                <a:cubicBezTo>
                  <a:pt x="5006" y="1345"/>
                  <a:pt x="5001" y="1344"/>
                  <a:pt x="4997" y="1344"/>
                </a:cubicBezTo>
                <a:cubicBezTo>
                  <a:pt x="4959" y="1341"/>
                  <a:pt x="4933" y="1312"/>
                  <a:pt x="4932" y="1272"/>
                </a:cubicBezTo>
                <a:lnTo>
                  <a:pt x="4932" y="1269"/>
                </a:lnTo>
                <a:lnTo>
                  <a:pt x="4932" y="1265"/>
                </a:lnTo>
                <a:lnTo>
                  <a:pt x="4932" y="1263"/>
                </a:lnTo>
                <a:lnTo>
                  <a:pt x="4932" y="1262"/>
                </a:lnTo>
                <a:lnTo>
                  <a:pt x="4932" y="1257"/>
                </a:lnTo>
                <a:lnTo>
                  <a:pt x="4933" y="1252"/>
                </a:lnTo>
                <a:lnTo>
                  <a:pt x="4934" y="1251"/>
                </a:lnTo>
                <a:lnTo>
                  <a:pt x="4934" y="1249"/>
                </a:lnTo>
                <a:lnTo>
                  <a:pt x="4935" y="1245"/>
                </a:lnTo>
                <a:lnTo>
                  <a:pt x="4937" y="1240"/>
                </a:lnTo>
                <a:lnTo>
                  <a:pt x="4937" y="1239"/>
                </a:lnTo>
                <a:lnTo>
                  <a:pt x="4938" y="1238"/>
                </a:lnTo>
                <a:lnTo>
                  <a:pt x="4939" y="1235"/>
                </a:lnTo>
                <a:lnTo>
                  <a:pt x="4941" y="1230"/>
                </a:lnTo>
                <a:cubicBezTo>
                  <a:pt x="4941" y="1230"/>
                  <a:pt x="4942" y="1229"/>
                  <a:pt x="4942" y="1229"/>
                </a:cubicBezTo>
                <a:lnTo>
                  <a:pt x="4942" y="1227"/>
                </a:lnTo>
                <a:lnTo>
                  <a:pt x="4944" y="1225"/>
                </a:lnTo>
                <a:lnTo>
                  <a:pt x="4947" y="1220"/>
                </a:lnTo>
                <a:lnTo>
                  <a:pt x="4948" y="1219"/>
                </a:lnTo>
                <a:lnTo>
                  <a:pt x="4949" y="1217"/>
                </a:lnTo>
                <a:lnTo>
                  <a:pt x="4950" y="1215"/>
                </a:lnTo>
                <a:lnTo>
                  <a:pt x="4954" y="1210"/>
                </a:lnTo>
                <a:lnTo>
                  <a:pt x="4957" y="1206"/>
                </a:lnTo>
                <a:lnTo>
                  <a:pt x="4965" y="1198"/>
                </a:lnTo>
                <a:lnTo>
                  <a:pt x="4972" y="1189"/>
                </a:lnTo>
                <a:lnTo>
                  <a:pt x="4984" y="1177"/>
                </a:lnTo>
                <a:cubicBezTo>
                  <a:pt x="5003" y="1155"/>
                  <a:pt x="5019" y="1130"/>
                  <a:pt x="5031" y="1105"/>
                </a:cubicBezTo>
                <a:cubicBezTo>
                  <a:pt x="5031" y="1105"/>
                  <a:pt x="5033" y="1101"/>
                  <a:pt x="5033" y="1101"/>
                </a:cubicBezTo>
                <a:cubicBezTo>
                  <a:pt x="5033" y="1101"/>
                  <a:pt x="5033" y="1100"/>
                  <a:pt x="5033" y="1099"/>
                </a:cubicBezTo>
                <a:cubicBezTo>
                  <a:pt x="5033" y="1099"/>
                  <a:pt x="5036" y="1093"/>
                  <a:pt x="5036" y="1093"/>
                </a:cubicBezTo>
                <a:cubicBezTo>
                  <a:pt x="5036" y="1093"/>
                  <a:pt x="5038" y="1086"/>
                  <a:pt x="5038" y="1086"/>
                </a:cubicBezTo>
                <a:cubicBezTo>
                  <a:pt x="5038" y="1086"/>
                  <a:pt x="5039" y="1084"/>
                  <a:pt x="5039" y="1084"/>
                </a:cubicBezTo>
                <a:cubicBezTo>
                  <a:pt x="5039" y="1084"/>
                  <a:pt x="5041" y="1077"/>
                  <a:pt x="5041" y="1077"/>
                </a:cubicBezTo>
                <a:cubicBezTo>
                  <a:pt x="5041" y="1077"/>
                  <a:pt x="5042" y="1077"/>
                  <a:pt x="5042" y="1077"/>
                </a:cubicBezTo>
                <a:lnTo>
                  <a:pt x="5044" y="1069"/>
                </a:lnTo>
                <a:lnTo>
                  <a:pt x="5044" y="1066"/>
                </a:lnTo>
                <a:cubicBezTo>
                  <a:pt x="5044" y="1066"/>
                  <a:pt x="5046" y="1058"/>
                  <a:pt x="5046" y="1057"/>
                </a:cubicBezTo>
                <a:lnTo>
                  <a:pt x="5047" y="1048"/>
                </a:lnTo>
                <a:lnTo>
                  <a:pt x="5048" y="1046"/>
                </a:lnTo>
                <a:cubicBezTo>
                  <a:pt x="5048" y="1046"/>
                  <a:pt x="5048" y="1037"/>
                  <a:pt x="5048" y="1037"/>
                </a:cubicBezTo>
                <a:cubicBezTo>
                  <a:pt x="5048" y="1037"/>
                  <a:pt x="5048" y="1037"/>
                  <a:pt x="5048" y="1037"/>
                </a:cubicBezTo>
                <a:lnTo>
                  <a:pt x="5048" y="1035"/>
                </a:lnTo>
                <a:lnTo>
                  <a:pt x="5048" y="1033"/>
                </a:lnTo>
                <a:lnTo>
                  <a:pt x="5048" y="1032"/>
                </a:lnTo>
                <a:cubicBezTo>
                  <a:pt x="5048" y="1032"/>
                  <a:pt x="5048" y="1030"/>
                  <a:pt x="5048" y="1030"/>
                </a:cubicBezTo>
                <a:lnTo>
                  <a:pt x="5047" y="1028"/>
                </a:lnTo>
                <a:lnTo>
                  <a:pt x="5047" y="1026"/>
                </a:lnTo>
                <a:lnTo>
                  <a:pt x="5047" y="1025"/>
                </a:lnTo>
                <a:lnTo>
                  <a:pt x="5047" y="1023"/>
                </a:lnTo>
                <a:lnTo>
                  <a:pt x="5047" y="1021"/>
                </a:lnTo>
                <a:lnTo>
                  <a:pt x="5046" y="1019"/>
                </a:lnTo>
                <a:lnTo>
                  <a:pt x="5046" y="1018"/>
                </a:lnTo>
                <a:lnTo>
                  <a:pt x="5046" y="1016"/>
                </a:lnTo>
                <a:lnTo>
                  <a:pt x="5044" y="1009"/>
                </a:lnTo>
                <a:cubicBezTo>
                  <a:pt x="5030" y="971"/>
                  <a:pt x="4984" y="951"/>
                  <a:pt x="4947" y="935"/>
                </a:cubicBezTo>
                <a:lnTo>
                  <a:pt x="4943" y="933"/>
                </a:lnTo>
                <a:cubicBezTo>
                  <a:pt x="4910" y="919"/>
                  <a:pt x="4877" y="912"/>
                  <a:pt x="4837" y="911"/>
                </a:cubicBezTo>
                <a:cubicBezTo>
                  <a:pt x="4812" y="910"/>
                  <a:pt x="4787" y="912"/>
                  <a:pt x="4764" y="913"/>
                </a:cubicBezTo>
                <a:cubicBezTo>
                  <a:pt x="4764" y="913"/>
                  <a:pt x="4737" y="915"/>
                  <a:pt x="4737" y="915"/>
                </a:cubicBezTo>
                <a:cubicBezTo>
                  <a:pt x="4715" y="915"/>
                  <a:pt x="4693" y="914"/>
                  <a:pt x="4672" y="913"/>
                </a:cubicBezTo>
                <a:cubicBezTo>
                  <a:pt x="4713" y="931"/>
                  <a:pt x="4748" y="948"/>
                  <a:pt x="4777" y="964"/>
                </a:cubicBezTo>
                <a:cubicBezTo>
                  <a:pt x="4810" y="982"/>
                  <a:pt x="4827" y="1001"/>
                  <a:pt x="4832" y="1023"/>
                </a:cubicBezTo>
                <a:cubicBezTo>
                  <a:pt x="4832" y="1026"/>
                  <a:pt x="4833" y="1029"/>
                  <a:pt x="4833" y="1033"/>
                </a:cubicBezTo>
                <a:cubicBezTo>
                  <a:pt x="4833" y="1065"/>
                  <a:pt x="4806" y="1098"/>
                  <a:pt x="4768" y="1143"/>
                </a:cubicBezTo>
                <a:cubicBezTo>
                  <a:pt x="4740" y="1178"/>
                  <a:pt x="4707" y="1217"/>
                  <a:pt x="4679" y="1266"/>
                </a:cubicBezTo>
                <a:close/>
                <a:moveTo>
                  <a:pt x="4449" y="780"/>
                </a:moveTo>
                <a:cubicBezTo>
                  <a:pt x="4449" y="780"/>
                  <a:pt x="4454" y="782"/>
                  <a:pt x="4454" y="782"/>
                </a:cubicBezTo>
                <a:lnTo>
                  <a:pt x="4465" y="785"/>
                </a:lnTo>
                <a:lnTo>
                  <a:pt x="4469" y="787"/>
                </a:lnTo>
                <a:lnTo>
                  <a:pt x="4482" y="791"/>
                </a:lnTo>
                <a:lnTo>
                  <a:pt x="4489" y="794"/>
                </a:lnTo>
                <a:lnTo>
                  <a:pt x="4499" y="797"/>
                </a:lnTo>
                <a:lnTo>
                  <a:pt x="4516" y="804"/>
                </a:lnTo>
                <a:lnTo>
                  <a:pt x="4525" y="806"/>
                </a:lnTo>
                <a:lnTo>
                  <a:pt x="4534" y="810"/>
                </a:lnTo>
                <a:lnTo>
                  <a:pt x="4541" y="812"/>
                </a:lnTo>
                <a:lnTo>
                  <a:pt x="4552" y="816"/>
                </a:lnTo>
                <a:lnTo>
                  <a:pt x="4571" y="822"/>
                </a:lnTo>
                <a:lnTo>
                  <a:pt x="4589" y="828"/>
                </a:lnTo>
                <a:lnTo>
                  <a:pt x="4607" y="833"/>
                </a:lnTo>
                <a:lnTo>
                  <a:pt x="4611" y="834"/>
                </a:lnTo>
                <a:lnTo>
                  <a:pt x="4625" y="838"/>
                </a:lnTo>
                <a:cubicBezTo>
                  <a:pt x="4625" y="838"/>
                  <a:pt x="4632" y="839"/>
                  <a:pt x="4632" y="839"/>
                </a:cubicBezTo>
                <a:lnTo>
                  <a:pt x="4643" y="842"/>
                </a:lnTo>
                <a:lnTo>
                  <a:pt x="4651" y="843"/>
                </a:lnTo>
                <a:lnTo>
                  <a:pt x="4661" y="845"/>
                </a:lnTo>
                <a:lnTo>
                  <a:pt x="4669" y="847"/>
                </a:lnTo>
                <a:lnTo>
                  <a:pt x="4678" y="848"/>
                </a:lnTo>
                <a:lnTo>
                  <a:pt x="4687" y="849"/>
                </a:lnTo>
                <a:lnTo>
                  <a:pt x="4694" y="850"/>
                </a:lnTo>
                <a:lnTo>
                  <a:pt x="4705" y="852"/>
                </a:lnTo>
                <a:cubicBezTo>
                  <a:pt x="4705" y="852"/>
                  <a:pt x="4710" y="852"/>
                  <a:pt x="4710" y="852"/>
                </a:cubicBezTo>
                <a:lnTo>
                  <a:pt x="4723" y="854"/>
                </a:lnTo>
                <a:lnTo>
                  <a:pt x="4724" y="854"/>
                </a:lnTo>
                <a:cubicBezTo>
                  <a:pt x="4758" y="857"/>
                  <a:pt x="4794" y="857"/>
                  <a:pt x="4831" y="855"/>
                </a:cubicBezTo>
                <a:cubicBezTo>
                  <a:pt x="4754" y="816"/>
                  <a:pt x="4672" y="749"/>
                  <a:pt x="4655" y="734"/>
                </a:cubicBezTo>
                <a:cubicBezTo>
                  <a:pt x="4627" y="709"/>
                  <a:pt x="4555" y="669"/>
                  <a:pt x="4509" y="675"/>
                </a:cubicBezTo>
                <a:cubicBezTo>
                  <a:pt x="4472" y="681"/>
                  <a:pt x="4378" y="723"/>
                  <a:pt x="4344" y="739"/>
                </a:cubicBezTo>
                <a:cubicBezTo>
                  <a:pt x="4374" y="751"/>
                  <a:pt x="4405" y="763"/>
                  <a:pt x="4435" y="774"/>
                </a:cubicBezTo>
                <a:lnTo>
                  <a:pt x="4449" y="780"/>
                </a:lnTo>
                <a:close/>
                <a:moveTo>
                  <a:pt x="4995" y="2087"/>
                </a:moveTo>
                <a:cubicBezTo>
                  <a:pt x="4958" y="2083"/>
                  <a:pt x="4898" y="2085"/>
                  <a:pt x="4820" y="2108"/>
                </a:cubicBezTo>
                <a:cubicBezTo>
                  <a:pt x="4738" y="2221"/>
                  <a:pt x="4602" y="2328"/>
                  <a:pt x="4417" y="2426"/>
                </a:cubicBezTo>
                <a:cubicBezTo>
                  <a:pt x="4417" y="2426"/>
                  <a:pt x="4415" y="2429"/>
                  <a:pt x="4412" y="2432"/>
                </a:cubicBezTo>
                <a:cubicBezTo>
                  <a:pt x="4434" y="2420"/>
                  <a:pt x="4457" y="2411"/>
                  <a:pt x="4482" y="2404"/>
                </a:cubicBezTo>
                <a:cubicBezTo>
                  <a:pt x="4575" y="2353"/>
                  <a:pt x="4814" y="2229"/>
                  <a:pt x="4840" y="2215"/>
                </a:cubicBezTo>
                <a:lnTo>
                  <a:pt x="4842" y="2214"/>
                </a:lnTo>
                <a:lnTo>
                  <a:pt x="4850" y="2225"/>
                </a:lnTo>
                <a:lnTo>
                  <a:pt x="4848" y="2227"/>
                </a:lnTo>
                <a:cubicBezTo>
                  <a:pt x="4794" y="2270"/>
                  <a:pt x="4666" y="2361"/>
                  <a:pt x="4610" y="2402"/>
                </a:cubicBezTo>
                <a:cubicBezTo>
                  <a:pt x="4622" y="2404"/>
                  <a:pt x="4635" y="2407"/>
                  <a:pt x="4647" y="2411"/>
                </a:cubicBezTo>
                <a:lnTo>
                  <a:pt x="4652" y="2412"/>
                </a:lnTo>
                <a:cubicBezTo>
                  <a:pt x="4652" y="2412"/>
                  <a:pt x="4652" y="2414"/>
                  <a:pt x="4652" y="2415"/>
                </a:cubicBezTo>
                <a:cubicBezTo>
                  <a:pt x="4686" y="2406"/>
                  <a:pt x="4794" y="2373"/>
                  <a:pt x="4891" y="2307"/>
                </a:cubicBezTo>
                <a:lnTo>
                  <a:pt x="4905" y="2297"/>
                </a:lnTo>
                <a:cubicBezTo>
                  <a:pt x="4920" y="2286"/>
                  <a:pt x="4934" y="2275"/>
                  <a:pt x="4946" y="2264"/>
                </a:cubicBezTo>
                <a:lnTo>
                  <a:pt x="4961" y="2249"/>
                </a:lnTo>
                <a:cubicBezTo>
                  <a:pt x="4980" y="2231"/>
                  <a:pt x="4996" y="2211"/>
                  <a:pt x="5009" y="2191"/>
                </a:cubicBezTo>
                <a:lnTo>
                  <a:pt x="5020" y="2175"/>
                </a:lnTo>
                <a:cubicBezTo>
                  <a:pt x="5031" y="2155"/>
                  <a:pt x="5040" y="2135"/>
                  <a:pt x="5047" y="2114"/>
                </a:cubicBezTo>
                <a:lnTo>
                  <a:pt x="5051" y="2099"/>
                </a:lnTo>
                <a:cubicBezTo>
                  <a:pt x="5051" y="2099"/>
                  <a:pt x="5052" y="2097"/>
                  <a:pt x="5052" y="2097"/>
                </a:cubicBezTo>
                <a:cubicBezTo>
                  <a:pt x="5045" y="2095"/>
                  <a:pt x="5031" y="2091"/>
                  <a:pt x="5010" y="2088"/>
                </a:cubicBezTo>
                <a:lnTo>
                  <a:pt x="4995" y="2087"/>
                </a:lnTo>
                <a:close/>
                <a:moveTo>
                  <a:pt x="5599" y="2445"/>
                </a:moveTo>
                <a:cubicBezTo>
                  <a:pt x="5755" y="2382"/>
                  <a:pt x="5872" y="2296"/>
                  <a:pt x="5947" y="2190"/>
                </a:cubicBezTo>
                <a:cubicBezTo>
                  <a:pt x="5907" y="2181"/>
                  <a:pt x="5737" y="2146"/>
                  <a:pt x="5616" y="2158"/>
                </a:cubicBezTo>
                <a:cubicBezTo>
                  <a:pt x="5446" y="2280"/>
                  <a:pt x="5247" y="2347"/>
                  <a:pt x="5168" y="2370"/>
                </a:cubicBezTo>
                <a:cubicBezTo>
                  <a:pt x="5168" y="2370"/>
                  <a:pt x="5166" y="2372"/>
                  <a:pt x="5166" y="2372"/>
                </a:cubicBezTo>
                <a:cubicBezTo>
                  <a:pt x="5149" y="2390"/>
                  <a:pt x="5130" y="2407"/>
                  <a:pt x="5110" y="2425"/>
                </a:cubicBezTo>
                <a:cubicBezTo>
                  <a:pt x="5256" y="2392"/>
                  <a:pt x="5512" y="2332"/>
                  <a:pt x="5640" y="2287"/>
                </a:cubicBezTo>
                <a:lnTo>
                  <a:pt x="5642" y="2287"/>
                </a:lnTo>
                <a:lnTo>
                  <a:pt x="5647" y="2300"/>
                </a:lnTo>
                <a:lnTo>
                  <a:pt x="5645" y="2301"/>
                </a:lnTo>
                <a:cubicBezTo>
                  <a:pt x="5641" y="2302"/>
                  <a:pt x="5243" y="2466"/>
                  <a:pt x="4958" y="2523"/>
                </a:cubicBezTo>
                <a:cubicBezTo>
                  <a:pt x="4958" y="2523"/>
                  <a:pt x="4947" y="2528"/>
                  <a:pt x="4941" y="2531"/>
                </a:cubicBezTo>
                <a:cubicBezTo>
                  <a:pt x="4967" y="2537"/>
                  <a:pt x="4994" y="2548"/>
                  <a:pt x="5022" y="2563"/>
                </a:cubicBezTo>
                <a:cubicBezTo>
                  <a:pt x="5113" y="2560"/>
                  <a:pt x="5348" y="2542"/>
                  <a:pt x="5573" y="2456"/>
                </a:cubicBezTo>
                <a:lnTo>
                  <a:pt x="5599" y="2445"/>
                </a:lnTo>
                <a:close/>
                <a:moveTo>
                  <a:pt x="4481" y="2137"/>
                </a:moveTo>
                <a:cubicBezTo>
                  <a:pt x="4484" y="2159"/>
                  <a:pt x="4487" y="2181"/>
                  <a:pt x="4487" y="2202"/>
                </a:cubicBezTo>
                <a:cubicBezTo>
                  <a:pt x="4567" y="2153"/>
                  <a:pt x="4722" y="2021"/>
                  <a:pt x="4723" y="2019"/>
                </a:cubicBezTo>
                <a:lnTo>
                  <a:pt x="4725" y="2018"/>
                </a:lnTo>
                <a:lnTo>
                  <a:pt x="4735" y="2026"/>
                </a:lnTo>
                <a:lnTo>
                  <a:pt x="4734" y="2028"/>
                </a:lnTo>
                <a:cubicBezTo>
                  <a:pt x="4683" y="2136"/>
                  <a:pt x="4531" y="2234"/>
                  <a:pt x="4484" y="2262"/>
                </a:cubicBezTo>
                <a:cubicBezTo>
                  <a:pt x="4477" y="2312"/>
                  <a:pt x="4460" y="2358"/>
                  <a:pt x="4434" y="2400"/>
                </a:cubicBezTo>
                <a:cubicBezTo>
                  <a:pt x="4600" y="2310"/>
                  <a:pt x="4723" y="2212"/>
                  <a:pt x="4801" y="2110"/>
                </a:cubicBezTo>
                <a:lnTo>
                  <a:pt x="4811" y="2096"/>
                </a:lnTo>
                <a:lnTo>
                  <a:pt x="4815" y="2091"/>
                </a:lnTo>
                <a:lnTo>
                  <a:pt x="4827" y="2073"/>
                </a:lnTo>
                <a:cubicBezTo>
                  <a:pt x="4853" y="2032"/>
                  <a:pt x="4872" y="1990"/>
                  <a:pt x="4885" y="1949"/>
                </a:cubicBezTo>
                <a:lnTo>
                  <a:pt x="4889" y="1934"/>
                </a:lnTo>
                <a:lnTo>
                  <a:pt x="4889" y="1934"/>
                </a:lnTo>
                <a:lnTo>
                  <a:pt x="4889" y="1933"/>
                </a:lnTo>
                <a:cubicBezTo>
                  <a:pt x="4894" y="1912"/>
                  <a:pt x="4898" y="1891"/>
                  <a:pt x="4899" y="1869"/>
                </a:cubicBezTo>
                <a:lnTo>
                  <a:pt x="4900" y="1855"/>
                </a:lnTo>
                <a:lnTo>
                  <a:pt x="4900" y="1852"/>
                </a:lnTo>
                <a:lnTo>
                  <a:pt x="4901" y="1840"/>
                </a:lnTo>
                <a:cubicBezTo>
                  <a:pt x="4901" y="1801"/>
                  <a:pt x="4895" y="1763"/>
                  <a:pt x="4883" y="1728"/>
                </a:cubicBezTo>
                <a:lnTo>
                  <a:pt x="4879" y="1717"/>
                </a:lnTo>
                <a:cubicBezTo>
                  <a:pt x="4874" y="1703"/>
                  <a:pt x="4868" y="1692"/>
                  <a:pt x="4864" y="1685"/>
                </a:cubicBezTo>
                <a:cubicBezTo>
                  <a:pt x="4758" y="1919"/>
                  <a:pt x="4545" y="2089"/>
                  <a:pt x="4481" y="2137"/>
                </a:cubicBezTo>
                <a:close/>
                <a:moveTo>
                  <a:pt x="4487" y="2219"/>
                </a:moveTo>
                <a:cubicBezTo>
                  <a:pt x="4487" y="2228"/>
                  <a:pt x="4486" y="2236"/>
                  <a:pt x="4486" y="2244"/>
                </a:cubicBezTo>
                <a:cubicBezTo>
                  <a:pt x="4526" y="2219"/>
                  <a:pt x="4642" y="2142"/>
                  <a:pt x="4701" y="2057"/>
                </a:cubicBezTo>
                <a:cubicBezTo>
                  <a:pt x="4649" y="2100"/>
                  <a:pt x="4546" y="2185"/>
                  <a:pt x="4487" y="2219"/>
                </a:cubicBezTo>
                <a:close/>
                <a:moveTo>
                  <a:pt x="4661" y="2674"/>
                </a:moveTo>
                <a:cubicBezTo>
                  <a:pt x="4728" y="2665"/>
                  <a:pt x="4831" y="2645"/>
                  <a:pt x="4898" y="2631"/>
                </a:cubicBezTo>
                <a:cubicBezTo>
                  <a:pt x="4820" y="2634"/>
                  <a:pt x="4704" y="2642"/>
                  <a:pt x="4634" y="2647"/>
                </a:cubicBezTo>
                <a:cubicBezTo>
                  <a:pt x="4645" y="2654"/>
                  <a:pt x="4654" y="2664"/>
                  <a:pt x="4661" y="2674"/>
                </a:cubicBezTo>
                <a:close/>
                <a:moveTo>
                  <a:pt x="4791" y="2826"/>
                </a:moveTo>
                <a:cubicBezTo>
                  <a:pt x="4722" y="2810"/>
                  <a:pt x="4643" y="2786"/>
                  <a:pt x="4599" y="2772"/>
                </a:cubicBezTo>
                <a:cubicBezTo>
                  <a:pt x="4586" y="2779"/>
                  <a:pt x="4573" y="2785"/>
                  <a:pt x="4560" y="2790"/>
                </a:cubicBezTo>
                <a:cubicBezTo>
                  <a:pt x="4626" y="2813"/>
                  <a:pt x="4718" y="2822"/>
                  <a:pt x="4791" y="2826"/>
                </a:cubicBezTo>
                <a:close/>
                <a:moveTo>
                  <a:pt x="4590" y="2398"/>
                </a:moveTo>
                <a:cubicBezTo>
                  <a:pt x="4625" y="2373"/>
                  <a:pt x="4707" y="2315"/>
                  <a:pt x="4772" y="2267"/>
                </a:cubicBezTo>
                <a:cubicBezTo>
                  <a:pt x="4702" y="2303"/>
                  <a:pt x="4595" y="2359"/>
                  <a:pt x="4525" y="2397"/>
                </a:cubicBezTo>
                <a:cubicBezTo>
                  <a:pt x="4546" y="2395"/>
                  <a:pt x="4568" y="2395"/>
                  <a:pt x="4590" y="2398"/>
                </a:cubicBezTo>
                <a:close/>
                <a:moveTo>
                  <a:pt x="4505" y="3571"/>
                </a:moveTo>
                <a:cubicBezTo>
                  <a:pt x="4474" y="3506"/>
                  <a:pt x="4436" y="3418"/>
                  <a:pt x="4415" y="3369"/>
                </a:cubicBezTo>
                <a:cubicBezTo>
                  <a:pt x="4389" y="3350"/>
                  <a:pt x="4366" y="3329"/>
                  <a:pt x="4346" y="3306"/>
                </a:cubicBezTo>
                <a:cubicBezTo>
                  <a:pt x="4346" y="3309"/>
                  <a:pt x="4346" y="3313"/>
                  <a:pt x="4346" y="3316"/>
                </a:cubicBezTo>
                <a:cubicBezTo>
                  <a:pt x="4346" y="3327"/>
                  <a:pt x="4346" y="3338"/>
                  <a:pt x="4345" y="3348"/>
                </a:cubicBezTo>
                <a:cubicBezTo>
                  <a:pt x="4387" y="3413"/>
                  <a:pt x="4459" y="3510"/>
                  <a:pt x="4505" y="3571"/>
                </a:cubicBezTo>
                <a:close/>
                <a:moveTo>
                  <a:pt x="4998" y="3401"/>
                </a:moveTo>
                <a:cubicBezTo>
                  <a:pt x="4916" y="3335"/>
                  <a:pt x="4812" y="3243"/>
                  <a:pt x="4766" y="3201"/>
                </a:cubicBezTo>
                <a:cubicBezTo>
                  <a:pt x="4766" y="3208"/>
                  <a:pt x="4767" y="3216"/>
                  <a:pt x="4767" y="3224"/>
                </a:cubicBezTo>
                <a:cubicBezTo>
                  <a:pt x="4767" y="3232"/>
                  <a:pt x="4766" y="3240"/>
                  <a:pt x="4766" y="3248"/>
                </a:cubicBezTo>
                <a:cubicBezTo>
                  <a:pt x="4829" y="3300"/>
                  <a:pt x="4923" y="3358"/>
                  <a:pt x="4998" y="3401"/>
                </a:cubicBezTo>
                <a:close/>
                <a:moveTo>
                  <a:pt x="4756" y="3146"/>
                </a:moveTo>
                <a:cubicBezTo>
                  <a:pt x="4759" y="3157"/>
                  <a:pt x="4762" y="3168"/>
                  <a:pt x="4764" y="3180"/>
                </a:cubicBezTo>
                <a:cubicBezTo>
                  <a:pt x="4829" y="3239"/>
                  <a:pt x="5044" y="3431"/>
                  <a:pt x="5101" y="3459"/>
                </a:cubicBezTo>
                <a:lnTo>
                  <a:pt x="5103" y="3460"/>
                </a:lnTo>
                <a:lnTo>
                  <a:pt x="5098" y="3471"/>
                </a:lnTo>
                <a:lnTo>
                  <a:pt x="5097" y="3472"/>
                </a:lnTo>
                <a:lnTo>
                  <a:pt x="5095" y="3471"/>
                </a:lnTo>
                <a:cubicBezTo>
                  <a:pt x="5086" y="3467"/>
                  <a:pt x="4881" y="3359"/>
                  <a:pt x="4764" y="3265"/>
                </a:cubicBezTo>
                <a:cubicBezTo>
                  <a:pt x="4764" y="3269"/>
                  <a:pt x="4763" y="3275"/>
                  <a:pt x="4763" y="3275"/>
                </a:cubicBezTo>
                <a:lnTo>
                  <a:pt x="4762" y="3280"/>
                </a:lnTo>
                <a:lnTo>
                  <a:pt x="4757" y="3281"/>
                </a:lnTo>
                <a:cubicBezTo>
                  <a:pt x="4738" y="3283"/>
                  <a:pt x="4719" y="3284"/>
                  <a:pt x="4699" y="3283"/>
                </a:cubicBezTo>
                <a:cubicBezTo>
                  <a:pt x="4746" y="3352"/>
                  <a:pt x="4842" y="3476"/>
                  <a:pt x="4978" y="3564"/>
                </a:cubicBezTo>
                <a:lnTo>
                  <a:pt x="4989" y="3571"/>
                </a:lnTo>
                <a:cubicBezTo>
                  <a:pt x="5088" y="3632"/>
                  <a:pt x="5189" y="3662"/>
                  <a:pt x="5291" y="3660"/>
                </a:cubicBezTo>
                <a:cubicBezTo>
                  <a:pt x="5292" y="3654"/>
                  <a:pt x="5294" y="3643"/>
                  <a:pt x="5294" y="3628"/>
                </a:cubicBezTo>
                <a:cubicBezTo>
                  <a:pt x="5294" y="3583"/>
                  <a:pt x="5282" y="3513"/>
                  <a:pt x="5228" y="3430"/>
                </a:cubicBezTo>
                <a:cubicBezTo>
                  <a:pt x="5038" y="3375"/>
                  <a:pt x="4867" y="3246"/>
                  <a:pt x="4756" y="3146"/>
                </a:cubicBezTo>
                <a:close/>
                <a:moveTo>
                  <a:pt x="4204" y="3127"/>
                </a:moveTo>
                <a:cubicBezTo>
                  <a:pt x="4214" y="3188"/>
                  <a:pt x="4232" y="3252"/>
                  <a:pt x="4242" y="3286"/>
                </a:cubicBezTo>
                <a:cubicBezTo>
                  <a:pt x="4238" y="3242"/>
                  <a:pt x="4235" y="3187"/>
                  <a:pt x="4234" y="3147"/>
                </a:cubicBezTo>
                <a:cubicBezTo>
                  <a:pt x="4224" y="3141"/>
                  <a:pt x="4214" y="3134"/>
                  <a:pt x="4204" y="3127"/>
                </a:cubicBezTo>
                <a:close/>
                <a:moveTo>
                  <a:pt x="4234" y="3507"/>
                </a:moveTo>
                <a:cubicBezTo>
                  <a:pt x="4245" y="3571"/>
                  <a:pt x="4266" y="3636"/>
                  <a:pt x="4281" y="3676"/>
                </a:cubicBezTo>
                <a:cubicBezTo>
                  <a:pt x="4276" y="3629"/>
                  <a:pt x="4273" y="3575"/>
                  <a:pt x="4272" y="3535"/>
                </a:cubicBezTo>
                <a:cubicBezTo>
                  <a:pt x="4272" y="3535"/>
                  <a:pt x="4270" y="3537"/>
                  <a:pt x="4270" y="3537"/>
                </a:cubicBezTo>
                <a:lnTo>
                  <a:pt x="4266" y="3534"/>
                </a:lnTo>
                <a:cubicBezTo>
                  <a:pt x="4258" y="3530"/>
                  <a:pt x="4247" y="3521"/>
                  <a:pt x="4234" y="3507"/>
                </a:cubicBezTo>
                <a:close/>
                <a:moveTo>
                  <a:pt x="4681" y="3281"/>
                </a:moveTo>
                <a:cubicBezTo>
                  <a:pt x="4658" y="3278"/>
                  <a:pt x="4635" y="3273"/>
                  <a:pt x="4613" y="3264"/>
                </a:cubicBezTo>
                <a:cubicBezTo>
                  <a:pt x="4703" y="3403"/>
                  <a:pt x="4812" y="3567"/>
                  <a:pt x="4829" y="3582"/>
                </a:cubicBezTo>
                <a:lnTo>
                  <a:pt x="4832" y="3585"/>
                </a:lnTo>
                <a:lnTo>
                  <a:pt x="4825" y="3594"/>
                </a:lnTo>
                <a:lnTo>
                  <a:pt x="4824" y="3596"/>
                </a:lnTo>
                <a:lnTo>
                  <a:pt x="4822" y="3594"/>
                </a:lnTo>
                <a:cubicBezTo>
                  <a:pt x="4822" y="3594"/>
                  <a:pt x="4822" y="3594"/>
                  <a:pt x="4821" y="3594"/>
                </a:cubicBezTo>
                <a:cubicBezTo>
                  <a:pt x="4820" y="3593"/>
                  <a:pt x="4694" y="3480"/>
                  <a:pt x="4566" y="3316"/>
                </a:cubicBezTo>
                <a:cubicBezTo>
                  <a:pt x="4565" y="3368"/>
                  <a:pt x="4554" y="3412"/>
                  <a:pt x="4552" y="3422"/>
                </a:cubicBezTo>
                <a:cubicBezTo>
                  <a:pt x="4570" y="3460"/>
                  <a:pt x="4603" y="3517"/>
                  <a:pt x="4649" y="3574"/>
                </a:cubicBezTo>
                <a:lnTo>
                  <a:pt x="4662" y="3590"/>
                </a:lnTo>
                <a:cubicBezTo>
                  <a:pt x="4753" y="3695"/>
                  <a:pt x="4856" y="3755"/>
                  <a:pt x="4969" y="3767"/>
                </a:cubicBezTo>
                <a:cubicBezTo>
                  <a:pt x="4972" y="3751"/>
                  <a:pt x="4980" y="3702"/>
                  <a:pt x="4980" y="3643"/>
                </a:cubicBezTo>
                <a:cubicBezTo>
                  <a:pt x="4980" y="3622"/>
                  <a:pt x="4979" y="3601"/>
                  <a:pt x="4976" y="3580"/>
                </a:cubicBezTo>
                <a:cubicBezTo>
                  <a:pt x="4824" y="3484"/>
                  <a:pt x="4720" y="3340"/>
                  <a:pt x="4681" y="3281"/>
                </a:cubicBezTo>
                <a:close/>
                <a:moveTo>
                  <a:pt x="4539" y="3428"/>
                </a:moveTo>
                <a:cubicBezTo>
                  <a:pt x="4501" y="3416"/>
                  <a:pt x="4467" y="3401"/>
                  <a:pt x="4436" y="3382"/>
                </a:cubicBezTo>
                <a:cubicBezTo>
                  <a:pt x="4472" y="3467"/>
                  <a:pt x="4534" y="3607"/>
                  <a:pt x="4558" y="3640"/>
                </a:cubicBezTo>
                <a:lnTo>
                  <a:pt x="4559" y="3642"/>
                </a:lnTo>
                <a:lnTo>
                  <a:pt x="4547" y="3650"/>
                </a:lnTo>
                <a:lnTo>
                  <a:pt x="4546" y="3648"/>
                </a:lnTo>
                <a:cubicBezTo>
                  <a:pt x="4541" y="3641"/>
                  <a:pt x="4413" y="3477"/>
                  <a:pt x="4343" y="3371"/>
                </a:cubicBezTo>
                <a:cubicBezTo>
                  <a:pt x="4341" y="3384"/>
                  <a:pt x="4339" y="3398"/>
                  <a:pt x="4337" y="3410"/>
                </a:cubicBezTo>
                <a:lnTo>
                  <a:pt x="4333" y="3425"/>
                </a:lnTo>
                <a:cubicBezTo>
                  <a:pt x="4333" y="3425"/>
                  <a:pt x="4331" y="3433"/>
                  <a:pt x="4331" y="3434"/>
                </a:cubicBezTo>
                <a:cubicBezTo>
                  <a:pt x="4340" y="3476"/>
                  <a:pt x="4364" y="3561"/>
                  <a:pt x="4422" y="3649"/>
                </a:cubicBezTo>
                <a:lnTo>
                  <a:pt x="4433" y="3665"/>
                </a:lnTo>
                <a:cubicBezTo>
                  <a:pt x="4480" y="3734"/>
                  <a:pt x="4540" y="3792"/>
                  <a:pt x="4611" y="3838"/>
                </a:cubicBezTo>
                <a:cubicBezTo>
                  <a:pt x="4622" y="3822"/>
                  <a:pt x="4655" y="3769"/>
                  <a:pt x="4655" y="3670"/>
                </a:cubicBezTo>
                <a:cubicBezTo>
                  <a:pt x="4655" y="3647"/>
                  <a:pt x="4653" y="3622"/>
                  <a:pt x="4649" y="3596"/>
                </a:cubicBezTo>
                <a:cubicBezTo>
                  <a:pt x="4596" y="3534"/>
                  <a:pt x="4560" y="3471"/>
                  <a:pt x="4539" y="3428"/>
                </a:cubicBezTo>
                <a:close/>
                <a:moveTo>
                  <a:pt x="5346" y="3218"/>
                </a:moveTo>
                <a:cubicBezTo>
                  <a:pt x="5183" y="3200"/>
                  <a:pt x="5043" y="3136"/>
                  <a:pt x="4974" y="3099"/>
                </a:cubicBezTo>
                <a:cubicBezTo>
                  <a:pt x="4973" y="3099"/>
                  <a:pt x="4971" y="3099"/>
                  <a:pt x="4971" y="3099"/>
                </a:cubicBezTo>
                <a:cubicBezTo>
                  <a:pt x="4959" y="3102"/>
                  <a:pt x="4946" y="3104"/>
                  <a:pt x="4932" y="3105"/>
                </a:cubicBezTo>
                <a:cubicBezTo>
                  <a:pt x="5028" y="3162"/>
                  <a:pt x="5244" y="3289"/>
                  <a:pt x="5292" y="3307"/>
                </a:cubicBezTo>
                <a:lnTo>
                  <a:pt x="5294" y="3308"/>
                </a:lnTo>
                <a:lnTo>
                  <a:pt x="5289" y="3321"/>
                </a:lnTo>
                <a:lnTo>
                  <a:pt x="5287" y="3321"/>
                </a:lnTo>
                <a:cubicBezTo>
                  <a:pt x="5284" y="3320"/>
                  <a:pt x="4983" y="3206"/>
                  <a:pt x="4846" y="3110"/>
                </a:cubicBezTo>
                <a:cubicBezTo>
                  <a:pt x="4808" y="3109"/>
                  <a:pt x="4771" y="3104"/>
                  <a:pt x="4735" y="3096"/>
                </a:cubicBezTo>
                <a:cubicBezTo>
                  <a:pt x="4739" y="3103"/>
                  <a:pt x="4743" y="3111"/>
                  <a:pt x="4746" y="3118"/>
                </a:cubicBezTo>
                <a:cubicBezTo>
                  <a:pt x="4837" y="3202"/>
                  <a:pt x="5018" y="3351"/>
                  <a:pt x="5221" y="3413"/>
                </a:cubicBezTo>
                <a:cubicBezTo>
                  <a:pt x="5221" y="3413"/>
                  <a:pt x="5236" y="3418"/>
                  <a:pt x="5236" y="3418"/>
                </a:cubicBezTo>
                <a:cubicBezTo>
                  <a:pt x="5333" y="3445"/>
                  <a:pt x="5425" y="3450"/>
                  <a:pt x="5509" y="3431"/>
                </a:cubicBezTo>
                <a:cubicBezTo>
                  <a:pt x="5509" y="3411"/>
                  <a:pt x="5500" y="3311"/>
                  <a:pt x="5346" y="3218"/>
                </a:cubicBezTo>
                <a:close/>
                <a:moveTo>
                  <a:pt x="5606" y="2741"/>
                </a:moveTo>
                <a:cubicBezTo>
                  <a:pt x="5376" y="2786"/>
                  <a:pt x="5099" y="2777"/>
                  <a:pt x="4986" y="2770"/>
                </a:cubicBezTo>
                <a:cubicBezTo>
                  <a:pt x="4999" y="2783"/>
                  <a:pt x="5012" y="2797"/>
                  <a:pt x="5025" y="2813"/>
                </a:cubicBezTo>
                <a:cubicBezTo>
                  <a:pt x="5108" y="2822"/>
                  <a:pt x="5386" y="2849"/>
                  <a:pt x="5525" y="2844"/>
                </a:cubicBezTo>
                <a:lnTo>
                  <a:pt x="5571" y="2841"/>
                </a:lnTo>
                <a:lnTo>
                  <a:pt x="5572" y="2853"/>
                </a:lnTo>
                <a:lnTo>
                  <a:pt x="5572" y="2855"/>
                </a:lnTo>
                <a:lnTo>
                  <a:pt x="5570" y="2855"/>
                </a:lnTo>
                <a:cubicBezTo>
                  <a:pt x="5558" y="2857"/>
                  <a:pt x="5544" y="2858"/>
                  <a:pt x="5526" y="2858"/>
                </a:cubicBezTo>
                <a:cubicBezTo>
                  <a:pt x="5434" y="2865"/>
                  <a:pt x="5202" y="2881"/>
                  <a:pt x="5034" y="2883"/>
                </a:cubicBezTo>
                <a:cubicBezTo>
                  <a:pt x="4993" y="2905"/>
                  <a:pt x="4952" y="2921"/>
                  <a:pt x="4909" y="2930"/>
                </a:cubicBezTo>
                <a:cubicBezTo>
                  <a:pt x="5142" y="2969"/>
                  <a:pt x="5339" y="2987"/>
                  <a:pt x="5493" y="2983"/>
                </a:cubicBezTo>
                <a:lnTo>
                  <a:pt x="5516" y="2983"/>
                </a:lnTo>
                <a:cubicBezTo>
                  <a:pt x="5689" y="2976"/>
                  <a:pt x="5772" y="2942"/>
                  <a:pt x="5811" y="2915"/>
                </a:cubicBezTo>
                <a:cubicBezTo>
                  <a:pt x="5838" y="2896"/>
                  <a:pt x="5846" y="2880"/>
                  <a:pt x="5848" y="2873"/>
                </a:cubicBezTo>
                <a:cubicBezTo>
                  <a:pt x="5770" y="2788"/>
                  <a:pt x="5674" y="2754"/>
                  <a:pt x="5606" y="2741"/>
                </a:cubicBezTo>
                <a:close/>
                <a:moveTo>
                  <a:pt x="5044" y="2576"/>
                </a:moveTo>
                <a:cubicBezTo>
                  <a:pt x="5058" y="2585"/>
                  <a:pt x="5073" y="2595"/>
                  <a:pt x="5086" y="2606"/>
                </a:cubicBezTo>
                <a:cubicBezTo>
                  <a:pt x="5218" y="2596"/>
                  <a:pt x="5532" y="2572"/>
                  <a:pt x="5625" y="2572"/>
                </a:cubicBezTo>
                <a:lnTo>
                  <a:pt x="5626" y="2572"/>
                </a:lnTo>
                <a:lnTo>
                  <a:pt x="5628" y="2585"/>
                </a:lnTo>
                <a:lnTo>
                  <a:pt x="5625" y="2586"/>
                </a:lnTo>
                <a:cubicBezTo>
                  <a:pt x="5588" y="2592"/>
                  <a:pt x="5264" y="2643"/>
                  <a:pt x="5100" y="2664"/>
                </a:cubicBezTo>
                <a:cubicBezTo>
                  <a:pt x="5063" y="2700"/>
                  <a:pt x="5014" y="2727"/>
                  <a:pt x="4955" y="2742"/>
                </a:cubicBezTo>
                <a:cubicBezTo>
                  <a:pt x="4960" y="2746"/>
                  <a:pt x="4964" y="2750"/>
                  <a:pt x="4969" y="2754"/>
                </a:cubicBezTo>
                <a:cubicBezTo>
                  <a:pt x="5074" y="2761"/>
                  <a:pt x="5342" y="2771"/>
                  <a:pt x="5572" y="2731"/>
                </a:cubicBezTo>
                <a:lnTo>
                  <a:pt x="5602" y="2726"/>
                </a:lnTo>
                <a:cubicBezTo>
                  <a:pt x="5784" y="2690"/>
                  <a:pt x="5898" y="2629"/>
                  <a:pt x="5942" y="2543"/>
                </a:cubicBezTo>
                <a:cubicBezTo>
                  <a:pt x="5919" y="2527"/>
                  <a:pt x="5807" y="2460"/>
                  <a:pt x="5603" y="2459"/>
                </a:cubicBezTo>
                <a:cubicBezTo>
                  <a:pt x="5382" y="2550"/>
                  <a:pt x="5143" y="2571"/>
                  <a:pt x="5044" y="2576"/>
                </a:cubicBezTo>
                <a:close/>
                <a:moveTo>
                  <a:pt x="4167" y="2999"/>
                </a:moveTo>
                <a:lnTo>
                  <a:pt x="4167" y="3001"/>
                </a:lnTo>
                <a:cubicBezTo>
                  <a:pt x="4167" y="3002"/>
                  <a:pt x="4169" y="3029"/>
                  <a:pt x="4171" y="3077"/>
                </a:cubicBezTo>
                <a:cubicBezTo>
                  <a:pt x="4176" y="3083"/>
                  <a:pt x="4182" y="3090"/>
                  <a:pt x="4189" y="3096"/>
                </a:cubicBezTo>
                <a:lnTo>
                  <a:pt x="4200" y="3106"/>
                </a:lnTo>
                <a:cubicBezTo>
                  <a:pt x="4206" y="3111"/>
                  <a:pt x="4212" y="3116"/>
                  <a:pt x="4218" y="3120"/>
                </a:cubicBezTo>
                <a:cubicBezTo>
                  <a:pt x="4224" y="3124"/>
                  <a:pt x="4230" y="3128"/>
                  <a:pt x="4236" y="3132"/>
                </a:cubicBezTo>
                <a:cubicBezTo>
                  <a:pt x="4236" y="3132"/>
                  <a:pt x="4240" y="3134"/>
                  <a:pt x="4243" y="3136"/>
                </a:cubicBezTo>
                <a:cubicBezTo>
                  <a:pt x="4243" y="3135"/>
                  <a:pt x="4243" y="3133"/>
                  <a:pt x="4243" y="3133"/>
                </a:cubicBezTo>
                <a:cubicBezTo>
                  <a:pt x="4243" y="3133"/>
                  <a:pt x="4248" y="3138"/>
                  <a:pt x="4248" y="3139"/>
                </a:cubicBezTo>
                <a:cubicBezTo>
                  <a:pt x="4256" y="3143"/>
                  <a:pt x="4265" y="3147"/>
                  <a:pt x="4274" y="3151"/>
                </a:cubicBezTo>
                <a:lnTo>
                  <a:pt x="4285" y="3155"/>
                </a:lnTo>
                <a:cubicBezTo>
                  <a:pt x="4305" y="3162"/>
                  <a:pt x="4325" y="3166"/>
                  <a:pt x="4344" y="3167"/>
                </a:cubicBezTo>
                <a:lnTo>
                  <a:pt x="4357" y="3168"/>
                </a:lnTo>
                <a:cubicBezTo>
                  <a:pt x="4366" y="3168"/>
                  <a:pt x="4373" y="3167"/>
                  <a:pt x="4377" y="3167"/>
                </a:cubicBezTo>
                <a:cubicBezTo>
                  <a:pt x="4378" y="3162"/>
                  <a:pt x="4382" y="3145"/>
                  <a:pt x="4382" y="3145"/>
                </a:cubicBezTo>
                <a:lnTo>
                  <a:pt x="4385" y="3128"/>
                </a:lnTo>
                <a:cubicBezTo>
                  <a:pt x="4388" y="3109"/>
                  <a:pt x="4390" y="3091"/>
                  <a:pt x="4390" y="3074"/>
                </a:cubicBezTo>
                <a:lnTo>
                  <a:pt x="4390" y="3072"/>
                </a:lnTo>
                <a:lnTo>
                  <a:pt x="4389" y="3055"/>
                </a:lnTo>
                <a:cubicBezTo>
                  <a:pt x="4387" y="3019"/>
                  <a:pt x="4379" y="3000"/>
                  <a:pt x="4379" y="3000"/>
                </a:cubicBezTo>
                <a:lnTo>
                  <a:pt x="4372" y="2984"/>
                </a:lnTo>
                <a:lnTo>
                  <a:pt x="4388" y="2990"/>
                </a:lnTo>
                <a:cubicBezTo>
                  <a:pt x="4410" y="2998"/>
                  <a:pt x="4432" y="3004"/>
                  <a:pt x="4454" y="3007"/>
                </a:cubicBezTo>
                <a:cubicBezTo>
                  <a:pt x="4454" y="3007"/>
                  <a:pt x="4467" y="3009"/>
                  <a:pt x="4467" y="3009"/>
                </a:cubicBezTo>
                <a:cubicBezTo>
                  <a:pt x="4480" y="3010"/>
                  <a:pt x="4493" y="3010"/>
                  <a:pt x="4507" y="3010"/>
                </a:cubicBezTo>
                <a:lnTo>
                  <a:pt x="4519" y="3009"/>
                </a:lnTo>
                <a:cubicBezTo>
                  <a:pt x="4528" y="3007"/>
                  <a:pt x="4538" y="3006"/>
                  <a:pt x="4547" y="3003"/>
                </a:cubicBezTo>
                <a:lnTo>
                  <a:pt x="4560" y="3000"/>
                </a:lnTo>
                <a:cubicBezTo>
                  <a:pt x="4577" y="2995"/>
                  <a:pt x="4589" y="2989"/>
                  <a:pt x="4594" y="2986"/>
                </a:cubicBezTo>
                <a:cubicBezTo>
                  <a:pt x="4563" y="2826"/>
                  <a:pt x="4424" y="2813"/>
                  <a:pt x="4418" y="2812"/>
                </a:cubicBezTo>
                <a:lnTo>
                  <a:pt x="4416" y="2812"/>
                </a:lnTo>
                <a:lnTo>
                  <a:pt x="4416" y="2798"/>
                </a:lnTo>
                <a:lnTo>
                  <a:pt x="4418" y="2798"/>
                </a:lnTo>
                <a:cubicBezTo>
                  <a:pt x="4432" y="2799"/>
                  <a:pt x="4446" y="2798"/>
                  <a:pt x="4461" y="2797"/>
                </a:cubicBezTo>
                <a:lnTo>
                  <a:pt x="4464" y="2797"/>
                </a:lnTo>
                <a:lnTo>
                  <a:pt x="4476" y="2796"/>
                </a:lnTo>
                <a:cubicBezTo>
                  <a:pt x="4492" y="2794"/>
                  <a:pt x="4509" y="2791"/>
                  <a:pt x="4524" y="2787"/>
                </a:cubicBezTo>
                <a:lnTo>
                  <a:pt x="4539" y="2782"/>
                </a:lnTo>
                <a:cubicBezTo>
                  <a:pt x="4555" y="2777"/>
                  <a:pt x="4570" y="2771"/>
                  <a:pt x="4585" y="2764"/>
                </a:cubicBezTo>
                <a:lnTo>
                  <a:pt x="4597" y="2757"/>
                </a:lnTo>
                <a:cubicBezTo>
                  <a:pt x="4608" y="2751"/>
                  <a:pt x="4617" y="2745"/>
                  <a:pt x="4626" y="2738"/>
                </a:cubicBezTo>
                <a:lnTo>
                  <a:pt x="4637" y="2730"/>
                </a:lnTo>
                <a:cubicBezTo>
                  <a:pt x="4650" y="2719"/>
                  <a:pt x="4657" y="2711"/>
                  <a:pt x="4660" y="2708"/>
                </a:cubicBezTo>
                <a:cubicBezTo>
                  <a:pt x="4658" y="2701"/>
                  <a:pt x="4656" y="2695"/>
                  <a:pt x="4653" y="2688"/>
                </a:cubicBezTo>
                <a:lnTo>
                  <a:pt x="4647" y="2679"/>
                </a:lnTo>
                <a:cubicBezTo>
                  <a:pt x="4641" y="2670"/>
                  <a:pt x="4633" y="2663"/>
                  <a:pt x="4623" y="2656"/>
                </a:cubicBezTo>
                <a:cubicBezTo>
                  <a:pt x="4619" y="2653"/>
                  <a:pt x="4614" y="2651"/>
                  <a:pt x="4609" y="2648"/>
                </a:cubicBezTo>
                <a:cubicBezTo>
                  <a:pt x="4602" y="2645"/>
                  <a:pt x="4595" y="2642"/>
                  <a:pt x="4587" y="2640"/>
                </a:cubicBezTo>
                <a:cubicBezTo>
                  <a:pt x="4511" y="2617"/>
                  <a:pt x="4406" y="2638"/>
                  <a:pt x="4402" y="2638"/>
                </a:cubicBezTo>
                <a:lnTo>
                  <a:pt x="4400" y="2639"/>
                </a:lnTo>
                <a:lnTo>
                  <a:pt x="4398" y="2627"/>
                </a:lnTo>
                <a:lnTo>
                  <a:pt x="4397" y="2625"/>
                </a:lnTo>
                <a:lnTo>
                  <a:pt x="4405" y="2623"/>
                </a:lnTo>
                <a:cubicBezTo>
                  <a:pt x="4444" y="2617"/>
                  <a:pt x="4479" y="2607"/>
                  <a:pt x="4509" y="2593"/>
                </a:cubicBezTo>
                <a:lnTo>
                  <a:pt x="4526" y="2585"/>
                </a:lnTo>
                <a:cubicBezTo>
                  <a:pt x="4559" y="2567"/>
                  <a:pt x="4586" y="2544"/>
                  <a:pt x="4605" y="2516"/>
                </a:cubicBezTo>
                <a:lnTo>
                  <a:pt x="4612" y="2506"/>
                </a:lnTo>
                <a:cubicBezTo>
                  <a:pt x="4620" y="2493"/>
                  <a:pt x="4626" y="2479"/>
                  <a:pt x="4630" y="2465"/>
                </a:cubicBezTo>
                <a:lnTo>
                  <a:pt x="4633" y="2455"/>
                </a:lnTo>
                <a:cubicBezTo>
                  <a:pt x="4637" y="2440"/>
                  <a:pt x="4638" y="2428"/>
                  <a:pt x="4638" y="2423"/>
                </a:cubicBezTo>
                <a:cubicBezTo>
                  <a:pt x="4623" y="2419"/>
                  <a:pt x="4608" y="2415"/>
                  <a:pt x="4593" y="2413"/>
                </a:cubicBezTo>
                <a:lnTo>
                  <a:pt x="4578" y="2411"/>
                </a:lnTo>
                <a:cubicBezTo>
                  <a:pt x="4547" y="2409"/>
                  <a:pt x="4516" y="2411"/>
                  <a:pt x="4486" y="2418"/>
                </a:cubicBezTo>
                <a:cubicBezTo>
                  <a:pt x="4474" y="2421"/>
                  <a:pt x="4462" y="2425"/>
                  <a:pt x="4450" y="2429"/>
                </a:cubicBezTo>
                <a:cubicBezTo>
                  <a:pt x="4401" y="2449"/>
                  <a:pt x="4373" y="2475"/>
                  <a:pt x="4373" y="2475"/>
                </a:cubicBezTo>
                <a:lnTo>
                  <a:pt x="4371" y="2477"/>
                </a:lnTo>
                <a:lnTo>
                  <a:pt x="4363" y="2468"/>
                </a:lnTo>
                <a:lnTo>
                  <a:pt x="4361" y="2467"/>
                </a:lnTo>
                <a:lnTo>
                  <a:pt x="4363" y="2465"/>
                </a:lnTo>
                <a:cubicBezTo>
                  <a:pt x="4377" y="2452"/>
                  <a:pt x="4389" y="2438"/>
                  <a:pt x="4401" y="2423"/>
                </a:cubicBezTo>
                <a:lnTo>
                  <a:pt x="4402" y="2422"/>
                </a:lnTo>
                <a:lnTo>
                  <a:pt x="4408" y="2415"/>
                </a:lnTo>
                <a:cubicBezTo>
                  <a:pt x="4441" y="2370"/>
                  <a:pt x="4462" y="2318"/>
                  <a:pt x="4469" y="2262"/>
                </a:cubicBezTo>
                <a:lnTo>
                  <a:pt x="4470" y="2259"/>
                </a:lnTo>
                <a:lnTo>
                  <a:pt x="4471" y="2254"/>
                </a:lnTo>
                <a:cubicBezTo>
                  <a:pt x="4472" y="2244"/>
                  <a:pt x="4472" y="2234"/>
                  <a:pt x="4473" y="2223"/>
                </a:cubicBezTo>
                <a:lnTo>
                  <a:pt x="4473" y="2212"/>
                </a:lnTo>
                <a:lnTo>
                  <a:pt x="4473" y="2210"/>
                </a:lnTo>
                <a:cubicBezTo>
                  <a:pt x="4473" y="2188"/>
                  <a:pt x="4471" y="2166"/>
                  <a:pt x="4467" y="2143"/>
                </a:cubicBezTo>
                <a:lnTo>
                  <a:pt x="4465" y="2132"/>
                </a:lnTo>
                <a:cubicBezTo>
                  <a:pt x="4461" y="2111"/>
                  <a:pt x="4456" y="2095"/>
                  <a:pt x="4453" y="2083"/>
                </a:cubicBezTo>
                <a:cubicBezTo>
                  <a:pt x="4383" y="2229"/>
                  <a:pt x="4275" y="2270"/>
                  <a:pt x="4179" y="2306"/>
                </a:cubicBezTo>
                <a:cubicBezTo>
                  <a:pt x="4135" y="2322"/>
                  <a:pt x="4093" y="2338"/>
                  <a:pt x="4060" y="2363"/>
                </a:cubicBezTo>
                <a:cubicBezTo>
                  <a:pt x="4026" y="2388"/>
                  <a:pt x="4009" y="2416"/>
                  <a:pt x="4009" y="2447"/>
                </a:cubicBezTo>
                <a:lnTo>
                  <a:pt x="4008" y="2448"/>
                </a:lnTo>
                <a:cubicBezTo>
                  <a:pt x="4008" y="2493"/>
                  <a:pt x="4042" y="2529"/>
                  <a:pt x="4050" y="2535"/>
                </a:cubicBezTo>
                <a:cubicBezTo>
                  <a:pt x="4067" y="2549"/>
                  <a:pt x="4086" y="2579"/>
                  <a:pt x="4086" y="2621"/>
                </a:cubicBezTo>
                <a:cubicBezTo>
                  <a:pt x="4086" y="2635"/>
                  <a:pt x="4084" y="2649"/>
                  <a:pt x="4080" y="2664"/>
                </a:cubicBezTo>
                <a:cubicBezTo>
                  <a:pt x="4059" y="2737"/>
                  <a:pt x="3890" y="2737"/>
                  <a:pt x="3870" y="2737"/>
                </a:cubicBezTo>
                <a:cubicBezTo>
                  <a:pt x="3870" y="2737"/>
                  <a:pt x="3860" y="2739"/>
                  <a:pt x="3844" y="2743"/>
                </a:cubicBezTo>
                <a:cubicBezTo>
                  <a:pt x="3843" y="2745"/>
                  <a:pt x="3842" y="2746"/>
                  <a:pt x="3840" y="2748"/>
                </a:cubicBezTo>
                <a:cubicBezTo>
                  <a:pt x="3807" y="2783"/>
                  <a:pt x="3747" y="2796"/>
                  <a:pt x="3664" y="2788"/>
                </a:cubicBezTo>
                <a:cubicBezTo>
                  <a:pt x="3654" y="2790"/>
                  <a:pt x="3646" y="2792"/>
                  <a:pt x="3638" y="2795"/>
                </a:cubicBezTo>
                <a:cubicBezTo>
                  <a:pt x="3658" y="2804"/>
                  <a:pt x="3680" y="2810"/>
                  <a:pt x="3703" y="2812"/>
                </a:cubicBezTo>
                <a:lnTo>
                  <a:pt x="3703" y="2816"/>
                </a:lnTo>
                <a:cubicBezTo>
                  <a:pt x="3682" y="2822"/>
                  <a:pt x="3647" y="2829"/>
                  <a:pt x="3604" y="2828"/>
                </a:cubicBezTo>
                <a:cubicBezTo>
                  <a:pt x="3606" y="2829"/>
                  <a:pt x="3609" y="2830"/>
                  <a:pt x="3611" y="2832"/>
                </a:cubicBezTo>
                <a:cubicBezTo>
                  <a:pt x="3645" y="2846"/>
                  <a:pt x="3694" y="2867"/>
                  <a:pt x="3749" y="2891"/>
                </a:cubicBezTo>
                <a:cubicBezTo>
                  <a:pt x="3883" y="2943"/>
                  <a:pt x="4022" y="2979"/>
                  <a:pt x="4165" y="2999"/>
                </a:cubicBezTo>
                <a:lnTo>
                  <a:pt x="4167" y="2999"/>
                </a:lnTo>
                <a:close/>
                <a:moveTo>
                  <a:pt x="4316" y="3432"/>
                </a:moveTo>
                <a:lnTo>
                  <a:pt x="4322" y="3410"/>
                </a:lnTo>
                <a:cubicBezTo>
                  <a:pt x="4322" y="3410"/>
                  <a:pt x="4322" y="3410"/>
                  <a:pt x="4322" y="3409"/>
                </a:cubicBezTo>
                <a:lnTo>
                  <a:pt x="4325" y="3394"/>
                </a:lnTo>
                <a:cubicBezTo>
                  <a:pt x="4327" y="3380"/>
                  <a:pt x="4329" y="3366"/>
                  <a:pt x="4330" y="3351"/>
                </a:cubicBezTo>
                <a:lnTo>
                  <a:pt x="4331" y="3333"/>
                </a:lnTo>
                <a:lnTo>
                  <a:pt x="4332" y="3315"/>
                </a:lnTo>
                <a:cubicBezTo>
                  <a:pt x="4332" y="3315"/>
                  <a:pt x="4331" y="3289"/>
                  <a:pt x="4331" y="3287"/>
                </a:cubicBezTo>
                <a:cubicBezTo>
                  <a:pt x="4312" y="3261"/>
                  <a:pt x="4296" y="3233"/>
                  <a:pt x="4285" y="3202"/>
                </a:cubicBezTo>
                <a:cubicBezTo>
                  <a:pt x="4282" y="3194"/>
                  <a:pt x="4280" y="3186"/>
                  <a:pt x="4277" y="3178"/>
                </a:cubicBezTo>
                <a:cubicBezTo>
                  <a:pt x="4277" y="3178"/>
                  <a:pt x="4274" y="3168"/>
                  <a:pt x="4274" y="3166"/>
                </a:cubicBezTo>
                <a:cubicBezTo>
                  <a:pt x="4271" y="3165"/>
                  <a:pt x="4263" y="3161"/>
                  <a:pt x="4263" y="3161"/>
                </a:cubicBezTo>
                <a:cubicBezTo>
                  <a:pt x="4263" y="3161"/>
                  <a:pt x="4253" y="3156"/>
                  <a:pt x="4248" y="3154"/>
                </a:cubicBezTo>
                <a:cubicBezTo>
                  <a:pt x="4248" y="3155"/>
                  <a:pt x="4248" y="3155"/>
                  <a:pt x="4248" y="3155"/>
                </a:cubicBezTo>
                <a:cubicBezTo>
                  <a:pt x="4251" y="3214"/>
                  <a:pt x="4255" y="3294"/>
                  <a:pt x="4262" y="3334"/>
                </a:cubicBezTo>
                <a:lnTo>
                  <a:pt x="4262" y="3335"/>
                </a:lnTo>
                <a:lnTo>
                  <a:pt x="4263" y="3338"/>
                </a:lnTo>
                <a:lnTo>
                  <a:pt x="4264" y="3345"/>
                </a:lnTo>
                <a:cubicBezTo>
                  <a:pt x="4266" y="3353"/>
                  <a:pt x="4267" y="3357"/>
                  <a:pt x="4263" y="3361"/>
                </a:cubicBezTo>
                <a:lnTo>
                  <a:pt x="4259" y="3363"/>
                </a:lnTo>
                <a:lnTo>
                  <a:pt x="4255" y="3361"/>
                </a:lnTo>
                <a:cubicBezTo>
                  <a:pt x="4253" y="3361"/>
                  <a:pt x="4251" y="3358"/>
                  <a:pt x="4246" y="3346"/>
                </a:cubicBezTo>
                <a:lnTo>
                  <a:pt x="4243" y="3337"/>
                </a:lnTo>
                <a:cubicBezTo>
                  <a:pt x="4228" y="3295"/>
                  <a:pt x="4200" y="3196"/>
                  <a:pt x="4188" y="3114"/>
                </a:cubicBezTo>
                <a:cubicBezTo>
                  <a:pt x="4182" y="3109"/>
                  <a:pt x="4177" y="3103"/>
                  <a:pt x="4171" y="3098"/>
                </a:cubicBezTo>
                <a:cubicBezTo>
                  <a:pt x="4173" y="3168"/>
                  <a:pt x="4173" y="3270"/>
                  <a:pt x="4165" y="3394"/>
                </a:cubicBezTo>
                <a:cubicBezTo>
                  <a:pt x="4179" y="3415"/>
                  <a:pt x="4198" y="3442"/>
                  <a:pt x="4218" y="3467"/>
                </a:cubicBezTo>
                <a:lnTo>
                  <a:pt x="4230" y="3481"/>
                </a:lnTo>
                <a:cubicBezTo>
                  <a:pt x="4246" y="3500"/>
                  <a:pt x="4259" y="3513"/>
                  <a:pt x="4269" y="3519"/>
                </a:cubicBezTo>
                <a:cubicBezTo>
                  <a:pt x="4270" y="3518"/>
                  <a:pt x="4272" y="3516"/>
                  <a:pt x="4272" y="3516"/>
                </a:cubicBezTo>
                <a:lnTo>
                  <a:pt x="4281" y="3504"/>
                </a:lnTo>
                <a:cubicBezTo>
                  <a:pt x="4291" y="3491"/>
                  <a:pt x="4305" y="3468"/>
                  <a:pt x="4316" y="3432"/>
                </a:cubicBezTo>
                <a:close/>
                <a:moveTo>
                  <a:pt x="5513" y="2997"/>
                </a:moveTo>
                <a:cubicBezTo>
                  <a:pt x="5352" y="3002"/>
                  <a:pt x="5143" y="2984"/>
                  <a:pt x="4893" y="2942"/>
                </a:cubicBezTo>
                <a:cubicBezTo>
                  <a:pt x="4910" y="2957"/>
                  <a:pt x="4926" y="2973"/>
                  <a:pt x="4938" y="2990"/>
                </a:cubicBezTo>
                <a:cubicBezTo>
                  <a:pt x="5041" y="3012"/>
                  <a:pt x="5382" y="3084"/>
                  <a:pt x="5474" y="3090"/>
                </a:cubicBezTo>
                <a:lnTo>
                  <a:pt x="5476" y="3090"/>
                </a:lnTo>
                <a:lnTo>
                  <a:pt x="5475" y="3105"/>
                </a:lnTo>
                <a:lnTo>
                  <a:pt x="5473" y="3105"/>
                </a:lnTo>
                <a:cubicBezTo>
                  <a:pt x="5470" y="3104"/>
                  <a:pt x="5158" y="3086"/>
                  <a:pt x="4971" y="3058"/>
                </a:cubicBezTo>
                <a:cubicBezTo>
                  <a:pt x="4974" y="3069"/>
                  <a:pt x="4976" y="3078"/>
                  <a:pt x="4976" y="3084"/>
                </a:cubicBezTo>
                <a:cubicBezTo>
                  <a:pt x="5041" y="3119"/>
                  <a:pt x="5171" y="3179"/>
                  <a:pt x="5324" y="3201"/>
                </a:cubicBezTo>
                <a:lnTo>
                  <a:pt x="5350" y="3205"/>
                </a:lnTo>
                <a:cubicBezTo>
                  <a:pt x="5478" y="3219"/>
                  <a:pt x="5595" y="3201"/>
                  <a:pt x="5697" y="3152"/>
                </a:cubicBezTo>
                <a:cubicBezTo>
                  <a:pt x="5684" y="3132"/>
                  <a:pt x="5626" y="3052"/>
                  <a:pt x="5513" y="2997"/>
                </a:cubicBezTo>
                <a:close/>
                <a:moveTo>
                  <a:pt x="4322" y="3459"/>
                </a:moveTo>
                <a:cubicBezTo>
                  <a:pt x="4310" y="3490"/>
                  <a:pt x="4296" y="3510"/>
                  <a:pt x="4286" y="3522"/>
                </a:cubicBezTo>
                <a:cubicBezTo>
                  <a:pt x="4288" y="3587"/>
                  <a:pt x="4292" y="3675"/>
                  <a:pt x="4302" y="3731"/>
                </a:cubicBezTo>
                <a:lnTo>
                  <a:pt x="4302" y="3733"/>
                </a:lnTo>
                <a:lnTo>
                  <a:pt x="4289" y="3737"/>
                </a:lnTo>
                <a:lnTo>
                  <a:pt x="4288" y="3735"/>
                </a:lnTo>
                <a:cubicBezTo>
                  <a:pt x="4288" y="3734"/>
                  <a:pt x="4233" y="3607"/>
                  <a:pt x="4217" y="3488"/>
                </a:cubicBezTo>
                <a:cubicBezTo>
                  <a:pt x="4198" y="3465"/>
                  <a:pt x="4179" y="3438"/>
                  <a:pt x="4164" y="3417"/>
                </a:cubicBezTo>
                <a:cubicBezTo>
                  <a:pt x="4158" y="3493"/>
                  <a:pt x="4150" y="3576"/>
                  <a:pt x="4138" y="3664"/>
                </a:cubicBezTo>
                <a:cubicBezTo>
                  <a:pt x="4162" y="3735"/>
                  <a:pt x="4217" y="3841"/>
                  <a:pt x="4334" y="3875"/>
                </a:cubicBezTo>
                <a:cubicBezTo>
                  <a:pt x="4350" y="3864"/>
                  <a:pt x="4419" y="3805"/>
                  <a:pt x="4419" y="3674"/>
                </a:cubicBezTo>
                <a:cubicBezTo>
                  <a:pt x="4419" y="3674"/>
                  <a:pt x="4419" y="3671"/>
                  <a:pt x="4419" y="3670"/>
                </a:cubicBezTo>
                <a:cubicBezTo>
                  <a:pt x="4364" y="3590"/>
                  <a:pt x="4336" y="3512"/>
                  <a:pt x="4322" y="3459"/>
                </a:cubicBezTo>
                <a:close/>
                <a:moveTo>
                  <a:pt x="4539" y="3413"/>
                </a:moveTo>
                <a:cubicBezTo>
                  <a:pt x="4540" y="3411"/>
                  <a:pt x="4540" y="3408"/>
                  <a:pt x="4540" y="3408"/>
                </a:cubicBezTo>
                <a:cubicBezTo>
                  <a:pt x="4545" y="3389"/>
                  <a:pt x="4552" y="3351"/>
                  <a:pt x="4552" y="3309"/>
                </a:cubicBezTo>
                <a:lnTo>
                  <a:pt x="4551" y="3297"/>
                </a:lnTo>
                <a:lnTo>
                  <a:pt x="4551" y="3297"/>
                </a:lnTo>
                <a:lnTo>
                  <a:pt x="4550" y="3279"/>
                </a:lnTo>
                <a:cubicBezTo>
                  <a:pt x="4549" y="3260"/>
                  <a:pt x="4545" y="3243"/>
                  <a:pt x="4540" y="3228"/>
                </a:cubicBezTo>
                <a:cubicBezTo>
                  <a:pt x="4479" y="3187"/>
                  <a:pt x="4432" y="3133"/>
                  <a:pt x="4403" y="3094"/>
                </a:cubicBezTo>
                <a:cubicBezTo>
                  <a:pt x="4402" y="3110"/>
                  <a:pt x="4400" y="3127"/>
                  <a:pt x="4397" y="3144"/>
                </a:cubicBezTo>
                <a:cubicBezTo>
                  <a:pt x="4417" y="3188"/>
                  <a:pt x="4466" y="3290"/>
                  <a:pt x="4492" y="3310"/>
                </a:cubicBezTo>
                <a:lnTo>
                  <a:pt x="4495" y="3312"/>
                </a:lnTo>
                <a:lnTo>
                  <a:pt x="4487" y="3322"/>
                </a:lnTo>
                <a:lnTo>
                  <a:pt x="4486" y="3323"/>
                </a:lnTo>
                <a:lnTo>
                  <a:pt x="4484" y="3322"/>
                </a:lnTo>
                <a:cubicBezTo>
                  <a:pt x="4480" y="3319"/>
                  <a:pt x="4393" y="3243"/>
                  <a:pt x="4350" y="3181"/>
                </a:cubicBezTo>
                <a:cubicBezTo>
                  <a:pt x="4330" y="3180"/>
                  <a:pt x="4310" y="3177"/>
                  <a:pt x="4290" y="3171"/>
                </a:cubicBezTo>
                <a:cubicBezTo>
                  <a:pt x="4292" y="3179"/>
                  <a:pt x="4295" y="3187"/>
                  <a:pt x="4298" y="3196"/>
                </a:cubicBezTo>
                <a:cubicBezTo>
                  <a:pt x="4301" y="3205"/>
                  <a:pt x="4306" y="3215"/>
                  <a:pt x="4310" y="3225"/>
                </a:cubicBezTo>
                <a:cubicBezTo>
                  <a:pt x="4317" y="3239"/>
                  <a:pt x="4325" y="3253"/>
                  <a:pt x="4333" y="3266"/>
                </a:cubicBezTo>
                <a:lnTo>
                  <a:pt x="4345" y="3282"/>
                </a:lnTo>
                <a:cubicBezTo>
                  <a:pt x="4363" y="3306"/>
                  <a:pt x="4385" y="3328"/>
                  <a:pt x="4410" y="3347"/>
                </a:cubicBezTo>
                <a:lnTo>
                  <a:pt x="4425" y="3359"/>
                </a:lnTo>
                <a:cubicBezTo>
                  <a:pt x="4457" y="3380"/>
                  <a:pt x="4494" y="3398"/>
                  <a:pt x="4534" y="3411"/>
                </a:cubicBezTo>
                <a:cubicBezTo>
                  <a:pt x="4534" y="3411"/>
                  <a:pt x="4538" y="3413"/>
                  <a:pt x="4539" y="3413"/>
                </a:cubicBezTo>
                <a:close/>
                <a:moveTo>
                  <a:pt x="4920" y="2989"/>
                </a:moveTo>
                <a:cubicBezTo>
                  <a:pt x="4905" y="2971"/>
                  <a:pt x="4886" y="2953"/>
                  <a:pt x="4864" y="2938"/>
                </a:cubicBezTo>
                <a:cubicBezTo>
                  <a:pt x="4736" y="2952"/>
                  <a:pt x="4623" y="2906"/>
                  <a:pt x="4545" y="2860"/>
                </a:cubicBezTo>
                <a:cubicBezTo>
                  <a:pt x="4578" y="2893"/>
                  <a:pt x="4600" y="2936"/>
                  <a:pt x="4609" y="2988"/>
                </a:cubicBezTo>
                <a:lnTo>
                  <a:pt x="4610" y="2992"/>
                </a:lnTo>
                <a:lnTo>
                  <a:pt x="4606" y="2995"/>
                </a:lnTo>
                <a:cubicBezTo>
                  <a:pt x="4605" y="2996"/>
                  <a:pt x="4594" y="3003"/>
                  <a:pt x="4575" y="3010"/>
                </a:cubicBezTo>
                <a:cubicBezTo>
                  <a:pt x="4596" y="3025"/>
                  <a:pt x="4630" y="3045"/>
                  <a:pt x="4675" y="3062"/>
                </a:cubicBezTo>
                <a:lnTo>
                  <a:pt x="4696" y="3070"/>
                </a:lnTo>
                <a:lnTo>
                  <a:pt x="4703" y="3072"/>
                </a:lnTo>
                <a:lnTo>
                  <a:pt x="4705" y="3073"/>
                </a:lnTo>
                <a:lnTo>
                  <a:pt x="4722" y="3078"/>
                </a:lnTo>
                <a:cubicBezTo>
                  <a:pt x="4758" y="3088"/>
                  <a:pt x="4795" y="3093"/>
                  <a:pt x="4832" y="3095"/>
                </a:cubicBezTo>
                <a:lnTo>
                  <a:pt x="4850" y="3096"/>
                </a:lnTo>
                <a:cubicBezTo>
                  <a:pt x="4864" y="3096"/>
                  <a:pt x="4879" y="3096"/>
                  <a:pt x="4894" y="3095"/>
                </a:cubicBezTo>
                <a:lnTo>
                  <a:pt x="4911" y="3093"/>
                </a:lnTo>
                <a:cubicBezTo>
                  <a:pt x="4927" y="3092"/>
                  <a:pt x="4943" y="3090"/>
                  <a:pt x="4959" y="3087"/>
                </a:cubicBezTo>
                <a:cubicBezTo>
                  <a:pt x="4959" y="3087"/>
                  <a:pt x="4962" y="3086"/>
                  <a:pt x="4962" y="3086"/>
                </a:cubicBezTo>
                <a:cubicBezTo>
                  <a:pt x="4962" y="3084"/>
                  <a:pt x="4961" y="3080"/>
                  <a:pt x="4961" y="3080"/>
                </a:cubicBezTo>
                <a:cubicBezTo>
                  <a:pt x="4960" y="3072"/>
                  <a:pt x="4958" y="3063"/>
                  <a:pt x="4955" y="3055"/>
                </a:cubicBezTo>
                <a:lnTo>
                  <a:pt x="4951" y="3044"/>
                </a:lnTo>
                <a:cubicBezTo>
                  <a:pt x="4945" y="3029"/>
                  <a:pt x="4938" y="3015"/>
                  <a:pt x="4929" y="3002"/>
                </a:cubicBezTo>
                <a:lnTo>
                  <a:pt x="4920" y="2989"/>
                </a:lnTo>
                <a:close/>
                <a:moveTo>
                  <a:pt x="5304" y="3078"/>
                </a:moveTo>
                <a:cubicBezTo>
                  <a:pt x="5176" y="3055"/>
                  <a:pt x="5019" y="3022"/>
                  <a:pt x="4949" y="3007"/>
                </a:cubicBezTo>
                <a:cubicBezTo>
                  <a:pt x="4956" y="3018"/>
                  <a:pt x="4962" y="3031"/>
                  <a:pt x="4966" y="3043"/>
                </a:cubicBezTo>
                <a:cubicBezTo>
                  <a:pt x="5064" y="3058"/>
                  <a:pt x="5197" y="3070"/>
                  <a:pt x="5304" y="3078"/>
                </a:cubicBezTo>
                <a:close/>
                <a:moveTo>
                  <a:pt x="5160" y="3254"/>
                </a:moveTo>
                <a:cubicBezTo>
                  <a:pt x="5074" y="3206"/>
                  <a:pt x="4968" y="3144"/>
                  <a:pt x="4908" y="3108"/>
                </a:cubicBezTo>
                <a:cubicBezTo>
                  <a:pt x="4896" y="3109"/>
                  <a:pt x="4883" y="3110"/>
                  <a:pt x="4871" y="3110"/>
                </a:cubicBezTo>
                <a:cubicBezTo>
                  <a:pt x="4949" y="3160"/>
                  <a:pt x="5065" y="3214"/>
                  <a:pt x="5160" y="3254"/>
                </a:cubicBezTo>
                <a:close/>
                <a:moveTo>
                  <a:pt x="4479" y="3024"/>
                </a:moveTo>
                <a:cubicBezTo>
                  <a:pt x="4513" y="3069"/>
                  <a:pt x="4561" y="3111"/>
                  <a:pt x="4599" y="3140"/>
                </a:cubicBezTo>
                <a:cubicBezTo>
                  <a:pt x="4570" y="3104"/>
                  <a:pt x="4537" y="3058"/>
                  <a:pt x="4513" y="3023"/>
                </a:cubicBezTo>
                <a:cubicBezTo>
                  <a:pt x="4502" y="3024"/>
                  <a:pt x="4490" y="3024"/>
                  <a:pt x="4479" y="3024"/>
                </a:cubicBezTo>
                <a:close/>
                <a:moveTo>
                  <a:pt x="4566" y="3293"/>
                </a:moveTo>
                <a:cubicBezTo>
                  <a:pt x="4639" y="3388"/>
                  <a:pt x="4713" y="3467"/>
                  <a:pt x="4766" y="3521"/>
                </a:cubicBezTo>
                <a:cubicBezTo>
                  <a:pt x="4709" y="3439"/>
                  <a:pt x="4625" y="3310"/>
                  <a:pt x="4590" y="3255"/>
                </a:cubicBezTo>
                <a:cubicBezTo>
                  <a:pt x="4579" y="3250"/>
                  <a:pt x="4569" y="3244"/>
                  <a:pt x="4558" y="3239"/>
                </a:cubicBezTo>
                <a:cubicBezTo>
                  <a:pt x="4562" y="3255"/>
                  <a:pt x="4565" y="3273"/>
                  <a:pt x="4566" y="3293"/>
                </a:cubicBezTo>
                <a:close/>
                <a:moveTo>
                  <a:pt x="4688" y="3268"/>
                </a:moveTo>
                <a:cubicBezTo>
                  <a:pt x="4709" y="3270"/>
                  <a:pt x="4729" y="3270"/>
                  <a:pt x="4750" y="3267"/>
                </a:cubicBezTo>
                <a:cubicBezTo>
                  <a:pt x="4750" y="3263"/>
                  <a:pt x="4751" y="3253"/>
                  <a:pt x="4751" y="3253"/>
                </a:cubicBezTo>
                <a:lnTo>
                  <a:pt x="4752" y="3241"/>
                </a:lnTo>
                <a:lnTo>
                  <a:pt x="4753" y="3224"/>
                </a:lnTo>
                <a:cubicBezTo>
                  <a:pt x="4753" y="3211"/>
                  <a:pt x="4752" y="3198"/>
                  <a:pt x="4750" y="3186"/>
                </a:cubicBezTo>
                <a:lnTo>
                  <a:pt x="4748" y="3170"/>
                </a:lnTo>
                <a:cubicBezTo>
                  <a:pt x="4745" y="3155"/>
                  <a:pt x="4740" y="3140"/>
                  <a:pt x="4735" y="3126"/>
                </a:cubicBezTo>
                <a:cubicBezTo>
                  <a:pt x="4731" y="3117"/>
                  <a:pt x="4726" y="3108"/>
                  <a:pt x="4721" y="3099"/>
                </a:cubicBezTo>
                <a:cubicBezTo>
                  <a:pt x="4721" y="3099"/>
                  <a:pt x="4715" y="3092"/>
                  <a:pt x="4715" y="3091"/>
                </a:cubicBezTo>
                <a:cubicBezTo>
                  <a:pt x="4714" y="3090"/>
                  <a:pt x="4711" y="3090"/>
                  <a:pt x="4711" y="3090"/>
                </a:cubicBezTo>
                <a:lnTo>
                  <a:pt x="4690" y="3083"/>
                </a:lnTo>
                <a:cubicBezTo>
                  <a:pt x="4629" y="3063"/>
                  <a:pt x="4585" y="3035"/>
                  <a:pt x="4558" y="3016"/>
                </a:cubicBezTo>
                <a:cubicBezTo>
                  <a:pt x="4549" y="3018"/>
                  <a:pt x="4539" y="3020"/>
                  <a:pt x="4529" y="3022"/>
                </a:cubicBezTo>
                <a:cubicBezTo>
                  <a:pt x="4566" y="3074"/>
                  <a:pt x="4629" y="3161"/>
                  <a:pt x="4654" y="3180"/>
                </a:cubicBezTo>
                <a:lnTo>
                  <a:pt x="4656" y="3181"/>
                </a:lnTo>
                <a:lnTo>
                  <a:pt x="4648" y="3193"/>
                </a:lnTo>
                <a:lnTo>
                  <a:pt x="4646" y="3192"/>
                </a:lnTo>
                <a:cubicBezTo>
                  <a:pt x="4641" y="3188"/>
                  <a:pt x="4524" y="3113"/>
                  <a:pt x="4460" y="3022"/>
                </a:cubicBezTo>
                <a:cubicBezTo>
                  <a:pt x="4439" y="3020"/>
                  <a:pt x="4418" y="3015"/>
                  <a:pt x="4396" y="3008"/>
                </a:cubicBezTo>
                <a:cubicBezTo>
                  <a:pt x="4401" y="3025"/>
                  <a:pt x="4404" y="3047"/>
                  <a:pt x="4404" y="3070"/>
                </a:cubicBezTo>
                <a:cubicBezTo>
                  <a:pt x="4426" y="3103"/>
                  <a:pt x="4473" y="3163"/>
                  <a:pt x="4537" y="3208"/>
                </a:cubicBezTo>
                <a:lnTo>
                  <a:pt x="4552" y="3218"/>
                </a:lnTo>
                <a:cubicBezTo>
                  <a:pt x="4561" y="3224"/>
                  <a:pt x="4571" y="3230"/>
                  <a:pt x="4581" y="3235"/>
                </a:cubicBezTo>
                <a:lnTo>
                  <a:pt x="4599" y="3243"/>
                </a:lnTo>
                <a:cubicBezTo>
                  <a:pt x="4624" y="3254"/>
                  <a:pt x="4649" y="3262"/>
                  <a:pt x="4675" y="3266"/>
                </a:cubicBezTo>
                <a:lnTo>
                  <a:pt x="4688" y="3268"/>
                </a:lnTo>
                <a:close/>
                <a:moveTo>
                  <a:pt x="5530" y="1894"/>
                </a:moveTo>
                <a:cubicBezTo>
                  <a:pt x="5336" y="2025"/>
                  <a:pt x="5134" y="2132"/>
                  <a:pt x="5031" y="2185"/>
                </a:cubicBezTo>
                <a:cubicBezTo>
                  <a:pt x="5019" y="2204"/>
                  <a:pt x="5005" y="2223"/>
                  <a:pt x="4988" y="2241"/>
                </a:cubicBezTo>
                <a:cubicBezTo>
                  <a:pt x="5116" y="2205"/>
                  <a:pt x="5357" y="2126"/>
                  <a:pt x="5576" y="1996"/>
                </a:cubicBezTo>
                <a:lnTo>
                  <a:pt x="5577" y="1995"/>
                </a:lnTo>
                <a:lnTo>
                  <a:pt x="5585" y="2007"/>
                </a:lnTo>
                <a:lnTo>
                  <a:pt x="5583" y="2008"/>
                </a:lnTo>
                <a:cubicBezTo>
                  <a:pt x="5580" y="2010"/>
                  <a:pt x="5274" y="2217"/>
                  <a:pt x="5027" y="2307"/>
                </a:cubicBezTo>
                <a:cubicBezTo>
                  <a:pt x="5102" y="2321"/>
                  <a:pt x="5144" y="2346"/>
                  <a:pt x="5160" y="2357"/>
                </a:cubicBezTo>
                <a:cubicBezTo>
                  <a:pt x="5235" y="2336"/>
                  <a:pt x="5425" y="2273"/>
                  <a:pt x="5592" y="2157"/>
                </a:cubicBezTo>
                <a:lnTo>
                  <a:pt x="5610" y="2145"/>
                </a:lnTo>
                <a:cubicBezTo>
                  <a:pt x="5730" y="2059"/>
                  <a:pt x="5812" y="1961"/>
                  <a:pt x="5856" y="1854"/>
                </a:cubicBezTo>
                <a:cubicBezTo>
                  <a:pt x="5825" y="1850"/>
                  <a:pt x="5696" y="1836"/>
                  <a:pt x="5566" y="1868"/>
                </a:cubicBezTo>
                <a:cubicBezTo>
                  <a:pt x="5555" y="1877"/>
                  <a:pt x="5542" y="1886"/>
                  <a:pt x="5530" y="1894"/>
                </a:cubicBezTo>
                <a:close/>
                <a:moveTo>
                  <a:pt x="5008" y="2815"/>
                </a:moveTo>
                <a:cubicBezTo>
                  <a:pt x="4993" y="2797"/>
                  <a:pt x="4978" y="2781"/>
                  <a:pt x="4963" y="2768"/>
                </a:cubicBezTo>
                <a:lnTo>
                  <a:pt x="4950" y="2757"/>
                </a:lnTo>
                <a:cubicBezTo>
                  <a:pt x="4950" y="2757"/>
                  <a:pt x="4938" y="2748"/>
                  <a:pt x="4937" y="2747"/>
                </a:cubicBezTo>
                <a:cubicBezTo>
                  <a:pt x="4819" y="2773"/>
                  <a:pt x="4691" y="2754"/>
                  <a:pt x="4641" y="2745"/>
                </a:cubicBezTo>
                <a:cubicBezTo>
                  <a:pt x="4633" y="2751"/>
                  <a:pt x="4625" y="2757"/>
                  <a:pt x="4616" y="2762"/>
                </a:cubicBezTo>
                <a:cubicBezTo>
                  <a:pt x="4692" y="2786"/>
                  <a:pt x="4824" y="2825"/>
                  <a:pt x="4890" y="2828"/>
                </a:cubicBezTo>
                <a:lnTo>
                  <a:pt x="4892" y="2828"/>
                </a:lnTo>
                <a:lnTo>
                  <a:pt x="4891" y="2843"/>
                </a:lnTo>
                <a:lnTo>
                  <a:pt x="4889" y="2843"/>
                </a:lnTo>
                <a:cubicBezTo>
                  <a:pt x="4880" y="2843"/>
                  <a:pt x="4656" y="2846"/>
                  <a:pt x="4539" y="2797"/>
                </a:cubicBezTo>
                <a:cubicBezTo>
                  <a:pt x="4523" y="2802"/>
                  <a:pt x="4508" y="2805"/>
                  <a:pt x="4492" y="2808"/>
                </a:cubicBezTo>
                <a:cubicBezTo>
                  <a:pt x="4554" y="2854"/>
                  <a:pt x="4676" y="2929"/>
                  <a:pt x="4824" y="2926"/>
                </a:cubicBezTo>
                <a:cubicBezTo>
                  <a:pt x="4833" y="2926"/>
                  <a:pt x="4842" y="2926"/>
                  <a:pt x="4851" y="2925"/>
                </a:cubicBezTo>
                <a:lnTo>
                  <a:pt x="4866" y="2923"/>
                </a:lnTo>
                <a:cubicBezTo>
                  <a:pt x="4866" y="2923"/>
                  <a:pt x="4867" y="2923"/>
                  <a:pt x="4867" y="2923"/>
                </a:cubicBezTo>
                <a:cubicBezTo>
                  <a:pt x="4916" y="2917"/>
                  <a:pt x="4964" y="2903"/>
                  <a:pt x="5010" y="2879"/>
                </a:cubicBezTo>
                <a:lnTo>
                  <a:pt x="5029" y="2869"/>
                </a:lnTo>
                <a:cubicBezTo>
                  <a:pt x="5029" y="2869"/>
                  <a:pt x="5040" y="2863"/>
                  <a:pt x="5043" y="2861"/>
                </a:cubicBezTo>
                <a:cubicBezTo>
                  <a:pt x="5039" y="2855"/>
                  <a:pt x="5029" y="2842"/>
                  <a:pt x="5017" y="2826"/>
                </a:cubicBezTo>
                <a:lnTo>
                  <a:pt x="5008" y="2815"/>
                </a:lnTo>
                <a:close/>
                <a:moveTo>
                  <a:pt x="5475" y="2351"/>
                </a:moveTo>
                <a:cubicBezTo>
                  <a:pt x="5338" y="2388"/>
                  <a:pt x="5176" y="2425"/>
                  <a:pt x="5086" y="2444"/>
                </a:cubicBezTo>
                <a:cubicBezTo>
                  <a:pt x="5061" y="2464"/>
                  <a:pt x="5033" y="2482"/>
                  <a:pt x="5005" y="2498"/>
                </a:cubicBezTo>
                <a:cubicBezTo>
                  <a:pt x="5161" y="2462"/>
                  <a:pt x="5339" y="2401"/>
                  <a:pt x="5475" y="2351"/>
                </a:cubicBezTo>
                <a:close/>
                <a:moveTo>
                  <a:pt x="4469" y="2810"/>
                </a:moveTo>
                <a:cubicBezTo>
                  <a:pt x="4469" y="2810"/>
                  <a:pt x="4467" y="2811"/>
                  <a:pt x="4467" y="2811"/>
                </a:cubicBezTo>
                <a:cubicBezTo>
                  <a:pt x="4471" y="2812"/>
                  <a:pt x="4475" y="2814"/>
                  <a:pt x="4479" y="2816"/>
                </a:cubicBezTo>
                <a:cubicBezTo>
                  <a:pt x="4477" y="2814"/>
                  <a:pt x="4474" y="2812"/>
                  <a:pt x="4472" y="2810"/>
                </a:cubicBezTo>
                <a:cubicBezTo>
                  <a:pt x="4471" y="2810"/>
                  <a:pt x="4469" y="2811"/>
                  <a:pt x="4469" y="2810"/>
                </a:cubicBezTo>
                <a:close/>
                <a:moveTo>
                  <a:pt x="5150" y="2368"/>
                </a:moveTo>
                <a:cubicBezTo>
                  <a:pt x="5148" y="2367"/>
                  <a:pt x="5146" y="2365"/>
                  <a:pt x="5146" y="2365"/>
                </a:cubicBezTo>
                <a:cubicBezTo>
                  <a:pt x="5124" y="2352"/>
                  <a:pt x="5077" y="2328"/>
                  <a:pt x="4999" y="2317"/>
                </a:cubicBezTo>
                <a:lnTo>
                  <a:pt x="4975" y="2314"/>
                </a:lnTo>
                <a:cubicBezTo>
                  <a:pt x="4954" y="2311"/>
                  <a:pt x="4932" y="2310"/>
                  <a:pt x="4911" y="2310"/>
                </a:cubicBezTo>
                <a:cubicBezTo>
                  <a:pt x="4804" y="2387"/>
                  <a:pt x="4679" y="2423"/>
                  <a:pt x="4651" y="2430"/>
                </a:cubicBezTo>
                <a:cubicBezTo>
                  <a:pt x="4651" y="2436"/>
                  <a:pt x="4650" y="2444"/>
                  <a:pt x="4647" y="2453"/>
                </a:cubicBezTo>
                <a:cubicBezTo>
                  <a:pt x="4774" y="2448"/>
                  <a:pt x="4974" y="2401"/>
                  <a:pt x="4976" y="2401"/>
                </a:cubicBezTo>
                <a:lnTo>
                  <a:pt x="4977" y="2400"/>
                </a:lnTo>
                <a:lnTo>
                  <a:pt x="4982" y="2413"/>
                </a:lnTo>
                <a:lnTo>
                  <a:pt x="4981" y="2414"/>
                </a:lnTo>
                <a:cubicBezTo>
                  <a:pt x="4848" y="2488"/>
                  <a:pt x="4685" y="2512"/>
                  <a:pt x="4620" y="2518"/>
                </a:cubicBezTo>
                <a:cubicBezTo>
                  <a:pt x="4603" y="2545"/>
                  <a:pt x="4579" y="2568"/>
                  <a:pt x="4550" y="2587"/>
                </a:cubicBezTo>
                <a:cubicBezTo>
                  <a:pt x="4620" y="2591"/>
                  <a:pt x="4754" y="2589"/>
                  <a:pt x="4896" y="2534"/>
                </a:cubicBezTo>
                <a:cubicBezTo>
                  <a:pt x="4896" y="2534"/>
                  <a:pt x="4914" y="2527"/>
                  <a:pt x="4914" y="2527"/>
                </a:cubicBezTo>
                <a:lnTo>
                  <a:pt x="4915" y="2527"/>
                </a:lnTo>
                <a:cubicBezTo>
                  <a:pt x="4915" y="2527"/>
                  <a:pt x="4916" y="2526"/>
                  <a:pt x="4916" y="2526"/>
                </a:cubicBezTo>
                <a:cubicBezTo>
                  <a:pt x="4928" y="2521"/>
                  <a:pt x="4940" y="2516"/>
                  <a:pt x="4953" y="2510"/>
                </a:cubicBezTo>
                <a:cubicBezTo>
                  <a:pt x="4990" y="2492"/>
                  <a:pt x="5026" y="2470"/>
                  <a:pt x="5059" y="2446"/>
                </a:cubicBezTo>
                <a:lnTo>
                  <a:pt x="5079" y="2432"/>
                </a:lnTo>
                <a:cubicBezTo>
                  <a:pt x="5102" y="2413"/>
                  <a:pt x="5125" y="2394"/>
                  <a:pt x="5146" y="2372"/>
                </a:cubicBezTo>
                <a:cubicBezTo>
                  <a:pt x="5146" y="2372"/>
                  <a:pt x="5149" y="2369"/>
                  <a:pt x="5150" y="2368"/>
                </a:cubicBezTo>
                <a:close/>
                <a:moveTo>
                  <a:pt x="5361" y="2855"/>
                </a:moveTo>
                <a:cubicBezTo>
                  <a:pt x="5237" y="2848"/>
                  <a:pt x="5099" y="2835"/>
                  <a:pt x="5037" y="2829"/>
                </a:cubicBezTo>
                <a:cubicBezTo>
                  <a:pt x="5050" y="2846"/>
                  <a:pt x="5058" y="2858"/>
                  <a:pt x="5059" y="2859"/>
                </a:cubicBezTo>
                <a:lnTo>
                  <a:pt x="5063" y="2865"/>
                </a:lnTo>
                <a:cubicBezTo>
                  <a:pt x="5063" y="2865"/>
                  <a:pt x="5060" y="2867"/>
                  <a:pt x="5058" y="2868"/>
                </a:cubicBezTo>
                <a:cubicBezTo>
                  <a:pt x="5156" y="2866"/>
                  <a:pt x="5271" y="2860"/>
                  <a:pt x="5361" y="2855"/>
                </a:cubicBezTo>
                <a:close/>
                <a:moveTo>
                  <a:pt x="4389" y="3179"/>
                </a:moveTo>
                <a:lnTo>
                  <a:pt x="4384" y="3180"/>
                </a:lnTo>
                <a:cubicBezTo>
                  <a:pt x="4384" y="3180"/>
                  <a:pt x="4378" y="3181"/>
                  <a:pt x="4368" y="3181"/>
                </a:cubicBezTo>
                <a:cubicBezTo>
                  <a:pt x="4388" y="3209"/>
                  <a:pt x="4417" y="3239"/>
                  <a:pt x="4441" y="3263"/>
                </a:cubicBezTo>
                <a:cubicBezTo>
                  <a:pt x="4423" y="3232"/>
                  <a:pt x="4405" y="3195"/>
                  <a:pt x="4392" y="3167"/>
                </a:cubicBezTo>
                <a:cubicBezTo>
                  <a:pt x="4391" y="3171"/>
                  <a:pt x="4390" y="3175"/>
                  <a:pt x="4390" y="3175"/>
                </a:cubicBezTo>
                <a:lnTo>
                  <a:pt x="4389" y="3179"/>
                </a:lnTo>
                <a:close/>
                <a:moveTo>
                  <a:pt x="5069" y="2611"/>
                </a:moveTo>
                <a:cubicBezTo>
                  <a:pt x="5052" y="2598"/>
                  <a:pt x="5035" y="2587"/>
                  <a:pt x="5017" y="2577"/>
                </a:cubicBezTo>
                <a:lnTo>
                  <a:pt x="4999" y="2568"/>
                </a:lnTo>
                <a:cubicBezTo>
                  <a:pt x="4971" y="2554"/>
                  <a:pt x="4944" y="2545"/>
                  <a:pt x="4919" y="2541"/>
                </a:cubicBezTo>
                <a:cubicBezTo>
                  <a:pt x="4751" y="2610"/>
                  <a:pt x="4590" y="2605"/>
                  <a:pt x="4528" y="2599"/>
                </a:cubicBezTo>
                <a:cubicBezTo>
                  <a:pt x="4518" y="2605"/>
                  <a:pt x="4506" y="2610"/>
                  <a:pt x="4494" y="2615"/>
                </a:cubicBezTo>
                <a:cubicBezTo>
                  <a:pt x="4529" y="2614"/>
                  <a:pt x="4575" y="2618"/>
                  <a:pt x="4612" y="2634"/>
                </a:cubicBezTo>
                <a:cubicBezTo>
                  <a:pt x="4701" y="2627"/>
                  <a:pt x="4914" y="2613"/>
                  <a:pt x="4970" y="2617"/>
                </a:cubicBezTo>
                <a:lnTo>
                  <a:pt x="4972" y="2617"/>
                </a:lnTo>
                <a:lnTo>
                  <a:pt x="4973" y="2629"/>
                </a:lnTo>
                <a:lnTo>
                  <a:pt x="4973" y="2631"/>
                </a:lnTo>
                <a:lnTo>
                  <a:pt x="4971" y="2631"/>
                </a:lnTo>
                <a:cubicBezTo>
                  <a:pt x="4951" y="2635"/>
                  <a:pt x="4772" y="2673"/>
                  <a:pt x="4668" y="2688"/>
                </a:cubicBezTo>
                <a:cubicBezTo>
                  <a:pt x="4671" y="2694"/>
                  <a:pt x="4673" y="2701"/>
                  <a:pt x="4674" y="2708"/>
                </a:cubicBezTo>
                <a:lnTo>
                  <a:pt x="4675" y="2711"/>
                </a:lnTo>
                <a:lnTo>
                  <a:pt x="4673" y="2714"/>
                </a:lnTo>
                <a:cubicBezTo>
                  <a:pt x="4673" y="2714"/>
                  <a:pt x="4667" y="2722"/>
                  <a:pt x="4655" y="2733"/>
                </a:cubicBezTo>
                <a:cubicBezTo>
                  <a:pt x="4713" y="2743"/>
                  <a:pt x="4821" y="2756"/>
                  <a:pt x="4925" y="2735"/>
                </a:cubicBezTo>
                <a:lnTo>
                  <a:pt x="4939" y="2732"/>
                </a:lnTo>
                <a:cubicBezTo>
                  <a:pt x="4996" y="2718"/>
                  <a:pt x="5043" y="2695"/>
                  <a:pt x="5080" y="2663"/>
                </a:cubicBezTo>
                <a:lnTo>
                  <a:pt x="5092" y="2651"/>
                </a:lnTo>
                <a:cubicBezTo>
                  <a:pt x="5092" y="2651"/>
                  <a:pt x="5101" y="2642"/>
                  <a:pt x="5103" y="2639"/>
                </a:cubicBezTo>
                <a:cubicBezTo>
                  <a:pt x="5099" y="2636"/>
                  <a:pt x="5092" y="2629"/>
                  <a:pt x="5081" y="2620"/>
                </a:cubicBezTo>
                <a:lnTo>
                  <a:pt x="5069" y="2611"/>
                </a:lnTo>
                <a:close/>
                <a:moveTo>
                  <a:pt x="5115" y="2648"/>
                </a:moveTo>
                <a:cubicBezTo>
                  <a:pt x="5224" y="2633"/>
                  <a:pt x="5391" y="2608"/>
                  <a:pt x="5502" y="2591"/>
                </a:cubicBezTo>
                <a:cubicBezTo>
                  <a:pt x="5371" y="2598"/>
                  <a:pt x="5185" y="2612"/>
                  <a:pt x="5102" y="2619"/>
                </a:cubicBezTo>
                <a:cubicBezTo>
                  <a:pt x="5112" y="2628"/>
                  <a:pt x="5118" y="2633"/>
                  <a:pt x="5118" y="2634"/>
                </a:cubicBezTo>
                <a:lnTo>
                  <a:pt x="5123" y="2639"/>
                </a:lnTo>
                <a:lnTo>
                  <a:pt x="5119" y="2644"/>
                </a:lnTo>
                <a:cubicBezTo>
                  <a:pt x="5119" y="2644"/>
                  <a:pt x="5117" y="2646"/>
                  <a:pt x="5115" y="2648"/>
                </a:cubicBezTo>
                <a:close/>
                <a:moveTo>
                  <a:pt x="4969" y="2261"/>
                </a:moveTo>
                <a:cubicBezTo>
                  <a:pt x="4957" y="2274"/>
                  <a:pt x="4943" y="2285"/>
                  <a:pt x="4929" y="2297"/>
                </a:cubicBezTo>
                <a:cubicBezTo>
                  <a:pt x="4953" y="2297"/>
                  <a:pt x="4976" y="2299"/>
                  <a:pt x="4998" y="2302"/>
                </a:cubicBezTo>
                <a:cubicBezTo>
                  <a:pt x="5136" y="2255"/>
                  <a:pt x="5296" y="2169"/>
                  <a:pt x="5416" y="2096"/>
                </a:cubicBezTo>
                <a:cubicBezTo>
                  <a:pt x="5234" y="2183"/>
                  <a:pt x="5060" y="2237"/>
                  <a:pt x="4969" y="2261"/>
                </a:cubicBezTo>
                <a:close/>
                <a:moveTo>
                  <a:pt x="5066" y="2087"/>
                </a:moveTo>
                <a:cubicBezTo>
                  <a:pt x="5147" y="2027"/>
                  <a:pt x="5263" y="1926"/>
                  <a:pt x="5356" y="1841"/>
                </a:cubicBezTo>
                <a:cubicBezTo>
                  <a:pt x="5241" y="1927"/>
                  <a:pt x="5093" y="2030"/>
                  <a:pt x="5028" y="2076"/>
                </a:cubicBezTo>
                <a:cubicBezTo>
                  <a:pt x="5050" y="2080"/>
                  <a:pt x="5062" y="2085"/>
                  <a:pt x="5063" y="2086"/>
                </a:cubicBezTo>
                <a:cubicBezTo>
                  <a:pt x="5063" y="2086"/>
                  <a:pt x="5065" y="2087"/>
                  <a:pt x="5066" y="2087"/>
                </a:cubicBezTo>
                <a:close/>
                <a:moveTo>
                  <a:pt x="4914" y="1860"/>
                </a:moveTo>
                <a:cubicBezTo>
                  <a:pt x="4913" y="1880"/>
                  <a:pt x="4910" y="1900"/>
                  <a:pt x="4906" y="1919"/>
                </a:cubicBezTo>
                <a:cubicBezTo>
                  <a:pt x="5093" y="1779"/>
                  <a:pt x="5210" y="1607"/>
                  <a:pt x="5268" y="1503"/>
                </a:cubicBezTo>
                <a:cubicBezTo>
                  <a:pt x="5161" y="1638"/>
                  <a:pt x="4973" y="1809"/>
                  <a:pt x="4914" y="1860"/>
                </a:cubicBezTo>
                <a:close/>
                <a:moveTo>
                  <a:pt x="4915" y="1841"/>
                </a:moveTo>
                <a:lnTo>
                  <a:pt x="4915" y="1841"/>
                </a:lnTo>
                <a:cubicBezTo>
                  <a:pt x="4998" y="1766"/>
                  <a:pt x="5257" y="1528"/>
                  <a:pt x="5319" y="1404"/>
                </a:cubicBezTo>
                <a:lnTo>
                  <a:pt x="5319" y="1403"/>
                </a:lnTo>
                <a:lnTo>
                  <a:pt x="5332" y="1408"/>
                </a:lnTo>
                <a:lnTo>
                  <a:pt x="5331" y="1410"/>
                </a:lnTo>
                <a:cubicBezTo>
                  <a:pt x="5330" y="1413"/>
                  <a:pt x="5204" y="1721"/>
                  <a:pt x="4901" y="1941"/>
                </a:cubicBezTo>
                <a:cubicBezTo>
                  <a:pt x="4891" y="1980"/>
                  <a:pt x="4874" y="2020"/>
                  <a:pt x="4852" y="2058"/>
                </a:cubicBezTo>
                <a:cubicBezTo>
                  <a:pt x="4920" y="2018"/>
                  <a:pt x="5081" y="1916"/>
                  <a:pt x="5237" y="1762"/>
                </a:cubicBezTo>
                <a:lnTo>
                  <a:pt x="5263" y="1736"/>
                </a:lnTo>
                <a:cubicBezTo>
                  <a:pt x="5322" y="1675"/>
                  <a:pt x="5375" y="1613"/>
                  <a:pt x="5420" y="1550"/>
                </a:cubicBezTo>
                <a:cubicBezTo>
                  <a:pt x="5487" y="1454"/>
                  <a:pt x="5521" y="1356"/>
                  <a:pt x="5521" y="1256"/>
                </a:cubicBezTo>
                <a:cubicBezTo>
                  <a:pt x="5521" y="1099"/>
                  <a:pt x="5438" y="987"/>
                  <a:pt x="5409" y="952"/>
                </a:cubicBezTo>
                <a:cubicBezTo>
                  <a:pt x="5339" y="1257"/>
                  <a:pt x="4999" y="1615"/>
                  <a:pt x="4895" y="1720"/>
                </a:cubicBezTo>
                <a:cubicBezTo>
                  <a:pt x="4904" y="1747"/>
                  <a:pt x="4915" y="1789"/>
                  <a:pt x="4915" y="1841"/>
                </a:cubicBezTo>
                <a:close/>
                <a:moveTo>
                  <a:pt x="4837" y="2083"/>
                </a:moveTo>
                <a:cubicBezTo>
                  <a:pt x="4837" y="2083"/>
                  <a:pt x="4835" y="2086"/>
                  <a:pt x="4833" y="2089"/>
                </a:cubicBezTo>
                <a:cubicBezTo>
                  <a:pt x="4911" y="2068"/>
                  <a:pt x="4971" y="2069"/>
                  <a:pt x="5007" y="2073"/>
                </a:cubicBezTo>
                <a:cubicBezTo>
                  <a:pt x="5101" y="2008"/>
                  <a:pt x="5410" y="1791"/>
                  <a:pt x="5485" y="1723"/>
                </a:cubicBezTo>
                <a:lnTo>
                  <a:pt x="5495" y="1713"/>
                </a:lnTo>
                <a:lnTo>
                  <a:pt x="5504" y="1722"/>
                </a:lnTo>
                <a:lnTo>
                  <a:pt x="5505" y="1723"/>
                </a:lnTo>
                <a:cubicBezTo>
                  <a:pt x="5505" y="1723"/>
                  <a:pt x="5503" y="1725"/>
                  <a:pt x="5503" y="1725"/>
                </a:cubicBezTo>
                <a:cubicBezTo>
                  <a:pt x="5503" y="1725"/>
                  <a:pt x="5495" y="1733"/>
                  <a:pt x="5495" y="1733"/>
                </a:cubicBezTo>
                <a:cubicBezTo>
                  <a:pt x="5447" y="1778"/>
                  <a:pt x="5199" y="2009"/>
                  <a:pt x="5064" y="2106"/>
                </a:cubicBezTo>
                <a:cubicBezTo>
                  <a:pt x="5059" y="2126"/>
                  <a:pt x="5051" y="2145"/>
                  <a:pt x="5042" y="2163"/>
                </a:cubicBezTo>
                <a:cubicBezTo>
                  <a:pt x="5144" y="2111"/>
                  <a:pt x="5337" y="2007"/>
                  <a:pt x="5522" y="1883"/>
                </a:cubicBezTo>
                <a:lnTo>
                  <a:pt x="5538" y="1871"/>
                </a:lnTo>
                <a:lnTo>
                  <a:pt x="5559" y="1855"/>
                </a:lnTo>
                <a:cubicBezTo>
                  <a:pt x="5692" y="1747"/>
                  <a:pt x="5720" y="1602"/>
                  <a:pt x="5720" y="1499"/>
                </a:cubicBezTo>
                <a:cubicBezTo>
                  <a:pt x="5720" y="1435"/>
                  <a:pt x="5709" y="1385"/>
                  <a:pt x="5704" y="1364"/>
                </a:cubicBezTo>
                <a:cubicBezTo>
                  <a:pt x="5653" y="1417"/>
                  <a:pt x="5425" y="1654"/>
                  <a:pt x="5272" y="1747"/>
                </a:cubicBezTo>
                <a:cubicBezTo>
                  <a:pt x="5089" y="1934"/>
                  <a:pt x="4893" y="2051"/>
                  <a:pt x="4837" y="2083"/>
                </a:cubicBezTo>
                <a:close/>
                <a:moveTo>
                  <a:pt x="4629" y="2503"/>
                </a:moveTo>
                <a:cubicBezTo>
                  <a:pt x="4682" y="2497"/>
                  <a:pt x="4808" y="2478"/>
                  <a:pt x="4922" y="2427"/>
                </a:cubicBezTo>
                <a:cubicBezTo>
                  <a:pt x="4848" y="2442"/>
                  <a:pt x="4729" y="2465"/>
                  <a:pt x="4643" y="2468"/>
                </a:cubicBezTo>
                <a:cubicBezTo>
                  <a:pt x="4640" y="2480"/>
                  <a:pt x="4635" y="2492"/>
                  <a:pt x="4629" y="2503"/>
                </a:cubicBezTo>
                <a:close/>
                <a:moveTo>
                  <a:pt x="1685" y="4074"/>
                </a:moveTo>
                <a:cubicBezTo>
                  <a:pt x="1681" y="4087"/>
                  <a:pt x="1679" y="4104"/>
                  <a:pt x="1679" y="4121"/>
                </a:cubicBezTo>
                <a:cubicBezTo>
                  <a:pt x="1679" y="4137"/>
                  <a:pt x="1682" y="4193"/>
                  <a:pt x="1718" y="4206"/>
                </a:cubicBezTo>
                <a:lnTo>
                  <a:pt x="1724" y="4207"/>
                </a:lnTo>
                <a:lnTo>
                  <a:pt x="1726" y="4208"/>
                </a:lnTo>
                <a:lnTo>
                  <a:pt x="1728" y="4209"/>
                </a:lnTo>
                <a:lnTo>
                  <a:pt x="1732" y="4210"/>
                </a:lnTo>
                <a:cubicBezTo>
                  <a:pt x="1768" y="4219"/>
                  <a:pt x="1820" y="4225"/>
                  <a:pt x="1850" y="4228"/>
                </a:cubicBezTo>
                <a:lnTo>
                  <a:pt x="1879" y="4232"/>
                </a:lnTo>
                <a:cubicBezTo>
                  <a:pt x="1895" y="4235"/>
                  <a:pt x="1934" y="4239"/>
                  <a:pt x="1950" y="4230"/>
                </a:cubicBezTo>
                <a:cubicBezTo>
                  <a:pt x="1950" y="4230"/>
                  <a:pt x="1952" y="4228"/>
                  <a:pt x="1952" y="4228"/>
                </a:cubicBezTo>
                <a:lnTo>
                  <a:pt x="1953" y="4227"/>
                </a:lnTo>
                <a:cubicBezTo>
                  <a:pt x="1953" y="4227"/>
                  <a:pt x="1953" y="4227"/>
                  <a:pt x="1953" y="4227"/>
                </a:cubicBezTo>
                <a:lnTo>
                  <a:pt x="1956" y="4223"/>
                </a:lnTo>
                <a:cubicBezTo>
                  <a:pt x="1961" y="4214"/>
                  <a:pt x="1962" y="4200"/>
                  <a:pt x="1959" y="4190"/>
                </a:cubicBezTo>
                <a:cubicBezTo>
                  <a:pt x="1958" y="4187"/>
                  <a:pt x="1956" y="4183"/>
                  <a:pt x="1954" y="4183"/>
                </a:cubicBezTo>
                <a:cubicBezTo>
                  <a:pt x="1933" y="4183"/>
                  <a:pt x="1899" y="4164"/>
                  <a:pt x="1899" y="4141"/>
                </a:cubicBezTo>
                <a:cubicBezTo>
                  <a:pt x="1899" y="4134"/>
                  <a:pt x="1904" y="4124"/>
                  <a:pt x="1909" y="4113"/>
                </a:cubicBezTo>
                <a:cubicBezTo>
                  <a:pt x="1920" y="4086"/>
                  <a:pt x="1928" y="4065"/>
                  <a:pt x="1913" y="4056"/>
                </a:cubicBezTo>
                <a:cubicBezTo>
                  <a:pt x="1896" y="4047"/>
                  <a:pt x="1873" y="4056"/>
                  <a:pt x="1863" y="4061"/>
                </a:cubicBezTo>
                <a:cubicBezTo>
                  <a:pt x="1863" y="4061"/>
                  <a:pt x="1853" y="4067"/>
                  <a:pt x="1853" y="4067"/>
                </a:cubicBezTo>
                <a:cubicBezTo>
                  <a:pt x="1838" y="4077"/>
                  <a:pt x="1831" y="4089"/>
                  <a:pt x="1831" y="4089"/>
                </a:cubicBezTo>
                <a:lnTo>
                  <a:pt x="1830" y="4090"/>
                </a:lnTo>
                <a:lnTo>
                  <a:pt x="1819" y="4087"/>
                </a:lnTo>
                <a:lnTo>
                  <a:pt x="1817" y="4086"/>
                </a:lnTo>
                <a:lnTo>
                  <a:pt x="1819" y="4083"/>
                </a:lnTo>
                <a:lnTo>
                  <a:pt x="1819" y="4082"/>
                </a:lnTo>
                <a:lnTo>
                  <a:pt x="1819" y="4082"/>
                </a:lnTo>
                <a:lnTo>
                  <a:pt x="1819" y="4082"/>
                </a:lnTo>
                <a:cubicBezTo>
                  <a:pt x="1819" y="4082"/>
                  <a:pt x="1819" y="4081"/>
                  <a:pt x="1819" y="4081"/>
                </a:cubicBezTo>
                <a:cubicBezTo>
                  <a:pt x="1823" y="4072"/>
                  <a:pt x="1833" y="4062"/>
                  <a:pt x="1848" y="4053"/>
                </a:cubicBezTo>
                <a:lnTo>
                  <a:pt x="1857" y="4048"/>
                </a:lnTo>
                <a:lnTo>
                  <a:pt x="1858" y="4048"/>
                </a:lnTo>
                <a:cubicBezTo>
                  <a:pt x="1863" y="4045"/>
                  <a:pt x="1870" y="4043"/>
                  <a:pt x="1876" y="4041"/>
                </a:cubicBezTo>
                <a:lnTo>
                  <a:pt x="1878" y="4041"/>
                </a:lnTo>
                <a:cubicBezTo>
                  <a:pt x="1889" y="4038"/>
                  <a:pt x="1899" y="4037"/>
                  <a:pt x="1910" y="4038"/>
                </a:cubicBezTo>
                <a:cubicBezTo>
                  <a:pt x="1911" y="4038"/>
                  <a:pt x="1917" y="4035"/>
                  <a:pt x="1920" y="4035"/>
                </a:cubicBezTo>
                <a:cubicBezTo>
                  <a:pt x="1917" y="4025"/>
                  <a:pt x="1905" y="3979"/>
                  <a:pt x="1905" y="3979"/>
                </a:cubicBezTo>
                <a:cubicBezTo>
                  <a:pt x="1905" y="3979"/>
                  <a:pt x="1895" y="3939"/>
                  <a:pt x="1894" y="3933"/>
                </a:cubicBezTo>
                <a:cubicBezTo>
                  <a:pt x="1867" y="3958"/>
                  <a:pt x="1831" y="3988"/>
                  <a:pt x="1814" y="3992"/>
                </a:cubicBezTo>
                <a:cubicBezTo>
                  <a:pt x="1788" y="3997"/>
                  <a:pt x="1695" y="4042"/>
                  <a:pt x="1685" y="4074"/>
                </a:cubicBezTo>
                <a:close/>
                <a:moveTo>
                  <a:pt x="1749" y="4384"/>
                </a:moveTo>
                <a:cubicBezTo>
                  <a:pt x="1749" y="4384"/>
                  <a:pt x="1757" y="4386"/>
                  <a:pt x="1771" y="4382"/>
                </a:cubicBezTo>
                <a:lnTo>
                  <a:pt x="1776" y="4380"/>
                </a:lnTo>
                <a:lnTo>
                  <a:pt x="1782" y="4378"/>
                </a:lnTo>
                <a:lnTo>
                  <a:pt x="1783" y="4378"/>
                </a:lnTo>
                <a:lnTo>
                  <a:pt x="1785" y="4377"/>
                </a:lnTo>
                <a:cubicBezTo>
                  <a:pt x="1806" y="4368"/>
                  <a:pt x="1842" y="4371"/>
                  <a:pt x="1865" y="4374"/>
                </a:cubicBezTo>
                <a:lnTo>
                  <a:pt x="1881" y="4375"/>
                </a:lnTo>
                <a:lnTo>
                  <a:pt x="1895" y="4377"/>
                </a:lnTo>
                <a:cubicBezTo>
                  <a:pt x="1920" y="4381"/>
                  <a:pt x="1971" y="4390"/>
                  <a:pt x="1997" y="4372"/>
                </a:cubicBezTo>
                <a:cubicBezTo>
                  <a:pt x="2001" y="4368"/>
                  <a:pt x="2005" y="4364"/>
                  <a:pt x="2007" y="4359"/>
                </a:cubicBezTo>
                <a:lnTo>
                  <a:pt x="2009" y="4354"/>
                </a:lnTo>
                <a:cubicBezTo>
                  <a:pt x="2009" y="4354"/>
                  <a:pt x="2010" y="4350"/>
                  <a:pt x="2010" y="4349"/>
                </a:cubicBezTo>
                <a:cubicBezTo>
                  <a:pt x="2010" y="4349"/>
                  <a:pt x="2010" y="4349"/>
                  <a:pt x="2010" y="4348"/>
                </a:cubicBezTo>
                <a:cubicBezTo>
                  <a:pt x="2008" y="4348"/>
                  <a:pt x="2003" y="4347"/>
                  <a:pt x="1992" y="4348"/>
                </a:cubicBezTo>
                <a:cubicBezTo>
                  <a:pt x="1973" y="4349"/>
                  <a:pt x="1954" y="4336"/>
                  <a:pt x="1942" y="4324"/>
                </a:cubicBezTo>
                <a:cubicBezTo>
                  <a:pt x="1932" y="4312"/>
                  <a:pt x="1926" y="4300"/>
                  <a:pt x="1926" y="4290"/>
                </a:cubicBezTo>
                <a:cubicBezTo>
                  <a:pt x="1926" y="4288"/>
                  <a:pt x="1927" y="4287"/>
                  <a:pt x="1927" y="4285"/>
                </a:cubicBezTo>
                <a:cubicBezTo>
                  <a:pt x="1928" y="4278"/>
                  <a:pt x="1933" y="4270"/>
                  <a:pt x="1938" y="4262"/>
                </a:cubicBezTo>
                <a:cubicBezTo>
                  <a:pt x="1942" y="4256"/>
                  <a:pt x="1945" y="4250"/>
                  <a:pt x="1947" y="4246"/>
                </a:cubicBezTo>
                <a:cubicBezTo>
                  <a:pt x="1925" y="4252"/>
                  <a:pt x="1891" y="4249"/>
                  <a:pt x="1876" y="4246"/>
                </a:cubicBezTo>
                <a:lnTo>
                  <a:pt x="1849" y="4242"/>
                </a:lnTo>
                <a:cubicBezTo>
                  <a:pt x="1815" y="4239"/>
                  <a:pt x="1760" y="4232"/>
                  <a:pt x="1722" y="4222"/>
                </a:cubicBezTo>
                <a:cubicBezTo>
                  <a:pt x="1707" y="4234"/>
                  <a:pt x="1682" y="4258"/>
                  <a:pt x="1680" y="4281"/>
                </a:cubicBezTo>
                <a:cubicBezTo>
                  <a:pt x="1680" y="4284"/>
                  <a:pt x="1680" y="4287"/>
                  <a:pt x="1680" y="4290"/>
                </a:cubicBezTo>
                <a:cubicBezTo>
                  <a:pt x="1680" y="4327"/>
                  <a:pt x="1703" y="4371"/>
                  <a:pt x="1749" y="4384"/>
                </a:cubicBezTo>
                <a:close/>
                <a:moveTo>
                  <a:pt x="1794" y="4484"/>
                </a:moveTo>
                <a:cubicBezTo>
                  <a:pt x="1831" y="4512"/>
                  <a:pt x="1903" y="4539"/>
                  <a:pt x="1985" y="4526"/>
                </a:cubicBezTo>
                <a:lnTo>
                  <a:pt x="1986" y="4526"/>
                </a:lnTo>
                <a:lnTo>
                  <a:pt x="1987" y="4526"/>
                </a:lnTo>
                <a:cubicBezTo>
                  <a:pt x="2033" y="4532"/>
                  <a:pt x="2077" y="4533"/>
                  <a:pt x="2083" y="4528"/>
                </a:cubicBezTo>
                <a:cubicBezTo>
                  <a:pt x="2088" y="4523"/>
                  <a:pt x="2090" y="4516"/>
                  <a:pt x="2090" y="4509"/>
                </a:cubicBezTo>
                <a:cubicBezTo>
                  <a:pt x="2090" y="4502"/>
                  <a:pt x="2088" y="4495"/>
                  <a:pt x="2085" y="4491"/>
                </a:cubicBezTo>
                <a:cubicBezTo>
                  <a:pt x="2083" y="4488"/>
                  <a:pt x="2074" y="4483"/>
                  <a:pt x="2066" y="4479"/>
                </a:cubicBezTo>
                <a:cubicBezTo>
                  <a:pt x="2051" y="4472"/>
                  <a:pt x="2034" y="4464"/>
                  <a:pt x="2028" y="4451"/>
                </a:cubicBezTo>
                <a:cubicBezTo>
                  <a:pt x="2025" y="4445"/>
                  <a:pt x="2024" y="4438"/>
                  <a:pt x="2024" y="4430"/>
                </a:cubicBezTo>
                <a:cubicBezTo>
                  <a:pt x="2024" y="4416"/>
                  <a:pt x="2028" y="4402"/>
                  <a:pt x="2030" y="4395"/>
                </a:cubicBezTo>
                <a:lnTo>
                  <a:pt x="2031" y="4393"/>
                </a:lnTo>
                <a:cubicBezTo>
                  <a:pt x="2031" y="4393"/>
                  <a:pt x="2031" y="4392"/>
                  <a:pt x="2031" y="4392"/>
                </a:cubicBezTo>
                <a:cubicBezTo>
                  <a:pt x="2031" y="4388"/>
                  <a:pt x="2029" y="4378"/>
                  <a:pt x="2023" y="4370"/>
                </a:cubicBezTo>
                <a:cubicBezTo>
                  <a:pt x="2022" y="4369"/>
                  <a:pt x="2020" y="4368"/>
                  <a:pt x="2019" y="4366"/>
                </a:cubicBezTo>
                <a:cubicBezTo>
                  <a:pt x="2016" y="4373"/>
                  <a:pt x="2011" y="4379"/>
                  <a:pt x="2005" y="4383"/>
                </a:cubicBezTo>
                <a:cubicBezTo>
                  <a:pt x="1975" y="4405"/>
                  <a:pt x="1919" y="4396"/>
                  <a:pt x="1893" y="4391"/>
                </a:cubicBezTo>
                <a:lnTo>
                  <a:pt x="1881" y="4389"/>
                </a:lnTo>
                <a:lnTo>
                  <a:pt x="1864" y="4388"/>
                </a:lnTo>
                <a:cubicBezTo>
                  <a:pt x="1843" y="4386"/>
                  <a:pt x="1808" y="4382"/>
                  <a:pt x="1791" y="4390"/>
                </a:cubicBezTo>
                <a:cubicBezTo>
                  <a:pt x="1791" y="4390"/>
                  <a:pt x="1783" y="4393"/>
                  <a:pt x="1781" y="4394"/>
                </a:cubicBezTo>
                <a:cubicBezTo>
                  <a:pt x="1778" y="4405"/>
                  <a:pt x="1775" y="4421"/>
                  <a:pt x="1775" y="4436"/>
                </a:cubicBezTo>
                <a:cubicBezTo>
                  <a:pt x="1775" y="4455"/>
                  <a:pt x="1780" y="4474"/>
                  <a:pt x="1794" y="4484"/>
                </a:cubicBezTo>
                <a:close/>
                <a:moveTo>
                  <a:pt x="1840" y="1393"/>
                </a:moveTo>
                <a:cubicBezTo>
                  <a:pt x="1841" y="1394"/>
                  <a:pt x="1841" y="1394"/>
                  <a:pt x="1842" y="1395"/>
                </a:cubicBezTo>
                <a:cubicBezTo>
                  <a:pt x="1842" y="1395"/>
                  <a:pt x="1843" y="1396"/>
                  <a:pt x="1843" y="1396"/>
                </a:cubicBezTo>
                <a:cubicBezTo>
                  <a:pt x="1849" y="1401"/>
                  <a:pt x="1857" y="1403"/>
                  <a:pt x="1866" y="1402"/>
                </a:cubicBezTo>
                <a:cubicBezTo>
                  <a:pt x="1872" y="1402"/>
                  <a:pt x="1877" y="1401"/>
                  <a:pt x="1883" y="1401"/>
                </a:cubicBezTo>
                <a:cubicBezTo>
                  <a:pt x="1887" y="1400"/>
                  <a:pt x="1890" y="1400"/>
                  <a:pt x="1894" y="1400"/>
                </a:cubicBezTo>
                <a:cubicBezTo>
                  <a:pt x="1898" y="1399"/>
                  <a:pt x="1902" y="1399"/>
                  <a:pt x="1906" y="1399"/>
                </a:cubicBezTo>
                <a:cubicBezTo>
                  <a:pt x="1956" y="1395"/>
                  <a:pt x="2005" y="1393"/>
                  <a:pt x="2055" y="1392"/>
                </a:cubicBezTo>
                <a:cubicBezTo>
                  <a:pt x="2083" y="1392"/>
                  <a:pt x="2111" y="1392"/>
                  <a:pt x="2138" y="1392"/>
                </a:cubicBezTo>
                <a:cubicBezTo>
                  <a:pt x="2161" y="1393"/>
                  <a:pt x="2184" y="1394"/>
                  <a:pt x="2207" y="1395"/>
                </a:cubicBezTo>
                <a:cubicBezTo>
                  <a:pt x="2212" y="1395"/>
                  <a:pt x="2216" y="1395"/>
                  <a:pt x="2221" y="1396"/>
                </a:cubicBezTo>
                <a:cubicBezTo>
                  <a:pt x="2226" y="1396"/>
                  <a:pt x="2230" y="1396"/>
                  <a:pt x="2234" y="1396"/>
                </a:cubicBezTo>
                <a:cubicBezTo>
                  <a:pt x="2246" y="1397"/>
                  <a:pt x="2257" y="1398"/>
                  <a:pt x="2269" y="1399"/>
                </a:cubicBezTo>
                <a:cubicBezTo>
                  <a:pt x="2272" y="1399"/>
                  <a:pt x="2276" y="1399"/>
                  <a:pt x="2280" y="1400"/>
                </a:cubicBezTo>
                <a:cubicBezTo>
                  <a:pt x="2283" y="1400"/>
                  <a:pt x="2286" y="1400"/>
                  <a:pt x="2290" y="1401"/>
                </a:cubicBezTo>
                <a:cubicBezTo>
                  <a:pt x="2296" y="1401"/>
                  <a:pt x="2302" y="1402"/>
                  <a:pt x="2308" y="1402"/>
                </a:cubicBezTo>
                <a:cubicBezTo>
                  <a:pt x="2317" y="1403"/>
                  <a:pt x="2326" y="1401"/>
                  <a:pt x="2332" y="1395"/>
                </a:cubicBezTo>
                <a:cubicBezTo>
                  <a:pt x="2332" y="1395"/>
                  <a:pt x="2332" y="1395"/>
                  <a:pt x="2332" y="1395"/>
                </a:cubicBezTo>
                <a:cubicBezTo>
                  <a:pt x="2333" y="1394"/>
                  <a:pt x="2333" y="1394"/>
                  <a:pt x="2334" y="1393"/>
                </a:cubicBezTo>
                <a:cubicBezTo>
                  <a:pt x="2335" y="1392"/>
                  <a:pt x="2335" y="1392"/>
                  <a:pt x="2336" y="1391"/>
                </a:cubicBezTo>
                <a:cubicBezTo>
                  <a:pt x="2337" y="1389"/>
                  <a:pt x="2338" y="1387"/>
                  <a:pt x="2339" y="1384"/>
                </a:cubicBezTo>
                <a:cubicBezTo>
                  <a:pt x="2339" y="1384"/>
                  <a:pt x="2339" y="1383"/>
                  <a:pt x="2339" y="1382"/>
                </a:cubicBezTo>
                <a:cubicBezTo>
                  <a:pt x="2339" y="1381"/>
                  <a:pt x="2339" y="1381"/>
                  <a:pt x="2339" y="1380"/>
                </a:cubicBezTo>
                <a:cubicBezTo>
                  <a:pt x="2339" y="1379"/>
                  <a:pt x="2339" y="1379"/>
                  <a:pt x="2339" y="1378"/>
                </a:cubicBezTo>
                <a:cubicBezTo>
                  <a:pt x="2339" y="1375"/>
                  <a:pt x="2339" y="1372"/>
                  <a:pt x="2338" y="1369"/>
                </a:cubicBezTo>
                <a:cubicBezTo>
                  <a:pt x="2337" y="1369"/>
                  <a:pt x="2337" y="1368"/>
                  <a:pt x="2337" y="1367"/>
                </a:cubicBezTo>
                <a:cubicBezTo>
                  <a:pt x="2337" y="1367"/>
                  <a:pt x="2336" y="1366"/>
                  <a:pt x="2336" y="1366"/>
                </a:cubicBezTo>
                <a:cubicBezTo>
                  <a:pt x="2331" y="1356"/>
                  <a:pt x="2320" y="1348"/>
                  <a:pt x="2307" y="1347"/>
                </a:cubicBezTo>
                <a:lnTo>
                  <a:pt x="2253" y="1342"/>
                </a:lnTo>
                <a:lnTo>
                  <a:pt x="2245" y="1342"/>
                </a:lnTo>
                <a:lnTo>
                  <a:pt x="2217" y="1340"/>
                </a:lnTo>
                <a:lnTo>
                  <a:pt x="2209" y="1340"/>
                </a:lnTo>
                <a:lnTo>
                  <a:pt x="2198" y="1339"/>
                </a:lnTo>
                <a:lnTo>
                  <a:pt x="2136" y="1337"/>
                </a:lnTo>
                <a:lnTo>
                  <a:pt x="2125" y="1337"/>
                </a:lnTo>
                <a:lnTo>
                  <a:pt x="2113" y="1337"/>
                </a:lnTo>
                <a:lnTo>
                  <a:pt x="2086" y="1337"/>
                </a:lnTo>
                <a:lnTo>
                  <a:pt x="2043" y="1337"/>
                </a:lnTo>
                <a:lnTo>
                  <a:pt x="2031" y="1337"/>
                </a:lnTo>
                <a:lnTo>
                  <a:pt x="2029" y="1337"/>
                </a:lnTo>
                <a:cubicBezTo>
                  <a:pt x="2029" y="1337"/>
                  <a:pt x="2028" y="1337"/>
                  <a:pt x="2028" y="1337"/>
                </a:cubicBezTo>
                <a:lnTo>
                  <a:pt x="1976" y="1339"/>
                </a:lnTo>
                <a:lnTo>
                  <a:pt x="1957" y="1340"/>
                </a:lnTo>
                <a:lnTo>
                  <a:pt x="1948" y="1341"/>
                </a:lnTo>
                <a:lnTo>
                  <a:pt x="1928" y="1342"/>
                </a:lnTo>
                <a:cubicBezTo>
                  <a:pt x="1928" y="1342"/>
                  <a:pt x="1925" y="1342"/>
                  <a:pt x="1925" y="1342"/>
                </a:cubicBezTo>
                <a:lnTo>
                  <a:pt x="1922" y="1342"/>
                </a:lnTo>
                <a:lnTo>
                  <a:pt x="1921" y="1342"/>
                </a:lnTo>
                <a:lnTo>
                  <a:pt x="1867" y="1347"/>
                </a:lnTo>
                <a:cubicBezTo>
                  <a:pt x="1853" y="1348"/>
                  <a:pt x="1841" y="1358"/>
                  <a:pt x="1836" y="1369"/>
                </a:cubicBezTo>
                <a:cubicBezTo>
                  <a:pt x="1836" y="1370"/>
                  <a:pt x="1836" y="1370"/>
                  <a:pt x="1836" y="1371"/>
                </a:cubicBezTo>
                <a:cubicBezTo>
                  <a:pt x="1836" y="1372"/>
                  <a:pt x="1835" y="1372"/>
                  <a:pt x="1835" y="1373"/>
                </a:cubicBezTo>
                <a:cubicBezTo>
                  <a:pt x="1835" y="1375"/>
                  <a:pt x="1834" y="1377"/>
                  <a:pt x="1834" y="1378"/>
                </a:cubicBezTo>
                <a:cubicBezTo>
                  <a:pt x="1834" y="1383"/>
                  <a:pt x="1836" y="1387"/>
                  <a:pt x="1839" y="1391"/>
                </a:cubicBezTo>
                <a:cubicBezTo>
                  <a:pt x="1839" y="1392"/>
                  <a:pt x="1840" y="1393"/>
                  <a:pt x="1840" y="1393"/>
                </a:cubicBezTo>
                <a:close/>
                <a:moveTo>
                  <a:pt x="1944" y="954"/>
                </a:moveTo>
                <a:lnTo>
                  <a:pt x="1947" y="955"/>
                </a:lnTo>
                <a:lnTo>
                  <a:pt x="1951" y="956"/>
                </a:lnTo>
                <a:cubicBezTo>
                  <a:pt x="1961" y="958"/>
                  <a:pt x="1970" y="956"/>
                  <a:pt x="1977" y="951"/>
                </a:cubicBezTo>
                <a:cubicBezTo>
                  <a:pt x="1977" y="949"/>
                  <a:pt x="1977" y="938"/>
                  <a:pt x="1977" y="937"/>
                </a:cubicBezTo>
                <a:cubicBezTo>
                  <a:pt x="1976" y="935"/>
                  <a:pt x="1972" y="926"/>
                  <a:pt x="1956" y="928"/>
                </a:cubicBezTo>
                <a:cubicBezTo>
                  <a:pt x="1949" y="928"/>
                  <a:pt x="1945" y="932"/>
                  <a:pt x="1942" y="937"/>
                </a:cubicBezTo>
                <a:cubicBezTo>
                  <a:pt x="1942" y="937"/>
                  <a:pt x="1942" y="940"/>
                  <a:pt x="1942" y="940"/>
                </a:cubicBezTo>
                <a:cubicBezTo>
                  <a:pt x="1942" y="940"/>
                  <a:pt x="1941" y="943"/>
                  <a:pt x="1941" y="943"/>
                </a:cubicBezTo>
                <a:cubicBezTo>
                  <a:pt x="1941" y="943"/>
                  <a:pt x="1942" y="951"/>
                  <a:pt x="1942" y="953"/>
                </a:cubicBezTo>
                <a:cubicBezTo>
                  <a:pt x="1943" y="953"/>
                  <a:pt x="1944" y="954"/>
                  <a:pt x="1944" y="954"/>
                </a:cubicBezTo>
                <a:close/>
                <a:moveTo>
                  <a:pt x="2320" y="1332"/>
                </a:moveTo>
                <a:cubicBezTo>
                  <a:pt x="2327" y="1324"/>
                  <a:pt x="2338" y="1306"/>
                  <a:pt x="2350" y="1284"/>
                </a:cubicBezTo>
                <a:cubicBezTo>
                  <a:pt x="2349" y="1283"/>
                  <a:pt x="2343" y="1271"/>
                  <a:pt x="2343" y="1271"/>
                </a:cubicBezTo>
                <a:cubicBezTo>
                  <a:pt x="2343" y="1271"/>
                  <a:pt x="2342" y="1270"/>
                  <a:pt x="2342" y="1270"/>
                </a:cubicBezTo>
                <a:cubicBezTo>
                  <a:pt x="2340" y="1271"/>
                  <a:pt x="2325" y="1280"/>
                  <a:pt x="2325" y="1280"/>
                </a:cubicBezTo>
                <a:lnTo>
                  <a:pt x="2315" y="1287"/>
                </a:lnTo>
                <a:cubicBezTo>
                  <a:pt x="2315" y="1287"/>
                  <a:pt x="2301" y="1296"/>
                  <a:pt x="2299" y="1297"/>
                </a:cubicBezTo>
                <a:cubicBezTo>
                  <a:pt x="2299" y="1299"/>
                  <a:pt x="2317" y="1330"/>
                  <a:pt x="2317" y="1332"/>
                </a:cubicBezTo>
                <a:lnTo>
                  <a:pt x="2320" y="1332"/>
                </a:lnTo>
                <a:close/>
                <a:moveTo>
                  <a:pt x="1991" y="1007"/>
                </a:moveTo>
                <a:cubicBezTo>
                  <a:pt x="1991" y="1007"/>
                  <a:pt x="1993" y="1031"/>
                  <a:pt x="1993" y="1031"/>
                </a:cubicBezTo>
                <a:lnTo>
                  <a:pt x="1996" y="1058"/>
                </a:lnTo>
                <a:lnTo>
                  <a:pt x="1999" y="1083"/>
                </a:lnTo>
                <a:lnTo>
                  <a:pt x="2003" y="1108"/>
                </a:lnTo>
                <a:lnTo>
                  <a:pt x="2008" y="1134"/>
                </a:lnTo>
                <a:lnTo>
                  <a:pt x="2014" y="1160"/>
                </a:lnTo>
                <a:lnTo>
                  <a:pt x="2020" y="1184"/>
                </a:lnTo>
                <a:cubicBezTo>
                  <a:pt x="2020" y="1184"/>
                  <a:pt x="2021" y="1187"/>
                  <a:pt x="2022" y="1187"/>
                </a:cubicBezTo>
                <a:cubicBezTo>
                  <a:pt x="2032" y="1191"/>
                  <a:pt x="2044" y="1199"/>
                  <a:pt x="2055" y="1209"/>
                </a:cubicBezTo>
                <a:cubicBezTo>
                  <a:pt x="2053" y="1198"/>
                  <a:pt x="2023" y="979"/>
                  <a:pt x="2022" y="976"/>
                </a:cubicBezTo>
                <a:lnTo>
                  <a:pt x="1989" y="976"/>
                </a:lnTo>
                <a:cubicBezTo>
                  <a:pt x="1989" y="978"/>
                  <a:pt x="1989" y="980"/>
                  <a:pt x="1989" y="980"/>
                </a:cubicBezTo>
                <a:cubicBezTo>
                  <a:pt x="1989" y="980"/>
                  <a:pt x="1991" y="1007"/>
                  <a:pt x="1991" y="1007"/>
                </a:cubicBezTo>
                <a:close/>
                <a:moveTo>
                  <a:pt x="1939" y="1014"/>
                </a:moveTo>
                <a:cubicBezTo>
                  <a:pt x="1939" y="1014"/>
                  <a:pt x="1939" y="1013"/>
                  <a:pt x="1939" y="1013"/>
                </a:cubicBezTo>
                <a:lnTo>
                  <a:pt x="1936" y="987"/>
                </a:lnTo>
                <a:lnTo>
                  <a:pt x="1935" y="985"/>
                </a:lnTo>
                <a:lnTo>
                  <a:pt x="1932" y="958"/>
                </a:lnTo>
                <a:cubicBezTo>
                  <a:pt x="1932" y="958"/>
                  <a:pt x="1931" y="952"/>
                  <a:pt x="1931" y="952"/>
                </a:cubicBezTo>
                <a:cubicBezTo>
                  <a:pt x="1927" y="960"/>
                  <a:pt x="1908" y="989"/>
                  <a:pt x="1906" y="992"/>
                </a:cubicBezTo>
                <a:cubicBezTo>
                  <a:pt x="1909" y="994"/>
                  <a:pt x="1939" y="1015"/>
                  <a:pt x="1939" y="1014"/>
                </a:cubicBezTo>
                <a:close/>
                <a:moveTo>
                  <a:pt x="1962" y="993"/>
                </a:moveTo>
                <a:cubicBezTo>
                  <a:pt x="1962" y="993"/>
                  <a:pt x="1959" y="993"/>
                  <a:pt x="1958" y="993"/>
                </a:cubicBezTo>
                <a:cubicBezTo>
                  <a:pt x="1958" y="993"/>
                  <a:pt x="1955" y="993"/>
                  <a:pt x="1955" y="993"/>
                </a:cubicBezTo>
                <a:lnTo>
                  <a:pt x="1951" y="993"/>
                </a:lnTo>
                <a:cubicBezTo>
                  <a:pt x="1951" y="993"/>
                  <a:pt x="1949" y="992"/>
                  <a:pt x="1947" y="992"/>
                </a:cubicBezTo>
                <a:cubicBezTo>
                  <a:pt x="1948" y="995"/>
                  <a:pt x="1949" y="1004"/>
                  <a:pt x="1949" y="1006"/>
                </a:cubicBezTo>
                <a:cubicBezTo>
                  <a:pt x="1951" y="1006"/>
                  <a:pt x="1956" y="1008"/>
                  <a:pt x="1956" y="1008"/>
                </a:cubicBezTo>
                <a:cubicBezTo>
                  <a:pt x="1956" y="1008"/>
                  <a:pt x="1959" y="1008"/>
                  <a:pt x="1959" y="1008"/>
                </a:cubicBezTo>
                <a:lnTo>
                  <a:pt x="1959" y="1008"/>
                </a:lnTo>
                <a:lnTo>
                  <a:pt x="1963" y="1008"/>
                </a:lnTo>
                <a:lnTo>
                  <a:pt x="1965" y="1008"/>
                </a:lnTo>
                <a:lnTo>
                  <a:pt x="1966" y="1008"/>
                </a:lnTo>
                <a:lnTo>
                  <a:pt x="1969" y="1008"/>
                </a:lnTo>
                <a:cubicBezTo>
                  <a:pt x="1973" y="1007"/>
                  <a:pt x="1977" y="1006"/>
                  <a:pt x="1980" y="1004"/>
                </a:cubicBezTo>
                <a:cubicBezTo>
                  <a:pt x="1980" y="1003"/>
                  <a:pt x="1980" y="993"/>
                  <a:pt x="1979" y="989"/>
                </a:cubicBezTo>
                <a:cubicBezTo>
                  <a:pt x="1975" y="991"/>
                  <a:pt x="1970" y="993"/>
                  <a:pt x="1966" y="993"/>
                </a:cubicBezTo>
                <a:lnTo>
                  <a:pt x="1962" y="993"/>
                </a:lnTo>
                <a:close/>
                <a:moveTo>
                  <a:pt x="2351" y="1264"/>
                </a:moveTo>
                <a:cubicBezTo>
                  <a:pt x="2352" y="1265"/>
                  <a:pt x="2354" y="1270"/>
                  <a:pt x="2356" y="1273"/>
                </a:cubicBezTo>
                <a:cubicBezTo>
                  <a:pt x="2358" y="1269"/>
                  <a:pt x="2361" y="1262"/>
                  <a:pt x="2364" y="1256"/>
                </a:cubicBezTo>
                <a:cubicBezTo>
                  <a:pt x="2361" y="1258"/>
                  <a:pt x="2355" y="1261"/>
                  <a:pt x="2355" y="1261"/>
                </a:cubicBezTo>
                <a:cubicBezTo>
                  <a:pt x="2355" y="1261"/>
                  <a:pt x="2353" y="1263"/>
                  <a:pt x="2351" y="1264"/>
                </a:cubicBezTo>
                <a:close/>
                <a:moveTo>
                  <a:pt x="2314" y="954"/>
                </a:moveTo>
                <a:cubicBezTo>
                  <a:pt x="2313" y="954"/>
                  <a:pt x="2313" y="954"/>
                  <a:pt x="2313" y="954"/>
                </a:cubicBezTo>
                <a:cubicBezTo>
                  <a:pt x="2313" y="954"/>
                  <a:pt x="2313" y="954"/>
                  <a:pt x="2313" y="954"/>
                </a:cubicBezTo>
                <a:cubicBezTo>
                  <a:pt x="2313" y="954"/>
                  <a:pt x="2314" y="954"/>
                  <a:pt x="2314" y="954"/>
                </a:cubicBezTo>
                <a:close/>
                <a:moveTo>
                  <a:pt x="2305" y="1332"/>
                </a:moveTo>
                <a:cubicBezTo>
                  <a:pt x="2304" y="1329"/>
                  <a:pt x="2291" y="1305"/>
                  <a:pt x="2289" y="1303"/>
                </a:cubicBezTo>
                <a:cubicBezTo>
                  <a:pt x="2286" y="1305"/>
                  <a:pt x="2253" y="1326"/>
                  <a:pt x="2244" y="1331"/>
                </a:cubicBezTo>
                <a:cubicBezTo>
                  <a:pt x="2244" y="1331"/>
                  <a:pt x="2254" y="1332"/>
                  <a:pt x="2254" y="1332"/>
                </a:cubicBezTo>
                <a:lnTo>
                  <a:pt x="2305" y="1332"/>
                </a:lnTo>
                <a:close/>
                <a:moveTo>
                  <a:pt x="2128" y="1318"/>
                </a:moveTo>
                <a:lnTo>
                  <a:pt x="2129" y="1318"/>
                </a:lnTo>
                <a:lnTo>
                  <a:pt x="2131" y="1318"/>
                </a:lnTo>
                <a:lnTo>
                  <a:pt x="2134" y="1318"/>
                </a:lnTo>
                <a:cubicBezTo>
                  <a:pt x="2134" y="1318"/>
                  <a:pt x="2136" y="1318"/>
                  <a:pt x="2136" y="1318"/>
                </a:cubicBezTo>
                <a:cubicBezTo>
                  <a:pt x="2136" y="1318"/>
                  <a:pt x="2139" y="1318"/>
                  <a:pt x="2139" y="1318"/>
                </a:cubicBezTo>
                <a:cubicBezTo>
                  <a:pt x="2163" y="1316"/>
                  <a:pt x="2178" y="1307"/>
                  <a:pt x="2177" y="1301"/>
                </a:cubicBezTo>
                <a:cubicBezTo>
                  <a:pt x="2177" y="1300"/>
                  <a:pt x="2177" y="1298"/>
                  <a:pt x="2175" y="1297"/>
                </a:cubicBezTo>
                <a:lnTo>
                  <a:pt x="2171" y="1294"/>
                </a:lnTo>
                <a:lnTo>
                  <a:pt x="2168" y="1292"/>
                </a:lnTo>
                <a:cubicBezTo>
                  <a:pt x="2168" y="1292"/>
                  <a:pt x="2164" y="1291"/>
                  <a:pt x="2164" y="1291"/>
                </a:cubicBezTo>
                <a:cubicBezTo>
                  <a:pt x="2161" y="1290"/>
                  <a:pt x="2158" y="1289"/>
                  <a:pt x="2155" y="1289"/>
                </a:cubicBezTo>
                <a:cubicBezTo>
                  <a:pt x="2153" y="1289"/>
                  <a:pt x="2151" y="1291"/>
                  <a:pt x="2151" y="1291"/>
                </a:cubicBezTo>
                <a:lnTo>
                  <a:pt x="2146" y="1293"/>
                </a:lnTo>
                <a:lnTo>
                  <a:pt x="2142" y="1295"/>
                </a:lnTo>
                <a:cubicBezTo>
                  <a:pt x="2142" y="1295"/>
                  <a:pt x="2139" y="1296"/>
                  <a:pt x="2138" y="1296"/>
                </a:cubicBezTo>
                <a:cubicBezTo>
                  <a:pt x="2138" y="1296"/>
                  <a:pt x="2135" y="1298"/>
                  <a:pt x="2134" y="1298"/>
                </a:cubicBezTo>
                <a:cubicBezTo>
                  <a:pt x="2134" y="1298"/>
                  <a:pt x="2131" y="1299"/>
                  <a:pt x="2131" y="1299"/>
                </a:cubicBezTo>
                <a:cubicBezTo>
                  <a:pt x="2119" y="1302"/>
                  <a:pt x="2109" y="1303"/>
                  <a:pt x="2102" y="1301"/>
                </a:cubicBezTo>
                <a:cubicBezTo>
                  <a:pt x="2102" y="1301"/>
                  <a:pt x="2101" y="1300"/>
                  <a:pt x="2100" y="1300"/>
                </a:cubicBezTo>
                <a:cubicBezTo>
                  <a:pt x="2099" y="1303"/>
                  <a:pt x="2098" y="1306"/>
                  <a:pt x="2096" y="1309"/>
                </a:cubicBezTo>
                <a:cubicBezTo>
                  <a:pt x="2102" y="1313"/>
                  <a:pt x="2112" y="1317"/>
                  <a:pt x="2125" y="1318"/>
                </a:cubicBezTo>
                <a:lnTo>
                  <a:pt x="2128" y="1318"/>
                </a:lnTo>
                <a:close/>
                <a:moveTo>
                  <a:pt x="1776" y="1063"/>
                </a:moveTo>
                <a:cubicBezTo>
                  <a:pt x="1777" y="1062"/>
                  <a:pt x="1803" y="1024"/>
                  <a:pt x="1805" y="1021"/>
                </a:cubicBezTo>
                <a:cubicBezTo>
                  <a:pt x="1802" y="1018"/>
                  <a:pt x="1774" y="1000"/>
                  <a:pt x="1774" y="1000"/>
                </a:cubicBezTo>
                <a:cubicBezTo>
                  <a:pt x="1772" y="1002"/>
                  <a:pt x="1768" y="1006"/>
                  <a:pt x="1768" y="1006"/>
                </a:cubicBezTo>
                <a:cubicBezTo>
                  <a:pt x="1760" y="1016"/>
                  <a:pt x="1754" y="1030"/>
                  <a:pt x="1751" y="1047"/>
                </a:cubicBezTo>
                <a:cubicBezTo>
                  <a:pt x="1753" y="1048"/>
                  <a:pt x="1773" y="1061"/>
                  <a:pt x="1776" y="1063"/>
                </a:cubicBezTo>
                <a:close/>
                <a:moveTo>
                  <a:pt x="1817" y="1003"/>
                </a:moveTo>
                <a:lnTo>
                  <a:pt x="1822" y="997"/>
                </a:lnTo>
                <a:lnTo>
                  <a:pt x="1830" y="984"/>
                </a:lnTo>
                <a:lnTo>
                  <a:pt x="1838" y="972"/>
                </a:lnTo>
                <a:lnTo>
                  <a:pt x="1840" y="970"/>
                </a:lnTo>
                <a:cubicBezTo>
                  <a:pt x="1840" y="970"/>
                  <a:pt x="1844" y="964"/>
                  <a:pt x="1844" y="963"/>
                </a:cubicBezTo>
                <a:cubicBezTo>
                  <a:pt x="1842" y="961"/>
                  <a:pt x="1839" y="959"/>
                  <a:pt x="1837" y="958"/>
                </a:cubicBezTo>
                <a:cubicBezTo>
                  <a:pt x="1816" y="966"/>
                  <a:pt x="1798" y="978"/>
                  <a:pt x="1782" y="992"/>
                </a:cubicBezTo>
                <a:cubicBezTo>
                  <a:pt x="1785" y="995"/>
                  <a:pt x="1809" y="1010"/>
                  <a:pt x="1811" y="1012"/>
                </a:cubicBezTo>
                <a:cubicBezTo>
                  <a:pt x="1813" y="1009"/>
                  <a:pt x="1817" y="1003"/>
                  <a:pt x="1817" y="1003"/>
                </a:cubicBezTo>
                <a:close/>
                <a:moveTo>
                  <a:pt x="2284" y="1293"/>
                </a:moveTo>
                <a:cubicBezTo>
                  <a:pt x="2283" y="1290"/>
                  <a:pt x="2258" y="1245"/>
                  <a:pt x="2256" y="1242"/>
                </a:cubicBezTo>
                <a:cubicBezTo>
                  <a:pt x="2253" y="1244"/>
                  <a:pt x="2212" y="1270"/>
                  <a:pt x="2209" y="1272"/>
                </a:cubicBezTo>
                <a:cubicBezTo>
                  <a:pt x="2210" y="1273"/>
                  <a:pt x="2232" y="1321"/>
                  <a:pt x="2234" y="1325"/>
                </a:cubicBezTo>
                <a:cubicBezTo>
                  <a:pt x="2237" y="1323"/>
                  <a:pt x="2281" y="1295"/>
                  <a:pt x="2284" y="1293"/>
                </a:cubicBezTo>
                <a:close/>
                <a:moveTo>
                  <a:pt x="1924" y="944"/>
                </a:moveTo>
                <a:cubicBezTo>
                  <a:pt x="1910" y="943"/>
                  <a:pt x="1890" y="944"/>
                  <a:pt x="1867" y="949"/>
                </a:cubicBezTo>
                <a:cubicBezTo>
                  <a:pt x="1866" y="950"/>
                  <a:pt x="1861" y="958"/>
                  <a:pt x="1859" y="960"/>
                </a:cubicBezTo>
                <a:cubicBezTo>
                  <a:pt x="1864" y="963"/>
                  <a:pt x="1895" y="984"/>
                  <a:pt x="1898" y="986"/>
                </a:cubicBezTo>
                <a:cubicBezTo>
                  <a:pt x="1899" y="985"/>
                  <a:pt x="1921" y="949"/>
                  <a:pt x="1924" y="944"/>
                </a:cubicBezTo>
                <a:close/>
                <a:moveTo>
                  <a:pt x="1851" y="954"/>
                </a:moveTo>
                <a:cubicBezTo>
                  <a:pt x="1850" y="954"/>
                  <a:pt x="1850" y="954"/>
                  <a:pt x="1850" y="954"/>
                </a:cubicBezTo>
                <a:cubicBezTo>
                  <a:pt x="1850" y="954"/>
                  <a:pt x="1850" y="954"/>
                  <a:pt x="1850" y="954"/>
                </a:cubicBezTo>
                <a:cubicBezTo>
                  <a:pt x="1851" y="954"/>
                  <a:pt x="1851" y="954"/>
                  <a:pt x="1851" y="954"/>
                </a:cubicBezTo>
                <a:close/>
                <a:moveTo>
                  <a:pt x="1952" y="967"/>
                </a:moveTo>
                <a:lnTo>
                  <a:pt x="1948" y="966"/>
                </a:lnTo>
                <a:lnTo>
                  <a:pt x="1944" y="965"/>
                </a:lnTo>
                <a:cubicBezTo>
                  <a:pt x="1944" y="965"/>
                  <a:pt x="1944" y="965"/>
                  <a:pt x="1944" y="965"/>
                </a:cubicBezTo>
                <a:cubicBezTo>
                  <a:pt x="1944" y="966"/>
                  <a:pt x="1945" y="978"/>
                  <a:pt x="1946" y="980"/>
                </a:cubicBezTo>
                <a:cubicBezTo>
                  <a:pt x="1947" y="980"/>
                  <a:pt x="1950" y="981"/>
                  <a:pt x="1950" y="981"/>
                </a:cubicBezTo>
                <a:lnTo>
                  <a:pt x="1954" y="982"/>
                </a:lnTo>
                <a:cubicBezTo>
                  <a:pt x="1954" y="982"/>
                  <a:pt x="1957" y="982"/>
                  <a:pt x="1957" y="982"/>
                </a:cubicBezTo>
                <a:cubicBezTo>
                  <a:pt x="1957" y="982"/>
                  <a:pt x="1958" y="983"/>
                  <a:pt x="1958" y="983"/>
                </a:cubicBezTo>
                <a:lnTo>
                  <a:pt x="1961" y="983"/>
                </a:lnTo>
                <a:lnTo>
                  <a:pt x="1963" y="982"/>
                </a:lnTo>
                <a:lnTo>
                  <a:pt x="1964" y="982"/>
                </a:lnTo>
                <a:cubicBezTo>
                  <a:pt x="1969" y="982"/>
                  <a:pt x="1974" y="980"/>
                  <a:pt x="1979" y="977"/>
                </a:cubicBezTo>
                <a:cubicBezTo>
                  <a:pt x="1979" y="977"/>
                  <a:pt x="1978" y="965"/>
                  <a:pt x="1978" y="963"/>
                </a:cubicBezTo>
                <a:cubicBezTo>
                  <a:pt x="1970" y="967"/>
                  <a:pt x="1961" y="968"/>
                  <a:pt x="1952" y="967"/>
                </a:cubicBezTo>
                <a:close/>
                <a:moveTo>
                  <a:pt x="2352" y="1012"/>
                </a:moveTo>
                <a:cubicBezTo>
                  <a:pt x="2353" y="1011"/>
                  <a:pt x="2380" y="994"/>
                  <a:pt x="2382" y="992"/>
                </a:cubicBezTo>
                <a:cubicBezTo>
                  <a:pt x="2366" y="978"/>
                  <a:pt x="2347" y="966"/>
                  <a:pt x="2327" y="958"/>
                </a:cubicBezTo>
                <a:cubicBezTo>
                  <a:pt x="2325" y="959"/>
                  <a:pt x="2320" y="962"/>
                  <a:pt x="2319" y="963"/>
                </a:cubicBezTo>
                <a:cubicBezTo>
                  <a:pt x="2321" y="965"/>
                  <a:pt x="2338" y="990"/>
                  <a:pt x="2338" y="990"/>
                </a:cubicBezTo>
                <a:cubicBezTo>
                  <a:pt x="2338" y="990"/>
                  <a:pt x="2350" y="1009"/>
                  <a:pt x="2352" y="1012"/>
                </a:cubicBezTo>
                <a:close/>
                <a:moveTo>
                  <a:pt x="2257" y="992"/>
                </a:moveTo>
                <a:cubicBezTo>
                  <a:pt x="2257" y="991"/>
                  <a:pt x="2234" y="954"/>
                  <a:pt x="2232" y="952"/>
                </a:cubicBezTo>
                <a:lnTo>
                  <a:pt x="2229" y="979"/>
                </a:lnTo>
                <a:lnTo>
                  <a:pt x="2226" y="1005"/>
                </a:lnTo>
                <a:lnTo>
                  <a:pt x="2226" y="1005"/>
                </a:lnTo>
                <a:cubicBezTo>
                  <a:pt x="2226" y="1005"/>
                  <a:pt x="2224" y="1014"/>
                  <a:pt x="2224" y="1015"/>
                </a:cubicBezTo>
                <a:cubicBezTo>
                  <a:pt x="2230" y="1011"/>
                  <a:pt x="2257" y="992"/>
                  <a:pt x="2257" y="992"/>
                </a:cubicBezTo>
                <a:close/>
                <a:moveTo>
                  <a:pt x="2387" y="1063"/>
                </a:moveTo>
                <a:cubicBezTo>
                  <a:pt x="2390" y="1061"/>
                  <a:pt x="2413" y="1048"/>
                  <a:pt x="2413" y="1047"/>
                </a:cubicBezTo>
                <a:cubicBezTo>
                  <a:pt x="2410" y="1030"/>
                  <a:pt x="2404" y="1016"/>
                  <a:pt x="2395" y="1006"/>
                </a:cubicBezTo>
                <a:cubicBezTo>
                  <a:pt x="2395" y="1006"/>
                  <a:pt x="2391" y="1002"/>
                  <a:pt x="2390" y="1000"/>
                </a:cubicBezTo>
                <a:cubicBezTo>
                  <a:pt x="2387" y="1001"/>
                  <a:pt x="2361" y="1019"/>
                  <a:pt x="2358" y="1021"/>
                </a:cubicBezTo>
                <a:cubicBezTo>
                  <a:pt x="2359" y="1021"/>
                  <a:pt x="2386" y="1061"/>
                  <a:pt x="2387" y="1063"/>
                </a:cubicBezTo>
                <a:close/>
                <a:moveTo>
                  <a:pt x="2304" y="960"/>
                </a:moveTo>
                <a:cubicBezTo>
                  <a:pt x="2303" y="959"/>
                  <a:pt x="2297" y="950"/>
                  <a:pt x="2297" y="949"/>
                </a:cubicBezTo>
                <a:cubicBezTo>
                  <a:pt x="2274" y="944"/>
                  <a:pt x="2254" y="943"/>
                  <a:pt x="2240" y="944"/>
                </a:cubicBezTo>
                <a:cubicBezTo>
                  <a:pt x="2246" y="953"/>
                  <a:pt x="2265" y="984"/>
                  <a:pt x="2266" y="986"/>
                </a:cubicBezTo>
                <a:cubicBezTo>
                  <a:pt x="2266" y="986"/>
                  <a:pt x="2302" y="962"/>
                  <a:pt x="2304" y="960"/>
                </a:cubicBezTo>
                <a:close/>
                <a:moveTo>
                  <a:pt x="2318" y="1203"/>
                </a:moveTo>
                <a:cubicBezTo>
                  <a:pt x="2319" y="1205"/>
                  <a:pt x="2344" y="1251"/>
                  <a:pt x="2346" y="1255"/>
                </a:cubicBezTo>
                <a:cubicBezTo>
                  <a:pt x="2349" y="1252"/>
                  <a:pt x="2372" y="1238"/>
                  <a:pt x="2373" y="1238"/>
                </a:cubicBezTo>
                <a:cubicBezTo>
                  <a:pt x="2373" y="1236"/>
                  <a:pt x="2387" y="1204"/>
                  <a:pt x="2387" y="1202"/>
                </a:cubicBezTo>
                <a:cubicBezTo>
                  <a:pt x="2386" y="1200"/>
                  <a:pt x="2370" y="1174"/>
                  <a:pt x="2368" y="1171"/>
                </a:cubicBezTo>
                <a:cubicBezTo>
                  <a:pt x="2366" y="1173"/>
                  <a:pt x="2321" y="1201"/>
                  <a:pt x="2318" y="1203"/>
                </a:cubicBezTo>
                <a:close/>
                <a:moveTo>
                  <a:pt x="2213" y="956"/>
                </a:moveTo>
                <a:cubicBezTo>
                  <a:pt x="2213" y="956"/>
                  <a:pt x="2217" y="955"/>
                  <a:pt x="2217" y="955"/>
                </a:cubicBezTo>
                <a:cubicBezTo>
                  <a:pt x="2217" y="955"/>
                  <a:pt x="2220" y="954"/>
                  <a:pt x="2220" y="954"/>
                </a:cubicBezTo>
                <a:cubicBezTo>
                  <a:pt x="2220" y="954"/>
                  <a:pt x="2221" y="954"/>
                  <a:pt x="2221" y="953"/>
                </a:cubicBezTo>
                <a:cubicBezTo>
                  <a:pt x="2222" y="952"/>
                  <a:pt x="2222" y="949"/>
                  <a:pt x="2222" y="949"/>
                </a:cubicBezTo>
                <a:cubicBezTo>
                  <a:pt x="2222" y="946"/>
                  <a:pt x="2222" y="944"/>
                  <a:pt x="2223" y="943"/>
                </a:cubicBezTo>
                <a:cubicBezTo>
                  <a:pt x="2223" y="943"/>
                  <a:pt x="2223" y="943"/>
                  <a:pt x="2223" y="943"/>
                </a:cubicBezTo>
                <a:cubicBezTo>
                  <a:pt x="2223" y="943"/>
                  <a:pt x="2223" y="943"/>
                  <a:pt x="2223" y="943"/>
                </a:cubicBezTo>
                <a:lnTo>
                  <a:pt x="2222" y="940"/>
                </a:lnTo>
                <a:lnTo>
                  <a:pt x="2221" y="937"/>
                </a:lnTo>
                <a:cubicBezTo>
                  <a:pt x="2219" y="932"/>
                  <a:pt x="2214" y="928"/>
                  <a:pt x="2207" y="928"/>
                </a:cubicBezTo>
                <a:cubicBezTo>
                  <a:pt x="2192" y="926"/>
                  <a:pt x="2188" y="935"/>
                  <a:pt x="2187" y="937"/>
                </a:cubicBezTo>
                <a:cubicBezTo>
                  <a:pt x="2187" y="938"/>
                  <a:pt x="2187" y="950"/>
                  <a:pt x="2187" y="952"/>
                </a:cubicBezTo>
                <a:cubicBezTo>
                  <a:pt x="2194" y="956"/>
                  <a:pt x="2203" y="958"/>
                  <a:pt x="2213" y="956"/>
                </a:cubicBezTo>
                <a:close/>
                <a:moveTo>
                  <a:pt x="2109" y="1209"/>
                </a:moveTo>
                <a:cubicBezTo>
                  <a:pt x="2120" y="1199"/>
                  <a:pt x="2132" y="1191"/>
                  <a:pt x="2142" y="1187"/>
                </a:cubicBezTo>
                <a:cubicBezTo>
                  <a:pt x="2142" y="1187"/>
                  <a:pt x="2143" y="1186"/>
                  <a:pt x="2143" y="1186"/>
                </a:cubicBezTo>
                <a:cubicBezTo>
                  <a:pt x="2143" y="1186"/>
                  <a:pt x="2143" y="1184"/>
                  <a:pt x="2143" y="1184"/>
                </a:cubicBezTo>
                <a:lnTo>
                  <a:pt x="2150" y="1160"/>
                </a:lnTo>
                <a:lnTo>
                  <a:pt x="2156" y="1134"/>
                </a:lnTo>
                <a:lnTo>
                  <a:pt x="2160" y="1108"/>
                </a:lnTo>
                <a:lnTo>
                  <a:pt x="2164" y="1083"/>
                </a:lnTo>
                <a:lnTo>
                  <a:pt x="2168" y="1058"/>
                </a:lnTo>
                <a:lnTo>
                  <a:pt x="2170" y="1031"/>
                </a:lnTo>
                <a:lnTo>
                  <a:pt x="2173" y="1007"/>
                </a:lnTo>
                <a:lnTo>
                  <a:pt x="2174" y="980"/>
                </a:lnTo>
                <a:cubicBezTo>
                  <a:pt x="2174" y="980"/>
                  <a:pt x="2174" y="978"/>
                  <a:pt x="2175" y="976"/>
                </a:cubicBezTo>
                <a:lnTo>
                  <a:pt x="2141" y="976"/>
                </a:lnTo>
                <a:cubicBezTo>
                  <a:pt x="2141" y="979"/>
                  <a:pt x="2110" y="1198"/>
                  <a:pt x="2109" y="1209"/>
                </a:cubicBezTo>
                <a:close/>
                <a:moveTo>
                  <a:pt x="2060" y="806"/>
                </a:moveTo>
                <a:cubicBezTo>
                  <a:pt x="2067" y="804"/>
                  <a:pt x="2074" y="802"/>
                  <a:pt x="2082" y="802"/>
                </a:cubicBezTo>
                <a:cubicBezTo>
                  <a:pt x="2091" y="802"/>
                  <a:pt x="2100" y="805"/>
                  <a:pt x="2109" y="808"/>
                </a:cubicBezTo>
                <a:cubicBezTo>
                  <a:pt x="2108" y="802"/>
                  <a:pt x="2094" y="753"/>
                  <a:pt x="2094" y="753"/>
                </a:cubicBezTo>
                <a:cubicBezTo>
                  <a:pt x="2094" y="753"/>
                  <a:pt x="2158" y="770"/>
                  <a:pt x="2163" y="771"/>
                </a:cubicBezTo>
                <a:lnTo>
                  <a:pt x="2163" y="713"/>
                </a:lnTo>
                <a:cubicBezTo>
                  <a:pt x="2158" y="714"/>
                  <a:pt x="2094" y="732"/>
                  <a:pt x="2094" y="732"/>
                </a:cubicBezTo>
                <a:cubicBezTo>
                  <a:pt x="2094" y="732"/>
                  <a:pt x="2112" y="666"/>
                  <a:pt x="2113" y="661"/>
                </a:cubicBezTo>
                <a:lnTo>
                  <a:pt x="2055" y="661"/>
                </a:lnTo>
                <a:cubicBezTo>
                  <a:pt x="2056" y="666"/>
                  <a:pt x="2074" y="733"/>
                  <a:pt x="2074" y="733"/>
                </a:cubicBezTo>
                <a:cubicBezTo>
                  <a:pt x="2074" y="733"/>
                  <a:pt x="2005" y="714"/>
                  <a:pt x="2001" y="713"/>
                </a:cubicBezTo>
                <a:lnTo>
                  <a:pt x="2001" y="771"/>
                </a:lnTo>
                <a:cubicBezTo>
                  <a:pt x="2005" y="770"/>
                  <a:pt x="2074" y="751"/>
                  <a:pt x="2074" y="751"/>
                </a:cubicBezTo>
                <a:cubicBezTo>
                  <a:pt x="2074" y="751"/>
                  <a:pt x="2061" y="800"/>
                  <a:pt x="2060" y="806"/>
                </a:cubicBezTo>
                <a:close/>
                <a:moveTo>
                  <a:pt x="2404" y="1149"/>
                </a:moveTo>
                <a:cubicBezTo>
                  <a:pt x="2401" y="1151"/>
                  <a:pt x="2380" y="1164"/>
                  <a:pt x="2377" y="1166"/>
                </a:cubicBezTo>
                <a:cubicBezTo>
                  <a:pt x="2378" y="1166"/>
                  <a:pt x="2389" y="1185"/>
                  <a:pt x="2392" y="1189"/>
                </a:cubicBezTo>
                <a:cubicBezTo>
                  <a:pt x="2396" y="1175"/>
                  <a:pt x="2401" y="1162"/>
                  <a:pt x="2404" y="1149"/>
                </a:cubicBezTo>
                <a:close/>
                <a:moveTo>
                  <a:pt x="2198" y="1008"/>
                </a:moveTo>
                <a:lnTo>
                  <a:pt x="2199" y="1008"/>
                </a:lnTo>
                <a:cubicBezTo>
                  <a:pt x="2199" y="1008"/>
                  <a:pt x="2201" y="1008"/>
                  <a:pt x="2201" y="1008"/>
                </a:cubicBezTo>
                <a:cubicBezTo>
                  <a:pt x="2201" y="1008"/>
                  <a:pt x="2201" y="1008"/>
                  <a:pt x="2201" y="1008"/>
                </a:cubicBezTo>
                <a:cubicBezTo>
                  <a:pt x="2201" y="1008"/>
                  <a:pt x="2204" y="1008"/>
                  <a:pt x="2204" y="1008"/>
                </a:cubicBezTo>
                <a:cubicBezTo>
                  <a:pt x="2204" y="1008"/>
                  <a:pt x="2204" y="1008"/>
                  <a:pt x="2205" y="1008"/>
                </a:cubicBezTo>
                <a:lnTo>
                  <a:pt x="2208" y="1008"/>
                </a:lnTo>
                <a:cubicBezTo>
                  <a:pt x="2208" y="1008"/>
                  <a:pt x="2213" y="1006"/>
                  <a:pt x="2215" y="1006"/>
                </a:cubicBezTo>
                <a:cubicBezTo>
                  <a:pt x="2215" y="1004"/>
                  <a:pt x="2216" y="995"/>
                  <a:pt x="2217" y="992"/>
                </a:cubicBezTo>
                <a:cubicBezTo>
                  <a:pt x="2215" y="992"/>
                  <a:pt x="2213" y="993"/>
                  <a:pt x="2213" y="993"/>
                </a:cubicBezTo>
                <a:cubicBezTo>
                  <a:pt x="2213" y="993"/>
                  <a:pt x="2209" y="993"/>
                  <a:pt x="2209" y="993"/>
                </a:cubicBezTo>
                <a:cubicBezTo>
                  <a:pt x="2209" y="993"/>
                  <a:pt x="2205" y="993"/>
                  <a:pt x="2205" y="993"/>
                </a:cubicBezTo>
                <a:lnTo>
                  <a:pt x="2202" y="993"/>
                </a:lnTo>
                <a:cubicBezTo>
                  <a:pt x="2202" y="993"/>
                  <a:pt x="2198" y="993"/>
                  <a:pt x="2198" y="993"/>
                </a:cubicBezTo>
                <a:cubicBezTo>
                  <a:pt x="2193" y="993"/>
                  <a:pt x="2189" y="991"/>
                  <a:pt x="2184" y="989"/>
                </a:cubicBezTo>
                <a:cubicBezTo>
                  <a:pt x="2184" y="993"/>
                  <a:pt x="2183" y="1004"/>
                  <a:pt x="2183" y="1004"/>
                </a:cubicBezTo>
                <a:cubicBezTo>
                  <a:pt x="2187" y="1006"/>
                  <a:pt x="2191" y="1007"/>
                  <a:pt x="2195" y="1008"/>
                </a:cubicBezTo>
                <a:lnTo>
                  <a:pt x="2198" y="1008"/>
                </a:lnTo>
                <a:close/>
                <a:moveTo>
                  <a:pt x="2340" y="1106"/>
                </a:moveTo>
                <a:cubicBezTo>
                  <a:pt x="2340" y="1106"/>
                  <a:pt x="2370" y="1153"/>
                  <a:pt x="2372" y="1157"/>
                </a:cubicBezTo>
                <a:cubicBezTo>
                  <a:pt x="2375" y="1155"/>
                  <a:pt x="2407" y="1135"/>
                  <a:pt x="2408" y="1134"/>
                </a:cubicBezTo>
                <a:cubicBezTo>
                  <a:pt x="2408" y="1132"/>
                  <a:pt x="2411" y="1118"/>
                  <a:pt x="2411" y="1117"/>
                </a:cubicBezTo>
                <a:cubicBezTo>
                  <a:pt x="2410" y="1116"/>
                  <a:pt x="2386" y="1081"/>
                  <a:pt x="2384" y="1078"/>
                </a:cubicBezTo>
                <a:cubicBezTo>
                  <a:pt x="2383" y="1078"/>
                  <a:pt x="2342" y="1105"/>
                  <a:pt x="2340" y="1106"/>
                </a:cubicBezTo>
                <a:close/>
                <a:moveTo>
                  <a:pt x="2200" y="982"/>
                </a:moveTo>
                <a:lnTo>
                  <a:pt x="2203" y="983"/>
                </a:lnTo>
                <a:cubicBezTo>
                  <a:pt x="2203" y="983"/>
                  <a:pt x="2206" y="983"/>
                  <a:pt x="2206" y="983"/>
                </a:cubicBezTo>
                <a:cubicBezTo>
                  <a:pt x="2206" y="982"/>
                  <a:pt x="2207" y="982"/>
                  <a:pt x="2207" y="982"/>
                </a:cubicBezTo>
                <a:lnTo>
                  <a:pt x="2210" y="982"/>
                </a:lnTo>
                <a:lnTo>
                  <a:pt x="2214" y="981"/>
                </a:lnTo>
                <a:cubicBezTo>
                  <a:pt x="2214" y="981"/>
                  <a:pt x="2217" y="980"/>
                  <a:pt x="2218" y="980"/>
                </a:cubicBezTo>
                <a:cubicBezTo>
                  <a:pt x="2218" y="978"/>
                  <a:pt x="2220" y="968"/>
                  <a:pt x="2220" y="965"/>
                </a:cubicBezTo>
                <a:cubicBezTo>
                  <a:pt x="2220" y="965"/>
                  <a:pt x="2220" y="965"/>
                  <a:pt x="2220" y="965"/>
                </a:cubicBezTo>
                <a:lnTo>
                  <a:pt x="2216" y="966"/>
                </a:lnTo>
                <a:lnTo>
                  <a:pt x="2212" y="967"/>
                </a:lnTo>
                <a:cubicBezTo>
                  <a:pt x="2203" y="968"/>
                  <a:pt x="2194" y="967"/>
                  <a:pt x="2186" y="963"/>
                </a:cubicBezTo>
                <a:cubicBezTo>
                  <a:pt x="2186" y="963"/>
                  <a:pt x="2185" y="976"/>
                  <a:pt x="2185" y="977"/>
                </a:cubicBezTo>
                <a:cubicBezTo>
                  <a:pt x="2190" y="980"/>
                  <a:pt x="2194" y="982"/>
                  <a:pt x="2200" y="982"/>
                </a:cubicBezTo>
                <a:close/>
                <a:moveTo>
                  <a:pt x="2268" y="1151"/>
                </a:moveTo>
                <a:cubicBezTo>
                  <a:pt x="2268" y="1151"/>
                  <a:pt x="2235" y="1172"/>
                  <a:pt x="2231" y="1174"/>
                </a:cubicBezTo>
                <a:cubicBezTo>
                  <a:pt x="2233" y="1176"/>
                  <a:pt x="2258" y="1223"/>
                  <a:pt x="2260" y="1227"/>
                </a:cubicBezTo>
                <a:cubicBezTo>
                  <a:pt x="2263" y="1225"/>
                  <a:pt x="2272" y="1219"/>
                  <a:pt x="2272" y="1219"/>
                </a:cubicBezTo>
                <a:cubicBezTo>
                  <a:pt x="2272" y="1219"/>
                  <a:pt x="2301" y="1201"/>
                  <a:pt x="2303" y="1200"/>
                </a:cubicBezTo>
                <a:cubicBezTo>
                  <a:pt x="2302" y="1197"/>
                  <a:pt x="2276" y="1150"/>
                  <a:pt x="2274" y="1147"/>
                </a:cubicBezTo>
                <a:cubicBezTo>
                  <a:pt x="2274" y="1147"/>
                  <a:pt x="2268" y="1151"/>
                  <a:pt x="2268" y="1151"/>
                </a:cubicBezTo>
                <a:close/>
                <a:moveTo>
                  <a:pt x="2201" y="1145"/>
                </a:moveTo>
                <a:lnTo>
                  <a:pt x="2196" y="1164"/>
                </a:lnTo>
                <a:lnTo>
                  <a:pt x="2195" y="1169"/>
                </a:lnTo>
                <a:cubicBezTo>
                  <a:pt x="2195" y="1169"/>
                  <a:pt x="2190" y="1184"/>
                  <a:pt x="2189" y="1188"/>
                </a:cubicBezTo>
                <a:cubicBezTo>
                  <a:pt x="2196" y="1184"/>
                  <a:pt x="2216" y="1171"/>
                  <a:pt x="2217" y="1170"/>
                </a:cubicBezTo>
                <a:cubicBezTo>
                  <a:pt x="2216" y="1168"/>
                  <a:pt x="2202" y="1142"/>
                  <a:pt x="2202" y="1142"/>
                </a:cubicBezTo>
                <a:cubicBezTo>
                  <a:pt x="2202" y="1142"/>
                  <a:pt x="2201" y="1145"/>
                  <a:pt x="2201" y="1145"/>
                </a:cubicBezTo>
                <a:close/>
                <a:moveTo>
                  <a:pt x="2218" y="1058"/>
                </a:moveTo>
                <a:lnTo>
                  <a:pt x="2217" y="1066"/>
                </a:lnTo>
                <a:lnTo>
                  <a:pt x="2213" y="1085"/>
                </a:lnTo>
                <a:lnTo>
                  <a:pt x="2212" y="1090"/>
                </a:lnTo>
                <a:lnTo>
                  <a:pt x="2212" y="1092"/>
                </a:lnTo>
                <a:lnTo>
                  <a:pt x="2212" y="1092"/>
                </a:lnTo>
                <a:cubicBezTo>
                  <a:pt x="2212" y="1092"/>
                  <a:pt x="2210" y="1101"/>
                  <a:pt x="2209" y="1106"/>
                </a:cubicBezTo>
                <a:cubicBezTo>
                  <a:pt x="2212" y="1104"/>
                  <a:pt x="2238" y="1087"/>
                  <a:pt x="2240" y="1085"/>
                </a:cubicBezTo>
                <a:cubicBezTo>
                  <a:pt x="2237" y="1080"/>
                  <a:pt x="2222" y="1052"/>
                  <a:pt x="2219" y="1047"/>
                </a:cubicBezTo>
                <a:cubicBezTo>
                  <a:pt x="2219" y="1052"/>
                  <a:pt x="2218" y="1058"/>
                  <a:pt x="2218" y="1058"/>
                </a:cubicBezTo>
                <a:close/>
                <a:moveTo>
                  <a:pt x="2255" y="1089"/>
                </a:moveTo>
                <a:cubicBezTo>
                  <a:pt x="2255" y="1090"/>
                  <a:pt x="2276" y="1128"/>
                  <a:pt x="2278" y="1132"/>
                </a:cubicBezTo>
                <a:cubicBezTo>
                  <a:pt x="2282" y="1130"/>
                  <a:pt x="2322" y="1104"/>
                  <a:pt x="2325" y="1102"/>
                </a:cubicBezTo>
                <a:cubicBezTo>
                  <a:pt x="2325" y="1101"/>
                  <a:pt x="2299" y="1060"/>
                  <a:pt x="2299" y="1060"/>
                </a:cubicBezTo>
                <a:cubicBezTo>
                  <a:pt x="2296" y="1062"/>
                  <a:pt x="2257" y="1087"/>
                  <a:pt x="2255" y="1089"/>
                </a:cubicBezTo>
                <a:close/>
                <a:moveTo>
                  <a:pt x="2205" y="1126"/>
                </a:moveTo>
                <a:cubicBezTo>
                  <a:pt x="2206" y="1127"/>
                  <a:pt x="2224" y="1161"/>
                  <a:pt x="2226" y="1165"/>
                </a:cubicBezTo>
                <a:cubicBezTo>
                  <a:pt x="2229" y="1163"/>
                  <a:pt x="2267" y="1139"/>
                  <a:pt x="2269" y="1138"/>
                </a:cubicBezTo>
                <a:cubicBezTo>
                  <a:pt x="2268" y="1135"/>
                  <a:pt x="2247" y="1096"/>
                  <a:pt x="2246" y="1095"/>
                </a:cubicBezTo>
                <a:cubicBezTo>
                  <a:pt x="2240" y="1098"/>
                  <a:pt x="2208" y="1120"/>
                  <a:pt x="2206" y="1120"/>
                </a:cubicBezTo>
                <a:cubicBezTo>
                  <a:pt x="2206" y="1122"/>
                  <a:pt x="2205" y="1125"/>
                  <a:pt x="2205" y="1126"/>
                </a:cubicBezTo>
                <a:close/>
                <a:moveTo>
                  <a:pt x="2151" y="1247"/>
                </a:moveTo>
                <a:cubicBezTo>
                  <a:pt x="2151" y="1247"/>
                  <a:pt x="2148" y="1247"/>
                  <a:pt x="2148" y="1247"/>
                </a:cubicBezTo>
                <a:lnTo>
                  <a:pt x="2147" y="1248"/>
                </a:lnTo>
                <a:cubicBezTo>
                  <a:pt x="2147" y="1248"/>
                  <a:pt x="2143" y="1249"/>
                  <a:pt x="2143" y="1249"/>
                </a:cubicBezTo>
                <a:lnTo>
                  <a:pt x="2142" y="1249"/>
                </a:lnTo>
                <a:cubicBezTo>
                  <a:pt x="2142" y="1249"/>
                  <a:pt x="2141" y="1250"/>
                  <a:pt x="2141" y="1250"/>
                </a:cubicBezTo>
                <a:cubicBezTo>
                  <a:pt x="2141" y="1250"/>
                  <a:pt x="2139" y="1252"/>
                  <a:pt x="2139" y="1251"/>
                </a:cubicBezTo>
                <a:cubicBezTo>
                  <a:pt x="2129" y="1262"/>
                  <a:pt x="2117" y="1269"/>
                  <a:pt x="2107" y="1273"/>
                </a:cubicBezTo>
                <a:cubicBezTo>
                  <a:pt x="2107" y="1273"/>
                  <a:pt x="2106" y="1274"/>
                  <a:pt x="2106" y="1274"/>
                </a:cubicBezTo>
                <a:cubicBezTo>
                  <a:pt x="2106" y="1276"/>
                  <a:pt x="2105" y="1285"/>
                  <a:pt x="2105" y="1285"/>
                </a:cubicBezTo>
                <a:cubicBezTo>
                  <a:pt x="2105" y="1285"/>
                  <a:pt x="2104" y="1289"/>
                  <a:pt x="2104" y="1290"/>
                </a:cubicBezTo>
                <a:cubicBezTo>
                  <a:pt x="2104" y="1290"/>
                  <a:pt x="2104" y="1290"/>
                  <a:pt x="2104" y="1290"/>
                </a:cubicBezTo>
                <a:cubicBezTo>
                  <a:pt x="2104" y="1290"/>
                  <a:pt x="2105" y="1290"/>
                  <a:pt x="2105" y="1290"/>
                </a:cubicBezTo>
                <a:cubicBezTo>
                  <a:pt x="2111" y="1292"/>
                  <a:pt x="2121" y="1291"/>
                  <a:pt x="2132" y="1287"/>
                </a:cubicBezTo>
                <a:cubicBezTo>
                  <a:pt x="2132" y="1287"/>
                  <a:pt x="2135" y="1286"/>
                  <a:pt x="2135" y="1286"/>
                </a:cubicBezTo>
                <a:cubicBezTo>
                  <a:pt x="2135" y="1286"/>
                  <a:pt x="2139" y="1285"/>
                  <a:pt x="2139" y="1285"/>
                </a:cubicBezTo>
                <a:lnTo>
                  <a:pt x="2141" y="1284"/>
                </a:lnTo>
                <a:cubicBezTo>
                  <a:pt x="2141" y="1284"/>
                  <a:pt x="2141" y="1283"/>
                  <a:pt x="2141" y="1283"/>
                </a:cubicBezTo>
                <a:cubicBezTo>
                  <a:pt x="2141" y="1283"/>
                  <a:pt x="2142" y="1283"/>
                  <a:pt x="2142" y="1283"/>
                </a:cubicBezTo>
                <a:lnTo>
                  <a:pt x="2143" y="1283"/>
                </a:lnTo>
                <a:cubicBezTo>
                  <a:pt x="2143" y="1283"/>
                  <a:pt x="2146" y="1281"/>
                  <a:pt x="2146" y="1281"/>
                </a:cubicBezTo>
                <a:lnTo>
                  <a:pt x="2152" y="1278"/>
                </a:lnTo>
                <a:cubicBezTo>
                  <a:pt x="2164" y="1270"/>
                  <a:pt x="2174" y="1261"/>
                  <a:pt x="2176" y="1253"/>
                </a:cubicBezTo>
                <a:cubicBezTo>
                  <a:pt x="2177" y="1251"/>
                  <a:pt x="2177" y="1249"/>
                  <a:pt x="2176" y="1248"/>
                </a:cubicBezTo>
                <a:cubicBezTo>
                  <a:pt x="2175" y="1247"/>
                  <a:pt x="2174" y="1246"/>
                  <a:pt x="2172" y="1245"/>
                </a:cubicBezTo>
                <a:cubicBezTo>
                  <a:pt x="2169" y="1245"/>
                  <a:pt x="2166" y="1244"/>
                  <a:pt x="2162" y="1245"/>
                </a:cubicBezTo>
                <a:lnTo>
                  <a:pt x="2157" y="1245"/>
                </a:lnTo>
                <a:lnTo>
                  <a:pt x="2155" y="1246"/>
                </a:lnTo>
                <a:lnTo>
                  <a:pt x="2152" y="1246"/>
                </a:lnTo>
                <a:lnTo>
                  <a:pt x="2151" y="1247"/>
                </a:lnTo>
                <a:close/>
                <a:moveTo>
                  <a:pt x="2183" y="1204"/>
                </a:moveTo>
                <a:cubicBezTo>
                  <a:pt x="2183" y="1205"/>
                  <a:pt x="2181" y="1210"/>
                  <a:pt x="2181" y="1212"/>
                </a:cubicBezTo>
                <a:cubicBezTo>
                  <a:pt x="2181" y="1213"/>
                  <a:pt x="2204" y="1262"/>
                  <a:pt x="2204" y="1262"/>
                </a:cubicBezTo>
                <a:cubicBezTo>
                  <a:pt x="2207" y="1260"/>
                  <a:pt x="2211" y="1258"/>
                  <a:pt x="2211" y="1258"/>
                </a:cubicBezTo>
                <a:cubicBezTo>
                  <a:pt x="2211" y="1258"/>
                  <a:pt x="2248" y="1234"/>
                  <a:pt x="2251" y="1232"/>
                </a:cubicBezTo>
                <a:cubicBezTo>
                  <a:pt x="2250" y="1230"/>
                  <a:pt x="2224" y="1183"/>
                  <a:pt x="2222" y="1180"/>
                </a:cubicBezTo>
                <a:cubicBezTo>
                  <a:pt x="2219" y="1182"/>
                  <a:pt x="2184" y="1204"/>
                  <a:pt x="2183" y="1204"/>
                </a:cubicBezTo>
                <a:close/>
                <a:moveTo>
                  <a:pt x="2166" y="1281"/>
                </a:moveTo>
                <a:cubicBezTo>
                  <a:pt x="2168" y="1281"/>
                  <a:pt x="2170" y="1282"/>
                  <a:pt x="2172" y="1282"/>
                </a:cubicBezTo>
                <a:cubicBezTo>
                  <a:pt x="2173" y="1282"/>
                  <a:pt x="2193" y="1269"/>
                  <a:pt x="2195" y="1268"/>
                </a:cubicBezTo>
                <a:cubicBezTo>
                  <a:pt x="2194" y="1265"/>
                  <a:pt x="2188" y="1253"/>
                  <a:pt x="2187" y="1250"/>
                </a:cubicBezTo>
                <a:lnTo>
                  <a:pt x="2187" y="1250"/>
                </a:lnTo>
                <a:cubicBezTo>
                  <a:pt x="2187" y="1252"/>
                  <a:pt x="2187" y="1254"/>
                  <a:pt x="2186" y="1256"/>
                </a:cubicBezTo>
                <a:cubicBezTo>
                  <a:pt x="2184" y="1264"/>
                  <a:pt x="2177" y="1273"/>
                  <a:pt x="2166" y="1281"/>
                </a:cubicBezTo>
                <a:close/>
                <a:moveTo>
                  <a:pt x="2170" y="1234"/>
                </a:moveTo>
                <a:cubicBezTo>
                  <a:pt x="2171" y="1235"/>
                  <a:pt x="2174" y="1235"/>
                  <a:pt x="2175" y="1235"/>
                </a:cubicBezTo>
                <a:cubicBezTo>
                  <a:pt x="2178" y="1236"/>
                  <a:pt x="2180" y="1237"/>
                  <a:pt x="2182" y="1239"/>
                </a:cubicBezTo>
                <a:cubicBezTo>
                  <a:pt x="2180" y="1234"/>
                  <a:pt x="2176" y="1227"/>
                  <a:pt x="2175" y="1225"/>
                </a:cubicBezTo>
                <a:cubicBezTo>
                  <a:pt x="2173" y="1228"/>
                  <a:pt x="2171" y="1231"/>
                  <a:pt x="2170" y="1234"/>
                </a:cubicBezTo>
                <a:close/>
                <a:moveTo>
                  <a:pt x="2183" y="1084"/>
                </a:moveTo>
                <a:cubicBezTo>
                  <a:pt x="2183" y="1084"/>
                  <a:pt x="2183" y="1084"/>
                  <a:pt x="2184" y="1084"/>
                </a:cubicBezTo>
                <a:cubicBezTo>
                  <a:pt x="2184" y="1084"/>
                  <a:pt x="2186" y="1085"/>
                  <a:pt x="2186" y="1085"/>
                </a:cubicBezTo>
                <a:lnTo>
                  <a:pt x="2189" y="1086"/>
                </a:lnTo>
                <a:cubicBezTo>
                  <a:pt x="2193" y="1086"/>
                  <a:pt x="2198" y="1086"/>
                  <a:pt x="2202" y="1085"/>
                </a:cubicBezTo>
                <a:cubicBezTo>
                  <a:pt x="2203" y="1083"/>
                  <a:pt x="2204" y="1073"/>
                  <a:pt x="2205" y="1070"/>
                </a:cubicBezTo>
                <a:cubicBezTo>
                  <a:pt x="2201" y="1070"/>
                  <a:pt x="2197" y="1071"/>
                  <a:pt x="2193" y="1071"/>
                </a:cubicBezTo>
                <a:lnTo>
                  <a:pt x="2190" y="1070"/>
                </a:lnTo>
                <a:lnTo>
                  <a:pt x="2189" y="1070"/>
                </a:lnTo>
                <a:cubicBezTo>
                  <a:pt x="2189" y="1070"/>
                  <a:pt x="2186" y="1070"/>
                  <a:pt x="2186" y="1070"/>
                </a:cubicBezTo>
                <a:cubicBezTo>
                  <a:pt x="2186" y="1070"/>
                  <a:pt x="2183" y="1069"/>
                  <a:pt x="2183" y="1069"/>
                </a:cubicBezTo>
                <a:cubicBezTo>
                  <a:pt x="2183" y="1069"/>
                  <a:pt x="2180" y="1068"/>
                  <a:pt x="2177" y="1066"/>
                </a:cubicBezTo>
                <a:cubicBezTo>
                  <a:pt x="2177" y="1069"/>
                  <a:pt x="2176" y="1079"/>
                  <a:pt x="2175" y="1080"/>
                </a:cubicBezTo>
                <a:cubicBezTo>
                  <a:pt x="2177" y="1081"/>
                  <a:pt x="2180" y="1083"/>
                  <a:pt x="2180" y="1083"/>
                </a:cubicBezTo>
                <a:cubicBezTo>
                  <a:pt x="2180" y="1083"/>
                  <a:pt x="2183" y="1084"/>
                  <a:pt x="2183" y="1084"/>
                </a:cubicBezTo>
                <a:close/>
                <a:moveTo>
                  <a:pt x="2188" y="1059"/>
                </a:moveTo>
                <a:cubicBezTo>
                  <a:pt x="2188" y="1059"/>
                  <a:pt x="2188" y="1059"/>
                  <a:pt x="2189" y="1060"/>
                </a:cubicBezTo>
                <a:cubicBezTo>
                  <a:pt x="2189" y="1060"/>
                  <a:pt x="2191" y="1060"/>
                  <a:pt x="2192" y="1060"/>
                </a:cubicBezTo>
                <a:lnTo>
                  <a:pt x="2195" y="1060"/>
                </a:lnTo>
                <a:cubicBezTo>
                  <a:pt x="2199" y="1060"/>
                  <a:pt x="2203" y="1060"/>
                  <a:pt x="2207" y="1058"/>
                </a:cubicBezTo>
                <a:cubicBezTo>
                  <a:pt x="2207" y="1056"/>
                  <a:pt x="2209" y="1046"/>
                  <a:pt x="2209" y="1044"/>
                </a:cubicBezTo>
                <a:cubicBezTo>
                  <a:pt x="2206" y="1044"/>
                  <a:pt x="2203" y="1045"/>
                  <a:pt x="2199" y="1045"/>
                </a:cubicBezTo>
                <a:lnTo>
                  <a:pt x="2196" y="1045"/>
                </a:lnTo>
                <a:cubicBezTo>
                  <a:pt x="2196" y="1045"/>
                  <a:pt x="2195" y="1045"/>
                  <a:pt x="2195" y="1045"/>
                </a:cubicBezTo>
                <a:cubicBezTo>
                  <a:pt x="2195" y="1045"/>
                  <a:pt x="2192" y="1045"/>
                  <a:pt x="2192" y="1045"/>
                </a:cubicBezTo>
                <a:lnTo>
                  <a:pt x="2191" y="1044"/>
                </a:lnTo>
                <a:lnTo>
                  <a:pt x="2188" y="1044"/>
                </a:lnTo>
                <a:cubicBezTo>
                  <a:pt x="2185" y="1043"/>
                  <a:pt x="2183" y="1042"/>
                  <a:pt x="2180" y="1040"/>
                </a:cubicBezTo>
                <a:cubicBezTo>
                  <a:pt x="2180" y="1043"/>
                  <a:pt x="2179" y="1053"/>
                  <a:pt x="2179" y="1055"/>
                </a:cubicBezTo>
                <a:cubicBezTo>
                  <a:pt x="2181" y="1057"/>
                  <a:pt x="2183" y="1058"/>
                  <a:pt x="2185" y="1059"/>
                </a:cubicBezTo>
                <a:lnTo>
                  <a:pt x="2188" y="1059"/>
                </a:lnTo>
                <a:close/>
                <a:moveTo>
                  <a:pt x="2187" y="1096"/>
                </a:moveTo>
                <a:lnTo>
                  <a:pt x="2184" y="1096"/>
                </a:lnTo>
                <a:cubicBezTo>
                  <a:pt x="2184" y="1096"/>
                  <a:pt x="2183" y="1096"/>
                  <a:pt x="2183" y="1096"/>
                </a:cubicBezTo>
                <a:cubicBezTo>
                  <a:pt x="2183" y="1096"/>
                  <a:pt x="2180" y="1095"/>
                  <a:pt x="2180" y="1095"/>
                </a:cubicBezTo>
                <a:lnTo>
                  <a:pt x="2178" y="1094"/>
                </a:lnTo>
                <a:cubicBezTo>
                  <a:pt x="2178" y="1094"/>
                  <a:pt x="2177" y="1094"/>
                  <a:pt x="2177" y="1094"/>
                </a:cubicBezTo>
                <a:cubicBezTo>
                  <a:pt x="2177" y="1094"/>
                  <a:pt x="2174" y="1092"/>
                  <a:pt x="2174" y="1092"/>
                </a:cubicBezTo>
                <a:cubicBezTo>
                  <a:pt x="2174" y="1092"/>
                  <a:pt x="2174" y="1092"/>
                  <a:pt x="2174" y="1092"/>
                </a:cubicBezTo>
                <a:cubicBezTo>
                  <a:pt x="2173" y="1094"/>
                  <a:pt x="2172" y="1104"/>
                  <a:pt x="2172" y="1107"/>
                </a:cubicBezTo>
                <a:cubicBezTo>
                  <a:pt x="2173" y="1107"/>
                  <a:pt x="2175" y="1109"/>
                  <a:pt x="2175" y="1109"/>
                </a:cubicBezTo>
                <a:cubicBezTo>
                  <a:pt x="2175" y="1109"/>
                  <a:pt x="2177" y="1109"/>
                  <a:pt x="2177" y="1109"/>
                </a:cubicBezTo>
                <a:lnTo>
                  <a:pt x="2178" y="1110"/>
                </a:lnTo>
                <a:lnTo>
                  <a:pt x="2181" y="1111"/>
                </a:lnTo>
                <a:lnTo>
                  <a:pt x="2183" y="1111"/>
                </a:lnTo>
                <a:lnTo>
                  <a:pt x="2189" y="1112"/>
                </a:lnTo>
                <a:cubicBezTo>
                  <a:pt x="2189" y="1112"/>
                  <a:pt x="2192" y="1112"/>
                  <a:pt x="2192" y="1112"/>
                </a:cubicBezTo>
                <a:lnTo>
                  <a:pt x="2196" y="1111"/>
                </a:lnTo>
                <a:cubicBezTo>
                  <a:pt x="2196" y="1111"/>
                  <a:pt x="2197" y="1111"/>
                  <a:pt x="2197" y="1111"/>
                </a:cubicBezTo>
                <a:cubicBezTo>
                  <a:pt x="2198" y="1109"/>
                  <a:pt x="2200" y="1099"/>
                  <a:pt x="2200" y="1096"/>
                </a:cubicBezTo>
                <a:cubicBezTo>
                  <a:pt x="2196" y="1096"/>
                  <a:pt x="2191" y="1097"/>
                  <a:pt x="2187" y="1096"/>
                </a:cubicBezTo>
                <a:close/>
                <a:moveTo>
                  <a:pt x="2326" y="1041"/>
                </a:moveTo>
                <a:cubicBezTo>
                  <a:pt x="2326" y="1041"/>
                  <a:pt x="2310" y="1052"/>
                  <a:pt x="2308" y="1054"/>
                </a:cubicBezTo>
                <a:cubicBezTo>
                  <a:pt x="2310" y="1057"/>
                  <a:pt x="2333" y="1093"/>
                  <a:pt x="2335" y="1097"/>
                </a:cubicBezTo>
                <a:cubicBezTo>
                  <a:pt x="2336" y="1096"/>
                  <a:pt x="2375" y="1071"/>
                  <a:pt x="2378" y="1069"/>
                </a:cubicBezTo>
                <a:cubicBezTo>
                  <a:pt x="2376" y="1066"/>
                  <a:pt x="2352" y="1029"/>
                  <a:pt x="2349" y="1026"/>
                </a:cubicBezTo>
                <a:cubicBezTo>
                  <a:pt x="2347" y="1028"/>
                  <a:pt x="2326" y="1042"/>
                  <a:pt x="2326" y="1041"/>
                </a:cubicBezTo>
                <a:close/>
                <a:moveTo>
                  <a:pt x="2222" y="1029"/>
                </a:moveTo>
                <a:cubicBezTo>
                  <a:pt x="2222" y="1029"/>
                  <a:pt x="2222" y="1030"/>
                  <a:pt x="2222" y="1030"/>
                </a:cubicBezTo>
                <a:cubicBezTo>
                  <a:pt x="2223" y="1031"/>
                  <a:pt x="2248" y="1076"/>
                  <a:pt x="2249" y="1079"/>
                </a:cubicBezTo>
                <a:cubicBezTo>
                  <a:pt x="2253" y="1077"/>
                  <a:pt x="2290" y="1052"/>
                  <a:pt x="2293" y="1050"/>
                </a:cubicBezTo>
                <a:cubicBezTo>
                  <a:pt x="2291" y="1047"/>
                  <a:pt x="2265" y="1004"/>
                  <a:pt x="2263" y="1001"/>
                </a:cubicBezTo>
                <a:cubicBezTo>
                  <a:pt x="2260" y="1003"/>
                  <a:pt x="2224" y="1028"/>
                  <a:pt x="2222" y="1029"/>
                </a:cubicBezTo>
                <a:close/>
                <a:moveTo>
                  <a:pt x="2284" y="1141"/>
                </a:moveTo>
                <a:cubicBezTo>
                  <a:pt x="2286" y="1147"/>
                  <a:pt x="2296" y="1164"/>
                  <a:pt x="2296" y="1164"/>
                </a:cubicBezTo>
                <a:cubicBezTo>
                  <a:pt x="2296" y="1164"/>
                  <a:pt x="2311" y="1192"/>
                  <a:pt x="2312" y="1194"/>
                </a:cubicBezTo>
                <a:cubicBezTo>
                  <a:pt x="2316" y="1192"/>
                  <a:pt x="2360" y="1164"/>
                  <a:pt x="2363" y="1162"/>
                </a:cubicBezTo>
                <a:cubicBezTo>
                  <a:pt x="2363" y="1162"/>
                  <a:pt x="2333" y="1114"/>
                  <a:pt x="2331" y="1111"/>
                </a:cubicBezTo>
                <a:cubicBezTo>
                  <a:pt x="2329" y="1112"/>
                  <a:pt x="2284" y="1141"/>
                  <a:pt x="2284" y="1141"/>
                </a:cubicBezTo>
                <a:close/>
                <a:moveTo>
                  <a:pt x="2302" y="1045"/>
                </a:moveTo>
                <a:cubicBezTo>
                  <a:pt x="2306" y="1042"/>
                  <a:pt x="2343" y="1018"/>
                  <a:pt x="2343" y="1018"/>
                </a:cubicBezTo>
                <a:cubicBezTo>
                  <a:pt x="2341" y="1014"/>
                  <a:pt x="2312" y="972"/>
                  <a:pt x="2310" y="969"/>
                </a:cubicBezTo>
                <a:cubicBezTo>
                  <a:pt x="2309" y="970"/>
                  <a:pt x="2275" y="993"/>
                  <a:pt x="2272" y="995"/>
                </a:cubicBezTo>
                <a:cubicBezTo>
                  <a:pt x="2273" y="998"/>
                  <a:pt x="2300" y="1041"/>
                  <a:pt x="2302" y="1045"/>
                </a:cubicBezTo>
                <a:close/>
                <a:moveTo>
                  <a:pt x="2309" y="1209"/>
                </a:moveTo>
                <a:cubicBezTo>
                  <a:pt x="2306" y="1210"/>
                  <a:pt x="2268" y="1234"/>
                  <a:pt x="2265" y="1236"/>
                </a:cubicBezTo>
                <a:cubicBezTo>
                  <a:pt x="2267" y="1239"/>
                  <a:pt x="2292" y="1285"/>
                  <a:pt x="2293" y="1288"/>
                </a:cubicBezTo>
                <a:cubicBezTo>
                  <a:pt x="2297" y="1285"/>
                  <a:pt x="2334" y="1262"/>
                  <a:pt x="2337" y="1260"/>
                </a:cubicBezTo>
                <a:cubicBezTo>
                  <a:pt x="2335" y="1258"/>
                  <a:pt x="2328" y="1244"/>
                  <a:pt x="2328" y="1244"/>
                </a:cubicBezTo>
                <a:cubicBezTo>
                  <a:pt x="2328" y="1244"/>
                  <a:pt x="2310" y="1212"/>
                  <a:pt x="2309" y="1209"/>
                </a:cubicBezTo>
                <a:close/>
                <a:moveTo>
                  <a:pt x="2078" y="1319"/>
                </a:moveTo>
                <a:cubicBezTo>
                  <a:pt x="2077" y="1318"/>
                  <a:pt x="2077" y="1318"/>
                  <a:pt x="2077" y="1318"/>
                </a:cubicBezTo>
                <a:cubicBezTo>
                  <a:pt x="2077" y="1318"/>
                  <a:pt x="2076" y="1318"/>
                  <a:pt x="2075" y="1317"/>
                </a:cubicBezTo>
                <a:cubicBezTo>
                  <a:pt x="2070" y="1321"/>
                  <a:pt x="2062" y="1324"/>
                  <a:pt x="2053" y="1326"/>
                </a:cubicBezTo>
                <a:cubicBezTo>
                  <a:pt x="2064" y="1326"/>
                  <a:pt x="2078" y="1326"/>
                  <a:pt x="2078" y="1326"/>
                </a:cubicBezTo>
                <a:cubicBezTo>
                  <a:pt x="2078" y="1324"/>
                  <a:pt x="2078" y="1319"/>
                  <a:pt x="2078" y="1319"/>
                </a:cubicBezTo>
                <a:close/>
                <a:moveTo>
                  <a:pt x="2082" y="1001"/>
                </a:moveTo>
                <a:lnTo>
                  <a:pt x="2082" y="1001"/>
                </a:lnTo>
                <a:cubicBezTo>
                  <a:pt x="2082" y="1001"/>
                  <a:pt x="2083" y="1001"/>
                  <a:pt x="2083" y="1001"/>
                </a:cubicBezTo>
                <a:lnTo>
                  <a:pt x="2084" y="1001"/>
                </a:lnTo>
                <a:lnTo>
                  <a:pt x="2087" y="1001"/>
                </a:lnTo>
                <a:cubicBezTo>
                  <a:pt x="2098" y="998"/>
                  <a:pt x="2106" y="988"/>
                  <a:pt x="2106" y="977"/>
                </a:cubicBezTo>
                <a:lnTo>
                  <a:pt x="2106" y="975"/>
                </a:lnTo>
                <a:cubicBezTo>
                  <a:pt x="2106" y="975"/>
                  <a:pt x="2106" y="974"/>
                  <a:pt x="2106" y="974"/>
                </a:cubicBezTo>
                <a:lnTo>
                  <a:pt x="2105" y="971"/>
                </a:lnTo>
                <a:lnTo>
                  <a:pt x="2104" y="968"/>
                </a:lnTo>
                <a:cubicBezTo>
                  <a:pt x="2101" y="958"/>
                  <a:pt x="2092" y="952"/>
                  <a:pt x="2082" y="952"/>
                </a:cubicBezTo>
                <a:cubicBezTo>
                  <a:pt x="2072" y="952"/>
                  <a:pt x="2063" y="959"/>
                  <a:pt x="2059" y="968"/>
                </a:cubicBezTo>
                <a:lnTo>
                  <a:pt x="2058" y="971"/>
                </a:lnTo>
                <a:lnTo>
                  <a:pt x="2058" y="974"/>
                </a:lnTo>
                <a:lnTo>
                  <a:pt x="2058" y="975"/>
                </a:lnTo>
                <a:lnTo>
                  <a:pt x="2057" y="977"/>
                </a:lnTo>
                <a:cubicBezTo>
                  <a:pt x="2057" y="988"/>
                  <a:pt x="2066" y="998"/>
                  <a:pt x="2077" y="1001"/>
                </a:cubicBezTo>
                <a:cubicBezTo>
                  <a:pt x="2077" y="1001"/>
                  <a:pt x="2080" y="1001"/>
                  <a:pt x="2080" y="1001"/>
                </a:cubicBezTo>
                <a:lnTo>
                  <a:pt x="2082" y="1001"/>
                </a:lnTo>
                <a:close/>
                <a:moveTo>
                  <a:pt x="2168" y="1209"/>
                </a:moveTo>
                <a:lnTo>
                  <a:pt x="2167" y="1214"/>
                </a:lnTo>
                <a:cubicBezTo>
                  <a:pt x="2165" y="1219"/>
                  <a:pt x="2163" y="1223"/>
                  <a:pt x="2160" y="1228"/>
                </a:cubicBezTo>
                <a:cubicBezTo>
                  <a:pt x="2160" y="1228"/>
                  <a:pt x="2155" y="1235"/>
                  <a:pt x="2155" y="1235"/>
                </a:cubicBezTo>
                <a:cubicBezTo>
                  <a:pt x="2155" y="1235"/>
                  <a:pt x="2155" y="1235"/>
                  <a:pt x="2155" y="1235"/>
                </a:cubicBezTo>
                <a:cubicBezTo>
                  <a:pt x="2155" y="1235"/>
                  <a:pt x="2156" y="1235"/>
                  <a:pt x="2156" y="1235"/>
                </a:cubicBezTo>
                <a:cubicBezTo>
                  <a:pt x="2156" y="1235"/>
                  <a:pt x="2156" y="1235"/>
                  <a:pt x="2157" y="1235"/>
                </a:cubicBezTo>
                <a:cubicBezTo>
                  <a:pt x="2161" y="1228"/>
                  <a:pt x="2165" y="1221"/>
                  <a:pt x="2169" y="1211"/>
                </a:cubicBezTo>
                <a:cubicBezTo>
                  <a:pt x="2169" y="1211"/>
                  <a:pt x="2170" y="1208"/>
                  <a:pt x="2170" y="1208"/>
                </a:cubicBezTo>
                <a:cubicBezTo>
                  <a:pt x="2170" y="1208"/>
                  <a:pt x="2171" y="1207"/>
                  <a:pt x="2171" y="1207"/>
                </a:cubicBezTo>
                <a:cubicBezTo>
                  <a:pt x="2171" y="1207"/>
                  <a:pt x="2172" y="1203"/>
                  <a:pt x="2172" y="1203"/>
                </a:cubicBezTo>
                <a:cubicBezTo>
                  <a:pt x="2172" y="1203"/>
                  <a:pt x="2173" y="1201"/>
                  <a:pt x="2174" y="1200"/>
                </a:cubicBezTo>
                <a:cubicBezTo>
                  <a:pt x="2173" y="1200"/>
                  <a:pt x="2173" y="1200"/>
                  <a:pt x="2173" y="1200"/>
                </a:cubicBezTo>
                <a:lnTo>
                  <a:pt x="2172" y="1200"/>
                </a:lnTo>
                <a:cubicBezTo>
                  <a:pt x="2172" y="1200"/>
                  <a:pt x="2170" y="1200"/>
                  <a:pt x="2169" y="1200"/>
                </a:cubicBezTo>
                <a:cubicBezTo>
                  <a:pt x="2169" y="1202"/>
                  <a:pt x="2169" y="1204"/>
                  <a:pt x="2169" y="1204"/>
                </a:cubicBezTo>
                <a:lnTo>
                  <a:pt x="2169" y="1204"/>
                </a:lnTo>
                <a:cubicBezTo>
                  <a:pt x="2169" y="1204"/>
                  <a:pt x="2169" y="1204"/>
                  <a:pt x="2169" y="1205"/>
                </a:cubicBezTo>
                <a:cubicBezTo>
                  <a:pt x="2169" y="1204"/>
                  <a:pt x="2168" y="1209"/>
                  <a:pt x="2168" y="1209"/>
                </a:cubicBezTo>
                <a:close/>
                <a:moveTo>
                  <a:pt x="2122" y="828"/>
                </a:moveTo>
                <a:lnTo>
                  <a:pt x="2118" y="825"/>
                </a:lnTo>
                <a:lnTo>
                  <a:pt x="2114" y="822"/>
                </a:lnTo>
                <a:cubicBezTo>
                  <a:pt x="2104" y="816"/>
                  <a:pt x="2093" y="813"/>
                  <a:pt x="2082" y="813"/>
                </a:cubicBezTo>
                <a:cubicBezTo>
                  <a:pt x="2073" y="813"/>
                  <a:pt x="2064" y="815"/>
                  <a:pt x="2055" y="819"/>
                </a:cubicBezTo>
                <a:lnTo>
                  <a:pt x="2052" y="821"/>
                </a:lnTo>
                <a:lnTo>
                  <a:pt x="2048" y="823"/>
                </a:lnTo>
                <a:cubicBezTo>
                  <a:pt x="2031" y="835"/>
                  <a:pt x="2020" y="854"/>
                  <a:pt x="2020" y="875"/>
                </a:cubicBezTo>
                <a:cubicBezTo>
                  <a:pt x="2020" y="893"/>
                  <a:pt x="2029" y="911"/>
                  <a:pt x="2044" y="923"/>
                </a:cubicBezTo>
                <a:lnTo>
                  <a:pt x="2046" y="925"/>
                </a:lnTo>
                <a:lnTo>
                  <a:pt x="2049" y="927"/>
                </a:lnTo>
                <a:cubicBezTo>
                  <a:pt x="2059" y="933"/>
                  <a:pt x="2070" y="936"/>
                  <a:pt x="2082" y="936"/>
                </a:cubicBezTo>
                <a:cubicBezTo>
                  <a:pt x="2093" y="936"/>
                  <a:pt x="2104" y="933"/>
                  <a:pt x="2114" y="927"/>
                </a:cubicBezTo>
                <a:lnTo>
                  <a:pt x="2117" y="925"/>
                </a:lnTo>
                <a:lnTo>
                  <a:pt x="2120" y="923"/>
                </a:lnTo>
                <a:cubicBezTo>
                  <a:pt x="2135" y="911"/>
                  <a:pt x="2143" y="893"/>
                  <a:pt x="2143" y="875"/>
                </a:cubicBezTo>
                <a:cubicBezTo>
                  <a:pt x="2143" y="857"/>
                  <a:pt x="2135" y="840"/>
                  <a:pt x="2122" y="828"/>
                </a:cubicBezTo>
                <a:close/>
                <a:moveTo>
                  <a:pt x="1749" y="1059"/>
                </a:moveTo>
                <a:cubicBezTo>
                  <a:pt x="1749" y="1064"/>
                  <a:pt x="1748" y="1068"/>
                  <a:pt x="1748" y="1073"/>
                </a:cubicBezTo>
                <a:cubicBezTo>
                  <a:pt x="1748" y="1081"/>
                  <a:pt x="1749" y="1091"/>
                  <a:pt x="1750" y="1101"/>
                </a:cubicBezTo>
                <a:cubicBezTo>
                  <a:pt x="1755" y="1094"/>
                  <a:pt x="1770" y="1072"/>
                  <a:pt x="1770" y="1072"/>
                </a:cubicBezTo>
                <a:cubicBezTo>
                  <a:pt x="1768" y="1070"/>
                  <a:pt x="1753" y="1062"/>
                  <a:pt x="1749" y="1059"/>
                </a:cubicBezTo>
                <a:close/>
                <a:moveTo>
                  <a:pt x="2413" y="1101"/>
                </a:moveTo>
                <a:cubicBezTo>
                  <a:pt x="2415" y="1091"/>
                  <a:pt x="2415" y="1081"/>
                  <a:pt x="2415" y="1073"/>
                </a:cubicBezTo>
                <a:cubicBezTo>
                  <a:pt x="2415" y="1068"/>
                  <a:pt x="2415" y="1064"/>
                  <a:pt x="2414" y="1059"/>
                </a:cubicBezTo>
                <a:cubicBezTo>
                  <a:pt x="2410" y="1061"/>
                  <a:pt x="2395" y="1071"/>
                  <a:pt x="2393" y="1072"/>
                </a:cubicBezTo>
                <a:cubicBezTo>
                  <a:pt x="2394" y="1073"/>
                  <a:pt x="2412" y="1100"/>
                  <a:pt x="2413" y="1101"/>
                </a:cubicBezTo>
                <a:close/>
                <a:moveTo>
                  <a:pt x="2200" y="1277"/>
                </a:moveTo>
                <a:cubicBezTo>
                  <a:pt x="2198" y="1278"/>
                  <a:pt x="2186" y="1286"/>
                  <a:pt x="2182" y="1289"/>
                </a:cubicBezTo>
                <a:cubicBezTo>
                  <a:pt x="2182" y="1289"/>
                  <a:pt x="2182" y="1289"/>
                  <a:pt x="2182" y="1289"/>
                </a:cubicBezTo>
                <a:cubicBezTo>
                  <a:pt x="2186" y="1292"/>
                  <a:pt x="2188" y="1296"/>
                  <a:pt x="2188" y="1301"/>
                </a:cubicBezTo>
                <a:cubicBezTo>
                  <a:pt x="2188" y="1301"/>
                  <a:pt x="2188" y="1301"/>
                  <a:pt x="2188" y="1301"/>
                </a:cubicBezTo>
                <a:cubicBezTo>
                  <a:pt x="2188" y="1313"/>
                  <a:pt x="2173" y="1323"/>
                  <a:pt x="2151" y="1327"/>
                </a:cubicBezTo>
                <a:cubicBezTo>
                  <a:pt x="2175" y="1327"/>
                  <a:pt x="2199" y="1329"/>
                  <a:pt x="2225" y="1330"/>
                </a:cubicBezTo>
                <a:cubicBezTo>
                  <a:pt x="2224" y="1328"/>
                  <a:pt x="2202" y="1281"/>
                  <a:pt x="2200" y="1277"/>
                </a:cubicBezTo>
                <a:close/>
                <a:moveTo>
                  <a:pt x="1792" y="1157"/>
                </a:moveTo>
                <a:cubicBezTo>
                  <a:pt x="1792" y="1156"/>
                  <a:pt x="1823" y="1106"/>
                  <a:pt x="1824" y="1106"/>
                </a:cubicBezTo>
                <a:cubicBezTo>
                  <a:pt x="1823" y="1105"/>
                  <a:pt x="1781" y="1079"/>
                  <a:pt x="1779" y="1078"/>
                </a:cubicBezTo>
                <a:cubicBezTo>
                  <a:pt x="1778" y="1080"/>
                  <a:pt x="1766" y="1098"/>
                  <a:pt x="1766" y="1098"/>
                </a:cubicBezTo>
                <a:cubicBezTo>
                  <a:pt x="1766" y="1098"/>
                  <a:pt x="1753" y="1116"/>
                  <a:pt x="1753" y="1117"/>
                </a:cubicBezTo>
                <a:cubicBezTo>
                  <a:pt x="1753" y="1118"/>
                  <a:pt x="1756" y="1132"/>
                  <a:pt x="1756" y="1134"/>
                </a:cubicBezTo>
                <a:cubicBezTo>
                  <a:pt x="1757" y="1135"/>
                  <a:pt x="1789" y="1155"/>
                  <a:pt x="1792" y="1157"/>
                </a:cubicBezTo>
                <a:close/>
                <a:moveTo>
                  <a:pt x="2167" y="1132"/>
                </a:moveTo>
                <a:cubicBezTo>
                  <a:pt x="2168" y="1133"/>
                  <a:pt x="2170" y="1134"/>
                  <a:pt x="2170" y="1134"/>
                </a:cubicBezTo>
                <a:cubicBezTo>
                  <a:pt x="2170" y="1134"/>
                  <a:pt x="2171" y="1135"/>
                  <a:pt x="2171" y="1135"/>
                </a:cubicBezTo>
                <a:cubicBezTo>
                  <a:pt x="2171" y="1135"/>
                  <a:pt x="2173" y="1136"/>
                  <a:pt x="2174" y="1136"/>
                </a:cubicBezTo>
                <a:lnTo>
                  <a:pt x="2176" y="1136"/>
                </a:lnTo>
                <a:lnTo>
                  <a:pt x="2176" y="1137"/>
                </a:lnTo>
                <a:cubicBezTo>
                  <a:pt x="2181" y="1138"/>
                  <a:pt x="2186" y="1138"/>
                  <a:pt x="2192" y="1137"/>
                </a:cubicBezTo>
                <a:cubicBezTo>
                  <a:pt x="2192" y="1134"/>
                  <a:pt x="2195" y="1123"/>
                  <a:pt x="2195" y="1122"/>
                </a:cubicBezTo>
                <a:cubicBezTo>
                  <a:pt x="2194" y="1122"/>
                  <a:pt x="2192" y="1123"/>
                  <a:pt x="2192" y="1123"/>
                </a:cubicBezTo>
                <a:lnTo>
                  <a:pt x="2190" y="1123"/>
                </a:lnTo>
                <a:cubicBezTo>
                  <a:pt x="2187" y="1123"/>
                  <a:pt x="2184" y="1122"/>
                  <a:pt x="2180" y="1122"/>
                </a:cubicBezTo>
                <a:lnTo>
                  <a:pt x="2180" y="1122"/>
                </a:lnTo>
                <a:cubicBezTo>
                  <a:pt x="2180" y="1122"/>
                  <a:pt x="2179" y="1122"/>
                  <a:pt x="2179" y="1122"/>
                </a:cubicBezTo>
                <a:lnTo>
                  <a:pt x="2178" y="1121"/>
                </a:lnTo>
                <a:cubicBezTo>
                  <a:pt x="2178" y="1121"/>
                  <a:pt x="2177" y="1121"/>
                  <a:pt x="2177" y="1121"/>
                </a:cubicBezTo>
                <a:lnTo>
                  <a:pt x="2176" y="1121"/>
                </a:lnTo>
                <a:lnTo>
                  <a:pt x="2175" y="1120"/>
                </a:lnTo>
                <a:cubicBezTo>
                  <a:pt x="2175" y="1120"/>
                  <a:pt x="2174" y="1120"/>
                  <a:pt x="2174" y="1120"/>
                </a:cubicBezTo>
                <a:cubicBezTo>
                  <a:pt x="2174" y="1120"/>
                  <a:pt x="2173" y="1120"/>
                  <a:pt x="2172" y="1119"/>
                </a:cubicBezTo>
                <a:cubicBezTo>
                  <a:pt x="2172" y="1119"/>
                  <a:pt x="2171" y="1119"/>
                  <a:pt x="2170" y="1118"/>
                </a:cubicBezTo>
                <a:cubicBezTo>
                  <a:pt x="2169" y="1121"/>
                  <a:pt x="2167" y="1130"/>
                  <a:pt x="2167" y="1132"/>
                </a:cubicBezTo>
                <a:close/>
                <a:moveTo>
                  <a:pt x="2022" y="1199"/>
                </a:moveTo>
                <a:lnTo>
                  <a:pt x="2018" y="1197"/>
                </a:lnTo>
                <a:cubicBezTo>
                  <a:pt x="2018" y="1197"/>
                  <a:pt x="2014" y="1196"/>
                  <a:pt x="2014" y="1196"/>
                </a:cubicBezTo>
                <a:cubicBezTo>
                  <a:pt x="2014" y="1196"/>
                  <a:pt x="2010" y="1196"/>
                  <a:pt x="2010" y="1196"/>
                </a:cubicBezTo>
                <a:cubicBezTo>
                  <a:pt x="2010" y="1195"/>
                  <a:pt x="2009" y="1196"/>
                  <a:pt x="2009" y="1196"/>
                </a:cubicBezTo>
                <a:cubicBezTo>
                  <a:pt x="2009" y="1196"/>
                  <a:pt x="2008" y="1196"/>
                  <a:pt x="2009" y="1196"/>
                </a:cubicBezTo>
                <a:lnTo>
                  <a:pt x="2007" y="1196"/>
                </a:lnTo>
                <a:cubicBezTo>
                  <a:pt x="2007" y="1196"/>
                  <a:pt x="2007" y="1196"/>
                  <a:pt x="2007" y="1196"/>
                </a:cubicBezTo>
                <a:cubicBezTo>
                  <a:pt x="2007" y="1196"/>
                  <a:pt x="2006" y="1197"/>
                  <a:pt x="2006" y="1197"/>
                </a:cubicBezTo>
                <a:cubicBezTo>
                  <a:pt x="2006" y="1197"/>
                  <a:pt x="2005" y="1198"/>
                  <a:pt x="2005" y="1198"/>
                </a:cubicBezTo>
                <a:lnTo>
                  <a:pt x="2005" y="1201"/>
                </a:lnTo>
                <a:lnTo>
                  <a:pt x="2005" y="1201"/>
                </a:lnTo>
                <a:cubicBezTo>
                  <a:pt x="2005" y="1203"/>
                  <a:pt x="2006" y="1206"/>
                  <a:pt x="2007" y="1209"/>
                </a:cubicBezTo>
                <a:lnTo>
                  <a:pt x="2007" y="1209"/>
                </a:lnTo>
                <a:lnTo>
                  <a:pt x="2008" y="1212"/>
                </a:lnTo>
                <a:lnTo>
                  <a:pt x="2008" y="1213"/>
                </a:lnTo>
                <a:cubicBezTo>
                  <a:pt x="2008" y="1213"/>
                  <a:pt x="2009" y="1214"/>
                  <a:pt x="2009" y="1214"/>
                </a:cubicBezTo>
                <a:cubicBezTo>
                  <a:pt x="2009" y="1214"/>
                  <a:pt x="2012" y="1219"/>
                  <a:pt x="2012" y="1219"/>
                </a:cubicBezTo>
                <a:lnTo>
                  <a:pt x="2013" y="1221"/>
                </a:lnTo>
                <a:cubicBezTo>
                  <a:pt x="2013" y="1221"/>
                  <a:pt x="2014" y="1223"/>
                  <a:pt x="2014" y="1223"/>
                </a:cubicBezTo>
                <a:lnTo>
                  <a:pt x="2019" y="1230"/>
                </a:lnTo>
                <a:lnTo>
                  <a:pt x="2026" y="1238"/>
                </a:lnTo>
                <a:lnTo>
                  <a:pt x="2027" y="1239"/>
                </a:lnTo>
                <a:lnTo>
                  <a:pt x="2029" y="1241"/>
                </a:lnTo>
                <a:lnTo>
                  <a:pt x="2031" y="1243"/>
                </a:lnTo>
                <a:lnTo>
                  <a:pt x="2037" y="1249"/>
                </a:lnTo>
                <a:cubicBezTo>
                  <a:pt x="2043" y="1253"/>
                  <a:pt x="2049" y="1257"/>
                  <a:pt x="2054" y="1260"/>
                </a:cubicBezTo>
                <a:cubicBezTo>
                  <a:pt x="2054" y="1260"/>
                  <a:pt x="2055" y="1260"/>
                  <a:pt x="2056" y="1261"/>
                </a:cubicBezTo>
                <a:cubicBezTo>
                  <a:pt x="2056" y="1259"/>
                  <a:pt x="2056" y="1252"/>
                  <a:pt x="2056" y="1252"/>
                </a:cubicBezTo>
                <a:cubicBezTo>
                  <a:pt x="2056" y="1244"/>
                  <a:pt x="2056" y="1236"/>
                  <a:pt x="2057" y="1228"/>
                </a:cubicBezTo>
                <a:lnTo>
                  <a:pt x="2057" y="1227"/>
                </a:lnTo>
                <a:cubicBezTo>
                  <a:pt x="2057" y="1227"/>
                  <a:pt x="2050" y="1219"/>
                  <a:pt x="2050" y="1219"/>
                </a:cubicBezTo>
                <a:cubicBezTo>
                  <a:pt x="2041" y="1210"/>
                  <a:pt x="2031" y="1203"/>
                  <a:pt x="2022" y="1199"/>
                </a:cubicBezTo>
                <a:close/>
                <a:moveTo>
                  <a:pt x="2131" y="969"/>
                </a:moveTo>
                <a:cubicBezTo>
                  <a:pt x="2131" y="969"/>
                  <a:pt x="2132" y="967"/>
                  <a:pt x="2132" y="967"/>
                </a:cubicBezTo>
                <a:cubicBezTo>
                  <a:pt x="2132" y="967"/>
                  <a:pt x="2133" y="954"/>
                  <a:pt x="2134" y="952"/>
                </a:cubicBezTo>
                <a:cubicBezTo>
                  <a:pt x="2132" y="951"/>
                  <a:pt x="2121" y="938"/>
                  <a:pt x="2119" y="936"/>
                </a:cubicBezTo>
                <a:cubicBezTo>
                  <a:pt x="2112" y="940"/>
                  <a:pt x="2105" y="943"/>
                  <a:pt x="2096" y="945"/>
                </a:cubicBezTo>
                <a:cubicBezTo>
                  <a:pt x="2105" y="949"/>
                  <a:pt x="2112" y="957"/>
                  <a:pt x="2115" y="967"/>
                </a:cubicBezTo>
                <a:lnTo>
                  <a:pt x="2115" y="967"/>
                </a:lnTo>
                <a:lnTo>
                  <a:pt x="2116" y="970"/>
                </a:lnTo>
                <a:lnTo>
                  <a:pt x="2116" y="973"/>
                </a:lnTo>
                <a:lnTo>
                  <a:pt x="2116" y="974"/>
                </a:lnTo>
                <a:lnTo>
                  <a:pt x="2117" y="975"/>
                </a:lnTo>
                <a:lnTo>
                  <a:pt x="2117" y="977"/>
                </a:lnTo>
                <a:cubicBezTo>
                  <a:pt x="2117" y="991"/>
                  <a:pt x="2108" y="1004"/>
                  <a:pt x="2094" y="1009"/>
                </a:cubicBezTo>
                <a:cubicBezTo>
                  <a:pt x="2106" y="1014"/>
                  <a:pt x="2114" y="1026"/>
                  <a:pt x="2114" y="1039"/>
                </a:cubicBezTo>
                <a:cubicBezTo>
                  <a:pt x="2114" y="1053"/>
                  <a:pt x="2105" y="1065"/>
                  <a:pt x="2092" y="1069"/>
                </a:cubicBezTo>
                <a:cubicBezTo>
                  <a:pt x="2096" y="1071"/>
                  <a:pt x="2099" y="1073"/>
                  <a:pt x="2102" y="1076"/>
                </a:cubicBezTo>
                <a:cubicBezTo>
                  <a:pt x="2107" y="1081"/>
                  <a:pt x="2110" y="1088"/>
                  <a:pt x="2110" y="1096"/>
                </a:cubicBezTo>
                <a:cubicBezTo>
                  <a:pt x="2110" y="1107"/>
                  <a:pt x="2103" y="1117"/>
                  <a:pt x="2093" y="1122"/>
                </a:cubicBezTo>
                <a:cubicBezTo>
                  <a:pt x="2101" y="1126"/>
                  <a:pt x="2107" y="1134"/>
                  <a:pt x="2107" y="1143"/>
                </a:cubicBezTo>
                <a:cubicBezTo>
                  <a:pt x="2117" y="1073"/>
                  <a:pt x="2131" y="973"/>
                  <a:pt x="2131" y="973"/>
                </a:cubicBezTo>
                <a:lnTo>
                  <a:pt x="2131" y="969"/>
                </a:lnTo>
                <a:close/>
                <a:moveTo>
                  <a:pt x="2154" y="1195"/>
                </a:moveTo>
                <a:cubicBezTo>
                  <a:pt x="2154" y="1195"/>
                  <a:pt x="2149" y="1196"/>
                  <a:pt x="2149" y="1196"/>
                </a:cubicBezTo>
                <a:lnTo>
                  <a:pt x="2146" y="1197"/>
                </a:lnTo>
                <a:cubicBezTo>
                  <a:pt x="2146" y="1197"/>
                  <a:pt x="2142" y="1199"/>
                  <a:pt x="2142" y="1199"/>
                </a:cubicBezTo>
                <a:cubicBezTo>
                  <a:pt x="2133" y="1203"/>
                  <a:pt x="2123" y="1210"/>
                  <a:pt x="2114" y="1219"/>
                </a:cubicBezTo>
                <a:cubicBezTo>
                  <a:pt x="2114" y="1219"/>
                  <a:pt x="2107" y="1227"/>
                  <a:pt x="2106" y="1227"/>
                </a:cubicBezTo>
                <a:cubicBezTo>
                  <a:pt x="2106" y="1228"/>
                  <a:pt x="2106" y="1228"/>
                  <a:pt x="2106" y="1228"/>
                </a:cubicBezTo>
                <a:cubicBezTo>
                  <a:pt x="2107" y="1236"/>
                  <a:pt x="2108" y="1244"/>
                  <a:pt x="2108" y="1252"/>
                </a:cubicBezTo>
                <a:cubicBezTo>
                  <a:pt x="2108" y="1252"/>
                  <a:pt x="2108" y="1259"/>
                  <a:pt x="2107" y="1261"/>
                </a:cubicBezTo>
                <a:cubicBezTo>
                  <a:pt x="2109" y="1260"/>
                  <a:pt x="2110" y="1260"/>
                  <a:pt x="2110" y="1260"/>
                </a:cubicBezTo>
                <a:cubicBezTo>
                  <a:pt x="2115" y="1257"/>
                  <a:pt x="2121" y="1253"/>
                  <a:pt x="2126" y="1249"/>
                </a:cubicBezTo>
                <a:lnTo>
                  <a:pt x="2133" y="1243"/>
                </a:lnTo>
                <a:lnTo>
                  <a:pt x="2135" y="1241"/>
                </a:lnTo>
                <a:lnTo>
                  <a:pt x="2136" y="1240"/>
                </a:lnTo>
                <a:lnTo>
                  <a:pt x="2138" y="1238"/>
                </a:lnTo>
                <a:lnTo>
                  <a:pt x="2145" y="1230"/>
                </a:lnTo>
                <a:lnTo>
                  <a:pt x="2150" y="1223"/>
                </a:lnTo>
                <a:lnTo>
                  <a:pt x="2151" y="1221"/>
                </a:lnTo>
                <a:lnTo>
                  <a:pt x="2152" y="1219"/>
                </a:lnTo>
                <a:cubicBezTo>
                  <a:pt x="2152" y="1219"/>
                  <a:pt x="2155" y="1214"/>
                  <a:pt x="2155" y="1214"/>
                </a:cubicBezTo>
                <a:lnTo>
                  <a:pt x="2157" y="1209"/>
                </a:lnTo>
                <a:cubicBezTo>
                  <a:pt x="2158" y="1206"/>
                  <a:pt x="2159" y="1203"/>
                  <a:pt x="2159" y="1201"/>
                </a:cubicBezTo>
                <a:cubicBezTo>
                  <a:pt x="2159" y="1201"/>
                  <a:pt x="2159" y="1201"/>
                  <a:pt x="2159" y="1201"/>
                </a:cubicBezTo>
                <a:lnTo>
                  <a:pt x="2158" y="1198"/>
                </a:lnTo>
                <a:lnTo>
                  <a:pt x="2158" y="1197"/>
                </a:lnTo>
                <a:lnTo>
                  <a:pt x="2157" y="1197"/>
                </a:lnTo>
                <a:cubicBezTo>
                  <a:pt x="2157" y="1197"/>
                  <a:pt x="2157" y="1196"/>
                  <a:pt x="2157" y="1196"/>
                </a:cubicBezTo>
                <a:lnTo>
                  <a:pt x="2156" y="1196"/>
                </a:lnTo>
                <a:cubicBezTo>
                  <a:pt x="2156" y="1196"/>
                  <a:pt x="2155" y="1196"/>
                  <a:pt x="2155" y="1196"/>
                </a:cubicBezTo>
                <a:lnTo>
                  <a:pt x="2154" y="1196"/>
                </a:lnTo>
                <a:lnTo>
                  <a:pt x="2154" y="1195"/>
                </a:lnTo>
                <a:close/>
                <a:moveTo>
                  <a:pt x="2193" y="1034"/>
                </a:moveTo>
                <a:lnTo>
                  <a:pt x="2194" y="1034"/>
                </a:lnTo>
                <a:cubicBezTo>
                  <a:pt x="2194" y="1034"/>
                  <a:pt x="2196" y="1034"/>
                  <a:pt x="2196" y="1034"/>
                </a:cubicBezTo>
                <a:cubicBezTo>
                  <a:pt x="2196" y="1034"/>
                  <a:pt x="2197" y="1034"/>
                  <a:pt x="2198" y="1034"/>
                </a:cubicBezTo>
                <a:lnTo>
                  <a:pt x="2202" y="1034"/>
                </a:lnTo>
                <a:lnTo>
                  <a:pt x="2209" y="1033"/>
                </a:lnTo>
                <a:cubicBezTo>
                  <a:pt x="2209" y="1033"/>
                  <a:pt x="2210" y="1033"/>
                  <a:pt x="2211" y="1033"/>
                </a:cubicBezTo>
                <a:cubicBezTo>
                  <a:pt x="2211" y="1033"/>
                  <a:pt x="2213" y="1018"/>
                  <a:pt x="2213" y="1018"/>
                </a:cubicBezTo>
                <a:cubicBezTo>
                  <a:pt x="2213" y="1018"/>
                  <a:pt x="2212" y="1018"/>
                  <a:pt x="2212" y="1018"/>
                </a:cubicBezTo>
                <a:lnTo>
                  <a:pt x="2209" y="1018"/>
                </a:lnTo>
                <a:lnTo>
                  <a:pt x="2205" y="1019"/>
                </a:lnTo>
                <a:cubicBezTo>
                  <a:pt x="2205" y="1019"/>
                  <a:pt x="2203" y="1019"/>
                  <a:pt x="2202" y="1019"/>
                </a:cubicBezTo>
                <a:lnTo>
                  <a:pt x="2200" y="1019"/>
                </a:lnTo>
                <a:cubicBezTo>
                  <a:pt x="2200" y="1019"/>
                  <a:pt x="2199" y="1019"/>
                  <a:pt x="2199" y="1019"/>
                </a:cubicBezTo>
                <a:cubicBezTo>
                  <a:pt x="2199" y="1019"/>
                  <a:pt x="2196" y="1019"/>
                  <a:pt x="2196" y="1019"/>
                </a:cubicBezTo>
                <a:cubicBezTo>
                  <a:pt x="2196" y="1019"/>
                  <a:pt x="2193" y="1019"/>
                  <a:pt x="2193" y="1019"/>
                </a:cubicBezTo>
                <a:cubicBezTo>
                  <a:pt x="2189" y="1018"/>
                  <a:pt x="2186" y="1017"/>
                  <a:pt x="2182" y="1016"/>
                </a:cubicBezTo>
                <a:cubicBezTo>
                  <a:pt x="2182" y="1018"/>
                  <a:pt x="2181" y="1027"/>
                  <a:pt x="2181" y="1029"/>
                </a:cubicBezTo>
                <a:cubicBezTo>
                  <a:pt x="2184" y="1031"/>
                  <a:pt x="2187" y="1032"/>
                  <a:pt x="2190" y="1033"/>
                </a:cubicBezTo>
                <a:lnTo>
                  <a:pt x="2193" y="1034"/>
                </a:lnTo>
                <a:close/>
                <a:moveTo>
                  <a:pt x="2032" y="970"/>
                </a:moveTo>
                <a:cubicBezTo>
                  <a:pt x="2032" y="970"/>
                  <a:pt x="2047" y="1074"/>
                  <a:pt x="2056" y="1143"/>
                </a:cubicBezTo>
                <a:cubicBezTo>
                  <a:pt x="2057" y="1137"/>
                  <a:pt x="2059" y="1131"/>
                  <a:pt x="2064" y="1126"/>
                </a:cubicBezTo>
                <a:cubicBezTo>
                  <a:pt x="2066" y="1125"/>
                  <a:pt x="2068" y="1123"/>
                  <a:pt x="2071" y="1122"/>
                </a:cubicBezTo>
                <a:cubicBezTo>
                  <a:pt x="2060" y="1117"/>
                  <a:pt x="2053" y="1107"/>
                  <a:pt x="2053" y="1096"/>
                </a:cubicBezTo>
                <a:cubicBezTo>
                  <a:pt x="2053" y="1088"/>
                  <a:pt x="2056" y="1081"/>
                  <a:pt x="2062" y="1076"/>
                </a:cubicBezTo>
                <a:lnTo>
                  <a:pt x="2062" y="1076"/>
                </a:lnTo>
                <a:cubicBezTo>
                  <a:pt x="2064" y="1073"/>
                  <a:pt x="2068" y="1071"/>
                  <a:pt x="2071" y="1069"/>
                </a:cubicBezTo>
                <a:cubicBezTo>
                  <a:pt x="2059" y="1065"/>
                  <a:pt x="2049" y="1053"/>
                  <a:pt x="2049" y="1039"/>
                </a:cubicBezTo>
                <a:cubicBezTo>
                  <a:pt x="2049" y="1026"/>
                  <a:pt x="2057" y="1015"/>
                  <a:pt x="2069" y="1009"/>
                </a:cubicBezTo>
                <a:cubicBezTo>
                  <a:pt x="2056" y="1004"/>
                  <a:pt x="2047" y="991"/>
                  <a:pt x="2047" y="977"/>
                </a:cubicBezTo>
                <a:lnTo>
                  <a:pt x="2047" y="974"/>
                </a:lnTo>
                <a:lnTo>
                  <a:pt x="2047" y="974"/>
                </a:lnTo>
                <a:lnTo>
                  <a:pt x="2047" y="973"/>
                </a:lnTo>
                <a:lnTo>
                  <a:pt x="2047" y="970"/>
                </a:lnTo>
                <a:lnTo>
                  <a:pt x="2048" y="967"/>
                </a:lnTo>
                <a:lnTo>
                  <a:pt x="2048" y="967"/>
                </a:lnTo>
                <a:cubicBezTo>
                  <a:pt x="2051" y="957"/>
                  <a:pt x="2058" y="949"/>
                  <a:pt x="2067" y="945"/>
                </a:cubicBezTo>
                <a:cubicBezTo>
                  <a:pt x="2059" y="943"/>
                  <a:pt x="2051" y="940"/>
                  <a:pt x="2044" y="936"/>
                </a:cubicBezTo>
                <a:cubicBezTo>
                  <a:pt x="2042" y="938"/>
                  <a:pt x="2031" y="951"/>
                  <a:pt x="2030" y="952"/>
                </a:cubicBezTo>
                <a:cubicBezTo>
                  <a:pt x="2030" y="952"/>
                  <a:pt x="2032" y="967"/>
                  <a:pt x="2032" y="967"/>
                </a:cubicBezTo>
                <a:lnTo>
                  <a:pt x="2032" y="970"/>
                </a:lnTo>
                <a:close/>
                <a:moveTo>
                  <a:pt x="2058" y="1153"/>
                </a:moveTo>
                <a:cubicBezTo>
                  <a:pt x="2061" y="1178"/>
                  <a:pt x="2064" y="1197"/>
                  <a:pt x="2064" y="1201"/>
                </a:cubicBezTo>
                <a:cubicBezTo>
                  <a:pt x="2068" y="1192"/>
                  <a:pt x="2073" y="1187"/>
                  <a:pt x="2078" y="1185"/>
                </a:cubicBezTo>
                <a:cubicBezTo>
                  <a:pt x="2078" y="1185"/>
                  <a:pt x="2082" y="1184"/>
                  <a:pt x="2082" y="1184"/>
                </a:cubicBezTo>
                <a:cubicBezTo>
                  <a:pt x="2082" y="1184"/>
                  <a:pt x="2086" y="1185"/>
                  <a:pt x="2086" y="1185"/>
                </a:cubicBezTo>
                <a:cubicBezTo>
                  <a:pt x="2091" y="1187"/>
                  <a:pt x="2096" y="1192"/>
                  <a:pt x="2099" y="1201"/>
                </a:cubicBezTo>
                <a:cubicBezTo>
                  <a:pt x="2100" y="1191"/>
                  <a:pt x="2103" y="1174"/>
                  <a:pt x="2106" y="1153"/>
                </a:cubicBezTo>
                <a:cubicBezTo>
                  <a:pt x="2103" y="1162"/>
                  <a:pt x="2095" y="1168"/>
                  <a:pt x="2086" y="1170"/>
                </a:cubicBezTo>
                <a:cubicBezTo>
                  <a:pt x="2086" y="1170"/>
                  <a:pt x="2085" y="1170"/>
                  <a:pt x="2085" y="1170"/>
                </a:cubicBezTo>
                <a:cubicBezTo>
                  <a:pt x="2085" y="1170"/>
                  <a:pt x="2083" y="1170"/>
                  <a:pt x="2082" y="1170"/>
                </a:cubicBezTo>
                <a:lnTo>
                  <a:pt x="2082" y="1170"/>
                </a:lnTo>
                <a:lnTo>
                  <a:pt x="2082" y="1170"/>
                </a:lnTo>
                <a:lnTo>
                  <a:pt x="2079" y="1170"/>
                </a:lnTo>
                <a:lnTo>
                  <a:pt x="2079" y="1170"/>
                </a:lnTo>
                <a:lnTo>
                  <a:pt x="2078" y="1170"/>
                </a:lnTo>
                <a:cubicBezTo>
                  <a:pt x="2069" y="1168"/>
                  <a:pt x="2061" y="1162"/>
                  <a:pt x="2058" y="1153"/>
                </a:cubicBezTo>
                <a:close/>
                <a:moveTo>
                  <a:pt x="2079" y="1159"/>
                </a:moveTo>
                <a:cubicBezTo>
                  <a:pt x="2079" y="1159"/>
                  <a:pt x="2079" y="1159"/>
                  <a:pt x="2079" y="1159"/>
                </a:cubicBezTo>
                <a:lnTo>
                  <a:pt x="2082" y="1159"/>
                </a:lnTo>
                <a:lnTo>
                  <a:pt x="2082" y="1159"/>
                </a:lnTo>
                <a:cubicBezTo>
                  <a:pt x="2082" y="1159"/>
                  <a:pt x="2085" y="1159"/>
                  <a:pt x="2084" y="1159"/>
                </a:cubicBezTo>
                <a:lnTo>
                  <a:pt x="2085" y="1159"/>
                </a:lnTo>
                <a:cubicBezTo>
                  <a:pt x="2092" y="1157"/>
                  <a:pt x="2097" y="1151"/>
                  <a:pt x="2097" y="1145"/>
                </a:cubicBezTo>
                <a:cubicBezTo>
                  <a:pt x="2097" y="1138"/>
                  <a:pt x="2092" y="1132"/>
                  <a:pt x="2085" y="1130"/>
                </a:cubicBezTo>
                <a:lnTo>
                  <a:pt x="2084" y="1130"/>
                </a:lnTo>
                <a:cubicBezTo>
                  <a:pt x="2084" y="1130"/>
                  <a:pt x="2082" y="1130"/>
                  <a:pt x="2082" y="1130"/>
                </a:cubicBezTo>
                <a:cubicBezTo>
                  <a:pt x="2082" y="1130"/>
                  <a:pt x="2082" y="1130"/>
                  <a:pt x="2082" y="1130"/>
                </a:cubicBezTo>
                <a:cubicBezTo>
                  <a:pt x="2082" y="1130"/>
                  <a:pt x="2079" y="1130"/>
                  <a:pt x="2079" y="1130"/>
                </a:cubicBezTo>
                <a:lnTo>
                  <a:pt x="2078" y="1130"/>
                </a:lnTo>
                <a:cubicBezTo>
                  <a:pt x="2076" y="1131"/>
                  <a:pt x="2073" y="1132"/>
                  <a:pt x="2071" y="1134"/>
                </a:cubicBezTo>
                <a:cubicBezTo>
                  <a:pt x="2068" y="1137"/>
                  <a:pt x="2067" y="1141"/>
                  <a:pt x="2067" y="1145"/>
                </a:cubicBezTo>
                <a:cubicBezTo>
                  <a:pt x="2067" y="1152"/>
                  <a:pt x="2072" y="1158"/>
                  <a:pt x="2079" y="1159"/>
                </a:cubicBezTo>
                <a:close/>
                <a:moveTo>
                  <a:pt x="2064" y="1096"/>
                </a:moveTo>
                <a:cubicBezTo>
                  <a:pt x="2064" y="1104"/>
                  <a:pt x="2070" y="1112"/>
                  <a:pt x="2078" y="1113"/>
                </a:cubicBezTo>
                <a:lnTo>
                  <a:pt x="2079" y="1113"/>
                </a:lnTo>
                <a:cubicBezTo>
                  <a:pt x="2079" y="1113"/>
                  <a:pt x="2080" y="1114"/>
                  <a:pt x="2080" y="1114"/>
                </a:cubicBezTo>
                <a:cubicBezTo>
                  <a:pt x="2080" y="1114"/>
                  <a:pt x="2081" y="1114"/>
                  <a:pt x="2081" y="1114"/>
                </a:cubicBezTo>
                <a:cubicBezTo>
                  <a:pt x="2081" y="1114"/>
                  <a:pt x="2082" y="1114"/>
                  <a:pt x="2082" y="1114"/>
                </a:cubicBezTo>
                <a:cubicBezTo>
                  <a:pt x="2082" y="1114"/>
                  <a:pt x="2084" y="1114"/>
                  <a:pt x="2084" y="1114"/>
                </a:cubicBezTo>
                <a:lnTo>
                  <a:pt x="2085" y="1113"/>
                </a:lnTo>
                <a:cubicBezTo>
                  <a:pt x="2094" y="1112"/>
                  <a:pt x="2100" y="1104"/>
                  <a:pt x="2100" y="1096"/>
                </a:cubicBezTo>
                <a:cubicBezTo>
                  <a:pt x="2100" y="1091"/>
                  <a:pt x="2098" y="1087"/>
                  <a:pt x="2094" y="1083"/>
                </a:cubicBezTo>
                <a:cubicBezTo>
                  <a:pt x="2092" y="1081"/>
                  <a:pt x="2089" y="1079"/>
                  <a:pt x="2086" y="1079"/>
                </a:cubicBezTo>
                <a:cubicBezTo>
                  <a:pt x="2086" y="1079"/>
                  <a:pt x="2084" y="1078"/>
                  <a:pt x="2084" y="1078"/>
                </a:cubicBezTo>
                <a:lnTo>
                  <a:pt x="2083" y="1078"/>
                </a:lnTo>
                <a:cubicBezTo>
                  <a:pt x="2083" y="1078"/>
                  <a:pt x="2082" y="1078"/>
                  <a:pt x="2082" y="1078"/>
                </a:cubicBezTo>
                <a:cubicBezTo>
                  <a:pt x="2082" y="1078"/>
                  <a:pt x="2080" y="1078"/>
                  <a:pt x="2080" y="1078"/>
                </a:cubicBezTo>
                <a:lnTo>
                  <a:pt x="2078" y="1078"/>
                </a:lnTo>
                <a:cubicBezTo>
                  <a:pt x="2075" y="1079"/>
                  <a:pt x="2072" y="1081"/>
                  <a:pt x="2069" y="1083"/>
                </a:cubicBezTo>
                <a:cubicBezTo>
                  <a:pt x="2066" y="1087"/>
                  <a:pt x="2064" y="1091"/>
                  <a:pt x="2064" y="1096"/>
                </a:cubicBezTo>
                <a:close/>
                <a:moveTo>
                  <a:pt x="2060" y="1039"/>
                </a:moveTo>
                <a:cubicBezTo>
                  <a:pt x="2060" y="1049"/>
                  <a:pt x="2067" y="1058"/>
                  <a:pt x="2078" y="1060"/>
                </a:cubicBezTo>
                <a:lnTo>
                  <a:pt x="2079" y="1060"/>
                </a:lnTo>
                <a:lnTo>
                  <a:pt x="2080" y="1060"/>
                </a:lnTo>
                <a:lnTo>
                  <a:pt x="2081" y="1060"/>
                </a:lnTo>
                <a:cubicBezTo>
                  <a:pt x="2081" y="1060"/>
                  <a:pt x="2082" y="1060"/>
                  <a:pt x="2082" y="1060"/>
                </a:cubicBezTo>
                <a:cubicBezTo>
                  <a:pt x="2082" y="1060"/>
                  <a:pt x="2083" y="1060"/>
                  <a:pt x="2084" y="1060"/>
                </a:cubicBezTo>
                <a:lnTo>
                  <a:pt x="2085" y="1060"/>
                </a:lnTo>
                <a:lnTo>
                  <a:pt x="2086" y="1060"/>
                </a:lnTo>
                <a:cubicBezTo>
                  <a:pt x="2096" y="1058"/>
                  <a:pt x="2103" y="1049"/>
                  <a:pt x="2103" y="1039"/>
                </a:cubicBezTo>
                <a:cubicBezTo>
                  <a:pt x="2103" y="1029"/>
                  <a:pt x="2096" y="1020"/>
                  <a:pt x="2086" y="1018"/>
                </a:cubicBezTo>
                <a:lnTo>
                  <a:pt x="2084" y="1017"/>
                </a:lnTo>
                <a:lnTo>
                  <a:pt x="2082" y="1017"/>
                </a:lnTo>
                <a:cubicBezTo>
                  <a:pt x="2082" y="1017"/>
                  <a:pt x="2080" y="1017"/>
                  <a:pt x="2080" y="1017"/>
                </a:cubicBezTo>
                <a:lnTo>
                  <a:pt x="2080" y="1017"/>
                </a:lnTo>
                <a:lnTo>
                  <a:pt x="2077" y="1017"/>
                </a:lnTo>
                <a:cubicBezTo>
                  <a:pt x="2067" y="1019"/>
                  <a:pt x="2060" y="1028"/>
                  <a:pt x="2060" y="1039"/>
                </a:cubicBezTo>
                <a:close/>
                <a:moveTo>
                  <a:pt x="1989" y="1092"/>
                </a:moveTo>
                <a:cubicBezTo>
                  <a:pt x="1989" y="1092"/>
                  <a:pt x="1986" y="1094"/>
                  <a:pt x="1986" y="1094"/>
                </a:cubicBezTo>
                <a:lnTo>
                  <a:pt x="1984" y="1095"/>
                </a:lnTo>
                <a:lnTo>
                  <a:pt x="1981" y="1096"/>
                </a:lnTo>
                <a:lnTo>
                  <a:pt x="1980" y="1096"/>
                </a:lnTo>
                <a:cubicBezTo>
                  <a:pt x="1980" y="1096"/>
                  <a:pt x="1979" y="1096"/>
                  <a:pt x="1979" y="1096"/>
                </a:cubicBezTo>
                <a:lnTo>
                  <a:pt x="1977" y="1096"/>
                </a:lnTo>
                <a:cubicBezTo>
                  <a:pt x="1973" y="1097"/>
                  <a:pt x="1968" y="1096"/>
                  <a:pt x="1963" y="1096"/>
                </a:cubicBezTo>
                <a:cubicBezTo>
                  <a:pt x="1964" y="1098"/>
                  <a:pt x="1966" y="1109"/>
                  <a:pt x="1966" y="1111"/>
                </a:cubicBezTo>
                <a:cubicBezTo>
                  <a:pt x="1967" y="1111"/>
                  <a:pt x="1968" y="1111"/>
                  <a:pt x="1968" y="1111"/>
                </a:cubicBezTo>
                <a:lnTo>
                  <a:pt x="1971" y="1112"/>
                </a:lnTo>
                <a:lnTo>
                  <a:pt x="1975" y="1112"/>
                </a:lnTo>
                <a:lnTo>
                  <a:pt x="1981" y="1111"/>
                </a:lnTo>
                <a:lnTo>
                  <a:pt x="1982" y="1111"/>
                </a:lnTo>
                <a:lnTo>
                  <a:pt x="1986" y="1110"/>
                </a:lnTo>
                <a:cubicBezTo>
                  <a:pt x="1986" y="1110"/>
                  <a:pt x="1987" y="1109"/>
                  <a:pt x="1987" y="1109"/>
                </a:cubicBezTo>
                <a:lnTo>
                  <a:pt x="1988" y="1109"/>
                </a:lnTo>
                <a:cubicBezTo>
                  <a:pt x="1988" y="1109"/>
                  <a:pt x="1991" y="1107"/>
                  <a:pt x="1992" y="1107"/>
                </a:cubicBezTo>
                <a:cubicBezTo>
                  <a:pt x="1992" y="1104"/>
                  <a:pt x="1990" y="1095"/>
                  <a:pt x="1990" y="1092"/>
                </a:cubicBezTo>
                <a:cubicBezTo>
                  <a:pt x="1990" y="1092"/>
                  <a:pt x="1989" y="1092"/>
                  <a:pt x="1989" y="1092"/>
                </a:cubicBezTo>
                <a:close/>
                <a:moveTo>
                  <a:pt x="1973" y="1044"/>
                </a:moveTo>
                <a:cubicBezTo>
                  <a:pt x="1973" y="1044"/>
                  <a:pt x="1972" y="1045"/>
                  <a:pt x="1971" y="1045"/>
                </a:cubicBezTo>
                <a:cubicBezTo>
                  <a:pt x="1971" y="1045"/>
                  <a:pt x="1969" y="1045"/>
                  <a:pt x="1969" y="1045"/>
                </a:cubicBezTo>
                <a:lnTo>
                  <a:pt x="1968" y="1045"/>
                </a:lnTo>
                <a:lnTo>
                  <a:pt x="1967" y="1045"/>
                </a:lnTo>
                <a:lnTo>
                  <a:pt x="1964" y="1045"/>
                </a:lnTo>
                <a:cubicBezTo>
                  <a:pt x="1961" y="1045"/>
                  <a:pt x="1958" y="1044"/>
                  <a:pt x="1955" y="1044"/>
                </a:cubicBezTo>
                <a:cubicBezTo>
                  <a:pt x="1955" y="1047"/>
                  <a:pt x="1957" y="1056"/>
                  <a:pt x="1957" y="1058"/>
                </a:cubicBezTo>
                <a:cubicBezTo>
                  <a:pt x="1961" y="1060"/>
                  <a:pt x="1965" y="1060"/>
                  <a:pt x="1969" y="1060"/>
                </a:cubicBezTo>
                <a:cubicBezTo>
                  <a:pt x="1969" y="1060"/>
                  <a:pt x="1972" y="1060"/>
                  <a:pt x="1973" y="1060"/>
                </a:cubicBezTo>
                <a:cubicBezTo>
                  <a:pt x="1973" y="1060"/>
                  <a:pt x="1975" y="1060"/>
                  <a:pt x="1975" y="1060"/>
                </a:cubicBezTo>
                <a:cubicBezTo>
                  <a:pt x="1975" y="1060"/>
                  <a:pt x="1976" y="1059"/>
                  <a:pt x="1976" y="1059"/>
                </a:cubicBezTo>
                <a:lnTo>
                  <a:pt x="1979" y="1059"/>
                </a:lnTo>
                <a:cubicBezTo>
                  <a:pt x="1981" y="1058"/>
                  <a:pt x="1983" y="1057"/>
                  <a:pt x="1985" y="1055"/>
                </a:cubicBezTo>
                <a:cubicBezTo>
                  <a:pt x="1985" y="1054"/>
                  <a:pt x="1984" y="1044"/>
                  <a:pt x="1984" y="1040"/>
                </a:cubicBezTo>
                <a:cubicBezTo>
                  <a:pt x="1981" y="1042"/>
                  <a:pt x="1979" y="1043"/>
                  <a:pt x="1976" y="1044"/>
                </a:cubicBezTo>
                <a:lnTo>
                  <a:pt x="1973" y="1044"/>
                </a:lnTo>
                <a:close/>
                <a:moveTo>
                  <a:pt x="1967" y="1019"/>
                </a:moveTo>
                <a:lnTo>
                  <a:pt x="1967" y="1019"/>
                </a:lnTo>
                <a:cubicBezTo>
                  <a:pt x="1967" y="1019"/>
                  <a:pt x="1965" y="1019"/>
                  <a:pt x="1965" y="1019"/>
                </a:cubicBezTo>
                <a:lnTo>
                  <a:pt x="1964" y="1019"/>
                </a:lnTo>
                <a:lnTo>
                  <a:pt x="1961" y="1019"/>
                </a:lnTo>
                <a:lnTo>
                  <a:pt x="1958" y="1019"/>
                </a:lnTo>
                <a:lnTo>
                  <a:pt x="1955" y="1018"/>
                </a:lnTo>
                <a:lnTo>
                  <a:pt x="1951" y="1018"/>
                </a:lnTo>
                <a:cubicBezTo>
                  <a:pt x="1951" y="1018"/>
                  <a:pt x="1951" y="1018"/>
                  <a:pt x="1951" y="1018"/>
                </a:cubicBezTo>
                <a:cubicBezTo>
                  <a:pt x="1951" y="1018"/>
                  <a:pt x="1952" y="1025"/>
                  <a:pt x="1952" y="1025"/>
                </a:cubicBezTo>
                <a:cubicBezTo>
                  <a:pt x="1952" y="1025"/>
                  <a:pt x="1952" y="1026"/>
                  <a:pt x="1952" y="1026"/>
                </a:cubicBezTo>
                <a:cubicBezTo>
                  <a:pt x="1952" y="1026"/>
                  <a:pt x="1952" y="1028"/>
                  <a:pt x="1952" y="1028"/>
                </a:cubicBezTo>
                <a:cubicBezTo>
                  <a:pt x="1952" y="1028"/>
                  <a:pt x="1953" y="1033"/>
                  <a:pt x="1953" y="1033"/>
                </a:cubicBezTo>
                <a:cubicBezTo>
                  <a:pt x="1954" y="1033"/>
                  <a:pt x="1955" y="1033"/>
                  <a:pt x="1955" y="1033"/>
                </a:cubicBezTo>
                <a:lnTo>
                  <a:pt x="1962" y="1034"/>
                </a:lnTo>
                <a:lnTo>
                  <a:pt x="1966" y="1034"/>
                </a:lnTo>
                <a:cubicBezTo>
                  <a:pt x="1966" y="1034"/>
                  <a:pt x="1968" y="1034"/>
                  <a:pt x="1968" y="1034"/>
                </a:cubicBezTo>
                <a:lnTo>
                  <a:pt x="1968" y="1034"/>
                </a:lnTo>
                <a:cubicBezTo>
                  <a:pt x="1968" y="1034"/>
                  <a:pt x="1971" y="1034"/>
                  <a:pt x="1971" y="1034"/>
                </a:cubicBezTo>
                <a:lnTo>
                  <a:pt x="1974" y="1033"/>
                </a:lnTo>
                <a:cubicBezTo>
                  <a:pt x="1977" y="1032"/>
                  <a:pt x="1980" y="1031"/>
                  <a:pt x="1982" y="1029"/>
                </a:cubicBezTo>
                <a:cubicBezTo>
                  <a:pt x="1982" y="1027"/>
                  <a:pt x="1981" y="1018"/>
                  <a:pt x="1981" y="1016"/>
                </a:cubicBezTo>
                <a:cubicBezTo>
                  <a:pt x="1978" y="1017"/>
                  <a:pt x="1974" y="1018"/>
                  <a:pt x="1971" y="1019"/>
                </a:cubicBezTo>
                <a:lnTo>
                  <a:pt x="1967" y="1019"/>
                </a:lnTo>
                <a:close/>
                <a:moveTo>
                  <a:pt x="1901" y="1001"/>
                </a:moveTo>
                <a:cubicBezTo>
                  <a:pt x="1901" y="1001"/>
                  <a:pt x="1872" y="1047"/>
                  <a:pt x="1870" y="1050"/>
                </a:cubicBezTo>
                <a:cubicBezTo>
                  <a:pt x="1873" y="1052"/>
                  <a:pt x="1911" y="1077"/>
                  <a:pt x="1914" y="1079"/>
                </a:cubicBezTo>
                <a:cubicBezTo>
                  <a:pt x="1916" y="1076"/>
                  <a:pt x="1941" y="1031"/>
                  <a:pt x="1942" y="1030"/>
                </a:cubicBezTo>
                <a:cubicBezTo>
                  <a:pt x="1942" y="1030"/>
                  <a:pt x="1942" y="1029"/>
                  <a:pt x="1942" y="1029"/>
                </a:cubicBezTo>
                <a:cubicBezTo>
                  <a:pt x="1940" y="1028"/>
                  <a:pt x="1902" y="1002"/>
                  <a:pt x="1901" y="1001"/>
                </a:cubicBezTo>
                <a:close/>
                <a:moveTo>
                  <a:pt x="1978" y="1070"/>
                </a:moveTo>
                <a:cubicBezTo>
                  <a:pt x="1978" y="1070"/>
                  <a:pt x="1974" y="1070"/>
                  <a:pt x="1974" y="1070"/>
                </a:cubicBezTo>
                <a:lnTo>
                  <a:pt x="1971" y="1071"/>
                </a:lnTo>
                <a:cubicBezTo>
                  <a:pt x="1967" y="1071"/>
                  <a:pt x="1963" y="1070"/>
                  <a:pt x="1959" y="1070"/>
                </a:cubicBezTo>
                <a:cubicBezTo>
                  <a:pt x="1959" y="1072"/>
                  <a:pt x="1961" y="1083"/>
                  <a:pt x="1961" y="1085"/>
                </a:cubicBezTo>
                <a:cubicBezTo>
                  <a:pt x="1966" y="1086"/>
                  <a:pt x="1971" y="1086"/>
                  <a:pt x="1975" y="1086"/>
                </a:cubicBezTo>
                <a:cubicBezTo>
                  <a:pt x="1975" y="1086"/>
                  <a:pt x="1977" y="1085"/>
                  <a:pt x="1977" y="1085"/>
                </a:cubicBezTo>
                <a:cubicBezTo>
                  <a:pt x="1977" y="1085"/>
                  <a:pt x="1978" y="1085"/>
                  <a:pt x="1978" y="1085"/>
                </a:cubicBezTo>
                <a:cubicBezTo>
                  <a:pt x="1978" y="1085"/>
                  <a:pt x="1980" y="1084"/>
                  <a:pt x="1981" y="1084"/>
                </a:cubicBezTo>
                <a:lnTo>
                  <a:pt x="1981" y="1084"/>
                </a:lnTo>
                <a:cubicBezTo>
                  <a:pt x="1981" y="1084"/>
                  <a:pt x="1983" y="1083"/>
                  <a:pt x="1983" y="1083"/>
                </a:cubicBezTo>
                <a:cubicBezTo>
                  <a:pt x="1983" y="1083"/>
                  <a:pt x="1987" y="1081"/>
                  <a:pt x="1988" y="1080"/>
                </a:cubicBezTo>
                <a:cubicBezTo>
                  <a:pt x="1988" y="1079"/>
                  <a:pt x="1987" y="1069"/>
                  <a:pt x="1987" y="1066"/>
                </a:cubicBezTo>
                <a:cubicBezTo>
                  <a:pt x="1984" y="1067"/>
                  <a:pt x="1981" y="1069"/>
                  <a:pt x="1981" y="1069"/>
                </a:cubicBezTo>
                <a:cubicBezTo>
                  <a:pt x="1981" y="1069"/>
                  <a:pt x="1978" y="1070"/>
                  <a:pt x="1978" y="1070"/>
                </a:cubicBezTo>
                <a:close/>
                <a:moveTo>
                  <a:pt x="1996" y="1145"/>
                </a:moveTo>
                <a:cubicBezTo>
                  <a:pt x="1996" y="1145"/>
                  <a:pt x="1993" y="1146"/>
                  <a:pt x="1993" y="1146"/>
                </a:cubicBezTo>
                <a:cubicBezTo>
                  <a:pt x="1993" y="1146"/>
                  <a:pt x="1990" y="1147"/>
                  <a:pt x="1990" y="1147"/>
                </a:cubicBezTo>
                <a:cubicBezTo>
                  <a:pt x="1985" y="1148"/>
                  <a:pt x="1980" y="1148"/>
                  <a:pt x="1975" y="1148"/>
                </a:cubicBezTo>
                <a:cubicBezTo>
                  <a:pt x="1976" y="1151"/>
                  <a:pt x="1978" y="1161"/>
                  <a:pt x="1979" y="1163"/>
                </a:cubicBezTo>
                <a:cubicBezTo>
                  <a:pt x="1984" y="1164"/>
                  <a:pt x="1988" y="1164"/>
                  <a:pt x="1993" y="1163"/>
                </a:cubicBezTo>
                <a:cubicBezTo>
                  <a:pt x="1993" y="1162"/>
                  <a:pt x="1993" y="1162"/>
                  <a:pt x="1993" y="1162"/>
                </a:cubicBezTo>
                <a:lnTo>
                  <a:pt x="1996" y="1162"/>
                </a:lnTo>
                <a:cubicBezTo>
                  <a:pt x="1996" y="1162"/>
                  <a:pt x="1996" y="1162"/>
                  <a:pt x="1996" y="1161"/>
                </a:cubicBezTo>
                <a:lnTo>
                  <a:pt x="1999" y="1160"/>
                </a:lnTo>
                <a:lnTo>
                  <a:pt x="1999" y="1160"/>
                </a:lnTo>
                <a:cubicBezTo>
                  <a:pt x="1999" y="1160"/>
                  <a:pt x="2001" y="1159"/>
                  <a:pt x="2002" y="1158"/>
                </a:cubicBezTo>
                <a:cubicBezTo>
                  <a:pt x="2002" y="1157"/>
                  <a:pt x="2000" y="1147"/>
                  <a:pt x="1999" y="1144"/>
                </a:cubicBezTo>
                <a:cubicBezTo>
                  <a:pt x="1998" y="1144"/>
                  <a:pt x="1996" y="1145"/>
                  <a:pt x="1996" y="1145"/>
                </a:cubicBezTo>
                <a:close/>
                <a:moveTo>
                  <a:pt x="2110" y="1326"/>
                </a:moveTo>
                <a:cubicBezTo>
                  <a:pt x="2101" y="1324"/>
                  <a:pt x="2094" y="1321"/>
                  <a:pt x="2089" y="1317"/>
                </a:cubicBezTo>
                <a:cubicBezTo>
                  <a:pt x="2089" y="1317"/>
                  <a:pt x="2089" y="1317"/>
                  <a:pt x="2088" y="1317"/>
                </a:cubicBezTo>
                <a:cubicBezTo>
                  <a:pt x="2088" y="1319"/>
                  <a:pt x="2088" y="1323"/>
                  <a:pt x="2088" y="1326"/>
                </a:cubicBezTo>
                <a:cubicBezTo>
                  <a:pt x="2091" y="1326"/>
                  <a:pt x="2104" y="1326"/>
                  <a:pt x="2110" y="1326"/>
                </a:cubicBezTo>
                <a:close/>
                <a:moveTo>
                  <a:pt x="1861" y="1045"/>
                </a:moveTo>
                <a:cubicBezTo>
                  <a:pt x="1863" y="1041"/>
                  <a:pt x="1891" y="996"/>
                  <a:pt x="1892" y="995"/>
                </a:cubicBezTo>
                <a:cubicBezTo>
                  <a:pt x="1889" y="993"/>
                  <a:pt x="1855" y="970"/>
                  <a:pt x="1853" y="969"/>
                </a:cubicBezTo>
                <a:cubicBezTo>
                  <a:pt x="1851" y="972"/>
                  <a:pt x="1822" y="1015"/>
                  <a:pt x="1820" y="1018"/>
                </a:cubicBezTo>
                <a:cubicBezTo>
                  <a:pt x="1820" y="1018"/>
                  <a:pt x="1858" y="1042"/>
                  <a:pt x="1861" y="1045"/>
                </a:cubicBezTo>
                <a:close/>
                <a:moveTo>
                  <a:pt x="1991" y="1119"/>
                </a:moveTo>
                <a:lnTo>
                  <a:pt x="1990" y="1120"/>
                </a:lnTo>
                <a:lnTo>
                  <a:pt x="1989" y="1120"/>
                </a:lnTo>
                <a:cubicBezTo>
                  <a:pt x="1989" y="1120"/>
                  <a:pt x="1988" y="1121"/>
                  <a:pt x="1988" y="1121"/>
                </a:cubicBezTo>
                <a:cubicBezTo>
                  <a:pt x="1988" y="1121"/>
                  <a:pt x="1987" y="1121"/>
                  <a:pt x="1987" y="1121"/>
                </a:cubicBezTo>
                <a:lnTo>
                  <a:pt x="1986" y="1121"/>
                </a:lnTo>
                <a:lnTo>
                  <a:pt x="1985" y="1122"/>
                </a:lnTo>
                <a:cubicBezTo>
                  <a:pt x="1985" y="1122"/>
                  <a:pt x="1984" y="1122"/>
                  <a:pt x="1984" y="1122"/>
                </a:cubicBezTo>
                <a:cubicBezTo>
                  <a:pt x="1980" y="1122"/>
                  <a:pt x="1977" y="1123"/>
                  <a:pt x="1973" y="1123"/>
                </a:cubicBezTo>
                <a:cubicBezTo>
                  <a:pt x="1973" y="1123"/>
                  <a:pt x="1971" y="1123"/>
                  <a:pt x="1971" y="1123"/>
                </a:cubicBezTo>
                <a:cubicBezTo>
                  <a:pt x="1971" y="1122"/>
                  <a:pt x="1970" y="1122"/>
                  <a:pt x="1969" y="1122"/>
                </a:cubicBezTo>
                <a:cubicBezTo>
                  <a:pt x="1969" y="1123"/>
                  <a:pt x="1969" y="1124"/>
                  <a:pt x="1969" y="1124"/>
                </a:cubicBezTo>
                <a:lnTo>
                  <a:pt x="1970" y="1125"/>
                </a:lnTo>
                <a:cubicBezTo>
                  <a:pt x="1970" y="1125"/>
                  <a:pt x="1972" y="1135"/>
                  <a:pt x="1972" y="1137"/>
                </a:cubicBezTo>
                <a:cubicBezTo>
                  <a:pt x="1977" y="1138"/>
                  <a:pt x="1983" y="1138"/>
                  <a:pt x="1988" y="1137"/>
                </a:cubicBezTo>
                <a:cubicBezTo>
                  <a:pt x="1988" y="1137"/>
                  <a:pt x="1990" y="1136"/>
                  <a:pt x="1991" y="1136"/>
                </a:cubicBezTo>
                <a:cubicBezTo>
                  <a:pt x="1991" y="1136"/>
                  <a:pt x="1993" y="1135"/>
                  <a:pt x="1994" y="1134"/>
                </a:cubicBezTo>
                <a:cubicBezTo>
                  <a:pt x="1994" y="1134"/>
                  <a:pt x="1996" y="1133"/>
                  <a:pt x="1997" y="1133"/>
                </a:cubicBezTo>
                <a:cubicBezTo>
                  <a:pt x="1997" y="1131"/>
                  <a:pt x="1995" y="1121"/>
                  <a:pt x="1994" y="1118"/>
                </a:cubicBezTo>
                <a:cubicBezTo>
                  <a:pt x="1993" y="1119"/>
                  <a:pt x="1991" y="1119"/>
                  <a:pt x="1991" y="1119"/>
                </a:cubicBezTo>
                <a:close/>
                <a:moveTo>
                  <a:pt x="1813" y="1264"/>
                </a:moveTo>
                <a:cubicBezTo>
                  <a:pt x="1811" y="1263"/>
                  <a:pt x="1803" y="1258"/>
                  <a:pt x="1800" y="1256"/>
                </a:cubicBezTo>
                <a:cubicBezTo>
                  <a:pt x="1803" y="1262"/>
                  <a:pt x="1806" y="1269"/>
                  <a:pt x="1808" y="1273"/>
                </a:cubicBezTo>
                <a:cubicBezTo>
                  <a:pt x="1810" y="1269"/>
                  <a:pt x="1812" y="1264"/>
                  <a:pt x="1813" y="1264"/>
                </a:cubicBezTo>
                <a:close/>
                <a:moveTo>
                  <a:pt x="2014" y="1327"/>
                </a:moveTo>
                <a:cubicBezTo>
                  <a:pt x="1991" y="1324"/>
                  <a:pt x="1976" y="1313"/>
                  <a:pt x="1976" y="1301"/>
                </a:cubicBezTo>
                <a:cubicBezTo>
                  <a:pt x="1976" y="1301"/>
                  <a:pt x="1976" y="1301"/>
                  <a:pt x="1976" y="1301"/>
                </a:cubicBezTo>
                <a:cubicBezTo>
                  <a:pt x="1976" y="1296"/>
                  <a:pt x="1978" y="1292"/>
                  <a:pt x="1981" y="1289"/>
                </a:cubicBezTo>
                <a:cubicBezTo>
                  <a:pt x="1981" y="1289"/>
                  <a:pt x="1982" y="1289"/>
                  <a:pt x="1982" y="1289"/>
                </a:cubicBezTo>
                <a:cubicBezTo>
                  <a:pt x="1981" y="1288"/>
                  <a:pt x="1979" y="1287"/>
                  <a:pt x="1979" y="1287"/>
                </a:cubicBezTo>
                <a:cubicBezTo>
                  <a:pt x="1979" y="1287"/>
                  <a:pt x="1967" y="1279"/>
                  <a:pt x="1964" y="1277"/>
                </a:cubicBezTo>
                <a:cubicBezTo>
                  <a:pt x="1962" y="1280"/>
                  <a:pt x="1940" y="1328"/>
                  <a:pt x="1939" y="1331"/>
                </a:cubicBezTo>
                <a:cubicBezTo>
                  <a:pt x="1939" y="1331"/>
                  <a:pt x="1939" y="1331"/>
                  <a:pt x="1939" y="1331"/>
                </a:cubicBezTo>
                <a:cubicBezTo>
                  <a:pt x="1965" y="1329"/>
                  <a:pt x="1990" y="1328"/>
                  <a:pt x="2014" y="1327"/>
                </a:cubicBezTo>
                <a:close/>
                <a:moveTo>
                  <a:pt x="2080" y="1308"/>
                </a:moveTo>
                <a:cubicBezTo>
                  <a:pt x="2080" y="1308"/>
                  <a:pt x="2081" y="1308"/>
                  <a:pt x="2081" y="1308"/>
                </a:cubicBezTo>
                <a:cubicBezTo>
                  <a:pt x="2081" y="1308"/>
                  <a:pt x="2081" y="1309"/>
                  <a:pt x="2082" y="1309"/>
                </a:cubicBezTo>
                <a:cubicBezTo>
                  <a:pt x="2082" y="1309"/>
                  <a:pt x="2082" y="1309"/>
                  <a:pt x="2082" y="1309"/>
                </a:cubicBezTo>
                <a:cubicBezTo>
                  <a:pt x="2082" y="1309"/>
                  <a:pt x="2082" y="1309"/>
                  <a:pt x="2082" y="1309"/>
                </a:cubicBezTo>
                <a:lnTo>
                  <a:pt x="2083" y="1308"/>
                </a:lnTo>
                <a:cubicBezTo>
                  <a:pt x="2083" y="1308"/>
                  <a:pt x="2084" y="1307"/>
                  <a:pt x="2084" y="1307"/>
                </a:cubicBezTo>
                <a:cubicBezTo>
                  <a:pt x="2084" y="1307"/>
                  <a:pt x="2085" y="1307"/>
                  <a:pt x="2085" y="1307"/>
                </a:cubicBezTo>
                <a:cubicBezTo>
                  <a:pt x="2085" y="1307"/>
                  <a:pt x="2086" y="1305"/>
                  <a:pt x="2086" y="1305"/>
                </a:cubicBezTo>
                <a:cubicBezTo>
                  <a:pt x="2088" y="1302"/>
                  <a:pt x="2090" y="1298"/>
                  <a:pt x="2092" y="1293"/>
                </a:cubicBezTo>
                <a:cubicBezTo>
                  <a:pt x="2092" y="1293"/>
                  <a:pt x="2092" y="1292"/>
                  <a:pt x="2092" y="1292"/>
                </a:cubicBezTo>
                <a:cubicBezTo>
                  <a:pt x="2092" y="1292"/>
                  <a:pt x="2093" y="1288"/>
                  <a:pt x="2093" y="1288"/>
                </a:cubicBezTo>
                <a:lnTo>
                  <a:pt x="2093" y="1287"/>
                </a:lnTo>
                <a:lnTo>
                  <a:pt x="2095" y="1278"/>
                </a:lnTo>
                <a:cubicBezTo>
                  <a:pt x="2095" y="1278"/>
                  <a:pt x="2096" y="1273"/>
                  <a:pt x="2096" y="1272"/>
                </a:cubicBezTo>
                <a:cubicBezTo>
                  <a:pt x="2096" y="1272"/>
                  <a:pt x="2096" y="1270"/>
                  <a:pt x="2096" y="1270"/>
                </a:cubicBezTo>
                <a:lnTo>
                  <a:pt x="2096" y="1266"/>
                </a:lnTo>
                <a:lnTo>
                  <a:pt x="2097" y="1252"/>
                </a:lnTo>
                <a:cubicBezTo>
                  <a:pt x="2097" y="1252"/>
                  <a:pt x="2096" y="1235"/>
                  <a:pt x="2096" y="1235"/>
                </a:cubicBezTo>
                <a:cubicBezTo>
                  <a:pt x="2096" y="1235"/>
                  <a:pt x="2096" y="1234"/>
                  <a:pt x="2096" y="1234"/>
                </a:cubicBezTo>
                <a:lnTo>
                  <a:pt x="2096" y="1231"/>
                </a:lnTo>
                <a:lnTo>
                  <a:pt x="2095" y="1228"/>
                </a:lnTo>
                <a:lnTo>
                  <a:pt x="2095" y="1227"/>
                </a:lnTo>
                <a:lnTo>
                  <a:pt x="2095" y="1225"/>
                </a:lnTo>
                <a:cubicBezTo>
                  <a:pt x="2092" y="1208"/>
                  <a:pt x="2087" y="1199"/>
                  <a:pt x="2084" y="1196"/>
                </a:cubicBezTo>
                <a:cubicBezTo>
                  <a:pt x="2083" y="1195"/>
                  <a:pt x="2082" y="1195"/>
                  <a:pt x="2082" y="1195"/>
                </a:cubicBezTo>
                <a:cubicBezTo>
                  <a:pt x="2081" y="1195"/>
                  <a:pt x="2081" y="1195"/>
                  <a:pt x="2080" y="1196"/>
                </a:cubicBezTo>
                <a:cubicBezTo>
                  <a:pt x="2076" y="1198"/>
                  <a:pt x="2071" y="1208"/>
                  <a:pt x="2069" y="1225"/>
                </a:cubicBezTo>
                <a:cubicBezTo>
                  <a:pt x="2069" y="1225"/>
                  <a:pt x="2068" y="1227"/>
                  <a:pt x="2068" y="1227"/>
                </a:cubicBezTo>
                <a:lnTo>
                  <a:pt x="2068" y="1229"/>
                </a:lnTo>
                <a:cubicBezTo>
                  <a:pt x="2068" y="1229"/>
                  <a:pt x="2068" y="1230"/>
                  <a:pt x="2068" y="1230"/>
                </a:cubicBezTo>
                <a:lnTo>
                  <a:pt x="2067" y="1234"/>
                </a:lnTo>
                <a:cubicBezTo>
                  <a:pt x="2067" y="1234"/>
                  <a:pt x="2067" y="1234"/>
                  <a:pt x="2067" y="1234"/>
                </a:cubicBezTo>
                <a:cubicBezTo>
                  <a:pt x="2067" y="1240"/>
                  <a:pt x="2066" y="1246"/>
                  <a:pt x="2066" y="1252"/>
                </a:cubicBezTo>
                <a:cubicBezTo>
                  <a:pt x="2066" y="1252"/>
                  <a:pt x="2067" y="1266"/>
                  <a:pt x="2067" y="1266"/>
                </a:cubicBezTo>
                <a:cubicBezTo>
                  <a:pt x="2067" y="1266"/>
                  <a:pt x="2067" y="1269"/>
                  <a:pt x="2067" y="1270"/>
                </a:cubicBezTo>
                <a:cubicBezTo>
                  <a:pt x="2067" y="1270"/>
                  <a:pt x="2068" y="1273"/>
                  <a:pt x="2068" y="1272"/>
                </a:cubicBezTo>
                <a:lnTo>
                  <a:pt x="2068" y="1277"/>
                </a:lnTo>
                <a:cubicBezTo>
                  <a:pt x="2068" y="1277"/>
                  <a:pt x="2070" y="1287"/>
                  <a:pt x="2070" y="1287"/>
                </a:cubicBezTo>
                <a:cubicBezTo>
                  <a:pt x="2070" y="1287"/>
                  <a:pt x="2070" y="1288"/>
                  <a:pt x="2071" y="1288"/>
                </a:cubicBezTo>
                <a:cubicBezTo>
                  <a:pt x="2071" y="1288"/>
                  <a:pt x="2072" y="1292"/>
                  <a:pt x="2072" y="1292"/>
                </a:cubicBezTo>
                <a:lnTo>
                  <a:pt x="2072" y="1293"/>
                </a:lnTo>
                <a:cubicBezTo>
                  <a:pt x="2074" y="1298"/>
                  <a:pt x="2075" y="1302"/>
                  <a:pt x="2078" y="1305"/>
                </a:cubicBezTo>
                <a:lnTo>
                  <a:pt x="2079" y="1307"/>
                </a:lnTo>
                <a:cubicBezTo>
                  <a:pt x="2079" y="1307"/>
                  <a:pt x="2079" y="1307"/>
                  <a:pt x="2080" y="1308"/>
                </a:cubicBezTo>
                <a:close/>
                <a:moveTo>
                  <a:pt x="2028" y="1318"/>
                </a:moveTo>
                <a:lnTo>
                  <a:pt x="2030" y="1318"/>
                </a:lnTo>
                <a:lnTo>
                  <a:pt x="2033" y="1318"/>
                </a:lnTo>
                <a:lnTo>
                  <a:pt x="2035" y="1318"/>
                </a:lnTo>
                <a:lnTo>
                  <a:pt x="2039" y="1318"/>
                </a:lnTo>
                <a:cubicBezTo>
                  <a:pt x="2051" y="1317"/>
                  <a:pt x="2062" y="1313"/>
                  <a:pt x="2067" y="1309"/>
                </a:cubicBezTo>
                <a:cubicBezTo>
                  <a:pt x="2066" y="1306"/>
                  <a:pt x="2064" y="1303"/>
                  <a:pt x="2063" y="1300"/>
                </a:cubicBezTo>
                <a:cubicBezTo>
                  <a:pt x="2062" y="1300"/>
                  <a:pt x="2062" y="1301"/>
                  <a:pt x="2062" y="1301"/>
                </a:cubicBezTo>
                <a:cubicBezTo>
                  <a:pt x="2055" y="1303"/>
                  <a:pt x="2044" y="1302"/>
                  <a:pt x="2033" y="1299"/>
                </a:cubicBezTo>
                <a:cubicBezTo>
                  <a:pt x="2033" y="1299"/>
                  <a:pt x="2029" y="1298"/>
                  <a:pt x="2029" y="1298"/>
                </a:cubicBezTo>
                <a:cubicBezTo>
                  <a:pt x="2029" y="1298"/>
                  <a:pt x="2025" y="1296"/>
                  <a:pt x="2025" y="1296"/>
                </a:cubicBezTo>
                <a:lnTo>
                  <a:pt x="2022" y="1295"/>
                </a:lnTo>
                <a:cubicBezTo>
                  <a:pt x="2022" y="1295"/>
                  <a:pt x="2018" y="1293"/>
                  <a:pt x="2018" y="1293"/>
                </a:cubicBezTo>
                <a:cubicBezTo>
                  <a:pt x="2018" y="1293"/>
                  <a:pt x="2013" y="1291"/>
                  <a:pt x="2013" y="1291"/>
                </a:cubicBezTo>
                <a:cubicBezTo>
                  <a:pt x="2013" y="1291"/>
                  <a:pt x="2010" y="1289"/>
                  <a:pt x="2009" y="1289"/>
                </a:cubicBezTo>
                <a:cubicBezTo>
                  <a:pt x="2006" y="1289"/>
                  <a:pt x="2002" y="1290"/>
                  <a:pt x="1999" y="1291"/>
                </a:cubicBezTo>
                <a:lnTo>
                  <a:pt x="1996" y="1292"/>
                </a:lnTo>
                <a:lnTo>
                  <a:pt x="1993" y="1294"/>
                </a:lnTo>
                <a:lnTo>
                  <a:pt x="1989" y="1297"/>
                </a:lnTo>
                <a:cubicBezTo>
                  <a:pt x="1987" y="1298"/>
                  <a:pt x="1986" y="1300"/>
                  <a:pt x="1986" y="1301"/>
                </a:cubicBezTo>
                <a:cubicBezTo>
                  <a:pt x="1986" y="1307"/>
                  <a:pt x="2001" y="1316"/>
                  <a:pt x="2025" y="1318"/>
                </a:cubicBezTo>
                <a:cubicBezTo>
                  <a:pt x="2025" y="1318"/>
                  <a:pt x="2028" y="1318"/>
                  <a:pt x="2028" y="1318"/>
                </a:cubicBezTo>
                <a:close/>
                <a:moveTo>
                  <a:pt x="1785" y="1069"/>
                </a:moveTo>
                <a:cubicBezTo>
                  <a:pt x="1794" y="1074"/>
                  <a:pt x="1829" y="1096"/>
                  <a:pt x="1829" y="1097"/>
                </a:cubicBezTo>
                <a:cubicBezTo>
                  <a:pt x="1831" y="1094"/>
                  <a:pt x="1854" y="1057"/>
                  <a:pt x="1856" y="1054"/>
                </a:cubicBezTo>
                <a:cubicBezTo>
                  <a:pt x="1854" y="1052"/>
                  <a:pt x="1817" y="1028"/>
                  <a:pt x="1814" y="1026"/>
                </a:cubicBezTo>
                <a:cubicBezTo>
                  <a:pt x="1812" y="1029"/>
                  <a:pt x="1787" y="1066"/>
                  <a:pt x="1785" y="1069"/>
                </a:cubicBezTo>
                <a:close/>
                <a:moveTo>
                  <a:pt x="2161" y="1158"/>
                </a:moveTo>
                <a:cubicBezTo>
                  <a:pt x="2162" y="1159"/>
                  <a:pt x="2164" y="1160"/>
                  <a:pt x="2164" y="1160"/>
                </a:cubicBezTo>
                <a:cubicBezTo>
                  <a:pt x="2164" y="1160"/>
                  <a:pt x="2165" y="1160"/>
                  <a:pt x="2165" y="1161"/>
                </a:cubicBezTo>
                <a:cubicBezTo>
                  <a:pt x="2165" y="1160"/>
                  <a:pt x="2167" y="1161"/>
                  <a:pt x="2167" y="1161"/>
                </a:cubicBezTo>
                <a:cubicBezTo>
                  <a:pt x="2167" y="1161"/>
                  <a:pt x="2168" y="1162"/>
                  <a:pt x="2168" y="1162"/>
                </a:cubicBezTo>
                <a:cubicBezTo>
                  <a:pt x="2168" y="1162"/>
                  <a:pt x="2171" y="1162"/>
                  <a:pt x="2171" y="1163"/>
                </a:cubicBezTo>
                <a:cubicBezTo>
                  <a:pt x="2175" y="1164"/>
                  <a:pt x="2180" y="1164"/>
                  <a:pt x="2185" y="1163"/>
                </a:cubicBezTo>
                <a:cubicBezTo>
                  <a:pt x="2186" y="1161"/>
                  <a:pt x="2188" y="1151"/>
                  <a:pt x="2189" y="1148"/>
                </a:cubicBezTo>
                <a:cubicBezTo>
                  <a:pt x="2184" y="1148"/>
                  <a:pt x="2179" y="1148"/>
                  <a:pt x="2174" y="1147"/>
                </a:cubicBezTo>
                <a:cubicBezTo>
                  <a:pt x="2174" y="1147"/>
                  <a:pt x="2171" y="1146"/>
                  <a:pt x="2170" y="1146"/>
                </a:cubicBezTo>
                <a:cubicBezTo>
                  <a:pt x="2170" y="1146"/>
                  <a:pt x="2167" y="1145"/>
                  <a:pt x="2167" y="1145"/>
                </a:cubicBezTo>
                <a:cubicBezTo>
                  <a:pt x="2167" y="1145"/>
                  <a:pt x="2166" y="1144"/>
                  <a:pt x="2165" y="1144"/>
                </a:cubicBezTo>
                <a:cubicBezTo>
                  <a:pt x="2164" y="1146"/>
                  <a:pt x="2162" y="1156"/>
                  <a:pt x="2161" y="1158"/>
                </a:cubicBezTo>
                <a:close/>
                <a:moveTo>
                  <a:pt x="1786" y="1166"/>
                </a:moveTo>
                <a:cubicBezTo>
                  <a:pt x="1785" y="1165"/>
                  <a:pt x="1763" y="1151"/>
                  <a:pt x="1760" y="1149"/>
                </a:cubicBezTo>
                <a:cubicBezTo>
                  <a:pt x="1763" y="1162"/>
                  <a:pt x="1767" y="1175"/>
                  <a:pt x="1772" y="1189"/>
                </a:cubicBezTo>
                <a:cubicBezTo>
                  <a:pt x="1775" y="1184"/>
                  <a:pt x="1785" y="1168"/>
                  <a:pt x="1786" y="1166"/>
                </a:cubicBezTo>
                <a:close/>
                <a:moveTo>
                  <a:pt x="1846" y="1203"/>
                </a:moveTo>
                <a:cubicBezTo>
                  <a:pt x="1844" y="1202"/>
                  <a:pt x="1802" y="1175"/>
                  <a:pt x="1795" y="1171"/>
                </a:cubicBezTo>
                <a:cubicBezTo>
                  <a:pt x="1794" y="1174"/>
                  <a:pt x="1777" y="1201"/>
                  <a:pt x="1776" y="1202"/>
                </a:cubicBezTo>
                <a:cubicBezTo>
                  <a:pt x="1781" y="1214"/>
                  <a:pt x="1786" y="1226"/>
                  <a:pt x="1791" y="1238"/>
                </a:cubicBezTo>
                <a:cubicBezTo>
                  <a:pt x="1792" y="1238"/>
                  <a:pt x="1815" y="1253"/>
                  <a:pt x="1818" y="1255"/>
                </a:cubicBezTo>
                <a:cubicBezTo>
                  <a:pt x="1820" y="1251"/>
                  <a:pt x="1846" y="1204"/>
                  <a:pt x="1846" y="1203"/>
                </a:cubicBezTo>
                <a:close/>
                <a:moveTo>
                  <a:pt x="2003" y="1171"/>
                </a:moveTo>
                <a:cubicBezTo>
                  <a:pt x="2003" y="1171"/>
                  <a:pt x="2002" y="1171"/>
                  <a:pt x="2002" y="1171"/>
                </a:cubicBezTo>
                <a:cubicBezTo>
                  <a:pt x="2002" y="1171"/>
                  <a:pt x="1999" y="1172"/>
                  <a:pt x="1999" y="1172"/>
                </a:cubicBezTo>
                <a:lnTo>
                  <a:pt x="1999" y="1172"/>
                </a:lnTo>
                <a:lnTo>
                  <a:pt x="1997" y="1173"/>
                </a:lnTo>
                <a:lnTo>
                  <a:pt x="1995" y="1173"/>
                </a:lnTo>
                <a:cubicBezTo>
                  <a:pt x="1991" y="1174"/>
                  <a:pt x="1986" y="1174"/>
                  <a:pt x="1982" y="1174"/>
                </a:cubicBezTo>
                <a:cubicBezTo>
                  <a:pt x="1983" y="1178"/>
                  <a:pt x="1986" y="1188"/>
                  <a:pt x="1986" y="1189"/>
                </a:cubicBezTo>
                <a:cubicBezTo>
                  <a:pt x="1989" y="1189"/>
                  <a:pt x="1992" y="1189"/>
                  <a:pt x="1995" y="1189"/>
                </a:cubicBezTo>
                <a:lnTo>
                  <a:pt x="1996" y="1189"/>
                </a:lnTo>
                <a:cubicBezTo>
                  <a:pt x="1996" y="1189"/>
                  <a:pt x="1998" y="1188"/>
                  <a:pt x="1998" y="1188"/>
                </a:cubicBezTo>
                <a:lnTo>
                  <a:pt x="1999" y="1188"/>
                </a:lnTo>
                <a:lnTo>
                  <a:pt x="2000" y="1188"/>
                </a:lnTo>
                <a:cubicBezTo>
                  <a:pt x="2000" y="1188"/>
                  <a:pt x="2001" y="1187"/>
                  <a:pt x="2001" y="1188"/>
                </a:cubicBezTo>
                <a:lnTo>
                  <a:pt x="2002" y="1186"/>
                </a:lnTo>
                <a:cubicBezTo>
                  <a:pt x="2002" y="1186"/>
                  <a:pt x="2003" y="1186"/>
                  <a:pt x="2003" y="1186"/>
                </a:cubicBezTo>
                <a:lnTo>
                  <a:pt x="2004" y="1186"/>
                </a:lnTo>
                <a:cubicBezTo>
                  <a:pt x="2004" y="1186"/>
                  <a:pt x="2005" y="1185"/>
                  <a:pt x="2005" y="1185"/>
                </a:cubicBezTo>
                <a:cubicBezTo>
                  <a:pt x="2005" y="1185"/>
                  <a:pt x="2008" y="1184"/>
                  <a:pt x="2009" y="1183"/>
                </a:cubicBezTo>
                <a:cubicBezTo>
                  <a:pt x="2009" y="1182"/>
                  <a:pt x="2006" y="1173"/>
                  <a:pt x="2005" y="1169"/>
                </a:cubicBezTo>
                <a:cubicBezTo>
                  <a:pt x="2004" y="1170"/>
                  <a:pt x="2003" y="1171"/>
                  <a:pt x="2003" y="1171"/>
                </a:cubicBezTo>
                <a:close/>
                <a:moveTo>
                  <a:pt x="1846" y="1332"/>
                </a:moveTo>
                <a:cubicBezTo>
                  <a:pt x="1847" y="1330"/>
                  <a:pt x="1864" y="1300"/>
                  <a:pt x="1865" y="1297"/>
                </a:cubicBezTo>
                <a:cubicBezTo>
                  <a:pt x="1862" y="1295"/>
                  <a:pt x="1825" y="1272"/>
                  <a:pt x="1822" y="1270"/>
                </a:cubicBezTo>
                <a:cubicBezTo>
                  <a:pt x="1821" y="1270"/>
                  <a:pt x="1814" y="1284"/>
                  <a:pt x="1814" y="1284"/>
                </a:cubicBezTo>
                <a:cubicBezTo>
                  <a:pt x="1826" y="1306"/>
                  <a:pt x="1837" y="1324"/>
                  <a:pt x="1844" y="1332"/>
                </a:cubicBezTo>
                <a:lnTo>
                  <a:pt x="1846" y="1332"/>
                </a:lnTo>
                <a:close/>
                <a:moveTo>
                  <a:pt x="1858" y="1332"/>
                </a:moveTo>
                <a:cubicBezTo>
                  <a:pt x="1865" y="1332"/>
                  <a:pt x="1920" y="1332"/>
                  <a:pt x="1920" y="1332"/>
                </a:cubicBezTo>
                <a:cubicBezTo>
                  <a:pt x="1920" y="1332"/>
                  <a:pt x="1920" y="1332"/>
                  <a:pt x="1920" y="1332"/>
                </a:cubicBezTo>
                <a:cubicBezTo>
                  <a:pt x="1912" y="1326"/>
                  <a:pt x="1874" y="1303"/>
                  <a:pt x="1874" y="1303"/>
                </a:cubicBezTo>
                <a:cubicBezTo>
                  <a:pt x="1873" y="1305"/>
                  <a:pt x="1860" y="1330"/>
                  <a:pt x="1860" y="1330"/>
                </a:cubicBezTo>
                <a:cubicBezTo>
                  <a:pt x="1860" y="1330"/>
                  <a:pt x="1859" y="1331"/>
                  <a:pt x="1858" y="1332"/>
                </a:cubicBezTo>
                <a:close/>
                <a:moveTo>
                  <a:pt x="1838" y="1102"/>
                </a:moveTo>
                <a:cubicBezTo>
                  <a:pt x="1841" y="1104"/>
                  <a:pt x="1882" y="1130"/>
                  <a:pt x="1885" y="1132"/>
                </a:cubicBezTo>
                <a:cubicBezTo>
                  <a:pt x="1887" y="1129"/>
                  <a:pt x="1894" y="1117"/>
                  <a:pt x="1894" y="1117"/>
                </a:cubicBezTo>
                <a:cubicBezTo>
                  <a:pt x="1894" y="1117"/>
                  <a:pt x="1908" y="1091"/>
                  <a:pt x="1909" y="1089"/>
                </a:cubicBezTo>
                <a:cubicBezTo>
                  <a:pt x="1908" y="1088"/>
                  <a:pt x="1906" y="1087"/>
                  <a:pt x="1906" y="1087"/>
                </a:cubicBezTo>
                <a:lnTo>
                  <a:pt x="1881" y="1070"/>
                </a:lnTo>
                <a:cubicBezTo>
                  <a:pt x="1881" y="1070"/>
                  <a:pt x="1867" y="1061"/>
                  <a:pt x="1865" y="1060"/>
                </a:cubicBezTo>
                <a:cubicBezTo>
                  <a:pt x="1863" y="1063"/>
                  <a:pt x="1840" y="1099"/>
                  <a:pt x="1838" y="1102"/>
                </a:cubicBezTo>
                <a:close/>
                <a:moveTo>
                  <a:pt x="1860" y="1199"/>
                </a:moveTo>
                <a:cubicBezTo>
                  <a:pt x="1863" y="1201"/>
                  <a:pt x="1901" y="1225"/>
                  <a:pt x="1904" y="1227"/>
                </a:cubicBezTo>
                <a:cubicBezTo>
                  <a:pt x="1904" y="1226"/>
                  <a:pt x="1931" y="1177"/>
                  <a:pt x="1932" y="1174"/>
                </a:cubicBezTo>
                <a:cubicBezTo>
                  <a:pt x="1932" y="1174"/>
                  <a:pt x="1893" y="1149"/>
                  <a:pt x="1889" y="1147"/>
                </a:cubicBezTo>
                <a:cubicBezTo>
                  <a:pt x="1888" y="1149"/>
                  <a:pt x="1860" y="1199"/>
                  <a:pt x="1860" y="1199"/>
                </a:cubicBezTo>
                <a:close/>
                <a:moveTo>
                  <a:pt x="1801" y="1162"/>
                </a:moveTo>
                <a:cubicBezTo>
                  <a:pt x="1803" y="1163"/>
                  <a:pt x="1807" y="1166"/>
                  <a:pt x="1807" y="1166"/>
                </a:cubicBezTo>
                <a:cubicBezTo>
                  <a:pt x="1807" y="1166"/>
                  <a:pt x="1848" y="1192"/>
                  <a:pt x="1851" y="1194"/>
                </a:cubicBezTo>
                <a:cubicBezTo>
                  <a:pt x="1852" y="1192"/>
                  <a:pt x="1880" y="1142"/>
                  <a:pt x="1880" y="1141"/>
                </a:cubicBezTo>
                <a:cubicBezTo>
                  <a:pt x="1877" y="1139"/>
                  <a:pt x="1836" y="1113"/>
                  <a:pt x="1833" y="1111"/>
                </a:cubicBezTo>
                <a:cubicBezTo>
                  <a:pt x="1832" y="1112"/>
                  <a:pt x="1803" y="1159"/>
                  <a:pt x="1801" y="1162"/>
                </a:cubicBezTo>
                <a:close/>
                <a:moveTo>
                  <a:pt x="1918" y="1095"/>
                </a:moveTo>
                <a:cubicBezTo>
                  <a:pt x="1916" y="1098"/>
                  <a:pt x="1895" y="1138"/>
                  <a:pt x="1895" y="1138"/>
                </a:cubicBezTo>
                <a:cubicBezTo>
                  <a:pt x="1897" y="1139"/>
                  <a:pt x="1934" y="1163"/>
                  <a:pt x="1937" y="1165"/>
                </a:cubicBezTo>
                <a:cubicBezTo>
                  <a:pt x="1939" y="1162"/>
                  <a:pt x="1956" y="1131"/>
                  <a:pt x="1956" y="1131"/>
                </a:cubicBezTo>
                <a:lnTo>
                  <a:pt x="1959" y="1126"/>
                </a:lnTo>
                <a:cubicBezTo>
                  <a:pt x="1958" y="1125"/>
                  <a:pt x="1958" y="1122"/>
                  <a:pt x="1958" y="1120"/>
                </a:cubicBezTo>
                <a:cubicBezTo>
                  <a:pt x="1956" y="1120"/>
                  <a:pt x="1922" y="1097"/>
                  <a:pt x="1918" y="1095"/>
                </a:cubicBezTo>
                <a:close/>
                <a:moveTo>
                  <a:pt x="2158" y="1169"/>
                </a:moveTo>
                <a:cubicBezTo>
                  <a:pt x="2158" y="1173"/>
                  <a:pt x="2155" y="1181"/>
                  <a:pt x="2155" y="1183"/>
                </a:cubicBezTo>
                <a:cubicBezTo>
                  <a:pt x="2156" y="1184"/>
                  <a:pt x="2158" y="1185"/>
                  <a:pt x="2158" y="1185"/>
                </a:cubicBezTo>
                <a:lnTo>
                  <a:pt x="2160" y="1186"/>
                </a:lnTo>
                <a:cubicBezTo>
                  <a:pt x="2160" y="1186"/>
                  <a:pt x="2161" y="1186"/>
                  <a:pt x="2161" y="1186"/>
                </a:cubicBezTo>
                <a:cubicBezTo>
                  <a:pt x="2161" y="1186"/>
                  <a:pt x="2161" y="1186"/>
                  <a:pt x="2161" y="1187"/>
                </a:cubicBezTo>
                <a:cubicBezTo>
                  <a:pt x="2161" y="1186"/>
                  <a:pt x="2163" y="1187"/>
                  <a:pt x="2163" y="1187"/>
                </a:cubicBezTo>
                <a:lnTo>
                  <a:pt x="2163" y="1187"/>
                </a:lnTo>
                <a:lnTo>
                  <a:pt x="2164" y="1188"/>
                </a:lnTo>
                <a:cubicBezTo>
                  <a:pt x="2164" y="1188"/>
                  <a:pt x="2165" y="1188"/>
                  <a:pt x="2165" y="1188"/>
                </a:cubicBezTo>
                <a:cubicBezTo>
                  <a:pt x="2165" y="1188"/>
                  <a:pt x="2168" y="1189"/>
                  <a:pt x="2168" y="1189"/>
                </a:cubicBezTo>
                <a:lnTo>
                  <a:pt x="2169" y="1189"/>
                </a:lnTo>
                <a:cubicBezTo>
                  <a:pt x="2172" y="1189"/>
                  <a:pt x="2175" y="1189"/>
                  <a:pt x="2177" y="1189"/>
                </a:cubicBezTo>
                <a:cubicBezTo>
                  <a:pt x="2178" y="1187"/>
                  <a:pt x="2181" y="1176"/>
                  <a:pt x="2182" y="1174"/>
                </a:cubicBezTo>
                <a:cubicBezTo>
                  <a:pt x="2177" y="1174"/>
                  <a:pt x="2173" y="1174"/>
                  <a:pt x="2169" y="1173"/>
                </a:cubicBezTo>
                <a:lnTo>
                  <a:pt x="2167" y="1173"/>
                </a:lnTo>
                <a:cubicBezTo>
                  <a:pt x="2167" y="1173"/>
                  <a:pt x="2165" y="1172"/>
                  <a:pt x="2165" y="1172"/>
                </a:cubicBezTo>
                <a:cubicBezTo>
                  <a:pt x="2165" y="1172"/>
                  <a:pt x="2164" y="1172"/>
                  <a:pt x="2164" y="1172"/>
                </a:cubicBezTo>
                <a:cubicBezTo>
                  <a:pt x="2164" y="1172"/>
                  <a:pt x="2162" y="1171"/>
                  <a:pt x="2162" y="1171"/>
                </a:cubicBezTo>
                <a:lnTo>
                  <a:pt x="2161" y="1171"/>
                </a:lnTo>
                <a:cubicBezTo>
                  <a:pt x="2161" y="1171"/>
                  <a:pt x="2160" y="1170"/>
                  <a:pt x="2158" y="1169"/>
                </a:cubicBezTo>
                <a:close/>
                <a:moveTo>
                  <a:pt x="2057" y="1273"/>
                </a:moveTo>
                <a:cubicBezTo>
                  <a:pt x="2047" y="1269"/>
                  <a:pt x="2035" y="1262"/>
                  <a:pt x="2024" y="1252"/>
                </a:cubicBezTo>
                <a:cubicBezTo>
                  <a:pt x="2024" y="1251"/>
                  <a:pt x="2023" y="1250"/>
                  <a:pt x="2023" y="1250"/>
                </a:cubicBezTo>
                <a:cubicBezTo>
                  <a:pt x="2023" y="1250"/>
                  <a:pt x="2022" y="1250"/>
                  <a:pt x="2022" y="1250"/>
                </a:cubicBezTo>
                <a:lnTo>
                  <a:pt x="2020" y="1249"/>
                </a:lnTo>
                <a:cubicBezTo>
                  <a:pt x="2020" y="1249"/>
                  <a:pt x="2016" y="1248"/>
                  <a:pt x="2016" y="1247"/>
                </a:cubicBezTo>
                <a:cubicBezTo>
                  <a:pt x="2016" y="1247"/>
                  <a:pt x="2013" y="1247"/>
                  <a:pt x="2013" y="1247"/>
                </a:cubicBezTo>
                <a:lnTo>
                  <a:pt x="2011" y="1246"/>
                </a:lnTo>
                <a:lnTo>
                  <a:pt x="2009" y="1246"/>
                </a:lnTo>
                <a:lnTo>
                  <a:pt x="2007" y="1245"/>
                </a:lnTo>
                <a:lnTo>
                  <a:pt x="2006" y="1245"/>
                </a:lnTo>
                <a:lnTo>
                  <a:pt x="2002" y="1245"/>
                </a:lnTo>
                <a:cubicBezTo>
                  <a:pt x="1998" y="1244"/>
                  <a:pt x="1994" y="1245"/>
                  <a:pt x="1992" y="1245"/>
                </a:cubicBezTo>
                <a:cubicBezTo>
                  <a:pt x="1990" y="1246"/>
                  <a:pt x="1988" y="1247"/>
                  <a:pt x="1988" y="1248"/>
                </a:cubicBezTo>
                <a:cubicBezTo>
                  <a:pt x="1987" y="1249"/>
                  <a:pt x="1987" y="1251"/>
                  <a:pt x="1988" y="1253"/>
                </a:cubicBezTo>
                <a:cubicBezTo>
                  <a:pt x="1990" y="1261"/>
                  <a:pt x="1999" y="1270"/>
                  <a:pt x="2012" y="1278"/>
                </a:cubicBezTo>
                <a:lnTo>
                  <a:pt x="2017" y="1280"/>
                </a:lnTo>
                <a:lnTo>
                  <a:pt x="2017" y="1280"/>
                </a:lnTo>
                <a:cubicBezTo>
                  <a:pt x="2017" y="1280"/>
                  <a:pt x="2018" y="1281"/>
                  <a:pt x="2018" y="1281"/>
                </a:cubicBezTo>
                <a:lnTo>
                  <a:pt x="2021" y="1283"/>
                </a:lnTo>
                <a:cubicBezTo>
                  <a:pt x="2021" y="1283"/>
                  <a:pt x="2022" y="1283"/>
                  <a:pt x="2022" y="1283"/>
                </a:cubicBezTo>
                <a:cubicBezTo>
                  <a:pt x="2022" y="1283"/>
                  <a:pt x="2022" y="1283"/>
                  <a:pt x="2022" y="1283"/>
                </a:cubicBezTo>
                <a:cubicBezTo>
                  <a:pt x="2022" y="1283"/>
                  <a:pt x="2025" y="1285"/>
                  <a:pt x="2025" y="1285"/>
                </a:cubicBezTo>
                <a:lnTo>
                  <a:pt x="2028" y="1286"/>
                </a:lnTo>
                <a:lnTo>
                  <a:pt x="2032" y="1287"/>
                </a:lnTo>
                <a:cubicBezTo>
                  <a:pt x="2043" y="1291"/>
                  <a:pt x="2053" y="1292"/>
                  <a:pt x="2059" y="1290"/>
                </a:cubicBezTo>
                <a:cubicBezTo>
                  <a:pt x="2059" y="1290"/>
                  <a:pt x="2060" y="1290"/>
                  <a:pt x="2060" y="1290"/>
                </a:cubicBezTo>
                <a:lnTo>
                  <a:pt x="2059" y="1285"/>
                </a:lnTo>
                <a:cubicBezTo>
                  <a:pt x="2059" y="1285"/>
                  <a:pt x="2057" y="1274"/>
                  <a:pt x="2057" y="1273"/>
                </a:cubicBezTo>
                <a:cubicBezTo>
                  <a:pt x="2057" y="1273"/>
                  <a:pt x="2057" y="1273"/>
                  <a:pt x="2057" y="1273"/>
                </a:cubicBezTo>
                <a:close/>
                <a:moveTo>
                  <a:pt x="1962" y="1142"/>
                </a:moveTo>
                <a:cubicBezTo>
                  <a:pt x="1960" y="1146"/>
                  <a:pt x="1947" y="1169"/>
                  <a:pt x="1946" y="1170"/>
                </a:cubicBezTo>
                <a:cubicBezTo>
                  <a:pt x="1948" y="1171"/>
                  <a:pt x="1971" y="1186"/>
                  <a:pt x="1975" y="1188"/>
                </a:cubicBezTo>
                <a:cubicBezTo>
                  <a:pt x="1974" y="1185"/>
                  <a:pt x="1970" y="1171"/>
                  <a:pt x="1970" y="1171"/>
                </a:cubicBezTo>
                <a:lnTo>
                  <a:pt x="1969" y="1169"/>
                </a:lnTo>
                <a:lnTo>
                  <a:pt x="1968" y="1164"/>
                </a:lnTo>
                <a:lnTo>
                  <a:pt x="1963" y="1145"/>
                </a:lnTo>
                <a:cubicBezTo>
                  <a:pt x="1963" y="1145"/>
                  <a:pt x="1962" y="1142"/>
                  <a:pt x="1962" y="1142"/>
                </a:cubicBezTo>
                <a:close/>
                <a:moveTo>
                  <a:pt x="1952" y="1090"/>
                </a:moveTo>
                <a:lnTo>
                  <a:pt x="1947" y="1066"/>
                </a:lnTo>
                <a:cubicBezTo>
                  <a:pt x="1947" y="1066"/>
                  <a:pt x="1945" y="1052"/>
                  <a:pt x="1944" y="1047"/>
                </a:cubicBezTo>
                <a:cubicBezTo>
                  <a:pt x="1940" y="1055"/>
                  <a:pt x="1925" y="1083"/>
                  <a:pt x="1923" y="1085"/>
                </a:cubicBezTo>
                <a:cubicBezTo>
                  <a:pt x="1924" y="1086"/>
                  <a:pt x="1950" y="1103"/>
                  <a:pt x="1955" y="1106"/>
                </a:cubicBezTo>
                <a:cubicBezTo>
                  <a:pt x="1954" y="1101"/>
                  <a:pt x="1952" y="1093"/>
                  <a:pt x="1952" y="1093"/>
                </a:cubicBezTo>
                <a:lnTo>
                  <a:pt x="1952" y="1090"/>
                </a:lnTo>
                <a:close/>
                <a:moveTo>
                  <a:pt x="1870" y="1288"/>
                </a:moveTo>
                <a:cubicBezTo>
                  <a:pt x="1871" y="1286"/>
                  <a:pt x="1897" y="1239"/>
                  <a:pt x="1898" y="1236"/>
                </a:cubicBezTo>
                <a:cubicBezTo>
                  <a:pt x="1896" y="1234"/>
                  <a:pt x="1858" y="1211"/>
                  <a:pt x="1855" y="1209"/>
                </a:cubicBezTo>
                <a:cubicBezTo>
                  <a:pt x="1853" y="1212"/>
                  <a:pt x="1827" y="1259"/>
                  <a:pt x="1827" y="1260"/>
                </a:cubicBezTo>
                <a:cubicBezTo>
                  <a:pt x="1830" y="1262"/>
                  <a:pt x="1867" y="1286"/>
                  <a:pt x="1870" y="1288"/>
                </a:cubicBezTo>
                <a:close/>
                <a:moveTo>
                  <a:pt x="1953" y="1187"/>
                </a:moveTo>
                <a:cubicBezTo>
                  <a:pt x="1953" y="1187"/>
                  <a:pt x="1942" y="1180"/>
                  <a:pt x="1941" y="1180"/>
                </a:cubicBezTo>
                <a:cubicBezTo>
                  <a:pt x="1941" y="1181"/>
                  <a:pt x="1914" y="1229"/>
                  <a:pt x="1913" y="1232"/>
                </a:cubicBezTo>
                <a:cubicBezTo>
                  <a:pt x="1915" y="1234"/>
                  <a:pt x="1946" y="1253"/>
                  <a:pt x="1946" y="1253"/>
                </a:cubicBezTo>
                <a:cubicBezTo>
                  <a:pt x="1946" y="1253"/>
                  <a:pt x="1956" y="1260"/>
                  <a:pt x="1959" y="1262"/>
                </a:cubicBezTo>
                <a:cubicBezTo>
                  <a:pt x="1961" y="1258"/>
                  <a:pt x="1982" y="1213"/>
                  <a:pt x="1983" y="1212"/>
                </a:cubicBezTo>
                <a:cubicBezTo>
                  <a:pt x="1983" y="1210"/>
                  <a:pt x="1981" y="1205"/>
                  <a:pt x="1980" y="1204"/>
                </a:cubicBezTo>
                <a:cubicBezTo>
                  <a:pt x="1979" y="1204"/>
                  <a:pt x="1953" y="1187"/>
                  <a:pt x="1953" y="1187"/>
                </a:cubicBezTo>
                <a:close/>
                <a:moveTo>
                  <a:pt x="1950" y="1281"/>
                </a:moveTo>
                <a:lnTo>
                  <a:pt x="1951" y="1278"/>
                </a:lnTo>
                <a:cubicBezTo>
                  <a:pt x="1951" y="1278"/>
                  <a:pt x="1953" y="1276"/>
                  <a:pt x="1953" y="1276"/>
                </a:cubicBezTo>
                <a:cubicBezTo>
                  <a:pt x="1953" y="1276"/>
                  <a:pt x="1954" y="1273"/>
                  <a:pt x="1955" y="1272"/>
                </a:cubicBezTo>
                <a:cubicBezTo>
                  <a:pt x="1952" y="1270"/>
                  <a:pt x="1911" y="1244"/>
                  <a:pt x="1907" y="1242"/>
                </a:cubicBezTo>
                <a:cubicBezTo>
                  <a:pt x="1906" y="1245"/>
                  <a:pt x="1880" y="1291"/>
                  <a:pt x="1879" y="1293"/>
                </a:cubicBezTo>
                <a:cubicBezTo>
                  <a:pt x="1881" y="1294"/>
                  <a:pt x="1891" y="1300"/>
                  <a:pt x="1891" y="1300"/>
                </a:cubicBezTo>
                <a:lnTo>
                  <a:pt x="1891" y="1301"/>
                </a:lnTo>
                <a:cubicBezTo>
                  <a:pt x="1891" y="1301"/>
                  <a:pt x="1928" y="1324"/>
                  <a:pt x="1930" y="1325"/>
                </a:cubicBezTo>
                <a:cubicBezTo>
                  <a:pt x="1931" y="1321"/>
                  <a:pt x="1950" y="1281"/>
                  <a:pt x="1950" y="1281"/>
                </a:cubicBezTo>
                <a:close/>
                <a:moveTo>
                  <a:pt x="1992" y="1200"/>
                </a:moveTo>
                <a:lnTo>
                  <a:pt x="1991" y="1200"/>
                </a:lnTo>
                <a:cubicBezTo>
                  <a:pt x="1991" y="1200"/>
                  <a:pt x="1990" y="1200"/>
                  <a:pt x="1990" y="1200"/>
                </a:cubicBezTo>
                <a:cubicBezTo>
                  <a:pt x="1991" y="1201"/>
                  <a:pt x="1991" y="1203"/>
                  <a:pt x="1991" y="1203"/>
                </a:cubicBezTo>
                <a:cubicBezTo>
                  <a:pt x="1991" y="1203"/>
                  <a:pt x="1993" y="1207"/>
                  <a:pt x="1993" y="1207"/>
                </a:cubicBezTo>
                <a:lnTo>
                  <a:pt x="1995" y="1211"/>
                </a:lnTo>
                <a:cubicBezTo>
                  <a:pt x="1999" y="1221"/>
                  <a:pt x="2003" y="1229"/>
                  <a:pt x="2007" y="1235"/>
                </a:cubicBezTo>
                <a:cubicBezTo>
                  <a:pt x="2008" y="1235"/>
                  <a:pt x="2008" y="1235"/>
                  <a:pt x="2009" y="1235"/>
                </a:cubicBezTo>
                <a:cubicBezTo>
                  <a:pt x="2009" y="1235"/>
                  <a:pt x="2009" y="1235"/>
                  <a:pt x="2009" y="1235"/>
                </a:cubicBezTo>
                <a:cubicBezTo>
                  <a:pt x="2009" y="1235"/>
                  <a:pt x="2009" y="1234"/>
                  <a:pt x="2009" y="1234"/>
                </a:cubicBezTo>
                <a:cubicBezTo>
                  <a:pt x="2009" y="1234"/>
                  <a:pt x="2004" y="1227"/>
                  <a:pt x="2004" y="1227"/>
                </a:cubicBezTo>
                <a:cubicBezTo>
                  <a:pt x="2001" y="1223"/>
                  <a:pt x="1999" y="1219"/>
                  <a:pt x="1998" y="1216"/>
                </a:cubicBezTo>
                <a:lnTo>
                  <a:pt x="1997" y="1215"/>
                </a:lnTo>
                <a:lnTo>
                  <a:pt x="1997" y="1214"/>
                </a:lnTo>
                <a:cubicBezTo>
                  <a:pt x="1997" y="1214"/>
                  <a:pt x="1995" y="1209"/>
                  <a:pt x="1995" y="1209"/>
                </a:cubicBezTo>
                <a:cubicBezTo>
                  <a:pt x="1995" y="1209"/>
                  <a:pt x="1994" y="1205"/>
                  <a:pt x="1994" y="1205"/>
                </a:cubicBezTo>
                <a:cubicBezTo>
                  <a:pt x="1994" y="1204"/>
                  <a:pt x="1994" y="1204"/>
                  <a:pt x="1994" y="1204"/>
                </a:cubicBezTo>
                <a:cubicBezTo>
                  <a:pt x="1994" y="1204"/>
                  <a:pt x="1994" y="1202"/>
                  <a:pt x="1994" y="1200"/>
                </a:cubicBezTo>
                <a:cubicBezTo>
                  <a:pt x="1993" y="1200"/>
                  <a:pt x="1992" y="1200"/>
                  <a:pt x="1992" y="1200"/>
                </a:cubicBezTo>
                <a:close/>
                <a:moveTo>
                  <a:pt x="1968" y="1268"/>
                </a:moveTo>
                <a:cubicBezTo>
                  <a:pt x="1971" y="1269"/>
                  <a:pt x="1991" y="1282"/>
                  <a:pt x="1992" y="1282"/>
                </a:cubicBezTo>
                <a:cubicBezTo>
                  <a:pt x="1994" y="1282"/>
                  <a:pt x="1996" y="1281"/>
                  <a:pt x="1997" y="1281"/>
                </a:cubicBezTo>
                <a:cubicBezTo>
                  <a:pt x="1987" y="1273"/>
                  <a:pt x="1980" y="1264"/>
                  <a:pt x="1978" y="1256"/>
                </a:cubicBezTo>
                <a:cubicBezTo>
                  <a:pt x="1977" y="1254"/>
                  <a:pt x="1977" y="1252"/>
                  <a:pt x="1977" y="1250"/>
                </a:cubicBezTo>
                <a:cubicBezTo>
                  <a:pt x="1977" y="1250"/>
                  <a:pt x="1977" y="1250"/>
                  <a:pt x="1977" y="1250"/>
                </a:cubicBezTo>
                <a:cubicBezTo>
                  <a:pt x="1975" y="1253"/>
                  <a:pt x="1970" y="1265"/>
                  <a:pt x="1968" y="1268"/>
                </a:cubicBezTo>
                <a:close/>
                <a:moveTo>
                  <a:pt x="1982" y="1239"/>
                </a:moveTo>
                <a:cubicBezTo>
                  <a:pt x="1984" y="1237"/>
                  <a:pt x="1986" y="1236"/>
                  <a:pt x="1989" y="1235"/>
                </a:cubicBezTo>
                <a:cubicBezTo>
                  <a:pt x="1990" y="1235"/>
                  <a:pt x="1992" y="1235"/>
                  <a:pt x="1994" y="1234"/>
                </a:cubicBezTo>
                <a:cubicBezTo>
                  <a:pt x="1992" y="1231"/>
                  <a:pt x="1991" y="1228"/>
                  <a:pt x="1989" y="1224"/>
                </a:cubicBezTo>
                <a:cubicBezTo>
                  <a:pt x="1987" y="1229"/>
                  <a:pt x="1983" y="1236"/>
                  <a:pt x="1982" y="1239"/>
                </a:cubicBezTo>
                <a:close/>
                <a:moveTo>
                  <a:pt x="1917" y="1412"/>
                </a:moveTo>
                <a:cubicBezTo>
                  <a:pt x="1914" y="1412"/>
                  <a:pt x="1911" y="1413"/>
                  <a:pt x="1909" y="1413"/>
                </a:cubicBezTo>
                <a:cubicBezTo>
                  <a:pt x="1852" y="1423"/>
                  <a:pt x="1823" y="1440"/>
                  <a:pt x="1809" y="1450"/>
                </a:cubicBezTo>
                <a:cubicBezTo>
                  <a:pt x="1808" y="1451"/>
                  <a:pt x="1808" y="1452"/>
                  <a:pt x="1807" y="1452"/>
                </a:cubicBezTo>
                <a:cubicBezTo>
                  <a:pt x="1807" y="1452"/>
                  <a:pt x="1807" y="1453"/>
                  <a:pt x="1807" y="1453"/>
                </a:cubicBezTo>
                <a:cubicBezTo>
                  <a:pt x="1807" y="1453"/>
                  <a:pt x="1806" y="1453"/>
                  <a:pt x="1805" y="1454"/>
                </a:cubicBezTo>
                <a:cubicBezTo>
                  <a:pt x="1806" y="1454"/>
                  <a:pt x="1806" y="1454"/>
                  <a:pt x="1806" y="1454"/>
                </a:cubicBezTo>
                <a:cubicBezTo>
                  <a:pt x="1809" y="1456"/>
                  <a:pt x="1811" y="1457"/>
                  <a:pt x="1814" y="1459"/>
                </a:cubicBezTo>
                <a:cubicBezTo>
                  <a:pt x="1844" y="1480"/>
                  <a:pt x="1883" y="1528"/>
                  <a:pt x="1925" y="1579"/>
                </a:cubicBezTo>
                <a:cubicBezTo>
                  <a:pt x="1976" y="1640"/>
                  <a:pt x="2034" y="1710"/>
                  <a:pt x="2082" y="1742"/>
                </a:cubicBezTo>
                <a:cubicBezTo>
                  <a:pt x="2107" y="1759"/>
                  <a:pt x="2142" y="1770"/>
                  <a:pt x="2188" y="1776"/>
                </a:cubicBezTo>
                <a:lnTo>
                  <a:pt x="2205" y="1778"/>
                </a:lnTo>
                <a:cubicBezTo>
                  <a:pt x="2223" y="1780"/>
                  <a:pt x="2243" y="1780"/>
                  <a:pt x="2263" y="1781"/>
                </a:cubicBezTo>
                <a:lnTo>
                  <a:pt x="2277" y="1780"/>
                </a:lnTo>
                <a:cubicBezTo>
                  <a:pt x="2277" y="1780"/>
                  <a:pt x="2313" y="1779"/>
                  <a:pt x="2313" y="1779"/>
                </a:cubicBezTo>
                <a:lnTo>
                  <a:pt x="2325" y="1779"/>
                </a:lnTo>
                <a:cubicBezTo>
                  <a:pt x="2325" y="1779"/>
                  <a:pt x="2329" y="1778"/>
                  <a:pt x="2329" y="1778"/>
                </a:cubicBezTo>
                <a:lnTo>
                  <a:pt x="2345" y="1777"/>
                </a:lnTo>
                <a:cubicBezTo>
                  <a:pt x="2345" y="1777"/>
                  <a:pt x="2361" y="1776"/>
                  <a:pt x="2370" y="1775"/>
                </a:cubicBezTo>
                <a:cubicBezTo>
                  <a:pt x="2296" y="1743"/>
                  <a:pt x="2245" y="1690"/>
                  <a:pt x="2215" y="1650"/>
                </a:cubicBezTo>
                <a:lnTo>
                  <a:pt x="2206" y="1637"/>
                </a:lnTo>
                <a:cubicBezTo>
                  <a:pt x="2196" y="1623"/>
                  <a:pt x="2186" y="1607"/>
                  <a:pt x="2179" y="1593"/>
                </a:cubicBezTo>
                <a:cubicBezTo>
                  <a:pt x="2179" y="1593"/>
                  <a:pt x="2178" y="1592"/>
                  <a:pt x="2178" y="1592"/>
                </a:cubicBezTo>
                <a:cubicBezTo>
                  <a:pt x="2176" y="1600"/>
                  <a:pt x="2172" y="1607"/>
                  <a:pt x="2167" y="1613"/>
                </a:cubicBezTo>
                <a:cubicBezTo>
                  <a:pt x="2163" y="1619"/>
                  <a:pt x="2158" y="1624"/>
                  <a:pt x="2152" y="1629"/>
                </a:cubicBezTo>
                <a:cubicBezTo>
                  <a:pt x="2131" y="1646"/>
                  <a:pt x="2102" y="1655"/>
                  <a:pt x="2066" y="1657"/>
                </a:cubicBezTo>
                <a:cubicBezTo>
                  <a:pt x="2036" y="1658"/>
                  <a:pt x="2011" y="1650"/>
                  <a:pt x="1991" y="1631"/>
                </a:cubicBezTo>
                <a:cubicBezTo>
                  <a:pt x="1951" y="1592"/>
                  <a:pt x="1950" y="1524"/>
                  <a:pt x="1950" y="1521"/>
                </a:cubicBezTo>
                <a:lnTo>
                  <a:pt x="1950" y="1516"/>
                </a:lnTo>
                <a:lnTo>
                  <a:pt x="1955" y="1515"/>
                </a:lnTo>
                <a:cubicBezTo>
                  <a:pt x="1970" y="1510"/>
                  <a:pt x="1989" y="1508"/>
                  <a:pt x="2015" y="1508"/>
                </a:cubicBezTo>
                <a:lnTo>
                  <a:pt x="2026" y="1508"/>
                </a:lnTo>
                <a:cubicBezTo>
                  <a:pt x="2039" y="1509"/>
                  <a:pt x="2055" y="1510"/>
                  <a:pt x="2073" y="1511"/>
                </a:cubicBezTo>
                <a:lnTo>
                  <a:pt x="2083" y="1512"/>
                </a:lnTo>
                <a:lnTo>
                  <a:pt x="2159" y="1520"/>
                </a:lnTo>
                <a:lnTo>
                  <a:pt x="2200" y="1524"/>
                </a:lnTo>
                <a:lnTo>
                  <a:pt x="2217" y="1526"/>
                </a:lnTo>
                <a:lnTo>
                  <a:pt x="2363" y="1542"/>
                </a:lnTo>
                <a:cubicBezTo>
                  <a:pt x="2540" y="1559"/>
                  <a:pt x="2634" y="1474"/>
                  <a:pt x="2664" y="1441"/>
                </a:cubicBezTo>
                <a:cubicBezTo>
                  <a:pt x="2565" y="1466"/>
                  <a:pt x="2433" y="1450"/>
                  <a:pt x="2294" y="1431"/>
                </a:cubicBezTo>
                <a:cubicBezTo>
                  <a:pt x="2291" y="1430"/>
                  <a:pt x="2289" y="1430"/>
                  <a:pt x="2287" y="1430"/>
                </a:cubicBezTo>
                <a:cubicBezTo>
                  <a:pt x="2286" y="1430"/>
                  <a:pt x="2286" y="1430"/>
                  <a:pt x="2286" y="1430"/>
                </a:cubicBezTo>
                <a:cubicBezTo>
                  <a:pt x="2284" y="1429"/>
                  <a:pt x="2281" y="1429"/>
                  <a:pt x="2279" y="1429"/>
                </a:cubicBezTo>
                <a:cubicBezTo>
                  <a:pt x="2238" y="1423"/>
                  <a:pt x="2196" y="1418"/>
                  <a:pt x="2155" y="1413"/>
                </a:cubicBezTo>
                <a:cubicBezTo>
                  <a:pt x="2151" y="1413"/>
                  <a:pt x="2147" y="1412"/>
                  <a:pt x="2142" y="1412"/>
                </a:cubicBezTo>
                <a:cubicBezTo>
                  <a:pt x="2138" y="1411"/>
                  <a:pt x="2134" y="1411"/>
                  <a:pt x="2129" y="1410"/>
                </a:cubicBezTo>
                <a:cubicBezTo>
                  <a:pt x="2113" y="1409"/>
                  <a:pt x="2097" y="1408"/>
                  <a:pt x="2081" y="1407"/>
                </a:cubicBezTo>
                <a:cubicBezTo>
                  <a:pt x="2071" y="1406"/>
                  <a:pt x="2062" y="1406"/>
                  <a:pt x="2052" y="1405"/>
                </a:cubicBezTo>
                <a:cubicBezTo>
                  <a:pt x="2052" y="1405"/>
                  <a:pt x="2051" y="1405"/>
                  <a:pt x="2050" y="1405"/>
                </a:cubicBezTo>
                <a:cubicBezTo>
                  <a:pt x="2028" y="1404"/>
                  <a:pt x="2007" y="1404"/>
                  <a:pt x="1988" y="1405"/>
                </a:cubicBezTo>
                <a:cubicBezTo>
                  <a:pt x="1980" y="1405"/>
                  <a:pt x="1972" y="1406"/>
                  <a:pt x="1964" y="1406"/>
                </a:cubicBezTo>
                <a:cubicBezTo>
                  <a:pt x="1950" y="1407"/>
                  <a:pt x="1938" y="1409"/>
                  <a:pt x="1926" y="1410"/>
                </a:cubicBezTo>
                <a:cubicBezTo>
                  <a:pt x="1923" y="1411"/>
                  <a:pt x="1920" y="1411"/>
                  <a:pt x="1917" y="1412"/>
                </a:cubicBezTo>
                <a:close/>
                <a:moveTo>
                  <a:pt x="2142" y="2746"/>
                </a:moveTo>
                <a:cubicBezTo>
                  <a:pt x="2143" y="2747"/>
                  <a:pt x="2144" y="2748"/>
                  <a:pt x="2144" y="2749"/>
                </a:cubicBezTo>
                <a:cubicBezTo>
                  <a:pt x="2144" y="2749"/>
                  <a:pt x="2145" y="2749"/>
                  <a:pt x="2145" y="2749"/>
                </a:cubicBezTo>
                <a:cubicBezTo>
                  <a:pt x="2176" y="2781"/>
                  <a:pt x="2230" y="2795"/>
                  <a:pt x="2306" y="2789"/>
                </a:cubicBezTo>
                <a:cubicBezTo>
                  <a:pt x="2308" y="2789"/>
                  <a:pt x="2310" y="2789"/>
                  <a:pt x="2312" y="2789"/>
                </a:cubicBezTo>
                <a:cubicBezTo>
                  <a:pt x="2314" y="2788"/>
                  <a:pt x="2316" y="2788"/>
                  <a:pt x="2318" y="2788"/>
                </a:cubicBezTo>
                <a:cubicBezTo>
                  <a:pt x="2330" y="2787"/>
                  <a:pt x="2342" y="2785"/>
                  <a:pt x="2354" y="2783"/>
                </a:cubicBezTo>
                <a:cubicBezTo>
                  <a:pt x="2438" y="2740"/>
                  <a:pt x="2482" y="2651"/>
                  <a:pt x="2502" y="2599"/>
                </a:cubicBezTo>
                <a:cubicBezTo>
                  <a:pt x="2493" y="2602"/>
                  <a:pt x="2484" y="2606"/>
                  <a:pt x="2475" y="2609"/>
                </a:cubicBezTo>
                <a:cubicBezTo>
                  <a:pt x="2431" y="2685"/>
                  <a:pt x="2380" y="2732"/>
                  <a:pt x="2323" y="2748"/>
                </a:cubicBezTo>
                <a:cubicBezTo>
                  <a:pt x="2259" y="2766"/>
                  <a:pt x="2212" y="2738"/>
                  <a:pt x="2210" y="2736"/>
                </a:cubicBezTo>
                <a:lnTo>
                  <a:pt x="2209" y="2735"/>
                </a:lnTo>
                <a:lnTo>
                  <a:pt x="2213" y="2723"/>
                </a:lnTo>
                <a:lnTo>
                  <a:pt x="2215" y="2723"/>
                </a:lnTo>
                <a:cubicBezTo>
                  <a:pt x="2336" y="2738"/>
                  <a:pt x="2395" y="2656"/>
                  <a:pt x="2416" y="2616"/>
                </a:cubicBezTo>
                <a:cubicBezTo>
                  <a:pt x="2401" y="2616"/>
                  <a:pt x="2392" y="2614"/>
                  <a:pt x="2391" y="2614"/>
                </a:cubicBezTo>
                <a:lnTo>
                  <a:pt x="2366" y="2608"/>
                </a:lnTo>
                <a:lnTo>
                  <a:pt x="2391" y="2600"/>
                </a:lnTo>
                <a:cubicBezTo>
                  <a:pt x="2393" y="2599"/>
                  <a:pt x="2396" y="2598"/>
                  <a:pt x="2398" y="2597"/>
                </a:cubicBezTo>
                <a:cubicBezTo>
                  <a:pt x="2383" y="2598"/>
                  <a:pt x="2368" y="2598"/>
                  <a:pt x="2353" y="2596"/>
                </a:cubicBezTo>
                <a:cubicBezTo>
                  <a:pt x="2335" y="2622"/>
                  <a:pt x="2297" y="2667"/>
                  <a:pt x="2242" y="2680"/>
                </a:cubicBezTo>
                <a:cubicBezTo>
                  <a:pt x="2202" y="2690"/>
                  <a:pt x="2160" y="2680"/>
                  <a:pt x="2116" y="2651"/>
                </a:cubicBezTo>
                <a:cubicBezTo>
                  <a:pt x="2116" y="2657"/>
                  <a:pt x="2115" y="2663"/>
                  <a:pt x="2115" y="2669"/>
                </a:cubicBezTo>
                <a:cubicBezTo>
                  <a:pt x="2115" y="2690"/>
                  <a:pt x="2119" y="2719"/>
                  <a:pt x="2140" y="2744"/>
                </a:cubicBezTo>
                <a:cubicBezTo>
                  <a:pt x="2140" y="2745"/>
                  <a:pt x="2141" y="2745"/>
                  <a:pt x="2142" y="2746"/>
                </a:cubicBezTo>
                <a:close/>
                <a:moveTo>
                  <a:pt x="2381" y="2828"/>
                </a:moveTo>
                <a:cubicBezTo>
                  <a:pt x="2390" y="2824"/>
                  <a:pt x="2399" y="2819"/>
                  <a:pt x="2408" y="2814"/>
                </a:cubicBezTo>
                <a:cubicBezTo>
                  <a:pt x="2409" y="2814"/>
                  <a:pt x="2410" y="2814"/>
                  <a:pt x="2411" y="2813"/>
                </a:cubicBezTo>
                <a:cubicBezTo>
                  <a:pt x="2412" y="2813"/>
                  <a:pt x="2413" y="2812"/>
                  <a:pt x="2414" y="2812"/>
                </a:cubicBezTo>
                <a:cubicBezTo>
                  <a:pt x="2490" y="2772"/>
                  <a:pt x="2565" y="2728"/>
                  <a:pt x="2639" y="2678"/>
                </a:cubicBezTo>
                <a:cubicBezTo>
                  <a:pt x="2651" y="2660"/>
                  <a:pt x="2663" y="2641"/>
                  <a:pt x="2674" y="2621"/>
                </a:cubicBezTo>
                <a:cubicBezTo>
                  <a:pt x="2666" y="2626"/>
                  <a:pt x="2660" y="2628"/>
                  <a:pt x="2660" y="2628"/>
                </a:cubicBezTo>
                <a:lnTo>
                  <a:pt x="2654" y="2631"/>
                </a:lnTo>
                <a:lnTo>
                  <a:pt x="2651" y="2626"/>
                </a:lnTo>
                <a:cubicBezTo>
                  <a:pt x="2641" y="2608"/>
                  <a:pt x="2634" y="2585"/>
                  <a:pt x="2630" y="2558"/>
                </a:cubicBezTo>
                <a:cubicBezTo>
                  <a:pt x="2552" y="2771"/>
                  <a:pt x="2473" y="2756"/>
                  <a:pt x="2469" y="2755"/>
                </a:cubicBezTo>
                <a:lnTo>
                  <a:pt x="2451" y="2751"/>
                </a:lnTo>
                <a:lnTo>
                  <a:pt x="2468" y="2742"/>
                </a:lnTo>
                <a:cubicBezTo>
                  <a:pt x="2527" y="2710"/>
                  <a:pt x="2546" y="2620"/>
                  <a:pt x="2552" y="2566"/>
                </a:cubicBezTo>
                <a:cubicBezTo>
                  <a:pt x="2546" y="2572"/>
                  <a:pt x="2539" y="2577"/>
                  <a:pt x="2533" y="2581"/>
                </a:cubicBezTo>
                <a:cubicBezTo>
                  <a:pt x="2533" y="2581"/>
                  <a:pt x="2522" y="2588"/>
                  <a:pt x="2520" y="2589"/>
                </a:cubicBezTo>
                <a:cubicBezTo>
                  <a:pt x="2503" y="2639"/>
                  <a:pt x="2463" y="2730"/>
                  <a:pt x="2383" y="2782"/>
                </a:cubicBezTo>
                <a:cubicBezTo>
                  <a:pt x="2374" y="2788"/>
                  <a:pt x="2366" y="2793"/>
                  <a:pt x="2357" y="2797"/>
                </a:cubicBezTo>
                <a:cubicBezTo>
                  <a:pt x="2357" y="2797"/>
                  <a:pt x="2357" y="2797"/>
                  <a:pt x="2357" y="2797"/>
                </a:cubicBezTo>
                <a:cubicBezTo>
                  <a:pt x="2356" y="2798"/>
                  <a:pt x="2355" y="2798"/>
                  <a:pt x="2354" y="2799"/>
                </a:cubicBezTo>
                <a:cubicBezTo>
                  <a:pt x="2353" y="2799"/>
                  <a:pt x="2352" y="2800"/>
                  <a:pt x="2351" y="2800"/>
                </a:cubicBezTo>
                <a:cubicBezTo>
                  <a:pt x="2331" y="2809"/>
                  <a:pt x="2310" y="2815"/>
                  <a:pt x="2289" y="2819"/>
                </a:cubicBezTo>
                <a:cubicBezTo>
                  <a:pt x="2311" y="2824"/>
                  <a:pt x="2343" y="2830"/>
                  <a:pt x="2381" y="2828"/>
                </a:cubicBezTo>
                <a:close/>
                <a:moveTo>
                  <a:pt x="2816" y="2019"/>
                </a:moveTo>
                <a:cubicBezTo>
                  <a:pt x="2805" y="2014"/>
                  <a:pt x="2793" y="2009"/>
                  <a:pt x="2782" y="2004"/>
                </a:cubicBezTo>
                <a:cubicBezTo>
                  <a:pt x="2786" y="2019"/>
                  <a:pt x="2790" y="2035"/>
                  <a:pt x="2794" y="2051"/>
                </a:cubicBezTo>
                <a:cubicBezTo>
                  <a:pt x="2829" y="2091"/>
                  <a:pt x="2872" y="2156"/>
                  <a:pt x="2900" y="2201"/>
                </a:cubicBezTo>
                <a:cubicBezTo>
                  <a:pt x="2875" y="2140"/>
                  <a:pt x="2831" y="2049"/>
                  <a:pt x="2816" y="2019"/>
                </a:cubicBezTo>
                <a:close/>
                <a:moveTo>
                  <a:pt x="2836" y="2026"/>
                </a:moveTo>
                <a:cubicBezTo>
                  <a:pt x="2872" y="2101"/>
                  <a:pt x="2931" y="2226"/>
                  <a:pt x="2931" y="2254"/>
                </a:cubicBezTo>
                <a:lnTo>
                  <a:pt x="2931" y="2280"/>
                </a:lnTo>
                <a:lnTo>
                  <a:pt x="2918" y="2258"/>
                </a:lnTo>
                <a:cubicBezTo>
                  <a:pt x="2918" y="2257"/>
                  <a:pt x="2854" y="2148"/>
                  <a:pt x="2800" y="2080"/>
                </a:cubicBezTo>
                <a:cubicBezTo>
                  <a:pt x="2807" y="2119"/>
                  <a:pt x="2811" y="2154"/>
                  <a:pt x="2811" y="2185"/>
                </a:cubicBezTo>
                <a:cubicBezTo>
                  <a:pt x="2811" y="2186"/>
                  <a:pt x="2811" y="2186"/>
                  <a:pt x="2811" y="2187"/>
                </a:cubicBezTo>
                <a:cubicBezTo>
                  <a:pt x="2812" y="2188"/>
                  <a:pt x="2837" y="2221"/>
                  <a:pt x="2837" y="2221"/>
                </a:cubicBezTo>
                <a:lnTo>
                  <a:pt x="2848" y="2235"/>
                </a:lnTo>
                <a:cubicBezTo>
                  <a:pt x="2860" y="2250"/>
                  <a:pt x="2871" y="2263"/>
                  <a:pt x="2882" y="2275"/>
                </a:cubicBezTo>
                <a:lnTo>
                  <a:pt x="2895" y="2289"/>
                </a:lnTo>
                <a:cubicBezTo>
                  <a:pt x="2917" y="2312"/>
                  <a:pt x="2938" y="2330"/>
                  <a:pt x="2956" y="2341"/>
                </a:cubicBezTo>
                <a:cubicBezTo>
                  <a:pt x="2958" y="2330"/>
                  <a:pt x="2959" y="2315"/>
                  <a:pt x="2959" y="2295"/>
                </a:cubicBezTo>
                <a:cubicBezTo>
                  <a:pt x="2959" y="2236"/>
                  <a:pt x="2946" y="2123"/>
                  <a:pt x="2862" y="2036"/>
                </a:cubicBezTo>
                <a:cubicBezTo>
                  <a:pt x="2862" y="2036"/>
                  <a:pt x="2842" y="2029"/>
                  <a:pt x="2836" y="2026"/>
                </a:cubicBezTo>
                <a:close/>
                <a:moveTo>
                  <a:pt x="2836" y="2279"/>
                </a:moveTo>
                <a:cubicBezTo>
                  <a:pt x="2836" y="2267"/>
                  <a:pt x="2835" y="2254"/>
                  <a:pt x="2835" y="2242"/>
                </a:cubicBezTo>
                <a:cubicBezTo>
                  <a:pt x="2826" y="2231"/>
                  <a:pt x="2818" y="2221"/>
                  <a:pt x="2810" y="2210"/>
                </a:cubicBezTo>
                <a:cubicBezTo>
                  <a:pt x="2810" y="2211"/>
                  <a:pt x="2810" y="2220"/>
                  <a:pt x="2810" y="2220"/>
                </a:cubicBezTo>
                <a:lnTo>
                  <a:pt x="2800" y="2215"/>
                </a:lnTo>
                <a:cubicBezTo>
                  <a:pt x="2800" y="2215"/>
                  <a:pt x="2790" y="2210"/>
                  <a:pt x="2774" y="2199"/>
                </a:cubicBezTo>
                <a:cubicBezTo>
                  <a:pt x="2789" y="2246"/>
                  <a:pt x="2815" y="2328"/>
                  <a:pt x="2829" y="2391"/>
                </a:cubicBezTo>
                <a:cubicBezTo>
                  <a:pt x="2833" y="2361"/>
                  <a:pt x="2836" y="2320"/>
                  <a:pt x="2836" y="2279"/>
                </a:cubicBezTo>
                <a:close/>
                <a:moveTo>
                  <a:pt x="2684" y="1833"/>
                </a:moveTo>
                <a:cubicBezTo>
                  <a:pt x="2655" y="1836"/>
                  <a:pt x="2624" y="1834"/>
                  <a:pt x="2593" y="1829"/>
                </a:cubicBezTo>
                <a:cubicBezTo>
                  <a:pt x="2597" y="1836"/>
                  <a:pt x="2601" y="1843"/>
                  <a:pt x="2604" y="1850"/>
                </a:cubicBezTo>
                <a:cubicBezTo>
                  <a:pt x="2745" y="1937"/>
                  <a:pt x="2794" y="1960"/>
                  <a:pt x="2810" y="1965"/>
                </a:cubicBezTo>
                <a:cubicBezTo>
                  <a:pt x="2810" y="1964"/>
                  <a:pt x="2809" y="1963"/>
                  <a:pt x="2809" y="1963"/>
                </a:cubicBezTo>
                <a:lnTo>
                  <a:pt x="2809" y="1964"/>
                </a:lnTo>
                <a:cubicBezTo>
                  <a:pt x="2786" y="1932"/>
                  <a:pt x="2721" y="1869"/>
                  <a:pt x="2684" y="1833"/>
                </a:cubicBezTo>
                <a:close/>
                <a:moveTo>
                  <a:pt x="2567" y="2551"/>
                </a:moveTo>
                <a:cubicBezTo>
                  <a:pt x="2564" y="2599"/>
                  <a:pt x="2551" y="2683"/>
                  <a:pt x="2504" y="2731"/>
                </a:cubicBezTo>
                <a:cubicBezTo>
                  <a:pt x="2533" y="2714"/>
                  <a:pt x="2580" y="2664"/>
                  <a:pt x="2627" y="2524"/>
                </a:cubicBezTo>
                <a:cubicBezTo>
                  <a:pt x="2627" y="2519"/>
                  <a:pt x="2627" y="2513"/>
                  <a:pt x="2627" y="2508"/>
                </a:cubicBezTo>
                <a:cubicBezTo>
                  <a:pt x="2627" y="2489"/>
                  <a:pt x="2628" y="2469"/>
                  <a:pt x="2631" y="2447"/>
                </a:cubicBezTo>
                <a:cubicBezTo>
                  <a:pt x="2614" y="2490"/>
                  <a:pt x="2593" y="2525"/>
                  <a:pt x="2567" y="2551"/>
                </a:cubicBezTo>
                <a:close/>
                <a:moveTo>
                  <a:pt x="2399" y="1785"/>
                </a:moveTo>
                <a:cubicBezTo>
                  <a:pt x="2398" y="1785"/>
                  <a:pt x="2386" y="1787"/>
                  <a:pt x="2365" y="1790"/>
                </a:cubicBezTo>
                <a:cubicBezTo>
                  <a:pt x="2388" y="1804"/>
                  <a:pt x="2413" y="1819"/>
                  <a:pt x="2440" y="1835"/>
                </a:cubicBezTo>
                <a:lnTo>
                  <a:pt x="2463" y="1848"/>
                </a:lnTo>
                <a:lnTo>
                  <a:pt x="2519" y="1879"/>
                </a:lnTo>
                <a:lnTo>
                  <a:pt x="2538" y="1889"/>
                </a:lnTo>
                <a:lnTo>
                  <a:pt x="2560" y="1901"/>
                </a:lnTo>
                <a:lnTo>
                  <a:pt x="2579" y="1911"/>
                </a:lnTo>
                <a:cubicBezTo>
                  <a:pt x="2579" y="1911"/>
                  <a:pt x="2613" y="1928"/>
                  <a:pt x="2619" y="1932"/>
                </a:cubicBezTo>
                <a:cubicBezTo>
                  <a:pt x="2619" y="1928"/>
                  <a:pt x="2616" y="1916"/>
                  <a:pt x="2616" y="1916"/>
                </a:cubicBezTo>
                <a:cubicBezTo>
                  <a:pt x="2613" y="1909"/>
                  <a:pt x="2611" y="1902"/>
                  <a:pt x="2609" y="1895"/>
                </a:cubicBezTo>
                <a:lnTo>
                  <a:pt x="2600" y="1874"/>
                </a:lnTo>
                <a:lnTo>
                  <a:pt x="2592" y="1859"/>
                </a:lnTo>
                <a:lnTo>
                  <a:pt x="2583" y="1841"/>
                </a:lnTo>
                <a:lnTo>
                  <a:pt x="2573" y="1824"/>
                </a:lnTo>
                <a:lnTo>
                  <a:pt x="2565" y="1812"/>
                </a:lnTo>
                <a:cubicBezTo>
                  <a:pt x="2552" y="1792"/>
                  <a:pt x="2536" y="1772"/>
                  <a:pt x="2519" y="1751"/>
                </a:cubicBezTo>
                <a:lnTo>
                  <a:pt x="2501" y="1730"/>
                </a:lnTo>
                <a:cubicBezTo>
                  <a:pt x="2473" y="1699"/>
                  <a:pt x="2447" y="1674"/>
                  <a:pt x="2429" y="1658"/>
                </a:cubicBezTo>
                <a:cubicBezTo>
                  <a:pt x="2421" y="1659"/>
                  <a:pt x="2412" y="1660"/>
                  <a:pt x="2404" y="1661"/>
                </a:cubicBezTo>
                <a:cubicBezTo>
                  <a:pt x="2467" y="1726"/>
                  <a:pt x="2578" y="1876"/>
                  <a:pt x="2582" y="1882"/>
                </a:cubicBezTo>
                <a:lnTo>
                  <a:pt x="2584" y="1884"/>
                </a:lnTo>
                <a:lnTo>
                  <a:pt x="2574" y="1893"/>
                </a:lnTo>
                <a:lnTo>
                  <a:pt x="2572" y="1892"/>
                </a:lnTo>
                <a:cubicBezTo>
                  <a:pt x="2564" y="1886"/>
                  <a:pt x="2368" y="1734"/>
                  <a:pt x="2293" y="1661"/>
                </a:cubicBezTo>
                <a:cubicBezTo>
                  <a:pt x="2274" y="1660"/>
                  <a:pt x="2255" y="1657"/>
                  <a:pt x="2236" y="1654"/>
                </a:cubicBezTo>
                <a:cubicBezTo>
                  <a:pt x="2269" y="1694"/>
                  <a:pt x="2323" y="1746"/>
                  <a:pt x="2400" y="1772"/>
                </a:cubicBezTo>
                <a:lnTo>
                  <a:pt x="2402" y="1772"/>
                </a:lnTo>
                <a:lnTo>
                  <a:pt x="2401" y="1785"/>
                </a:lnTo>
                <a:lnTo>
                  <a:pt x="2399" y="1785"/>
                </a:lnTo>
                <a:close/>
                <a:moveTo>
                  <a:pt x="2611" y="2296"/>
                </a:moveTo>
                <a:cubicBezTo>
                  <a:pt x="2605" y="2369"/>
                  <a:pt x="2584" y="2490"/>
                  <a:pt x="2520" y="2535"/>
                </a:cubicBezTo>
                <a:lnTo>
                  <a:pt x="2504" y="2546"/>
                </a:lnTo>
                <a:lnTo>
                  <a:pt x="2509" y="2527"/>
                </a:lnTo>
                <a:cubicBezTo>
                  <a:pt x="2510" y="2526"/>
                  <a:pt x="2545" y="2397"/>
                  <a:pt x="2547" y="2280"/>
                </a:cubicBezTo>
                <a:cubicBezTo>
                  <a:pt x="2537" y="2303"/>
                  <a:pt x="2525" y="2325"/>
                  <a:pt x="2510" y="2345"/>
                </a:cubicBezTo>
                <a:cubicBezTo>
                  <a:pt x="2510" y="2346"/>
                  <a:pt x="2507" y="2371"/>
                  <a:pt x="2507" y="2371"/>
                </a:cubicBezTo>
                <a:lnTo>
                  <a:pt x="2502" y="2397"/>
                </a:lnTo>
                <a:cubicBezTo>
                  <a:pt x="2497" y="2428"/>
                  <a:pt x="2490" y="2457"/>
                  <a:pt x="2483" y="2482"/>
                </a:cubicBezTo>
                <a:lnTo>
                  <a:pt x="2477" y="2500"/>
                </a:lnTo>
                <a:cubicBezTo>
                  <a:pt x="2467" y="2530"/>
                  <a:pt x="2439" y="2578"/>
                  <a:pt x="2439" y="2579"/>
                </a:cubicBezTo>
                <a:lnTo>
                  <a:pt x="2427" y="2593"/>
                </a:lnTo>
                <a:cubicBezTo>
                  <a:pt x="2427" y="2593"/>
                  <a:pt x="2422" y="2598"/>
                  <a:pt x="2417" y="2602"/>
                </a:cubicBezTo>
                <a:cubicBezTo>
                  <a:pt x="2420" y="2602"/>
                  <a:pt x="2424" y="2602"/>
                  <a:pt x="2424" y="2602"/>
                </a:cubicBezTo>
                <a:lnTo>
                  <a:pt x="2435" y="2601"/>
                </a:lnTo>
                <a:cubicBezTo>
                  <a:pt x="2445" y="2601"/>
                  <a:pt x="2456" y="2599"/>
                  <a:pt x="2466" y="2596"/>
                </a:cubicBezTo>
                <a:lnTo>
                  <a:pt x="2480" y="2592"/>
                </a:lnTo>
                <a:cubicBezTo>
                  <a:pt x="2490" y="2589"/>
                  <a:pt x="2500" y="2584"/>
                  <a:pt x="2509" y="2579"/>
                </a:cubicBezTo>
                <a:lnTo>
                  <a:pt x="2522" y="2571"/>
                </a:lnTo>
                <a:lnTo>
                  <a:pt x="2525" y="2569"/>
                </a:lnTo>
                <a:cubicBezTo>
                  <a:pt x="2535" y="2562"/>
                  <a:pt x="2545" y="2554"/>
                  <a:pt x="2554" y="2545"/>
                </a:cubicBezTo>
                <a:lnTo>
                  <a:pt x="2565" y="2533"/>
                </a:lnTo>
                <a:cubicBezTo>
                  <a:pt x="2601" y="2492"/>
                  <a:pt x="2627" y="2432"/>
                  <a:pt x="2641" y="2356"/>
                </a:cubicBezTo>
                <a:cubicBezTo>
                  <a:pt x="2631" y="2336"/>
                  <a:pt x="2621" y="2316"/>
                  <a:pt x="2611" y="2296"/>
                </a:cubicBezTo>
                <a:close/>
                <a:moveTo>
                  <a:pt x="2327" y="1903"/>
                </a:moveTo>
                <a:cubicBezTo>
                  <a:pt x="2315" y="1870"/>
                  <a:pt x="2296" y="1829"/>
                  <a:pt x="2271" y="1795"/>
                </a:cubicBezTo>
                <a:cubicBezTo>
                  <a:pt x="2254" y="1795"/>
                  <a:pt x="2238" y="1795"/>
                  <a:pt x="2223" y="1794"/>
                </a:cubicBezTo>
                <a:cubicBezTo>
                  <a:pt x="2256" y="1824"/>
                  <a:pt x="2297" y="1865"/>
                  <a:pt x="2327" y="1903"/>
                </a:cubicBezTo>
                <a:close/>
                <a:moveTo>
                  <a:pt x="1748" y="1508"/>
                </a:moveTo>
                <a:cubicBezTo>
                  <a:pt x="1752" y="1510"/>
                  <a:pt x="1758" y="1513"/>
                  <a:pt x="1767" y="1518"/>
                </a:cubicBezTo>
                <a:cubicBezTo>
                  <a:pt x="1819" y="1548"/>
                  <a:pt x="1954" y="1643"/>
                  <a:pt x="2263" y="1934"/>
                </a:cubicBezTo>
                <a:lnTo>
                  <a:pt x="2278" y="1948"/>
                </a:lnTo>
                <a:cubicBezTo>
                  <a:pt x="2314" y="1982"/>
                  <a:pt x="2349" y="2016"/>
                  <a:pt x="2386" y="2051"/>
                </a:cubicBezTo>
                <a:cubicBezTo>
                  <a:pt x="2386" y="2043"/>
                  <a:pt x="2385" y="2026"/>
                  <a:pt x="2385" y="2026"/>
                </a:cubicBezTo>
                <a:lnTo>
                  <a:pt x="2384" y="2006"/>
                </a:lnTo>
                <a:cubicBezTo>
                  <a:pt x="2381" y="1972"/>
                  <a:pt x="2376" y="1939"/>
                  <a:pt x="2369" y="1909"/>
                </a:cubicBezTo>
                <a:lnTo>
                  <a:pt x="2362" y="1884"/>
                </a:lnTo>
                <a:cubicBezTo>
                  <a:pt x="2359" y="1873"/>
                  <a:pt x="2356" y="1863"/>
                  <a:pt x="2352" y="1854"/>
                </a:cubicBezTo>
                <a:cubicBezTo>
                  <a:pt x="2349" y="1844"/>
                  <a:pt x="2345" y="1836"/>
                  <a:pt x="2341" y="1828"/>
                </a:cubicBezTo>
                <a:cubicBezTo>
                  <a:pt x="2334" y="1815"/>
                  <a:pt x="2327" y="1804"/>
                  <a:pt x="2320" y="1793"/>
                </a:cubicBezTo>
                <a:cubicBezTo>
                  <a:pt x="2318" y="1793"/>
                  <a:pt x="2294" y="1795"/>
                  <a:pt x="2288" y="1795"/>
                </a:cubicBezTo>
                <a:cubicBezTo>
                  <a:pt x="2329" y="1852"/>
                  <a:pt x="2351" y="1927"/>
                  <a:pt x="2359" y="1956"/>
                </a:cubicBezTo>
                <a:cubicBezTo>
                  <a:pt x="2360" y="1960"/>
                  <a:pt x="2361" y="1964"/>
                  <a:pt x="2361" y="1968"/>
                </a:cubicBezTo>
                <a:cubicBezTo>
                  <a:pt x="2361" y="1968"/>
                  <a:pt x="2362" y="1971"/>
                  <a:pt x="2362" y="1971"/>
                </a:cubicBezTo>
                <a:lnTo>
                  <a:pt x="2363" y="1974"/>
                </a:lnTo>
                <a:lnTo>
                  <a:pt x="2350" y="1975"/>
                </a:lnTo>
                <a:lnTo>
                  <a:pt x="2349" y="1975"/>
                </a:lnTo>
                <a:lnTo>
                  <a:pt x="2348" y="1974"/>
                </a:lnTo>
                <a:cubicBezTo>
                  <a:pt x="2348" y="1974"/>
                  <a:pt x="2345" y="1959"/>
                  <a:pt x="2345" y="1959"/>
                </a:cubicBezTo>
                <a:cubicBezTo>
                  <a:pt x="2326" y="1909"/>
                  <a:pt x="2238" y="1826"/>
                  <a:pt x="2200" y="1792"/>
                </a:cubicBezTo>
                <a:cubicBezTo>
                  <a:pt x="2146" y="1786"/>
                  <a:pt x="2103" y="1773"/>
                  <a:pt x="2074" y="1754"/>
                </a:cubicBezTo>
                <a:cubicBezTo>
                  <a:pt x="2024" y="1720"/>
                  <a:pt x="1966" y="1650"/>
                  <a:pt x="1914" y="1588"/>
                </a:cubicBezTo>
                <a:cubicBezTo>
                  <a:pt x="1868" y="1531"/>
                  <a:pt x="1824" y="1478"/>
                  <a:pt x="1797" y="1465"/>
                </a:cubicBezTo>
                <a:cubicBezTo>
                  <a:pt x="1782" y="1469"/>
                  <a:pt x="1761" y="1479"/>
                  <a:pt x="1748" y="1508"/>
                </a:cubicBezTo>
                <a:close/>
                <a:moveTo>
                  <a:pt x="2702" y="1831"/>
                </a:moveTo>
                <a:cubicBezTo>
                  <a:pt x="2738" y="1865"/>
                  <a:pt x="2798" y="1924"/>
                  <a:pt x="2821" y="1956"/>
                </a:cubicBezTo>
                <a:cubicBezTo>
                  <a:pt x="2821" y="1956"/>
                  <a:pt x="2825" y="1961"/>
                  <a:pt x="2824" y="1961"/>
                </a:cubicBezTo>
                <a:cubicBezTo>
                  <a:pt x="2829" y="1968"/>
                  <a:pt x="2830" y="1974"/>
                  <a:pt x="2826" y="1978"/>
                </a:cubicBezTo>
                <a:cubicBezTo>
                  <a:pt x="2819" y="1984"/>
                  <a:pt x="2811" y="1993"/>
                  <a:pt x="2615" y="1873"/>
                </a:cubicBezTo>
                <a:cubicBezTo>
                  <a:pt x="2618" y="1879"/>
                  <a:pt x="2621" y="1887"/>
                  <a:pt x="2622" y="1888"/>
                </a:cubicBezTo>
                <a:cubicBezTo>
                  <a:pt x="2662" y="1922"/>
                  <a:pt x="2710" y="1953"/>
                  <a:pt x="2763" y="1979"/>
                </a:cubicBezTo>
                <a:lnTo>
                  <a:pt x="2776" y="1985"/>
                </a:lnTo>
                <a:cubicBezTo>
                  <a:pt x="2788" y="1991"/>
                  <a:pt x="2800" y="1997"/>
                  <a:pt x="2812" y="2002"/>
                </a:cubicBezTo>
                <a:lnTo>
                  <a:pt x="2826" y="2007"/>
                </a:lnTo>
                <a:lnTo>
                  <a:pt x="2847" y="2015"/>
                </a:lnTo>
                <a:lnTo>
                  <a:pt x="2870" y="2023"/>
                </a:lnTo>
                <a:cubicBezTo>
                  <a:pt x="2870" y="2023"/>
                  <a:pt x="2872" y="2024"/>
                  <a:pt x="2874" y="2025"/>
                </a:cubicBezTo>
                <a:cubicBezTo>
                  <a:pt x="2851" y="1932"/>
                  <a:pt x="2781" y="1852"/>
                  <a:pt x="2750" y="1820"/>
                </a:cubicBezTo>
                <a:cubicBezTo>
                  <a:pt x="2735" y="1825"/>
                  <a:pt x="2718" y="1829"/>
                  <a:pt x="2702" y="1831"/>
                </a:cubicBezTo>
                <a:close/>
                <a:moveTo>
                  <a:pt x="2261" y="2738"/>
                </a:moveTo>
                <a:cubicBezTo>
                  <a:pt x="2277" y="2740"/>
                  <a:pt x="2297" y="2741"/>
                  <a:pt x="2319" y="2734"/>
                </a:cubicBezTo>
                <a:cubicBezTo>
                  <a:pt x="2370" y="2720"/>
                  <a:pt x="2415" y="2680"/>
                  <a:pt x="2455" y="2613"/>
                </a:cubicBezTo>
                <a:cubicBezTo>
                  <a:pt x="2447" y="2615"/>
                  <a:pt x="2439" y="2616"/>
                  <a:pt x="2431" y="2616"/>
                </a:cubicBezTo>
                <a:cubicBezTo>
                  <a:pt x="2413" y="2652"/>
                  <a:pt x="2363" y="2730"/>
                  <a:pt x="2261" y="2738"/>
                </a:cubicBezTo>
                <a:close/>
                <a:moveTo>
                  <a:pt x="2707" y="2338"/>
                </a:moveTo>
                <a:lnTo>
                  <a:pt x="2712" y="2314"/>
                </a:lnTo>
                <a:lnTo>
                  <a:pt x="2715" y="2296"/>
                </a:lnTo>
                <a:cubicBezTo>
                  <a:pt x="2723" y="2247"/>
                  <a:pt x="2726" y="2197"/>
                  <a:pt x="2728" y="2164"/>
                </a:cubicBezTo>
                <a:cubicBezTo>
                  <a:pt x="2706" y="2147"/>
                  <a:pt x="2684" y="2127"/>
                  <a:pt x="2663" y="2106"/>
                </a:cubicBezTo>
                <a:cubicBezTo>
                  <a:pt x="2677" y="2166"/>
                  <a:pt x="2693" y="2245"/>
                  <a:pt x="2693" y="2307"/>
                </a:cubicBezTo>
                <a:cubicBezTo>
                  <a:pt x="2693" y="2312"/>
                  <a:pt x="2692" y="2318"/>
                  <a:pt x="2692" y="2323"/>
                </a:cubicBezTo>
                <a:lnTo>
                  <a:pt x="2692" y="2324"/>
                </a:lnTo>
                <a:lnTo>
                  <a:pt x="2679" y="2326"/>
                </a:lnTo>
                <a:lnTo>
                  <a:pt x="2678" y="2324"/>
                </a:lnTo>
                <a:cubicBezTo>
                  <a:pt x="2678" y="2323"/>
                  <a:pt x="2641" y="2186"/>
                  <a:pt x="2602" y="2105"/>
                </a:cubicBezTo>
                <a:cubicBezTo>
                  <a:pt x="2601" y="2104"/>
                  <a:pt x="2597" y="2102"/>
                  <a:pt x="2597" y="2102"/>
                </a:cubicBezTo>
                <a:cubicBezTo>
                  <a:pt x="2596" y="2102"/>
                  <a:pt x="2588" y="2098"/>
                  <a:pt x="2574" y="2090"/>
                </a:cubicBezTo>
                <a:cubicBezTo>
                  <a:pt x="2575" y="2102"/>
                  <a:pt x="2576" y="2114"/>
                  <a:pt x="2576" y="2127"/>
                </a:cubicBezTo>
                <a:cubicBezTo>
                  <a:pt x="2576" y="2139"/>
                  <a:pt x="2575" y="2151"/>
                  <a:pt x="2574" y="2163"/>
                </a:cubicBezTo>
                <a:cubicBezTo>
                  <a:pt x="2582" y="2189"/>
                  <a:pt x="2592" y="2217"/>
                  <a:pt x="2604" y="2245"/>
                </a:cubicBezTo>
                <a:lnTo>
                  <a:pt x="2613" y="2266"/>
                </a:lnTo>
                <a:cubicBezTo>
                  <a:pt x="2624" y="2291"/>
                  <a:pt x="2636" y="2315"/>
                  <a:pt x="2648" y="2339"/>
                </a:cubicBezTo>
                <a:lnTo>
                  <a:pt x="2652" y="2345"/>
                </a:lnTo>
                <a:lnTo>
                  <a:pt x="2656" y="2353"/>
                </a:lnTo>
                <a:lnTo>
                  <a:pt x="2659" y="2358"/>
                </a:lnTo>
                <a:lnTo>
                  <a:pt x="2673" y="2382"/>
                </a:lnTo>
                <a:lnTo>
                  <a:pt x="2684" y="2400"/>
                </a:lnTo>
                <a:cubicBezTo>
                  <a:pt x="2684" y="2400"/>
                  <a:pt x="2684" y="2401"/>
                  <a:pt x="2685" y="2402"/>
                </a:cubicBezTo>
                <a:cubicBezTo>
                  <a:pt x="2690" y="2393"/>
                  <a:pt x="2694" y="2382"/>
                  <a:pt x="2699" y="2369"/>
                </a:cubicBezTo>
                <a:cubicBezTo>
                  <a:pt x="2702" y="2360"/>
                  <a:pt x="2705" y="2349"/>
                  <a:pt x="2707" y="2338"/>
                </a:cubicBezTo>
                <a:close/>
                <a:moveTo>
                  <a:pt x="2074" y="1587"/>
                </a:moveTo>
                <a:cubicBezTo>
                  <a:pt x="2094" y="1589"/>
                  <a:pt x="2105" y="1584"/>
                  <a:pt x="2107" y="1578"/>
                </a:cubicBezTo>
                <a:cubicBezTo>
                  <a:pt x="2107" y="1578"/>
                  <a:pt x="2107" y="1577"/>
                  <a:pt x="2107" y="1577"/>
                </a:cubicBezTo>
                <a:cubicBezTo>
                  <a:pt x="2107" y="1573"/>
                  <a:pt x="2104" y="1569"/>
                  <a:pt x="2099" y="1565"/>
                </a:cubicBezTo>
                <a:cubicBezTo>
                  <a:pt x="2081" y="1550"/>
                  <a:pt x="2074" y="1543"/>
                  <a:pt x="2072" y="1525"/>
                </a:cubicBezTo>
                <a:cubicBezTo>
                  <a:pt x="2056" y="1524"/>
                  <a:pt x="2043" y="1523"/>
                  <a:pt x="2031" y="1523"/>
                </a:cubicBezTo>
                <a:cubicBezTo>
                  <a:pt x="2037" y="1544"/>
                  <a:pt x="2051" y="1586"/>
                  <a:pt x="2074" y="1587"/>
                </a:cubicBezTo>
                <a:close/>
                <a:moveTo>
                  <a:pt x="2283" y="1646"/>
                </a:moveTo>
                <a:lnTo>
                  <a:pt x="2299" y="1647"/>
                </a:lnTo>
                <a:cubicBezTo>
                  <a:pt x="2325" y="1649"/>
                  <a:pt x="2350" y="1650"/>
                  <a:pt x="2375" y="1648"/>
                </a:cubicBezTo>
                <a:lnTo>
                  <a:pt x="2389" y="1648"/>
                </a:lnTo>
                <a:cubicBezTo>
                  <a:pt x="2399" y="1647"/>
                  <a:pt x="2409" y="1646"/>
                  <a:pt x="2420" y="1644"/>
                </a:cubicBezTo>
                <a:lnTo>
                  <a:pt x="2433" y="1642"/>
                </a:lnTo>
                <a:cubicBezTo>
                  <a:pt x="2444" y="1640"/>
                  <a:pt x="2456" y="1638"/>
                  <a:pt x="2468" y="1635"/>
                </a:cubicBezTo>
                <a:lnTo>
                  <a:pt x="2469" y="1635"/>
                </a:lnTo>
                <a:lnTo>
                  <a:pt x="2479" y="1633"/>
                </a:lnTo>
                <a:cubicBezTo>
                  <a:pt x="2493" y="1629"/>
                  <a:pt x="2508" y="1624"/>
                  <a:pt x="2523" y="1618"/>
                </a:cubicBezTo>
                <a:lnTo>
                  <a:pt x="2524" y="1618"/>
                </a:lnTo>
                <a:lnTo>
                  <a:pt x="2533" y="1614"/>
                </a:lnTo>
                <a:cubicBezTo>
                  <a:pt x="2562" y="1602"/>
                  <a:pt x="2588" y="1586"/>
                  <a:pt x="2612" y="1568"/>
                </a:cubicBezTo>
                <a:cubicBezTo>
                  <a:pt x="2553" y="1574"/>
                  <a:pt x="2385" y="1585"/>
                  <a:pt x="2256" y="1545"/>
                </a:cubicBezTo>
                <a:lnTo>
                  <a:pt x="2198" y="1538"/>
                </a:lnTo>
                <a:lnTo>
                  <a:pt x="2171" y="1535"/>
                </a:lnTo>
                <a:lnTo>
                  <a:pt x="2161" y="1534"/>
                </a:lnTo>
                <a:cubicBezTo>
                  <a:pt x="2161" y="1534"/>
                  <a:pt x="2091" y="1527"/>
                  <a:pt x="2086" y="1527"/>
                </a:cubicBezTo>
                <a:cubicBezTo>
                  <a:pt x="2088" y="1537"/>
                  <a:pt x="2093" y="1542"/>
                  <a:pt x="2108" y="1554"/>
                </a:cubicBezTo>
                <a:cubicBezTo>
                  <a:pt x="2117" y="1561"/>
                  <a:pt x="2122" y="1569"/>
                  <a:pt x="2122" y="1577"/>
                </a:cubicBezTo>
                <a:cubicBezTo>
                  <a:pt x="2122" y="1579"/>
                  <a:pt x="2121" y="1581"/>
                  <a:pt x="2120" y="1584"/>
                </a:cubicBezTo>
                <a:cubicBezTo>
                  <a:pt x="2115" y="1596"/>
                  <a:pt x="2098" y="1603"/>
                  <a:pt x="2073" y="1602"/>
                </a:cubicBezTo>
                <a:cubicBezTo>
                  <a:pt x="2041" y="1600"/>
                  <a:pt x="2024" y="1552"/>
                  <a:pt x="2016" y="1522"/>
                </a:cubicBezTo>
                <a:cubicBezTo>
                  <a:pt x="1994" y="1522"/>
                  <a:pt x="1977" y="1524"/>
                  <a:pt x="1965" y="1527"/>
                </a:cubicBezTo>
                <a:cubicBezTo>
                  <a:pt x="1966" y="1544"/>
                  <a:pt x="1971" y="1592"/>
                  <a:pt x="2001" y="1621"/>
                </a:cubicBezTo>
                <a:cubicBezTo>
                  <a:pt x="2018" y="1637"/>
                  <a:pt x="2039" y="1644"/>
                  <a:pt x="2065" y="1643"/>
                </a:cubicBezTo>
                <a:cubicBezTo>
                  <a:pt x="2106" y="1641"/>
                  <a:pt x="2136" y="1629"/>
                  <a:pt x="2154" y="1607"/>
                </a:cubicBezTo>
                <a:cubicBezTo>
                  <a:pt x="2157" y="1601"/>
                  <a:pt x="2159" y="1594"/>
                  <a:pt x="2160" y="1586"/>
                </a:cubicBezTo>
                <a:lnTo>
                  <a:pt x="2161" y="1576"/>
                </a:lnTo>
                <a:cubicBezTo>
                  <a:pt x="2161" y="1572"/>
                  <a:pt x="2162" y="1567"/>
                  <a:pt x="2162" y="1563"/>
                </a:cubicBezTo>
                <a:cubicBezTo>
                  <a:pt x="2162" y="1559"/>
                  <a:pt x="2162" y="1555"/>
                  <a:pt x="2161" y="1551"/>
                </a:cubicBezTo>
                <a:lnTo>
                  <a:pt x="2160" y="1540"/>
                </a:lnTo>
                <a:lnTo>
                  <a:pt x="2160" y="1537"/>
                </a:lnTo>
                <a:lnTo>
                  <a:pt x="2174" y="1541"/>
                </a:lnTo>
                <a:cubicBezTo>
                  <a:pt x="2187" y="1546"/>
                  <a:pt x="2312" y="1585"/>
                  <a:pt x="2478" y="1580"/>
                </a:cubicBezTo>
                <a:lnTo>
                  <a:pt x="2481" y="1580"/>
                </a:lnTo>
                <a:lnTo>
                  <a:pt x="2478" y="1591"/>
                </a:lnTo>
                <a:lnTo>
                  <a:pt x="2477" y="1591"/>
                </a:lnTo>
                <a:cubicBezTo>
                  <a:pt x="2476" y="1592"/>
                  <a:pt x="2362" y="1635"/>
                  <a:pt x="2198" y="1598"/>
                </a:cubicBezTo>
                <a:cubicBezTo>
                  <a:pt x="2205" y="1611"/>
                  <a:pt x="2214" y="1624"/>
                  <a:pt x="2223" y="1637"/>
                </a:cubicBezTo>
                <a:cubicBezTo>
                  <a:pt x="2243" y="1641"/>
                  <a:pt x="2263" y="1644"/>
                  <a:pt x="2283" y="1646"/>
                </a:cubicBezTo>
                <a:close/>
                <a:moveTo>
                  <a:pt x="1674" y="1935"/>
                </a:moveTo>
                <a:cubicBezTo>
                  <a:pt x="1761" y="1927"/>
                  <a:pt x="1818" y="1902"/>
                  <a:pt x="1868" y="1881"/>
                </a:cubicBezTo>
                <a:cubicBezTo>
                  <a:pt x="1882" y="1874"/>
                  <a:pt x="1897" y="1868"/>
                  <a:pt x="1912" y="1862"/>
                </a:cubicBezTo>
                <a:cubicBezTo>
                  <a:pt x="1946" y="1842"/>
                  <a:pt x="1991" y="1829"/>
                  <a:pt x="2048" y="1821"/>
                </a:cubicBezTo>
                <a:cubicBezTo>
                  <a:pt x="2029" y="1808"/>
                  <a:pt x="2010" y="1796"/>
                  <a:pt x="1992" y="1786"/>
                </a:cubicBezTo>
                <a:cubicBezTo>
                  <a:pt x="1929" y="1787"/>
                  <a:pt x="1817" y="1792"/>
                  <a:pt x="1768" y="1813"/>
                </a:cubicBezTo>
                <a:cubicBezTo>
                  <a:pt x="1710" y="1837"/>
                  <a:pt x="1559" y="1899"/>
                  <a:pt x="1435" y="1814"/>
                </a:cubicBezTo>
                <a:cubicBezTo>
                  <a:pt x="1468" y="1861"/>
                  <a:pt x="1547" y="1947"/>
                  <a:pt x="1674" y="1935"/>
                </a:cubicBezTo>
                <a:close/>
                <a:moveTo>
                  <a:pt x="2697" y="2409"/>
                </a:moveTo>
                <a:cubicBezTo>
                  <a:pt x="2695" y="2413"/>
                  <a:pt x="2693" y="2416"/>
                  <a:pt x="2691" y="2420"/>
                </a:cubicBezTo>
                <a:lnTo>
                  <a:pt x="2685" y="2428"/>
                </a:lnTo>
                <a:cubicBezTo>
                  <a:pt x="2685" y="2428"/>
                  <a:pt x="2685" y="2428"/>
                  <a:pt x="2685" y="2428"/>
                </a:cubicBezTo>
                <a:cubicBezTo>
                  <a:pt x="2685" y="2436"/>
                  <a:pt x="2685" y="2452"/>
                  <a:pt x="2685" y="2452"/>
                </a:cubicBezTo>
                <a:cubicBezTo>
                  <a:pt x="2685" y="2464"/>
                  <a:pt x="2685" y="2475"/>
                  <a:pt x="2684" y="2486"/>
                </a:cubicBezTo>
                <a:cubicBezTo>
                  <a:pt x="2689" y="2466"/>
                  <a:pt x="2694" y="2439"/>
                  <a:pt x="2697" y="2409"/>
                </a:cubicBezTo>
                <a:close/>
                <a:moveTo>
                  <a:pt x="2185" y="1580"/>
                </a:moveTo>
                <a:lnTo>
                  <a:pt x="2188" y="1581"/>
                </a:lnTo>
                <a:cubicBezTo>
                  <a:pt x="2286" y="1605"/>
                  <a:pt x="2362" y="1601"/>
                  <a:pt x="2408" y="1594"/>
                </a:cubicBezTo>
                <a:cubicBezTo>
                  <a:pt x="2299" y="1590"/>
                  <a:pt x="2217" y="1570"/>
                  <a:pt x="2176" y="1557"/>
                </a:cubicBezTo>
                <a:cubicBezTo>
                  <a:pt x="2176" y="1562"/>
                  <a:pt x="2176" y="1571"/>
                  <a:pt x="2176" y="1571"/>
                </a:cubicBezTo>
                <a:cubicBezTo>
                  <a:pt x="2176" y="1571"/>
                  <a:pt x="2175" y="1576"/>
                  <a:pt x="2175" y="1578"/>
                </a:cubicBezTo>
                <a:cubicBezTo>
                  <a:pt x="2178" y="1578"/>
                  <a:pt x="2185" y="1580"/>
                  <a:pt x="2185" y="1580"/>
                </a:cubicBezTo>
                <a:close/>
                <a:moveTo>
                  <a:pt x="2561" y="2065"/>
                </a:moveTo>
                <a:lnTo>
                  <a:pt x="2572" y="2072"/>
                </a:lnTo>
                <a:cubicBezTo>
                  <a:pt x="2572" y="2072"/>
                  <a:pt x="2585" y="2080"/>
                  <a:pt x="2590" y="2083"/>
                </a:cubicBezTo>
                <a:lnTo>
                  <a:pt x="2589" y="2079"/>
                </a:lnTo>
                <a:lnTo>
                  <a:pt x="2585" y="2054"/>
                </a:lnTo>
                <a:cubicBezTo>
                  <a:pt x="2581" y="2037"/>
                  <a:pt x="2577" y="2020"/>
                  <a:pt x="2572" y="2005"/>
                </a:cubicBezTo>
                <a:cubicBezTo>
                  <a:pt x="2569" y="1995"/>
                  <a:pt x="2566" y="1986"/>
                  <a:pt x="2563" y="1976"/>
                </a:cubicBezTo>
                <a:cubicBezTo>
                  <a:pt x="2553" y="1948"/>
                  <a:pt x="2541" y="1922"/>
                  <a:pt x="2528" y="1900"/>
                </a:cubicBezTo>
                <a:cubicBezTo>
                  <a:pt x="2527" y="1899"/>
                  <a:pt x="2491" y="1880"/>
                  <a:pt x="2481" y="1874"/>
                </a:cubicBezTo>
                <a:cubicBezTo>
                  <a:pt x="2528" y="1948"/>
                  <a:pt x="2553" y="2025"/>
                  <a:pt x="2553" y="2025"/>
                </a:cubicBezTo>
                <a:lnTo>
                  <a:pt x="2560" y="2047"/>
                </a:lnTo>
                <a:lnTo>
                  <a:pt x="2542" y="2033"/>
                </a:lnTo>
                <a:cubicBezTo>
                  <a:pt x="2503" y="2003"/>
                  <a:pt x="2431" y="1933"/>
                  <a:pt x="2375" y="1877"/>
                </a:cubicBezTo>
                <a:cubicBezTo>
                  <a:pt x="2378" y="1886"/>
                  <a:pt x="2381" y="1895"/>
                  <a:pt x="2383" y="1904"/>
                </a:cubicBezTo>
                <a:cubicBezTo>
                  <a:pt x="2449" y="1986"/>
                  <a:pt x="2516" y="2037"/>
                  <a:pt x="2561" y="2065"/>
                </a:cubicBezTo>
                <a:close/>
                <a:moveTo>
                  <a:pt x="2336" y="1792"/>
                </a:moveTo>
                <a:cubicBezTo>
                  <a:pt x="2347" y="1808"/>
                  <a:pt x="2357" y="1826"/>
                  <a:pt x="2365" y="1847"/>
                </a:cubicBezTo>
                <a:cubicBezTo>
                  <a:pt x="2407" y="1889"/>
                  <a:pt x="2482" y="1964"/>
                  <a:pt x="2531" y="2006"/>
                </a:cubicBezTo>
                <a:cubicBezTo>
                  <a:pt x="2518" y="1971"/>
                  <a:pt x="2492" y="1913"/>
                  <a:pt x="2454" y="1859"/>
                </a:cubicBezTo>
                <a:cubicBezTo>
                  <a:pt x="2412" y="1835"/>
                  <a:pt x="2375" y="1813"/>
                  <a:pt x="2343" y="1792"/>
                </a:cubicBezTo>
                <a:cubicBezTo>
                  <a:pt x="2342" y="1792"/>
                  <a:pt x="2339" y="1792"/>
                  <a:pt x="2336" y="1792"/>
                </a:cubicBezTo>
                <a:close/>
                <a:moveTo>
                  <a:pt x="2486" y="2218"/>
                </a:moveTo>
                <a:lnTo>
                  <a:pt x="2492" y="2245"/>
                </a:lnTo>
                <a:cubicBezTo>
                  <a:pt x="2499" y="2283"/>
                  <a:pt x="2501" y="2313"/>
                  <a:pt x="2501" y="2333"/>
                </a:cubicBezTo>
                <a:cubicBezTo>
                  <a:pt x="2505" y="2328"/>
                  <a:pt x="2509" y="2321"/>
                  <a:pt x="2509" y="2321"/>
                </a:cubicBezTo>
                <a:cubicBezTo>
                  <a:pt x="2525" y="2296"/>
                  <a:pt x="2538" y="2268"/>
                  <a:pt x="2546" y="2238"/>
                </a:cubicBezTo>
                <a:cubicBezTo>
                  <a:pt x="2549" y="2228"/>
                  <a:pt x="2552" y="2219"/>
                  <a:pt x="2554" y="2209"/>
                </a:cubicBezTo>
                <a:cubicBezTo>
                  <a:pt x="2557" y="2194"/>
                  <a:pt x="2559" y="2179"/>
                  <a:pt x="2560" y="2165"/>
                </a:cubicBezTo>
                <a:cubicBezTo>
                  <a:pt x="2561" y="2154"/>
                  <a:pt x="2562" y="2142"/>
                  <a:pt x="2562" y="2131"/>
                </a:cubicBezTo>
                <a:lnTo>
                  <a:pt x="2562" y="2127"/>
                </a:lnTo>
                <a:cubicBezTo>
                  <a:pt x="2562" y="2112"/>
                  <a:pt x="2561" y="2096"/>
                  <a:pt x="2559" y="2081"/>
                </a:cubicBezTo>
                <a:cubicBezTo>
                  <a:pt x="2551" y="2076"/>
                  <a:pt x="2543" y="2071"/>
                  <a:pt x="2534" y="2064"/>
                </a:cubicBezTo>
                <a:cubicBezTo>
                  <a:pt x="2534" y="2072"/>
                  <a:pt x="2535" y="2080"/>
                  <a:pt x="2535" y="2087"/>
                </a:cubicBezTo>
                <a:cubicBezTo>
                  <a:pt x="2535" y="2143"/>
                  <a:pt x="2523" y="2193"/>
                  <a:pt x="2522" y="2195"/>
                </a:cubicBezTo>
                <a:lnTo>
                  <a:pt x="2522" y="2197"/>
                </a:lnTo>
                <a:lnTo>
                  <a:pt x="2508" y="2195"/>
                </a:lnTo>
                <a:lnTo>
                  <a:pt x="2508" y="2194"/>
                </a:lnTo>
                <a:cubicBezTo>
                  <a:pt x="2508" y="2193"/>
                  <a:pt x="2508" y="2192"/>
                  <a:pt x="2508" y="2191"/>
                </a:cubicBezTo>
                <a:cubicBezTo>
                  <a:pt x="2508" y="2110"/>
                  <a:pt x="2459" y="2018"/>
                  <a:pt x="2443" y="1991"/>
                </a:cubicBezTo>
                <a:cubicBezTo>
                  <a:pt x="2425" y="1973"/>
                  <a:pt x="2406" y="1953"/>
                  <a:pt x="2389" y="1933"/>
                </a:cubicBezTo>
                <a:cubicBezTo>
                  <a:pt x="2396" y="1968"/>
                  <a:pt x="2398" y="2000"/>
                  <a:pt x="2399" y="2022"/>
                </a:cubicBezTo>
                <a:cubicBezTo>
                  <a:pt x="2440" y="2082"/>
                  <a:pt x="2469" y="2148"/>
                  <a:pt x="2486" y="2218"/>
                </a:cubicBezTo>
                <a:close/>
                <a:moveTo>
                  <a:pt x="2661" y="2612"/>
                </a:moveTo>
                <a:cubicBezTo>
                  <a:pt x="2666" y="2610"/>
                  <a:pt x="2676" y="2604"/>
                  <a:pt x="2688" y="2595"/>
                </a:cubicBezTo>
                <a:cubicBezTo>
                  <a:pt x="2694" y="2590"/>
                  <a:pt x="2700" y="2585"/>
                  <a:pt x="2706" y="2580"/>
                </a:cubicBezTo>
                <a:cubicBezTo>
                  <a:pt x="2733" y="2556"/>
                  <a:pt x="2767" y="2514"/>
                  <a:pt x="2781" y="2450"/>
                </a:cubicBezTo>
                <a:cubicBezTo>
                  <a:pt x="2756" y="2410"/>
                  <a:pt x="2735" y="2368"/>
                  <a:pt x="2722" y="2338"/>
                </a:cubicBezTo>
                <a:cubicBezTo>
                  <a:pt x="2719" y="2350"/>
                  <a:pt x="2716" y="2362"/>
                  <a:pt x="2713" y="2372"/>
                </a:cubicBezTo>
                <a:cubicBezTo>
                  <a:pt x="2713" y="2373"/>
                  <a:pt x="2713" y="2373"/>
                  <a:pt x="2713" y="2374"/>
                </a:cubicBezTo>
                <a:cubicBezTo>
                  <a:pt x="2713" y="2470"/>
                  <a:pt x="2679" y="2548"/>
                  <a:pt x="2679" y="2549"/>
                </a:cubicBezTo>
                <a:lnTo>
                  <a:pt x="2678" y="2551"/>
                </a:lnTo>
                <a:lnTo>
                  <a:pt x="2665" y="2547"/>
                </a:lnTo>
                <a:lnTo>
                  <a:pt x="2665" y="2545"/>
                </a:lnTo>
                <a:cubicBezTo>
                  <a:pt x="2669" y="2520"/>
                  <a:pt x="2671" y="2485"/>
                  <a:pt x="2671" y="2452"/>
                </a:cubicBezTo>
                <a:cubicBezTo>
                  <a:pt x="2671" y="2435"/>
                  <a:pt x="2670" y="2419"/>
                  <a:pt x="2670" y="2405"/>
                </a:cubicBezTo>
                <a:cubicBezTo>
                  <a:pt x="2669" y="2404"/>
                  <a:pt x="2659" y="2386"/>
                  <a:pt x="2655" y="2380"/>
                </a:cubicBezTo>
                <a:cubicBezTo>
                  <a:pt x="2650" y="2406"/>
                  <a:pt x="2642" y="2453"/>
                  <a:pt x="2642" y="2500"/>
                </a:cubicBezTo>
                <a:lnTo>
                  <a:pt x="2642" y="2502"/>
                </a:lnTo>
                <a:lnTo>
                  <a:pt x="2641" y="2509"/>
                </a:lnTo>
                <a:lnTo>
                  <a:pt x="2642" y="2525"/>
                </a:lnTo>
                <a:cubicBezTo>
                  <a:pt x="2643" y="2561"/>
                  <a:pt x="2650" y="2591"/>
                  <a:pt x="2661" y="2612"/>
                </a:cubicBezTo>
                <a:close/>
                <a:moveTo>
                  <a:pt x="2517" y="2139"/>
                </a:moveTo>
                <a:cubicBezTo>
                  <a:pt x="2519" y="2121"/>
                  <a:pt x="2520" y="2103"/>
                  <a:pt x="2520" y="2087"/>
                </a:cubicBezTo>
                <a:cubicBezTo>
                  <a:pt x="2520" y="2076"/>
                  <a:pt x="2520" y="2064"/>
                  <a:pt x="2519" y="2054"/>
                </a:cubicBezTo>
                <a:cubicBezTo>
                  <a:pt x="2504" y="2043"/>
                  <a:pt x="2489" y="2031"/>
                  <a:pt x="2474" y="2018"/>
                </a:cubicBezTo>
                <a:cubicBezTo>
                  <a:pt x="2490" y="2050"/>
                  <a:pt x="2508" y="2094"/>
                  <a:pt x="2517" y="2139"/>
                </a:cubicBezTo>
                <a:close/>
                <a:moveTo>
                  <a:pt x="2372" y="2485"/>
                </a:moveTo>
                <a:cubicBezTo>
                  <a:pt x="2334" y="2515"/>
                  <a:pt x="2290" y="2529"/>
                  <a:pt x="2240" y="2527"/>
                </a:cubicBezTo>
                <a:cubicBezTo>
                  <a:pt x="2257" y="2542"/>
                  <a:pt x="2296" y="2572"/>
                  <a:pt x="2348" y="2581"/>
                </a:cubicBezTo>
                <a:lnTo>
                  <a:pt x="2359" y="2583"/>
                </a:lnTo>
                <a:cubicBezTo>
                  <a:pt x="2379" y="2585"/>
                  <a:pt x="2400" y="2584"/>
                  <a:pt x="2420" y="2580"/>
                </a:cubicBezTo>
                <a:cubicBezTo>
                  <a:pt x="2433" y="2565"/>
                  <a:pt x="2446" y="2543"/>
                  <a:pt x="2457" y="2514"/>
                </a:cubicBezTo>
                <a:cubicBezTo>
                  <a:pt x="2396" y="2553"/>
                  <a:pt x="2342" y="2549"/>
                  <a:pt x="2339" y="2548"/>
                </a:cubicBezTo>
                <a:lnTo>
                  <a:pt x="2337" y="2548"/>
                </a:lnTo>
                <a:lnTo>
                  <a:pt x="2338" y="2534"/>
                </a:lnTo>
                <a:lnTo>
                  <a:pt x="2340" y="2534"/>
                </a:lnTo>
                <a:cubicBezTo>
                  <a:pt x="2396" y="2531"/>
                  <a:pt x="2462" y="2434"/>
                  <a:pt x="2489" y="2393"/>
                </a:cubicBezTo>
                <a:cubicBezTo>
                  <a:pt x="2489" y="2392"/>
                  <a:pt x="2491" y="2376"/>
                  <a:pt x="2493" y="2367"/>
                </a:cubicBezTo>
                <a:cubicBezTo>
                  <a:pt x="2491" y="2369"/>
                  <a:pt x="2485" y="2377"/>
                  <a:pt x="2485" y="2377"/>
                </a:cubicBezTo>
                <a:lnTo>
                  <a:pt x="2487" y="2354"/>
                </a:lnTo>
                <a:cubicBezTo>
                  <a:pt x="2487" y="2354"/>
                  <a:pt x="2487" y="2349"/>
                  <a:pt x="2487" y="2340"/>
                </a:cubicBezTo>
                <a:cubicBezTo>
                  <a:pt x="2487" y="2327"/>
                  <a:pt x="2486" y="2308"/>
                  <a:pt x="2483" y="2284"/>
                </a:cubicBezTo>
                <a:cubicBezTo>
                  <a:pt x="2467" y="2350"/>
                  <a:pt x="2434" y="2434"/>
                  <a:pt x="2372" y="2485"/>
                </a:cubicBezTo>
                <a:close/>
                <a:moveTo>
                  <a:pt x="2741" y="2157"/>
                </a:moveTo>
                <a:lnTo>
                  <a:pt x="2753" y="2166"/>
                </a:lnTo>
                <a:lnTo>
                  <a:pt x="2766" y="2176"/>
                </a:lnTo>
                <a:cubicBezTo>
                  <a:pt x="2779" y="2185"/>
                  <a:pt x="2790" y="2192"/>
                  <a:pt x="2797" y="2197"/>
                </a:cubicBezTo>
                <a:cubicBezTo>
                  <a:pt x="2797" y="2195"/>
                  <a:pt x="2797" y="2191"/>
                  <a:pt x="2797" y="2191"/>
                </a:cubicBezTo>
                <a:lnTo>
                  <a:pt x="2797" y="2188"/>
                </a:lnTo>
                <a:lnTo>
                  <a:pt x="2797" y="2185"/>
                </a:lnTo>
                <a:lnTo>
                  <a:pt x="2797" y="2173"/>
                </a:lnTo>
                <a:cubicBezTo>
                  <a:pt x="2796" y="2139"/>
                  <a:pt x="2791" y="2100"/>
                  <a:pt x="2781" y="2057"/>
                </a:cubicBezTo>
                <a:lnTo>
                  <a:pt x="2776" y="2038"/>
                </a:lnTo>
                <a:cubicBezTo>
                  <a:pt x="2773" y="2024"/>
                  <a:pt x="2769" y="2010"/>
                  <a:pt x="2765" y="1996"/>
                </a:cubicBezTo>
                <a:cubicBezTo>
                  <a:pt x="2715" y="1972"/>
                  <a:pt x="2670" y="1944"/>
                  <a:pt x="2630" y="1913"/>
                </a:cubicBezTo>
                <a:cubicBezTo>
                  <a:pt x="2631" y="1918"/>
                  <a:pt x="2633" y="1923"/>
                  <a:pt x="2634" y="1928"/>
                </a:cubicBezTo>
                <a:cubicBezTo>
                  <a:pt x="2724" y="2015"/>
                  <a:pt x="2774" y="2145"/>
                  <a:pt x="2775" y="2146"/>
                </a:cubicBezTo>
                <a:lnTo>
                  <a:pt x="2784" y="2169"/>
                </a:lnTo>
                <a:lnTo>
                  <a:pt x="2764" y="2154"/>
                </a:lnTo>
                <a:cubicBezTo>
                  <a:pt x="2699" y="2106"/>
                  <a:pt x="2607" y="1976"/>
                  <a:pt x="2569" y="1922"/>
                </a:cubicBezTo>
                <a:cubicBezTo>
                  <a:pt x="2569" y="1921"/>
                  <a:pt x="2558" y="1916"/>
                  <a:pt x="2551" y="1912"/>
                </a:cubicBezTo>
                <a:cubicBezTo>
                  <a:pt x="2565" y="1938"/>
                  <a:pt x="2576" y="1968"/>
                  <a:pt x="2586" y="1999"/>
                </a:cubicBezTo>
                <a:cubicBezTo>
                  <a:pt x="2605" y="2023"/>
                  <a:pt x="2642" y="2064"/>
                  <a:pt x="2642" y="2065"/>
                </a:cubicBezTo>
                <a:lnTo>
                  <a:pt x="2657" y="2080"/>
                </a:lnTo>
                <a:cubicBezTo>
                  <a:pt x="2657" y="2080"/>
                  <a:pt x="2710" y="2131"/>
                  <a:pt x="2731" y="2149"/>
                </a:cubicBezTo>
                <a:lnTo>
                  <a:pt x="2741" y="2157"/>
                </a:lnTo>
                <a:close/>
                <a:moveTo>
                  <a:pt x="2465" y="2492"/>
                </a:moveTo>
                <a:cubicBezTo>
                  <a:pt x="2471" y="2473"/>
                  <a:pt x="2476" y="2452"/>
                  <a:pt x="2481" y="2429"/>
                </a:cubicBezTo>
                <a:cubicBezTo>
                  <a:pt x="2458" y="2463"/>
                  <a:pt x="2426" y="2503"/>
                  <a:pt x="2391" y="2527"/>
                </a:cubicBezTo>
                <a:cubicBezTo>
                  <a:pt x="2418" y="2520"/>
                  <a:pt x="2442" y="2509"/>
                  <a:pt x="2465" y="2492"/>
                </a:cubicBezTo>
                <a:close/>
                <a:moveTo>
                  <a:pt x="2796" y="2447"/>
                </a:moveTo>
                <a:cubicBezTo>
                  <a:pt x="2811" y="2470"/>
                  <a:pt x="2826" y="2490"/>
                  <a:pt x="2841" y="2508"/>
                </a:cubicBezTo>
                <a:cubicBezTo>
                  <a:pt x="2852" y="2477"/>
                  <a:pt x="2883" y="2387"/>
                  <a:pt x="2883" y="2316"/>
                </a:cubicBezTo>
                <a:cubicBezTo>
                  <a:pt x="2883" y="2309"/>
                  <a:pt x="2882" y="2303"/>
                  <a:pt x="2882" y="2296"/>
                </a:cubicBezTo>
                <a:cubicBezTo>
                  <a:pt x="2871" y="2285"/>
                  <a:pt x="2860" y="2273"/>
                  <a:pt x="2850" y="2260"/>
                </a:cubicBezTo>
                <a:cubicBezTo>
                  <a:pt x="2850" y="2266"/>
                  <a:pt x="2850" y="2273"/>
                  <a:pt x="2850" y="2280"/>
                </a:cubicBezTo>
                <a:cubicBezTo>
                  <a:pt x="2850" y="2359"/>
                  <a:pt x="2838" y="2436"/>
                  <a:pt x="2838" y="2437"/>
                </a:cubicBezTo>
                <a:lnTo>
                  <a:pt x="2838" y="2438"/>
                </a:lnTo>
                <a:lnTo>
                  <a:pt x="2824" y="2438"/>
                </a:lnTo>
                <a:lnTo>
                  <a:pt x="2824" y="2437"/>
                </a:lnTo>
                <a:cubicBezTo>
                  <a:pt x="2814" y="2367"/>
                  <a:pt x="2768" y="2227"/>
                  <a:pt x="2754" y="2185"/>
                </a:cubicBezTo>
                <a:cubicBezTo>
                  <a:pt x="2754" y="2184"/>
                  <a:pt x="2745" y="2178"/>
                  <a:pt x="2741" y="2175"/>
                </a:cubicBezTo>
                <a:cubicBezTo>
                  <a:pt x="2740" y="2212"/>
                  <a:pt x="2736" y="2264"/>
                  <a:pt x="2727" y="2314"/>
                </a:cubicBezTo>
                <a:cubicBezTo>
                  <a:pt x="2740" y="2344"/>
                  <a:pt x="2760" y="2389"/>
                  <a:pt x="2788" y="2434"/>
                </a:cubicBezTo>
                <a:lnTo>
                  <a:pt x="2796" y="2447"/>
                </a:lnTo>
                <a:close/>
                <a:moveTo>
                  <a:pt x="1620" y="1540"/>
                </a:moveTo>
                <a:cubicBezTo>
                  <a:pt x="1568" y="1565"/>
                  <a:pt x="1540" y="1648"/>
                  <a:pt x="1540" y="1718"/>
                </a:cubicBezTo>
                <a:cubicBezTo>
                  <a:pt x="1540" y="1736"/>
                  <a:pt x="1543" y="1754"/>
                  <a:pt x="1547" y="1772"/>
                </a:cubicBezTo>
                <a:cubicBezTo>
                  <a:pt x="1560" y="1752"/>
                  <a:pt x="1585" y="1722"/>
                  <a:pt x="1624" y="1708"/>
                </a:cubicBezTo>
                <a:cubicBezTo>
                  <a:pt x="1660" y="1695"/>
                  <a:pt x="1699" y="1698"/>
                  <a:pt x="1741" y="1718"/>
                </a:cubicBezTo>
                <a:cubicBezTo>
                  <a:pt x="1753" y="1713"/>
                  <a:pt x="1844" y="1686"/>
                  <a:pt x="1997" y="1772"/>
                </a:cubicBezTo>
                <a:lnTo>
                  <a:pt x="2014" y="1782"/>
                </a:lnTo>
                <a:cubicBezTo>
                  <a:pt x="2032" y="1793"/>
                  <a:pt x="2051" y="1805"/>
                  <a:pt x="2070" y="1819"/>
                </a:cubicBezTo>
                <a:lnTo>
                  <a:pt x="2083" y="1828"/>
                </a:lnTo>
                <a:cubicBezTo>
                  <a:pt x="2106" y="1845"/>
                  <a:pt x="2130" y="1865"/>
                  <a:pt x="2153" y="1886"/>
                </a:cubicBezTo>
                <a:cubicBezTo>
                  <a:pt x="2153" y="1886"/>
                  <a:pt x="2170" y="1900"/>
                  <a:pt x="2170" y="1901"/>
                </a:cubicBezTo>
                <a:cubicBezTo>
                  <a:pt x="2172" y="1902"/>
                  <a:pt x="2200" y="1914"/>
                  <a:pt x="2232" y="1925"/>
                </a:cubicBezTo>
                <a:cubicBezTo>
                  <a:pt x="1878" y="1594"/>
                  <a:pt x="1762" y="1530"/>
                  <a:pt x="1741" y="1520"/>
                </a:cubicBezTo>
                <a:cubicBezTo>
                  <a:pt x="1707" y="1519"/>
                  <a:pt x="1659" y="1522"/>
                  <a:pt x="1620" y="1540"/>
                </a:cubicBezTo>
                <a:close/>
                <a:moveTo>
                  <a:pt x="2491" y="1645"/>
                </a:moveTo>
                <a:cubicBezTo>
                  <a:pt x="2596" y="1760"/>
                  <a:pt x="2746" y="1761"/>
                  <a:pt x="2748" y="1761"/>
                </a:cubicBezTo>
                <a:lnTo>
                  <a:pt x="2750" y="1761"/>
                </a:lnTo>
                <a:lnTo>
                  <a:pt x="2752" y="1775"/>
                </a:lnTo>
                <a:lnTo>
                  <a:pt x="2750" y="1775"/>
                </a:lnTo>
                <a:cubicBezTo>
                  <a:pt x="2749" y="1775"/>
                  <a:pt x="2653" y="1802"/>
                  <a:pt x="2547" y="1763"/>
                </a:cubicBezTo>
                <a:cubicBezTo>
                  <a:pt x="2560" y="1780"/>
                  <a:pt x="2572" y="1797"/>
                  <a:pt x="2583" y="1813"/>
                </a:cubicBezTo>
                <a:cubicBezTo>
                  <a:pt x="2615" y="1819"/>
                  <a:pt x="2645" y="1822"/>
                  <a:pt x="2675" y="1820"/>
                </a:cubicBezTo>
                <a:lnTo>
                  <a:pt x="2688" y="1819"/>
                </a:lnTo>
                <a:cubicBezTo>
                  <a:pt x="2707" y="1817"/>
                  <a:pt x="2725" y="1813"/>
                  <a:pt x="2742" y="1808"/>
                </a:cubicBezTo>
                <a:lnTo>
                  <a:pt x="2753" y="1805"/>
                </a:lnTo>
                <a:cubicBezTo>
                  <a:pt x="2796" y="1790"/>
                  <a:pt x="2824" y="1768"/>
                  <a:pt x="2839" y="1755"/>
                </a:cubicBezTo>
                <a:cubicBezTo>
                  <a:pt x="2703" y="1752"/>
                  <a:pt x="2580" y="1667"/>
                  <a:pt x="2533" y="1630"/>
                </a:cubicBezTo>
                <a:cubicBezTo>
                  <a:pt x="2519" y="1635"/>
                  <a:pt x="2506" y="1640"/>
                  <a:pt x="2491" y="1645"/>
                </a:cubicBezTo>
                <a:close/>
                <a:moveTo>
                  <a:pt x="2599" y="2269"/>
                </a:moveTo>
                <a:cubicBezTo>
                  <a:pt x="2588" y="2244"/>
                  <a:pt x="2578" y="2220"/>
                  <a:pt x="2570" y="2197"/>
                </a:cubicBezTo>
                <a:cubicBezTo>
                  <a:pt x="2568" y="2212"/>
                  <a:pt x="2565" y="2227"/>
                  <a:pt x="2561" y="2241"/>
                </a:cubicBezTo>
                <a:cubicBezTo>
                  <a:pt x="2561" y="2242"/>
                  <a:pt x="2562" y="2270"/>
                  <a:pt x="2562" y="2270"/>
                </a:cubicBezTo>
                <a:cubicBezTo>
                  <a:pt x="2562" y="2363"/>
                  <a:pt x="2540" y="2462"/>
                  <a:pt x="2529" y="2507"/>
                </a:cubicBezTo>
                <a:cubicBezTo>
                  <a:pt x="2582" y="2449"/>
                  <a:pt x="2595" y="2323"/>
                  <a:pt x="2599" y="2269"/>
                </a:cubicBezTo>
                <a:close/>
                <a:moveTo>
                  <a:pt x="2596" y="1936"/>
                </a:moveTo>
                <a:cubicBezTo>
                  <a:pt x="2633" y="1988"/>
                  <a:pt x="2697" y="2074"/>
                  <a:pt x="2749" y="2123"/>
                </a:cubicBezTo>
                <a:cubicBezTo>
                  <a:pt x="2732" y="2085"/>
                  <a:pt x="2693" y="2011"/>
                  <a:pt x="2638" y="1952"/>
                </a:cubicBezTo>
                <a:cubicBezTo>
                  <a:pt x="2638" y="1953"/>
                  <a:pt x="2639" y="1957"/>
                  <a:pt x="2639" y="1957"/>
                </a:cubicBezTo>
                <a:lnTo>
                  <a:pt x="2627" y="1951"/>
                </a:lnTo>
                <a:cubicBezTo>
                  <a:pt x="2627" y="1951"/>
                  <a:pt x="2606" y="1941"/>
                  <a:pt x="2596" y="1936"/>
                </a:cubicBezTo>
                <a:close/>
                <a:moveTo>
                  <a:pt x="2475" y="1649"/>
                </a:moveTo>
                <a:cubicBezTo>
                  <a:pt x="2467" y="1651"/>
                  <a:pt x="2457" y="1653"/>
                  <a:pt x="2447" y="1655"/>
                </a:cubicBezTo>
                <a:cubicBezTo>
                  <a:pt x="2469" y="1674"/>
                  <a:pt x="2499" y="1704"/>
                  <a:pt x="2529" y="1740"/>
                </a:cubicBezTo>
                <a:cubicBezTo>
                  <a:pt x="2593" y="1770"/>
                  <a:pt x="2656" y="1772"/>
                  <a:pt x="2695" y="1769"/>
                </a:cubicBezTo>
                <a:cubicBezTo>
                  <a:pt x="2638" y="1758"/>
                  <a:pt x="2546" y="1729"/>
                  <a:pt x="2475" y="1649"/>
                </a:cubicBezTo>
                <a:close/>
                <a:moveTo>
                  <a:pt x="2676" y="2266"/>
                </a:moveTo>
                <a:cubicBezTo>
                  <a:pt x="2671" y="2201"/>
                  <a:pt x="2654" y="2128"/>
                  <a:pt x="2644" y="2087"/>
                </a:cubicBezTo>
                <a:cubicBezTo>
                  <a:pt x="2627" y="2070"/>
                  <a:pt x="2611" y="2051"/>
                  <a:pt x="2594" y="2032"/>
                </a:cubicBezTo>
                <a:cubicBezTo>
                  <a:pt x="2598" y="2046"/>
                  <a:pt x="2601" y="2061"/>
                  <a:pt x="2603" y="2076"/>
                </a:cubicBezTo>
                <a:cubicBezTo>
                  <a:pt x="2631" y="2126"/>
                  <a:pt x="2659" y="2210"/>
                  <a:pt x="2676" y="2266"/>
                </a:cubicBezTo>
                <a:close/>
                <a:moveTo>
                  <a:pt x="2315" y="1663"/>
                </a:moveTo>
                <a:cubicBezTo>
                  <a:pt x="2374" y="1717"/>
                  <a:pt x="2483" y="1804"/>
                  <a:pt x="2539" y="1848"/>
                </a:cubicBezTo>
                <a:cubicBezTo>
                  <a:pt x="2496" y="1791"/>
                  <a:pt x="2426" y="1702"/>
                  <a:pt x="2385" y="1662"/>
                </a:cubicBezTo>
                <a:cubicBezTo>
                  <a:pt x="2363" y="1664"/>
                  <a:pt x="2339" y="1664"/>
                  <a:pt x="2315" y="1663"/>
                </a:cubicBezTo>
                <a:close/>
                <a:moveTo>
                  <a:pt x="1919" y="1875"/>
                </a:moveTo>
                <a:cubicBezTo>
                  <a:pt x="1896" y="1888"/>
                  <a:pt x="1880" y="1905"/>
                  <a:pt x="1869" y="1924"/>
                </a:cubicBezTo>
                <a:cubicBezTo>
                  <a:pt x="1861" y="1940"/>
                  <a:pt x="1857" y="1957"/>
                  <a:pt x="1857" y="1976"/>
                </a:cubicBezTo>
                <a:cubicBezTo>
                  <a:pt x="1857" y="1999"/>
                  <a:pt x="1863" y="2020"/>
                  <a:pt x="1868" y="2034"/>
                </a:cubicBezTo>
                <a:cubicBezTo>
                  <a:pt x="1887" y="1989"/>
                  <a:pt x="1953" y="1870"/>
                  <a:pt x="2128" y="1883"/>
                </a:cubicBezTo>
                <a:cubicBezTo>
                  <a:pt x="2107" y="1865"/>
                  <a:pt x="2086" y="1848"/>
                  <a:pt x="2066" y="1833"/>
                </a:cubicBezTo>
                <a:cubicBezTo>
                  <a:pt x="2031" y="1837"/>
                  <a:pt x="2001" y="1843"/>
                  <a:pt x="1975" y="1851"/>
                </a:cubicBezTo>
                <a:cubicBezTo>
                  <a:pt x="1953" y="1857"/>
                  <a:pt x="1935" y="1865"/>
                  <a:pt x="1919" y="1875"/>
                </a:cubicBezTo>
                <a:close/>
                <a:moveTo>
                  <a:pt x="2810" y="1210"/>
                </a:moveTo>
                <a:lnTo>
                  <a:pt x="2801" y="1217"/>
                </a:lnTo>
                <a:lnTo>
                  <a:pt x="2799" y="1218"/>
                </a:lnTo>
                <a:lnTo>
                  <a:pt x="2792" y="1224"/>
                </a:lnTo>
                <a:lnTo>
                  <a:pt x="2789" y="1226"/>
                </a:lnTo>
                <a:lnTo>
                  <a:pt x="2782" y="1232"/>
                </a:lnTo>
                <a:lnTo>
                  <a:pt x="2778" y="1235"/>
                </a:lnTo>
                <a:lnTo>
                  <a:pt x="2772" y="1239"/>
                </a:lnTo>
                <a:lnTo>
                  <a:pt x="2768" y="1242"/>
                </a:lnTo>
                <a:lnTo>
                  <a:pt x="2761" y="1247"/>
                </a:lnTo>
                <a:lnTo>
                  <a:pt x="2755" y="1251"/>
                </a:lnTo>
                <a:lnTo>
                  <a:pt x="2749" y="1255"/>
                </a:lnTo>
                <a:cubicBezTo>
                  <a:pt x="2749" y="1255"/>
                  <a:pt x="2741" y="1260"/>
                  <a:pt x="2741" y="1260"/>
                </a:cubicBezTo>
                <a:lnTo>
                  <a:pt x="2736" y="1263"/>
                </a:lnTo>
                <a:lnTo>
                  <a:pt x="2728" y="1268"/>
                </a:lnTo>
                <a:lnTo>
                  <a:pt x="2722" y="1271"/>
                </a:lnTo>
                <a:lnTo>
                  <a:pt x="2713" y="1277"/>
                </a:lnTo>
                <a:lnTo>
                  <a:pt x="2708" y="1280"/>
                </a:lnTo>
                <a:lnTo>
                  <a:pt x="2697" y="1285"/>
                </a:lnTo>
                <a:lnTo>
                  <a:pt x="2693" y="1288"/>
                </a:lnTo>
                <a:lnTo>
                  <a:pt x="2682" y="1294"/>
                </a:lnTo>
                <a:lnTo>
                  <a:pt x="2677" y="1296"/>
                </a:lnTo>
                <a:lnTo>
                  <a:pt x="2665" y="1302"/>
                </a:lnTo>
                <a:lnTo>
                  <a:pt x="2661" y="1304"/>
                </a:lnTo>
                <a:lnTo>
                  <a:pt x="2647" y="1310"/>
                </a:lnTo>
                <a:lnTo>
                  <a:pt x="2643" y="1312"/>
                </a:lnTo>
                <a:lnTo>
                  <a:pt x="2629" y="1318"/>
                </a:lnTo>
                <a:lnTo>
                  <a:pt x="2625" y="1320"/>
                </a:lnTo>
                <a:lnTo>
                  <a:pt x="2610" y="1326"/>
                </a:lnTo>
                <a:lnTo>
                  <a:pt x="2606" y="1328"/>
                </a:lnTo>
                <a:lnTo>
                  <a:pt x="2591" y="1333"/>
                </a:lnTo>
                <a:lnTo>
                  <a:pt x="2586" y="1335"/>
                </a:lnTo>
                <a:lnTo>
                  <a:pt x="2570" y="1341"/>
                </a:lnTo>
                <a:lnTo>
                  <a:pt x="2565" y="1342"/>
                </a:lnTo>
                <a:lnTo>
                  <a:pt x="2549" y="1348"/>
                </a:lnTo>
                <a:lnTo>
                  <a:pt x="2543" y="1350"/>
                </a:lnTo>
                <a:lnTo>
                  <a:pt x="2521" y="1356"/>
                </a:lnTo>
                <a:cubicBezTo>
                  <a:pt x="2521" y="1356"/>
                  <a:pt x="2504" y="1361"/>
                  <a:pt x="2504" y="1361"/>
                </a:cubicBezTo>
                <a:lnTo>
                  <a:pt x="2497" y="1363"/>
                </a:lnTo>
                <a:lnTo>
                  <a:pt x="2481" y="1367"/>
                </a:lnTo>
                <a:lnTo>
                  <a:pt x="2473" y="1369"/>
                </a:lnTo>
                <a:lnTo>
                  <a:pt x="2457" y="1373"/>
                </a:lnTo>
                <a:lnTo>
                  <a:pt x="2448" y="1375"/>
                </a:lnTo>
                <a:lnTo>
                  <a:pt x="2432" y="1379"/>
                </a:lnTo>
                <a:lnTo>
                  <a:pt x="2430" y="1379"/>
                </a:lnTo>
                <a:lnTo>
                  <a:pt x="2422" y="1381"/>
                </a:lnTo>
                <a:lnTo>
                  <a:pt x="2404" y="1384"/>
                </a:lnTo>
                <a:lnTo>
                  <a:pt x="2403" y="1384"/>
                </a:lnTo>
                <a:lnTo>
                  <a:pt x="2400" y="1385"/>
                </a:lnTo>
                <a:lnTo>
                  <a:pt x="2394" y="1386"/>
                </a:lnTo>
                <a:lnTo>
                  <a:pt x="2378" y="1389"/>
                </a:lnTo>
                <a:lnTo>
                  <a:pt x="2375" y="1389"/>
                </a:lnTo>
                <a:lnTo>
                  <a:pt x="2366" y="1390"/>
                </a:lnTo>
                <a:lnTo>
                  <a:pt x="2338" y="1394"/>
                </a:lnTo>
                <a:cubicBezTo>
                  <a:pt x="2337" y="1396"/>
                  <a:pt x="2336" y="1397"/>
                  <a:pt x="2335" y="1398"/>
                </a:cubicBezTo>
                <a:cubicBezTo>
                  <a:pt x="2328" y="1404"/>
                  <a:pt x="2318" y="1407"/>
                  <a:pt x="2308" y="1406"/>
                </a:cubicBezTo>
                <a:cubicBezTo>
                  <a:pt x="2295" y="1405"/>
                  <a:pt x="2282" y="1404"/>
                  <a:pt x="2269" y="1403"/>
                </a:cubicBezTo>
                <a:cubicBezTo>
                  <a:pt x="2237" y="1406"/>
                  <a:pt x="2207" y="1409"/>
                  <a:pt x="2178" y="1411"/>
                </a:cubicBezTo>
                <a:cubicBezTo>
                  <a:pt x="2214" y="1416"/>
                  <a:pt x="2250" y="1421"/>
                  <a:pt x="2287" y="1425"/>
                </a:cubicBezTo>
                <a:cubicBezTo>
                  <a:pt x="2289" y="1426"/>
                  <a:pt x="2291" y="1426"/>
                  <a:pt x="2294" y="1426"/>
                </a:cubicBezTo>
                <a:cubicBezTo>
                  <a:pt x="2665" y="1369"/>
                  <a:pt x="2844" y="1246"/>
                  <a:pt x="2923" y="1171"/>
                </a:cubicBezTo>
                <a:cubicBezTo>
                  <a:pt x="2914" y="1171"/>
                  <a:pt x="2849" y="1174"/>
                  <a:pt x="2848" y="1174"/>
                </a:cubicBezTo>
                <a:cubicBezTo>
                  <a:pt x="2839" y="1184"/>
                  <a:pt x="2829" y="1194"/>
                  <a:pt x="2818" y="1203"/>
                </a:cubicBezTo>
                <a:lnTo>
                  <a:pt x="2810" y="1210"/>
                </a:lnTo>
                <a:close/>
                <a:moveTo>
                  <a:pt x="1449" y="1196"/>
                </a:moveTo>
                <a:cubicBezTo>
                  <a:pt x="1449" y="1215"/>
                  <a:pt x="1450" y="1232"/>
                  <a:pt x="1453" y="1247"/>
                </a:cubicBezTo>
                <a:cubicBezTo>
                  <a:pt x="1459" y="1279"/>
                  <a:pt x="1471" y="1301"/>
                  <a:pt x="1489" y="1313"/>
                </a:cubicBezTo>
                <a:cubicBezTo>
                  <a:pt x="1502" y="1321"/>
                  <a:pt x="1515" y="1332"/>
                  <a:pt x="1528" y="1343"/>
                </a:cubicBezTo>
                <a:cubicBezTo>
                  <a:pt x="1577" y="1383"/>
                  <a:pt x="1638" y="1433"/>
                  <a:pt x="1804" y="1450"/>
                </a:cubicBezTo>
                <a:cubicBezTo>
                  <a:pt x="1804" y="1450"/>
                  <a:pt x="1804" y="1450"/>
                  <a:pt x="1804" y="1450"/>
                </a:cubicBezTo>
                <a:cubicBezTo>
                  <a:pt x="1815" y="1440"/>
                  <a:pt x="1841" y="1423"/>
                  <a:pt x="1894" y="1412"/>
                </a:cubicBezTo>
                <a:cubicBezTo>
                  <a:pt x="1734" y="1397"/>
                  <a:pt x="1661" y="1357"/>
                  <a:pt x="1635" y="1340"/>
                </a:cubicBezTo>
                <a:cubicBezTo>
                  <a:pt x="1538" y="1272"/>
                  <a:pt x="1553" y="1162"/>
                  <a:pt x="1597" y="1088"/>
                </a:cubicBezTo>
                <a:cubicBezTo>
                  <a:pt x="1642" y="1010"/>
                  <a:pt x="1690" y="928"/>
                  <a:pt x="1700" y="889"/>
                </a:cubicBezTo>
                <a:cubicBezTo>
                  <a:pt x="1703" y="878"/>
                  <a:pt x="1704" y="869"/>
                  <a:pt x="1705" y="862"/>
                </a:cubicBezTo>
                <a:lnTo>
                  <a:pt x="1706" y="853"/>
                </a:lnTo>
                <a:cubicBezTo>
                  <a:pt x="1706" y="839"/>
                  <a:pt x="1704" y="830"/>
                  <a:pt x="1698" y="823"/>
                </a:cubicBezTo>
                <a:cubicBezTo>
                  <a:pt x="1691" y="814"/>
                  <a:pt x="1677" y="811"/>
                  <a:pt x="1656" y="813"/>
                </a:cubicBezTo>
                <a:cubicBezTo>
                  <a:pt x="1607" y="817"/>
                  <a:pt x="1573" y="823"/>
                  <a:pt x="1538" y="841"/>
                </a:cubicBezTo>
                <a:cubicBezTo>
                  <a:pt x="1538" y="843"/>
                  <a:pt x="1539" y="855"/>
                  <a:pt x="1539" y="855"/>
                </a:cubicBezTo>
                <a:cubicBezTo>
                  <a:pt x="1539" y="878"/>
                  <a:pt x="1534" y="923"/>
                  <a:pt x="1506" y="962"/>
                </a:cubicBezTo>
                <a:cubicBezTo>
                  <a:pt x="1483" y="993"/>
                  <a:pt x="1449" y="1103"/>
                  <a:pt x="1449" y="1196"/>
                </a:cubicBezTo>
                <a:close/>
                <a:moveTo>
                  <a:pt x="2050" y="1401"/>
                </a:moveTo>
                <a:cubicBezTo>
                  <a:pt x="2060" y="1401"/>
                  <a:pt x="2071" y="1402"/>
                  <a:pt x="2081" y="1403"/>
                </a:cubicBezTo>
                <a:cubicBezTo>
                  <a:pt x="2110" y="1402"/>
                  <a:pt x="2141" y="1400"/>
                  <a:pt x="2174" y="1398"/>
                </a:cubicBezTo>
                <a:cubicBezTo>
                  <a:pt x="2095" y="1395"/>
                  <a:pt x="2015" y="1396"/>
                  <a:pt x="1935" y="1401"/>
                </a:cubicBezTo>
                <a:cubicBezTo>
                  <a:pt x="1945" y="1401"/>
                  <a:pt x="1954" y="1402"/>
                  <a:pt x="1964" y="1402"/>
                </a:cubicBezTo>
                <a:cubicBezTo>
                  <a:pt x="1989" y="1400"/>
                  <a:pt x="2018" y="1400"/>
                  <a:pt x="2050" y="1401"/>
                </a:cubicBezTo>
                <a:close/>
                <a:moveTo>
                  <a:pt x="2344" y="1378"/>
                </a:moveTo>
                <a:cubicBezTo>
                  <a:pt x="2344" y="1379"/>
                  <a:pt x="2344" y="1379"/>
                  <a:pt x="2344" y="1379"/>
                </a:cubicBezTo>
                <a:lnTo>
                  <a:pt x="2364" y="1376"/>
                </a:lnTo>
                <a:lnTo>
                  <a:pt x="2370" y="1375"/>
                </a:lnTo>
                <a:lnTo>
                  <a:pt x="2392" y="1372"/>
                </a:lnTo>
                <a:lnTo>
                  <a:pt x="2399" y="1370"/>
                </a:lnTo>
                <a:lnTo>
                  <a:pt x="2419" y="1367"/>
                </a:lnTo>
                <a:lnTo>
                  <a:pt x="2426" y="1365"/>
                </a:lnTo>
                <a:lnTo>
                  <a:pt x="2429" y="1364"/>
                </a:lnTo>
                <a:lnTo>
                  <a:pt x="2444" y="1361"/>
                </a:lnTo>
                <a:lnTo>
                  <a:pt x="2455" y="1359"/>
                </a:lnTo>
                <a:lnTo>
                  <a:pt x="2469" y="1355"/>
                </a:lnTo>
                <a:lnTo>
                  <a:pt x="2479" y="1353"/>
                </a:lnTo>
                <a:lnTo>
                  <a:pt x="2494" y="1349"/>
                </a:lnTo>
                <a:lnTo>
                  <a:pt x="2504" y="1346"/>
                </a:lnTo>
                <a:lnTo>
                  <a:pt x="2517" y="1343"/>
                </a:lnTo>
                <a:cubicBezTo>
                  <a:pt x="2517" y="1343"/>
                  <a:pt x="2526" y="1340"/>
                  <a:pt x="2526" y="1340"/>
                </a:cubicBezTo>
                <a:lnTo>
                  <a:pt x="2539" y="1336"/>
                </a:lnTo>
                <a:lnTo>
                  <a:pt x="2548" y="1333"/>
                </a:lnTo>
                <a:lnTo>
                  <a:pt x="2561" y="1328"/>
                </a:lnTo>
                <a:lnTo>
                  <a:pt x="2569" y="1325"/>
                </a:lnTo>
                <a:lnTo>
                  <a:pt x="2581" y="1321"/>
                </a:lnTo>
                <a:lnTo>
                  <a:pt x="2590" y="1318"/>
                </a:lnTo>
                <a:cubicBezTo>
                  <a:pt x="2590" y="1318"/>
                  <a:pt x="2601" y="1314"/>
                  <a:pt x="2601" y="1313"/>
                </a:cubicBezTo>
                <a:lnTo>
                  <a:pt x="2609" y="1310"/>
                </a:lnTo>
                <a:lnTo>
                  <a:pt x="2621" y="1305"/>
                </a:lnTo>
                <a:lnTo>
                  <a:pt x="2627" y="1303"/>
                </a:lnTo>
                <a:lnTo>
                  <a:pt x="2640" y="1297"/>
                </a:lnTo>
                <a:lnTo>
                  <a:pt x="2645" y="1295"/>
                </a:lnTo>
                <a:lnTo>
                  <a:pt x="2661" y="1287"/>
                </a:lnTo>
                <a:lnTo>
                  <a:pt x="2662" y="1287"/>
                </a:lnTo>
                <a:lnTo>
                  <a:pt x="2678" y="1279"/>
                </a:lnTo>
                <a:lnTo>
                  <a:pt x="2693" y="1271"/>
                </a:lnTo>
                <a:lnTo>
                  <a:pt x="2696" y="1269"/>
                </a:lnTo>
                <a:lnTo>
                  <a:pt x="2708" y="1263"/>
                </a:lnTo>
                <a:lnTo>
                  <a:pt x="2711" y="1261"/>
                </a:lnTo>
                <a:lnTo>
                  <a:pt x="2721" y="1255"/>
                </a:lnTo>
                <a:lnTo>
                  <a:pt x="2726" y="1252"/>
                </a:lnTo>
                <a:lnTo>
                  <a:pt x="2734" y="1247"/>
                </a:lnTo>
                <a:lnTo>
                  <a:pt x="2739" y="1244"/>
                </a:lnTo>
                <a:lnTo>
                  <a:pt x="2746" y="1239"/>
                </a:lnTo>
                <a:lnTo>
                  <a:pt x="2751" y="1236"/>
                </a:lnTo>
                <a:lnTo>
                  <a:pt x="2758" y="1231"/>
                </a:lnTo>
                <a:lnTo>
                  <a:pt x="2763" y="1228"/>
                </a:lnTo>
                <a:lnTo>
                  <a:pt x="2768" y="1224"/>
                </a:lnTo>
                <a:lnTo>
                  <a:pt x="2773" y="1220"/>
                </a:lnTo>
                <a:lnTo>
                  <a:pt x="2778" y="1217"/>
                </a:lnTo>
                <a:lnTo>
                  <a:pt x="2783" y="1213"/>
                </a:lnTo>
                <a:lnTo>
                  <a:pt x="2787" y="1210"/>
                </a:lnTo>
                <a:lnTo>
                  <a:pt x="2792" y="1206"/>
                </a:lnTo>
                <a:lnTo>
                  <a:pt x="2795" y="1204"/>
                </a:lnTo>
                <a:lnTo>
                  <a:pt x="2800" y="1199"/>
                </a:lnTo>
                <a:lnTo>
                  <a:pt x="2803" y="1197"/>
                </a:lnTo>
                <a:lnTo>
                  <a:pt x="2808" y="1193"/>
                </a:lnTo>
                <a:lnTo>
                  <a:pt x="2815" y="1187"/>
                </a:lnTo>
                <a:cubicBezTo>
                  <a:pt x="2815" y="1187"/>
                  <a:pt x="2815" y="1186"/>
                  <a:pt x="2815" y="1186"/>
                </a:cubicBezTo>
                <a:cubicBezTo>
                  <a:pt x="2815" y="1186"/>
                  <a:pt x="2822" y="1179"/>
                  <a:pt x="2827" y="1175"/>
                </a:cubicBezTo>
                <a:cubicBezTo>
                  <a:pt x="2817" y="1176"/>
                  <a:pt x="2660" y="1183"/>
                  <a:pt x="2659" y="1183"/>
                </a:cubicBezTo>
                <a:cubicBezTo>
                  <a:pt x="2644" y="1199"/>
                  <a:pt x="2530" y="1319"/>
                  <a:pt x="2342" y="1368"/>
                </a:cubicBezTo>
                <a:cubicBezTo>
                  <a:pt x="2343" y="1371"/>
                  <a:pt x="2344" y="1375"/>
                  <a:pt x="2344" y="1378"/>
                </a:cubicBezTo>
                <a:close/>
                <a:moveTo>
                  <a:pt x="977" y="1221"/>
                </a:moveTo>
                <a:cubicBezTo>
                  <a:pt x="996" y="1242"/>
                  <a:pt x="1009" y="1256"/>
                  <a:pt x="1009" y="1272"/>
                </a:cubicBezTo>
                <a:lnTo>
                  <a:pt x="1009" y="1275"/>
                </a:lnTo>
                <a:cubicBezTo>
                  <a:pt x="1007" y="1288"/>
                  <a:pt x="998" y="1300"/>
                  <a:pt x="977" y="1313"/>
                </a:cubicBezTo>
                <a:lnTo>
                  <a:pt x="953" y="1328"/>
                </a:lnTo>
                <a:cubicBezTo>
                  <a:pt x="915" y="1352"/>
                  <a:pt x="895" y="1365"/>
                  <a:pt x="895" y="1390"/>
                </a:cubicBezTo>
                <a:cubicBezTo>
                  <a:pt x="895" y="1401"/>
                  <a:pt x="898" y="1413"/>
                  <a:pt x="905" y="1430"/>
                </a:cubicBezTo>
                <a:cubicBezTo>
                  <a:pt x="907" y="1423"/>
                  <a:pt x="910" y="1416"/>
                  <a:pt x="915" y="1410"/>
                </a:cubicBezTo>
                <a:cubicBezTo>
                  <a:pt x="914" y="1409"/>
                  <a:pt x="914" y="1405"/>
                  <a:pt x="914" y="1405"/>
                </a:cubicBezTo>
                <a:cubicBezTo>
                  <a:pt x="914" y="1405"/>
                  <a:pt x="914" y="1401"/>
                  <a:pt x="914" y="1401"/>
                </a:cubicBezTo>
                <a:lnTo>
                  <a:pt x="915" y="1397"/>
                </a:lnTo>
                <a:lnTo>
                  <a:pt x="915" y="1395"/>
                </a:lnTo>
                <a:cubicBezTo>
                  <a:pt x="915" y="1395"/>
                  <a:pt x="915" y="1392"/>
                  <a:pt x="915" y="1391"/>
                </a:cubicBezTo>
                <a:lnTo>
                  <a:pt x="916" y="1389"/>
                </a:lnTo>
                <a:lnTo>
                  <a:pt x="917" y="1384"/>
                </a:lnTo>
                <a:lnTo>
                  <a:pt x="917" y="1383"/>
                </a:lnTo>
                <a:cubicBezTo>
                  <a:pt x="917" y="1383"/>
                  <a:pt x="919" y="1377"/>
                  <a:pt x="919" y="1377"/>
                </a:cubicBezTo>
                <a:lnTo>
                  <a:pt x="921" y="1371"/>
                </a:lnTo>
                <a:lnTo>
                  <a:pt x="922" y="1370"/>
                </a:lnTo>
                <a:lnTo>
                  <a:pt x="924" y="1365"/>
                </a:lnTo>
                <a:lnTo>
                  <a:pt x="925" y="1364"/>
                </a:lnTo>
                <a:lnTo>
                  <a:pt x="925" y="1363"/>
                </a:lnTo>
                <a:lnTo>
                  <a:pt x="928" y="1360"/>
                </a:lnTo>
                <a:lnTo>
                  <a:pt x="929" y="1358"/>
                </a:lnTo>
                <a:lnTo>
                  <a:pt x="930" y="1358"/>
                </a:lnTo>
                <a:cubicBezTo>
                  <a:pt x="930" y="1358"/>
                  <a:pt x="932" y="1355"/>
                  <a:pt x="932" y="1355"/>
                </a:cubicBezTo>
                <a:cubicBezTo>
                  <a:pt x="932" y="1355"/>
                  <a:pt x="934" y="1352"/>
                  <a:pt x="934" y="1353"/>
                </a:cubicBezTo>
                <a:lnTo>
                  <a:pt x="938" y="1350"/>
                </a:lnTo>
                <a:lnTo>
                  <a:pt x="940" y="1348"/>
                </a:lnTo>
                <a:lnTo>
                  <a:pt x="944" y="1345"/>
                </a:lnTo>
                <a:lnTo>
                  <a:pt x="947" y="1344"/>
                </a:lnTo>
                <a:lnTo>
                  <a:pt x="951" y="1342"/>
                </a:lnTo>
                <a:lnTo>
                  <a:pt x="952" y="1341"/>
                </a:lnTo>
                <a:lnTo>
                  <a:pt x="955" y="1340"/>
                </a:lnTo>
                <a:lnTo>
                  <a:pt x="960" y="1338"/>
                </a:lnTo>
                <a:lnTo>
                  <a:pt x="961" y="1338"/>
                </a:lnTo>
                <a:cubicBezTo>
                  <a:pt x="961" y="1338"/>
                  <a:pt x="963" y="1337"/>
                  <a:pt x="963" y="1337"/>
                </a:cubicBezTo>
                <a:lnTo>
                  <a:pt x="970" y="1336"/>
                </a:lnTo>
                <a:lnTo>
                  <a:pt x="971" y="1336"/>
                </a:lnTo>
                <a:lnTo>
                  <a:pt x="973" y="1335"/>
                </a:lnTo>
                <a:lnTo>
                  <a:pt x="984" y="1334"/>
                </a:lnTo>
                <a:cubicBezTo>
                  <a:pt x="1014" y="1332"/>
                  <a:pt x="1035" y="1308"/>
                  <a:pt x="1036" y="1276"/>
                </a:cubicBezTo>
                <a:lnTo>
                  <a:pt x="1036" y="1270"/>
                </a:lnTo>
                <a:lnTo>
                  <a:pt x="1036" y="1268"/>
                </a:lnTo>
                <a:lnTo>
                  <a:pt x="1036" y="1267"/>
                </a:lnTo>
                <a:lnTo>
                  <a:pt x="1035" y="1263"/>
                </a:lnTo>
                <a:lnTo>
                  <a:pt x="1034" y="1259"/>
                </a:lnTo>
                <a:lnTo>
                  <a:pt x="1034" y="1258"/>
                </a:lnTo>
                <a:lnTo>
                  <a:pt x="1034" y="1256"/>
                </a:lnTo>
                <a:lnTo>
                  <a:pt x="1033" y="1253"/>
                </a:lnTo>
                <a:lnTo>
                  <a:pt x="1032" y="1249"/>
                </a:lnTo>
                <a:cubicBezTo>
                  <a:pt x="1032" y="1249"/>
                  <a:pt x="1031" y="1248"/>
                  <a:pt x="1031" y="1248"/>
                </a:cubicBezTo>
                <a:lnTo>
                  <a:pt x="1031" y="1247"/>
                </a:lnTo>
                <a:lnTo>
                  <a:pt x="1030" y="1244"/>
                </a:lnTo>
                <a:lnTo>
                  <a:pt x="1028" y="1240"/>
                </a:lnTo>
                <a:lnTo>
                  <a:pt x="1027" y="1239"/>
                </a:lnTo>
                <a:lnTo>
                  <a:pt x="1027" y="1238"/>
                </a:lnTo>
                <a:lnTo>
                  <a:pt x="1025" y="1235"/>
                </a:lnTo>
                <a:lnTo>
                  <a:pt x="1023" y="1231"/>
                </a:lnTo>
                <a:lnTo>
                  <a:pt x="1022" y="1231"/>
                </a:lnTo>
                <a:lnTo>
                  <a:pt x="1021" y="1229"/>
                </a:lnTo>
                <a:lnTo>
                  <a:pt x="1020" y="1227"/>
                </a:lnTo>
                <a:lnTo>
                  <a:pt x="1016" y="1223"/>
                </a:lnTo>
                <a:lnTo>
                  <a:pt x="1016" y="1222"/>
                </a:lnTo>
                <a:lnTo>
                  <a:pt x="1015" y="1221"/>
                </a:lnTo>
                <a:lnTo>
                  <a:pt x="1013" y="1219"/>
                </a:lnTo>
                <a:lnTo>
                  <a:pt x="1006" y="1211"/>
                </a:lnTo>
                <a:cubicBezTo>
                  <a:pt x="1006" y="1211"/>
                  <a:pt x="999" y="1203"/>
                  <a:pt x="999" y="1203"/>
                </a:cubicBezTo>
                <a:lnTo>
                  <a:pt x="987" y="1190"/>
                </a:lnTo>
                <a:cubicBezTo>
                  <a:pt x="968" y="1167"/>
                  <a:pt x="951" y="1142"/>
                  <a:pt x="938" y="1116"/>
                </a:cubicBezTo>
                <a:lnTo>
                  <a:pt x="936" y="1110"/>
                </a:lnTo>
                <a:lnTo>
                  <a:pt x="935" y="1109"/>
                </a:lnTo>
                <a:lnTo>
                  <a:pt x="930" y="1095"/>
                </a:lnTo>
                <a:cubicBezTo>
                  <a:pt x="930" y="1095"/>
                  <a:pt x="929" y="1094"/>
                  <a:pt x="929" y="1093"/>
                </a:cubicBezTo>
                <a:cubicBezTo>
                  <a:pt x="929" y="1093"/>
                  <a:pt x="927" y="1085"/>
                  <a:pt x="926" y="1085"/>
                </a:cubicBezTo>
                <a:lnTo>
                  <a:pt x="924" y="1075"/>
                </a:lnTo>
                <a:lnTo>
                  <a:pt x="924" y="1073"/>
                </a:lnTo>
                <a:lnTo>
                  <a:pt x="922" y="1065"/>
                </a:lnTo>
                <a:lnTo>
                  <a:pt x="922" y="1063"/>
                </a:lnTo>
                <a:lnTo>
                  <a:pt x="920" y="1053"/>
                </a:lnTo>
                <a:lnTo>
                  <a:pt x="920" y="1051"/>
                </a:lnTo>
                <a:lnTo>
                  <a:pt x="920" y="1041"/>
                </a:lnTo>
                <a:lnTo>
                  <a:pt x="920" y="1037"/>
                </a:lnTo>
                <a:lnTo>
                  <a:pt x="920" y="1035"/>
                </a:lnTo>
                <a:lnTo>
                  <a:pt x="920" y="1032"/>
                </a:lnTo>
                <a:lnTo>
                  <a:pt x="920" y="1029"/>
                </a:lnTo>
                <a:lnTo>
                  <a:pt x="920" y="1028"/>
                </a:lnTo>
                <a:lnTo>
                  <a:pt x="921" y="1027"/>
                </a:lnTo>
                <a:lnTo>
                  <a:pt x="921" y="1024"/>
                </a:lnTo>
                <a:lnTo>
                  <a:pt x="922" y="1020"/>
                </a:lnTo>
                <a:lnTo>
                  <a:pt x="922" y="1019"/>
                </a:lnTo>
                <a:lnTo>
                  <a:pt x="922" y="1018"/>
                </a:lnTo>
                <a:lnTo>
                  <a:pt x="922" y="1016"/>
                </a:lnTo>
                <a:lnTo>
                  <a:pt x="925" y="1009"/>
                </a:lnTo>
                <a:cubicBezTo>
                  <a:pt x="941" y="964"/>
                  <a:pt x="990" y="943"/>
                  <a:pt x="1030" y="926"/>
                </a:cubicBezTo>
                <a:lnTo>
                  <a:pt x="1033" y="924"/>
                </a:lnTo>
                <a:cubicBezTo>
                  <a:pt x="1067" y="909"/>
                  <a:pt x="1103" y="902"/>
                  <a:pt x="1144" y="901"/>
                </a:cubicBezTo>
                <a:cubicBezTo>
                  <a:pt x="1170" y="900"/>
                  <a:pt x="1196" y="902"/>
                  <a:pt x="1219" y="903"/>
                </a:cubicBezTo>
                <a:cubicBezTo>
                  <a:pt x="1267" y="907"/>
                  <a:pt x="1310" y="905"/>
                  <a:pt x="1355" y="896"/>
                </a:cubicBezTo>
                <a:cubicBezTo>
                  <a:pt x="1446" y="857"/>
                  <a:pt x="1527" y="829"/>
                  <a:pt x="1528" y="829"/>
                </a:cubicBezTo>
                <a:lnTo>
                  <a:pt x="1532" y="827"/>
                </a:lnTo>
                <a:cubicBezTo>
                  <a:pt x="1532" y="827"/>
                  <a:pt x="1532" y="828"/>
                  <a:pt x="1532" y="828"/>
                </a:cubicBezTo>
                <a:cubicBezTo>
                  <a:pt x="1540" y="824"/>
                  <a:pt x="1549" y="820"/>
                  <a:pt x="1558" y="817"/>
                </a:cubicBezTo>
                <a:cubicBezTo>
                  <a:pt x="1590" y="805"/>
                  <a:pt x="1615" y="803"/>
                  <a:pt x="1654" y="799"/>
                </a:cubicBezTo>
                <a:cubicBezTo>
                  <a:pt x="1654" y="799"/>
                  <a:pt x="1654" y="799"/>
                  <a:pt x="1655" y="799"/>
                </a:cubicBezTo>
                <a:lnTo>
                  <a:pt x="1657" y="799"/>
                </a:lnTo>
                <a:cubicBezTo>
                  <a:pt x="1681" y="797"/>
                  <a:pt x="1699" y="802"/>
                  <a:pt x="1709" y="814"/>
                </a:cubicBezTo>
                <a:lnTo>
                  <a:pt x="1713" y="820"/>
                </a:lnTo>
                <a:cubicBezTo>
                  <a:pt x="1724" y="840"/>
                  <a:pt x="1720" y="868"/>
                  <a:pt x="1714" y="892"/>
                </a:cubicBezTo>
                <a:cubicBezTo>
                  <a:pt x="1703" y="934"/>
                  <a:pt x="1655" y="1016"/>
                  <a:pt x="1609" y="1096"/>
                </a:cubicBezTo>
                <a:cubicBezTo>
                  <a:pt x="1569" y="1164"/>
                  <a:pt x="1554" y="1266"/>
                  <a:pt x="1644" y="1328"/>
                </a:cubicBezTo>
                <a:cubicBezTo>
                  <a:pt x="1665" y="1343"/>
                  <a:pt x="1720" y="1373"/>
                  <a:pt x="1833" y="1390"/>
                </a:cubicBezTo>
                <a:cubicBezTo>
                  <a:pt x="1831" y="1387"/>
                  <a:pt x="1830" y="1383"/>
                  <a:pt x="1830" y="1378"/>
                </a:cubicBezTo>
                <a:cubicBezTo>
                  <a:pt x="1830" y="1376"/>
                  <a:pt x="1831" y="1374"/>
                  <a:pt x="1831" y="1372"/>
                </a:cubicBezTo>
                <a:cubicBezTo>
                  <a:pt x="1767" y="1362"/>
                  <a:pt x="1720" y="1350"/>
                  <a:pt x="1704" y="1340"/>
                </a:cubicBezTo>
                <a:cubicBezTo>
                  <a:pt x="1688" y="1328"/>
                  <a:pt x="1632" y="1285"/>
                  <a:pt x="1623" y="1215"/>
                </a:cubicBezTo>
                <a:cubicBezTo>
                  <a:pt x="1617" y="1162"/>
                  <a:pt x="1638" y="1107"/>
                  <a:pt x="1686" y="1051"/>
                </a:cubicBezTo>
                <a:cubicBezTo>
                  <a:pt x="1764" y="960"/>
                  <a:pt x="1772" y="862"/>
                  <a:pt x="1745" y="806"/>
                </a:cubicBezTo>
                <a:cubicBezTo>
                  <a:pt x="1728" y="769"/>
                  <a:pt x="1696" y="749"/>
                  <a:pt x="1659" y="750"/>
                </a:cubicBezTo>
                <a:cubicBezTo>
                  <a:pt x="1631" y="761"/>
                  <a:pt x="1603" y="772"/>
                  <a:pt x="1575" y="783"/>
                </a:cubicBezTo>
                <a:lnTo>
                  <a:pt x="1559" y="789"/>
                </a:lnTo>
                <a:lnTo>
                  <a:pt x="1543" y="795"/>
                </a:lnTo>
                <a:lnTo>
                  <a:pt x="1526" y="801"/>
                </a:lnTo>
                <a:lnTo>
                  <a:pt x="1508" y="808"/>
                </a:lnTo>
                <a:lnTo>
                  <a:pt x="1491" y="814"/>
                </a:lnTo>
                <a:lnTo>
                  <a:pt x="1472" y="820"/>
                </a:lnTo>
                <a:lnTo>
                  <a:pt x="1454" y="827"/>
                </a:lnTo>
                <a:lnTo>
                  <a:pt x="1435" y="833"/>
                </a:lnTo>
                <a:lnTo>
                  <a:pt x="1416" y="839"/>
                </a:lnTo>
                <a:lnTo>
                  <a:pt x="1397" y="845"/>
                </a:lnTo>
                <a:lnTo>
                  <a:pt x="1378" y="851"/>
                </a:lnTo>
                <a:cubicBezTo>
                  <a:pt x="1378" y="851"/>
                  <a:pt x="1372" y="852"/>
                  <a:pt x="1372" y="853"/>
                </a:cubicBezTo>
                <a:lnTo>
                  <a:pt x="1371" y="853"/>
                </a:lnTo>
                <a:lnTo>
                  <a:pt x="1359" y="856"/>
                </a:lnTo>
                <a:lnTo>
                  <a:pt x="1354" y="857"/>
                </a:lnTo>
                <a:lnTo>
                  <a:pt x="1351" y="858"/>
                </a:lnTo>
                <a:lnTo>
                  <a:pt x="1348" y="858"/>
                </a:lnTo>
                <a:lnTo>
                  <a:pt x="1340" y="860"/>
                </a:lnTo>
                <a:lnTo>
                  <a:pt x="1335" y="861"/>
                </a:lnTo>
                <a:lnTo>
                  <a:pt x="1332" y="862"/>
                </a:lnTo>
                <a:lnTo>
                  <a:pt x="1329" y="862"/>
                </a:lnTo>
                <a:lnTo>
                  <a:pt x="1321" y="864"/>
                </a:lnTo>
                <a:lnTo>
                  <a:pt x="1315" y="865"/>
                </a:lnTo>
                <a:lnTo>
                  <a:pt x="1312" y="865"/>
                </a:lnTo>
                <a:lnTo>
                  <a:pt x="1309" y="866"/>
                </a:lnTo>
                <a:lnTo>
                  <a:pt x="1302" y="867"/>
                </a:lnTo>
                <a:lnTo>
                  <a:pt x="1295" y="868"/>
                </a:lnTo>
                <a:lnTo>
                  <a:pt x="1292" y="868"/>
                </a:lnTo>
                <a:lnTo>
                  <a:pt x="1289" y="869"/>
                </a:lnTo>
                <a:lnTo>
                  <a:pt x="1284" y="869"/>
                </a:lnTo>
                <a:lnTo>
                  <a:pt x="1275" y="870"/>
                </a:lnTo>
                <a:lnTo>
                  <a:pt x="1266" y="871"/>
                </a:lnTo>
                <a:lnTo>
                  <a:pt x="1253" y="872"/>
                </a:lnTo>
                <a:lnTo>
                  <a:pt x="1248" y="873"/>
                </a:lnTo>
                <a:lnTo>
                  <a:pt x="1231" y="874"/>
                </a:lnTo>
                <a:cubicBezTo>
                  <a:pt x="1231" y="874"/>
                  <a:pt x="1214" y="875"/>
                  <a:pt x="1214" y="875"/>
                </a:cubicBezTo>
                <a:cubicBezTo>
                  <a:pt x="1185" y="875"/>
                  <a:pt x="1155" y="875"/>
                  <a:pt x="1125" y="872"/>
                </a:cubicBezTo>
                <a:cubicBezTo>
                  <a:pt x="1104" y="881"/>
                  <a:pt x="1086" y="886"/>
                  <a:pt x="1071" y="888"/>
                </a:cubicBezTo>
                <a:cubicBezTo>
                  <a:pt x="1024" y="892"/>
                  <a:pt x="938" y="932"/>
                  <a:pt x="902" y="997"/>
                </a:cubicBezTo>
                <a:cubicBezTo>
                  <a:pt x="891" y="1016"/>
                  <a:pt x="885" y="1036"/>
                  <a:pt x="885" y="1057"/>
                </a:cubicBezTo>
                <a:cubicBezTo>
                  <a:pt x="885" y="1075"/>
                  <a:pt x="890" y="1094"/>
                  <a:pt x="899" y="1112"/>
                </a:cubicBezTo>
                <a:cubicBezTo>
                  <a:pt x="924" y="1165"/>
                  <a:pt x="955" y="1197"/>
                  <a:pt x="977" y="1221"/>
                </a:cubicBezTo>
                <a:close/>
                <a:moveTo>
                  <a:pt x="1094" y="1451"/>
                </a:moveTo>
                <a:cubicBezTo>
                  <a:pt x="1088" y="1455"/>
                  <a:pt x="1066" y="1500"/>
                  <a:pt x="1066" y="1551"/>
                </a:cubicBezTo>
                <a:cubicBezTo>
                  <a:pt x="1066" y="1564"/>
                  <a:pt x="1067" y="1576"/>
                  <a:pt x="1070" y="1587"/>
                </a:cubicBezTo>
                <a:cubicBezTo>
                  <a:pt x="1082" y="1629"/>
                  <a:pt x="1115" y="1653"/>
                  <a:pt x="1169" y="1658"/>
                </a:cubicBezTo>
                <a:cubicBezTo>
                  <a:pt x="1166" y="1643"/>
                  <a:pt x="1162" y="1617"/>
                  <a:pt x="1162" y="1592"/>
                </a:cubicBezTo>
                <a:cubicBezTo>
                  <a:pt x="1162" y="1576"/>
                  <a:pt x="1164" y="1562"/>
                  <a:pt x="1168" y="1553"/>
                </a:cubicBezTo>
                <a:cubicBezTo>
                  <a:pt x="1172" y="1543"/>
                  <a:pt x="1186" y="1531"/>
                  <a:pt x="1207" y="1515"/>
                </a:cubicBezTo>
                <a:cubicBezTo>
                  <a:pt x="1254" y="1477"/>
                  <a:pt x="1324" y="1421"/>
                  <a:pt x="1324" y="1344"/>
                </a:cubicBezTo>
                <a:cubicBezTo>
                  <a:pt x="1324" y="1320"/>
                  <a:pt x="1317" y="1295"/>
                  <a:pt x="1303" y="1270"/>
                </a:cubicBezTo>
                <a:cubicBezTo>
                  <a:pt x="1274" y="1221"/>
                  <a:pt x="1242" y="1182"/>
                  <a:pt x="1213" y="1147"/>
                </a:cubicBezTo>
                <a:cubicBezTo>
                  <a:pt x="1176" y="1102"/>
                  <a:pt x="1149" y="1069"/>
                  <a:pt x="1149" y="1037"/>
                </a:cubicBezTo>
                <a:cubicBezTo>
                  <a:pt x="1149" y="1033"/>
                  <a:pt x="1150" y="1030"/>
                  <a:pt x="1150" y="1027"/>
                </a:cubicBezTo>
                <a:cubicBezTo>
                  <a:pt x="1154" y="1005"/>
                  <a:pt x="1172" y="987"/>
                  <a:pt x="1205" y="968"/>
                </a:cubicBezTo>
                <a:cubicBezTo>
                  <a:pt x="1233" y="952"/>
                  <a:pt x="1269" y="935"/>
                  <a:pt x="1310" y="917"/>
                </a:cubicBezTo>
                <a:cubicBezTo>
                  <a:pt x="1288" y="918"/>
                  <a:pt x="1267" y="919"/>
                  <a:pt x="1245" y="919"/>
                </a:cubicBezTo>
                <a:cubicBezTo>
                  <a:pt x="1245" y="919"/>
                  <a:pt x="1218" y="917"/>
                  <a:pt x="1218" y="917"/>
                </a:cubicBezTo>
                <a:cubicBezTo>
                  <a:pt x="1195" y="916"/>
                  <a:pt x="1169" y="914"/>
                  <a:pt x="1145" y="915"/>
                </a:cubicBezTo>
                <a:cubicBezTo>
                  <a:pt x="1105" y="916"/>
                  <a:pt x="1071" y="923"/>
                  <a:pt x="1039" y="937"/>
                </a:cubicBezTo>
                <a:lnTo>
                  <a:pt x="1035" y="939"/>
                </a:lnTo>
                <a:cubicBezTo>
                  <a:pt x="998" y="955"/>
                  <a:pt x="952" y="975"/>
                  <a:pt x="938" y="1014"/>
                </a:cubicBezTo>
                <a:lnTo>
                  <a:pt x="936" y="1020"/>
                </a:lnTo>
                <a:lnTo>
                  <a:pt x="936" y="1022"/>
                </a:lnTo>
                <a:lnTo>
                  <a:pt x="935" y="1024"/>
                </a:lnTo>
                <a:lnTo>
                  <a:pt x="935" y="1025"/>
                </a:lnTo>
                <a:lnTo>
                  <a:pt x="935" y="1027"/>
                </a:lnTo>
                <a:lnTo>
                  <a:pt x="934" y="1029"/>
                </a:lnTo>
                <a:lnTo>
                  <a:pt x="934" y="1031"/>
                </a:lnTo>
                <a:lnTo>
                  <a:pt x="934" y="1032"/>
                </a:lnTo>
                <a:lnTo>
                  <a:pt x="934" y="1034"/>
                </a:lnTo>
                <a:lnTo>
                  <a:pt x="934" y="1037"/>
                </a:lnTo>
                <a:lnTo>
                  <a:pt x="934" y="1038"/>
                </a:lnTo>
                <a:lnTo>
                  <a:pt x="934" y="1039"/>
                </a:lnTo>
                <a:lnTo>
                  <a:pt x="934" y="1041"/>
                </a:lnTo>
                <a:cubicBezTo>
                  <a:pt x="934" y="1041"/>
                  <a:pt x="934" y="1041"/>
                  <a:pt x="934" y="1042"/>
                </a:cubicBezTo>
                <a:lnTo>
                  <a:pt x="934" y="1050"/>
                </a:lnTo>
                <a:lnTo>
                  <a:pt x="934" y="1052"/>
                </a:lnTo>
                <a:lnTo>
                  <a:pt x="936" y="1061"/>
                </a:lnTo>
                <a:lnTo>
                  <a:pt x="937" y="1070"/>
                </a:lnTo>
                <a:lnTo>
                  <a:pt x="938" y="1073"/>
                </a:lnTo>
                <a:cubicBezTo>
                  <a:pt x="938" y="1073"/>
                  <a:pt x="940" y="1081"/>
                  <a:pt x="940" y="1081"/>
                </a:cubicBezTo>
                <a:lnTo>
                  <a:pt x="943" y="1089"/>
                </a:lnTo>
                <a:lnTo>
                  <a:pt x="943" y="1090"/>
                </a:lnTo>
                <a:cubicBezTo>
                  <a:pt x="943" y="1090"/>
                  <a:pt x="946" y="1097"/>
                  <a:pt x="946" y="1098"/>
                </a:cubicBezTo>
                <a:cubicBezTo>
                  <a:pt x="946" y="1098"/>
                  <a:pt x="948" y="1103"/>
                  <a:pt x="949" y="1104"/>
                </a:cubicBezTo>
                <a:cubicBezTo>
                  <a:pt x="949" y="1104"/>
                  <a:pt x="949" y="1105"/>
                  <a:pt x="949" y="1105"/>
                </a:cubicBezTo>
                <a:lnTo>
                  <a:pt x="951" y="1110"/>
                </a:lnTo>
                <a:cubicBezTo>
                  <a:pt x="963" y="1134"/>
                  <a:pt x="979" y="1159"/>
                  <a:pt x="998" y="1181"/>
                </a:cubicBezTo>
                <a:lnTo>
                  <a:pt x="1009" y="1193"/>
                </a:lnTo>
                <a:lnTo>
                  <a:pt x="1017" y="1202"/>
                </a:lnTo>
                <a:lnTo>
                  <a:pt x="1025" y="1210"/>
                </a:lnTo>
                <a:lnTo>
                  <a:pt x="1027" y="1214"/>
                </a:lnTo>
                <a:lnTo>
                  <a:pt x="1032" y="1219"/>
                </a:lnTo>
                <a:lnTo>
                  <a:pt x="1033" y="1222"/>
                </a:lnTo>
                <a:lnTo>
                  <a:pt x="1034" y="1223"/>
                </a:lnTo>
                <a:lnTo>
                  <a:pt x="1034" y="1224"/>
                </a:lnTo>
                <a:lnTo>
                  <a:pt x="1038" y="1229"/>
                </a:lnTo>
                <a:lnTo>
                  <a:pt x="1039" y="1231"/>
                </a:lnTo>
                <a:lnTo>
                  <a:pt x="1040" y="1233"/>
                </a:lnTo>
                <a:lnTo>
                  <a:pt x="1040" y="1234"/>
                </a:lnTo>
                <a:lnTo>
                  <a:pt x="1043" y="1239"/>
                </a:lnTo>
                <a:lnTo>
                  <a:pt x="1044" y="1242"/>
                </a:lnTo>
                <a:lnTo>
                  <a:pt x="1045" y="1244"/>
                </a:lnTo>
                <a:lnTo>
                  <a:pt x="1045" y="1244"/>
                </a:lnTo>
                <a:lnTo>
                  <a:pt x="1047" y="1250"/>
                </a:lnTo>
                <a:lnTo>
                  <a:pt x="1048" y="1253"/>
                </a:lnTo>
                <a:lnTo>
                  <a:pt x="1048" y="1255"/>
                </a:lnTo>
                <a:lnTo>
                  <a:pt x="1048" y="1256"/>
                </a:lnTo>
                <a:lnTo>
                  <a:pt x="1049" y="1262"/>
                </a:lnTo>
                <a:lnTo>
                  <a:pt x="1050" y="1266"/>
                </a:lnTo>
                <a:lnTo>
                  <a:pt x="1050" y="1268"/>
                </a:lnTo>
                <a:lnTo>
                  <a:pt x="1050" y="1269"/>
                </a:lnTo>
                <a:lnTo>
                  <a:pt x="1050" y="1273"/>
                </a:lnTo>
                <a:lnTo>
                  <a:pt x="1050" y="1276"/>
                </a:lnTo>
                <a:cubicBezTo>
                  <a:pt x="1049" y="1316"/>
                  <a:pt x="1023" y="1345"/>
                  <a:pt x="985" y="1348"/>
                </a:cubicBezTo>
                <a:cubicBezTo>
                  <a:pt x="980" y="1348"/>
                  <a:pt x="976" y="1349"/>
                  <a:pt x="972" y="1350"/>
                </a:cubicBezTo>
                <a:lnTo>
                  <a:pt x="967" y="1351"/>
                </a:lnTo>
                <a:lnTo>
                  <a:pt x="965" y="1352"/>
                </a:lnTo>
                <a:lnTo>
                  <a:pt x="964" y="1352"/>
                </a:lnTo>
                <a:lnTo>
                  <a:pt x="960" y="1353"/>
                </a:lnTo>
                <a:cubicBezTo>
                  <a:pt x="960" y="1353"/>
                  <a:pt x="953" y="1357"/>
                  <a:pt x="953" y="1357"/>
                </a:cubicBezTo>
                <a:lnTo>
                  <a:pt x="951" y="1358"/>
                </a:lnTo>
                <a:cubicBezTo>
                  <a:pt x="939" y="1366"/>
                  <a:pt x="931" y="1379"/>
                  <a:pt x="930" y="1396"/>
                </a:cubicBezTo>
                <a:cubicBezTo>
                  <a:pt x="948" y="1384"/>
                  <a:pt x="974" y="1380"/>
                  <a:pt x="1007" y="1384"/>
                </a:cubicBezTo>
                <a:cubicBezTo>
                  <a:pt x="1108" y="1397"/>
                  <a:pt x="1137" y="1334"/>
                  <a:pt x="1138" y="1331"/>
                </a:cubicBezTo>
                <a:lnTo>
                  <a:pt x="1139" y="1329"/>
                </a:lnTo>
                <a:lnTo>
                  <a:pt x="1152" y="1334"/>
                </a:lnTo>
                <a:lnTo>
                  <a:pt x="1151" y="1336"/>
                </a:lnTo>
                <a:cubicBezTo>
                  <a:pt x="1147" y="1346"/>
                  <a:pt x="1116" y="1436"/>
                  <a:pt x="1094" y="1451"/>
                </a:cubicBezTo>
                <a:close/>
                <a:moveTo>
                  <a:pt x="1258" y="858"/>
                </a:moveTo>
                <a:lnTo>
                  <a:pt x="1259" y="858"/>
                </a:lnTo>
                <a:cubicBezTo>
                  <a:pt x="1259" y="858"/>
                  <a:pt x="1272" y="857"/>
                  <a:pt x="1272" y="856"/>
                </a:cubicBezTo>
                <a:lnTo>
                  <a:pt x="1277" y="856"/>
                </a:lnTo>
                <a:lnTo>
                  <a:pt x="1287" y="855"/>
                </a:lnTo>
                <a:lnTo>
                  <a:pt x="1295" y="854"/>
                </a:lnTo>
                <a:lnTo>
                  <a:pt x="1304" y="852"/>
                </a:lnTo>
                <a:lnTo>
                  <a:pt x="1313" y="851"/>
                </a:lnTo>
                <a:lnTo>
                  <a:pt x="1321" y="849"/>
                </a:lnTo>
                <a:lnTo>
                  <a:pt x="1331" y="847"/>
                </a:lnTo>
                <a:lnTo>
                  <a:pt x="1339" y="846"/>
                </a:lnTo>
                <a:cubicBezTo>
                  <a:pt x="1339" y="846"/>
                  <a:pt x="1349" y="844"/>
                  <a:pt x="1350" y="843"/>
                </a:cubicBezTo>
                <a:lnTo>
                  <a:pt x="1357" y="842"/>
                </a:lnTo>
                <a:lnTo>
                  <a:pt x="1369" y="839"/>
                </a:lnTo>
                <a:lnTo>
                  <a:pt x="1375" y="837"/>
                </a:lnTo>
                <a:lnTo>
                  <a:pt x="1393" y="832"/>
                </a:lnTo>
                <a:lnTo>
                  <a:pt x="1411" y="826"/>
                </a:lnTo>
                <a:lnTo>
                  <a:pt x="1430" y="820"/>
                </a:lnTo>
                <a:lnTo>
                  <a:pt x="1435" y="818"/>
                </a:lnTo>
                <a:lnTo>
                  <a:pt x="1448" y="814"/>
                </a:lnTo>
                <a:lnTo>
                  <a:pt x="1453" y="812"/>
                </a:lnTo>
                <a:lnTo>
                  <a:pt x="1466" y="808"/>
                </a:lnTo>
                <a:lnTo>
                  <a:pt x="1483" y="802"/>
                </a:lnTo>
                <a:lnTo>
                  <a:pt x="1490" y="799"/>
                </a:lnTo>
                <a:lnTo>
                  <a:pt x="1500" y="796"/>
                </a:lnTo>
                <a:lnTo>
                  <a:pt x="1510" y="792"/>
                </a:lnTo>
                <a:lnTo>
                  <a:pt x="1517" y="790"/>
                </a:lnTo>
                <a:lnTo>
                  <a:pt x="1528" y="786"/>
                </a:lnTo>
                <a:lnTo>
                  <a:pt x="1531" y="784"/>
                </a:lnTo>
                <a:lnTo>
                  <a:pt x="1547" y="778"/>
                </a:lnTo>
                <a:cubicBezTo>
                  <a:pt x="1577" y="767"/>
                  <a:pt x="1608" y="755"/>
                  <a:pt x="1638" y="743"/>
                </a:cubicBezTo>
                <a:cubicBezTo>
                  <a:pt x="1604" y="727"/>
                  <a:pt x="1509" y="685"/>
                  <a:pt x="1472" y="679"/>
                </a:cubicBezTo>
                <a:cubicBezTo>
                  <a:pt x="1427" y="673"/>
                  <a:pt x="1355" y="714"/>
                  <a:pt x="1327" y="738"/>
                </a:cubicBezTo>
                <a:cubicBezTo>
                  <a:pt x="1310" y="753"/>
                  <a:pt x="1228" y="820"/>
                  <a:pt x="1151" y="859"/>
                </a:cubicBezTo>
                <a:cubicBezTo>
                  <a:pt x="1187" y="861"/>
                  <a:pt x="1223" y="861"/>
                  <a:pt x="1258" y="858"/>
                </a:cubicBezTo>
                <a:close/>
                <a:moveTo>
                  <a:pt x="916" y="2091"/>
                </a:moveTo>
                <a:cubicBezTo>
                  <a:pt x="917" y="2091"/>
                  <a:pt x="919" y="2090"/>
                  <a:pt x="919" y="2090"/>
                </a:cubicBezTo>
                <a:cubicBezTo>
                  <a:pt x="920" y="2090"/>
                  <a:pt x="932" y="2085"/>
                  <a:pt x="954" y="2080"/>
                </a:cubicBezTo>
                <a:cubicBezTo>
                  <a:pt x="888" y="2034"/>
                  <a:pt x="741" y="1931"/>
                  <a:pt x="626" y="1846"/>
                </a:cubicBezTo>
                <a:cubicBezTo>
                  <a:pt x="719" y="1930"/>
                  <a:pt x="835" y="2031"/>
                  <a:pt x="916" y="2091"/>
                </a:cubicBezTo>
                <a:close/>
                <a:moveTo>
                  <a:pt x="1430" y="3426"/>
                </a:moveTo>
                <a:cubicBezTo>
                  <a:pt x="1428" y="3416"/>
                  <a:pt x="1417" y="3372"/>
                  <a:pt x="1416" y="3320"/>
                </a:cubicBezTo>
                <a:cubicBezTo>
                  <a:pt x="1287" y="3484"/>
                  <a:pt x="1162" y="3597"/>
                  <a:pt x="1160" y="3598"/>
                </a:cubicBezTo>
                <a:lnTo>
                  <a:pt x="1158" y="3600"/>
                </a:lnTo>
                <a:lnTo>
                  <a:pt x="1151" y="3590"/>
                </a:lnTo>
                <a:lnTo>
                  <a:pt x="1149" y="3589"/>
                </a:lnTo>
                <a:cubicBezTo>
                  <a:pt x="1149" y="3589"/>
                  <a:pt x="1152" y="3586"/>
                  <a:pt x="1153" y="3586"/>
                </a:cubicBezTo>
                <a:cubicBezTo>
                  <a:pt x="1169" y="3571"/>
                  <a:pt x="1279" y="3407"/>
                  <a:pt x="1369" y="3268"/>
                </a:cubicBezTo>
                <a:cubicBezTo>
                  <a:pt x="1347" y="3277"/>
                  <a:pt x="1324" y="3283"/>
                  <a:pt x="1301" y="3285"/>
                </a:cubicBezTo>
                <a:cubicBezTo>
                  <a:pt x="1262" y="3344"/>
                  <a:pt x="1157" y="3488"/>
                  <a:pt x="1005" y="3584"/>
                </a:cubicBezTo>
                <a:cubicBezTo>
                  <a:pt x="1003" y="3605"/>
                  <a:pt x="1002" y="3626"/>
                  <a:pt x="1002" y="3647"/>
                </a:cubicBezTo>
                <a:cubicBezTo>
                  <a:pt x="1002" y="3706"/>
                  <a:pt x="1010" y="3755"/>
                  <a:pt x="1013" y="3771"/>
                </a:cubicBezTo>
                <a:cubicBezTo>
                  <a:pt x="1126" y="3759"/>
                  <a:pt x="1229" y="3699"/>
                  <a:pt x="1320" y="3594"/>
                </a:cubicBezTo>
                <a:lnTo>
                  <a:pt x="1332" y="3578"/>
                </a:lnTo>
                <a:cubicBezTo>
                  <a:pt x="1379" y="3521"/>
                  <a:pt x="1411" y="3464"/>
                  <a:pt x="1430" y="3426"/>
                </a:cubicBezTo>
                <a:close/>
                <a:moveTo>
                  <a:pt x="713" y="1508"/>
                </a:moveTo>
                <a:cubicBezTo>
                  <a:pt x="772" y="1611"/>
                  <a:pt x="889" y="1784"/>
                  <a:pt x="1075" y="1923"/>
                </a:cubicBezTo>
                <a:cubicBezTo>
                  <a:pt x="1071" y="1904"/>
                  <a:pt x="1069" y="1884"/>
                  <a:pt x="1067" y="1865"/>
                </a:cubicBezTo>
                <a:cubicBezTo>
                  <a:pt x="1009" y="1813"/>
                  <a:pt x="821" y="1642"/>
                  <a:pt x="713" y="1508"/>
                </a:cubicBezTo>
                <a:close/>
                <a:moveTo>
                  <a:pt x="1282" y="3287"/>
                </a:moveTo>
                <a:cubicBezTo>
                  <a:pt x="1263" y="3288"/>
                  <a:pt x="1244" y="3288"/>
                  <a:pt x="1225" y="3285"/>
                </a:cubicBezTo>
                <a:lnTo>
                  <a:pt x="1220" y="3284"/>
                </a:lnTo>
                <a:lnTo>
                  <a:pt x="1219" y="3279"/>
                </a:lnTo>
                <a:cubicBezTo>
                  <a:pt x="1219" y="3279"/>
                  <a:pt x="1218" y="3273"/>
                  <a:pt x="1218" y="3269"/>
                </a:cubicBezTo>
                <a:cubicBezTo>
                  <a:pt x="1101" y="3363"/>
                  <a:pt x="896" y="3471"/>
                  <a:pt x="887" y="3476"/>
                </a:cubicBezTo>
                <a:lnTo>
                  <a:pt x="885" y="3477"/>
                </a:lnTo>
                <a:lnTo>
                  <a:pt x="879" y="3466"/>
                </a:lnTo>
                <a:lnTo>
                  <a:pt x="879" y="3464"/>
                </a:lnTo>
                <a:lnTo>
                  <a:pt x="881" y="3463"/>
                </a:lnTo>
                <a:cubicBezTo>
                  <a:pt x="937" y="3435"/>
                  <a:pt x="1153" y="3243"/>
                  <a:pt x="1218" y="3184"/>
                </a:cubicBezTo>
                <a:cubicBezTo>
                  <a:pt x="1220" y="3172"/>
                  <a:pt x="1222" y="3161"/>
                  <a:pt x="1225" y="3151"/>
                </a:cubicBezTo>
                <a:cubicBezTo>
                  <a:pt x="1114" y="3250"/>
                  <a:pt x="944" y="3379"/>
                  <a:pt x="754" y="3434"/>
                </a:cubicBezTo>
                <a:cubicBezTo>
                  <a:pt x="699" y="3517"/>
                  <a:pt x="688" y="3588"/>
                  <a:pt x="688" y="3632"/>
                </a:cubicBezTo>
                <a:cubicBezTo>
                  <a:pt x="688" y="3647"/>
                  <a:pt x="689" y="3658"/>
                  <a:pt x="690" y="3664"/>
                </a:cubicBezTo>
                <a:cubicBezTo>
                  <a:pt x="792" y="3666"/>
                  <a:pt x="894" y="3636"/>
                  <a:pt x="993" y="3575"/>
                </a:cubicBezTo>
                <a:lnTo>
                  <a:pt x="1004" y="3568"/>
                </a:lnTo>
                <a:cubicBezTo>
                  <a:pt x="1140" y="3480"/>
                  <a:pt x="1236" y="3356"/>
                  <a:pt x="1282" y="3287"/>
                </a:cubicBezTo>
                <a:close/>
                <a:moveTo>
                  <a:pt x="1281" y="2061"/>
                </a:moveTo>
                <a:cubicBezTo>
                  <a:pt x="1340" y="2147"/>
                  <a:pt x="1456" y="2223"/>
                  <a:pt x="1496" y="2248"/>
                </a:cubicBezTo>
                <a:cubicBezTo>
                  <a:pt x="1495" y="2240"/>
                  <a:pt x="1495" y="2232"/>
                  <a:pt x="1495" y="2223"/>
                </a:cubicBezTo>
                <a:cubicBezTo>
                  <a:pt x="1436" y="2189"/>
                  <a:pt x="1333" y="2104"/>
                  <a:pt x="1281" y="2061"/>
                </a:cubicBezTo>
                <a:close/>
                <a:moveTo>
                  <a:pt x="1740" y="3290"/>
                </a:moveTo>
                <a:cubicBezTo>
                  <a:pt x="1750" y="3256"/>
                  <a:pt x="1767" y="3192"/>
                  <a:pt x="1778" y="3131"/>
                </a:cubicBezTo>
                <a:cubicBezTo>
                  <a:pt x="1768" y="3138"/>
                  <a:pt x="1758" y="3145"/>
                  <a:pt x="1748" y="3151"/>
                </a:cubicBezTo>
                <a:cubicBezTo>
                  <a:pt x="1746" y="3192"/>
                  <a:pt x="1744" y="3246"/>
                  <a:pt x="1740" y="3290"/>
                </a:cubicBezTo>
                <a:close/>
                <a:moveTo>
                  <a:pt x="984" y="3405"/>
                </a:moveTo>
                <a:cubicBezTo>
                  <a:pt x="1059" y="3362"/>
                  <a:pt x="1153" y="3304"/>
                  <a:pt x="1216" y="3252"/>
                </a:cubicBezTo>
                <a:cubicBezTo>
                  <a:pt x="1215" y="3244"/>
                  <a:pt x="1215" y="3236"/>
                  <a:pt x="1215" y="3229"/>
                </a:cubicBezTo>
                <a:cubicBezTo>
                  <a:pt x="1215" y="3220"/>
                  <a:pt x="1215" y="3213"/>
                  <a:pt x="1216" y="3205"/>
                </a:cubicBezTo>
                <a:cubicBezTo>
                  <a:pt x="1169" y="3247"/>
                  <a:pt x="1065" y="3339"/>
                  <a:pt x="984" y="3405"/>
                </a:cubicBezTo>
                <a:close/>
                <a:moveTo>
                  <a:pt x="1457" y="2401"/>
                </a:moveTo>
                <a:cubicBezTo>
                  <a:pt x="1386" y="2363"/>
                  <a:pt x="1280" y="2308"/>
                  <a:pt x="1210" y="2271"/>
                </a:cubicBezTo>
                <a:cubicBezTo>
                  <a:pt x="1275" y="2319"/>
                  <a:pt x="1356" y="2377"/>
                  <a:pt x="1392" y="2402"/>
                </a:cubicBezTo>
                <a:cubicBezTo>
                  <a:pt x="1414" y="2400"/>
                  <a:pt x="1435" y="2399"/>
                  <a:pt x="1457" y="2401"/>
                </a:cubicBezTo>
                <a:close/>
                <a:moveTo>
                  <a:pt x="1764" y="3471"/>
                </a:moveTo>
                <a:cubicBezTo>
                  <a:pt x="1785" y="3444"/>
                  <a:pt x="1805" y="3415"/>
                  <a:pt x="1819" y="3394"/>
                </a:cubicBezTo>
                <a:cubicBezTo>
                  <a:pt x="1812" y="3271"/>
                  <a:pt x="1812" y="3169"/>
                  <a:pt x="1813" y="3099"/>
                </a:cubicBezTo>
                <a:cubicBezTo>
                  <a:pt x="1807" y="3106"/>
                  <a:pt x="1801" y="3112"/>
                  <a:pt x="1794" y="3118"/>
                </a:cubicBezTo>
                <a:cubicBezTo>
                  <a:pt x="1782" y="3200"/>
                  <a:pt x="1754" y="3299"/>
                  <a:pt x="1739" y="3341"/>
                </a:cubicBezTo>
                <a:lnTo>
                  <a:pt x="1735" y="3351"/>
                </a:lnTo>
                <a:cubicBezTo>
                  <a:pt x="1730" y="3362"/>
                  <a:pt x="1728" y="3365"/>
                  <a:pt x="1727" y="3366"/>
                </a:cubicBezTo>
                <a:lnTo>
                  <a:pt x="1723" y="3367"/>
                </a:lnTo>
                <a:lnTo>
                  <a:pt x="1719" y="3365"/>
                </a:lnTo>
                <a:cubicBezTo>
                  <a:pt x="1717" y="3363"/>
                  <a:pt x="1716" y="3361"/>
                  <a:pt x="1716" y="3358"/>
                </a:cubicBezTo>
                <a:cubicBezTo>
                  <a:pt x="1716" y="3356"/>
                  <a:pt x="1717" y="3353"/>
                  <a:pt x="1718" y="3349"/>
                </a:cubicBezTo>
                <a:lnTo>
                  <a:pt x="1719" y="3342"/>
                </a:lnTo>
                <a:lnTo>
                  <a:pt x="1720" y="3338"/>
                </a:lnTo>
                <a:cubicBezTo>
                  <a:pt x="1727" y="3298"/>
                  <a:pt x="1731" y="3218"/>
                  <a:pt x="1733" y="3159"/>
                </a:cubicBezTo>
                <a:cubicBezTo>
                  <a:pt x="1733" y="3159"/>
                  <a:pt x="1733" y="3159"/>
                  <a:pt x="1733" y="3159"/>
                </a:cubicBezTo>
                <a:cubicBezTo>
                  <a:pt x="1728" y="3161"/>
                  <a:pt x="1719" y="3165"/>
                  <a:pt x="1719" y="3165"/>
                </a:cubicBezTo>
                <a:cubicBezTo>
                  <a:pt x="1719" y="3165"/>
                  <a:pt x="1709" y="3169"/>
                  <a:pt x="1708" y="3170"/>
                </a:cubicBezTo>
                <a:cubicBezTo>
                  <a:pt x="1707" y="3173"/>
                  <a:pt x="1705" y="3182"/>
                  <a:pt x="1705" y="3182"/>
                </a:cubicBezTo>
                <a:cubicBezTo>
                  <a:pt x="1702" y="3190"/>
                  <a:pt x="1700" y="3198"/>
                  <a:pt x="1697" y="3206"/>
                </a:cubicBezTo>
                <a:cubicBezTo>
                  <a:pt x="1685" y="3237"/>
                  <a:pt x="1670" y="3265"/>
                  <a:pt x="1651" y="3292"/>
                </a:cubicBezTo>
                <a:cubicBezTo>
                  <a:pt x="1651" y="3293"/>
                  <a:pt x="1650" y="3319"/>
                  <a:pt x="1650" y="3319"/>
                </a:cubicBezTo>
                <a:lnTo>
                  <a:pt x="1651" y="3337"/>
                </a:lnTo>
                <a:lnTo>
                  <a:pt x="1651" y="3355"/>
                </a:lnTo>
                <a:cubicBezTo>
                  <a:pt x="1653" y="3370"/>
                  <a:pt x="1654" y="3385"/>
                  <a:pt x="1657" y="3398"/>
                </a:cubicBezTo>
                <a:cubicBezTo>
                  <a:pt x="1657" y="3398"/>
                  <a:pt x="1660" y="3413"/>
                  <a:pt x="1660" y="3413"/>
                </a:cubicBezTo>
                <a:cubicBezTo>
                  <a:pt x="1660" y="3413"/>
                  <a:pt x="1660" y="3414"/>
                  <a:pt x="1660" y="3414"/>
                </a:cubicBezTo>
                <a:lnTo>
                  <a:pt x="1666" y="3436"/>
                </a:lnTo>
                <a:cubicBezTo>
                  <a:pt x="1676" y="3472"/>
                  <a:pt x="1690" y="3495"/>
                  <a:pt x="1700" y="3508"/>
                </a:cubicBezTo>
                <a:lnTo>
                  <a:pt x="1710" y="3520"/>
                </a:lnTo>
                <a:cubicBezTo>
                  <a:pt x="1710" y="3520"/>
                  <a:pt x="1712" y="3522"/>
                  <a:pt x="1713" y="3523"/>
                </a:cubicBezTo>
                <a:cubicBezTo>
                  <a:pt x="1723" y="3517"/>
                  <a:pt x="1736" y="3504"/>
                  <a:pt x="1752" y="3485"/>
                </a:cubicBezTo>
                <a:lnTo>
                  <a:pt x="1764" y="3471"/>
                </a:lnTo>
                <a:close/>
                <a:moveTo>
                  <a:pt x="2278" y="2820"/>
                </a:moveTo>
                <a:lnTo>
                  <a:pt x="2279" y="2816"/>
                </a:lnTo>
                <a:cubicBezTo>
                  <a:pt x="2301" y="2814"/>
                  <a:pt x="2323" y="2808"/>
                  <a:pt x="2344" y="2799"/>
                </a:cubicBezTo>
                <a:cubicBezTo>
                  <a:pt x="2336" y="2797"/>
                  <a:pt x="2327" y="2794"/>
                  <a:pt x="2318" y="2792"/>
                </a:cubicBezTo>
                <a:cubicBezTo>
                  <a:pt x="2235" y="2800"/>
                  <a:pt x="2175" y="2787"/>
                  <a:pt x="2141" y="2752"/>
                </a:cubicBezTo>
                <a:cubicBezTo>
                  <a:pt x="2140" y="2750"/>
                  <a:pt x="2139" y="2749"/>
                  <a:pt x="2137" y="2747"/>
                </a:cubicBezTo>
                <a:cubicBezTo>
                  <a:pt x="2122" y="2743"/>
                  <a:pt x="2112" y="2741"/>
                  <a:pt x="2112" y="2741"/>
                </a:cubicBezTo>
                <a:cubicBezTo>
                  <a:pt x="2091" y="2741"/>
                  <a:pt x="1923" y="2741"/>
                  <a:pt x="1902" y="2668"/>
                </a:cubicBezTo>
                <a:cubicBezTo>
                  <a:pt x="1898" y="2653"/>
                  <a:pt x="1895" y="2639"/>
                  <a:pt x="1895" y="2625"/>
                </a:cubicBezTo>
                <a:cubicBezTo>
                  <a:pt x="1895" y="2583"/>
                  <a:pt x="1915" y="2553"/>
                  <a:pt x="1932" y="2539"/>
                </a:cubicBezTo>
                <a:cubicBezTo>
                  <a:pt x="1940" y="2533"/>
                  <a:pt x="1973" y="2497"/>
                  <a:pt x="1973" y="2453"/>
                </a:cubicBezTo>
                <a:lnTo>
                  <a:pt x="1973" y="2451"/>
                </a:lnTo>
                <a:cubicBezTo>
                  <a:pt x="1973" y="2420"/>
                  <a:pt x="1955" y="2392"/>
                  <a:pt x="1922" y="2367"/>
                </a:cubicBezTo>
                <a:cubicBezTo>
                  <a:pt x="1889" y="2342"/>
                  <a:pt x="1847" y="2326"/>
                  <a:pt x="1802" y="2310"/>
                </a:cubicBezTo>
                <a:cubicBezTo>
                  <a:pt x="1707" y="2274"/>
                  <a:pt x="1598" y="2233"/>
                  <a:pt x="1529" y="2087"/>
                </a:cubicBezTo>
                <a:cubicBezTo>
                  <a:pt x="1525" y="2099"/>
                  <a:pt x="1521" y="2115"/>
                  <a:pt x="1516" y="2136"/>
                </a:cubicBezTo>
                <a:lnTo>
                  <a:pt x="1514" y="2147"/>
                </a:lnTo>
                <a:cubicBezTo>
                  <a:pt x="1511" y="2170"/>
                  <a:pt x="1509" y="2192"/>
                  <a:pt x="1509" y="2215"/>
                </a:cubicBezTo>
                <a:lnTo>
                  <a:pt x="1509" y="2227"/>
                </a:lnTo>
                <a:cubicBezTo>
                  <a:pt x="1509" y="2238"/>
                  <a:pt x="1510" y="2248"/>
                  <a:pt x="1511" y="2259"/>
                </a:cubicBezTo>
                <a:lnTo>
                  <a:pt x="1512" y="2264"/>
                </a:lnTo>
                <a:lnTo>
                  <a:pt x="1512" y="2266"/>
                </a:lnTo>
                <a:cubicBezTo>
                  <a:pt x="1520" y="2322"/>
                  <a:pt x="1541" y="2374"/>
                  <a:pt x="1574" y="2419"/>
                </a:cubicBezTo>
                <a:lnTo>
                  <a:pt x="1580" y="2426"/>
                </a:lnTo>
                <a:lnTo>
                  <a:pt x="1581" y="2427"/>
                </a:lnTo>
                <a:cubicBezTo>
                  <a:pt x="1592" y="2442"/>
                  <a:pt x="1605" y="2456"/>
                  <a:pt x="1619" y="2469"/>
                </a:cubicBezTo>
                <a:lnTo>
                  <a:pt x="1620" y="2471"/>
                </a:lnTo>
                <a:lnTo>
                  <a:pt x="1612" y="2480"/>
                </a:lnTo>
                <a:lnTo>
                  <a:pt x="1610" y="2481"/>
                </a:lnTo>
                <a:lnTo>
                  <a:pt x="1609" y="2480"/>
                </a:lnTo>
                <a:cubicBezTo>
                  <a:pt x="1609" y="2479"/>
                  <a:pt x="1581" y="2453"/>
                  <a:pt x="1532" y="2434"/>
                </a:cubicBezTo>
                <a:cubicBezTo>
                  <a:pt x="1520" y="2429"/>
                  <a:pt x="1508" y="2425"/>
                  <a:pt x="1496" y="2422"/>
                </a:cubicBezTo>
                <a:cubicBezTo>
                  <a:pt x="1466" y="2415"/>
                  <a:pt x="1435" y="2413"/>
                  <a:pt x="1404" y="2416"/>
                </a:cubicBezTo>
                <a:lnTo>
                  <a:pt x="1389" y="2417"/>
                </a:lnTo>
                <a:cubicBezTo>
                  <a:pt x="1374" y="2419"/>
                  <a:pt x="1359" y="2423"/>
                  <a:pt x="1344" y="2427"/>
                </a:cubicBezTo>
                <a:cubicBezTo>
                  <a:pt x="1344" y="2433"/>
                  <a:pt x="1345" y="2444"/>
                  <a:pt x="1349" y="2459"/>
                </a:cubicBezTo>
                <a:lnTo>
                  <a:pt x="1351" y="2469"/>
                </a:lnTo>
                <a:cubicBezTo>
                  <a:pt x="1356" y="2483"/>
                  <a:pt x="1362" y="2497"/>
                  <a:pt x="1370" y="2510"/>
                </a:cubicBezTo>
                <a:lnTo>
                  <a:pt x="1376" y="2520"/>
                </a:lnTo>
                <a:cubicBezTo>
                  <a:pt x="1395" y="2548"/>
                  <a:pt x="1422" y="2571"/>
                  <a:pt x="1456" y="2589"/>
                </a:cubicBezTo>
                <a:lnTo>
                  <a:pt x="1473" y="2598"/>
                </a:lnTo>
                <a:cubicBezTo>
                  <a:pt x="1503" y="2611"/>
                  <a:pt x="1537" y="2621"/>
                  <a:pt x="1576" y="2628"/>
                </a:cubicBezTo>
                <a:lnTo>
                  <a:pt x="1585" y="2629"/>
                </a:lnTo>
                <a:lnTo>
                  <a:pt x="1582" y="2641"/>
                </a:lnTo>
                <a:lnTo>
                  <a:pt x="1582" y="2643"/>
                </a:lnTo>
                <a:lnTo>
                  <a:pt x="1580" y="2643"/>
                </a:lnTo>
                <a:cubicBezTo>
                  <a:pt x="1575" y="2642"/>
                  <a:pt x="1470" y="2621"/>
                  <a:pt x="1395" y="2644"/>
                </a:cubicBezTo>
                <a:cubicBezTo>
                  <a:pt x="1387" y="2646"/>
                  <a:pt x="1379" y="2649"/>
                  <a:pt x="1373" y="2652"/>
                </a:cubicBezTo>
                <a:cubicBezTo>
                  <a:pt x="1368" y="2655"/>
                  <a:pt x="1363" y="2657"/>
                  <a:pt x="1358" y="2660"/>
                </a:cubicBezTo>
                <a:cubicBezTo>
                  <a:pt x="1349" y="2667"/>
                  <a:pt x="1341" y="2675"/>
                  <a:pt x="1335" y="2683"/>
                </a:cubicBezTo>
                <a:lnTo>
                  <a:pt x="1329" y="2693"/>
                </a:lnTo>
                <a:cubicBezTo>
                  <a:pt x="1326" y="2699"/>
                  <a:pt x="1324" y="2705"/>
                  <a:pt x="1322" y="2712"/>
                </a:cubicBezTo>
                <a:cubicBezTo>
                  <a:pt x="1325" y="2715"/>
                  <a:pt x="1332" y="2723"/>
                  <a:pt x="1345" y="2734"/>
                </a:cubicBezTo>
                <a:lnTo>
                  <a:pt x="1355" y="2742"/>
                </a:lnTo>
                <a:cubicBezTo>
                  <a:pt x="1364" y="2749"/>
                  <a:pt x="1374" y="2755"/>
                  <a:pt x="1385" y="2761"/>
                </a:cubicBezTo>
                <a:lnTo>
                  <a:pt x="1397" y="2768"/>
                </a:lnTo>
                <a:cubicBezTo>
                  <a:pt x="1412" y="2775"/>
                  <a:pt x="1427" y="2781"/>
                  <a:pt x="1443" y="2786"/>
                </a:cubicBezTo>
                <a:lnTo>
                  <a:pt x="1457" y="2791"/>
                </a:lnTo>
                <a:cubicBezTo>
                  <a:pt x="1473" y="2795"/>
                  <a:pt x="1489" y="2798"/>
                  <a:pt x="1506" y="2800"/>
                </a:cubicBezTo>
                <a:lnTo>
                  <a:pt x="1517" y="2801"/>
                </a:lnTo>
                <a:lnTo>
                  <a:pt x="1520" y="2801"/>
                </a:lnTo>
                <a:cubicBezTo>
                  <a:pt x="1536" y="2802"/>
                  <a:pt x="1550" y="2803"/>
                  <a:pt x="1563" y="2802"/>
                </a:cubicBezTo>
                <a:lnTo>
                  <a:pt x="1565" y="2802"/>
                </a:lnTo>
                <a:lnTo>
                  <a:pt x="1566" y="2816"/>
                </a:lnTo>
                <a:lnTo>
                  <a:pt x="1564" y="2816"/>
                </a:lnTo>
                <a:cubicBezTo>
                  <a:pt x="1558" y="2817"/>
                  <a:pt x="1419" y="2831"/>
                  <a:pt x="1388" y="2990"/>
                </a:cubicBezTo>
                <a:cubicBezTo>
                  <a:pt x="1393" y="2993"/>
                  <a:pt x="1404" y="2999"/>
                  <a:pt x="1422" y="3004"/>
                </a:cubicBezTo>
                <a:lnTo>
                  <a:pt x="1434" y="3008"/>
                </a:lnTo>
                <a:cubicBezTo>
                  <a:pt x="1444" y="3010"/>
                  <a:pt x="1453" y="3011"/>
                  <a:pt x="1463" y="3013"/>
                </a:cubicBezTo>
                <a:lnTo>
                  <a:pt x="1475" y="3014"/>
                </a:lnTo>
                <a:cubicBezTo>
                  <a:pt x="1488" y="3014"/>
                  <a:pt x="1502" y="3014"/>
                  <a:pt x="1515" y="3013"/>
                </a:cubicBezTo>
                <a:lnTo>
                  <a:pt x="1528" y="3011"/>
                </a:lnTo>
                <a:cubicBezTo>
                  <a:pt x="1550" y="3008"/>
                  <a:pt x="1572" y="3002"/>
                  <a:pt x="1594" y="2994"/>
                </a:cubicBezTo>
                <a:lnTo>
                  <a:pt x="1610" y="2988"/>
                </a:lnTo>
                <a:lnTo>
                  <a:pt x="1603" y="3004"/>
                </a:lnTo>
                <a:cubicBezTo>
                  <a:pt x="1603" y="3004"/>
                  <a:pt x="1594" y="3023"/>
                  <a:pt x="1592" y="3059"/>
                </a:cubicBezTo>
                <a:lnTo>
                  <a:pt x="1592" y="3076"/>
                </a:lnTo>
                <a:lnTo>
                  <a:pt x="1592" y="3078"/>
                </a:lnTo>
                <a:cubicBezTo>
                  <a:pt x="1592" y="3095"/>
                  <a:pt x="1594" y="3113"/>
                  <a:pt x="1597" y="3132"/>
                </a:cubicBezTo>
                <a:lnTo>
                  <a:pt x="1600" y="3149"/>
                </a:lnTo>
                <a:cubicBezTo>
                  <a:pt x="1600" y="3149"/>
                  <a:pt x="1604" y="3168"/>
                  <a:pt x="1605" y="3171"/>
                </a:cubicBezTo>
                <a:cubicBezTo>
                  <a:pt x="1609" y="3171"/>
                  <a:pt x="1616" y="3172"/>
                  <a:pt x="1625" y="3172"/>
                </a:cubicBezTo>
                <a:lnTo>
                  <a:pt x="1637" y="3171"/>
                </a:lnTo>
                <a:cubicBezTo>
                  <a:pt x="1657" y="3170"/>
                  <a:pt x="1677" y="3166"/>
                  <a:pt x="1697" y="3159"/>
                </a:cubicBezTo>
                <a:lnTo>
                  <a:pt x="1708" y="3155"/>
                </a:lnTo>
                <a:cubicBezTo>
                  <a:pt x="1717" y="3151"/>
                  <a:pt x="1725" y="3147"/>
                  <a:pt x="1734" y="3143"/>
                </a:cubicBezTo>
                <a:cubicBezTo>
                  <a:pt x="1734" y="3142"/>
                  <a:pt x="1738" y="3137"/>
                  <a:pt x="1738" y="3137"/>
                </a:cubicBezTo>
                <a:cubicBezTo>
                  <a:pt x="1738" y="3137"/>
                  <a:pt x="1738" y="3139"/>
                  <a:pt x="1738" y="3140"/>
                </a:cubicBezTo>
                <a:cubicBezTo>
                  <a:pt x="1741" y="3138"/>
                  <a:pt x="1745" y="3136"/>
                  <a:pt x="1745" y="3136"/>
                </a:cubicBezTo>
                <a:cubicBezTo>
                  <a:pt x="1752" y="3132"/>
                  <a:pt x="1758" y="3128"/>
                  <a:pt x="1764" y="3124"/>
                </a:cubicBezTo>
                <a:cubicBezTo>
                  <a:pt x="1770" y="3120"/>
                  <a:pt x="1776" y="3115"/>
                  <a:pt x="1782" y="3110"/>
                </a:cubicBezTo>
                <a:lnTo>
                  <a:pt x="1793" y="3100"/>
                </a:lnTo>
                <a:cubicBezTo>
                  <a:pt x="1800" y="3093"/>
                  <a:pt x="1807" y="3086"/>
                  <a:pt x="1814" y="3078"/>
                </a:cubicBezTo>
                <a:cubicBezTo>
                  <a:pt x="1815" y="3030"/>
                  <a:pt x="1818" y="3002"/>
                  <a:pt x="1818" y="3001"/>
                </a:cubicBezTo>
                <a:lnTo>
                  <a:pt x="1818" y="2999"/>
                </a:lnTo>
                <a:lnTo>
                  <a:pt x="1819" y="2999"/>
                </a:lnTo>
                <a:cubicBezTo>
                  <a:pt x="2011" y="2972"/>
                  <a:pt x="2196" y="2917"/>
                  <a:pt x="2372" y="2832"/>
                </a:cubicBezTo>
                <a:cubicBezTo>
                  <a:pt x="2332" y="2833"/>
                  <a:pt x="2299" y="2826"/>
                  <a:pt x="2278" y="2820"/>
                </a:cubicBezTo>
                <a:close/>
                <a:moveTo>
                  <a:pt x="1711" y="3541"/>
                </a:moveTo>
                <a:cubicBezTo>
                  <a:pt x="1711" y="3541"/>
                  <a:pt x="1710" y="3540"/>
                  <a:pt x="1710" y="3539"/>
                </a:cubicBezTo>
                <a:cubicBezTo>
                  <a:pt x="1708" y="3579"/>
                  <a:pt x="1706" y="3633"/>
                  <a:pt x="1701" y="3680"/>
                </a:cubicBezTo>
                <a:cubicBezTo>
                  <a:pt x="1716" y="3640"/>
                  <a:pt x="1736" y="3575"/>
                  <a:pt x="1748" y="3511"/>
                </a:cubicBezTo>
                <a:cubicBezTo>
                  <a:pt x="1735" y="3525"/>
                  <a:pt x="1724" y="3534"/>
                  <a:pt x="1715" y="3538"/>
                </a:cubicBezTo>
                <a:lnTo>
                  <a:pt x="1711" y="3541"/>
                </a:lnTo>
                <a:close/>
                <a:moveTo>
                  <a:pt x="962" y="2179"/>
                </a:moveTo>
                <a:lnTo>
                  <a:pt x="972" y="2195"/>
                </a:lnTo>
                <a:cubicBezTo>
                  <a:pt x="986" y="2215"/>
                  <a:pt x="1002" y="2235"/>
                  <a:pt x="1020" y="2253"/>
                </a:cubicBezTo>
                <a:lnTo>
                  <a:pt x="1036" y="2268"/>
                </a:lnTo>
                <a:cubicBezTo>
                  <a:pt x="1048" y="2279"/>
                  <a:pt x="1062" y="2290"/>
                  <a:pt x="1076" y="2301"/>
                </a:cubicBezTo>
                <a:lnTo>
                  <a:pt x="1091" y="2311"/>
                </a:lnTo>
                <a:cubicBezTo>
                  <a:pt x="1188" y="2377"/>
                  <a:pt x="1296" y="2410"/>
                  <a:pt x="1330" y="2419"/>
                </a:cubicBezTo>
                <a:cubicBezTo>
                  <a:pt x="1330" y="2419"/>
                  <a:pt x="1330" y="2416"/>
                  <a:pt x="1330" y="2416"/>
                </a:cubicBezTo>
                <a:lnTo>
                  <a:pt x="1335" y="2415"/>
                </a:lnTo>
                <a:cubicBezTo>
                  <a:pt x="1347" y="2411"/>
                  <a:pt x="1359" y="2408"/>
                  <a:pt x="1372" y="2406"/>
                </a:cubicBezTo>
                <a:cubicBezTo>
                  <a:pt x="1316" y="2365"/>
                  <a:pt x="1188" y="2274"/>
                  <a:pt x="1134" y="2231"/>
                </a:cubicBezTo>
                <a:lnTo>
                  <a:pt x="1132" y="2230"/>
                </a:lnTo>
                <a:lnTo>
                  <a:pt x="1140" y="2218"/>
                </a:lnTo>
                <a:lnTo>
                  <a:pt x="1141" y="2219"/>
                </a:lnTo>
                <a:cubicBezTo>
                  <a:pt x="1168" y="2233"/>
                  <a:pt x="1406" y="2357"/>
                  <a:pt x="1500" y="2409"/>
                </a:cubicBezTo>
                <a:cubicBezTo>
                  <a:pt x="1524" y="2415"/>
                  <a:pt x="1548" y="2424"/>
                  <a:pt x="1570" y="2436"/>
                </a:cubicBezTo>
                <a:cubicBezTo>
                  <a:pt x="1567" y="2433"/>
                  <a:pt x="1565" y="2430"/>
                  <a:pt x="1565" y="2430"/>
                </a:cubicBezTo>
                <a:cubicBezTo>
                  <a:pt x="1379" y="2332"/>
                  <a:pt x="1244" y="2225"/>
                  <a:pt x="1162" y="2112"/>
                </a:cubicBezTo>
                <a:cubicBezTo>
                  <a:pt x="1084" y="2089"/>
                  <a:pt x="1024" y="2088"/>
                  <a:pt x="987" y="2091"/>
                </a:cubicBezTo>
                <a:lnTo>
                  <a:pt x="972" y="2092"/>
                </a:lnTo>
                <a:cubicBezTo>
                  <a:pt x="950" y="2095"/>
                  <a:pt x="936" y="2099"/>
                  <a:pt x="930" y="2101"/>
                </a:cubicBezTo>
                <a:cubicBezTo>
                  <a:pt x="930" y="2101"/>
                  <a:pt x="935" y="2118"/>
                  <a:pt x="935" y="2118"/>
                </a:cubicBezTo>
                <a:cubicBezTo>
                  <a:pt x="941" y="2139"/>
                  <a:pt x="951" y="2160"/>
                  <a:pt x="962" y="2179"/>
                </a:cubicBezTo>
                <a:close/>
                <a:moveTo>
                  <a:pt x="1081" y="1856"/>
                </a:moveTo>
                <a:lnTo>
                  <a:pt x="1081" y="1859"/>
                </a:lnTo>
                <a:lnTo>
                  <a:pt x="1082" y="1873"/>
                </a:lnTo>
                <a:cubicBezTo>
                  <a:pt x="1084" y="1895"/>
                  <a:pt x="1088" y="1916"/>
                  <a:pt x="1093" y="1937"/>
                </a:cubicBezTo>
                <a:lnTo>
                  <a:pt x="1093" y="1938"/>
                </a:lnTo>
                <a:lnTo>
                  <a:pt x="1093" y="1939"/>
                </a:lnTo>
                <a:lnTo>
                  <a:pt x="1097" y="1953"/>
                </a:lnTo>
                <a:cubicBezTo>
                  <a:pt x="1109" y="1994"/>
                  <a:pt x="1129" y="2036"/>
                  <a:pt x="1155" y="2077"/>
                </a:cubicBezTo>
                <a:lnTo>
                  <a:pt x="1167" y="2095"/>
                </a:lnTo>
                <a:lnTo>
                  <a:pt x="1171" y="2100"/>
                </a:lnTo>
                <a:lnTo>
                  <a:pt x="1181" y="2114"/>
                </a:lnTo>
                <a:cubicBezTo>
                  <a:pt x="1259" y="2216"/>
                  <a:pt x="1382" y="2314"/>
                  <a:pt x="1548" y="2405"/>
                </a:cubicBezTo>
                <a:cubicBezTo>
                  <a:pt x="1522" y="2362"/>
                  <a:pt x="1505" y="2316"/>
                  <a:pt x="1498" y="2266"/>
                </a:cubicBezTo>
                <a:cubicBezTo>
                  <a:pt x="1451" y="2238"/>
                  <a:pt x="1298" y="2141"/>
                  <a:pt x="1247" y="2032"/>
                </a:cubicBezTo>
                <a:lnTo>
                  <a:pt x="1247" y="2030"/>
                </a:lnTo>
                <a:lnTo>
                  <a:pt x="1257" y="2022"/>
                </a:lnTo>
                <a:lnTo>
                  <a:pt x="1258" y="2023"/>
                </a:lnTo>
                <a:cubicBezTo>
                  <a:pt x="1260" y="2025"/>
                  <a:pt x="1415" y="2157"/>
                  <a:pt x="1495" y="2207"/>
                </a:cubicBezTo>
                <a:cubicBezTo>
                  <a:pt x="1495" y="2185"/>
                  <a:pt x="1497" y="2163"/>
                  <a:pt x="1501" y="2141"/>
                </a:cubicBezTo>
                <a:cubicBezTo>
                  <a:pt x="1437" y="2093"/>
                  <a:pt x="1224" y="1923"/>
                  <a:pt x="1117" y="1689"/>
                </a:cubicBezTo>
                <a:cubicBezTo>
                  <a:pt x="1113" y="1696"/>
                  <a:pt x="1108" y="1707"/>
                  <a:pt x="1103" y="1721"/>
                </a:cubicBezTo>
                <a:lnTo>
                  <a:pt x="1099" y="1732"/>
                </a:lnTo>
                <a:cubicBezTo>
                  <a:pt x="1087" y="1768"/>
                  <a:pt x="1081" y="1806"/>
                  <a:pt x="1081" y="1844"/>
                </a:cubicBezTo>
                <a:lnTo>
                  <a:pt x="1081" y="1856"/>
                </a:lnTo>
                <a:close/>
                <a:moveTo>
                  <a:pt x="1353" y="2507"/>
                </a:moveTo>
                <a:cubicBezTo>
                  <a:pt x="1347" y="2496"/>
                  <a:pt x="1342" y="2484"/>
                  <a:pt x="1338" y="2472"/>
                </a:cubicBezTo>
                <a:cubicBezTo>
                  <a:pt x="1253" y="2469"/>
                  <a:pt x="1134" y="2447"/>
                  <a:pt x="1059" y="2431"/>
                </a:cubicBezTo>
                <a:cubicBezTo>
                  <a:pt x="1174" y="2482"/>
                  <a:pt x="1299" y="2501"/>
                  <a:pt x="1353" y="2507"/>
                </a:cubicBezTo>
                <a:close/>
                <a:moveTo>
                  <a:pt x="1348" y="2651"/>
                </a:moveTo>
                <a:cubicBezTo>
                  <a:pt x="1278" y="2646"/>
                  <a:pt x="1162" y="2638"/>
                  <a:pt x="1083" y="2635"/>
                </a:cubicBezTo>
                <a:cubicBezTo>
                  <a:pt x="1151" y="2649"/>
                  <a:pt x="1254" y="2669"/>
                  <a:pt x="1321" y="2678"/>
                </a:cubicBezTo>
                <a:cubicBezTo>
                  <a:pt x="1328" y="2668"/>
                  <a:pt x="1337" y="2658"/>
                  <a:pt x="1348" y="2651"/>
                </a:cubicBezTo>
                <a:close/>
                <a:moveTo>
                  <a:pt x="1846" y="3661"/>
                </a:moveTo>
                <a:cubicBezTo>
                  <a:pt x="1834" y="3574"/>
                  <a:pt x="1826" y="3492"/>
                  <a:pt x="1821" y="3417"/>
                </a:cubicBezTo>
                <a:cubicBezTo>
                  <a:pt x="1806" y="3439"/>
                  <a:pt x="1785" y="3468"/>
                  <a:pt x="1765" y="3492"/>
                </a:cubicBezTo>
                <a:cubicBezTo>
                  <a:pt x="1749" y="3611"/>
                  <a:pt x="1694" y="3738"/>
                  <a:pt x="1693" y="3739"/>
                </a:cubicBezTo>
                <a:lnTo>
                  <a:pt x="1693" y="3741"/>
                </a:lnTo>
                <a:lnTo>
                  <a:pt x="1680" y="3737"/>
                </a:lnTo>
                <a:lnTo>
                  <a:pt x="1680" y="3735"/>
                </a:lnTo>
                <a:cubicBezTo>
                  <a:pt x="1689" y="3679"/>
                  <a:pt x="1694" y="3591"/>
                  <a:pt x="1696" y="3526"/>
                </a:cubicBezTo>
                <a:cubicBezTo>
                  <a:pt x="1686" y="3515"/>
                  <a:pt x="1672" y="3494"/>
                  <a:pt x="1659" y="3463"/>
                </a:cubicBezTo>
                <a:cubicBezTo>
                  <a:pt x="1646" y="3516"/>
                  <a:pt x="1618" y="3594"/>
                  <a:pt x="1563" y="3675"/>
                </a:cubicBezTo>
                <a:cubicBezTo>
                  <a:pt x="1563" y="3675"/>
                  <a:pt x="1563" y="3678"/>
                  <a:pt x="1563" y="3678"/>
                </a:cubicBezTo>
                <a:cubicBezTo>
                  <a:pt x="1563" y="3809"/>
                  <a:pt x="1632" y="3868"/>
                  <a:pt x="1648" y="3879"/>
                </a:cubicBezTo>
                <a:cubicBezTo>
                  <a:pt x="1769" y="3844"/>
                  <a:pt x="1824" y="3732"/>
                  <a:pt x="1846" y="3661"/>
                </a:cubicBezTo>
                <a:close/>
                <a:moveTo>
                  <a:pt x="902" y="2667"/>
                </a:moveTo>
                <a:cubicBezTo>
                  <a:pt x="938" y="2699"/>
                  <a:pt x="986" y="2722"/>
                  <a:pt x="1043" y="2736"/>
                </a:cubicBezTo>
                <a:lnTo>
                  <a:pt x="1057" y="2739"/>
                </a:lnTo>
                <a:cubicBezTo>
                  <a:pt x="1161" y="2760"/>
                  <a:pt x="1269" y="2747"/>
                  <a:pt x="1327" y="2737"/>
                </a:cubicBezTo>
                <a:cubicBezTo>
                  <a:pt x="1315" y="2726"/>
                  <a:pt x="1309" y="2718"/>
                  <a:pt x="1309" y="2718"/>
                </a:cubicBezTo>
                <a:lnTo>
                  <a:pt x="1307" y="2715"/>
                </a:lnTo>
                <a:lnTo>
                  <a:pt x="1307" y="2712"/>
                </a:lnTo>
                <a:cubicBezTo>
                  <a:pt x="1309" y="2705"/>
                  <a:pt x="1311" y="2698"/>
                  <a:pt x="1314" y="2692"/>
                </a:cubicBezTo>
                <a:cubicBezTo>
                  <a:pt x="1210" y="2677"/>
                  <a:pt x="1031" y="2639"/>
                  <a:pt x="1011" y="2635"/>
                </a:cubicBezTo>
                <a:lnTo>
                  <a:pt x="1009" y="2635"/>
                </a:lnTo>
                <a:lnTo>
                  <a:pt x="1010" y="2621"/>
                </a:lnTo>
                <a:lnTo>
                  <a:pt x="1011" y="2621"/>
                </a:lnTo>
                <a:cubicBezTo>
                  <a:pt x="1067" y="2617"/>
                  <a:pt x="1281" y="2632"/>
                  <a:pt x="1370" y="2638"/>
                </a:cubicBezTo>
                <a:cubicBezTo>
                  <a:pt x="1407" y="2622"/>
                  <a:pt x="1452" y="2618"/>
                  <a:pt x="1488" y="2619"/>
                </a:cubicBezTo>
                <a:cubicBezTo>
                  <a:pt x="1476" y="2614"/>
                  <a:pt x="1464" y="2609"/>
                  <a:pt x="1453" y="2603"/>
                </a:cubicBezTo>
                <a:cubicBezTo>
                  <a:pt x="1391" y="2609"/>
                  <a:pt x="1231" y="2614"/>
                  <a:pt x="1063" y="2545"/>
                </a:cubicBezTo>
                <a:cubicBezTo>
                  <a:pt x="1037" y="2549"/>
                  <a:pt x="1010" y="2558"/>
                  <a:pt x="983" y="2572"/>
                </a:cubicBezTo>
                <a:lnTo>
                  <a:pt x="965" y="2581"/>
                </a:lnTo>
                <a:cubicBezTo>
                  <a:pt x="947" y="2591"/>
                  <a:pt x="930" y="2603"/>
                  <a:pt x="913" y="2615"/>
                </a:cubicBezTo>
                <a:lnTo>
                  <a:pt x="901" y="2624"/>
                </a:lnTo>
                <a:cubicBezTo>
                  <a:pt x="890" y="2633"/>
                  <a:pt x="882" y="2640"/>
                  <a:pt x="878" y="2643"/>
                </a:cubicBezTo>
                <a:cubicBezTo>
                  <a:pt x="882" y="2647"/>
                  <a:pt x="889" y="2655"/>
                  <a:pt x="889" y="2655"/>
                </a:cubicBezTo>
                <a:lnTo>
                  <a:pt x="902" y="2667"/>
                </a:lnTo>
                <a:close/>
                <a:moveTo>
                  <a:pt x="1510" y="2814"/>
                </a:moveTo>
                <a:cubicBezTo>
                  <a:pt x="1507" y="2816"/>
                  <a:pt x="1505" y="2818"/>
                  <a:pt x="1502" y="2820"/>
                </a:cubicBezTo>
                <a:cubicBezTo>
                  <a:pt x="1506" y="2818"/>
                  <a:pt x="1511" y="2816"/>
                  <a:pt x="1515" y="2815"/>
                </a:cubicBezTo>
                <a:cubicBezTo>
                  <a:pt x="1514" y="2815"/>
                  <a:pt x="1513" y="2815"/>
                  <a:pt x="1513" y="2815"/>
                </a:cubicBezTo>
                <a:cubicBezTo>
                  <a:pt x="1513" y="2815"/>
                  <a:pt x="1511" y="2814"/>
                  <a:pt x="1510" y="2814"/>
                </a:cubicBezTo>
                <a:close/>
                <a:moveTo>
                  <a:pt x="507" y="2355"/>
                </a:moveTo>
                <a:cubicBezTo>
                  <a:pt x="643" y="2406"/>
                  <a:pt x="821" y="2466"/>
                  <a:pt x="977" y="2502"/>
                </a:cubicBezTo>
                <a:cubicBezTo>
                  <a:pt x="948" y="2486"/>
                  <a:pt x="921" y="2468"/>
                  <a:pt x="896" y="2449"/>
                </a:cubicBezTo>
                <a:cubicBezTo>
                  <a:pt x="806" y="2429"/>
                  <a:pt x="644" y="2392"/>
                  <a:pt x="507" y="2355"/>
                </a:cubicBezTo>
                <a:close/>
                <a:moveTo>
                  <a:pt x="1649" y="3429"/>
                </a:moveTo>
                <a:lnTo>
                  <a:pt x="1645" y="3414"/>
                </a:lnTo>
                <a:cubicBezTo>
                  <a:pt x="1642" y="3402"/>
                  <a:pt x="1640" y="3388"/>
                  <a:pt x="1639" y="3375"/>
                </a:cubicBezTo>
                <a:cubicBezTo>
                  <a:pt x="1569" y="3481"/>
                  <a:pt x="1441" y="3645"/>
                  <a:pt x="1436" y="3652"/>
                </a:cubicBezTo>
                <a:lnTo>
                  <a:pt x="1434" y="3654"/>
                </a:lnTo>
                <a:lnTo>
                  <a:pt x="1423" y="3646"/>
                </a:lnTo>
                <a:lnTo>
                  <a:pt x="1424" y="3644"/>
                </a:lnTo>
                <a:cubicBezTo>
                  <a:pt x="1448" y="3611"/>
                  <a:pt x="1509" y="3471"/>
                  <a:pt x="1546" y="3386"/>
                </a:cubicBezTo>
                <a:cubicBezTo>
                  <a:pt x="1515" y="3405"/>
                  <a:pt x="1481" y="3421"/>
                  <a:pt x="1443" y="3432"/>
                </a:cubicBezTo>
                <a:cubicBezTo>
                  <a:pt x="1422" y="3475"/>
                  <a:pt x="1386" y="3538"/>
                  <a:pt x="1333" y="3600"/>
                </a:cubicBezTo>
                <a:cubicBezTo>
                  <a:pt x="1329" y="3626"/>
                  <a:pt x="1327" y="3651"/>
                  <a:pt x="1327" y="3675"/>
                </a:cubicBezTo>
                <a:cubicBezTo>
                  <a:pt x="1327" y="3773"/>
                  <a:pt x="1359" y="3826"/>
                  <a:pt x="1371" y="3842"/>
                </a:cubicBezTo>
                <a:cubicBezTo>
                  <a:pt x="1441" y="3796"/>
                  <a:pt x="1501" y="3738"/>
                  <a:pt x="1549" y="3669"/>
                </a:cubicBezTo>
                <a:lnTo>
                  <a:pt x="1560" y="3653"/>
                </a:lnTo>
                <a:cubicBezTo>
                  <a:pt x="1617" y="3565"/>
                  <a:pt x="1642" y="3481"/>
                  <a:pt x="1651" y="3438"/>
                </a:cubicBezTo>
                <a:cubicBezTo>
                  <a:pt x="1651" y="3437"/>
                  <a:pt x="1649" y="3429"/>
                  <a:pt x="1649" y="3429"/>
                </a:cubicBezTo>
                <a:close/>
                <a:moveTo>
                  <a:pt x="972" y="2883"/>
                </a:moveTo>
                <a:cubicBezTo>
                  <a:pt x="1018" y="2907"/>
                  <a:pt x="1066" y="2921"/>
                  <a:pt x="1115" y="2927"/>
                </a:cubicBezTo>
                <a:cubicBezTo>
                  <a:pt x="1115" y="2927"/>
                  <a:pt x="1115" y="2927"/>
                  <a:pt x="1116" y="2927"/>
                </a:cubicBezTo>
                <a:lnTo>
                  <a:pt x="1131" y="2929"/>
                </a:lnTo>
                <a:cubicBezTo>
                  <a:pt x="1140" y="2930"/>
                  <a:pt x="1149" y="2930"/>
                  <a:pt x="1158" y="2930"/>
                </a:cubicBezTo>
                <a:cubicBezTo>
                  <a:pt x="1306" y="2933"/>
                  <a:pt x="1428" y="2858"/>
                  <a:pt x="1490" y="2812"/>
                </a:cubicBezTo>
                <a:cubicBezTo>
                  <a:pt x="1474" y="2809"/>
                  <a:pt x="1458" y="2806"/>
                  <a:pt x="1443" y="2801"/>
                </a:cubicBezTo>
                <a:cubicBezTo>
                  <a:pt x="1325" y="2850"/>
                  <a:pt x="1102" y="2847"/>
                  <a:pt x="1092" y="2847"/>
                </a:cubicBezTo>
                <a:lnTo>
                  <a:pt x="1090" y="2847"/>
                </a:lnTo>
                <a:lnTo>
                  <a:pt x="1090" y="2833"/>
                </a:lnTo>
                <a:lnTo>
                  <a:pt x="1092" y="2833"/>
                </a:lnTo>
                <a:cubicBezTo>
                  <a:pt x="1158" y="2829"/>
                  <a:pt x="1290" y="2790"/>
                  <a:pt x="1366" y="2766"/>
                </a:cubicBezTo>
                <a:cubicBezTo>
                  <a:pt x="1357" y="2761"/>
                  <a:pt x="1348" y="2755"/>
                  <a:pt x="1341" y="2749"/>
                </a:cubicBezTo>
                <a:cubicBezTo>
                  <a:pt x="1290" y="2758"/>
                  <a:pt x="1163" y="2777"/>
                  <a:pt x="1045" y="2751"/>
                </a:cubicBezTo>
                <a:cubicBezTo>
                  <a:pt x="1042" y="2753"/>
                  <a:pt x="1032" y="2761"/>
                  <a:pt x="1032" y="2761"/>
                </a:cubicBezTo>
                <a:lnTo>
                  <a:pt x="1019" y="2772"/>
                </a:lnTo>
                <a:cubicBezTo>
                  <a:pt x="1004" y="2785"/>
                  <a:pt x="989" y="2801"/>
                  <a:pt x="974" y="2819"/>
                </a:cubicBezTo>
                <a:lnTo>
                  <a:pt x="965" y="2830"/>
                </a:lnTo>
                <a:cubicBezTo>
                  <a:pt x="952" y="2846"/>
                  <a:pt x="943" y="2859"/>
                  <a:pt x="939" y="2865"/>
                </a:cubicBezTo>
                <a:cubicBezTo>
                  <a:pt x="943" y="2867"/>
                  <a:pt x="953" y="2873"/>
                  <a:pt x="953" y="2873"/>
                </a:cubicBezTo>
                <a:lnTo>
                  <a:pt x="972" y="2883"/>
                </a:lnTo>
                <a:close/>
                <a:moveTo>
                  <a:pt x="1383" y="2776"/>
                </a:moveTo>
                <a:cubicBezTo>
                  <a:pt x="1339" y="2790"/>
                  <a:pt x="1260" y="2814"/>
                  <a:pt x="1190" y="2830"/>
                </a:cubicBezTo>
                <a:cubicBezTo>
                  <a:pt x="1264" y="2826"/>
                  <a:pt x="1356" y="2817"/>
                  <a:pt x="1422" y="2794"/>
                </a:cubicBezTo>
                <a:cubicBezTo>
                  <a:pt x="1408" y="2789"/>
                  <a:pt x="1395" y="2783"/>
                  <a:pt x="1383" y="2776"/>
                </a:cubicBezTo>
                <a:close/>
                <a:moveTo>
                  <a:pt x="983" y="2306"/>
                </a:moveTo>
                <a:cubicBezTo>
                  <a:pt x="1005" y="2303"/>
                  <a:pt x="1029" y="2301"/>
                  <a:pt x="1053" y="2301"/>
                </a:cubicBezTo>
                <a:cubicBezTo>
                  <a:pt x="1039" y="2290"/>
                  <a:pt x="1025" y="2278"/>
                  <a:pt x="1013" y="2266"/>
                </a:cubicBezTo>
                <a:cubicBezTo>
                  <a:pt x="921" y="2241"/>
                  <a:pt x="748" y="2187"/>
                  <a:pt x="565" y="2101"/>
                </a:cubicBezTo>
                <a:cubicBezTo>
                  <a:pt x="686" y="2173"/>
                  <a:pt x="845" y="2259"/>
                  <a:pt x="983" y="2306"/>
                </a:cubicBezTo>
                <a:close/>
                <a:moveTo>
                  <a:pt x="1503" y="3028"/>
                </a:moveTo>
                <a:cubicBezTo>
                  <a:pt x="1492" y="3028"/>
                  <a:pt x="1480" y="3028"/>
                  <a:pt x="1469" y="3027"/>
                </a:cubicBezTo>
                <a:cubicBezTo>
                  <a:pt x="1445" y="3062"/>
                  <a:pt x="1412" y="3108"/>
                  <a:pt x="1383" y="3145"/>
                </a:cubicBezTo>
                <a:cubicBezTo>
                  <a:pt x="1421" y="3115"/>
                  <a:pt x="1468" y="3074"/>
                  <a:pt x="1503" y="3028"/>
                </a:cubicBezTo>
                <a:close/>
                <a:moveTo>
                  <a:pt x="382" y="2449"/>
                </a:moveTo>
                <a:lnTo>
                  <a:pt x="409" y="2460"/>
                </a:lnTo>
                <a:cubicBezTo>
                  <a:pt x="633" y="2546"/>
                  <a:pt x="869" y="2564"/>
                  <a:pt x="960" y="2567"/>
                </a:cubicBezTo>
                <a:cubicBezTo>
                  <a:pt x="987" y="2552"/>
                  <a:pt x="1014" y="2541"/>
                  <a:pt x="1041" y="2535"/>
                </a:cubicBezTo>
                <a:cubicBezTo>
                  <a:pt x="1035" y="2532"/>
                  <a:pt x="1024" y="2527"/>
                  <a:pt x="1024" y="2527"/>
                </a:cubicBezTo>
                <a:cubicBezTo>
                  <a:pt x="738" y="2470"/>
                  <a:pt x="341" y="2306"/>
                  <a:pt x="337" y="2305"/>
                </a:cubicBezTo>
                <a:lnTo>
                  <a:pt x="335" y="2304"/>
                </a:lnTo>
                <a:lnTo>
                  <a:pt x="340" y="2291"/>
                </a:lnTo>
                <a:lnTo>
                  <a:pt x="342" y="2291"/>
                </a:lnTo>
                <a:cubicBezTo>
                  <a:pt x="470" y="2336"/>
                  <a:pt x="725" y="2396"/>
                  <a:pt x="872" y="2429"/>
                </a:cubicBezTo>
                <a:cubicBezTo>
                  <a:pt x="852" y="2411"/>
                  <a:pt x="833" y="2394"/>
                  <a:pt x="815" y="2376"/>
                </a:cubicBezTo>
                <a:cubicBezTo>
                  <a:pt x="815" y="2376"/>
                  <a:pt x="814" y="2374"/>
                  <a:pt x="813" y="2374"/>
                </a:cubicBezTo>
                <a:cubicBezTo>
                  <a:pt x="735" y="2351"/>
                  <a:pt x="536" y="2284"/>
                  <a:pt x="366" y="2162"/>
                </a:cubicBezTo>
                <a:cubicBezTo>
                  <a:pt x="245" y="2150"/>
                  <a:pt x="74" y="2186"/>
                  <a:pt x="34" y="2194"/>
                </a:cubicBezTo>
                <a:cubicBezTo>
                  <a:pt x="110" y="2300"/>
                  <a:pt x="227" y="2386"/>
                  <a:pt x="382" y="2449"/>
                </a:cubicBezTo>
                <a:close/>
                <a:moveTo>
                  <a:pt x="1648" y="3270"/>
                </a:moveTo>
                <a:cubicBezTo>
                  <a:pt x="1657" y="3257"/>
                  <a:pt x="1665" y="3243"/>
                  <a:pt x="1672" y="3229"/>
                </a:cubicBezTo>
                <a:cubicBezTo>
                  <a:pt x="1676" y="3219"/>
                  <a:pt x="1680" y="3209"/>
                  <a:pt x="1684" y="3200"/>
                </a:cubicBezTo>
                <a:cubicBezTo>
                  <a:pt x="1687" y="3192"/>
                  <a:pt x="1689" y="3183"/>
                  <a:pt x="1692" y="3175"/>
                </a:cubicBezTo>
                <a:cubicBezTo>
                  <a:pt x="1672" y="3181"/>
                  <a:pt x="1652" y="3185"/>
                  <a:pt x="1632" y="3186"/>
                </a:cubicBezTo>
                <a:cubicBezTo>
                  <a:pt x="1589" y="3247"/>
                  <a:pt x="1501" y="3323"/>
                  <a:pt x="1498" y="3326"/>
                </a:cubicBezTo>
                <a:lnTo>
                  <a:pt x="1496" y="3328"/>
                </a:lnTo>
                <a:lnTo>
                  <a:pt x="1488" y="3318"/>
                </a:lnTo>
                <a:lnTo>
                  <a:pt x="1487" y="3317"/>
                </a:lnTo>
                <a:cubicBezTo>
                  <a:pt x="1487" y="3317"/>
                  <a:pt x="1490" y="3314"/>
                  <a:pt x="1490" y="3314"/>
                </a:cubicBezTo>
                <a:cubicBezTo>
                  <a:pt x="1515" y="3294"/>
                  <a:pt x="1565" y="3192"/>
                  <a:pt x="1585" y="3148"/>
                </a:cubicBezTo>
                <a:cubicBezTo>
                  <a:pt x="1582" y="3131"/>
                  <a:pt x="1580" y="3114"/>
                  <a:pt x="1578" y="3098"/>
                </a:cubicBezTo>
                <a:cubicBezTo>
                  <a:pt x="1550" y="3137"/>
                  <a:pt x="1503" y="3191"/>
                  <a:pt x="1441" y="3232"/>
                </a:cubicBezTo>
                <a:cubicBezTo>
                  <a:pt x="1436" y="3247"/>
                  <a:pt x="1433" y="3264"/>
                  <a:pt x="1431" y="3283"/>
                </a:cubicBezTo>
                <a:lnTo>
                  <a:pt x="1430" y="3301"/>
                </a:lnTo>
                <a:lnTo>
                  <a:pt x="1430" y="3301"/>
                </a:lnTo>
                <a:lnTo>
                  <a:pt x="1430" y="3313"/>
                </a:lnTo>
                <a:cubicBezTo>
                  <a:pt x="1430" y="3355"/>
                  <a:pt x="1437" y="3393"/>
                  <a:pt x="1441" y="3412"/>
                </a:cubicBezTo>
                <a:cubicBezTo>
                  <a:pt x="1441" y="3412"/>
                  <a:pt x="1442" y="3415"/>
                  <a:pt x="1443" y="3417"/>
                </a:cubicBezTo>
                <a:cubicBezTo>
                  <a:pt x="1443" y="3417"/>
                  <a:pt x="1447" y="3416"/>
                  <a:pt x="1447" y="3416"/>
                </a:cubicBezTo>
                <a:cubicBezTo>
                  <a:pt x="1488" y="3402"/>
                  <a:pt x="1525" y="3384"/>
                  <a:pt x="1556" y="3363"/>
                </a:cubicBezTo>
                <a:lnTo>
                  <a:pt x="1572" y="3351"/>
                </a:lnTo>
                <a:cubicBezTo>
                  <a:pt x="1597" y="3332"/>
                  <a:pt x="1619" y="3310"/>
                  <a:pt x="1637" y="3286"/>
                </a:cubicBezTo>
                <a:lnTo>
                  <a:pt x="1648" y="3270"/>
                </a:lnTo>
                <a:close/>
                <a:moveTo>
                  <a:pt x="1066" y="2530"/>
                </a:moveTo>
                <a:lnTo>
                  <a:pt x="1066" y="2530"/>
                </a:lnTo>
                <a:lnTo>
                  <a:pt x="1068" y="2531"/>
                </a:lnTo>
                <a:lnTo>
                  <a:pt x="1086" y="2538"/>
                </a:lnTo>
                <a:cubicBezTo>
                  <a:pt x="1228" y="2593"/>
                  <a:pt x="1362" y="2595"/>
                  <a:pt x="1432" y="2591"/>
                </a:cubicBezTo>
                <a:cubicBezTo>
                  <a:pt x="1403" y="2572"/>
                  <a:pt x="1379" y="2549"/>
                  <a:pt x="1362" y="2522"/>
                </a:cubicBezTo>
                <a:cubicBezTo>
                  <a:pt x="1297" y="2516"/>
                  <a:pt x="1134" y="2492"/>
                  <a:pt x="1001" y="2418"/>
                </a:cubicBezTo>
                <a:lnTo>
                  <a:pt x="999" y="2417"/>
                </a:lnTo>
                <a:lnTo>
                  <a:pt x="1004" y="2404"/>
                </a:lnTo>
                <a:lnTo>
                  <a:pt x="1006" y="2405"/>
                </a:lnTo>
                <a:cubicBezTo>
                  <a:pt x="1008" y="2405"/>
                  <a:pt x="1208" y="2452"/>
                  <a:pt x="1334" y="2457"/>
                </a:cubicBezTo>
                <a:cubicBezTo>
                  <a:pt x="1332" y="2448"/>
                  <a:pt x="1331" y="2440"/>
                  <a:pt x="1330" y="2434"/>
                </a:cubicBezTo>
                <a:cubicBezTo>
                  <a:pt x="1303" y="2427"/>
                  <a:pt x="1178" y="2391"/>
                  <a:pt x="1071" y="2315"/>
                </a:cubicBezTo>
                <a:cubicBezTo>
                  <a:pt x="1049" y="2314"/>
                  <a:pt x="1028" y="2316"/>
                  <a:pt x="1007" y="2318"/>
                </a:cubicBezTo>
                <a:lnTo>
                  <a:pt x="983" y="2321"/>
                </a:lnTo>
                <a:cubicBezTo>
                  <a:pt x="905" y="2332"/>
                  <a:pt x="857" y="2356"/>
                  <a:pt x="836" y="2369"/>
                </a:cubicBezTo>
                <a:cubicBezTo>
                  <a:pt x="836" y="2369"/>
                  <a:pt x="834" y="2371"/>
                  <a:pt x="832" y="2372"/>
                </a:cubicBezTo>
                <a:cubicBezTo>
                  <a:pt x="832" y="2373"/>
                  <a:pt x="836" y="2376"/>
                  <a:pt x="836" y="2376"/>
                </a:cubicBezTo>
                <a:cubicBezTo>
                  <a:pt x="857" y="2398"/>
                  <a:pt x="880" y="2418"/>
                  <a:pt x="903" y="2436"/>
                </a:cubicBezTo>
                <a:lnTo>
                  <a:pt x="923" y="2450"/>
                </a:lnTo>
                <a:cubicBezTo>
                  <a:pt x="956" y="2474"/>
                  <a:pt x="992" y="2496"/>
                  <a:pt x="1029" y="2514"/>
                </a:cubicBezTo>
                <a:cubicBezTo>
                  <a:pt x="1041" y="2520"/>
                  <a:pt x="1054" y="2525"/>
                  <a:pt x="1066" y="2530"/>
                </a:cubicBezTo>
                <a:close/>
                <a:moveTo>
                  <a:pt x="1216" y="3525"/>
                </a:moveTo>
                <a:cubicBezTo>
                  <a:pt x="1269" y="3471"/>
                  <a:pt x="1343" y="3392"/>
                  <a:pt x="1416" y="3297"/>
                </a:cubicBezTo>
                <a:cubicBezTo>
                  <a:pt x="1417" y="3277"/>
                  <a:pt x="1419" y="3259"/>
                  <a:pt x="1423" y="3243"/>
                </a:cubicBezTo>
                <a:cubicBezTo>
                  <a:pt x="1413" y="3249"/>
                  <a:pt x="1403" y="3254"/>
                  <a:pt x="1392" y="3259"/>
                </a:cubicBezTo>
                <a:cubicBezTo>
                  <a:pt x="1356" y="3314"/>
                  <a:pt x="1272" y="3443"/>
                  <a:pt x="1216" y="3525"/>
                </a:cubicBezTo>
                <a:close/>
                <a:moveTo>
                  <a:pt x="1614" y="3186"/>
                </a:moveTo>
                <a:cubicBezTo>
                  <a:pt x="1604" y="3185"/>
                  <a:pt x="1598" y="3184"/>
                  <a:pt x="1597" y="3184"/>
                </a:cubicBezTo>
                <a:lnTo>
                  <a:pt x="1593" y="3183"/>
                </a:lnTo>
                <a:lnTo>
                  <a:pt x="1592" y="3179"/>
                </a:lnTo>
                <a:cubicBezTo>
                  <a:pt x="1592" y="3179"/>
                  <a:pt x="1591" y="3175"/>
                  <a:pt x="1590" y="3171"/>
                </a:cubicBezTo>
                <a:cubicBezTo>
                  <a:pt x="1577" y="3199"/>
                  <a:pt x="1559" y="3236"/>
                  <a:pt x="1541" y="3267"/>
                </a:cubicBezTo>
                <a:cubicBezTo>
                  <a:pt x="1565" y="3243"/>
                  <a:pt x="1593" y="3213"/>
                  <a:pt x="1614" y="3186"/>
                </a:cubicBezTo>
                <a:close/>
                <a:moveTo>
                  <a:pt x="409" y="2735"/>
                </a:moveTo>
                <a:cubicBezTo>
                  <a:pt x="640" y="2775"/>
                  <a:pt x="907" y="2765"/>
                  <a:pt x="1013" y="2758"/>
                </a:cubicBezTo>
                <a:cubicBezTo>
                  <a:pt x="1017" y="2754"/>
                  <a:pt x="1022" y="2750"/>
                  <a:pt x="1027" y="2746"/>
                </a:cubicBezTo>
                <a:cubicBezTo>
                  <a:pt x="968" y="2731"/>
                  <a:pt x="919" y="2704"/>
                  <a:pt x="882" y="2668"/>
                </a:cubicBezTo>
                <a:cubicBezTo>
                  <a:pt x="718" y="2647"/>
                  <a:pt x="394" y="2596"/>
                  <a:pt x="357" y="2590"/>
                </a:cubicBezTo>
                <a:lnTo>
                  <a:pt x="354" y="2590"/>
                </a:lnTo>
                <a:lnTo>
                  <a:pt x="355" y="2576"/>
                </a:lnTo>
                <a:lnTo>
                  <a:pt x="357" y="2576"/>
                </a:lnTo>
                <a:cubicBezTo>
                  <a:pt x="450" y="2576"/>
                  <a:pt x="764" y="2600"/>
                  <a:pt x="896" y="2610"/>
                </a:cubicBezTo>
                <a:cubicBezTo>
                  <a:pt x="909" y="2599"/>
                  <a:pt x="923" y="2590"/>
                  <a:pt x="938" y="2580"/>
                </a:cubicBezTo>
                <a:cubicBezTo>
                  <a:pt x="839" y="2575"/>
                  <a:pt x="600" y="2554"/>
                  <a:pt x="379" y="2464"/>
                </a:cubicBezTo>
                <a:cubicBezTo>
                  <a:pt x="175" y="2464"/>
                  <a:pt x="63" y="2531"/>
                  <a:pt x="39" y="2547"/>
                </a:cubicBezTo>
                <a:cubicBezTo>
                  <a:pt x="84" y="2633"/>
                  <a:pt x="198" y="2695"/>
                  <a:pt x="380" y="2730"/>
                </a:cubicBezTo>
                <a:lnTo>
                  <a:pt x="409" y="2735"/>
                </a:lnTo>
                <a:close/>
                <a:moveTo>
                  <a:pt x="1567" y="3373"/>
                </a:moveTo>
                <a:cubicBezTo>
                  <a:pt x="1541" y="3433"/>
                  <a:pt x="1506" y="3514"/>
                  <a:pt x="1476" y="3576"/>
                </a:cubicBezTo>
                <a:cubicBezTo>
                  <a:pt x="1523" y="3514"/>
                  <a:pt x="1595" y="3417"/>
                  <a:pt x="1637" y="3352"/>
                </a:cubicBezTo>
                <a:cubicBezTo>
                  <a:pt x="1636" y="3342"/>
                  <a:pt x="1636" y="3331"/>
                  <a:pt x="1636" y="3320"/>
                </a:cubicBezTo>
                <a:cubicBezTo>
                  <a:pt x="1636" y="3317"/>
                  <a:pt x="1636" y="3313"/>
                  <a:pt x="1636" y="3310"/>
                </a:cubicBezTo>
                <a:cubicBezTo>
                  <a:pt x="1616" y="3333"/>
                  <a:pt x="1593" y="3355"/>
                  <a:pt x="1567" y="3373"/>
                </a:cubicBezTo>
                <a:close/>
                <a:moveTo>
                  <a:pt x="423" y="1860"/>
                </a:moveTo>
                <a:lnTo>
                  <a:pt x="443" y="1876"/>
                </a:lnTo>
                <a:lnTo>
                  <a:pt x="459" y="1887"/>
                </a:lnTo>
                <a:cubicBezTo>
                  <a:pt x="645" y="2011"/>
                  <a:pt x="838" y="2115"/>
                  <a:pt x="939" y="2167"/>
                </a:cubicBezTo>
                <a:cubicBezTo>
                  <a:pt x="930" y="2149"/>
                  <a:pt x="923" y="2130"/>
                  <a:pt x="918" y="2110"/>
                </a:cubicBezTo>
                <a:cubicBezTo>
                  <a:pt x="783" y="2013"/>
                  <a:pt x="535" y="1782"/>
                  <a:pt x="487" y="1737"/>
                </a:cubicBezTo>
                <a:cubicBezTo>
                  <a:pt x="487" y="1737"/>
                  <a:pt x="479" y="1729"/>
                  <a:pt x="479" y="1729"/>
                </a:cubicBezTo>
                <a:lnTo>
                  <a:pt x="477" y="1728"/>
                </a:lnTo>
                <a:lnTo>
                  <a:pt x="485" y="1719"/>
                </a:lnTo>
                <a:lnTo>
                  <a:pt x="486" y="1717"/>
                </a:lnTo>
                <a:lnTo>
                  <a:pt x="490" y="1720"/>
                </a:lnTo>
                <a:cubicBezTo>
                  <a:pt x="490" y="1720"/>
                  <a:pt x="497" y="1727"/>
                  <a:pt x="497" y="1727"/>
                </a:cubicBezTo>
                <a:cubicBezTo>
                  <a:pt x="572" y="1795"/>
                  <a:pt x="881" y="2012"/>
                  <a:pt x="974" y="2077"/>
                </a:cubicBezTo>
                <a:cubicBezTo>
                  <a:pt x="1011" y="2073"/>
                  <a:pt x="1071" y="2072"/>
                  <a:pt x="1149" y="2093"/>
                </a:cubicBezTo>
                <a:cubicBezTo>
                  <a:pt x="1147" y="2090"/>
                  <a:pt x="1145" y="2087"/>
                  <a:pt x="1145" y="2087"/>
                </a:cubicBezTo>
                <a:cubicBezTo>
                  <a:pt x="1088" y="2055"/>
                  <a:pt x="892" y="1939"/>
                  <a:pt x="710" y="1751"/>
                </a:cubicBezTo>
                <a:cubicBezTo>
                  <a:pt x="557" y="1658"/>
                  <a:pt x="328" y="1421"/>
                  <a:pt x="278" y="1368"/>
                </a:cubicBezTo>
                <a:cubicBezTo>
                  <a:pt x="272" y="1389"/>
                  <a:pt x="262" y="1439"/>
                  <a:pt x="262" y="1503"/>
                </a:cubicBezTo>
                <a:cubicBezTo>
                  <a:pt x="262" y="1606"/>
                  <a:pt x="290" y="1751"/>
                  <a:pt x="423" y="1860"/>
                </a:cubicBezTo>
                <a:close/>
                <a:moveTo>
                  <a:pt x="718" y="1740"/>
                </a:moveTo>
                <a:lnTo>
                  <a:pt x="744" y="1766"/>
                </a:lnTo>
                <a:cubicBezTo>
                  <a:pt x="901" y="1920"/>
                  <a:pt x="1062" y="2022"/>
                  <a:pt x="1130" y="2062"/>
                </a:cubicBezTo>
                <a:cubicBezTo>
                  <a:pt x="1107" y="2024"/>
                  <a:pt x="1091" y="1984"/>
                  <a:pt x="1080" y="1945"/>
                </a:cubicBezTo>
                <a:cubicBezTo>
                  <a:pt x="778" y="1725"/>
                  <a:pt x="652" y="1417"/>
                  <a:pt x="650" y="1414"/>
                </a:cubicBezTo>
                <a:lnTo>
                  <a:pt x="650" y="1412"/>
                </a:lnTo>
                <a:lnTo>
                  <a:pt x="662" y="1407"/>
                </a:lnTo>
                <a:lnTo>
                  <a:pt x="663" y="1408"/>
                </a:lnTo>
                <a:cubicBezTo>
                  <a:pt x="725" y="1532"/>
                  <a:pt x="983" y="1770"/>
                  <a:pt x="1067" y="1845"/>
                </a:cubicBezTo>
                <a:lnTo>
                  <a:pt x="1067" y="1845"/>
                </a:lnTo>
                <a:cubicBezTo>
                  <a:pt x="1067" y="1793"/>
                  <a:pt x="1078" y="1751"/>
                  <a:pt x="1087" y="1724"/>
                </a:cubicBezTo>
                <a:cubicBezTo>
                  <a:pt x="983" y="1619"/>
                  <a:pt x="643" y="1261"/>
                  <a:pt x="573" y="956"/>
                </a:cubicBezTo>
                <a:cubicBezTo>
                  <a:pt x="543" y="991"/>
                  <a:pt x="460" y="1104"/>
                  <a:pt x="460" y="1260"/>
                </a:cubicBezTo>
                <a:cubicBezTo>
                  <a:pt x="460" y="1360"/>
                  <a:pt x="495" y="1459"/>
                  <a:pt x="562" y="1554"/>
                </a:cubicBezTo>
                <a:cubicBezTo>
                  <a:pt x="607" y="1617"/>
                  <a:pt x="659" y="1680"/>
                  <a:pt x="718" y="1740"/>
                </a:cubicBezTo>
                <a:close/>
                <a:moveTo>
                  <a:pt x="880" y="2623"/>
                </a:moveTo>
                <a:cubicBezTo>
                  <a:pt x="796" y="2617"/>
                  <a:pt x="611" y="2602"/>
                  <a:pt x="480" y="2595"/>
                </a:cubicBezTo>
                <a:cubicBezTo>
                  <a:pt x="591" y="2612"/>
                  <a:pt x="757" y="2637"/>
                  <a:pt x="867" y="2652"/>
                </a:cubicBezTo>
                <a:cubicBezTo>
                  <a:pt x="865" y="2650"/>
                  <a:pt x="863" y="2648"/>
                  <a:pt x="863" y="2648"/>
                </a:cubicBezTo>
                <a:lnTo>
                  <a:pt x="859" y="2643"/>
                </a:lnTo>
                <a:lnTo>
                  <a:pt x="863" y="2638"/>
                </a:lnTo>
                <a:cubicBezTo>
                  <a:pt x="864" y="2638"/>
                  <a:pt x="870" y="2632"/>
                  <a:pt x="880" y="2623"/>
                </a:cubicBezTo>
                <a:close/>
                <a:moveTo>
                  <a:pt x="372" y="2149"/>
                </a:moveTo>
                <a:lnTo>
                  <a:pt x="389" y="2162"/>
                </a:lnTo>
                <a:cubicBezTo>
                  <a:pt x="557" y="2277"/>
                  <a:pt x="747" y="2340"/>
                  <a:pt x="822" y="2362"/>
                </a:cubicBezTo>
                <a:cubicBezTo>
                  <a:pt x="837" y="2351"/>
                  <a:pt x="880" y="2325"/>
                  <a:pt x="955" y="2311"/>
                </a:cubicBezTo>
                <a:cubicBezTo>
                  <a:pt x="707" y="2221"/>
                  <a:pt x="402" y="2014"/>
                  <a:pt x="399" y="2012"/>
                </a:cubicBezTo>
                <a:lnTo>
                  <a:pt x="397" y="2011"/>
                </a:lnTo>
                <a:lnTo>
                  <a:pt x="404" y="1999"/>
                </a:lnTo>
                <a:lnTo>
                  <a:pt x="406" y="2000"/>
                </a:lnTo>
                <a:cubicBezTo>
                  <a:pt x="625" y="2130"/>
                  <a:pt x="865" y="2209"/>
                  <a:pt x="993" y="2246"/>
                </a:cubicBezTo>
                <a:cubicBezTo>
                  <a:pt x="977" y="2227"/>
                  <a:pt x="963" y="2208"/>
                  <a:pt x="951" y="2189"/>
                </a:cubicBezTo>
                <a:cubicBezTo>
                  <a:pt x="848" y="2136"/>
                  <a:pt x="646" y="2029"/>
                  <a:pt x="451" y="1899"/>
                </a:cubicBezTo>
                <a:cubicBezTo>
                  <a:pt x="439" y="1890"/>
                  <a:pt x="427" y="1882"/>
                  <a:pt x="416" y="1872"/>
                </a:cubicBezTo>
                <a:cubicBezTo>
                  <a:pt x="286" y="1841"/>
                  <a:pt x="156" y="1854"/>
                  <a:pt x="126" y="1858"/>
                </a:cubicBezTo>
                <a:cubicBezTo>
                  <a:pt x="170" y="1965"/>
                  <a:pt x="252" y="2063"/>
                  <a:pt x="372" y="2149"/>
                </a:cubicBezTo>
                <a:close/>
                <a:moveTo>
                  <a:pt x="1150" y="3099"/>
                </a:moveTo>
                <a:cubicBezTo>
                  <a:pt x="1187" y="3097"/>
                  <a:pt x="1224" y="3092"/>
                  <a:pt x="1259" y="3082"/>
                </a:cubicBezTo>
                <a:lnTo>
                  <a:pt x="1276" y="3077"/>
                </a:lnTo>
                <a:lnTo>
                  <a:pt x="1278" y="3076"/>
                </a:lnTo>
                <a:lnTo>
                  <a:pt x="1285" y="3074"/>
                </a:lnTo>
                <a:lnTo>
                  <a:pt x="1307" y="3066"/>
                </a:lnTo>
                <a:cubicBezTo>
                  <a:pt x="1352" y="3049"/>
                  <a:pt x="1386" y="3029"/>
                  <a:pt x="1407" y="3014"/>
                </a:cubicBezTo>
                <a:cubicBezTo>
                  <a:pt x="1388" y="3007"/>
                  <a:pt x="1377" y="3000"/>
                  <a:pt x="1376" y="2999"/>
                </a:cubicBezTo>
                <a:lnTo>
                  <a:pt x="1372" y="2996"/>
                </a:lnTo>
                <a:lnTo>
                  <a:pt x="1373" y="2992"/>
                </a:lnTo>
                <a:cubicBezTo>
                  <a:pt x="1382" y="2940"/>
                  <a:pt x="1404" y="2897"/>
                  <a:pt x="1437" y="2864"/>
                </a:cubicBezTo>
                <a:cubicBezTo>
                  <a:pt x="1359" y="2910"/>
                  <a:pt x="1246" y="2956"/>
                  <a:pt x="1117" y="2942"/>
                </a:cubicBezTo>
                <a:cubicBezTo>
                  <a:pt x="1096" y="2957"/>
                  <a:pt x="1077" y="2975"/>
                  <a:pt x="1062" y="2994"/>
                </a:cubicBezTo>
                <a:lnTo>
                  <a:pt x="1053" y="3006"/>
                </a:lnTo>
                <a:cubicBezTo>
                  <a:pt x="1044" y="3019"/>
                  <a:pt x="1036" y="3033"/>
                  <a:pt x="1031" y="3048"/>
                </a:cubicBezTo>
                <a:lnTo>
                  <a:pt x="1027" y="3059"/>
                </a:lnTo>
                <a:cubicBezTo>
                  <a:pt x="1024" y="3067"/>
                  <a:pt x="1022" y="3076"/>
                  <a:pt x="1020" y="3084"/>
                </a:cubicBezTo>
                <a:cubicBezTo>
                  <a:pt x="1020" y="3084"/>
                  <a:pt x="1020" y="3088"/>
                  <a:pt x="1020" y="3091"/>
                </a:cubicBezTo>
                <a:cubicBezTo>
                  <a:pt x="1020" y="3091"/>
                  <a:pt x="1023" y="3091"/>
                  <a:pt x="1023" y="3091"/>
                </a:cubicBezTo>
                <a:cubicBezTo>
                  <a:pt x="1039" y="3094"/>
                  <a:pt x="1055" y="3096"/>
                  <a:pt x="1071" y="3098"/>
                </a:cubicBezTo>
                <a:lnTo>
                  <a:pt x="1088" y="3099"/>
                </a:lnTo>
                <a:cubicBezTo>
                  <a:pt x="1103" y="3100"/>
                  <a:pt x="1118" y="3100"/>
                  <a:pt x="1132" y="3100"/>
                </a:cubicBezTo>
                <a:lnTo>
                  <a:pt x="1150" y="3099"/>
                </a:lnTo>
                <a:close/>
                <a:moveTo>
                  <a:pt x="761" y="3417"/>
                </a:moveTo>
                <a:cubicBezTo>
                  <a:pt x="964" y="3355"/>
                  <a:pt x="1145" y="3206"/>
                  <a:pt x="1235" y="3122"/>
                </a:cubicBezTo>
                <a:cubicBezTo>
                  <a:pt x="1239" y="3115"/>
                  <a:pt x="1243" y="3107"/>
                  <a:pt x="1247" y="3100"/>
                </a:cubicBezTo>
                <a:cubicBezTo>
                  <a:pt x="1211" y="3108"/>
                  <a:pt x="1174" y="3113"/>
                  <a:pt x="1136" y="3114"/>
                </a:cubicBezTo>
                <a:cubicBezTo>
                  <a:pt x="998" y="3211"/>
                  <a:pt x="698" y="3324"/>
                  <a:pt x="695" y="3325"/>
                </a:cubicBezTo>
                <a:lnTo>
                  <a:pt x="693" y="3325"/>
                </a:lnTo>
                <a:lnTo>
                  <a:pt x="688" y="3312"/>
                </a:lnTo>
                <a:lnTo>
                  <a:pt x="690" y="3312"/>
                </a:lnTo>
                <a:cubicBezTo>
                  <a:pt x="738" y="3293"/>
                  <a:pt x="954" y="3166"/>
                  <a:pt x="1050" y="3110"/>
                </a:cubicBezTo>
                <a:cubicBezTo>
                  <a:pt x="1036" y="3108"/>
                  <a:pt x="1023" y="3106"/>
                  <a:pt x="1011" y="3103"/>
                </a:cubicBezTo>
                <a:cubicBezTo>
                  <a:pt x="1011" y="3103"/>
                  <a:pt x="1009" y="3103"/>
                  <a:pt x="1008" y="3103"/>
                </a:cubicBezTo>
                <a:cubicBezTo>
                  <a:pt x="939" y="3140"/>
                  <a:pt x="799" y="3204"/>
                  <a:pt x="636" y="3222"/>
                </a:cubicBezTo>
                <a:cubicBezTo>
                  <a:pt x="481" y="3315"/>
                  <a:pt x="472" y="3415"/>
                  <a:pt x="472" y="3436"/>
                </a:cubicBezTo>
                <a:cubicBezTo>
                  <a:pt x="557" y="3454"/>
                  <a:pt x="649" y="3449"/>
                  <a:pt x="745" y="3422"/>
                </a:cubicBezTo>
                <a:cubicBezTo>
                  <a:pt x="745" y="3422"/>
                  <a:pt x="761" y="3417"/>
                  <a:pt x="761" y="3417"/>
                </a:cubicBezTo>
                <a:close/>
                <a:moveTo>
                  <a:pt x="945" y="2833"/>
                </a:moveTo>
                <a:cubicBezTo>
                  <a:pt x="883" y="2839"/>
                  <a:pt x="745" y="2852"/>
                  <a:pt x="621" y="2859"/>
                </a:cubicBezTo>
                <a:cubicBezTo>
                  <a:pt x="711" y="2864"/>
                  <a:pt x="826" y="2870"/>
                  <a:pt x="923" y="2872"/>
                </a:cubicBezTo>
                <a:cubicBezTo>
                  <a:pt x="922" y="2871"/>
                  <a:pt x="919" y="2870"/>
                  <a:pt x="919" y="2870"/>
                </a:cubicBezTo>
                <a:lnTo>
                  <a:pt x="923" y="2864"/>
                </a:lnTo>
                <a:cubicBezTo>
                  <a:pt x="924" y="2862"/>
                  <a:pt x="932" y="2850"/>
                  <a:pt x="945" y="2833"/>
                </a:cubicBezTo>
                <a:close/>
                <a:moveTo>
                  <a:pt x="822" y="3258"/>
                </a:moveTo>
                <a:cubicBezTo>
                  <a:pt x="917" y="3218"/>
                  <a:pt x="1033" y="3165"/>
                  <a:pt x="1111" y="3114"/>
                </a:cubicBezTo>
                <a:cubicBezTo>
                  <a:pt x="1098" y="3114"/>
                  <a:pt x="1086" y="3113"/>
                  <a:pt x="1073" y="3112"/>
                </a:cubicBezTo>
                <a:cubicBezTo>
                  <a:pt x="1013" y="3148"/>
                  <a:pt x="908" y="3210"/>
                  <a:pt x="822" y="3258"/>
                </a:cubicBezTo>
                <a:close/>
                <a:moveTo>
                  <a:pt x="1445" y="3212"/>
                </a:moveTo>
                <a:cubicBezTo>
                  <a:pt x="1509" y="3167"/>
                  <a:pt x="1555" y="3107"/>
                  <a:pt x="1577" y="3075"/>
                </a:cubicBezTo>
                <a:cubicBezTo>
                  <a:pt x="1578" y="3051"/>
                  <a:pt x="1580" y="3030"/>
                  <a:pt x="1585" y="3012"/>
                </a:cubicBezTo>
                <a:cubicBezTo>
                  <a:pt x="1564" y="3019"/>
                  <a:pt x="1543" y="3024"/>
                  <a:pt x="1522" y="3026"/>
                </a:cubicBezTo>
                <a:cubicBezTo>
                  <a:pt x="1458" y="3118"/>
                  <a:pt x="1341" y="3193"/>
                  <a:pt x="1336" y="3196"/>
                </a:cubicBezTo>
                <a:lnTo>
                  <a:pt x="1334" y="3197"/>
                </a:lnTo>
                <a:lnTo>
                  <a:pt x="1326" y="3185"/>
                </a:lnTo>
                <a:lnTo>
                  <a:pt x="1328" y="3184"/>
                </a:lnTo>
                <a:cubicBezTo>
                  <a:pt x="1353" y="3165"/>
                  <a:pt x="1416" y="3078"/>
                  <a:pt x="1453" y="3026"/>
                </a:cubicBezTo>
                <a:cubicBezTo>
                  <a:pt x="1443" y="3024"/>
                  <a:pt x="1433" y="3022"/>
                  <a:pt x="1424" y="3020"/>
                </a:cubicBezTo>
                <a:cubicBezTo>
                  <a:pt x="1397" y="3039"/>
                  <a:pt x="1353" y="3067"/>
                  <a:pt x="1292" y="3087"/>
                </a:cubicBezTo>
                <a:lnTo>
                  <a:pt x="1271" y="3094"/>
                </a:lnTo>
                <a:cubicBezTo>
                  <a:pt x="1271" y="3094"/>
                  <a:pt x="1268" y="3095"/>
                  <a:pt x="1267" y="3095"/>
                </a:cubicBezTo>
                <a:cubicBezTo>
                  <a:pt x="1266" y="3097"/>
                  <a:pt x="1261" y="3104"/>
                  <a:pt x="1261" y="3104"/>
                </a:cubicBezTo>
                <a:cubicBezTo>
                  <a:pt x="1256" y="3112"/>
                  <a:pt x="1251" y="3121"/>
                  <a:pt x="1247" y="3131"/>
                </a:cubicBezTo>
                <a:cubicBezTo>
                  <a:pt x="1242" y="3144"/>
                  <a:pt x="1237" y="3159"/>
                  <a:pt x="1234" y="3174"/>
                </a:cubicBezTo>
                <a:lnTo>
                  <a:pt x="1232" y="3190"/>
                </a:lnTo>
                <a:cubicBezTo>
                  <a:pt x="1230" y="3202"/>
                  <a:pt x="1229" y="3215"/>
                  <a:pt x="1229" y="3228"/>
                </a:cubicBezTo>
                <a:lnTo>
                  <a:pt x="1230" y="3245"/>
                </a:lnTo>
                <a:lnTo>
                  <a:pt x="1230" y="3257"/>
                </a:lnTo>
                <a:cubicBezTo>
                  <a:pt x="1230" y="3257"/>
                  <a:pt x="1232" y="3269"/>
                  <a:pt x="1232" y="3271"/>
                </a:cubicBezTo>
                <a:cubicBezTo>
                  <a:pt x="1252" y="3274"/>
                  <a:pt x="1273" y="3274"/>
                  <a:pt x="1293" y="3272"/>
                </a:cubicBezTo>
                <a:lnTo>
                  <a:pt x="1306" y="3270"/>
                </a:lnTo>
                <a:cubicBezTo>
                  <a:pt x="1332" y="3266"/>
                  <a:pt x="1358" y="3259"/>
                  <a:pt x="1383" y="3247"/>
                </a:cubicBezTo>
                <a:lnTo>
                  <a:pt x="1401" y="3239"/>
                </a:lnTo>
                <a:cubicBezTo>
                  <a:pt x="1411" y="3234"/>
                  <a:pt x="1420" y="3228"/>
                  <a:pt x="1430" y="3222"/>
                </a:cubicBezTo>
                <a:lnTo>
                  <a:pt x="1445" y="3212"/>
                </a:lnTo>
                <a:close/>
                <a:moveTo>
                  <a:pt x="489" y="2987"/>
                </a:moveTo>
                <a:cubicBezTo>
                  <a:pt x="643" y="2991"/>
                  <a:pt x="839" y="2973"/>
                  <a:pt x="1073" y="2934"/>
                </a:cubicBezTo>
                <a:cubicBezTo>
                  <a:pt x="1030" y="2925"/>
                  <a:pt x="988" y="2909"/>
                  <a:pt x="948" y="2887"/>
                </a:cubicBezTo>
                <a:cubicBezTo>
                  <a:pt x="780" y="2885"/>
                  <a:pt x="548" y="2869"/>
                  <a:pt x="455" y="2862"/>
                </a:cubicBezTo>
                <a:cubicBezTo>
                  <a:pt x="438" y="2862"/>
                  <a:pt x="423" y="2861"/>
                  <a:pt x="412" y="2859"/>
                </a:cubicBezTo>
                <a:lnTo>
                  <a:pt x="410" y="2859"/>
                </a:lnTo>
                <a:lnTo>
                  <a:pt x="411" y="2847"/>
                </a:lnTo>
                <a:lnTo>
                  <a:pt x="411" y="2845"/>
                </a:lnTo>
                <a:lnTo>
                  <a:pt x="413" y="2845"/>
                </a:lnTo>
                <a:cubicBezTo>
                  <a:pt x="413" y="2845"/>
                  <a:pt x="457" y="2848"/>
                  <a:pt x="457" y="2848"/>
                </a:cubicBezTo>
                <a:cubicBezTo>
                  <a:pt x="596" y="2853"/>
                  <a:pt x="873" y="2826"/>
                  <a:pt x="957" y="2818"/>
                </a:cubicBezTo>
                <a:cubicBezTo>
                  <a:pt x="970" y="2801"/>
                  <a:pt x="983" y="2787"/>
                  <a:pt x="996" y="2774"/>
                </a:cubicBezTo>
                <a:cubicBezTo>
                  <a:pt x="882" y="2781"/>
                  <a:pt x="605" y="2791"/>
                  <a:pt x="375" y="2745"/>
                </a:cubicBezTo>
                <a:cubicBezTo>
                  <a:pt x="308" y="2758"/>
                  <a:pt x="211" y="2792"/>
                  <a:pt x="133" y="2877"/>
                </a:cubicBezTo>
                <a:cubicBezTo>
                  <a:pt x="136" y="2884"/>
                  <a:pt x="144" y="2901"/>
                  <a:pt x="171" y="2919"/>
                </a:cubicBezTo>
                <a:cubicBezTo>
                  <a:pt x="210" y="2946"/>
                  <a:pt x="292" y="2980"/>
                  <a:pt x="466" y="2987"/>
                </a:cubicBezTo>
                <a:lnTo>
                  <a:pt x="489" y="2987"/>
                </a:lnTo>
                <a:close/>
                <a:moveTo>
                  <a:pt x="678" y="3082"/>
                </a:moveTo>
                <a:cubicBezTo>
                  <a:pt x="785" y="3074"/>
                  <a:pt x="918" y="3062"/>
                  <a:pt x="1015" y="3047"/>
                </a:cubicBezTo>
                <a:cubicBezTo>
                  <a:pt x="1020" y="3035"/>
                  <a:pt x="1026" y="3023"/>
                  <a:pt x="1033" y="3011"/>
                </a:cubicBezTo>
                <a:cubicBezTo>
                  <a:pt x="963" y="3026"/>
                  <a:pt x="805" y="3059"/>
                  <a:pt x="678" y="3082"/>
                </a:cubicBezTo>
                <a:close/>
                <a:moveTo>
                  <a:pt x="632" y="3209"/>
                </a:moveTo>
                <a:lnTo>
                  <a:pt x="658" y="3205"/>
                </a:lnTo>
                <a:cubicBezTo>
                  <a:pt x="811" y="3183"/>
                  <a:pt x="941" y="3123"/>
                  <a:pt x="1005" y="3088"/>
                </a:cubicBezTo>
                <a:cubicBezTo>
                  <a:pt x="1006" y="3082"/>
                  <a:pt x="1007" y="3073"/>
                  <a:pt x="1011" y="3062"/>
                </a:cubicBezTo>
                <a:cubicBezTo>
                  <a:pt x="824" y="3090"/>
                  <a:pt x="512" y="3108"/>
                  <a:pt x="509" y="3109"/>
                </a:cubicBezTo>
                <a:lnTo>
                  <a:pt x="507" y="3109"/>
                </a:lnTo>
                <a:lnTo>
                  <a:pt x="506" y="3095"/>
                </a:lnTo>
                <a:lnTo>
                  <a:pt x="508" y="3094"/>
                </a:lnTo>
                <a:cubicBezTo>
                  <a:pt x="600" y="3088"/>
                  <a:pt x="940" y="3016"/>
                  <a:pt x="1044" y="2994"/>
                </a:cubicBezTo>
                <a:cubicBezTo>
                  <a:pt x="1056" y="2977"/>
                  <a:pt x="1071" y="2961"/>
                  <a:pt x="1089" y="2946"/>
                </a:cubicBezTo>
                <a:cubicBezTo>
                  <a:pt x="839" y="2988"/>
                  <a:pt x="630" y="3006"/>
                  <a:pt x="469" y="3001"/>
                </a:cubicBezTo>
                <a:cubicBezTo>
                  <a:pt x="355" y="3056"/>
                  <a:pt x="297" y="3136"/>
                  <a:pt x="284" y="3156"/>
                </a:cubicBezTo>
                <a:cubicBezTo>
                  <a:pt x="386" y="3205"/>
                  <a:pt x="503" y="3223"/>
                  <a:pt x="632" y="3209"/>
                </a:cubicBezTo>
                <a:close/>
                <a:moveTo>
                  <a:pt x="2788" y="2464"/>
                </a:moveTo>
                <a:cubicBezTo>
                  <a:pt x="2787" y="2480"/>
                  <a:pt x="2776" y="2527"/>
                  <a:pt x="2689" y="2613"/>
                </a:cubicBezTo>
                <a:cubicBezTo>
                  <a:pt x="2688" y="2615"/>
                  <a:pt x="2677" y="2636"/>
                  <a:pt x="2662" y="2662"/>
                </a:cubicBezTo>
                <a:cubicBezTo>
                  <a:pt x="2733" y="2612"/>
                  <a:pt x="2793" y="2562"/>
                  <a:pt x="2842" y="2519"/>
                </a:cubicBezTo>
                <a:cubicBezTo>
                  <a:pt x="2834" y="2513"/>
                  <a:pt x="2813" y="2497"/>
                  <a:pt x="2788" y="2464"/>
                </a:cubicBezTo>
                <a:close/>
                <a:moveTo>
                  <a:pt x="2897" y="2309"/>
                </a:moveTo>
                <a:cubicBezTo>
                  <a:pt x="2894" y="2329"/>
                  <a:pt x="2880" y="2436"/>
                  <a:pt x="2853" y="2509"/>
                </a:cubicBezTo>
                <a:cubicBezTo>
                  <a:pt x="2916" y="2452"/>
                  <a:pt x="2959" y="2405"/>
                  <a:pt x="2982" y="2380"/>
                </a:cubicBezTo>
                <a:cubicBezTo>
                  <a:pt x="2972" y="2370"/>
                  <a:pt x="2954" y="2353"/>
                  <a:pt x="2954" y="2353"/>
                </a:cubicBezTo>
                <a:cubicBezTo>
                  <a:pt x="2954" y="2353"/>
                  <a:pt x="2902" y="2313"/>
                  <a:pt x="2897" y="2309"/>
                </a:cubicBezTo>
                <a:close/>
                <a:moveTo>
                  <a:pt x="3291" y="2613"/>
                </a:moveTo>
                <a:cubicBezTo>
                  <a:pt x="3204" y="2527"/>
                  <a:pt x="3192" y="2480"/>
                  <a:pt x="3192" y="2464"/>
                </a:cubicBezTo>
                <a:cubicBezTo>
                  <a:pt x="3169" y="2493"/>
                  <a:pt x="3150" y="2510"/>
                  <a:pt x="3140" y="2517"/>
                </a:cubicBezTo>
                <a:cubicBezTo>
                  <a:pt x="3187" y="2559"/>
                  <a:pt x="3246" y="2607"/>
                  <a:pt x="3314" y="2656"/>
                </a:cubicBezTo>
                <a:cubicBezTo>
                  <a:pt x="3301" y="2632"/>
                  <a:pt x="3292" y="2614"/>
                  <a:pt x="3291" y="2613"/>
                </a:cubicBezTo>
                <a:close/>
                <a:moveTo>
                  <a:pt x="3124" y="2502"/>
                </a:moveTo>
                <a:cubicBezTo>
                  <a:pt x="3099" y="2430"/>
                  <a:pt x="3085" y="2329"/>
                  <a:pt x="3083" y="2309"/>
                </a:cubicBezTo>
                <a:cubicBezTo>
                  <a:pt x="3077" y="2313"/>
                  <a:pt x="3026" y="2353"/>
                  <a:pt x="3026" y="2353"/>
                </a:cubicBezTo>
                <a:cubicBezTo>
                  <a:pt x="3026" y="2353"/>
                  <a:pt x="3011" y="2367"/>
                  <a:pt x="3000" y="2377"/>
                </a:cubicBezTo>
                <a:cubicBezTo>
                  <a:pt x="3021" y="2401"/>
                  <a:pt x="3063" y="2446"/>
                  <a:pt x="3124" y="2502"/>
                </a:cubicBezTo>
                <a:close/>
                <a:moveTo>
                  <a:pt x="4489" y="2089"/>
                </a:moveTo>
                <a:cubicBezTo>
                  <a:pt x="4486" y="2080"/>
                  <a:pt x="4484" y="2073"/>
                  <a:pt x="4482" y="2068"/>
                </a:cubicBezTo>
                <a:cubicBezTo>
                  <a:pt x="4478" y="2056"/>
                  <a:pt x="4467" y="2048"/>
                  <a:pt x="4454" y="2047"/>
                </a:cubicBezTo>
                <a:cubicBezTo>
                  <a:pt x="4442" y="2046"/>
                  <a:pt x="4430" y="2053"/>
                  <a:pt x="4425" y="2065"/>
                </a:cubicBezTo>
                <a:cubicBezTo>
                  <a:pt x="4362" y="2202"/>
                  <a:pt x="4263" y="2239"/>
                  <a:pt x="4168" y="2275"/>
                </a:cubicBezTo>
                <a:cubicBezTo>
                  <a:pt x="4121" y="2292"/>
                  <a:pt x="4077" y="2309"/>
                  <a:pt x="4040" y="2336"/>
                </a:cubicBezTo>
                <a:cubicBezTo>
                  <a:pt x="3998" y="2368"/>
                  <a:pt x="3976" y="2405"/>
                  <a:pt x="3976" y="2446"/>
                </a:cubicBezTo>
                <a:lnTo>
                  <a:pt x="3976" y="2448"/>
                </a:lnTo>
                <a:cubicBezTo>
                  <a:pt x="3976" y="2505"/>
                  <a:pt x="4015" y="2550"/>
                  <a:pt x="4029" y="2561"/>
                </a:cubicBezTo>
                <a:cubicBezTo>
                  <a:pt x="4038" y="2568"/>
                  <a:pt x="4053" y="2589"/>
                  <a:pt x="4053" y="2621"/>
                </a:cubicBezTo>
                <a:cubicBezTo>
                  <a:pt x="4053" y="2632"/>
                  <a:pt x="4052" y="2643"/>
                  <a:pt x="4048" y="2655"/>
                </a:cubicBezTo>
                <a:cubicBezTo>
                  <a:pt x="4040" y="2683"/>
                  <a:pt x="3967" y="2701"/>
                  <a:pt x="3895" y="2704"/>
                </a:cubicBezTo>
                <a:cubicBezTo>
                  <a:pt x="3899" y="2690"/>
                  <a:pt x="3900" y="2676"/>
                  <a:pt x="3900" y="2665"/>
                </a:cubicBezTo>
                <a:cubicBezTo>
                  <a:pt x="3900" y="2656"/>
                  <a:pt x="3899" y="2648"/>
                  <a:pt x="3898" y="2639"/>
                </a:cubicBezTo>
                <a:cubicBezTo>
                  <a:pt x="3896" y="2629"/>
                  <a:pt x="3889" y="2620"/>
                  <a:pt x="3880" y="2616"/>
                </a:cubicBezTo>
                <a:cubicBezTo>
                  <a:pt x="3870" y="2611"/>
                  <a:pt x="3859" y="2612"/>
                  <a:pt x="3850" y="2618"/>
                </a:cubicBezTo>
                <a:cubicBezTo>
                  <a:pt x="3814" y="2643"/>
                  <a:pt x="3779" y="2652"/>
                  <a:pt x="3747" y="2644"/>
                </a:cubicBezTo>
                <a:cubicBezTo>
                  <a:pt x="3717" y="2637"/>
                  <a:pt x="3694" y="2618"/>
                  <a:pt x="3676" y="2600"/>
                </a:cubicBezTo>
                <a:cubicBezTo>
                  <a:pt x="3720" y="2584"/>
                  <a:pt x="3752" y="2559"/>
                  <a:pt x="3768" y="2543"/>
                </a:cubicBezTo>
                <a:cubicBezTo>
                  <a:pt x="3778" y="2534"/>
                  <a:pt x="3781" y="2520"/>
                  <a:pt x="3775" y="2508"/>
                </a:cubicBezTo>
                <a:cubicBezTo>
                  <a:pt x="3770" y="2496"/>
                  <a:pt x="3758" y="2489"/>
                  <a:pt x="3745" y="2490"/>
                </a:cubicBezTo>
                <a:cubicBezTo>
                  <a:pt x="3701" y="2493"/>
                  <a:pt x="3663" y="2481"/>
                  <a:pt x="3631" y="2455"/>
                </a:cubicBezTo>
                <a:cubicBezTo>
                  <a:pt x="3572" y="2408"/>
                  <a:pt x="3542" y="2323"/>
                  <a:pt x="3528" y="2261"/>
                </a:cubicBezTo>
                <a:cubicBezTo>
                  <a:pt x="3527" y="2257"/>
                  <a:pt x="3525" y="2253"/>
                  <a:pt x="3522" y="2249"/>
                </a:cubicBezTo>
                <a:cubicBezTo>
                  <a:pt x="3522" y="2248"/>
                  <a:pt x="3522" y="2248"/>
                  <a:pt x="3523" y="2247"/>
                </a:cubicBezTo>
                <a:lnTo>
                  <a:pt x="3528" y="2221"/>
                </a:lnTo>
                <a:cubicBezTo>
                  <a:pt x="3540" y="2172"/>
                  <a:pt x="3558" y="2125"/>
                  <a:pt x="3582" y="2081"/>
                </a:cubicBezTo>
                <a:cubicBezTo>
                  <a:pt x="3594" y="2085"/>
                  <a:pt x="3606" y="2083"/>
                  <a:pt x="3615" y="2074"/>
                </a:cubicBezTo>
                <a:cubicBezTo>
                  <a:pt x="3653" y="2038"/>
                  <a:pt x="3689" y="2003"/>
                  <a:pt x="3727" y="1968"/>
                </a:cubicBezTo>
                <a:cubicBezTo>
                  <a:pt x="3727" y="1968"/>
                  <a:pt x="3735" y="1960"/>
                  <a:pt x="3739" y="1956"/>
                </a:cubicBezTo>
                <a:cubicBezTo>
                  <a:pt x="3743" y="1957"/>
                  <a:pt x="3746" y="1956"/>
                  <a:pt x="3750" y="1955"/>
                </a:cubicBezTo>
                <a:cubicBezTo>
                  <a:pt x="3789" y="1943"/>
                  <a:pt x="3822" y="1928"/>
                  <a:pt x="3826" y="1926"/>
                </a:cubicBezTo>
                <a:cubicBezTo>
                  <a:pt x="3828" y="1925"/>
                  <a:pt x="3831" y="1923"/>
                  <a:pt x="3834" y="1921"/>
                </a:cubicBezTo>
                <a:lnTo>
                  <a:pt x="3844" y="1912"/>
                </a:lnTo>
                <a:cubicBezTo>
                  <a:pt x="3846" y="1912"/>
                  <a:pt x="3848" y="1912"/>
                  <a:pt x="3850" y="1912"/>
                </a:cubicBezTo>
                <a:cubicBezTo>
                  <a:pt x="3921" y="1905"/>
                  <a:pt x="3979" y="1922"/>
                  <a:pt x="4024" y="1960"/>
                </a:cubicBezTo>
                <a:cubicBezTo>
                  <a:pt x="4061" y="1992"/>
                  <a:pt x="4079" y="2031"/>
                  <a:pt x="4085" y="2047"/>
                </a:cubicBezTo>
                <a:cubicBezTo>
                  <a:pt x="4089" y="2058"/>
                  <a:pt x="4100" y="2066"/>
                  <a:pt x="4113" y="2066"/>
                </a:cubicBezTo>
                <a:cubicBezTo>
                  <a:pt x="4125" y="2066"/>
                  <a:pt x="4137" y="2059"/>
                  <a:pt x="4142" y="2048"/>
                </a:cubicBezTo>
                <a:cubicBezTo>
                  <a:pt x="4149" y="2030"/>
                  <a:pt x="4158" y="2003"/>
                  <a:pt x="4158" y="1972"/>
                </a:cubicBezTo>
                <a:cubicBezTo>
                  <a:pt x="4158" y="1956"/>
                  <a:pt x="4156" y="1941"/>
                  <a:pt x="4151" y="1927"/>
                </a:cubicBezTo>
                <a:cubicBezTo>
                  <a:pt x="4192" y="1943"/>
                  <a:pt x="4240" y="1957"/>
                  <a:pt x="4304" y="1964"/>
                </a:cubicBezTo>
                <a:cubicBezTo>
                  <a:pt x="4458" y="1978"/>
                  <a:pt x="4549" y="1867"/>
                  <a:pt x="4580" y="1819"/>
                </a:cubicBezTo>
                <a:cubicBezTo>
                  <a:pt x="4588" y="1806"/>
                  <a:pt x="4586" y="1790"/>
                  <a:pt x="4575" y="1780"/>
                </a:cubicBezTo>
                <a:cubicBezTo>
                  <a:pt x="4564" y="1769"/>
                  <a:pt x="4548" y="1769"/>
                  <a:pt x="4536" y="1778"/>
                </a:cubicBezTo>
                <a:cubicBezTo>
                  <a:pt x="4426" y="1861"/>
                  <a:pt x="4286" y="1803"/>
                  <a:pt x="4226" y="1778"/>
                </a:cubicBezTo>
                <a:cubicBezTo>
                  <a:pt x="4196" y="1766"/>
                  <a:pt x="4147" y="1758"/>
                  <a:pt x="4096" y="1754"/>
                </a:cubicBezTo>
                <a:cubicBezTo>
                  <a:pt x="4181" y="1727"/>
                  <a:pt x="4228" y="1744"/>
                  <a:pt x="4230" y="1745"/>
                </a:cubicBezTo>
                <a:cubicBezTo>
                  <a:pt x="4238" y="1748"/>
                  <a:pt x="4247" y="1747"/>
                  <a:pt x="4254" y="1744"/>
                </a:cubicBezTo>
                <a:cubicBezTo>
                  <a:pt x="4288" y="1728"/>
                  <a:pt x="4319" y="1725"/>
                  <a:pt x="4346" y="1734"/>
                </a:cubicBezTo>
                <a:cubicBezTo>
                  <a:pt x="4380" y="1746"/>
                  <a:pt x="4400" y="1774"/>
                  <a:pt x="4409" y="1789"/>
                </a:cubicBezTo>
                <a:cubicBezTo>
                  <a:pt x="4416" y="1800"/>
                  <a:pt x="4428" y="1805"/>
                  <a:pt x="4440" y="1803"/>
                </a:cubicBezTo>
                <a:cubicBezTo>
                  <a:pt x="4452" y="1802"/>
                  <a:pt x="4462" y="1793"/>
                  <a:pt x="4465" y="1781"/>
                </a:cubicBezTo>
                <a:cubicBezTo>
                  <a:pt x="4471" y="1759"/>
                  <a:pt x="4474" y="1736"/>
                  <a:pt x="4474" y="1714"/>
                </a:cubicBezTo>
                <a:cubicBezTo>
                  <a:pt x="4474" y="1636"/>
                  <a:pt x="4443" y="1538"/>
                  <a:pt x="4375" y="1507"/>
                </a:cubicBezTo>
                <a:cubicBezTo>
                  <a:pt x="4338" y="1489"/>
                  <a:pt x="4295" y="1484"/>
                  <a:pt x="4260" y="1483"/>
                </a:cubicBezTo>
                <a:cubicBezTo>
                  <a:pt x="4258" y="1478"/>
                  <a:pt x="4254" y="1473"/>
                  <a:pt x="4251" y="1469"/>
                </a:cubicBezTo>
                <a:cubicBezTo>
                  <a:pt x="4376" y="1445"/>
                  <a:pt x="4430" y="1401"/>
                  <a:pt x="4475" y="1364"/>
                </a:cubicBezTo>
                <a:cubicBezTo>
                  <a:pt x="4487" y="1354"/>
                  <a:pt x="4499" y="1344"/>
                  <a:pt x="4511" y="1336"/>
                </a:cubicBezTo>
                <a:cubicBezTo>
                  <a:pt x="4536" y="1320"/>
                  <a:pt x="4553" y="1290"/>
                  <a:pt x="4561" y="1249"/>
                </a:cubicBezTo>
                <a:cubicBezTo>
                  <a:pt x="4564" y="1232"/>
                  <a:pt x="4566" y="1213"/>
                  <a:pt x="4566" y="1192"/>
                </a:cubicBezTo>
                <a:cubicBezTo>
                  <a:pt x="4566" y="1098"/>
                  <a:pt x="4532" y="979"/>
                  <a:pt x="4502" y="939"/>
                </a:cubicBezTo>
                <a:cubicBezTo>
                  <a:pt x="4485" y="915"/>
                  <a:pt x="4479" y="888"/>
                  <a:pt x="4477" y="868"/>
                </a:cubicBezTo>
                <a:cubicBezTo>
                  <a:pt x="4509" y="880"/>
                  <a:pt x="4560" y="899"/>
                  <a:pt x="4614" y="923"/>
                </a:cubicBezTo>
                <a:cubicBezTo>
                  <a:pt x="4616" y="923"/>
                  <a:pt x="4618" y="924"/>
                  <a:pt x="4620" y="925"/>
                </a:cubicBezTo>
                <a:cubicBezTo>
                  <a:pt x="4625" y="925"/>
                  <a:pt x="4630" y="926"/>
                  <a:pt x="4635" y="927"/>
                </a:cubicBezTo>
                <a:cubicBezTo>
                  <a:pt x="4638" y="932"/>
                  <a:pt x="4643" y="935"/>
                  <a:pt x="4648" y="938"/>
                </a:cubicBezTo>
                <a:cubicBezTo>
                  <a:pt x="4693" y="958"/>
                  <a:pt x="4731" y="976"/>
                  <a:pt x="4761" y="993"/>
                </a:cubicBezTo>
                <a:cubicBezTo>
                  <a:pt x="4784" y="1006"/>
                  <a:pt x="4797" y="1018"/>
                  <a:pt x="4799" y="1029"/>
                </a:cubicBezTo>
                <a:cubicBezTo>
                  <a:pt x="4800" y="1030"/>
                  <a:pt x="4800" y="1031"/>
                  <a:pt x="4800" y="1033"/>
                </a:cubicBezTo>
                <a:cubicBezTo>
                  <a:pt x="4800" y="1053"/>
                  <a:pt x="4773" y="1085"/>
                  <a:pt x="4743" y="1122"/>
                </a:cubicBezTo>
                <a:cubicBezTo>
                  <a:pt x="4713" y="1158"/>
                  <a:pt x="4680" y="1198"/>
                  <a:pt x="4651" y="1250"/>
                </a:cubicBezTo>
                <a:cubicBezTo>
                  <a:pt x="4633" y="1280"/>
                  <a:pt x="4625" y="1310"/>
                  <a:pt x="4625" y="1340"/>
                </a:cubicBezTo>
                <a:cubicBezTo>
                  <a:pt x="4625" y="1432"/>
                  <a:pt x="4706" y="1498"/>
                  <a:pt x="4754" y="1537"/>
                </a:cubicBezTo>
                <a:cubicBezTo>
                  <a:pt x="4766" y="1546"/>
                  <a:pt x="4780" y="1557"/>
                  <a:pt x="4784" y="1562"/>
                </a:cubicBezTo>
                <a:cubicBezTo>
                  <a:pt x="4785" y="1565"/>
                  <a:pt x="4787" y="1573"/>
                  <a:pt x="4787" y="1588"/>
                </a:cubicBezTo>
                <a:cubicBezTo>
                  <a:pt x="4787" y="1613"/>
                  <a:pt x="4782" y="1640"/>
                  <a:pt x="4780" y="1651"/>
                </a:cubicBezTo>
                <a:cubicBezTo>
                  <a:pt x="4780" y="1653"/>
                  <a:pt x="4779" y="1655"/>
                  <a:pt x="4779" y="1657"/>
                </a:cubicBezTo>
                <a:cubicBezTo>
                  <a:pt x="4779" y="1664"/>
                  <a:pt x="4782" y="1671"/>
                  <a:pt x="4787" y="1677"/>
                </a:cubicBezTo>
                <a:cubicBezTo>
                  <a:pt x="4794" y="1684"/>
                  <a:pt x="4803" y="1688"/>
                  <a:pt x="4813" y="1687"/>
                </a:cubicBezTo>
                <a:cubicBezTo>
                  <a:pt x="4818" y="1687"/>
                  <a:pt x="4823" y="1686"/>
                  <a:pt x="4828" y="1685"/>
                </a:cubicBezTo>
                <a:cubicBezTo>
                  <a:pt x="4735" y="1880"/>
                  <a:pt x="4564" y="2030"/>
                  <a:pt x="4489" y="2089"/>
                </a:cubicBezTo>
                <a:close/>
                <a:moveTo>
                  <a:pt x="3737" y="5367"/>
                </a:moveTo>
                <a:cubicBezTo>
                  <a:pt x="3737" y="5367"/>
                  <a:pt x="3737" y="5369"/>
                  <a:pt x="3737" y="5369"/>
                </a:cubicBezTo>
                <a:cubicBezTo>
                  <a:pt x="3737" y="5386"/>
                  <a:pt x="3732" y="5402"/>
                  <a:pt x="3720" y="5416"/>
                </a:cubicBezTo>
                <a:cubicBezTo>
                  <a:pt x="3649" y="5280"/>
                  <a:pt x="3528" y="5165"/>
                  <a:pt x="3444" y="5096"/>
                </a:cubicBezTo>
                <a:cubicBezTo>
                  <a:pt x="3549" y="5116"/>
                  <a:pt x="3626" y="5151"/>
                  <a:pt x="3674" y="5200"/>
                </a:cubicBezTo>
                <a:cubicBezTo>
                  <a:pt x="3727" y="5256"/>
                  <a:pt x="3736" y="5322"/>
                  <a:pt x="3737" y="5367"/>
                </a:cubicBezTo>
                <a:close/>
                <a:moveTo>
                  <a:pt x="3778" y="5684"/>
                </a:moveTo>
                <a:cubicBezTo>
                  <a:pt x="3780" y="5669"/>
                  <a:pt x="3781" y="5655"/>
                  <a:pt x="3781" y="5640"/>
                </a:cubicBezTo>
                <a:cubicBezTo>
                  <a:pt x="3816" y="5637"/>
                  <a:pt x="3847" y="5626"/>
                  <a:pt x="3870" y="5614"/>
                </a:cubicBezTo>
                <a:cubicBezTo>
                  <a:pt x="3865" y="5737"/>
                  <a:pt x="3823" y="5760"/>
                  <a:pt x="3764" y="5770"/>
                </a:cubicBezTo>
                <a:cubicBezTo>
                  <a:pt x="3770" y="5742"/>
                  <a:pt x="3775" y="5713"/>
                  <a:pt x="3778" y="5684"/>
                </a:cubicBezTo>
                <a:close/>
                <a:moveTo>
                  <a:pt x="3321" y="1403"/>
                </a:moveTo>
                <a:cubicBezTo>
                  <a:pt x="3308" y="1400"/>
                  <a:pt x="3294" y="1405"/>
                  <a:pt x="3286" y="1416"/>
                </a:cubicBezTo>
                <a:cubicBezTo>
                  <a:pt x="3279" y="1427"/>
                  <a:pt x="3280" y="1442"/>
                  <a:pt x="3289" y="1453"/>
                </a:cubicBezTo>
                <a:cubicBezTo>
                  <a:pt x="3302" y="1469"/>
                  <a:pt x="3336" y="1505"/>
                  <a:pt x="3393" y="1533"/>
                </a:cubicBezTo>
                <a:cubicBezTo>
                  <a:pt x="3382" y="1532"/>
                  <a:pt x="3372" y="1531"/>
                  <a:pt x="3366" y="1531"/>
                </a:cubicBezTo>
                <a:cubicBezTo>
                  <a:pt x="3352" y="1529"/>
                  <a:pt x="3339" y="1537"/>
                  <a:pt x="3334" y="1550"/>
                </a:cubicBezTo>
                <a:cubicBezTo>
                  <a:pt x="3329" y="1562"/>
                  <a:pt x="3333" y="1577"/>
                  <a:pt x="3343" y="1585"/>
                </a:cubicBezTo>
                <a:cubicBezTo>
                  <a:pt x="3360" y="1599"/>
                  <a:pt x="3379" y="1611"/>
                  <a:pt x="3399" y="1622"/>
                </a:cubicBezTo>
                <a:cubicBezTo>
                  <a:pt x="3342" y="1662"/>
                  <a:pt x="3243" y="1717"/>
                  <a:pt x="3137" y="1718"/>
                </a:cubicBezTo>
                <a:cubicBezTo>
                  <a:pt x="3125" y="1718"/>
                  <a:pt x="3114" y="1726"/>
                  <a:pt x="3109" y="1738"/>
                </a:cubicBezTo>
                <a:cubicBezTo>
                  <a:pt x="3104" y="1749"/>
                  <a:pt x="3107" y="1763"/>
                  <a:pt x="3116" y="1771"/>
                </a:cubicBezTo>
                <a:cubicBezTo>
                  <a:pt x="3128" y="1783"/>
                  <a:pt x="3151" y="1802"/>
                  <a:pt x="3185" y="1818"/>
                </a:cubicBezTo>
                <a:cubicBezTo>
                  <a:pt x="3148" y="1861"/>
                  <a:pt x="3094" y="1934"/>
                  <a:pt x="3075" y="2017"/>
                </a:cubicBezTo>
                <a:cubicBezTo>
                  <a:pt x="3074" y="2022"/>
                  <a:pt x="3074" y="2027"/>
                  <a:pt x="3075" y="2032"/>
                </a:cubicBezTo>
                <a:cubicBezTo>
                  <a:pt x="3012" y="2111"/>
                  <a:pt x="2994" y="2202"/>
                  <a:pt x="2991" y="2264"/>
                </a:cubicBezTo>
                <a:cubicBezTo>
                  <a:pt x="2987" y="2202"/>
                  <a:pt x="2968" y="2114"/>
                  <a:pt x="2907" y="2037"/>
                </a:cubicBezTo>
                <a:cubicBezTo>
                  <a:pt x="2908" y="2032"/>
                  <a:pt x="2908" y="2026"/>
                  <a:pt x="2907" y="2021"/>
                </a:cubicBezTo>
                <a:cubicBezTo>
                  <a:pt x="2888" y="1938"/>
                  <a:pt x="2834" y="1865"/>
                  <a:pt x="2796" y="1822"/>
                </a:cubicBezTo>
                <a:cubicBezTo>
                  <a:pt x="2830" y="1806"/>
                  <a:pt x="2853" y="1787"/>
                  <a:pt x="2865" y="1775"/>
                </a:cubicBezTo>
                <a:cubicBezTo>
                  <a:pt x="2874" y="1767"/>
                  <a:pt x="2877" y="1754"/>
                  <a:pt x="2873" y="1742"/>
                </a:cubicBezTo>
                <a:cubicBezTo>
                  <a:pt x="2868" y="1730"/>
                  <a:pt x="2857" y="1722"/>
                  <a:pt x="2844" y="1722"/>
                </a:cubicBezTo>
                <a:cubicBezTo>
                  <a:pt x="2738" y="1721"/>
                  <a:pt x="2640" y="1666"/>
                  <a:pt x="2583" y="1626"/>
                </a:cubicBezTo>
                <a:cubicBezTo>
                  <a:pt x="2603" y="1616"/>
                  <a:pt x="2621" y="1603"/>
                  <a:pt x="2639" y="1589"/>
                </a:cubicBezTo>
                <a:cubicBezTo>
                  <a:pt x="2649" y="1581"/>
                  <a:pt x="2653" y="1566"/>
                  <a:pt x="2648" y="1554"/>
                </a:cubicBezTo>
                <a:cubicBezTo>
                  <a:pt x="2643" y="1541"/>
                  <a:pt x="2630" y="1533"/>
                  <a:pt x="2616" y="1535"/>
                </a:cubicBezTo>
                <a:cubicBezTo>
                  <a:pt x="2609" y="1535"/>
                  <a:pt x="2600" y="1536"/>
                  <a:pt x="2589" y="1537"/>
                </a:cubicBezTo>
                <a:cubicBezTo>
                  <a:pt x="2645" y="1509"/>
                  <a:pt x="2679" y="1473"/>
                  <a:pt x="2693" y="1457"/>
                </a:cubicBezTo>
                <a:cubicBezTo>
                  <a:pt x="2702" y="1446"/>
                  <a:pt x="2703" y="1432"/>
                  <a:pt x="2695" y="1420"/>
                </a:cubicBezTo>
                <a:cubicBezTo>
                  <a:pt x="2688" y="1409"/>
                  <a:pt x="2674" y="1404"/>
                  <a:pt x="2661" y="1408"/>
                </a:cubicBezTo>
                <a:cubicBezTo>
                  <a:pt x="2613" y="1421"/>
                  <a:pt x="2556" y="1423"/>
                  <a:pt x="2492" y="1419"/>
                </a:cubicBezTo>
                <a:cubicBezTo>
                  <a:pt x="2750" y="1353"/>
                  <a:pt x="2885" y="1254"/>
                  <a:pt x="2950" y="1190"/>
                </a:cubicBezTo>
                <a:cubicBezTo>
                  <a:pt x="2951" y="1188"/>
                  <a:pt x="2953" y="1187"/>
                  <a:pt x="2954" y="1185"/>
                </a:cubicBezTo>
                <a:cubicBezTo>
                  <a:pt x="2979" y="1184"/>
                  <a:pt x="3005" y="1184"/>
                  <a:pt x="3030" y="1184"/>
                </a:cubicBezTo>
                <a:cubicBezTo>
                  <a:pt x="3031" y="1185"/>
                  <a:pt x="3032" y="1185"/>
                  <a:pt x="3032" y="1186"/>
                </a:cubicBezTo>
                <a:cubicBezTo>
                  <a:pt x="3097" y="1250"/>
                  <a:pt x="3232" y="1349"/>
                  <a:pt x="3490" y="1415"/>
                </a:cubicBezTo>
                <a:cubicBezTo>
                  <a:pt x="3426" y="1419"/>
                  <a:pt x="3368" y="1417"/>
                  <a:pt x="3321" y="1403"/>
                </a:cubicBezTo>
                <a:close/>
                <a:moveTo>
                  <a:pt x="3313" y="5908"/>
                </a:moveTo>
                <a:cubicBezTo>
                  <a:pt x="3312" y="5909"/>
                  <a:pt x="3311" y="5909"/>
                  <a:pt x="3310" y="5910"/>
                </a:cubicBezTo>
                <a:cubicBezTo>
                  <a:pt x="3328" y="5845"/>
                  <a:pt x="3337" y="5774"/>
                  <a:pt x="3337" y="5700"/>
                </a:cubicBezTo>
                <a:cubicBezTo>
                  <a:pt x="3337" y="5662"/>
                  <a:pt x="3335" y="5623"/>
                  <a:pt x="3330" y="5584"/>
                </a:cubicBezTo>
                <a:cubicBezTo>
                  <a:pt x="3312" y="5425"/>
                  <a:pt x="3261" y="5283"/>
                  <a:pt x="3228" y="5205"/>
                </a:cubicBezTo>
                <a:cubicBezTo>
                  <a:pt x="3232" y="5204"/>
                  <a:pt x="3235" y="5202"/>
                  <a:pt x="3238" y="5200"/>
                </a:cubicBezTo>
                <a:cubicBezTo>
                  <a:pt x="3292" y="5282"/>
                  <a:pt x="3372" y="5441"/>
                  <a:pt x="3382" y="5674"/>
                </a:cubicBezTo>
                <a:lnTo>
                  <a:pt x="3383" y="5703"/>
                </a:lnTo>
                <a:cubicBezTo>
                  <a:pt x="3383" y="5803"/>
                  <a:pt x="3359" y="5872"/>
                  <a:pt x="3313" y="5908"/>
                </a:cubicBezTo>
                <a:close/>
                <a:moveTo>
                  <a:pt x="2992" y="2340"/>
                </a:moveTo>
                <a:cubicBezTo>
                  <a:pt x="2991" y="2340"/>
                  <a:pt x="2990" y="2340"/>
                  <a:pt x="2990" y="2340"/>
                </a:cubicBezTo>
                <a:cubicBezTo>
                  <a:pt x="2990" y="2335"/>
                  <a:pt x="2991" y="2330"/>
                  <a:pt x="2991" y="2323"/>
                </a:cubicBezTo>
                <a:cubicBezTo>
                  <a:pt x="2991" y="2329"/>
                  <a:pt x="2992" y="2335"/>
                  <a:pt x="2993" y="2340"/>
                </a:cubicBezTo>
                <a:lnTo>
                  <a:pt x="2992" y="2340"/>
                </a:lnTo>
                <a:close/>
                <a:moveTo>
                  <a:pt x="2654" y="5584"/>
                </a:moveTo>
                <a:cubicBezTo>
                  <a:pt x="2650" y="5623"/>
                  <a:pt x="2648" y="5662"/>
                  <a:pt x="2648" y="5700"/>
                </a:cubicBezTo>
                <a:cubicBezTo>
                  <a:pt x="2648" y="5774"/>
                  <a:pt x="2657" y="5845"/>
                  <a:pt x="2675" y="5910"/>
                </a:cubicBezTo>
                <a:cubicBezTo>
                  <a:pt x="2674" y="5909"/>
                  <a:pt x="2673" y="5909"/>
                  <a:pt x="2672" y="5908"/>
                </a:cubicBezTo>
                <a:cubicBezTo>
                  <a:pt x="2625" y="5872"/>
                  <a:pt x="2602" y="5803"/>
                  <a:pt x="2602" y="5703"/>
                </a:cubicBezTo>
                <a:lnTo>
                  <a:pt x="2603" y="5674"/>
                </a:lnTo>
                <a:cubicBezTo>
                  <a:pt x="2612" y="5441"/>
                  <a:pt x="2693" y="5282"/>
                  <a:pt x="2746" y="5200"/>
                </a:cubicBezTo>
                <a:cubicBezTo>
                  <a:pt x="2750" y="5202"/>
                  <a:pt x="2753" y="5204"/>
                  <a:pt x="2756" y="5205"/>
                </a:cubicBezTo>
                <a:cubicBezTo>
                  <a:pt x="2724" y="5283"/>
                  <a:pt x="2673" y="5425"/>
                  <a:pt x="2654" y="5584"/>
                </a:cubicBezTo>
                <a:close/>
                <a:moveTo>
                  <a:pt x="2264" y="5416"/>
                </a:moveTo>
                <a:cubicBezTo>
                  <a:pt x="2253" y="5402"/>
                  <a:pt x="2247" y="5386"/>
                  <a:pt x="2247" y="5369"/>
                </a:cubicBezTo>
                <a:lnTo>
                  <a:pt x="2247" y="5367"/>
                </a:lnTo>
                <a:cubicBezTo>
                  <a:pt x="2249" y="5322"/>
                  <a:pt x="2257" y="5256"/>
                  <a:pt x="2311" y="5200"/>
                </a:cubicBezTo>
                <a:cubicBezTo>
                  <a:pt x="2358" y="5151"/>
                  <a:pt x="2436" y="5116"/>
                  <a:pt x="2541" y="5096"/>
                </a:cubicBezTo>
                <a:cubicBezTo>
                  <a:pt x="2456" y="5165"/>
                  <a:pt x="2336" y="5280"/>
                  <a:pt x="2264" y="5416"/>
                </a:cubicBezTo>
                <a:close/>
                <a:moveTo>
                  <a:pt x="2114" y="5614"/>
                </a:moveTo>
                <a:cubicBezTo>
                  <a:pt x="2138" y="5626"/>
                  <a:pt x="2169" y="5638"/>
                  <a:pt x="2204" y="5640"/>
                </a:cubicBezTo>
                <a:cubicBezTo>
                  <a:pt x="2204" y="5655"/>
                  <a:pt x="2205" y="5669"/>
                  <a:pt x="2206" y="5684"/>
                </a:cubicBezTo>
                <a:cubicBezTo>
                  <a:pt x="2210" y="5713"/>
                  <a:pt x="2215" y="5742"/>
                  <a:pt x="2221" y="5770"/>
                </a:cubicBezTo>
                <a:cubicBezTo>
                  <a:pt x="2161" y="5760"/>
                  <a:pt x="2120" y="5737"/>
                  <a:pt x="2114" y="5614"/>
                </a:cubicBezTo>
                <a:close/>
                <a:moveTo>
                  <a:pt x="2235" y="2648"/>
                </a:moveTo>
                <a:cubicBezTo>
                  <a:pt x="2203" y="2656"/>
                  <a:pt x="2168" y="2647"/>
                  <a:pt x="2132" y="2622"/>
                </a:cubicBezTo>
                <a:cubicBezTo>
                  <a:pt x="2123" y="2616"/>
                  <a:pt x="2112" y="2615"/>
                  <a:pt x="2102" y="2620"/>
                </a:cubicBezTo>
                <a:cubicBezTo>
                  <a:pt x="2092" y="2624"/>
                  <a:pt x="2086" y="2633"/>
                  <a:pt x="2084" y="2643"/>
                </a:cubicBezTo>
                <a:cubicBezTo>
                  <a:pt x="2083" y="2652"/>
                  <a:pt x="2082" y="2660"/>
                  <a:pt x="2082" y="2669"/>
                </a:cubicBezTo>
                <a:cubicBezTo>
                  <a:pt x="2082" y="2680"/>
                  <a:pt x="2083" y="2694"/>
                  <a:pt x="2087" y="2708"/>
                </a:cubicBezTo>
                <a:cubicBezTo>
                  <a:pt x="2015" y="2705"/>
                  <a:pt x="1941" y="2687"/>
                  <a:pt x="1933" y="2659"/>
                </a:cubicBezTo>
                <a:cubicBezTo>
                  <a:pt x="1930" y="2647"/>
                  <a:pt x="1928" y="2636"/>
                  <a:pt x="1928" y="2625"/>
                </a:cubicBezTo>
                <a:cubicBezTo>
                  <a:pt x="1928" y="2593"/>
                  <a:pt x="1943" y="2572"/>
                  <a:pt x="1952" y="2565"/>
                </a:cubicBezTo>
                <a:cubicBezTo>
                  <a:pt x="1966" y="2554"/>
                  <a:pt x="2006" y="2509"/>
                  <a:pt x="2006" y="2453"/>
                </a:cubicBezTo>
                <a:lnTo>
                  <a:pt x="2006" y="2450"/>
                </a:lnTo>
                <a:cubicBezTo>
                  <a:pt x="2005" y="2409"/>
                  <a:pt x="1984" y="2372"/>
                  <a:pt x="1942" y="2340"/>
                </a:cubicBezTo>
                <a:cubicBezTo>
                  <a:pt x="1905" y="2313"/>
                  <a:pt x="1861" y="2296"/>
                  <a:pt x="1814" y="2279"/>
                </a:cubicBezTo>
                <a:cubicBezTo>
                  <a:pt x="1719" y="2243"/>
                  <a:pt x="1620" y="2206"/>
                  <a:pt x="1557" y="2069"/>
                </a:cubicBezTo>
                <a:cubicBezTo>
                  <a:pt x="1551" y="2058"/>
                  <a:pt x="1540" y="2051"/>
                  <a:pt x="1527" y="2051"/>
                </a:cubicBezTo>
                <a:cubicBezTo>
                  <a:pt x="1515" y="2052"/>
                  <a:pt x="1504" y="2060"/>
                  <a:pt x="1500" y="2072"/>
                </a:cubicBezTo>
                <a:cubicBezTo>
                  <a:pt x="1498" y="2077"/>
                  <a:pt x="1495" y="2085"/>
                  <a:pt x="1493" y="2093"/>
                </a:cubicBezTo>
                <a:cubicBezTo>
                  <a:pt x="1418" y="2034"/>
                  <a:pt x="1247" y="1884"/>
                  <a:pt x="1154" y="1690"/>
                </a:cubicBezTo>
                <a:cubicBezTo>
                  <a:pt x="1159" y="1690"/>
                  <a:pt x="1164" y="1691"/>
                  <a:pt x="1169" y="1691"/>
                </a:cubicBezTo>
                <a:cubicBezTo>
                  <a:pt x="1179" y="1692"/>
                  <a:pt x="1188" y="1688"/>
                  <a:pt x="1194" y="1681"/>
                </a:cubicBezTo>
                <a:cubicBezTo>
                  <a:pt x="1200" y="1675"/>
                  <a:pt x="1202" y="1668"/>
                  <a:pt x="1202" y="1661"/>
                </a:cubicBezTo>
                <a:cubicBezTo>
                  <a:pt x="1202" y="1659"/>
                  <a:pt x="1202" y="1657"/>
                  <a:pt x="1202" y="1655"/>
                </a:cubicBezTo>
                <a:cubicBezTo>
                  <a:pt x="1200" y="1644"/>
                  <a:pt x="1195" y="1617"/>
                  <a:pt x="1195" y="1592"/>
                </a:cubicBezTo>
                <a:cubicBezTo>
                  <a:pt x="1195" y="1577"/>
                  <a:pt x="1197" y="1569"/>
                  <a:pt x="1198" y="1566"/>
                </a:cubicBezTo>
                <a:cubicBezTo>
                  <a:pt x="1202" y="1561"/>
                  <a:pt x="1216" y="1550"/>
                  <a:pt x="1227" y="1541"/>
                </a:cubicBezTo>
                <a:cubicBezTo>
                  <a:pt x="1276" y="1502"/>
                  <a:pt x="1357" y="1436"/>
                  <a:pt x="1357" y="1344"/>
                </a:cubicBezTo>
                <a:cubicBezTo>
                  <a:pt x="1357" y="1314"/>
                  <a:pt x="1348" y="1284"/>
                  <a:pt x="1331" y="1254"/>
                </a:cubicBezTo>
                <a:cubicBezTo>
                  <a:pt x="1301" y="1202"/>
                  <a:pt x="1268" y="1162"/>
                  <a:pt x="1239" y="1126"/>
                </a:cubicBezTo>
                <a:cubicBezTo>
                  <a:pt x="1208" y="1089"/>
                  <a:pt x="1182" y="1057"/>
                  <a:pt x="1182" y="1037"/>
                </a:cubicBezTo>
                <a:cubicBezTo>
                  <a:pt x="1182" y="1035"/>
                  <a:pt x="1182" y="1034"/>
                  <a:pt x="1182" y="1033"/>
                </a:cubicBezTo>
                <a:cubicBezTo>
                  <a:pt x="1185" y="1022"/>
                  <a:pt x="1197" y="1010"/>
                  <a:pt x="1221" y="997"/>
                </a:cubicBezTo>
                <a:cubicBezTo>
                  <a:pt x="1251" y="980"/>
                  <a:pt x="1289" y="962"/>
                  <a:pt x="1334" y="942"/>
                </a:cubicBezTo>
                <a:cubicBezTo>
                  <a:pt x="1339" y="939"/>
                  <a:pt x="1343" y="936"/>
                  <a:pt x="1347" y="931"/>
                </a:cubicBezTo>
                <a:cubicBezTo>
                  <a:pt x="1352" y="930"/>
                  <a:pt x="1356" y="930"/>
                  <a:pt x="1362" y="929"/>
                </a:cubicBezTo>
                <a:cubicBezTo>
                  <a:pt x="1364" y="928"/>
                  <a:pt x="1366" y="928"/>
                  <a:pt x="1368" y="927"/>
                </a:cubicBezTo>
                <a:cubicBezTo>
                  <a:pt x="1422" y="904"/>
                  <a:pt x="1473" y="884"/>
                  <a:pt x="1505" y="872"/>
                </a:cubicBezTo>
                <a:cubicBezTo>
                  <a:pt x="1503" y="892"/>
                  <a:pt x="1497" y="919"/>
                  <a:pt x="1479" y="943"/>
                </a:cubicBezTo>
                <a:cubicBezTo>
                  <a:pt x="1450" y="983"/>
                  <a:pt x="1416" y="1103"/>
                  <a:pt x="1416" y="1196"/>
                </a:cubicBezTo>
                <a:cubicBezTo>
                  <a:pt x="1416" y="1217"/>
                  <a:pt x="1417" y="1236"/>
                  <a:pt x="1421" y="1253"/>
                </a:cubicBezTo>
                <a:cubicBezTo>
                  <a:pt x="1428" y="1294"/>
                  <a:pt x="1445" y="1324"/>
                  <a:pt x="1471" y="1340"/>
                </a:cubicBezTo>
                <a:cubicBezTo>
                  <a:pt x="1483" y="1348"/>
                  <a:pt x="1495" y="1358"/>
                  <a:pt x="1507" y="1368"/>
                </a:cubicBezTo>
                <a:cubicBezTo>
                  <a:pt x="1552" y="1405"/>
                  <a:pt x="1606" y="1449"/>
                  <a:pt x="1731" y="1473"/>
                </a:cubicBezTo>
                <a:cubicBezTo>
                  <a:pt x="1727" y="1477"/>
                  <a:pt x="1724" y="1482"/>
                  <a:pt x="1721" y="1487"/>
                </a:cubicBezTo>
                <a:cubicBezTo>
                  <a:pt x="1687" y="1488"/>
                  <a:pt x="1644" y="1493"/>
                  <a:pt x="1606" y="1511"/>
                </a:cubicBezTo>
                <a:cubicBezTo>
                  <a:pt x="1538" y="1542"/>
                  <a:pt x="1507" y="1640"/>
                  <a:pt x="1507" y="1718"/>
                </a:cubicBezTo>
                <a:cubicBezTo>
                  <a:pt x="1507" y="1740"/>
                  <a:pt x="1510" y="1763"/>
                  <a:pt x="1516" y="1785"/>
                </a:cubicBezTo>
                <a:cubicBezTo>
                  <a:pt x="1519" y="1797"/>
                  <a:pt x="1529" y="1806"/>
                  <a:pt x="1542" y="1808"/>
                </a:cubicBezTo>
                <a:cubicBezTo>
                  <a:pt x="1554" y="1809"/>
                  <a:pt x="1566" y="1804"/>
                  <a:pt x="1572" y="1793"/>
                </a:cubicBezTo>
                <a:cubicBezTo>
                  <a:pt x="1582" y="1778"/>
                  <a:pt x="1602" y="1750"/>
                  <a:pt x="1635" y="1738"/>
                </a:cubicBezTo>
                <a:cubicBezTo>
                  <a:pt x="1662" y="1729"/>
                  <a:pt x="1693" y="1732"/>
                  <a:pt x="1728" y="1748"/>
                </a:cubicBezTo>
                <a:cubicBezTo>
                  <a:pt x="1735" y="1751"/>
                  <a:pt x="1744" y="1752"/>
                  <a:pt x="1752" y="1749"/>
                </a:cubicBezTo>
                <a:cubicBezTo>
                  <a:pt x="1754" y="1748"/>
                  <a:pt x="1801" y="1731"/>
                  <a:pt x="1886" y="1758"/>
                </a:cubicBezTo>
                <a:cubicBezTo>
                  <a:pt x="1835" y="1762"/>
                  <a:pt x="1786" y="1770"/>
                  <a:pt x="1756" y="1782"/>
                </a:cubicBezTo>
                <a:cubicBezTo>
                  <a:pt x="1696" y="1807"/>
                  <a:pt x="1556" y="1865"/>
                  <a:pt x="1446" y="1782"/>
                </a:cubicBezTo>
                <a:cubicBezTo>
                  <a:pt x="1434" y="1773"/>
                  <a:pt x="1417" y="1773"/>
                  <a:pt x="1406" y="1784"/>
                </a:cubicBezTo>
                <a:cubicBezTo>
                  <a:pt x="1395" y="1794"/>
                  <a:pt x="1393" y="1811"/>
                  <a:pt x="1402" y="1823"/>
                </a:cubicBezTo>
                <a:cubicBezTo>
                  <a:pt x="1433" y="1871"/>
                  <a:pt x="1523" y="1982"/>
                  <a:pt x="1678" y="1968"/>
                </a:cubicBezTo>
                <a:cubicBezTo>
                  <a:pt x="1742" y="1961"/>
                  <a:pt x="1790" y="1947"/>
                  <a:pt x="1831" y="1931"/>
                </a:cubicBezTo>
                <a:cubicBezTo>
                  <a:pt x="1826" y="1946"/>
                  <a:pt x="1824" y="1961"/>
                  <a:pt x="1824" y="1976"/>
                </a:cubicBezTo>
                <a:cubicBezTo>
                  <a:pt x="1824" y="2007"/>
                  <a:pt x="1833" y="2035"/>
                  <a:pt x="1840" y="2052"/>
                </a:cubicBezTo>
                <a:cubicBezTo>
                  <a:pt x="1845" y="2063"/>
                  <a:pt x="1856" y="2071"/>
                  <a:pt x="1869" y="2070"/>
                </a:cubicBezTo>
                <a:cubicBezTo>
                  <a:pt x="1881" y="2070"/>
                  <a:pt x="1893" y="2062"/>
                  <a:pt x="1897" y="2051"/>
                </a:cubicBezTo>
                <a:cubicBezTo>
                  <a:pt x="1903" y="2035"/>
                  <a:pt x="1921" y="1996"/>
                  <a:pt x="1958" y="1964"/>
                </a:cubicBezTo>
                <a:cubicBezTo>
                  <a:pt x="2002" y="1926"/>
                  <a:pt x="2061" y="1910"/>
                  <a:pt x="2132" y="1916"/>
                </a:cubicBezTo>
                <a:cubicBezTo>
                  <a:pt x="2134" y="1916"/>
                  <a:pt x="2136" y="1916"/>
                  <a:pt x="2138" y="1916"/>
                </a:cubicBezTo>
                <a:lnTo>
                  <a:pt x="2143" y="1920"/>
                </a:lnTo>
                <a:cubicBezTo>
                  <a:pt x="2143" y="1920"/>
                  <a:pt x="2148" y="1925"/>
                  <a:pt x="2148" y="1925"/>
                </a:cubicBezTo>
                <a:cubicBezTo>
                  <a:pt x="2151" y="1927"/>
                  <a:pt x="2153" y="1929"/>
                  <a:pt x="2156" y="1930"/>
                </a:cubicBezTo>
                <a:cubicBezTo>
                  <a:pt x="2158" y="1931"/>
                  <a:pt x="2192" y="1947"/>
                  <a:pt x="2231" y="1959"/>
                </a:cubicBezTo>
                <a:cubicBezTo>
                  <a:pt x="2235" y="1960"/>
                  <a:pt x="2239" y="1961"/>
                  <a:pt x="2243" y="1960"/>
                </a:cubicBezTo>
                <a:lnTo>
                  <a:pt x="2255" y="1972"/>
                </a:lnTo>
                <a:cubicBezTo>
                  <a:pt x="2293" y="2007"/>
                  <a:pt x="2329" y="2042"/>
                  <a:pt x="2367" y="2078"/>
                </a:cubicBezTo>
                <a:cubicBezTo>
                  <a:pt x="2375" y="2087"/>
                  <a:pt x="2388" y="2090"/>
                  <a:pt x="2399" y="2085"/>
                </a:cubicBezTo>
                <a:cubicBezTo>
                  <a:pt x="2424" y="2129"/>
                  <a:pt x="2442" y="2176"/>
                  <a:pt x="2454" y="2225"/>
                </a:cubicBezTo>
                <a:cubicBezTo>
                  <a:pt x="2454" y="2225"/>
                  <a:pt x="2454" y="2225"/>
                  <a:pt x="2454" y="2225"/>
                </a:cubicBezTo>
                <a:cubicBezTo>
                  <a:pt x="2454" y="2225"/>
                  <a:pt x="2454" y="2225"/>
                  <a:pt x="2454" y="2225"/>
                </a:cubicBezTo>
                <a:lnTo>
                  <a:pt x="2459" y="2251"/>
                </a:lnTo>
                <a:cubicBezTo>
                  <a:pt x="2459" y="2252"/>
                  <a:pt x="2459" y="2252"/>
                  <a:pt x="2460" y="2253"/>
                </a:cubicBezTo>
                <a:cubicBezTo>
                  <a:pt x="2457" y="2257"/>
                  <a:pt x="2455" y="2261"/>
                  <a:pt x="2454" y="2265"/>
                </a:cubicBezTo>
                <a:cubicBezTo>
                  <a:pt x="2439" y="2328"/>
                  <a:pt x="2410" y="2412"/>
                  <a:pt x="2351" y="2460"/>
                </a:cubicBezTo>
                <a:cubicBezTo>
                  <a:pt x="2319" y="2485"/>
                  <a:pt x="2281" y="2497"/>
                  <a:pt x="2237" y="2494"/>
                </a:cubicBezTo>
                <a:cubicBezTo>
                  <a:pt x="2224" y="2493"/>
                  <a:pt x="2212" y="2500"/>
                  <a:pt x="2206" y="2512"/>
                </a:cubicBezTo>
                <a:cubicBezTo>
                  <a:pt x="2201" y="2524"/>
                  <a:pt x="2204" y="2538"/>
                  <a:pt x="2213" y="2547"/>
                </a:cubicBezTo>
                <a:cubicBezTo>
                  <a:pt x="2230" y="2563"/>
                  <a:pt x="2262" y="2588"/>
                  <a:pt x="2305" y="2604"/>
                </a:cubicBezTo>
                <a:cubicBezTo>
                  <a:pt x="2288" y="2622"/>
                  <a:pt x="2264" y="2641"/>
                  <a:pt x="2235" y="2648"/>
                </a:cubicBezTo>
                <a:close/>
                <a:moveTo>
                  <a:pt x="1711" y="1072"/>
                </a:moveTo>
                <a:cubicBezTo>
                  <a:pt x="1713" y="1070"/>
                  <a:pt x="1714" y="1068"/>
                  <a:pt x="1716" y="1066"/>
                </a:cubicBezTo>
                <a:cubicBezTo>
                  <a:pt x="1716" y="1069"/>
                  <a:pt x="1716" y="1071"/>
                  <a:pt x="1716" y="1073"/>
                </a:cubicBezTo>
                <a:cubicBezTo>
                  <a:pt x="1716" y="1084"/>
                  <a:pt x="1717" y="1097"/>
                  <a:pt x="1719" y="1111"/>
                </a:cubicBezTo>
                <a:cubicBezTo>
                  <a:pt x="1719" y="1113"/>
                  <a:pt x="1719" y="1114"/>
                  <a:pt x="1720" y="1116"/>
                </a:cubicBezTo>
                <a:cubicBezTo>
                  <a:pt x="1720" y="1118"/>
                  <a:pt x="1720" y="1120"/>
                  <a:pt x="1720" y="1123"/>
                </a:cubicBezTo>
                <a:lnTo>
                  <a:pt x="1724" y="1141"/>
                </a:lnTo>
                <a:cubicBezTo>
                  <a:pt x="1724" y="1143"/>
                  <a:pt x="1725" y="1145"/>
                  <a:pt x="1726" y="1147"/>
                </a:cubicBezTo>
                <a:cubicBezTo>
                  <a:pt x="1726" y="1149"/>
                  <a:pt x="1726" y="1150"/>
                  <a:pt x="1726" y="1152"/>
                </a:cubicBezTo>
                <a:cubicBezTo>
                  <a:pt x="1731" y="1169"/>
                  <a:pt x="1736" y="1186"/>
                  <a:pt x="1742" y="1204"/>
                </a:cubicBezTo>
                <a:cubicBezTo>
                  <a:pt x="1743" y="1205"/>
                  <a:pt x="1743" y="1207"/>
                  <a:pt x="1744" y="1208"/>
                </a:cubicBezTo>
                <a:cubicBezTo>
                  <a:pt x="1744" y="1209"/>
                  <a:pt x="1745" y="1211"/>
                  <a:pt x="1745" y="1213"/>
                </a:cubicBezTo>
                <a:cubicBezTo>
                  <a:pt x="1750" y="1225"/>
                  <a:pt x="1755" y="1239"/>
                  <a:pt x="1761" y="1251"/>
                </a:cubicBezTo>
                <a:cubicBezTo>
                  <a:pt x="1762" y="1254"/>
                  <a:pt x="1763" y="1255"/>
                  <a:pt x="1765" y="1257"/>
                </a:cubicBezTo>
                <a:cubicBezTo>
                  <a:pt x="1765" y="1259"/>
                  <a:pt x="1766" y="1261"/>
                  <a:pt x="1767" y="1263"/>
                </a:cubicBezTo>
                <a:lnTo>
                  <a:pt x="1780" y="1291"/>
                </a:lnTo>
                <a:cubicBezTo>
                  <a:pt x="1781" y="1292"/>
                  <a:pt x="1782" y="1294"/>
                  <a:pt x="1782" y="1295"/>
                </a:cubicBezTo>
                <a:cubicBezTo>
                  <a:pt x="1783" y="1296"/>
                  <a:pt x="1783" y="1297"/>
                  <a:pt x="1784" y="1299"/>
                </a:cubicBezTo>
                <a:cubicBezTo>
                  <a:pt x="1790" y="1310"/>
                  <a:pt x="1798" y="1323"/>
                  <a:pt x="1805" y="1335"/>
                </a:cubicBezTo>
                <a:cubicBezTo>
                  <a:pt x="1758" y="1326"/>
                  <a:pt x="1730" y="1318"/>
                  <a:pt x="1723" y="1313"/>
                </a:cubicBezTo>
                <a:cubicBezTo>
                  <a:pt x="1709" y="1303"/>
                  <a:pt x="1663" y="1267"/>
                  <a:pt x="1656" y="1211"/>
                </a:cubicBezTo>
                <a:cubicBezTo>
                  <a:pt x="1650" y="1167"/>
                  <a:pt x="1669" y="1121"/>
                  <a:pt x="1711" y="1072"/>
                </a:cubicBezTo>
                <a:close/>
                <a:moveTo>
                  <a:pt x="2205" y="920"/>
                </a:moveTo>
                <a:cubicBezTo>
                  <a:pt x="2204" y="921"/>
                  <a:pt x="2203" y="922"/>
                  <a:pt x="2201" y="923"/>
                </a:cubicBezTo>
                <a:cubicBezTo>
                  <a:pt x="2201" y="923"/>
                  <a:pt x="2201" y="923"/>
                  <a:pt x="2201" y="924"/>
                </a:cubicBezTo>
                <a:cubicBezTo>
                  <a:pt x="2202" y="922"/>
                  <a:pt x="2204" y="921"/>
                  <a:pt x="2205" y="920"/>
                </a:cubicBezTo>
                <a:close/>
                <a:moveTo>
                  <a:pt x="2655" y="456"/>
                </a:moveTo>
                <a:lnTo>
                  <a:pt x="2654" y="457"/>
                </a:lnTo>
                <a:cubicBezTo>
                  <a:pt x="2653" y="457"/>
                  <a:pt x="2652" y="456"/>
                  <a:pt x="2652" y="456"/>
                </a:cubicBezTo>
                <a:cubicBezTo>
                  <a:pt x="2653" y="456"/>
                  <a:pt x="2654" y="456"/>
                  <a:pt x="2655" y="456"/>
                </a:cubicBezTo>
                <a:close/>
                <a:moveTo>
                  <a:pt x="3370" y="456"/>
                </a:moveTo>
                <a:cubicBezTo>
                  <a:pt x="3371" y="456"/>
                  <a:pt x="3371" y="456"/>
                  <a:pt x="3372" y="456"/>
                </a:cubicBezTo>
                <a:cubicBezTo>
                  <a:pt x="3371" y="456"/>
                  <a:pt x="3370" y="457"/>
                  <a:pt x="3370" y="457"/>
                </a:cubicBezTo>
                <a:lnTo>
                  <a:pt x="3369" y="455"/>
                </a:lnTo>
                <a:cubicBezTo>
                  <a:pt x="3369" y="456"/>
                  <a:pt x="3369" y="456"/>
                  <a:pt x="3370" y="456"/>
                </a:cubicBezTo>
                <a:close/>
                <a:moveTo>
                  <a:pt x="3781" y="919"/>
                </a:moveTo>
                <a:cubicBezTo>
                  <a:pt x="3781" y="919"/>
                  <a:pt x="3780" y="919"/>
                  <a:pt x="3780" y="919"/>
                </a:cubicBezTo>
                <a:cubicBezTo>
                  <a:pt x="3779" y="918"/>
                  <a:pt x="3778" y="917"/>
                  <a:pt x="3777" y="915"/>
                </a:cubicBezTo>
                <a:cubicBezTo>
                  <a:pt x="3778" y="917"/>
                  <a:pt x="3780" y="918"/>
                  <a:pt x="3781" y="919"/>
                </a:cubicBezTo>
                <a:close/>
                <a:moveTo>
                  <a:pt x="4198" y="1295"/>
                </a:moveTo>
                <a:cubicBezTo>
                  <a:pt x="4198" y="1293"/>
                  <a:pt x="4199" y="1292"/>
                  <a:pt x="4199" y="1291"/>
                </a:cubicBezTo>
                <a:cubicBezTo>
                  <a:pt x="4200" y="1289"/>
                  <a:pt x="4201" y="1288"/>
                  <a:pt x="4201" y="1287"/>
                </a:cubicBezTo>
                <a:lnTo>
                  <a:pt x="4215" y="1259"/>
                </a:lnTo>
                <a:cubicBezTo>
                  <a:pt x="4216" y="1257"/>
                  <a:pt x="4217" y="1255"/>
                  <a:pt x="4217" y="1253"/>
                </a:cubicBezTo>
                <a:cubicBezTo>
                  <a:pt x="4219" y="1251"/>
                  <a:pt x="4220" y="1249"/>
                  <a:pt x="4221" y="1247"/>
                </a:cubicBezTo>
                <a:cubicBezTo>
                  <a:pt x="4226" y="1234"/>
                  <a:pt x="4232" y="1221"/>
                  <a:pt x="4236" y="1208"/>
                </a:cubicBezTo>
                <a:cubicBezTo>
                  <a:pt x="4237" y="1207"/>
                  <a:pt x="4237" y="1205"/>
                  <a:pt x="4238" y="1204"/>
                </a:cubicBezTo>
                <a:cubicBezTo>
                  <a:pt x="4238" y="1203"/>
                  <a:pt x="4239" y="1201"/>
                  <a:pt x="4239" y="1200"/>
                </a:cubicBezTo>
                <a:cubicBezTo>
                  <a:pt x="4246" y="1182"/>
                  <a:pt x="4251" y="1165"/>
                  <a:pt x="4255" y="1148"/>
                </a:cubicBezTo>
                <a:cubicBezTo>
                  <a:pt x="4256" y="1146"/>
                  <a:pt x="4256" y="1145"/>
                  <a:pt x="4256" y="1143"/>
                </a:cubicBezTo>
                <a:cubicBezTo>
                  <a:pt x="4257" y="1141"/>
                  <a:pt x="4258" y="1139"/>
                  <a:pt x="4258" y="1137"/>
                </a:cubicBezTo>
                <a:lnTo>
                  <a:pt x="4262" y="1118"/>
                </a:lnTo>
                <a:cubicBezTo>
                  <a:pt x="4262" y="1116"/>
                  <a:pt x="4262" y="1114"/>
                  <a:pt x="4262" y="1112"/>
                </a:cubicBezTo>
                <a:cubicBezTo>
                  <a:pt x="4263" y="1110"/>
                  <a:pt x="4263" y="1109"/>
                  <a:pt x="4263" y="1107"/>
                </a:cubicBezTo>
                <a:cubicBezTo>
                  <a:pt x="4265" y="1092"/>
                  <a:pt x="4266" y="1080"/>
                  <a:pt x="4266" y="1069"/>
                </a:cubicBezTo>
                <a:cubicBezTo>
                  <a:pt x="4266" y="1067"/>
                  <a:pt x="4266" y="1065"/>
                  <a:pt x="4266" y="1062"/>
                </a:cubicBezTo>
                <a:cubicBezTo>
                  <a:pt x="4268" y="1064"/>
                  <a:pt x="4269" y="1066"/>
                  <a:pt x="4271" y="1068"/>
                </a:cubicBezTo>
                <a:cubicBezTo>
                  <a:pt x="4313" y="1117"/>
                  <a:pt x="4331" y="1163"/>
                  <a:pt x="4326" y="1207"/>
                </a:cubicBezTo>
                <a:cubicBezTo>
                  <a:pt x="4319" y="1263"/>
                  <a:pt x="4273" y="1299"/>
                  <a:pt x="4259" y="1309"/>
                </a:cubicBezTo>
                <a:cubicBezTo>
                  <a:pt x="4252" y="1313"/>
                  <a:pt x="4224" y="1322"/>
                  <a:pt x="4176" y="1331"/>
                </a:cubicBezTo>
                <a:cubicBezTo>
                  <a:pt x="4184" y="1319"/>
                  <a:pt x="4192" y="1306"/>
                  <a:pt x="4198" y="1295"/>
                </a:cubicBezTo>
                <a:close/>
                <a:moveTo>
                  <a:pt x="1090" y="1670"/>
                </a:moveTo>
                <a:cubicBezTo>
                  <a:pt x="1089" y="1672"/>
                  <a:pt x="1088" y="1674"/>
                  <a:pt x="1087" y="1677"/>
                </a:cubicBezTo>
                <a:cubicBezTo>
                  <a:pt x="1045" y="1634"/>
                  <a:pt x="975" y="1559"/>
                  <a:pt x="899" y="1466"/>
                </a:cubicBezTo>
                <a:cubicBezTo>
                  <a:pt x="903" y="1467"/>
                  <a:pt x="906" y="1467"/>
                  <a:pt x="909" y="1466"/>
                </a:cubicBezTo>
                <a:cubicBezTo>
                  <a:pt x="922" y="1465"/>
                  <a:pt x="933" y="1455"/>
                  <a:pt x="936" y="1442"/>
                </a:cubicBezTo>
                <a:cubicBezTo>
                  <a:pt x="937" y="1437"/>
                  <a:pt x="938" y="1433"/>
                  <a:pt x="941" y="1429"/>
                </a:cubicBezTo>
                <a:cubicBezTo>
                  <a:pt x="942" y="1429"/>
                  <a:pt x="942" y="1428"/>
                  <a:pt x="943" y="1427"/>
                </a:cubicBezTo>
                <a:cubicBezTo>
                  <a:pt x="944" y="1426"/>
                  <a:pt x="945" y="1426"/>
                  <a:pt x="946" y="1425"/>
                </a:cubicBezTo>
                <a:cubicBezTo>
                  <a:pt x="957" y="1416"/>
                  <a:pt x="977" y="1413"/>
                  <a:pt x="1003" y="1417"/>
                </a:cubicBezTo>
                <a:cubicBezTo>
                  <a:pt x="1035" y="1420"/>
                  <a:pt x="1062" y="1418"/>
                  <a:pt x="1084" y="1412"/>
                </a:cubicBezTo>
                <a:cubicBezTo>
                  <a:pt x="1080" y="1418"/>
                  <a:pt x="1077" y="1422"/>
                  <a:pt x="1075" y="1424"/>
                </a:cubicBezTo>
                <a:cubicBezTo>
                  <a:pt x="1054" y="1440"/>
                  <a:pt x="1033" y="1502"/>
                  <a:pt x="1033" y="1551"/>
                </a:cubicBezTo>
                <a:cubicBezTo>
                  <a:pt x="1033" y="1567"/>
                  <a:pt x="1035" y="1582"/>
                  <a:pt x="1038" y="1596"/>
                </a:cubicBezTo>
                <a:cubicBezTo>
                  <a:pt x="1045" y="1620"/>
                  <a:pt x="1060" y="1648"/>
                  <a:pt x="1091" y="1668"/>
                </a:cubicBezTo>
                <a:cubicBezTo>
                  <a:pt x="1091" y="1669"/>
                  <a:pt x="1091" y="1669"/>
                  <a:pt x="1090" y="1670"/>
                </a:cubicBezTo>
                <a:close/>
                <a:moveTo>
                  <a:pt x="2576" y="963"/>
                </a:moveTo>
                <a:cubicBezTo>
                  <a:pt x="2575" y="962"/>
                  <a:pt x="2575" y="960"/>
                  <a:pt x="2574" y="959"/>
                </a:cubicBezTo>
                <a:lnTo>
                  <a:pt x="2577" y="961"/>
                </a:lnTo>
                <a:lnTo>
                  <a:pt x="2576" y="963"/>
                </a:lnTo>
                <a:close/>
                <a:moveTo>
                  <a:pt x="3449" y="959"/>
                </a:moveTo>
                <a:cubicBezTo>
                  <a:pt x="3449" y="960"/>
                  <a:pt x="3448" y="962"/>
                  <a:pt x="3448" y="963"/>
                </a:cubicBezTo>
                <a:lnTo>
                  <a:pt x="3446" y="961"/>
                </a:lnTo>
                <a:lnTo>
                  <a:pt x="3449" y="959"/>
                </a:lnTo>
                <a:close/>
                <a:moveTo>
                  <a:pt x="5963" y="2517"/>
                </a:moveTo>
                <a:cubicBezTo>
                  <a:pt x="5945" y="2504"/>
                  <a:pt x="5859" y="2451"/>
                  <a:pt x="5705" y="2433"/>
                </a:cubicBezTo>
                <a:cubicBezTo>
                  <a:pt x="5822" y="2372"/>
                  <a:pt x="5913" y="2296"/>
                  <a:pt x="5976" y="2207"/>
                </a:cubicBezTo>
                <a:cubicBezTo>
                  <a:pt x="5980" y="2202"/>
                  <a:pt x="5982" y="2196"/>
                  <a:pt x="5982" y="2190"/>
                </a:cubicBezTo>
                <a:lnTo>
                  <a:pt x="5982" y="2189"/>
                </a:lnTo>
                <a:cubicBezTo>
                  <a:pt x="5982" y="2185"/>
                  <a:pt x="5981" y="2181"/>
                  <a:pt x="5980" y="2178"/>
                </a:cubicBezTo>
                <a:cubicBezTo>
                  <a:pt x="5976" y="2168"/>
                  <a:pt x="5968" y="2161"/>
                  <a:pt x="5958" y="2159"/>
                </a:cubicBezTo>
                <a:cubicBezTo>
                  <a:pt x="5929" y="2153"/>
                  <a:pt x="5806" y="2126"/>
                  <a:pt x="5691" y="2123"/>
                </a:cubicBezTo>
                <a:cubicBezTo>
                  <a:pt x="5784" y="2045"/>
                  <a:pt x="5850" y="1958"/>
                  <a:pt x="5888" y="1864"/>
                </a:cubicBezTo>
                <a:cubicBezTo>
                  <a:pt x="5891" y="1855"/>
                  <a:pt x="5890" y="1845"/>
                  <a:pt x="5886" y="1837"/>
                </a:cubicBezTo>
                <a:cubicBezTo>
                  <a:pt x="5881" y="1829"/>
                  <a:pt x="5873" y="1823"/>
                  <a:pt x="5863" y="1822"/>
                </a:cubicBezTo>
                <a:cubicBezTo>
                  <a:pt x="5834" y="1818"/>
                  <a:pt x="5745" y="1808"/>
                  <a:pt x="5641" y="1821"/>
                </a:cubicBezTo>
                <a:cubicBezTo>
                  <a:pt x="5732" y="1715"/>
                  <a:pt x="5753" y="1591"/>
                  <a:pt x="5753" y="1499"/>
                </a:cubicBezTo>
                <a:cubicBezTo>
                  <a:pt x="5753" y="1428"/>
                  <a:pt x="5740" y="1372"/>
                  <a:pt x="5735" y="1352"/>
                </a:cubicBezTo>
                <a:cubicBezTo>
                  <a:pt x="5732" y="1341"/>
                  <a:pt x="5724" y="1333"/>
                  <a:pt x="5713" y="1330"/>
                </a:cubicBezTo>
                <a:cubicBezTo>
                  <a:pt x="5702" y="1327"/>
                  <a:pt x="5690" y="1330"/>
                  <a:pt x="5683" y="1338"/>
                </a:cubicBezTo>
                <a:cubicBezTo>
                  <a:pt x="5655" y="1368"/>
                  <a:pt x="5554" y="1473"/>
                  <a:pt x="5445" y="1571"/>
                </a:cubicBezTo>
                <a:cubicBezTo>
                  <a:pt x="5446" y="1570"/>
                  <a:pt x="5446" y="1569"/>
                  <a:pt x="5447" y="1569"/>
                </a:cubicBezTo>
                <a:cubicBezTo>
                  <a:pt x="5518" y="1468"/>
                  <a:pt x="5554" y="1363"/>
                  <a:pt x="5554" y="1256"/>
                </a:cubicBezTo>
                <a:cubicBezTo>
                  <a:pt x="5554" y="1084"/>
                  <a:pt x="5460" y="961"/>
                  <a:pt x="5431" y="927"/>
                </a:cubicBezTo>
                <a:cubicBezTo>
                  <a:pt x="5424" y="918"/>
                  <a:pt x="5412" y="915"/>
                  <a:pt x="5401" y="917"/>
                </a:cubicBezTo>
                <a:cubicBezTo>
                  <a:pt x="5389" y="920"/>
                  <a:pt x="5381" y="929"/>
                  <a:pt x="5378" y="941"/>
                </a:cubicBezTo>
                <a:cubicBezTo>
                  <a:pt x="5343" y="1100"/>
                  <a:pt x="5226" y="1279"/>
                  <a:pt x="5113" y="1424"/>
                </a:cubicBezTo>
                <a:cubicBezTo>
                  <a:pt x="5118" y="1409"/>
                  <a:pt x="5120" y="1398"/>
                  <a:pt x="5120" y="1386"/>
                </a:cubicBezTo>
                <a:cubicBezTo>
                  <a:pt x="5120" y="1343"/>
                  <a:pt x="5087" y="1322"/>
                  <a:pt x="5046" y="1296"/>
                </a:cubicBezTo>
                <a:lnTo>
                  <a:pt x="5023" y="1281"/>
                </a:lnTo>
                <a:cubicBezTo>
                  <a:pt x="5012" y="1274"/>
                  <a:pt x="5007" y="1269"/>
                  <a:pt x="5006" y="1268"/>
                </a:cubicBezTo>
                <a:cubicBezTo>
                  <a:pt x="5008" y="1262"/>
                  <a:pt x="5020" y="1250"/>
                  <a:pt x="5029" y="1240"/>
                </a:cubicBezTo>
                <a:cubicBezTo>
                  <a:pt x="5053" y="1214"/>
                  <a:pt x="5085" y="1179"/>
                  <a:pt x="5113" y="1123"/>
                </a:cubicBezTo>
                <a:cubicBezTo>
                  <a:pt x="5124" y="1100"/>
                  <a:pt x="5130" y="1076"/>
                  <a:pt x="5130" y="1053"/>
                </a:cubicBezTo>
                <a:cubicBezTo>
                  <a:pt x="5130" y="1027"/>
                  <a:pt x="5122" y="1001"/>
                  <a:pt x="5109" y="977"/>
                </a:cubicBezTo>
                <a:cubicBezTo>
                  <a:pt x="5064" y="899"/>
                  <a:pt x="4966" y="855"/>
                  <a:pt x="4914" y="851"/>
                </a:cubicBezTo>
                <a:cubicBezTo>
                  <a:pt x="4906" y="850"/>
                  <a:pt x="4892" y="847"/>
                  <a:pt x="4869" y="838"/>
                </a:cubicBezTo>
                <a:cubicBezTo>
                  <a:pt x="4866" y="836"/>
                  <a:pt x="4863" y="836"/>
                  <a:pt x="4860" y="835"/>
                </a:cubicBezTo>
                <a:cubicBezTo>
                  <a:pt x="4858" y="833"/>
                  <a:pt x="4855" y="831"/>
                  <a:pt x="4852" y="829"/>
                </a:cubicBezTo>
                <a:cubicBezTo>
                  <a:pt x="4782" y="795"/>
                  <a:pt x="4699" y="729"/>
                  <a:pt x="4677" y="709"/>
                </a:cubicBezTo>
                <a:cubicBezTo>
                  <a:pt x="4646" y="682"/>
                  <a:pt x="4564" y="634"/>
                  <a:pt x="4505" y="643"/>
                </a:cubicBezTo>
                <a:cubicBezTo>
                  <a:pt x="4464" y="648"/>
                  <a:pt x="4375" y="688"/>
                  <a:pt x="4326" y="711"/>
                </a:cubicBezTo>
                <a:cubicBezTo>
                  <a:pt x="4324" y="712"/>
                  <a:pt x="4323" y="712"/>
                  <a:pt x="4322" y="713"/>
                </a:cubicBezTo>
                <a:cubicBezTo>
                  <a:pt x="4273" y="712"/>
                  <a:pt x="4230" y="740"/>
                  <a:pt x="4207" y="788"/>
                </a:cubicBezTo>
                <a:cubicBezTo>
                  <a:pt x="4188" y="828"/>
                  <a:pt x="4183" y="886"/>
                  <a:pt x="4202" y="948"/>
                </a:cubicBezTo>
                <a:cubicBezTo>
                  <a:pt x="4188" y="937"/>
                  <a:pt x="4172" y="929"/>
                  <a:pt x="4155" y="923"/>
                </a:cubicBezTo>
                <a:cubicBezTo>
                  <a:pt x="4154" y="922"/>
                  <a:pt x="4152" y="922"/>
                  <a:pt x="4150" y="921"/>
                </a:cubicBezTo>
                <a:cubicBezTo>
                  <a:pt x="4149" y="921"/>
                  <a:pt x="4147" y="920"/>
                  <a:pt x="4146" y="920"/>
                </a:cubicBezTo>
                <a:lnTo>
                  <a:pt x="4134" y="916"/>
                </a:lnTo>
                <a:cubicBezTo>
                  <a:pt x="4133" y="916"/>
                  <a:pt x="4131" y="915"/>
                  <a:pt x="4129" y="915"/>
                </a:cubicBezTo>
                <a:cubicBezTo>
                  <a:pt x="4127" y="914"/>
                  <a:pt x="4125" y="914"/>
                  <a:pt x="4123" y="913"/>
                </a:cubicBezTo>
                <a:cubicBezTo>
                  <a:pt x="4099" y="908"/>
                  <a:pt x="4077" y="906"/>
                  <a:pt x="4061" y="907"/>
                </a:cubicBezTo>
                <a:cubicBezTo>
                  <a:pt x="4053" y="898"/>
                  <a:pt x="4042" y="892"/>
                  <a:pt x="4029" y="891"/>
                </a:cubicBezTo>
                <a:cubicBezTo>
                  <a:pt x="4012" y="889"/>
                  <a:pt x="3999" y="894"/>
                  <a:pt x="3989" y="902"/>
                </a:cubicBezTo>
                <a:cubicBezTo>
                  <a:pt x="3992" y="892"/>
                  <a:pt x="3994" y="881"/>
                  <a:pt x="3994" y="870"/>
                </a:cubicBezTo>
                <a:cubicBezTo>
                  <a:pt x="3994" y="840"/>
                  <a:pt x="3980" y="812"/>
                  <a:pt x="3956" y="794"/>
                </a:cubicBezTo>
                <a:cubicBezTo>
                  <a:pt x="3964" y="797"/>
                  <a:pt x="3975" y="800"/>
                  <a:pt x="3975" y="800"/>
                </a:cubicBezTo>
                <a:cubicBezTo>
                  <a:pt x="3984" y="802"/>
                  <a:pt x="3994" y="800"/>
                  <a:pt x="4002" y="794"/>
                </a:cubicBezTo>
                <a:cubicBezTo>
                  <a:pt x="4009" y="788"/>
                  <a:pt x="4014" y="779"/>
                  <a:pt x="4014" y="770"/>
                </a:cubicBezTo>
                <a:lnTo>
                  <a:pt x="4014" y="706"/>
                </a:lnTo>
                <a:cubicBezTo>
                  <a:pt x="4014" y="697"/>
                  <a:pt x="4010" y="688"/>
                  <a:pt x="4002" y="682"/>
                </a:cubicBezTo>
                <a:cubicBezTo>
                  <a:pt x="3994" y="676"/>
                  <a:pt x="3984" y="674"/>
                  <a:pt x="3975" y="677"/>
                </a:cubicBezTo>
                <a:cubicBezTo>
                  <a:pt x="3975" y="677"/>
                  <a:pt x="3963" y="680"/>
                  <a:pt x="3954" y="682"/>
                </a:cubicBezTo>
                <a:cubicBezTo>
                  <a:pt x="3956" y="675"/>
                  <a:pt x="3959" y="663"/>
                  <a:pt x="3959" y="663"/>
                </a:cubicBezTo>
                <a:cubicBezTo>
                  <a:pt x="3960" y="660"/>
                  <a:pt x="3960" y="658"/>
                  <a:pt x="3960" y="655"/>
                </a:cubicBezTo>
                <a:cubicBezTo>
                  <a:pt x="3960" y="648"/>
                  <a:pt x="3958" y="642"/>
                  <a:pt x="3954" y="636"/>
                </a:cubicBezTo>
                <a:cubicBezTo>
                  <a:pt x="3948" y="629"/>
                  <a:pt x="3939" y="624"/>
                  <a:pt x="3929" y="624"/>
                </a:cubicBezTo>
                <a:lnTo>
                  <a:pt x="3866" y="624"/>
                </a:lnTo>
                <a:cubicBezTo>
                  <a:pt x="3856" y="624"/>
                  <a:pt x="3847" y="629"/>
                  <a:pt x="3841" y="636"/>
                </a:cubicBezTo>
                <a:cubicBezTo>
                  <a:pt x="3837" y="642"/>
                  <a:pt x="3835" y="648"/>
                  <a:pt x="3835" y="655"/>
                </a:cubicBezTo>
                <a:cubicBezTo>
                  <a:pt x="3835" y="658"/>
                  <a:pt x="3835" y="660"/>
                  <a:pt x="3836" y="663"/>
                </a:cubicBezTo>
                <a:cubicBezTo>
                  <a:pt x="3836" y="663"/>
                  <a:pt x="3839" y="674"/>
                  <a:pt x="3841" y="681"/>
                </a:cubicBezTo>
                <a:cubicBezTo>
                  <a:pt x="3835" y="679"/>
                  <a:pt x="3825" y="677"/>
                  <a:pt x="3825" y="677"/>
                </a:cubicBezTo>
                <a:cubicBezTo>
                  <a:pt x="3816" y="674"/>
                  <a:pt x="3806" y="676"/>
                  <a:pt x="3798" y="682"/>
                </a:cubicBezTo>
                <a:cubicBezTo>
                  <a:pt x="3791" y="688"/>
                  <a:pt x="3786" y="697"/>
                  <a:pt x="3786" y="706"/>
                </a:cubicBezTo>
                <a:lnTo>
                  <a:pt x="3786" y="770"/>
                </a:lnTo>
                <a:cubicBezTo>
                  <a:pt x="3786" y="779"/>
                  <a:pt x="3791" y="788"/>
                  <a:pt x="3798" y="794"/>
                </a:cubicBezTo>
                <a:cubicBezTo>
                  <a:pt x="3806" y="800"/>
                  <a:pt x="3816" y="802"/>
                  <a:pt x="3825" y="800"/>
                </a:cubicBezTo>
                <a:cubicBezTo>
                  <a:pt x="3825" y="800"/>
                  <a:pt x="3835" y="797"/>
                  <a:pt x="3841" y="795"/>
                </a:cubicBezTo>
                <a:cubicBezTo>
                  <a:pt x="3841" y="796"/>
                  <a:pt x="3840" y="797"/>
                  <a:pt x="3840" y="798"/>
                </a:cubicBezTo>
                <a:cubicBezTo>
                  <a:pt x="3839" y="798"/>
                  <a:pt x="3838" y="799"/>
                  <a:pt x="3838" y="799"/>
                </a:cubicBezTo>
                <a:cubicBezTo>
                  <a:pt x="3818" y="817"/>
                  <a:pt x="3806" y="843"/>
                  <a:pt x="3806" y="870"/>
                </a:cubicBezTo>
                <a:cubicBezTo>
                  <a:pt x="3806" y="881"/>
                  <a:pt x="3808" y="892"/>
                  <a:pt x="3811" y="902"/>
                </a:cubicBezTo>
                <a:cubicBezTo>
                  <a:pt x="3801" y="894"/>
                  <a:pt x="3788" y="889"/>
                  <a:pt x="3771" y="891"/>
                </a:cubicBezTo>
                <a:cubicBezTo>
                  <a:pt x="3758" y="892"/>
                  <a:pt x="3747" y="898"/>
                  <a:pt x="3739" y="907"/>
                </a:cubicBezTo>
                <a:cubicBezTo>
                  <a:pt x="3723" y="906"/>
                  <a:pt x="3701" y="908"/>
                  <a:pt x="3677" y="913"/>
                </a:cubicBezTo>
                <a:cubicBezTo>
                  <a:pt x="3675" y="913"/>
                  <a:pt x="3673" y="914"/>
                  <a:pt x="3671" y="915"/>
                </a:cubicBezTo>
                <a:cubicBezTo>
                  <a:pt x="3669" y="915"/>
                  <a:pt x="3667" y="916"/>
                  <a:pt x="3666" y="916"/>
                </a:cubicBezTo>
                <a:lnTo>
                  <a:pt x="3654" y="920"/>
                </a:lnTo>
                <a:cubicBezTo>
                  <a:pt x="3652" y="920"/>
                  <a:pt x="3651" y="921"/>
                  <a:pt x="3649" y="921"/>
                </a:cubicBezTo>
                <a:cubicBezTo>
                  <a:pt x="3648" y="922"/>
                  <a:pt x="3646" y="922"/>
                  <a:pt x="3645" y="923"/>
                </a:cubicBezTo>
                <a:cubicBezTo>
                  <a:pt x="3618" y="933"/>
                  <a:pt x="3595" y="947"/>
                  <a:pt x="3575" y="966"/>
                </a:cubicBezTo>
                <a:cubicBezTo>
                  <a:pt x="3574" y="967"/>
                  <a:pt x="3574" y="968"/>
                  <a:pt x="3573" y="969"/>
                </a:cubicBezTo>
                <a:cubicBezTo>
                  <a:pt x="3571" y="970"/>
                  <a:pt x="3570" y="971"/>
                  <a:pt x="3569" y="972"/>
                </a:cubicBezTo>
                <a:lnTo>
                  <a:pt x="3562" y="979"/>
                </a:lnTo>
                <a:cubicBezTo>
                  <a:pt x="3562" y="980"/>
                  <a:pt x="3562" y="980"/>
                  <a:pt x="3561" y="980"/>
                </a:cubicBezTo>
                <a:cubicBezTo>
                  <a:pt x="3548" y="996"/>
                  <a:pt x="3540" y="1015"/>
                  <a:pt x="3536" y="1039"/>
                </a:cubicBezTo>
                <a:cubicBezTo>
                  <a:pt x="3536" y="1041"/>
                  <a:pt x="3536" y="1043"/>
                  <a:pt x="3536" y="1044"/>
                </a:cubicBezTo>
                <a:cubicBezTo>
                  <a:pt x="3535" y="1046"/>
                  <a:pt x="3535" y="1047"/>
                  <a:pt x="3535" y="1048"/>
                </a:cubicBezTo>
                <a:cubicBezTo>
                  <a:pt x="3534" y="1054"/>
                  <a:pt x="3534" y="1061"/>
                  <a:pt x="3534" y="1069"/>
                </a:cubicBezTo>
                <a:cubicBezTo>
                  <a:pt x="3534" y="1080"/>
                  <a:pt x="3534" y="1093"/>
                  <a:pt x="3537" y="1107"/>
                </a:cubicBezTo>
                <a:cubicBezTo>
                  <a:pt x="3537" y="1109"/>
                  <a:pt x="3537" y="1110"/>
                  <a:pt x="3538" y="1112"/>
                </a:cubicBezTo>
                <a:cubicBezTo>
                  <a:pt x="3538" y="1114"/>
                  <a:pt x="3538" y="1116"/>
                  <a:pt x="3538" y="1118"/>
                </a:cubicBezTo>
                <a:lnTo>
                  <a:pt x="3542" y="1137"/>
                </a:lnTo>
                <a:cubicBezTo>
                  <a:pt x="3542" y="1139"/>
                  <a:pt x="3543" y="1141"/>
                  <a:pt x="3544" y="1143"/>
                </a:cubicBezTo>
                <a:cubicBezTo>
                  <a:pt x="3544" y="1144"/>
                  <a:pt x="3544" y="1146"/>
                  <a:pt x="3544" y="1148"/>
                </a:cubicBezTo>
                <a:cubicBezTo>
                  <a:pt x="3549" y="1165"/>
                  <a:pt x="3554" y="1182"/>
                  <a:pt x="3560" y="1200"/>
                </a:cubicBezTo>
                <a:cubicBezTo>
                  <a:pt x="3561" y="1201"/>
                  <a:pt x="3561" y="1203"/>
                  <a:pt x="3562" y="1204"/>
                </a:cubicBezTo>
                <a:cubicBezTo>
                  <a:pt x="3562" y="1206"/>
                  <a:pt x="3563" y="1208"/>
                  <a:pt x="3564" y="1209"/>
                </a:cubicBezTo>
                <a:lnTo>
                  <a:pt x="3579" y="1247"/>
                </a:lnTo>
                <a:cubicBezTo>
                  <a:pt x="3580" y="1249"/>
                  <a:pt x="3581" y="1251"/>
                  <a:pt x="3583" y="1253"/>
                </a:cubicBezTo>
                <a:cubicBezTo>
                  <a:pt x="3583" y="1255"/>
                  <a:pt x="3584" y="1257"/>
                  <a:pt x="3585" y="1259"/>
                </a:cubicBezTo>
                <a:lnTo>
                  <a:pt x="3598" y="1287"/>
                </a:lnTo>
                <a:cubicBezTo>
                  <a:pt x="3599" y="1288"/>
                  <a:pt x="3600" y="1290"/>
                  <a:pt x="3600" y="1291"/>
                </a:cubicBezTo>
                <a:cubicBezTo>
                  <a:pt x="3601" y="1292"/>
                  <a:pt x="3601" y="1293"/>
                  <a:pt x="3602" y="1295"/>
                </a:cubicBezTo>
                <a:cubicBezTo>
                  <a:pt x="3606" y="1302"/>
                  <a:pt x="3612" y="1313"/>
                  <a:pt x="3619" y="1324"/>
                </a:cubicBezTo>
                <a:cubicBezTo>
                  <a:pt x="3512" y="1291"/>
                  <a:pt x="3433" y="1234"/>
                  <a:pt x="3388" y="1196"/>
                </a:cubicBezTo>
                <a:cubicBezTo>
                  <a:pt x="3399" y="1193"/>
                  <a:pt x="3409" y="1187"/>
                  <a:pt x="3417" y="1180"/>
                </a:cubicBezTo>
                <a:cubicBezTo>
                  <a:pt x="3431" y="1167"/>
                  <a:pt x="3439" y="1149"/>
                  <a:pt x="3439" y="1129"/>
                </a:cubicBezTo>
                <a:cubicBezTo>
                  <a:pt x="3439" y="1106"/>
                  <a:pt x="3427" y="1085"/>
                  <a:pt x="3409" y="1069"/>
                </a:cubicBezTo>
                <a:cubicBezTo>
                  <a:pt x="3426" y="1048"/>
                  <a:pt x="3442" y="1018"/>
                  <a:pt x="3452" y="1000"/>
                </a:cubicBezTo>
                <a:cubicBezTo>
                  <a:pt x="3453" y="998"/>
                  <a:pt x="3454" y="996"/>
                  <a:pt x="3455" y="994"/>
                </a:cubicBezTo>
                <a:cubicBezTo>
                  <a:pt x="3456" y="992"/>
                  <a:pt x="3457" y="991"/>
                  <a:pt x="3458" y="989"/>
                </a:cubicBezTo>
                <a:cubicBezTo>
                  <a:pt x="3465" y="974"/>
                  <a:pt x="3473" y="959"/>
                  <a:pt x="3478" y="947"/>
                </a:cubicBezTo>
                <a:cubicBezTo>
                  <a:pt x="3480" y="944"/>
                  <a:pt x="3480" y="941"/>
                  <a:pt x="3481" y="938"/>
                </a:cubicBezTo>
                <a:cubicBezTo>
                  <a:pt x="3483" y="935"/>
                  <a:pt x="3486" y="932"/>
                  <a:pt x="3487" y="928"/>
                </a:cubicBezTo>
                <a:lnTo>
                  <a:pt x="3510" y="871"/>
                </a:lnTo>
                <a:cubicBezTo>
                  <a:pt x="3511" y="869"/>
                  <a:pt x="3512" y="866"/>
                  <a:pt x="3512" y="864"/>
                </a:cubicBezTo>
                <a:cubicBezTo>
                  <a:pt x="3513" y="862"/>
                  <a:pt x="3514" y="860"/>
                  <a:pt x="3515" y="858"/>
                </a:cubicBezTo>
                <a:cubicBezTo>
                  <a:pt x="3524" y="831"/>
                  <a:pt x="3532" y="805"/>
                  <a:pt x="3539" y="779"/>
                </a:cubicBezTo>
                <a:cubicBezTo>
                  <a:pt x="3539" y="777"/>
                  <a:pt x="3539" y="775"/>
                  <a:pt x="3539" y="773"/>
                </a:cubicBezTo>
                <a:cubicBezTo>
                  <a:pt x="3541" y="770"/>
                  <a:pt x="3542" y="767"/>
                  <a:pt x="3543" y="764"/>
                </a:cubicBezTo>
                <a:lnTo>
                  <a:pt x="3548" y="736"/>
                </a:lnTo>
                <a:cubicBezTo>
                  <a:pt x="3549" y="733"/>
                  <a:pt x="3549" y="730"/>
                  <a:pt x="3548" y="726"/>
                </a:cubicBezTo>
                <a:cubicBezTo>
                  <a:pt x="3549" y="724"/>
                  <a:pt x="3550" y="722"/>
                  <a:pt x="3550" y="719"/>
                </a:cubicBezTo>
                <a:cubicBezTo>
                  <a:pt x="3553" y="698"/>
                  <a:pt x="3555" y="680"/>
                  <a:pt x="3555" y="664"/>
                </a:cubicBezTo>
                <a:cubicBezTo>
                  <a:pt x="3555" y="653"/>
                  <a:pt x="3554" y="643"/>
                  <a:pt x="3553" y="633"/>
                </a:cubicBezTo>
                <a:cubicBezTo>
                  <a:pt x="3553" y="631"/>
                  <a:pt x="3552" y="629"/>
                  <a:pt x="3552" y="627"/>
                </a:cubicBezTo>
                <a:cubicBezTo>
                  <a:pt x="3552" y="625"/>
                  <a:pt x="3552" y="623"/>
                  <a:pt x="3551" y="620"/>
                </a:cubicBezTo>
                <a:cubicBezTo>
                  <a:pt x="3546" y="587"/>
                  <a:pt x="3534" y="559"/>
                  <a:pt x="3516" y="539"/>
                </a:cubicBezTo>
                <a:cubicBezTo>
                  <a:pt x="3516" y="538"/>
                  <a:pt x="3516" y="538"/>
                  <a:pt x="3515" y="538"/>
                </a:cubicBezTo>
                <a:lnTo>
                  <a:pt x="3505" y="526"/>
                </a:lnTo>
                <a:cubicBezTo>
                  <a:pt x="3503" y="525"/>
                  <a:pt x="3502" y="523"/>
                  <a:pt x="3500" y="522"/>
                </a:cubicBezTo>
                <a:cubicBezTo>
                  <a:pt x="3499" y="521"/>
                  <a:pt x="3498" y="519"/>
                  <a:pt x="3496" y="518"/>
                </a:cubicBezTo>
                <a:cubicBezTo>
                  <a:pt x="3468" y="491"/>
                  <a:pt x="3434" y="470"/>
                  <a:pt x="3396" y="455"/>
                </a:cubicBezTo>
                <a:cubicBezTo>
                  <a:pt x="3393" y="454"/>
                  <a:pt x="3391" y="454"/>
                  <a:pt x="3388" y="453"/>
                </a:cubicBezTo>
                <a:cubicBezTo>
                  <a:pt x="3386" y="452"/>
                  <a:pt x="3385" y="451"/>
                  <a:pt x="3382" y="451"/>
                </a:cubicBezTo>
                <a:lnTo>
                  <a:pt x="3365" y="446"/>
                </a:lnTo>
                <a:cubicBezTo>
                  <a:pt x="3363" y="445"/>
                  <a:pt x="3360" y="445"/>
                  <a:pt x="3357" y="445"/>
                </a:cubicBezTo>
                <a:cubicBezTo>
                  <a:pt x="3355" y="443"/>
                  <a:pt x="3352" y="442"/>
                  <a:pt x="3349" y="441"/>
                </a:cubicBezTo>
                <a:cubicBezTo>
                  <a:pt x="3309" y="432"/>
                  <a:pt x="3274" y="431"/>
                  <a:pt x="3250" y="432"/>
                </a:cubicBezTo>
                <a:cubicBezTo>
                  <a:pt x="3241" y="418"/>
                  <a:pt x="3225" y="409"/>
                  <a:pt x="3207" y="407"/>
                </a:cubicBezTo>
                <a:cubicBezTo>
                  <a:pt x="3171" y="404"/>
                  <a:pt x="3148" y="423"/>
                  <a:pt x="3140" y="444"/>
                </a:cubicBezTo>
                <a:cubicBezTo>
                  <a:pt x="3139" y="447"/>
                  <a:pt x="3138" y="451"/>
                  <a:pt x="3138" y="454"/>
                </a:cubicBezTo>
                <a:lnTo>
                  <a:pt x="3137" y="478"/>
                </a:lnTo>
                <a:cubicBezTo>
                  <a:pt x="3137" y="479"/>
                  <a:pt x="3138" y="480"/>
                  <a:pt x="3138" y="481"/>
                </a:cubicBezTo>
                <a:lnTo>
                  <a:pt x="3124" y="481"/>
                </a:lnTo>
                <a:cubicBezTo>
                  <a:pt x="3125" y="472"/>
                  <a:pt x="3123" y="464"/>
                  <a:pt x="3117" y="457"/>
                </a:cubicBezTo>
                <a:lnTo>
                  <a:pt x="3107" y="445"/>
                </a:lnTo>
                <a:cubicBezTo>
                  <a:pt x="3127" y="422"/>
                  <a:pt x="3139" y="392"/>
                  <a:pt x="3139" y="360"/>
                </a:cubicBezTo>
                <a:cubicBezTo>
                  <a:pt x="3139" y="323"/>
                  <a:pt x="3123" y="288"/>
                  <a:pt x="3095" y="263"/>
                </a:cubicBezTo>
                <a:cubicBezTo>
                  <a:pt x="3095" y="263"/>
                  <a:pt x="3091" y="260"/>
                  <a:pt x="3088" y="258"/>
                </a:cubicBezTo>
                <a:cubicBezTo>
                  <a:pt x="3088" y="257"/>
                  <a:pt x="3088" y="257"/>
                  <a:pt x="3088" y="256"/>
                </a:cubicBezTo>
                <a:cubicBezTo>
                  <a:pt x="3088" y="256"/>
                  <a:pt x="3083" y="238"/>
                  <a:pt x="3079" y="222"/>
                </a:cubicBezTo>
                <a:cubicBezTo>
                  <a:pt x="3105" y="229"/>
                  <a:pt x="3130" y="236"/>
                  <a:pt x="3130" y="236"/>
                </a:cubicBezTo>
                <a:cubicBezTo>
                  <a:pt x="3140" y="239"/>
                  <a:pt x="3150" y="237"/>
                  <a:pt x="3157" y="231"/>
                </a:cubicBezTo>
                <a:cubicBezTo>
                  <a:pt x="3165" y="225"/>
                  <a:pt x="3169" y="216"/>
                  <a:pt x="3169" y="207"/>
                </a:cubicBezTo>
                <a:lnTo>
                  <a:pt x="3169" y="109"/>
                </a:lnTo>
                <a:cubicBezTo>
                  <a:pt x="3169" y="100"/>
                  <a:pt x="3165" y="91"/>
                  <a:pt x="3157" y="85"/>
                </a:cubicBezTo>
                <a:cubicBezTo>
                  <a:pt x="3150" y="79"/>
                  <a:pt x="3140" y="77"/>
                  <a:pt x="3130" y="80"/>
                </a:cubicBezTo>
                <a:cubicBezTo>
                  <a:pt x="3130" y="80"/>
                  <a:pt x="3105" y="87"/>
                  <a:pt x="3079" y="94"/>
                </a:cubicBezTo>
                <a:cubicBezTo>
                  <a:pt x="3086" y="66"/>
                  <a:pt x="3094" y="39"/>
                  <a:pt x="3094" y="39"/>
                </a:cubicBezTo>
                <a:cubicBezTo>
                  <a:pt x="3094" y="36"/>
                  <a:pt x="3095" y="34"/>
                  <a:pt x="3095" y="31"/>
                </a:cubicBezTo>
                <a:cubicBezTo>
                  <a:pt x="3095" y="24"/>
                  <a:pt x="3092" y="18"/>
                  <a:pt x="3088" y="12"/>
                </a:cubicBezTo>
                <a:cubicBezTo>
                  <a:pt x="3082" y="5"/>
                  <a:pt x="3073" y="0"/>
                  <a:pt x="3064" y="0"/>
                </a:cubicBezTo>
                <a:lnTo>
                  <a:pt x="2967" y="0"/>
                </a:lnTo>
                <a:cubicBezTo>
                  <a:pt x="2957" y="0"/>
                  <a:pt x="2948" y="5"/>
                  <a:pt x="2942" y="12"/>
                </a:cubicBezTo>
                <a:cubicBezTo>
                  <a:pt x="2938" y="18"/>
                  <a:pt x="2936" y="24"/>
                  <a:pt x="2936" y="31"/>
                </a:cubicBezTo>
                <a:cubicBezTo>
                  <a:pt x="2936" y="34"/>
                  <a:pt x="2936" y="36"/>
                  <a:pt x="2937" y="39"/>
                </a:cubicBezTo>
                <a:cubicBezTo>
                  <a:pt x="2937" y="39"/>
                  <a:pt x="2945" y="67"/>
                  <a:pt x="2952" y="96"/>
                </a:cubicBezTo>
                <a:cubicBezTo>
                  <a:pt x="2922" y="88"/>
                  <a:pt x="2892" y="80"/>
                  <a:pt x="2892" y="80"/>
                </a:cubicBezTo>
                <a:cubicBezTo>
                  <a:pt x="2883" y="77"/>
                  <a:pt x="2873" y="79"/>
                  <a:pt x="2866" y="85"/>
                </a:cubicBezTo>
                <a:cubicBezTo>
                  <a:pt x="2858" y="91"/>
                  <a:pt x="2854" y="100"/>
                  <a:pt x="2854" y="109"/>
                </a:cubicBezTo>
                <a:lnTo>
                  <a:pt x="2854" y="206"/>
                </a:lnTo>
                <a:cubicBezTo>
                  <a:pt x="2854" y="216"/>
                  <a:pt x="2858" y="225"/>
                  <a:pt x="2866" y="231"/>
                </a:cubicBezTo>
                <a:cubicBezTo>
                  <a:pt x="2873" y="237"/>
                  <a:pt x="2883" y="239"/>
                  <a:pt x="2892" y="236"/>
                </a:cubicBezTo>
                <a:cubicBezTo>
                  <a:pt x="2892" y="236"/>
                  <a:pt x="2922" y="228"/>
                  <a:pt x="2952" y="220"/>
                </a:cubicBezTo>
                <a:cubicBezTo>
                  <a:pt x="2948" y="234"/>
                  <a:pt x="2944" y="250"/>
                  <a:pt x="2944" y="252"/>
                </a:cubicBezTo>
                <a:cubicBezTo>
                  <a:pt x="2942" y="253"/>
                  <a:pt x="2941" y="254"/>
                  <a:pt x="2941" y="254"/>
                </a:cubicBezTo>
                <a:cubicBezTo>
                  <a:pt x="2905" y="278"/>
                  <a:pt x="2884" y="317"/>
                  <a:pt x="2884" y="360"/>
                </a:cubicBezTo>
                <a:cubicBezTo>
                  <a:pt x="2884" y="392"/>
                  <a:pt x="2895" y="422"/>
                  <a:pt x="2916" y="445"/>
                </a:cubicBezTo>
                <a:lnTo>
                  <a:pt x="2906" y="457"/>
                </a:lnTo>
                <a:cubicBezTo>
                  <a:pt x="2901" y="463"/>
                  <a:pt x="2898" y="470"/>
                  <a:pt x="2898" y="478"/>
                </a:cubicBezTo>
                <a:cubicBezTo>
                  <a:pt x="2898" y="479"/>
                  <a:pt x="2898" y="480"/>
                  <a:pt x="2899" y="481"/>
                </a:cubicBezTo>
                <a:lnTo>
                  <a:pt x="2886" y="481"/>
                </a:lnTo>
                <a:cubicBezTo>
                  <a:pt x="2886" y="480"/>
                  <a:pt x="2886" y="479"/>
                  <a:pt x="2886" y="478"/>
                </a:cubicBezTo>
                <a:lnTo>
                  <a:pt x="2885" y="454"/>
                </a:lnTo>
                <a:cubicBezTo>
                  <a:pt x="2885" y="450"/>
                  <a:pt x="2884" y="447"/>
                  <a:pt x="2883" y="444"/>
                </a:cubicBezTo>
                <a:cubicBezTo>
                  <a:pt x="2875" y="423"/>
                  <a:pt x="2852" y="404"/>
                  <a:pt x="2817" y="407"/>
                </a:cubicBezTo>
                <a:cubicBezTo>
                  <a:pt x="2798" y="409"/>
                  <a:pt x="2782" y="418"/>
                  <a:pt x="2773" y="432"/>
                </a:cubicBezTo>
                <a:cubicBezTo>
                  <a:pt x="2749" y="431"/>
                  <a:pt x="2714" y="432"/>
                  <a:pt x="2675" y="441"/>
                </a:cubicBezTo>
                <a:cubicBezTo>
                  <a:pt x="2672" y="442"/>
                  <a:pt x="2669" y="443"/>
                  <a:pt x="2666" y="445"/>
                </a:cubicBezTo>
                <a:cubicBezTo>
                  <a:pt x="2663" y="445"/>
                  <a:pt x="2661" y="445"/>
                  <a:pt x="2658" y="446"/>
                </a:cubicBezTo>
                <a:lnTo>
                  <a:pt x="2641" y="451"/>
                </a:lnTo>
                <a:cubicBezTo>
                  <a:pt x="2639" y="451"/>
                  <a:pt x="2637" y="452"/>
                  <a:pt x="2635" y="453"/>
                </a:cubicBezTo>
                <a:cubicBezTo>
                  <a:pt x="2632" y="454"/>
                  <a:pt x="2630" y="454"/>
                  <a:pt x="2627" y="455"/>
                </a:cubicBezTo>
                <a:cubicBezTo>
                  <a:pt x="2589" y="470"/>
                  <a:pt x="2555" y="491"/>
                  <a:pt x="2527" y="518"/>
                </a:cubicBezTo>
                <a:cubicBezTo>
                  <a:pt x="2526" y="519"/>
                  <a:pt x="2525" y="521"/>
                  <a:pt x="2524" y="522"/>
                </a:cubicBezTo>
                <a:cubicBezTo>
                  <a:pt x="2522" y="523"/>
                  <a:pt x="2520" y="525"/>
                  <a:pt x="2518" y="526"/>
                </a:cubicBezTo>
                <a:lnTo>
                  <a:pt x="2508" y="537"/>
                </a:lnTo>
                <a:cubicBezTo>
                  <a:pt x="2508" y="538"/>
                  <a:pt x="2507" y="538"/>
                  <a:pt x="2507" y="539"/>
                </a:cubicBezTo>
                <a:cubicBezTo>
                  <a:pt x="2489" y="559"/>
                  <a:pt x="2477" y="587"/>
                  <a:pt x="2472" y="620"/>
                </a:cubicBezTo>
                <a:cubicBezTo>
                  <a:pt x="2472" y="623"/>
                  <a:pt x="2472" y="625"/>
                  <a:pt x="2472" y="627"/>
                </a:cubicBezTo>
                <a:cubicBezTo>
                  <a:pt x="2471" y="629"/>
                  <a:pt x="2471" y="631"/>
                  <a:pt x="2471" y="633"/>
                </a:cubicBezTo>
                <a:cubicBezTo>
                  <a:pt x="2469" y="643"/>
                  <a:pt x="2468" y="653"/>
                  <a:pt x="2468" y="664"/>
                </a:cubicBezTo>
                <a:cubicBezTo>
                  <a:pt x="2468" y="680"/>
                  <a:pt x="2470" y="698"/>
                  <a:pt x="2473" y="719"/>
                </a:cubicBezTo>
                <a:cubicBezTo>
                  <a:pt x="2473" y="722"/>
                  <a:pt x="2474" y="724"/>
                  <a:pt x="2475" y="726"/>
                </a:cubicBezTo>
                <a:cubicBezTo>
                  <a:pt x="2475" y="729"/>
                  <a:pt x="2475" y="733"/>
                  <a:pt x="2475" y="736"/>
                </a:cubicBezTo>
                <a:lnTo>
                  <a:pt x="2481" y="764"/>
                </a:lnTo>
                <a:cubicBezTo>
                  <a:pt x="2481" y="767"/>
                  <a:pt x="2482" y="770"/>
                  <a:pt x="2484" y="773"/>
                </a:cubicBezTo>
                <a:cubicBezTo>
                  <a:pt x="2484" y="775"/>
                  <a:pt x="2484" y="777"/>
                  <a:pt x="2485" y="779"/>
                </a:cubicBezTo>
                <a:cubicBezTo>
                  <a:pt x="2491" y="805"/>
                  <a:pt x="2499" y="831"/>
                  <a:pt x="2509" y="858"/>
                </a:cubicBezTo>
                <a:cubicBezTo>
                  <a:pt x="2509" y="860"/>
                  <a:pt x="2510" y="862"/>
                  <a:pt x="2511" y="864"/>
                </a:cubicBezTo>
                <a:cubicBezTo>
                  <a:pt x="2511" y="866"/>
                  <a:pt x="2512" y="868"/>
                  <a:pt x="2513" y="871"/>
                </a:cubicBezTo>
                <a:cubicBezTo>
                  <a:pt x="2520" y="890"/>
                  <a:pt x="2528" y="910"/>
                  <a:pt x="2537" y="929"/>
                </a:cubicBezTo>
                <a:cubicBezTo>
                  <a:pt x="2538" y="932"/>
                  <a:pt x="2540" y="935"/>
                  <a:pt x="2542" y="938"/>
                </a:cubicBezTo>
                <a:cubicBezTo>
                  <a:pt x="2543" y="941"/>
                  <a:pt x="2544" y="944"/>
                  <a:pt x="2545" y="947"/>
                </a:cubicBezTo>
                <a:cubicBezTo>
                  <a:pt x="2550" y="958"/>
                  <a:pt x="2558" y="974"/>
                  <a:pt x="2566" y="989"/>
                </a:cubicBezTo>
                <a:cubicBezTo>
                  <a:pt x="2566" y="991"/>
                  <a:pt x="2568" y="992"/>
                  <a:pt x="2569" y="994"/>
                </a:cubicBezTo>
                <a:cubicBezTo>
                  <a:pt x="2569" y="996"/>
                  <a:pt x="2570" y="998"/>
                  <a:pt x="2571" y="1000"/>
                </a:cubicBezTo>
                <a:cubicBezTo>
                  <a:pt x="2582" y="1021"/>
                  <a:pt x="2603" y="1057"/>
                  <a:pt x="2621" y="1078"/>
                </a:cubicBezTo>
                <a:cubicBezTo>
                  <a:pt x="2608" y="1092"/>
                  <a:pt x="2600" y="1110"/>
                  <a:pt x="2600" y="1129"/>
                </a:cubicBezTo>
                <a:cubicBezTo>
                  <a:pt x="2600" y="1147"/>
                  <a:pt x="2607" y="1164"/>
                  <a:pt x="2619" y="1177"/>
                </a:cubicBezTo>
                <a:cubicBezTo>
                  <a:pt x="2584" y="1211"/>
                  <a:pt x="2495" y="1287"/>
                  <a:pt x="2363" y="1328"/>
                </a:cubicBezTo>
                <a:cubicBezTo>
                  <a:pt x="2369" y="1317"/>
                  <a:pt x="2376" y="1307"/>
                  <a:pt x="2380" y="1299"/>
                </a:cubicBezTo>
                <a:cubicBezTo>
                  <a:pt x="2380" y="1297"/>
                  <a:pt x="2381" y="1296"/>
                  <a:pt x="2381" y="1295"/>
                </a:cubicBezTo>
                <a:cubicBezTo>
                  <a:pt x="2382" y="1294"/>
                  <a:pt x="2383" y="1293"/>
                  <a:pt x="2383" y="1291"/>
                </a:cubicBezTo>
                <a:lnTo>
                  <a:pt x="2397" y="1263"/>
                </a:lnTo>
                <a:cubicBezTo>
                  <a:pt x="2398" y="1261"/>
                  <a:pt x="2399" y="1259"/>
                  <a:pt x="2399" y="1257"/>
                </a:cubicBezTo>
                <a:cubicBezTo>
                  <a:pt x="2401" y="1255"/>
                  <a:pt x="2402" y="1253"/>
                  <a:pt x="2403" y="1251"/>
                </a:cubicBezTo>
                <a:lnTo>
                  <a:pt x="2418" y="1213"/>
                </a:lnTo>
                <a:cubicBezTo>
                  <a:pt x="2419" y="1212"/>
                  <a:pt x="2419" y="1210"/>
                  <a:pt x="2420" y="1208"/>
                </a:cubicBezTo>
                <a:cubicBezTo>
                  <a:pt x="2420" y="1207"/>
                  <a:pt x="2421" y="1205"/>
                  <a:pt x="2421" y="1204"/>
                </a:cubicBezTo>
                <a:cubicBezTo>
                  <a:pt x="2428" y="1186"/>
                  <a:pt x="2433" y="1169"/>
                  <a:pt x="2437" y="1152"/>
                </a:cubicBezTo>
                <a:cubicBezTo>
                  <a:pt x="2438" y="1150"/>
                  <a:pt x="2438" y="1149"/>
                  <a:pt x="2438" y="1147"/>
                </a:cubicBezTo>
                <a:cubicBezTo>
                  <a:pt x="2439" y="1145"/>
                  <a:pt x="2440" y="1143"/>
                  <a:pt x="2440" y="1141"/>
                </a:cubicBezTo>
                <a:lnTo>
                  <a:pt x="2444" y="1123"/>
                </a:lnTo>
                <a:cubicBezTo>
                  <a:pt x="2444" y="1120"/>
                  <a:pt x="2444" y="1118"/>
                  <a:pt x="2444" y="1116"/>
                </a:cubicBezTo>
                <a:cubicBezTo>
                  <a:pt x="2445" y="1114"/>
                  <a:pt x="2445" y="1113"/>
                  <a:pt x="2445" y="1111"/>
                </a:cubicBezTo>
                <a:cubicBezTo>
                  <a:pt x="2447" y="1097"/>
                  <a:pt x="2448" y="1084"/>
                  <a:pt x="2448" y="1073"/>
                </a:cubicBezTo>
                <a:cubicBezTo>
                  <a:pt x="2448" y="1065"/>
                  <a:pt x="2447" y="1058"/>
                  <a:pt x="2447" y="1052"/>
                </a:cubicBezTo>
                <a:cubicBezTo>
                  <a:pt x="2447" y="1051"/>
                  <a:pt x="2446" y="1050"/>
                  <a:pt x="2446" y="1048"/>
                </a:cubicBezTo>
                <a:cubicBezTo>
                  <a:pt x="2446" y="1047"/>
                  <a:pt x="2446" y="1045"/>
                  <a:pt x="2446" y="1043"/>
                </a:cubicBezTo>
                <a:cubicBezTo>
                  <a:pt x="2442" y="1019"/>
                  <a:pt x="2433" y="1000"/>
                  <a:pt x="2420" y="984"/>
                </a:cubicBezTo>
                <a:cubicBezTo>
                  <a:pt x="2420" y="984"/>
                  <a:pt x="2420" y="984"/>
                  <a:pt x="2420" y="984"/>
                </a:cubicBezTo>
                <a:lnTo>
                  <a:pt x="2413" y="976"/>
                </a:lnTo>
                <a:cubicBezTo>
                  <a:pt x="2412" y="975"/>
                  <a:pt x="2410" y="974"/>
                  <a:pt x="2409" y="973"/>
                </a:cubicBezTo>
                <a:cubicBezTo>
                  <a:pt x="2408" y="972"/>
                  <a:pt x="2407" y="971"/>
                  <a:pt x="2407" y="970"/>
                </a:cubicBezTo>
                <a:cubicBezTo>
                  <a:pt x="2387" y="951"/>
                  <a:pt x="2364" y="937"/>
                  <a:pt x="2337" y="927"/>
                </a:cubicBezTo>
                <a:cubicBezTo>
                  <a:pt x="2336" y="926"/>
                  <a:pt x="2334" y="926"/>
                  <a:pt x="2332" y="925"/>
                </a:cubicBezTo>
                <a:cubicBezTo>
                  <a:pt x="2331" y="925"/>
                  <a:pt x="2329" y="924"/>
                  <a:pt x="2328" y="924"/>
                </a:cubicBezTo>
                <a:lnTo>
                  <a:pt x="2316" y="920"/>
                </a:lnTo>
                <a:cubicBezTo>
                  <a:pt x="2314" y="920"/>
                  <a:pt x="2313" y="919"/>
                  <a:pt x="2311" y="919"/>
                </a:cubicBezTo>
                <a:cubicBezTo>
                  <a:pt x="2309" y="918"/>
                  <a:pt x="2307" y="918"/>
                  <a:pt x="2305" y="917"/>
                </a:cubicBezTo>
                <a:cubicBezTo>
                  <a:pt x="2281" y="912"/>
                  <a:pt x="2259" y="911"/>
                  <a:pt x="2243" y="911"/>
                </a:cubicBezTo>
                <a:cubicBezTo>
                  <a:pt x="2235" y="902"/>
                  <a:pt x="2224" y="896"/>
                  <a:pt x="2211" y="895"/>
                </a:cubicBezTo>
                <a:cubicBezTo>
                  <a:pt x="2194" y="893"/>
                  <a:pt x="2180" y="898"/>
                  <a:pt x="2171" y="906"/>
                </a:cubicBezTo>
                <a:cubicBezTo>
                  <a:pt x="2174" y="896"/>
                  <a:pt x="2176" y="885"/>
                  <a:pt x="2176" y="875"/>
                </a:cubicBezTo>
                <a:cubicBezTo>
                  <a:pt x="2176" y="847"/>
                  <a:pt x="2164" y="821"/>
                  <a:pt x="2143" y="803"/>
                </a:cubicBezTo>
                <a:cubicBezTo>
                  <a:pt x="2143" y="803"/>
                  <a:pt x="2143" y="803"/>
                  <a:pt x="2142" y="802"/>
                </a:cubicBezTo>
                <a:cubicBezTo>
                  <a:pt x="2141" y="801"/>
                  <a:pt x="2141" y="800"/>
                  <a:pt x="2141" y="799"/>
                </a:cubicBezTo>
                <a:cubicBezTo>
                  <a:pt x="2147" y="801"/>
                  <a:pt x="2157" y="804"/>
                  <a:pt x="2157" y="804"/>
                </a:cubicBezTo>
                <a:cubicBezTo>
                  <a:pt x="2166" y="806"/>
                  <a:pt x="2176" y="804"/>
                  <a:pt x="2184" y="798"/>
                </a:cubicBezTo>
                <a:cubicBezTo>
                  <a:pt x="2191" y="793"/>
                  <a:pt x="2196" y="784"/>
                  <a:pt x="2196" y="774"/>
                </a:cubicBezTo>
                <a:lnTo>
                  <a:pt x="2196" y="710"/>
                </a:lnTo>
                <a:cubicBezTo>
                  <a:pt x="2196" y="701"/>
                  <a:pt x="2191" y="692"/>
                  <a:pt x="2184" y="686"/>
                </a:cubicBezTo>
                <a:cubicBezTo>
                  <a:pt x="2176" y="680"/>
                  <a:pt x="2166" y="678"/>
                  <a:pt x="2157" y="681"/>
                </a:cubicBezTo>
                <a:cubicBezTo>
                  <a:pt x="2157" y="681"/>
                  <a:pt x="2147" y="683"/>
                  <a:pt x="2141" y="685"/>
                </a:cubicBezTo>
                <a:cubicBezTo>
                  <a:pt x="2143" y="678"/>
                  <a:pt x="2146" y="667"/>
                  <a:pt x="2146" y="667"/>
                </a:cubicBezTo>
                <a:cubicBezTo>
                  <a:pt x="2147" y="664"/>
                  <a:pt x="2147" y="662"/>
                  <a:pt x="2147" y="659"/>
                </a:cubicBezTo>
                <a:cubicBezTo>
                  <a:pt x="2147" y="652"/>
                  <a:pt x="2145" y="646"/>
                  <a:pt x="2140" y="640"/>
                </a:cubicBezTo>
                <a:cubicBezTo>
                  <a:pt x="2135" y="633"/>
                  <a:pt x="2126" y="628"/>
                  <a:pt x="2116" y="628"/>
                </a:cubicBezTo>
                <a:lnTo>
                  <a:pt x="2052" y="628"/>
                </a:lnTo>
                <a:cubicBezTo>
                  <a:pt x="2043" y="628"/>
                  <a:pt x="2034" y="633"/>
                  <a:pt x="2028" y="640"/>
                </a:cubicBezTo>
                <a:cubicBezTo>
                  <a:pt x="2024" y="646"/>
                  <a:pt x="2022" y="652"/>
                  <a:pt x="2022" y="659"/>
                </a:cubicBezTo>
                <a:cubicBezTo>
                  <a:pt x="2022" y="662"/>
                  <a:pt x="2022" y="664"/>
                  <a:pt x="2023" y="667"/>
                </a:cubicBezTo>
                <a:cubicBezTo>
                  <a:pt x="2023" y="667"/>
                  <a:pt x="2026" y="679"/>
                  <a:pt x="2028" y="686"/>
                </a:cubicBezTo>
                <a:cubicBezTo>
                  <a:pt x="2019" y="684"/>
                  <a:pt x="2007" y="681"/>
                  <a:pt x="2007" y="681"/>
                </a:cubicBezTo>
                <a:cubicBezTo>
                  <a:pt x="1997" y="678"/>
                  <a:pt x="1987" y="680"/>
                  <a:pt x="1980" y="686"/>
                </a:cubicBezTo>
                <a:cubicBezTo>
                  <a:pt x="1972" y="692"/>
                  <a:pt x="1968" y="701"/>
                  <a:pt x="1968" y="710"/>
                </a:cubicBezTo>
                <a:lnTo>
                  <a:pt x="1968" y="774"/>
                </a:lnTo>
                <a:cubicBezTo>
                  <a:pt x="1968" y="784"/>
                  <a:pt x="1972" y="793"/>
                  <a:pt x="1980" y="798"/>
                </a:cubicBezTo>
                <a:cubicBezTo>
                  <a:pt x="1988" y="804"/>
                  <a:pt x="1997" y="806"/>
                  <a:pt x="2007" y="804"/>
                </a:cubicBezTo>
                <a:cubicBezTo>
                  <a:pt x="2007" y="804"/>
                  <a:pt x="2018" y="801"/>
                  <a:pt x="2026" y="798"/>
                </a:cubicBezTo>
                <a:cubicBezTo>
                  <a:pt x="2002" y="816"/>
                  <a:pt x="1987" y="844"/>
                  <a:pt x="1987" y="875"/>
                </a:cubicBezTo>
                <a:cubicBezTo>
                  <a:pt x="1987" y="885"/>
                  <a:pt x="1989" y="896"/>
                  <a:pt x="1993" y="906"/>
                </a:cubicBezTo>
                <a:cubicBezTo>
                  <a:pt x="1983" y="898"/>
                  <a:pt x="1970" y="893"/>
                  <a:pt x="1953" y="895"/>
                </a:cubicBezTo>
                <a:cubicBezTo>
                  <a:pt x="1940" y="896"/>
                  <a:pt x="1929" y="902"/>
                  <a:pt x="1921" y="911"/>
                </a:cubicBezTo>
                <a:cubicBezTo>
                  <a:pt x="1905" y="911"/>
                  <a:pt x="1883" y="912"/>
                  <a:pt x="1859" y="917"/>
                </a:cubicBezTo>
                <a:cubicBezTo>
                  <a:pt x="1857" y="918"/>
                  <a:pt x="1855" y="918"/>
                  <a:pt x="1853" y="919"/>
                </a:cubicBezTo>
                <a:cubicBezTo>
                  <a:pt x="1851" y="919"/>
                  <a:pt x="1849" y="920"/>
                  <a:pt x="1848" y="920"/>
                </a:cubicBezTo>
                <a:lnTo>
                  <a:pt x="1836" y="924"/>
                </a:lnTo>
                <a:cubicBezTo>
                  <a:pt x="1834" y="924"/>
                  <a:pt x="1833" y="925"/>
                  <a:pt x="1831" y="925"/>
                </a:cubicBezTo>
                <a:cubicBezTo>
                  <a:pt x="1830" y="926"/>
                  <a:pt x="1828" y="926"/>
                  <a:pt x="1827" y="927"/>
                </a:cubicBezTo>
                <a:cubicBezTo>
                  <a:pt x="1810" y="933"/>
                  <a:pt x="1794" y="942"/>
                  <a:pt x="1780" y="952"/>
                </a:cubicBezTo>
                <a:cubicBezTo>
                  <a:pt x="1799" y="890"/>
                  <a:pt x="1794" y="832"/>
                  <a:pt x="1775" y="792"/>
                </a:cubicBezTo>
                <a:cubicBezTo>
                  <a:pt x="1752" y="744"/>
                  <a:pt x="1709" y="717"/>
                  <a:pt x="1660" y="717"/>
                </a:cubicBezTo>
                <a:cubicBezTo>
                  <a:pt x="1659" y="716"/>
                  <a:pt x="1657" y="716"/>
                  <a:pt x="1656" y="715"/>
                </a:cubicBezTo>
                <a:cubicBezTo>
                  <a:pt x="1607" y="692"/>
                  <a:pt x="1517" y="653"/>
                  <a:pt x="1477" y="647"/>
                </a:cubicBezTo>
                <a:cubicBezTo>
                  <a:pt x="1418" y="638"/>
                  <a:pt x="1336" y="686"/>
                  <a:pt x="1305" y="714"/>
                </a:cubicBezTo>
                <a:cubicBezTo>
                  <a:pt x="1283" y="734"/>
                  <a:pt x="1199" y="799"/>
                  <a:pt x="1130" y="833"/>
                </a:cubicBezTo>
                <a:cubicBezTo>
                  <a:pt x="1126" y="835"/>
                  <a:pt x="1124" y="837"/>
                  <a:pt x="1121" y="839"/>
                </a:cubicBezTo>
                <a:cubicBezTo>
                  <a:pt x="1118" y="840"/>
                  <a:pt x="1115" y="841"/>
                  <a:pt x="1112" y="842"/>
                </a:cubicBezTo>
                <a:cubicBezTo>
                  <a:pt x="1090" y="851"/>
                  <a:pt x="1076" y="854"/>
                  <a:pt x="1068" y="855"/>
                </a:cubicBezTo>
                <a:cubicBezTo>
                  <a:pt x="1016" y="859"/>
                  <a:pt x="917" y="903"/>
                  <a:pt x="873" y="981"/>
                </a:cubicBezTo>
                <a:cubicBezTo>
                  <a:pt x="859" y="1005"/>
                  <a:pt x="852" y="1031"/>
                  <a:pt x="852" y="1057"/>
                </a:cubicBezTo>
                <a:cubicBezTo>
                  <a:pt x="852" y="1080"/>
                  <a:pt x="858" y="1104"/>
                  <a:pt x="869" y="1127"/>
                </a:cubicBezTo>
                <a:cubicBezTo>
                  <a:pt x="897" y="1183"/>
                  <a:pt x="929" y="1218"/>
                  <a:pt x="953" y="1244"/>
                </a:cubicBezTo>
                <a:cubicBezTo>
                  <a:pt x="962" y="1254"/>
                  <a:pt x="973" y="1266"/>
                  <a:pt x="976" y="1272"/>
                </a:cubicBezTo>
                <a:cubicBezTo>
                  <a:pt x="974" y="1274"/>
                  <a:pt x="970" y="1278"/>
                  <a:pt x="959" y="1285"/>
                </a:cubicBezTo>
                <a:lnTo>
                  <a:pt x="936" y="1300"/>
                </a:lnTo>
                <a:cubicBezTo>
                  <a:pt x="894" y="1326"/>
                  <a:pt x="862" y="1347"/>
                  <a:pt x="862" y="1390"/>
                </a:cubicBezTo>
                <a:cubicBezTo>
                  <a:pt x="862" y="1402"/>
                  <a:pt x="864" y="1414"/>
                  <a:pt x="869" y="1428"/>
                </a:cubicBezTo>
                <a:cubicBezTo>
                  <a:pt x="755" y="1283"/>
                  <a:pt x="639" y="1104"/>
                  <a:pt x="604" y="945"/>
                </a:cubicBezTo>
                <a:cubicBezTo>
                  <a:pt x="601" y="933"/>
                  <a:pt x="592" y="924"/>
                  <a:pt x="581" y="921"/>
                </a:cubicBezTo>
                <a:cubicBezTo>
                  <a:pt x="570" y="919"/>
                  <a:pt x="558" y="922"/>
                  <a:pt x="550" y="931"/>
                </a:cubicBezTo>
                <a:cubicBezTo>
                  <a:pt x="522" y="965"/>
                  <a:pt x="428" y="1088"/>
                  <a:pt x="428" y="1260"/>
                </a:cubicBezTo>
                <a:cubicBezTo>
                  <a:pt x="428" y="1367"/>
                  <a:pt x="464" y="1472"/>
                  <a:pt x="535" y="1573"/>
                </a:cubicBezTo>
                <a:cubicBezTo>
                  <a:pt x="536" y="1573"/>
                  <a:pt x="536" y="1574"/>
                  <a:pt x="537" y="1575"/>
                </a:cubicBezTo>
                <a:cubicBezTo>
                  <a:pt x="428" y="1477"/>
                  <a:pt x="327" y="1372"/>
                  <a:pt x="299" y="1343"/>
                </a:cubicBezTo>
                <a:cubicBezTo>
                  <a:pt x="291" y="1334"/>
                  <a:pt x="280" y="1331"/>
                  <a:pt x="269" y="1334"/>
                </a:cubicBezTo>
                <a:cubicBezTo>
                  <a:pt x="258" y="1337"/>
                  <a:pt x="250" y="1345"/>
                  <a:pt x="247" y="1356"/>
                </a:cubicBezTo>
                <a:cubicBezTo>
                  <a:pt x="241" y="1377"/>
                  <a:pt x="229" y="1432"/>
                  <a:pt x="229" y="1503"/>
                </a:cubicBezTo>
                <a:cubicBezTo>
                  <a:pt x="229" y="1595"/>
                  <a:pt x="250" y="1719"/>
                  <a:pt x="341" y="1825"/>
                </a:cubicBezTo>
                <a:cubicBezTo>
                  <a:pt x="237" y="1812"/>
                  <a:pt x="148" y="1822"/>
                  <a:pt x="119" y="1826"/>
                </a:cubicBezTo>
                <a:cubicBezTo>
                  <a:pt x="109" y="1827"/>
                  <a:pt x="101" y="1833"/>
                  <a:pt x="96" y="1841"/>
                </a:cubicBezTo>
                <a:cubicBezTo>
                  <a:pt x="93" y="1846"/>
                  <a:pt x="92" y="1851"/>
                  <a:pt x="92" y="1856"/>
                </a:cubicBezTo>
                <a:cubicBezTo>
                  <a:pt x="92" y="1860"/>
                  <a:pt x="93" y="1864"/>
                  <a:pt x="94" y="1868"/>
                </a:cubicBezTo>
                <a:cubicBezTo>
                  <a:pt x="132" y="1962"/>
                  <a:pt x="198" y="2049"/>
                  <a:pt x="291" y="2127"/>
                </a:cubicBezTo>
                <a:cubicBezTo>
                  <a:pt x="176" y="2130"/>
                  <a:pt x="52" y="2157"/>
                  <a:pt x="24" y="2163"/>
                </a:cubicBezTo>
                <a:cubicBezTo>
                  <a:pt x="14" y="2165"/>
                  <a:pt x="6" y="2172"/>
                  <a:pt x="2" y="2182"/>
                </a:cubicBezTo>
                <a:cubicBezTo>
                  <a:pt x="1" y="2186"/>
                  <a:pt x="0" y="2189"/>
                  <a:pt x="0" y="2193"/>
                </a:cubicBezTo>
                <a:lnTo>
                  <a:pt x="0" y="2193"/>
                </a:lnTo>
                <a:lnTo>
                  <a:pt x="0" y="2193"/>
                </a:lnTo>
                <a:cubicBezTo>
                  <a:pt x="0" y="2200"/>
                  <a:pt x="2" y="2206"/>
                  <a:pt x="6" y="2211"/>
                </a:cubicBezTo>
                <a:cubicBezTo>
                  <a:pt x="69" y="2300"/>
                  <a:pt x="160" y="2376"/>
                  <a:pt x="276" y="2437"/>
                </a:cubicBezTo>
                <a:cubicBezTo>
                  <a:pt x="123" y="2455"/>
                  <a:pt x="37" y="2509"/>
                  <a:pt x="19" y="2521"/>
                </a:cubicBezTo>
                <a:cubicBezTo>
                  <a:pt x="10" y="2527"/>
                  <a:pt x="6" y="2537"/>
                  <a:pt x="6" y="2546"/>
                </a:cubicBezTo>
                <a:cubicBezTo>
                  <a:pt x="6" y="2551"/>
                  <a:pt x="7" y="2556"/>
                  <a:pt x="9" y="2560"/>
                </a:cubicBezTo>
                <a:cubicBezTo>
                  <a:pt x="49" y="2640"/>
                  <a:pt x="140" y="2700"/>
                  <a:pt x="278" y="2740"/>
                </a:cubicBezTo>
                <a:cubicBezTo>
                  <a:pt x="222" y="2762"/>
                  <a:pt x="161" y="2798"/>
                  <a:pt x="108" y="2856"/>
                </a:cubicBezTo>
                <a:cubicBezTo>
                  <a:pt x="103" y="2861"/>
                  <a:pt x="100" y="2869"/>
                  <a:pt x="100" y="2876"/>
                </a:cubicBezTo>
                <a:cubicBezTo>
                  <a:pt x="100" y="2879"/>
                  <a:pt x="101" y="2883"/>
                  <a:pt x="102" y="2886"/>
                </a:cubicBezTo>
                <a:cubicBezTo>
                  <a:pt x="106" y="2898"/>
                  <a:pt x="117" y="2922"/>
                  <a:pt x="152" y="2946"/>
                </a:cubicBezTo>
                <a:cubicBezTo>
                  <a:pt x="201" y="2981"/>
                  <a:pt x="278" y="3003"/>
                  <a:pt x="382" y="3014"/>
                </a:cubicBezTo>
                <a:cubicBezTo>
                  <a:pt x="307" y="3066"/>
                  <a:pt x="268" y="3121"/>
                  <a:pt x="255" y="3141"/>
                </a:cubicBezTo>
                <a:cubicBezTo>
                  <a:pt x="251" y="3148"/>
                  <a:pt x="249" y="3157"/>
                  <a:pt x="252" y="3166"/>
                </a:cubicBezTo>
                <a:cubicBezTo>
                  <a:pt x="254" y="3174"/>
                  <a:pt x="260" y="3181"/>
                  <a:pt x="268" y="3185"/>
                </a:cubicBezTo>
                <a:cubicBezTo>
                  <a:pt x="352" y="3226"/>
                  <a:pt x="445" y="3246"/>
                  <a:pt x="546" y="3246"/>
                </a:cubicBezTo>
                <a:cubicBezTo>
                  <a:pt x="449" y="3330"/>
                  <a:pt x="440" y="3410"/>
                  <a:pt x="440" y="3436"/>
                </a:cubicBezTo>
                <a:lnTo>
                  <a:pt x="440" y="3439"/>
                </a:lnTo>
                <a:cubicBezTo>
                  <a:pt x="440" y="3453"/>
                  <a:pt x="450" y="3464"/>
                  <a:pt x="464" y="3467"/>
                </a:cubicBezTo>
                <a:cubicBezTo>
                  <a:pt x="537" y="3483"/>
                  <a:pt x="615" y="3483"/>
                  <a:pt x="697" y="3467"/>
                </a:cubicBezTo>
                <a:cubicBezTo>
                  <a:pt x="663" y="3535"/>
                  <a:pt x="655" y="3592"/>
                  <a:pt x="655" y="3632"/>
                </a:cubicBezTo>
                <a:cubicBezTo>
                  <a:pt x="655" y="3650"/>
                  <a:pt x="657" y="3663"/>
                  <a:pt x="658" y="3671"/>
                </a:cubicBezTo>
                <a:cubicBezTo>
                  <a:pt x="661" y="3686"/>
                  <a:pt x="673" y="3696"/>
                  <a:pt x="688" y="3697"/>
                </a:cubicBezTo>
                <a:cubicBezTo>
                  <a:pt x="783" y="3699"/>
                  <a:pt x="877" y="3675"/>
                  <a:pt x="969" y="3626"/>
                </a:cubicBezTo>
                <a:cubicBezTo>
                  <a:pt x="969" y="3633"/>
                  <a:pt x="969" y="3640"/>
                  <a:pt x="969" y="3647"/>
                </a:cubicBezTo>
                <a:cubicBezTo>
                  <a:pt x="969" y="3711"/>
                  <a:pt x="978" y="3764"/>
                  <a:pt x="981" y="3779"/>
                </a:cubicBezTo>
                <a:cubicBezTo>
                  <a:pt x="984" y="3795"/>
                  <a:pt x="998" y="3806"/>
                  <a:pt x="1014" y="3804"/>
                </a:cubicBezTo>
                <a:cubicBezTo>
                  <a:pt x="1116" y="3793"/>
                  <a:pt x="1210" y="3748"/>
                  <a:pt x="1294" y="3668"/>
                </a:cubicBezTo>
                <a:cubicBezTo>
                  <a:pt x="1294" y="3670"/>
                  <a:pt x="1294" y="3672"/>
                  <a:pt x="1294" y="3674"/>
                </a:cubicBezTo>
                <a:cubicBezTo>
                  <a:pt x="1294" y="3787"/>
                  <a:pt x="1334" y="3848"/>
                  <a:pt x="1346" y="3864"/>
                </a:cubicBezTo>
                <a:cubicBezTo>
                  <a:pt x="1356" y="3877"/>
                  <a:pt x="1374" y="3880"/>
                  <a:pt x="1387" y="3871"/>
                </a:cubicBezTo>
                <a:cubicBezTo>
                  <a:pt x="1443" y="3835"/>
                  <a:pt x="1493" y="3791"/>
                  <a:pt x="1535" y="3741"/>
                </a:cubicBezTo>
                <a:cubicBezTo>
                  <a:pt x="1554" y="3847"/>
                  <a:pt x="1615" y="3897"/>
                  <a:pt x="1629" y="3907"/>
                </a:cubicBezTo>
                <a:cubicBezTo>
                  <a:pt x="1637" y="3912"/>
                  <a:pt x="1647" y="3914"/>
                  <a:pt x="1656" y="3911"/>
                </a:cubicBezTo>
                <a:cubicBezTo>
                  <a:pt x="1742" y="3886"/>
                  <a:pt x="1798" y="3827"/>
                  <a:pt x="1834" y="3768"/>
                </a:cubicBezTo>
                <a:cubicBezTo>
                  <a:pt x="1842" y="3816"/>
                  <a:pt x="1852" y="3866"/>
                  <a:pt x="1863" y="3916"/>
                </a:cubicBezTo>
                <a:cubicBezTo>
                  <a:pt x="1830" y="3947"/>
                  <a:pt x="1812" y="3958"/>
                  <a:pt x="1807" y="3960"/>
                </a:cubicBezTo>
                <a:cubicBezTo>
                  <a:pt x="1781" y="3965"/>
                  <a:pt x="1670" y="4012"/>
                  <a:pt x="1654" y="4064"/>
                </a:cubicBezTo>
                <a:cubicBezTo>
                  <a:pt x="1649" y="4080"/>
                  <a:pt x="1646" y="4100"/>
                  <a:pt x="1646" y="4121"/>
                </a:cubicBezTo>
                <a:cubicBezTo>
                  <a:pt x="1646" y="4163"/>
                  <a:pt x="1658" y="4197"/>
                  <a:pt x="1678" y="4218"/>
                </a:cubicBezTo>
                <a:cubicBezTo>
                  <a:pt x="1660" y="4238"/>
                  <a:pt x="1649" y="4258"/>
                  <a:pt x="1647" y="4278"/>
                </a:cubicBezTo>
                <a:cubicBezTo>
                  <a:pt x="1642" y="4330"/>
                  <a:pt x="1673" y="4396"/>
                  <a:pt x="1740" y="4416"/>
                </a:cubicBezTo>
                <a:cubicBezTo>
                  <a:pt x="1740" y="4416"/>
                  <a:pt x="1741" y="4416"/>
                  <a:pt x="1741" y="4416"/>
                </a:cubicBezTo>
                <a:cubicBezTo>
                  <a:pt x="1741" y="4416"/>
                  <a:pt x="1742" y="4416"/>
                  <a:pt x="1743" y="4417"/>
                </a:cubicBezTo>
                <a:cubicBezTo>
                  <a:pt x="1739" y="4459"/>
                  <a:pt x="1749" y="4492"/>
                  <a:pt x="1774" y="4511"/>
                </a:cubicBezTo>
                <a:cubicBezTo>
                  <a:pt x="1816" y="4542"/>
                  <a:pt x="1895" y="4572"/>
                  <a:pt x="1986" y="4559"/>
                </a:cubicBezTo>
                <a:cubicBezTo>
                  <a:pt x="2062" y="4569"/>
                  <a:pt x="2088" y="4563"/>
                  <a:pt x="2099" y="4557"/>
                </a:cubicBezTo>
                <a:cubicBezTo>
                  <a:pt x="2138" y="4626"/>
                  <a:pt x="2179" y="4692"/>
                  <a:pt x="2225" y="4753"/>
                </a:cubicBezTo>
                <a:cubicBezTo>
                  <a:pt x="2239" y="4772"/>
                  <a:pt x="2254" y="4792"/>
                  <a:pt x="2269" y="4810"/>
                </a:cubicBezTo>
                <a:cubicBezTo>
                  <a:pt x="2220" y="4832"/>
                  <a:pt x="2142" y="4852"/>
                  <a:pt x="2035" y="4833"/>
                </a:cubicBezTo>
                <a:cubicBezTo>
                  <a:pt x="2025" y="4831"/>
                  <a:pt x="2014" y="4835"/>
                  <a:pt x="2007" y="4843"/>
                </a:cubicBezTo>
                <a:cubicBezTo>
                  <a:pt x="2000" y="4851"/>
                  <a:pt x="1997" y="4862"/>
                  <a:pt x="2001" y="4873"/>
                </a:cubicBezTo>
                <a:cubicBezTo>
                  <a:pt x="2009" y="4897"/>
                  <a:pt x="2035" y="4956"/>
                  <a:pt x="2106" y="4996"/>
                </a:cubicBezTo>
                <a:cubicBezTo>
                  <a:pt x="2121" y="5004"/>
                  <a:pt x="2137" y="5011"/>
                  <a:pt x="2154" y="5017"/>
                </a:cubicBezTo>
                <a:cubicBezTo>
                  <a:pt x="2038" y="5051"/>
                  <a:pt x="1960" y="5085"/>
                  <a:pt x="1920" y="5120"/>
                </a:cubicBezTo>
                <a:cubicBezTo>
                  <a:pt x="1898" y="5139"/>
                  <a:pt x="1865" y="5159"/>
                  <a:pt x="1836" y="5146"/>
                </a:cubicBezTo>
                <a:cubicBezTo>
                  <a:pt x="1801" y="5130"/>
                  <a:pt x="1780" y="5077"/>
                  <a:pt x="1777" y="5035"/>
                </a:cubicBezTo>
                <a:cubicBezTo>
                  <a:pt x="1776" y="5023"/>
                  <a:pt x="1769" y="5012"/>
                  <a:pt x="1758" y="5008"/>
                </a:cubicBezTo>
                <a:cubicBezTo>
                  <a:pt x="1747" y="5003"/>
                  <a:pt x="1734" y="5006"/>
                  <a:pt x="1725" y="5014"/>
                </a:cubicBezTo>
                <a:cubicBezTo>
                  <a:pt x="1696" y="5041"/>
                  <a:pt x="1599" y="5139"/>
                  <a:pt x="1599" y="5252"/>
                </a:cubicBezTo>
                <a:lnTo>
                  <a:pt x="1600" y="5268"/>
                </a:lnTo>
                <a:cubicBezTo>
                  <a:pt x="1605" y="5334"/>
                  <a:pt x="1643" y="5393"/>
                  <a:pt x="1714" y="5442"/>
                </a:cubicBezTo>
                <a:cubicBezTo>
                  <a:pt x="1683" y="5474"/>
                  <a:pt x="1637" y="5535"/>
                  <a:pt x="1637" y="5618"/>
                </a:cubicBezTo>
                <a:cubicBezTo>
                  <a:pt x="1637" y="5649"/>
                  <a:pt x="1644" y="5680"/>
                  <a:pt x="1656" y="5710"/>
                </a:cubicBezTo>
                <a:cubicBezTo>
                  <a:pt x="1683" y="5775"/>
                  <a:pt x="1707" y="5815"/>
                  <a:pt x="1726" y="5847"/>
                </a:cubicBezTo>
                <a:cubicBezTo>
                  <a:pt x="1747" y="5884"/>
                  <a:pt x="1757" y="5901"/>
                  <a:pt x="1757" y="5923"/>
                </a:cubicBezTo>
                <a:lnTo>
                  <a:pt x="1757" y="5929"/>
                </a:lnTo>
                <a:cubicBezTo>
                  <a:pt x="1757" y="5929"/>
                  <a:pt x="1757" y="5930"/>
                  <a:pt x="1757" y="5931"/>
                </a:cubicBezTo>
                <a:cubicBezTo>
                  <a:pt x="1757" y="5945"/>
                  <a:pt x="1765" y="5956"/>
                  <a:pt x="1778" y="5960"/>
                </a:cubicBezTo>
                <a:cubicBezTo>
                  <a:pt x="1792" y="5965"/>
                  <a:pt x="1807" y="5959"/>
                  <a:pt x="1814" y="5946"/>
                </a:cubicBezTo>
                <a:cubicBezTo>
                  <a:pt x="1836" y="5908"/>
                  <a:pt x="1863" y="5854"/>
                  <a:pt x="1865" y="5813"/>
                </a:cubicBezTo>
                <a:cubicBezTo>
                  <a:pt x="1866" y="5788"/>
                  <a:pt x="1873" y="5770"/>
                  <a:pt x="1886" y="5760"/>
                </a:cubicBezTo>
                <a:cubicBezTo>
                  <a:pt x="1894" y="5832"/>
                  <a:pt x="1926" y="5990"/>
                  <a:pt x="2054" y="6018"/>
                </a:cubicBezTo>
                <a:cubicBezTo>
                  <a:pt x="2186" y="6047"/>
                  <a:pt x="2287" y="6004"/>
                  <a:pt x="2312" y="5992"/>
                </a:cubicBezTo>
                <a:cubicBezTo>
                  <a:pt x="2354" y="6053"/>
                  <a:pt x="2405" y="6095"/>
                  <a:pt x="2461" y="6114"/>
                </a:cubicBezTo>
                <a:cubicBezTo>
                  <a:pt x="2544" y="6143"/>
                  <a:pt x="2639" y="6124"/>
                  <a:pt x="2735" y="6058"/>
                </a:cubicBezTo>
                <a:cubicBezTo>
                  <a:pt x="2790" y="6154"/>
                  <a:pt x="2871" y="6233"/>
                  <a:pt x="2975" y="6294"/>
                </a:cubicBezTo>
                <a:cubicBezTo>
                  <a:pt x="2979" y="6297"/>
                  <a:pt x="2985" y="6298"/>
                  <a:pt x="2990" y="6298"/>
                </a:cubicBezTo>
                <a:lnTo>
                  <a:pt x="2990" y="6298"/>
                </a:lnTo>
                <a:lnTo>
                  <a:pt x="2994" y="6298"/>
                </a:lnTo>
                <a:lnTo>
                  <a:pt x="2994" y="6298"/>
                </a:lnTo>
                <a:cubicBezTo>
                  <a:pt x="3000" y="6298"/>
                  <a:pt x="3005" y="6297"/>
                  <a:pt x="3010" y="6294"/>
                </a:cubicBezTo>
                <a:cubicBezTo>
                  <a:pt x="3114" y="6233"/>
                  <a:pt x="3194" y="6154"/>
                  <a:pt x="3249" y="6058"/>
                </a:cubicBezTo>
                <a:cubicBezTo>
                  <a:pt x="3346" y="6124"/>
                  <a:pt x="3440" y="6143"/>
                  <a:pt x="3523" y="6114"/>
                </a:cubicBezTo>
                <a:cubicBezTo>
                  <a:pt x="3579" y="6095"/>
                  <a:pt x="3631" y="6053"/>
                  <a:pt x="3672" y="5992"/>
                </a:cubicBezTo>
                <a:cubicBezTo>
                  <a:pt x="3699" y="6005"/>
                  <a:pt x="3799" y="6047"/>
                  <a:pt x="3931" y="6018"/>
                </a:cubicBezTo>
                <a:cubicBezTo>
                  <a:pt x="4058" y="5990"/>
                  <a:pt x="4090" y="5832"/>
                  <a:pt x="4098" y="5760"/>
                </a:cubicBezTo>
                <a:cubicBezTo>
                  <a:pt x="4111" y="5770"/>
                  <a:pt x="4119" y="5788"/>
                  <a:pt x="4120" y="5813"/>
                </a:cubicBezTo>
                <a:cubicBezTo>
                  <a:pt x="4122" y="5854"/>
                  <a:pt x="4149" y="5908"/>
                  <a:pt x="4171" y="5946"/>
                </a:cubicBezTo>
                <a:cubicBezTo>
                  <a:pt x="4178" y="5959"/>
                  <a:pt x="4193" y="5965"/>
                  <a:pt x="4206" y="5960"/>
                </a:cubicBezTo>
                <a:cubicBezTo>
                  <a:pt x="4219" y="5956"/>
                  <a:pt x="4228" y="5944"/>
                  <a:pt x="4228" y="5931"/>
                </a:cubicBezTo>
                <a:cubicBezTo>
                  <a:pt x="4228" y="5930"/>
                  <a:pt x="4228" y="5929"/>
                  <a:pt x="4228" y="5929"/>
                </a:cubicBezTo>
                <a:lnTo>
                  <a:pt x="4227" y="5923"/>
                </a:lnTo>
                <a:cubicBezTo>
                  <a:pt x="4227" y="5901"/>
                  <a:pt x="4237" y="5884"/>
                  <a:pt x="4259" y="5847"/>
                </a:cubicBezTo>
                <a:cubicBezTo>
                  <a:pt x="4278" y="5815"/>
                  <a:pt x="4302" y="5775"/>
                  <a:pt x="4328" y="5710"/>
                </a:cubicBezTo>
                <a:cubicBezTo>
                  <a:pt x="4341" y="5680"/>
                  <a:pt x="4347" y="5649"/>
                  <a:pt x="4347" y="5618"/>
                </a:cubicBezTo>
                <a:cubicBezTo>
                  <a:pt x="4347" y="5535"/>
                  <a:pt x="4301" y="5474"/>
                  <a:pt x="4271" y="5442"/>
                </a:cubicBezTo>
                <a:cubicBezTo>
                  <a:pt x="4341" y="5393"/>
                  <a:pt x="4380" y="5334"/>
                  <a:pt x="4385" y="5268"/>
                </a:cubicBezTo>
                <a:cubicBezTo>
                  <a:pt x="4385" y="5268"/>
                  <a:pt x="4386" y="5252"/>
                  <a:pt x="4386" y="5252"/>
                </a:cubicBezTo>
                <a:cubicBezTo>
                  <a:pt x="4386" y="5139"/>
                  <a:pt x="4289" y="5041"/>
                  <a:pt x="4259" y="5014"/>
                </a:cubicBezTo>
                <a:cubicBezTo>
                  <a:pt x="4250" y="5006"/>
                  <a:pt x="4238" y="5003"/>
                  <a:pt x="4227" y="5008"/>
                </a:cubicBezTo>
                <a:cubicBezTo>
                  <a:pt x="4216" y="5012"/>
                  <a:pt x="4208" y="5023"/>
                  <a:pt x="4207" y="5035"/>
                </a:cubicBezTo>
                <a:cubicBezTo>
                  <a:pt x="4205" y="5077"/>
                  <a:pt x="4183" y="5130"/>
                  <a:pt x="4149" y="5146"/>
                </a:cubicBezTo>
                <a:cubicBezTo>
                  <a:pt x="4119" y="5159"/>
                  <a:pt x="4087" y="5139"/>
                  <a:pt x="4064" y="5120"/>
                </a:cubicBezTo>
                <a:cubicBezTo>
                  <a:pt x="4025" y="5085"/>
                  <a:pt x="3947" y="5051"/>
                  <a:pt x="3831" y="5017"/>
                </a:cubicBezTo>
                <a:cubicBezTo>
                  <a:pt x="3848" y="5011"/>
                  <a:pt x="3864" y="5004"/>
                  <a:pt x="3879" y="4996"/>
                </a:cubicBezTo>
                <a:cubicBezTo>
                  <a:pt x="3950" y="4956"/>
                  <a:pt x="3976" y="4897"/>
                  <a:pt x="3984" y="4873"/>
                </a:cubicBezTo>
                <a:cubicBezTo>
                  <a:pt x="3987" y="4862"/>
                  <a:pt x="3985" y="4851"/>
                  <a:pt x="3978" y="4843"/>
                </a:cubicBezTo>
                <a:cubicBezTo>
                  <a:pt x="3971" y="4835"/>
                  <a:pt x="3960" y="4831"/>
                  <a:pt x="3949" y="4833"/>
                </a:cubicBezTo>
                <a:cubicBezTo>
                  <a:pt x="3842" y="4852"/>
                  <a:pt x="3764" y="4832"/>
                  <a:pt x="3715" y="4810"/>
                </a:cubicBezTo>
                <a:cubicBezTo>
                  <a:pt x="3730" y="4792"/>
                  <a:pt x="3745" y="4772"/>
                  <a:pt x="3760" y="4753"/>
                </a:cubicBezTo>
                <a:cubicBezTo>
                  <a:pt x="3806" y="4691"/>
                  <a:pt x="3848" y="4625"/>
                  <a:pt x="3887" y="4555"/>
                </a:cubicBezTo>
                <a:cubicBezTo>
                  <a:pt x="3900" y="4560"/>
                  <a:pt x="3928" y="4564"/>
                  <a:pt x="3996" y="4555"/>
                </a:cubicBezTo>
                <a:cubicBezTo>
                  <a:pt x="4086" y="4568"/>
                  <a:pt x="4166" y="4537"/>
                  <a:pt x="4207" y="4507"/>
                </a:cubicBezTo>
                <a:cubicBezTo>
                  <a:pt x="4233" y="4488"/>
                  <a:pt x="4243" y="4455"/>
                  <a:pt x="4238" y="4412"/>
                </a:cubicBezTo>
                <a:cubicBezTo>
                  <a:pt x="4239" y="4412"/>
                  <a:pt x="4240" y="4412"/>
                  <a:pt x="4241" y="4412"/>
                </a:cubicBezTo>
                <a:cubicBezTo>
                  <a:pt x="4241" y="4412"/>
                  <a:pt x="4241" y="4412"/>
                  <a:pt x="4242" y="4412"/>
                </a:cubicBezTo>
                <a:cubicBezTo>
                  <a:pt x="4309" y="4392"/>
                  <a:pt x="4339" y="4326"/>
                  <a:pt x="4334" y="4274"/>
                </a:cubicBezTo>
                <a:cubicBezTo>
                  <a:pt x="4332" y="4254"/>
                  <a:pt x="4322" y="4234"/>
                  <a:pt x="4303" y="4214"/>
                </a:cubicBezTo>
                <a:cubicBezTo>
                  <a:pt x="4324" y="4193"/>
                  <a:pt x="4336" y="4159"/>
                  <a:pt x="4336" y="4116"/>
                </a:cubicBezTo>
                <a:cubicBezTo>
                  <a:pt x="4336" y="4096"/>
                  <a:pt x="4333" y="4076"/>
                  <a:pt x="4328" y="4060"/>
                </a:cubicBezTo>
                <a:cubicBezTo>
                  <a:pt x="4312" y="4008"/>
                  <a:pt x="4201" y="3961"/>
                  <a:pt x="4175" y="3956"/>
                </a:cubicBezTo>
                <a:cubicBezTo>
                  <a:pt x="4170" y="3954"/>
                  <a:pt x="4153" y="3943"/>
                  <a:pt x="4122" y="3915"/>
                </a:cubicBezTo>
                <a:cubicBezTo>
                  <a:pt x="4133" y="3865"/>
                  <a:pt x="4142" y="3816"/>
                  <a:pt x="4151" y="3768"/>
                </a:cubicBezTo>
                <a:cubicBezTo>
                  <a:pt x="4186" y="3826"/>
                  <a:pt x="4242" y="3883"/>
                  <a:pt x="4326" y="3907"/>
                </a:cubicBezTo>
                <a:cubicBezTo>
                  <a:pt x="4335" y="3910"/>
                  <a:pt x="4345" y="3908"/>
                  <a:pt x="4352" y="3903"/>
                </a:cubicBezTo>
                <a:cubicBezTo>
                  <a:pt x="4366" y="3892"/>
                  <a:pt x="4428" y="3843"/>
                  <a:pt x="4447" y="3737"/>
                </a:cubicBezTo>
                <a:cubicBezTo>
                  <a:pt x="4489" y="3787"/>
                  <a:pt x="4539" y="3831"/>
                  <a:pt x="4594" y="3867"/>
                </a:cubicBezTo>
                <a:cubicBezTo>
                  <a:pt x="4608" y="3876"/>
                  <a:pt x="4626" y="3873"/>
                  <a:pt x="4636" y="3860"/>
                </a:cubicBezTo>
                <a:cubicBezTo>
                  <a:pt x="4648" y="3844"/>
                  <a:pt x="4688" y="3783"/>
                  <a:pt x="4688" y="3670"/>
                </a:cubicBezTo>
                <a:cubicBezTo>
                  <a:pt x="4688" y="3668"/>
                  <a:pt x="4688" y="3666"/>
                  <a:pt x="4688" y="3664"/>
                </a:cubicBezTo>
                <a:cubicBezTo>
                  <a:pt x="4772" y="3744"/>
                  <a:pt x="4866" y="3789"/>
                  <a:pt x="4968" y="3800"/>
                </a:cubicBezTo>
                <a:cubicBezTo>
                  <a:pt x="4984" y="3801"/>
                  <a:pt x="4998" y="3791"/>
                  <a:pt x="5001" y="3775"/>
                </a:cubicBezTo>
                <a:cubicBezTo>
                  <a:pt x="5004" y="3760"/>
                  <a:pt x="5013" y="3707"/>
                  <a:pt x="5013" y="3643"/>
                </a:cubicBezTo>
                <a:cubicBezTo>
                  <a:pt x="5013" y="3636"/>
                  <a:pt x="5013" y="3629"/>
                  <a:pt x="5012" y="3622"/>
                </a:cubicBezTo>
                <a:cubicBezTo>
                  <a:pt x="5104" y="3671"/>
                  <a:pt x="5199" y="3695"/>
                  <a:pt x="5294" y="3692"/>
                </a:cubicBezTo>
                <a:cubicBezTo>
                  <a:pt x="5308" y="3692"/>
                  <a:pt x="5321" y="3682"/>
                  <a:pt x="5323" y="3667"/>
                </a:cubicBezTo>
                <a:cubicBezTo>
                  <a:pt x="5325" y="3659"/>
                  <a:pt x="5327" y="3646"/>
                  <a:pt x="5327" y="3628"/>
                </a:cubicBezTo>
                <a:cubicBezTo>
                  <a:pt x="5327" y="3588"/>
                  <a:pt x="5319" y="3531"/>
                  <a:pt x="5285" y="3463"/>
                </a:cubicBezTo>
                <a:cubicBezTo>
                  <a:pt x="5366" y="3479"/>
                  <a:pt x="5445" y="3479"/>
                  <a:pt x="5518" y="3463"/>
                </a:cubicBezTo>
                <a:cubicBezTo>
                  <a:pt x="5532" y="3460"/>
                  <a:pt x="5542" y="3449"/>
                  <a:pt x="5542" y="3435"/>
                </a:cubicBezTo>
                <a:lnTo>
                  <a:pt x="5542" y="3432"/>
                </a:lnTo>
                <a:cubicBezTo>
                  <a:pt x="5542" y="3406"/>
                  <a:pt x="5533" y="3326"/>
                  <a:pt x="5436" y="3242"/>
                </a:cubicBezTo>
                <a:cubicBezTo>
                  <a:pt x="5536" y="3242"/>
                  <a:pt x="5630" y="3222"/>
                  <a:pt x="5714" y="3181"/>
                </a:cubicBezTo>
                <a:cubicBezTo>
                  <a:pt x="5722" y="3177"/>
                  <a:pt x="5728" y="3170"/>
                  <a:pt x="5730" y="3162"/>
                </a:cubicBezTo>
                <a:cubicBezTo>
                  <a:pt x="5732" y="3153"/>
                  <a:pt x="5731" y="3144"/>
                  <a:pt x="5726" y="3137"/>
                </a:cubicBezTo>
                <a:cubicBezTo>
                  <a:pt x="5714" y="3117"/>
                  <a:pt x="5674" y="3061"/>
                  <a:pt x="5600" y="3010"/>
                </a:cubicBezTo>
                <a:cubicBezTo>
                  <a:pt x="5703" y="2999"/>
                  <a:pt x="5781" y="2976"/>
                  <a:pt x="5830" y="2942"/>
                </a:cubicBezTo>
                <a:cubicBezTo>
                  <a:pt x="5865" y="2918"/>
                  <a:pt x="5876" y="2894"/>
                  <a:pt x="5880" y="2882"/>
                </a:cubicBezTo>
                <a:cubicBezTo>
                  <a:pt x="5881" y="2878"/>
                  <a:pt x="5881" y="2875"/>
                  <a:pt x="5881" y="2872"/>
                </a:cubicBezTo>
                <a:cubicBezTo>
                  <a:pt x="5881" y="2865"/>
                  <a:pt x="5879" y="2857"/>
                  <a:pt x="5873" y="2851"/>
                </a:cubicBezTo>
                <a:cubicBezTo>
                  <a:pt x="5820" y="2794"/>
                  <a:pt x="5759" y="2758"/>
                  <a:pt x="5703" y="2735"/>
                </a:cubicBezTo>
                <a:cubicBezTo>
                  <a:pt x="5842" y="2696"/>
                  <a:pt x="5933" y="2636"/>
                  <a:pt x="5973" y="2556"/>
                </a:cubicBezTo>
                <a:cubicBezTo>
                  <a:pt x="5975" y="2552"/>
                  <a:pt x="5976" y="2547"/>
                  <a:pt x="5976" y="2542"/>
                </a:cubicBezTo>
                <a:cubicBezTo>
                  <a:pt x="5976" y="2532"/>
                  <a:pt x="5971" y="2523"/>
                  <a:pt x="5963" y="2517"/>
                </a:cubicBezTo>
                <a:close/>
                <a:moveTo>
                  <a:pt x="4385" y="5268"/>
                </a:moveTo>
                <a:cubicBezTo>
                  <a:pt x="4385" y="5268"/>
                  <a:pt x="4385" y="5268"/>
                  <a:pt x="4385" y="5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u="sng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10C11-0C60-4B8D-AA1F-F9E3D0677C92}"/>
              </a:ext>
            </a:extLst>
          </p:cNvPr>
          <p:cNvSpPr/>
          <p:nvPr/>
        </p:nvSpPr>
        <p:spPr>
          <a:xfrm>
            <a:off x="1869622" y="353600"/>
            <a:ext cx="87238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ОТЧЕТ О РЕАЛИЗАЦИИ ПУБЛИЧНОЙ ДЕКЛАРАЦИИ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ЦЕЛЕЙ И ЗАДАЧ ФЕДЕРАЛЬНОГО АГЕНТСТВА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НЕДРОПОЛЬЗОВАНИЮ ЗА 2017 ГОД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BF5D79-4ECF-47C2-8151-0C1D548C6C5A}"/>
              </a:ext>
            </a:extLst>
          </p:cNvPr>
          <p:cNvSpPr/>
          <p:nvPr/>
        </p:nvSpPr>
        <p:spPr>
          <a:xfrm>
            <a:off x="8306398" y="4697292"/>
            <a:ext cx="3625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Е.А. КИСЕЛЕВ 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Заместитель Министра природных ресурсов и экологии Российской Федерации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Руководитель Федерального агентства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по недропользованию </a:t>
            </a:r>
          </a:p>
        </p:txBody>
      </p:sp>
    </p:spTree>
    <p:extLst>
      <p:ext uri="{BB962C8B-B14F-4D97-AF65-F5344CB8AC3E}">
        <p14:creationId xmlns:p14="http://schemas.microsoft.com/office/powerpoint/2010/main" val="299360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23D1AD6-34EC-40DF-8BF7-D16B3302CEAD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635F0F1-D82C-442F-AB25-3346DD710ADD}"/>
                </a:ext>
              </a:extLst>
            </p:cNvPr>
            <p:cNvGrpSpPr/>
            <p:nvPr/>
          </p:nvGrpSpPr>
          <p:grpSpPr>
            <a:xfrm>
              <a:off x="0" y="-4"/>
              <a:ext cx="12192000" cy="6858004"/>
              <a:chOff x="0" y="-4"/>
              <a:chExt cx="12192000" cy="6858004"/>
            </a:xfrm>
          </p:grpSpPr>
          <p:sp>
            <p:nvSpPr>
              <p:cNvPr id="8" name="Прямоугольник: скругленные верхние углы 7">
                <a:extLst>
                  <a:ext uri="{FF2B5EF4-FFF2-40B4-BE49-F238E27FC236}">
                    <a16:creationId xmlns:a16="http://schemas.microsoft.com/office/drawing/2014/main" id="{BF9CC4DA-4D3C-40CD-943A-2F5A82C74BDF}"/>
                  </a:ext>
                </a:extLst>
              </p:cNvPr>
              <p:cNvSpPr/>
              <p:nvPr/>
            </p:nvSpPr>
            <p:spPr>
              <a:xfrm rot="10800000">
                <a:off x="0" y="-1"/>
                <a:ext cx="12192000" cy="95426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EAA7B067-51B8-44FF-AC3D-24864E7F5084}"/>
                  </a:ext>
                </a:extLst>
              </p:cNvPr>
              <p:cNvSpPr/>
              <p:nvPr/>
            </p:nvSpPr>
            <p:spPr>
              <a:xfrm rot="10800000">
                <a:off x="1627832" y="-4"/>
                <a:ext cx="10564165" cy="86677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EC2B6C5-D738-4BFF-8263-2F5C6BF69C94}"/>
                  </a:ext>
                </a:extLst>
              </p:cNvPr>
              <p:cNvSpPr/>
              <p:nvPr/>
            </p:nvSpPr>
            <p:spPr>
              <a:xfrm>
                <a:off x="2141714" y="243920"/>
                <a:ext cx="9671562" cy="361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ru-RU" b="1" kern="0" cap="all" dirty="0">
                    <a:solidFill>
                      <a:srgbClr val="2F5597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КАДРОВОЕ ОБЕСПЕЧЕНИЕ ДЕЯТЕЛЬНОСТИ РОСНЕДР</a:t>
                </a: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64BF52C7-D269-4D8E-8262-CBEBC9CC5F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724" y="38878"/>
                <a:ext cx="786886" cy="826604"/>
              </a:xfrm>
              <a:custGeom>
                <a:avLst/>
                <a:gdLst>
                  <a:gd name="T0" fmla="*/ 1999 w 5982"/>
                  <a:gd name="T1" fmla="*/ 4267 h 6298"/>
                  <a:gd name="T2" fmla="*/ 3121 w 5982"/>
                  <a:gd name="T3" fmla="*/ 849 h 6298"/>
                  <a:gd name="T4" fmla="*/ 2807 w 5982"/>
                  <a:gd name="T5" fmla="*/ 652 h 6298"/>
                  <a:gd name="T6" fmla="*/ 2923 w 5982"/>
                  <a:gd name="T7" fmla="*/ 1052 h 6298"/>
                  <a:gd name="T8" fmla="*/ 3032 w 5982"/>
                  <a:gd name="T9" fmla="*/ 176 h 6298"/>
                  <a:gd name="T10" fmla="*/ 3219 w 5982"/>
                  <a:gd name="T11" fmla="*/ 537 h 6298"/>
                  <a:gd name="T12" fmla="*/ 3178 w 5982"/>
                  <a:gd name="T13" fmla="*/ 644 h 6298"/>
                  <a:gd name="T14" fmla="*/ 2933 w 5982"/>
                  <a:gd name="T15" fmla="*/ 1038 h 6298"/>
                  <a:gd name="T16" fmla="*/ 3017 w 5982"/>
                  <a:gd name="T17" fmla="*/ 1021 h 6298"/>
                  <a:gd name="T18" fmla="*/ 2837 w 5982"/>
                  <a:gd name="T19" fmla="*/ 580 h 6298"/>
                  <a:gd name="T20" fmla="*/ 3440 w 5982"/>
                  <a:gd name="T21" fmla="*/ 5368 h 6298"/>
                  <a:gd name="T22" fmla="*/ 3778 w 5982"/>
                  <a:gd name="T23" fmla="*/ 5899 h 6298"/>
                  <a:gd name="T24" fmla="*/ 2454 w 5982"/>
                  <a:gd name="T25" fmla="*/ 4964 h 6298"/>
                  <a:gd name="T26" fmla="*/ 4146 w 5982"/>
                  <a:gd name="T27" fmla="*/ 1367 h 6298"/>
                  <a:gd name="T28" fmla="*/ 3995 w 5982"/>
                  <a:gd name="T29" fmla="*/ 1062 h 6298"/>
                  <a:gd name="T30" fmla="*/ 3823 w 5982"/>
                  <a:gd name="T31" fmla="*/ 1181 h 6298"/>
                  <a:gd name="T32" fmla="*/ 4191 w 5982"/>
                  <a:gd name="T33" fmla="*/ 1233 h 6298"/>
                  <a:gd name="T34" fmla="*/ 3773 w 5982"/>
                  <a:gd name="T35" fmla="*/ 989 h 6298"/>
                  <a:gd name="T36" fmla="*/ 3809 w 5982"/>
                  <a:gd name="T37" fmla="*/ 1199 h 6298"/>
                  <a:gd name="T38" fmla="*/ 3903 w 5982"/>
                  <a:gd name="T39" fmla="*/ 1166 h 6298"/>
                  <a:gd name="T40" fmla="*/ 3897 w 5982"/>
                  <a:gd name="T41" fmla="*/ 1155 h 6298"/>
                  <a:gd name="T42" fmla="*/ 3899 w 5982"/>
                  <a:gd name="T43" fmla="*/ 1304 h 6298"/>
                  <a:gd name="T44" fmla="*/ 3731 w 5982"/>
                  <a:gd name="T45" fmla="*/ 1228 h 6298"/>
                  <a:gd name="T46" fmla="*/ 3642 w 5982"/>
                  <a:gd name="T47" fmla="*/ 2544 h 6298"/>
                  <a:gd name="T48" fmla="*/ 3185 w 5982"/>
                  <a:gd name="T49" fmla="*/ 2169 h 6298"/>
                  <a:gd name="T50" fmla="*/ 3453 w 5982"/>
                  <a:gd name="T51" fmla="*/ 2503 h 6298"/>
                  <a:gd name="T52" fmla="*/ 3474 w 5982"/>
                  <a:gd name="T53" fmla="*/ 2191 h 6298"/>
                  <a:gd name="T54" fmla="*/ 3199 w 5982"/>
                  <a:gd name="T55" fmla="*/ 1209 h 6298"/>
                  <a:gd name="T56" fmla="*/ 5021 w 5982"/>
                  <a:gd name="T57" fmla="*/ 1334 h 6298"/>
                  <a:gd name="T58" fmla="*/ 4947 w 5982"/>
                  <a:gd name="T59" fmla="*/ 1220 h 6298"/>
                  <a:gd name="T60" fmla="*/ 4434 w 5982"/>
                  <a:gd name="T61" fmla="*/ 2400 h 6298"/>
                  <a:gd name="T62" fmla="*/ 4909 w 5982"/>
                  <a:gd name="T63" fmla="*/ 2930 h 6298"/>
                  <a:gd name="T64" fmla="*/ 4285 w 5982"/>
                  <a:gd name="T65" fmla="*/ 3202 h 6298"/>
                  <a:gd name="T66" fmla="*/ 4656 w 5982"/>
                  <a:gd name="T67" fmla="*/ 3181 h 6298"/>
                  <a:gd name="T68" fmla="*/ 5028 w 5982"/>
                  <a:gd name="T69" fmla="*/ 2076 h 6298"/>
                  <a:gd name="T70" fmla="*/ 1864 w 5982"/>
                  <a:gd name="T71" fmla="*/ 4388 h 6298"/>
                  <a:gd name="T72" fmla="*/ 2289 w 5982"/>
                  <a:gd name="T73" fmla="*/ 1303 h 6298"/>
                  <a:gd name="T74" fmla="*/ 2141 w 5982"/>
                  <a:gd name="T75" fmla="*/ 976 h 6298"/>
                  <a:gd name="T76" fmla="*/ 2183 w 5982"/>
                  <a:gd name="T77" fmla="*/ 1204 h 6298"/>
                  <a:gd name="T78" fmla="*/ 2174 w 5982"/>
                  <a:gd name="T79" fmla="*/ 1200 h 6298"/>
                  <a:gd name="T80" fmla="*/ 2114 w 5982"/>
                  <a:gd name="T81" fmla="*/ 1219 h 6298"/>
                  <a:gd name="T82" fmla="*/ 2086 w 5982"/>
                  <a:gd name="T83" fmla="*/ 1018 h 6298"/>
                  <a:gd name="T84" fmla="*/ 1994 w 5982"/>
                  <a:gd name="T85" fmla="*/ 1134 h 6298"/>
                  <a:gd name="T86" fmla="*/ 2004 w 5982"/>
                  <a:gd name="T87" fmla="*/ 1186 h 6298"/>
                  <a:gd name="T88" fmla="*/ 1891 w 5982"/>
                  <a:gd name="T89" fmla="*/ 1301 h 6298"/>
                  <a:gd name="T90" fmla="*/ 2357 w 5982"/>
                  <a:gd name="T91" fmla="*/ 2797 h 6298"/>
                  <a:gd name="T92" fmla="*/ 1797 w 5982"/>
                  <a:gd name="T93" fmla="*/ 1465 h 6298"/>
                  <a:gd name="T94" fmla="*/ 2542 w 5982"/>
                  <a:gd name="T95" fmla="*/ 2033 h 6298"/>
                  <a:gd name="T96" fmla="*/ 2748 w 5982"/>
                  <a:gd name="T97" fmla="*/ 1761 h 6298"/>
                  <a:gd name="T98" fmla="*/ 2050 w 5982"/>
                  <a:gd name="T99" fmla="*/ 1401 h 6298"/>
                  <a:gd name="T100" fmla="*/ 1016 w 5982"/>
                  <a:gd name="T101" fmla="*/ 1222 h 6298"/>
                  <a:gd name="T102" fmla="*/ 934 w 5982"/>
                  <a:gd name="T103" fmla="*/ 1038 h 6298"/>
                  <a:gd name="T104" fmla="*/ 754 w 5982"/>
                  <a:gd name="T105" fmla="*/ 3434 h 6298"/>
                  <a:gd name="T106" fmla="*/ 1603 w 5982"/>
                  <a:gd name="T107" fmla="*/ 3004 h 6298"/>
                  <a:gd name="T108" fmla="*/ 507 w 5982"/>
                  <a:gd name="T109" fmla="*/ 2355 h 6298"/>
                  <a:gd name="T110" fmla="*/ 354 w 5982"/>
                  <a:gd name="T111" fmla="*/ 2590 h 6298"/>
                  <a:gd name="T112" fmla="*/ 1271 w 5982"/>
                  <a:gd name="T113" fmla="*/ 3094 h 6298"/>
                  <a:gd name="T114" fmla="*/ 4561 w 5982"/>
                  <a:gd name="T115" fmla="*/ 1249 h 6298"/>
                  <a:gd name="T116" fmla="*/ 1357 w 5982"/>
                  <a:gd name="T117" fmla="*/ 1344 h 6298"/>
                  <a:gd name="T118" fmla="*/ 1003 w 5982"/>
                  <a:gd name="T119" fmla="*/ 1417 h 6298"/>
                  <a:gd name="T120" fmla="*/ 3439 w 5982"/>
                  <a:gd name="T121" fmla="*/ 1129 h 6298"/>
                  <a:gd name="T122" fmla="*/ 2444 w 5982"/>
                  <a:gd name="T123" fmla="*/ 1116 h 6298"/>
                  <a:gd name="T124" fmla="*/ 1656 w 5982"/>
                  <a:gd name="T125" fmla="*/ 3911 h 6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2" h="6298">
                    <a:moveTo>
                      <a:pt x="4895" y="1672"/>
                    </a:moveTo>
                    <a:cubicBezTo>
                      <a:pt x="4894" y="1670"/>
                      <a:pt x="4892" y="1667"/>
                      <a:pt x="4891" y="1665"/>
                    </a:cubicBezTo>
                    <a:cubicBezTo>
                      <a:pt x="4891" y="1665"/>
                      <a:pt x="4891" y="1664"/>
                      <a:pt x="4890" y="1664"/>
                    </a:cubicBezTo>
                    <a:cubicBezTo>
                      <a:pt x="4922" y="1644"/>
                      <a:pt x="4937" y="1616"/>
                      <a:pt x="4943" y="1591"/>
                    </a:cubicBezTo>
                    <a:cubicBezTo>
                      <a:pt x="4947" y="1578"/>
                      <a:pt x="4949" y="1563"/>
                      <a:pt x="4949" y="1547"/>
                    </a:cubicBezTo>
                    <a:cubicBezTo>
                      <a:pt x="4949" y="1498"/>
                      <a:pt x="4928" y="1436"/>
                      <a:pt x="4907" y="1420"/>
                    </a:cubicBezTo>
                    <a:cubicBezTo>
                      <a:pt x="4904" y="1418"/>
                      <a:pt x="4901" y="1413"/>
                      <a:pt x="4898" y="1407"/>
                    </a:cubicBezTo>
                    <a:cubicBezTo>
                      <a:pt x="4920" y="1414"/>
                      <a:pt x="4947" y="1416"/>
                      <a:pt x="4978" y="1412"/>
                    </a:cubicBezTo>
                    <a:cubicBezTo>
                      <a:pt x="5005" y="1409"/>
                      <a:pt x="5025" y="1412"/>
                      <a:pt x="5036" y="1421"/>
                    </a:cubicBezTo>
                    <a:cubicBezTo>
                      <a:pt x="5037" y="1421"/>
                      <a:pt x="5038" y="1422"/>
                      <a:pt x="5039" y="1423"/>
                    </a:cubicBezTo>
                    <a:cubicBezTo>
                      <a:pt x="5040" y="1424"/>
                      <a:pt x="5040" y="1425"/>
                      <a:pt x="5041" y="1425"/>
                    </a:cubicBezTo>
                    <a:cubicBezTo>
                      <a:pt x="5043" y="1429"/>
                      <a:pt x="5045" y="1433"/>
                      <a:pt x="5046" y="1438"/>
                    </a:cubicBezTo>
                    <a:cubicBezTo>
                      <a:pt x="5049" y="1451"/>
                      <a:pt x="5059" y="1461"/>
                      <a:pt x="5073" y="1462"/>
                    </a:cubicBezTo>
                    <a:cubicBezTo>
                      <a:pt x="5076" y="1463"/>
                      <a:pt x="5079" y="1462"/>
                      <a:pt x="5082" y="1462"/>
                    </a:cubicBezTo>
                    <a:cubicBezTo>
                      <a:pt x="5007" y="1555"/>
                      <a:pt x="4936" y="1630"/>
                      <a:pt x="4895" y="1672"/>
                    </a:cubicBezTo>
                    <a:close/>
                    <a:moveTo>
                      <a:pt x="2881" y="3896"/>
                    </a:moveTo>
                    <a:lnTo>
                      <a:pt x="2908" y="3870"/>
                    </a:lnTo>
                    <a:lnTo>
                      <a:pt x="2992" y="3789"/>
                    </a:lnTo>
                    <a:lnTo>
                      <a:pt x="3019" y="3762"/>
                    </a:lnTo>
                    <a:lnTo>
                      <a:pt x="3314" y="3477"/>
                    </a:lnTo>
                    <a:cubicBezTo>
                      <a:pt x="3250" y="3411"/>
                      <a:pt x="3146" y="3306"/>
                      <a:pt x="3146" y="3305"/>
                    </a:cubicBezTo>
                    <a:lnTo>
                      <a:pt x="3137" y="3293"/>
                    </a:lnTo>
                    <a:lnTo>
                      <a:pt x="3242" y="3183"/>
                    </a:lnTo>
                    <a:lnTo>
                      <a:pt x="3256" y="3194"/>
                    </a:lnTo>
                    <a:cubicBezTo>
                      <a:pt x="3256" y="3195"/>
                      <a:pt x="3332" y="3257"/>
                      <a:pt x="3392" y="3310"/>
                    </a:cubicBezTo>
                    <a:lnTo>
                      <a:pt x="3438" y="3357"/>
                    </a:lnTo>
                    <a:lnTo>
                      <a:pt x="3452" y="3343"/>
                    </a:lnTo>
                    <a:lnTo>
                      <a:pt x="3486" y="3376"/>
                    </a:lnTo>
                    <a:lnTo>
                      <a:pt x="3519" y="3409"/>
                    </a:lnTo>
                    <a:lnTo>
                      <a:pt x="3505" y="3424"/>
                    </a:lnTo>
                    <a:lnTo>
                      <a:pt x="3552" y="3470"/>
                    </a:lnTo>
                    <a:cubicBezTo>
                      <a:pt x="3605" y="3530"/>
                      <a:pt x="3667" y="3605"/>
                      <a:pt x="3668" y="3606"/>
                    </a:cubicBezTo>
                    <a:lnTo>
                      <a:pt x="3678" y="3620"/>
                    </a:lnTo>
                    <a:lnTo>
                      <a:pt x="3569" y="3725"/>
                    </a:lnTo>
                    <a:lnTo>
                      <a:pt x="3557" y="3716"/>
                    </a:lnTo>
                    <a:cubicBezTo>
                      <a:pt x="3556" y="3716"/>
                      <a:pt x="3451" y="3612"/>
                      <a:pt x="3385" y="3548"/>
                    </a:cubicBezTo>
                    <a:lnTo>
                      <a:pt x="3101" y="3841"/>
                    </a:lnTo>
                    <a:lnTo>
                      <a:pt x="3074" y="3869"/>
                    </a:lnTo>
                    <a:lnTo>
                      <a:pt x="2991" y="3955"/>
                    </a:lnTo>
                    <a:lnTo>
                      <a:pt x="2964" y="3982"/>
                    </a:lnTo>
                    <a:lnTo>
                      <a:pt x="2964" y="3982"/>
                    </a:lnTo>
                    <a:lnTo>
                      <a:pt x="2560" y="4400"/>
                    </a:lnTo>
                    <a:lnTo>
                      <a:pt x="2511" y="4351"/>
                    </a:lnTo>
                    <a:lnTo>
                      <a:pt x="2462" y="4302"/>
                    </a:lnTo>
                    <a:lnTo>
                      <a:pt x="2881" y="3896"/>
                    </a:lnTo>
                    <a:close/>
                    <a:moveTo>
                      <a:pt x="2882" y="3842"/>
                    </a:moveTo>
                    <a:lnTo>
                      <a:pt x="2597" y="3548"/>
                    </a:lnTo>
                    <a:cubicBezTo>
                      <a:pt x="2531" y="3612"/>
                      <a:pt x="2426" y="3716"/>
                      <a:pt x="2425" y="3716"/>
                    </a:cubicBezTo>
                    <a:lnTo>
                      <a:pt x="2412" y="3725"/>
                    </a:lnTo>
                    <a:lnTo>
                      <a:pt x="2303" y="3620"/>
                    </a:lnTo>
                    <a:lnTo>
                      <a:pt x="2314" y="3606"/>
                    </a:lnTo>
                    <a:cubicBezTo>
                      <a:pt x="2315" y="3605"/>
                      <a:pt x="2377" y="3530"/>
                      <a:pt x="2430" y="3470"/>
                    </a:cubicBezTo>
                    <a:lnTo>
                      <a:pt x="2477" y="3424"/>
                    </a:lnTo>
                    <a:lnTo>
                      <a:pt x="2463" y="3409"/>
                    </a:lnTo>
                    <a:lnTo>
                      <a:pt x="2496" y="3376"/>
                    </a:lnTo>
                    <a:lnTo>
                      <a:pt x="2530" y="3342"/>
                    </a:lnTo>
                    <a:lnTo>
                      <a:pt x="2548" y="3359"/>
                    </a:lnTo>
                    <a:cubicBezTo>
                      <a:pt x="2573" y="3340"/>
                      <a:pt x="2593" y="3327"/>
                      <a:pt x="2620" y="3311"/>
                    </a:cubicBezTo>
                    <a:lnTo>
                      <a:pt x="2652" y="3291"/>
                    </a:lnTo>
                    <a:cubicBezTo>
                      <a:pt x="2716" y="3251"/>
                      <a:pt x="2862" y="3243"/>
                      <a:pt x="2868" y="3243"/>
                    </a:cubicBezTo>
                    <a:lnTo>
                      <a:pt x="2921" y="3240"/>
                    </a:lnTo>
                    <a:lnTo>
                      <a:pt x="2881" y="3275"/>
                    </a:lnTo>
                    <a:cubicBezTo>
                      <a:pt x="2880" y="3277"/>
                      <a:pt x="2744" y="3400"/>
                      <a:pt x="2669" y="3476"/>
                    </a:cubicBezTo>
                    <a:lnTo>
                      <a:pt x="2964" y="3762"/>
                    </a:lnTo>
                    <a:lnTo>
                      <a:pt x="2882" y="3842"/>
                    </a:lnTo>
                    <a:close/>
                    <a:moveTo>
                      <a:pt x="3017" y="3982"/>
                    </a:moveTo>
                    <a:lnTo>
                      <a:pt x="3102" y="3895"/>
                    </a:lnTo>
                    <a:lnTo>
                      <a:pt x="3521" y="4301"/>
                    </a:lnTo>
                    <a:lnTo>
                      <a:pt x="3472" y="4351"/>
                    </a:lnTo>
                    <a:lnTo>
                      <a:pt x="3422" y="4400"/>
                    </a:lnTo>
                    <a:lnTo>
                      <a:pt x="3017" y="3982"/>
                    </a:lnTo>
                    <a:close/>
                    <a:moveTo>
                      <a:pt x="4053" y="3100"/>
                    </a:moveTo>
                    <a:cubicBezTo>
                      <a:pt x="3523" y="3000"/>
                      <a:pt x="3162" y="2707"/>
                      <a:pt x="2992" y="2540"/>
                    </a:cubicBezTo>
                    <a:cubicBezTo>
                      <a:pt x="2823" y="2707"/>
                      <a:pt x="2461" y="3000"/>
                      <a:pt x="1932" y="3100"/>
                    </a:cubicBezTo>
                    <a:cubicBezTo>
                      <a:pt x="1931" y="3125"/>
                      <a:pt x="1931" y="3149"/>
                      <a:pt x="1931" y="3173"/>
                    </a:cubicBezTo>
                    <a:cubicBezTo>
                      <a:pt x="1931" y="3361"/>
                      <a:pt x="1947" y="3648"/>
                      <a:pt x="2023" y="3952"/>
                    </a:cubicBezTo>
                    <a:cubicBezTo>
                      <a:pt x="2060" y="4099"/>
                      <a:pt x="2106" y="4234"/>
                      <a:pt x="2162" y="4356"/>
                    </a:cubicBezTo>
                    <a:lnTo>
                      <a:pt x="2164" y="4354"/>
                    </a:lnTo>
                    <a:lnTo>
                      <a:pt x="2163" y="4359"/>
                    </a:lnTo>
                    <a:cubicBezTo>
                      <a:pt x="2340" y="4744"/>
                      <a:pt x="2610" y="5005"/>
                      <a:pt x="2972" y="5138"/>
                    </a:cubicBezTo>
                    <a:cubicBezTo>
                      <a:pt x="2972" y="5138"/>
                      <a:pt x="2973" y="5138"/>
                      <a:pt x="2974" y="5139"/>
                    </a:cubicBezTo>
                    <a:cubicBezTo>
                      <a:pt x="2974" y="5139"/>
                      <a:pt x="2975" y="5139"/>
                      <a:pt x="2976" y="5139"/>
                    </a:cubicBezTo>
                    <a:cubicBezTo>
                      <a:pt x="2981" y="5141"/>
                      <a:pt x="2987" y="5143"/>
                      <a:pt x="2992" y="5145"/>
                    </a:cubicBezTo>
                    <a:cubicBezTo>
                      <a:pt x="2998" y="5143"/>
                      <a:pt x="3003" y="5141"/>
                      <a:pt x="3009" y="5139"/>
                    </a:cubicBezTo>
                    <a:cubicBezTo>
                      <a:pt x="3010" y="5139"/>
                      <a:pt x="3010" y="5139"/>
                      <a:pt x="3011" y="5139"/>
                    </a:cubicBezTo>
                    <a:cubicBezTo>
                      <a:pt x="3012" y="5138"/>
                      <a:pt x="3012" y="5138"/>
                      <a:pt x="3013" y="5138"/>
                    </a:cubicBezTo>
                    <a:cubicBezTo>
                      <a:pt x="3374" y="5005"/>
                      <a:pt x="3644" y="4745"/>
                      <a:pt x="3821" y="4361"/>
                    </a:cubicBezTo>
                    <a:cubicBezTo>
                      <a:pt x="3820" y="4359"/>
                      <a:pt x="3820" y="4357"/>
                      <a:pt x="3819" y="4356"/>
                    </a:cubicBezTo>
                    <a:lnTo>
                      <a:pt x="3817" y="4350"/>
                    </a:lnTo>
                    <a:lnTo>
                      <a:pt x="3822" y="4354"/>
                    </a:lnTo>
                    <a:cubicBezTo>
                      <a:pt x="3823" y="4354"/>
                      <a:pt x="3823" y="4354"/>
                      <a:pt x="3824" y="4354"/>
                    </a:cubicBezTo>
                    <a:cubicBezTo>
                      <a:pt x="3879" y="4233"/>
                      <a:pt x="3925" y="4099"/>
                      <a:pt x="3962" y="3952"/>
                    </a:cubicBezTo>
                    <a:cubicBezTo>
                      <a:pt x="4038" y="3648"/>
                      <a:pt x="4054" y="3361"/>
                      <a:pt x="4054" y="3173"/>
                    </a:cubicBezTo>
                    <a:cubicBezTo>
                      <a:pt x="4054" y="3148"/>
                      <a:pt x="4053" y="3124"/>
                      <a:pt x="4053" y="3100"/>
                    </a:cubicBezTo>
                    <a:close/>
                    <a:moveTo>
                      <a:pt x="2980" y="5046"/>
                    </a:moveTo>
                    <a:cubicBezTo>
                      <a:pt x="2645" y="4923"/>
                      <a:pt x="2392" y="4680"/>
                      <a:pt x="2228" y="4322"/>
                    </a:cubicBezTo>
                    <a:cubicBezTo>
                      <a:pt x="2174" y="4205"/>
                      <a:pt x="2131" y="4078"/>
                      <a:pt x="2097" y="3942"/>
                    </a:cubicBezTo>
                    <a:cubicBezTo>
                      <a:pt x="2025" y="3656"/>
                      <a:pt x="2010" y="3387"/>
                      <a:pt x="2010" y="3211"/>
                    </a:cubicBezTo>
                    <a:cubicBezTo>
                      <a:pt x="2010" y="3193"/>
                      <a:pt x="2011" y="3176"/>
                      <a:pt x="2011" y="3158"/>
                    </a:cubicBezTo>
                    <a:cubicBezTo>
                      <a:pt x="2494" y="3063"/>
                      <a:pt x="2828" y="2800"/>
                      <a:pt x="2992" y="2641"/>
                    </a:cubicBezTo>
                    <a:cubicBezTo>
                      <a:pt x="3156" y="2800"/>
                      <a:pt x="3491" y="3063"/>
                      <a:pt x="3974" y="3158"/>
                    </a:cubicBezTo>
                    <a:cubicBezTo>
                      <a:pt x="3974" y="3176"/>
                      <a:pt x="3974" y="3193"/>
                      <a:pt x="3974" y="3211"/>
                    </a:cubicBezTo>
                    <a:cubicBezTo>
                      <a:pt x="3974" y="3387"/>
                      <a:pt x="3959" y="3657"/>
                      <a:pt x="3888" y="3942"/>
                    </a:cubicBezTo>
                    <a:cubicBezTo>
                      <a:pt x="3854" y="4077"/>
                      <a:pt x="3811" y="4202"/>
                      <a:pt x="3760" y="4315"/>
                    </a:cubicBezTo>
                    <a:cubicBezTo>
                      <a:pt x="3758" y="4317"/>
                      <a:pt x="3756" y="4321"/>
                      <a:pt x="3755" y="4326"/>
                    </a:cubicBezTo>
                    <a:cubicBezTo>
                      <a:pt x="3591" y="4682"/>
                      <a:pt x="3338" y="4924"/>
                      <a:pt x="3005" y="5046"/>
                    </a:cubicBezTo>
                    <a:lnTo>
                      <a:pt x="2992" y="5051"/>
                    </a:lnTo>
                    <a:lnTo>
                      <a:pt x="2980" y="5046"/>
                    </a:lnTo>
                    <a:close/>
                    <a:moveTo>
                      <a:pt x="2083" y="4471"/>
                    </a:moveTo>
                    <a:cubicBezTo>
                      <a:pt x="2084" y="4471"/>
                      <a:pt x="2085" y="4471"/>
                      <a:pt x="2086" y="4470"/>
                    </a:cubicBezTo>
                    <a:cubicBezTo>
                      <a:pt x="2087" y="4470"/>
                      <a:pt x="2087" y="4470"/>
                      <a:pt x="2088" y="4470"/>
                    </a:cubicBezTo>
                    <a:cubicBezTo>
                      <a:pt x="2089" y="4470"/>
                      <a:pt x="2089" y="4469"/>
                      <a:pt x="2090" y="4469"/>
                    </a:cubicBezTo>
                    <a:cubicBezTo>
                      <a:pt x="2125" y="4456"/>
                      <a:pt x="2147" y="4396"/>
                      <a:pt x="2157" y="4364"/>
                    </a:cubicBezTo>
                    <a:cubicBezTo>
                      <a:pt x="2126" y="4385"/>
                      <a:pt x="2080" y="4395"/>
                      <a:pt x="2056" y="4399"/>
                    </a:cubicBezTo>
                    <a:cubicBezTo>
                      <a:pt x="2055" y="4399"/>
                      <a:pt x="2055" y="4399"/>
                      <a:pt x="2054" y="4399"/>
                    </a:cubicBezTo>
                    <a:cubicBezTo>
                      <a:pt x="2053" y="4399"/>
                      <a:pt x="2053" y="4399"/>
                      <a:pt x="2052" y="4399"/>
                    </a:cubicBezTo>
                    <a:cubicBezTo>
                      <a:pt x="2052" y="4399"/>
                      <a:pt x="2052" y="4399"/>
                      <a:pt x="2052" y="4399"/>
                    </a:cubicBezTo>
                    <a:cubicBezTo>
                      <a:pt x="2047" y="4400"/>
                      <a:pt x="2044" y="4401"/>
                      <a:pt x="2042" y="4401"/>
                    </a:cubicBezTo>
                    <a:cubicBezTo>
                      <a:pt x="2040" y="4404"/>
                      <a:pt x="2037" y="4414"/>
                      <a:pt x="2037" y="4427"/>
                    </a:cubicBezTo>
                    <a:cubicBezTo>
                      <a:pt x="2037" y="4432"/>
                      <a:pt x="2038" y="4436"/>
                      <a:pt x="2038" y="4440"/>
                    </a:cubicBezTo>
                    <a:cubicBezTo>
                      <a:pt x="2041" y="4449"/>
                      <a:pt x="2063" y="4463"/>
                      <a:pt x="2083" y="4471"/>
                    </a:cubicBezTo>
                    <a:close/>
                    <a:moveTo>
                      <a:pt x="1949" y="4305"/>
                    </a:moveTo>
                    <a:cubicBezTo>
                      <a:pt x="1963" y="4337"/>
                      <a:pt x="1995" y="4335"/>
                      <a:pt x="2001" y="4334"/>
                    </a:cubicBezTo>
                    <a:cubicBezTo>
                      <a:pt x="2009" y="4334"/>
                      <a:pt x="2016" y="4333"/>
                      <a:pt x="2022" y="4331"/>
                    </a:cubicBezTo>
                    <a:cubicBezTo>
                      <a:pt x="2023" y="4330"/>
                      <a:pt x="2023" y="4330"/>
                      <a:pt x="2024" y="4330"/>
                    </a:cubicBezTo>
                    <a:cubicBezTo>
                      <a:pt x="2025" y="4330"/>
                      <a:pt x="2025" y="4329"/>
                      <a:pt x="2026" y="4329"/>
                    </a:cubicBezTo>
                    <a:cubicBezTo>
                      <a:pt x="2057" y="4315"/>
                      <a:pt x="2072" y="4275"/>
                      <a:pt x="2078" y="4253"/>
                    </a:cubicBezTo>
                    <a:cubicBezTo>
                      <a:pt x="2055" y="4267"/>
                      <a:pt x="2025" y="4268"/>
                      <a:pt x="2002" y="4267"/>
                    </a:cubicBezTo>
                    <a:cubicBezTo>
                      <a:pt x="2001" y="4267"/>
                      <a:pt x="2000" y="4267"/>
                      <a:pt x="1999" y="4267"/>
                    </a:cubicBezTo>
                    <a:cubicBezTo>
                      <a:pt x="1999" y="4267"/>
                      <a:pt x="1998" y="4267"/>
                      <a:pt x="1997" y="4267"/>
                    </a:cubicBezTo>
                    <a:cubicBezTo>
                      <a:pt x="1994" y="4267"/>
                      <a:pt x="1990" y="4267"/>
                      <a:pt x="1987" y="4267"/>
                    </a:cubicBezTo>
                    <a:cubicBezTo>
                      <a:pt x="1973" y="4266"/>
                      <a:pt x="1956" y="4265"/>
                      <a:pt x="1952" y="4269"/>
                    </a:cubicBezTo>
                    <a:cubicBezTo>
                      <a:pt x="1942" y="4278"/>
                      <a:pt x="1948" y="4301"/>
                      <a:pt x="1949" y="4305"/>
                    </a:cubicBezTo>
                    <a:close/>
                    <a:moveTo>
                      <a:pt x="2004" y="4156"/>
                    </a:moveTo>
                    <a:cubicBezTo>
                      <a:pt x="2027" y="4139"/>
                      <a:pt x="2036" y="4108"/>
                      <a:pt x="2039" y="4092"/>
                    </a:cubicBezTo>
                    <a:cubicBezTo>
                      <a:pt x="1994" y="4106"/>
                      <a:pt x="1963" y="4106"/>
                      <a:pt x="1946" y="4104"/>
                    </a:cubicBezTo>
                    <a:cubicBezTo>
                      <a:pt x="1945" y="4104"/>
                      <a:pt x="1945" y="4104"/>
                      <a:pt x="1944" y="4104"/>
                    </a:cubicBezTo>
                    <a:cubicBezTo>
                      <a:pt x="1943" y="4104"/>
                      <a:pt x="1942" y="4104"/>
                      <a:pt x="1942" y="4104"/>
                    </a:cubicBezTo>
                    <a:cubicBezTo>
                      <a:pt x="1936" y="4103"/>
                      <a:pt x="1933" y="4102"/>
                      <a:pt x="1932" y="4102"/>
                    </a:cubicBezTo>
                    <a:cubicBezTo>
                      <a:pt x="1930" y="4104"/>
                      <a:pt x="1926" y="4110"/>
                      <a:pt x="1919" y="4126"/>
                    </a:cubicBezTo>
                    <a:cubicBezTo>
                      <a:pt x="1917" y="4131"/>
                      <a:pt x="1916" y="4135"/>
                      <a:pt x="1916" y="4139"/>
                    </a:cubicBezTo>
                    <a:cubicBezTo>
                      <a:pt x="1916" y="4142"/>
                      <a:pt x="1917" y="4145"/>
                      <a:pt x="1918" y="4148"/>
                    </a:cubicBezTo>
                    <a:cubicBezTo>
                      <a:pt x="1925" y="4161"/>
                      <a:pt x="1945" y="4167"/>
                      <a:pt x="1947" y="4168"/>
                    </a:cubicBezTo>
                    <a:cubicBezTo>
                      <a:pt x="1952" y="4168"/>
                      <a:pt x="1957" y="4169"/>
                      <a:pt x="1962" y="4169"/>
                    </a:cubicBezTo>
                    <a:cubicBezTo>
                      <a:pt x="1963" y="4169"/>
                      <a:pt x="1964" y="4169"/>
                      <a:pt x="1964" y="4169"/>
                    </a:cubicBezTo>
                    <a:cubicBezTo>
                      <a:pt x="1965" y="4169"/>
                      <a:pt x="1966" y="4169"/>
                      <a:pt x="1967" y="4169"/>
                    </a:cubicBezTo>
                    <a:cubicBezTo>
                      <a:pt x="1981" y="4168"/>
                      <a:pt x="1993" y="4164"/>
                      <a:pt x="2004" y="4156"/>
                    </a:cubicBezTo>
                    <a:close/>
                    <a:moveTo>
                      <a:pt x="3825" y="4360"/>
                    </a:moveTo>
                    <a:cubicBezTo>
                      <a:pt x="3825" y="4360"/>
                      <a:pt x="3825" y="4361"/>
                      <a:pt x="3825" y="4361"/>
                    </a:cubicBezTo>
                    <a:cubicBezTo>
                      <a:pt x="3835" y="4394"/>
                      <a:pt x="3859" y="4457"/>
                      <a:pt x="3896" y="4466"/>
                    </a:cubicBezTo>
                    <a:cubicBezTo>
                      <a:pt x="3897" y="4466"/>
                      <a:pt x="3897" y="4467"/>
                      <a:pt x="3898" y="4467"/>
                    </a:cubicBezTo>
                    <a:cubicBezTo>
                      <a:pt x="3898" y="4467"/>
                      <a:pt x="3898" y="4467"/>
                      <a:pt x="3898" y="4467"/>
                    </a:cubicBezTo>
                    <a:cubicBezTo>
                      <a:pt x="3899" y="4466"/>
                      <a:pt x="3900" y="4466"/>
                      <a:pt x="3901" y="4466"/>
                    </a:cubicBezTo>
                    <a:cubicBezTo>
                      <a:pt x="3921" y="4457"/>
                      <a:pt x="3941" y="4445"/>
                      <a:pt x="3943" y="4436"/>
                    </a:cubicBezTo>
                    <a:cubicBezTo>
                      <a:pt x="3944" y="4432"/>
                      <a:pt x="3945" y="4428"/>
                      <a:pt x="3945" y="4423"/>
                    </a:cubicBezTo>
                    <a:cubicBezTo>
                      <a:pt x="3945" y="4410"/>
                      <a:pt x="3941" y="4399"/>
                      <a:pt x="3940" y="4397"/>
                    </a:cubicBezTo>
                    <a:cubicBezTo>
                      <a:pt x="3939" y="4397"/>
                      <a:pt x="3937" y="4397"/>
                      <a:pt x="3934" y="4396"/>
                    </a:cubicBezTo>
                    <a:cubicBezTo>
                      <a:pt x="3933" y="4396"/>
                      <a:pt x="3933" y="4396"/>
                      <a:pt x="3932" y="4396"/>
                    </a:cubicBezTo>
                    <a:cubicBezTo>
                      <a:pt x="3931" y="4396"/>
                      <a:pt x="3931" y="4396"/>
                      <a:pt x="3930" y="4395"/>
                    </a:cubicBezTo>
                    <a:cubicBezTo>
                      <a:pt x="3930" y="4395"/>
                      <a:pt x="3930" y="4395"/>
                      <a:pt x="3930" y="4395"/>
                    </a:cubicBezTo>
                    <a:cubicBezTo>
                      <a:pt x="3908" y="4391"/>
                      <a:pt x="3858" y="4383"/>
                      <a:pt x="3825" y="4361"/>
                    </a:cubicBezTo>
                    <a:cubicBezTo>
                      <a:pt x="3825" y="4360"/>
                      <a:pt x="3825" y="4360"/>
                      <a:pt x="3825" y="4360"/>
                    </a:cubicBezTo>
                    <a:close/>
                    <a:moveTo>
                      <a:pt x="3960" y="4326"/>
                    </a:moveTo>
                    <a:cubicBezTo>
                      <a:pt x="3960" y="4327"/>
                      <a:pt x="3961" y="4327"/>
                      <a:pt x="3962" y="4327"/>
                    </a:cubicBezTo>
                    <a:cubicBezTo>
                      <a:pt x="3962" y="4327"/>
                      <a:pt x="3963" y="4328"/>
                      <a:pt x="3964" y="4328"/>
                    </a:cubicBezTo>
                    <a:cubicBezTo>
                      <a:pt x="3969" y="4329"/>
                      <a:pt x="3975" y="4330"/>
                      <a:pt x="3981" y="4330"/>
                    </a:cubicBezTo>
                    <a:cubicBezTo>
                      <a:pt x="3987" y="4331"/>
                      <a:pt x="4018" y="4333"/>
                      <a:pt x="4033" y="4301"/>
                    </a:cubicBezTo>
                    <a:cubicBezTo>
                      <a:pt x="4034" y="4297"/>
                      <a:pt x="4040" y="4274"/>
                      <a:pt x="4029" y="4265"/>
                    </a:cubicBezTo>
                    <a:cubicBezTo>
                      <a:pt x="4026" y="4261"/>
                      <a:pt x="4009" y="4262"/>
                      <a:pt x="3995" y="4263"/>
                    </a:cubicBezTo>
                    <a:cubicBezTo>
                      <a:pt x="3993" y="4263"/>
                      <a:pt x="3991" y="4263"/>
                      <a:pt x="3989" y="4263"/>
                    </a:cubicBezTo>
                    <a:cubicBezTo>
                      <a:pt x="3988" y="4263"/>
                      <a:pt x="3988" y="4263"/>
                      <a:pt x="3987" y="4263"/>
                    </a:cubicBezTo>
                    <a:cubicBezTo>
                      <a:pt x="3986" y="4263"/>
                      <a:pt x="3985" y="4263"/>
                      <a:pt x="3985" y="4263"/>
                    </a:cubicBezTo>
                    <a:cubicBezTo>
                      <a:pt x="3960" y="4264"/>
                      <a:pt x="3928" y="4264"/>
                      <a:pt x="3904" y="4249"/>
                    </a:cubicBezTo>
                    <a:cubicBezTo>
                      <a:pt x="3910" y="4272"/>
                      <a:pt x="3925" y="4314"/>
                      <a:pt x="3960" y="4326"/>
                    </a:cubicBezTo>
                    <a:close/>
                    <a:moveTo>
                      <a:pt x="3978" y="4152"/>
                    </a:moveTo>
                    <a:cubicBezTo>
                      <a:pt x="3989" y="4161"/>
                      <a:pt x="4003" y="4165"/>
                      <a:pt x="4019" y="4165"/>
                    </a:cubicBezTo>
                    <a:cubicBezTo>
                      <a:pt x="4020" y="4165"/>
                      <a:pt x="4021" y="4165"/>
                      <a:pt x="4021" y="4165"/>
                    </a:cubicBezTo>
                    <a:cubicBezTo>
                      <a:pt x="4022" y="4165"/>
                      <a:pt x="4023" y="4165"/>
                      <a:pt x="4024" y="4165"/>
                    </a:cubicBezTo>
                    <a:cubicBezTo>
                      <a:pt x="4027" y="4164"/>
                      <a:pt x="4031" y="4164"/>
                      <a:pt x="4034" y="4163"/>
                    </a:cubicBezTo>
                    <a:cubicBezTo>
                      <a:pt x="4037" y="4163"/>
                      <a:pt x="4057" y="4157"/>
                      <a:pt x="4063" y="4144"/>
                    </a:cubicBezTo>
                    <a:cubicBezTo>
                      <a:pt x="4065" y="4141"/>
                      <a:pt x="4066" y="4138"/>
                      <a:pt x="4066" y="4134"/>
                    </a:cubicBezTo>
                    <a:cubicBezTo>
                      <a:pt x="4066" y="4131"/>
                      <a:pt x="4065" y="4126"/>
                      <a:pt x="4063" y="4122"/>
                    </a:cubicBezTo>
                    <a:cubicBezTo>
                      <a:pt x="4056" y="4106"/>
                      <a:pt x="4052" y="4100"/>
                      <a:pt x="4050" y="4098"/>
                    </a:cubicBezTo>
                    <a:cubicBezTo>
                      <a:pt x="4049" y="4098"/>
                      <a:pt x="4047" y="4098"/>
                      <a:pt x="4044" y="4099"/>
                    </a:cubicBezTo>
                    <a:cubicBezTo>
                      <a:pt x="4044" y="4099"/>
                      <a:pt x="4043" y="4099"/>
                      <a:pt x="4042" y="4099"/>
                    </a:cubicBezTo>
                    <a:cubicBezTo>
                      <a:pt x="4041" y="4099"/>
                      <a:pt x="4041" y="4099"/>
                      <a:pt x="4040" y="4099"/>
                    </a:cubicBezTo>
                    <a:cubicBezTo>
                      <a:pt x="4024" y="4102"/>
                      <a:pt x="3991" y="4103"/>
                      <a:pt x="3942" y="4088"/>
                    </a:cubicBezTo>
                    <a:cubicBezTo>
                      <a:pt x="3946" y="4104"/>
                      <a:pt x="3955" y="4134"/>
                      <a:pt x="3978" y="4152"/>
                    </a:cubicBezTo>
                    <a:close/>
                    <a:moveTo>
                      <a:pt x="2855" y="923"/>
                    </a:moveTo>
                    <a:cubicBezTo>
                      <a:pt x="2858" y="918"/>
                      <a:pt x="2863" y="914"/>
                      <a:pt x="2870" y="912"/>
                    </a:cubicBezTo>
                    <a:cubicBezTo>
                      <a:pt x="2872" y="911"/>
                      <a:pt x="2876" y="911"/>
                      <a:pt x="2879" y="910"/>
                    </a:cubicBezTo>
                    <a:cubicBezTo>
                      <a:pt x="2876" y="905"/>
                      <a:pt x="2873" y="899"/>
                      <a:pt x="2870" y="892"/>
                    </a:cubicBezTo>
                    <a:cubicBezTo>
                      <a:pt x="2867" y="897"/>
                      <a:pt x="2857" y="918"/>
                      <a:pt x="2855" y="923"/>
                    </a:cubicBezTo>
                    <a:close/>
                    <a:moveTo>
                      <a:pt x="3405" y="713"/>
                    </a:moveTo>
                    <a:cubicBezTo>
                      <a:pt x="3405" y="713"/>
                      <a:pt x="3452" y="789"/>
                      <a:pt x="3454" y="792"/>
                    </a:cubicBezTo>
                    <a:cubicBezTo>
                      <a:pt x="3457" y="790"/>
                      <a:pt x="3509" y="758"/>
                      <a:pt x="3510" y="757"/>
                    </a:cubicBezTo>
                    <a:cubicBezTo>
                      <a:pt x="3511" y="755"/>
                      <a:pt x="3515" y="732"/>
                      <a:pt x="3516" y="730"/>
                    </a:cubicBezTo>
                    <a:cubicBezTo>
                      <a:pt x="3515" y="729"/>
                      <a:pt x="3476" y="672"/>
                      <a:pt x="3474" y="669"/>
                    </a:cubicBezTo>
                    <a:cubicBezTo>
                      <a:pt x="3473" y="670"/>
                      <a:pt x="3407" y="711"/>
                      <a:pt x="3405" y="713"/>
                    </a:cubicBezTo>
                    <a:close/>
                    <a:moveTo>
                      <a:pt x="2812" y="981"/>
                    </a:moveTo>
                    <a:cubicBezTo>
                      <a:pt x="2812" y="981"/>
                      <a:pt x="2818" y="968"/>
                      <a:pt x="2819" y="966"/>
                    </a:cubicBezTo>
                    <a:cubicBezTo>
                      <a:pt x="2816" y="964"/>
                      <a:pt x="2748" y="922"/>
                      <a:pt x="2745" y="919"/>
                    </a:cubicBezTo>
                    <a:cubicBezTo>
                      <a:pt x="2743" y="923"/>
                      <a:pt x="2702" y="997"/>
                      <a:pt x="2701" y="1000"/>
                    </a:cubicBezTo>
                    <a:cubicBezTo>
                      <a:pt x="2706" y="1003"/>
                      <a:pt x="2776" y="1047"/>
                      <a:pt x="2779" y="1049"/>
                    </a:cubicBezTo>
                    <a:cubicBezTo>
                      <a:pt x="2781" y="1045"/>
                      <a:pt x="2812" y="981"/>
                      <a:pt x="2812" y="981"/>
                    </a:cubicBezTo>
                    <a:close/>
                    <a:moveTo>
                      <a:pt x="3274" y="687"/>
                    </a:moveTo>
                    <a:cubicBezTo>
                      <a:pt x="3274" y="687"/>
                      <a:pt x="3309" y="751"/>
                      <a:pt x="3311" y="755"/>
                    </a:cubicBezTo>
                    <a:cubicBezTo>
                      <a:pt x="3315" y="752"/>
                      <a:pt x="3382" y="710"/>
                      <a:pt x="3385" y="708"/>
                    </a:cubicBezTo>
                    <a:cubicBezTo>
                      <a:pt x="3383" y="705"/>
                      <a:pt x="3344" y="642"/>
                      <a:pt x="3344" y="641"/>
                    </a:cubicBezTo>
                    <a:cubicBezTo>
                      <a:pt x="3340" y="643"/>
                      <a:pt x="3277" y="685"/>
                      <a:pt x="3274" y="687"/>
                    </a:cubicBezTo>
                    <a:close/>
                    <a:moveTo>
                      <a:pt x="2761" y="695"/>
                    </a:moveTo>
                    <a:cubicBezTo>
                      <a:pt x="2759" y="698"/>
                      <a:pt x="2724" y="762"/>
                      <a:pt x="2724" y="762"/>
                    </a:cubicBezTo>
                    <a:cubicBezTo>
                      <a:pt x="2727" y="764"/>
                      <a:pt x="2788" y="803"/>
                      <a:pt x="2791" y="805"/>
                    </a:cubicBezTo>
                    <a:cubicBezTo>
                      <a:pt x="2793" y="801"/>
                      <a:pt x="2824" y="745"/>
                      <a:pt x="2825" y="744"/>
                    </a:cubicBezTo>
                    <a:cubicBezTo>
                      <a:pt x="2824" y="743"/>
                      <a:pt x="2823" y="736"/>
                      <a:pt x="2823" y="735"/>
                    </a:cubicBezTo>
                    <a:cubicBezTo>
                      <a:pt x="2821" y="734"/>
                      <a:pt x="2765" y="697"/>
                      <a:pt x="2761" y="695"/>
                    </a:cubicBezTo>
                    <a:close/>
                    <a:moveTo>
                      <a:pt x="3239" y="817"/>
                    </a:moveTo>
                    <a:cubicBezTo>
                      <a:pt x="3241" y="821"/>
                      <a:pt x="3282" y="896"/>
                      <a:pt x="3284" y="899"/>
                    </a:cubicBezTo>
                    <a:cubicBezTo>
                      <a:pt x="3287" y="897"/>
                      <a:pt x="3349" y="858"/>
                      <a:pt x="3351" y="857"/>
                    </a:cubicBezTo>
                    <a:cubicBezTo>
                      <a:pt x="3350" y="854"/>
                      <a:pt x="3308" y="778"/>
                      <a:pt x="3306" y="775"/>
                    </a:cubicBezTo>
                    <a:cubicBezTo>
                      <a:pt x="3305" y="775"/>
                      <a:pt x="3242" y="815"/>
                      <a:pt x="3239" y="817"/>
                    </a:cubicBezTo>
                    <a:close/>
                    <a:moveTo>
                      <a:pt x="3370" y="862"/>
                    </a:moveTo>
                    <a:cubicBezTo>
                      <a:pt x="3372" y="864"/>
                      <a:pt x="3413" y="938"/>
                      <a:pt x="3414" y="942"/>
                    </a:cubicBezTo>
                    <a:cubicBezTo>
                      <a:pt x="3418" y="940"/>
                      <a:pt x="3456" y="916"/>
                      <a:pt x="3457" y="915"/>
                    </a:cubicBezTo>
                    <a:cubicBezTo>
                      <a:pt x="3457" y="914"/>
                      <a:pt x="3478" y="862"/>
                      <a:pt x="3479" y="860"/>
                    </a:cubicBezTo>
                    <a:cubicBezTo>
                      <a:pt x="3478" y="858"/>
                      <a:pt x="3451" y="814"/>
                      <a:pt x="3449" y="812"/>
                    </a:cubicBezTo>
                    <a:cubicBezTo>
                      <a:pt x="3448" y="813"/>
                      <a:pt x="3373" y="860"/>
                      <a:pt x="3370" y="862"/>
                    </a:cubicBezTo>
                    <a:close/>
                    <a:moveTo>
                      <a:pt x="3114" y="850"/>
                    </a:moveTo>
                    <a:lnTo>
                      <a:pt x="3109" y="852"/>
                    </a:lnTo>
                    <a:lnTo>
                      <a:pt x="3103" y="854"/>
                    </a:lnTo>
                    <a:cubicBezTo>
                      <a:pt x="3089" y="860"/>
                      <a:pt x="3073" y="872"/>
                      <a:pt x="3059" y="886"/>
                    </a:cubicBezTo>
                    <a:cubicBezTo>
                      <a:pt x="3059" y="886"/>
                      <a:pt x="3049" y="897"/>
                      <a:pt x="3048" y="898"/>
                    </a:cubicBezTo>
                    <a:cubicBezTo>
                      <a:pt x="3048" y="899"/>
                      <a:pt x="3048" y="900"/>
                      <a:pt x="3048" y="900"/>
                    </a:cubicBezTo>
                    <a:cubicBezTo>
                      <a:pt x="3049" y="912"/>
                      <a:pt x="3050" y="924"/>
                      <a:pt x="3050" y="936"/>
                    </a:cubicBezTo>
                    <a:cubicBezTo>
                      <a:pt x="3050" y="936"/>
                      <a:pt x="3050" y="951"/>
                      <a:pt x="3050" y="952"/>
                    </a:cubicBezTo>
                    <a:cubicBezTo>
                      <a:pt x="3052" y="951"/>
                      <a:pt x="3055" y="950"/>
                      <a:pt x="3055" y="950"/>
                    </a:cubicBezTo>
                    <a:cubicBezTo>
                      <a:pt x="3063" y="945"/>
                      <a:pt x="3072" y="939"/>
                      <a:pt x="3080" y="932"/>
                    </a:cubicBezTo>
                    <a:lnTo>
                      <a:pt x="3091" y="923"/>
                    </a:lnTo>
                    <a:cubicBezTo>
                      <a:pt x="3091" y="923"/>
                      <a:pt x="3094" y="920"/>
                      <a:pt x="3094" y="920"/>
                    </a:cubicBezTo>
                    <a:lnTo>
                      <a:pt x="3097" y="917"/>
                    </a:lnTo>
                    <a:lnTo>
                      <a:pt x="3098" y="916"/>
                    </a:lnTo>
                    <a:lnTo>
                      <a:pt x="3109" y="903"/>
                    </a:lnTo>
                    <a:cubicBezTo>
                      <a:pt x="3109" y="903"/>
                      <a:pt x="3117" y="892"/>
                      <a:pt x="3117" y="892"/>
                    </a:cubicBezTo>
                    <a:lnTo>
                      <a:pt x="3118" y="891"/>
                    </a:lnTo>
                    <a:lnTo>
                      <a:pt x="3120" y="887"/>
                    </a:lnTo>
                    <a:cubicBezTo>
                      <a:pt x="3120" y="887"/>
                      <a:pt x="3124" y="879"/>
                      <a:pt x="3125" y="878"/>
                    </a:cubicBezTo>
                    <a:lnTo>
                      <a:pt x="3128" y="871"/>
                    </a:lnTo>
                    <a:cubicBezTo>
                      <a:pt x="3129" y="866"/>
                      <a:pt x="3130" y="862"/>
                      <a:pt x="3130" y="859"/>
                    </a:cubicBezTo>
                    <a:lnTo>
                      <a:pt x="3130" y="858"/>
                    </a:lnTo>
                    <a:lnTo>
                      <a:pt x="3130" y="854"/>
                    </a:lnTo>
                    <a:lnTo>
                      <a:pt x="3128" y="852"/>
                    </a:lnTo>
                    <a:cubicBezTo>
                      <a:pt x="3128" y="852"/>
                      <a:pt x="3128" y="852"/>
                      <a:pt x="3128" y="851"/>
                    </a:cubicBezTo>
                    <a:cubicBezTo>
                      <a:pt x="3128" y="851"/>
                      <a:pt x="3128" y="851"/>
                      <a:pt x="3128" y="851"/>
                    </a:cubicBezTo>
                    <a:cubicBezTo>
                      <a:pt x="3128" y="851"/>
                      <a:pt x="3127" y="851"/>
                      <a:pt x="3126" y="850"/>
                    </a:cubicBezTo>
                    <a:lnTo>
                      <a:pt x="3126" y="850"/>
                    </a:lnTo>
                    <a:cubicBezTo>
                      <a:pt x="3126" y="850"/>
                      <a:pt x="3125" y="850"/>
                      <a:pt x="3125" y="850"/>
                    </a:cubicBezTo>
                    <a:lnTo>
                      <a:pt x="3123" y="849"/>
                    </a:lnTo>
                    <a:lnTo>
                      <a:pt x="3121" y="849"/>
                    </a:lnTo>
                    <a:lnTo>
                      <a:pt x="3114" y="850"/>
                    </a:lnTo>
                    <a:close/>
                    <a:moveTo>
                      <a:pt x="3000" y="1034"/>
                    </a:moveTo>
                    <a:cubicBezTo>
                      <a:pt x="2991" y="1043"/>
                      <a:pt x="2973" y="1049"/>
                      <a:pt x="2952" y="1051"/>
                    </a:cubicBezTo>
                    <a:cubicBezTo>
                      <a:pt x="2957" y="1051"/>
                      <a:pt x="3006" y="1051"/>
                      <a:pt x="3006" y="1050"/>
                    </a:cubicBezTo>
                    <a:cubicBezTo>
                      <a:pt x="3006" y="1048"/>
                      <a:pt x="3006" y="1039"/>
                      <a:pt x="3006" y="1037"/>
                    </a:cubicBezTo>
                    <a:cubicBezTo>
                      <a:pt x="3005" y="1037"/>
                      <a:pt x="3004" y="1037"/>
                      <a:pt x="3004" y="1037"/>
                    </a:cubicBezTo>
                    <a:cubicBezTo>
                      <a:pt x="3004" y="1037"/>
                      <a:pt x="3002" y="1035"/>
                      <a:pt x="3000" y="1034"/>
                    </a:cubicBezTo>
                    <a:close/>
                    <a:moveTo>
                      <a:pt x="3186" y="798"/>
                    </a:moveTo>
                    <a:cubicBezTo>
                      <a:pt x="3186" y="798"/>
                      <a:pt x="3186" y="798"/>
                      <a:pt x="3186" y="798"/>
                    </a:cubicBezTo>
                    <a:lnTo>
                      <a:pt x="3182" y="813"/>
                    </a:lnTo>
                    <a:cubicBezTo>
                      <a:pt x="3182" y="813"/>
                      <a:pt x="3174" y="839"/>
                      <a:pt x="3173" y="841"/>
                    </a:cubicBezTo>
                    <a:cubicBezTo>
                      <a:pt x="3181" y="837"/>
                      <a:pt x="3217" y="814"/>
                      <a:pt x="3220" y="812"/>
                    </a:cubicBezTo>
                    <a:cubicBezTo>
                      <a:pt x="3219" y="810"/>
                      <a:pt x="3200" y="775"/>
                      <a:pt x="3200" y="775"/>
                    </a:cubicBezTo>
                    <a:cubicBezTo>
                      <a:pt x="3200" y="775"/>
                      <a:pt x="3194" y="765"/>
                      <a:pt x="3194" y="765"/>
                    </a:cubicBezTo>
                    <a:cubicBezTo>
                      <a:pt x="3194" y="767"/>
                      <a:pt x="3187" y="793"/>
                      <a:pt x="3186" y="798"/>
                    </a:cubicBezTo>
                    <a:close/>
                    <a:moveTo>
                      <a:pt x="3012" y="749"/>
                    </a:moveTo>
                    <a:cubicBezTo>
                      <a:pt x="3012" y="749"/>
                      <a:pt x="3012" y="749"/>
                      <a:pt x="3011" y="749"/>
                    </a:cubicBezTo>
                    <a:lnTo>
                      <a:pt x="3011" y="749"/>
                    </a:lnTo>
                    <a:cubicBezTo>
                      <a:pt x="3011" y="749"/>
                      <a:pt x="3008" y="749"/>
                      <a:pt x="3008" y="749"/>
                    </a:cubicBezTo>
                    <a:lnTo>
                      <a:pt x="3006" y="749"/>
                    </a:lnTo>
                    <a:cubicBezTo>
                      <a:pt x="3002" y="750"/>
                      <a:pt x="2998" y="753"/>
                      <a:pt x="2995" y="756"/>
                    </a:cubicBezTo>
                    <a:cubicBezTo>
                      <a:pt x="2990" y="760"/>
                      <a:pt x="2988" y="766"/>
                      <a:pt x="2988" y="772"/>
                    </a:cubicBezTo>
                    <a:cubicBezTo>
                      <a:pt x="2988" y="784"/>
                      <a:pt x="2996" y="793"/>
                      <a:pt x="3007" y="796"/>
                    </a:cubicBezTo>
                    <a:lnTo>
                      <a:pt x="3007" y="796"/>
                    </a:lnTo>
                    <a:cubicBezTo>
                      <a:pt x="3007" y="796"/>
                      <a:pt x="3011" y="796"/>
                      <a:pt x="3011" y="796"/>
                    </a:cubicBezTo>
                    <a:lnTo>
                      <a:pt x="3016" y="796"/>
                    </a:lnTo>
                    <a:cubicBezTo>
                      <a:pt x="3016" y="796"/>
                      <a:pt x="3017" y="796"/>
                      <a:pt x="3017" y="796"/>
                    </a:cubicBezTo>
                    <a:cubicBezTo>
                      <a:pt x="3027" y="793"/>
                      <a:pt x="3035" y="783"/>
                      <a:pt x="3035" y="772"/>
                    </a:cubicBezTo>
                    <a:cubicBezTo>
                      <a:pt x="3035" y="762"/>
                      <a:pt x="3028" y="752"/>
                      <a:pt x="3017" y="749"/>
                    </a:cubicBezTo>
                    <a:lnTo>
                      <a:pt x="3015" y="749"/>
                    </a:lnTo>
                    <a:lnTo>
                      <a:pt x="3012" y="749"/>
                    </a:lnTo>
                    <a:close/>
                    <a:moveTo>
                      <a:pt x="3375" y="1059"/>
                    </a:moveTo>
                    <a:cubicBezTo>
                      <a:pt x="3387" y="1047"/>
                      <a:pt x="3404" y="1019"/>
                      <a:pt x="3423" y="986"/>
                    </a:cubicBezTo>
                    <a:cubicBezTo>
                      <a:pt x="3422" y="984"/>
                      <a:pt x="3410" y="963"/>
                      <a:pt x="3409" y="962"/>
                    </a:cubicBezTo>
                    <a:cubicBezTo>
                      <a:pt x="3406" y="964"/>
                      <a:pt x="3389" y="975"/>
                      <a:pt x="3389" y="975"/>
                    </a:cubicBezTo>
                    <a:lnTo>
                      <a:pt x="3367" y="988"/>
                    </a:lnTo>
                    <a:cubicBezTo>
                      <a:pt x="3367" y="988"/>
                      <a:pt x="3342" y="1004"/>
                      <a:pt x="3341" y="1005"/>
                    </a:cubicBezTo>
                    <a:cubicBezTo>
                      <a:pt x="3343" y="1009"/>
                      <a:pt x="3370" y="1058"/>
                      <a:pt x="3371" y="1059"/>
                    </a:cubicBezTo>
                    <a:lnTo>
                      <a:pt x="3375" y="1059"/>
                    </a:lnTo>
                    <a:close/>
                    <a:moveTo>
                      <a:pt x="2852" y="657"/>
                    </a:moveTo>
                    <a:cubicBezTo>
                      <a:pt x="2852" y="657"/>
                      <a:pt x="2847" y="658"/>
                      <a:pt x="2847" y="658"/>
                    </a:cubicBezTo>
                    <a:lnTo>
                      <a:pt x="2842" y="658"/>
                    </a:lnTo>
                    <a:cubicBezTo>
                      <a:pt x="2835" y="659"/>
                      <a:pt x="2829" y="658"/>
                      <a:pt x="2822" y="657"/>
                    </a:cubicBezTo>
                    <a:cubicBezTo>
                      <a:pt x="2823" y="661"/>
                      <a:pt x="2827" y="681"/>
                      <a:pt x="2827" y="682"/>
                    </a:cubicBezTo>
                    <a:cubicBezTo>
                      <a:pt x="2834" y="684"/>
                      <a:pt x="2842" y="684"/>
                      <a:pt x="2849" y="684"/>
                    </a:cubicBezTo>
                    <a:cubicBezTo>
                      <a:pt x="2849" y="683"/>
                      <a:pt x="2853" y="683"/>
                      <a:pt x="2853" y="683"/>
                    </a:cubicBezTo>
                    <a:lnTo>
                      <a:pt x="2856" y="682"/>
                    </a:lnTo>
                    <a:cubicBezTo>
                      <a:pt x="2856" y="682"/>
                      <a:pt x="2857" y="682"/>
                      <a:pt x="2857" y="682"/>
                    </a:cubicBezTo>
                    <a:cubicBezTo>
                      <a:pt x="2857" y="682"/>
                      <a:pt x="2858" y="681"/>
                      <a:pt x="2858" y="681"/>
                    </a:cubicBezTo>
                    <a:cubicBezTo>
                      <a:pt x="2858" y="681"/>
                      <a:pt x="2862" y="680"/>
                      <a:pt x="2862" y="680"/>
                    </a:cubicBezTo>
                    <a:cubicBezTo>
                      <a:pt x="2865" y="678"/>
                      <a:pt x="2867" y="677"/>
                      <a:pt x="2870" y="675"/>
                    </a:cubicBezTo>
                    <a:cubicBezTo>
                      <a:pt x="2869" y="671"/>
                      <a:pt x="2868" y="657"/>
                      <a:pt x="2867" y="652"/>
                    </a:cubicBezTo>
                    <a:cubicBezTo>
                      <a:pt x="2864" y="653"/>
                      <a:pt x="2861" y="655"/>
                      <a:pt x="2857" y="656"/>
                    </a:cubicBezTo>
                    <a:cubicBezTo>
                      <a:pt x="2857" y="656"/>
                      <a:pt x="2852" y="657"/>
                      <a:pt x="2852" y="657"/>
                    </a:cubicBezTo>
                    <a:close/>
                    <a:moveTo>
                      <a:pt x="3446" y="939"/>
                    </a:moveTo>
                    <a:cubicBezTo>
                      <a:pt x="3443" y="941"/>
                      <a:pt x="3424" y="953"/>
                      <a:pt x="3421" y="954"/>
                    </a:cubicBezTo>
                    <a:cubicBezTo>
                      <a:pt x="3423" y="957"/>
                      <a:pt x="3430" y="970"/>
                      <a:pt x="3430" y="970"/>
                    </a:cubicBezTo>
                    <a:cubicBezTo>
                      <a:pt x="3436" y="960"/>
                      <a:pt x="3441" y="949"/>
                      <a:pt x="3446" y="939"/>
                    </a:cubicBezTo>
                    <a:close/>
                    <a:moveTo>
                      <a:pt x="2803" y="812"/>
                    </a:moveTo>
                    <a:cubicBezTo>
                      <a:pt x="2805" y="813"/>
                      <a:pt x="2848" y="840"/>
                      <a:pt x="2850" y="842"/>
                    </a:cubicBezTo>
                    <a:cubicBezTo>
                      <a:pt x="2850" y="840"/>
                      <a:pt x="2841" y="813"/>
                      <a:pt x="2841" y="813"/>
                    </a:cubicBezTo>
                    <a:lnTo>
                      <a:pt x="2840" y="810"/>
                    </a:lnTo>
                    <a:lnTo>
                      <a:pt x="2838" y="801"/>
                    </a:lnTo>
                    <a:lnTo>
                      <a:pt x="2831" y="773"/>
                    </a:lnTo>
                    <a:lnTo>
                      <a:pt x="2830" y="770"/>
                    </a:lnTo>
                    <a:cubicBezTo>
                      <a:pt x="2830" y="770"/>
                      <a:pt x="2830" y="767"/>
                      <a:pt x="2829" y="765"/>
                    </a:cubicBezTo>
                    <a:cubicBezTo>
                      <a:pt x="2828" y="767"/>
                      <a:pt x="2805" y="809"/>
                      <a:pt x="2803" y="812"/>
                    </a:cubicBezTo>
                    <a:close/>
                    <a:moveTo>
                      <a:pt x="3020" y="1036"/>
                    </a:moveTo>
                    <a:cubicBezTo>
                      <a:pt x="3020" y="1037"/>
                      <a:pt x="3020" y="1047"/>
                      <a:pt x="3021" y="1050"/>
                    </a:cubicBezTo>
                    <a:cubicBezTo>
                      <a:pt x="3024" y="1050"/>
                      <a:pt x="3065" y="1051"/>
                      <a:pt x="3065" y="1051"/>
                    </a:cubicBezTo>
                    <a:cubicBezTo>
                      <a:pt x="3065" y="1051"/>
                      <a:pt x="3067" y="1051"/>
                      <a:pt x="3070" y="1051"/>
                    </a:cubicBezTo>
                    <a:cubicBezTo>
                      <a:pt x="3049" y="1049"/>
                      <a:pt x="3032" y="1043"/>
                      <a:pt x="3023" y="1034"/>
                    </a:cubicBezTo>
                    <a:cubicBezTo>
                      <a:pt x="3022" y="1035"/>
                      <a:pt x="3021" y="1035"/>
                      <a:pt x="3020" y="1036"/>
                    </a:cubicBezTo>
                    <a:close/>
                    <a:moveTo>
                      <a:pt x="2890" y="812"/>
                    </a:moveTo>
                    <a:lnTo>
                      <a:pt x="2891" y="811"/>
                    </a:lnTo>
                    <a:lnTo>
                      <a:pt x="2890" y="812"/>
                    </a:lnTo>
                    <a:lnTo>
                      <a:pt x="2889" y="812"/>
                    </a:lnTo>
                    <a:cubicBezTo>
                      <a:pt x="2889" y="812"/>
                      <a:pt x="2886" y="813"/>
                      <a:pt x="2886" y="813"/>
                    </a:cubicBezTo>
                    <a:lnTo>
                      <a:pt x="2884" y="814"/>
                    </a:lnTo>
                    <a:lnTo>
                      <a:pt x="2881" y="815"/>
                    </a:lnTo>
                    <a:cubicBezTo>
                      <a:pt x="2881" y="815"/>
                      <a:pt x="2880" y="815"/>
                      <a:pt x="2881" y="815"/>
                    </a:cubicBezTo>
                    <a:lnTo>
                      <a:pt x="2879" y="815"/>
                    </a:lnTo>
                    <a:cubicBezTo>
                      <a:pt x="2872" y="817"/>
                      <a:pt x="2865" y="817"/>
                      <a:pt x="2857" y="816"/>
                    </a:cubicBezTo>
                    <a:cubicBezTo>
                      <a:pt x="2859" y="821"/>
                      <a:pt x="2864" y="840"/>
                      <a:pt x="2865" y="842"/>
                    </a:cubicBezTo>
                    <a:cubicBezTo>
                      <a:pt x="2869" y="842"/>
                      <a:pt x="2874" y="842"/>
                      <a:pt x="2879" y="841"/>
                    </a:cubicBezTo>
                    <a:lnTo>
                      <a:pt x="2880" y="841"/>
                    </a:lnTo>
                    <a:cubicBezTo>
                      <a:pt x="2880" y="841"/>
                      <a:pt x="2884" y="840"/>
                      <a:pt x="2884" y="840"/>
                    </a:cubicBezTo>
                    <a:cubicBezTo>
                      <a:pt x="2884" y="840"/>
                      <a:pt x="2885" y="840"/>
                      <a:pt x="2885" y="840"/>
                    </a:cubicBezTo>
                    <a:lnTo>
                      <a:pt x="2887" y="839"/>
                    </a:lnTo>
                    <a:cubicBezTo>
                      <a:pt x="2887" y="839"/>
                      <a:pt x="2888" y="839"/>
                      <a:pt x="2888" y="839"/>
                    </a:cubicBezTo>
                    <a:cubicBezTo>
                      <a:pt x="2888" y="839"/>
                      <a:pt x="2891" y="837"/>
                      <a:pt x="2891" y="837"/>
                    </a:cubicBezTo>
                    <a:cubicBezTo>
                      <a:pt x="2891" y="837"/>
                      <a:pt x="2891" y="837"/>
                      <a:pt x="2892" y="837"/>
                    </a:cubicBezTo>
                    <a:lnTo>
                      <a:pt x="2893" y="836"/>
                    </a:lnTo>
                    <a:cubicBezTo>
                      <a:pt x="2893" y="836"/>
                      <a:pt x="2896" y="836"/>
                      <a:pt x="2895" y="836"/>
                    </a:cubicBezTo>
                    <a:cubicBezTo>
                      <a:pt x="2895" y="836"/>
                      <a:pt x="2900" y="833"/>
                      <a:pt x="2902" y="832"/>
                    </a:cubicBezTo>
                    <a:cubicBezTo>
                      <a:pt x="2901" y="830"/>
                      <a:pt x="2896" y="813"/>
                      <a:pt x="2895" y="809"/>
                    </a:cubicBezTo>
                    <a:cubicBezTo>
                      <a:pt x="2893" y="810"/>
                      <a:pt x="2890" y="812"/>
                      <a:pt x="2890" y="812"/>
                    </a:cubicBezTo>
                    <a:close/>
                    <a:moveTo>
                      <a:pt x="3355" y="633"/>
                    </a:moveTo>
                    <a:cubicBezTo>
                      <a:pt x="3357" y="636"/>
                      <a:pt x="3395" y="697"/>
                      <a:pt x="3397" y="701"/>
                    </a:cubicBezTo>
                    <a:cubicBezTo>
                      <a:pt x="3399" y="699"/>
                      <a:pt x="3463" y="659"/>
                      <a:pt x="3466" y="657"/>
                    </a:cubicBezTo>
                    <a:cubicBezTo>
                      <a:pt x="3464" y="654"/>
                      <a:pt x="3423" y="594"/>
                      <a:pt x="3421" y="590"/>
                    </a:cubicBezTo>
                    <a:cubicBezTo>
                      <a:pt x="3418" y="592"/>
                      <a:pt x="3358" y="631"/>
                      <a:pt x="3355" y="633"/>
                    </a:cubicBezTo>
                    <a:close/>
                    <a:moveTo>
                      <a:pt x="3172" y="697"/>
                    </a:moveTo>
                    <a:lnTo>
                      <a:pt x="3168" y="697"/>
                    </a:lnTo>
                    <a:cubicBezTo>
                      <a:pt x="3168" y="697"/>
                      <a:pt x="3167" y="697"/>
                      <a:pt x="3167" y="697"/>
                    </a:cubicBezTo>
                    <a:lnTo>
                      <a:pt x="3162" y="695"/>
                    </a:lnTo>
                    <a:lnTo>
                      <a:pt x="3159" y="694"/>
                    </a:lnTo>
                    <a:lnTo>
                      <a:pt x="3158" y="694"/>
                    </a:lnTo>
                    <a:lnTo>
                      <a:pt x="3153" y="692"/>
                    </a:lnTo>
                    <a:cubicBezTo>
                      <a:pt x="3153" y="692"/>
                      <a:pt x="3152" y="691"/>
                      <a:pt x="3151" y="691"/>
                    </a:cubicBezTo>
                    <a:cubicBezTo>
                      <a:pt x="3151" y="695"/>
                      <a:pt x="3148" y="713"/>
                      <a:pt x="3147" y="715"/>
                    </a:cubicBezTo>
                    <a:cubicBezTo>
                      <a:pt x="3149" y="716"/>
                      <a:pt x="3154" y="719"/>
                      <a:pt x="3154" y="719"/>
                    </a:cubicBezTo>
                    <a:cubicBezTo>
                      <a:pt x="3154" y="719"/>
                      <a:pt x="3156" y="720"/>
                      <a:pt x="3156" y="720"/>
                    </a:cubicBezTo>
                    <a:lnTo>
                      <a:pt x="3157" y="720"/>
                    </a:lnTo>
                    <a:lnTo>
                      <a:pt x="3158" y="721"/>
                    </a:lnTo>
                    <a:lnTo>
                      <a:pt x="3160" y="721"/>
                    </a:lnTo>
                    <a:lnTo>
                      <a:pt x="3161" y="721"/>
                    </a:lnTo>
                    <a:lnTo>
                      <a:pt x="3162" y="722"/>
                    </a:lnTo>
                    <a:lnTo>
                      <a:pt x="3163" y="722"/>
                    </a:lnTo>
                    <a:lnTo>
                      <a:pt x="3164" y="722"/>
                    </a:lnTo>
                    <a:lnTo>
                      <a:pt x="3165" y="722"/>
                    </a:lnTo>
                    <a:cubicBezTo>
                      <a:pt x="3169" y="723"/>
                      <a:pt x="3172" y="723"/>
                      <a:pt x="3175" y="723"/>
                    </a:cubicBezTo>
                    <a:lnTo>
                      <a:pt x="3180" y="723"/>
                    </a:lnTo>
                    <a:lnTo>
                      <a:pt x="3186" y="723"/>
                    </a:lnTo>
                    <a:cubicBezTo>
                      <a:pt x="3186" y="723"/>
                      <a:pt x="3188" y="722"/>
                      <a:pt x="3189" y="722"/>
                    </a:cubicBezTo>
                    <a:cubicBezTo>
                      <a:pt x="3189" y="722"/>
                      <a:pt x="3193" y="700"/>
                      <a:pt x="3194" y="697"/>
                    </a:cubicBezTo>
                    <a:cubicBezTo>
                      <a:pt x="3186" y="698"/>
                      <a:pt x="3179" y="698"/>
                      <a:pt x="3172" y="697"/>
                    </a:cubicBezTo>
                    <a:close/>
                    <a:moveTo>
                      <a:pt x="2812" y="682"/>
                    </a:moveTo>
                    <a:lnTo>
                      <a:pt x="2807" y="652"/>
                    </a:lnTo>
                    <a:cubicBezTo>
                      <a:pt x="2807" y="652"/>
                      <a:pt x="2803" y="628"/>
                      <a:pt x="2802" y="621"/>
                    </a:cubicBezTo>
                    <a:cubicBezTo>
                      <a:pt x="2797" y="629"/>
                      <a:pt x="2770" y="679"/>
                      <a:pt x="2768" y="682"/>
                    </a:cubicBezTo>
                    <a:cubicBezTo>
                      <a:pt x="2768" y="682"/>
                      <a:pt x="2813" y="711"/>
                      <a:pt x="2819" y="715"/>
                    </a:cubicBezTo>
                    <a:cubicBezTo>
                      <a:pt x="2817" y="709"/>
                      <a:pt x="2814" y="693"/>
                      <a:pt x="2814" y="693"/>
                    </a:cubicBezTo>
                    <a:lnTo>
                      <a:pt x="2812" y="682"/>
                    </a:lnTo>
                    <a:close/>
                    <a:moveTo>
                      <a:pt x="2764" y="1059"/>
                    </a:moveTo>
                    <a:cubicBezTo>
                      <a:pt x="2764" y="1059"/>
                      <a:pt x="2767" y="1059"/>
                      <a:pt x="2769" y="1059"/>
                    </a:cubicBezTo>
                    <a:cubicBezTo>
                      <a:pt x="2751" y="1048"/>
                      <a:pt x="2695" y="1013"/>
                      <a:pt x="2694" y="1012"/>
                    </a:cubicBezTo>
                    <a:cubicBezTo>
                      <a:pt x="2693" y="1015"/>
                      <a:pt x="2670" y="1058"/>
                      <a:pt x="2669" y="1059"/>
                    </a:cubicBezTo>
                    <a:lnTo>
                      <a:pt x="2764" y="1059"/>
                    </a:lnTo>
                    <a:close/>
                    <a:moveTo>
                      <a:pt x="3225" y="595"/>
                    </a:moveTo>
                    <a:cubicBezTo>
                      <a:pt x="3225" y="596"/>
                      <a:pt x="3225" y="597"/>
                      <a:pt x="3225" y="598"/>
                    </a:cubicBezTo>
                    <a:cubicBezTo>
                      <a:pt x="3225" y="599"/>
                      <a:pt x="3265" y="671"/>
                      <a:pt x="3267" y="674"/>
                    </a:cubicBezTo>
                    <a:cubicBezTo>
                      <a:pt x="3270" y="672"/>
                      <a:pt x="3333" y="631"/>
                      <a:pt x="3336" y="629"/>
                    </a:cubicBezTo>
                    <a:cubicBezTo>
                      <a:pt x="3334" y="626"/>
                      <a:pt x="3290" y="555"/>
                      <a:pt x="3288" y="552"/>
                    </a:cubicBezTo>
                    <a:cubicBezTo>
                      <a:pt x="3285" y="554"/>
                      <a:pt x="3226" y="594"/>
                      <a:pt x="3225" y="595"/>
                    </a:cubicBezTo>
                    <a:close/>
                    <a:moveTo>
                      <a:pt x="2652" y="1059"/>
                    </a:moveTo>
                    <a:cubicBezTo>
                      <a:pt x="2653" y="1058"/>
                      <a:pt x="2681" y="1008"/>
                      <a:pt x="2682" y="1005"/>
                    </a:cubicBezTo>
                    <a:cubicBezTo>
                      <a:pt x="2679" y="1003"/>
                      <a:pt x="2617" y="964"/>
                      <a:pt x="2614" y="962"/>
                    </a:cubicBezTo>
                    <a:cubicBezTo>
                      <a:pt x="2613" y="963"/>
                      <a:pt x="2601" y="985"/>
                      <a:pt x="2601" y="986"/>
                    </a:cubicBezTo>
                    <a:cubicBezTo>
                      <a:pt x="2619" y="1019"/>
                      <a:pt x="2637" y="1047"/>
                      <a:pt x="2648" y="1059"/>
                    </a:cubicBezTo>
                    <a:lnTo>
                      <a:pt x="2652" y="1059"/>
                    </a:lnTo>
                    <a:close/>
                    <a:moveTo>
                      <a:pt x="2665" y="869"/>
                    </a:moveTo>
                    <a:cubicBezTo>
                      <a:pt x="2663" y="873"/>
                      <a:pt x="2621" y="949"/>
                      <a:pt x="2621" y="949"/>
                    </a:cubicBezTo>
                    <a:cubicBezTo>
                      <a:pt x="2624" y="951"/>
                      <a:pt x="2686" y="990"/>
                      <a:pt x="2689" y="992"/>
                    </a:cubicBezTo>
                    <a:cubicBezTo>
                      <a:pt x="2690" y="990"/>
                      <a:pt x="2732" y="914"/>
                      <a:pt x="2733" y="912"/>
                    </a:cubicBezTo>
                    <a:cubicBezTo>
                      <a:pt x="2730" y="910"/>
                      <a:pt x="2668" y="871"/>
                      <a:pt x="2665" y="869"/>
                    </a:cubicBezTo>
                    <a:close/>
                    <a:moveTo>
                      <a:pt x="3218" y="640"/>
                    </a:moveTo>
                    <a:lnTo>
                      <a:pt x="3216" y="652"/>
                    </a:lnTo>
                    <a:lnTo>
                      <a:pt x="3211" y="682"/>
                    </a:lnTo>
                    <a:lnTo>
                      <a:pt x="3210" y="689"/>
                    </a:lnTo>
                    <a:lnTo>
                      <a:pt x="3209" y="693"/>
                    </a:lnTo>
                    <a:lnTo>
                      <a:pt x="3209" y="693"/>
                    </a:lnTo>
                    <a:cubicBezTo>
                      <a:pt x="3209" y="693"/>
                      <a:pt x="3206" y="709"/>
                      <a:pt x="3205" y="715"/>
                    </a:cubicBezTo>
                    <a:cubicBezTo>
                      <a:pt x="3210" y="712"/>
                      <a:pt x="3255" y="682"/>
                      <a:pt x="3255" y="682"/>
                    </a:cubicBezTo>
                    <a:cubicBezTo>
                      <a:pt x="3255" y="681"/>
                      <a:pt x="3222" y="621"/>
                      <a:pt x="3221" y="621"/>
                    </a:cubicBezTo>
                    <a:cubicBezTo>
                      <a:pt x="3220" y="628"/>
                      <a:pt x="3218" y="640"/>
                      <a:pt x="3218" y="640"/>
                    </a:cubicBezTo>
                    <a:close/>
                    <a:moveTo>
                      <a:pt x="3348" y="621"/>
                    </a:moveTo>
                    <a:cubicBezTo>
                      <a:pt x="3351" y="619"/>
                      <a:pt x="3412" y="579"/>
                      <a:pt x="3413" y="579"/>
                    </a:cubicBezTo>
                    <a:cubicBezTo>
                      <a:pt x="3410" y="576"/>
                      <a:pt x="3363" y="506"/>
                      <a:pt x="3361" y="503"/>
                    </a:cubicBezTo>
                    <a:cubicBezTo>
                      <a:pt x="3358" y="505"/>
                      <a:pt x="3303" y="542"/>
                      <a:pt x="3300" y="544"/>
                    </a:cubicBezTo>
                    <a:cubicBezTo>
                      <a:pt x="3302" y="546"/>
                      <a:pt x="3346" y="618"/>
                      <a:pt x="3348" y="621"/>
                    </a:cubicBezTo>
                    <a:close/>
                    <a:moveTo>
                      <a:pt x="3143" y="871"/>
                    </a:moveTo>
                    <a:lnTo>
                      <a:pt x="3140" y="879"/>
                    </a:lnTo>
                    <a:cubicBezTo>
                      <a:pt x="3138" y="885"/>
                      <a:pt x="3134" y="892"/>
                      <a:pt x="3129" y="899"/>
                    </a:cubicBezTo>
                    <a:cubicBezTo>
                      <a:pt x="3129" y="899"/>
                      <a:pt x="3122" y="909"/>
                      <a:pt x="3122" y="909"/>
                    </a:cubicBezTo>
                    <a:cubicBezTo>
                      <a:pt x="3122" y="909"/>
                      <a:pt x="3121" y="910"/>
                      <a:pt x="3121" y="910"/>
                    </a:cubicBezTo>
                    <a:cubicBezTo>
                      <a:pt x="3121" y="910"/>
                      <a:pt x="3121" y="911"/>
                      <a:pt x="3120" y="912"/>
                    </a:cubicBezTo>
                    <a:cubicBezTo>
                      <a:pt x="3122" y="912"/>
                      <a:pt x="3124" y="911"/>
                      <a:pt x="3124" y="911"/>
                    </a:cubicBezTo>
                    <a:cubicBezTo>
                      <a:pt x="3124" y="911"/>
                      <a:pt x="3126" y="911"/>
                      <a:pt x="3127" y="911"/>
                    </a:cubicBezTo>
                    <a:cubicBezTo>
                      <a:pt x="3133" y="902"/>
                      <a:pt x="3140" y="889"/>
                      <a:pt x="3146" y="874"/>
                    </a:cubicBezTo>
                    <a:lnTo>
                      <a:pt x="3148" y="869"/>
                    </a:lnTo>
                    <a:cubicBezTo>
                      <a:pt x="3148" y="869"/>
                      <a:pt x="3149" y="868"/>
                      <a:pt x="3149" y="868"/>
                    </a:cubicBezTo>
                    <a:cubicBezTo>
                      <a:pt x="3149" y="868"/>
                      <a:pt x="3151" y="862"/>
                      <a:pt x="3151" y="862"/>
                    </a:cubicBezTo>
                    <a:cubicBezTo>
                      <a:pt x="3151" y="862"/>
                      <a:pt x="3152" y="858"/>
                      <a:pt x="3153" y="856"/>
                    </a:cubicBezTo>
                    <a:cubicBezTo>
                      <a:pt x="3152" y="856"/>
                      <a:pt x="3150" y="856"/>
                      <a:pt x="3150" y="856"/>
                    </a:cubicBezTo>
                    <a:cubicBezTo>
                      <a:pt x="3150" y="856"/>
                      <a:pt x="3149" y="856"/>
                      <a:pt x="3149" y="856"/>
                    </a:cubicBezTo>
                    <a:cubicBezTo>
                      <a:pt x="3149" y="856"/>
                      <a:pt x="3146" y="856"/>
                      <a:pt x="3144" y="855"/>
                    </a:cubicBezTo>
                    <a:cubicBezTo>
                      <a:pt x="3144" y="856"/>
                      <a:pt x="3144" y="857"/>
                      <a:pt x="3144" y="859"/>
                    </a:cubicBezTo>
                    <a:cubicBezTo>
                      <a:pt x="3144" y="860"/>
                      <a:pt x="3144" y="861"/>
                      <a:pt x="3144" y="863"/>
                    </a:cubicBezTo>
                    <a:lnTo>
                      <a:pt x="3144" y="863"/>
                    </a:lnTo>
                    <a:cubicBezTo>
                      <a:pt x="3144" y="863"/>
                      <a:pt x="3144" y="864"/>
                      <a:pt x="3144" y="864"/>
                    </a:cubicBezTo>
                    <a:lnTo>
                      <a:pt x="3143" y="871"/>
                    </a:lnTo>
                    <a:close/>
                    <a:moveTo>
                      <a:pt x="3505" y="777"/>
                    </a:moveTo>
                    <a:cubicBezTo>
                      <a:pt x="3500" y="780"/>
                      <a:pt x="3464" y="803"/>
                      <a:pt x="3461" y="804"/>
                    </a:cubicBezTo>
                    <a:cubicBezTo>
                      <a:pt x="3463" y="807"/>
                      <a:pt x="3482" y="837"/>
                      <a:pt x="3485" y="843"/>
                    </a:cubicBezTo>
                    <a:cubicBezTo>
                      <a:pt x="3493" y="820"/>
                      <a:pt x="3500" y="798"/>
                      <a:pt x="3505" y="777"/>
                    </a:cubicBezTo>
                    <a:close/>
                    <a:moveTo>
                      <a:pt x="2602" y="954"/>
                    </a:moveTo>
                    <a:cubicBezTo>
                      <a:pt x="2600" y="953"/>
                      <a:pt x="2584" y="943"/>
                      <a:pt x="2578" y="939"/>
                    </a:cubicBezTo>
                    <a:cubicBezTo>
                      <a:pt x="2582" y="949"/>
                      <a:pt x="2587" y="960"/>
                      <a:pt x="2593" y="970"/>
                    </a:cubicBezTo>
                    <a:cubicBezTo>
                      <a:pt x="2596" y="966"/>
                      <a:pt x="2602" y="954"/>
                      <a:pt x="2602" y="954"/>
                    </a:cubicBezTo>
                    <a:close/>
                    <a:moveTo>
                      <a:pt x="3105" y="931"/>
                    </a:moveTo>
                    <a:lnTo>
                      <a:pt x="3103" y="932"/>
                    </a:lnTo>
                    <a:cubicBezTo>
                      <a:pt x="3103" y="932"/>
                      <a:pt x="3102" y="932"/>
                      <a:pt x="3102" y="932"/>
                    </a:cubicBezTo>
                    <a:lnTo>
                      <a:pt x="3099" y="935"/>
                    </a:lnTo>
                    <a:cubicBezTo>
                      <a:pt x="3082" y="950"/>
                      <a:pt x="3065" y="962"/>
                      <a:pt x="3050" y="967"/>
                    </a:cubicBezTo>
                    <a:cubicBezTo>
                      <a:pt x="3049" y="968"/>
                      <a:pt x="3048" y="969"/>
                      <a:pt x="3048" y="969"/>
                    </a:cubicBezTo>
                    <a:cubicBezTo>
                      <a:pt x="3048" y="969"/>
                      <a:pt x="3048" y="969"/>
                      <a:pt x="3048" y="969"/>
                    </a:cubicBezTo>
                    <a:cubicBezTo>
                      <a:pt x="3048" y="972"/>
                      <a:pt x="3045" y="987"/>
                      <a:pt x="3045" y="987"/>
                    </a:cubicBezTo>
                    <a:lnTo>
                      <a:pt x="3044" y="993"/>
                    </a:lnTo>
                    <a:cubicBezTo>
                      <a:pt x="3044" y="993"/>
                      <a:pt x="3043" y="994"/>
                      <a:pt x="3043" y="994"/>
                    </a:cubicBezTo>
                    <a:cubicBezTo>
                      <a:pt x="3044" y="995"/>
                      <a:pt x="3045" y="995"/>
                      <a:pt x="3045" y="995"/>
                    </a:cubicBezTo>
                    <a:lnTo>
                      <a:pt x="3045" y="995"/>
                    </a:lnTo>
                    <a:lnTo>
                      <a:pt x="3046" y="996"/>
                    </a:lnTo>
                    <a:lnTo>
                      <a:pt x="3047" y="996"/>
                    </a:lnTo>
                    <a:cubicBezTo>
                      <a:pt x="3056" y="999"/>
                      <a:pt x="3071" y="997"/>
                      <a:pt x="3088" y="991"/>
                    </a:cubicBezTo>
                    <a:lnTo>
                      <a:pt x="3094" y="989"/>
                    </a:lnTo>
                    <a:cubicBezTo>
                      <a:pt x="3094" y="989"/>
                      <a:pt x="3099" y="987"/>
                      <a:pt x="3099" y="987"/>
                    </a:cubicBezTo>
                    <a:lnTo>
                      <a:pt x="3102" y="986"/>
                    </a:lnTo>
                    <a:lnTo>
                      <a:pt x="3105" y="984"/>
                    </a:lnTo>
                    <a:cubicBezTo>
                      <a:pt x="3105" y="984"/>
                      <a:pt x="3109" y="982"/>
                      <a:pt x="3109" y="982"/>
                    </a:cubicBezTo>
                    <a:lnTo>
                      <a:pt x="3111" y="982"/>
                    </a:lnTo>
                    <a:lnTo>
                      <a:pt x="3119" y="977"/>
                    </a:lnTo>
                    <a:cubicBezTo>
                      <a:pt x="3138" y="965"/>
                      <a:pt x="3153" y="950"/>
                      <a:pt x="3156" y="939"/>
                    </a:cubicBezTo>
                    <a:cubicBezTo>
                      <a:pt x="3157" y="935"/>
                      <a:pt x="3157" y="932"/>
                      <a:pt x="3156" y="930"/>
                    </a:cubicBezTo>
                    <a:cubicBezTo>
                      <a:pt x="3155" y="928"/>
                      <a:pt x="3153" y="926"/>
                      <a:pt x="3149" y="925"/>
                    </a:cubicBezTo>
                    <a:cubicBezTo>
                      <a:pt x="3145" y="924"/>
                      <a:pt x="3140" y="924"/>
                      <a:pt x="3134" y="924"/>
                    </a:cubicBezTo>
                    <a:lnTo>
                      <a:pt x="3127" y="925"/>
                    </a:lnTo>
                    <a:lnTo>
                      <a:pt x="3126" y="925"/>
                    </a:lnTo>
                    <a:cubicBezTo>
                      <a:pt x="3126" y="925"/>
                      <a:pt x="3123" y="926"/>
                      <a:pt x="3123" y="926"/>
                    </a:cubicBezTo>
                    <a:lnTo>
                      <a:pt x="3118" y="927"/>
                    </a:lnTo>
                    <a:cubicBezTo>
                      <a:pt x="3118" y="927"/>
                      <a:pt x="3116" y="927"/>
                      <a:pt x="3116" y="928"/>
                    </a:cubicBezTo>
                    <a:lnTo>
                      <a:pt x="3112" y="929"/>
                    </a:lnTo>
                    <a:lnTo>
                      <a:pt x="3111" y="929"/>
                    </a:lnTo>
                    <a:lnTo>
                      <a:pt x="3105" y="931"/>
                    </a:lnTo>
                    <a:close/>
                    <a:moveTo>
                      <a:pt x="2508" y="730"/>
                    </a:moveTo>
                    <a:cubicBezTo>
                      <a:pt x="2508" y="732"/>
                      <a:pt x="2513" y="755"/>
                      <a:pt x="2513" y="757"/>
                    </a:cubicBezTo>
                    <a:cubicBezTo>
                      <a:pt x="2519" y="761"/>
                      <a:pt x="2566" y="790"/>
                      <a:pt x="2569" y="792"/>
                    </a:cubicBezTo>
                    <a:cubicBezTo>
                      <a:pt x="2570" y="792"/>
                      <a:pt x="2617" y="715"/>
                      <a:pt x="2619" y="713"/>
                    </a:cubicBezTo>
                    <a:cubicBezTo>
                      <a:pt x="2617" y="712"/>
                      <a:pt x="2550" y="669"/>
                      <a:pt x="2549" y="669"/>
                    </a:cubicBezTo>
                    <a:cubicBezTo>
                      <a:pt x="2548" y="671"/>
                      <a:pt x="2508" y="729"/>
                      <a:pt x="2508" y="730"/>
                    </a:cubicBezTo>
                    <a:close/>
                    <a:moveTo>
                      <a:pt x="3103" y="1051"/>
                    </a:moveTo>
                    <a:cubicBezTo>
                      <a:pt x="3144" y="1052"/>
                      <a:pt x="3186" y="1054"/>
                      <a:pt x="3232" y="1057"/>
                    </a:cubicBezTo>
                    <a:cubicBezTo>
                      <a:pt x="3230" y="1054"/>
                      <a:pt x="3194" y="977"/>
                      <a:pt x="3192" y="974"/>
                    </a:cubicBezTo>
                    <a:cubicBezTo>
                      <a:pt x="3189" y="976"/>
                      <a:pt x="3167" y="990"/>
                      <a:pt x="3163" y="992"/>
                    </a:cubicBezTo>
                    <a:cubicBezTo>
                      <a:pt x="3163" y="993"/>
                      <a:pt x="3164" y="994"/>
                      <a:pt x="3164" y="994"/>
                    </a:cubicBezTo>
                    <a:cubicBezTo>
                      <a:pt x="3170" y="999"/>
                      <a:pt x="3173" y="1005"/>
                      <a:pt x="3173" y="1011"/>
                    </a:cubicBezTo>
                    <a:cubicBezTo>
                      <a:pt x="3173" y="1011"/>
                      <a:pt x="3173" y="1011"/>
                      <a:pt x="3173" y="1012"/>
                    </a:cubicBezTo>
                    <a:cubicBezTo>
                      <a:pt x="3173" y="1032"/>
                      <a:pt x="3144" y="1048"/>
                      <a:pt x="3103" y="1051"/>
                    </a:cubicBezTo>
                    <a:close/>
                    <a:moveTo>
                      <a:pt x="2923" y="1052"/>
                    </a:moveTo>
                    <a:cubicBezTo>
                      <a:pt x="2881" y="1049"/>
                      <a:pt x="2850" y="1032"/>
                      <a:pt x="2850" y="1012"/>
                    </a:cubicBezTo>
                    <a:cubicBezTo>
                      <a:pt x="2850" y="1011"/>
                      <a:pt x="2850" y="1011"/>
                      <a:pt x="2850" y="1011"/>
                    </a:cubicBezTo>
                    <a:cubicBezTo>
                      <a:pt x="2851" y="1005"/>
                      <a:pt x="2854" y="999"/>
                      <a:pt x="2859" y="994"/>
                    </a:cubicBezTo>
                    <a:cubicBezTo>
                      <a:pt x="2859" y="994"/>
                      <a:pt x="2860" y="993"/>
                      <a:pt x="2861" y="992"/>
                    </a:cubicBezTo>
                    <a:cubicBezTo>
                      <a:pt x="2861" y="992"/>
                      <a:pt x="2834" y="976"/>
                      <a:pt x="2831" y="974"/>
                    </a:cubicBezTo>
                    <a:cubicBezTo>
                      <a:pt x="2829" y="977"/>
                      <a:pt x="2810" y="1019"/>
                      <a:pt x="2810" y="1019"/>
                    </a:cubicBezTo>
                    <a:cubicBezTo>
                      <a:pt x="2810" y="1019"/>
                      <a:pt x="2793" y="1054"/>
                      <a:pt x="2791" y="1057"/>
                    </a:cubicBezTo>
                    <a:cubicBezTo>
                      <a:pt x="2792" y="1057"/>
                      <a:pt x="2792" y="1057"/>
                      <a:pt x="2793" y="1058"/>
                    </a:cubicBezTo>
                    <a:cubicBezTo>
                      <a:pt x="2839" y="1055"/>
                      <a:pt x="2882" y="1053"/>
                      <a:pt x="2923" y="1052"/>
                    </a:cubicBezTo>
                    <a:close/>
                    <a:moveTo>
                      <a:pt x="2638" y="708"/>
                    </a:moveTo>
                    <a:cubicBezTo>
                      <a:pt x="2641" y="710"/>
                      <a:pt x="2709" y="752"/>
                      <a:pt x="2712" y="755"/>
                    </a:cubicBezTo>
                    <a:cubicBezTo>
                      <a:pt x="2714" y="751"/>
                      <a:pt x="2725" y="731"/>
                      <a:pt x="2725" y="731"/>
                    </a:cubicBezTo>
                    <a:cubicBezTo>
                      <a:pt x="2725" y="731"/>
                      <a:pt x="2748" y="690"/>
                      <a:pt x="2749" y="687"/>
                    </a:cubicBezTo>
                    <a:cubicBezTo>
                      <a:pt x="2748" y="686"/>
                      <a:pt x="2706" y="658"/>
                      <a:pt x="2706" y="658"/>
                    </a:cubicBezTo>
                    <a:cubicBezTo>
                      <a:pt x="2706" y="658"/>
                      <a:pt x="2683" y="643"/>
                      <a:pt x="2680" y="641"/>
                    </a:cubicBezTo>
                    <a:cubicBezTo>
                      <a:pt x="2678" y="644"/>
                      <a:pt x="2640" y="705"/>
                      <a:pt x="2638" y="708"/>
                    </a:cubicBezTo>
                    <a:close/>
                    <a:moveTo>
                      <a:pt x="3472" y="540"/>
                    </a:moveTo>
                    <a:cubicBezTo>
                      <a:pt x="3447" y="517"/>
                      <a:pt x="3418" y="499"/>
                      <a:pt x="3385" y="486"/>
                    </a:cubicBezTo>
                    <a:cubicBezTo>
                      <a:pt x="3384" y="487"/>
                      <a:pt x="3373" y="495"/>
                      <a:pt x="3373" y="495"/>
                    </a:cubicBezTo>
                    <a:cubicBezTo>
                      <a:pt x="3375" y="498"/>
                      <a:pt x="3422" y="568"/>
                      <a:pt x="3424" y="571"/>
                    </a:cubicBezTo>
                    <a:cubicBezTo>
                      <a:pt x="3425" y="571"/>
                      <a:pt x="3472" y="540"/>
                      <a:pt x="3472" y="540"/>
                    </a:cubicBezTo>
                    <a:close/>
                    <a:moveTo>
                      <a:pt x="3368" y="481"/>
                    </a:moveTo>
                    <a:cubicBezTo>
                      <a:pt x="3366" y="480"/>
                      <a:pt x="3365" y="480"/>
                      <a:pt x="3362" y="479"/>
                    </a:cubicBezTo>
                    <a:cubicBezTo>
                      <a:pt x="3362" y="479"/>
                      <a:pt x="3364" y="482"/>
                      <a:pt x="3365" y="483"/>
                    </a:cubicBezTo>
                    <a:cubicBezTo>
                      <a:pt x="3366" y="482"/>
                      <a:pt x="3367" y="481"/>
                      <a:pt x="3368" y="481"/>
                    </a:cubicBezTo>
                    <a:close/>
                    <a:moveTo>
                      <a:pt x="2874" y="856"/>
                    </a:moveTo>
                    <a:lnTo>
                      <a:pt x="2873" y="856"/>
                    </a:lnTo>
                    <a:cubicBezTo>
                      <a:pt x="2873" y="856"/>
                      <a:pt x="2871" y="856"/>
                      <a:pt x="2870" y="856"/>
                    </a:cubicBezTo>
                    <a:cubicBezTo>
                      <a:pt x="2871" y="858"/>
                      <a:pt x="2872" y="861"/>
                      <a:pt x="2872" y="861"/>
                    </a:cubicBezTo>
                    <a:cubicBezTo>
                      <a:pt x="2872" y="861"/>
                      <a:pt x="2872" y="862"/>
                      <a:pt x="2872" y="862"/>
                    </a:cubicBezTo>
                    <a:lnTo>
                      <a:pt x="2875" y="868"/>
                    </a:lnTo>
                    <a:lnTo>
                      <a:pt x="2877" y="874"/>
                    </a:lnTo>
                    <a:cubicBezTo>
                      <a:pt x="2884" y="889"/>
                      <a:pt x="2890" y="902"/>
                      <a:pt x="2897" y="911"/>
                    </a:cubicBezTo>
                    <a:cubicBezTo>
                      <a:pt x="2897" y="911"/>
                      <a:pt x="2899" y="911"/>
                      <a:pt x="2899" y="911"/>
                    </a:cubicBezTo>
                    <a:cubicBezTo>
                      <a:pt x="2899" y="911"/>
                      <a:pt x="2902" y="912"/>
                      <a:pt x="2904" y="912"/>
                    </a:cubicBezTo>
                    <a:cubicBezTo>
                      <a:pt x="2903" y="912"/>
                      <a:pt x="2902" y="911"/>
                      <a:pt x="2902" y="911"/>
                    </a:cubicBezTo>
                    <a:cubicBezTo>
                      <a:pt x="2902" y="911"/>
                      <a:pt x="2902" y="910"/>
                      <a:pt x="2902" y="910"/>
                    </a:cubicBezTo>
                    <a:lnTo>
                      <a:pt x="2901" y="909"/>
                    </a:lnTo>
                    <a:lnTo>
                      <a:pt x="2894" y="898"/>
                    </a:lnTo>
                    <a:cubicBezTo>
                      <a:pt x="2889" y="892"/>
                      <a:pt x="2887" y="886"/>
                      <a:pt x="2884" y="881"/>
                    </a:cubicBezTo>
                    <a:lnTo>
                      <a:pt x="2884" y="880"/>
                    </a:lnTo>
                    <a:cubicBezTo>
                      <a:pt x="2884" y="880"/>
                      <a:pt x="2883" y="879"/>
                      <a:pt x="2883" y="879"/>
                    </a:cubicBezTo>
                    <a:lnTo>
                      <a:pt x="2881" y="871"/>
                    </a:lnTo>
                    <a:cubicBezTo>
                      <a:pt x="2881" y="871"/>
                      <a:pt x="2879" y="864"/>
                      <a:pt x="2879" y="864"/>
                    </a:cubicBezTo>
                    <a:cubicBezTo>
                      <a:pt x="2879" y="864"/>
                      <a:pt x="2879" y="863"/>
                      <a:pt x="2879" y="863"/>
                    </a:cubicBezTo>
                    <a:cubicBezTo>
                      <a:pt x="2879" y="861"/>
                      <a:pt x="2879" y="860"/>
                      <a:pt x="2879" y="858"/>
                    </a:cubicBezTo>
                    <a:cubicBezTo>
                      <a:pt x="2879" y="857"/>
                      <a:pt x="2879" y="856"/>
                      <a:pt x="2879" y="855"/>
                    </a:cubicBezTo>
                    <a:cubicBezTo>
                      <a:pt x="2877" y="856"/>
                      <a:pt x="2874" y="856"/>
                      <a:pt x="2874" y="856"/>
                    </a:cubicBezTo>
                    <a:close/>
                    <a:moveTo>
                      <a:pt x="3299" y="527"/>
                    </a:moveTo>
                    <a:cubicBezTo>
                      <a:pt x="3299" y="527"/>
                      <a:pt x="3350" y="493"/>
                      <a:pt x="3353" y="491"/>
                    </a:cubicBezTo>
                    <a:cubicBezTo>
                      <a:pt x="3352" y="489"/>
                      <a:pt x="3341" y="474"/>
                      <a:pt x="3341" y="473"/>
                    </a:cubicBezTo>
                    <a:cubicBezTo>
                      <a:pt x="3305" y="465"/>
                      <a:pt x="3273" y="464"/>
                      <a:pt x="3251" y="465"/>
                    </a:cubicBezTo>
                    <a:cubicBezTo>
                      <a:pt x="3254" y="470"/>
                      <a:pt x="3291" y="529"/>
                      <a:pt x="3293" y="532"/>
                    </a:cubicBezTo>
                    <a:cubicBezTo>
                      <a:pt x="3294" y="531"/>
                      <a:pt x="3299" y="528"/>
                      <a:pt x="3299" y="527"/>
                    </a:cubicBezTo>
                    <a:close/>
                    <a:moveTo>
                      <a:pt x="3492" y="671"/>
                    </a:moveTo>
                    <a:lnTo>
                      <a:pt x="3494" y="674"/>
                    </a:lnTo>
                    <a:cubicBezTo>
                      <a:pt x="3494" y="674"/>
                      <a:pt x="3518" y="708"/>
                      <a:pt x="3519" y="709"/>
                    </a:cubicBezTo>
                    <a:cubicBezTo>
                      <a:pt x="3521" y="692"/>
                      <a:pt x="3522" y="677"/>
                      <a:pt x="3522" y="664"/>
                    </a:cubicBezTo>
                    <a:cubicBezTo>
                      <a:pt x="3522" y="655"/>
                      <a:pt x="3521" y="648"/>
                      <a:pt x="3520" y="640"/>
                    </a:cubicBezTo>
                    <a:cubicBezTo>
                      <a:pt x="3517" y="642"/>
                      <a:pt x="3489" y="660"/>
                      <a:pt x="3486" y="661"/>
                    </a:cubicBezTo>
                    <a:cubicBezTo>
                      <a:pt x="3487" y="663"/>
                      <a:pt x="3492" y="671"/>
                      <a:pt x="3492" y="671"/>
                    </a:cubicBezTo>
                    <a:close/>
                    <a:moveTo>
                      <a:pt x="3006" y="835"/>
                    </a:moveTo>
                    <a:cubicBezTo>
                      <a:pt x="3006" y="835"/>
                      <a:pt x="3011" y="834"/>
                      <a:pt x="3012" y="834"/>
                    </a:cubicBezTo>
                    <a:cubicBezTo>
                      <a:pt x="3012" y="834"/>
                      <a:pt x="3017" y="835"/>
                      <a:pt x="3017" y="835"/>
                    </a:cubicBezTo>
                    <a:cubicBezTo>
                      <a:pt x="3026" y="838"/>
                      <a:pt x="3033" y="848"/>
                      <a:pt x="3039" y="862"/>
                    </a:cubicBezTo>
                    <a:cubicBezTo>
                      <a:pt x="3041" y="847"/>
                      <a:pt x="3092" y="479"/>
                      <a:pt x="3092" y="478"/>
                    </a:cubicBezTo>
                    <a:cubicBezTo>
                      <a:pt x="3090" y="477"/>
                      <a:pt x="3071" y="455"/>
                      <a:pt x="3069" y="452"/>
                    </a:cubicBezTo>
                    <a:cubicBezTo>
                      <a:pt x="3057" y="460"/>
                      <a:pt x="3044" y="465"/>
                      <a:pt x="3030" y="467"/>
                    </a:cubicBezTo>
                    <a:cubicBezTo>
                      <a:pt x="3045" y="473"/>
                      <a:pt x="3056" y="485"/>
                      <a:pt x="3061" y="501"/>
                    </a:cubicBezTo>
                    <a:lnTo>
                      <a:pt x="3062" y="502"/>
                    </a:lnTo>
                    <a:lnTo>
                      <a:pt x="3063" y="506"/>
                    </a:lnTo>
                    <a:lnTo>
                      <a:pt x="3063" y="510"/>
                    </a:lnTo>
                    <a:cubicBezTo>
                      <a:pt x="3063" y="510"/>
                      <a:pt x="3063" y="511"/>
                      <a:pt x="3063" y="511"/>
                    </a:cubicBezTo>
                    <a:lnTo>
                      <a:pt x="3064" y="513"/>
                    </a:lnTo>
                    <a:lnTo>
                      <a:pt x="3064" y="516"/>
                    </a:lnTo>
                    <a:cubicBezTo>
                      <a:pt x="3064" y="539"/>
                      <a:pt x="3049" y="558"/>
                      <a:pt x="3028" y="566"/>
                    </a:cubicBezTo>
                    <a:cubicBezTo>
                      <a:pt x="3047" y="573"/>
                      <a:pt x="3060" y="591"/>
                      <a:pt x="3060" y="611"/>
                    </a:cubicBezTo>
                    <a:cubicBezTo>
                      <a:pt x="3060" y="633"/>
                      <a:pt x="3045" y="652"/>
                      <a:pt x="3024" y="658"/>
                    </a:cubicBezTo>
                    <a:cubicBezTo>
                      <a:pt x="3030" y="659"/>
                      <a:pt x="3037" y="663"/>
                      <a:pt x="3042" y="668"/>
                    </a:cubicBezTo>
                    <a:cubicBezTo>
                      <a:pt x="3050" y="676"/>
                      <a:pt x="3054" y="687"/>
                      <a:pt x="3054" y="698"/>
                    </a:cubicBezTo>
                    <a:cubicBezTo>
                      <a:pt x="3054" y="716"/>
                      <a:pt x="3043" y="732"/>
                      <a:pt x="3027" y="738"/>
                    </a:cubicBezTo>
                    <a:cubicBezTo>
                      <a:pt x="3040" y="744"/>
                      <a:pt x="3049" y="757"/>
                      <a:pt x="3049" y="772"/>
                    </a:cubicBezTo>
                    <a:cubicBezTo>
                      <a:pt x="3049" y="791"/>
                      <a:pt x="3036" y="807"/>
                      <a:pt x="3017" y="810"/>
                    </a:cubicBezTo>
                    <a:lnTo>
                      <a:pt x="3017" y="810"/>
                    </a:lnTo>
                    <a:cubicBezTo>
                      <a:pt x="3017" y="810"/>
                      <a:pt x="3017" y="810"/>
                      <a:pt x="3016" y="810"/>
                    </a:cubicBezTo>
                    <a:lnTo>
                      <a:pt x="3012" y="810"/>
                    </a:lnTo>
                    <a:cubicBezTo>
                      <a:pt x="3012" y="810"/>
                      <a:pt x="3011" y="810"/>
                      <a:pt x="3011" y="810"/>
                    </a:cubicBezTo>
                    <a:lnTo>
                      <a:pt x="3008" y="810"/>
                    </a:lnTo>
                    <a:lnTo>
                      <a:pt x="3007" y="810"/>
                    </a:lnTo>
                    <a:lnTo>
                      <a:pt x="3006" y="810"/>
                    </a:lnTo>
                    <a:cubicBezTo>
                      <a:pt x="2987" y="807"/>
                      <a:pt x="2974" y="791"/>
                      <a:pt x="2974" y="772"/>
                    </a:cubicBezTo>
                    <a:cubicBezTo>
                      <a:pt x="2974" y="762"/>
                      <a:pt x="2977" y="753"/>
                      <a:pt x="2985" y="746"/>
                    </a:cubicBezTo>
                    <a:cubicBezTo>
                      <a:pt x="2988" y="742"/>
                      <a:pt x="2992" y="740"/>
                      <a:pt x="2997" y="738"/>
                    </a:cubicBezTo>
                    <a:cubicBezTo>
                      <a:pt x="2980" y="732"/>
                      <a:pt x="2969" y="716"/>
                      <a:pt x="2969" y="698"/>
                    </a:cubicBezTo>
                    <a:cubicBezTo>
                      <a:pt x="2969" y="687"/>
                      <a:pt x="2973" y="676"/>
                      <a:pt x="2981" y="668"/>
                    </a:cubicBezTo>
                    <a:cubicBezTo>
                      <a:pt x="2986" y="663"/>
                      <a:pt x="2992" y="659"/>
                      <a:pt x="2999" y="658"/>
                    </a:cubicBezTo>
                    <a:cubicBezTo>
                      <a:pt x="2978" y="652"/>
                      <a:pt x="2963" y="633"/>
                      <a:pt x="2963" y="611"/>
                    </a:cubicBezTo>
                    <a:cubicBezTo>
                      <a:pt x="2963" y="591"/>
                      <a:pt x="2976" y="573"/>
                      <a:pt x="2994" y="566"/>
                    </a:cubicBezTo>
                    <a:cubicBezTo>
                      <a:pt x="2974" y="558"/>
                      <a:pt x="2959" y="539"/>
                      <a:pt x="2959" y="516"/>
                    </a:cubicBezTo>
                    <a:lnTo>
                      <a:pt x="2959" y="513"/>
                    </a:lnTo>
                    <a:lnTo>
                      <a:pt x="2959" y="511"/>
                    </a:lnTo>
                    <a:lnTo>
                      <a:pt x="2960" y="510"/>
                    </a:lnTo>
                    <a:lnTo>
                      <a:pt x="2960" y="506"/>
                    </a:lnTo>
                    <a:lnTo>
                      <a:pt x="2961" y="502"/>
                    </a:lnTo>
                    <a:cubicBezTo>
                      <a:pt x="2961" y="502"/>
                      <a:pt x="2962" y="501"/>
                      <a:pt x="2962" y="501"/>
                    </a:cubicBezTo>
                    <a:cubicBezTo>
                      <a:pt x="2966" y="485"/>
                      <a:pt x="2978" y="473"/>
                      <a:pt x="2993" y="467"/>
                    </a:cubicBezTo>
                    <a:cubicBezTo>
                      <a:pt x="2979" y="465"/>
                      <a:pt x="2966" y="460"/>
                      <a:pt x="2954" y="452"/>
                    </a:cubicBezTo>
                    <a:cubicBezTo>
                      <a:pt x="2952" y="455"/>
                      <a:pt x="2932" y="477"/>
                      <a:pt x="2931" y="478"/>
                    </a:cubicBezTo>
                    <a:cubicBezTo>
                      <a:pt x="2931" y="479"/>
                      <a:pt x="2982" y="848"/>
                      <a:pt x="2984" y="863"/>
                    </a:cubicBezTo>
                    <a:cubicBezTo>
                      <a:pt x="2990" y="847"/>
                      <a:pt x="2997" y="838"/>
                      <a:pt x="3006" y="835"/>
                    </a:cubicBezTo>
                    <a:close/>
                    <a:moveTo>
                      <a:pt x="3162" y="680"/>
                    </a:moveTo>
                    <a:cubicBezTo>
                      <a:pt x="3162" y="680"/>
                      <a:pt x="3165" y="681"/>
                      <a:pt x="3166" y="681"/>
                    </a:cubicBezTo>
                    <a:lnTo>
                      <a:pt x="3167" y="682"/>
                    </a:lnTo>
                    <a:lnTo>
                      <a:pt x="3170" y="683"/>
                    </a:lnTo>
                    <a:lnTo>
                      <a:pt x="3175" y="683"/>
                    </a:lnTo>
                    <a:cubicBezTo>
                      <a:pt x="3182" y="684"/>
                      <a:pt x="3189" y="684"/>
                      <a:pt x="3196" y="682"/>
                    </a:cubicBezTo>
                    <a:cubicBezTo>
                      <a:pt x="3197" y="680"/>
                      <a:pt x="3200" y="661"/>
                      <a:pt x="3201" y="657"/>
                    </a:cubicBezTo>
                    <a:cubicBezTo>
                      <a:pt x="3194" y="658"/>
                      <a:pt x="3188" y="659"/>
                      <a:pt x="3181" y="658"/>
                    </a:cubicBezTo>
                    <a:lnTo>
                      <a:pt x="3176" y="658"/>
                    </a:lnTo>
                    <a:lnTo>
                      <a:pt x="3176" y="658"/>
                    </a:lnTo>
                    <a:cubicBezTo>
                      <a:pt x="3176" y="658"/>
                      <a:pt x="3171" y="657"/>
                      <a:pt x="3171" y="657"/>
                    </a:cubicBezTo>
                    <a:lnTo>
                      <a:pt x="3166" y="656"/>
                    </a:lnTo>
                    <a:cubicBezTo>
                      <a:pt x="3162" y="655"/>
                      <a:pt x="3159" y="653"/>
                      <a:pt x="3156" y="652"/>
                    </a:cubicBezTo>
                    <a:cubicBezTo>
                      <a:pt x="3156" y="655"/>
                      <a:pt x="3154" y="673"/>
                      <a:pt x="3153" y="675"/>
                    </a:cubicBezTo>
                    <a:cubicBezTo>
                      <a:pt x="3156" y="677"/>
                      <a:pt x="3158" y="678"/>
                      <a:pt x="3162" y="680"/>
                    </a:cubicBezTo>
                    <a:close/>
                    <a:moveTo>
                      <a:pt x="3439" y="592"/>
                    </a:moveTo>
                    <a:lnTo>
                      <a:pt x="3439" y="592"/>
                    </a:lnTo>
                    <a:lnTo>
                      <a:pt x="3456" y="617"/>
                    </a:lnTo>
                    <a:cubicBezTo>
                      <a:pt x="3456" y="617"/>
                      <a:pt x="3476" y="647"/>
                      <a:pt x="3478" y="650"/>
                    </a:cubicBezTo>
                    <a:cubicBezTo>
                      <a:pt x="3481" y="648"/>
                      <a:pt x="3518" y="625"/>
                      <a:pt x="3519" y="624"/>
                    </a:cubicBezTo>
                    <a:cubicBezTo>
                      <a:pt x="3514" y="598"/>
                      <a:pt x="3505" y="576"/>
                      <a:pt x="3491" y="560"/>
                    </a:cubicBezTo>
                    <a:cubicBezTo>
                      <a:pt x="3491" y="560"/>
                      <a:pt x="3484" y="552"/>
                      <a:pt x="3482" y="550"/>
                    </a:cubicBezTo>
                    <a:cubicBezTo>
                      <a:pt x="3480" y="552"/>
                      <a:pt x="3436" y="581"/>
                      <a:pt x="3432" y="583"/>
                    </a:cubicBezTo>
                    <a:cubicBezTo>
                      <a:pt x="3433" y="583"/>
                      <a:pt x="3439" y="592"/>
                      <a:pt x="3439" y="592"/>
                    </a:cubicBezTo>
                    <a:close/>
                    <a:moveTo>
                      <a:pt x="2976" y="257"/>
                    </a:moveTo>
                    <a:cubicBezTo>
                      <a:pt x="2988" y="253"/>
                      <a:pt x="3000" y="251"/>
                      <a:pt x="3011" y="251"/>
                    </a:cubicBezTo>
                    <a:cubicBezTo>
                      <a:pt x="3027" y="251"/>
                      <a:pt x="3041" y="254"/>
                      <a:pt x="3055" y="260"/>
                    </a:cubicBezTo>
                    <a:cubicBezTo>
                      <a:pt x="3053" y="253"/>
                      <a:pt x="3032" y="176"/>
                      <a:pt x="3032" y="176"/>
                    </a:cubicBezTo>
                    <a:cubicBezTo>
                      <a:pt x="3032" y="176"/>
                      <a:pt x="3131" y="203"/>
                      <a:pt x="3136" y="204"/>
                    </a:cubicBezTo>
                    <a:lnTo>
                      <a:pt x="3136" y="112"/>
                    </a:lnTo>
                    <a:cubicBezTo>
                      <a:pt x="3131" y="113"/>
                      <a:pt x="3032" y="140"/>
                      <a:pt x="3032" y="140"/>
                    </a:cubicBezTo>
                    <a:cubicBezTo>
                      <a:pt x="3032" y="140"/>
                      <a:pt x="3060" y="38"/>
                      <a:pt x="3061" y="33"/>
                    </a:cubicBezTo>
                    <a:lnTo>
                      <a:pt x="2969" y="33"/>
                    </a:lnTo>
                    <a:cubicBezTo>
                      <a:pt x="2971" y="38"/>
                      <a:pt x="2999" y="142"/>
                      <a:pt x="2999" y="142"/>
                    </a:cubicBezTo>
                    <a:cubicBezTo>
                      <a:pt x="2999" y="142"/>
                      <a:pt x="2891" y="113"/>
                      <a:pt x="2887" y="112"/>
                    </a:cubicBezTo>
                    <a:lnTo>
                      <a:pt x="2887" y="204"/>
                    </a:lnTo>
                    <a:cubicBezTo>
                      <a:pt x="2891" y="203"/>
                      <a:pt x="2999" y="174"/>
                      <a:pt x="2999" y="174"/>
                    </a:cubicBezTo>
                    <a:cubicBezTo>
                      <a:pt x="2999" y="174"/>
                      <a:pt x="2978" y="251"/>
                      <a:pt x="2976" y="257"/>
                    </a:cubicBezTo>
                    <a:close/>
                    <a:moveTo>
                      <a:pt x="3051" y="874"/>
                    </a:moveTo>
                    <a:cubicBezTo>
                      <a:pt x="3069" y="857"/>
                      <a:pt x="3088" y="844"/>
                      <a:pt x="3105" y="838"/>
                    </a:cubicBezTo>
                    <a:cubicBezTo>
                      <a:pt x="3105" y="837"/>
                      <a:pt x="3105" y="836"/>
                      <a:pt x="3105" y="836"/>
                    </a:cubicBezTo>
                    <a:cubicBezTo>
                      <a:pt x="3105" y="836"/>
                      <a:pt x="3107" y="833"/>
                      <a:pt x="3107" y="833"/>
                    </a:cubicBezTo>
                    <a:lnTo>
                      <a:pt x="3117" y="796"/>
                    </a:lnTo>
                    <a:lnTo>
                      <a:pt x="3125" y="757"/>
                    </a:lnTo>
                    <a:lnTo>
                      <a:pt x="3133" y="717"/>
                    </a:lnTo>
                    <a:lnTo>
                      <a:pt x="3139" y="678"/>
                    </a:lnTo>
                    <a:lnTo>
                      <a:pt x="3143" y="640"/>
                    </a:lnTo>
                    <a:lnTo>
                      <a:pt x="3148" y="600"/>
                    </a:lnTo>
                    <a:lnTo>
                      <a:pt x="3151" y="562"/>
                    </a:lnTo>
                    <a:lnTo>
                      <a:pt x="3154" y="521"/>
                    </a:lnTo>
                    <a:cubicBezTo>
                      <a:pt x="3154" y="521"/>
                      <a:pt x="3154" y="516"/>
                      <a:pt x="3154" y="514"/>
                    </a:cubicBezTo>
                    <a:lnTo>
                      <a:pt x="3101" y="514"/>
                    </a:lnTo>
                    <a:cubicBezTo>
                      <a:pt x="3101" y="517"/>
                      <a:pt x="3053" y="862"/>
                      <a:pt x="3051" y="874"/>
                    </a:cubicBezTo>
                    <a:close/>
                    <a:moveTo>
                      <a:pt x="2920" y="854"/>
                    </a:moveTo>
                    <a:lnTo>
                      <a:pt x="2914" y="852"/>
                    </a:lnTo>
                    <a:lnTo>
                      <a:pt x="2909" y="850"/>
                    </a:lnTo>
                    <a:lnTo>
                      <a:pt x="2902" y="849"/>
                    </a:lnTo>
                    <a:lnTo>
                      <a:pt x="2901" y="849"/>
                    </a:lnTo>
                    <a:cubicBezTo>
                      <a:pt x="2901" y="849"/>
                      <a:pt x="2899" y="850"/>
                      <a:pt x="2899" y="850"/>
                    </a:cubicBezTo>
                    <a:lnTo>
                      <a:pt x="2898" y="850"/>
                    </a:lnTo>
                    <a:cubicBezTo>
                      <a:pt x="2898" y="850"/>
                      <a:pt x="2897" y="850"/>
                      <a:pt x="2897" y="851"/>
                    </a:cubicBezTo>
                    <a:cubicBezTo>
                      <a:pt x="2897" y="851"/>
                      <a:pt x="2896" y="851"/>
                      <a:pt x="2895" y="851"/>
                    </a:cubicBezTo>
                    <a:cubicBezTo>
                      <a:pt x="2895" y="852"/>
                      <a:pt x="2895" y="852"/>
                      <a:pt x="2895" y="852"/>
                    </a:cubicBezTo>
                    <a:cubicBezTo>
                      <a:pt x="2895" y="852"/>
                      <a:pt x="2894" y="854"/>
                      <a:pt x="2894" y="854"/>
                    </a:cubicBezTo>
                    <a:lnTo>
                      <a:pt x="2893" y="858"/>
                    </a:lnTo>
                    <a:lnTo>
                      <a:pt x="2893" y="858"/>
                    </a:lnTo>
                    <a:cubicBezTo>
                      <a:pt x="2893" y="862"/>
                      <a:pt x="2894" y="866"/>
                      <a:pt x="2896" y="871"/>
                    </a:cubicBezTo>
                    <a:lnTo>
                      <a:pt x="2896" y="872"/>
                    </a:lnTo>
                    <a:lnTo>
                      <a:pt x="2897" y="876"/>
                    </a:lnTo>
                    <a:lnTo>
                      <a:pt x="2898" y="877"/>
                    </a:lnTo>
                    <a:lnTo>
                      <a:pt x="2903" y="887"/>
                    </a:lnTo>
                    <a:lnTo>
                      <a:pt x="2905" y="890"/>
                    </a:lnTo>
                    <a:cubicBezTo>
                      <a:pt x="2905" y="890"/>
                      <a:pt x="2907" y="892"/>
                      <a:pt x="2907" y="892"/>
                    </a:cubicBezTo>
                    <a:lnTo>
                      <a:pt x="2914" y="903"/>
                    </a:lnTo>
                    <a:lnTo>
                      <a:pt x="2925" y="916"/>
                    </a:lnTo>
                    <a:lnTo>
                      <a:pt x="2927" y="917"/>
                    </a:lnTo>
                    <a:cubicBezTo>
                      <a:pt x="2927" y="917"/>
                      <a:pt x="2929" y="920"/>
                      <a:pt x="2929" y="920"/>
                    </a:cubicBezTo>
                    <a:lnTo>
                      <a:pt x="2933" y="923"/>
                    </a:lnTo>
                    <a:lnTo>
                      <a:pt x="2943" y="932"/>
                    </a:lnTo>
                    <a:cubicBezTo>
                      <a:pt x="2951" y="939"/>
                      <a:pt x="2960" y="945"/>
                      <a:pt x="2969" y="950"/>
                    </a:cubicBezTo>
                    <a:cubicBezTo>
                      <a:pt x="2969" y="950"/>
                      <a:pt x="2971" y="951"/>
                      <a:pt x="2973" y="952"/>
                    </a:cubicBezTo>
                    <a:cubicBezTo>
                      <a:pt x="2973" y="952"/>
                      <a:pt x="2973" y="936"/>
                      <a:pt x="2973" y="936"/>
                    </a:cubicBezTo>
                    <a:cubicBezTo>
                      <a:pt x="2973" y="924"/>
                      <a:pt x="2974" y="912"/>
                      <a:pt x="2975" y="900"/>
                    </a:cubicBezTo>
                    <a:cubicBezTo>
                      <a:pt x="2975" y="900"/>
                      <a:pt x="2975" y="899"/>
                      <a:pt x="2975" y="898"/>
                    </a:cubicBezTo>
                    <a:cubicBezTo>
                      <a:pt x="2975" y="898"/>
                      <a:pt x="2975" y="898"/>
                      <a:pt x="2975" y="898"/>
                    </a:cubicBezTo>
                    <a:lnTo>
                      <a:pt x="2964" y="886"/>
                    </a:lnTo>
                    <a:cubicBezTo>
                      <a:pt x="2950" y="872"/>
                      <a:pt x="2934" y="860"/>
                      <a:pt x="2920" y="854"/>
                    </a:cubicBezTo>
                    <a:close/>
                    <a:moveTo>
                      <a:pt x="3212" y="485"/>
                    </a:moveTo>
                    <a:lnTo>
                      <a:pt x="3218" y="484"/>
                    </a:lnTo>
                    <a:cubicBezTo>
                      <a:pt x="3218" y="484"/>
                      <a:pt x="3223" y="482"/>
                      <a:pt x="3223" y="482"/>
                    </a:cubicBezTo>
                    <a:cubicBezTo>
                      <a:pt x="3223" y="482"/>
                      <a:pt x="3225" y="482"/>
                      <a:pt x="3226" y="481"/>
                    </a:cubicBezTo>
                    <a:cubicBezTo>
                      <a:pt x="3226" y="480"/>
                      <a:pt x="3226" y="480"/>
                      <a:pt x="3226" y="480"/>
                    </a:cubicBezTo>
                    <a:cubicBezTo>
                      <a:pt x="3227" y="470"/>
                      <a:pt x="3227" y="467"/>
                      <a:pt x="3228" y="465"/>
                    </a:cubicBezTo>
                    <a:cubicBezTo>
                      <a:pt x="3228" y="465"/>
                      <a:pt x="3228" y="465"/>
                      <a:pt x="3228" y="465"/>
                    </a:cubicBezTo>
                    <a:lnTo>
                      <a:pt x="3228" y="465"/>
                    </a:lnTo>
                    <a:cubicBezTo>
                      <a:pt x="3228" y="465"/>
                      <a:pt x="3228" y="464"/>
                      <a:pt x="3228" y="464"/>
                    </a:cubicBezTo>
                    <a:lnTo>
                      <a:pt x="3227" y="459"/>
                    </a:lnTo>
                    <a:lnTo>
                      <a:pt x="3226" y="455"/>
                    </a:lnTo>
                    <a:cubicBezTo>
                      <a:pt x="3222" y="446"/>
                      <a:pt x="3215" y="441"/>
                      <a:pt x="3203" y="440"/>
                    </a:cubicBezTo>
                    <a:cubicBezTo>
                      <a:pt x="3179" y="438"/>
                      <a:pt x="3172" y="453"/>
                      <a:pt x="3171" y="455"/>
                    </a:cubicBezTo>
                    <a:cubicBezTo>
                      <a:pt x="3171" y="456"/>
                      <a:pt x="3170" y="476"/>
                      <a:pt x="3170" y="478"/>
                    </a:cubicBezTo>
                    <a:cubicBezTo>
                      <a:pt x="3182" y="486"/>
                      <a:pt x="3196" y="489"/>
                      <a:pt x="3212" y="485"/>
                    </a:cubicBezTo>
                    <a:close/>
                    <a:moveTo>
                      <a:pt x="3228" y="576"/>
                    </a:moveTo>
                    <a:cubicBezTo>
                      <a:pt x="3240" y="568"/>
                      <a:pt x="3281" y="540"/>
                      <a:pt x="3281" y="540"/>
                    </a:cubicBezTo>
                    <a:cubicBezTo>
                      <a:pt x="3280" y="538"/>
                      <a:pt x="3242" y="478"/>
                      <a:pt x="3241" y="475"/>
                    </a:cubicBezTo>
                    <a:cubicBezTo>
                      <a:pt x="3241" y="477"/>
                      <a:pt x="3240" y="478"/>
                      <a:pt x="3240" y="478"/>
                    </a:cubicBezTo>
                    <a:lnTo>
                      <a:pt x="3239" y="488"/>
                    </a:lnTo>
                    <a:lnTo>
                      <a:pt x="3235" y="520"/>
                    </a:lnTo>
                    <a:lnTo>
                      <a:pt x="3230" y="559"/>
                    </a:lnTo>
                    <a:lnTo>
                      <a:pt x="3230" y="559"/>
                    </a:lnTo>
                    <a:cubicBezTo>
                      <a:pt x="3230" y="559"/>
                      <a:pt x="3228" y="574"/>
                      <a:pt x="3228" y="576"/>
                    </a:cubicBezTo>
                    <a:close/>
                    <a:moveTo>
                      <a:pt x="3193" y="526"/>
                    </a:moveTo>
                    <a:lnTo>
                      <a:pt x="3197" y="526"/>
                    </a:lnTo>
                    <a:cubicBezTo>
                      <a:pt x="3197" y="526"/>
                      <a:pt x="3202" y="526"/>
                      <a:pt x="3202" y="526"/>
                    </a:cubicBezTo>
                    <a:lnTo>
                      <a:pt x="3208" y="525"/>
                    </a:lnTo>
                    <a:lnTo>
                      <a:pt x="3213" y="524"/>
                    </a:lnTo>
                    <a:cubicBezTo>
                      <a:pt x="3213" y="524"/>
                      <a:pt x="3219" y="522"/>
                      <a:pt x="3221" y="522"/>
                    </a:cubicBezTo>
                    <a:cubicBezTo>
                      <a:pt x="3221" y="520"/>
                      <a:pt x="3223" y="501"/>
                      <a:pt x="3224" y="497"/>
                    </a:cubicBezTo>
                    <a:cubicBezTo>
                      <a:pt x="3223" y="497"/>
                      <a:pt x="3222" y="497"/>
                      <a:pt x="3222" y="497"/>
                    </a:cubicBezTo>
                    <a:lnTo>
                      <a:pt x="3216" y="499"/>
                    </a:lnTo>
                    <a:lnTo>
                      <a:pt x="3210" y="500"/>
                    </a:lnTo>
                    <a:cubicBezTo>
                      <a:pt x="3195" y="502"/>
                      <a:pt x="3182" y="500"/>
                      <a:pt x="3170" y="494"/>
                    </a:cubicBezTo>
                    <a:cubicBezTo>
                      <a:pt x="3169" y="496"/>
                      <a:pt x="3169" y="506"/>
                      <a:pt x="3169" y="506"/>
                    </a:cubicBezTo>
                    <a:cubicBezTo>
                      <a:pt x="3169" y="506"/>
                      <a:pt x="3168" y="517"/>
                      <a:pt x="3168" y="517"/>
                    </a:cubicBezTo>
                    <a:cubicBezTo>
                      <a:pt x="3175" y="522"/>
                      <a:pt x="3183" y="525"/>
                      <a:pt x="3192" y="526"/>
                    </a:cubicBezTo>
                    <a:lnTo>
                      <a:pt x="3193" y="526"/>
                    </a:lnTo>
                    <a:close/>
                    <a:moveTo>
                      <a:pt x="3181" y="604"/>
                    </a:moveTo>
                    <a:lnTo>
                      <a:pt x="3183" y="604"/>
                    </a:lnTo>
                    <a:cubicBezTo>
                      <a:pt x="3183" y="604"/>
                      <a:pt x="3184" y="605"/>
                      <a:pt x="3184" y="605"/>
                    </a:cubicBezTo>
                    <a:lnTo>
                      <a:pt x="3184" y="605"/>
                    </a:lnTo>
                    <a:cubicBezTo>
                      <a:pt x="3184" y="605"/>
                      <a:pt x="3186" y="605"/>
                      <a:pt x="3186" y="605"/>
                    </a:cubicBezTo>
                    <a:lnTo>
                      <a:pt x="3188" y="605"/>
                    </a:lnTo>
                    <a:lnTo>
                      <a:pt x="3189" y="605"/>
                    </a:lnTo>
                    <a:lnTo>
                      <a:pt x="3195" y="605"/>
                    </a:lnTo>
                    <a:cubicBezTo>
                      <a:pt x="3199" y="605"/>
                      <a:pt x="3202" y="604"/>
                      <a:pt x="3206" y="603"/>
                    </a:cubicBezTo>
                    <a:cubicBezTo>
                      <a:pt x="3206" y="603"/>
                      <a:pt x="3208" y="603"/>
                      <a:pt x="3210" y="602"/>
                    </a:cubicBezTo>
                    <a:cubicBezTo>
                      <a:pt x="3210" y="602"/>
                      <a:pt x="3213" y="578"/>
                      <a:pt x="3213" y="577"/>
                    </a:cubicBezTo>
                    <a:cubicBezTo>
                      <a:pt x="3212" y="577"/>
                      <a:pt x="3211" y="578"/>
                      <a:pt x="3211" y="578"/>
                    </a:cubicBezTo>
                    <a:lnTo>
                      <a:pt x="3205" y="579"/>
                    </a:lnTo>
                    <a:lnTo>
                      <a:pt x="3200" y="580"/>
                    </a:lnTo>
                    <a:lnTo>
                      <a:pt x="3196" y="580"/>
                    </a:lnTo>
                    <a:lnTo>
                      <a:pt x="3192" y="580"/>
                    </a:lnTo>
                    <a:lnTo>
                      <a:pt x="3190" y="580"/>
                    </a:lnTo>
                    <a:lnTo>
                      <a:pt x="3187" y="580"/>
                    </a:lnTo>
                    <a:lnTo>
                      <a:pt x="3181" y="579"/>
                    </a:lnTo>
                    <a:cubicBezTo>
                      <a:pt x="3175" y="578"/>
                      <a:pt x="3170" y="576"/>
                      <a:pt x="3164" y="574"/>
                    </a:cubicBezTo>
                    <a:cubicBezTo>
                      <a:pt x="3164" y="577"/>
                      <a:pt x="3162" y="594"/>
                      <a:pt x="3162" y="596"/>
                    </a:cubicBezTo>
                    <a:cubicBezTo>
                      <a:pt x="3167" y="599"/>
                      <a:pt x="3171" y="602"/>
                      <a:pt x="3177" y="603"/>
                    </a:cubicBezTo>
                    <a:lnTo>
                      <a:pt x="3181" y="604"/>
                    </a:lnTo>
                    <a:close/>
                    <a:moveTo>
                      <a:pt x="3189" y="565"/>
                    </a:moveTo>
                    <a:lnTo>
                      <a:pt x="3190" y="566"/>
                    </a:lnTo>
                    <a:cubicBezTo>
                      <a:pt x="3190" y="566"/>
                      <a:pt x="3193" y="566"/>
                      <a:pt x="3193" y="566"/>
                    </a:cubicBezTo>
                    <a:lnTo>
                      <a:pt x="3199" y="565"/>
                    </a:lnTo>
                    <a:lnTo>
                      <a:pt x="3200" y="565"/>
                    </a:lnTo>
                    <a:lnTo>
                      <a:pt x="3205" y="564"/>
                    </a:lnTo>
                    <a:cubicBezTo>
                      <a:pt x="3208" y="564"/>
                      <a:pt x="3212" y="563"/>
                      <a:pt x="3215" y="561"/>
                    </a:cubicBezTo>
                    <a:cubicBezTo>
                      <a:pt x="3216" y="559"/>
                      <a:pt x="3218" y="542"/>
                      <a:pt x="3219" y="537"/>
                    </a:cubicBezTo>
                    <a:cubicBezTo>
                      <a:pt x="3216" y="538"/>
                      <a:pt x="3211" y="539"/>
                      <a:pt x="3211" y="539"/>
                    </a:cubicBezTo>
                    <a:lnTo>
                      <a:pt x="3206" y="540"/>
                    </a:lnTo>
                    <a:cubicBezTo>
                      <a:pt x="3206" y="540"/>
                      <a:pt x="3200" y="541"/>
                      <a:pt x="3200" y="541"/>
                    </a:cubicBezTo>
                    <a:cubicBezTo>
                      <a:pt x="3200" y="540"/>
                      <a:pt x="3195" y="541"/>
                      <a:pt x="3195" y="541"/>
                    </a:cubicBezTo>
                    <a:lnTo>
                      <a:pt x="3189" y="540"/>
                    </a:lnTo>
                    <a:cubicBezTo>
                      <a:pt x="3181" y="539"/>
                      <a:pt x="3174" y="537"/>
                      <a:pt x="3167" y="533"/>
                    </a:cubicBezTo>
                    <a:cubicBezTo>
                      <a:pt x="3167" y="538"/>
                      <a:pt x="3166" y="556"/>
                      <a:pt x="3166" y="558"/>
                    </a:cubicBezTo>
                    <a:cubicBezTo>
                      <a:pt x="3171" y="562"/>
                      <a:pt x="3177" y="564"/>
                      <a:pt x="3184" y="565"/>
                    </a:cubicBezTo>
                    <a:lnTo>
                      <a:pt x="3189" y="565"/>
                    </a:lnTo>
                    <a:close/>
                    <a:moveTo>
                      <a:pt x="2870" y="692"/>
                    </a:moveTo>
                    <a:lnTo>
                      <a:pt x="2865" y="694"/>
                    </a:lnTo>
                    <a:lnTo>
                      <a:pt x="2865" y="694"/>
                    </a:lnTo>
                    <a:lnTo>
                      <a:pt x="2862" y="695"/>
                    </a:lnTo>
                    <a:lnTo>
                      <a:pt x="2857" y="697"/>
                    </a:lnTo>
                    <a:lnTo>
                      <a:pt x="2855" y="697"/>
                    </a:lnTo>
                    <a:cubicBezTo>
                      <a:pt x="2855" y="697"/>
                      <a:pt x="2854" y="697"/>
                      <a:pt x="2854" y="697"/>
                    </a:cubicBezTo>
                    <a:lnTo>
                      <a:pt x="2852" y="697"/>
                    </a:lnTo>
                    <a:cubicBezTo>
                      <a:pt x="2845" y="698"/>
                      <a:pt x="2837" y="698"/>
                      <a:pt x="2830" y="697"/>
                    </a:cubicBezTo>
                    <a:cubicBezTo>
                      <a:pt x="2830" y="700"/>
                      <a:pt x="2834" y="721"/>
                      <a:pt x="2834" y="722"/>
                    </a:cubicBezTo>
                    <a:cubicBezTo>
                      <a:pt x="2836" y="722"/>
                      <a:pt x="2838" y="723"/>
                      <a:pt x="2838" y="723"/>
                    </a:cubicBezTo>
                    <a:lnTo>
                      <a:pt x="2843" y="723"/>
                    </a:lnTo>
                    <a:lnTo>
                      <a:pt x="2848" y="723"/>
                    </a:lnTo>
                    <a:cubicBezTo>
                      <a:pt x="2851" y="723"/>
                      <a:pt x="2855" y="723"/>
                      <a:pt x="2858" y="722"/>
                    </a:cubicBezTo>
                    <a:lnTo>
                      <a:pt x="2859" y="722"/>
                    </a:lnTo>
                    <a:cubicBezTo>
                      <a:pt x="2859" y="722"/>
                      <a:pt x="2860" y="722"/>
                      <a:pt x="2860" y="722"/>
                    </a:cubicBezTo>
                    <a:lnTo>
                      <a:pt x="2862" y="722"/>
                    </a:lnTo>
                    <a:lnTo>
                      <a:pt x="2863" y="721"/>
                    </a:lnTo>
                    <a:lnTo>
                      <a:pt x="2863" y="721"/>
                    </a:lnTo>
                    <a:lnTo>
                      <a:pt x="2865" y="721"/>
                    </a:lnTo>
                    <a:lnTo>
                      <a:pt x="2867" y="720"/>
                    </a:lnTo>
                    <a:lnTo>
                      <a:pt x="2867" y="720"/>
                    </a:lnTo>
                    <a:cubicBezTo>
                      <a:pt x="2867" y="720"/>
                      <a:pt x="2869" y="719"/>
                      <a:pt x="2869" y="719"/>
                    </a:cubicBezTo>
                    <a:cubicBezTo>
                      <a:pt x="2869" y="719"/>
                      <a:pt x="2874" y="716"/>
                      <a:pt x="2876" y="715"/>
                    </a:cubicBezTo>
                    <a:cubicBezTo>
                      <a:pt x="2876" y="713"/>
                      <a:pt x="2873" y="695"/>
                      <a:pt x="2872" y="691"/>
                    </a:cubicBezTo>
                    <a:cubicBezTo>
                      <a:pt x="2871" y="691"/>
                      <a:pt x="2870" y="692"/>
                      <a:pt x="2870" y="692"/>
                    </a:cubicBezTo>
                    <a:close/>
                    <a:moveTo>
                      <a:pt x="3433" y="785"/>
                    </a:moveTo>
                    <a:cubicBezTo>
                      <a:pt x="3433" y="785"/>
                      <a:pt x="3395" y="723"/>
                      <a:pt x="3393" y="720"/>
                    </a:cubicBezTo>
                    <a:cubicBezTo>
                      <a:pt x="3392" y="721"/>
                      <a:pt x="3321" y="765"/>
                      <a:pt x="3318" y="767"/>
                    </a:cubicBezTo>
                    <a:cubicBezTo>
                      <a:pt x="3319" y="769"/>
                      <a:pt x="3362" y="847"/>
                      <a:pt x="3363" y="849"/>
                    </a:cubicBezTo>
                    <a:cubicBezTo>
                      <a:pt x="3367" y="847"/>
                      <a:pt x="3439" y="802"/>
                      <a:pt x="3442" y="800"/>
                    </a:cubicBezTo>
                    <a:cubicBezTo>
                      <a:pt x="3441" y="799"/>
                      <a:pt x="3441" y="798"/>
                      <a:pt x="3441" y="798"/>
                    </a:cubicBezTo>
                    <a:lnTo>
                      <a:pt x="3441" y="798"/>
                    </a:lnTo>
                    <a:cubicBezTo>
                      <a:pt x="3441" y="798"/>
                      <a:pt x="3434" y="787"/>
                      <a:pt x="3434" y="787"/>
                    </a:cubicBezTo>
                    <a:lnTo>
                      <a:pt x="3433" y="785"/>
                    </a:lnTo>
                    <a:close/>
                    <a:moveTo>
                      <a:pt x="2978" y="987"/>
                    </a:moveTo>
                    <a:cubicBezTo>
                      <a:pt x="2978" y="987"/>
                      <a:pt x="2975" y="970"/>
                      <a:pt x="2975" y="969"/>
                    </a:cubicBezTo>
                    <a:cubicBezTo>
                      <a:pt x="2975" y="968"/>
                      <a:pt x="2974" y="968"/>
                      <a:pt x="2974" y="967"/>
                    </a:cubicBezTo>
                    <a:cubicBezTo>
                      <a:pt x="2958" y="962"/>
                      <a:pt x="2941" y="950"/>
                      <a:pt x="2924" y="935"/>
                    </a:cubicBezTo>
                    <a:cubicBezTo>
                      <a:pt x="2924" y="935"/>
                      <a:pt x="2922" y="933"/>
                      <a:pt x="2922" y="932"/>
                    </a:cubicBezTo>
                    <a:cubicBezTo>
                      <a:pt x="2922" y="932"/>
                      <a:pt x="2918" y="931"/>
                      <a:pt x="2918" y="931"/>
                    </a:cubicBezTo>
                    <a:lnTo>
                      <a:pt x="2911" y="929"/>
                    </a:lnTo>
                    <a:lnTo>
                      <a:pt x="2907" y="927"/>
                    </a:lnTo>
                    <a:lnTo>
                      <a:pt x="2905" y="927"/>
                    </a:lnTo>
                    <a:lnTo>
                      <a:pt x="2900" y="926"/>
                    </a:lnTo>
                    <a:lnTo>
                      <a:pt x="2898" y="925"/>
                    </a:lnTo>
                    <a:lnTo>
                      <a:pt x="2897" y="925"/>
                    </a:lnTo>
                    <a:lnTo>
                      <a:pt x="2890" y="924"/>
                    </a:lnTo>
                    <a:cubicBezTo>
                      <a:pt x="2883" y="924"/>
                      <a:pt x="2878" y="924"/>
                      <a:pt x="2874" y="925"/>
                    </a:cubicBezTo>
                    <a:cubicBezTo>
                      <a:pt x="2870" y="926"/>
                      <a:pt x="2868" y="928"/>
                      <a:pt x="2867" y="930"/>
                    </a:cubicBezTo>
                    <a:cubicBezTo>
                      <a:pt x="2866" y="932"/>
                      <a:pt x="2866" y="935"/>
                      <a:pt x="2867" y="939"/>
                    </a:cubicBezTo>
                    <a:cubicBezTo>
                      <a:pt x="2871" y="950"/>
                      <a:pt x="2885" y="965"/>
                      <a:pt x="2904" y="977"/>
                    </a:cubicBezTo>
                    <a:lnTo>
                      <a:pt x="2912" y="982"/>
                    </a:lnTo>
                    <a:cubicBezTo>
                      <a:pt x="2912" y="982"/>
                      <a:pt x="2914" y="982"/>
                      <a:pt x="2914" y="982"/>
                    </a:cubicBezTo>
                    <a:lnTo>
                      <a:pt x="2918" y="984"/>
                    </a:lnTo>
                    <a:cubicBezTo>
                      <a:pt x="2918" y="984"/>
                      <a:pt x="2919" y="985"/>
                      <a:pt x="2919" y="985"/>
                    </a:cubicBezTo>
                    <a:cubicBezTo>
                      <a:pt x="2919" y="985"/>
                      <a:pt x="2920" y="985"/>
                      <a:pt x="2920" y="985"/>
                    </a:cubicBezTo>
                    <a:lnTo>
                      <a:pt x="2924" y="987"/>
                    </a:lnTo>
                    <a:lnTo>
                      <a:pt x="2930" y="989"/>
                    </a:lnTo>
                    <a:lnTo>
                      <a:pt x="2935" y="991"/>
                    </a:lnTo>
                    <a:cubicBezTo>
                      <a:pt x="2952" y="997"/>
                      <a:pt x="2967" y="999"/>
                      <a:pt x="2977" y="996"/>
                    </a:cubicBezTo>
                    <a:lnTo>
                      <a:pt x="2977" y="996"/>
                    </a:lnTo>
                    <a:lnTo>
                      <a:pt x="2978" y="995"/>
                    </a:lnTo>
                    <a:lnTo>
                      <a:pt x="2979" y="995"/>
                    </a:lnTo>
                    <a:cubicBezTo>
                      <a:pt x="2979" y="995"/>
                      <a:pt x="2979" y="995"/>
                      <a:pt x="2979" y="995"/>
                    </a:cubicBezTo>
                    <a:cubicBezTo>
                      <a:pt x="2979" y="994"/>
                      <a:pt x="2979" y="993"/>
                      <a:pt x="2979" y="993"/>
                    </a:cubicBezTo>
                    <a:lnTo>
                      <a:pt x="2978" y="987"/>
                    </a:lnTo>
                    <a:close/>
                    <a:moveTo>
                      <a:pt x="3122" y="832"/>
                    </a:moveTo>
                    <a:cubicBezTo>
                      <a:pt x="3124" y="833"/>
                      <a:pt x="3128" y="836"/>
                      <a:pt x="3128" y="836"/>
                    </a:cubicBezTo>
                    <a:lnTo>
                      <a:pt x="3130" y="836"/>
                    </a:lnTo>
                    <a:cubicBezTo>
                      <a:pt x="3130" y="836"/>
                      <a:pt x="3131" y="837"/>
                      <a:pt x="3132" y="837"/>
                    </a:cubicBezTo>
                    <a:cubicBezTo>
                      <a:pt x="3132" y="837"/>
                      <a:pt x="3132" y="837"/>
                      <a:pt x="3133" y="837"/>
                    </a:cubicBezTo>
                    <a:cubicBezTo>
                      <a:pt x="3133" y="837"/>
                      <a:pt x="3135" y="839"/>
                      <a:pt x="3135" y="839"/>
                    </a:cubicBezTo>
                    <a:lnTo>
                      <a:pt x="3136" y="839"/>
                    </a:lnTo>
                    <a:lnTo>
                      <a:pt x="3139" y="840"/>
                    </a:lnTo>
                    <a:lnTo>
                      <a:pt x="3143" y="841"/>
                    </a:lnTo>
                    <a:lnTo>
                      <a:pt x="3144" y="841"/>
                    </a:lnTo>
                    <a:cubicBezTo>
                      <a:pt x="3149" y="842"/>
                      <a:pt x="3154" y="842"/>
                      <a:pt x="3158" y="842"/>
                    </a:cubicBezTo>
                    <a:cubicBezTo>
                      <a:pt x="3159" y="840"/>
                      <a:pt x="3165" y="821"/>
                      <a:pt x="3166" y="816"/>
                    </a:cubicBezTo>
                    <a:cubicBezTo>
                      <a:pt x="3158" y="817"/>
                      <a:pt x="3151" y="817"/>
                      <a:pt x="3144" y="815"/>
                    </a:cubicBezTo>
                    <a:cubicBezTo>
                      <a:pt x="3144" y="815"/>
                      <a:pt x="3143" y="815"/>
                      <a:pt x="3143" y="815"/>
                    </a:cubicBezTo>
                    <a:lnTo>
                      <a:pt x="3142" y="815"/>
                    </a:lnTo>
                    <a:lnTo>
                      <a:pt x="3139" y="814"/>
                    </a:lnTo>
                    <a:lnTo>
                      <a:pt x="3138" y="813"/>
                    </a:lnTo>
                    <a:cubicBezTo>
                      <a:pt x="3138" y="813"/>
                      <a:pt x="3134" y="812"/>
                      <a:pt x="3134" y="812"/>
                    </a:cubicBezTo>
                    <a:cubicBezTo>
                      <a:pt x="3134" y="812"/>
                      <a:pt x="3133" y="811"/>
                      <a:pt x="3133" y="811"/>
                    </a:cubicBezTo>
                    <a:cubicBezTo>
                      <a:pt x="3133" y="811"/>
                      <a:pt x="3130" y="810"/>
                      <a:pt x="3128" y="809"/>
                    </a:cubicBezTo>
                    <a:cubicBezTo>
                      <a:pt x="3127" y="813"/>
                      <a:pt x="3122" y="829"/>
                      <a:pt x="3122" y="832"/>
                    </a:cubicBezTo>
                    <a:close/>
                    <a:moveTo>
                      <a:pt x="2873" y="733"/>
                    </a:moveTo>
                    <a:lnTo>
                      <a:pt x="2873" y="733"/>
                    </a:lnTo>
                    <a:lnTo>
                      <a:pt x="2873" y="733"/>
                    </a:lnTo>
                    <a:lnTo>
                      <a:pt x="2873" y="733"/>
                    </a:lnTo>
                    <a:lnTo>
                      <a:pt x="2871" y="734"/>
                    </a:lnTo>
                    <a:lnTo>
                      <a:pt x="2869" y="734"/>
                    </a:lnTo>
                    <a:cubicBezTo>
                      <a:pt x="2869" y="734"/>
                      <a:pt x="2868" y="735"/>
                      <a:pt x="2868" y="735"/>
                    </a:cubicBezTo>
                    <a:lnTo>
                      <a:pt x="2866" y="735"/>
                    </a:lnTo>
                    <a:lnTo>
                      <a:pt x="2865" y="736"/>
                    </a:lnTo>
                    <a:lnTo>
                      <a:pt x="2863" y="736"/>
                    </a:lnTo>
                    <a:lnTo>
                      <a:pt x="2862" y="736"/>
                    </a:lnTo>
                    <a:lnTo>
                      <a:pt x="2861" y="737"/>
                    </a:lnTo>
                    <a:cubicBezTo>
                      <a:pt x="2856" y="738"/>
                      <a:pt x="2851" y="738"/>
                      <a:pt x="2846" y="738"/>
                    </a:cubicBezTo>
                    <a:lnTo>
                      <a:pt x="2843" y="738"/>
                    </a:lnTo>
                    <a:cubicBezTo>
                      <a:pt x="2843" y="738"/>
                      <a:pt x="2839" y="737"/>
                      <a:pt x="2838" y="737"/>
                    </a:cubicBezTo>
                    <a:cubicBezTo>
                      <a:pt x="2838" y="737"/>
                      <a:pt x="2843" y="760"/>
                      <a:pt x="2843" y="762"/>
                    </a:cubicBezTo>
                    <a:cubicBezTo>
                      <a:pt x="2852" y="763"/>
                      <a:pt x="2860" y="763"/>
                      <a:pt x="2867" y="761"/>
                    </a:cubicBezTo>
                    <a:cubicBezTo>
                      <a:pt x="2867" y="761"/>
                      <a:pt x="2868" y="761"/>
                      <a:pt x="2868" y="761"/>
                    </a:cubicBezTo>
                    <a:cubicBezTo>
                      <a:pt x="2868" y="761"/>
                      <a:pt x="2872" y="760"/>
                      <a:pt x="2873" y="760"/>
                    </a:cubicBezTo>
                    <a:cubicBezTo>
                      <a:pt x="2873" y="760"/>
                      <a:pt x="2876" y="758"/>
                      <a:pt x="2877" y="758"/>
                    </a:cubicBezTo>
                    <a:cubicBezTo>
                      <a:pt x="2877" y="758"/>
                      <a:pt x="2877" y="758"/>
                      <a:pt x="2877" y="758"/>
                    </a:cubicBezTo>
                    <a:cubicBezTo>
                      <a:pt x="2877" y="758"/>
                      <a:pt x="2881" y="755"/>
                      <a:pt x="2883" y="755"/>
                    </a:cubicBezTo>
                    <a:cubicBezTo>
                      <a:pt x="2883" y="753"/>
                      <a:pt x="2879" y="734"/>
                      <a:pt x="2878" y="730"/>
                    </a:cubicBezTo>
                    <a:cubicBezTo>
                      <a:pt x="2876" y="731"/>
                      <a:pt x="2873" y="733"/>
                      <a:pt x="2873" y="733"/>
                    </a:cubicBezTo>
                    <a:close/>
                    <a:moveTo>
                      <a:pt x="3403" y="949"/>
                    </a:moveTo>
                    <a:cubicBezTo>
                      <a:pt x="3401" y="947"/>
                      <a:pt x="3389" y="925"/>
                      <a:pt x="3389" y="925"/>
                    </a:cubicBezTo>
                    <a:cubicBezTo>
                      <a:pt x="3389" y="925"/>
                      <a:pt x="3360" y="873"/>
                      <a:pt x="3358" y="869"/>
                    </a:cubicBezTo>
                    <a:cubicBezTo>
                      <a:pt x="3355" y="871"/>
                      <a:pt x="3293" y="910"/>
                      <a:pt x="3290" y="912"/>
                    </a:cubicBezTo>
                    <a:cubicBezTo>
                      <a:pt x="3292" y="915"/>
                      <a:pt x="3333" y="990"/>
                      <a:pt x="3334" y="992"/>
                    </a:cubicBezTo>
                    <a:cubicBezTo>
                      <a:pt x="3338" y="990"/>
                      <a:pt x="3399" y="951"/>
                      <a:pt x="3403" y="949"/>
                    </a:cubicBezTo>
                    <a:close/>
                    <a:moveTo>
                      <a:pt x="3174" y="644"/>
                    </a:moveTo>
                    <a:lnTo>
                      <a:pt x="3178" y="644"/>
                    </a:lnTo>
                    <a:lnTo>
                      <a:pt x="3179" y="644"/>
                    </a:lnTo>
                    <a:lnTo>
                      <a:pt x="3184" y="645"/>
                    </a:lnTo>
                    <a:cubicBezTo>
                      <a:pt x="3190" y="645"/>
                      <a:pt x="3197" y="644"/>
                      <a:pt x="3203" y="642"/>
                    </a:cubicBezTo>
                    <a:cubicBezTo>
                      <a:pt x="3204" y="640"/>
                      <a:pt x="3207" y="622"/>
                      <a:pt x="3207" y="617"/>
                    </a:cubicBezTo>
                    <a:cubicBezTo>
                      <a:pt x="3202" y="619"/>
                      <a:pt x="3196" y="619"/>
                      <a:pt x="3191" y="619"/>
                    </a:cubicBezTo>
                    <a:lnTo>
                      <a:pt x="3190" y="619"/>
                    </a:lnTo>
                    <a:lnTo>
                      <a:pt x="3189" y="619"/>
                    </a:lnTo>
                    <a:lnTo>
                      <a:pt x="3188" y="619"/>
                    </a:lnTo>
                    <a:lnTo>
                      <a:pt x="3186" y="619"/>
                    </a:lnTo>
                    <a:lnTo>
                      <a:pt x="3184" y="619"/>
                    </a:lnTo>
                    <a:cubicBezTo>
                      <a:pt x="3184" y="619"/>
                      <a:pt x="3181" y="619"/>
                      <a:pt x="3181" y="619"/>
                    </a:cubicBezTo>
                    <a:lnTo>
                      <a:pt x="3179" y="618"/>
                    </a:lnTo>
                    <a:lnTo>
                      <a:pt x="3174" y="617"/>
                    </a:lnTo>
                    <a:cubicBezTo>
                      <a:pt x="3169" y="616"/>
                      <a:pt x="3165" y="614"/>
                      <a:pt x="3161" y="612"/>
                    </a:cubicBezTo>
                    <a:cubicBezTo>
                      <a:pt x="3160" y="617"/>
                      <a:pt x="3158" y="635"/>
                      <a:pt x="3158" y="637"/>
                    </a:cubicBezTo>
                    <a:cubicBezTo>
                      <a:pt x="3161" y="639"/>
                      <a:pt x="3165" y="641"/>
                      <a:pt x="3169" y="642"/>
                    </a:cubicBezTo>
                    <a:cubicBezTo>
                      <a:pt x="3169" y="642"/>
                      <a:pt x="3174" y="644"/>
                      <a:pt x="3174" y="644"/>
                    </a:cubicBezTo>
                    <a:close/>
                    <a:moveTo>
                      <a:pt x="2837" y="961"/>
                    </a:moveTo>
                    <a:cubicBezTo>
                      <a:pt x="2839" y="962"/>
                      <a:pt x="2873" y="983"/>
                      <a:pt x="2874" y="984"/>
                    </a:cubicBezTo>
                    <a:cubicBezTo>
                      <a:pt x="2878" y="983"/>
                      <a:pt x="2881" y="982"/>
                      <a:pt x="2885" y="981"/>
                    </a:cubicBezTo>
                    <a:cubicBezTo>
                      <a:pt x="2868" y="968"/>
                      <a:pt x="2857" y="955"/>
                      <a:pt x="2853" y="943"/>
                    </a:cubicBezTo>
                    <a:cubicBezTo>
                      <a:pt x="2852" y="940"/>
                      <a:pt x="2852" y="937"/>
                      <a:pt x="2852" y="934"/>
                    </a:cubicBezTo>
                    <a:cubicBezTo>
                      <a:pt x="2852" y="931"/>
                      <a:pt x="2853" y="928"/>
                      <a:pt x="2854" y="925"/>
                    </a:cubicBezTo>
                    <a:cubicBezTo>
                      <a:pt x="2853" y="927"/>
                      <a:pt x="2838" y="958"/>
                      <a:pt x="2837" y="961"/>
                    </a:cubicBezTo>
                    <a:close/>
                    <a:moveTo>
                      <a:pt x="2872" y="562"/>
                    </a:moveTo>
                    <a:cubicBezTo>
                      <a:pt x="2872" y="562"/>
                      <a:pt x="2875" y="599"/>
                      <a:pt x="2875" y="599"/>
                    </a:cubicBezTo>
                    <a:lnTo>
                      <a:pt x="2880" y="640"/>
                    </a:lnTo>
                    <a:lnTo>
                      <a:pt x="2885" y="678"/>
                    </a:lnTo>
                    <a:lnTo>
                      <a:pt x="2891" y="717"/>
                    </a:lnTo>
                    <a:lnTo>
                      <a:pt x="2898" y="757"/>
                    </a:lnTo>
                    <a:lnTo>
                      <a:pt x="2906" y="796"/>
                    </a:lnTo>
                    <a:lnTo>
                      <a:pt x="2917" y="832"/>
                    </a:lnTo>
                    <a:cubicBezTo>
                      <a:pt x="2917" y="832"/>
                      <a:pt x="2918" y="837"/>
                      <a:pt x="2919" y="838"/>
                    </a:cubicBezTo>
                    <a:cubicBezTo>
                      <a:pt x="2935" y="844"/>
                      <a:pt x="2954" y="856"/>
                      <a:pt x="2971" y="873"/>
                    </a:cubicBezTo>
                    <a:cubicBezTo>
                      <a:pt x="2970" y="862"/>
                      <a:pt x="2922" y="517"/>
                      <a:pt x="2922" y="514"/>
                    </a:cubicBezTo>
                    <a:lnTo>
                      <a:pt x="2869" y="514"/>
                    </a:lnTo>
                    <a:cubicBezTo>
                      <a:pt x="2869" y="516"/>
                      <a:pt x="2869" y="521"/>
                      <a:pt x="2869" y="521"/>
                    </a:cubicBezTo>
                    <a:cubicBezTo>
                      <a:pt x="2869" y="521"/>
                      <a:pt x="2872" y="562"/>
                      <a:pt x="2872" y="562"/>
                    </a:cubicBezTo>
                    <a:close/>
                    <a:moveTo>
                      <a:pt x="2538" y="843"/>
                    </a:moveTo>
                    <a:cubicBezTo>
                      <a:pt x="2542" y="837"/>
                      <a:pt x="2560" y="807"/>
                      <a:pt x="2562" y="804"/>
                    </a:cubicBezTo>
                    <a:cubicBezTo>
                      <a:pt x="2559" y="803"/>
                      <a:pt x="2523" y="780"/>
                      <a:pt x="2518" y="777"/>
                    </a:cubicBezTo>
                    <a:cubicBezTo>
                      <a:pt x="2523" y="798"/>
                      <a:pt x="2530" y="820"/>
                      <a:pt x="2538" y="843"/>
                    </a:cubicBezTo>
                    <a:close/>
                    <a:moveTo>
                      <a:pt x="3144" y="910"/>
                    </a:moveTo>
                    <a:cubicBezTo>
                      <a:pt x="3148" y="911"/>
                      <a:pt x="3151" y="911"/>
                      <a:pt x="3154" y="912"/>
                    </a:cubicBezTo>
                    <a:cubicBezTo>
                      <a:pt x="3161" y="914"/>
                      <a:pt x="3165" y="918"/>
                      <a:pt x="3169" y="923"/>
                    </a:cubicBezTo>
                    <a:cubicBezTo>
                      <a:pt x="3165" y="915"/>
                      <a:pt x="3156" y="896"/>
                      <a:pt x="3154" y="892"/>
                    </a:cubicBezTo>
                    <a:cubicBezTo>
                      <a:pt x="3151" y="899"/>
                      <a:pt x="3147" y="905"/>
                      <a:pt x="3144" y="910"/>
                    </a:cubicBezTo>
                    <a:close/>
                    <a:moveTo>
                      <a:pt x="2675" y="621"/>
                    </a:moveTo>
                    <a:cubicBezTo>
                      <a:pt x="2677" y="618"/>
                      <a:pt x="2722" y="546"/>
                      <a:pt x="2723" y="544"/>
                    </a:cubicBezTo>
                    <a:cubicBezTo>
                      <a:pt x="2720" y="542"/>
                      <a:pt x="2665" y="504"/>
                      <a:pt x="2662" y="503"/>
                    </a:cubicBezTo>
                    <a:cubicBezTo>
                      <a:pt x="2660" y="506"/>
                      <a:pt x="2612" y="576"/>
                      <a:pt x="2611" y="579"/>
                    </a:cubicBezTo>
                    <a:cubicBezTo>
                      <a:pt x="2611" y="579"/>
                      <a:pt x="2672" y="619"/>
                      <a:pt x="2675" y="621"/>
                    </a:cubicBezTo>
                    <a:close/>
                    <a:moveTo>
                      <a:pt x="3138" y="981"/>
                    </a:moveTo>
                    <a:cubicBezTo>
                      <a:pt x="3142" y="982"/>
                      <a:pt x="3146" y="983"/>
                      <a:pt x="3149" y="984"/>
                    </a:cubicBezTo>
                    <a:cubicBezTo>
                      <a:pt x="3150" y="983"/>
                      <a:pt x="3184" y="962"/>
                      <a:pt x="3186" y="961"/>
                    </a:cubicBezTo>
                    <a:cubicBezTo>
                      <a:pt x="3185" y="958"/>
                      <a:pt x="3170" y="927"/>
                      <a:pt x="3169" y="925"/>
                    </a:cubicBezTo>
                    <a:cubicBezTo>
                      <a:pt x="3171" y="928"/>
                      <a:pt x="3171" y="931"/>
                      <a:pt x="3171" y="934"/>
                    </a:cubicBezTo>
                    <a:cubicBezTo>
                      <a:pt x="3171" y="937"/>
                      <a:pt x="3171" y="940"/>
                      <a:pt x="3170" y="943"/>
                    </a:cubicBezTo>
                    <a:cubicBezTo>
                      <a:pt x="3166" y="955"/>
                      <a:pt x="3155" y="968"/>
                      <a:pt x="3138" y="981"/>
                    </a:cubicBezTo>
                    <a:close/>
                    <a:moveTo>
                      <a:pt x="3140" y="755"/>
                    </a:moveTo>
                    <a:cubicBezTo>
                      <a:pt x="3142" y="756"/>
                      <a:pt x="3146" y="758"/>
                      <a:pt x="3146" y="758"/>
                    </a:cubicBezTo>
                    <a:cubicBezTo>
                      <a:pt x="3146" y="758"/>
                      <a:pt x="3146" y="758"/>
                      <a:pt x="3147" y="758"/>
                    </a:cubicBezTo>
                    <a:lnTo>
                      <a:pt x="3151" y="760"/>
                    </a:lnTo>
                    <a:cubicBezTo>
                      <a:pt x="3151" y="760"/>
                      <a:pt x="3155" y="761"/>
                      <a:pt x="3155" y="761"/>
                    </a:cubicBezTo>
                    <a:cubicBezTo>
                      <a:pt x="3155" y="761"/>
                      <a:pt x="3156" y="761"/>
                      <a:pt x="3156" y="762"/>
                    </a:cubicBezTo>
                    <a:cubicBezTo>
                      <a:pt x="3163" y="763"/>
                      <a:pt x="3172" y="763"/>
                      <a:pt x="3180" y="762"/>
                    </a:cubicBezTo>
                    <a:cubicBezTo>
                      <a:pt x="3180" y="761"/>
                      <a:pt x="3184" y="745"/>
                      <a:pt x="3184" y="745"/>
                    </a:cubicBezTo>
                    <a:cubicBezTo>
                      <a:pt x="3184" y="745"/>
                      <a:pt x="3186" y="737"/>
                      <a:pt x="3186" y="737"/>
                    </a:cubicBezTo>
                    <a:cubicBezTo>
                      <a:pt x="3184" y="737"/>
                      <a:pt x="3181" y="738"/>
                      <a:pt x="3181" y="738"/>
                    </a:cubicBezTo>
                    <a:lnTo>
                      <a:pt x="3177" y="738"/>
                    </a:lnTo>
                    <a:cubicBezTo>
                      <a:pt x="3172" y="738"/>
                      <a:pt x="3167" y="738"/>
                      <a:pt x="3162" y="737"/>
                    </a:cubicBezTo>
                    <a:lnTo>
                      <a:pt x="3161" y="736"/>
                    </a:lnTo>
                    <a:lnTo>
                      <a:pt x="3160" y="736"/>
                    </a:lnTo>
                    <a:lnTo>
                      <a:pt x="3158" y="736"/>
                    </a:lnTo>
                    <a:cubicBezTo>
                      <a:pt x="3158" y="736"/>
                      <a:pt x="3157" y="735"/>
                      <a:pt x="3157" y="735"/>
                    </a:cubicBezTo>
                    <a:cubicBezTo>
                      <a:pt x="3157" y="735"/>
                      <a:pt x="3155" y="735"/>
                      <a:pt x="3155" y="735"/>
                    </a:cubicBezTo>
                    <a:lnTo>
                      <a:pt x="3154" y="734"/>
                    </a:lnTo>
                    <a:lnTo>
                      <a:pt x="3152" y="734"/>
                    </a:lnTo>
                    <a:lnTo>
                      <a:pt x="3150" y="733"/>
                    </a:lnTo>
                    <a:cubicBezTo>
                      <a:pt x="3150" y="733"/>
                      <a:pt x="3147" y="731"/>
                      <a:pt x="3145" y="730"/>
                    </a:cubicBezTo>
                    <a:cubicBezTo>
                      <a:pt x="3144" y="733"/>
                      <a:pt x="3141" y="752"/>
                      <a:pt x="3140" y="755"/>
                    </a:cubicBezTo>
                    <a:close/>
                    <a:moveTo>
                      <a:pt x="3040" y="698"/>
                    </a:moveTo>
                    <a:cubicBezTo>
                      <a:pt x="3040" y="691"/>
                      <a:pt x="3037" y="683"/>
                      <a:pt x="3031" y="678"/>
                    </a:cubicBezTo>
                    <a:cubicBezTo>
                      <a:pt x="3028" y="674"/>
                      <a:pt x="3023" y="672"/>
                      <a:pt x="3018" y="671"/>
                    </a:cubicBezTo>
                    <a:cubicBezTo>
                      <a:pt x="3018" y="671"/>
                      <a:pt x="3015" y="670"/>
                      <a:pt x="3015" y="670"/>
                    </a:cubicBezTo>
                    <a:lnTo>
                      <a:pt x="3011" y="670"/>
                    </a:lnTo>
                    <a:lnTo>
                      <a:pt x="3008" y="670"/>
                    </a:lnTo>
                    <a:lnTo>
                      <a:pt x="3005" y="670"/>
                    </a:lnTo>
                    <a:cubicBezTo>
                      <a:pt x="3000" y="672"/>
                      <a:pt x="2995" y="674"/>
                      <a:pt x="2991" y="678"/>
                    </a:cubicBezTo>
                    <a:cubicBezTo>
                      <a:pt x="2986" y="683"/>
                      <a:pt x="2983" y="691"/>
                      <a:pt x="2983" y="698"/>
                    </a:cubicBezTo>
                    <a:cubicBezTo>
                      <a:pt x="2983" y="712"/>
                      <a:pt x="2993" y="723"/>
                      <a:pt x="3006" y="726"/>
                    </a:cubicBezTo>
                    <a:lnTo>
                      <a:pt x="3007" y="726"/>
                    </a:lnTo>
                    <a:cubicBezTo>
                      <a:pt x="3007" y="726"/>
                      <a:pt x="3008" y="726"/>
                      <a:pt x="3008" y="726"/>
                    </a:cubicBezTo>
                    <a:lnTo>
                      <a:pt x="3011" y="726"/>
                    </a:lnTo>
                    <a:cubicBezTo>
                      <a:pt x="3011" y="726"/>
                      <a:pt x="3011" y="727"/>
                      <a:pt x="3012" y="726"/>
                    </a:cubicBezTo>
                    <a:lnTo>
                      <a:pt x="3016" y="726"/>
                    </a:lnTo>
                    <a:lnTo>
                      <a:pt x="3017" y="726"/>
                    </a:lnTo>
                    <a:cubicBezTo>
                      <a:pt x="3030" y="723"/>
                      <a:pt x="3040" y="711"/>
                      <a:pt x="3040" y="698"/>
                    </a:cubicBezTo>
                    <a:close/>
                    <a:moveTo>
                      <a:pt x="3166" y="863"/>
                    </a:moveTo>
                    <a:cubicBezTo>
                      <a:pt x="3165" y="864"/>
                      <a:pt x="3162" y="873"/>
                      <a:pt x="3161" y="875"/>
                    </a:cubicBezTo>
                    <a:cubicBezTo>
                      <a:pt x="3162" y="876"/>
                      <a:pt x="3197" y="951"/>
                      <a:pt x="3198" y="953"/>
                    </a:cubicBezTo>
                    <a:cubicBezTo>
                      <a:pt x="3201" y="951"/>
                      <a:pt x="3270" y="908"/>
                      <a:pt x="3272" y="907"/>
                    </a:cubicBezTo>
                    <a:cubicBezTo>
                      <a:pt x="3270" y="905"/>
                      <a:pt x="3229" y="828"/>
                      <a:pt x="3227" y="825"/>
                    </a:cubicBezTo>
                    <a:cubicBezTo>
                      <a:pt x="3223" y="827"/>
                      <a:pt x="3167" y="862"/>
                      <a:pt x="3166" y="863"/>
                    </a:cubicBezTo>
                    <a:close/>
                    <a:moveTo>
                      <a:pt x="2797" y="825"/>
                    </a:moveTo>
                    <a:cubicBezTo>
                      <a:pt x="2796" y="827"/>
                      <a:pt x="2753" y="904"/>
                      <a:pt x="2752" y="907"/>
                    </a:cubicBezTo>
                    <a:cubicBezTo>
                      <a:pt x="2755" y="909"/>
                      <a:pt x="2803" y="940"/>
                      <a:pt x="2803" y="940"/>
                    </a:cubicBezTo>
                    <a:cubicBezTo>
                      <a:pt x="2803" y="940"/>
                      <a:pt x="2822" y="951"/>
                      <a:pt x="2825" y="953"/>
                    </a:cubicBezTo>
                    <a:cubicBezTo>
                      <a:pt x="2827" y="949"/>
                      <a:pt x="2861" y="876"/>
                      <a:pt x="2862" y="875"/>
                    </a:cubicBezTo>
                    <a:cubicBezTo>
                      <a:pt x="2861" y="873"/>
                      <a:pt x="2858" y="864"/>
                      <a:pt x="2857" y="863"/>
                    </a:cubicBezTo>
                    <a:cubicBezTo>
                      <a:pt x="2856" y="862"/>
                      <a:pt x="2798" y="825"/>
                      <a:pt x="2797" y="825"/>
                    </a:cubicBezTo>
                    <a:close/>
                    <a:moveTo>
                      <a:pt x="2981" y="1010"/>
                    </a:moveTo>
                    <a:cubicBezTo>
                      <a:pt x="2970" y="1013"/>
                      <a:pt x="2954" y="1012"/>
                      <a:pt x="2937" y="1007"/>
                    </a:cubicBezTo>
                    <a:cubicBezTo>
                      <a:pt x="2937" y="1007"/>
                      <a:pt x="2931" y="1005"/>
                      <a:pt x="2931" y="1005"/>
                    </a:cubicBezTo>
                    <a:cubicBezTo>
                      <a:pt x="2931" y="1005"/>
                      <a:pt x="2926" y="1003"/>
                      <a:pt x="2926" y="1003"/>
                    </a:cubicBezTo>
                    <a:lnTo>
                      <a:pt x="2920" y="1001"/>
                    </a:lnTo>
                    <a:cubicBezTo>
                      <a:pt x="2920" y="1001"/>
                      <a:pt x="2914" y="998"/>
                      <a:pt x="2914" y="998"/>
                    </a:cubicBezTo>
                    <a:lnTo>
                      <a:pt x="2914" y="998"/>
                    </a:lnTo>
                    <a:lnTo>
                      <a:pt x="2907" y="995"/>
                    </a:lnTo>
                    <a:cubicBezTo>
                      <a:pt x="2907" y="995"/>
                      <a:pt x="2901" y="991"/>
                      <a:pt x="2901" y="991"/>
                    </a:cubicBezTo>
                    <a:cubicBezTo>
                      <a:pt x="2895" y="992"/>
                      <a:pt x="2890" y="993"/>
                      <a:pt x="2885" y="995"/>
                    </a:cubicBezTo>
                    <a:lnTo>
                      <a:pt x="2880" y="997"/>
                    </a:lnTo>
                    <a:cubicBezTo>
                      <a:pt x="2880" y="997"/>
                      <a:pt x="2875" y="1000"/>
                      <a:pt x="2875" y="1000"/>
                    </a:cubicBezTo>
                    <a:cubicBezTo>
                      <a:pt x="2872" y="1001"/>
                      <a:pt x="2870" y="1003"/>
                      <a:pt x="2869" y="1004"/>
                    </a:cubicBezTo>
                    <a:cubicBezTo>
                      <a:pt x="2866" y="1006"/>
                      <a:pt x="2865" y="1009"/>
                      <a:pt x="2865" y="1011"/>
                    </a:cubicBezTo>
                    <a:cubicBezTo>
                      <a:pt x="2865" y="1011"/>
                      <a:pt x="2865" y="1011"/>
                      <a:pt x="2865" y="1012"/>
                    </a:cubicBezTo>
                    <a:cubicBezTo>
                      <a:pt x="2865" y="1022"/>
                      <a:pt x="2889" y="1035"/>
                      <a:pt x="2925" y="1038"/>
                    </a:cubicBezTo>
                    <a:cubicBezTo>
                      <a:pt x="2925" y="1038"/>
                      <a:pt x="2929" y="1038"/>
                      <a:pt x="2929" y="1038"/>
                    </a:cubicBezTo>
                    <a:lnTo>
                      <a:pt x="2933" y="1038"/>
                    </a:lnTo>
                    <a:lnTo>
                      <a:pt x="2937" y="1038"/>
                    </a:lnTo>
                    <a:lnTo>
                      <a:pt x="2940" y="1038"/>
                    </a:lnTo>
                    <a:lnTo>
                      <a:pt x="2946" y="1038"/>
                    </a:lnTo>
                    <a:cubicBezTo>
                      <a:pt x="2966" y="1036"/>
                      <a:pt x="2983" y="1031"/>
                      <a:pt x="2991" y="1024"/>
                    </a:cubicBezTo>
                    <a:cubicBezTo>
                      <a:pt x="2988" y="1019"/>
                      <a:pt x="2986" y="1014"/>
                      <a:pt x="2984" y="1008"/>
                    </a:cubicBezTo>
                    <a:cubicBezTo>
                      <a:pt x="2982" y="1009"/>
                      <a:pt x="2981" y="1010"/>
                      <a:pt x="2981" y="1010"/>
                    </a:cubicBezTo>
                    <a:close/>
                    <a:moveTo>
                      <a:pt x="2796" y="576"/>
                    </a:moveTo>
                    <a:cubicBezTo>
                      <a:pt x="2795" y="573"/>
                      <a:pt x="2795" y="571"/>
                      <a:pt x="2795" y="571"/>
                    </a:cubicBezTo>
                    <a:lnTo>
                      <a:pt x="2789" y="531"/>
                    </a:lnTo>
                    <a:lnTo>
                      <a:pt x="2789" y="528"/>
                    </a:lnTo>
                    <a:lnTo>
                      <a:pt x="2784" y="490"/>
                    </a:lnTo>
                    <a:cubicBezTo>
                      <a:pt x="2784" y="490"/>
                      <a:pt x="2783" y="475"/>
                      <a:pt x="2783" y="475"/>
                    </a:cubicBezTo>
                    <a:cubicBezTo>
                      <a:pt x="2777" y="483"/>
                      <a:pt x="2744" y="537"/>
                      <a:pt x="2742" y="540"/>
                    </a:cubicBezTo>
                    <a:cubicBezTo>
                      <a:pt x="2745" y="542"/>
                      <a:pt x="2795" y="576"/>
                      <a:pt x="2796" y="576"/>
                    </a:cubicBezTo>
                    <a:close/>
                    <a:moveTo>
                      <a:pt x="2591" y="583"/>
                    </a:moveTo>
                    <a:cubicBezTo>
                      <a:pt x="2582" y="577"/>
                      <a:pt x="2542" y="550"/>
                      <a:pt x="2541" y="550"/>
                    </a:cubicBezTo>
                    <a:cubicBezTo>
                      <a:pt x="2539" y="553"/>
                      <a:pt x="2532" y="560"/>
                      <a:pt x="2532" y="560"/>
                    </a:cubicBezTo>
                    <a:cubicBezTo>
                      <a:pt x="2518" y="576"/>
                      <a:pt x="2509" y="598"/>
                      <a:pt x="2505" y="624"/>
                    </a:cubicBezTo>
                    <a:cubicBezTo>
                      <a:pt x="2507" y="625"/>
                      <a:pt x="2542" y="648"/>
                      <a:pt x="2545" y="650"/>
                    </a:cubicBezTo>
                    <a:cubicBezTo>
                      <a:pt x="2547" y="647"/>
                      <a:pt x="2589" y="586"/>
                      <a:pt x="2591" y="583"/>
                    </a:cubicBezTo>
                    <a:close/>
                    <a:moveTo>
                      <a:pt x="2651" y="495"/>
                    </a:moveTo>
                    <a:cubicBezTo>
                      <a:pt x="2650" y="494"/>
                      <a:pt x="2640" y="487"/>
                      <a:pt x="2638" y="486"/>
                    </a:cubicBezTo>
                    <a:cubicBezTo>
                      <a:pt x="2605" y="499"/>
                      <a:pt x="2576" y="517"/>
                      <a:pt x="2552" y="540"/>
                    </a:cubicBezTo>
                    <a:cubicBezTo>
                      <a:pt x="2556" y="543"/>
                      <a:pt x="2596" y="569"/>
                      <a:pt x="2599" y="571"/>
                    </a:cubicBezTo>
                    <a:cubicBezTo>
                      <a:pt x="2601" y="568"/>
                      <a:pt x="2650" y="496"/>
                      <a:pt x="2651" y="495"/>
                    </a:cubicBezTo>
                    <a:close/>
                    <a:moveTo>
                      <a:pt x="2609" y="942"/>
                    </a:moveTo>
                    <a:cubicBezTo>
                      <a:pt x="2611" y="938"/>
                      <a:pt x="2635" y="894"/>
                      <a:pt x="2635" y="894"/>
                    </a:cubicBezTo>
                    <a:cubicBezTo>
                      <a:pt x="2635" y="894"/>
                      <a:pt x="2652" y="864"/>
                      <a:pt x="2653" y="862"/>
                    </a:cubicBezTo>
                    <a:cubicBezTo>
                      <a:pt x="2650" y="860"/>
                      <a:pt x="2574" y="812"/>
                      <a:pt x="2574" y="812"/>
                    </a:cubicBezTo>
                    <a:cubicBezTo>
                      <a:pt x="2572" y="815"/>
                      <a:pt x="2545" y="859"/>
                      <a:pt x="2544" y="860"/>
                    </a:cubicBezTo>
                    <a:cubicBezTo>
                      <a:pt x="2551" y="878"/>
                      <a:pt x="2558" y="897"/>
                      <a:pt x="2566" y="915"/>
                    </a:cubicBezTo>
                    <a:cubicBezTo>
                      <a:pt x="2567" y="916"/>
                      <a:pt x="2605" y="940"/>
                      <a:pt x="2609" y="942"/>
                    </a:cubicBezTo>
                    <a:close/>
                    <a:moveTo>
                      <a:pt x="2673" y="855"/>
                    </a:moveTo>
                    <a:lnTo>
                      <a:pt x="2673" y="855"/>
                    </a:lnTo>
                    <a:lnTo>
                      <a:pt x="2672" y="857"/>
                    </a:lnTo>
                    <a:cubicBezTo>
                      <a:pt x="2675" y="859"/>
                      <a:pt x="2736" y="897"/>
                      <a:pt x="2740" y="899"/>
                    </a:cubicBezTo>
                    <a:cubicBezTo>
                      <a:pt x="2741" y="898"/>
                      <a:pt x="2784" y="819"/>
                      <a:pt x="2785" y="817"/>
                    </a:cubicBezTo>
                    <a:cubicBezTo>
                      <a:pt x="2784" y="817"/>
                      <a:pt x="2721" y="777"/>
                      <a:pt x="2717" y="775"/>
                    </a:cubicBezTo>
                    <a:cubicBezTo>
                      <a:pt x="2716" y="777"/>
                      <a:pt x="2673" y="855"/>
                      <a:pt x="2673" y="855"/>
                    </a:cubicBezTo>
                    <a:close/>
                    <a:moveTo>
                      <a:pt x="2735" y="552"/>
                    </a:moveTo>
                    <a:cubicBezTo>
                      <a:pt x="2730" y="559"/>
                      <a:pt x="2689" y="626"/>
                      <a:pt x="2687" y="629"/>
                    </a:cubicBezTo>
                    <a:cubicBezTo>
                      <a:pt x="2690" y="631"/>
                      <a:pt x="2753" y="672"/>
                      <a:pt x="2756" y="674"/>
                    </a:cubicBezTo>
                    <a:cubicBezTo>
                      <a:pt x="2758" y="671"/>
                      <a:pt x="2798" y="599"/>
                      <a:pt x="2799" y="598"/>
                    </a:cubicBezTo>
                    <a:cubicBezTo>
                      <a:pt x="2799" y="597"/>
                      <a:pt x="2798" y="596"/>
                      <a:pt x="2798" y="595"/>
                    </a:cubicBezTo>
                    <a:cubicBezTo>
                      <a:pt x="2797" y="594"/>
                      <a:pt x="2738" y="554"/>
                      <a:pt x="2735" y="552"/>
                    </a:cubicBezTo>
                    <a:close/>
                    <a:moveTo>
                      <a:pt x="2661" y="479"/>
                    </a:moveTo>
                    <a:cubicBezTo>
                      <a:pt x="2659" y="480"/>
                      <a:pt x="2658" y="480"/>
                      <a:pt x="2655" y="481"/>
                    </a:cubicBezTo>
                    <a:cubicBezTo>
                      <a:pt x="2657" y="482"/>
                      <a:pt x="2658" y="483"/>
                      <a:pt x="2659" y="483"/>
                    </a:cubicBezTo>
                    <a:cubicBezTo>
                      <a:pt x="2660" y="482"/>
                      <a:pt x="2660" y="480"/>
                      <a:pt x="2661" y="479"/>
                    </a:cubicBezTo>
                    <a:close/>
                    <a:moveTo>
                      <a:pt x="3199" y="744"/>
                    </a:moveTo>
                    <a:cubicBezTo>
                      <a:pt x="3199" y="745"/>
                      <a:pt x="3230" y="802"/>
                      <a:pt x="3232" y="805"/>
                    </a:cubicBezTo>
                    <a:cubicBezTo>
                      <a:pt x="3235" y="802"/>
                      <a:pt x="3263" y="785"/>
                      <a:pt x="3263" y="785"/>
                    </a:cubicBezTo>
                    <a:cubicBezTo>
                      <a:pt x="3263" y="785"/>
                      <a:pt x="3297" y="764"/>
                      <a:pt x="3299" y="762"/>
                    </a:cubicBezTo>
                    <a:cubicBezTo>
                      <a:pt x="3298" y="759"/>
                      <a:pt x="3263" y="697"/>
                      <a:pt x="3262" y="695"/>
                    </a:cubicBezTo>
                    <a:cubicBezTo>
                      <a:pt x="3259" y="697"/>
                      <a:pt x="3202" y="734"/>
                      <a:pt x="3201" y="735"/>
                    </a:cubicBezTo>
                    <a:cubicBezTo>
                      <a:pt x="3200" y="736"/>
                      <a:pt x="3199" y="743"/>
                      <a:pt x="3199" y="744"/>
                    </a:cubicBezTo>
                    <a:close/>
                    <a:moveTo>
                      <a:pt x="3322" y="1000"/>
                    </a:moveTo>
                    <a:cubicBezTo>
                      <a:pt x="3320" y="997"/>
                      <a:pt x="3280" y="922"/>
                      <a:pt x="3278" y="919"/>
                    </a:cubicBezTo>
                    <a:cubicBezTo>
                      <a:pt x="3275" y="922"/>
                      <a:pt x="3207" y="964"/>
                      <a:pt x="3204" y="966"/>
                    </a:cubicBezTo>
                    <a:cubicBezTo>
                      <a:pt x="3206" y="968"/>
                      <a:pt x="3243" y="1047"/>
                      <a:pt x="3244" y="1049"/>
                    </a:cubicBezTo>
                    <a:cubicBezTo>
                      <a:pt x="3247" y="1047"/>
                      <a:pt x="3319" y="1002"/>
                      <a:pt x="3322" y="1000"/>
                    </a:cubicBezTo>
                    <a:close/>
                    <a:moveTo>
                      <a:pt x="3274" y="1059"/>
                    </a:moveTo>
                    <a:lnTo>
                      <a:pt x="3355" y="1059"/>
                    </a:lnTo>
                    <a:cubicBezTo>
                      <a:pt x="3353" y="1056"/>
                      <a:pt x="3331" y="1016"/>
                      <a:pt x="3329" y="1012"/>
                    </a:cubicBezTo>
                    <a:cubicBezTo>
                      <a:pt x="3326" y="1014"/>
                      <a:pt x="3265" y="1053"/>
                      <a:pt x="3256" y="1058"/>
                    </a:cubicBezTo>
                    <a:cubicBezTo>
                      <a:pt x="3258" y="1058"/>
                      <a:pt x="3260" y="1059"/>
                      <a:pt x="3260" y="1059"/>
                    </a:cubicBezTo>
                    <a:lnTo>
                      <a:pt x="3274" y="1059"/>
                    </a:lnTo>
                    <a:close/>
                    <a:moveTo>
                      <a:pt x="2682" y="1167"/>
                    </a:moveTo>
                    <a:cubicBezTo>
                      <a:pt x="2906" y="1146"/>
                      <a:pt x="3133" y="1146"/>
                      <a:pt x="3357" y="1167"/>
                    </a:cubicBezTo>
                    <a:cubicBezTo>
                      <a:pt x="3371" y="1168"/>
                      <a:pt x="3385" y="1164"/>
                      <a:pt x="3394" y="1156"/>
                    </a:cubicBezTo>
                    <a:cubicBezTo>
                      <a:pt x="3402" y="1149"/>
                      <a:pt x="3406" y="1140"/>
                      <a:pt x="3406" y="1129"/>
                    </a:cubicBezTo>
                    <a:cubicBezTo>
                      <a:pt x="3406" y="1105"/>
                      <a:pt x="3383" y="1083"/>
                      <a:pt x="3356" y="1080"/>
                    </a:cubicBezTo>
                    <a:cubicBezTo>
                      <a:pt x="3329" y="1078"/>
                      <a:pt x="3302" y="1076"/>
                      <a:pt x="3274" y="1074"/>
                    </a:cubicBezTo>
                    <a:lnTo>
                      <a:pt x="3261" y="1073"/>
                    </a:lnTo>
                    <a:lnTo>
                      <a:pt x="3217" y="1070"/>
                    </a:lnTo>
                    <a:lnTo>
                      <a:pt x="3206" y="1069"/>
                    </a:lnTo>
                    <a:lnTo>
                      <a:pt x="3189" y="1069"/>
                    </a:lnTo>
                    <a:cubicBezTo>
                      <a:pt x="3159" y="1067"/>
                      <a:pt x="3128" y="1066"/>
                      <a:pt x="3094" y="1065"/>
                    </a:cubicBezTo>
                    <a:lnTo>
                      <a:pt x="3072" y="1065"/>
                    </a:lnTo>
                    <a:lnTo>
                      <a:pt x="3061" y="1065"/>
                    </a:lnTo>
                    <a:lnTo>
                      <a:pt x="3019" y="1065"/>
                    </a:lnTo>
                    <a:cubicBezTo>
                      <a:pt x="3019" y="1065"/>
                      <a:pt x="2952" y="1065"/>
                      <a:pt x="2952" y="1065"/>
                    </a:cubicBezTo>
                    <a:lnTo>
                      <a:pt x="2934" y="1066"/>
                    </a:lnTo>
                    <a:lnTo>
                      <a:pt x="2929" y="1066"/>
                    </a:lnTo>
                    <a:cubicBezTo>
                      <a:pt x="2900" y="1066"/>
                      <a:pt x="2875" y="1067"/>
                      <a:pt x="2850" y="1069"/>
                    </a:cubicBezTo>
                    <a:lnTo>
                      <a:pt x="2821" y="1070"/>
                    </a:lnTo>
                    <a:lnTo>
                      <a:pt x="2807" y="1071"/>
                    </a:lnTo>
                    <a:lnTo>
                      <a:pt x="2801" y="1071"/>
                    </a:lnTo>
                    <a:lnTo>
                      <a:pt x="2771" y="1073"/>
                    </a:lnTo>
                    <a:lnTo>
                      <a:pt x="2765" y="1074"/>
                    </a:lnTo>
                    <a:cubicBezTo>
                      <a:pt x="2737" y="1075"/>
                      <a:pt x="2710" y="1078"/>
                      <a:pt x="2683" y="1080"/>
                    </a:cubicBezTo>
                    <a:cubicBezTo>
                      <a:pt x="2656" y="1083"/>
                      <a:pt x="2633" y="1105"/>
                      <a:pt x="2633" y="1129"/>
                    </a:cubicBezTo>
                    <a:cubicBezTo>
                      <a:pt x="2633" y="1139"/>
                      <a:pt x="2637" y="1149"/>
                      <a:pt x="2645" y="1156"/>
                    </a:cubicBezTo>
                    <a:cubicBezTo>
                      <a:pt x="2654" y="1164"/>
                      <a:pt x="2668" y="1168"/>
                      <a:pt x="2682" y="1167"/>
                    </a:cubicBezTo>
                    <a:close/>
                    <a:moveTo>
                      <a:pt x="3034" y="909"/>
                    </a:moveTo>
                    <a:cubicBezTo>
                      <a:pt x="3034" y="909"/>
                      <a:pt x="3034" y="908"/>
                      <a:pt x="3034" y="908"/>
                    </a:cubicBezTo>
                    <a:cubicBezTo>
                      <a:pt x="3034" y="908"/>
                      <a:pt x="3034" y="904"/>
                      <a:pt x="3034" y="903"/>
                    </a:cubicBezTo>
                    <a:lnTo>
                      <a:pt x="3033" y="898"/>
                    </a:lnTo>
                    <a:lnTo>
                      <a:pt x="3033" y="895"/>
                    </a:lnTo>
                    <a:cubicBezTo>
                      <a:pt x="3028" y="869"/>
                      <a:pt x="3021" y="855"/>
                      <a:pt x="3015" y="850"/>
                    </a:cubicBezTo>
                    <a:cubicBezTo>
                      <a:pt x="3014" y="849"/>
                      <a:pt x="3013" y="848"/>
                      <a:pt x="3011" y="848"/>
                    </a:cubicBezTo>
                    <a:cubicBezTo>
                      <a:pt x="3010" y="848"/>
                      <a:pt x="3009" y="849"/>
                      <a:pt x="3008" y="850"/>
                    </a:cubicBezTo>
                    <a:cubicBezTo>
                      <a:pt x="3002" y="854"/>
                      <a:pt x="2995" y="868"/>
                      <a:pt x="2990" y="895"/>
                    </a:cubicBezTo>
                    <a:lnTo>
                      <a:pt x="2990" y="898"/>
                    </a:lnTo>
                    <a:lnTo>
                      <a:pt x="2989" y="901"/>
                    </a:lnTo>
                    <a:cubicBezTo>
                      <a:pt x="2989" y="901"/>
                      <a:pt x="2989" y="903"/>
                      <a:pt x="2989" y="904"/>
                    </a:cubicBezTo>
                    <a:cubicBezTo>
                      <a:pt x="2989" y="904"/>
                      <a:pt x="2988" y="908"/>
                      <a:pt x="2988" y="908"/>
                    </a:cubicBezTo>
                    <a:lnTo>
                      <a:pt x="2988" y="909"/>
                    </a:lnTo>
                    <a:cubicBezTo>
                      <a:pt x="2988" y="909"/>
                      <a:pt x="2988" y="909"/>
                      <a:pt x="2988" y="909"/>
                    </a:cubicBezTo>
                    <a:cubicBezTo>
                      <a:pt x="2987" y="918"/>
                      <a:pt x="2987" y="927"/>
                      <a:pt x="2987" y="936"/>
                    </a:cubicBezTo>
                    <a:cubicBezTo>
                      <a:pt x="2987" y="943"/>
                      <a:pt x="2987" y="951"/>
                      <a:pt x="2988" y="958"/>
                    </a:cubicBezTo>
                    <a:lnTo>
                      <a:pt x="2988" y="963"/>
                    </a:lnTo>
                    <a:cubicBezTo>
                      <a:pt x="2988" y="963"/>
                      <a:pt x="2989" y="968"/>
                      <a:pt x="2989" y="968"/>
                    </a:cubicBezTo>
                    <a:lnTo>
                      <a:pt x="2990" y="975"/>
                    </a:lnTo>
                    <a:cubicBezTo>
                      <a:pt x="2990" y="975"/>
                      <a:pt x="2993" y="990"/>
                      <a:pt x="2993" y="991"/>
                    </a:cubicBezTo>
                    <a:cubicBezTo>
                      <a:pt x="2993" y="990"/>
                      <a:pt x="2993" y="991"/>
                      <a:pt x="2993" y="992"/>
                    </a:cubicBezTo>
                    <a:cubicBezTo>
                      <a:pt x="2993" y="992"/>
                      <a:pt x="2995" y="998"/>
                      <a:pt x="2995" y="998"/>
                    </a:cubicBezTo>
                    <a:lnTo>
                      <a:pt x="2995" y="999"/>
                    </a:lnTo>
                    <a:cubicBezTo>
                      <a:pt x="2998" y="1007"/>
                      <a:pt x="3001" y="1014"/>
                      <a:pt x="3004" y="1018"/>
                    </a:cubicBezTo>
                    <a:cubicBezTo>
                      <a:pt x="3004" y="1018"/>
                      <a:pt x="3006" y="1021"/>
                      <a:pt x="3006" y="1021"/>
                    </a:cubicBezTo>
                    <a:lnTo>
                      <a:pt x="3007" y="1022"/>
                    </a:lnTo>
                    <a:lnTo>
                      <a:pt x="3007" y="1022"/>
                    </a:lnTo>
                    <a:lnTo>
                      <a:pt x="3009" y="1023"/>
                    </a:lnTo>
                    <a:cubicBezTo>
                      <a:pt x="3009" y="1023"/>
                      <a:pt x="3011" y="1024"/>
                      <a:pt x="3011" y="1024"/>
                    </a:cubicBezTo>
                    <a:lnTo>
                      <a:pt x="3011" y="1024"/>
                    </a:lnTo>
                    <a:cubicBezTo>
                      <a:pt x="3011" y="1024"/>
                      <a:pt x="3013" y="1024"/>
                      <a:pt x="3013" y="1024"/>
                    </a:cubicBezTo>
                    <a:lnTo>
                      <a:pt x="3014" y="1023"/>
                    </a:lnTo>
                    <a:cubicBezTo>
                      <a:pt x="3014" y="1023"/>
                      <a:pt x="3016" y="1022"/>
                      <a:pt x="3016" y="1022"/>
                    </a:cubicBezTo>
                    <a:lnTo>
                      <a:pt x="3017" y="1021"/>
                    </a:lnTo>
                    <a:lnTo>
                      <a:pt x="3019" y="1018"/>
                    </a:lnTo>
                    <a:cubicBezTo>
                      <a:pt x="3022" y="1014"/>
                      <a:pt x="3025" y="1007"/>
                      <a:pt x="3027" y="1000"/>
                    </a:cubicBezTo>
                    <a:lnTo>
                      <a:pt x="3028" y="998"/>
                    </a:lnTo>
                    <a:lnTo>
                      <a:pt x="3028" y="997"/>
                    </a:lnTo>
                    <a:lnTo>
                      <a:pt x="3030" y="992"/>
                    </a:lnTo>
                    <a:lnTo>
                      <a:pt x="3030" y="989"/>
                    </a:lnTo>
                    <a:lnTo>
                      <a:pt x="3033" y="976"/>
                    </a:lnTo>
                    <a:lnTo>
                      <a:pt x="3034" y="968"/>
                    </a:lnTo>
                    <a:lnTo>
                      <a:pt x="3034" y="967"/>
                    </a:lnTo>
                    <a:lnTo>
                      <a:pt x="3034" y="964"/>
                    </a:lnTo>
                    <a:lnTo>
                      <a:pt x="3035" y="958"/>
                    </a:lnTo>
                    <a:cubicBezTo>
                      <a:pt x="3036" y="951"/>
                      <a:pt x="3036" y="943"/>
                      <a:pt x="3036" y="936"/>
                    </a:cubicBezTo>
                    <a:cubicBezTo>
                      <a:pt x="3036" y="927"/>
                      <a:pt x="3035" y="919"/>
                      <a:pt x="3035" y="910"/>
                    </a:cubicBezTo>
                    <a:lnTo>
                      <a:pt x="3034" y="909"/>
                    </a:lnTo>
                    <a:close/>
                    <a:moveTo>
                      <a:pt x="3039" y="1008"/>
                    </a:moveTo>
                    <a:cubicBezTo>
                      <a:pt x="3037" y="1014"/>
                      <a:pt x="3035" y="1019"/>
                      <a:pt x="3032" y="1024"/>
                    </a:cubicBezTo>
                    <a:cubicBezTo>
                      <a:pt x="3040" y="1031"/>
                      <a:pt x="3057" y="1036"/>
                      <a:pt x="3078" y="1038"/>
                    </a:cubicBezTo>
                    <a:lnTo>
                      <a:pt x="3083" y="1038"/>
                    </a:lnTo>
                    <a:lnTo>
                      <a:pt x="3086" y="1038"/>
                    </a:lnTo>
                    <a:lnTo>
                      <a:pt x="3091" y="1038"/>
                    </a:lnTo>
                    <a:cubicBezTo>
                      <a:pt x="3091" y="1038"/>
                      <a:pt x="3094" y="1038"/>
                      <a:pt x="3094" y="1038"/>
                    </a:cubicBezTo>
                    <a:cubicBezTo>
                      <a:pt x="3094" y="1038"/>
                      <a:pt x="3099" y="1038"/>
                      <a:pt x="3099" y="1038"/>
                    </a:cubicBezTo>
                    <a:cubicBezTo>
                      <a:pt x="3134" y="1035"/>
                      <a:pt x="3159" y="1022"/>
                      <a:pt x="3159" y="1012"/>
                    </a:cubicBezTo>
                    <a:cubicBezTo>
                      <a:pt x="3159" y="1011"/>
                      <a:pt x="3159" y="1011"/>
                      <a:pt x="3159" y="1011"/>
                    </a:cubicBezTo>
                    <a:cubicBezTo>
                      <a:pt x="3159" y="1009"/>
                      <a:pt x="3157" y="1006"/>
                      <a:pt x="3155" y="1004"/>
                    </a:cubicBezTo>
                    <a:cubicBezTo>
                      <a:pt x="3153" y="1003"/>
                      <a:pt x="3151" y="1001"/>
                      <a:pt x="3149" y="1000"/>
                    </a:cubicBezTo>
                    <a:cubicBezTo>
                      <a:pt x="3149" y="1000"/>
                      <a:pt x="3144" y="997"/>
                      <a:pt x="3144" y="997"/>
                    </a:cubicBezTo>
                    <a:lnTo>
                      <a:pt x="3138" y="995"/>
                    </a:lnTo>
                    <a:cubicBezTo>
                      <a:pt x="3133" y="993"/>
                      <a:pt x="3128" y="992"/>
                      <a:pt x="3122" y="991"/>
                    </a:cubicBezTo>
                    <a:cubicBezTo>
                      <a:pt x="3121" y="992"/>
                      <a:pt x="3116" y="995"/>
                      <a:pt x="3116" y="995"/>
                    </a:cubicBezTo>
                    <a:lnTo>
                      <a:pt x="3109" y="998"/>
                    </a:lnTo>
                    <a:lnTo>
                      <a:pt x="3109" y="998"/>
                    </a:lnTo>
                    <a:lnTo>
                      <a:pt x="3103" y="1001"/>
                    </a:lnTo>
                    <a:cubicBezTo>
                      <a:pt x="3103" y="1001"/>
                      <a:pt x="3098" y="1003"/>
                      <a:pt x="3098" y="1003"/>
                    </a:cubicBezTo>
                    <a:cubicBezTo>
                      <a:pt x="3098" y="1003"/>
                      <a:pt x="3092" y="1005"/>
                      <a:pt x="3092" y="1005"/>
                    </a:cubicBezTo>
                    <a:lnTo>
                      <a:pt x="3086" y="1007"/>
                    </a:lnTo>
                    <a:cubicBezTo>
                      <a:pt x="3069" y="1012"/>
                      <a:pt x="3053" y="1013"/>
                      <a:pt x="3042" y="1010"/>
                    </a:cubicBezTo>
                    <a:cubicBezTo>
                      <a:pt x="3042" y="1010"/>
                      <a:pt x="3041" y="1009"/>
                      <a:pt x="3039" y="1008"/>
                    </a:cubicBezTo>
                    <a:close/>
                    <a:moveTo>
                      <a:pt x="2537" y="661"/>
                    </a:moveTo>
                    <a:cubicBezTo>
                      <a:pt x="2534" y="659"/>
                      <a:pt x="2507" y="643"/>
                      <a:pt x="2503" y="640"/>
                    </a:cubicBezTo>
                    <a:cubicBezTo>
                      <a:pt x="2502" y="648"/>
                      <a:pt x="2501" y="655"/>
                      <a:pt x="2501" y="664"/>
                    </a:cubicBezTo>
                    <a:cubicBezTo>
                      <a:pt x="2501" y="677"/>
                      <a:pt x="2503" y="692"/>
                      <a:pt x="2505" y="709"/>
                    </a:cubicBezTo>
                    <a:cubicBezTo>
                      <a:pt x="2508" y="705"/>
                      <a:pt x="2537" y="662"/>
                      <a:pt x="2537" y="661"/>
                    </a:cubicBezTo>
                    <a:close/>
                    <a:moveTo>
                      <a:pt x="2845" y="618"/>
                    </a:moveTo>
                    <a:lnTo>
                      <a:pt x="2845" y="618"/>
                    </a:lnTo>
                    <a:lnTo>
                      <a:pt x="2839" y="619"/>
                    </a:lnTo>
                    <a:lnTo>
                      <a:pt x="2839" y="619"/>
                    </a:lnTo>
                    <a:lnTo>
                      <a:pt x="2837" y="619"/>
                    </a:lnTo>
                    <a:lnTo>
                      <a:pt x="2835" y="619"/>
                    </a:lnTo>
                    <a:lnTo>
                      <a:pt x="2835" y="619"/>
                    </a:lnTo>
                    <a:lnTo>
                      <a:pt x="2834" y="619"/>
                    </a:lnTo>
                    <a:lnTo>
                      <a:pt x="2832" y="619"/>
                    </a:lnTo>
                    <a:cubicBezTo>
                      <a:pt x="2827" y="619"/>
                      <a:pt x="2821" y="619"/>
                      <a:pt x="2816" y="617"/>
                    </a:cubicBezTo>
                    <a:cubicBezTo>
                      <a:pt x="2817" y="621"/>
                      <a:pt x="2819" y="640"/>
                      <a:pt x="2820" y="642"/>
                    </a:cubicBezTo>
                    <a:cubicBezTo>
                      <a:pt x="2826" y="644"/>
                      <a:pt x="2833" y="645"/>
                      <a:pt x="2839" y="645"/>
                    </a:cubicBezTo>
                    <a:lnTo>
                      <a:pt x="2844" y="644"/>
                    </a:lnTo>
                    <a:lnTo>
                      <a:pt x="2845" y="644"/>
                    </a:lnTo>
                    <a:lnTo>
                      <a:pt x="2849" y="644"/>
                    </a:lnTo>
                    <a:lnTo>
                      <a:pt x="2854" y="642"/>
                    </a:lnTo>
                    <a:cubicBezTo>
                      <a:pt x="2858" y="641"/>
                      <a:pt x="2862" y="639"/>
                      <a:pt x="2865" y="637"/>
                    </a:cubicBezTo>
                    <a:cubicBezTo>
                      <a:pt x="2865" y="635"/>
                      <a:pt x="2863" y="617"/>
                      <a:pt x="2863" y="612"/>
                    </a:cubicBezTo>
                    <a:cubicBezTo>
                      <a:pt x="2859" y="614"/>
                      <a:pt x="2854" y="616"/>
                      <a:pt x="2850" y="617"/>
                    </a:cubicBezTo>
                    <a:lnTo>
                      <a:pt x="2845" y="618"/>
                    </a:lnTo>
                    <a:close/>
                    <a:moveTo>
                      <a:pt x="3132" y="794"/>
                    </a:moveTo>
                    <a:cubicBezTo>
                      <a:pt x="3134" y="795"/>
                      <a:pt x="3138" y="798"/>
                      <a:pt x="3138" y="798"/>
                    </a:cubicBezTo>
                    <a:cubicBezTo>
                      <a:pt x="3138" y="798"/>
                      <a:pt x="3142" y="799"/>
                      <a:pt x="3142" y="799"/>
                    </a:cubicBezTo>
                    <a:lnTo>
                      <a:pt x="3146" y="801"/>
                    </a:lnTo>
                    <a:cubicBezTo>
                      <a:pt x="3146" y="801"/>
                      <a:pt x="3147" y="801"/>
                      <a:pt x="3147" y="801"/>
                    </a:cubicBezTo>
                    <a:cubicBezTo>
                      <a:pt x="3155" y="803"/>
                      <a:pt x="3162" y="803"/>
                      <a:pt x="3170" y="801"/>
                    </a:cubicBezTo>
                    <a:cubicBezTo>
                      <a:pt x="3171" y="800"/>
                      <a:pt x="3175" y="782"/>
                      <a:pt x="3177" y="776"/>
                    </a:cubicBezTo>
                    <a:cubicBezTo>
                      <a:pt x="3168" y="777"/>
                      <a:pt x="3160" y="777"/>
                      <a:pt x="3152" y="775"/>
                    </a:cubicBezTo>
                    <a:cubicBezTo>
                      <a:pt x="3152" y="775"/>
                      <a:pt x="3147" y="774"/>
                      <a:pt x="3147" y="774"/>
                    </a:cubicBezTo>
                    <a:cubicBezTo>
                      <a:pt x="3147" y="774"/>
                      <a:pt x="3143" y="772"/>
                      <a:pt x="3142" y="772"/>
                    </a:cubicBezTo>
                    <a:cubicBezTo>
                      <a:pt x="3142" y="772"/>
                      <a:pt x="3139" y="771"/>
                      <a:pt x="3137" y="769"/>
                    </a:cubicBezTo>
                    <a:cubicBezTo>
                      <a:pt x="3136" y="773"/>
                      <a:pt x="3132" y="792"/>
                      <a:pt x="3132" y="794"/>
                    </a:cubicBezTo>
                    <a:close/>
                    <a:moveTo>
                      <a:pt x="2772" y="465"/>
                    </a:moveTo>
                    <a:cubicBezTo>
                      <a:pt x="2751" y="464"/>
                      <a:pt x="2719" y="465"/>
                      <a:pt x="2683" y="473"/>
                    </a:cubicBezTo>
                    <a:cubicBezTo>
                      <a:pt x="2682" y="474"/>
                      <a:pt x="2672" y="489"/>
                      <a:pt x="2670" y="491"/>
                    </a:cubicBezTo>
                    <a:cubicBezTo>
                      <a:pt x="2673" y="493"/>
                      <a:pt x="2728" y="530"/>
                      <a:pt x="2731" y="532"/>
                    </a:cubicBezTo>
                    <a:cubicBezTo>
                      <a:pt x="2732" y="529"/>
                      <a:pt x="2769" y="470"/>
                      <a:pt x="2772" y="465"/>
                    </a:cubicBezTo>
                    <a:close/>
                    <a:moveTo>
                      <a:pt x="2829" y="541"/>
                    </a:moveTo>
                    <a:cubicBezTo>
                      <a:pt x="2829" y="541"/>
                      <a:pt x="2823" y="541"/>
                      <a:pt x="2823" y="541"/>
                    </a:cubicBezTo>
                    <a:lnTo>
                      <a:pt x="2818" y="540"/>
                    </a:lnTo>
                    <a:lnTo>
                      <a:pt x="2812" y="539"/>
                    </a:lnTo>
                    <a:cubicBezTo>
                      <a:pt x="2812" y="539"/>
                      <a:pt x="2808" y="538"/>
                      <a:pt x="2805" y="537"/>
                    </a:cubicBezTo>
                    <a:cubicBezTo>
                      <a:pt x="2805" y="542"/>
                      <a:pt x="2807" y="559"/>
                      <a:pt x="2808" y="561"/>
                    </a:cubicBezTo>
                    <a:cubicBezTo>
                      <a:pt x="2811" y="563"/>
                      <a:pt x="2815" y="564"/>
                      <a:pt x="2819" y="564"/>
                    </a:cubicBezTo>
                    <a:lnTo>
                      <a:pt x="2824" y="565"/>
                    </a:lnTo>
                    <a:lnTo>
                      <a:pt x="2825" y="565"/>
                    </a:lnTo>
                    <a:cubicBezTo>
                      <a:pt x="2825" y="565"/>
                      <a:pt x="2830" y="566"/>
                      <a:pt x="2830" y="566"/>
                    </a:cubicBezTo>
                    <a:lnTo>
                      <a:pt x="2833" y="566"/>
                    </a:lnTo>
                    <a:lnTo>
                      <a:pt x="2834" y="565"/>
                    </a:lnTo>
                    <a:lnTo>
                      <a:pt x="2839" y="565"/>
                    </a:lnTo>
                    <a:cubicBezTo>
                      <a:pt x="2846" y="564"/>
                      <a:pt x="2852" y="562"/>
                      <a:pt x="2858" y="558"/>
                    </a:cubicBezTo>
                    <a:cubicBezTo>
                      <a:pt x="2858" y="556"/>
                      <a:pt x="2856" y="538"/>
                      <a:pt x="2856" y="533"/>
                    </a:cubicBezTo>
                    <a:cubicBezTo>
                      <a:pt x="2849" y="537"/>
                      <a:pt x="2842" y="539"/>
                      <a:pt x="2834" y="540"/>
                    </a:cubicBezTo>
                    <a:lnTo>
                      <a:pt x="2829" y="541"/>
                    </a:lnTo>
                    <a:close/>
                    <a:moveTo>
                      <a:pt x="3050" y="516"/>
                    </a:moveTo>
                    <a:lnTo>
                      <a:pt x="3049" y="513"/>
                    </a:lnTo>
                    <a:lnTo>
                      <a:pt x="3049" y="512"/>
                    </a:lnTo>
                    <a:cubicBezTo>
                      <a:pt x="3049" y="512"/>
                      <a:pt x="3048" y="507"/>
                      <a:pt x="3048" y="507"/>
                    </a:cubicBezTo>
                    <a:lnTo>
                      <a:pt x="3047" y="502"/>
                    </a:lnTo>
                    <a:cubicBezTo>
                      <a:pt x="3041" y="487"/>
                      <a:pt x="3027" y="478"/>
                      <a:pt x="3011" y="478"/>
                    </a:cubicBezTo>
                    <a:cubicBezTo>
                      <a:pt x="2996" y="478"/>
                      <a:pt x="2982" y="488"/>
                      <a:pt x="2976" y="502"/>
                    </a:cubicBezTo>
                    <a:lnTo>
                      <a:pt x="2974" y="507"/>
                    </a:lnTo>
                    <a:lnTo>
                      <a:pt x="2974" y="512"/>
                    </a:lnTo>
                    <a:lnTo>
                      <a:pt x="2973" y="513"/>
                    </a:lnTo>
                    <a:lnTo>
                      <a:pt x="2973" y="516"/>
                    </a:lnTo>
                    <a:cubicBezTo>
                      <a:pt x="2973" y="535"/>
                      <a:pt x="2986" y="550"/>
                      <a:pt x="3004" y="554"/>
                    </a:cubicBezTo>
                    <a:cubicBezTo>
                      <a:pt x="3004" y="554"/>
                      <a:pt x="3009" y="554"/>
                      <a:pt x="3009" y="554"/>
                    </a:cubicBezTo>
                    <a:lnTo>
                      <a:pt x="3011" y="554"/>
                    </a:lnTo>
                    <a:lnTo>
                      <a:pt x="3013" y="554"/>
                    </a:lnTo>
                    <a:cubicBezTo>
                      <a:pt x="3013" y="554"/>
                      <a:pt x="3014" y="554"/>
                      <a:pt x="3014" y="554"/>
                    </a:cubicBezTo>
                    <a:lnTo>
                      <a:pt x="3015" y="554"/>
                    </a:lnTo>
                    <a:lnTo>
                      <a:pt x="3019" y="554"/>
                    </a:lnTo>
                    <a:cubicBezTo>
                      <a:pt x="3037" y="550"/>
                      <a:pt x="3050" y="534"/>
                      <a:pt x="3050" y="516"/>
                    </a:cubicBezTo>
                    <a:close/>
                    <a:moveTo>
                      <a:pt x="2881" y="772"/>
                    </a:moveTo>
                    <a:cubicBezTo>
                      <a:pt x="2881" y="772"/>
                      <a:pt x="2876" y="774"/>
                      <a:pt x="2876" y="774"/>
                    </a:cubicBezTo>
                    <a:cubicBezTo>
                      <a:pt x="2876" y="774"/>
                      <a:pt x="2871" y="775"/>
                      <a:pt x="2871" y="775"/>
                    </a:cubicBezTo>
                    <a:cubicBezTo>
                      <a:pt x="2863" y="777"/>
                      <a:pt x="2855" y="777"/>
                      <a:pt x="2847" y="776"/>
                    </a:cubicBezTo>
                    <a:cubicBezTo>
                      <a:pt x="2848" y="780"/>
                      <a:pt x="2852" y="799"/>
                      <a:pt x="2853" y="801"/>
                    </a:cubicBezTo>
                    <a:cubicBezTo>
                      <a:pt x="2861" y="803"/>
                      <a:pt x="2869" y="803"/>
                      <a:pt x="2876" y="801"/>
                    </a:cubicBezTo>
                    <a:lnTo>
                      <a:pt x="2882" y="799"/>
                    </a:lnTo>
                    <a:cubicBezTo>
                      <a:pt x="2882" y="799"/>
                      <a:pt x="2885" y="798"/>
                      <a:pt x="2886" y="798"/>
                    </a:cubicBezTo>
                    <a:cubicBezTo>
                      <a:pt x="2886" y="798"/>
                      <a:pt x="2886" y="797"/>
                      <a:pt x="2886" y="797"/>
                    </a:cubicBezTo>
                    <a:cubicBezTo>
                      <a:pt x="2886" y="797"/>
                      <a:pt x="2890" y="795"/>
                      <a:pt x="2892" y="794"/>
                    </a:cubicBezTo>
                    <a:cubicBezTo>
                      <a:pt x="2891" y="792"/>
                      <a:pt x="2887" y="773"/>
                      <a:pt x="2886" y="769"/>
                    </a:cubicBezTo>
                    <a:cubicBezTo>
                      <a:pt x="2884" y="771"/>
                      <a:pt x="2881" y="772"/>
                      <a:pt x="2881" y="772"/>
                    </a:cubicBezTo>
                    <a:close/>
                    <a:moveTo>
                      <a:pt x="2837" y="580"/>
                    </a:moveTo>
                    <a:lnTo>
                      <a:pt x="2837" y="580"/>
                    </a:lnTo>
                    <a:lnTo>
                      <a:pt x="2837" y="580"/>
                    </a:lnTo>
                    <a:cubicBezTo>
                      <a:pt x="2837" y="580"/>
                      <a:pt x="2833" y="580"/>
                      <a:pt x="2833" y="580"/>
                    </a:cubicBezTo>
                    <a:lnTo>
                      <a:pt x="2831" y="580"/>
                    </a:lnTo>
                    <a:lnTo>
                      <a:pt x="2828" y="580"/>
                    </a:lnTo>
                    <a:lnTo>
                      <a:pt x="2823" y="580"/>
                    </a:lnTo>
                    <a:lnTo>
                      <a:pt x="2818" y="579"/>
                    </a:lnTo>
                    <a:lnTo>
                      <a:pt x="2813" y="578"/>
                    </a:lnTo>
                    <a:cubicBezTo>
                      <a:pt x="2813" y="578"/>
                      <a:pt x="2811" y="577"/>
                      <a:pt x="2810" y="577"/>
                    </a:cubicBezTo>
                    <a:cubicBezTo>
                      <a:pt x="2810" y="579"/>
                      <a:pt x="2814" y="602"/>
                      <a:pt x="2814" y="602"/>
                    </a:cubicBezTo>
                    <a:cubicBezTo>
                      <a:pt x="2815" y="603"/>
                      <a:pt x="2817" y="603"/>
                      <a:pt x="2817" y="603"/>
                    </a:cubicBezTo>
                    <a:cubicBezTo>
                      <a:pt x="2821" y="604"/>
                      <a:pt x="2825" y="605"/>
                      <a:pt x="2829" y="605"/>
                    </a:cubicBezTo>
                    <a:lnTo>
                      <a:pt x="2835" y="605"/>
                    </a:lnTo>
                    <a:lnTo>
                      <a:pt x="2835" y="605"/>
                    </a:lnTo>
                    <a:cubicBezTo>
                      <a:pt x="2835" y="605"/>
                      <a:pt x="2837" y="605"/>
                      <a:pt x="2837" y="605"/>
                    </a:cubicBezTo>
                    <a:lnTo>
                      <a:pt x="2839" y="605"/>
                    </a:lnTo>
                    <a:lnTo>
                      <a:pt x="2840" y="605"/>
                    </a:lnTo>
                    <a:lnTo>
                      <a:pt x="2840" y="604"/>
                    </a:lnTo>
                    <a:lnTo>
                      <a:pt x="2842" y="604"/>
                    </a:lnTo>
                    <a:lnTo>
                      <a:pt x="2847" y="603"/>
                    </a:lnTo>
                    <a:cubicBezTo>
                      <a:pt x="2852" y="602"/>
                      <a:pt x="2857" y="599"/>
                      <a:pt x="2861" y="596"/>
                    </a:cubicBezTo>
                    <a:cubicBezTo>
                      <a:pt x="2861" y="595"/>
                      <a:pt x="2859" y="578"/>
                      <a:pt x="2859" y="574"/>
                    </a:cubicBezTo>
                    <a:cubicBezTo>
                      <a:pt x="2854" y="576"/>
                      <a:pt x="2848" y="578"/>
                      <a:pt x="2842" y="579"/>
                    </a:cubicBezTo>
                    <a:lnTo>
                      <a:pt x="2837" y="580"/>
                    </a:lnTo>
                    <a:close/>
                    <a:moveTo>
                      <a:pt x="2813" y="500"/>
                    </a:moveTo>
                    <a:lnTo>
                      <a:pt x="2807" y="499"/>
                    </a:lnTo>
                    <a:lnTo>
                      <a:pt x="2802" y="497"/>
                    </a:lnTo>
                    <a:cubicBezTo>
                      <a:pt x="2802" y="497"/>
                      <a:pt x="2801" y="497"/>
                      <a:pt x="2799" y="497"/>
                    </a:cubicBezTo>
                    <a:cubicBezTo>
                      <a:pt x="2800" y="501"/>
                      <a:pt x="2802" y="520"/>
                      <a:pt x="2803" y="522"/>
                    </a:cubicBezTo>
                    <a:cubicBezTo>
                      <a:pt x="2805" y="523"/>
                      <a:pt x="2810" y="524"/>
                      <a:pt x="2810" y="524"/>
                    </a:cubicBezTo>
                    <a:lnTo>
                      <a:pt x="2816" y="525"/>
                    </a:lnTo>
                    <a:cubicBezTo>
                      <a:pt x="2816" y="525"/>
                      <a:pt x="2821" y="526"/>
                      <a:pt x="2821" y="526"/>
                    </a:cubicBezTo>
                    <a:lnTo>
                      <a:pt x="2827" y="526"/>
                    </a:lnTo>
                    <a:lnTo>
                      <a:pt x="2831" y="526"/>
                    </a:lnTo>
                    <a:lnTo>
                      <a:pt x="2831" y="526"/>
                    </a:lnTo>
                    <a:cubicBezTo>
                      <a:pt x="2840" y="525"/>
                      <a:pt x="2848" y="522"/>
                      <a:pt x="2855" y="517"/>
                    </a:cubicBezTo>
                    <a:cubicBezTo>
                      <a:pt x="2855" y="516"/>
                      <a:pt x="2854" y="507"/>
                      <a:pt x="2854" y="507"/>
                    </a:cubicBezTo>
                    <a:cubicBezTo>
                      <a:pt x="2854" y="507"/>
                      <a:pt x="2854" y="495"/>
                      <a:pt x="2854" y="494"/>
                    </a:cubicBezTo>
                    <a:cubicBezTo>
                      <a:pt x="2841" y="500"/>
                      <a:pt x="2828" y="502"/>
                      <a:pt x="2813" y="500"/>
                    </a:cubicBezTo>
                    <a:close/>
                    <a:moveTo>
                      <a:pt x="3066" y="438"/>
                    </a:moveTo>
                    <a:lnTo>
                      <a:pt x="3070" y="435"/>
                    </a:lnTo>
                    <a:cubicBezTo>
                      <a:pt x="3093" y="416"/>
                      <a:pt x="3106" y="389"/>
                      <a:pt x="3106" y="360"/>
                    </a:cubicBezTo>
                    <a:cubicBezTo>
                      <a:pt x="3106" y="333"/>
                      <a:pt x="3094" y="306"/>
                      <a:pt x="3073" y="288"/>
                    </a:cubicBezTo>
                    <a:lnTo>
                      <a:pt x="3067" y="283"/>
                    </a:lnTo>
                    <a:lnTo>
                      <a:pt x="3061" y="279"/>
                    </a:lnTo>
                    <a:cubicBezTo>
                      <a:pt x="3046" y="270"/>
                      <a:pt x="3029" y="265"/>
                      <a:pt x="3011" y="265"/>
                    </a:cubicBezTo>
                    <a:cubicBezTo>
                      <a:pt x="2997" y="265"/>
                      <a:pt x="2984" y="268"/>
                      <a:pt x="2971" y="274"/>
                    </a:cubicBezTo>
                    <a:lnTo>
                      <a:pt x="2965" y="277"/>
                    </a:lnTo>
                    <a:lnTo>
                      <a:pt x="2959" y="281"/>
                    </a:lnTo>
                    <a:cubicBezTo>
                      <a:pt x="2932" y="299"/>
                      <a:pt x="2917" y="328"/>
                      <a:pt x="2917" y="360"/>
                    </a:cubicBezTo>
                    <a:cubicBezTo>
                      <a:pt x="2917" y="389"/>
                      <a:pt x="2930" y="417"/>
                      <a:pt x="2953" y="435"/>
                    </a:cubicBezTo>
                    <a:cubicBezTo>
                      <a:pt x="2953" y="435"/>
                      <a:pt x="2957" y="438"/>
                      <a:pt x="2957" y="438"/>
                    </a:cubicBezTo>
                    <a:lnTo>
                      <a:pt x="2961" y="440"/>
                    </a:lnTo>
                    <a:cubicBezTo>
                      <a:pt x="2976" y="450"/>
                      <a:pt x="2994" y="455"/>
                      <a:pt x="3011" y="455"/>
                    </a:cubicBezTo>
                    <a:cubicBezTo>
                      <a:pt x="3029" y="455"/>
                      <a:pt x="3047" y="450"/>
                      <a:pt x="3062" y="440"/>
                    </a:cubicBezTo>
                    <a:lnTo>
                      <a:pt x="3066" y="438"/>
                    </a:lnTo>
                    <a:close/>
                    <a:moveTo>
                      <a:pt x="3046" y="611"/>
                    </a:moveTo>
                    <a:cubicBezTo>
                      <a:pt x="3046" y="595"/>
                      <a:pt x="3034" y="581"/>
                      <a:pt x="3019" y="577"/>
                    </a:cubicBezTo>
                    <a:lnTo>
                      <a:pt x="3014" y="577"/>
                    </a:lnTo>
                    <a:lnTo>
                      <a:pt x="3014" y="577"/>
                    </a:lnTo>
                    <a:lnTo>
                      <a:pt x="3013" y="577"/>
                    </a:lnTo>
                    <a:lnTo>
                      <a:pt x="3011" y="577"/>
                    </a:lnTo>
                    <a:lnTo>
                      <a:pt x="3010" y="577"/>
                    </a:lnTo>
                    <a:cubicBezTo>
                      <a:pt x="3010" y="577"/>
                      <a:pt x="3009" y="577"/>
                      <a:pt x="3009" y="577"/>
                    </a:cubicBezTo>
                    <a:lnTo>
                      <a:pt x="3008" y="577"/>
                    </a:lnTo>
                    <a:lnTo>
                      <a:pt x="3005" y="577"/>
                    </a:lnTo>
                    <a:cubicBezTo>
                      <a:pt x="2989" y="581"/>
                      <a:pt x="2977" y="595"/>
                      <a:pt x="2977" y="611"/>
                    </a:cubicBezTo>
                    <a:cubicBezTo>
                      <a:pt x="2977" y="627"/>
                      <a:pt x="2989" y="641"/>
                      <a:pt x="3005" y="644"/>
                    </a:cubicBezTo>
                    <a:lnTo>
                      <a:pt x="3008" y="645"/>
                    </a:lnTo>
                    <a:lnTo>
                      <a:pt x="3009" y="645"/>
                    </a:lnTo>
                    <a:lnTo>
                      <a:pt x="3011" y="645"/>
                    </a:lnTo>
                    <a:lnTo>
                      <a:pt x="3015" y="645"/>
                    </a:lnTo>
                    <a:lnTo>
                      <a:pt x="3016" y="645"/>
                    </a:lnTo>
                    <a:lnTo>
                      <a:pt x="3018" y="644"/>
                    </a:lnTo>
                    <a:cubicBezTo>
                      <a:pt x="3034" y="641"/>
                      <a:pt x="3046" y="627"/>
                      <a:pt x="3046" y="611"/>
                    </a:cubicBezTo>
                    <a:close/>
                    <a:moveTo>
                      <a:pt x="2800" y="482"/>
                    </a:moveTo>
                    <a:cubicBezTo>
                      <a:pt x="2800" y="482"/>
                      <a:pt x="2800" y="482"/>
                      <a:pt x="2800" y="482"/>
                    </a:cubicBezTo>
                    <a:lnTo>
                      <a:pt x="2806" y="484"/>
                    </a:lnTo>
                    <a:lnTo>
                      <a:pt x="2811" y="485"/>
                    </a:lnTo>
                    <a:cubicBezTo>
                      <a:pt x="2827" y="489"/>
                      <a:pt x="2841" y="486"/>
                      <a:pt x="2853" y="478"/>
                    </a:cubicBezTo>
                    <a:cubicBezTo>
                      <a:pt x="2853" y="476"/>
                      <a:pt x="2852" y="456"/>
                      <a:pt x="2852" y="455"/>
                    </a:cubicBezTo>
                    <a:cubicBezTo>
                      <a:pt x="2851" y="453"/>
                      <a:pt x="2844" y="438"/>
                      <a:pt x="2820" y="440"/>
                    </a:cubicBezTo>
                    <a:cubicBezTo>
                      <a:pt x="2809" y="441"/>
                      <a:pt x="2801" y="446"/>
                      <a:pt x="2798" y="455"/>
                    </a:cubicBezTo>
                    <a:lnTo>
                      <a:pt x="2796" y="459"/>
                    </a:lnTo>
                    <a:lnTo>
                      <a:pt x="2796" y="464"/>
                    </a:lnTo>
                    <a:lnTo>
                      <a:pt x="2796" y="465"/>
                    </a:lnTo>
                    <a:cubicBezTo>
                      <a:pt x="2796" y="465"/>
                      <a:pt x="2797" y="479"/>
                      <a:pt x="2798" y="481"/>
                    </a:cubicBezTo>
                    <a:cubicBezTo>
                      <a:pt x="2798" y="481"/>
                      <a:pt x="2800" y="482"/>
                      <a:pt x="2800" y="482"/>
                    </a:cubicBezTo>
                    <a:close/>
                    <a:moveTo>
                      <a:pt x="2557" y="657"/>
                    </a:moveTo>
                    <a:cubicBezTo>
                      <a:pt x="2560" y="659"/>
                      <a:pt x="2625" y="700"/>
                      <a:pt x="2626" y="701"/>
                    </a:cubicBezTo>
                    <a:cubicBezTo>
                      <a:pt x="2628" y="697"/>
                      <a:pt x="2666" y="636"/>
                      <a:pt x="2668" y="633"/>
                    </a:cubicBezTo>
                    <a:cubicBezTo>
                      <a:pt x="2665" y="631"/>
                      <a:pt x="2605" y="592"/>
                      <a:pt x="2603" y="591"/>
                    </a:cubicBezTo>
                    <a:cubicBezTo>
                      <a:pt x="2601" y="594"/>
                      <a:pt x="2559" y="654"/>
                      <a:pt x="2557" y="657"/>
                    </a:cubicBezTo>
                    <a:close/>
                    <a:moveTo>
                      <a:pt x="2581" y="800"/>
                    </a:moveTo>
                    <a:cubicBezTo>
                      <a:pt x="2584" y="801"/>
                      <a:pt x="2656" y="847"/>
                      <a:pt x="2660" y="849"/>
                    </a:cubicBezTo>
                    <a:cubicBezTo>
                      <a:pt x="2661" y="847"/>
                      <a:pt x="2704" y="769"/>
                      <a:pt x="2704" y="769"/>
                    </a:cubicBezTo>
                    <a:lnTo>
                      <a:pt x="2705" y="767"/>
                    </a:lnTo>
                    <a:cubicBezTo>
                      <a:pt x="2702" y="765"/>
                      <a:pt x="2634" y="722"/>
                      <a:pt x="2631" y="720"/>
                    </a:cubicBezTo>
                    <a:cubicBezTo>
                      <a:pt x="2630" y="721"/>
                      <a:pt x="2583" y="796"/>
                      <a:pt x="2581" y="800"/>
                    </a:cubicBezTo>
                    <a:close/>
                    <a:moveTo>
                      <a:pt x="3535" y="5970"/>
                    </a:moveTo>
                    <a:lnTo>
                      <a:pt x="3526" y="5976"/>
                    </a:lnTo>
                    <a:lnTo>
                      <a:pt x="3524" y="5965"/>
                    </a:lnTo>
                    <a:cubicBezTo>
                      <a:pt x="3524" y="5965"/>
                      <a:pt x="3523" y="5960"/>
                      <a:pt x="3523" y="5951"/>
                    </a:cubicBezTo>
                    <a:cubicBezTo>
                      <a:pt x="3523" y="5917"/>
                      <a:pt x="3535" y="5834"/>
                      <a:pt x="3644" y="5807"/>
                    </a:cubicBezTo>
                    <a:cubicBezTo>
                      <a:pt x="3671" y="5800"/>
                      <a:pt x="3698" y="5797"/>
                      <a:pt x="3723" y="5794"/>
                    </a:cubicBezTo>
                    <a:cubicBezTo>
                      <a:pt x="3723" y="5794"/>
                      <a:pt x="3724" y="5794"/>
                      <a:pt x="3724" y="5794"/>
                    </a:cubicBezTo>
                    <a:cubicBezTo>
                      <a:pt x="3734" y="5758"/>
                      <a:pt x="3741" y="5719"/>
                      <a:pt x="3746" y="5680"/>
                    </a:cubicBezTo>
                    <a:cubicBezTo>
                      <a:pt x="3747" y="5666"/>
                      <a:pt x="3748" y="5653"/>
                      <a:pt x="3748" y="5639"/>
                    </a:cubicBezTo>
                    <a:lnTo>
                      <a:pt x="3748" y="5622"/>
                    </a:lnTo>
                    <a:cubicBezTo>
                      <a:pt x="3748" y="5622"/>
                      <a:pt x="3748" y="5621"/>
                      <a:pt x="3747" y="5621"/>
                    </a:cubicBezTo>
                    <a:cubicBezTo>
                      <a:pt x="3744" y="5621"/>
                      <a:pt x="3738" y="5620"/>
                      <a:pt x="3738" y="5620"/>
                    </a:cubicBezTo>
                    <a:cubicBezTo>
                      <a:pt x="3683" y="5610"/>
                      <a:pt x="3636" y="5573"/>
                      <a:pt x="3598" y="5508"/>
                    </a:cubicBezTo>
                    <a:lnTo>
                      <a:pt x="3593" y="5499"/>
                    </a:lnTo>
                    <a:lnTo>
                      <a:pt x="3603" y="5497"/>
                    </a:lnTo>
                    <a:cubicBezTo>
                      <a:pt x="3605" y="5497"/>
                      <a:pt x="3660" y="5486"/>
                      <a:pt x="3704" y="5456"/>
                    </a:cubicBezTo>
                    <a:cubicBezTo>
                      <a:pt x="3624" y="5286"/>
                      <a:pt x="3458" y="5146"/>
                      <a:pt x="3376" y="5085"/>
                    </a:cubicBezTo>
                    <a:cubicBezTo>
                      <a:pt x="3360" y="5096"/>
                      <a:pt x="3344" y="5106"/>
                      <a:pt x="3327" y="5116"/>
                    </a:cubicBezTo>
                    <a:cubicBezTo>
                      <a:pt x="3339" y="5132"/>
                      <a:pt x="3351" y="5147"/>
                      <a:pt x="3361" y="5161"/>
                    </a:cubicBezTo>
                    <a:cubicBezTo>
                      <a:pt x="3416" y="5232"/>
                      <a:pt x="3473" y="5305"/>
                      <a:pt x="3511" y="5386"/>
                    </a:cubicBezTo>
                    <a:cubicBezTo>
                      <a:pt x="3550" y="5466"/>
                      <a:pt x="3584" y="5583"/>
                      <a:pt x="3584" y="5693"/>
                    </a:cubicBezTo>
                    <a:cubicBezTo>
                      <a:pt x="3584" y="5792"/>
                      <a:pt x="3557" y="5884"/>
                      <a:pt x="3481" y="5939"/>
                    </a:cubicBezTo>
                    <a:cubicBezTo>
                      <a:pt x="3450" y="5962"/>
                      <a:pt x="3416" y="5972"/>
                      <a:pt x="3383" y="5981"/>
                    </a:cubicBezTo>
                    <a:cubicBezTo>
                      <a:pt x="3363" y="5987"/>
                      <a:pt x="3342" y="5993"/>
                      <a:pt x="3322" y="6002"/>
                    </a:cubicBezTo>
                    <a:lnTo>
                      <a:pt x="3321" y="6003"/>
                    </a:lnTo>
                    <a:lnTo>
                      <a:pt x="3315" y="5990"/>
                    </a:lnTo>
                    <a:lnTo>
                      <a:pt x="3317" y="5989"/>
                    </a:lnTo>
                    <a:cubicBezTo>
                      <a:pt x="3318" y="5988"/>
                      <a:pt x="3445" y="5931"/>
                      <a:pt x="3497" y="5786"/>
                    </a:cubicBezTo>
                    <a:cubicBezTo>
                      <a:pt x="3512" y="5745"/>
                      <a:pt x="3519" y="5702"/>
                      <a:pt x="3519" y="5656"/>
                    </a:cubicBezTo>
                    <a:cubicBezTo>
                      <a:pt x="3519" y="5569"/>
                      <a:pt x="3492" y="5472"/>
                      <a:pt x="3440" y="5368"/>
                    </a:cubicBezTo>
                    <a:cubicBezTo>
                      <a:pt x="3435" y="5362"/>
                      <a:pt x="3335" y="5238"/>
                      <a:pt x="3273" y="5149"/>
                    </a:cubicBezTo>
                    <a:cubicBezTo>
                      <a:pt x="3266" y="5153"/>
                      <a:pt x="3259" y="5157"/>
                      <a:pt x="3251" y="5161"/>
                    </a:cubicBezTo>
                    <a:cubicBezTo>
                      <a:pt x="3306" y="5238"/>
                      <a:pt x="3404" y="5411"/>
                      <a:pt x="3415" y="5673"/>
                    </a:cubicBezTo>
                    <a:lnTo>
                      <a:pt x="3415" y="5703"/>
                    </a:lnTo>
                    <a:cubicBezTo>
                      <a:pt x="3415" y="5814"/>
                      <a:pt x="3388" y="5891"/>
                      <a:pt x="3333" y="5934"/>
                    </a:cubicBezTo>
                    <a:cubicBezTo>
                      <a:pt x="3315" y="5948"/>
                      <a:pt x="3295" y="5957"/>
                      <a:pt x="3272" y="5963"/>
                    </a:cubicBezTo>
                    <a:lnTo>
                      <a:pt x="3267" y="5964"/>
                    </a:lnTo>
                    <a:lnTo>
                      <a:pt x="3260" y="5966"/>
                    </a:lnTo>
                    <a:cubicBezTo>
                      <a:pt x="3233" y="5971"/>
                      <a:pt x="3207" y="5970"/>
                      <a:pt x="3189" y="5967"/>
                    </a:cubicBezTo>
                    <a:cubicBezTo>
                      <a:pt x="3206" y="5982"/>
                      <a:pt x="3223" y="5997"/>
                      <a:pt x="3240" y="6010"/>
                    </a:cubicBezTo>
                    <a:lnTo>
                      <a:pt x="3245" y="6014"/>
                    </a:lnTo>
                    <a:lnTo>
                      <a:pt x="3248" y="6017"/>
                    </a:lnTo>
                    <a:cubicBezTo>
                      <a:pt x="3344" y="6088"/>
                      <a:pt x="3433" y="6111"/>
                      <a:pt x="3512" y="6083"/>
                    </a:cubicBezTo>
                    <a:cubicBezTo>
                      <a:pt x="3565" y="6065"/>
                      <a:pt x="3614" y="6023"/>
                      <a:pt x="3653" y="5962"/>
                    </a:cubicBezTo>
                    <a:cubicBezTo>
                      <a:pt x="3627" y="5952"/>
                      <a:pt x="3579" y="5940"/>
                      <a:pt x="3535" y="5970"/>
                    </a:cubicBezTo>
                    <a:close/>
                    <a:moveTo>
                      <a:pt x="2486" y="5392"/>
                    </a:moveTo>
                    <a:cubicBezTo>
                      <a:pt x="2451" y="5464"/>
                      <a:pt x="2415" y="5580"/>
                      <a:pt x="2415" y="5693"/>
                    </a:cubicBezTo>
                    <a:cubicBezTo>
                      <a:pt x="2415" y="5800"/>
                      <a:pt x="2448" y="5881"/>
                      <a:pt x="2512" y="5928"/>
                    </a:cubicBezTo>
                    <a:cubicBezTo>
                      <a:pt x="2541" y="5949"/>
                      <a:pt x="2572" y="5958"/>
                      <a:pt x="2606" y="5968"/>
                    </a:cubicBezTo>
                    <a:cubicBezTo>
                      <a:pt x="2606" y="5968"/>
                      <a:pt x="2607" y="5968"/>
                      <a:pt x="2607" y="5968"/>
                    </a:cubicBezTo>
                    <a:cubicBezTo>
                      <a:pt x="2562" y="5934"/>
                      <a:pt x="2505" y="5878"/>
                      <a:pt x="2474" y="5790"/>
                    </a:cubicBezTo>
                    <a:cubicBezTo>
                      <a:pt x="2459" y="5749"/>
                      <a:pt x="2452" y="5704"/>
                      <a:pt x="2452" y="5657"/>
                    </a:cubicBezTo>
                    <a:cubicBezTo>
                      <a:pt x="2452" y="5567"/>
                      <a:pt x="2479" y="5467"/>
                      <a:pt x="2534" y="5359"/>
                    </a:cubicBezTo>
                    <a:cubicBezTo>
                      <a:pt x="2535" y="5357"/>
                      <a:pt x="2637" y="5231"/>
                      <a:pt x="2699" y="5142"/>
                    </a:cubicBezTo>
                    <a:cubicBezTo>
                      <a:pt x="2689" y="5136"/>
                      <a:pt x="2679" y="5130"/>
                      <a:pt x="2669" y="5124"/>
                    </a:cubicBezTo>
                    <a:cubicBezTo>
                      <a:pt x="2657" y="5140"/>
                      <a:pt x="2646" y="5155"/>
                      <a:pt x="2635" y="5169"/>
                    </a:cubicBezTo>
                    <a:cubicBezTo>
                      <a:pt x="2580" y="5240"/>
                      <a:pt x="2524" y="5313"/>
                      <a:pt x="2486" y="5392"/>
                    </a:cubicBezTo>
                    <a:close/>
                    <a:moveTo>
                      <a:pt x="3022" y="5551"/>
                    </a:moveTo>
                    <a:cubicBezTo>
                      <a:pt x="3022" y="5445"/>
                      <a:pt x="3018" y="5343"/>
                      <a:pt x="3015" y="5263"/>
                    </a:cubicBezTo>
                    <a:cubicBezTo>
                      <a:pt x="3008" y="5266"/>
                      <a:pt x="3000" y="5268"/>
                      <a:pt x="2993" y="5271"/>
                    </a:cubicBezTo>
                    <a:lnTo>
                      <a:pt x="2992" y="5271"/>
                    </a:lnTo>
                    <a:lnTo>
                      <a:pt x="2992" y="5271"/>
                    </a:lnTo>
                    <a:cubicBezTo>
                      <a:pt x="2984" y="5268"/>
                      <a:pt x="2977" y="5266"/>
                      <a:pt x="2969" y="5263"/>
                    </a:cubicBezTo>
                    <a:cubicBezTo>
                      <a:pt x="2966" y="5343"/>
                      <a:pt x="2963" y="5445"/>
                      <a:pt x="2963" y="5551"/>
                    </a:cubicBezTo>
                    <a:cubicBezTo>
                      <a:pt x="2963" y="5741"/>
                      <a:pt x="2973" y="5889"/>
                      <a:pt x="2992" y="5990"/>
                    </a:cubicBezTo>
                    <a:cubicBezTo>
                      <a:pt x="3012" y="5889"/>
                      <a:pt x="3022" y="5741"/>
                      <a:pt x="3022" y="5551"/>
                    </a:cubicBezTo>
                    <a:close/>
                    <a:moveTo>
                      <a:pt x="3863" y="4967"/>
                    </a:moveTo>
                    <a:cubicBezTo>
                      <a:pt x="3921" y="4935"/>
                      <a:pt x="3944" y="4888"/>
                      <a:pt x="3951" y="4866"/>
                    </a:cubicBezTo>
                    <a:cubicBezTo>
                      <a:pt x="3811" y="4890"/>
                      <a:pt x="3716" y="4851"/>
                      <a:pt x="3668" y="4822"/>
                    </a:cubicBezTo>
                    <a:cubicBezTo>
                      <a:pt x="3651" y="4842"/>
                      <a:pt x="3633" y="4862"/>
                      <a:pt x="3615" y="4881"/>
                    </a:cubicBezTo>
                    <a:cubicBezTo>
                      <a:pt x="3653" y="4894"/>
                      <a:pt x="3703" y="4908"/>
                      <a:pt x="3743" y="4908"/>
                    </a:cubicBezTo>
                    <a:lnTo>
                      <a:pt x="3745" y="4908"/>
                    </a:lnTo>
                    <a:lnTo>
                      <a:pt x="3745" y="4922"/>
                    </a:lnTo>
                    <a:lnTo>
                      <a:pt x="3743" y="4922"/>
                    </a:lnTo>
                    <a:cubicBezTo>
                      <a:pt x="3739" y="4922"/>
                      <a:pt x="3660" y="4928"/>
                      <a:pt x="3585" y="4912"/>
                    </a:cubicBezTo>
                    <a:cubicBezTo>
                      <a:pt x="3567" y="4930"/>
                      <a:pt x="3549" y="4947"/>
                      <a:pt x="3531" y="4964"/>
                    </a:cubicBezTo>
                    <a:cubicBezTo>
                      <a:pt x="3572" y="4972"/>
                      <a:pt x="3632" y="4984"/>
                      <a:pt x="3695" y="4999"/>
                    </a:cubicBezTo>
                    <a:cubicBezTo>
                      <a:pt x="3762" y="5003"/>
                      <a:pt x="3818" y="4992"/>
                      <a:pt x="3863" y="4967"/>
                    </a:cubicBezTo>
                    <a:close/>
                    <a:moveTo>
                      <a:pt x="2380" y="4893"/>
                    </a:moveTo>
                    <a:cubicBezTo>
                      <a:pt x="2367" y="4897"/>
                      <a:pt x="2351" y="4902"/>
                      <a:pt x="2335" y="4907"/>
                    </a:cubicBezTo>
                    <a:cubicBezTo>
                      <a:pt x="2351" y="4905"/>
                      <a:pt x="2369" y="4903"/>
                      <a:pt x="2388" y="4900"/>
                    </a:cubicBezTo>
                    <a:cubicBezTo>
                      <a:pt x="2385" y="4897"/>
                      <a:pt x="2383" y="4895"/>
                      <a:pt x="2380" y="4893"/>
                    </a:cubicBezTo>
                    <a:close/>
                    <a:moveTo>
                      <a:pt x="2724" y="5966"/>
                    </a:moveTo>
                    <a:lnTo>
                      <a:pt x="2724" y="5966"/>
                    </a:lnTo>
                    <a:lnTo>
                      <a:pt x="2724" y="5966"/>
                    </a:lnTo>
                    <a:cubicBezTo>
                      <a:pt x="2724" y="5966"/>
                      <a:pt x="2718" y="5965"/>
                      <a:pt x="2718" y="5965"/>
                    </a:cubicBezTo>
                    <a:lnTo>
                      <a:pt x="2712" y="5963"/>
                    </a:lnTo>
                    <a:cubicBezTo>
                      <a:pt x="2690" y="5957"/>
                      <a:pt x="2669" y="5948"/>
                      <a:pt x="2652" y="5934"/>
                    </a:cubicBezTo>
                    <a:cubicBezTo>
                      <a:pt x="2597" y="5891"/>
                      <a:pt x="2569" y="5814"/>
                      <a:pt x="2569" y="5703"/>
                    </a:cubicBezTo>
                    <a:lnTo>
                      <a:pt x="2570" y="5673"/>
                    </a:lnTo>
                    <a:cubicBezTo>
                      <a:pt x="2581" y="5411"/>
                      <a:pt x="2679" y="5238"/>
                      <a:pt x="2733" y="5161"/>
                    </a:cubicBezTo>
                    <a:cubicBezTo>
                      <a:pt x="2726" y="5157"/>
                      <a:pt x="2719" y="5153"/>
                      <a:pt x="2711" y="5149"/>
                    </a:cubicBezTo>
                    <a:cubicBezTo>
                      <a:pt x="2649" y="5239"/>
                      <a:pt x="2546" y="5365"/>
                      <a:pt x="2545" y="5366"/>
                    </a:cubicBezTo>
                    <a:cubicBezTo>
                      <a:pt x="2492" y="5472"/>
                      <a:pt x="2466" y="5569"/>
                      <a:pt x="2466" y="5657"/>
                    </a:cubicBezTo>
                    <a:cubicBezTo>
                      <a:pt x="2466" y="5702"/>
                      <a:pt x="2473" y="5745"/>
                      <a:pt x="2487" y="5786"/>
                    </a:cubicBezTo>
                    <a:cubicBezTo>
                      <a:pt x="2539" y="5930"/>
                      <a:pt x="2663" y="5987"/>
                      <a:pt x="2668" y="5989"/>
                    </a:cubicBezTo>
                    <a:lnTo>
                      <a:pt x="2670" y="5990"/>
                    </a:lnTo>
                    <a:lnTo>
                      <a:pt x="2664" y="6003"/>
                    </a:lnTo>
                    <a:lnTo>
                      <a:pt x="2662" y="6002"/>
                    </a:lnTo>
                    <a:cubicBezTo>
                      <a:pt x="2642" y="5993"/>
                      <a:pt x="2622" y="5987"/>
                      <a:pt x="2602" y="5981"/>
                    </a:cubicBezTo>
                    <a:cubicBezTo>
                      <a:pt x="2569" y="5972"/>
                      <a:pt x="2534" y="5962"/>
                      <a:pt x="2503" y="5939"/>
                    </a:cubicBezTo>
                    <a:cubicBezTo>
                      <a:pt x="2428" y="5884"/>
                      <a:pt x="2401" y="5791"/>
                      <a:pt x="2401" y="5693"/>
                    </a:cubicBezTo>
                    <a:cubicBezTo>
                      <a:pt x="2401" y="5583"/>
                      <a:pt x="2435" y="5466"/>
                      <a:pt x="2473" y="5386"/>
                    </a:cubicBezTo>
                    <a:cubicBezTo>
                      <a:pt x="2512" y="5305"/>
                      <a:pt x="2568" y="5232"/>
                      <a:pt x="2623" y="5161"/>
                    </a:cubicBezTo>
                    <a:cubicBezTo>
                      <a:pt x="2634" y="5146"/>
                      <a:pt x="2646" y="5132"/>
                      <a:pt x="2657" y="5117"/>
                    </a:cubicBezTo>
                    <a:cubicBezTo>
                      <a:pt x="2641" y="5106"/>
                      <a:pt x="2624" y="5096"/>
                      <a:pt x="2608" y="5085"/>
                    </a:cubicBezTo>
                    <a:cubicBezTo>
                      <a:pt x="2527" y="5146"/>
                      <a:pt x="2361" y="5286"/>
                      <a:pt x="2281" y="5456"/>
                    </a:cubicBezTo>
                    <a:cubicBezTo>
                      <a:pt x="2325" y="5486"/>
                      <a:pt x="2379" y="5497"/>
                      <a:pt x="2382" y="5497"/>
                    </a:cubicBezTo>
                    <a:lnTo>
                      <a:pt x="2392" y="5499"/>
                    </a:lnTo>
                    <a:lnTo>
                      <a:pt x="2386" y="5508"/>
                    </a:lnTo>
                    <a:cubicBezTo>
                      <a:pt x="2348" y="5573"/>
                      <a:pt x="2301" y="5610"/>
                      <a:pt x="2246" y="5620"/>
                    </a:cubicBezTo>
                    <a:cubicBezTo>
                      <a:pt x="2246" y="5620"/>
                      <a:pt x="2240" y="5621"/>
                      <a:pt x="2237" y="5621"/>
                    </a:cubicBezTo>
                    <a:cubicBezTo>
                      <a:pt x="2237" y="5621"/>
                      <a:pt x="2236" y="5639"/>
                      <a:pt x="2236" y="5639"/>
                    </a:cubicBezTo>
                    <a:cubicBezTo>
                      <a:pt x="2236" y="5653"/>
                      <a:pt x="2237" y="5666"/>
                      <a:pt x="2239" y="5680"/>
                    </a:cubicBezTo>
                    <a:cubicBezTo>
                      <a:pt x="2244" y="5719"/>
                      <a:pt x="2251" y="5758"/>
                      <a:pt x="2261" y="5794"/>
                    </a:cubicBezTo>
                    <a:cubicBezTo>
                      <a:pt x="2261" y="5794"/>
                      <a:pt x="2261" y="5794"/>
                      <a:pt x="2261" y="5794"/>
                    </a:cubicBezTo>
                    <a:cubicBezTo>
                      <a:pt x="2287" y="5797"/>
                      <a:pt x="2313" y="5800"/>
                      <a:pt x="2341" y="5807"/>
                    </a:cubicBezTo>
                    <a:cubicBezTo>
                      <a:pt x="2449" y="5834"/>
                      <a:pt x="2461" y="5917"/>
                      <a:pt x="2461" y="5951"/>
                    </a:cubicBezTo>
                    <a:cubicBezTo>
                      <a:pt x="2461" y="5959"/>
                      <a:pt x="2461" y="5964"/>
                      <a:pt x="2460" y="5965"/>
                    </a:cubicBezTo>
                    <a:lnTo>
                      <a:pt x="2459" y="5976"/>
                    </a:lnTo>
                    <a:lnTo>
                      <a:pt x="2450" y="5970"/>
                    </a:lnTo>
                    <a:cubicBezTo>
                      <a:pt x="2405" y="5940"/>
                      <a:pt x="2357" y="5952"/>
                      <a:pt x="2332" y="5962"/>
                    </a:cubicBezTo>
                    <a:cubicBezTo>
                      <a:pt x="2371" y="6023"/>
                      <a:pt x="2419" y="6065"/>
                      <a:pt x="2472" y="6083"/>
                    </a:cubicBezTo>
                    <a:cubicBezTo>
                      <a:pt x="2551" y="6111"/>
                      <a:pt x="2640" y="6088"/>
                      <a:pt x="2736" y="6017"/>
                    </a:cubicBezTo>
                    <a:lnTo>
                      <a:pt x="2745" y="6010"/>
                    </a:lnTo>
                    <a:cubicBezTo>
                      <a:pt x="2762" y="5997"/>
                      <a:pt x="2779" y="5982"/>
                      <a:pt x="2795" y="5967"/>
                    </a:cubicBezTo>
                    <a:cubicBezTo>
                      <a:pt x="2777" y="5970"/>
                      <a:pt x="2752" y="5971"/>
                      <a:pt x="2724" y="5966"/>
                    </a:cubicBezTo>
                    <a:close/>
                    <a:moveTo>
                      <a:pt x="3676" y="5078"/>
                    </a:moveTo>
                    <a:cubicBezTo>
                      <a:pt x="3810" y="5137"/>
                      <a:pt x="3905" y="5227"/>
                      <a:pt x="3960" y="5347"/>
                    </a:cubicBezTo>
                    <a:cubicBezTo>
                      <a:pt x="3987" y="5407"/>
                      <a:pt x="4001" y="5467"/>
                      <a:pt x="4001" y="5525"/>
                    </a:cubicBezTo>
                    <a:cubicBezTo>
                      <a:pt x="4001" y="5684"/>
                      <a:pt x="3902" y="5797"/>
                      <a:pt x="3833" y="5857"/>
                    </a:cubicBezTo>
                    <a:cubicBezTo>
                      <a:pt x="3917" y="5808"/>
                      <a:pt x="3979" y="5728"/>
                      <a:pt x="4008" y="5629"/>
                    </a:cubicBezTo>
                    <a:cubicBezTo>
                      <a:pt x="4019" y="5591"/>
                      <a:pt x="4025" y="5552"/>
                      <a:pt x="4025" y="5512"/>
                    </a:cubicBezTo>
                    <a:cubicBezTo>
                      <a:pt x="4025" y="5416"/>
                      <a:pt x="3993" y="5324"/>
                      <a:pt x="3933" y="5243"/>
                    </a:cubicBezTo>
                    <a:cubicBezTo>
                      <a:pt x="3808" y="5077"/>
                      <a:pt x="3597" y="5023"/>
                      <a:pt x="3481" y="5006"/>
                    </a:cubicBezTo>
                    <a:cubicBezTo>
                      <a:pt x="3476" y="5010"/>
                      <a:pt x="3471" y="5015"/>
                      <a:pt x="3465" y="5019"/>
                    </a:cubicBezTo>
                    <a:cubicBezTo>
                      <a:pt x="3523" y="5027"/>
                      <a:pt x="3599" y="5044"/>
                      <a:pt x="3676" y="5078"/>
                    </a:cubicBezTo>
                    <a:close/>
                    <a:moveTo>
                      <a:pt x="2052" y="5243"/>
                    </a:moveTo>
                    <a:cubicBezTo>
                      <a:pt x="1991" y="5324"/>
                      <a:pt x="1959" y="5417"/>
                      <a:pt x="1959" y="5512"/>
                    </a:cubicBezTo>
                    <a:cubicBezTo>
                      <a:pt x="1959" y="5552"/>
                      <a:pt x="1965" y="5591"/>
                      <a:pt x="1976" y="5629"/>
                    </a:cubicBezTo>
                    <a:cubicBezTo>
                      <a:pt x="2005" y="5728"/>
                      <a:pt x="2067" y="5808"/>
                      <a:pt x="2152" y="5857"/>
                    </a:cubicBezTo>
                    <a:cubicBezTo>
                      <a:pt x="2082" y="5797"/>
                      <a:pt x="1983" y="5684"/>
                      <a:pt x="1983" y="5525"/>
                    </a:cubicBezTo>
                    <a:cubicBezTo>
                      <a:pt x="1983" y="5467"/>
                      <a:pt x="1997" y="5407"/>
                      <a:pt x="2025" y="5347"/>
                    </a:cubicBezTo>
                    <a:cubicBezTo>
                      <a:pt x="2079" y="5227"/>
                      <a:pt x="2175" y="5137"/>
                      <a:pt x="2308" y="5078"/>
                    </a:cubicBezTo>
                    <a:cubicBezTo>
                      <a:pt x="2385" y="5044"/>
                      <a:pt x="2462" y="5027"/>
                      <a:pt x="2519" y="5019"/>
                    </a:cubicBezTo>
                    <a:cubicBezTo>
                      <a:pt x="2514" y="5015"/>
                      <a:pt x="2509" y="5010"/>
                      <a:pt x="2503" y="5006"/>
                    </a:cubicBezTo>
                    <a:cubicBezTo>
                      <a:pt x="2388" y="5023"/>
                      <a:pt x="2177" y="5077"/>
                      <a:pt x="2052" y="5243"/>
                    </a:cubicBezTo>
                    <a:close/>
                    <a:moveTo>
                      <a:pt x="4240" y="5041"/>
                    </a:moveTo>
                    <a:cubicBezTo>
                      <a:pt x="4236" y="5091"/>
                      <a:pt x="4210" y="5154"/>
                      <a:pt x="4162" y="5176"/>
                    </a:cubicBezTo>
                    <a:cubicBezTo>
                      <a:pt x="4137" y="5187"/>
                      <a:pt x="4096" y="5191"/>
                      <a:pt x="4043" y="5144"/>
                    </a:cubicBezTo>
                    <a:cubicBezTo>
                      <a:pt x="3982" y="5092"/>
                      <a:pt x="3819" y="5044"/>
                      <a:pt x="3692" y="5013"/>
                    </a:cubicBezTo>
                    <a:lnTo>
                      <a:pt x="3657" y="5005"/>
                    </a:lnTo>
                    <a:cubicBezTo>
                      <a:pt x="3617" y="4996"/>
                      <a:pt x="3576" y="4987"/>
                      <a:pt x="3534" y="4979"/>
                    </a:cubicBezTo>
                    <a:lnTo>
                      <a:pt x="3517" y="4976"/>
                    </a:lnTo>
                    <a:cubicBezTo>
                      <a:pt x="3510" y="4982"/>
                      <a:pt x="3503" y="4988"/>
                      <a:pt x="3496" y="4994"/>
                    </a:cubicBezTo>
                    <a:cubicBezTo>
                      <a:pt x="3619" y="5014"/>
                      <a:pt x="3821" y="5071"/>
                      <a:pt x="3944" y="5235"/>
                    </a:cubicBezTo>
                    <a:cubicBezTo>
                      <a:pt x="4007" y="5318"/>
                      <a:pt x="4039" y="5415"/>
                      <a:pt x="4039" y="5512"/>
                    </a:cubicBezTo>
                    <a:cubicBezTo>
                      <a:pt x="4039" y="5553"/>
                      <a:pt x="4034" y="5593"/>
                      <a:pt x="4022" y="5633"/>
                    </a:cubicBezTo>
                    <a:cubicBezTo>
                      <a:pt x="3985" y="5758"/>
                      <a:pt x="3896" y="5855"/>
                      <a:pt x="3778" y="5899"/>
                    </a:cubicBezTo>
                    <a:lnTo>
                      <a:pt x="3776" y="5899"/>
                    </a:lnTo>
                    <a:lnTo>
                      <a:pt x="3770" y="5887"/>
                    </a:lnTo>
                    <a:lnTo>
                      <a:pt x="3772" y="5886"/>
                    </a:lnTo>
                    <a:cubicBezTo>
                      <a:pt x="3774" y="5884"/>
                      <a:pt x="3987" y="5751"/>
                      <a:pt x="3987" y="5525"/>
                    </a:cubicBezTo>
                    <a:cubicBezTo>
                      <a:pt x="3987" y="5473"/>
                      <a:pt x="3975" y="5415"/>
                      <a:pt x="3947" y="5353"/>
                    </a:cubicBezTo>
                    <a:cubicBezTo>
                      <a:pt x="3838" y="5114"/>
                      <a:pt x="3584" y="5049"/>
                      <a:pt x="3450" y="5031"/>
                    </a:cubicBezTo>
                    <a:cubicBezTo>
                      <a:pt x="3438" y="5040"/>
                      <a:pt x="3427" y="5049"/>
                      <a:pt x="3415" y="5057"/>
                    </a:cubicBezTo>
                    <a:cubicBezTo>
                      <a:pt x="3724" y="5105"/>
                      <a:pt x="3766" y="5254"/>
                      <a:pt x="3770" y="5365"/>
                    </a:cubicBezTo>
                    <a:lnTo>
                      <a:pt x="3770" y="5369"/>
                    </a:lnTo>
                    <a:cubicBezTo>
                      <a:pt x="3770" y="5405"/>
                      <a:pt x="3753" y="5436"/>
                      <a:pt x="3720" y="5462"/>
                    </a:cubicBezTo>
                    <a:lnTo>
                      <a:pt x="3716" y="5465"/>
                    </a:lnTo>
                    <a:lnTo>
                      <a:pt x="3712" y="5468"/>
                    </a:lnTo>
                    <a:cubicBezTo>
                      <a:pt x="3676" y="5492"/>
                      <a:pt x="3634" y="5504"/>
                      <a:pt x="3616" y="5509"/>
                    </a:cubicBezTo>
                    <a:cubicBezTo>
                      <a:pt x="3651" y="5565"/>
                      <a:pt x="3693" y="5598"/>
                      <a:pt x="3741" y="5606"/>
                    </a:cubicBezTo>
                    <a:lnTo>
                      <a:pt x="3747" y="5607"/>
                    </a:lnTo>
                    <a:lnTo>
                      <a:pt x="3749" y="5607"/>
                    </a:lnTo>
                    <a:lnTo>
                      <a:pt x="3751" y="5607"/>
                    </a:lnTo>
                    <a:cubicBezTo>
                      <a:pt x="3751" y="5607"/>
                      <a:pt x="3754" y="5608"/>
                      <a:pt x="3754" y="5608"/>
                    </a:cubicBezTo>
                    <a:lnTo>
                      <a:pt x="3757" y="5608"/>
                    </a:lnTo>
                    <a:lnTo>
                      <a:pt x="3759" y="5608"/>
                    </a:lnTo>
                    <a:cubicBezTo>
                      <a:pt x="3831" y="5611"/>
                      <a:pt x="3891" y="5562"/>
                      <a:pt x="3892" y="5562"/>
                    </a:cubicBezTo>
                    <a:lnTo>
                      <a:pt x="3903" y="5552"/>
                    </a:lnTo>
                    <a:lnTo>
                      <a:pt x="3903" y="5567"/>
                    </a:lnTo>
                    <a:lnTo>
                      <a:pt x="3904" y="5586"/>
                    </a:lnTo>
                    <a:cubicBezTo>
                      <a:pt x="3904" y="5787"/>
                      <a:pt x="3817" y="5798"/>
                      <a:pt x="3734" y="5807"/>
                    </a:cubicBezTo>
                    <a:lnTo>
                      <a:pt x="3723" y="5809"/>
                    </a:lnTo>
                    <a:cubicBezTo>
                      <a:pt x="3700" y="5811"/>
                      <a:pt x="3674" y="5814"/>
                      <a:pt x="3647" y="5821"/>
                    </a:cubicBezTo>
                    <a:cubicBezTo>
                      <a:pt x="3548" y="5845"/>
                      <a:pt x="3537" y="5919"/>
                      <a:pt x="3537" y="5949"/>
                    </a:cubicBezTo>
                    <a:cubicBezTo>
                      <a:pt x="3537" y="5949"/>
                      <a:pt x="3537" y="5951"/>
                      <a:pt x="3537" y="5953"/>
                    </a:cubicBezTo>
                    <a:cubicBezTo>
                      <a:pt x="3586" y="5926"/>
                      <a:pt x="3636" y="5940"/>
                      <a:pt x="3662" y="5951"/>
                    </a:cubicBezTo>
                    <a:cubicBezTo>
                      <a:pt x="3662" y="5950"/>
                      <a:pt x="3667" y="5952"/>
                      <a:pt x="3667" y="5953"/>
                    </a:cubicBezTo>
                    <a:lnTo>
                      <a:pt x="3671" y="5955"/>
                    </a:lnTo>
                    <a:cubicBezTo>
                      <a:pt x="3678" y="5958"/>
                      <a:pt x="3682" y="5960"/>
                      <a:pt x="3682" y="5960"/>
                    </a:cubicBezTo>
                    <a:cubicBezTo>
                      <a:pt x="3683" y="5961"/>
                      <a:pt x="3783" y="6016"/>
                      <a:pt x="3924" y="5986"/>
                    </a:cubicBezTo>
                    <a:cubicBezTo>
                      <a:pt x="4062" y="5956"/>
                      <a:pt x="4068" y="5726"/>
                      <a:pt x="4068" y="5723"/>
                    </a:cubicBezTo>
                    <a:lnTo>
                      <a:pt x="4068" y="5715"/>
                    </a:lnTo>
                    <a:lnTo>
                      <a:pt x="4076" y="5716"/>
                    </a:lnTo>
                    <a:cubicBezTo>
                      <a:pt x="4122" y="5722"/>
                      <a:pt x="4150" y="5757"/>
                      <a:pt x="4153" y="5811"/>
                    </a:cubicBezTo>
                    <a:cubicBezTo>
                      <a:pt x="4154" y="5845"/>
                      <a:pt x="4178" y="5893"/>
                      <a:pt x="4195" y="5922"/>
                    </a:cubicBezTo>
                    <a:cubicBezTo>
                      <a:pt x="4195" y="5890"/>
                      <a:pt x="4209" y="5866"/>
                      <a:pt x="4231" y="5830"/>
                    </a:cubicBezTo>
                    <a:cubicBezTo>
                      <a:pt x="4249" y="5799"/>
                      <a:pt x="4272" y="5760"/>
                      <a:pt x="4298" y="5698"/>
                    </a:cubicBezTo>
                    <a:cubicBezTo>
                      <a:pt x="4309" y="5671"/>
                      <a:pt x="4314" y="5644"/>
                      <a:pt x="4314" y="5618"/>
                    </a:cubicBezTo>
                    <a:cubicBezTo>
                      <a:pt x="4314" y="5511"/>
                      <a:pt x="4225" y="5445"/>
                      <a:pt x="4225" y="5444"/>
                    </a:cubicBezTo>
                    <a:lnTo>
                      <a:pt x="4216" y="5438"/>
                    </a:lnTo>
                    <a:lnTo>
                      <a:pt x="4225" y="5433"/>
                    </a:lnTo>
                    <a:cubicBezTo>
                      <a:pt x="4304" y="5385"/>
                      <a:pt x="4347" y="5329"/>
                      <a:pt x="4352" y="5265"/>
                    </a:cubicBezTo>
                    <a:lnTo>
                      <a:pt x="4353" y="5252"/>
                    </a:lnTo>
                    <a:cubicBezTo>
                      <a:pt x="4353" y="5156"/>
                      <a:pt x="4270" y="5069"/>
                      <a:pt x="4240" y="5041"/>
                    </a:cubicBezTo>
                    <a:close/>
                    <a:moveTo>
                      <a:pt x="3604" y="4893"/>
                    </a:moveTo>
                    <a:cubicBezTo>
                      <a:pt x="3602" y="4895"/>
                      <a:pt x="3599" y="4897"/>
                      <a:pt x="3597" y="4900"/>
                    </a:cubicBezTo>
                    <a:cubicBezTo>
                      <a:pt x="3615" y="4903"/>
                      <a:pt x="3633" y="4905"/>
                      <a:pt x="3649" y="4907"/>
                    </a:cubicBezTo>
                    <a:cubicBezTo>
                      <a:pt x="3633" y="4902"/>
                      <a:pt x="3618" y="4897"/>
                      <a:pt x="3604" y="4893"/>
                    </a:cubicBezTo>
                    <a:close/>
                    <a:moveTo>
                      <a:pt x="2447" y="5952"/>
                    </a:moveTo>
                    <a:cubicBezTo>
                      <a:pt x="2447" y="5951"/>
                      <a:pt x="2447" y="5949"/>
                      <a:pt x="2447" y="5949"/>
                    </a:cubicBezTo>
                    <a:cubicBezTo>
                      <a:pt x="2447" y="5919"/>
                      <a:pt x="2436" y="5845"/>
                      <a:pt x="2337" y="5821"/>
                    </a:cubicBezTo>
                    <a:cubicBezTo>
                      <a:pt x="2311" y="5814"/>
                      <a:pt x="2285" y="5811"/>
                      <a:pt x="2261" y="5809"/>
                    </a:cubicBezTo>
                    <a:lnTo>
                      <a:pt x="2256" y="5808"/>
                    </a:lnTo>
                    <a:lnTo>
                      <a:pt x="2251" y="5807"/>
                    </a:lnTo>
                    <a:cubicBezTo>
                      <a:pt x="2167" y="5798"/>
                      <a:pt x="2081" y="5787"/>
                      <a:pt x="2081" y="5586"/>
                    </a:cubicBezTo>
                    <a:lnTo>
                      <a:pt x="2081" y="5567"/>
                    </a:lnTo>
                    <a:lnTo>
                      <a:pt x="2081" y="5552"/>
                    </a:lnTo>
                    <a:lnTo>
                      <a:pt x="2093" y="5562"/>
                    </a:lnTo>
                    <a:cubicBezTo>
                      <a:pt x="2093" y="5562"/>
                      <a:pt x="2153" y="5611"/>
                      <a:pt x="2225" y="5608"/>
                    </a:cubicBezTo>
                    <a:lnTo>
                      <a:pt x="2227" y="5608"/>
                    </a:lnTo>
                    <a:cubicBezTo>
                      <a:pt x="2227" y="5608"/>
                      <a:pt x="2230" y="5608"/>
                      <a:pt x="2230" y="5608"/>
                    </a:cubicBezTo>
                    <a:lnTo>
                      <a:pt x="2233" y="5607"/>
                    </a:lnTo>
                    <a:lnTo>
                      <a:pt x="2235" y="5607"/>
                    </a:lnTo>
                    <a:lnTo>
                      <a:pt x="2238" y="5607"/>
                    </a:lnTo>
                    <a:lnTo>
                      <a:pt x="2244" y="5606"/>
                    </a:lnTo>
                    <a:cubicBezTo>
                      <a:pt x="2292" y="5597"/>
                      <a:pt x="2334" y="5565"/>
                      <a:pt x="2369" y="5509"/>
                    </a:cubicBezTo>
                    <a:cubicBezTo>
                      <a:pt x="2350" y="5504"/>
                      <a:pt x="2308" y="5492"/>
                      <a:pt x="2273" y="5468"/>
                    </a:cubicBezTo>
                    <a:lnTo>
                      <a:pt x="2268" y="5465"/>
                    </a:lnTo>
                    <a:lnTo>
                      <a:pt x="2265" y="5462"/>
                    </a:lnTo>
                    <a:cubicBezTo>
                      <a:pt x="2231" y="5436"/>
                      <a:pt x="2215" y="5405"/>
                      <a:pt x="2215" y="5369"/>
                    </a:cubicBezTo>
                    <a:lnTo>
                      <a:pt x="2215" y="5365"/>
                    </a:lnTo>
                    <a:cubicBezTo>
                      <a:pt x="2218" y="5254"/>
                      <a:pt x="2261" y="5105"/>
                      <a:pt x="2570" y="5057"/>
                    </a:cubicBezTo>
                    <a:cubicBezTo>
                      <a:pt x="2558" y="5049"/>
                      <a:pt x="2546" y="5040"/>
                      <a:pt x="2535" y="5031"/>
                    </a:cubicBezTo>
                    <a:cubicBezTo>
                      <a:pt x="2401" y="5049"/>
                      <a:pt x="2146" y="5114"/>
                      <a:pt x="2038" y="5353"/>
                    </a:cubicBezTo>
                    <a:cubicBezTo>
                      <a:pt x="2009" y="5415"/>
                      <a:pt x="1998" y="5473"/>
                      <a:pt x="1998" y="5525"/>
                    </a:cubicBezTo>
                    <a:cubicBezTo>
                      <a:pt x="1998" y="5751"/>
                      <a:pt x="2210" y="5884"/>
                      <a:pt x="2213" y="5886"/>
                    </a:cubicBezTo>
                    <a:lnTo>
                      <a:pt x="2214" y="5887"/>
                    </a:lnTo>
                    <a:lnTo>
                      <a:pt x="2208" y="5899"/>
                    </a:lnTo>
                    <a:lnTo>
                      <a:pt x="2207" y="5899"/>
                    </a:lnTo>
                    <a:cubicBezTo>
                      <a:pt x="2088" y="5855"/>
                      <a:pt x="1999" y="5758"/>
                      <a:pt x="1963" y="5633"/>
                    </a:cubicBezTo>
                    <a:cubicBezTo>
                      <a:pt x="1951" y="5593"/>
                      <a:pt x="1945" y="5553"/>
                      <a:pt x="1945" y="5512"/>
                    </a:cubicBezTo>
                    <a:cubicBezTo>
                      <a:pt x="1945" y="5415"/>
                      <a:pt x="1978" y="5318"/>
                      <a:pt x="2041" y="5235"/>
                    </a:cubicBezTo>
                    <a:cubicBezTo>
                      <a:pt x="2163" y="5071"/>
                      <a:pt x="2365" y="5014"/>
                      <a:pt x="2489" y="4994"/>
                    </a:cubicBezTo>
                    <a:cubicBezTo>
                      <a:pt x="2482" y="4988"/>
                      <a:pt x="2474" y="4982"/>
                      <a:pt x="2467" y="4976"/>
                    </a:cubicBezTo>
                    <a:lnTo>
                      <a:pt x="2451" y="4979"/>
                    </a:lnTo>
                    <a:cubicBezTo>
                      <a:pt x="2409" y="4987"/>
                      <a:pt x="2367" y="4996"/>
                      <a:pt x="2327" y="5005"/>
                    </a:cubicBezTo>
                    <a:lnTo>
                      <a:pt x="2293" y="5013"/>
                    </a:lnTo>
                    <a:cubicBezTo>
                      <a:pt x="2166" y="5044"/>
                      <a:pt x="2002" y="5092"/>
                      <a:pt x="1942" y="5144"/>
                    </a:cubicBezTo>
                    <a:cubicBezTo>
                      <a:pt x="1888" y="5191"/>
                      <a:pt x="1847" y="5187"/>
                      <a:pt x="1822" y="5176"/>
                    </a:cubicBezTo>
                    <a:cubicBezTo>
                      <a:pt x="1774" y="5154"/>
                      <a:pt x="1749" y="5091"/>
                      <a:pt x="1745" y="5041"/>
                    </a:cubicBezTo>
                    <a:cubicBezTo>
                      <a:pt x="1715" y="5069"/>
                      <a:pt x="1632" y="5156"/>
                      <a:pt x="1632" y="5252"/>
                    </a:cubicBezTo>
                    <a:lnTo>
                      <a:pt x="1632" y="5265"/>
                    </a:lnTo>
                    <a:cubicBezTo>
                      <a:pt x="1637" y="5329"/>
                      <a:pt x="1680" y="5385"/>
                      <a:pt x="1759" y="5433"/>
                    </a:cubicBezTo>
                    <a:lnTo>
                      <a:pt x="1769" y="5438"/>
                    </a:lnTo>
                    <a:lnTo>
                      <a:pt x="1760" y="5444"/>
                    </a:lnTo>
                    <a:cubicBezTo>
                      <a:pt x="1759" y="5445"/>
                      <a:pt x="1670" y="5511"/>
                      <a:pt x="1670" y="5618"/>
                    </a:cubicBezTo>
                    <a:cubicBezTo>
                      <a:pt x="1670" y="5644"/>
                      <a:pt x="1676" y="5671"/>
                      <a:pt x="1687" y="5698"/>
                    </a:cubicBezTo>
                    <a:cubicBezTo>
                      <a:pt x="1712" y="5760"/>
                      <a:pt x="1736" y="5799"/>
                      <a:pt x="1754" y="5830"/>
                    </a:cubicBezTo>
                    <a:cubicBezTo>
                      <a:pt x="1775" y="5866"/>
                      <a:pt x="1790" y="5890"/>
                      <a:pt x="1790" y="5922"/>
                    </a:cubicBezTo>
                    <a:cubicBezTo>
                      <a:pt x="1807" y="5892"/>
                      <a:pt x="1830" y="5845"/>
                      <a:pt x="1832" y="5811"/>
                    </a:cubicBezTo>
                    <a:cubicBezTo>
                      <a:pt x="1834" y="5757"/>
                      <a:pt x="1862" y="5723"/>
                      <a:pt x="1909" y="5716"/>
                    </a:cubicBezTo>
                    <a:lnTo>
                      <a:pt x="1916" y="5715"/>
                    </a:lnTo>
                    <a:lnTo>
                      <a:pt x="1917" y="5723"/>
                    </a:lnTo>
                    <a:cubicBezTo>
                      <a:pt x="1917" y="5725"/>
                      <a:pt x="1923" y="5956"/>
                      <a:pt x="2061" y="5986"/>
                    </a:cubicBezTo>
                    <a:cubicBezTo>
                      <a:pt x="2199" y="6016"/>
                      <a:pt x="2298" y="5963"/>
                      <a:pt x="2302" y="5960"/>
                    </a:cubicBezTo>
                    <a:lnTo>
                      <a:pt x="2313" y="5955"/>
                    </a:lnTo>
                    <a:lnTo>
                      <a:pt x="2318" y="5953"/>
                    </a:lnTo>
                    <a:cubicBezTo>
                      <a:pt x="2318" y="5953"/>
                      <a:pt x="2322" y="5951"/>
                      <a:pt x="2322" y="5951"/>
                    </a:cubicBezTo>
                    <a:cubicBezTo>
                      <a:pt x="2348" y="5940"/>
                      <a:pt x="2398" y="5926"/>
                      <a:pt x="2447" y="5952"/>
                    </a:cubicBezTo>
                    <a:close/>
                    <a:moveTo>
                      <a:pt x="3452" y="5360"/>
                    </a:moveTo>
                    <a:cubicBezTo>
                      <a:pt x="3506" y="5467"/>
                      <a:pt x="3533" y="5567"/>
                      <a:pt x="3533" y="5657"/>
                    </a:cubicBezTo>
                    <a:cubicBezTo>
                      <a:pt x="3533" y="5704"/>
                      <a:pt x="3525" y="5749"/>
                      <a:pt x="3510" y="5791"/>
                    </a:cubicBezTo>
                    <a:cubicBezTo>
                      <a:pt x="3479" y="5878"/>
                      <a:pt x="3423" y="5934"/>
                      <a:pt x="3378" y="5968"/>
                    </a:cubicBezTo>
                    <a:cubicBezTo>
                      <a:pt x="3378" y="5968"/>
                      <a:pt x="3379" y="5968"/>
                      <a:pt x="3379" y="5968"/>
                    </a:cubicBezTo>
                    <a:cubicBezTo>
                      <a:pt x="3412" y="5958"/>
                      <a:pt x="3444" y="5949"/>
                      <a:pt x="3473" y="5928"/>
                    </a:cubicBezTo>
                    <a:cubicBezTo>
                      <a:pt x="3536" y="5881"/>
                      <a:pt x="3570" y="5800"/>
                      <a:pt x="3570" y="5693"/>
                    </a:cubicBezTo>
                    <a:cubicBezTo>
                      <a:pt x="3570" y="5580"/>
                      <a:pt x="3533" y="5464"/>
                      <a:pt x="3499" y="5392"/>
                    </a:cubicBezTo>
                    <a:cubicBezTo>
                      <a:pt x="3461" y="5313"/>
                      <a:pt x="3404" y="5240"/>
                      <a:pt x="3350" y="5169"/>
                    </a:cubicBezTo>
                    <a:cubicBezTo>
                      <a:pt x="3339" y="5155"/>
                      <a:pt x="3327" y="5140"/>
                      <a:pt x="3315" y="5124"/>
                    </a:cubicBezTo>
                    <a:cubicBezTo>
                      <a:pt x="3305" y="5130"/>
                      <a:pt x="3296" y="5136"/>
                      <a:pt x="3286" y="5142"/>
                    </a:cubicBezTo>
                    <a:cubicBezTo>
                      <a:pt x="3336" y="5214"/>
                      <a:pt x="3413" y="5312"/>
                      <a:pt x="3449" y="5356"/>
                    </a:cubicBezTo>
                    <a:cubicBezTo>
                      <a:pt x="3449" y="5356"/>
                      <a:pt x="3452" y="5360"/>
                      <a:pt x="3452" y="5360"/>
                    </a:cubicBezTo>
                    <a:close/>
                    <a:moveTo>
                      <a:pt x="2122" y="4967"/>
                    </a:moveTo>
                    <a:cubicBezTo>
                      <a:pt x="2167" y="4992"/>
                      <a:pt x="2223" y="5003"/>
                      <a:pt x="2289" y="4999"/>
                    </a:cubicBezTo>
                    <a:cubicBezTo>
                      <a:pt x="2353" y="4984"/>
                      <a:pt x="2412" y="4972"/>
                      <a:pt x="2454" y="4964"/>
                    </a:cubicBezTo>
                    <a:cubicBezTo>
                      <a:pt x="2436" y="4947"/>
                      <a:pt x="2417" y="4930"/>
                      <a:pt x="2400" y="4912"/>
                    </a:cubicBezTo>
                    <a:cubicBezTo>
                      <a:pt x="2324" y="4928"/>
                      <a:pt x="2245" y="4922"/>
                      <a:pt x="2241" y="4922"/>
                    </a:cubicBezTo>
                    <a:lnTo>
                      <a:pt x="2239" y="4922"/>
                    </a:lnTo>
                    <a:lnTo>
                      <a:pt x="2240" y="4908"/>
                    </a:lnTo>
                    <a:lnTo>
                      <a:pt x="2242" y="4908"/>
                    </a:lnTo>
                    <a:cubicBezTo>
                      <a:pt x="2282" y="4908"/>
                      <a:pt x="2332" y="4894"/>
                      <a:pt x="2370" y="4881"/>
                    </a:cubicBezTo>
                    <a:cubicBezTo>
                      <a:pt x="2352" y="4862"/>
                      <a:pt x="2334" y="4843"/>
                      <a:pt x="2317" y="4822"/>
                    </a:cubicBezTo>
                    <a:cubicBezTo>
                      <a:pt x="2268" y="4851"/>
                      <a:pt x="2173" y="4890"/>
                      <a:pt x="2033" y="4866"/>
                    </a:cubicBezTo>
                    <a:cubicBezTo>
                      <a:pt x="2041" y="4888"/>
                      <a:pt x="2063" y="4935"/>
                      <a:pt x="2122" y="4967"/>
                    </a:cubicBezTo>
                    <a:close/>
                    <a:moveTo>
                      <a:pt x="3160" y="5959"/>
                    </a:moveTo>
                    <a:lnTo>
                      <a:pt x="3167" y="5948"/>
                    </a:lnTo>
                    <a:lnTo>
                      <a:pt x="3168" y="5948"/>
                    </a:lnTo>
                    <a:cubicBezTo>
                      <a:pt x="3168" y="5948"/>
                      <a:pt x="3213" y="5961"/>
                      <a:pt x="3262" y="5951"/>
                    </a:cubicBezTo>
                    <a:cubicBezTo>
                      <a:pt x="3290" y="5875"/>
                      <a:pt x="3304" y="5790"/>
                      <a:pt x="3304" y="5700"/>
                    </a:cubicBezTo>
                    <a:cubicBezTo>
                      <a:pt x="3304" y="5663"/>
                      <a:pt x="3302" y="5626"/>
                      <a:pt x="3297" y="5588"/>
                    </a:cubicBezTo>
                    <a:cubicBezTo>
                      <a:pt x="3277" y="5414"/>
                      <a:pt x="3217" y="5260"/>
                      <a:pt x="3187" y="5193"/>
                    </a:cubicBezTo>
                    <a:cubicBezTo>
                      <a:pt x="3136" y="5218"/>
                      <a:pt x="3084" y="5240"/>
                      <a:pt x="3029" y="5259"/>
                    </a:cubicBezTo>
                    <a:cubicBezTo>
                      <a:pt x="3033" y="5341"/>
                      <a:pt x="3036" y="5445"/>
                      <a:pt x="3036" y="5552"/>
                    </a:cubicBezTo>
                    <a:cubicBezTo>
                      <a:pt x="3036" y="5725"/>
                      <a:pt x="3028" y="5908"/>
                      <a:pt x="3000" y="6026"/>
                    </a:cubicBezTo>
                    <a:lnTo>
                      <a:pt x="2999" y="6027"/>
                    </a:lnTo>
                    <a:lnTo>
                      <a:pt x="2985" y="6027"/>
                    </a:lnTo>
                    <a:lnTo>
                      <a:pt x="2985" y="6026"/>
                    </a:lnTo>
                    <a:cubicBezTo>
                      <a:pt x="2957" y="5908"/>
                      <a:pt x="2949" y="5725"/>
                      <a:pt x="2949" y="5552"/>
                    </a:cubicBezTo>
                    <a:cubicBezTo>
                      <a:pt x="2949" y="5445"/>
                      <a:pt x="2952" y="5341"/>
                      <a:pt x="2955" y="5259"/>
                    </a:cubicBezTo>
                    <a:cubicBezTo>
                      <a:pt x="2901" y="5240"/>
                      <a:pt x="2848" y="5218"/>
                      <a:pt x="2797" y="5193"/>
                    </a:cubicBezTo>
                    <a:cubicBezTo>
                      <a:pt x="2768" y="5260"/>
                      <a:pt x="2707" y="5414"/>
                      <a:pt x="2687" y="5588"/>
                    </a:cubicBezTo>
                    <a:cubicBezTo>
                      <a:pt x="2683" y="5626"/>
                      <a:pt x="2681" y="5663"/>
                      <a:pt x="2681" y="5700"/>
                    </a:cubicBezTo>
                    <a:cubicBezTo>
                      <a:pt x="2681" y="5790"/>
                      <a:pt x="2694" y="5875"/>
                      <a:pt x="2722" y="5951"/>
                    </a:cubicBezTo>
                    <a:cubicBezTo>
                      <a:pt x="2771" y="5961"/>
                      <a:pt x="2816" y="5948"/>
                      <a:pt x="2817" y="5948"/>
                    </a:cubicBezTo>
                    <a:lnTo>
                      <a:pt x="2818" y="5948"/>
                    </a:lnTo>
                    <a:lnTo>
                      <a:pt x="2825" y="5959"/>
                    </a:lnTo>
                    <a:lnTo>
                      <a:pt x="2824" y="5960"/>
                    </a:lnTo>
                    <a:cubicBezTo>
                      <a:pt x="2800" y="5983"/>
                      <a:pt x="2777" y="6004"/>
                      <a:pt x="2753" y="6022"/>
                    </a:cubicBezTo>
                    <a:cubicBezTo>
                      <a:pt x="2805" y="6122"/>
                      <a:pt x="2885" y="6204"/>
                      <a:pt x="2991" y="6265"/>
                    </a:cubicBezTo>
                    <a:lnTo>
                      <a:pt x="2994" y="6265"/>
                    </a:lnTo>
                    <a:cubicBezTo>
                      <a:pt x="3099" y="6204"/>
                      <a:pt x="3179" y="6122"/>
                      <a:pt x="3231" y="6022"/>
                    </a:cubicBezTo>
                    <a:cubicBezTo>
                      <a:pt x="3208" y="6004"/>
                      <a:pt x="3184" y="5983"/>
                      <a:pt x="3161" y="5960"/>
                    </a:cubicBezTo>
                    <a:lnTo>
                      <a:pt x="3160" y="5959"/>
                    </a:lnTo>
                    <a:close/>
                    <a:moveTo>
                      <a:pt x="4233" y="4380"/>
                    </a:moveTo>
                    <a:cubicBezTo>
                      <a:pt x="4279" y="4367"/>
                      <a:pt x="4302" y="4323"/>
                      <a:pt x="4302" y="4285"/>
                    </a:cubicBezTo>
                    <a:cubicBezTo>
                      <a:pt x="4302" y="4283"/>
                      <a:pt x="4302" y="4280"/>
                      <a:pt x="4302" y="4277"/>
                    </a:cubicBezTo>
                    <a:cubicBezTo>
                      <a:pt x="4299" y="4254"/>
                      <a:pt x="4275" y="4230"/>
                      <a:pt x="4259" y="4217"/>
                    </a:cubicBezTo>
                    <a:cubicBezTo>
                      <a:pt x="4222" y="4228"/>
                      <a:pt x="4166" y="4235"/>
                      <a:pt x="4133" y="4238"/>
                    </a:cubicBezTo>
                    <a:lnTo>
                      <a:pt x="4106" y="4242"/>
                    </a:lnTo>
                    <a:cubicBezTo>
                      <a:pt x="4091" y="4245"/>
                      <a:pt x="4057" y="4248"/>
                      <a:pt x="4035" y="4242"/>
                    </a:cubicBezTo>
                    <a:cubicBezTo>
                      <a:pt x="4037" y="4246"/>
                      <a:pt x="4040" y="4251"/>
                      <a:pt x="4044" y="4258"/>
                    </a:cubicBezTo>
                    <a:cubicBezTo>
                      <a:pt x="4049" y="4266"/>
                      <a:pt x="4053" y="4274"/>
                      <a:pt x="4055" y="4281"/>
                    </a:cubicBezTo>
                    <a:cubicBezTo>
                      <a:pt x="4055" y="4282"/>
                      <a:pt x="4055" y="4284"/>
                      <a:pt x="4055" y="4285"/>
                    </a:cubicBezTo>
                    <a:cubicBezTo>
                      <a:pt x="4055" y="4295"/>
                      <a:pt x="4049" y="4308"/>
                      <a:pt x="4039" y="4319"/>
                    </a:cubicBezTo>
                    <a:cubicBezTo>
                      <a:pt x="4028" y="4332"/>
                      <a:pt x="4009" y="4345"/>
                      <a:pt x="3989" y="4344"/>
                    </a:cubicBezTo>
                    <a:cubicBezTo>
                      <a:pt x="3979" y="4343"/>
                      <a:pt x="3973" y="4344"/>
                      <a:pt x="3971" y="4344"/>
                    </a:cubicBezTo>
                    <a:cubicBezTo>
                      <a:pt x="3971" y="4344"/>
                      <a:pt x="3972" y="4345"/>
                      <a:pt x="3972" y="4345"/>
                    </a:cubicBezTo>
                    <a:lnTo>
                      <a:pt x="3973" y="4350"/>
                    </a:lnTo>
                    <a:lnTo>
                      <a:pt x="3974" y="4354"/>
                    </a:lnTo>
                    <a:cubicBezTo>
                      <a:pt x="3977" y="4360"/>
                      <a:pt x="3980" y="4364"/>
                      <a:pt x="3985" y="4368"/>
                    </a:cubicBezTo>
                    <a:cubicBezTo>
                      <a:pt x="4010" y="4386"/>
                      <a:pt x="4062" y="4377"/>
                      <a:pt x="4087" y="4373"/>
                    </a:cubicBezTo>
                    <a:lnTo>
                      <a:pt x="4101" y="4371"/>
                    </a:lnTo>
                    <a:lnTo>
                      <a:pt x="4116" y="4370"/>
                    </a:lnTo>
                    <a:cubicBezTo>
                      <a:pt x="4140" y="4367"/>
                      <a:pt x="4176" y="4364"/>
                      <a:pt x="4197" y="4373"/>
                    </a:cubicBezTo>
                    <a:lnTo>
                      <a:pt x="4198" y="4373"/>
                    </a:lnTo>
                    <a:lnTo>
                      <a:pt x="4205" y="4376"/>
                    </a:lnTo>
                    <a:lnTo>
                      <a:pt x="4211" y="4378"/>
                    </a:lnTo>
                    <a:cubicBezTo>
                      <a:pt x="4225" y="4382"/>
                      <a:pt x="4233" y="4380"/>
                      <a:pt x="4233" y="4380"/>
                    </a:cubicBezTo>
                    <a:close/>
                    <a:moveTo>
                      <a:pt x="3996" y="4522"/>
                    </a:moveTo>
                    <a:lnTo>
                      <a:pt x="3997" y="4522"/>
                    </a:lnTo>
                    <a:cubicBezTo>
                      <a:pt x="4079" y="4535"/>
                      <a:pt x="4151" y="4508"/>
                      <a:pt x="4188" y="4480"/>
                    </a:cubicBezTo>
                    <a:cubicBezTo>
                      <a:pt x="4202" y="4469"/>
                      <a:pt x="4207" y="4451"/>
                      <a:pt x="4207" y="4432"/>
                    </a:cubicBezTo>
                    <a:cubicBezTo>
                      <a:pt x="4207" y="4417"/>
                      <a:pt x="4204" y="4401"/>
                      <a:pt x="4201" y="4389"/>
                    </a:cubicBezTo>
                    <a:cubicBezTo>
                      <a:pt x="4198" y="4388"/>
                      <a:pt x="4191" y="4386"/>
                      <a:pt x="4191" y="4386"/>
                    </a:cubicBezTo>
                    <a:cubicBezTo>
                      <a:pt x="4174" y="4378"/>
                      <a:pt x="4139" y="4382"/>
                      <a:pt x="4118" y="4384"/>
                    </a:cubicBezTo>
                    <a:lnTo>
                      <a:pt x="4101" y="4385"/>
                    </a:lnTo>
                    <a:lnTo>
                      <a:pt x="4089" y="4387"/>
                    </a:lnTo>
                    <a:cubicBezTo>
                      <a:pt x="4062" y="4392"/>
                      <a:pt x="4007" y="4401"/>
                      <a:pt x="3977" y="4379"/>
                    </a:cubicBezTo>
                    <a:cubicBezTo>
                      <a:pt x="3971" y="4375"/>
                      <a:pt x="3966" y="4369"/>
                      <a:pt x="3963" y="4362"/>
                    </a:cubicBezTo>
                    <a:cubicBezTo>
                      <a:pt x="3961" y="4363"/>
                      <a:pt x="3960" y="4365"/>
                      <a:pt x="3959" y="4366"/>
                    </a:cubicBezTo>
                    <a:cubicBezTo>
                      <a:pt x="3953" y="4374"/>
                      <a:pt x="3951" y="4384"/>
                      <a:pt x="3951" y="4388"/>
                    </a:cubicBezTo>
                    <a:cubicBezTo>
                      <a:pt x="3951" y="4388"/>
                      <a:pt x="3951" y="4389"/>
                      <a:pt x="3951" y="4389"/>
                    </a:cubicBezTo>
                    <a:lnTo>
                      <a:pt x="3952" y="4391"/>
                    </a:lnTo>
                    <a:cubicBezTo>
                      <a:pt x="3954" y="4398"/>
                      <a:pt x="3958" y="4412"/>
                      <a:pt x="3958" y="4426"/>
                    </a:cubicBezTo>
                    <a:cubicBezTo>
                      <a:pt x="3958" y="4433"/>
                      <a:pt x="3957" y="4441"/>
                      <a:pt x="3954" y="4447"/>
                    </a:cubicBezTo>
                    <a:cubicBezTo>
                      <a:pt x="3948" y="4460"/>
                      <a:pt x="3931" y="4468"/>
                      <a:pt x="3916" y="4475"/>
                    </a:cubicBezTo>
                    <a:cubicBezTo>
                      <a:pt x="3908" y="4479"/>
                      <a:pt x="3899" y="4484"/>
                      <a:pt x="3896" y="4487"/>
                    </a:cubicBezTo>
                    <a:cubicBezTo>
                      <a:pt x="3893" y="4491"/>
                      <a:pt x="3891" y="4498"/>
                      <a:pt x="3891" y="4505"/>
                    </a:cubicBezTo>
                    <a:cubicBezTo>
                      <a:pt x="3891" y="4512"/>
                      <a:pt x="3893" y="4519"/>
                      <a:pt x="3899" y="4524"/>
                    </a:cubicBezTo>
                    <a:cubicBezTo>
                      <a:pt x="3905" y="4529"/>
                      <a:pt x="3949" y="4528"/>
                      <a:pt x="3994" y="4522"/>
                    </a:cubicBezTo>
                    <a:lnTo>
                      <a:pt x="3996" y="4522"/>
                    </a:lnTo>
                    <a:close/>
                    <a:moveTo>
                      <a:pt x="4297" y="4070"/>
                    </a:moveTo>
                    <a:cubicBezTo>
                      <a:pt x="4286" y="4037"/>
                      <a:pt x="4194" y="3993"/>
                      <a:pt x="4168" y="3988"/>
                    </a:cubicBezTo>
                    <a:cubicBezTo>
                      <a:pt x="4151" y="3984"/>
                      <a:pt x="4116" y="3955"/>
                      <a:pt x="4089" y="3930"/>
                    </a:cubicBezTo>
                    <a:cubicBezTo>
                      <a:pt x="4085" y="3945"/>
                      <a:pt x="4082" y="3960"/>
                      <a:pt x="4078" y="3975"/>
                    </a:cubicBezTo>
                    <a:cubicBezTo>
                      <a:pt x="4073" y="3994"/>
                      <a:pt x="4069" y="4013"/>
                      <a:pt x="4064" y="4031"/>
                    </a:cubicBezTo>
                    <a:cubicBezTo>
                      <a:pt x="4066" y="4032"/>
                      <a:pt x="4071" y="4034"/>
                      <a:pt x="4071" y="4034"/>
                    </a:cubicBezTo>
                    <a:cubicBezTo>
                      <a:pt x="4083" y="4033"/>
                      <a:pt x="4093" y="4034"/>
                      <a:pt x="4104" y="4036"/>
                    </a:cubicBezTo>
                    <a:lnTo>
                      <a:pt x="4105" y="4037"/>
                    </a:lnTo>
                    <a:cubicBezTo>
                      <a:pt x="4105" y="4037"/>
                      <a:pt x="4106" y="4037"/>
                      <a:pt x="4106" y="4037"/>
                    </a:cubicBezTo>
                    <a:cubicBezTo>
                      <a:pt x="4112" y="4039"/>
                      <a:pt x="4118" y="4041"/>
                      <a:pt x="4124" y="4044"/>
                    </a:cubicBezTo>
                    <a:cubicBezTo>
                      <a:pt x="4124" y="4044"/>
                      <a:pt x="4125" y="4044"/>
                      <a:pt x="4125" y="4044"/>
                    </a:cubicBezTo>
                    <a:cubicBezTo>
                      <a:pt x="4125" y="4044"/>
                      <a:pt x="4125" y="4044"/>
                      <a:pt x="4126" y="4045"/>
                    </a:cubicBezTo>
                    <a:cubicBezTo>
                      <a:pt x="4126" y="4045"/>
                      <a:pt x="4134" y="4049"/>
                      <a:pt x="4134" y="4049"/>
                    </a:cubicBezTo>
                    <a:cubicBezTo>
                      <a:pt x="4149" y="4058"/>
                      <a:pt x="4159" y="4068"/>
                      <a:pt x="4162" y="4077"/>
                    </a:cubicBezTo>
                    <a:lnTo>
                      <a:pt x="4163" y="4078"/>
                    </a:lnTo>
                    <a:lnTo>
                      <a:pt x="4163" y="4079"/>
                    </a:lnTo>
                    <a:lnTo>
                      <a:pt x="4163" y="4079"/>
                    </a:lnTo>
                    <a:lnTo>
                      <a:pt x="4164" y="4080"/>
                    </a:lnTo>
                    <a:lnTo>
                      <a:pt x="4164" y="4082"/>
                    </a:lnTo>
                    <a:lnTo>
                      <a:pt x="4151" y="4086"/>
                    </a:lnTo>
                    <a:lnTo>
                      <a:pt x="4151" y="4085"/>
                    </a:lnTo>
                    <a:cubicBezTo>
                      <a:pt x="4150" y="4085"/>
                      <a:pt x="4144" y="4073"/>
                      <a:pt x="4129" y="4063"/>
                    </a:cubicBezTo>
                    <a:lnTo>
                      <a:pt x="4118" y="4057"/>
                    </a:lnTo>
                    <a:cubicBezTo>
                      <a:pt x="4109" y="4052"/>
                      <a:pt x="4085" y="4043"/>
                      <a:pt x="4069" y="4052"/>
                    </a:cubicBezTo>
                    <a:cubicBezTo>
                      <a:pt x="4054" y="4061"/>
                      <a:pt x="4061" y="4082"/>
                      <a:pt x="4073" y="4109"/>
                    </a:cubicBezTo>
                    <a:cubicBezTo>
                      <a:pt x="4078" y="4120"/>
                      <a:pt x="4082" y="4130"/>
                      <a:pt x="4082" y="4137"/>
                    </a:cubicBezTo>
                    <a:cubicBezTo>
                      <a:pt x="4082" y="4160"/>
                      <a:pt x="4049" y="4179"/>
                      <a:pt x="4028" y="4179"/>
                    </a:cubicBezTo>
                    <a:cubicBezTo>
                      <a:pt x="4026" y="4179"/>
                      <a:pt x="4024" y="4183"/>
                      <a:pt x="4023" y="4186"/>
                    </a:cubicBezTo>
                    <a:cubicBezTo>
                      <a:pt x="4020" y="4195"/>
                      <a:pt x="4021" y="4210"/>
                      <a:pt x="4026" y="4219"/>
                    </a:cubicBezTo>
                    <a:lnTo>
                      <a:pt x="4029" y="4223"/>
                    </a:lnTo>
                    <a:lnTo>
                      <a:pt x="4029" y="4223"/>
                    </a:lnTo>
                    <a:cubicBezTo>
                      <a:pt x="4029" y="4223"/>
                      <a:pt x="4030" y="4224"/>
                      <a:pt x="4030" y="4224"/>
                    </a:cubicBezTo>
                    <a:lnTo>
                      <a:pt x="4032" y="4226"/>
                    </a:lnTo>
                    <a:cubicBezTo>
                      <a:pt x="4048" y="4235"/>
                      <a:pt x="4087" y="4231"/>
                      <a:pt x="4103" y="4228"/>
                    </a:cubicBezTo>
                    <a:lnTo>
                      <a:pt x="4132" y="4224"/>
                    </a:lnTo>
                    <a:cubicBezTo>
                      <a:pt x="4162" y="4221"/>
                      <a:pt x="4213" y="4215"/>
                      <a:pt x="4250" y="4206"/>
                    </a:cubicBezTo>
                    <a:lnTo>
                      <a:pt x="4253" y="4204"/>
                    </a:lnTo>
                    <a:lnTo>
                      <a:pt x="4256" y="4204"/>
                    </a:lnTo>
                    <a:lnTo>
                      <a:pt x="4257" y="4203"/>
                    </a:lnTo>
                    <a:cubicBezTo>
                      <a:pt x="4257" y="4203"/>
                      <a:pt x="4264" y="4201"/>
                      <a:pt x="4264" y="4201"/>
                    </a:cubicBezTo>
                    <a:cubicBezTo>
                      <a:pt x="4300" y="4189"/>
                      <a:pt x="4303" y="4133"/>
                      <a:pt x="4303" y="4116"/>
                    </a:cubicBezTo>
                    <a:cubicBezTo>
                      <a:pt x="4303" y="4100"/>
                      <a:pt x="4301" y="4083"/>
                      <a:pt x="4297" y="4070"/>
                    </a:cubicBezTo>
                    <a:close/>
                    <a:moveTo>
                      <a:pt x="4146" y="1367"/>
                    </a:moveTo>
                    <a:cubicBezTo>
                      <a:pt x="4146" y="1366"/>
                      <a:pt x="4146" y="1366"/>
                      <a:pt x="4145" y="1365"/>
                    </a:cubicBezTo>
                    <a:cubicBezTo>
                      <a:pt x="4141" y="1353"/>
                      <a:pt x="4129" y="1344"/>
                      <a:pt x="4115" y="1343"/>
                    </a:cubicBezTo>
                    <a:lnTo>
                      <a:pt x="4061" y="1338"/>
                    </a:lnTo>
                    <a:lnTo>
                      <a:pt x="4060" y="1338"/>
                    </a:lnTo>
                    <a:lnTo>
                      <a:pt x="4057" y="1338"/>
                    </a:lnTo>
                    <a:lnTo>
                      <a:pt x="4034" y="1337"/>
                    </a:lnTo>
                    <a:lnTo>
                      <a:pt x="4024" y="1336"/>
                    </a:lnTo>
                    <a:lnTo>
                      <a:pt x="4006" y="1335"/>
                    </a:lnTo>
                    <a:lnTo>
                      <a:pt x="3954" y="1333"/>
                    </a:lnTo>
                    <a:lnTo>
                      <a:pt x="3951" y="1333"/>
                    </a:lnTo>
                    <a:lnTo>
                      <a:pt x="3946" y="1333"/>
                    </a:lnTo>
                    <a:lnTo>
                      <a:pt x="3895" y="1332"/>
                    </a:lnTo>
                    <a:lnTo>
                      <a:pt x="3869" y="1333"/>
                    </a:lnTo>
                    <a:lnTo>
                      <a:pt x="3861" y="1333"/>
                    </a:lnTo>
                    <a:lnTo>
                      <a:pt x="3846" y="1333"/>
                    </a:lnTo>
                    <a:lnTo>
                      <a:pt x="3784" y="1335"/>
                    </a:lnTo>
                    <a:lnTo>
                      <a:pt x="3773" y="1336"/>
                    </a:lnTo>
                    <a:lnTo>
                      <a:pt x="3765" y="1336"/>
                    </a:lnTo>
                    <a:lnTo>
                      <a:pt x="3737" y="1338"/>
                    </a:lnTo>
                    <a:lnTo>
                      <a:pt x="3728" y="1338"/>
                    </a:lnTo>
                    <a:lnTo>
                      <a:pt x="3675" y="1343"/>
                    </a:lnTo>
                    <a:cubicBezTo>
                      <a:pt x="3662" y="1344"/>
                      <a:pt x="3651" y="1352"/>
                      <a:pt x="3646" y="1361"/>
                    </a:cubicBezTo>
                    <a:cubicBezTo>
                      <a:pt x="3645" y="1362"/>
                      <a:pt x="3645" y="1363"/>
                      <a:pt x="3645" y="1363"/>
                    </a:cubicBezTo>
                    <a:cubicBezTo>
                      <a:pt x="3645" y="1364"/>
                      <a:pt x="3644" y="1365"/>
                      <a:pt x="3644" y="1365"/>
                    </a:cubicBezTo>
                    <a:cubicBezTo>
                      <a:pt x="3643" y="1368"/>
                      <a:pt x="3642" y="1371"/>
                      <a:pt x="3642" y="1374"/>
                    </a:cubicBezTo>
                    <a:cubicBezTo>
                      <a:pt x="3642" y="1375"/>
                      <a:pt x="3642" y="1375"/>
                      <a:pt x="3642" y="1376"/>
                    </a:cubicBezTo>
                    <a:cubicBezTo>
                      <a:pt x="3642" y="1377"/>
                      <a:pt x="3643" y="1377"/>
                      <a:pt x="3643" y="1378"/>
                    </a:cubicBezTo>
                    <a:cubicBezTo>
                      <a:pt x="3643" y="1379"/>
                      <a:pt x="3643" y="1379"/>
                      <a:pt x="3643" y="1380"/>
                    </a:cubicBezTo>
                    <a:cubicBezTo>
                      <a:pt x="3644" y="1382"/>
                      <a:pt x="3645" y="1385"/>
                      <a:pt x="3646" y="1387"/>
                    </a:cubicBezTo>
                    <a:cubicBezTo>
                      <a:pt x="3647" y="1387"/>
                      <a:pt x="3647" y="1388"/>
                      <a:pt x="3648" y="1389"/>
                    </a:cubicBezTo>
                    <a:cubicBezTo>
                      <a:pt x="3648" y="1390"/>
                      <a:pt x="3649" y="1390"/>
                      <a:pt x="3650" y="1391"/>
                    </a:cubicBezTo>
                    <a:cubicBezTo>
                      <a:pt x="3650" y="1391"/>
                      <a:pt x="3650" y="1391"/>
                      <a:pt x="3650" y="1391"/>
                    </a:cubicBezTo>
                    <a:cubicBezTo>
                      <a:pt x="3656" y="1396"/>
                      <a:pt x="3665" y="1399"/>
                      <a:pt x="3674" y="1398"/>
                    </a:cubicBezTo>
                    <a:cubicBezTo>
                      <a:pt x="3680" y="1397"/>
                      <a:pt x="3686" y="1397"/>
                      <a:pt x="3692" y="1397"/>
                    </a:cubicBezTo>
                    <a:cubicBezTo>
                      <a:pt x="3695" y="1396"/>
                      <a:pt x="3699" y="1396"/>
                      <a:pt x="3702" y="1396"/>
                    </a:cubicBezTo>
                    <a:cubicBezTo>
                      <a:pt x="3706" y="1395"/>
                      <a:pt x="3709" y="1395"/>
                      <a:pt x="3713" y="1395"/>
                    </a:cubicBezTo>
                    <a:cubicBezTo>
                      <a:pt x="3724" y="1394"/>
                      <a:pt x="3736" y="1393"/>
                      <a:pt x="3747" y="1392"/>
                    </a:cubicBezTo>
                    <a:cubicBezTo>
                      <a:pt x="3752" y="1392"/>
                      <a:pt x="3756" y="1392"/>
                      <a:pt x="3761" y="1392"/>
                    </a:cubicBezTo>
                    <a:cubicBezTo>
                      <a:pt x="3765" y="1391"/>
                      <a:pt x="3770" y="1391"/>
                      <a:pt x="3775" y="1391"/>
                    </a:cubicBezTo>
                    <a:cubicBezTo>
                      <a:pt x="3798" y="1390"/>
                      <a:pt x="3821" y="1389"/>
                      <a:pt x="3843" y="1388"/>
                    </a:cubicBezTo>
                    <a:cubicBezTo>
                      <a:pt x="3871" y="1388"/>
                      <a:pt x="3899" y="1388"/>
                      <a:pt x="3927" y="1388"/>
                    </a:cubicBezTo>
                    <a:cubicBezTo>
                      <a:pt x="3977" y="1389"/>
                      <a:pt x="4026" y="1391"/>
                      <a:pt x="4075" y="1395"/>
                    </a:cubicBezTo>
                    <a:cubicBezTo>
                      <a:pt x="4080" y="1395"/>
                      <a:pt x="4084" y="1395"/>
                      <a:pt x="4088" y="1396"/>
                    </a:cubicBezTo>
                    <a:cubicBezTo>
                      <a:pt x="4091" y="1396"/>
                      <a:pt x="4095" y="1396"/>
                      <a:pt x="4099" y="1397"/>
                    </a:cubicBezTo>
                    <a:cubicBezTo>
                      <a:pt x="4104" y="1397"/>
                      <a:pt x="4110" y="1398"/>
                      <a:pt x="4116" y="1398"/>
                    </a:cubicBezTo>
                    <a:cubicBezTo>
                      <a:pt x="4125" y="1399"/>
                      <a:pt x="4133" y="1397"/>
                      <a:pt x="4139" y="1392"/>
                    </a:cubicBezTo>
                    <a:cubicBezTo>
                      <a:pt x="4139" y="1391"/>
                      <a:pt x="4140" y="1391"/>
                      <a:pt x="4140" y="1391"/>
                    </a:cubicBezTo>
                    <a:cubicBezTo>
                      <a:pt x="4140" y="1390"/>
                      <a:pt x="4141" y="1390"/>
                      <a:pt x="4141" y="1389"/>
                    </a:cubicBezTo>
                    <a:cubicBezTo>
                      <a:pt x="4142" y="1388"/>
                      <a:pt x="4143" y="1388"/>
                      <a:pt x="4143" y="1387"/>
                    </a:cubicBezTo>
                    <a:cubicBezTo>
                      <a:pt x="4146" y="1383"/>
                      <a:pt x="4147" y="1379"/>
                      <a:pt x="4147" y="1374"/>
                    </a:cubicBezTo>
                    <a:cubicBezTo>
                      <a:pt x="4147" y="1372"/>
                      <a:pt x="4147" y="1371"/>
                      <a:pt x="4147" y="1369"/>
                    </a:cubicBezTo>
                    <a:cubicBezTo>
                      <a:pt x="4146" y="1368"/>
                      <a:pt x="4146" y="1368"/>
                      <a:pt x="4146" y="1367"/>
                    </a:cubicBezTo>
                    <a:close/>
                    <a:moveTo>
                      <a:pt x="4143" y="968"/>
                    </a:moveTo>
                    <a:lnTo>
                      <a:pt x="4159" y="991"/>
                    </a:lnTo>
                    <a:cubicBezTo>
                      <a:pt x="4159" y="991"/>
                      <a:pt x="4169" y="1005"/>
                      <a:pt x="4170" y="1008"/>
                    </a:cubicBezTo>
                    <a:cubicBezTo>
                      <a:pt x="4173" y="1006"/>
                      <a:pt x="4196" y="991"/>
                      <a:pt x="4200" y="988"/>
                    </a:cubicBezTo>
                    <a:cubicBezTo>
                      <a:pt x="4184" y="973"/>
                      <a:pt x="4165" y="962"/>
                      <a:pt x="4145" y="954"/>
                    </a:cubicBezTo>
                    <a:cubicBezTo>
                      <a:pt x="4144" y="954"/>
                      <a:pt x="4139" y="957"/>
                      <a:pt x="4137" y="959"/>
                    </a:cubicBezTo>
                    <a:cubicBezTo>
                      <a:pt x="4138" y="959"/>
                      <a:pt x="4142" y="966"/>
                      <a:pt x="4142" y="966"/>
                    </a:cubicBezTo>
                    <a:lnTo>
                      <a:pt x="4143" y="968"/>
                    </a:lnTo>
                    <a:close/>
                    <a:moveTo>
                      <a:pt x="4005" y="1092"/>
                    </a:moveTo>
                    <a:cubicBezTo>
                      <a:pt x="4005" y="1092"/>
                      <a:pt x="4003" y="1092"/>
                      <a:pt x="4003" y="1092"/>
                    </a:cubicBezTo>
                    <a:lnTo>
                      <a:pt x="4002" y="1092"/>
                    </a:lnTo>
                    <a:lnTo>
                      <a:pt x="4001" y="1091"/>
                    </a:lnTo>
                    <a:lnTo>
                      <a:pt x="3998" y="1091"/>
                    </a:lnTo>
                    <a:cubicBezTo>
                      <a:pt x="3998" y="1091"/>
                      <a:pt x="3996" y="1090"/>
                      <a:pt x="3995" y="1090"/>
                    </a:cubicBezTo>
                    <a:cubicBezTo>
                      <a:pt x="3995" y="1090"/>
                      <a:pt x="3992" y="1088"/>
                      <a:pt x="3992" y="1088"/>
                    </a:cubicBezTo>
                    <a:cubicBezTo>
                      <a:pt x="3992" y="1088"/>
                      <a:pt x="3992" y="1088"/>
                      <a:pt x="3992" y="1088"/>
                    </a:cubicBezTo>
                    <a:cubicBezTo>
                      <a:pt x="3991" y="1090"/>
                      <a:pt x="3990" y="1100"/>
                      <a:pt x="3990" y="1102"/>
                    </a:cubicBezTo>
                    <a:cubicBezTo>
                      <a:pt x="3991" y="1103"/>
                      <a:pt x="3993" y="1105"/>
                      <a:pt x="3993" y="1105"/>
                    </a:cubicBezTo>
                    <a:cubicBezTo>
                      <a:pt x="3993" y="1105"/>
                      <a:pt x="3995" y="1105"/>
                      <a:pt x="3995" y="1105"/>
                    </a:cubicBezTo>
                    <a:lnTo>
                      <a:pt x="3996" y="1106"/>
                    </a:lnTo>
                    <a:lnTo>
                      <a:pt x="3999" y="1107"/>
                    </a:lnTo>
                    <a:cubicBezTo>
                      <a:pt x="3999" y="1107"/>
                      <a:pt x="4001" y="1107"/>
                      <a:pt x="4001" y="1107"/>
                    </a:cubicBezTo>
                    <a:lnTo>
                      <a:pt x="4007" y="1108"/>
                    </a:lnTo>
                    <a:lnTo>
                      <a:pt x="4010" y="1107"/>
                    </a:lnTo>
                    <a:lnTo>
                      <a:pt x="4014" y="1107"/>
                    </a:lnTo>
                    <a:cubicBezTo>
                      <a:pt x="4014" y="1107"/>
                      <a:pt x="4014" y="1107"/>
                      <a:pt x="4015" y="1107"/>
                    </a:cubicBezTo>
                    <a:cubicBezTo>
                      <a:pt x="4016" y="1105"/>
                      <a:pt x="4018" y="1094"/>
                      <a:pt x="4018" y="1092"/>
                    </a:cubicBezTo>
                    <a:cubicBezTo>
                      <a:pt x="4014" y="1092"/>
                      <a:pt x="4009" y="1093"/>
                      <a:pt x="4005" y="1092"/>
                    </a:cubicBezTo>
                    <a:close/>
                    <a:moveTo>
                      <a:pt x="3985" y="1128"/>
                    </a:moveTo>
                    <a:cubicBezTo>
                      <a:pt x="3986" y="1129"/>
                      <a:pt x="3988" y="1130"/>
                      <a:pt x="3989" y="1131"/>
                    </a:cubicBezTo>
                    <a:cubicBezTo>
                      <a:pt x="3989" y="1130"/>
                      <a:pt x="3991" y="1132"/>
                      <a:pt x="3992" y="1132"/>
                    </a:cubicBezTo>
                    <a:lnTo>
                      <a:pt x="3994" y="1132"/>
                    </a:lnTo>
                    <a:lnTo>
                      <a:pt x="3994" y="1133"/>
                    </a:lnTo>
                    <a:cubicBezTo>
                      <a:pt x="3999" y="1134"/>
                      <a:pt x="4004" y="1134"/>
                      <a:pt x="4010" y="1133"/>
                    </a:cubicBezTo>
                    <a:cubicBezTo>
                      <a:pt x="4010" y="1131"/>
                      <a:pt x="4011" y="1125"/>
                      <a:pt x="4011" y="1125"/>
                    </a:cubicBezTo>
                    <a:lnTo>
                      <a:pt x="4012" y="1122"/>
                    </a:lnTo>
                    <a:cubicBezTo>
                      <a:pt x="4012" y="1122"/>
                      <a:pt x="4012" y="1120"/>
                      <a:pt x="4012" y="1120"/>
                    </a:cubicBezTo>
                    <a:cubicBezTo>
                      <a:pt x="4012" y="1120"/>
                      <a:pt x="4013" y="1119"/>
                      <a:pt x="4013" y="1118"/>
                    </a:cubicBezTo>
                    <a:cubicBezTo>
                      <a:pt x="4012" y="1118"/>
                      <a:pt x="4010" y="1118"/>
                      <a:pt x="4010" y="1118"/>
                    </a:cubicBezTo>
                    <a:lnTo>
                      <a:pt x="4008" y="1119"/>
                    </a:lnTo>
                    <a:cubicBezTo>
                      <a:pt x="4005" y="1119"/>
                      <a:pt x="4002" y="1118"/>
                      <a:pt x="3998" y="1118"/>
                    </a:cubicBezTo>
                    <a:lnTo>
                      <a:pt x="3997" y="1117"/>
                    </a:lnTo>
                    <a:lnTo>
                      <a:pt x="3996" y="1117"/>
                    </a:lnTo>
                    <a:cubicBezTo>
                      <a:pt x="3996" y="1117"/>
                      <a:pt x="3995" y="1117"/>
                      <a:pt x="3995" y="1117"/>
                    </a:cubicBezTo>
                    <a:cubicBezTo>
                      <a:pt x="3995" y="1117"/>
                      <a:pt x="3994" y="1116"/>
                      <a:pt x="3994" y="1116"/>
                    </a:cubicBezTo>
                    <a:lnTo>
                      <a:pt x="3993" y="1116"/>
                    </a:lnTo>
                    <a:cubicBezTo>
                      <a:pt x="3993" y="1116"/>
                      <a:pt x="3992" y="1116"/>
                      <a:pt x="3992" y="1116"/>
                    </a:cubicBezTo>
                    <a:cubicBezTo>
                      <a:pt x="3992" y="1116"/>
                      <a:pt x="3991" y="1115"/>
                      <a:pt x="3990" y="1115"/>
                    </a:cubicBezTo>
                    <a:cubicBezTo>
                      <a:pt x="3990" y="1115"/>
                      <a:pt x="3989" y="1115"/>
                      <a:pt x="3988" y="1114"/>
                    </a:cubicBezTo>
                    <a:cubicBezTo>
                      <a:pt x="3987" y="1117"/>
                      <a:pt x="3985" y="1127"/>
                      <a:pt x="3985" y="1128"/>
                    </a:cubicBezTo>
                    <a:close/>
                    <a:moveTo>
                      <a:pt x="4006" y="1055"/>
                    </a:moveTo>
                    <a:cubicBezTo>
                      <a:pt x="4006" y="1055"/>
                      <a:pt x="4006" y="1055"/>
                      <a:pt x="4007" y="1055"/>
                    </a:cubicBezTo>
                    <a:cubicBezTo>
                      <a:pt x="4007" y="1055"/>
                      <a:pt x="4009" y="1056"/>
                      <a:pt x="4010" y="1056"/>
                    </a:cubicBezTo>
                    <a:lnTo>
                      <a:pt x="4013" y="1056"/>
                    </a:lnTo>
                    <a:cubicBezTo>
                      <a:pt x="4017" y="1056"/>
                      <a:pt x="4021" y="1055"/>
                      <a:pt x="4025" y="1054"/>
                    </a:cubicBezTo>
                    <a:cubicBezTo>
                      <a:pt x="4025" y="1052"/>
                      <a:pt x="4027" y="1041"/>
                      <a:pt x="4027" y="1040"/>
                    </a:cubicBezTo>
                    <a:cubicBezTo>
                      <a:pt x="4024" y="1040"/>
                      <a:pt x="4021" y="1041"/>
                      <a:pt x="4017" y="1041"/>
                    </a:cubicBezTo>
                    <a:lnTo>
                      <a:pt x="4014" y="1041"/>
                    </a:lnTo>
                    <a:cubicBezTo>
                      <a:pt x="4014" y="1041"/>
                      <a:pt x="4013" y="1041"/>
                      <a:pt x="4013" y="1041"/>
                    </a:cubicBezTo>
                    <a:cubicBezTo>
                      <a:pt x="4013" y="1041"/>
                      <a:pt x="4010" y="1041"/>
                      <a:pt x="4010" y="1040"/>
                    </a:cubicBezTo>
                    <a:lnTo>
                      <a:pt x="4009" y="1040"/>
                    </a:lnTo>
                    <a:lnTo>
                      <a:pt x="4006" y="1040"/>
                    </a:lnTo>
                    <a:cubicBezTo>
                      <a:pt x="4003" y="1039"/>
                      <a:pt x="4001" y="1038"/>
                      <a:pt x="3998" y="1036"/>
                    </a:cubicBezTo>
                    <a:cubicBezTo>
                      <a:pt x="3998" y="1040"/>
                      <a:pt x="3997" y="1049"/>
                      <a:pt x="3997" y="1051"/>
                    </a:cubicBezTo>
                    <a:cubicBezTo>
                      <a:pt x="3999" y="1053"/>
                      <a:pt x="4001" y="1054"/>
                      <a:pt x="4003" y="1055"/>
                    </a:cubicBezTo>
                    <a:lnTo>
                      <a:pt x="4006" y="1055"/>
                    </a:lnTo>
                    <a:close/>
                    <a:moveTo>
                      <a:pt x="4001" y="1080"/>
                    </a:moveTo>
                    <a:cubicBezTo>
                      <a:pt x="4001" y="1080"/>
                      <a:pt x="4001" y="1080"/>
                      <a:pt x="4002" y="1080"/>
                    </a:cubicBezTo>
                    <a:lnTo>
                      <a:pt x="4004" y="1081"/>
                    </a:lnTo>
                    <a:lnTo>
                      <a:pt x="4007" y="1081"/>
                    </a:lnTo>
                    <a:cubicBezTo>
                      <a:pt x="4011" y="1082"/>
                      <a:pt x="4016" y="1082"/>
                      <a:pt x="4020" y="1081"/>
                    </a:cubicBezTo>
                    <a:cubicBezTo>
                      <a:pt x="4021" y="1078"/>
                      <a:pt x="4023" y="1068"/>
                      <a:pt x="4023" y="1065"/>
                    </a:cubicBezTo>
                    <a:cubicBezTo>
                      <a:pt x="4019" y="1066"/>
                      <a:pt x="4015" y="1067"/>
                      <a:pt x="4011" y="1067"/>
                    </a:cubicBezTo>
                    <a:cubicBezTo>
                      <a:pt x="4011" y="1066"/>
                      <a:pt x="4008" y="1066"/>
                      <a:pt x="4007" y="1066"/>
                    </a:cubicBezTo>
                    <a:cubicBezTo>
                      <a:pt x="4007" y="1066"/>
                      <a:pt x="4004" y="1066"/>
                      <a:pt x="4004" y="1066"/>
                    </a:cubicBezTo>
                    <a:lnTo>
                      <a:pt x="4001" y="1065"/>
                    </a:lnTo>
                    <a:cubicBezTo>
                      <a:pt x="4001" y="1065"/>
                      <a:pt x="3998" y="1063"/>
                      <a:pt x="3995" y="1062"/>
                    </a:cubicBezTo>
                    <a:cubicBezTo>
                      <a:pt x="3995" y="1065"/>
                      <a:pt x="3994" y="1075"/>
                      <a:pt x="3993" y="1076"/>
                    </a:cubicBezTo>
                    <a:cubicBezTo>
                      <a:pt x="3995" y="1077"/>
                      <a:pt x="3998" y="1079"/>
                      <a:pt x="3998" y="1079"/>
                    </a:cubicBezTo>
                    <a:cubicBezTo>
                      <a:pt x="3998" y="1079"/>
                      <a:pt x="4001" y="1080"/>
                      <a:pt x="4001" y="1080"/>
                    </a:cubicBezTo>
                    <a:close/>
                    <a:moveTo>
                      <a:pt x="3979" y="1154"/>
                    </a:moveTo>
                    <a:cubicBezTo>
                      <a:pt x="3981" y="1155"/>
                      <a:pt x="3983" y="1156"/>
                      <a:pt x="3983" y="1156"/>
                    </a:cubicBezTo>
                    <a:cubicBezTo>
                      <a:pt x="3983" y="1156"/>
                      <a:pt x="3985" y="1157"/>
                      <a:pt x="3985" y="1157"/>
                    </a:cubicBezTo>
                    <a:cubicBezTo>
                      <a:pt x="3985" y="1157"/>
                      <a:pt x="3989" y="1158"/>
                      <a:pt x="3989" y="1158"/>
                    </a:cubicBezTo>
                    <a:cubicBezTo>
                      <a:pt x="3993" y="1159"/>
                      <a:pt x="3998" y="1160"/>
                      <a:pt x="4003" y="1159"/>
                    </a:cubicBezTo>
                    <a:cubicBezTo>
                      <a:pt x="4004" y="1157"/>
                      <a:pt x="4006" y="1147"/>
                      <a:pt x="4007" y="1144"/>
                    </a:cubicBezTo>
                    <a:cubicBezTo>
                      <a:pt x="4002" y="1144"/>
                      <a:pt x="3997" y="1144"/>
                      <a:pt x="3992" y="1143"/>
                    </a:cubicBezTo>
                    <a:cubicBezTo>
                      <a:pt x="3992" y="1143"/>
                      <a:pt x="3989" y="1142"/>
                      <a:pt x="3988" y="1142"/>
                    </a:cubicBezTo>
                    <a:cubicBezTo>
                      <a:pt x="3988" y="1142"/>
                      <a:pt x="3985" y="1141"/>
                      <a:pt x="3985" y="1141"/>
                    </a:cubicBezTo>
                    <a:cubicBezTo>
                      <a:pt x="3985" y="1141"/>
                      <a:pt x="3984" y="1140"/>
                      <a:pt x="3983" y="1140"/>
                    </a:cubicBezTo>
                    <a:cubicBezTo>
                      <a:pt x="3982" y="1143"/>
                      <a:pt x="3980" y="1152"/>
                      <a:pt x="3979" y="1154"/>
                    </a:cubicBezTo>
                    <a:close/>
                    <a:moveTo>
                      <a:pt x="4011" y="1030"/>
                    </a:moveTo>
                    <a:lnTo>
                      <a:pt x="4012" y="1030"/>
                    </a:lnTo>
                    <a:cubicBezTo>
                      <a:pt x="4012" y="1030"/>
                      <a:pt x="4014" y="1030"/>
                      <a:pt x="4014" y="1030"/>
                    </a:cubicBezTo>
                    <a:lnTo>
                      <a:pt x="4016" y="1030"/>
                    </a:lnTo>
                    <a:lnTo>
                      <a:pt x="4020" y="1030"/>
                    </a:lnTo>
                    <a:lnTo>
                      <a:pt x="4027" y="1029"/>
                    </a:lnTo>
                    <a:cubicBezTo>
                      <a:pt x="4027" y="1029"/>
                      <a:pt x="4028" y="1029"/>
                      <a:pt x="4029" y="1029"/>
                    </a:cubicBezTo>
                    <a:cubicBezTo>
                      <a:pt x="4029" y="1028"/>
                      <a:pt x="4030" y="1024"/>
                      <a:pt x="4030" y="1024"/>
                    </a:cubicBezTo>
                    <a:cubicBezTo>
                      <a:pt x="4030" y="1024"/>
                      <a:pt x="4030" y="1022"/>
                      <a:pt x="4030" y="1022"/>
                    </a:cubicBezTo>
                    <a:lnTo>
                      <a:pt x="4030" y="1019"/>
                    </a:lnTo>
                    <a:cubicBezTo>
                      <a:pt x="4030" y="1019"/>
                      <a:pt x="4031" y="1015"/>
                      <a:pt x="4031" y="1013"/>
                    </a:cubicBezTo>
                    <a:cubicBezTo>
                      <a:pt x="4031" y="1014"/>
                      <a:pt x="4030" y="1014"/>
                      <a:pt x="4030" y="1014"/>
                    </a:cubicBezTo>
                    <a:cubicBezTo>
                      <a:pt x="4030" y="1014"/>
                      <a:pt x="4027" y="1014"/>
                      <a:pt x="4027" y="1014"/>
                    </a:cubicBezTo>
                    <a:lnTo>
                      <a:pt x="4023" y="1015"/>
                    </a:lnTo>
                    <a:cubicBezTo>
                      <a:pt x="4023" y="1015"/>
                      <a:pt x="4020" y="1015"/>
                      <a:pt x="4020" y="1015"/>
                    </a:cubicBezTo>
                    <a:lnTo>
                      <a:pt x="4018" y="1015"/>
                    </a:lnTo>
                    <a:cubicBezTo>
                      <a:pt x="4018" y="1015"/>
                      <a:pt x="4017" y="1015"/>
                      <a:pt x="4017" y="1015"/>
                    </a:cubicBezTo>
                    <a:lnTo>
                      <a:pt x="4014" y="1015"/>
                    </a:lnTo>
                    <a:lnTo>
                      <a:pt x="4011" y="1015"/>
                    </a:lnTo>
                    <a:cubicBezTo>
                      <a:pt x="4007" y="1014"/>
                      <a:pt x="4004" y="1013"/>
                      <a:pt x="4000" y="1011"/>
                    </a:cubicBezTo>
                    <a:cubicBezTo>
                      <a:pt x="4000" y="1011"/>
                      <a:pt x="3999" y="1023"/>
                      <a:pt x="3999" y="1025"/>
                    </a:cubicBezTo>
                    <a:cubicBezTo>
                      <a:pt x="4002" y="1027"/>
                      <a:pt x="4005" y="1028"/>
                      <a:pt x="4008" y="1029"/>
                    </a:cubicBezTo>
                    <a:cubicBezTo>
                      <a:pt x="4008" y="1029"/>
                      <a:pt x="4011" y="1030"/>
                      <a:pt x="4011" y="1030"/>
                    </a:cubicBezTo>
                    <a:close/>
                    <a:moveTo>
                      <a:pt x="3976" y="1165"/>
                    </a:moveTo>
                    <a:cubicBezTo>
                      <a:pt x="3975" y="1169"/>
                      <a:pt x="3973" y="1178"/>
                      <a:pt x="3973" y="1179"/>
                    </a:cubicBezTo>
                    <a:cubicBezTo>
                      <a:pt x="3974" y="1180"/>
                      <a:pt x="3976" y="1181"/>
                      <a:pt x="3976" y="1181"/>
                    </a:cubicBezTo>
                    <a:lnTo>
                      <a:pt x="3978" y="1182"/>
                    </a:lnTo>
                    <a:cubicBezTo>
                      <a:pt x="3978" y="1182"/>
                      <a:pt x="3979" y="1182"/>
                      <a:pt x="3979" y="1182"/>
                    </a:cubicBezTo>
                    <a:lnTo>
                      <a:pt x="3979" y="1182"/>
                    </a:lnTo>
                    <a:cubicBezTo>
                      <a:pt x="3979" y="1182"/>
                      <a:pt x="3981" y="1183"/>
                      <a:pt x="3981" y="1183"/>
                    </a:cubicBezTo>
                    <a:lnTo>
                      <a:pt x="3982" y="1184"/>
                    </a:lnTo>
                    <a:cubicBezTo>
                      <a:pt x="3982" y="1184"/>
                      <a:pt x="3983" y="1184"/>
                      <a:pt x="3983" y="1184"/>
                    </a:cubicBezTo>
                    <a:lnTo>
                      <a:pt x="3986" y="1185"/>
                    </a:lnTo>
                    <a:lnTo>
                      <a:pt x="3987" y="1185"/>
                    </a:lnTo>
                    <a:cubicBezTo>
                      <a:pt x="3990" y="1185"/>
                      <a:pt x="3993" y="1185"/>
                      <a:pt x="3995" y="1185"/>
                    </a:cubicBezTo>
                    <a:cubicBezTo>
                      <a:pt x="3996" y="1183"/>
                      <a:pt x="3999" y="1174"/>
                      <a:pt x="4000" y="1170"/>
                    </a:cubicBezTo>
                    <a:cubicBezTo>
                      <a:pt x="3995" y="1170"/>
                      <a:pt x="3991" y="1170"/>
                      <a:pt x="3987" y="1169"/>
                    </a:cubicBezTo>
                    <a:lnTo>
                      <a:pt x="3985" y="1169"/>
                    </a:lnTo>
                    <a:lnTo>
                      <a:pt x="3983" y="1168"/>
                    </a:lnTo>
                    <a:cubicBezTo>
                      <a:pt x="3983" y="1168"/>
                      <a:pt x="3983" y="1168"/>
                      <a:pt x="3982" y="1168"/>
                    </a:cubicBezTo>
                    <a:lnTo>
                      <a:pt x="3980" y="1167"/>
                    </a:lnTo>
                    <a:lnTo>
                      <a:pt x="3979" y="1167"/>
                    </a:lnTo>
                    <a:cubicBezTo>
                      <a:pt x="3979" y="1167"/>
                      <a:pt x="3978" y="1166"/>
                      <a:pt x="3976" y="1165"/>
                    </a:cubicBezTo>
                    <a:close/>
                    <a:moveTo>
                      <a:pt x="3809" y="1115"/>
                    </a:moveTo>
                    <a:cubicBezTo>
                      <a:pt x="3809" y="1115"/>
                      <a:pt x="3808" y="1116"/>
                      <a:pt x="3808" y="1116"/>
                    </a:cubicBezTo>
                    <a:lnTo>
                      <a:pt x="3807" y="1116"/>
                    </a:lnTo>
                    <a:lnTo>
                      <a:pt x="3806" y="1116"/>
                    </a:lnTo>
                    <a:cubicBezTo>
                      <a:pt x="3806" y="1116"/>
                      <a:pt x="3805" y="1117"/>
                      <a:pt x="3805" y="1117"/>
                    </a:cubicBezTo>
                    <a:lnTo>
                      <a:pt x="3804" y="1117"/>
                    </a:lnTo>
                    <a:lnTo>
                      <a:pt x="3803" y="1117"/>
                    </a:lnTo>
                    <a:cubicBezTo>
                      <a:pt x="3803" y="1117"/>
                      <a:pt x="3802" y="1118"/>
                      <a:pt x="3801" y="1118"/>
                    </a:cubicBezTo>
                    <a:cubicBezTo>
                      <a:pt x="3798" y="1118"/>
                      <a:pt x="3795" y="1119"/>
                      <a:pt x="3791" y="1119"/>
                    </a:cubicBezTo>
                    <a:cubicBezTo>
                      <a:pt x="3791" y="1119"/>
                      <a:pt x="3789" y="1118"/>
                      <a:pt x="3789" y="1118"/>
                    </a:cubicBezTo>
                    <a:cubicBezTo>
                      <a:pt x="3789" y="1118"/>
                      <a:pt x="3788" y="1118"/>
                      <a:pt x="3787" y="1118"/>
                    </a:cubicBezTo>
                    <a:cubicBezTo>
                      <a:pt x="3787" y="1118"/>
                      <a:pt x="3790" y="1131"/>
                      <a:pt x="3790" y="1133"/>
                    </a:cubicBezTo>
                    <a:cubicBezTo>
                      <a:pt x="3795" y="1134"/>
                      <a:pt x="3801" y="1134"/>
                      <a:pt x="3806" y="1133"/>
                    </a:cubicBezTo>
                    <a:lnTo>
                      <a:pt x="3806" y="1132"/>
                    </a:lnTo>
                    <a:cubicBezTo>
                      <a:pt x="3806" y="1132"/>
                      <a:pt x="3808" y="1132"/>
                      <a:pt x="3809" y="1132"/>
                    </a:cubicBezTo>
                    <a:cubicBezTo>
                      <a:pt x="3809" y="1132"/>
                      <a:pt x="3811" y="1131"/>
                      <a:pt x="3812" y="1130"/>
                    </a:cubicBezTo>
                    <a:cubicBezTo>
                      <a:pt x="3812" y="1130"/>
                      <a:pt x="3814" y="1129"/>
                      <a:pt x="3815" y="1128"/>
                    </a:cubicBezTo>
                    <a:cubicBezTo>
                      <a:pt x="3814" y="1126"/>
                      <a:pt x="3813" y="1117"/>
                      <a:pt x="3812" y="1114"/>
                    </a:cubicBezTo>
                    <a:cubicBezTo>
                      <a:pt x="3811" y="1115"/>
                      <a:pt x="3809" y="1115"/>
                      <a:pt x="3809" y="1115"/>
                    </a:cubicBezTo>
                    <a:close/>
                    <a:moveTo>
                      <a:pt x="3807" y="1088"/>
                    </a:moveTo>
                    <a:lnTo>
                      <a:pt x="3804" y="1090"/>
                    </a:lnTo>
                    <a:lnTo>
                      <a:pt x="3804" y="1090"/>
                    </a:lnTo>
                    <a:cubicBezTo>
                      <a:pt x="3804" y="1090"/>
                      <a:pt x="3802" y="1091"/>
                      <a:pt x="3802" y="1091"/>
                    </a:cubicBezTo>
                    <a:cubicBezTo>
                      <a:pt x="3802" y="1091"/>
                      <a:pt x="3799" y="1092"/>
                      <a:pt x="3798" y="1092"/>
                    </a:cubicBezTo>
                    <a:lnTo>
                      <a:pt x="3798" y="1092"/>
                    </a:lnTo>
                    <a:cubicBezTo>
                      <a:pt x="3798" y="1092"/>
                      <a:pt x="3797" y="1092"/>
                      <a:pt x="3797" y="1092"/>
                    </a:cubicBezTo>
                    <a:cubicBezTo>
                      <a:pt x="3797" y="1092"/>
                      <a:pt x="3795" y="1092"/>
                      <a:pt x="3795" y="1092"/>
                    </a:cubicBezTo>
                    <a:cubicBezTo>
                      <a:pt x="3791" y="1093"/>
                      <a:pt x="3786" y="1092"/>
                      <a:pt x="3781" y="1092"/>
                    </a:cubicBezTo>
                    <a:cubicBezTo>
                      <a:pt x="3782" y="1095"/>
                      <a:pt x="3784" y="1105"/>
                      <a:pt x="3784" y="1107"/>
                    </a:cubicBezTo>
                    <a:cubicBezTo>
                      <a:pt x="3785" y="1107"/>
                      <a:pt x="3786" y="1107"/>
                      <a:pt x="3786" y="1107"/>
                    </a:cubicBezTo>
                    <a:lnTo>
                      <a:pt x="3789" y="1107"/>
                    </a:lnTo>
                    <a:lnTo>
                      <a:pt x="3793" y="1108"/>
                    </a:lnTo>
                    <a:lnTo>
                      <a:pt x="3799" y="1107"/>
                    </a:lnTo>
                    <a:lnTo>
                      <a:pt x="3800" y="1107"/>
                    </a:lnTo>
                    <a:lnTo>
                      <a:pt x="3803" y="1106"/>
                    </a:lnTo>
                    <a:cubicBezTo>
                      <a:pt x="3803" y="1106"/>
                      <a:pt x="3805" y="1105"/>
                      <a:pt x="3805" y="1105"/>
                    </a:cubicBezTo>
                    <a:cubicBezTo>
                      <a:pt x="3805" y="1105"/>
                      <a:pt x="3806" y="1105"/>
                      <a:pt x="3806" y="1105"/>
                    </a:cubicBezTo>
                    <a:cubicBezTo>
                      <a:pt x="3806" y="1105"/>
                      <a:pt x="3809" y="1103"/>
                      <a:pt x="3810" y="1102"/>
                    </a:cubicBezTo>
                    <a:cubicBezTo>
                      <a:pt x="3810" y="1100"/>
                      <a:pt x="3808" y="1091"/>
                      <a:pt x="3808" y="1088"/>
                    </a:cubicBezTo>
                    <a:cubicBezTo>
                      <a:pt x="3808" y="1088"/>
                      <a:pt x="3807" y="1088"/>
                      <a:pt x="3807" y="1088"/>
                    </a:cubicBezTo>
                    <a:close/>
                    <a:moveTo>
                      <a:pt x="3814" y="1141"/>
                    </a:moveTo>
                    <a:cubicBezTo>
                      <a:pt x="3814" y="1141"/>
                      <a:pt x="3811" y="1142"/>
                      <a:pt x="3811" y="1142"/>
                    </a:cubicBezTo>
                    <a:cubicBezTo>
                      <a:pt x="3811" y="1142"/>
                      <a:pt x="3808" y="1143"/>
                      <a:pt x="3808" y="1143"/>
                    </a:cubicBezTo>
                    <a:cubicBezTo>
                      <a:pt x="3803" y="1144"/>
                      <a:pt x="3798" y="1144"/>
                      <a:pt x="3793" y="1144"/>
                    </a:cubicBezTo>
                    <a:cubicBezTo>
                      <a:pt x="3794" y="1147"/>
                      <a:pt x="3796" y="1157"/>
                      <a:pt x="3797" y="1159"/>
                    </a:cubicBezTo>
                    <a:cubicBezTo>
                      <a:pt x="3802" y="1159"/>
                      <a:pt x="3806" y="1159"/>
                      <a:pt x="3811" y="1158"/>
                    </a:cubicBezTo>
                    <a:cubicBezTo>
                      <a:pt x="3811" y="1158"/>
                      <a:pt x="3811" y="1158"/>
                      <a:pt x="3811" y="1158"/>
                    </a:cubicBezTo>
                    <a:cubicBezTo>
                      <a:pt x="3811" y="1158"/>
                      <a:pt x="3814" y="1158"/>
                      <a:pt x="3814" y="1158"/>
                    </a:cubicBezTo>
                    <a:cubicBezTo>
                      <a:pt x="3814" y="1158"/>
                      <a:pt x="3814" y="1157"/>
                      <a:pt x="3814" y="1157"/>
                    </a:cubicBezTo>
                    <a:cubicBezTo>
                      <a:pt x="3814" y="1157"/>
                      <a:pt x="3817" y="1156"/>
                      <a:pt x="3817" y="1156"/>
                    </a:cubicBezTo>
                    <a:cubicBezTo>
                      <a:pt x="3817" y="1156"/>
                      <a:pt x="3817" y="1156"/>
                      <a:pt x="3818" y="1156"/>
                    </a:cubicBezTo>
                    <a:cubicBezTo>
                      <a:pt x="3818" y="1156"/>
                      <a:pt x="3819" y="1155"/>
                      <a:pt x="3820" y="1154"/>
                    </a:cubicBezTo>
                    <a:cubicBezTo>
                      <a:pt x="3820" y="1152"/>
                      <a:pt x="3818" y="1143"/>
                      <a:pt x="3817" y="1140"/>
                    </a:cubicBezTo>
                    <a:cubicBezTo>
                      <a:pt x="3816" y="1140"/>
                      <a:pt x="3814" y="1141"/>
                      <a:pt x="3814" y="1141"/>
                    </a:cubicBezTo>
                    <a:close/>
                    <a:moveTo>
                      <a:pt x="3821" y="1167"/>
                    </a:moveTo>
                    <a:cubicBezTo>
                      <a:pt x="3821" y="1167"/>
                      <a:pt x="3820" y="1167"/>
                      <a:pt x="3820" y="1167"/>
                    </a:cubicBezTo>
                    <a:cubicBezTo>
                      <a:pt x="3820" y="1167"/>
                      <a:pt x="3818" y="1168"/>
                      <a:pt x="3817" y="1168"/>
                    </a:cubicBezTo>
                    <a:cubicBezTo>
                      <a:pt x="3817" y="1168"/>
                      <a:pt x="3817" y="1168"/>
                      <a:pt x="3817" y="1168"/>
                    </a:cubicBezTo>
                    <a:lnTo>
                      <a:pt x="3815" y="1169"/>
                    </a:lnTo>
                    <a:lnTo>
                      <a:pt x="3813" y="1169"/>
                    </a:lnTo>
                    <a:cubicBezTo>
                      <a:pt x="3809" y="1170"/>
                      <a:pt x="3804" y="1170"/>
                      <a:pt x="3800" y="1170"/>
                    </a:cubicBezTo>
                    <a:cubicBezTo>
                      <a:pt x="3801" y="1173"/>
                      <a:pt x="3804" y="1183"/>
                      <a:pt x="3804" y="1185"/>
                    </a:cubicBezTo>
                    <a:cubicBezTo>
                      <a:pt x="3807" y="1185"/>
                      <a:pt x="3810" y="1185"/>
                      <a:pt x="3813" y="1185"/>
                    </a:cubicBezTo>
                    <a:lnTo>
                      <a:pt x="3814" y="1185"/>
                    </a:lnTo>
                    <a:cubicBezTo>
                      <a:pt x="3814" y="1185"/>
                      <a:pt x="3816" y="1184"/>
                      <a:pt x="3816" y="1184"/>
                    </a:cubicBezTo>
                    <a:lnTo>
                      <a:pt x="3817" y="1184"/>
                    </a:lnTo>
                    <a:lnTo>
                      <a:pt x="3818" y="1184"/>
                    </a:lnTo>
                    <a:cubicBezTo>
                      <a:pt x="3818" y="1184"/>
                      <a:pt x="3819" y="1183"/>
                      <a:pt x="3819" y="1183"/>
                    </a:cubicBezTo>
                    <a:cubicBezTo>
                      <a:pt x="3819" y="1183"/>
                      <a:pt x="3820" y="1182"/>
                      <a:pt x="3821" y="1182"/>
                    </a:cubicBezTo>
                    <a:cubicBezTo>
                      <a:pt x="3821" y="1182"/>
                      <a:pt x="3821" y="1182"/>
                      <a:pt x="3821" y="1182"/>
                    </a:cubicBezTo>
                    <a:lnTo>
                      <a:pt x="3822" y="1182"/>
                    </a:lnTo>
                    <a:lnTo>
                      <a:pt x="3823" y="1181"/>
                    </a:lnTo>
                    <a:cubicBezTo>
                      <a:pt x="3823" y="1181"/>
                      <a:pt x="3826" y="1180"/>
                      <a:pt x="3827" y="1179"/>
                    </a:cubicBezTo>
                    <a:cubicBezTo>
                      <a:pt x="3827" y="1177"/>
                      <a:pt x="3824" y="1169"/>
                      <a:pt x="3823" y="1165"/>
                    </a:cubicBezTo>
                    <a:cubicBezTo>
                      <a:pt x="3822" y="1166"/>
                      <a:pt x="3821" y="1167"/>
                      <a:pt x="3821" y="1167"/>
                    </a:cubicBezTo>
                    <a:close/>
                    <a:moveTo>
                      <a:pt x="3947" y="1314"/>
                    </a:moveTo>
                    <a:lnTo>
                      <a:pt x="3949" y="1314"/>
                    </a:lnTo>
                    <a:lnTo>
                      <a:pt x="3952" y="1314"/>
                    </a:lnTo>
                    <a:cubicBezTo>
                      <a:pt x="3952" y="1314"/>
                      <a:pt x="3954" y="1314"/>
                      <a:pt x="3954" y="1314"/>
                    </a:cubicBezTo>
                    <a:cubicBezTo>
                      <a:pt x="3954" y="1314"/>
                      <a:pt x="3957" y="1313"/>
                      <a:pt x="3957" y="1313"/>
                    </a:cubicBezTo>
                    <a:cubicBezTo>
                      <a:pt x="3981" y="1312"/>
                      <a:pt x="3995" y="1303"/>
                      <a:pt x="3995" y="1297"/>
                    </a:cubicBezTo>
                    <a:cubicBezTo>
                      <a:pt x="3995" y="1297"/>
                      <a:pt x="3995" y="1297"/>
                      <a:pt x="3995" y="1297"/>
                    </a:cubicBezTo>
                    <a:cubicBezTo>
                      <a:pt x="3995" y="1296"/>
                      <a:pt x="3995" y="1294"/>
                      <a:pt x="3993" y="1293"/>
                    </a:cubicBezTo>
                    <a:lnTo>
                      <a:pt x="3989" y="1290"/>
                    </a:lnTo>
                    <a:lnTo>
                      <a:pt x="3986" y="1288"/>
                    </a:lnTo>
                    <a:lnTo>
                      <a:pt x="3982" y="1287"/>
                    </a:lnTo>
                    <a:cubicBezTo>
                      <a:pt x="3979" y="1286"/>
                      <a:pt x="3976" y="1285"/>
                      <a:pt x="3973" y="1285"/>
                    </a:cubicBezTo>
                    <a:cubicBezTo>
                      <a:pt x="3971" y="1285"/>
                      <a:pt x="3969" y="1287"/>
                      <a:pt x="3969" y="1287"/>
                    </a:cubicBezTo>
                    <a:lnTo>
                      <a:pt x="3964" y="1289"/>
                    </a:lnTo>
                    <a:cubicBezTo>
                      <a:pt x="3964" y="1289"/>
                      <a:pt x="3960" y="1291"/>
                      <a:pt x="3960" y="1291"/>
                    </a:cubicBezTo>
                    <a:cubicBezTo>
                      <a:pt x="3960" y="1291"/>
                      <a:pt x="3957" y="1292"/>
                      <a:pt x="3956" y="1292"/>
                    </a:cubicBezTo>
                    <a:cubicBezTo>
                      <a:pt x="3956" y="1292"/>
                      <a:pt x="3953" y="1293"/>
                      <a:pt x="3953" y="1294"/>
                    </a:cubicBezTo>
                    <a:cubicBezTo>
                      <a:pt x="3953" y="1294"/>
                      <a:pt x="3949" y="1295"/>
                      <a:pt x="3949" y="1295"/>
                    </a:cubicBezTo>
                    <a:cubicBezTo>
                      <a:pt x="3937" y="1298"/>
                      <a:pt x="3927" y="1299"/>
                      <a:pt x="3920" y="1296"/>
                    </a:cubicBezTo>
                    <a:cubicBezTo>
                      <a:pt x="3920" y="1296"/>
                      <a:pt x="3919" y="1296"/>
                      <a:pt x="3919" y="1296"/>
                    </a:cubicBezTo>
                    <a:cubicBezTo>
                      <a:pt x="3917" y="1299"/>
                      <a:pt x="3916" y="1302"/>
                      <a:pt x="3914" y="1305"/>
                    </a:cubicBezTo>
                    <a:cubicBezTo>
                      <a:pt x="3920" y="1309"/>
                      <a:pt x="3931" y="1313"/>
                      <a:pt x="3943" y="1313"/>
                    </a:cubicBezTo>
                    <a:lnTo>
                      <a:pt x="3947" y="1314"/>
                    </a:lnTo>
                    <a:close/>
                    <a:moveTo>
                      <a:pt x="3796" y="1066"/>
                    </a:moveTo>
                    <a:cubicBezTo>
                      <a:pt x="3796" y="1066"/>
                      <a:pt x="3792" y="1066"/>
                      <a:pt x="3792" y="1066"/>
                    </a:cubicBezTo>
                    <a:lnTo>
                      <a:pt x="3789" y="1066"/>
                    </a:lnTo>
                    <a:cubicBezTo>
                      <a:pt x="3785" y="1067"/>
                      <a:pt x="3781" y="1066"/>
                      <a:pt x="3777" y="1065"/>
                    </a:cubicBezTo>
                    <a:cubicBezTo>
                      <a:pt x="3777" y="1069"/>
                      <a:pt x="3779" y="1079"/>
                      <a:pt x="3779" y="1081"/>
                    </a:cubicBezTo>
                    <a:cubicBezTo>
                      <a:pt x="3784" y="1082"/>
                      <a:pt x="3789" y="1082"/>
                      <a:pt x="3793" y="1082"/>
                    </a:cubicBezTo>
                    <a:cubicBezTo>
                      <a:pt x="3793" y="1081"/>
                      <a:pt x="3795" y="1081"/>
                      <a:pt x="3795" y="1081"/>
                    </a:cubicBezTo>
                    <a:cubicBezTo>
                      <a:pt x="3795" y="1081"/>
                      <a:pt x="3796" y="1081"/>
                      <a:pt x="3796" y="1081"/>
                    </a:cubicBezTo>
                    <a:lnTo>
                      <a:pt x="3799" y="1080"/>
                    </a:lnTo>
                    <a:lnTo>
                      <a:pt x="3801" y="1079"/>
                    </a:lnTo>
                    <a:cubicBezTo>
                      <a:pt x="3801" y="1079"/>
                      <a:pt x="3805" y="1077"/>
                      <a:pt x="3806" y="1076"/>
                    </a:cubicBezTo>
                    <a:cubicBezTo>
                      <a:pt x="3806" y="1074"/>
                      <a:pt x="3805" y="1065"/>
                      <a:pt x="3804" y="1062"/>
                    </a:cubicBezTo>
                    <a:cubicBezTo>
                      <a:pt x="3802" y="1063"/>
                      <a:pt x="3799" y="1065"/>
                      <a:pt x="3799" y="1065"/>
                    </a:cubicBezTo>
                    <a:cubicBezTo>
                      <a:pt x="3799" y="1065"/>
                      <a:pt x="3796" y="1066"/>
                      <a:pt x="3796" y="1066"/>
                    </a:cubicBezTo>
                    <a:close/>
                    <a:moveTo>
                      <a:pt x="4043" y="1326"/>
                    </a:moveTo>
                    <a:cubicBezTo>
                      <a:pt x="4042" y="1324"/>
                      <a:pt x="4019" y="1276"/>
                      <a:pt x="4018" y="1273"/>
                    </a:cubicBezTo>
                    <a:cubicBezTo>
                      <a:pt x="4015" y="1275"/>
                      <a:pt x="4001" y="1284"/>
                      <a:pt x="4000" y="1284"/>
                    </a:cubicBezTo>
                    <a:cubicBezTo>
                      <a:pt x="4000" y="1285"/>
                      <a:pt x="4000" y="1285"/>
                      <a:pt x="4000" y="1285"/>
                    </a:cubicBezTo>
                    <a:cubicBezTo>
                      <a:pt x="4004" y="1288"/>
                      <a:pt x="4006" y="1292"/>
                      <a:pt x="4006" y="1297"/>
                    </a:cubicBezTo>
                    <a:cubicBezTo>
                      <a:pt x="4006" y="1297"/>
                      <a:pt x="4006" y="1297"/>
                      <a:pt x="4006" y="1297"/>
                    </a:cubicBezTo>
                    <a:cubicBezTo>
                      <a:pt x="4006" y="1309"/>
                      <a:pt x="3991" y="1319"/>
                      <a:pt x="3968" y="1323"/>
                    </a:cubicBezTo>
                    <a:cubicBezTo>
                      <a:pt x="3992" y="1324"/>
                      <a:pt x="4017" y="1325"/>
                      <a:pt x="4043" y="1327"/>
                    </a:cubicBezTo>
                    <a:cubicBezTo>
                      <a:pt x="4043" y="1326"/>
                      <a:pt x="4043" y="1326"/>
                      <a:pt x="4043" y="1326"/>
                    </a:cubicBezTo>
                    <a:close/>
                    <a:moveTo>
                      <a:pt x="3907" y="1313"/>
                    </a:moveTo>
                    <a:cubicBezTo>
                      <a:pt x="3906" y="1313"/>
                      <a:pt x="3905" y="1314"/>
                      <a:pt x="3905" y="1314"/>
                    </a:cubicBezTo>
                    <a:cubicBezTo>
                      <a:pt x="3905" y="1314"/>
                      <a:pt x="3905" y="1314"/>
                      <a:pt x="3904" y="1314"/>
                    </a:cubicBezTo>
                    <a:cubicBezTo>
                      <a:pt x="3904" y="1316"/>
                      <a:pt x="3904" y="1320"/>
                      <a:pt x="3904" y="1322"/>
                    </a:cubicBezTo>
                    <a:cubicBezTo>
                      <a:pt x="3904" y="1322"/>
                      <a:pt x="3918" y="1322"/>
                      <a:pt x="3929" y="1322"/>
                    </a:cubicBezTo>
                    <a:cubicBezTo>
                      <a:pt x="3920" y="1320"/>
                      <a:pt x="3912" y="1317"/>
                      <a:pt x="3907" y="1313"/>
                    </a:cubicBezTo>
                    <a:close/>
                    <a:moveTo>
                      <a:pt x="4123" y="1328"/>
                    </a:moveTo>
                    <a:cubicBezTo>
                      <a:pt x="4123" y="1327"/>
                      <a:pt x="4109" y="1301"/>
                      <a:pt x="4107" y="1299"/>
                    </a:cubicBezTo>
                    <a:cubicBezTo>
                      <a:pt x="4107" y="1299"/>
                      <a:pt x="4070" y="1322"/>
                      <a:pt x="4061" y="1328"/>
                    </a:cubicBezTo>
                    <a:cubicBezTo>
                      <a:pt x="4061" y="1328"/>
                      <a:pt x="4062" y="1328"/>
                      <a:pt x="4062" y="1328"/>
                    </a:cubicBezTo>
                    <a:lnTo>
                      <a:pt x="4123" y="1328"/>
                    </a:lnTo>
                    <a:close/>
                    <a:moveTo>
                      <a:pt x="3969" y="1242"/>
                    </a:moveTo>
                    <a:cubicBezTo>
                      <a:pt x="3969" y="1242"/>
                      <a:pt x="3968" y="1243"/>
                      <a:pt x="3969" y="1243"/>
                    </a:cubicBezTo>
                    <a:cubicBezTo>
                      <a:pt x="3969" y="1243"/>
                      <a:pt x="3966" y="1243"/>
                      <a:pt x="3966" y="1243"/>
                    </a:cubicBezTo>
                    <a:lnTo>
                      <a:pt x="3962" y="1245"/>
                    </a:lnTo>
                    <a:lnTo>
                      <a:pt x="3961" y="1245"/>
                    </a:lnTo>
                    <a:cubicBezTo>
                      <a:pt x="3961" y="1245"/>
                      <a:pt x="3959" y="1246"/>
                      <a:pt x="3959" y="1246"/>
                    </a:cubicBezTo>
                    <a:cubicBezTo>
                      <a:pt x="3959" y="1246"/>
                      <a:pt x="3957" y="1247"/>
                      <a:pt x="3957" y="1247"/>
                    </a:cubicBezTo>
                    <a:cubicBezTo>
                      <a:pt x="3947" y="1257"/>
                      <a:pt x="3935" y="1265"/>
                      <a:pt x="3925" y="1269"/>
                    </a:cubicBezTo>
                    <a:cubicBezTo>
                      <a:pt x="3925" y="1269"/>
                      <a:pt x="3925" y="1269"/>
                      <a:pt x="3925" y="1269"/>
                    </a:cubicBezTo>
                    <a:cubicBezTo>
                      <a:pt x="3924" y="1272"/>
                      <a:pt x="3923" y="1281"/>
                      <a:pt x="3923" y="1281"/>
                    </a:cubicBezTo>
                    <a:cubicBezTo>
                      <a:pt x="3923" y="1281"/>
                      <a:pt x="3922" y="1285"/>
                      <a:pt x="3922" y="1285"/>
                    </a:cubicBezTo>
                    <a:cubicBezTo>
                      <a:pt x="3922" y="1285"/>
                      <a:pt x="3922" y="1285"/>
                      <a:pt x="3922" y="1286"/>
                    </a:cubicBezTo>
                    <a:cubicBezTo>
                      <a:pt x="3922" y="1286"/>
                      <a:pt x="3923" y="1286"/>
                      <a:pt x="3923" y="1286"/>
                    </a:cubicBezTo>
                    <a:cubicBezTo>
                      <a:pt x="3929" y="1288"/>
                      <a:pt x="3939" y="1287"/>
                      <a:pt x="3950" y="1283"/>
                    </a:cubicBezTo>
                    <a:lnTo>
                      <a:pt x="3953" y="1282"/>
                    </a:lnTo>
                    <a:cubicBezTo>
                      <a:pt x="3953" y="1282"/>
                      <a:pt x="3956" y="1281"/>
                      <a:pt x="3956" y="1281"/>
                    </a:cubicBezTo>
                    <a:cubicBezTo>
                      <a:pt x="3956" y="1281"/>
                      <a:pt x="3957" y="1281"/>
                      <a:pt x="3957" y="1280"/>
                    </a:cubicBezTo>
                    <a:lnTo>
                      <a:pt x="3959" y="1279"/>
                    </a:lnTo>
                    <a:cubicBezTo>
                      <a:pt x="3959" y="1279"/>
                      <a:pt x="3960" y="1279"/>
                      <a:pt x="3960" y="1279"/>
                    </a:cubicBezTo>
                    <a:lnTo>
                      <a:pt x="3961" y="1279"/>
                    </a:lnTo>
                    <a:cubicBezTo>
                      <a:pt x="3961" y="1279"/>
                      <a:pt x="3964" y="1277"/>
                      <a:pt x="3964" y="1277"/>
                    </a:cubicBezTo>
                    <a:lnTo>
                      <a:pt x="3964" y="1277"/>
                    </a:lnTo>
                    <a:cubicBezTo>
                      <a:pt x="3964" y="1277"/>
                      <a:pt x="3965" y="1276"/>
                      <a:pt x="3965" y="1276"/>
                    </a:cubicBezTo>
                    <a:lnTo>
                      <a:pt x="3970" y="1274"/>
                    </a:lnTo>
                    <a:cubicBezTo>
                      <a:pt x="3982" y="1266"/>
                      <a:pt x="3992" y="1257"/>
                      <a:pt x="3994" y="1249"/>
                    </a:cubicBezTo>
                    <a:cubicBezTo>
                      <a:pt x="3995" y="1247"/>
                      <a:pt x="3995" y="1245"/>
                      <a:pt x="3994" y="1244"/>
                    </a:cubicBezTo>
                    <a:cubicBezTo>
                      <a:pt x="3993" y="1243"/>
                      <a:pt x="3992" y="1242"/>
                      <a:pt x="3990" y="1241"/>
                    </a:cubicBezTo>
                    <a:cubicBezTo>
                      <a:pt x="3987" y="1240"/>
                      <a:pt x="3984" y="1240"/>
                      <a:pt x="3980" y="1241"/>
                    </a:cubicBezTo>
                    <a:lnTo>
                      <a:pt x="3975" y="1241"/>
                    </a:lnTo>
                    <a:lnTo>
                      <a:pt x="3975" y="1241"/>
                    </a:lnTo>
                    <a:cubicBezTo>
                      <a:pt x="3975" y="1241"/>
                      <a:pt x="3973" y="1242"/>
                      <a:pt x="3973" y="1242"/>
                    </a:cubicBezTo>
                    <a:lnTo>
                      <a:pt x="3970" y="1242"/>
                    </a:lnTo>
                    <a:cubicBezTo>
                      <a:pt x="3970" y="1242"/>
                      <a:pt x="3969" y="1242"/>
                      <a:pt x="3969" y="1242"/>
                    </a:cubicBezTo>
                    <a:close/>
                    <a:moveTo>
                      <a:pt x="4040" y="1025"/>
                    </a:moveTo>
                    <a:cubicBezTo>
                      <a:pt x="4040" y="1025"/>
                      <a:pt x="4040" y="1025"/>
                      <a:pt x="4040" y="1026"/>
                    </a:cubicBezTo>
                    <a:cubicBezTo>
                      <a:pt x="4041" y="1027"/>
                      <a:pt x="4065" y="1072"/>
                      <a:pt x="4067" y="1075"/>
                    </a:cubicBezTo>
                    <a:cubicBezTo>
                      <a:pt x="4071" y="1073"/>
                      <a:pt x="4108" y="1048"/>
                      <a:pt x="4111" y="1046"/>
                    </a:cubicBezTo>
                    <a:cubicBezTo>
                      <a:pt x="4110" y="1043"/>
                      <a:pt x="4083" y="1000"/>
                      <a:pt x="4081" y="997"/>
                    </a:cubicBezTo>
                    <a:cubicBezTo>
                      <a:pt x="4078" y="999"/>
                      <a:pt x="4042" y="1024"/>
                      <a:pt x="4040" y="1025"/>
                    </a:cubicBezTo>
                    <a:close/>
                    <a:moveTo>
                      <a:pt x="3984" y="1277"/>
                    </a:moveTo>
                    <a:cubicBezTo>
                      <a:pt x="3986" y="1277"/>
                      <a:pt x="3988" y="1278"/>
                      <a:pt x="3990" y="1278"/>
                    </a:cubicBezTo>
                    <a:cubicBezTo>
                      <a:pt x="3991" y="1278"/>
                      <a:pt x="3994" y="1276"/>
                      <a:pt x="3994" y="1276"/>
                    </a:cubicBezTo>
                    <a:cubicBezTo>
                      <a:pt x="3994" y="1276"/>
                      <a:pt x="4011" y="1265"/>
                      <a:pt x="4013" y="1263"/>
                    </a:cubicBezTo>
                    <a:cubicBezTo>
                      <a:pt x="4012" y="1261"/>
                      <a:pt x="4006" y="1249"/>
                      <a:pt x="4005" y="1246"/>
                    </a:cubicBezTo>
                    <a:cubicBezTo>
                      <a:pt x="4005" y="1246"/>
                      <a:pt x="4005" y="1246"/>
                      <a:pt x="4005" y="1246"/>
                    </a:cubicBezTo>
                    <a:cubicBezTo>
                      <a:pt x="4005" y="1248"/>
                      <a:pt x="4005" y="1250"/>
                      <a:pt x="4004" y="1252"/>
                    </a:cubicBezTo>
                    <a:cubicBezTo>
                      <a:pt x="4002" y="1260"/>
                      <a:pt x="3995" y="1269"/>
                      <a:pt x="3984" y="1277"/>
                    </a:cubicBezTo>
                    <a:close/>
                    <a:moveTo>
                      <a:pt x="4115" y="974"/>
                    </a:moveTo>
                    <a:cubicBezTo>
                      <a:pt x="4115" y="974"/>
                      <a:pt x="4093" y="989"/>
                      <a:pt x="4090" y="991"/>
                    </a:cubicBezTo>
                    <a:cubicBezTo>
                      <a:pt x="4090" y="992"/>
                      <a:pt x="4118" y="1037"/>
                      <a:pt x="4120" y="1040"/>
                    </a:cubicBezTo>
                    <a:cubicBezTo>
                      <a:pt x="4124" y="1038"/>
                      <a:pt x="4161" y="1013"/>
                      <a:pt x="4161" y="1013"/>
                    </a:cubicBezTo>
                    <a:cubicBezTo>
                      <a:pt x="4160" y="1011"/>
                      <a:pt x="4130" y="968"/>
                      <a:pt x="4128" y="965"/>
                    </a:cubicBezTo>
                    <a:cubicBezTo>
                      <a:pt x="4127" y="966"/>
                      <a:pt x="4115" y="974"/>
                      <a:pt x="4115" y="974"/>
                    </a:cubicBezTo>
                    <a:close/>
                    <a:moveTo>
                      <a:pt x="4126" y="1049"/>
                    </a:moveTo>
                    <a:cubicBezTo>
                      <a:pt x="4128" y="1052"/>
                      <a:pt x="4151" y="1090"/>
                      <a:pt x="4153" y="1092"/>
                    </a:cubicBezTo>
                    <a:cubicBezTo>
                      <a:pt x="4153" y="1092"/>
                      <a:pt x="4193" y="1067"/>
                      <a:pt x="4196" y="1065"/>
                    </a:cubicBezTo>
                    <a:cubicBezTo>
                      <a:pt x="4194" y="1062"/>
                      <a:pt x="4170" y="1025"/>
                      <a:pt x="4167" y="1022"/>
                    </a:cubicBezTo>
                    <a:cubicBezTo>
                      <a:pt x="4165" y="1024"/>
                      <a:pt x="4128" y="1048"/>
                      <a:pt x="4126" y="1049"/>
                    </a:cubicBezTo>
                    <a:close/>
                    <a:moveTo>
                      <a:pt x="4222" y="1145"/>
                    </a:moveTo>
                    <a:cubicBezTo>
                      <a:pt x="4218" y="1147"/>
                      <a:pt x="4197" y="1161"/>
                      <a:pt x="4195" y="1162"/>
                    </a:cubicBezTo>
                    <a:cubicBezTo>
                      <a:pt x="4197" y="1164"/>
                      <a:pt x="4207" y="1181"/>
                      <a:pt x="4210" y="1185"/>
                    </a:cubicBezTo>
                    <a:cubicBezTo>
                      <a:pt x="4215" y="1171"/>
                      <a:pt x="4219" y="1158"/>
                      <a:pt x="4222" y="1145"/>
                    </a:cubicBezTo>
                    <a:close/>
                    <a:moveTo>
                      <a:pt x="4205" y="1198"/>
                    </a:moveTo>
                    <a:cubicBezTo>
                      <a:pt x="4204" y="1197"/>
                      <a:pt x="4188" y="1170"/>
                      <a:pt x="4186" y="1167"/>
                    </a:cubicBezTo>
                    <a:cubicBezTo>
                      <a:pt x="4184" y="1168"/>
                      <a:pt x="4138" y="1198"/>
                      <a:pt x="4136" y="1199"/>
                    </a:cubicBezTo>
                    <a:cubicBezTo>
                      <a:pt x="4136" y="1199"/>
                      <a:pt x="4140" y="1206"/>
                      <a:pt x="4140" y="1206"/>
                    </a:cubicBezTo>
                    <a:lnTo>
                      <a:pt x="4142" y="1210"/>
                    </a:lnTo>
                    <a:cubicBezTo>
                      <a:pt x="4142" y="1210"/>
                      <a:pt x="4162" y="1247"/>
                      <a:pt x="4164" y="1250"/>
                    </a:cubicBezTo>
                    <a:cubicBezTo>
                      <a:pt x="4167" y="1248"/>
                      <a:pt x="4190" y="1234"/>
                      <a:pt x="4191" y="1233"/>
                    </a:cubicBezTo>
                    <a:cubicBezTo>
                      <a:pt x="4196" y="1222"/>
                      <a:pt x="4201" y="1210"/>
                      <a:pt x="4205" y="1198"/>
                    </a:cubicBezTo>
                    <a:close/>
                    <a:moveTo>
                      <a:pt x="4182" y="1252"/>
                    </a:moveTo>
                    <a:cubicBezTo>
                      <a:pt x="4179" y="1254"/>
                      <a:pt x="4171" y="1259"/>
                      <a:pt x="4169" y="1260"/>
                    </a:cubicBezTo>
                    <a:cubicBezTo>
                      <a:pt x="4169" y="1260"/>
                      <a:pt x="4172" y="1265"/>
                      <a:pt x="4174" y="1269"/>
                    </a:cubicBezTo>
                    <a:cubicBezTo>
                      <a:pt x="4176" y="1265"/>
                      <a:pt x="4179" y="1258"/>
                      <a:pt x="4182" y="1252"/>
                    </a:cubicBezTo>
                    <a:close/>
                    <a:moveTo>
                      <a:pt x="3791" y="1040"/>
                    </a:moveTo>
                    <a:cubicBezTo>
                      <a:pt x="3791" y="1040"/>
                      <a:pt x="3790" y="1040"/>
                      <a:pt x="3789" y="1041"/>
                    </a:cubicBezTo>
                    <a:cubicBezTo>
                      <a:pt x="3789" y="1041"/>
                      <a:pt x="3787" y="1041"/>
                      <a:pt x="3787" y="1041"/>
                    </a:cubicBezTo>
                    <a:lnTo>
                      <a:pt x="3786" y="1041"/>
                    </a:lnTo>
                    <a:lnTo>
                      <a:pt x="3782" y="1041"/>
                    </a:lnTo>
                    <a:cubicBezTo>
                      <a:pt x="3779" y="1041"/>
                      <a:pt x="3776" y="1040"/>
                      <a:pt x="3773" y="1040"/>
                    </a:cubicBezTo>
                    <a:cubicBezTo>
                      <a:pt x="3773" y="1042"/>
                      <a:pt x="3775" y="1052"/>
                      <a:pt x="3775" y="1054"/>
                    </a:cubicBezTo>
                    <a:cubicBezTo>
                      <a:pt x="3779" y="1055"/>
                      <a:pt x="3783" y="1056"/>
                      <a:pt x="3787" y="1056"/>
                    </a:cubicBezTo>
                    <a:cubicBezTo>
                      <a:pt x="3787" y="1056"/>
                      <a:pt x="3790" y="1056"/>
                      <a:pt x="3791" y="1056"/>
                    </a:cubicBezTo>
                    <a:cubicBezTo>
                      <a:pt x="3791" y="1056"/>
                      <a:pt x="3793" y="1055"/>
                      <a:pt x="3793" y="1055"/>
                    </a:cubicBezTo>
                    <a:cubicBezTo>
                      <a:pt x="3793" y="1055"/>
                      <a:pt x="3794" y="1055"/>
                      <a:pt x="3794" y="1055"/>
                    </a:cubicBezTo>
                    <a:lnTo>
                      <a:pt x="3797" y="1054"/>
                    </a:lnTo>
                    <a:cubicBezTo>
                      <a:pt x="3799" y="1054"/>
                      <a:pt x="3801" y="1053"/>
                      <a:pt x="3803" y="1051"/>
                    </a:cubicBezTo>
                    <a:cubicBezTo>
                      <a:pt x="3803" y="1049"/>
                      <a:pt x="3802" y="1039"/>
                      <a:pt x="3802" y="1036"/>
                    </a:cubicBezTo>
                    <a:cubicBezTo>
                      <a:pt x="3799" y="1038"/>
                      <a:pt x="3797" y="1039"/>
                      <a:pt x="3794" y="1040"/>
                    </a:cubicBezTo>
                    <a:lnTo>
                      <a:pt x="3791" y="1040"/>
                    </a:lnTo>
                    <a:close/>
                    <a:moveTo>
                      <a:pt x="3770" y="963"/>
                    </a:moveTo>
                    <a:lnTo>
                      <a:pt x="3766" y="962"/>
                    </a:lnTo>
                    <a:lnTo>
                      <a:pt x="3762" y="961"/>
                    </a:lnTo>
                    <a:cubicBezTo>
                      <a:pt x="3762" y="961"/>
                      <a:pt x="3762" y="961"/>
                      <a:pt x="3762" y="961"/>
                    </a:cubicBezTo>
                    <a:cubicBezTo>
                      <a:pt x="3762" y="964"/>
                      <a:pt x="3763" y="974"/>
                      <a:pt x="3764" y="976"/>
                    </a:cubicBezTo>
                    <a:cubicBezTo>
                      <a:pt x="3765" y="976"/>
                      <a:pt x="3768" y="977"/>
                      <a:pt x="3768" y="977"/>
                    </a:cubicBezTo>
                    <a:lnTo>
                      <a:pt x="3772" y="978"/>
                    </a:lnTo>
                    <a:cubicBezTo>
                      <a:pt x="3772" y="978"/>
                      <a:pt x="3775" y="978"/>
                      <a:pt x="3775" y="978"/>
                    </a:cubicBezTo>
                    <a:cubicBezTo>
                      <a:pt x="3775" y="978"/>
                      <a:pt x="3776" y="978"/>
                      <a:pt x="3776" y="978"/>
                    </a:cubicBezTo>
                    <a:lnTo>
                      <a:pt x="3779" y="978"/>
                    </a:lnTo>
                    <a:lnTo>
                      <a:pt x="3781" y="978"/>
                    </a:lnTo>
                    <a:lnTo>
                      <a:pt x="3782" y="978"/>
                    </a:lnTo>
                    <a:lnTo>
                      <a:pt x="3782" y="978"/>
                    </a:lnTo>
                    <a:cubicBezTo>
                      <a:pt x="3787" y="978"/>
                      <a:pt x="3792" y="976"/>
                      <a:pt x="3797" y="973"/>
                    </a:cubicBezTo>
                    <a:cubicBezTo>
                      <a:pt x="3796" y="972"/>
                      <a:pt x="3796" y="959"/>
                      <a:pt x="3796" y="959"/>
                    </a:cubicBezTo>
                    <a:cubicBezTo>
                      <a:pt x="3788" y="962"/>
                      <a:pt x="3779" y="964"/>
                      <a:pt x="3770" y="963"/>
                    </a:cubicBezTo>
                    <a:close/>
                    <a:moveTo>
                      <a:pt x="3872" y="804"/>
                    </a:moveTo>
                    <a:cubicBezTo>
                      <a:pt x="3881" y="800"/>
                      <a:pt x="3890" y="798"/>
                      <a:pt x="3900" y="798"/>
                    </a:cubicBezTo>
                    <a:cubicBezTo>
                      <a:pt x="3907" y="798"/>
                      <a:pt x="3915" y="800"/>
                      <a:pt x="3922" y="802"/>
                    </a:cubicBezTo>
                    <a:cubicBezTo>
                      <a:pt x="3920" y="796"/>
                      <a:pt x="3907" y="747"/>
                      <a:pt x="3907" y="747"/>
                    </a:cubicBezTo>
                    <a:cubicBezTo>
                      <a:pt x="3907" y="747"/>
                      <a:pt x="3976" y="766"/>
                      <a:pt x="3981" y="767"/>
                    </a:cubicBezTo>
                    <a:lnTo>
                      <a:pt x="3981" y="709"/>
                    </a:lnTo>
                    <a:cubicBezTo>
                      <a:pt x="3976" y="710"/>
                      <a:pt x="3907" y="729"/>
                      <a:pt x="3907" y="729"/>
                    </a:cubicBezTo>
                    <a:cubicBezTo>
                      <a:pt x="3907" y="729"/>
                      <a:pt x="3925" y="662"/>
                      <a:pt x="3927" y="657"/>
                    </a:cubicBezTo>
                    <a:lnTo>
                      <a:pt x="3868" y="657"/>
                    </a:lnTo>
                    <a:cubicBezTo>
                      <a:pt x="3870" y="662"/>
                      <a:pt x="3887" y="727"/>
                      <a:pt x="3887" y="727"/>
                    </a:cubicBezTo>
                    <a:cubicBezTo>
                      <a:pt x="3887" y="727"/>
                      <a:pt x="3824" y="710"/>
                      <a:pt x="3819" y="709"/>
                    </a:cubicBezTo>
                    <a:lnTo>
                      <a:pt x="3819" y="767"/>
                    </a:lnTo>
                    <a:cubicBezTo>
                      <a:pt x="3824" y="766"/>
                      <a:pt x="3887" y="749"/>
                      <a:pt x="3887" y="749"/>
                    </a:cubicBezTo>
                    <a:cubicBezTo>
                      <a:pt x="3887" y="749"/>
                      <a:pt x="3874" y="798"/>
                      <a:pt x="3872" y="804"/>
                    </a:cubicBezTo>
                    <a:close/>
                    <a:moveTo>
                      <a:pt x="3927" y="1205"/>
                    </a:moveTo>
                    <a:cubicBezTo>
                      <a:pt x="3938" y="1194"/>
                      <a:pt x="3950" y="1187"/>
                      <a:pt x="3960" y="1183"/>
                    </a:cubicBezTo>
                    <a:cubicBezTo>
                      <a:pt x="3960" y="1183"/>
                      <a:pt x="3960" y="1182"/>
                      <a:pt x="3960" y="1182"/>
                    </a:cubicBezTo>
                    <a:cubicBezTo>
                      <a:pt x="3960" y="1182"/>
                      <a:pt x="3961" y="1180"/>
                      <a:pt x="3961" y="1180"/>
                    </a:cubicBezTo>
                    <a:lnTo>
                      <a:pt x="3968" y="1156"/>
                    </a:lnTo>
                    <a:lnTo>
                      <a:pt x="3974" y="1130"/>
                    </a:lnTo>
                    <a:lnTo>
                      <a:pt x="3978" y="1104"/>
                    </a:lnTo>
                    <a:lnTo>
                      <a:pt x="3982" y="1079"/>
                    </a:lnTo>
                    <a:lnTo>
                      <a:pt x="3985" y="1054"/>
                    </a:lnTo>
                    <a:lnTo>
                      <a:pt x="3988" y="1027"/>
                    </a:lnTo>
                    <a:lnTo>
                      <a:pt x="3990" y="1002"/>
                    </a:lnTo>
                    <a:lnTo>
                      <a:pt x="3992" y="976"/>
                    </a:lnTo>
                    <a:cubicBezTo>
                      <a:pt x="3992" y="976"/>
                      <a:pt x="3992" y="973"/>
                      <a:pt x="3993" y="972"/>
                    </a:cubicBezTo>
                    <a:lnTo>
                      <a:pt x="3959" y="972"/>
                    </a:lnTo>
                    <a:cubicBezTo>
                      <a:pt x="3959" y="975"/>
                      <a:pt x="3929" y="1194"/>
                      <a:pt x="3927" y="1205"/>
                    </a:cubicBezTo>
                    <a:close/>
                    <a:moveTo>
                      <a:pt x="3760" y="945"/>
                    </a:moveTo>
                    <a:cubicBezTo>
                      <a:pt x="3760" y="945"/>
                      <a:pt x="3760" y="948"/>
                      <a:pt x="3760" y="949"/>
                    </a:cubicBezTo>
                    <a:cubicBezTo>
                      <a:pt x="3761" y="949"/>
                      <a:pt x="3761" y="950"/>
                      <a:pt x="3762" y="950"/>
                    </a:cubicBezTo>
                    <a:lnTo>
                      <a:pt x="3765" y="951"/>
                    </a:lnTo>
                    <a:lnTo>
                      <a:pt x="3769" y="952"/>
                    </a:lnTo>
                    <a:cubicBezTo>
                      <a:pt x="3779" y="954"/>
                      <a:pt x="3788" y="952"/>
                      <a:pt x="3795" y="947"/>
                    </a:cubicBezTo>
                    <a:cubicBezTo>
                      <a:pt x="3795" y="946"/>
                      <a:pt x="3795" y="934"/>
                      <a:pt x="3795" y="933"/>
                    </a:cubicBezTo>
                    <a:cubicBezTo>
                      <a:pt x="3794" y="931"/>
                      <a:pt x="3790" y="922"/>
                      <a:pt x="3774" y="924"/>
                    </a:cubicBezTo>
                    <a:cubicBezTo>
                      <a:pt x="3767" y="924"/>
                      <a:pt x="3763" y="927"/>
                      <a:pt x="3760" y="933"/>
                    </a:cubicBezTo>
                    <a:cubicBezTo>
                      <a:pt x="3760" y="933"/>
                      <a:pt x="3759" y="936"/>
                      <a:pt x="3759" y="936"/>
                    </a:cubicBezTo>
                    <a:cubicBezTo>
                      <a:pt x="3759" y="936"/>
                      <a:pt x="3759" y="939"/>
                      <a:pt x="3759" y="939"/>
                    </a:cubicBezTo>
                    <a:lnTo>
                      <a:pt x="3759" y="939"/>
                    </a:lnTo>
                    <a:lnTo>
                      <a:pt x="3759" y="939"/>
                    </a:lnTo>
                    <a:cubicBezTo>
                      <a:pt x="3759" y="940"/>
                      <a:pt x="3759" y="942"/>
                      <a:pt x="3760" y="945"/>
                    </a:cubicBezTo>
                    <a:close/>
                    <a:moveTo>
                      <a:pt x="3809" y="1002"/>
                    </a:moveTo>
                    <a:lnTo>
                      <a:pt x="3811" y="1027"/>
                    </a:lnTo>
                    <a:lnTo>
                      <a:pt x="3814" y="1054"/>
                    </a:lnTo>
                    <a:lnTo>
                      <a:pt x="3817" y="1078"/>
                    </a:lnTo>
                    <a:lnTo>
                      <a:pt x="3821" y="1104"/>
                    </a:lnTo>
                    <a:lnTo>
                      <a:pt x="3826" y="1130"/>
                    </a:lnTo>
                    <a:lnTo>
                      <a:pt x="3832" y="1156"/>
                    </a:lnTo>
                    <a:lnTo>
                      <a:pt x="3838" y="1180"/>
                    </a:lnTo>
                    <a:cubicBezTo>
                      <a:pt x="3838" y="1180"/>
                      <a:pt x="3839" y="1183"/>
                      <a:pt x="3840" y="1183"/>
                    </a:cubicBezTo>
                    <a:cubicBezTo>
                      <a:pt x="3850" y="1187"/>
                      <a:pt x="3862" y="1195"/>
                      <a:pt x="3873" y="1205"/>
                    </a:cubicBezTo>
                    <a:cubicBezTo>
                      <a:pt x="3871" y="1194"/>
                      <a:pt x="3841" y="975"/>
                      <a:pt x="3841" y="972"/>
                    </a:cubicBezTo>
                    <a:lnTo>
                      <a:pt x="3807" y="972"/>
                    </a:lnTo>
                    <a:cubicBezTo>
                      <a:pt x="3807" y="974"/>
                      <a:pt x="3807" y="976"/>
                      <a:pt x="3807" y="976"/>
                    </a:cubicBezTo>
                    <a:lnTo>
                      <a:pt x="3809" y="1002"/>
                    </a:lnTo>
                    <a:close/>
                    <a:moveTo>
                      <a:pt x="3623" y="1016"/>
                    </a:moveTo>
                    <a:cubicBezTo>
                      <a:pt x="3620" y="1014"/>
                      <a:pt x="3594" y="997"/>
                      <a:pt x="3592" y="996"/>
                    </a:cubicBezTo>
                    <a:cubicBezTo>
                      <a:pt x="3590" y="998"/>
                      <a:pt x="3586" y="1002"/>
                      <a:pt x="3586" y="1002"/>
                    </a:cubicBezTo>
                    <a:cubicBezTo>
                      <a:pt x="3578" y="1012"/>
                      <a:pt x="3572" y="1026"/>
                      <a:pt x="3569" y="1043"/>
                    </a:cubicBezTo>
                    <a:cubicBezTo>
                      <a:pt x="3569" y="1043"/>
                      <a:pt x="3591" y="1057"/>
                      <a:pt x="3594" y="1059"/>
                    </a:cubicBezTo>
                    <a:cubicBezTo>
                      <a:pt x="3596" y="1057"/>
                      <a:pt x="3623" y="1017"/>
                      <a:pt x="3623" y="1016"/>
                    </a:cubicBezTo>
                    <a:close/>
                    <a:moveTo>
                      <a:pt x="3757" y="1010"/>
                    </a:moveTo>
                    <a:cubicBezTo>
                      <a:pt x="3757" y="1010"/>
                      <a:pt x="3757" y="1009"/>
                      <a:pt x="3757" y="1009"/>
                    </a:cubicBezTo>
                    <a:lnTo>
                      <a:pt x="3757" y="1006"/>
                    </a:lnTo>
                    <a:lnTo>
                      <a:pt x="3756" y="1001"/>
                    </a:lnTo>
                    <a:lnTo>
                      <a:pt x="3756" y="1001"/>
                    </a:lnTo>
                    <a:lnTo>
                      <a:pt x="3754" y="983"/>
                    </a:lnTo>
                    <a:lnTo>
                      <a:pt x="3750" y="954"/>
                    </a:lnTo>
                    <a:lnTo>
                      <a:pt x="3749" y="948"/>
                    </a:lnTo>
                    <a:cubicBezTo>
                      <a:pt x="3748" y="950"/>
                      <a:pt x="3725" y="987"/>
                      <a:pt x="3724" y="988"/>
                    </a:cubicBezTo>
                    <a:cubicBezTo>
                      <a:pt x="3725" y="988"/>
                      <a:pt x="3752" y="1007"/>
                      <a:pt x="3757" y="1010"/>
                    </a:cubicBezTo>
                    <a:close/>
                    <a:moveTo>
                      <a:pt x="3644" y="986"/>
                    </a:moveTo>
                    <a:cubicBezTo>
                      <a:pt x="3644" y="986"/>
                      <a:pt x="3661" y="961"/>
                      <a:pt x="3662" y="959"/>
                    </a:cubicBezTo>
                    <a:cubicBezTo>
                      <a:pt x="3662" y="958"/>
                      <a:pt x="3657" y="955"/>
                      <a:pt x="3655" y="954"/>
                    </a:cubicBezTo>
                    <a:cubicBezTo>
                      <a:pt x="3634" y="962"/>
                      <a:pt x="3616" y="973"/>
                      <a:pt x="3600" y="988"/>
                    </a:cubicBezTo>
                    <a:cubicBezTo>
                      <a:pt x="3602" y="989"/>
                      <a:pt x="3629" y="1007"/>
                      <a:pt x="3629" y="1008"/>
                    </a:cubicBezTo>
                    <a:cubicBezTo>
                      <a:pt x="3631" y="1005"/>
                      <a:pt x="3644" y="986"/>
                      <a:pt x="3644" y="986"/>
                    </a:cubicBezTo>
                    <a:close/>
                    <a:moveTo>
                      <a:pt x="3720" y="975"/>
                    </a:moveTo>
                    <a:cubicBezTo>
                      <a:pt x="3720" y="975"/>
                      <a:pt x="3739" y="945"/>
                      <a:pt x="3742" y="940"/>
                    </a:cubicBezTo>
                    <a:cubicBezTo>
                      <a:pt x="3728" y="939"/>
                      <a:pt x="3708" y="940"/>
                      <a:pt x="3685" y="945"/>
                    </a:cubicBezTo>
                    <a:cubicBezTo>
                      <a:pt x="3684" y="946"/>
                      <a:pt x="3678" y="955"/>
                      <a:pt x="3677" y="956"/>
                    </a:cubicBezTo>
                    <a:cubicBezTo>
                      <a:pt x="3680" y="958"/>
                      <a:pt x="3716" y="982"/>
                      <a:pt x="3716" y="982"/>
                    </a:cubicBezTo>
                    <a:cubicBezTo>
                      <a:pt x="3717" y="980"/>
                      <a:pt x="3720" y="975"/>
                      <a:pt x="3720" y="975"/>
                    </a:cubicBezTo>
                    <a:close/>
                    <a:moveTo>
                      <a:pt x="3669" y="950"/>
                    </a:moveTo>
                    <a:cubicBezTo>
                      <a:pt x="3668" y="950"/>
                      <a:pt x="3668" y="950"/>
                      <a:pt x="3668" y="950"/>
                    </a:cubicBezTo>
                    <a:cubicBezTo>
                      <a:pt x="3668" y="950"/>
                      <a:pt x="3668" y="950"/>
                      <a:pt x="3668" y="950"/>
                    </a:cubicBezTo>
                    <a:cubicBezTo>
                      <a:pt x="3669" y="950"/>
                      <a:pt x="3669" y="950"/>
                      <a:pt x="3669" y="950"/>
                    </a:cubicBezTo>
                    <a:close/>
                    <a:moveTo>
                      <a:pt x="3780" y="989"/>
                    </a:moveTo>
                    <a:cubicBezTo>
                      <a:pt x="3780" y="989"/>
                      <a:pt x="3777" y="989"/>
                      <a:pt x="3776" y="989"/>
                    </a:cubicBezTo>
                    <a:lnTo>
                      <a:pt x="3773" y="989"/>
                    </a:lnTo>
                    <a:lnTo>
                      <a:pt x="3769" y="989"/>
                    </a:lnTo>
                    <a:cubicBezTo>
                      <a:pt x="3769" y="989"/>
                      <a:pt x="3767" y="988"/>
                      <a:pt x="3765" y="988"/>
                    </a:cubicBezTo>
                    <a:cubicBezTo>
                      <a:pt x="3766" y="991"/>
                      <a:pt x="3767" y="1000"/>
                      <a:pt x="3767" y="1002"/>
                    </a:cubicBezTo>
                    <a:cubicBezTo>
                      <a:pt x="3769" y="1002"/>
                      <a:pt x="3774" y="1004"/>
                      <a:pt x="3774" y="1004"/>
                    </a:cubicBezTo>
                    <a:cubicBezTo>
                      <a:pt x="3774" y="1004"/>
                      <a:pt x="3777" y="1004"/>
                      <a:pt x="3777" y="1004"/>
                    </a:cubicBezTo>
                    <a:lnTo>
                      <a:pt x="3781" y="1004"/>
                    </a:lnTo>
                    <a:lnTo>
                      <a:pt x="3783" y="1004"/>
                    </a:lnTo>
                    <a:lnTo>
                      <a:pt x="3784" y="1004"/>
                    </a:lnTo>
                    <a:lnTo>
                      <a:pt x="3787" y="1004"/>
                    </a:lnTo>
                    <a:cubicBezTo>
                      <a:pt x="3791" y="1003"/>
                      <a:pt x="3795" y="1002"/>
                      <a:pt x="3798" y="1000"/>
                    </a:cubicBezTo>
                    <a:cubicBezTo>
                      <a:pt x="3798" y="999"/>
                      <a:pt x="3798" y="989"/>
                      <a:pt x="3797" y="985"/>
                    </a:cubicBezTo>
                    <a:cubicBezTo>
                      <a:pt x="3793" y="987"/>
                      <a:pt x="3788" y="989"/>
                      <a:pt x="3784" y="989"/>
                    </a:cubicBezTo>
                    <a:cubicBezTo>
                      <a:pt x="3784" y="989"/>
                      <a:pt x="3780" y="989"/>
                      <a:pt x="3780" y="989"/>
                    </a:cubicBezTo>
                    <a:close/>
                    <a:moveTo>
                      <a:pt x="3603" y="1065"/>
                    </a:moveTo>
                    <a:cubicBezTo>
                      <a:pt x="3607" y="1067"/>
                      <a:pt x="3646" y="1092"/>
                      <a:pt x="3647" y="1092"/>
                    </a:cubicBezTo>
                    <a:cubicBezTo>
                      <a:pt x="3649" y="1089"/>
                      <a:pt x="3672" y="1053"/>
                      <a:pt x="3674" y="1050"/>
                    </a:cubicBezTo>
                    <a:cubicBezTo>
                      <a:pt x="3672" y="1048"/>
                      <a:pt x="3635" y="1024"/>
                      <a:pt x="3632" y="1022"/>
                    </a:cubicBezTo>
                    <a:cubicBezTo>
                      <a:pt x="3630" y="1025"/>
                      <a:pt x="3605" y="1062"/>
                      <a:pt x="3603" y="1065"/>
                    </a:cubicBezTo>
                    <a:close/>
                    <a:moveTo>
                      <a:pt x="3579" y="1101"/>
                    </a:moveTo>
                    <a:cubicBezTo>
                      <a:pt x="3579" y="1101"/>
                      <a:pt x="3571" y="1112"/>
                      <a:pt x="3571" y="1113"/>
                    </a:cubicBezTo>
                    <a:cubicBezTo>
                      <a:pt x="3571" y="1114"/>
                      <a:pt x="3574" y="1128"/>
                      <a:pt x="3574" y="1130"/>
                    </a:cubicBezTo>
                    <a:cubicBezTo>
                      <a:pt x="3575" y="1130"/>
                      <a:pt x="3607" y="1150"/>
                      <a:pt x="3610" y="1152"/>
                    </a:cubicBezTo>
                    <a:cubicBezTo>
                      <a:pt x="3612" y="1149"/>
                      <a:pt x="3642" y="1102"/>
                      <a:pt x="3642" y="1102"/>
                    </a:cubicBezTo>
                    <a:cubicBezTo>
                      <a:pt x="3640" y="1100"/>
                      <a:pt x="3598" y="1074"/>
                      <a:pt x="3597" y="1074"/>
                    </a:cubicBezTo>
                    <a:cubicBezTo>
                      <a:pt x="3595" y="1077"/>
                      <a:pt x="3579" y="1101"/>
                      <a:pt x="3579" y="1101"/>
                    </a:cubicBezTo>
                    <a:close/>
                    <a:moveTo>
                      <a:pt x="3679" y="1040"/>
                    </a:moveTo>
                    <a:cubicBezTo>
                      <a:pt x="3683" y="1034"/>
                      <a:pt x="3709" y="993"/>
                      <a:pt x="3710" y="991"/>
                    </a:cubicBezTo>
                    <a:cubicBezTo>
                      <a:pt x="3707" y="989"/>
                      <a:pt x="3673" y="966"/>
                      <a:pt x="3671" y="965"/>
                    </a:cubicBezTo>
                    <a:cubicBezTo>
                      <a:pt x="3669" y="968"/>
                      <a:pt x="3640" y="1010"/>
                      <a:pt x="3638" y="1013"/>
                    </a:cubicBezTo>
                    <a:cubicBezTo>
                      <a:pt x="3638" y="1014"/>
                      <a:pt x="3676" y="1038"/>
                      <a:pt x="3679" y="1040"/>
                    </a:cubicBezTo>
                    <a:close/>
                    <a:moveTo>
                      <a:pt x="3719" y="997"/>
                    </a:moveTo>
                    <a:cubicBezTo>
                      <a:pt x="3717" y="1000"/>
                      <a:pt x="3690" y="1043"/>
                      <a:pt x="3688" y="1046"/>
                    </a:cubicBezTo>
                    <a:cubicBezTo>
                      <a:pt x="3691" y="1048"/>
                      <a:pt x="3729" y="1073"/>
                      <a:pt x="3732" y="1075"/>
                    </a:cubicBezTo>
                    <a:cubicBezTo>
                      <a:pt x="3734" y="1072"/>
                      <a:pt x="3759" y="1027"/>
                      <a:pt x="3760" y="1026"/>
                    </a:cubicBezTo>
                    <a:cubicBezTo>
                      <a:pt x="3760" y="1025"/>
                      <a:pt x="3760" y="1025"/>
                      <a:pt x="3759" y="1025"/>
                    </a:cubicBezTo>
                    <a:cubicBezTo>
                      <a:pt x="3758" y="1024"/>
                      <a:pt x="3722" y="999"/>
                      <a:pt x="3719" y="997"/>
                    </a:cubicBezTo>
                    <a:close/>
                    <a:moveTo>
                      <a:pt x="3785" y="1015"/>
                    </a:moveTo>
                    <a:cubicBezTo>
                      <a:pt x="3785" y="1015"/>
                      <a:pt x="3783" y="1015"/>
                      <a:pt x="3783" y="1015"/>
                    </a:cubicBezTo>
                    <a:lnTo>
                      <a:pt x="3782" y="1015"/>
                    </a:lnTo>
                    <a:lnTo>
                      <a:pt x="3779" y="1015"/>
                    </a:lnTo>
                    <a:lnTo>
                      <a:pt x="3776" y="1015"/>
                    </a:lnTo>
                    <a:cubicBezTo>
                      <a:pt x="3776" y="1015"/>
                      <a:pt x="3773" y="1014"/>
                      <a:pt x="3773" y="1014"/>
                    </a:cubicBezTo>
                    <a:cubicBezTo>
                      <a:pt x="3773" y="1014"/>
                      <a:pt x="3769" y="1014"/>
                      <a:pt x="3769" y="1014"/>
                    </a:cubicBezTo>
                    <a:cubicBezTo>
                      <a:pt x="3769" y="1014"/>
                      <a:pt x="3769" y="1014"/>
                      <a:pt x="3769" y="1014"/>
                    </a:cubicBezTo>
                    <a:cubicBezTo>
                      <a:pt x="3769" y="1014"/>
                      <a:pt x="3769" y="1018"/>
                      <a:pt x="3769" y="1018"/>
                    </a:cubicBezTo>
                    <a:cubicBezTo>
                      <a:pt x="3769" y="1018"/>
                      <a:pt x="3771" y="1028"/>
                      <a:pt x="3771" y="1029"/>
                    </a:cubicBezTo>
                    <a:cubicBezTo>
                      <a:pt x="3772" y="1029"/>
                      <a:pt x="3773" y="1029"/>
                      <a:pt x="3773" y="1029"/>
                    </a:cubicBezTo>
                    <a:lnTo>
                      <a:pt x="3780" y="1030"/>
                    </a:lnTo>
                    <a:cubicBezTo>
                      <a:pt x="3780" y="1030"/>
                      <a:pt x="3784" y="1030"/>
                      <a:pt x="3784" y="1030"/>
                    </a:cubicBezTo>
                    <a:cubicBezTo>
                      <a:pt x="3784" y="1030"/>
                      <a:pt x="3785" y="1030"/>
                      <a:pt x="3785" y="1030"/>
                    </a:cubicBezTo>
                    <a:lnTo>
                      <a:pt x="3787" y="1030"/>
                    </a:lnTo>
                    <a:cubicBezTo>
                      <a:pt x="3787" y="1030"/>
                      <a:pt x="3789" y="1030"/>
                      <a:pt x="3789" y="1030"/>
                    </a:cubicBezTo>
                    <a:lnTo>
                      <a:pt x="3792" y="1029"/>
                    </a:lnTo>
                    <a:cubicBezTo>
                      <a:pt x="3795" y="1028"/>
                      <a:pt x="3798" y="1027"/>
                      <a:pt x="3800" y="1025"/>
                    </a:cubicBezTo>
                    <a:cubicBezTo>
                      <a:pt x="3800" y="1023"/>
                      <a:pt x="3800" y="1014"/>
                      <a:pt x="3799" y="1011"/>
                    </a:cubicBezTo>
                    <a:cubicBezTo>
                      <a:pt x="3796" y="1013"/>
                      <a:pt x="3792" y="1014"/>
                      <a:pt x="3789" y="1015"/>
                    </a:cubicBezTo>
                    <a:lnTo>
                      <a:pt x="3785" y="1015"/>
                    </a:lnTo>
                    <a:close/>
                    <a:moveTo>
                      <a:pt x="4132" y="950"/>
                    </a:moveTo>
                    <a:cubicBezTo>
                      <a:pt x="4131" y="950"/>
                      <a:pt x="4131" y="950"/>
                      <a:pt x="4131" y="950"/>
                    </a:cubicBezTo>
                    <a:cubicBezTo>
                      <a:pt x="4131" y="950"/>
                      <a:pt x="4131" y="950"/>
                      <a:pt x="4131" y="950"/>
                    </a:cubicBezTo>
                    <a:cubicBezTo>
                      <a:pt x="4131" y="950"/>
                      <a:pt x="4131" y="950"/>
                      <a:pt x="4132" y="950"/>
                    </a:cubicBezTo>
                    <a:close/>
                    <a:moveTo>
                      <a:pt x="4031" y="952"/>
                    </a:moveTo>
                    <a:lnTo>
                      <a:pt x="4035" y="951"/>
                    </a:lnTo>
                    <a:lnTo>
                      <a:pt x="4038" y="950"/>
                    </a:lnTo>
                    <a:cubicBezTo>
                      <a:pt x="4038" y="950"/>
                      <a:pt x="4039" y="949"/>
                      <a:pt x="4039" y="949"/>
                    </a:cubicBezTo>
                    <a:cubicBezTo>
                      <a:pt x="4040" y="947"/>
                      <a:pt x="4041" y="939"/>
                      <a:pt x="4041" y="939"/>
                    </a:cubicBezTo>
                    <a:lnTo>
                      <a:pt x="4041" y="939"/>
                    </a:lnTo>
                    <a:lnTo>
                      <a:pt x="4040" y="936"/>
                    </a:lnTo>
                    <a:lnTo>
                      <a:pt x="4039" y="933"/>
                    </a:lnTo>
                    <a:cubicBezTo>
                      <a:pt x="4037" y="927"/>
                      <a:pt x="4032" y="924"/>
                      <a:pt x="4025" y="924"/>
                    </a:cubicBezTo>
                    <a:cubicBezTo>
                      <a:pt x="4010" y="922"/>
                      <a:pt x="4006" y="931"/>
                      <a:pt x="4005" y="933"/>
                    </a:cubicBezTo>
                    <a:cubicBezTo>
                      <a:pt x="4005" y="934"/>
                      <a:pt x="4005" y="945"/>
                      <a:pt x="4005" y="947"/>
                    </a:cubicBezTo>
                    <a:cubicBezTo>
                      <a:pt x="4012" y="952"/>
                      <a:pt x="4021" y="954"/>
                      <a:pt x="4031" y="952"/>
                    </a:cubicBezTo>
                    <a:close/>
                    <a:moveTo>
                      <a:pt x="4018" y="978"/>
                    </a:moveTo>
                    <a:lnTo>
                      <a:pt x="4021" y="978"/>
                    </a:lnTo>
                    <a:cubicBezTo>
                      <a:pt x="4021" y="978"/>
                      <a:pt x="4024" y="978"/>
                      <a:pt x="4024" y="978"/>
                    </a:cubicBezTo>
                    <a:cubicBezTo>
                      <a:pt x="4024" y="978"/>
                      <a:pt x="4025" y="978"/>
                      <a:pt x="4025" y="978"/>
                    </a:cubicBezTo>
                    <a:lnTo>
                      <a:pt x="4028" y="978"/>
                    </a:lnTo>
                    <a:lnTo>
                      <a:pt x="4032" y="977"/>
                    </a:lnTo>
                    <a:cubicBezTo>
                      <a:pt x="4032" y="977"/>
                      <a:pt x="4035" y="976"/>
                      <a:pt x="4036" y="976"/>
                    </a:cubicBezTo>
                    <a:cubicBezTo>
                      <a:pt x="4036" y="974"/>
                      <a:pt x="4038" y="963"/>
                      <a:pt x="4038" y="961"/>
                    </a:cubicBezTo>
                    <a:cubicBezTo>
                      <a:pt x="4038" y="961"/>
                      <a:pt x="4038" y="961"/>
                      <a:pt x="4038" y="961"/>
                    </a:cubicBezTo>
                    <a:lnTo>
                      <a:pt x="4034" y="962"/>
                    </a:lnTo>
                    <a:lnTo>
                      <a:pt x="4030" y="963"/>
                    </a:lnTo>
                    <a:cubicBezTo>
                      <a:pt x="4021" y="964"/>
                      <a:pt x="4012" y="962"/>
                      <a:pt x="4004" y="959"/>
                    </a:cubicBezTo>
                    <a:cubicBezTo>
                      <a:pt x="4004" y="960"/>
                      <a:pt x="4003" y="973"/>
                      <a:pt x="4003" y="973"/>
                    </a:cubicBezTo>
                    <a:cubicBezTo>
                      <a:pt x="4008" y="976"/>
                      <a:pt x="4012" y="978"/>
                      <a:pt x="4018" y="978"/>
                    </a:cubicBezTo>
                    <a:close/>
                    <a:moveTo>
                      <a:pt x="4016" y="1004"/>
                    </a:moveTo>
                    <a:lnTo>
                      <a:pt x="4016" y="1004"/>
                    </a:lnTo>
                    <a:lnTo>
                      <a:pt x="4019" y="1004"/>
                    </a:lnTo>
                    <a:lnTo>
                      <a:pt x="4022" y="1004"/>
                    </a:lnTo>
                    <a:cubicBezTo>
                      <a:pt x="4022" y="1004"/>
                      <a:pt x="4023" y="1004"/>
                      <a:pt x="4023" y="1004"/>
                    </a:cubicBezTo>
                    <a:lnTo>
                      <a:pt x="4026" y="1004"/>
                    </a:lnTo>
                    <a:cubicBezTo>
                      <a:pt x="4026" y="1004"/>
                      <a:pt x="4031" y="1002"/>
                      <a:pt x="4033" y="1002"/>
                    </a:cubicBezTo>
                    <a:cubicBezTo>
                      <a:pt x="4033" y="1000"/>
                      <a:pt x="4034" y="991"/>
                      <a:pt x="4035" y="988"/>
                    </a:cubicBezTo>
                    <a:cubicBezTo>
                      <a:pt x="4033" y="988"/>
                      <a:pt x="4031" y="989"/>
                      <a:pt x="4031" y="989"/>
                    </a:cubicBezTo>
                    <a:cubicBezTo>
                      <a:pt x="4031" y="989"/>
                      <a:pt x="4027" y="989"/>
                      <a:pt x="4027" y="989"/>
                    </a:cubicBezTo>
                    <a:cubicBezTo>
                      <a:pt x="4027" y="989"/>
                      <a:pt x="4023" y="989"/>
                      <a:pt x="4023" y="989"/>
                    </a:cubicBezTo>
                    <a:cubicBezTo>
                      <a:pt x="4023" y="989"/>
                      <a:pt x="4020" y="989"/>
                      <a:pt x="4020" y="989"/>
                    </a:cubicBezTo>
                    <a:lnTo>
                      <a:pt x="4016" y="989"/>
                    </a:lnTo>
                    <a:cubicBezTo>
                      <a:pt x="4011" y="989"/>
                      <a:pt x="4007" y="987"/>
                      <a:pt x="4002" y="985"/>
                    </a:cubicBezTo>
                    <a:cubicBezTo>
                      <a:pt x="4002" y="989"/>
                      <a:pt x="4002" y="998"/>
                      <a:pt x="4001" y="1000"/>
                    </a:cubicBezTo>
                    <a:cubicBezTo>
                      <a:pt x="4005" y="1002"/>
                      <a:pt x="4009" y="1003"/>
                      <a:pt x="4013" y="1004"/>
                    </a:cubicBezTo>
                    <a:lnTo>
                      <a:pt x="4016" y="1004"/>
                    </a:lnTo>
                    <a:close/>
                    <a:moveTo>
                      <a:pt x="4205" y="1059"/>
                    </a:moveTo>
                    <a:cubicBezTo>
                      <a:pt x="4208" y="1057"/>
                      <a:pt x="4229" y="1044"/>
                      <a:pt x="4231" y="1043"/>
                    </a:cubicBezTo>
                    <a:cubicBezTo>
                      <a:pt x="4228" y="1026"/>
                      <a:pt x="4222" y="1012"/>
                      <a:pt x="4213" y="1002"/>
                    </a:cubicBezTo>
                    <a:cubicBezTo>
                      <a:pt x="4213" y="1002"/>
                      <a:pt x="4209" y="998"/>
                      <a:pt x="4208" y="996"/>
                    </a:cubicBezTo>
                    <a:cubicBezTo>
                      <a:pt x="4208" y="996"/>
                      <a:pt x="4180" y="1014"/>
                      <a:pt x="4176" y="1016"/>
                    </a:cubicBezTo>
                    <a:cubicBezTo>
                      <a:pt x="4179" y="1020"/>
                      <a:pt x="4205" y="1058"/>
                      <a:pt x="4205" y="1059"/>
                    </a:cubicBezTo>
                    <a:close/>
                    <a:moveTo>
                      <a:pt x="4122" y="956"/>
                    </a:moveTo>
                    <a:cubicBezTo>
                      <a:pt x="4121" y="954"/>
                      <a:pt x="4115" y="946"/>
                      <a:pt x="4115" y="945"/>
                    </a:cubicBezTo>
                    <a:cubicBezTo>
                      <a:pt x="4092" y="940"/>
                      <a:pt x="4072" y="939"/>
                      <a:pt x="4058" y="940"/>
                    </a:cubicBezTo>
                    <a:cubicBezTo>
                      <a:pt x="4061" y="944"/>
                      <a:pt x="4083" y="980"/>
                      <a:pt x="4084" y="982"/>
                    </a:cubicBezTo>
                    <a:cubicBezTo>
                      <a:pt x="4086" y="980"/>
                      <a:pt x="4120" y="958"/>
                      <a:pt x="4122" y="956"/>
                    </a:cubicBezTo>
                    <a:close/>
                    <a:moveTo>
                      <a:pt x="4050" y="948"/>
                    </a:moveTo>
                    <a:cubicBezTo>
                      <a:pt x="4050" y="948"/>
                      <a:pt x="4050" y="948"/>
                      <a:pt x="4050" y="948"/>
                    </a:cubicBezTo>
                    <a:lnTo>
                      <a:pt x="4050" y="954"/>
                    </a:lnTo>
                    <a:cubicBezTo>
                      <a:pt x="4050" y="954"/>
                      <a:pt x="4049" y="956"/>
                      <a:pt x="4049" y="956"/>
                    </a:cubicBezTo>
                    <a:lnTo>
                      <a:pt x="4047" y="975"/>
                    </a:lnTo>
                    <a:lnTo>
                      <a:pt x="4046" y="981"/>
                    </a:lnTo>
                    <a:lnTo>
                      <a:pt x="4044" y="1001"/>
                    </a:lnTo>
                    <a:cubicBezTo>
                      <a:pt x="4044" y="1001"/>
                      <a:pt x="4042" y="1010"/>
                      <a:pt x="4042" y="1010"/>
                    </a:cubicBezTo>
                    <a:cubicBezTo>
                      <a:pt x="4044" y="1009"/>
                      <a:pt x="4072" y="990"/>
                      <a:pt x="4075" y="988"/>
                    </a:cubicBezTo>
                    <a:cubicBezTo>
                      <a:pt x="4074" y="985"/>
                      <a:pt x="4055" y="956"/>
                      <a:pt x="4050" y="948"/>
                    </a:cubicBezTo>
                    <a:close/>
                    <a:moveTo>
                      <a:pt x="3810" y="1196"/>
                    </a:moveTo>
                    <a:lnTo>
                      <a:pt x="3809" y="1196"/>
                    </a:lnTo>
                    <a:cubicBezTo>
                      <a:pt x="3809" y="1196"/>
                      <a:pt x="3808" y="1196"/>
                      <a:pt x="3808" y="1196"/>
                    </a:cubicBezTo>
                    <a:cubicBezTo>
                      <a:pt x="3809" y="1197"/>
                      <a:pt x="3809" y="1199"/>
                      <a:pt x="3809" y="1199"/>
                    </a:cubicBezTo>
                    <a:cubicBezTo>
                      <a:pt x="3809" y="1199"/>
                      <a:pt x="3811" y="1203"/>
                      <a:pt x="3811" y="1203"/>
                    </a:cubicBezTo>
                    <a:cubicBezTo>
                      <a:pt x="3811" y="1203"/>
                      <a:pt x="3811" y="1204"/>
                      <a:pt x="3811" y="1204"/>
                    </a:cubicBezTo>
                    <a:cubicBezTo>
                      <a:pt x="3811" y="1204"/>
                      <a:pt x="3812" y="1207"/>
                      <a:pt x="3812" y="1207"/>
                    </a:cubicBezTo>
                    <a:cubicBezTo>
                      <a:pt x="3817" y="1217"/>
                      <a:pt x="3821" y="1225"/>
                      <a:pt x="3825" y="1230"/>
                    </a:cubicBezTo>
                    <a:cubicBezTo>
                      <a:pt x="3826" y="1230"/>
                      <a:pt x="3826" y="1231"/>
                      <a:pt x="3826" y="1231"/>
                    </a:cubicBezTo>
                    <a:cubicBezTo>
                      <a:pt x="3826" y="1231"/>
                      <a:pt x="3827" y="1231"/>
                      <a:pt x="3827" y="1231"/>
                    </a:cubicBezTo>
                    <a:cubicBezTo>
                      <a:pt x="3827" y="1231"/>
                      <a:pt x="3827" y="1230"/>
                      <a:pt x="3827" y="1230"/>
                    </a:cubicBezTo>
                    <a:lnTo>
                      <a:pt x="3822" y="1224"/>
                    </a:lnTo>
                    <a:cubicBezTo>
                      <a:pt x="3819" y="1219"/>
                      <a:pt x="3817" y="1214"/>
                      <a:pt x="3815" y="1210"/>
                    </a:cubicBezTo>
                    <a:cubicBezTo>
                      <a:pt x="3815" y="1210"/>
                      <a:pt x="3813" y="1205"/>
                      <a:pt x="3813" y="1205"/>
                    </a:cubicBezTo>
                    <a:lnTo>
                      <a:pt x="3812" y="1200"/>
                    </a:lnTo>
                    <a:lnTo>
                      <a:pt x="3812" y="1200"/>
                    </a:lnTo>
                    <a:cubicBezTo>
                      <a:pt x="3812" y="1200"/>
                      <a:pt x="3812" y="1197"/>
                      <a:pt x="3812" y="1196"/>
                    </a:cubicBezTo>
                    <a:cubicBezTo>
                      <a:pt x="3811" y="1196"/>
                      <a:pt x="3810" y="1196"/>
                      <a:pt x="3810" y="1196"/>
                    </a:cubicBezTo>
                    <a:close/>
                    <a:moveTo>
                      <a:pt x="3590" y="1185"/>
                    </a:moveTo>
                    <a:cubicBezTo>
                      <a:pt x="3593" y="1181"/>
                      <a:pt x="3604" y="1162"/>
                      <a:pt x="3604" y="1162"/>
                    </a:cubicBezTo>
                    <a:cubicBezTo>
                      <a:pt x="3602" y="1160"/>
                      <a:pt x="3581" y="1147"/>
                      <a:pt x="3578" y="1145"/>
                    </a:cubicBezTo>
                    <a:cubicBezTo>
                      <a:pt x="3581" y="1158"/>
                      <a:pt x="3585" y="1171"/>
                      <a:pt x="3590" y="1185"/>
                    </a:cubicBezTo>
                    <a:close/>
                    <a:moveTo>
                      <a:pt x="3664" y="1199"/>
                    </a:moveTo>
                    <a:cubicBezTo>
                      <a:pt x="3661" y="1197"/>
                      <a:pt x="3615" y="1169"/>
                      <a:pt x="3613" y="1167"/>
                    </a:cubicBezTo>
                    <a:cubicBezTo>
                      <a:pt x="3612" y="1169"/>
                      <a:pt x="3595" y="1196"/>
                      <a:pt x="3594" y="1198"/>
                    </a:cubicBezTo>
                    <a:cubicBezTo>
                      <a:pt x="3595" y="1200"/>
                      <a:pt x="3608" y="1232"/>
                      <a:pt x="3609" y="1233"/>
                    </a:cubicBezTo>
                    <a:cubicBezTo>
                      <a:pt x="3610" y="1234"/>
                      <a:pt x="3633" y="1248"/>
                      <a:pt x="3636" y="1250"/>
                    </a:cubicBezTo>
                    <a:cubicBezTo>
                      <a:pt x="3638" y="1247"/>
                      <a:pt x="3663" y="1201"/>
                      <a:pt x="3664" y="1199"/>
                    </a:cubicBezTo>
                    <a:close/>
                    <a:moveTo>
                      <a:pt x="3952" y="948"/>
                    </a:moveTo>
                    <a:cubicBezTo>
                      <a:pt x="3951" y="947"/>
                      <a:pt x="3939" y="934"/>
                      <a:pt x="3938" y="932"/>
                    </a:cubicBezTo>
                    <a:cubicBezTo>
                      <a:pt x="3931" y="936"/>
                      <a:pt x="3923" y="939"/>
                      <a:pt x="3915" y="941"/>
                    </a:cubicBezTo>
                    <a:cubicBezTo>
                      <a:pt x="3924" y="945"/>
                      <a:pt x="3930" y="953"/>
                      <a:pt x="3933" y="962"/>
                    </a:cubicBezTo>
                    <a:lnTo>
                      <a:pt x="3934" y="963"/>
                    </a:lnTo>
                    <a:cubicBezTo>
                      <a:pt x="3934" y="963"/>
                      <a:pt x="3934" y="966"/>
                      <a:pt x="3934" y="966"/>
                    </a:cubicBezTo>
                    <a:lnTo>
                      <a:pt x="3935" y="968"/>
                    </a:lnTo>
                    <a:lnTo>
                      <a:pt x="3935" y="969"/>
                    </a:lnTo>
                    <a:lnTo>
                      <a:pt x="3935" y="970"/>
                    </a:lnTo>
                    <a:lnTo>
                      <a:pt x="3935" y="973"/>
                    </a:lnTo>
                    <a:cubicBezTo>
                      <a:pt x="3935" y="987"/>
                      <a:pt x="3926" y="1000"/>
                      <a:pt x="3913" y="1005"/>
                    </a:cubicBezTo>
                    <a:cubicBezTo>
                      <a:pt x="3924" y="1010"/>
                      <a:pt x="3932" y="1022"/>
                      <a:pt x="3932" y="1035"/>
                    </a:cubicBezTo>
                    <a:cubicBezTo>
                      <a:pt x="3932" y="1049"/>
                      <a:pt x="3923" y="1061"/>
                      <a:pt x="3910" y="1065"/>
                    </a:cubicBezTo>
                    <a:cubicBezTo>
                      <a:pt x="3914" y="1067"/>
                      <a:pt x="3917" y="1069"/>
                      <a:pt x="3920" y="1072"/>
                    </a:cubicBezTo>
                    <a:cubicBezTo>
                      <a:pt x="3926" y="1077"/>
                      <a:pt x="3929" y="1084"/>
                      <a:pt x="3929" y="1092"/>
                    </a:cubicBezTo>
                    <a:cubicBezTo>
                      <a:pt x="3929" y="1103"/>
                      <a:pt x="3921" y="1113"/>
                      <a:pt x="3911" y="1118"/>
                    </a:cubicBezTo>
                    <a:cubicBezTo>
                      <a:pt x="3914" y="1119"/>
                      <a:pt x="3916" y="1120"/>
                      <a:pt x="3918" y="1122"/>
                    </a:cubicBezTo>
                    <a:cubicBezTo>
                      <a:pt x="3922" y="1127"/>
                      <a:pt x="3925" y="1132"/>
                      <a:pt x="3925" y="1139"/>
                    </a:cubicBezTo>
                    <a:cubicBezTo>
                      <a:pt x="3935" y="1069"/>
                      <a:pt x="3950" y="963"/>
                      <a:pt x="3950" y="963"/>
                    </a:cubicBezTo>
                    <a:cubicBezTo>
                      <a:pt x="3950" y="963"/>
                      <a:pt x="3952" y="949"/>
                      <a:pt x="3952" y="948"/>
                    </a:cubicBezTo>
                    <a:close/>
                    <a:moveTo>
                      <a:pt x="4158" y="1102"/>
                    </a:moveTo>
                    <a:cubicBezTo>
                      <a:pt x="4158" y="1102"/>
                      <a:pt x="4190" y="1152"/>
                      <a:pt x="4190" y="1152"/>
                    </a:cubicBezTo>
                    <a:cubicBezTo>
                      <a:pt x="4191" y="1151"/>
                      <a:pt x="4224" y="1131"/>
                      <a:pt x="4226" y="1130"/>
                    </a:cubicBezTo>
                    <a:cubicBezTo>
                      <a:pt x="4226" y="1128"/>
                      <a:pt x="4229" y="1114"/>
                      <a:pt x="4229" y="1113"/>
                    </a:cubicBezTo>
                    <a:cubicBezTo>
                      <a:pt x="4229" y="1112"/>
                      <a:pt x="4216" y="1094"/>
                      <a:pt x="4216" y="1094"/>
                    </a:cubicBezTo>
                    <a:cubicBezTo>
                      <a:pt x="4216" y="1094"/>
                      <a:pt x="4204" y="1076"/>
                      <a:pt x="4202" y="1074"/>
                    </a:cubicBezTo>
                    <a:cubicBezTo>
                      <a:pt x="4201" y="1074"/>
                      <a:pt x="4159" y="1101"/>
                      <a:pt x="4158" y="1102"/>
                    </a:cubicBezTo>
                    <a:close/>
                    <a:moveTo>
                      <a:pt x="3972" y="1191"/>
                    </a:moveTo>
                    <a:lnTo>
                      <a:pt x="3967" y="1192"/>
                    </a:lnTo>
                    <a:lnTo>
                      <a:pt x="3964" y="1193"/>
                    </a:lnTo>
                    <a:lnTo>
                      <a:pt x="3960" y="1194"/>
                    </a:lnTo>
                    <a:cubicBezTo>
                      <a:pt x="3951" y="1198"/>
                      <a:pt x="3941" y="1206"/>
                      <a:pt x="3932" y="1215"/>
                    </a:cubicBezTo>
                    <a:cubicBezTo>
                      <a:pt x="3932" y="1215"/>
                      <a:pt x="3926" y="1222"/>
                      <a:pt x="3924" y="1223"/>
                    </a:cubicBezTo>
                    <a:cubicBezTo>
                      <a:pt x="3924" y="1223"/>
                      <a:pt x="3924" y="1224"/>
                      <a:pt x="3924" y="1224"/>
                    </a:cubicBezTo>
                    <a:cubicBezTo>
                      <a:pt x="3925" y="1232"/>
                      <a:pt x="3926" y="1240"/>
                      <a:pt x="3926" y="1248"/>
                    </a:cubicBezTo>
                    <a:cubicBezTo>
                      <a:pt x="3926" y="1248"/>
                      <a:pt x="3926" y="1254"/>
                      <a:pt x="3926" y="1257"/>
                    </a:cubicBezTo>
                    <a:cubicBezTo>
                      <a:pt x="3927" y="1256"/>
                      <a:pt x="3928" y="1256"/>
                      <a:pt x="3928" y="1256"/>
                    </a:cubicBezTo>
                    <a:cubicBezTo>
                      <a:pt x="3933" y="1253"/>
                      <a:pt x="3939" y="1249"/>
                      <a:pt x="3945" y="1245"/>
                    </a:cubicBezTo>
                    <a:lnTo>
                      <a:pt x="3951" y="1239"/>
                    </a:lnTo>
                    <a:cubicBezTo>
                      <a:pt x="3951" y="1239"/>
                      <a:pt x="3953" y="1237"/>
                      <a:pt x="3953" y="1237"/>
                    </a:cubicBezTo>
                    <a:lnTo>
                      <a:pt x="3955" y="1235"/>
                    </a:lnTo>
                    <a:cubicBezTo>
                      <a:pt x="3955" y="1235"/>
                      <a:pt x="3956" y="1234"/>
                      <a:pt x="3956" y="1234"/>
                    </a:cubicBezTo>
                    <a:lnTo>
                      <a:pt x="3963" y="1225"/>
                    </a:lnTo>
                    <a:cubicBezTo>
                      <a:pt x="3963" y="1225"/>
                      <a:pt x="3968" y="1219"/>
                      <a:pt x="3968" y="1218"/>
                    </a:cubicBezTo>
                    <a:lnTo>
                      <a:pt x="3969" y="1217"/>
                    </a:lnTo>
                    <a:lnTo>
                      <a:pt x="3970" y="1215"/>
                    </a:lnTo>
                    <a:cubicBezTo>
                      <a:pt x="3970" y="1215"/>
                      <a:pt x="3973" y="1210"/>
                      <a:pt x="3973" y="1210"/>
                    </a:cubicBezTo>
                    <a:lnTo>
                      <a:pt x="3974" y="1208"/>
                    </a:lnTo>
                    <a:lnTo>
                      <a:pt x="3975" y="1205"/>
                    </a:lnTo>
                    <a:cubicBezTo>
                      <a:pt x="3975" y="1205"/>
                      <a:pt x="3975" y="1205"/>
                      <a:pt x="3975" y="1205"/>
                    </a:cubicBezTo>
                    <a:cubicBezTo>
                      <a:pt x="3976" y="1202"/>
                      <a:pt x="3977" y="1199"/>
                      <a:pt x="3977" y="1197"/>
                    </a:cubicBezTo>
                    <a:cubicBezTo>
                      <a:pt x="3977" y="1197"/>
                      <a:pt x="3976" y="1194"/>
                      <a:pt x="3976" y="1194"/>
                    </a:cubicBezTo>
                    <a:lnTo>
                      <a:pt x="3976" y="1193"/>
                    </a:lnTo>
                    <a:lnTo>
                      <a:pt x="3975" y="1192"/>
                    </a:lnTo>
                    <a:cubicBezTo>
                      <a:pt x="3975" y="1192"/>
                      <a:pt x="3975" y="1193"/>
                      <a:pt x="3975" y="1193"/>
                    </a:cubicBezTo>
                    <a:cubicBezTo>
                      <a:pt x="3975" y="1193"/>
                      <a:pt x="3975" y="1192"/>
                      <a:pt x="3975" y="1192"/>
                    </a:cubicBezTo>
                    <a:lnTo>
                      <a:pt x="3974" y="1192"/>
                    </a:lnTo>
                    <a:cubicBezTo>
                      <a:pt x="3974" y="1192"/>
                      <a:pt x="3973" y="1192"/>
                      <a:pt x="3973" y="1192"/>
                    </a:cubicBezTo>
                    <a:lnTo>
                      <a:pt x="3972" y="1192"/>
                    </a:lnTo>
                    <a:lnTo>
                      <a:pt x="3972" y="1191"/>
                    </a:lnTo>
                    <a:close/>
                    <a:moveTo>
                      <a:pt x="4233" y="1069"/>
                    </a:moveTo>
                    <a:cubicBezTo>
                      <a:pt x="4233" y="1064"/>
                      <a:pt x="4233" y="1060"/>
                      <a:pt x="4232" y="1055"/>
                    </a:cubicBezTo>
                    <a:cubicBezTo>
                      <a:pt x="4228" y="1057"/>
                      <a:pt x="4214" y="1066"/>
                      <a:pt x="4211" y="1068"/>
                    </a:cubicBezTo>
                    <a:cubicBezTo>
                      <a:pt x="4212" y="1068"/>
                      <a:pt x="4227" y="1090"/>
                      <a:pt x="4231" y="1097"/>
                    </a:cubicBezTo>
                    <a:cubicBezTo>
                      <a:pt x="4233" y="1086"/>
                      <a:pt x="4233" y="1077"/>
                      <a:pt x="4233" y="1069"/>
                    </a:cubicBezTo>
                    <a:close/>
                    <a:moveTo>
                      <a:pt x="3800" y="1235"/>
                    </a:moveTo>
                    <a:cubicBezTo>
                      <a:pt x="3802" y="1233"/>
                      <a:pt x="3804" y="1232"/>
                      <a:pt x="3807" y="1231"/>
                    </a:cubicBezTo>
                    <a:cubicBezTo>
                      <a:pt x="3808" y="1231"/>
                      <a:pt x="3810" y="1230"/>
                      <a:pt x="3812" y="1230"/>
                    </a:cubicBezTo>
                    <a:cubicBezTo>
                      <a:pt x="3810" y="1227"/>
                      <a:pt x="3809" y="1224"/>
                      <a:pt x="3807" y="1220"/>
                    </a:cubicBezTo>
                    <a:cubicBezTo>
                      <a:pt x="3806" y="1223"/>
                      <a:pt x="3802" y="1230"/>
                      <a:pt x="3800" y="1235"/>
                    </a:cubicBezTo>
                    <a:close/>
                    <a:moveTo>
                      <a:pt x="3786" y="1263"/>
                    </a:moveTo>
                    <a:cubicBezTo>
                      <a:pt x="3789" y="1265"/>
                      <a:pt x="3809" y="1277"/>
                      <a:pt x="3810" y="1278"/>
                    </a:cubicBezTo>
                    <a:cubicBezTo>
                      <a:pt x="3812" y="1278"/>
                      <a:pt x="3814" y="1277"/>
                      <a:pt x="3815" y="1277"/>
                    </a:cubicBezTo>
                    <a:cubicBezTo>
                      <a:pt x="3805" y="1269"/>
                      <a:pt x="3798" y="1260"/>
                      <a:pt x="3796" y="1252"/>
                    </a:cubicBezTo>
                    <a:cubicBezTo>
                      <a:pt x="3795" y="1250"/>
                      <a:pt x="3795" y="1248"/>
                      <a:pt x="3795" y="1246"/>
                    </a:cubicBezTo>
                    <a:cubicBezTo>
                      <a:pt x="3795" y="1246"/>
                      <a:pt x="3795" y="1246"/>
                      <a:pt x="3795" y="1246"/>
                    </a:cubicBezTo>
                    <a:cubicBezTo>
                      <a:pt x="3793" y="1249"/>
                      <a:pt x="3788" y="1261"/>
                      <a:pt x="3786" y="1263"/>
                    </a:cubicBezTo>
                    <a:close/>
                    <a:moveTo>
                      <a:pt x="3574" y="1089"/>
                    </a:moveTo>
                    <a:cubicBezTo>
                      <a:pt x="3574" y="1089"/>
                      <a:pt x="3587" y="1069"/>
                      <a:pt x="3588" y="1068"/>
                    </a:cubicBezTo>
                    <a:cubicBezTo>
                      <a:pt x="3586" y="1067"/>
                      <a:pt x="3571" y="1057"/>
                      <a:pt x="3567" y="1055"/>
                    </a:cubicBezTo>
                    <a:cubicBezTo>
                      <a:pt x="3567" y="1060"/>
                      <a:pt x="3566" y="1064"/>
                      <a:pt x="3566" y="1069"/>
                    </a:cubicBezTo>
                    <a:cubicBezTo>
                      <a:pt x="3566" y="1077"/>
                      <a:pt x="3567" y="1087"/>
                      <a:pt x="3568" y="1097"/>
                    </a:cubicBezTo>
                    <a:cubicBezTo>
                      <a:pt x="3569" y="1096"/>
                      <a:pt x="3574" y="1089"/>
                      <a:pt x="3574" y="1089"/>
                    </a:cubicBezTo>
                    <a:close/>
                    <a:moveTo>
                      <a:pt x="3762" y="1043"/>
                    </a:moveTo>
                    <a:cubicBezTo>
                      <a:pt x="3760" y="1047"/>
                      <a:pt x="3744" y="1076"/>
                      <a:pt x="3741" y="1081"/>
                    </a:cubicBezTo>
                    <a:cubicBezTo>
                      <a:pt x="3743" y="1082"/>
                      <a:pt x="3769" y="1100"/>
                      <a:pt x="3773" y="1102"/>
                    </a:cubicBezTo>
                    <a:cubicBezTo>
                      <a:pt x="3771" y="1096"/>
                      <a:pt x="3770" y="1088"/>
                      <a:pt x="3770" y="1088"/>
                    </a:cubicBezTo>
                    <a:lnTo>
                      <a:pt x="3770" y="1086"/>
                    </a:lnTo>
                    <a:lnTo>
                      <a:pt x="3765" y="1061"/>
                    </a:lnTo>
                    <a:cubicBezTo>
                      <a:pt x="3765" y="1061"/>
                      <a:pt x="3763" y="1048"/>
                      <a:pt x="3762" y="1043"/>
                    </a:cubicBezTo>
                    <a:close/>
                    <a:moveTo>
                      <a:pt x="3736" y="1091"/>
                    </a:moveTo>
                    <a:cubicBezTo>
                      <a:pt x="3735" y="1092"/>
                      <a:pt x="3714" y="1130"/>
                      <a:pt x="3712" y="1134"/>
                    </a:cubicBezTo>
                    <a:cubicBezTo>
                      <a:pt x="3715" y="1135"/>
                      <a:pt x="3752" y="1159"/>
                      <a:pt x="3755" y="1161"/>
                    </a:cubicBezTo>
                    <a:cubicBezTo>
                      <a:pt x="3757" y="1157"/>
                      <a:pt x="3776" y="1123"/>
                      <a:pt x="3777" y="1122"/>
                    </a:cubicBezTo>
                    <a:cubicBezTo>
                      <a:pt x="3776" y="1120"/>
                      <a:pt x="3776" y="1117"/>
                      <a:pt x="3775" y="1116"/>
                    </a:cubicBezTo>
                    <a:cubicBezTo>
                      <a:pt x="3774" y="1116"/>
                      <a:pt x="3739" y="1093"/>
                      <a:pt x="3736" y="1091"/>
                    </a:cubicBezTo>
                    <a:close/>
                    <a:moveTo>
                      <a:pt x="3876" y="1149"/>
                    </a:moveTo>
                    <a:cubicBezTo>
                      <a:pt x="3879" y="1174"/>
                      <a:pt x="3882" y="1192"/>
                      <a:pt x="3883" y="1197"/>
                    </a:cubicBezTo>
                    <a:cubicBezTo>
                      <a:pt x="3886" y="1188"/>
                      <a:pt x="3891" y="1183"/>
                      <a:pt x="3896" y="1181"/>
                    </a:cubicBezTo>
                    <a:cubicBezTo>
                      <a:pt x="3896" y="1181"/>
                      <a:pt x="3900" y="1180"/>
                      <a:pt x="3900" y="1180"/>
                    </a:cubicBezTo>
                    <a:cubicBezTo>
                      <a:pt x="3900" y="1180"/>
                      <a:pt x="3904" y="1181"/>
                      <a:pt x="3904" y="1181"/>
                    </a:cubicBezTo>
                    <a:cubicBezTo>
                      <a:pt x="3909" y="1182"/>
                      <a:pt x="3914" y="1188"/>
                      <a:pt x="3917" y="1197"/>
                    </a:cubicBezTo>
                    <a:cubicBezTo>
                      <a:pt x="3918" y="1193"/>
                      <a:pt x="3921" y="1174"/>
                      <a:pt x="3924" y="1149"/>
                    </a:cubicBezTo>
                    <a:cubicBezTo>
                      <a:pt x="3921" y="1158"/>
                      <a:pt x="3913" y="1164"/>
                      <a:pt x="3904" y="1166"/>
                    </a:cubicBezTo>
                    <a:lnTo>
                      <a:pt x="3903" y="1166"/>
                    </a:lnTo>
                    <a:lnTo>
                      <a:pt x="3900" y="1166"/>
                    </a:lnTo>
                    <a:lnTo>
                      <a:pt x="3901" y="1166"/>
                    </a:lnTo>
                    <a:lnTo>
                      <a:pt x="3900" y="1166"/>
                    </a:lnTo>
                    <a:lnTo>
                      <a:pt x="3896" y="1166"/>
                    </a:lnTo>
                    <a:cubicBezTo>
                      <a:pt x="3887" y="1164"/>
                      <a:pt x="3879" y="1158"/>
                      <a:pt x="3876" y="1149"/>
                    </a:cubicBezTo>
                    <a:close/>
                    <a:moveTo>
                      <a:pt x="3898" y="997"/>
                    </a:moveTo>
                    <a:lnTo>
                      <a:pt x="3900" y="997"/>
                    </a:lnTo>
                    <a:cubicBezTo>
                      <a:pt x="3900" y="997"/>
                      <a:pt x="3901" y="997"/>
                      <a:pt x="3901" y="997"/>
                    </a:cubicBezTo>
                    <a:lnTo>
                      <a:pt x="3905" y="996"/>
                    </a:lnTo>
                    <a:cubicBezTo>
                      <a:pt x="3916" y="994"/>
                      <a:pt x="3924" y="984"/>
                      <a:pt x="3924" y="973"/>
                    </a:cubicBezTo>
                    <a:lnTo>
                      <a:pt x="3924" y="971"/>
                    </a:lnTo>
                    <a:lnTo>
                      <a:pt x="3924" y="970"/>
                    </a:lnTo>
                    <a:lnTo>
                      <a:pt x="3924" y="967"/>
                    </a:lnTo>
                    <a:lnTo>
                      <a:pt x="3923" y="964"/>
                    </a:lnTo>
                    <a:cubicBezTo>
                      <a:pt x="3919" y="954"/>
                      <a:pt x="3910" y="948"/>
                      <a:pt x="3900" y="948"/>
                    </a:cubicBezTo>
                    <a:cubicBezTo>
                      <a:pt x="3890" y="948"/>
                      <a:pt x="3881" y="954"/>
                      <a:pt x="3877" y="964"/>
                    </a:cubicBezTo>
                    <a:cubicBezTo>
                      <a:pt x="3877" y="964"/>
                      <a:pt x="3876" y="967"/>
                      <a:pt x="3876" y="967"/>
                    </a:cubicBezTo>
                    <a:lnTo>
                      <a:pt x="3876" y="970"/>
                    </a:lnTo>
                    <a:lnTo>
                      <a:pt x="3876" y="971"/>
                    </a:lnTo>
                    <a:lnTo>
                      <a:pt x="3876" y="973"/>
                    </a:lnTo>
                    <a:cubicBezTo>
                      <a:pt x="3876" y="984"/>
                      <a:pt x="3884" y="994"/>
                      <a:pt x="3895" y="997"/>
                    </a:cubicBezTo>
                    <a:lnTo>
                      <a:pt x="3898" y="997"/>
                    </a:lnTo>
                    <a:cubicBezTo>
                      <a:pt x="3898" y="997"/>
                      <a:pt x="3898" y="997"/>
                      <a:pt x="3898" y="997"/>
                    </a:cubicBezTo>
                    <a:close/>
                    <a:moveTo>
                      <a:pt x="3840" y="1194"/>
                    </a:moveTo>
                    <a:lnTo>
                      <a:pt x="3836" y="1193"/>
                    </a:lnTo>
                    <a:lnTo>
                      <a:pt x="3832" y="1192"/>
                    </a:lnTo>
                    <a:lnTo>
                      <a:pt x="3828" y="1191"/>
                    </a:lnTo>
                    <a:lnTo>
                      <a:pt x="3827" y="1192"/>
                    </a:lnTo>
                    <a:cubicBezTo>
                      <a:pt x="3827" y="1192"/>
                      <a:pt x="3826" y="1192"/>
                      <a:pt x="3826" y="1192"/>
                    </a:cubicBezTo>
                    <a:lnTo>
                      <a:pt x="3825" y="1192"/>
                    </a:lnTo>
                    <a:cubicBezTo>
                      <a:pt x="3825" y="1192"/>
                      <a:pt x="3825" y="1192"/>
                      <a:pt x="3825" y="1192"/>
                    </a:cubicBezTo>
                    <a:lnTo>
                      <a:pt x="3824" y="1193"/>
                    </a:lnTo>
                    <a:lnTo>
                      <a:pt x="3824" y="1193"/>
                    </a:lnTo>
                    <a:cubicBezTo>
                      <a:pt x="3824" y="1193"/>
                      <a:pt x="3823" y="1194"/>
                      <a:pt x="3823" y="1194"/>
                    </a:cubicBezTo>
                    <a:lnTo>
                      <a:pt x="3823" y="1197"/>
                    </a:lnTo>
                    <a:cubicBezTo>
                      <a:pt x="3823" y="1199"/>
                      <a:pt x="3823" y="1201"/>
                      <a:pt x="3825" y="1205"/>
                    </a:cubicBezTo>
                    <a:cubicBezTo>
                      <a:pt x="3825" y="1204"/>
                      <a:pt x="3827" y="1210"/>
                      <a:pt x="3827" y="1210"/>
                    </a:cubicBezTo>
                    <a:lnTo>
                      <a:pt x="3830" y="1215"/>
                    </a:lnTo>
                    <a:lnTo>
                      <a:pt x="3831" y="1217"/>
                    </a:lnTo>
                    <a:cubicBezTo>
                      <a:pt x="3831" y="1217"/>
                      <a:pt x="3832" y="1219"/>
                      <a:pt x="3832" y="1219"/>
                    </a:cubicBezTo>
                    <a:lnTo>
                      <a:pt x="3837" y="1225"/>
                    </a:lnTo>
                    <a:cubicBezTo>
                      <a:pt x="3837" y="1225"/>
                      <a:pt x="3844" y="1234"/>
                      <a:pt x="3844" y="1234"/>
                    </a:cubicBezTo>
                    <a:cubicBezTo>
                      <a:pt x="3844" y="1234"/>
                      <a:pt x="3846" y="1236"/>
                      <a:pt x="3846" y="1237"/>
                    </a:cubicBezTo>
                    <a:lnTo>
                      <a:pt x="3846" y="1236"/>
                    </a:lnTo>
                    <a:lnTo>
                      <a:pt x="3847" y="1237"/>
                    </a:lnTo>
                    <a:lnTo>
                      <a:pt x="3848" y="1238"/>
                    </a:lnTo>
                    <a:cubicBezTo>
                      <a:pt x="3848" y="1238"/>
                      <a:pt x="3849" y="1239"/>
                      <a:pt x="3849" y="1239"/>
                    </a:cubicBezTo>
                    <a:lnTo>
                      <a:pt x="3855" y="1245"/>
                    </a:lnTo>
                    <a:cubicBezTo>
                      <a:pt x="3861" y="1249"/>
                      <a:pt x="3867" y="1253"/>
                      <a:pt x="3872" y="1256"/>
                    </a:cubicBezTo>
                    <a:cubicBezTo>
                      <a:pt x="3872" y="1256"/>
                      <a:pt x="3873" y="1256"/>
                      <a:pt x="3874" y="1257"/>
                    </a:cubicBezTo>
                    <a:cubicBezTo>
                      <a:pt x="3874" y="1255"/>
                      <a:pt x="3874" y="1248"/>
                      <a:pt x="3874" y="1248"/>
                    </a:cubicBezTo>
                    <a:cubicBezTo>
                      <a:pt x="3874" y="1240"/>
                      <a:pt x="3875" y="1232"/>
                      <a:pt x="3876" y="1224"/>
                    </a:cubicBezTo>
                    <a:cubicBezTo>
                      <a:pt x="3875" y="1224"/>
                      <a:pt x="3875" y="1224"/>
                      <a:pt x="3875" y="1223"/>
                    </a:cubicBezTo>
                    <a:cubicBezTo>
                      <a:pt x="3874" y="1221"/>
                      <a:pt x="3868" y="1215"/>
                      <a:pt x="3868" y="1215"/>
                    </a:cubicBezTo>
                    <a:cubicBezTo>
                      <a:pt x="3859" y="1206"/>
                      <a:pt x="3849" y="1199"/>
                      <a:pt x="3840" y="1194"/>
                    </a:cubicBezTo>
                    <a:close/>
                    <a:moveTo>
                      <a:pt x="3878" y="1035"/>
                    </a:moveTo>
                    <a:cubicBezTo>
                      <a:pt x="3878" y="1045"/>
                      <a:pt x="3886" y="1054"/>
                      <a:pt x="3896" y="1056"/>
                    </a:cubicBezTo>
                    <a:lnTo>
                      <a:pt x="3897" y="1056"/>
                    </a:lnTo>
                    <a:lnTo>
                      <a:pt x="3898" y="1056"/>
                    </a:lnTo>
                    <a:lnTo>
                      <a:pt x="3900" y="1056"/>
                    </a:lnTo>
                    <a:cubicBezTo>
                      <a:pt x="3900" y="1056"/>
                      <a:pt x="3900" y="1056"/>
                      <a:pt x="3900" y="1056"/>
                    </a:cubicBezTo>
                    <a:lnTo>
                      <a:pt x="3902" y="1056"/>
                    </a:lnTo>
                    <a:lnTo>
                      <a:pt x="3902" y="1056"/>
                    </a:lnTo>
                    <a:lnTo>
                      <a:pt x="3904" y="1056"/>
                    </a:lnTo>
                    <a:cubicBezTo>
                      <a:pt x="3914" y="1054"/>
                      <a:pt x="3922" y="1045"/>
                      <a:pt x="3922" y="1035"/>
                    </a:cubicBezTo>
                    <a:cubicBezTo>
                      <a:pt x="3922" y="1024"/>
                      <a:pt x="3914" y="1015"/>
                      <a:pt x="3904" y="1013"/>
                    </a:cubicBezTo>
                    <a:lnTo>
                      <a:pt x="3902" y="1013"/>
                    </a:lnTo>
                    <a:cubicBezTo>
                      <a:pt x="3902" y="1013"/>
                      <a:pt x="3901" y="1013"/>
                      <a:pt x="3901" y="1013"/>
                    </a:cubicBezTo>
                    <a:lnTo>
                      <a:pt x="3900" y="1013"/>
                    </a:lnTo>
                    <a:lnTo>
                      <a:pt x="3899" y="1013"/>
                    </a:lnTo>
                    <a:cubicBezTo>
                      <a:pt x="3899" y="1013"/>
                      <a:pt x="3895" y="1013"/>
                      <a:pt x="3895" y="1013"/>
                    </a:cubicBezTo>
                    <a:cubicBezTo>
                      <a:pt x="3885" y="1016"/>
                      <a:pt x="3878" y="1025"/>
                      <a:pt x="3878" y="1035"/>
                    </a:cubicBezTo>
                    <a:close/>
                    <a:moveTo>
                      <a:pt x="3850" y="963"/>
                    </a:moveTo>
                    <a:lnTo>
                      <a:pt x="3851" y="965"/>
                    </a:lnTo>
                    <a:lnTo>
                      <a:pt x="3851" y="969"/>
                    </a:lnTo>
                    <a:cubicBezTo>
                      <a:pt x="3851" y="969"/>
                      <a:pt x="3865" y="1071"/>
                      <a:pt x="3875" y="1139"/>
                    </a:cubicBezTo>
                    <a:cubicBezTo>
                      <a:pt x="3875" y="1130"/>
                      <a:pt x="3881" y="1122"/>
                      <a:pt x="3889" y="1118"/>
                    </a:cubicBezTo>
                    <a:cubicBezTo>
                      <a:pt x="3879" y="1113"/>
                      <a:pt x="3871" y="1103"/>
                      <a:pt x="3871" y="1092"/>
                    </a:cubicBezTo>
                    <a:cubicBezTo>
                      <a:pt x="3871" y="1084"/>
                      <a:pt x="3874" y="1077"/>
                      <a:pt x="3880" y="1072"/>
                    </a:cubicBezTo>
                    <a:cubicBezTo>
                      <a:pt x="3883" y="1069"/>
                      <a:pt x="3886" y="1067"/>
                      <a:pt x="3890" y="1065"/>
                    </a:cubicBezTo>
                    <a:cubicBezTo>
                      <a:pt x="3877" y="1061"/>
                      <a:pt x="3868" y="1049"/>
                      <a:pt x="3868" y="1035"/>
                    </a:cubicBezTo>
                    <a:cubicBezTo>
                      <a:pt x="3868" y="1022"/>
                      <a:pt x="3876" y="1010"/>
                      <a:pt x="3887" y="1005"/>
                    </a:cubicBezTo>
                    <a:cubicBezTo>
                      <a:pt x="3874" y="1000"/>
                      <a:pt x="3865" y="987"/>
                      <a:pt x="3865" y="973"/>
                    </a:cubicBezTo>
                    <a:lnTo>
                      <a:pt x="3865" y="970"/>
                    </a:lnTo>
                    <a:lnTo>
                      <a:pt x="3865" y="969"/>
                    </a:lnTo>
                    <a:lnTo>
                      <a:pt x="3865" y="968"/>
                    </a:lnTo>
                    <a:lnTo>
                      <a:pt x="3866" y="966"/>
                    </a:lnTo>
                    <a:lnTo>
                      <a:pt x="3866" y="963"/>
                    </a:lnTo>
                    <a:lnTo>
                      <a:pt x="3867" y="962"/>
                    </a:lnTo>
                    <a:cubicBezTo>
                      <a:pt x="3870" y="953"/>
                      <a:pt x="3877" y="945"/>
                      <a:pt x="3885" y="941"/>
                    </a:cubicBezTo>
                    <a:cubicBezTo>
                      <a:pt x="3877" y="939"/>
                      <a:pt x="3869" y="936"/>
                      <a:pt x="3862" y="932"/>
                    </a:cubicBezTo>
                    <a:cubicBezTo>
                      <a:pt x="3861" y="934"/>
                      <a:pt x="3849" y="947"/>
                      <a:pt x="3848" y="948"/>
                    </a:cubicBezTo>
                    <a:cubicBezTo>
                      <a:pt x="3848" y="949"/>
                      <a:pt x="3849" y="956"/>
                      <a:pt x="3849" y="956"/>
                    </a:cubicBezTo>
                    <a:lnTo>
                      <a:pt x="3850" y="963"/>
                    </a:lnTo>
                    <a:close/>
                    <a:moveTo>
                      <a:pt x="3882" y="1092"/>
                    </a:moveTo>
                    <a:cubicBezTo>
                      <a:pt x="3882" y="1100"/>
                      <a:pt x="3888" y="1108"/>
                      <a:pt x="3896" y="1109"/>
                    </a:cubicBezTo>
                    <a:cubicBezTo>
                      <a:pt x="3896" y="1109"/>
                      <a:pt x="3898" y="1109"/>
                      <a:pt x="3898" y="1109"/>
                    </a:cubicBezTo>
                    <a:lnTo>
                      <a:pt x="3899" y="1110"/>
                    </a:lnTo>
                    <a:lnTo>
                      <a:pt x="3900" y="1110"/>
                    </a:lnTo>
                    <a:cubicBezTo>
                      <a:pt x="3900" y="1110"/>
                      <a:pt x="3902" y="1110"/>
                      <a:pt x="3902" y="1109"/>
                    </a:cubicBezTo>
                    <a:lnTo>
                      <a:pt x="3903" y="1109"/>
                    </a:lnTo>
                    <a:cubicBezTo>
                      <a:pt x="3912" y="1108"/>
                      <a:pt x="3918" y="1100"/>
                      <a:pt x="3918" y="1092"/>
                    </a:cubicBezTo>
                    <a:cubicBezTo>
                      <a:pt x="3918" y="1087"/>
                      <a:pt x="3916" y="1083"/>
                      <a:pt x="3913" y="1079"/>
                    </a:cubicBezTo>
                    <a:cubicBezTo>
                      <a:pt x="3910" y="1077"/>
                      <a:pt x="3907" y="1075"/>
                      <a:pt x="3904" y="1074"/>
                    </a:cubicBezTo>
                    <a:cubicBezTo>
                      <a:pt x="3904" y="1074"/>
                      <a:pt x="3902" y="1074"/>
                      <a:pt x="3902" y="1074"/>
                    </a:cubicBezTo>
                    <a:lnTo>
                      <a:pt x="3900" y="1074"/>
                    </a:lnTo>
                    <a:cubicBezTo>
                      <a:pt x="3900" y="1074"/>
                      <a:pt x="3900" y="1074"/>
                      <a:pt x="3900" y="1074"/>
                    </a:cubicBezTo>
                    <a:cubicBezTo>
                      <a:pt x="3900" y="1074"/>
                      <a:pt x="3898" y="1074"/>
                      <a:pt x="3898" y="1074"/>
                    </a:cubicBezTo>
                    <a:lnTo>
                      <a:pt x="3896" y="1074"/>
                    </a:lnTo>
                    <a:cubicBezTo>
                      <a:pt x="3893" y="1075"/>
                      <a:pt x="3890" y="1077"/>
                      <a:pt x="3887" y="1079"/>
                    </a:cubicBezTo>
                    <a:cubicBezTo>
                      <a:pt x="3884" y="1083"/>
                      <a:pt x="3882" y="1087"/>
                      <a:pt x="3882" y="1092"/>
                    </a:cubicBezTo>
                    <a:close/>
                    <a:moveTo>
                      <a:pt x="3934" y="819"/>
                    </a:moveTo>
                    <a:lnTo>
                      <a:pt x="3930" y="817"/>
                    </a:lnTo>
                    <a:lnTo>
                      <a:pt x="3926" y="815"/>
                    </a:lnTo>
                    <a:cubicBezTo>
                      <a:pt x="3918" y="811"/>
                      <a:pt x="3909" y="809"/>
                      <a:pt x="3900" y="809"/>
                    </a:cubicBezTo>
                    <a:cubicBezTo>
                      <a:pt x="3889" y="809"/>
                      <a:pt x="3878" y="812"/>
                      <a:pt x="3868" y="818"/>
                    </a:cubicBezTo>
                    <a:lnTo>
                      <a:pt x="3864" y="821"/>
                    </a:lnTo>
                    <a:lnTo>
                      <a:pt x="3860" y="824"/>
                    </a:lnTo>
                    <a:cubicBezTo>
                      <a:pt x="3846" y="836"/>
                      <a:pt x="3839" y="853"/>
                      <a:pt x="3839" y="870"/>
                    </a:cubicBezTo>
                    <a:cubicBezTo>
                      <a:pt x="3839" y="889"/>
                      <a:pt x="3847" y="907"/>
                      <a:pt x="3862" y="919"/>
                    </a:cubicBezTo>
                    <a:lnTo>
                      <a:pt x="3865" y="921"/>
                    </a:lnTo>
                    <a:lnTo>
                      <a:pt x="3867" y="922"/>
                    </a:lnTo>
                    <a:cubicBezTo>
                      <a:pt x="3877" y="929"/>
                      <a:pt x="3889" y="932"/>
                      <a:pt x="3900" y="932"/>
                    </a:cubicBezTo>
                    <a:cubicBezTo>
                      <a:pt x="3911" y="932"/>
                      <a:pt x="3923" y="929"/>
                      <a:pt x="3933" y="922"/>
                    </a:cubicBezTo>
                    <a:lnTo>
                      <a:pt x="3935" y="921"/>
                    </a:lnTo>
                    <a:lnTo>
                      <a:pt x="3938" y="919"/>
                    </a:lnTo>
                    <a:cubicBezTo>
                      <a:pt x="3953" y="907"/>
                      <a:pt x="3961" y="889"/>
                      <a:pt x="3961" y="870"/>
                    </a:cubicBezTo>
                    <a:cubicBezTo>
                      <a:pt x="3961" y="850"/>
                      <a:pt x="3951" y="831"/>
                      <a:pt x="3934" y="819"/>
                    </a:cubicBezTo>
                    <a:close/>
                    <a:moveTo>
                      <a:pt x="3897" y="1155"/>
                    </a:moveTo>
                    <a:lnTo>
                      <a:pt x="3897" y="1155"/>
                    </a:lnTo>
                    <a:lnTo>
                      <a:pt x="3900" y="1155"/>
                    </a:lnTo>
                    <a:cubicBezTo>
                      <a:pt x="3900" y="1155"/>
                      <a:pt x="3900" y="1155"/>
                      <a:pt x="3900" y="1155"/>
                    </a:cubicBezTo>
                    <a:lnTo>
                      <a:pt x="3902" y="1155"/>
                    </a:lnTo>
                    <a:cubicBezTo>
                      <a:pt x="3902" y="1155"/>
                      <a:pt x="3903" y="1155"/>
                      <a:pt x="3903" y="1155"/>
                    </a:cubicBezTo>
                    <a:cubicBezTo>
                      <a:pt x="3910" y="1154"/>
                      <a:pt x="3915" y="1147"/>
                      <a:pt x="3915" y="1140"/>
                    </a:cubicBezTo>
                    <a:cubicBezTo>
                      <a:pt x="3915" y="1136"/>
                      <a:pt x="3913" y="1133"/>
                      <a:pt x="3911" y="1130"/>
                    </a:cubicBezTo>
                    <a:cubicBezTo>
                      <a:pt x="3909" y="1128"/>
                      <a:pt x="3906" y="1127"/>
                      <a:pt x="3903" y="1126"/>
                    </a:cubicBezTo>
                    <a:cubicBezTo>
                      <a:pt x="3903" y="1126"/>
                      <a:pt x="3902" y="1126"/>
                      <a:pt x="3902" y="1126"/>
                    </a:cubicBezTo>
                    <a:cubicBezTo>
                      <a:pt x="3902" y="1126"/>
                      <a:pt x="3900" y="1126"/>
                      <a:pt x="3900" y="1126"/>
                    </a:cubicBezTo>
                    <a:cubicBezTo>
                      <a:pt x="3900" y="1126"/>
                      <a:pt x="3898" y="1126"/>
                      <a:pt x="3897" y="1126"/>
                    </a:cubicBezTo>
                    <a:lnTo>
                      <a:pt x="3896" y="1126"/>
                    </a:lnTo>
                    <a:cubicBezTo>
                      <a:pt x="3890" y="1128"/>
                      <a:pt x="3885" y="1134"/>
                      <a:pt x="3885" y="1140"/>
                    </a:cubicBezTo>
                    <a:cubicBezTo>
                      <a:pt x="3885" y="1147"/>
                      <a:pt x="3890" y="1153"/>
                      <a:pt x="3897" y="1155"/>
                    </a:cubicBezTo>
                    <a:close/>
                    <a:moveTo>
                      <a:pt x="3875" y="1268"/>
                    </a:moveTo>
                    <a:cubicBezTo>
                      <a:pt x="3865" y="1265"/>
                      <a:pt x="3853" y="1257"/>
                      <a:pt x="3842" y="1247"/>
                    </a:cubicBezTo>
                    <a:cubicBezTo>
                      <a:pt x="3842" y="1247"/>
                      <a:pt x="3841" y="1246"/>
                      <a:pt x="3841" y="1246"/>
                    </a:cubicBezTo>
                    <a:cubicBezTo>
                      <a:pt x="3841" y="1246"/>
                      <a:pt x="3838" y="1245"/>
                      <a:pt x="3838" y="1245"/>
                    </a:cubicBezTo>
                    <a:lnTo>
                      <a:pt x="3835" y="1244"/>
                    </a:lnTo>
                    <a:cubicBezTo>
                      <a:pt x="3835" y="1244"/>
                      <a:pt x="3834" y="1243"/>
                      <a:pt x="3834" y="1243"/>
                    </a:cubicBezTo>
                    <a:cubicBezTo>
                      <a:pt x="3834" y="1243"/>
                      <a:pt x="3831" y="1243"/>
                      <a:pt x="3831" y="1243"/>
                    </a:cubicBezTo>
                    <a:lnTo>
                      <a:pt x="3830" y="1242"/>
                    </a:lnTo>
                    <a:cubicBezTo>
                      <a:pt x="3830" y="1242"/>
                      <a:pt x="3827" y="1242"/>
                      <a:pt x="3827" y="1242"/>
                    </a:cubicBezTo>
                    <a:lnTo>
                      <a:pt x="3824" y="1241"/>
                    </a:lnTo>
                    <a:lnTo>
                      <a:pt x="3820" y="1241"/>
                    </a:lnTo>
                    <a:cubicBezTo>
                      <a:pt x="3816" y="1240"/>
                      <a:pt x="3812" y="1240"/>
                      <a:pt x="3810" y="1241"/>
                    </a:cubicBezTo>
                    <a:cubicBezTo>
                      <a:pt x="3808" y="1242"/>
                      <a:pt x="3806" y="1243"/>
                      <a:pt x="3806" y="1244"/>
                    </a:cubicBezTo>
                    <a:cubicBezTo>
                      <a:pt x="3805" y="1245"/>
                      <a:pt x="3805" y="1247"/>
                      <a:pt x="3806" y="1249"/>
                    </a:cubicBezTo>
                    <a:cubicBezTo>
                      <a:pt x="3808" y="1256"/>
                      <a:pt x="3817" y="1266"/>
                      <a:pt x="3830" y="1274"/>
                    </a:cubicBezTo>
                    <a:lnTo>
                      <a:pt x="3835" y="1276"/>
                    </a:lnTo>
                    <a:lnTo>
                      <a:pt x="3836" y="1277"/>
                    </a:lnTo>
                    <a:lnTo>
                      <a:pt x="3839" y="1279"/>
                    </a:lnTo>
                    <a:cubicBezTo>
                      <a:pt x="3839" y="1279"/>
                      <a:pt x="3840" y="1279"/>
                      <a:pt x="3840" y="1279"/>
                    </a:cubicBezTo>
                    <a:cubicBezTo>
                      <a:pt x="3840" y="1279"/>
                      <a:pt x="3843" y="1280"/>
                      <a:pt x="3843" y="1280"/>
                    </a:cubicBezTo>
                    <a:lnTo>
                      <a:pt x="3846" y="1282"/>
                    </a:lnTo>
                    <a:lnTo>
                      <a:pt x="3850" y="1283"/>
                    </a:lnTo>
                    <a:cubicBezTo>
                      <a:pt x="3861" y="1287"/>
                      <a:pt x="3871" y="1288"/>
                      <a:pt x="3877" y="1286"/>
                    </a:cubicBezTo>
                    <a:cubicBezTo>
                      <a:pt x="3877" y="1286"/>
                      <a:pt x="3878" y="1286"/>
                      <a:pt x="3878" y="1286"/>
                    </a:cubicBezTo>
                    <a:cubicBezTo>
                      <a:pt x="3878" y="1286"/>
                      <a:pt x="3878" y="1285"/>
                      <a:pt x="3878" y="1285"/>
                    </a:cubicBezTo>
                    <a:cubicBezTo>
                      <a:pt x="3878" y="1285"/>
                      <a:pt x="3877" y="1281"/>
                      <a:pt x="3877" y="1281"/>
                    </a:cubicBezTo>
                    <a:cubicBezTo>
                      <a:pt x="3877" y="1281"/>
                      <a:pt x="3876" y="1271"/>
                      <a:pt x="3875" y="1270"/>
                    </a:cubicBezTo>
                    <a:cubicBezTo>
                      <a:pt x="3875" y="1270"/>
                      <a:pt x="3875" y="1269"/>
                      <a:pt x="3875" y="1268"/>
                    </a:cubicBezTo>
                    <a:close/>
                    <a:moveTo>
                      <a:pt x="3664" y="1328"/>
                    </a:moveTo>
                    <a:cubicBezTo>
                      <a:pt x="3665" y="1326"/>
                      <a:pt x="3682" y="1295"/>
                      <a:pt x="3683" y="1293"/>
                    </a:cubicBezTo>
                    <a:cubicBezTo>
                      <a:pt x="3681" y="1292"/>
                      <a:pt x="3642" y="1267"/>
                      <a:pt x="3640" y="1266"/>
                    </a:cubicBezTo>
                    <a:cubicBezTo>
                      <a:pt x="3640" y="1266"/>
                      <a:pt x="3634" y="1277"/>
                      <a:pt x="3634" y="1277"/>
                    </a:cubicBezTo>
                    <a:cubicBezTo>
                      <a:pt x="3634" y="1277"/>
                      <a:pt x="3632" y="1279"/>
                      <a:pt x="3632" y="1280"/>
                    </a:cubicBezTo>
                    <a:cubicBezTo>
                      <a:pt x="3643" y="1302"/>
                      <a:pt x="3655" y="1319"/>
                      <a:pt x="3662" y="1328"/>
                    </a:cubicBezTo>
                    <a:lnTo>
                      <a:pt x="3664" y="1328"/>
                    </a:lnTo>
                    <a:close/>
                    <a:moveTo>
                      <a:pt x="4031" y="1081"/>
                    </a:moveTo>
                    <a:lnTo>
                      <a:pt x="4030" y="1086"/>
                    </a:lnTo>
                    <a:lnTo>
                      <a:pt x="4030" y="1088"/>
                    </a:lnTo>
                    <a:cubicBezTo>
                      <a:pt x="4030" y="1088"/>
                      <a:pt x="4028" y="1096"/>
                      <a:pt x="4027" y="1102"/>
                    </a:cubicBezTo>
                    <a:cubicBezTo>
                      <a:pt x="4032" y="1098"/>
                      <a:pt x="4058" y="1081"/>
                      <a:pt x="4058" y="1081"/>
                    </a:cubicBezTo>
                    <a:cubicBezTo>
                      <a:pt x="4057" y="1078"/>
                      <a:pt x="4042" y="1051"/>
                      <a:pt x="4037" y="1043"/>
                    </a:cubicBezTo>
                    <a:cubicBezTo>
                      <a:pt x="4037" y="1048"/>
                      <a:pt x="4036" y="1054"/>
                      <a:pt x="4036" y="1054"/>
                    </a:cubicBezTo>
                    <a:lnTo>
                      <a:pt x="4036" y="1054"/>
                    </a:lnTo>
                    <a:lnTo>
                      <a:pt x="4035" y="1061"/>
                    </a:lnTo>
                    <a:lnTo>
                      <a:pt x="4031" y="1081"/>
                    </a:lnTo>
                    <a:close/>
                    <a:moveTo>
                      <a:pt x="4023" y="1122"/>
                    </a:moveTo>
                    <a:cubicBezTo>
                      <a:pt x="4023" y="1122"/>
                      <a:pt x="4026" y="1127"/>
                      <a:pt x="4026" y="1127"/>
                    </a:cubicBezTo>
                    <a:cubicBezTo>
                      <a:pt x="4026" y="1127"/>
                      <a:pt x="4043" y="1158"/>
                      <a:pt x="4044" y="1161"/>
                    </a:cubicBezTo>
                    <a:cubicBezTo>
                      <a:pt x="4048" y="1158"/>
                      <a:pt x="4084" y="1135"/>
                      <a:pt x="4087" y="1134"/>
                    </a:cubicBezTo>
                    <a:cubicBezTo>
                      <a:pt x="4087" y="1133"/>
                      <a:pt x="4065" y="1094"/>
                      <a:pt x="4064" y="1091"/>
                    </a:cubicBezTo>
                    <a:cubicBezTo>
                      <a:pt x="4060" y="1093"/>
                      <a:pt x="4026" y="1116"/>
                      <a:pt x="4024" y="1116"/>
                    </a:cubicBezTo>
                    <a:cubicBezTo>
                      <a:pt x="4024" y="1117"/>
                      <a:pt x="4023" y="1121"/>
                      <a:pt x="4023" y="1122"/>
                    </a:cubicBezTo>
                    <a:close/>
                    <a:moveTo>
                      <a:pt x="4019" y="1141"/>
                    </a:moveTo>
                    <a:lnTo>
                      <a:pt x="4014" y="1160"/>
                    </a:lnTo>
                    <a:lnTo>
                      <a:pt x="4012" y="1167"/>
                    </a:lnTo>
                    <a:cubicBezTo>
                      <a:pt x="4012" y="1167"/>
                      <a:pt x="4008" y="1180"/>
                      <a:pt x="4007" y="1184"/>
                    </a:cubicBezTo>
                    <a:cubicBezTo>
                      <a:pt x="4011" y="1182"/>
                      <a:pt x="4034" y="1167"/>
                      <a:pt x="4035" y="1166"/>
                    </a:cubicBezTo>
                    <a:cubicBezTo>
                      <a:pt x="4033" y="1162"/>
                      <a:pt x="4023" y="1144"/>
                      <a:pt x="4020" y="1138"/>
                    </a:cubicBezTo>
                    <a:cubicBezTo>
                      <a:pt x="4020" y="1138"/>
                      <a:pt x="4019" y="1141"/>
                      <a:pt x="4019" y="1141"/>
                    </a:cubicBezTo>
                    <a:close/>
                    <a:moveTo>
                      <a:pt x="3987" y="1200"/>
                    </a:moveTo>
                    <a:lnTo>
                      <a:pt x="3986" y="1205"/>
                    </a:lnTo>
                    <a:cubicBezTo>
                      <a:pt x="3986" y="1205"/>
                      <a:pt x="3984" y="1210"/>
                      <a:pt x="3984" y="1210"/>
                    </a:cubicBezTo>
                    <a:lnTo>
                      <a:pt x="3984" y="1212"/>
                    </a:lnTo>
                    <a:cubicBezTo>
                      <a:pt x="3982" y="1215"/>
                      <a:pt x="3980" y="1219"/>
                      <a:pt x="3978" y="1223"/>
                    </a:cubicBezTo>
                    <a:cubicBezTo>
                      <a:pt x="3978" y="1223"/>
                      <a:pt x="3973" y="1230"/>
                      <a:pt x="3973" y="1230"/>
                    </a:cubicBezTo>
                    <a:cubicBezTo>
                      <a:pt x="3973" y="1230"/>
                      <a:pt x="3973" y="1231"/>
                      <a:pt x="3972" y="1231"/>
                    </a:cubicBezTo>
                    <a:cubicBezTo>
                      <a:pt x="3973" y="1231"/>
                      <a:pt x="3973" y="1231"/>
                      <a:pt x="3973" y="1231"/>
                    </a:cubicBezTo>
                    <a:cubicBezTo>
                      <a:pt x="3973" y="1231"/>
                      <a:pt x="3974" y="1231"/>
                      <a:pt x="3975" y="1230"/>
                    </a:cubicBezTo>
                    <a:cubicBezTo>
                      <a:pt x="3979" y="1225"/>
                      <a:pt x="3983" y="1217"/>
                      <a:pt x="3987" y="1207"/>
                    </a:cubicBezTo>
                    <a:lnTo>
                      <a:pt x="3989" y="1203"/>
                    </a:lnTo>
                    <a:cubicBezTo>
                      <a:pt x="3989" y="1203"/>
                      <a:pt x="3990" y="1199"/>
                      <a:pt x="3991" y="1199"/>
                    </a:cubicBezTo>
                    <a:cubicBezTo>
                      <a:pt x="3991" y="1198"/>
                      <a:pt x="3991" y="1197"/>
                      <a:pt x="3992" y="1196"/>
                    </a:cubicBezTo>
                    <a:cubicBezTo>
                      <a:pt x="3991" y="1196"/>
                      <a:pt x="3991" y="1196"/>
                      <a:pt x="3991" y="1196"/>
                    </a:cubicBezTo>
                    <a:lnTo>
                      <a:pt x="3990" y="1196"/>
                    </a:lnTo>
                    <a:cubicBezTo>
                      <a:pt x="3990" y="1196"/>
                      <a:pt x="3988" y="1196"/>
                      <a:pt x="3987" y="1196"/>
                    </a:cubicBezTo>
                    <a:cubicBezTo>
                      <a:pt x="3987" y="1197"/>
                      <a:pt x="3987" y="1199"/>
                      <a:pt x="3987" y="1200"/>
                    </a:cubicBezTo>
                    <a:lnTo>
                      <a:pt x="3987" y="1200"/>
                    </a:lnTo>
                    <a:cubicBezTo>
                      <a:pt x="3987" y="1200"/>
                      <a:pt x="3987" y="1200"/>
                      <a:pt x="3987" y="1200"/>
                    </a:cubicBezTo>
                    <a:close/>
                    <a:moveTo>
                      <a:pt x="4075" y="1083"/>
                    </a:moveTo>
                    <a:cubicBezTo>
                      <a:pt x="4075" y="1083"/>
                      <a:pt x="4074" y="1084"/>
                      <a:pt x="4073" y="1085"/>
                    </a:cubicBezTo>
                    <a:cubicBezTo>
                      <a:pt x="4074" y="1087"/>
                      <a:pt x="4088" y="1113"/>
                      <a:pt x="4088" y="1113"/>
                    </a:cubicBezTo>
                    <a:cubicBezTo>
                      <a:pt x="4088" y="1113"/>
                      <a:pt x="4095" y="1125"/>
                      <a:pt x="4096" y="1128"/>
                    </a:cubicBezTo>
                    <a:cubicBezTo>
                      <a:pt x="4100" y="1126"/>
                      <a:pt x="4140" y="1100"/>
                      <a:pt x="4144" y="1098"/>
                    </a:cubicBezTo>
                    <a:cubicBezTo>
                      <a:pt x="4142" y="1095"/>
                      <a:pt x="4119" y="1059"/>
                      <a:pt x="4117" y="1055"/>
                    </a:cubicBezTo>
                    <a:cubicBezTo>
                      <a:pt x="4115" y="1057"/>
                      <a:pt x="4075" y="1083"/>
                      <a:pt x="4075" y="1083"/>
                    </a:cubicBezTo>
                    <a:close/>
                    <a:moveTo>
                      <a:pt x="4083" y="1301"/>
                    </a:moveTo>
                    <a:cubicBezTo>
                      <a:pt x="4083" y="1301"/>
                      <a:pt x="4090" y="1297"/>
                      <a:pt x="4090" y="1297"/>
                    </a:cubicBezTo>
                    <a:lnTo>
                      <a:pt x="4091" y="1296"/>
                    </a:lnTo>
                    <a:cubicBezTo>
                      <a:pt x="4091" y="1296"/>
                      <a:pt x="4101" y="1290"/>
                      <a:pt x="4102" y="1289"/>
                    </a:cubicBezTo>
                    <a:cubicBezTo>
                      <a:pt x="4101" y="1287"/>
                      <a:pt x="4076" y="1241"/>
                      <a:pt x="4074" y="1238"/>
                    </a:cubicBezTo>
                    <a:cubicBezTo>
                      <a:pt x="4071" y="1240"/>
                      <a:pt x="4030" y="1266"/>
                      <a:pt x="4027" y="1267"/>
                    </a:cubicBezTo>
                    <a:cubicBezTo>
                      <a:pt x="4028" y="1269"/>
                      <a:pt x="4029" y="1272"/>
                      <a:pt x="4029" y="1272"/>
                    </a:cubicBezTo>
                    <a:lnTo>
                      <a:pt x="4031" y="1277"/>
                    </a:lnTo>
                    <a:cubicBezTo>
                      <a:pt x="4031" y="1277"/>
                      <a:pt x="4051" y="1317"/>
                      <a:pt x="4052" y="1321"/>
                    </a:cubicBezTo>
                    <a:cubicBezTo>
                      <a:pt x="4053" y="1320"/>
                      <a:pt x="4083" y="1301"/>
                      <a:pt x="4083" y="1301"/>
                    </a:cubicBezTo>
                    <a:close/>
                    <a:moveTo>
                      <a:pt x="4035" y="1179"/>
                    </a:moveTo>
                    <a:cubicBezTo>
                      <a:pt x="4035" y="1179"/>
                      <a:pt x="4003" y="1199"/>
                      <a:pt x="4002" y="1200"/>
                    </a:cubicBezTo>
                    <a:cubicBezTo>
                      <a:pt x="4001" y="1201"/>
                      <a:pt x="3999" y="1206"/>
                      <a:pt x="3999" y="1207"/>
                    </a:cubicBezTo>
                    <a:cubicBezTo>
                      <a:pt x="3999" y="1209"/>
                      <a:pt x="4021" y="1254"/>
                      <a:pt x="4022" y="1258"/>
                    </a:cubicBezTo>
                    <a:cubicBezTo>
                      <a:pt x="4025" y="1256"/>
                      <a:pt x="4053" y="1238"/>
                      <a:pt x="4053" y="1238"/>
                    </a:cubicBezTo>
                    <a:cubicBezTo>
                      <a:pt x="4053" y="1238"/>
                      <a:pt x="4066" y="1230"/>
                      <a:pt x="4069" y="1228"/>
                    </a:cubicBezTo>
                    <a:cubicBezTo>
                      <a:pt x="4067" y="1225"/>
                      <a:pt x="4041" y="1177"/>
                      <a:pt x="4040" y="1176"/>
                    </a:cubicBezTo>
                    <a:cubicBezTo>
                      <a:pt x="4040" y="1176"/>
                      <a:pt x="4035" y="1179"/>
                      <a:pt x="4035" y="1179"/>
                    </a:cubicBezTo>
                    <a:close/>
                    <a:moveTo>
                      <a:pt x="4149" y="1107"/>
                    </a:moveTo>
                    <a:cubicBezTo>
                      <a:pt x="4146" y="1109"/>
                      <a:pt x="4104" y="1135"/>
                      <a:pt x="4101" y="1137"/>
                    </a:cubicBezTo>
                    <a:cubicBezTo>
                      <a:pt x="4102" y="1137"/>
                      <a:pt x="4130" y="1188"/>
                      <a:pt x="4130" y="1190"/>
                    </a:cubicBezTo>
                    <a:cubicBezTo>
                      <a:pt x="4134" y="1187"/>
                      <a:pt x="4175" y="1162"/>
                      <a:pt x="4175" y="1162"/>
                    </a:cubicBezTo>
                    <a:cubicBezTo>
                      <a:pt x="4175" y="1162"/>
                      <a:pt x="4179" y="1159"/>
                      <a:pt x="4181" y="1158"/>
                    </a:cubicBezTo>
                    <a:cubicBezTo>
                      <a:pt x="4179" y="1155"/>
                      <a:pt x="4154" y="1115"/>
                      <a:pt x="4154" y="1115"/>
                    </a:cubicBezTo>
                    <a:lnTo>
                      <a:pt x="4154" y="1114"/>
                    </a:lnTo>
                    <a:cubicBezTo>
                      <a:pt x="4154" y="1114"/>
                      <a:pt x="4149" y="1108"/>
                      <a:pt x="4149" y="1107"/>
                    </a:cubicBezTo>
                    <a:close/>
                    <a:moveTo>
                      <a:pt x="3897" y="1303"/>
                    </a:moveTo>
                    <a:cubicBezTo>
                      <a:pt x="3897" y="1303"/>
                      <a:pt x="3897" y="1303"/>
                      <a:pt x="3898" y="1303"/>
                    </a:cubicBezTo>
                    <a:lnTo>
                      <a:pt x="3899" y="1304"/>
                    </a:lnTo>
                    <a:cubicBezTo>
                      <a:pt x="3899" y="1304"/>
                      <a:pt x="3899" y="1304"/>
                      <a:pt x="3899" y="1304"/>
                    </a:cubicBezTo>
                    <a:cubicBezTo>
                      <a:pt x="3899" y="1304"/>
                      <a:pt x="3900" y="1305"/>
                      <a:pt x="3900" y="1305"/>
                    </a:cubicBezTo>
                    <a:lnTo>
                      <a:pt x="3900" y="1304"/>
                    </a:lnTo>
                    <a:lnTo>
                      <a:pt x="3901" y="1304"/>
                    </a:lnTo>
                    <a:lnTo>
                      <a:pt x="3902" y="1303"/>
                    </a:lnTo>
                    <a:lnTo>
                      <a:pt x="3903" y="1303"/>
                    </a:lnTo>
                    <a:lnTo>
                      <a:pt x="3904" y="1301"/>
                    </a:lnTo>
                    <a:cubicBezTo>
                      <a:pt x="3906" y="1298"/>
                      <a:pt x="3908" y="1294"/>
                      <a:pt x="3910" y="1289"/>
                    </a:cubicBezTo>
                    <a:cubicBezTo>
                      <a:pt x="3910" y="1289"/>
                      <a:pt x="3910" y="1288"/>
                      <a:pt x="3910" y="1288"/>
                    </a:cubicBezTo>
                    <a:cubicBezTo>
                      <a:pt x="3910" y="1288"/>
                      <a:pt x="3911" y="1284"/>
                      <a:pt x="3911" y="1284"/>
                    </a:cubicBezTo>
                    <a:cubicBezTo>
                      <a:pt x="3911" y="1284"/>
                      <a:pt x="3911" y="1283"/>
                      <a:pt x="3911" y="1283"/>
                    </a:cubicBezTo>
                    <a:lnTo>
                      <a:pt x="3913" y="1273"/>
                    </a:lnTo>
                    <a:lnTo>
                      <a:pt x="3914" y="1269"/>
                    </a:lnTo>
                    <a:lnTo>
                      <a:pt x="3914" y="1268"/>
                    </a:lnTo>
                    <a:cubicBezTo>
                      <a:pt x="3914" y="1268"/>
                      <a:pt x="3914" y="1265"/>
                      <a:pt x="3914" y="1265"/>
                    </a:cubicBezTo>
                    <a:cubicBezTo>
                      <a:pt x="3914" y="1265"/>
                      <a:pt x="3915" y="1262"/>
                      <a:pt x="3915" y="1262"/>
                    </a:cubicBezTo>
                    <a:lnTo>
                      <a:pt x="3915" y="1248"/>
                    </a:lnTo>
                    <a:cubicBezTo>
                      <a:pt x="3915" y="1242"/>
                      <a:pt x="3915" y="1236"/>
                      <a:pt x="3914" y="1230"/>
                    </a:cubicBezTo>
                    <a:cubicBezTo>
                      <a:pt x="3914" y="1230"/>
                      <a:pt x="3914" y="1230"/>
                      <a:pt x="3914" y="1229"/>
                    </a:cubicBezTo>
                    <a:cubicBezTo>
                      <a:pt x="3914" y="1229"/>
                      <a:pt x="3914" y="1227"/>
                      <a:pt x="3914" y="1226"/>
                    </a:cubicBezTo>
                    <a:cubicBezTo>
                      <a:pt x="3914" y="1226"/>
                      <a:pt x="3914" y="1223"/>
                      <a:pt x="3914" y="1223"/>
                    </a:cubicBezTo>
                    <a:lnTo>
                      <a:pt x="3913" y="1221"/>
                    </a:lnTo>
                    <a:cubicBezTo>
                      <a:pt x="3910" y="1204"/>
                      <a:pt x="3905" y="1194"/>
                      <a:pt x="3902" y="1192"/>
                    </a:cubicBezTo>
                    <a:cubicBezTo>
                      <a:pt x="3901" y="1191"/>
                      <a:pt x="3900" y="1191"/>
                      <a:pt x="3900" y="1191"/>
                    </a:cubicBezTo>
                    <a:cubicBezTo>
                      <a:pt x="3899" y="1191"/>
                      <a:pt x="3899" y="1191"/>
                      <a:pt x="3898" y="1192"/>
                    </a:cubicBezTo>
                    <a:cubicBezTo>
                      <a:pt x="3894" y="1195"/>
                      <a:pt x="3890" y="1204"/>
                      <a:pt x="3887" y="1221"/>
                    </a:cubicBezTo>
                    <a:lnTo>
                      <a:pt x="3887" y="1222"/>
                    </a:lnTo>
                    <a:lnTo>
                      <a:pt x="3886" y="1223"/>
                    </a:lnTo>
                    <a:lnTo>
                      <a:pt x="3886" y="1224"/>
                    </a:lnTo>
                    <a:cubicBezTo>
                      <a:pt x="3886" y="1224"/>
                      <a:pt x="3886" y="1226"/>
                      <a:pt x="3886" y="1226"/>
                    </a:cubicBezTo>
                    <a:lnTo>
                      <a:pt x="3886" y="1230"/>
                    </a:lnTo>
                    <a:lnTo>
                      <a:pt x="3886" y="1230"/>
                    </a:lnTo>
                    <a:lnTo>
                      <a:pt x="3885" y="1248"/>
                    </a:lnTo>
                    <a:lnTo>
                      <a:pt x="3885" y="1262"/>
                    </a:lnTo>
                    <a:cubicBezTo>
                      <a:pt x="3885" y="1262"/>
                      <a:pt x="3886" y="1265"/>
                      <a:pt x="3886" y="1266"/>
                    </a:cubicBezTo>
                    <a:cubicBezTo>
                      <a:pt x="3886" y="1266"/>
                      <a:pt x="3886" y="1268"/>
                      <a:pt x="3886" y="1268"/>
                    </a:cubicBezTo>
                    <a:lnTo>
                      <a:pt x="3887" y="1274"/>
                    </a:lnTo>
                    <a:lnTo>
                      <a:pt x="3888" y="1282"/>
                    </a:lnTo>
                    <a:cubicBezTo>
                      <a:pt x="3888" y="1282"/>
                      <a:pt x="3889" y="1284"/>
                      <a:pt x="3889" y="1284"/>
                    </a:cubicBezTo>
                    <a:cubicBezTo>
                      <a:pt x="3889" y="1284"/>
                      <a:pt x="3890" y="1288"/>
                      <a:pt x="3890" y="1288"/>
                    </a:cubicBezTo>
                    <a:lnTo>
                      <a:pt x="3890" y="1289"/>
                    </a:lnTo>
                    <a:cubicBezTo>
                      <a:pt x="3892" y="1294"/>
                      <a:pt x="3894" y="1298"/>
                      <a:pt x="3896" y="1301"/>
                    </a:cubicBezTo>
                    <a:cubicBezTo>
                      <a:pt x="3896" y="1301"/>
                      <a:pt x="3897" y="1303"/>
                      <a:pt x="3897" y="1303"/>
                    </a:cubicBezTo>
                    <a:close/>
                    <a:moveTo>
                      <a:pt x="4092" y="1143"/>
                    </a:moveTo>
                    <a:cubicBezTo>
                      <a:pt x="4085" y="1147"/>
                      <a:pt x="4050" y="1170"/>
                      <a:pt x="4049" y="1170"/>
                    </a:cubicBezTo>
                    <a:cubicBezTo>
                      <a:pt x="4051" y="1172"/>
                      <a:pt x="4078" y="1222"/>
                      <a:pt x="4078" y="1223"/>
                    </a:cubicBezTo>
                    <a:cubicBezTo>
                      <a:pt x="4081" y="1221"/>
                      <a:pt x="4118" y="1197"/>
                      <a:pt x="4121" y="1195"/>
                    </a:cubicBezTo>
                    <a:cubicBezTo>
                      <a:pt x="4121" y="1195"/>
                      <a:pt x="4096" y="1150"/>
                      <a:pt x="4096" y="1150"/>
                    </a:cubicBezTo>
                    <a:cubicBezTo>
                      <a:pt x="4096" y="1150"/>
                      <a:pt x="4093" y="1145"/>
                      <a:pt x="4092" y="1143"/>
                    </a:cubicBezTo>
                    <a:close/>
                    <a:moveTo>
                      <a:pt x="4127" y="1205"/>
                    </a:moveTo>
                    <a:cubicBezTo>
                      <a:pt x="4123" y="1207"/>
                      <a:pt x="4086" y="1230"/>
                      <a:pt x="4083" y="1232"/>
                    </a:cubicBezTo>
                    <a:cubicBezTo>
                      <a:pt x="4085" y="1235"/>
                      <a:pt x="4110" y="1282"/>
                      <a:pt x="4111" y="1283"/>
                    </a:cubicBezTo>
                    <a:cubicBezTo>
                      <a:pt x="4115" y="1281"/>
                      <a:pt x="4152" y="1258"/>
                      <a:pt x="4155" y="1256"/>
                    </a:cubicBezTo>
                    <a:cubicBezTo>
                      <a:pt x="4154" y="1255"/>
                      <a:pt x="4129" y="1208"/>
                      <a:pt x="4127" y="1205"/>
                    </a:cubicBezTo>
                    <a:close/>
                    <a:moveTo>
                      <a:pt x="3988" y="1230"/>
                    </a:moveTo>
                    <a:cubicBezTo>
                      <a:pt x="3990" y="1231"/>
                      <a:pt x="3992" y="1231"/>
                      <a:pt x="3993" y="1231"/>
                    </a:cubicBezTo>
                    <a:cubicBezTo>
                      <a:pt x="3996" y="1232"/>
                      <a:pt x="3998" y="1233"/>
                      <a:pt x="4000" y="1235"/>
                    </a:cubicBezTo>
                    <a:cubicBezTo>
                      <a:pt x="3997" y="1228"/>
                      <a:pt x="3995" y="1224"/>
                      <a:pt x="3993" y="1220"/>
                    </a:cubicBezTo>
                    <a:cubicBezTo>
                      <a:pt x="3991" y="1224"/>
                      <a:pt x="3989" y="1227"/>
                      <a:pt x="3988" y="1230"/>
                    </a:cubicBezTo>
                    <a:close/>
                    <a:moveTo>
                      <a:pt x="3780" y="1137"/>
                    </a:moveTo>
                    <a:cubicBezTo>
                      <a:pt x="3780" y="1138"/>
                      <a:pt x="3766" y="1164"/>
                      <a:pt x="3764" y="1166"/>
                    </a:cubicBezTo>
                    <a:cubicBezTo>
                      <a:pt x="3766" y="1167"/>
                      <a:pt x="3786" y="1180"/>
                      <a:pt x="3793" y="1184"/>
                    </a:cubicBezTo>
                    <a:cubicBezTo>
                      <a:pt x="3792" y="1180"/>
                      <a:pt x="3788" y="1167"/>
                      <a:pt x="3788" y="1167"/>
                    </a:cubicBezTo>
                    <a:lnTo>
                      <a:pt x="3787" y="1165"/>
                    </a:lnTo>
                    <a:lnTo>
                      <a:pt x="3781" y="1141"/>
                    </a:lnTo>
                    <a:cubicBezTo>
                      <a:pt x="3781" y="1141"/>
                      <a:pt x="3780" y="1138"/>
                      <a:pt x="3780" y="1137"/>
                    </a:cubicBezTo>
                    <a:close/>
                    <a:moveTo>
                      <a:pt x="3656" y="1098"/>
                    </a:moveTo>
                    <a:cubicBezTo>
                      <a:pt x="3687" y="1117"/>
                      <a:pt x="3699" y="1125"/>
                      <a:pt x="3703" y="1128"/>
                    </a:cubicBezTo>
                    <a:cubicBezTo>
                      <a:pt x="3707" y="1120"/>
                      <a:pt x="3725" y="1089"/>
                      <a:pt x="3727" y="1085"/>
                    </a:cubicBezTo>
                    <a:cubicBezTo>
                      <a:pt x="3724" y="1083"/>
                      <a:pt x="3686" y="1058"/>
                      <a:pt x="3683" y="1055"/>
                    </a:cubicBezTo>
                    <a:cubicBezTo>
                      <a:pt x="3682" y="1056"/>
                      <a:pt x="3657" y="1097"/>
                      <a:pt x="3656" y="1098"/>
                    </a:cubicBezTo>
                    <a:close/>
                    <a:moveTo>
                      <a:pt x="3673" y="1205"/>
                    </a:moveTo>
                    <a:cubicBezTo>
                      <a:pt x="3671" y="1208"/>
                      <a:pt x="3646" y="1253"/>
                      <a:pt x="3645" y="1256"/>
                    </a:cubicBezTo>
                    <a:cubicBezTo>
                      <a:pt x="3648" y="1258"/>
                      <a:pt x="3685" y="1281"/>
                      <a:pt x="3688" y="1283"/>
                    </a:cubicBezTo>
                    <a:cubicBezTo>
                      <a:pt x="3690" y="1281"/>
                      <a:pt x="3715" y="1235"/>
                      <a:pt x="3716" y="1232"/>
                    </a:cubicBezTo>
                    <a:cubicBezTo>
                      <a:pt x="3714" y="1230"/>
                      <a:pt x="3676" y="1206"/>
                      <a:pt x="3673" y="1205"/>
                    </a:cubicBezTo>
                    <a:close/>
                    <a:moveTo>
                      <a:pt x="3707" y="1143"/>
                    </a:moveTo>
                    <a:cubicBezTo>
                      <a:pt x="3705" y="1146"/>
                      <a:pt x="3680" y="1192"/>
                      <a:pt x="3678" y="1195"/>
                    </a:cubicBezTo>
                    <a:cubicBezTo>
                      <a:pt x="3684" y="1199"/>
                      <a:pt x="3719" y="1221"/>
                      <a:pt x="3722" y="1223"/>
                    </a:cubicBezTo>
                    <a:cubicBezTo>
                      <a:pt x="3726" y="1214"/>
                      <a:pt x="3749" y="1172"/>
                      <a:pt x="3750" y="1170"/>
                    </a:cubicBezTo>
                    <a:cubicBezTo>
                      <a:pt x="3747" y="1168"/>
                      <a:pt x="3713" y="1147"/>
                      <a:pt x="3713" y="1147"/>
                    </a:cubicBezTo>
                    <a:cubicBezTo>
                      <a:pt x="3713" y="1147"/>
                      <a:pt x="3708" y="1143"/>
                      <a:pt x="3707" y="1143"/>
                    </a:cubicBezTo>
                    <a:close/>
                    <a:moveTo>
                      <a:pt x="3625" y="1149"/>
                    </a:moveTo>
                    <a:cubicBezTo>
                      <a:pt x="3625" y="1149"/>
                      <a:pt x="3619" y="1158"/>
                      <a:pt x="3619" y="1158"/>
                    </a:cubicBezTo>
                    <a:cubicBezTo>
                      <a:pt x="3622" y="1160"/>
                      <a:pt x="3666" y="1188"/>
                      <a:pt x="3669" y="1190"/>
                    </a:cubicBezTo>
                    <a:cubicBezTo>
                      <a:pt x="3670" y="1187"/>
                      <a:pt x="3686" y="1160"/>
                      <a:pt x="3686" y="1160"/>
                    </a:cubicBezTo>
                    <a:cubicBezTo>
                      <a:pt x="3686" y="1160"/>
                      <a:pt x="3697" y="1140"/>
                      <a:pt x="3698" y="1137"/>
                    </a:cubicBezTo>
                    <a:cubicBezTo>
                      <a:pt x="3698" y="1137"/>
                      <a:pt x="3657" y="1111"/>
                      <a:pt x="3651" y="1107"/>
                    </a:cubicBezTo>
                    <a:cubicBezTo>
                      <a:pt x="3649" y="1110"/>
                      <a:pt x="3625" y="1149"/>
                      <a:pt x="3625" y="1149"/>
                    </a:cubicBezTo>
                    <a:close/>
                    <a:moveTo>
                      <a:pt x="3881" y="1296"/>
                    </a:moveTo>
                    <a:cubicBezTo>
                      <a:pt x="3881" y="1296"/>
                      <a:pt x="3880" y="1296"/>
                      <a:pt x="3880" y="1296"/>
                    </a:cubicBezTo>
                    <a:cubicBezTo>
                      <a:pt x="3873" y="1299"/>
                      <a:pt x="3862" y="1298"/>
                      <a:pt x="3851" y="1295"/>
                    </a:cubicBezTo>
                    <a:cubicBezTo>
                      <a:pt x="3851" y="1295"/>
                      <a:pt x="3847" y="1294"/>
                      <a:pt x="3847" y="1293"/>
                    </a:cubicBezTo>
                    <a:cubicBezTo>
                      <a:pt x="3847" y="1293"/>
                      <a:pt x="3843" y="1292"/>
                      <a:pt x="3843" y="1292"/>
                    </a:cubicBezTo>
                    <a:lnTo>
                      <a:pt x="3840" y="1291"/>
                    </a:lnTo>
                    <a:lnTo>
                      <a:pt x="3836" y="1289"/>
                    </a:lnTo>
                    <a:cubicBezTo>
                      <a:pt x="3836" y="1289"/>
                      <a:pt x="3831" y="1287"/>
                      <a:pt x="3831" y="1287"/>
                    </a:cubicBezTo>
                    <a:cubicBezTo>
                      <a:pt x="3831" y="1287"/>
                      <a:pt x="3828" y="1285"/>
                      <a:pt x="3827" y="1285"/>
                    </a:cubicBezTo>
                    <a:cubicBezTo>
                      <a:pt x="3824" y="1285"/>
                      <a:pt x="3820" y="1286"/>
                      <a:pt x="3817" y="1287"/>
                    </a:cubicBezTo>
                    <a:lnTo>
                      <a:pt x="3814" y="1288"/>
                    </a:lnTo>
                    <a:lnTo>
                      <a:pt x="3811" y="1290"/>
                    </a:lnTo>
                    <a:lnTo>
                      <a:pt x="3807" y="1293"/>
                    </a:lnTo>
                    <a:cubicBezTo>
                      <a:pt x="3805" y="1294"/>
                      <a:pt x="3804" y="1296"/>
                      <a:pt x="3804" y="1297"/>
                    </a:cubicBezTo>
                    <a:cubicBezTo>
                      <a:pt x="3804" y="1303"/>
                      <a:pt x="3819" y="1312"/>
                      <a:pt x="3843" y="1313"/>
                    </a:cubicBezTo>
                    <a:cubicBezTo>
                      <a:pt x="3843" y="1313"/>
                      <a:pt x="3846" y="1314"/>
                      <a:pt x="3846" y="1314"/>
                    </a:cubicBezTo>
                    <a:lnTo>
                      <a:pt x="3848" y="1314"/>
                    </a:lnTo>
                    <a:lnTo>
                      <a:pt x="3851" y="1314"/>
                    </a:lnTo>
                    <a:cubicBezTo>
                      <a:pt x="3851" y="1314"/>
                      <a:pt x="3853" y="1314"/>
                      <a:pt x="3853" y="1314"/>
                    </a:cubicBezTo>
                    <a:lnTo>
                      <a:pt x="3857" y="1313"/>
                    </a:lnTo>
                    <a:cubicBezTo>
                      <a:pt x="3869" y="1312"/>
                      <a:pt x="3880" y="1309"/>
                      <a:pt x="3886" y="1305"/>
                    </a:cubicBezTo>
                    <a:cubicBezTo>
                      <a:pt x="3884" y="1302"/>
                      <a:pt x="3883" y="1299"/>
                      <a:pt x="3881" y="1296"/>
                    </a:cubicBezTo>
                    <a:close/>
                    <a:moveTo>
                      <a:pt x="3893" y="1313"/>
                    </a:moveTo>
                    <a:cubicBezTo>
                      <a:pt x="3893" y="1313"/>
                      <a:pt x="3893" y="1313"/>
                      <a:pt x="3893" y="1313"/>
                    </a:cubicBezTo>
                    <a:cubicBezTo>
                      <a:pt x="3888" y="1317"/>
                      <a:pt x="3880" y="1320"/>
                      <a:pt x="3871" y="1322"/>
                    </a:cubicBezTo>
                    <a:cubicBezTo>
                      <a:pt x="3878" y="1322"/>
                      <a:pt x="3890" y="1322"/>
                      <a:pt x="3893" y="1322"/>
                    </a:cubicBezTo>
                    <a:cubicBezTo>
                      <a:pt x="3893" y="1319"/>
                      <a:pt x="3893" y="1315"/>
                      <a:pt x="3893" y="1313"/>
                    </a:cubicBezTo>
                    <a:close/>
                    <a:moveTo>
                      <a:pt x="3631" y="1260"/>
                    </a:moveTo>
                    <a:cubicBezTo>
                      <a:pt x="3629" y="1259"/>
                      <a:pt x="3621" y="1253"/>
                      <a:pt x="3618" y="1252"/>
                    </a:cubicBezTo>
                    <a:cubicBezTo>
                      <a:pt x="3621" y="1258"/>
                      <a:pt x="3624" y="1265"/>
                      <a:pt x="3626" y="1269"/>
                    </a:cubicBezTo>
                    <a:cubicBezTo>
                      <a:pt x="3628" y="1265"/>
                      <a:pt x="3630" y="1261"/>
                      <a:pt x="3631" y="1260"/>
                    </a:cubicBezTo>
                    <a:close/>
                    <a:moveTo>
                      <a:pt x="3794" y="1297"/>
                    </a:moveTo>
                    <a:cubicBezTo>
                      <a:pt x="3794" y="1297"/>
                      <a:pt x="3794" y="1297"/>
                      <a:pt x="3794" y="1297"/>
                    </a:cubicBezTo>
                    <a:cubicBezTo>
                      <a:pt x="3794" y="1292"/>
                      <a:pt x="3796" y="1288"/>
                      <a:pt x="3799" y="1285"/>
                    </a:cubicBezTo>
                    <a:cubicBezTo>
                      <a:pt x="3799" y="1285"/>
                      <a:pt x="3800" y="1285"/>
                      <a:pt x="3800" y="1284"/>
                    </a:cubicBezTo>
                    <a:cubicBezTo>
                      <a:pt x="3796" y="1282"/>
                      <a:pt x="3783" y="1274"/>
                      <a:pt x="3782" y="1273"/>
                    </a:cubicBezTo>
                    <a:cubicBezTo>
                      <a:pt x="3779" y="1279"/>
                      <a:pt x="3758" y="1323"/>
                      <a:pt x="3757" y="1326"/>
                    </a:cubicBezTo>
                    <a:cubicBezTo>
                      <a:pt x="3783" y="1324"/>
                      <a:pt x="3807" y="1323"/>
                      <a:pt x="3830" y="1323"/>
                    </a:cubicBezTo>
                    <a:cubicBezTo>
                      <a:pt x="3808" y="1319"/>
                      <a:pt x="3794" y="1309"/>
                      <a:pt x="3794" y="1297"/>
                    </a:cubicBezTo>
                    <a:close/>
                    <a:moveTo>
                      <a:pt x="3759" y="1176"/>
                    </a:moveTo>
                    <a:cubicBezTo>
                      <a:pt x="3757" y="1179"/>
                      <a:pt x="3732" y="1226"/>
                      <a:pt x="3731" y="1228"/>
                    </a:cubicBezTo>
                    <a:cubicBezTo>
                      <a:pt x="3733" y="1230"/>
                      <a:pt x="3771" y="1253"/>
                      <a:pt x="3771" y="1253"/>
                    </a:cubicBezTo>
                    <a:cubicBezTo>
                      <a:pt x="3771" y="1253"/>
                      <a:pt x="3775" y="1256"/>
                      <a:pt x="3777" y="1258"/>
                    </a:cubicBezTo>
                    <a:cubicBezTo>
                      <a:pt x="3777" y="1257"/>
                      <a:pt x="3779" y="1254"/>
                      <a:pt x="3779" y="1254"/>
                    </a:cubicBezTo>
                    <a:cubicBezTo>
                      <a:pt x="3779" y="1254"/>
                      <a:pt x="3800" y="1209"/>
                      <a:pt x="3801" y="1207"/>
                    </a:cubicBezTo>
                    <a:cubicBezTo>
                      <a:pt x="3801" y="1206"/>
                      <a:pt x="3799" y="1201"/>
                      <a:pt x="3798" y="1200"/>
                    </a:cubicBezTo>
                    <a:cubicBezTo>
                      <a:pt x="3797" y="1199"/>
                      <a:pt x="3762" y="1178"/>
                      <a:pt x="3759" y="1176"/>
                    </a:cubicBezTo>
                    <a:close/>
                    <a:moveTo>
                      <a:pt x="3773" y="1267"/>
                    </a:moveTo>
                    <a:cubicBezTo>
                      <a:pt x="3770" y="1266"/>
                      <a:pt x="3729" y="1240"/>
                      <a:pt x="3725" y="1238"/>
                    </a:cubicBezTo>
                    <a:cubicBezTo>
                      <a:pt x="3724" y="1241"/>
                      <a:pt x="3699" y="1286"/>
                      <a:pt x="3697" y="1289"/>
                    </a:cubicBezTo>
                    <a:cubicBezTo>
                      <a:pt x="3700" y="1291"/>
                      <a:pt x="3745" y="1319"/>
                      <a:pt x="3748" y="1321"/>
                    </a:cubicBezTo>
                    <a:cubicBezTo>
                      <a:pt x="3749" y="1317"/>
                      <a:pt x="3772" y="1269"/>
                      <a:pt x="3773" y="1267"/>
                    </a:cubicBezTo>
                    <a:close/>
                    <a:moveTo>
                      <a:pt x="3728" y="1328"/>
                    </a:moveTo>
                    <a:cubicBezTo>
                      <a:pt x="3728" y="1328"/>
                      <a:pt x="3737" y="1327"/>
                      <a:pt x="3738" y="1327"/>
                    </a:cubicBezTo>
                    <a:cubicBezTo>
                      <a:pt x="3729" y="1322"/>
                      <a:pt x="3695" y="1301"/>
                      <a:pt x="3692" y="1299"/>
                    </a:cubicBezTo>
                    <a:cubicBezTo>
                      <a:pt x="3691" y="1301"/>
                      <a:pt x="3678" y="1325"/>
                      <a:pt x="3676" y="1328"/>
                    </a:cubicBezTo>
                    <a:lnTo>
                      <a:pt x="3728" y="1328"/>
                    </a:lnTo>
                    <a:close/>
                    <a:moveTo>
                      <a:pt x="4160" y="1265"/>
                    </a:moveTo>
                    <a:cubicBezTo>
                      <a:pt x="4157" y="1268"/>
                      <a:pt x="4119" y="1291"/>
                      <a:pt x="4117" y="1293"/>
                    </a:cubicBezTo>
                    <a:cubicBezTo>
                      <a:pt x="4120" y="1299"/>
                      <a:pt x="4135" y="1326"/>
                      <a:pt x="4135" y="1328"/>
                    </a:cubicBezTo>
                    <a:lnTo>
                      <a:pt x="4137" y="1328"/>
                    </a:lnTo>
                    <a:cubicBezTo>
                      <a:pt x="4145" y="1319"/>
                      <a:pt x="4156" y="1302"/>
                      <a:pt x="4168" y="1280"/>
                    </a:cubicBezTo>
                    <a:cubicBezTo>
                      <a:pt x="4168" y="1280"/>
                      <a:pt x="4160" y="1266"/>
                      <a:pt x="4160" y="1265"/>
                    </a:cubicBezTo>
                    <a:close/>
                    <a:moveTo>
                      <a:pt x="3696" y="1425"/>
                    </a:moveTo>
                    <a:cubicBezTo>
                      <a:pt x="3696" y="1425"/>
                      <a:pt x="3695" y="1426"/>
                      <a:pt x="3695" y="1426"/>
                    </a:cubicBezTo>
                    <a:cubicBezTo>
                      <a:pt x="3693" y="1426"/>
                      <a:pt x="3691" y="1426"/>
                      <a:pt x="3688" y="1427"/>
                    </a:cubicBezTo>
                    <a:cubicBezTo>
                      <a:pt x="3548" y="1445"/>
                      <a:pt x="3417" y="1462"/>
                      <a:pt x="3318" y="1436"/>
                    </a:cubicBezTo>
                    <a:cubicBezTo>
                      <a:pt x="3348" y="1470"/>
                      <a:pt x="3442" y="1555"/>
                      <a:pt x="3618" y="1538"/>
                    </a:cubicBezTo>
                    <a:lnTo>
                      <a:pt x="3765" y="1522"/>
                    </a:lnTo>
                    <a:lnTo>
                      <a:pt x="3782" y="1520"/>
                    </a:lnTo>
                    <a:lnTo>
                      <a:pt x="3822" y="1516"/>
                    </a:lnTo>
                    <a:lnTo>
                      <a:pt x="3898" y="1508"/>
                    </a:lnTo>
                    <a:lnTo>
                      <a:pt x="3908" y="1507"/>
                    </a:lnTo>
                    <a:cubicBezTo>
                      <a:pt x="3927" y="1505"/>
                      <a:pt x="3942" y="1505"/>
                      <a:pt x="3956" y="1504"/>
                    </a:cubicBezTo>
                    <a:lnTo>
                      <a:pt x="3966" y="1504"/>
                    </a:lnTo>
                    <a:cubicBezTo>
                      <a:pt x="3993" y="1504"/>
                      <a:pt x="4012" y="1506"/>
                      <a:pt x="4027" y="1511"/>
                    </a:cubicBezTo>
                    <a:lnTo>
                      <a:pt x="4032" y="1512"/>
                    </a:lnTo>
                    <a:lnTo>
                      <a:pt x="4032" y="1517"/>
                    </a:lnTo>
                    <a:cubicBezTo>
                      <a:pt x="4032" y="1520"/>
                      <a:pt x="4031" y="1588"/>
                      <a:pt x="3990" y="1627"/>
                    </a:cubicBezTo>
                    <a:cubicBezTo>
                      <a:pt x="3971" y="1646"/>
                      <a:pt x="3946" y="1654"/>
                      <a:pt x="3916" y="1653"/>
                    </a:cubicBezTo>
                    <a:cubicBezTo>
                      <a:pt x="3879" y="1651"/>
                      <a:pt x="3850" y="1642"/>
                      <a:pt x="3830" y="1624"/>
                    </a:cubicBezTo>
                    <a:cubicBezTo>
                      <a:pt x="3824" y="1620"/>
                      <a:pt x="3819" y="1615"/>
                      <a:pt x="3815" y="1609"/>
                    </a:cubicBezTo>
                    <a:cubicBezTo>
                      <a:pt x="3810" y="1603"/>
                      <a:pt x="3806" y="1596"/>
                      <a:pt x="3803" y="1588"/>
                    </a:cubicBezTo>
                    <a:cubicBezTo>
                      <a:pt x="3803" y="1588"/>
                      <a:pt x="3803" y="1588"/>
                      <a:pt x="3803" y="1588"/>
                    </a:cubicBezTo>
                    <a:cubicBezTo>
                      <a:pt x="3795" y="1603"/>
                      <a:pt x="3786" y="1619"/>
                      <a:pt x="3776" y="1633"/>
                    </a:cubicBezTo>
                    <a:lnTo>
                      <a:pt x="3767" y="1645"/>
                    </a:lnTo>
                    <a:cubicBezTo>
                      <a:pt x="3737" y="1685"/>
                      <a:pt x="3686" y="1739"/>
                      <a:pt x="3612" y="1770"/>
                    </a:cubicBezTo>
                    <a:cubicBezTo>
                      <a:pt x="3621" y="1771"/>
                      <a:pt x="3636" y="1773"/>
                      <a:pt x="3636" y="1773"/>
                    </a:cubicBezTo>
                    <a:lnTo>
                      <a:pt x="3653" y="1774"/>
                    </a:lnTo>
                    <a:lnTo>
                      <a:pt x="3657" y="1775"/>
                    </a:lnTo>
                    <a:lnTo>
                      <a:pt x="3669" y="1775"/>
                    </a:lnTo>
                    <a:lnTo>
                      <a:pt x="3705" y="1776"/>
                    </a:lnTo>
                    <a:lnTo>
                      <a:pt x="3718" y="1776"/>
                    </a:lnTo>
                    <a:cubicBezTo>
                      <a:pt x="3739" y="1776"/>
                      <a:pt x="3758" y="1775"/>
                      <a:pt x="3777" y="1774"/>
                    </a:cubicBezTo>
                    <a:lnTo>
                      <a:pt x="3794" y="1772"/>
                    </a:lnTo>
                    <a:cubicBezTo>
                      <a:pt x="3839" y="1766"/>
                      <a:pt x="3875" y="1755"/>
                      <a:pt x="3900" y="1738"/>
                    </a:cubicBezTo>
                    <a:cubicBezTo>
                      <a:pt x="3948" y="1706"/>
                      <a:pt x="4006" y="1636"/>
                      <a:pt x="4056" y="1575"/>
                    </a:cubicBezTo>
                    <a:cubicBezTo>
                      <a:pt x="4098" y="1523"/>
                      <a:pt x="4138" y="1475"/>
                      <a:pt x="4168" y="1455"/>
                    </a:cubicBezTo>
                    <a:cubicBezTo>
                      <a:pt x="4171" y="1453"/>
                      <a:pt x="4173" y="1452"/>
                      <a:pt x="4176" y="1450"/>
                    </a:cubicBezTo>
                    <a:cubicBezTo>
                      <a:pt x="4176" y="1450"/>
                      <a:pt x="4176" y="1450"/>
                      <a:pt x="4176" y="1450"/>
                    </a:cubicBezTo>
                    <a:cubicBezTo>
                      <a:pt x="4176" y="1449"/>
                      <a:pt x="4175" y="1449"/>
                      <a:pt x="4175" y="1449"/>
                    </a:cubicBezTo>
                    <a:cubicBezTo>
                      <a:pt x="4175" y="1448"/>
                      <a:pt x="4175" y="1448"/>
                      <a:pt x="4175" y="1448"/>
                    </a:cubicBezTo>
                    <a:cubicBezTo>
                      <a:pt x="4174" y="1448"/>
                      <a:pt x="4173" y="1447"/>
                      <a:pt x="4172" y="1446"/>
                    </a:cubicBezTo>
                    <a:cubicBezTo>
                      <a:pt x="4159" y="1436"/>
                      <a:pt x="4130" y="1419"/>
                      <a:pt x="4073" y="1409"/>
                    </a:cubicBezTo>
                    <a:cubicBezTo>
                      <a:pt x="4070" y="1408"/>
                      <a:pt x="4068" y="1408"/>
                      <a:pt x="4065" y="1408"/>
                    </a:cubicBezTo>
                    <a:cubicBezTo>
                      <a:pt x="4062" y="1407"/>
                      <a:pt x="4059" y="1407"/>
                      <a:pt x="4056" y="1406"/>
                    </a:cubicBezTo>
                    <a:cubicBezTo>
                      <a:pt x="4044" y="1404"/>
                      <a:pt x="4031" y="1403"/>
                      <a:pt x="4018" y="1402"/>
                    </a:cubicBezTo>
                    <a:cubicBezTo>
                      <a:pt x="4010" y="1402"/>
                      <a:pt x="4002" y="1401"/>
                      <a:pt x="3993" y="1401"/>
                    </a:cubicBezTo>
                    <a:cubicBezTo>
                      <a:pt x="3975" y="1400"/>
                      <a:pt x="3954" y="1400"/>
                      <a:pt x="3932" y="1401"/>
                    </a:cubicBezTo>
                    <a:cubicBezTo>
                      <a:pt x="3931" y="1401"/>
                      <a:pt x="3930" y="1401"/>
                      <a:pt x="3929" y="1401"/>
                    </a:cubicBezTo>
                    <a:cubicBezTo>
                      <a:pt x="3920" y="1401"/>
                      <a:pt x="3911" y="1402"/>
                      <a:pt x="3901" y="1403"/>
                    </a:cubicBezTo>
                    <a:cubicBezTo>
                      <a:pt x="3885" y="1403"/>
                      <a:pt x="3869" y="1405"/>
                      <a:pt x="3853" y="1406"/>
                    </a:cubicBezTo>
                    <a:cubicBezTo>
                      <a:pt x="3848" y="1407"/>
                      <a:pt x="3844" y="1407"/>
                      <a:pt x="3839" y="1408"/>
                    </a:cubicBezTo>
                    <a:cubicBezTo>
                      <a:pt x="3835" y="1408"/>
                      <a:pt x="3831" y="1409"/>
                      <a:pt x="3827" y="1409"/>
                    </a:cubicBezTo>
                    <a:cubicBezTo>
                      <a:pt x="3786" y="1413"/>
                      <a:pt x="3744" y="1419"/>
                      <a:pt x="3703" y="1425"/>
                    </a:cubicBezTo>
                    <a:cubicBezTo>
                      <a:pt x="3700" y="1425"/>
                      <a:pt x="3698" y="1425"/>
                      <a:pt x="3696" y="1425"/>
                    </a:cubicBezTo>
                    <a:close/>
                    <a:moveTo>
                      <a:pt x="3670" y="2784"/>
                    </a:moveTo>
                    <a:cubicBezTo>
                      <a:pt x="3672" y="2785"/>
                      <a:pt x="3674" y="2785"/>
                      <a:pt x="3676" y="2785"/>
                    </a:cubicBezTo>
                    <a:cubicBezTo>
                      <a:pt x="3752" y="2790"/>
                      <a:pt x="3806" y="2777"/>
                      <a:pt x="3837" y="2745"/>
                    </a:cubicBezTo>
                    <a:cubicBezTo>
                      <a:pt x="3837" y="2745"/>
                      <a:pt x="3837" y="2745"/>
                      <a:pt x="3837" y="2745"/>
                    </a:cubicBezTo>
                    <a:cubicBezTo>
                      <a:pt x="3838" y="2744"/>
                      <a:pt x="3839" y="2743"/>
                      <a:pt x="3840" y="2742"/>
                    </a:cubicBezTo>
                    <a:cubicBezTo>
                      <a:pt x="3840" y="2741"/>
                      <a:pt x="3841" y="2741"/>
                      <a:pt x="3842" y="2740"/>
                    </a:cubicBezTo>
                    <a:cubicBezTo>
                      <a:pt x="3862" y="2715"/>
                      <a:pt x="3867" y="2686"/>
                      <a:pt x="3867" y="2665"/>
                    </a:cubicBezTo>
                    <a:cubicBezTo>
                      <a:pt x="3867" y="2659"/>
                      <a:pt x="3866" y="2653"/>
                      <a:pt x="3865" y="2647"/>
                    </a:cubicBezTo>
                    <a:cubicBezTo>
                      <a:pt x="3822" y="2676"/>
                      <a:pt x="3780" y="2686"/>
                      <a:pt x="3739" y="2676"/>
                    </a:cubicBezTo>
                    <a:cubicBezTo>
                      <a:pt x="3684" y="2663"/>
                      <a:pt x="3646" y="2618"/>
                      <a:pt x="3628" y="2592"/>
                    </a:cubicBezTo>
                    <a:cubicBezTo>
                      <a:pt x="3614" y="2594"/>
                      <a:pt x="3599" y="2594"/>
                      <a:pt x="3584" y="2593"/>
                    </a:cubicBezTo>
                    <a:cubicBezTo>
                      <a:pt x="3586" y="2594"/>
                      <a:pt x="3589" y="2595"/>
                      <a:pt x="3591" y="2596"/>
                    </a:cubicBezTo>
                    <a:lnTo>
                      <a:pt x="3616" y="2604"/>
                    </a:lnTo>
                    <a:lnTo>
                      <a:pt x="3590" y="2610"/>
                    </a:lnTo>
                    <a:cubicBezTo>
                      <a:pt x="3590" y="2610"/>
                      <a:pt x="3581" y="2612"/>
                      <a:pt x="3566" y="2612"/>
                    </a:cubicBezTo>
                    <a:cubicBezTo>
                      <a:pt x="3587" y="2651"/>
                      <a:pt x="3645" y="2734"/>
                      <a:pt x="3767" y="2719"/>
                    </a:cubicBezTo>
                    <a:lnTo>
                      <a:pt x="3768" y="2719"/>
                    </a:lnTo>
                    <a:lnTo>
                      <a:pt x="3773" y="2731"/>
                    </a:lnTo>
                    <a:lnTo>
                      <a:pt x="3771" y="2732"/>
                    </a:lnTo>
                    <a:cubicBezTo>
                      <a:pt x="3769" y="2733"/>
                      <a:pt x="3722" y="2762"/>
                      <a:pt x="3659" y="2744"/>
                    </a:cubicBezTo>
                    <a:cubicBezTo>
                      <a:pt x="3602" y="2728"/>
                      <a:pt x="3551" y="2681"/>
                      <a:pt x="3507" y="2605"/>
                    </a:cubicBezTo>
                    <a:cubicBezTo>
                      <a:pt x="3498" y="2602"/>
                      <a:pt x="3489" y="2598"/>
                      <a:pt x="3480" y="2594"/>
                    </a:cubicBezTo>
                    <a:cubicBezTo>
                      <a:pt x="3499" y="2647"/>
                      <a:pt x="3544" y="2736"/>
                      <a:pt x="3627" y="2779"/>
                    </a:cubicBezTo>
                    <a:cubicBezTo>
                      <a:pt x="3640" y="2781"/>
                      <a:pt x="3652" y="2783"/>
                      <a:pt x="3663" y="2784"/>
                    </a:cubicBezTo>
                    <a:cubicBezTo>
                      <a:pt x="3665" y="2784"/>
                      <a:pt x="3667" y="2784"/>
                      <a:pt x="3670" y="2784"/>
                    </a:cubicBezTo>
                    <a:close/>
                    <a:moveTo>
                      <a:pt x="3186" y="2443"/>
                    </a:moveTo>
                    <a:lnTo>
                      <a:pt x="3194" y="2430"/>
                    </a:lnTo>
                    <a:cubicBezTo>
                      <a:pt x="3221" y="2385"/>
                      <a:pt x="3242" y="2340"/>
                      <a:pt x="3255" y="2310"/>
                    </a:cubicBezTo>
                    <a:cubicBezTo>
                      <a:pt x="3246" y="2260"/>
                      <a:pt x="3242" y="2208"/>
                      <a:pt x="3240" y="2171"/>
                    </a:cubicBezTo>
                    <a:cubicBezTo>
                      <a:pt x="3236" y="2174"/>
                      <a:pt x="3228" y="2180"/>
                      <a:pt x="3227" y="2181"/>
                    </a:cubicBezTo>
                    <a:cubicBezTo>
                      <a:pt x="3213" y="2223"/>
                      <a:pt x="3168" y="2363"/>
                      <a:pt x="3158" y="2433"/>
                    </a:cubicBezTo>
                    <a:lnTo>
                      <a:pt x="3157" y="2434"/>
                    </a:lnTo>
                    <a:lnTo>
                      <a:pt x="3144" y="2434"/>
                    </a:lnTo>
                    <a:lnTo>
                      <a:pt x="3144" y="2433"/>
                    </a:lnTo>
                    <a:cubicBezTo>
                      <a:pt x="3143" y="2432"/>
                      <a:pt x="3132" y="2355"/>
                      <a:pt x="3132" y="2275"/>
                    </a:cubicBezTo>
                    <a:cubicBezTo>
                      <a:pt x="3132" y="2269"/>
                      <a:pt x="3132" y="2262"/>
                      <a:pt x="3132" y="2256"/>
                    </a:cubicBezTo>
                    <a:cubicBezTo>
                      <a:pt x="3121" y="2269"/>
                      <a:pt x="3111" y="2281"/>
                      <a:pt x="3100" y="2292"/>
                    </a:cubicBezTo>
                    <a:cubicBezTo>
                      <a:pt x="3099" y="2298"/>
                      <a:pt x="3099" y="2305"/>
                      <a:pt x="3099" y="2312"/>
                    </a:cubicBezTo>
                    <a:cubicBezTo>
                      <a:pt x="3099" y="2382"/>
                      <a:pt x="3129" y="2473"/>
                      <a:pt x="3141" y="2504"/>
                    </a:cubicBezTo>
                    <a:cubicBezTo>
                      <a:pt x="3156" y="2486"/>
                      <a:pt x="3171" y="2466"/>
                      <a:pt x="3186" y="2443"/>
                    </a:cubicBezTo>
                    <a:close/>
                    <a:moveTo>
                      <a:pt x="3623" y="2579"/>
                    </a:moveTo>
                    <a:lnTo>
                      <a:pt x="3634" y="2577"/>
                    </a:lnTo>
                    <a:cubicBezTo>
                      <a:pt x="3686" y="2568"/>
                      <a:pt x="3724" y="2538"/>
                      <a:pt x="3742" y="2523"/>
                    </a:cubicBezTo>
                    <a:cubicBezTo>
                      <a:pt x="3692" y="2525"/>
                      <a:pt x="3647" y="2511"/>
                      <a:pt x="3610" y="2481"/>
                    </a:cubicBezTo>
                    <a:cubicBezTo>
                      <a:pt x="3547" y="2430"/>
                      <a:pt x="3515" y="2346"/>
                      <a:pt x="3499" y="2280"/>
                    </a:cubicBezTo>
                    <a:cubicBezTo>
                      <a:pt x="3496" y="2304"/>
                      <a:pt x="3495" y="2323"/>
                      <a:pt x="3495" y="2335"/>
                    </a:cubicBezTo>
                    <a:cubicBezTo>
                      <a:pt x="3495" y="2345"/>
                      <a:pt x="3495" y="2350"/>
                      <a:pt x="3495" y="2350"/>
                    </a:cubicBezTo>
                    <a:lnTo>
                      <a:pt x="3497" y="2373"/>
                    </a:lnTo>
                    <a:cubicBezTo>
                      <a:pt x="3497" y="2373"/>
                      <a:pt x="3491" y="2365"/>
                      <a:pt x="3489" y="2363"/>
                    </a:cubicBezTo>
                    <a:cubicBezTo>
                      <a:pt x="3491" y="2372"/>
                      <a:pt x="3493" y="2388"/>
                      <a:pt x="3493" y="2389"/>
                    </a:cubicBezTo>
                    <a:cubicBezTo>
                      <a:pt x="3519" y="2430"/>
                      <a:pt x="3586" y="2527"/>
                      <a:pt x="3642" y="2530"/>
                    </a:cubicBezTo>
                    <a:lnTo>
                      <a:pt x="3644" y="2530"/>
                    </a:lnTo>
                    <a:lnTo>
                      <a:pt x="3644" y="2544"/>
                    </a:lnTo>
                    <a:lnTo>
                      <a:pt x="3642" y="2544"/>
                    </a:lnTo>
                    <a:cubicBezTo>
                      <a:pt x="3640" y="2545"/>
                      <a:pt x="3585" y="2548"/>
                      <a:pt x="3525" y="2510"/>
                    </a:cubicBezTo>
                    <a:cubicBezTo>
                      <a:pt x="3536" y="2539"/>
                      <a:pt x="3548" y="2561"/>
                      <a:pt x="3562" y="2576"/>
                    </a:cubicBezTo>
                    <a:cubicBezTo>
                      <a:pt x="3582" y="2580"/>
                      <a:pt x="3603" y="2581"/>
                      <a:pt x="3623" y="2579"/>
                    </a:cubicBezTo>
                    <a:close/>
                    <a:moveTo>
                      <a:pt x="3112" y="2019"/>
                    </a:moveTo>
                    <a:lnTo>
                      <a:pt x="3135" y="2011"/>
                    </a:lnTo>
                    <a:lnTo>
                      <a:pt x="3156" y="2003"/>
                    </a:lnTo>
                    <a:lnTo>
                      <a:pt x="3170" y="1997"/>
                    </a:lnTo>
                    <a:cubicBezTo>
                      <a:pt x="3182" y="1992"/>
                      <a:pt x="3194" y="1987"/>
                      <a:pt x="3206" y="1981"/>
                    </a:cubicBezTo>
                    <a:lnTo>
                      <a:pt x="3218" y="1975"/>
                    </a:lnTo>
                    <a:cubicBezTo>
                      <a:pt x="3272" y="1949"/>
                      <a:pt x="3319" y="1918"/>
                      <a:pt x="3360" y="1884"/>
                    </a:cubicBezTo>
                    <a:cubicBezTo>
                      <a:pt x="3360" y="1883"/>
                      <a:pt x="3364" y="1875"/>
                      <a:pt x="3366" y="1869"/>
                    </a:cubicBezTo>
                    <a:cubicBezTo>
                      <a:pt x="3171" y="1989"/>
                      <a:pt x="3162" y="1980"/>
                      <a:pt x="3156" y="1974"/>
                    </a:cubicBezTo>
                    <a:cubicBezTo>
                      <a:pt x="3154" y="1972"/>
                      <a:pt x="3153" y="1970"/>
                      <a:pt x="3153" y="1967"/>
                    </a:cubicBezTo>
                    <a:cubicBezTo>
                      <a:pt x="3153" y="1964"/>
                      <a:pt x="3155" y="1961"/>
                      <a:pt x="3157" y="1957"/>
                    </a:cubicBezTo>
                    <a:cubicBezTo>
                      <a:pt x="3157" y="1957"/>
                      <a:pt x="3161" y="1951"/>
                      <a:pt x="3161" y="1951"/>
                    </a:cubicBezTo>
                    <a:cubicBezTo>
                      <a:pt x="3184" y="1920"/>
                      <a:pt x="3244" y="1861"/>
                      <a:pt x="3280" y="1827"/>
                    </a:cubicBezTo>
                    <a:cubicBezTo>
                      <a:pt x="3263" y="1825"/>
                      <a:pt x="3247" y="1821"/>
                      <a:pt x="3232" y="1816"/>
                    </a:cubicBezTo>
                    <a:cubicBezTo>
                      <a:pt x="3201" y="1847"/>
                      <a:pt x="3130" y="1928"/>
                      <a:pt x="3108" y="2021"/>
                    </a:cubicBezTo>
                    <a:cubicBezTo>
                      <a:pt x="3110" y="2020"/>
                      <a:pt x="3112" y="2019"/>
                      <a:pt x="3112" y="2019"/>
                    </a:cubicBezTo>
                    <a:close/>
                    <a:moveTo>
                      <a:pt x="3812" y="1897"/>
                    </a:moveTo>
                    <a:cubicBezTo>
                      <a:pt x="3812" y="1896"/>
                      <a:pt x="3828" y="1882"/>
                      <a:pt x="3828" y="1882"/>
                    </a:cubicBezTo>
                    <a:cubicBezTo>
                      <a:pt x="3852" y="1861"/>
                      <a:pt x="3876" y="1841"/>
                      <a:pt x="3899" y="1824"/>
                    </a:cubicBezTo>
                    <a:lnTo>
                      <a:pt x="3911" y="1815"/>
                    </a:lnTo>
                    <a:cubicBezTo>
                      <a:pt x="3931" y="1801"/>
                      <a:pt x="3950" y="1788"/>
                      <a:pt x="3968" y="1778"/>
                    </a:cubicBezTo>
                    <a:lnTo>
                      <a:pt x="3985" y="1768"/>
                    </a:lnTo>
                    <a:cubicBezTo>
                      <a:pt x="4138" y="1682"/>
                      <a:pt x="4228" y="1709"/>
                      <a:pt x="4241" y="1714"/>
                    </a:cubicBezTo>
                    <a:cubicBezTo>
                      <a:pt x="4283" y="1694"/>
                      <a:pt x="4322" y="1691"/>
                      <a:pt x="4358" y="1703"/>
                    </a:cubicBezTo>
                    <a:cubicBezTo>
                      <a:pt x="4397" y="1718"/>
                      <a:pt x="4422" y="1748"/>
                      <a:pt x="4435" y="1768"/>
                    </a:cubicBezTo>
                    <a:cubicBezTo>
                      <a:pt x="4439" y="1750"/>
                      <a:pt x="4441" y="1732"/>
                      <a:pt x="4441" y="1714"/>
                    </a:cubicBezTo>
                    <a:cubicBezTo>
                      <a:pt x="4441" y="1644"/>
                      <a:pt x="4414" y="1561"/>
                      <a:pt x="4362" y="1536"/>
                    </a:cubicBezTo>
                    <a:cubicBezTo>
                      <a:pt x="4322" y="1518"/>
                      <a:pt x="4274" y="1515"/>
                      <a:pt x="4241" y="1516"/>
                    </a:cubicBezTo>
                    <a:cubicBezTo>
                      <a:pt x="4220" y="1526"/>
                      <a:pt x="4104" y="1589"/>
                      <a:pt x="3749" y="1921"/>
                    </a:cubicBezTo>
                    <a:cubicBezTo>
                      <a:pt x="3782" y="1910"/>
                      <a:pt x="3809" y="1898"/>
                      <a:pt x="3812" y="1897"/>
                    </a:cubicBezTo>
                    <a:close/>
                    <a:moveTo>
                      <a:pt x="3297" y="2424"/>
                    </a:moveTo>
                    <a:lnTo>
                      <a:pt x="3291" y="2415"/>
                    </a:lnTo>
                    <a:cubicBezTo>
                      <a:pt x="3289" y="2412"/>
                      <a:pt x="3287" y="2409"/>
                      <a:pt x="3285" y="2405"/>
                    </a:cubicBezTo>
                    <a:cubicBezTo>
                      <a:pt x="3287" y="2435"/>
                      <a:pt x="3292" y="2461"/>
                      <a:pt x="3298" y="2482"/>
                    </a:cubicBezTo>
                    <a:cubicBezTo>
                      <a:pt x="3297" y="2471"/>
                      <a:pt x="3297" y="2460"/>
                      <a:pt x="3297" y="2447"/>
                    </a:cubicBezTo>
                    <a:cubicBezTo>
                      <a:pt x="3297" y="2447"/>
                      <a:pt x="3297" y="2432"/>
                      <a:pt x="3297" y="2423"/>
                    </a:cubicBezTo>
                    <a:cubicBezTo>
                      <a:pt x="3297" y="2424"/>
                      <a:pt x="3297" y="2424"/>
                      <a:pt x="3297" y="2424"/>
                    </a:cubicBezTo>
                    <a:close/>
                    <a:moveTo>
                      <a:pt x="3276" y="2576"/>
                    </a:moveTo>
                    <a:cubicBezTo>
                      <a:pt x="3281" y="2581"/>
                      <a:pt x="3287" y="2586"/>
                      <a:pt x="3294" y="2590"/>
                    </a:cubicBezTo>
                    <a:cubicBezTo>
                      <a:pt x="3306" y="2600"/>
                      <a:pt x="3316" y="2605"/>
                      <a:pt x="3321" y="2608"/>
                    </a:cubicBezTo>
                    <a:cubicBezTo>
                      <a:pt x="3332" y="2586"/>
                      <a:pt x="3339" y="2557"/>
                      <a:pt x="3340" y="2521"/>
                    </a:cubicBezTo>
                    <a:lnTo>
                      <a:pt x="3340" y="2505"/>
                    </a:lnTo>
                    <a:lnTo>
                      <a:pt x="3340" y="2498"/>
                    </a:lnTo>
                    <a:lnTo>
                      <a:pt x="3340" y="2496"/>
                    </a:lnTo>
                    <a:cubicBezTo>
                      <a:pt x="3339" y="2449"/>
                      <a:pt x="3332" y="2402"/>
                      <a:pt x="3327" y="2376"/>
                    </a:cubicBezTo>
                    <a:cubicBezTo>
                      <a:pt x="3323" y="2382"/>
                      <a:pt x="3312" y="2400"/>
                      <a:pt x="3312" y="2401"/>
                    </a:cubicBezTo>
                    <a:cubicBezTo>
                      <a:pt x="3311" y="2415"/>
                      <a:pt x="3311" y="2431"/>
                      <a:pt x="3311" y="2448"/>
                    </a:cubicBezTo>
                    <a:cubicBezTo>
                      <a:pt x="3311" y="2481"/>
                      <a:pt x="3312" y="2516"/>
                      <a:pt x="3316" y="2541"/>
                    </a:cubicBezTo>
                    <a:lnTo>
                      <a:pt x="3317" y="2543"/>
                    </a:lnTo>
                    <a:lnTo>
                      <a:pt x="3304" y="2547"/>
                    </a:lnTo>
                    <a:lnTo>
                      <a:pt x="3303" y="2545"/>
                    </a:lnTo>
                    <a:cubicBezTo>
                      <a:pt x="3302" y="2544"/>
                      <a:pt x="3269" y="2466"/>
                      <a:pt x="3269" y="2370"/>
                    </a:cubicBezTo>
                    <a:cubicBezTo>
                      <a:pt x="3269" y="2369"/>
                      <a:pt x="3269" y="2369"/>
                      <a:pt x="3269" y="2368"/>
                    </a:cubicBezTo>
                    <a:cubicBezTo>
                      <a:pt x="3266" y="2357"/>
                      <a:pt x="3263" y="2346"/>
                      <a:pt x="3260" y="2334"/>
                    </a:cubicBezTo>
                    <a:cubicBezTo>
                      <a:pt x="3246" y="2364"/>
                      <a:pt x="3226" y="2405"/>
                      <a:pt x="3201" y="2446"/>
                    </a:cubicBezTo>
                    <a:cubicBezTo>
                      <a:pt x="3215" y="2510"/>
                      <a:pt x="3249" y="2552"/>
                      <a:pt x="3276" y="2576"/>
                    </a:cubicBezTo>
                    <a:close/>
                    <a:moveTo>
                      <a:pt x="3590" y="2523"/>
                    </a:moveTo>
                    <a:cubicBezTo>
                      <a:pt x="3556" y="2499"/>
                      <a:pt x="3524" y="2459"/>
                      <a:pt x="3500" y="2425"/>
                    </a:cubicBezTo>
                    <a:cubicBezTo>
                      <a:pt x="3505" y="2448"/>
                      <a:pt x="3511" y="2469"/>
                      <a:pt x="3517" y="2488"/>
                    </a:cubicBezTo>
                    <a:cubicBezTo>
                      <a:pt x="3539" y="2504"/>
                      <a:pt x="3564" y="2516"/>
                      <a:pt x="3590" y="2523"/>
                    </a:cubicBezTo>
                    <a:close/>
                    <a:moveTo>
                      <a:pt x="3309" y="2378"/>
                    </a:moveTo>
                    <a:lnTo>
                      <a:pt x="3323" y="2354"/>
                    </a:lnTo>
                    <a:lnTo>
                      <a:pt x="3326" y="2349"/>
                    </a:lnTo>
                    <a:lnTo>
                      <a:pt x="3328" y="2344"/>
                    </a:lnTo>
                    <a:lnTo>
                      <a:pt x="3333" y="2335"/>
                    </a:lnTo>
                    <a:cubicBezTo>
                      <a:pt x="3346" y="2311"/>
                      <a:pt x="3358" y="2287"/>
                      <a:pt x="3369" y="2262"/>
                    </a:cubicBezTo>
                    <a:lnTo>
                      <a:pt x="3378" y="2241"/>
                    </a:lnTo>
                    <a:cubicBezTo>
                      <a:pt x="3390" y="2213"/>
                      <a:pt x="3400" y="2185"/>
                      <a:pt x="3407" y="2159"/>
                    </a:cubicBezTo>
                    <a:cubicBezTo>
                      <a:pt x="3406" y="2147"/>
                      <a:pt x="3406" y="2135"/>
                      <a:pt x="3406" y="2123"/>
                    </a:cubicBezTo>
                    <a:cubicBezTo>
                      <a:pt x="3406" y="2110"/>
                      <a:pt x="3407" y="2098"/>
                      <a:pt x="3407" y="2086"/>
                    </a:cubicBezTo>
                    <a:cubicBezTo>
                      <a:pt x="3394" y="2094"/>
                      <a:pt x="3385" y="2098"/>
                      <a:pt x="3385" y="2098"/>
                    </a:cubicBezTo>
                    <a:cubicBezTo>
                      <a:pt x="3385" y="2098"/>
                      <a:pt x="3381" y="2100"/>
                      <a:pt x="3379" y="2101"/>
                    </a:cubicBezTo>
                    <a:cubicBezTo>
                      <a:pt x="3341" y="2182"/>
                      <a:pt x="3304" y="2319"/>
                      <a:pt x="3304" y="2320"/>
                    </a:cubicBezTo>
                    <a:lnTo>
                      <a:pt x="3303" y="2322"/>
                    </a:lnTo>
                    <a:lnTo>
                      <a:pt x="3290" y="2320"/>
                    </a:lnTo>
                    <a:lnTo>
                      <a:pt x="3290" y="2319"/>
                    </a:lnTo>
                    <a:cubicBezTo>
                      <a:pt x="3289" y="2313"/>
                      <a:pt x="3289" y="2308"/>
                      <a:pt x="3289" y="2303"/>
                    </a:cubicBezTo>
                    <a:cubicBezTo>
                      <a:pt x="3289" y="2241"/>
                      <a:pt x="3304" y="2162"/>
                      <a:pt x="3318" y="2102"/>
                    </a:cubicBezTo>
                    <a:cubicBezTo>
                      <a:pt x="3297" y="2123"/>
                      <a:pt x="3276" y="2142"/>
                      <a:pt x="3254" y="2160"/>
                    </a:cubicBezTo>
                    <a:cubicBezTo>
                      <a:pt x="3255" y="2193"/>
                      <a:pt x="3259" y="2243"/>
                      <a:pt x="3266" y="2292"/>
                    </a:cubicBezTo>
                    <a:lnTo>
                      <a:pt x="3270" y="2310"/>
                    </a:lnTo>
                    <a:lnTo>
                      <a:pt x="3275" y="2334"/>
                    </a:lnTo>
                    <a:cubicBezTo>
                      <a:pt x="3277" y="2345"/>
                      <a:pt x="3280" y="2356"/>
                      <a:pt x="3283" y="2365"/>
                    </a:cubicBezTo>
                    <a:cubicBezTo>
                      <a:pt x="3287" y="2378"/>
                      <a:pt x="3292" y="2389"/>
                      <a:pt x="3297" y="2398"/>
                    </a:cubicBezTo>
                    <a:cubicBezTo>
                      <a:pt x="3298" y="2397"/>
                      <a:pt x="3298" y="2396"/>
                      <a:pt x="3298" y="2396"/>
                    </a:cubicBezTo>
                    <a:lnTo>
                      <a:pt x="3309" y="2378"/>
                    </a:lnTo>
                    <a:close/>
                    <a:moveTo>
                      <a:pt x="3565" y="2808"/>
                    </a:moveTo>
                    <a:cubicBezTo>
                      <a:pt x="3566" y="2809"/>
                      <a:pt x="3566" y="2809"/>
                      <a:pt x="3567" y="2810"/>
                    </a:cubicBezTo>
                    <a:cubicBezTo>
                      <a:pt x="3568" y="2810"/>
                      <a:pt x="3569" y="2811"/>
                      <a:pt x="3570" y="2811"/>
                    </a:cubicBezTo>
                    <a:cubicBezTo>
                      <a:pt x="3578" y="2815"/>
                      <a:pt x="3586" y="2819"/>
                      <a:pt x="3595" y="2823"/>
                    </a:cubicBezTo>
                    <a:cubicBezTo>
                      <a:pt x="3635" y="2826"/>
                      <a:pt x="3670" y="2820"/>
                      <a:pt x="3693" y="2815"/>
                    </a:cubicBezTo>
                    <a:cubicBezTo>
                      <a:pt x="3671" y="2811"/>
                      <a:pt x="3651" y="2805"/>
                      <a:pt x="3631" y="2796"/>
                    </a:cubicBezTo>
                    <a:cubicBezTo>
                      <a:pt x="3630" y="2796"/>
                      <a:pt x="3629" y="2795"/>
                      <a:pt x="3628" y="2795"/>
                    </a:cubicBezTo>
                    <a:cubicBezTo>
                      <a:pt x="3627" y="2794"/>
                      <a:pt x="3626" y="2794"/>
                      <a:pt x="3625" y="2793"/>
                    </a:cubicBezTo>
                    <a:cubicBezTo>
                      <a:pt x="3625" y="2793"/>
                      <a:pt x="3625" y="2793"/>
                      <a:pt x="3625" y="2793"/>
                    </a:cubicBezTo>
                    <a:cubicBezTo>
                      <a:pt x="3616" y="2789"/>
                      <a:pt x="3607" y="2784"/>
                      <a:pt x="3599" y="2778"/>
                    </a:cubicBezTo>
                    <a:cubicBezTo>
                      <a:pt x="3519" y="2725"/>
                      <a:pt x="3478" y="2635"/>
                      <a:pt x="3461" y="2585"/>
                    </a:cubicBezTo>
                    <a:cubicBezTo>
                      <a:pt x="3459" y="2583"/>
                      <a:pt x="3449" y="2577"/>
                      <a:pt x="3449" y="2577"/>
                    </a:cubicBezTo>
                    <a:cubicBezTo>
                      <a:pt x="3442" y="2573"/>
                      <a:pt x="3436" y="2568"/>
                      <a:pt x="3430" y="2562"/>
                    </a:cubicBezTo>
                    <a:cubicBezTo>
                      <a:pt x="3436" y="2616"/>
                      <a:pt x="3455" y="2706"/>
                      <a:pt x="3514" y="2738"/>
                    </a:cubicBezTo>
                    <a:lnTo>
                      <a:pt x="3531" y="2746"/>
                    </a:lnTo>
                    <a:lnTo>
                      <a:pt x="3512" y="2751"/>
                    </a:lnTo>
                    <a:cubicBezTo>
                      <a:pt x="3509" y="2751"/>
                      <a:pt x="3430" y="2766"/>
                      <a:pt x="3351" y="2554"/>
                    </a:cubicBezTo>
                    <a:cubicBezTo>
                      <a:pt x="3348" y="2581"/>
                      <a:pt x="3341" y="2604"/>
                      <a:pt x="3331" y="2621"/>
                    </a:cubicBezTo>
                    <a:lnTo>
                      <a:pt x="3327" y="2627"/>
                    </a:lnTo>
                    <a:lnTo>
                      <a:pt x="3322" y="2624"/>
                    </a:lnTo>
                    <a:cubicBezTo>
                      <a:pt x="3321" y="2624"/>
                      <a:pt x="3316" y="2622"/>
                      <a:pt x="3308" y="2617"/>
                    </a:cubicBezTo>
                    <a:cubicBezTo>
                      <a:pt x="3320" y="2639"/>
                      <a:pt x="3333" y="2659"/>
                      <a:pt x="3346" y="2678"/>
                    </a:cubicBezTo>
                    <a:cubicBezTo>
                      <a:pt x="3417" y="2727"/>
                      <a:pt x="3490" y="2770"/>
                      <a:pt x="3565" y="2808"/>
                    </a:cubicBezTo>
                    <a:close/>
                    <a:moveTo>
                      <a:pt x="3229" y="2162"/>
                    </a:moveTo>
                    <a:lnTo>
                      <a:pt x="3240" y="2153"/>
                    </a:lnTo>
                    <a:lnTo>
                      <a:pt x="3250" y="2145"/>
                    </a:lnTo>
                    <a:cubicBezTo>
                      <a:pt x="3272" y="2127"/>
                      <a:pt x="3325" y="2076"/>
                      <a:pt x="3325" y="2076"/>
                    </a:cubicBezTo>
                    <a:lnTo>
                      <a:pt x="3339" y="2061"/>
                    </a:lnTo>
                    <a:cubicBezTo>
                      <a:pt x="3340" y="2060"/>
                      <a:pt x="3377" y="2019"/>
                      <a:pt x="3396" y="1995"/>
                    </a:cubicBezTo>
                    <a:cubicBezTo>
                      <a:pt x="3405" y="1963"/>
                      <a:pt x="3417" y="1934"/>
                      <a:pt x="3431" y="1908"/>
                    </a:cubicBezTo>
                    <a:cubicBezTo>
                      <a:pt x="3424" y="1912"/>
                      <a:pt x="3413" y="1917"/>
                      <a:pt x="3412" y="1918"/>
                    </a:cubicBezTo>
                    <a:cubicBezTo>
                      <a:pt x="3375" y="1972"/>
                      <a:pt x="3282" y="2102"/>
                      <a:pt x="3218" y="2150"/>
                    </a:cubicBezTo>
                    <a:lnTo>
                      <a:pt x="3198" y="2165"/>
                    </a:lnTo>
                    <a:lnTo>
                      <a:pt x="3207" y="2142"/>
                    </a:lnTo>
                    <a:cubicBezTo>
                      <a:pt x="3208" y="2140"/>
                      <a:pt x="3258" y="2010"/>
                      <a:pt x="3348" y="1924"/>
                    </a:cubicBezTo>
                    <a:cubicBezTo>
                      <a:pt x="3349" y="1919"/>
                      <a:pt x="3350" y="1914"/>
                      <a:pt x="3352" y="1908"/>
                    </a:cubicBezTo>
                    <a:cubicBezTo>
                      <a:pt x="3312" y="1940"/>
                      <a:pt x="3267" y="1968"/>
                      <a:pt x="3217" y="1992"/>
                    </a:cubicBezTo>
                    <a:cubicBezTo>
                      <a:pt x="3213" y="2005"/>
                      <a:pt x="3209" y="2020"/>
                      <a:pt x="3205" y="2034"/>
                    </a:cubicBezTo>
                    <a:lnTo>
                      <a:pt x="3201" y="2053"/>
                    </a:lnTo>
                    <a:cubicBezTo>
                      <a:pt x="3191" y="2096"/>
                      <a:pt x="3186" y="2134"/>
                      <a:pt x="3185" y="2169"/>
                    </a:cubicBezTo>
                    <a:lnTo>
                      <a:pt x="3185" y="2181"/>
                    </a:lnTo>
                    <a:lnTo>
                      <a:pt x="3185" y="2184"/>
                    </a:lnTo>
                    <a:lnTo>
                      <a:pt x="3185" y="2186"/>
                    </a:lnTo>
                    <a:cubicBezTo>
                      <a:pt x="3185" y="2186"/>
                      <a:pt x="3185" y="2191"/>
                      <a:pt x="3185" y="2193"/>
                    </a:cubicBezTo>
                    <a:cubicBezTo>
                      <a:pt x="3192" y="2188"/>
                      <a:pt x="3203" y="2181"/>
                      <a:pt x="3216" y="2172"/>
                    </a:cubicBezTo>
                    <a:lnTo>
                      <a:pt x="3229" y="2162"/>
                    </a:lnTo>
                    <a:close/>
                    <a:moveTo>
                      <a:pt x="3233" y="2119"/>
                    </a:moveTo>
                    <a:cubicBezTo>
                      <a:pt x="3285" y="2070"/>
                      <a:pt x="3348" y="1984"/>
                      <a:pt x="3385" y="1932"/>
                    </a:cubicBezTo>
                    <a:cubicBezTo>
                      <a:pt x="3376" y="1936"/>
                      <a:pt x="3355" y="1947"/>
                      <a:pt x="3355" y="1947"/>
                    </a:cubicBezTo>
                    <a:lnTo>
                      <a:pt x="3343" y="1953"/>
                    </a:lnTo>
                    <a:cubicBezTo>
                      <a:pt x="3343" y="1953"/>
                      <a:pt x="3344" y="1948"/>
                      <a:pt x="3344" y="1948"/>
                    </a:cubicBezTo>
                    <a:cubicBezTo>
                      <a:pt x="3289" y="2007"/>
                      <a:pt x="3250" y="2081"/>
                      <a:pt x="3233" y="2119"/>
                    </a:cubicBezTo>
                    <a:close/>
                    <a:moveTo>
                      <a:pt x="3463" y="2050"/>
                    </a:moveTo>
                    <a:cubicBezTo>
                      <a:pt x="3462" y="2060"/>
                      <a:pt x="3461" y="2071"/>
                      <a:pt x="3461" y="2083"/>
                    </a:cubicBezTo>
                    <a:cubicBezTo>
                      <a:pt x="3461" y="2099"/>
                      <a:pt x="3463" y="2117"/>
                      <a:pt x="3465" y="2135"/>
                    </a:cubicBezTo>
                    <a:cubicBezTo>
                      <a:pt x="3474" y="2090"/>
                      <a:pt x="3492" y="2046"/>
                      <a:pt x="3508" y="2014"/>
                    </a:cubicBezTo>
                    <a:cubicBezTo>
                      <a:pt x="3493" y="2027"/>
                      <a:pt x="3478" y="2039"/>
                      <a:pt x="3463" y="2050"/>
                    </a:cubicBezTo>
                    <a:close/>
                    <a:moveTo>
                      <a:pt x="3646" y="1788"/>
                    </a:moveTo>
                    <a:cubicBezTo>
                      <a:pt x="3643" y="1788"/>
                      <a:pt x="3640" y="1788"/>
                      <a:pt x="3639" y="1788"/>
                    </a:cubicBezTo>
                    <a:cubicBezTo>
                      <a:pt x="3607" y="1809"/>
                      <a:pt x="3570" y="1831"/>
                      <a:pt x="3528" y="1855"/>
                    </a:cubicBezTo>
                    <a:cubicBezTo>
                      <a:pt x="3490" y="1909"/>
                      <a:pt x="3464" y="1967"/>
                      <a:pt x="3451" y="2002"/>
                    </a:cubicBezTo>
                    <a:cubicBezTo>
                      <a:pt x="3500" y="1960"/>
                      <a:pt x="3575" y="1885"/>
                      <a:pt x="3617" y="1842"/>
                    </a:cubicBezTo>
                    <a:cubicBezTo>
                      <a:pt x="3625" y="1822"/>
                      <a:pt x="3635" y="1804"/>
                      <a:pt x="3646" y="1788"/>
                    </a:cubicBezTo>
                    <a:close/>
                    <a:moveTo>
                      <a:pt x="3305" y="2262"/>
                    </a:moveTo>
                    <a:cubicBezTo>
                      <a:pt x="3322" y="2206"/>
                      <a:pt x="3350" y="2122"/>
                      <a:pt x="3378" y="2072"/>
                    </a:cubicBezTo>
                    <a:cubicBezTo>
                      <a:pt x="3381" y="2057"/>
                      <a:pt x="3384" y="2042"/>
                      <a:pt x="3387" y="2028"/>
                    </a:cubicBezTo>
                    <a:cubicBezTo>
                      <a:pt x="3371" y="2047"/>
                      <a:pt x="3354" y="2066"/>
                      <a:pt x="3338" y="2083"/>
                    </a:cubicBezTo>
                    <a:cubicBezTo>
                      <a:pt x="3328" y="2124"/>
                      <a:pt x="3311" y="2197"/>
                      <a:pt x="3305" y="2262"/>
                    </a:cubicBezTo>
                    <a:close/>
                    <a:moveTo>
                      <a:pt x="3200" y="2000"/>
                    </a:moveTo>
                    <a:cubicBezTo>
                      <a:pt x="3189" y="2005"/>
                      <a:pt x="3177" y="2010"/>
                      <a:pt x="3166" y="2015"/>
                    </a:cubicBezTo>
                    <a:cubicBezTo>
                      <a:pt x="3151" y="2044"/>
                      <a:pt x="3106" y="2136"/>
                      <a:pt x="3082" y="2197"/>
                    </a:cubicBezTo>
                    <a:cubicBezTo>
                      <a:pt x="3110" y="2152"/>
                      <a:pt x="3152" y="2087"/>
                      <a:pt x="3188" y="2047"/>
                    </a:cubicBezTo>
                    <a:cubicBezTo>
                      <a:pt x="3191" y="2031"/>
                      <a:pt x="3195" y="2015"/>
                      <a:pt x="3200" y="2000"/>
                    </a:cubicBezTo>
                    <a:close/>
                    <a:moveTo>
                      <a:pt x="3606" y="1873"/>
                    </a:moveTo>
                    <a:cubicBezTo>
                      <a:pt x="3551" y="1929"/>
                      <a:pt x="3479" y="1999"/>
                      <a:pt x="3440" y="2029"/>
                    </a:cubicBezTo>
                    <a:lnTo>
                      <a:pt x="3422" y="2043"/>
                    </a:lnTo>
                    <a:lnTo>
                      <a:pt x="3428" y="2021"/>
                    </a:lnTo>
                    <a:cubicBezTo>
                      <a:pt x="3429" y="2021"/>
                      <a:pt x="3454" y="1944"/>
                      <a:pt x="3501" y="1870"/>
                    </a:cubicBezTo>
                    <a:cubicBezTo>
                      <a:pt x="3490" y="1876"/>
                      <a:pt x="3455" y="1895"/>
                      <a:pt x="3454" y="1896"/>
                    </a:cubicBezTo>
                    <a:cubicBezTo>
                      <a:pt x="3441" y="1918"/>
                      <a:pt x="3429" y="1944"/>
                      <a:pt x="3419" y="1972"/>
                    </a:cubicBezTo>
                    <a:cubicBezTo>
                      <a:pt x="3416" y="1982"/>
                      <a:pt x="3412" y="1991"/>
                      <a:pt x="3410" y="2001"/>
                    </a:cubicBezTo>
                    <a:cubicBezTo>
                      <a:pt x="3405" y="2016"/>
                      <a:pt x="3401" y="2033"/>
                      <a:pt x="3397" y="2050"/>
                    </a:cubicBezTo>
                    <a:lnTo>
                      <a:pt x="3392" y="2075"/>
                    </a:lnTo>
                    <a:lnTo>
                      <a:pt x="3392" y="2079"/>
                    </a:lnTo>
                    <a:cubicBezTo>
                      <a:pt x="3397" y="2076"/>
                      <a:pt x="3410" y="2068"/>
                      <a:pt x="3410" y="2068"/>
                    </a:cubicBezTo>
                    <a:lnTo>
                      <a:pt x="3421" y="2061"/>
                    </a:lnTo>
                    <a:cubicBezTo>
                      <a:pt x="3465" y="2033"/>
                      <a:pt x="3532" y="1982"/>
                      <a:pt x="3599" y="1899"/>
                    </a:cubicBezTo>
                    <a:cubicBezTo>
                      <a:pt x="3601" y="1890"/>
                      <a:pt x="3604" y="1882"/>
                      <a:pt x="3606" y="1873"/>
                    </a:cubicBezTo>
                    <a:close/>
                    <a:moveTo>
                      <a:pt x="3596" y="1658"/>
                    </a:moveTo>
                    <a:cubicBezTo>
                      <a:pt x="3556" y="1697"/>
                      <a:pt x="3486" y="1787"/>
                      <a:pt x="3443" y="1844"/>
                    </a:cubicBezTo>
                    <a:cubicBezTo>
                      <a:pt x="3499" y="1800"/>
                      <a:pt x="3608" y="1713"/>
                      <a:pt x="3666" y="1659"/>
                    </a:cubicBezTo>
                    <a:cubicBezTo>
                      <a:pt x="3643" y="1660"/>
                      <a:pt x="3619" y="1660"/>
                      <a:pt x="3596" y="1658"/>
                    </a:cubicBezTo>
                    <a:close/>
                    <a:moveTo>
                      <a:pt x="3172" y="2216"/>
                    </a:moveTo>
                    <a:cubicBezTo>
                      <a:pt x="3172" y="2216"/>
                      <a:pt x="3171" y="2207"/>
                      <a:pt x="3171" y="2206"/>
                    </a:cubicBezTo>
                    <a:cubicBezTo>
                      <a:pt x="3163" y="2217"/>
                      <a:pt x="3155" y="2227"/>
                      <a:pt x="3147" y="2237"/>
                    </a:cubicBezTo>
                    <a:cubicBezTo>
                      <a:pt x="3146" y="2250"/>
                      <a:pt x="3146" y="2263"/>
                      <a:pt x="3146" y="2275"/>
                    </a:cubicBezTo>
                    <a:cubicBezTo>
                      <a:pt x="3146" y="2316"/>
                      <a:pt x="3149" y="2357"/>
                      <a:pt x="3152" y="2387"/>
                    </a:cubicBezTo>
                    <a:cubicBezTo>
                      <a:pt x="3167" y="2324"/>
                      <a:pt x="3192" y="2242"/>
                      <a:pt x="3208" y="2194"/>
                    </a:cubicBezTo>
                    <a:cubicBezTo>
                      <a:pt x="3191" y="2206"/>
                      <a:pt x="3182" y="2211"/>
                      <a:pt x="3182" y="2211"/>
                    </a:cubicBezTo>
                    <a:lnTo>
                      <a:pt x="3172" y="2216"/>
                    </a:lnTo>
                    <a:close/>
                    <a:moveTo>
                      <a:pt x="3534" y="1651"/>
                    </a:moveTo>
                    <a:cubicBezTo>
                      <a:pt x="3525" y="1649"/>
                      <a:pt x="3515" y="1647"/>
                      <a:pt x="3507" y="1645"/>
                    </a:cubicBezTo>
                    <a:cubicBezTo>
                      <a:pt x="3436" y="1725"/>
                      <a:pt x="3344" y="1754"/>
                      <a:pt x="3287" y="1765"/>
                    </a:cubicBezTo>
                    <a:cubicBezTo>
                      <a:pt x="3326" y="1768"/>
                      <a:pt x="3389" y="1765"/>
                      <a:pt x="3453" y="1736"/>
                    </a:cubicBezTo>
                    <a:cubicBezTo>
                      <a:pt x="3483" y="1700"/>
                      <a:pt x="3513" y="1670"/>
                      <a:pt x="3534" y="1651"/>
                    </a:cubicBezTo>
                    <a:close/>
                    <a:moveTo>
                      <a:pt x="3171" y="1961"/>
                    </a:moveTo>
                    <a:cubicBezTo>
                      <a:pt x="3188" y="1956"/>
                      <a:pt x="3237" y="1932"/>
                      <a:pt x="3377" y="1846"/>
                    </a:cubicBezTo>
                    <a:cubicBezTo>
                      <a:pt x="3381" y="1839"/>
                      <a:pt x="3385" y="1832"/>
                      <a:pt x="3389" y="1825"/>
                    </a:cubicBezTo>
                    <a:cubicBezTo>
                      <a:pt x="3358" y="1830"/>
                      <a:pt x="3327" y="1832"/>
                      <a:pt x="3298" y="1829"/>
                    </a:cubicBezTo>
                    <a:cubicBezTo>
                      <a:pt x="3261" y="1865"/>
                      <a:pt x="3196" y="1928"/>
                      <a:pt x="3172" y="1960"/>
                    </a:cubicBezTo>
                    <a:lnTo>
                      <a:pt x="3173" y="1959"/>
                    </a:lnTo>
                    <a:cubicBezTo>
                      <a:pt x="3173" y="1959"/>
                      <a:pt x="3172" y="1960"/>
                      <a:pt x="3171" y="1961"/>
                    </a:cubicBezTo>
                    <a:close/>
                    <a:moveTo>
                      <a:pt x="3229" y="1800"/>
                    </a:moveTo>
                    <a:lnTo>
                      <a:pt x="3240" y="1804"/>
                    </a:lnTo>
                    <a:cubicBezTo>
                      <a:pt x="3257" y="1809"/>
                      <a:pt x="3275" y="1813"/>
                      <a:pt x="3294" y="1815"/>
                    </a:cubicBezTo>
                    <a:lnTo>
                      <a:pt x="3307" y="1816"/>
                    </a:lnTo>
                    <a:cubicBezTo>
                      <a:pt x="3336" y="1818"/>
                      <a:pt x="3367" y="1815"/>
                      <a:pt x="3399" y="1809"/>
                    </a:cubicBezTo>
                    <a:cubicBezTo>
                      <a:pt x="3409" y="1792"/>
                      <a:pt x="3421" y="1776"/>
                      <a:pt x="3435" y="1759"/>
                    </a:cubicBezTo>
                    <a:cubicBezTo>
                      <a:pt x="3329" y="1797"/>
                      <a:pt x="3233" y="1771"/>
                      <a:pt x="3232" y="1771"/>
                    </a:cubicBezTo>
                    <a:lnTo>
                      <a:pt x="3230" y="1770"/>
                    </a:lnTo>
                    <a:lnTo>
                      <a:pt x="3232" y="1757"/>
                    </a:lnTo>
                    <a:lnTo>
                      <a:pt x="3234" y="1757"/>
                    </a:lnTo>
                    <a:cubicBezTo>
                      <a:pt x="3235" y="1757"/>
                      <a:pt x="3386" y="1756"/>
                      <a:pt x="3491" y="1640"/>
                    </a:cubicBezTo>
                    <a:cubicBezTo>
                      <a:pt x="3476" y="1636"/>
                      <a:pt x="3462" y="1631"/>
                      <a:pt x="3449" y="1626"/>
                    </a:cubicBezTo>
                    <a:cubicBezTo>
                      <a:pt x="3401" y="1663"/>
                      <a:pt x="3279" y="1748"/>
                      <a:pt x="3143" y="1751"/>
                    </a:cubicBezTo>
                    <a:cubicBezTo>
                      <a:pt x="3158" y="1764"/>
                      <a:pt x="3186" y="1786"/>
                      <a:pt x="3229" y="1800"/>
                    </a:cubicBezTo>
                    <a:close/>
                    <a:moveTo>
                      <a:pt x="4113" y="2030"/>
                    </a:moveTo>
                    <a:cubicBezTo>
                      <a:pt x="4119" y="2016"/>
                      <a:pt x="4125" y="1995"/>
                      <a:pt x="4125" y="1972"/>
                    </a:cubicBezTo>
                    <a:cubicBezTo>
                      <a:pt x="4125" y="1953"/>
                      <a:pt x="4121" y="1936"/>
                      <a:pt x="4112" y="1920"/>
                    </a:cubicBezTo>
                    <a:cubicBezTo>
                      <a:pt x="4102" y="1901"/>
                      <a:pt x="4085" y="1884"/>
                      <a:pt x="4063" y="1871"/>
                    </a:cubicBezTo>
                    <a:cubicBezTo>
                      <a:pt x="4047" y="1861"/>
                      <a:pt x="4028" y="1853"/>
                      <a:pt x="4007" y="1847"/>
                    </a:cubicBezTo>
                    <a:cubicBezTo>
                      <a:pt x="3981" y="1839"/>
                      <a:pt x="3951" y="1833"/>
                      <a:pt x="3916" y="1829"/>
                    </a:cubicBezTo>
                    <a:cubicBezTo>
                      <a:pt x="3896" y="1844"/>
                      <a:pt x="3875" y="1861"/>
                      <a:pt x="3853" y="1879"/>
                    </a:cubicBezTo>
                    <a:cubicBezTo>
                      <a:pt x="4029" y="1866"/>
                      <a:pt x="4095" y="1985"/>
                      <a:pt x="4113" y="2030"/>
                    </a:cubicBezTo>
                    <a:close/>
                    <a:moveTo>
                      <a:pt x="3746" y="1650"/>
                    </a:moveTo>
                    <a:cubicBezTo>
                      <a:pt x="3727" y="1653"/>
                      <a:pt x="3708" y="1656"/>
                      <a:pt x="3688" y="1657"/>
                    </a:cubicBezTo>
                    <a:cubicBezTo>
                      <a:pt x="3614" y="1730"/>
                      <a:pt x="3418" y="1882"/>
                      <a:pt x="3409" y="1888"/>
                    </a:cubicBezTo>
                    <a:lnTo>
                      <a:pt x="3408" y="1889"/>
                    </a:lnTo>
                    <a:lnTo>
                      <a:pt x="3398" y="1880"/>
                    </a:lnTo>
                    <a:lnTo>
                      <a:pt x="3399" y="1878"/>
                    </a:lnTo>
                    <a:cubicBezTo>
                      <a:pt x="3404" y="1872"/>
                      <a:pt x="3515" y="1722"/>
                      <a:pt x="3578" y="1657"/>
                    </a:cubicBezTo>
                    <a:cubicBezTo>
                      <a:pt x="3570" y="1656"/>
                      <a:pt x="3561" y="1655"/>
                      <a:pt x="3552" y="1654"/>
                    </a:cubicBezTo>
                    <a:cubicBezTo>
                      <a:pt x="3535" y="1670"/>
                      <a:pt x="3509" y="1695"/>
                      <a:pt x="3481" y="1726"/>
                    </a:cubicBezTo>
                    <a:lnTo>
                      <a:pt x="3463" y="1747"/>
                    </a:lnTo>
                    <a:cubicBezTo>
                      <a:pt x="3446" y="1767"/>
                      <a:pt x="3430" y="1788"/>
                      <a:pt x="3417" y="1808"/>
                    </a:cubicBezTo>
                    <a:cubicBezTo>
                      <a:pt x="3417" y="1808"/>
                      <a:pt x="3409" y="1820"/>
                      <a:pt x="3409" y="1820"/>
                    </a:cubicBezTo>
                    <a:lnTo>
                      <a:pt x="3399" y="1837"/>
                    </a:lnTo>
                    <a:lnTo>
                      <a:pt x="3389" y="1855"/>
                    </a:lnTo>
                    <a:lnTo>
                      <a:pt x="3382" y="1870"/>
                    </a:lnTo>
                    <a:lnTo>
                      <a:pt x="3373" y="1891"/>
                    </a:lnTo>
                    <a:cubicBezTo>
                      <a:pt x="3371" y="1898"/>
                      <a:pt x="3368" y="1905"/>
                      <a:pt x="3366" y="1912"/>
                    </a:cubicBezTo>
                    <a:cubicBezTo>
                      <a:pt x="3366" y="1912"/>
                      <a:pt x="3363" y="1923"/>
                      <a:pt x="3362" y="1927"/>
                    </a:cubicBezTo>
                    <a:cubicBezTo>
                      <a:pt x="3373" y="1922"/>
                      <a:pt x="3403" y="1907"/>
                      <a:pt x="3403" y="1907"/>
                    </a:cubicBezTo>
                    <a:lnTo>
                      <a:pt x="3422" y="1897"/>
                    </a:lnTo>
                    <a:lnTo>
                      <a:pt x="3444" y="1885"/>
                    </a:lnTo>
                    <a:lnTo>
                      <a:pt x="3462" y="1875"/>
                    </a:lnTo>
                    <a:lnTo>
                      <a:pt x="3519" y="1844"/>
                    </a:lnTo>
                    <a:lnTo>
                      <a:pt x="3542" y="1831"/>
                    </a:lnTo>
                    <a:cubicBezTo>
                      <a:pt x="3569" y="1815"/>
                      <a:pt x="3594" y="1800"/>
                      <a:pt x="3616" y="1785"/>
                    </a:cubicBezTo>
                    <a:cubicBezTo>
                      <a:pt x="3596" y="1783"/>
                      <a:pt x="3583" y="1781"/>
                      <a:pt x="3583" y="1781"/>
                    </a:cubicBezTo>
                    <a:lnTo>
                      <a:pt x="3581" y="1781"/>
                    </a:lnTo>
                    <a:lnTo>
                      <a:pt x="3580" y="1768"/>
                    </a:lnTo>
                    <a:lnTo>
                      <a:pt x="3582" y="1767"/>
                    </a:lnTo>
                    <a:cubicBezTo>
                      <a:pt x="3659" y="1742"/>
                      <a:pt x="3713" y="1690"/>
                      <a:pt x="3746" y="1650"/>
                    </a:cubicBezTo>
                    <a:close/>
                    <a:moveTo>
                      <a:pt x="3420" y="2266"/>
                    </a:moveTo>
                    <a:cubicBezTo>
                      <a:pt x="3420" y="2266"/>
                      <a:pt x="3421" y="2238"/>
                      <a:pt x="3421" y="2237"/>
                    </a:cubicBezTo>
                    <a:cubicBezTo>
                      <a:pt x="3417" y="2223"/>
                      <a:pt x="3414" y="2208"/>
                      <a:pt x="3412" y="2192"/>
                    </a:cubicBezTo>
                    <a:cubicBezTo>
                      <a:pt x="3403" y="2216"/>
                      <a:pt x="3394" y="2240"/>
                      <a:pt x="3383" y="2265"/>
                    </a:cubicBezTo>
                    <a:cubicBezTo>
                      <a:pt x="3386" y="2319"/>
                      <a:pt x="3400" y="2445"/>
                      <a:pt x="3453" y="2503"/>
                    </a:cubicBezTo>
                    <a:cubicBezTo>
                      <a:pt x="3442" y="2458"/>
                      <a:pt x="3420" y="2358"/>
                      <a:pt x="3420" y="2266"/>
                    </a:cubicBezTo>
                    <a:close/>
                    <a:moveTo>
                      <a:pt x="3574" y="1590"/>
                    </a:moveTo>
                    <a:cubicBezTo>
                      <a:pt x="3619" y="1597"/>
                      <a:pt x="3696" y="1601"/>
                      <a:pt x="3794" y="1577"/>
                    </a:cubicBezTo>
                    <a:lnTo>
                      <a:pt x="3796" y="1576"/>
                    </a:lnTo>
                    <a:cubicBezTo>
                      <a:pt x="3796" y="1576"/>
                      <a:pt x="3804" y="1574"/>
                      <a:pt x="3806" y="1574"/>
                    </a:cubicBezTo>
                    <a:cubicBezTo>
                      <a:pt x="3806" y="1571"/>
                      <a:pt x="3806" y="1567"/>
                      <a:pt x="3806" y="1567"/>
                    </a:cubicBezTo>
                    <a:cubicBezTo>
                      <a:pt x="3806" y="1567"/>
                      <a:pt x="3806" y="1557"/>
                      <a:pt x="3806" y="1553"/>
                    </a:cubicBezTo>
                    <a:cubicBezTo>
                      <a:pt x="3764" y="1566"/>
                      <a:pt x="3683" y="1586"/>
                      <a:pt x="3574" y="1590"/>
                    </a:cubicBezTo>
                    <a:close/>
                    <a:moveTo>
                      <a:pt x="3543" y="2575"/>
                    </a:moveTo>
                    <a:cubicBezTo>
                      <a:pt x="3543" y="2574"/>
                      <a:pt x="3515" y="2526"/>
                      <a:pt x="3505" y="2496"/>
                    </a:cubicBezTo>
                    <a:lnTo>
                      <a:pt x="3499" y="2478"/>
                    </a:lnTo>
                    <a:cubicBezTo>
                      <a:pt x="3492" y="2453"/>
                      <a:pt x="3485" y="2424"/>
                      <a:pt x="3479" y="2393"/>
                    </a:cubicBezTo>
                    <a:lnTo>
                      <a:pt x="3475" y="2367"/>
                    </a:lnTo>
                    <a:cubicBezTo>
                      <a:pt x="3475" y="2367"/>
                      <a:pt x="3472" y="2342"/>
                      <a:pt x="3471" y="2341"/>
                    </a:cubicBezTo>
                    <a:cubicBezTo>
                      <a:pt x="3457" y="2321"/>
                      <a:pt x="3444" y="2299"/>
                      <a:pt x="3435" y="2276"/>
                    </a:cubicBezTo>
                    <a:cubicBezTo>
                      <a:pt x="3436" y="2393"/>
                      <a:pt x="3472" y="2521"/>
                      <a:pt x="3472" y="2523"/>
                    </a:cubicBezTo>
                    <a:lnTo>
                      <a:pt x="3478" y="2542"/>
                    </a:lnTo>
                    <a:lnTo>
                      <a:pt x="3461" y="2531"/>
                    </a:lnTo>
                    <a:cubicBezTo>
                      <a:pt x="3397" y="2486"/>
                      <a:pt x="3377" y="2365"/>
                      <a:pt x="3371" y="2292"/>
                    </a:cubicBezTo>
                    <a:cubicBezTo>
                      <a:pt x="3361" y="2312"/>
                      <a:pt x="3351" y="2332"/>
                      <a:pt x="3340" y="2352"/>
                    </a:cubicBezTo>
                    <a:cubicBezTo>
                      <a:pt x="3355" y="2428"/>
                      <a:pt x="3381" y="2488"/>
                      <a:pt x="3417" y="2529"/>
                    </a:cubicBezTo>
                    <a:lnTo>
                      <a:pt x="3428" y="2541"/>
                    </a:lnTo>
                    <a:cubicBezTo>
                      <a:pt x="3437" y="2550"/>
                      <a:pt x="3447" y="2558"/>
                      <a:pt x="3456" y="2565"/>
                    </a:cubicBezTo>
                    <a:lnTo>
                      <a:pt x="3459" y="2567"/>
                    </a:lnTo>
                    <a:lnTo>
                      <a:pt x="3472" y="2575"/>
                    </a:lnTo>
                    <a:cubicBezTo>
                      <a:pt x="3482" y="2580"/>
                      <a:pt x="3492" y="2585"/>
                      <a:pt x="3502" y="2588"/>
                    </a:cubicBezTo>
                    <a:lnTo>
                      <a:pt x="3516" y="2592"/>
                    </a:lnTo>
                    <a:cubicBezTo>
                      <a:pt x="3526" y="2595"/>
                      <a:pt x="3536" y="2597"/>
                      <a:pt x="3547" y="2597"/>
                    </a:cubicBezTo>
                    <a:lnTo>
                      <a:pt x="3558" y="2598"/>
                    </a:lnTo>
                    <a:cubicBezTo>
                      <a:pt x="3558" y="2598"/>
                      <a:pt x="3562" y="2598"/>
                      <a:pt x="3565" y="2598"/>
                    </a:cubicBezTo>
                    <a:cubicBezTo>
                      <a:pt x="3560" y="2594"/>
                      <a:pt x="3555" y="2589"/>
                      <a:pt x="3554" y="2588"/>
                    </a:cubicBezTo>
                    <a:lnTo>
                      <a:pt x="3543" y="2575"/>
                    </a:lnTo>
                    <a:close/>
                    <a:moveTo>
                      <a:pt x="3874" y="1573"/>
                    </a:moveTo>
                    <a:cubicBezTo>
                      <a:pt x="3874" y="1573"/>
                      <a:pt x="3874" y="1574"/>
                      <a:pt x="3875" y="1574"/>
                    </a:cubicBezTo>
                    <a:cubicBezTo>
                      <a:pt x="3877" y="1580"/>
                      <a:pt x="3888" y="1585"/>
                      <a:pt x="3908" y="1583"/>
                    </a:cubicBezTo>
                    <a:cubicBezTo>
                      <a:pt x="3931" y="1582"/>
                      <a:pt x="3945" y="1540"/>
                      <a:pt x="3951" y="1519"/>
                    </a:cubicBezTo>
                    <a:cubicBezTo>
                      <a:pt x="3939" y="1519"/>
                      <a:pt x="3925" y="1520"/>
                      <a:pt x="3910" y="1521"/>
                    </a:cubicBezTo>
                    <a:cubicBezTo>
                      <a:pt x="3908" y="1539"/>
                      <a:pt x="3901" y="1546"/>
                      <a:pt x="3883" y="1561"/>
                    </a:cubicBezTo>
                    <a:cubicBezTo>
                      <a:pt x="3877" y="1565"/>
                      <a:pt x="3874" y="1569"/>
                      <a:pt x="3874" y="1573"/>
                    </a:cubicBezTo>
                    <a:close/>
                    <a:moveTo>
                      <a:pt x="3025" y="2337"/>
                    </a:moveTo>
                    <a:cubicBezTo>
                      <a:pt x="3044" y="2325"/>
                      <a:pt x="3064" y="2308"/>
                      <a:pt x="3087" y="2285"/>
                    </a:cubicBezTo>
                    <a:lnTo>
                      <a:pt x="3100" y="2271"/>
                    </a:lnTo>
                    <a:cubicBezTo>
                      <a:pt x="3111" y="2259"/>
                      <a:pt x="3122" y="2246"/>
                      <a:pt x="3134" y="2231"/>
                    </a:cubicBezTo>
                    <a:lnTo>
                      <a:pt x="3145" y="2217"/>
                    </a:lnTo>
                    <a:cubicBezTo>
                      <a:pt x="3145" y="2217"/>
                      <a:pt x="3170" y="2184"/>
                      <a:pt x="3170" y="2183"/>
                    </a:cubicBezTo>
                    <a:cubicBezTo>
                      <a:pt x="3170" y="2182"/>
                      <a:pt x="3170" y="2182"/>
                      <a:pt x="3170" y="2181"/>
                    </a:cubicBezTo>
                    <a:cubicBezTo>
                      <a:pt x="3170" y="2150"/>
                      <a:pt x="3174" y="2115"/>
                      <a:pt x="3182" y="2076"/>
                    </a:cubicBezTo>
                    <a:cubicBezTo>
                      <a:pt x="3128" y="2144"/>
                      <a:pt x="3064" y="2253"/>
                      <a:pt x="3064" y="2254"/>
                    </a:cubicBezTo>
                    <a:lnTo>
                      <a:pt x="3050" y="2276"/>
                    </a:lnTo>
                    <a:lnTo>
                      <a:pt x="3050" y="2250"/>
                    </a:lnTo>
                    <a:cubicBezTo>
                      <a:pt x="3050" y="2222"/>
                      <a:pt x="3109" y="2097"/>
                      <a:pt x="3146" y="2022"/>
                    </a:cubicBezTo>
                    <a:cubicBezTo>
                      <a:pt x="3139" y="2025"/>
                      <a:pt x="3120" y="2031"/>
                      <a:pt x="3119" y="2032"/>
                    </a:cubicBezTo>
                    <a:cubicBezTo>
                      <a:pt x="3035" y="2119"/>
                      <a:pt x="3023" y="2232"/>
                      <a:pt x="3023" y="2291"/>
                    </a:cubicBezTo>
                    <a:cubicBezTo>
                      <a:pt x="3023" y="2311"/>
                      <a:pt x="3024" y="2326"/>
                      <a:pt x="3025" y="2337"/>
                    </a:cubicBezTo>
                    <a:close/>
                    <a:moveTo>
                      <a:pt x="3815" y="1531"/>
                    </a:moveTo>
                    <a:lnTo>
                      <a:pt x="3784" y="1534"/>
                    </a:lnTo>
                    <a:lnTo>
                      <a:pt x="3726" y="1540"/>
                    </a:lnTo>
                    <a:cubicBezTo>
                      <a:pt x="3597" y="1581"/>
                      <a:pt x="3429" y="1570"/>
                      <a:pt x="3370" y="1564"/>
                    </a:cubicBezTo>
                    <a:cubicBezTo>
                      <a:pt x="3393" y="1582"/>
                      <a:pt x="3420" y="1598"/>
                      <a:pt x="3448" y="1610"/>
                    </a:cubicBezTo>
                    <a:lnTo>
                      <a:pt x="3457" y="1613"/>
                    </a:lnTo>
                    <a:lnTo>
                      <a:pt x="3459" y="1614"/>
                    </a:lnTo>
                    <a:cubicBezTo>
                      <a:pt x="3474" y="1620"/>
                      <a:pt x="3489" y="1625"/>
                      <a:pt x="3503" y="1629"/>
                    </a:cubicBezTo>
                    <a:lnTo>
                      <a:pt x="3513" y="1631"/>
                    </a:lnTo>
                    <a:lnTo>
                      <a:pt x="3514" y="1631"/>
                    </a:lnTo>
                    <a:cubicBezTo>
                      <a:pt x="3525" y="1634"/>
                      <a:pt x="3537" y="1636"/>
                      <a:pt x="3549" y="1638"/>
                    </a:cubicBezTo>
                    <a:lnTo>
                      <a:pt x="3562" y="1640"/>
                    </a:lnTo>
                    <a:cubicBezTo>
                      <a:pt x="3573" y="1642"/>
                      <a:pt x="3583" y="1643"/>
                      <a:pt x="3593" y="1643"/>
                    </a:cubicBezTo>
                    <a:lnTo>
                      <a:pt x="3607" y="1644"/>
                    </a:lnTo>
                    <a:cubicBezTo>
                      <a:pt x="3631" y="1646"/>
                      <a:pt x="3657" y="1645"/>
                      <a:pt x="3683" y="1643"/>
                    </a:cubicBezTo>
                    <a:lnTo>
                      <a:pt x="3698" y="1642"/>
                    </a:lnTo>
                    <a:cubicBezTo>
                      <a:pt x="3719" y="1640"/>
                      <a:pt x="3739" y="1637"/>
                      <a:pt x="3758" y="1633"/>
                    </a:cubicBezTo>
                    <a:cubicBezTo>
                      <a:pt x="3768" y="1620"/>
                      <a:pt x="3776" y="1607"/>
                      <a:pt x="3784" y="1594"/>
                    </a:cubicBezTo>
                    <a:cubicBezTo>
                      <a:pt x="3619" y="1630"/>
                      <a:pt x="3506" y="1588"/>
                      <a:pt x="3505" y="1587"/>
                    </a:cubicBezTo>
                    <a:lnTo>
                      <a:pt x="3504" y="1587"/>
                    </a:lnTo>
                    <a:lnTo>
                      <a:pt x="3501" y="1576"/>
                    </a:lnTo>
                    <a:lnTo>
                      <a:pt x="3504" y="1576"/>
                    </a:lnTo>
                    <a:cubicBezTo>
                      <a:pt x="3670" y="1581"/>
                      <a:pt x="3795" y="1542"/>
                      <a:pt x="3808" y="1537"/>
                    </a:cubicBezTo>
                    <a:lnTo>
                      <a:pt x="3819" y="1534"/>
                    </a:lnTo>
                    <a:lnTo>
                      <a:pt x="3822" y="1533"/>
                    </a:lnTo>
                    <a:lnTo>
                      <a:pt x="3821" y="1547"/>
                    </a:lnTo>
                    <a:cubicBezTo>
                      <a:pt x="3820" y="1551"/>
                      <a:pt x="3820" y="1555"/>
                      <a:pt x="3820" y="1558"/>
                    </a:cubicBezTo>
                    <a:cubicBezTo>
                      <a:pt x="3820" y="1563"/>
                      <a:pt x="3820" y="1568"/>
                      <a:pt x="3821" y="1572"/>
                    </a:cubicBezTo>
                    <a:lnTo>
                      <a:pt x="3822" y="1582"/>
                    </a:lnTo>
                    <a:cubicBezTo>
                      <a:pt x="3823" y="1590"/>
                      <a:pt x="3825" y="1597"/>
                      <a:pt x="3828" y="1603"/>
                    </a:cubicBezTo>
                    <a:cubicBezTo>
                      <a:pt x="3846" y="1625"/>
                      <a:pt x="3875" y="1637"/>
                      <a:pt x="3917" y="1639"/>
                    </a:cubicBezTo>
                    <a:cubicBezTo>
                      <a:pt x="3943" y="1640"/>
                      <a:pt x="3964" y="1633"/>
                      <a:pt x="3981" y="1617"/>
                    </a:cubicBezTo>
                    <a:cubicBezTo>
                      <a:pt x="4011" y="1588"/>
                      <a:pt x="4016" y="1540"/>
                      <a:pt x="4017" y="1523"/>
                    </a:cubicBezTo>
                    <a:cubicBezTo>
                      <a:pt x="4004" y="1520"/>
                      <a:pt x="3988" y="1518"/>
                      <a:pt x="3966" y="1518"/>
                    </a:cubicBezTo>
                    <a:cubicBezTo>
                      <a:pt x="3958" y="1548"/>
                      <a:pt x="3941" y="1595"/>
                      <a:pt x="3909" y="1597"/>
                    </a:cubicBezTo>
                    <a:cubicBezTo>
                      <a:pt x="3884" y="1599"/>
                      <a:pt x="3866" y="1592"/>
                      <a:pt x="3861" y="1579"/>
                    </a:cubicBezTo>
                    <a:cubicBezTo>
                      <a:pt x="3861" y="1577"/>
                      <a:pt x="3860" y="1575"/>
                      <a:pt x="3860" y="1573"/>
                    </a:cubicBezTo>
                    <a:cubicBezTo>
                      <a:pt x="3860" y="1565"/>
                      <a:pt x="3865" y="1557"/>
                      <a:pt x="3874" y="1550"/>
                    </a:cubicBezTo>
                    <a:cubicBezTo>
                      <a:pt x="3889" y="1538"/>
                      <a:pt x="3893" y="1533"/>
                      <a:pt x="3895" y="1522"/>
                    </a:cubicBezTo>
                    <a:cubicBezTo>
                      <a:pt x="3882" y="1524"/>
                      <a:pt x="3821" y="1530"/>
                      <a:pt x="3821" y="1530"/>
                    </a:cubicBezTo>
                    <a:lnTo>
                      <a:pt x="3815" y="1531"/>
                    </a:lnTo>
                    <a:close/>
                    <a:moveTo>
                      <a:pt x="3526" y="2609"/>
                    </a:moveTo>
                    <a:cubicBezTo>
                      <a:pt x="3566" y="2675"/>
                      <a:pt x="3612" y="2716"/>
                      <a:pt x="3662" y="2730"/>
                    </a:cubicBezTo>
                    <a:cubicBezTo>
                      <a:pt x="3685" y="2736"/>
                      <a:pt x="3705" y="2736"/>
                      <a:pt x="3721" y="2734"/>
                    </a:cubicBezTo>
                    <a:cubicBezTo>
                      <a:pt x="3619" y="2725"/>
                      <a:pt x="3568" y="2648"/>
                      <a:pt x="3550" y="2612"/>
                    </a:cubicBezTo>
                    <a:cubicBezTo>
                      <a:pt x="3542" y="2611"/>
                      <a:pt x="3534" y="2610"/>
                      <a:pt x="3526" y="2609"/>
                    </a:cubicBezTo>
                    <a:close/>
                    <a:moveTo>
                      <a:pt x="3478" y="2727"/>
                    </a:moveTo>
                    <a:cubicBezTo>
                      <a:pt x="3431" y="2679"/>
                      <a:pt x="3418" y="2595"/>
                      <a:pt x="3414" y="2547"/>
                    </a:cubicBezTo>
                    <a:cubicBezTo>
                      <a:pt x="3389" y="2520"/>
                      <a:pt x="3367" y="2485"/>
                      <a:pt x="3351" y="2443"/>
                    </a:cubicBezTo>
                    <a:cubicBezTo>
                      <a:pt x="3353" y="2465"/>
                      <a:pt x="3355" y="2485"/>
                      <a:pt x="3355" y="2504"/>
                    </a:cubicBezTo>
                    <a:cubicBezTo>
                      <a:pt x="3355" y="2509"/>
                      <a:pt x="3355" y="2515"/>
                      <a:pt x="3354" y="2520"/>
                    </a:cubicBezTo>
                    <a:cubicBezTo>
                      <a:pt x="3401" y="2660"/>
                      <a:pt x="3448" y="2710"/>
                      <a:pt x="3478" y="2727"/>
                    </a:cubicBezTo>
                    <a:close/>
                    <a:moveTo>
                      <a:pt x="4213" y="1808"/>
                    </a:moveTo>
                    <a:cubicBezTo>
                      <a:pt x="4164" y="1788"/>
                      <a:pt x="4053" y="1783"/>
                      <a:pt x="3990" y="1782"/>
                    </a:cubicBezTo>
                    <a:cubicBezTo>
                      <a:pt x="3972" y="1792"/>
                      <a:pt x="3953" y="1804"/>
                      <a:pt x="3934" y="1817"/>
                    </a:cubicBezTo>
                    <a:cubicBezTo>
                      <a:pt x="3990" y="1825"/>
                      <a:pt x="4036" y="1838"/>
                      <a:pt x="4069" y="1858"/>
                    </a:cubicBezTo>
                    <a:cubicBezTo>
                      <a:pt x="4084" y="1863"/>
                      <a:pt x="4099" y="1870"/>
                      <a:pt x="4114" y="1876"/>
                    </a:cubicBezTo>
                    <a:lnTo>
                      <a:pt x="4114" y="1876"/>
                    </a:lnTo>
                    <a:cubicBezTo>
                      <a:pt x="4164" y="1898"/>
                      <a:pt x="4221" y="1923"/>
                      <a:pt x="4307" y="1931"/>
                    </a:cubicBezTo>
                    <a:cubicBezTo>
                      <a:pt x="4435" y="1943"/>
                      <a:pt x="4514" y="1857"/>
                      <a:pt x="4546" y="1810"/>
                    </a:cubicBezTo>
                    <a:cubicBezTo>
                      <a:pt x="4423" y="1895"/>
                      <a:pt x="4271" y="1832"/>
                      <a:pt x="4213" y="1808"/>
                    </a:cubicBezTo>
                    <a:close/>
                    <a:moveTo>
                      <a:pt x="3759" y="1789"/>
                    </a:moveTo>
                    <a:cubicBezTo>
                      <a:pt x="3743" y="1790"/>
                      <a:pt x="3727" y="1791"/>
                      <a:pt x="3711" y="1791"/>
                    </a:cubicBezTo>
                    <a:cubicBezTo>
                      <a:pt x="3685" y="1824"/>
                      <a:pt x="3667" y="1866"/>
                      <a:pt x="3655" y="1899"/>
                    </a:cubicBezTo>
                    <a:cubicBezTo>
                      <a:pt x="3684" y="1861"/>
                      <a:pt x="3726" y="1820"/>
                      <a:pt x="3759" y="1789"/>
                    </a:cubicBezTo>
                    <a:close/>
                    <a:moveTo>
                      <a:pt x="3472" y="2317"/>
                    </a:moveTo>
                    <a:cubicBezTo>
                      <a:pt x="3472" y="2317"/>
                      <a:pt x="3477" y="2324"/>
                      <a:pt x="3481" y="2329"/>
                    </a:cubicBezTo>
                    <a:cubicBezTo>
                      <a:pt x="3481" y="2309"/>
                      <a:pt x="3483" y="2279"/>
                      <a:pt x="3490" y="2241"/>
                    </a:cubicBezTo>
                    <a:lnTo>
                      <a:pt x="3496" y="2214"/>
                    </a:lnTo>
                    <a:cubicBezTo>
                      <a:pt x="3513" y="2144"/>
                      <a:pt x="3542" y="2078"/>
                      <a:pt x="3582" y="2018"/>
                    </a:cubicBezTo>
                    <a:cubicBezTo>
                      <a:pt x="3583" y="1996"/>
                      <a:pt x="3586" y="1964"/>
                      <a:pt x="3593" y="1929"/>
                    </a:cubicBezTo>
                    <a:cubicBezTo>
                      <a:pt x="3575" y="1949"/>
                      <a:pt x="3557" y="1968"/>
                      <a:pt x="3538" y="1986"/>
                    </a:cubicBezTo>
                    <a:cubicBezTo>
                      <a:pt x="3523" y="2014"/>
                      <a:pt x="3474" y="2106"/>
                      <a:pt x="3474" y="2187"/>
                    </a:cubicBezTo>
                    <a:cubicBezTo>
                      <a:pt x="3474" y="2187"/>
                      <a:pt x="3474" y="2188"/>
                      <a:pt x="3474" y="2189"/>
                    </a:cubicBezTo>
                    <a:lnTo>
                      <a:pt x="3474" y="2191"/>
                    </a:lnTo>
                    <a:lnTo>
                      <a:pt x="3460" y="2193"/>
                    </a:lnTo>
                    <a:lnTo>
                      <a:pt x="3460" y="2191"/>
                    </a:lnTo>
                    <a:cubicBezTo>
                      <a:pt x="3459" y="2189"/>
                      <a:pt x="3447" y="2138"/>
                      <a:pt x="3447" y="2083"/>
                    </a:cubicBezTo>
                    <a:cubicBezTo>
                      <a:pt x="3447" y="2076"/>
                      <a:pt x="3447" y="2068"/>
                      <a:pt x="3448" y="2060"/>
                    </a:cubicBezTo>
                    <a:cubicBezTo>
                      <a:pt x="3439" y="2066"/>
                      <a:pt x="3430" y="2072"/>
                      <a:pt x="3422" y="2077"/>
                    </a:cubicBezTo>
                    <a:cubicBezTo>
                      <a:pt x="3421" y="2092"/>
                      <a:pt x="3420" y="2108"/>
                      <a:pt x="3420" y="2123"/>
                    </a:cubicBezTo>
                    <a:lnTo>
                      <a:pt x="3420" y="2127"/>
                    </a:lnTo>
                    <a:cubicBezTo>
                      <a:pt x="3420" y="2138"/>
                      <a:pt x="3421" y="2149"/>
                      <a:pt x="3422" y="2160"/>
                    </a:cubicBezTo>
                    <a:cubicBezTo>
                      <a:pt x="3423" y="2175"/>
                      <a:pt x="3425" y="2190"/>
                      <a:pt x="3428" y="2205"/>
                    </a:cubicBezTo>
                    <a:cubicBezTo>
                      <a:pt x="3430" y="2215"/>
                      <a:pt x="3433" y="2224"/>
                      <a:pt x="3435" y="2234"/>
                    </a:cubicBezTo>
                    <a:cubicBezTo>
                      <a:pt x="3444" y="2264"/>
                      <a:pt x="3456" y="2292"/>
                      <a:pt x="3472" y="2317"/>
                    </a:cubicBezTo>
                    <a:close/>
                    <a:moveTo>
                      <a:pt x="4185" y="1461"/>
                    </a:moveTo>
                    <a:cubicBezTo>
                      <a:pt x="4157" y="1474"/>
                      <a:pt x="4114" y="1527"/>
                      <a:pt x="4067" y="1584"/>
                    </a:cubicBezTo>
                    <a:cubicBezTo>
                      <a:pt x="4016" y="1646"/>
                      <a:pt x="3958" y="1716"/>
                      <a:pt x="3908" y="1750"/>
                    </a:cubicBezTo>
                    <a:cubicBezTo>
                      <a:pt x="3878" y="1769"/>
                      <a:pt x="3836" y="1782"/>
                      <a:pt x="3782" y="1788"/>
                    </a:cubicBezTo>
                    <a:cubicBezTo>
                      <a:pt x="3744" y="1822"/>
                      <a:pt x="3656" y="1905"/>
                      <a:pt x="3637" y="1955"/>
                    </a:cubicBezTo>
                    <a:lnTo>
                      <a:pt x="3633" y="1971"/>
                    </a:lnTo>
                    <a:lnTo>
                      <a:pt x="3621" y="1970"/>
                    </a:lnTo>
                    <a:lnTo>
                      <a:pt x="3619" y="1970"/>
                    </a:lnTo>
                    <a:lnTo>
                      <a:pt x="3620" y="1968"/>
                    </a:lnTo>
                    <a:cubicBezTo>
                      <a:pt x="3620" y="1968"/>
                      <a:pt x="3620" y="1967"/>
                      <a:pt x="3620" y="1967"/>
                    </a:cubicBezTo>
                    <a:cubicBezTo>
                      <a:pt x="3620" y="1967"/>
                      <a:pt x="3620" y="1964"/>
                      <a:pt x="3620" y="1964"/>
                    </a:cubicBezTo>
                    <a:cubicBezTo>
                      <a:pt x="3621" y="1959"/>
                      <a:pt x="3622" y="1956"/>
                      <a:pt x="3623" y="1952"/>
                    </a:cubicBezTo>
                    <a:cubicBezTo>
                      <a:pt x="3631" y="1923"/>
                      <a:pt x="3653" y="1848"/>
                      <a:pt x="3694" y="1791"/>
                    </a:cubicBezTo>
                    <a:cubicBezTo>
                      <a:pt x="3688" y="1790"/>
                      <a:pt x="3664" y="1789"/>
                      <a:pt x="3662" y="1789"/>
                    </a:cubicBezTo>
                    <a:cubicBezTo>
                      <a:pt x="3654" y="1800"/>
                      <a:pt x="3647" y="1811"/>
                      <a:pt x="3641" y="1824"/>
                    </a:cubicBezTo>
                    <a:cubicBezTo>
                      <a:pt x="3637" y="1832"/>
                      <a:pt x="3633" y="1840"/>
                      <a:pt x="3630" y="1850"/>
                    </a:cubicBezTo>
                    <a:cubicBezTo>
                      <a:pt x="3626" y="1859"/>
                      <a:pt x="3622" y="1869"/>
                      <a:pt x="3619" y="1880"/>
                    </a:cubicBezTo>
                    <a:lnTo>
                      <a:pt x="3612" y="1905"/>
                    </a:lnTo>
                    <a:cubicBezTo>
                      <a:pt x="3605" y="1935"/>
                      <a:pt x="3600" y="1968"/>
                      <a:pt x="3598" y="2002"/>
                    </a:cubicBezTo>
                    <a:lnTo>
                      <a:pt x="3597" y="2021"/>
                    </a:lnTo>
                    <a:cubicBezTo>
                      <a:pt x="3597" y="2021"/>
                      <a:pt x="3596" y="2040"/>
                      <a:pt x="3596" y="2047"/>
                    </a:cubicBezTo>
                    <a:cubicBezTo>
                      <a:pt x="3632" y="2012"/>
                      <a:pt x="3668" y="1978"/>
                      <a:pt x="3704" y="1944"/>
                    </a:cubicBezTo>
                    <a:lnTo>
                      <a:pt x="3719" y="1930"/>
                    </a:lnTo>
                    <a:cubicBezTo>
                      <a:pt x="4028" y="1639"/>
                      <a:pt x="4162" y="1544"/>
                      <a:pt x="4215" y="1514"/>
                    </a:cubicBezTo>
                    <a:cubicBezTo>
                      <a:pt x="4224" y="1508"/>
                      <a:pt x="4230" y="1505"/>
                      <a:pt x="4234" y="1504"/>
                    </a:cubicBezTo>
                    <a:cubicBezTo>
                      <a:pt x="4220" y="1475"/>
                      <a:pt x="4200" y="1465"/>
                      <a:pt x="4185" y="1461"/>
                    </a:cubicBezTo>
                    <a:close/>
                    <a:moveTo>
                      <a:pt x="3674" y="1402"/>
                    </a:moveTo>
                    <a:cubicBezTo>
                      <a:pt x="3664" y="1403"/>
                      <a:pt x="3654" y="1400"/>
                      <a:pt x="3647" y="1394"/>
                    </a:cubicBezTo>
                    <a:cubicBezTo>
                      <a:pt x="3646" y="1393"/>
                      <a:pt x="3645" y="1392"/>
                      <a:pt x="3644" y="1390"/>
                    </a:cubicBezTo>
                    <a:lnTo>
                      <a:pt x="3615" y="1386"/>
                    </a:lnTo>
                    <a:lnTo>
                      <a:pt x="3607" y="1385"/>
                    </a:lnTo>
                    <a:lnTo>
                      <a:pt x="3604" y="1384"/>
                    </a:lnTo>
                    <a:lnTo>
                      <a:pt x="3587" y="1382"/>
                    </a:lnTo>
                    <a:lnTo>
                      <a:pt x="3577" y="1380"/>
                    </a:lnTo>
                    <a:lnTo>
                      <a:pt x="3560" y="1377"/>
                    </a:lnTo>
                    <a:lnTo>
                      <a:pt x="3552" y="1375"/>
                    </a:lnTo>
                    <a:lnTo>
                      <a:pt x="3550" y="1374"/>
                    </a:lnTo>
                    <a:lnTo>
                      <a:pt x="3534" y="1371"/>
                    </a:lnTo>
                    <a:lnTo>
                      <a:pt x="3524" y="1369"/>
                    </a:lnTo>
                    <a:lnTo>
                      <a:pt x="3509" y="1365"/>
                    </a:lnTo>
                    <a:lnTo>
                      <a:pt x="3484" y="1359"/>
                    </a:lnTo>
                    <a:lnTo>
                      <a:pt x="3480" y="1358"/>
                    </a:lnTo>
                    <a:lnTo>
                      <a:pt x="3461" y="1352"/>
                    </a:lnTo>
                    <a:lnTo>
                      <a:pt x="3457" y="1351"/>
                    </a:lnTo>
                    <a:lnTo>
                      <a:pt x="3438" y="1345"/>
                    </a:lnTo>
                    <a:lnTo>
                      <a:pt x="3417" y="1338"/>
                    </a:lnTo>
                    <a:lnTo>
                      <a:pt x="3414" y="1337"/>
                    </a:lnTo>
                    <a:lnTo>
                      <a:pt x="3396" y="1331"/>
                    </a:lnTo>
                    <a:lnTo>
                      <a:pt x="3393" y="1330"/>
                    </a:lnTo>
                    <a:lnTo>
                      <a:pt x="3376" y="1323"/>
                    </a:lnTo>
                    <a:lnTo>
                      <a:pt x="3373" y="1322"/>
                    </a:lnTo>
                    <a:lnTo>
                      <a:pt x="3357" y="1316"/>
                    </a:lnTo>
                    <a:lnTo>
                      <a:pt x="3354" y="1315"/>
                    </a:lnTo>
                    <a:lnTo>
                      <a:pt x="3338" y="1308"/>
                    </a:lnTo>
                    <a:lnTo>
                      <a:pt x="3336" y="1307"/>
                    </a:lnTo>
                    <a:lnTo>
                      <a:pt x="3321" y="1300"/>
                    </a:lnTo>
                    <a:lnTo>
                      <a:pt x="3318" y="1298"/>
                    </a:lnTo>
                    <a:lnTo>
                      <a:pt x="3304" y="1292"/>
                    </a:lnTo>
                    <a:lnTo>
                      <a:pt x="3302" y="1290"/>
                    </a:lnTo>
                    <a:lnTo>
                      <a:pt x="3289" y="1284"/>
                    </a:lnTo>
                    <a:lnTo>
                      <a:pt x="3286" y="1282"/>
                    </a:lnTo>
                    <a:lnTo>
                      <a:pt x="3274" y="1275"/>
                    </a:lnTo>
                    <a:lnTo>
                      <a:pt x="3271" y="1274"/>
                    </a:lnTo>
                    <a:lnTo>
                      <a:pt x="3259" y="1267"/>
                    </a:lnTo>
                    <a:lnTo>
                      <a:pt x="3257" y="1266"/>
                    </a:lnTo>
                    <a:lnTo>
                      <a:pt x="3246" y="1259"/>
                    </a:lnTo>
                    <a:lnTo>
                      <a:pt x="3243" y="1257"/>
                    </a:lnTo>
                    <a:lnTo>
                      <a:pt x="3233" y="1251"/>
                    </a:lnTo>
                    <a:lnTo>
                      <a:pt x="3230" y="1249"/>
                    </a:lnTo>
                    <a:lnTo>
                      <a:pt x="3221" y="1243"/>
                    </a:lnTo>
                    <a:lnTo>
                      <a:pt x="3217" y="1240"/>
                    </a:lnTo>
                    <a:lnTo>
                      <a:pt x="3210" y="1235"/>
                    </a:lnTo>
                    <a:lnTo>
                      <a:pt x="3205" y="1232"/>
                    </a:lnTo>
                    <a:lnTo>
                      <a:pt x="3199" y="1228"/>
                    </a:lnTo>
                    <a:lnTo>
                      <a:pt x="3194" y="1223"/>
                    </a:lnTo>
                    <a:lnTo>
                      <a:pt x="3189" y="1220"/>
                    </a:lnTo>
                    <a:lnTo>
                      <a:pt x="3182" y="1214"/>
                    </a:lnTo>
                    <a:lnTo>
                      <a:pt x="3180" y="1213"/>
                    </a:lnTo>
                    <a:lnTo>
                      <a:pt x="3174" y="1207"/>
                    </a:lnTo>
                    <a:lnTo>
                      <a:pt x="3172" y="1206"/>
                    </a:lnTo>
                    <a:lnTo>
                      <a:pt x="3164" y="1199"/>
                    </a:lnTo>
                    <a:cubicBezTo>
                      <a:pt x="3153" y="1189"/>
                      <a:pt x="3143" y="1180"/>
                      <a:pt x="3134" y="1170"/>
                    </a:cubicBezTo>
                    <a:cubicBezTo>
                      <a:pt x="3132" y="1170"/>
                      <a:pt x="3068" y="1167"/>
                      <a:pt x="3059" y="1167"/>
                    </a:cubicBezTo>
                    <a:cubicBezTo>
                      <a:pt x="3138" y="1242"/>
                      <a:pt x="3317" y="1365"/>
                      <a:pt x="3688" y="1422"/>
                    </a:cubicBezTo>
                    <a:cubicBezTo>
                      <a:pt x="3691" y="1422"/>
                      <a:pt x="3693" y="1422"/>
                      <a:pt x="3695" y="1421"/>
                    </a:cubicBezTo>
                    <a:cubicBezTo>
                      <a:pt x="3731" y="1416"/>
                      <a:pt x="3768" y="1412"/>
                      <a:pt x="3804" y="1407"/>
                    </a:cubicBezTo>
                    <a:cubicBezTo>
                      <a:pt x="3775" y="1405"/>
                      <a:pt x="3745" y="1402"/>
                      <a:pt x="3713" y="1399"/>
                    </a:cubicBezTo>
                    <a:cubicBezTo>
                      <a:pt x="3700" y="1400"/>
                      <a:pt x="3687" y="1401"/>
                      <a:pt x="3674" y="1402"/>
                    </a:cubicBezTo>
                    <a:close/>
                    <a:moveTo>
                      <a:pt x="4326" y="809"/>
                    </a:moveTo>
                    <a:cubicBezTo>
                      <a:pt x="4305" y="807"/>
                      <a:pt x="4291" y="810"/>
                      <a:pt x="4284" y="819"/>
                    </a:cubicBezTo>
                    <a:cubicBezTo>
                      <a:pt x="4278" y="826"/>
                      <a:pt x="4276" y="835"/>
                      <a:pt x="4276" y="848"/>
                    </a:cubicBezTo>
                    <a:lnTo>
                      <a:pt x="4277" y="857"/>
                    </a:lnTo>
                    <a:cubicBezTo>
                      <a:pt x="4278" y="865"/>
                      <a:pt x="4279" y="874"/>
                      <a:pt x="4282" y="885"/>
                    </a:cubicBezTo>
                    <a:cubicBezTo>
                      <a:pt x="4292" y="924"/>
                      <a:pt x="4339" y="1006"/>
                      <a:pt x="4385" y="1084"/>
                    </a:cubicBezTo>
                    <a:cubicBezTo>
                      <a:pt x="4428" y="1158"/>
                      <a:pt x="4444" y="1268"/>
                      <a:pt x="4346" y="1336"/>
                    </a:cubicBezTo>
                    <a:cubicBezTo>
                      <a:pt x="4321" y="1353"/>
                      <a:pt x="4247" y="1393"/>
                      <a:pt x="4088" y="1408"/>
                    </a:cubicBezTo>
                    <a:cubicBezTo>
                      <a:pt x="4140" y="1419"/>
                      <a:pt x="4167" y="1436"/>
                      <a:pt x="4178" y="1446"/>
                    </a:cubicBezTo>
                    <a:lnTo>
                      <a:pt x="4178" y="1446"/>
                    </a:lnTo>
                    <a:cubicBezTo>
                      <a:pt x="4344" y="1429"/>
                      <a:pt x="4405" y="1379"/>
                      <a:pt x="4454" y="1339"/>
                    </a:cubicBezTo>
                    <a:cubicBezTo>
                      <a:pt x="4467" y="1328"/>
                      <a:pt x="4479" y="1317"/>
                      <a:pt x="4493" y="1309"/>
                    </a:cubicBezTo>
                    <a:cubicBezTo>
                      <a:pt x="4511" y="1297"/>
                      <a:pt x="4523" y="1275"/>
                      <a:pt x="4529" y="1243"/>
                    </a:cubicBezTo>
                    <a:cubicBezTo>
                      <a:pt x="4532" y="1228"/>
                      <a:pt x="4533" y="1211"/>
                      <a:pt x="4533" y="1192"/>
                    </a:cubicBezTo>
                    <a:cubicBezTo>
                      <a:pt x="4533" y="1099"/>
                      <a:pt x="4499" y="989"/>
                      <a:pt x="4476" y="958"/>
                    </a:cubicBezTo>
                    <a:cubicBezTo>
                      <a:pt x="4447" y="919"/>
                      <a:pt x="4443" y="874"/>
                      <a:pt x="4443" y="851"/>
                    </a:cubicBezTo>
                    <a:cubicBezTo>
                      <a:pt x="4443" y="851"/>
                      <a:pt x="4444" y="839"/>
                      <a:pt x="4444" y="837"/>
                    </a:cubicBezTo>
                    <a:cubicBezTo>
                      <a:pt x="4409" y="819"/>
                      <a:pt x="4375" y="813"/>
                      <a:pt x="4326" y="809"/>
                    </a:cubicBezTo>
                    <a:close/>
                    <a:moveTo>
                      <a:pt x="3323" y="1179"/>
                    </a:moveTo>
                    <a:cubicBezTo>
                      <a:pt x="3321" y="1179"/>
                      <a:pt x="3165" y="1171"/>
                      <a:pt x="3155" y="1171"/>
                    </a:cubicBezTo>
                    <a:cubicBezTo>
                      <a:pt x="3159" y="1175"/>
                      <a:pt x="3167" y="1182"/>
                      <a:pt x="3167" y="1182"/>
                    </a:cubicBezTo>
                    <a:lnTo>
                      <a:pt x="3167" y="1183"/>
                    </a:lnTo>
                    <a:lnTo>
                      <a:pt x="3171" y="1186"/>
                    </a:lnTo>
                    <a:lnTo>
                      <a:pt x="3174" y="1189"/>
                    </a:lnTo>
                    <a:lnTo>
                      <a:pt x="3177" y="1191"/>
                    </a:lnTo>
                    <a:lnTo>
                      <a:pt x="3182" y="1195"/>
                    </a:lnTo>
                    <a:lnTo>
                      <a:pt x="3185" y="1198"/>
                    </a:lnTo>
                    <a:lnTo>
                      <a:pt x="3190" y="1202"/>
                    </a:lnTo>
                    <a:lnTo>
                      <a:pt x="3194" y="1205"/>
                    </a:lnTo>
                    <a:lnTo>
                      <a:pt x="3199" y="1209"/>
                    </a:lnTo>
                    <a:lnTo>
                      <a:pt x="3203" y="1212"/>
                    </a:lnTo>
                    <a:lnTo>
                      <a:pt x="3209" y="1216"/>
                    </a:lnTo>
                    <a:lnTo>
                      <a:pt x="3214" y="1220"/>
                    </a:lnTo>
                    <a:lnTo>
                      <a:pt x="3219" y="1224"/>
                    </a:lnTo>
                    <a:lnTo>
                      <a:pt x="3224" y="1227"/>
                    </a:lnTo>
                    <a:lnTo>
                      <a:pt x="3230" y="1231"/>
                    </a:lnTo>
                    <a:lnTo>
                      <a:pt x="3236" y="1235"/>
                    </a:lnTo>
                    <a:lnTo>
                      <a:pt x="3242" y="1239"/>
                    </a:lnTo>
                    <a:lnTo>
                      <a:pt x="3248" y="1243"/>
                    </a:lnTo>
                    <a:lnTo>
                      <a:pt x="3255" y="1247"/>
                    </a:lnTo>
                    <a:lnTo>
                      <a:pt x="3261" y="1251"/>
                    </a:lnTo>
                    <a:cubicBezTo>
                      <a:pt x="3261" y="1251"/>
                      <a:pt x="3269" y="1255"/>
                      <a:pt x="3269" y="1256"/>
                    </a:cubicBezTo>
                    <a:lnTo>
                      <a:pt x="3274" y="1259"/>
                    </a:lnTo>
                    <a:lnTo>
                      <a:pt x="3284" y="1264"/>
                    </a:lnTo>
                    <a:lnTo>
                      <a:pt x="3289" y="1267"/>
                    </a:lnTo>
                    <a:cubicBezTo>
                      <a:pt x="3289" y="1267"/>
                      <a:pt x="3304" y="1275"/>
                      <a:pt x="3304" y="1275"/>
                    </a:cubicBezTo>
                    <a:lnTo>
                      <a:pt x="3320" y="1283"/>
                    </a:lnTo>
                    <a:lnTo>
                      <a:pt x="3337" y="1291"/>
                    </a:lnTo>
                    <a:lnTo>
                      <a:pt x="3339" y="1292"/>
                    </a:lnTo>
                    <a:lnTo>
                      <a:pt x="3354" y="1299"/>
                    </a:lnTo>
                    <a:lnTo>
                      <a:pt x="3358" y="1300"/>
                    </a:lnTo>
                    <a:lnTo>
                      <a:pt x="3373" y="1306"/>
                    </a:lnTo>
                    <a:cubicBezTo>
                      <a:pt x="3373" y="1306"/>
                      <a:pt x="3380" y="1309"/>
                      <a:pt x="3381" y="1309"/>
                    </a:cubicBezTo>
                    <a:lnTo>
                      <a:pt x="3392" y="1314"/>
                    </a:lnTo>
                    <a:lnTo>
                      <a:pt x="3400" y="1317"/>
                    </a:lnTo>
                    <a:lnTo>
                      <a:pt x="3412" y="1321"/>
                    </a:lnTo>
                    <a:lnTo>
                      <a:pt x="3420" y="1324"/>
                    </a:lnTo>
                    <a:lnTo>
                      <a:pt x="3433" y="1329"/>
                    </a:lnTo>
                    <a:lnTo>
                      <a:pt x="3443" y="1332"/>
                    </a:lnTo>
                    <a:lnTo>
                      <a:pt x="3455" y="1335"/>
                    </a:lnTo>
                    <a:lnTo>
                      <a:pt x="3465" y="1338"/>
                    </a:lnTo>
                    <a:lnTo>
                      <a:pt x="3478" y="1342"/>
                    </a:lnTo>
                    <a:lnTo>
                      <a:pt x="3488" y="1345"/>
                    </a:lnTo>
                    <a:lnTo>
                      <a:pt x="3502" y="1349"/>
                    </a:lnTo>
                    <a:lnTo>
                      <a:pt x="3512" y="1351"/>
                    </a:lnTo>
                    <a:lnTo>
                      <a:pt x="3527" y="1355"/>
                    </a:lnTo>
                    <a:lnTo>
                      <a:pt x="3537" y="1357"/>
                    </a:lnTo>
                    <a:lnTo>
                      <a:pt x="3551" y="1360"/>
                    </a:lnTo>
                    <a:lnTo>
                      <a:pt x="3556" y="1361"/>
                    </a:lnTo>
                    <a:lnTo>
                      <a:pt x="3563" y="1363"/>
                    </a:lnTo>
                    <a:lnTo>
                      <a:pt x="3583" y="1366"/>
                    </a:lnTo>
                    <a:lnTo>
                      <a:pt x="3590" y="1368"/>
                    </a:lnTo>
                    <a:lnTo>
                      <a:pt x="3608" y="1371"/>
                    </a:lnTo>
                    <a:lnTo>
                      <a:pt x="3618" y="1372"/>
                    </a:lnTo>
                    <a:cubicBezTo>
                      <a:pt x="3618" y="1372"/>
                      <a:pt x="3630" y="1374"/>
                      <a:pt x="3638" y="1375"/>
                    </a:cubicBezTo>
                    <a:cubicBezTo>
                      <a:pt x="3638" y="1375"/>
                      <a:pt x="3638" y="1375"/>
                      <a:pt x="3638" y="1374"/>
                    </a:cubicBezTo>
                    <a:cubicBezTo>
                      <a:pt x="3638" y="1371"/>
                      <a:pt x="3639" y="1367"/>
                      <a:pt x="3640" y="1364"/>
                    </a:cubicBezTo>
                    <a:cubicBezTo>
                      <a:pt x="3452" y="1315"/>
                      <a:pt x="3338" y="1195"/>
                      <a:pt x="3323" y="1179"/>
                    </a:cubicBezTo>
                    <a:close/>
                    <a:moveTo>
                      <a:pt x="4358" y="1211"/>
                    </a:moveTo>
                    <a:cubicBezTo>
                      <a:pt x="4349" y="1281"/>
                      <a:pt x="4294" y="1324"/>
                      <a:pt x="4277" y="1336"/>
                    </a:cubicBezTo>
                    <a:cubicBezTo>
                      <a:pt x="4262" y="1346"/>
                      <a:pt x="4215" y="1358"/>
                      <a:pt x="4151" y="1368"/>
                    </a:cubicBezTo>
                    <a:cubicBezTo>
                      <a:pt x="4151" y="1370"/>
                      <a:pt x="4151" y="1372"/>
                      <a:pt x="4151" y="1374"/>
                    </a:cubicBezTo>
                    <a:cubicBezTo>
                      <a:pt x="4151" y="1378"/>
                      <a:pt x="4150" y="1383"/>
                      <a:pt x="4148" y="1386"/>
                    </a:cubicBezTo>
                    <a:cubicBezTo>
                      <a:pt x="4262" y="1369"/>
                      <a:pt x="4317" y="1339"/>
                      <a:pt x="4338" y="1324"/>
                    </a:cubicBezTo>
                    <a:cubicBezTo>
                      <a:pt x="4428" y="1262"/>
                      <a:pt x="4413" y="1160"/>
                      <a:pt x="4373" y="1092"/>
                    </a:cubicBezTo>
                    <a:cubicBezTo>
                      <a:pt x="4327" y="1012"/>
                      <a:pt x="4278" y="930"/>
                      <a:pt x="4268" y="888"/>
                    </a:cubicBezTo>
                    <a:cubicBezTo>
                      <a:pt x="4262" y="864"/>
                      <a:pt x="4257" y="836"/>
                      <a:pt x="4269" y="816"/>
                    </a:cubicBezTo>
                    <a:lnTo>
                      <a:pt x="4273" y="810"/>
                    </a:lnTo>
                    <a:cubicBezTo>
                      <a:pt x="4283" y="798"/>
                      <a:pt x="4301" y="793"/>
                      <a:pt x="4325" y="795"/>
                    </a:cubicBezTo>
                    <a:lnTo>
                      <a:pt x="4327" y="795"/>
                    </a:lnTo>
                    <a:cubicBezTo>
                      <a:pt x="4327" y="795"/>
                      <a:pt x="4327" y="795"/>
                      <a:pt x="4328" y="795"/>
                    </a:cubicBezTo>
                    <a:cubicBezTo>
                      <a:pt x="4367" y="798"/>
                      <a:pt x="4392" y="801"/>
                      <a:pt x="4424" y="813"/>
                    </a:cubicBezTo>
                    <a:cubicBezTo>
                      <a:pt x="4433" y="816"/>
                      <a:pt x="4441" y="820"/>
                      <a:pt x="4450" y="824"/>
                    </a:cubicBezTo>
                    <a:cubicBezTo>
                      <a:pt x="4450" y="824"/>
                      <a:pt x="4450" y="823"/>
                      <a:pt x="4450" y="823"/>
                    </a:cubicBezTo>
                    <a:lnTo>
                      <a:pt x="4454" y="824"/>
                    </a:lnTo>
                    <a:cubicBezTo>
                      <a:pt x="4454" y="825"/>
                      <a:pt x="4535" y="853"/>
                      <a:pt x="4626" y="892"/>
                    </a:cubicBezTo>
                    <a:cubicBezTo>
                      <a:pt x="4672" y="900"/>
                      <a:pt x="4715" y="903"/>
                      <a:pt x="4763" y="899"/>
                    </a:cubicBezTo>
                    <a:cubicBezTo>
                      <a:pt x="4786" y="897"/>
                      <a:pt x="4812" y="896"/>
                      <a:pt x="4838" y="896"/>
                    </a:cubicBezTo>
                    <a:cubicBezTo>
                      <a:pt x="4879" y="897"/>
                      <a:pt x="4914" y="905"/>
                      <a:pt x="4949" y="920"/>
                    </a:cubicBezTo>
                    <a:lnTo>
                      <a:pt x="4952" y="922"/>
                    </a:lnTo>
                    <a:cubicBezTo>
                      <a:pt x="4992" y="939"/>
                      <a:pt x="5041" y="960"/>
                      <a:pt x="5057" y="1005"/>
                    </a:cubicBezTo>
                    <a:lnTo>
                      <a:pt x="5059" y="1012"/>
                    </a:lnTo>
                    <a:lnTo>
                      <a:pt x="5060" y="1014"/>
                    </a:lnTo>
                    <a:cubicBezTo>
                      <a:pt x="5060" y="1014"/>
                      <a:pt x="5060" y="1015"/>
                      <a:pt x="5060" y="1015"/>
                    </a:cubicBezTo>
                    <a:lnTo>
                      <a:pt x="5060" y="1016"/>
                    </a:lnTo>
                    <a:lnTo>
                      <a:pt x="5061" y="1020"/>
                    </a:lnTo>
                    <a:lnTo>
                      <a:pt x="5061" y="1022"/>
                    </a:lnTo>
                    <a:lnTo>
                      <a:pt x="5061" y="1024"/>
                    </a:lnTo>
                    <a:lnTo>
                      <a:pt x="5061" y="1024"/>
                    </a:lnTo>
                    <a:lnTo>
                      <a:pt x="5062" y="1028"/>
                    </a:lnTo>
                    <a:lnTo>
                      <a:pt x="5062" y="1031"/>
                    </a:lnTo>
                    <a:lnTo>
                      <a:pt x="5062" y="1033"/>
                    </a:lnTo>
                    <a:cubicBezTo>
                      <a:pt x="5062" y="1033"/>
                      <a:pt x="5062" y="1036"/>
                      <a:pt x="5062" y="1037"/>
                    </a:cubicBezTo>
                    <a:lnTo>
                      <a:pt x="5062" y="1047"/>
                    </a:lnTo>
                    <a:lnTo>
                      <a:pt x="5061" y="1049"/>
                    </a:lnTo>
                    <a:lnTo>
                      <a:pt x="5060" y="1059"/>
                    </a:lnTo>
                    <a:lnTo>
                      <a:pt x="5060" y="1060"/>
                    </a:lnTo>
                    <a:lnTo>
                      <a:pt x="5058" y="1069"/>
                    </a:lnTo>
                    <a:lnTo>
                      <a:pt x="5058" y="1071"/>
                    </a:lnTo>
                    <a:cubicBezTo>
                      <a:pt x="5058" y="1071"/>
                      <a:pt x="5055" y="1080"/>
                      <a:pt x="5055" y="1081"/>
                    </a:cubicBezTo>
                    <a:lnTo>
                      <a:pt x="5053" y="1089"/>
                    </a:lnTo>
                    <a:lnTo>
                      <a:pt x="5052" y="1091"/>
                    </a:lnTo>
                    <a:lnTo>
                      <a:pt x="5046" y="1105"/>
                    </a:lnTo>
                    <a:cubicBezTo>
                      <a:pt x="5046" y="1105"/>
                      <a:pt x="5046" y="1106"/>
                      <a:pt x="5046" y="1106"/>
                    </a:cubicBezTo>
                    <a:lnTo>
                      <a:pt x="5043" y="1111"/>
                    </a:lnTo>
                    <a:cubicBezTo>
                      <a:pt x="5031" y="1138"/>
                      <a:pt x="5014" y="1163"/>
                      <a:pt x="4994" y="1186"/>
                    </a:cubicBezTo>
                    <a:lnTo>
                      <a:pt x="4983" y="1199"/>
                    </a:lnTo>
                    <a:lnTo>
                      <a:pt x="4975" y="1207"/>
                    </a:lnTo>
                    <a:lnTo>
                      <a:pt x="4968" y="1215"/>
                    </a:lnTo>
                    <a:lnTo>
                      <a:pt x="4967" y="1217"/>
                    </a:lnTo>
                    <a:lnTo>
                      <a:pt x="4966" y="1218"/>
                    </a:lnTo>
                    <a:lnTo>
                      <a:pt x="4965" y="1219"/>
                    </a:lnTo>
                    <a:lnTo>
                      <a:pt x="4962" y="1223"/>
                    </a:lnTo>
                    <a:lnTo>
                      <a:pt x="4961" y="1225"/>
                    </a:lnTo>
                    <a:lnTo>
                      <a:pt x="4960" y="1227"/>
                    </a:lnTo>
                    <a:lnTo>
                      <a:pt x="4959" y="1227"/>
                    </a:lnTo>
                    <a:lnTo>
                      <a:pt x="4956" y="1231"/>
                    </a:lnTo>
                    <a:lnTo>
                      <a:pt x="4955" y="1234"/>
                    </a:lnTo>
                    <a:lnTo>
                      <a:pt x="4955" y="1235"/>
                    </a:lnTo>
                    <a:lnTo>
                      <a:pt x="4954" y="1236"/>
                    </a:lnTo>
                    <a:lnTo>
                      <a:pt x="4952" y="1240"/>
                    </a:lnTo>
                    <a:lnTo>
                      <a:pt x="4951" y="1243"/>
                    </a:lnTo>
                    <a:lnTo>
                      <a:pt x="4950" y="1244"/>
                    </a:lnTo>
                    <a:lnTo>
                      <a:pt x="4950" y="1245"/>
                    </a:lnTo>
                    <a:lnTo>
                      <a:pt x="4949" y="1249"/>
                    </a:lnTo>
                    <a:lnTo>
                      <a:pt x="4948" y="1252"/>
                    </a:lnTo>
                    <a:lnTo>
                      <a:pt x="4948" y="1254"/>
                    </a:lnTo>
                    <a:lnTo>
                      <a:pt x="4947" y="1255"/>
                    </a:lnTo>
                    <a:lnTo>
                      <a:pt x="4946" y="1259"/>
                    </a:lnTo>
                    <a:lnTo>
                      <a:pt x="4946" y="1263"/>
                    </a:lnTo>
                    <a:lnTo>
                      <a:pt x="4946" y="1264"/>
                    </a:lnTo>
                    <a:lnTo>
                      <a:pt x="4946" y="1266"/>
                    </a:lnTo>
                    <a:lnTo>
                      <a:pt x="4946" y="1271"/>
                    </a:lnTo>
                    <a:cubicBezTo>
                      <a:pt x="4947" y="1304"/>
                      <a:pt x="4968" y="1328"/>
                      <a:pt x="4998" y="1330"/>
                    </a:cubicBezTo>
                    <a:lnTo>
                      <a:pt x="5009" y="1331"/>
                    </a:lnTo>
                    <a:lnTo>
                      <a:pt x="5011" y="1332"/>
                    </a:lnTo>
                    <a:lnTo>
                      <a:pt x="5012" y="1332"/>
                    </a:lnTo>
                    <a:lnTo>
                      <a:pt x="5019" y="1333"/>
                    </a:lnTo>
                    <a:lnTo>
                      <a:pt x="5021" y="1334"/>
                    </a:lnTo>
                    <a:lnTo>
                      <a:pt x="5022" y="1334"/>
                    </a:lnTo>
                    <a:lnTo>
                      <a:pt x="5027" y="1336"/>
                    </a:lnTo>
                    <a:lnTo>
                      <a:pt x="5030" y="1337"/>
                    </a:lnTo>
                    <a:lnTo>
                      <a:pt x="5030" y="1337"/>
                    </a:lnTo>
                    <a:lnTo>
                      <a:pt x="5035" y="1339"/>
                    </a:lnTo>
                    <a:lnTo>
                      <a:pt x="5038" y="1341"/>
                    </a:lnTo>
                    <a:lnTo>
                      <a:pt x="5041" y="1344"/>
                    </a:lnTo>
                    <a:lnTo>
                      <a:pt x="5044" y="1346"/>
                    </a:lnTo>
                    <a:lnTo>
                      <a:pt x="5047" y="1348"/>
                    </a:lnTo>
                    <a:lnTo>
                      <a:pt x="5049" y="1350"/>
                    </a:lnTo>
                    <a:lnTo>
                      <a:pt x="5052" y="1353"/>
                    </a:lnTo>
                    <a:lnTo>
                      <a:pt x="5053" y="1354"/>
                    </a:lnTo>
                    <a:lnTo>
                      <a:pt x="5054" y="1356"/>
                    </a:lnTo>
                    <a:lnTo>
                      <a:pt x="5056" y="1359"/>
                    </a:lnTo>
                    <a:lnTo>
                      <a:pt x="5057" y="1360"/>
                    </a:lnTo>
                    <a:cubicBezTo>
                      <a:pt x="5057" y="1360"/>
                      <a:pt x="5058" y="1361"/>
                      <a:pt x="5058" y="1361"/>
                    </a:cubicBezTo>
                    <a:lnTo>
                      <a:pt x="5060" y="1366"/>
                    </a:lnTo>
                    <a:lnTo>
                      <a:pt x="5061" y="1367"/>
                    </a:lnTo>
                    <a:lnTo>
                      <a:pt x="5063" y="1372"/>
                    </a:lnTo>
                    <a:cubicBezTo>
                      <a:pt x="5063" y="1372"/>
                      <a:pt x="5063" y="1373"/>
                      <a:pt x="5063" y="1373"/>
                    </a:cubicBezTo>
                    <a:lnTo>
                      <a:pt x="5065" y="1379"/>
                    </a:lnTo>
                    <a:lnTo>
                      <a:pt x="5065" y="1380"/>
                    </a:lnTo>
                    <a:lnTo>
                      <a:pt x="5066" y="1385"/>
                    </a:lnTo>
                    <a:lnTo>
                      <a:pt x="5066" y="1387"/>
                    </a:lnTo>
                    <a:lnTo>
                      <a:pt x="5067" y="1391"/>
                    </a:lnTo>
                    <a:lnTo>
                      <a:pt x="5067" y="1393"/>
                    </a:lnTo>
                    <a:lnTo>
                      <a:pt x="5067" y="1397"/>
                    </a:lnTo>
                    <a:lnTo>
                      <a:pt x="5067" y="1401"/>
                    </a:lnTo>
                    <a:cubicBezTo>
                      <a:pt x="5067" y="1401"/>
                      <a:pt x="5067" y="1405"/>
                      <a:pt x="5067" y="1406"/>
                    </a:cubicBezTo>
                    <a:cubicBezTo>
                      <a:pt x="5071" y="1412"/>
                      <a:pt x="5074" y="1419"/>
                      <a:pt x="5077" y="1426"/>
                    </a:cubicBezTo>
                    <a:cubicBezTo>
                      <a:pt x="5084" y="1409"/>
                      <a:pt x="5087" y="1397"/>
                      <a:pt x="5087" y="1386"/>
                    </a:cubicBezTo>
                    <a:cubicBezTo>
                      <a:pt x="5087" y="1361"/>
                      <a:pt x="5066" y="1348"/>
                      <a:pt x="5028" y="1324"/>
                    </a:cubicBezTo>
                    <a:lnTo>
                      <a:pt x="5005" y="1309"/>
                    </a:lnTo>
                    <a:cubicBezTo>
                      <a:pt x="4984" y="1295"/>
                      <a:pt x="4974" y="1284"/>
                      <a:pt x="4973" y="1271"/>
                    </a:cubicBezTo>
                    <a:lnTo>
                      <a:pt x="4973" y="1268"/>
                    </a:lnTo>
                    <a:cubicBezTo>
                      <a:pt x="4973" y="1252"/>
                      <a:pt x="4985" y="1238"/>
                      <a:pt x="5005" y="1217"/>
                    </a:cubicBezTo>
                    <a:cubicBezTo>
                      <a:pt x="5027" y="1193"/>
                      <a:pt x="5058" y="1161"/>
                      <a:pt x="5083" y="1108"/>
                    </a:cubicBezTo>
                    <a:cubicBezTo>
                      <a:pt x="5092" y="1090"/>
                      <a:pt x="5097" y="1071"/>
                      <a:pt x="5097" y="1053"/>
                    </a:cubicBezTo>
                    <a:cubicBezTo>
                      <a:pt x="5097" y="1032"/>
                      <a:pt x="5091" y="1012"/>
                      <a:pt x="5080" y="993"/>
                    </a:cubicBezTo>
                    <a:cubicBezTo>
                      <a:pt x="5043" y="928"/>
                      <a:pt x="4958" y="888"/>
                      <a:pt x="4911" y="884"/>
                    </a:cubicBezTo>
                    <a:cubicBezTo>
                      <a:pt x="4896" y="882"/>
                      <a:pt x="4878" y="877"/>
                      <a:pt x="4857" y="868"/>
                    </a:cubicBezTo>
                    <a:cubicBezTo>
                      <a:pt x="4827" y="870"/>
                      <a:pt x="4797" y="871"/>
                      <a:pt x="4768" y="870"/>
                    </a:cubicBezTo>
                    <a:lnTo>
                      <a:pt x="4751" y="870"/>
                    </a:lnTo>
                    <a:lnTo>
                      <a:pt x="4734" y="869"/>
                    </a:lnTo>
                    <a:lnTo>
                      <a:pt x="4716" y="867"/>
                    </a:lnTo>
                    <a:lnTo>
                      <a:pt x="4707" y="866"/>
                    </a:lnTo>
                    <a:lnTo>
                      <a:pt x="4698" y="865"/>
                    </a:lnTo>
                    <a:lnTo>
                      <a:pt x="4693" y="865"/>
                    </a:lnTo>
                    <a:lnTo>
                      <a:pt x="4690" y="864"/>
                    </a:lnTo>
                    <a:lnTo>
                      <a:pt x="4687" y="864"/>
                    </a:lnTo>
                    <a:lnTo>
                      <a:pt x="4680" y="863"/>
                    </a:lnTo>
                    <a:lnTo>
                      <a:pt x="4673" y="862"/>
                    </a:lnTo>
                    <a:lnTo>
                      <a:pt x="4670" y="861"/>
                    </a:lnTo>
                    <a:lnTo>
                      <a:pt x="4667" y="861"/>
                    </a:lnTo>
                    <a:lnTo>
                      <a:pt x="4661" y="860"/>
                    </a:lnTo>
                    <a:lnTo>
                      <a:pt x="4652" y="858"/>
                    </a:lnTo>
                    <a:lnTo>
                      <a:pt x="4650" y="858"/>
                    </a:lnTo>
                    <a:lnTo>
                      <a:pt x="4647" y="857"/>
                    </a:lnTo>
                    <a:lnTo>
                      <a:pt x="4642" y="856"/>
                    </a:lnTo>
                    <a:lnTo>
                      <a:pt x="4633" y="854"/>
                    </a:lnTo>
                    <a:lnTo>
                      <a:pt x="4630" y="854"/>
                    </a:lnTo>
                    <a:lnTo>
                      <a:pt x="4627" y="853"/>
                    </a:lnTo>
                    <a:lnTo>
                      <a:pt x="4623" y="852"/>
                    </a:lnTo>
                    <a:lnTo>
                      <a:pt x="4611" y="849"/>
                    </a:lnTo>
                    <a:lnTo>
                      <a:pt x="4610" y="848"/>
                    </a:lnTo>
                    <a:lnTo>
                      <a:pt x="4604" y="847"/>
                    </a:lnTo>
                    <a:lnTo>
                      <a:pt x="4585" y="841"/>
                    </a:lnTo>
                    <a:lnTo>
                      <a:pt x="4566" y="835"/>
                    </a:lnTo>
                    <a:lnTo>
                      <a:pt x="4547" y="829"/>
                    </a:lnTo>
                    <a:lnTo>
                      <a:pt x="4528" y="823"/>
                    </a:lnTo>
                    <a:lnTo>
                      <a:pt x="4509" y="816"/>
                    </a:lnTo>
                    <a:lnTo>
                      <a:pt x="4491" y="810"/>
                    </a:lnTo>
                    <a:lnTo>
                      <a:pt x="4473" y="803"/>
                    </a:lnTo>
                    <a:lnTo>
                      <a:pt x="4456" y="797"/>
                    </a:lnTo>
                    <a:lnTo>
                      <a:pt x="4439" y="791"/>
                    </a:lnTo>
                    <a:lnTo>
                      <a:pt x="4422" y="785"/>
                    </a:lnTo>
                    <a:cubicBezTo>
                      <a:pt x="4422" y="785"/>
                      <a:pt x="4406" y="779"/>
                      <a:pt x="4406" y="779"/>
                    </a:cubicBezTo>
                    <a:cubicBezTo>
                      <a:pt x="4379" y="768"/>
                      <a:pt x="4351" y="757"/>
                      <a:pt x="4323" y="746"/>
                    </a:cubicBezTo>
                    <a:cubicBezTo>
                      <a:pt x="4285" y="745"/>
                      <a:pt x="4254" y="765"/>
                      <a:pt x="4236" y="802"/>
                    </a:cubicBezTo>
                    <a:cubicBezTo>
                      <a:pt x="4209" y="858"/>
                      <a:pt x="4217" y="956"/>
                      <a:pt x="4295" y="1046"/>
                    </a:cubicBezTo>
                    <a:cubicBezTo>
                      <a:pt x="4344" y="1103"/>
                      <a:pt x="4365" y="1158"/>
                      <a:pt x="4358" y="1211"/>
                    </a:cubicBezTo>
                    <a:close/>
                    <a:moveTo>
                      <a:pt x="3931" y="1397"/>
                    </a:moveTo>
                    <a:cubicBezTo>
                      <a:pt x="3964" y="1396"/>
                      <a:pt x="3993" y="1396"/>
                      <a:pt x="4018" y="1398"/>
                    </a:cubicBezTo>
                    <a:cubicBezTo>
                      <a:pt x="4028" y="1398"/>
                      <a:pt x="4037" y="1397"/>
                      <a:pt x="4046" y="1397"/>
                    </a:cubicBezTo>
                    <a:cubicBezTo>
                      <a:pt x="3967" y="1392"/>
                      <a:pt x="3887" y="1391"/>
                      <a:pt x="3808" y="1393"/>
                    </a:cubicBezTo>
                    <a:cubicBezTo>
                      <a:pt x="3841" y="1396"/>
                      <a:pt x="3872" y="1398"/>
                      <a:pt x="3901" y="1398"/>
                    </a:cubicBezTo>
                    <a:cubicBezTo>
                      <a:pt x="3911" y="1398"/>
                      <a:pt x="3921" y="1397"/>
                      <a:pt x="3931" y="1397"/>
                    </a:cubicBezTo>
                    <a:close/>
                    <a:moveTo>
                      <a:pt x="4679" y="1266"/>
                    </a:moveTo>
                    <a:cubicBezTo>
                      <a:pt x="4665" y="1291"/>
                      <a:pt x="4658" y="1316"/>
                      <a:pt x="4658" y="1340"/>
                    </a:cubicBezTo>
                    <a:cubicBezTo>
                      <a:pt x="4658" y="1417"/>
                      <a:pt x="4728" y="1473"/>
                      <a:pt x="4775" y="1511"/>
                    </a:cubicBezTo>
                    <a:cubicBezTo>
                      <a:pt x="4795" y="1527"/>
                      <a:pt x="4810" y="1539"/>
                      <a:pt x="4814" y="1549"/>
                    </a:cubicBezTo>
                    <a:cubicBezTo>
                      <a:pt x="4818" y="1558"/>
                      <a:pt x="4820" y="1572"/>
                      <a:pt x="4820" y="1588"/>
                    </a:cubicBezTo>
                    <a:cubicBezTo>
                      <a:pt x="4820" y="1613"/>
                      <a:pt x="4815" y="1639"/>
                      <a:pt x="4813" y="1654"/>
                    </a:cubicBezTo>
                    <a:cubicBezTo>
                      <a:pt x="4867" y="1649"/>
                      <a:pt x="4900" y="1625"/>
                      <a:pt x="4912" y="1583"/>
                    </a:cubicBezTo>
                    <a:cubicBezTo>
                      <a:pt x="4915" y="1572"/>
                      <a:pt x="4916" y="1560"/>
                      <a:pt x="4916" y="1547"/>
                    </a:cubicBezTo>
                    <a:cubicBezTo>
                      <a:pt x="4916" y="1496"/>
                      <a:pt x="4893" y="1450"/>
                      <a:pt x="4887" y="1446"/>
                    </a:cubicBezTo>
                    <a:cubicBezTo>
                      <a:pt x="4866" y="1432"/>
                      <a:pt x="4837" y="1349"/>
                      <a:pt x="4831" y="1332"/>
                    </a:cubicBezTo>
                    <a:lnTo>
                      <a:pt x="4830" y="1330"/>
                    </a:lnTo>
                    <a:lnTo>
                      <a:pt x="4843" y="1325"/>
                    </a:lnTo>
                    <a:lnTo>
                      <a:pt x="4844" y="1327"/>
                    </a:lnTo>
                    <a:cubicBezTo>
                      <a:pt x="4845" y="1330"/>
                      <a:pt x="4874" y="1392"/>
                      <a:pt x="4974" y="1380"/>
                    </a:cubicBezTo>
                    <a:cubicBezTo>
                      <a:pt x="5008" y="1376"/>
                      <a:pt x="5034" y="1380"/>
                      <a:pt x="5052" y="1392"/>
                    </a:cubicBezTo>
                    <a:cubicBezTo>
                      <a:pt x="5050" y="1375"/>
                      <a:pt x="5043" y="1362"/>
                      <a:pt x="5030" y="1354"/>
                    </a:cubicBezTo>
                    <a:cubicBezTo>
                      <a:pt x="5030" y="1354"/>
                      <a:pt x="5029" y="1353"/>
                      <a:pt x="5029" y="1353"/>
                    </a:cubicBezTo>
                    <a:lnTo>
                      <a:pt x="5021" y="1349"/>
                    </a:lnTo>
                    <a:lnTo>
                      <a:pt x="5018" y="1348"/>
                    </a:lnTo>
                    <a:lnTo>
                      <a:pt x="5016" y="1348"/>
                    </a:lnTo>
                    <a:lnTo>
                      <a:pt x="5015" y="1347"/>
                    </a:lnTo>
                    <a:lnTo>
                      <a:pt x="5010" y="1346"/>
                    </a:lnTo>
                    <a:cubicBezTo>
                      <a:pt x="5006" y="1345"/>
                      <a:pt x="5001" y="1344"/>
                      <a:pt x="4997" y="1344"/>
                    </a:cubicBezTo>
                    <a:cubicBezTo>
                      <a:pt x="4959" y="1341"/>
                      <a:pt x="4933" y="1312"/>
                      <a:pt x="4932" y="1272"/>
                    </a:cubicBezTo>
                    <a:lnTo>
                      <a:pt x="4932" y="1269"/>
                    </a:lnTo>
                    <a:lnTo>
                      <a:pt x="4932" y="1265"/>
                    </a:lnTo>
                    <a:lnTo>
                      <a:pt x="4932" y="1263"/>
                    </a:lnTo>
                    <a:lnTo>
                      <a:pt x="4932" y="1262"/>
                    </a:lnTo>
                    <a:lnTo>
                      <a:pt x="4932" y="1257"/>
                    </a:lnTo>
                    <a:lnTo>
                      <a:pt x="4933" y="1252"/>
                    </a:lnTo>
                    <a:lnTo>
                      <a:pt x="4934" y="1251"/>
                    </a:lnTo>
                    <a:lnTo>
                      <a:pt x="4934" y="1249"/>
                    </a:lnTo>
                    <a:lnTo>
                      <a:pt x="4935" y="1245"/>
                    </a:lnTo>
                    <a:lnTo>
                      <a:pt x="4937" y="1240"/>
                    </a:lnTo>
                    <a:lnTo>
                      <a:pt x="4937" y="1239"/>
                    </a:lnTo>
                    <a:lnTo>
                      <a:pt x="4938" y="1238"/>
                    </a:lnTo>
                    <a:lnTo>
                      <a:pt x="4939" y="1235"/>
                    </a:lnTo>
                    <a:lnTo>
                      <a:pt x="4941" y="1230"/>
                    </a:lnTo>
                    <a:cubicBezTo>
                      <a:pt x="4941" y="1230"/>
                      <a:pt x="4942" y="1229"/>
                      <a:pt x="4942" y="1229"/>
                    </a:cubicBezTo>
                    <a:lnTo>
                      <a:pt x="4942" y="1227"/>
                    </a:lnTo>
                    <a:lnTo>
                      <a:pt x="4944" y="1225"/>
                    </a:lnTo>
                    <a:lnTo>
                      <a:pt x="4947" y="1220"/>
                    </a:lnTo>
                    <a:lnTo>
                      <a:pt x="4948" y="1219"/>
                    </a:lnTo>
                    <a:lnTo>
                      <a:pt x="4949" y="1217"/>
                    </a:lnTo>
                    <a:lnTo>
                      <a:pt x="4950" y="1215"/>
                    </a:lnTo>
                    <a:lnTo>
                      <a:pt x="4954" y="1210"/>
                    </a:lnTo>
                    <a:lnTo>
                      <a:pt x="4957" y="1206"/>
                    </a:lnTo>
                    <a:lnTo>
                      <a:pt x="4965" y="1198"/>
                    </a:lnTo>
                    <a:lnTo>
                      <a:pt x="4972" y="1189"/>
                    </a:lnTo>
                    <a:lnTo>
                      <a:pt x="4984" y="1177"/>
                    </a:lnTo>
                    <a:cubicBezTo>
                      <a:pt x="5003" y="1155"/>
                      <a:pt x="5019" y="1130"/>
                      <a:pt x="5031" y="1105"/>
                    </a:cubicBezTo>
                    <a:cubicBezTo>
                      <a:pt x="5031" y="1105"/>
                      <a:pt x="5033" y="1101"/>
                      <a:pt x="5033" y="1101"/>
                    </a:cubicBezTo>
                    <a:cubicBezTo>
                      <a:pt x="5033" y="1101"/>
                      <a:pt x="5033" y="1100"/>
                      <a:pt x="5033" y="1099"/>
                    </a:cubicBezTo>
                    <a:cubicBezTo>
                      <a:pt x="5033" y="1099"/>
                      <a:pt x="5036" y="1093"/>
                      <a:pt x="5036" y="1093"/>
                    </a:cubicBezTo>
                    <a:cubicBezTo>
                      <a:pt x="5036" y="1093"/>
                      <a:pt x="5038" y="1086"/>
                      <a:pt x="5038" y="1086"/>
                    </a:cubicBezTo>
                    <a:cubicBezTo>
                      <a:pt x="5038" y="1086"/>
                      <a:pt x="5039" y="1084"/>
                      <a:pt x="5039" y="1084"/>
                    </a:cubicBezTo>
                    <a:cubicBezTo>
                      <a:pt x="5039" y="1084"/>
                      <a:pt x="5041" y="1077"/>
                      <a:pt x="5041" y="1077"/>
                    </a:cubicBezTo>
                    <a:cubicBezTo>
                      <a:pt x="5041" y="1077"/>
                      <a:pt x="5042" y="1077"/>
                      <a:pt x="5042" y="1077"/>
                    </a:cubicBezTo>
                    <a:lnTo>
                      <a:pt x="5044" y="1069"/>
                    </a:lnTo>
                    <a:lnTo>
                      <a:pt x="5044" y="1066"/>
                    </a:lnTo>
                    <a:cubicBezTo>
                      <a:pt x="5044" y="1066"/>
                      <a:pt x="5046" y="1058"/>
                      <a:pt x="5046" y="1057"/>
                    </a:cubicBezTo>
                    <a:lnTo>
                      <a:pt x="5047" y="1048"/>
                    </a:lnTo>
                    <a:lnTo>
                      <a:pt x="5048" y="1046"/>
                    </a:lnTo>
                    <a:cubicBezTo>
                      <a:pt x="5048" y="1046"/>
                      <a:pt x="5048" y="1037"/>
                      <a:pt x="5048" y="1037"/>
                    </a:cubicBezTo>
                    <a:cubicBezTo>
                      <a:pt x="5048" y="1037"/>
                      <a:pt x="5048" y="1037"/>
                      <a:pt x="5048" y="1037"/>
                    </a:cubicBezTo>
                    <a:lnTo>
                      <a:pt x="5048" y="1035"/>
                    </a:lnTo>
                    <a:lnTo>
                      <a:pt x="5048" y="1033"/>
                    </a:lnTo>
                    <a:lnTo>
                      <a:pt x="5048" y="1032"/>
                    </a:lnTo>
                    <a:cubicBezTo>
                      <a:pt x="5048" y="1032"/>
                      <a:pt x="5048" y="1030"/>
                      <a:pt x="5048" y="1030"/>
                    </a:cubicBezTo>
                    <a:lnTo>
                      <a:pt x="5047" y="1028"/>
                    </a:lnTo>
                    <a:lnTo>
                      <a:pt x="5047" y="1026"/>
                    </a:lnTo>
                    <a:lnTo>
                      <a:pt x="5047" y="1025"/>
                    </a:lnTo>
                    <a:lnTo>
                      <a:pt x="5047" y="1023"/>
                    </a:lnTo>
                    <a:lnTo>
                      <a:pt x="5047" y="1021"/>
                    </a:lnTo>
                    <a:lnTo>
                      <a:pt x="5046" y="1019"/>
                    </a:lnTo>
                    <a:lnTo>
                      <a:pt x="5046" y="1018"/>
                    </a:lnTo>
                    <a:lnTo>
                      <a:pt x="5046" y="1016"/>
                    </a:lnTo>
                    <a:lnTo>
                      <a:pt x="5044" y="1009"/>
                    </a:lnTo>
                    <a:cubicBezTo>
                      <a:pt x="5030" y="971"/>
                      <a:pt x="4984" y="951"/>
                      <a:pt x="4947" y="935"/>
                    </a:cubicBezTo>
                    <a:lnTo>
                      <a:pt x="4943" y="933"/>
                    </a:lnTo>
                    <a:cubicBezTo>
                      <a:pt x="4910" y="919"/>
                      <a:pt x="4877" y="912"/>
                      <a:pt x="4837" y="911"/>
                    </a:cubicBezTo>
                    <a:cubicBezTo>
                      <a:pt x="4812" y="910"/>
                      <a:pt x="4787" y="912"/>
                      <a:pt x="4764" y="913"/>
                    </a:cubicBezTo>
                    <a:cubicBezTo>
                      <a:pt x="4764" y="913"/>
                      <a:pt x="4737" y="915"/>
                      <a:pt x="4737" y="915"/>
                    </a:cubicBezTo>
                    <a:cubicBezTo>
                      <a:pt x="4715" y="915"/>
                      <a:pt x="4693" y="914"/>
                      <a:pt x="4672" y="913"/>
                    </a:cubicBezTo>
                    <a:cubicBezTo>
                      <a:pt x="4713" y="931"/>
                      <a:pt x="4748" y="948"/>
                      <a:pt x="4777" y="964"/>
                    </a:cubicBezTo>
                    <a:cubicBezTo>
                      <a:pt x="4810" y="982"/>
                      <a:pt x="4827" y="1001"/>
                      <a:pt x="4832" y="1023"/>
                    </a:cubicBezTo>
                    <a:cubicBezTo>
                      <a:pt x="4832" y="1026"/>
                      <a:pt x="4833" y="1029"/>
                      <a:pt x="4833" y="1033"/>
                    </a:cubicBezTo>
                    <a:cubicBezTo>
                      <a:pt x="4833" y="1065"/>
                      <a:pt x="4806" y="1098"/>
                      <a:pt x="4768" y="1143"/>
                    </a:cubicBezTo>
                    <a:cubicBezTo>
                      <a:pt x="4740" y="1178"/>
                      <a:pt x="4707" y="1217"/>
                      <a:pt x="4679" y="1266"/>
                    </a:cubicBezTo>
                    <a:close/>
                    <a:moveTo>
                      <a:pt x="4449" y="780"/>
                    </a:moveTo>
                    <a:cubicBezTo>
                      <a:pt x="4449" y="780"/>
                      <a:pt x="4454" y="782"/>
                      <a:pt x="4454" y="782"/>
                    </a:cubicBezTo>
                    <a:lnTo>
                      <a:pt x="4465" y="785"/>
                    </a:lnTo>
                    <a:lnTo>
                      <a:pt x="4469" y="787"/>
                    </a:lnTo>
                    <a:lnTo>
                      <a:pt x="4482" y="791"/>
                    </a:lnTo>
                    <a:lnTo>
                      <a:pt x="4489" y="794"/>
                    </a:lnTo>
                    <a:lnTo>
                      <a:pt x="4499" y="797"/>
                    </a:lnTo>
                    <a:lnTo>
                      <a:pt x="4516" y="804"/>
                    </a:lnTo>
                    <a:lnTo>
                      <a:pt x="4525" y="806"/>
                    </a:lnTo>
                    <a:lnTo>
                      <a:pt x="4534" y="810"/>
                    </a:lnTo>
                    <a:lnTo>
                      <a:pt x="4541" y="812"/>
                    </a:lnTo>
                    <a:lnTo>
                      <a:pt x="4552" y="816"/>
                    </a:lnTo>
                    <a:lnTo>
                      <a:pt x="4571" y="822"/>
                    </a:lnTo>
                    <a:lnTo>
                      <a:pt x="4589" y="828"/>
                    </a:lnTo>
                    <a:lnTo>
                      <a:pt x="4607" y="833"/>
                    </a:lnTo>
                    <a:lnTo>
                      <a:pt x="4611" y="834"/>
                    </a:lnTo>
                    <a:lnTo>
                      <a:pt x="4625" y="838"/>
                    </a:lnTo>
                    <a:cubicBezTo>
                      <a:pt x="4625" y="838"/>
                      <a:pt x="4632" y="839"/>
                      <a:pt x="4632" y="839"/>
                    </a:cubicBezTo>
                    <a:lnTo>
                      <a:pt x="4643" y="842"/>
                    </a:lnTo>
                    <a:lnTo>
                      <a:pt x="4651" y="843"/>
                    </a:lnTo>
                    <a:lnTo>
                      <a:pt x="4661" y="845"/>
                    </a:lnTo>
                    <a:lnTo>
                      <a:pt x="4669" y="847"/>
                    </a:lnTo>
                    <a:lnTo>
                      <a:pt x="4678" y="848"/>
                    </a:lnTo>
                    <a:lnTo>
                      <a:pt x="4687" y="849"/>
                    </a:lnTo>
                    <a:lnTo>
                      <a:pt x="4694" y="850"/>
                    </a:lnTo>
                    <a:lnTo>
                      <a:pt x="4705" y="852"/>
                    </a:lnTo>
                    <a:cubicBezTo>
                      <a:pt x="4705" y="852"/>
                      <a:pt x="4710" y="852"/>
                      <a:pt x="4710" y="852"/>
                    </a:cubicBezTo>
                    <a:lnTo>
                      <a:pt x="4723" y="854"/>
                    </a:lnTo>
                    <a:lnTo>
                      <a:pt x="4724" y="854"/>
                    </a:lnTo>
                    <a:cubicBezTo>
                      <a:pt x="4758" y="857"/>
                      <a:pt x="4794" y="857"/>
                      <a:pt x="4831" y="855"/>
                    </a:cubicBezTo>
                    <a:cubicBezTo>
                      <a:pt x="4754" y="816"/>
                      <a:pt x="4672" y="749"/>
                      <a:pt x="4655" y="734"/>
                    </a:cubicBezTo>
                    <a:cubicBezTo>
                      <a:pt x="4627" y="709"/>
                      <a:pt x="4555" y="669"/>
                      <a:pt x="4509" y="675"/>
                    </a:cubicBezTo>
                    <a:cubicBezTo>
                      <a:pt x="4472" y="681"/>
                      <a:pt x="4378" y="723"/>
                      <a:pt x="4344" y="739"/>
                    </a:cubicBezTo>
                    <a:cubicBezTo>
                      <a:pt x="4374" y="751"/>
                      <a:pt x="4405" y="763"/>
                      <a:pt x="4435" y="774"/>
                    </a:cubicBezTo>
                    <a:lnTo>
                      <a:pt x="4449" y="780"/>
                    </a:lnTo>
                    <a:close/>
                    <a:moveTo>
                      <a:pt x="4995" y="2087"/>
                    </a:moveTo>
                    <a:cubicBezTo>
                      <a:pt x="4958" y="2083"/>
                      <a:pt x="4898" y="2085"/>
                      <a:pt x="4820" y="2108"/>
                    </a:cubicBezTo>
                    <a:cubicBezTo>
                      <a:pt x="4738" y="2221"/>
                      <a:pt x="4602" y="2328"/>
                      <a:pt x="4417" y="2426"/>
                    </a:cubicBezTo>
                    <a:cubicBezTo>
                      <a:pt x="4417" y="2426"/>
                      <a:pt x="4415" y="2429"/>
                      <a:pt x="4412" y="2432"/>
                    </a:cubicBezTo>
                    <a:cubicBezTo>
                      <a:pt x="4434" y="2420"/>
                      <a:pt x="4457" y="2411"/>
                      <a:pt x="4482" y="2404"/>
                    </a:cubicBezTo>
                    <a:cubicBezTo>
                      <a:pt x="4575" y="2353"/>
                      <a:pt x="4814" y="2229"/>
                      <a:pt x="4840" y="2215"/>
                    </a:cubicBezTo>
                    <a:lnTo>
                      <a:pt x="4842" y="2214"/>
                    </a:lnTo>
                    <a:lnTo>
                      <a:pt x="4850" y="2225"/>
                    </a:lnTo>
                    <a:lnTo>
                      <a:pt x="4848" y="2227"/>
                    </a:lnTo>
                    <a:cubicBezTo>
                      <a:pt x="4794" y="2270"/>
                      <a:pt x="4666" y="2361"/>
                      <a:pt x="4610" y="2402"/>
                    </a:cubicBezTo>
                    <a:cubicBezTo>
                      <a:pt x="4622" y="2404"/>
                      <a:pt x="4635" y="2407"/>
                      <a:pt x="4647" y="2411"/>
                    </a:cubicBezTo>
                    <a:lnTo>
                      <a:pt x="4652" y="2412"/>
                    </a:lnTo>
                    <a:cubicBezTo>
                      <a:pt x="4652" y="2412"/>
                      <a:pt x="4652" y="2414"/>
                      <a:pt x="4652" y="2415"/>
                    </a:cubicBezTo>
                    <a:cubicBezTo>
                      <a:pt x="4686" y="2406"/>
                      <a:pt x="4794" y="2373"/>
                      <a:pt x="4891" y="2307"/>
                    </a:cubicBezTo>
                    <a:lnTo>
                      <a:pt x="4905" y="2297"/>
                    </a:lnTo>
                    <a:cubicBezTo>
                      <a:pt x="4920" y="2286"/>
                      <a:pt x="4934" y="2275"/>
                      <a:pt x="4946" y="2264"/>
                    </a:cubicBezTo>
                    <a:lnTo>
                      <a:pt x="4961" y="2249"/>
                    </a:lnTo>
                    <a:cubicBezTo>
                      <a:pt x="4980" y="2231"/>
                      <a:pt x="4996" y="2211"/>
                      <a:pt x="5009" y="2191"/>
                    </a:cubicBezTo>
                    <a:lnTo>
                      <a:pt x="5020" y="2175"/>
                    </a:lnTo>
                    <a:cubicBezTo>
                      <a:pt x="5031" y="2155"/>
                      <a:pt x="5040" y="2135"/>
                      <a:pt x="5047" y="2114"/>
                    </a:cubicBezTo>
                    <a:lnTo>
                      <a:pt x="5051" y="2099"/>
                    </a:lnTo>
                    <a:cubicBezTo>
                      <a:pt x="5051" y="2099"/>
                      <a:pt x="5052" y="2097"/>
                      <a:pt x="5052" y="2097"/>
                    </a:cubicBezTo>
                    <a:cubicBezTo>
                      <a:pt x="5045" y="2095"/>
                      <a:pt x="5031" y="2091"/>
                      <a:pt x="5010" y="2088"/>
                    </a:cubicBezTo>
                    <a:lnTo>
                      <a:pt x="4995" y="2087"/>
                    </a:lnTo>
                    <a:close/>
                    <a:moveTo>
                      <a:pt x="5599" y="2445"/>
                    </a:moveTo>
                    <a:cubicBezTo>
                      <a:pt x="5755" y="2382"/>
                      <a:pt x="5872" y="2296"/>
                      <a:pt x="5947" y="2190"/>
                    </a:cubicBezTo>
                    <a:cubicBezTo>
                      <a:pt x="5907" y="2181"/>
                      <a:pt x="5737" y="2146"/>
                      <a:pt x="5616" y="2158"/>
                    </a:cubicBezTo>
                    <a:cubicBezTo>
                      <a:pt x="5446" y="2280"/>
                      <a:pt x="5247" y="2347"/>
                      <a:pt x="5168" y="2370"/>
                    </a:cubicBezTo>
                    <a:cubicBezTo>
                      <a:pt x="5168" y="2370"/>
                      <a:pt x="5166" y="2372"/>
                      <a:pt x="5166" y="2372"/>
                    </a:cubicBezTo>
                    <a:cubicBezTo>
                      <a:pt x="5149" y="2390"/>
                      <a:pt x="5130" y="2407"/>
                      <a:pt x="5110" y="2425"/>
                    </a:cubicBezTo>
                    <a:cubicBezTo>
                      <a:pt x="5256" y="2392"/>
                      <a:pt x="5512" y="2332"/>
                      <a:pt x="5640" y="2287"/>
                    </a:cubicBezTo>
                    <a:lnTo>
                      <a:pt x="5642" y="2287"/>
                    </a:lnTo>
                    <a:lnTo>
                      <a:pt x="5647" y="2300"/>
                    </a:lnTo>
                    <a:lnTo>
                      <a:pt x="5645" y="2301"/>
                    </a:lnTo>
                    <a:cubicBezTo>
                      <a:pt x="5641" y="2302"/>
                      <a:pt x="5243" y="2466"/>
                      <a:pt x="4958" y="2523"/>
                    </a:cubicBezTo>
                    <a:cubicBezTo>
                      <a:pt x="4958" y="2523"/>
                      <a:pt x="4947" y="2528"/>
                      <a:pt x="4941" y="2531"/>
                    </a:cubicBezTo>
                    <a:cubicBezTo>
                      <a:pt x="4967" y="2537"/>
                      <a:pt x="4994" y="2548"/>
                      <a:pt x="5022" y="2563"/>
                    </a:cubicBezTo>
                    <a:cubicBezTo>
                      <a:pt x="5113" y="2560"/>
                      <a:pt x="5348" y="2542"/>
                      <a:pt x="5573" y="2456"/>
                    </a:cubicBezTo>
                    <a:lnTo>
                      <a:pt x="5599" y="2445"/>
                    </a:lnTo>
                    <a:close/>
                    <a:moveTo>
                      <a:pt x="4481" y="2137"/>
                    </a:moveTo>
                    <a:cubicBezTo>
                      <a:pt x="4484" y="2159"/>
                      <a:pt x="4487" y="2181"/>
                      <a:pt x="4487" y="2202"/>
                    </a:cubicBezTo>
                    <a:cubicBezTo>
                      <a:pt x="4567" y="2153"/>
                      <a:pt x="4722" y="2021"/>
                      <a:pt x="4723" y="2019"/>
                    </a:cubicBezTo>
                    <a:lnTo>
                      <a:pt x="4725" y="2018"/>
                    </a:lnTo>
                    <a:lnTo>
                      <a:pt x="4735" y="2026"/>
                    </a:lnTo>
                    <a:lnTo>
                      <a:pt x="4734" y="2028"/>
                    </a:lnTo>
                    <a:cubicBezTo>
                      <a:pt x="4683" y="2136"/>
                      <a:pt x="4531" y="2234"/>
                      <a:pt x="4484" y="2262"/>
                    </a:cubicBezTo>
                    <a:cubicBezTo>
                      <a:pt x="4477" y="2312"/>
                      <a:pt x="4460" y="2358"/>
                      <a:pt x="4434" y="2400"/>
                    </a:cubicBezTo>
                    <a:cubicBezTo>
                      <a:pt x="4600" y="2310"/>
                      <a:pt x="4723" y="2212"/>
                      <a:pt x="4801" y="2110"/>
                    </a:cubicBezTo>
                    <a:lnTo>
                      <a:pt x="4811" y="2096"/>
                    </a:lnTo>
                    <a:lnTo>
                      <a:pt x="4815" y="2091"/>
                    </a:lnTo>
                    <a:lnTo>
                      <a:pt x="4827" y="2073"/>
                    </a:lnTo>
                    <a:cubicBezTo>
                      <a:pt x="4853" y="2032"/>
                      <a:pt x="4872" y="1990"/>
                      <a:pt x="4885" y="1949"/>
                    </a:cubicBezTo>
                    <a:lnTo>
                      <a:pt x="4889" y="1934"/>
                    </a:lnTo>
                    <a:lnTo>
                      <a:pt x="4889" y="1934"/>
                    </a:lnTo>
                    <a:lnTo>
                      <a:pt x="4889" y="1933"/>
                    </a:lnTo>
                    <a:cubicBezTo>
                      <a:pt x="4894" y="1912"/>
                      <a:pt x="4898" y="1891"/>
                      <a:pt x="4899" y="1869"/>
                    </a:cubicBezTo>
                    <a:lnTo>
                      <a:pt x="4900" y="1855"/>
                    </a:lnTo>
                    <a:lnTo>
                      <a:pt x="4900" y="1852"/>
                    </a:lnTo>
                    <a:lnTo>
                      <a:pt x="4901" y="1840"/>
                    </a:lnTo>
                    <a:cubicBezTo>
                      <a:pt x="4901" y="1801"/>
                      <a:pt x="4895" y="1763"/>
                      <a:pt x="4883" y="1728"/>
                    </a:cubicBezTo>
                    <a:lnTo>
                      <a:pt x="4879" y="1717"/>
                    </a:lnTo>
                    <a:cubicBezTo>
                      <a:pt x="4874" y="1703"/>
                      <a:pt x="4868" y="1692"/>
                      <a:pt x="4864" y="1685"/>
                    </a:cubicBezTo>
                    <a:cubicBezTo>
                      <a:pt x="4758" y="1919"/>
                      <a:pt x="4545" y="2089"/>
                      <a:pt x="4481" y="2137"/>
                    </a:cubicBezTo>
                    <a:close/>
                    <a:moveTo>
                      <a:pt x="4487" y="2219"/>
                    </a:moveTo>
                    <a:cubicBezTo>
                      <a:pt x="4487" y="2228"/>
                      <a:pt x="4486" y="2236"/>
                      <a:pt x="4486" y="2244"/>
                    </a:cubicBezTo>
                    <a:cubicBezTo>
                      <a:pt x="4526" y="2219"/>
                      <a:pt x="4642" y="2142"/>
                      <a:pt x="4701" y="2057"/>
                    </a:cubicBezTo>
                    <a:cubicBezTo>
                      <a:pt x="4649" y="2100"/>
                      <a:pt x="4546" y="2185"/>
                      <a:pt x="4487" y="2219"/>
                    </a:cubicBezTo>
                    <a:close/>
                    <a:moveTo>
                      <a:pt x="4661" y="2674"/>
                    </a:moveTo>
                    <a:cubicBezTo>
                      <a:pt x="4728" y="2665"/>
                      <a:pt x="4831" y="2645"/>
                      <a:pt x="4898" y="2631"/>
                    </a:cubicBezTo>
                    <a:cubicBezTo>
                      <a:pt x="4820" y="2634"/>
                      <a:pt x="4704" y="2642"/>
                      <a:pt x="4634" y="2647"/>
                    </a:cubicBezTo>
                    <a:cubicBezTo>
                      <a:pt x="4645" y="2654"/>
                      <a:pt x="4654" y="2664"/>
                      <a:pt x="4661" y="2674"/>
                    </a:cubicBezTo>
                    <a:close/>
                    <a:moveTo>
                      <a:pt x="4791" y="2826"/>
                    </a:moveTo>
                    <a:cubicBezTo>
                      <a:pt x="4722" y="2810"/>
                      <a:pt x="4643" y="2786"/>
                      <a:pt x="4599" y="2772"/>
                    </a:cubicBezTo>
                    <a:cubicBezTo>
                      <a:pt x="4586" y="2779"/>
                      <a:pt x="4573" y="2785"/>
                      <a:pt x="4560" y="2790"/>
                    </a:cubicBezTo>
                    <a:cubicBezTo>
                      <a:pt x="4626" y="2813"/>
                      <a:pt x="4718" y="2822"/>
                      <a:pt x="4791" y="2826"/>
                    </a:cubicBezTo>
                    <a:close/>
                    <a:moveTo>
                      <a:pt x="4590" y="2398"/>
                    </a:moveTo>
                    <a:cubicBezTo>
                      <a:pt x="4625" y="2373"/>
                      <a:pt x="4707" y="2315"/>
                      <a:pt x="4772" y="2267"/>
                    </a:cubicBezTo>
                    <a:cubicBezTo>
                      <a:pt x="4702" y="2303"/>
                      <a:pt x="4595" y="2359"/>
                      <a:pt x="4525" y="2397"/>
                    </a:cubicBezTo>
                    <a:cubicBezTo>
                      <a:pt x="4546" y="2395"/>
                      <a:pt x="4568" y="2395"/>
                      <a:pt x="4590" y="2398"/>
                    </a:cubicBezTo>
                    <a:close/>
                    <a:moveTo>
                      <a:pt x="4505" y="3571"/>
                    </a:moveTo>
                    <a:cubicBezTo>
                      <a:pt x="4474" y="3506"/>
                      <a:pt x="4436" y="3418"/>
                      <a:pt x="4415" y="3369"/>
                    </a:cubicBezTo>
                    <a:cubicBezTo>
                      <a:pt x="4389" y="3350"/>
                      <a:pt x="4366" y="3329"/>
                      <a:pt x="4346" y="3306"/>
                    </a:cubicBezTo>
                    <a:cubicBezTo>
                      <a:pt x="4346" y="3309"/>
                      <a:pt x="4346" y="3313"/>
                      <a:pt x="4346" y="3316"/>
                    </a:cubicBezTo>
                    <a:cubicBezTo>
                      <a:pt x="4346" y="3327"/>
                      <a:pt x="4346" y="3338"/>
                      <a:pt x="4345" y="3348"/>
                    </a:cubicBezTo>
                    <a:cubicBezTo>
                      <a:pt x="4387" y="3413"/>
                      <a:pt x="4459" y="3510"/>
                      <a:pt x="4505" y="3571"/>
                    </a:cubicBezTo>
                    <a:close/>
                    <a:moveTo>
                      <a:pt x="4998" y="3401"/>
                    </a:moveTo>
                    <a:cubicBezTo>
                      <a:pt x="4916" y="3335"/>
                      <a:pt x="4812" y="3243"/>
                      <a:pt x="4766" y="3201"/>
                    </a:cubicBezTo>
                    <a:cubicBezTo>
                      <a:pt x="4766" y="3208"/>
                      <a:pt x="4767" y="3216"/>
                      <a:pt x="4767" y="3224"/>
                    </a:cubicBezTo>
                    <a:cubicBezTo>
                      <a:pt x="4767" y="3232"/>
                      <a:pt x="4766" y="3240"/>
                      <a:pt x="4766" y="3248"/>
                    </a:cubicBezTo>
                    <a:cubicBezTo>
                      <a:pt x="4829" y="3300"/>
                      <a:pt x="4923" y="3358"/>
                      <a:pt x="4998" y="3401"/>
                    </a:cubicBezTo>
                    <a:close/>
                    <a:moveTo>
                      <a:pt x="4756" y="3146"/>
                    </a:moveTo>
                    <a:cubicBezTo>
                      <a:pt x="4759" y="3157"/>
                      <a:pt x="4762" y="3168"/>
                      <a:pt x="4764" y="3180"/>
                    </a:cubicBezTo>
                    <a:cubicBezTo>
                      <a:pt x="4829" y="3239"/>
                      <a:pt x="5044" y="3431"/>
                      <a:pt x="5101" y="3459"/>
                    </a:cubicBezTo>
                    <a:lnTo>
                      <a:pt x="5103" y="3460"/>
                    </a:lnTo>
                    <a:lnTo>
                      <a:pt x="5098" y="3471"/>
                    </a:lnTo>
                    <a:lnTo>
                      <a:pt x="5097" y="3472"/>
                    </a:lnTo>
                    <a:lnTo>
                      <a:pt x="5095" y="3471"/>
                    </a:lnTo>
                    <a:cubicBezTo>
                      <a:pt x="5086" y="3467"/>
                      <a:pt x="4881" y="3359"/>
                      <a:pt x="4764" y="3265"/>
                    </a:cubicBezTo>
                    <a:cubicBezTo>
                      <a:pt x="4764" y="3269"/>
                      <a:pt x="4763" y="3275"/>
                      <a:pt x="4763" y="3275"/>
                    </a:cubicBezTo>
                    <a:lnTo>
                      <a:pt x="4762" y="3280"/>
                    </a:lnTo>
                    <a:lnTo>
                      <a:pt x="4757" y="3281"/>
                    </a:lnTo>
                    <a:cubicBezTo>
                      <a:pt x="4738" y="3283"/>
                      <a:pt x="4719" y="3284"/>
                      <a:pt x="4699" y="3283"/>
                    </a:cubicBezTo>
                    <a:cubicBezTo>
                      <a:pt x="4746" y="3352"/>
                      <a:pt x="4842" y="3476"/>
                      <a:pt x="4978" y="3564"/>
                    </a:cubicBezTo>
                    <a:lnTo>
                      <a:pt x="4989" y="3571"/>
                    </a:lnTo>
                    <a:cubicBezTo>
                      <a:pt x="5088" y="3632"/>
                      <a:pt x="5189" y="3662"/>
                      <a:pt x="5291" y="3660"/>
                    </a:cubicBezTo>
                    <a:cubicBezTo>
                      <a:pt x="5292" y="3654"/>
                      <a:pt x="5294" y="3643"/>
                      <a:pt x="5294" y="3628"/>
                    </a:cubicBezTo>
                    <a:cubicBezTo>
                      <a:pt x="5294" y="3583"/>
                      <a:pt x="5282" y="3513"/>
                      <a:pt x="5228" y="3430"/>
                    </a:cubicBezTo>
                    <a:cubicBezTo>
                      <a:pt x="5038" y="3375"/>
                      <a:pt x="4867" y="3246"/>
                      <a:pt x="4756" y="3146"/>
                    </a:cubicBezTo>
                    <a:close/>
                    <a:moveTo>
                      <a:pt x="4204" y="3127"/>
                    </a:moveTo>
                    <a:cubicBezTo>
                      <a:pt x="4214" y="3188"/>
                      <a:pt x="4232" y="3252"/>
                      <a:pt x="4242" y="3286"/>
                    </a:cubicBezTo>
                    <a:cubicBezTo>
                      <a:pt x="4238" y="3242"/>
                      <a:pt x="4235" y="3187"/>
                      <a:pt x="4234" y="3147"/>
                    </a:cubicBezTo>
                    <a:cubicBezTo>
                      <a:pt x="4224" y="3141"/>
                      <a:pt x="4214" y="3134"/>
                      <a:pt x="4204" y="3127"/>
                    </a:cubicBezTo>
                    <a:close/>
                    <a:moveTo>
                      <a:pt x="4234" y="3507"/>
                    </a:moveTo>
                    <a:cubicBezTo>
                      <a:pt x="4245" y="3571"/>
                      <a:pt x="4266" y="3636"/>
                      <a:pt x="4281" y="3676"/>
                    </a:cubicBezTo>
                    <a:cubicBezTo>
                      <a:pt x="4276" y="3629"/>
                      <a:pt x="4273" y="3575"/>
                      <a:pt x="4272" y="3535"/>
                    </a:cubicBezTo>
                    <a:cubicBezTo>
                      <a:pt x="4272" y="3535"/>
                      <a:pt x="4270" y="3537"/>
                      <a:pt x="4270" y="3537"/>
                    </a:cubicBezTo>
                    <a:lnTo>
                      <a:pt x="4266" y="3534"/>
                    </a:lnTo>
                    <a:cubicBezTo>
                      <a:pt x="4258" y="3530"/>
                      <a:pt x="4247" y="3521"/>
                      <a:pt x="4234" y="3507"/>
                    </a:cubicBezTo>
                    <a:close/>
                    <a:moveTo>
                      <a:pt x="4681" y="3281"/>
                    </a:moveTo>
                    <a:cubicBezTo>
                      <a:pt x="4658" y="3278"/>
                      <a:pt x="4635" y="3273"/>
                      <a:pt x="4613" y="3264"/>
                    </a:cubicBezTo>
                    <a:cubicBezTo>
                      <a:pt x="4703" y="3403"/>
                      <a:pt x="4812" y="3567"/>
                      <a:pt x="4829" y="3582"/>
                    </a:cubicBezTo>
                    <a:lnTo>
                      <a:pt x="4832" y="3585"/>
                    </a:lnTo>
                    <a:lnTo>
                      <a:pt x="4825" y="3594"/>
                    </a:lnTo>
                    <a:lnTo>
                      <a:pt x="4824" y="3596"/>
                    </a:lnTo>
                    <a:lnTo>
                      <a:pt x="4822" y="3594"/>
                    </a:lnTo>
                    <a:cubicBezTo>
                      <a:pt x="4822" y="3594"/>
                      <a:pt x="4822" y="3594"/>
                      <a:pt x="4821" y="3594"/>
                    </a:cubicBezTo>
                    <a:cubicBezTo>
                      <a:pt x="4820" y="3593"/>
                      <a:pt x="4694" y="3480"/>
                      <a:pt x="4566" y="3316"/>
                    </a:cubicBezTo>
                    <a:cubicBezTo>
                      <a:pt x="4565" y="3368"/>
                      <a:pt x="4554" y="3412"/>
                      <a:pt x="4552" y="3422"/>
                    </a:cubicBezTo>
                    <a:cubicBezTo>
                      <a:pt x="4570" y="3460"/>
                      <a:pt x="4603" y="3517"/>
                      <a:pt x="4649" y="3574"/>
                    </a:cubicBezTo>
                    <a:lnTo>
                      <a:pt x="4662" y="3590"/>
                    </a:lnTo>
                    <a:cubicBezTo>
                      <a:pt x="4753" y="3695"/>
                      <a:pt x="4856" y="3755"/>
                      <a:pt x="4969" y="3767"/>
                    </a:cubicBezTo>
                    <a:cubicBezTo>
                      <a:pt x="4972" y="3751"/>
                      <a:pt x="4980" y="3702"/>
                      <a:pt x="4980" y="3643"/>
                    </a:cubicBezTo>
                    <a:cubicBezTo>
                      <a:pt x="4980" y="3622"/>
                      <a:pt x="4979" y="3601"/>
                      <a:pt x="4976" y="3580"/>
                    </a:cubicBezTo>
                    <a:cubicBezTo>
                      <a:pt x="4824" y="3484"/>
                      <a:pt x="4720" y="3340"/>
                      <a:pt x="4681" y="3281"/>
                    </a:cubicBezTo>
                    <a:close/>
                    <a:moveTo>
                      <a:pt x="4539" y="3428"/>
                    </a:moveTo>
                    <a:cubicBezTo>
                      <a:pt x="4501" y="3416"/>
                      <a:pt x="4467" y="3401"/>
                      <a:pt x="4436" y="3382"/>
                    </a:cubicBezTo>
                    <a:cubicBezTo>
                      <a:pt x="4472" y="3467"/>
                      <a:pt x="4534" y="3607"/>
                      <a:pt x="4558" y="3640"/>
                    </a:cubicBezTo>
                    <a:lnTo>
                      <a:pt x="4559" y="3642"/>
                    </a:lnTo>
                    <a:lnTo>
                      <a:pt x="4547" y="3650"/>
                    </a:lnTo>
                    <a:lnTo>
                      <a:pt x="4546" y="3648"/>
                    </a:lnTo>
                    <a:cubicBezTo>
                      <a:pt x="4541" y="3641"/>
                      <a:pt x="4413" y="3477"/>
                      <a:pt x="4343" y="3371"/>
                    </a:cubicBezTo>
                    <a:cubicBezTo>
                      <a:pt x="4341" y="3384"/>
                      <a:pt x="4339" y="3398"/>
                      <a:pt x="4337" y="3410"/>
                    </a:cubicBezTo>
                    <a:lnTo>
                      <a:pt x="4333" y="3425"/>
                    </a:lnTo>
                    <a:cubicBezTo>
                      <a:pt x="4333" y="3425"/>
                      <a:pt x="4331" y="3433"/>
                      <a:pt x="4331" y="3434"/>
                    </a:cubicBezTo>
                    <a:cubicBezTo>
                      <a:pt x="4340" y="3476"/>
                      <a:pt x="4364" y="3561"/>
                      <a:pt x="4422" y="3649"/>
                    </a:cubicBezTo>
                    <a:lnTo>
                      <a:pt x="4433" y="3665"/>
                    </a:lnTo>
                    <a:cubicBezTo>
                      <a:pt x="4480" y="3734"/>
                      <a:pt x="4540" y="3792"/>
                      <a:pt x="4611" y="3838"/>
                    </a:cubicBezTo>
                    <a:cubicBezTo>
                      <a:pt x="4622" y="3822"/>
                      <a:pt x="4655" y="3769"/>
                      <a:pt x="4655" y="3670"/>
                    </a:cubicBezTo>
                    <a:cubicBezTo>
                      <a:pt x="4655" y="3647"/>
                      <a:pt x="4653" y="3622"/>
                      <a:pt x="4649" y="3596"/>
                    </a:cubicBezTo>
                    <a:cubicBezTo>
                      <a:pt x="4596" y="3534"/>
                      <a:pt x="4560" y="3471"/>
                      <a:pt x="4539" y="3428"/>
                    </a:cubicBezTo>
                    <a:close/>
                    <a:moveTo>
                      <a:pt x="5346" y="3218"/>
                    </a:moveTo>
                    <a:cubicBezTo>
                      <a:pt x="5183" y="3200"/>
                      <a:pt x="5043" y="3136"/>
                      <a:pt x="4974" y="3099"/>
                    </a:cubicBezTo>
                    <a:cubicBezTo>
                      <a:pt x="4973" y="3099"/>
                      <a:pt x="4971" y="3099"/>
                      <a:pt x="4971" y="3099"/>
                    </a:cubicBezTo>
                    <a:cubicBezTo>
                      <a:pt x="4959" y="3102"/>
                      <a:pt x="4946" y="3104"/>
                      <a:pt x="4932" y="3105"/>
                    </a:cubicBezTo>
                    <a:cubicBezTo>
                      <a:pt x="5028" y="3162"/>
                      <a:pt x="5244" y="3289"/>
                      <a:pt x="5292" y="3307"/>
                    </a:cubicBezTo>
                    <a:lnTo>
                      <a:pt x="5294" y="3308"/>
                    </a:lnTo>
                    <a:lnTo>
                      <a:pt x="5289" y="3321"/>
                    </a:lnTo>
                    <a:lnTo>
                      <a:pt x="5287" y="3321"/>
                    </a:lnTo>
                    <a:cubicBezTo>
                      <a:pt x="5284" y="3320"/>
                      <a:pt x="4983" y="3206"/>
                      <a:pt x="4846" y="3110"/>
                    </a:cubicBezTo>
                    <a:cubicBezTo>
                      <a:pt x="4808" y="3109"/>
                      <a:pt x="4771" y="3104"/>
                      <a:pt x="4735" y="3096"/>
                    </a:cubicBezTo>
                    <a:cubicBezTo>
                      <a:pt x="4739" y="3103"/>
                      <a:pt x="4743" y="3111"/>
                      <a:pt x="4746" y="3118"/>
                    </a:cubicBezTo>
                    <a:cubicBezTo>
                      <a:pt x="4837" y="3202"/>
                      <a:pt x="5018" y="3351"/>
                      <a:pt x="5221" y="3413"/>
                    </a:cubicBezTo>
                    <a:cubicBezTo>
                      <a:pt x="5221" y="3413"/>
                      <a:pt x="5236" y="3418"/>
                      <a:pt x="5236" y="3418"/>
                    </a:cubicBezTo>
                    <a:cubicBezTo>
                      <a:pt x="5333" y="3445"/>
                      <a:pt x="5425" y="3450"/>
                      <a:pt x="5509" y="3431"/>
                    </a:cubicBezTo>
                    <a:cubicBezTo>
                      <a:pt x="5509" y="3411"/>
                      <a:pt x="5500" y="3311"/>
                      <a:pt x="5346" y="3218"/>
                    </a:cubicBezTo>
                    <a:close/>
                    <a:moveTo>
                      <a:pt x="5606" y="2741"/>
                    </a:moveTo>
                    <a:cubicBezTo>
                      <a:pt x="5376" y="2786"/>
                      <a:pt x="5099" y="2777"/>
                      <a:pt x="4986" y="2770"/>
                    </a:cubicBezTo>
                    <a:cubicBezTo>
                      <a:pt x="4999" y="2783"/>
                      <a:pt x="5012" y="2797"/>
                      <a:pt x="5025" y="2813"/>
                    </a:cubicBezTo>
                    <a:cubicBezTo>
                      <a:pt x="5108" y="2822"/>
                      <a:pt x="5386" y="2849"/>
                      <a:pt x="5525" y="2844"/>
                    </a:cubicBezTo>
                    <a:lnTo>
                      <a:pt x="5571" y="2841"/>
                    </a:lnTo>
                    <a:lnTo>
                      <a:pt x="5572" y="2853"/>
                    </a:lnTo>
                    <a:lnTo>
                      <a:pt x="5572" y="2855"/>
                    </a:lnTo>
                    <a:lnTo>
                      <a:pt x="5570" y="2855"/>
                    </a:lnTo>
                    <a:cubicBezTo>
                      <a:pt x="5558" y="2857"/>
                      <a:pt x="5544" y="2858"/>
                      <a:pt x="5526" y="2858"/>
                    </a:cubicBezTo>
                    <a:cubicBezTo>
                      <a:pt x="5434" y="2865"/>
                      <a:pt x="5202" y="2881"/>
                      <a:pt x="5034" y="2883"/>
                    </a:cubicBezTo>
                    <a:cubicBezTo>
                      <a:pt x="4993" y="2905"/>
                      <a:pt x="4952" y="2921"/>
                      <a:pt x="4909" y="2930"/>
                    </a:cubicBezTo>
                    <a:cubicBezTo>
                      <a:pt x="5142" y="2969"/>
                      <a:pt x="5339" y="2987"/>
                      <a:pt x="5493" y="2983"/>
                    </a:cubicBezTo>
                    <a:lnTo>
                      <a:pt x="5516" y="2983"/>
                    </a:lnTo>
                    <a:cubicBezTo>
                      <a:pt x="5689" y="2976"/>
                      <a:pt x="5772" y="2942"/>
                      <a:pt x="5811" y="2915"/>
                    </a:cubicBezTo>
                    <a:cubicBezTo>
                      <a:pt x="5838" y="2896"/>
                      <a:pt x="5846" y="2880"/>
                      <a:pt x="5848" y="2873"/>
                    </a:cubicBezTo>
                    <a:cubicBezTo>
                      <a:pt x="5770" y="2788"/>
                      <a:pt x="5674" y="2754"/>
                      <a:pt x="5606" y="2741"/>
                    </a:cubicBezTo>
                    <a:close/>
                    <a:moveTo>
                      <a:pt x="5044" y="2576"/>
                    </a:moveTo>
                    <a:cubicBezTo>
                      <a:pt x="5058" y="2585"/>
                      <a:pt x="5073" y="2595"/>
                      <a:pt x="5086" y="2606"/>
                    </a:cubicBezTo>
                    <a:cubicBezTo>
                      <a:pt x="5218" y="2596"/>
                      <a:pt x="5532" y="2572"/>
                      <a:pt x="5625" y="2572"/>
                    </a:cubicBezTo>
                    <a:lnTo>
                      <a:pt x="5626" y="2572"/>
                    </a:lnTo>
                    <a:lnTo>
                      <a:pt x="5628" y="2585"/>
                    </a:lnTo>
                    <a:lnTo>
                      <a:pt x="5625" y="2586"/>
                    </a:lnTo>
                    <a:cubicBezTo>
                      <a:pt x="5588" y="2592"/>
                      <a:pt x="5264" y="2643"/>
                      <a:pt x="5100" y="2664"/>
                    </a:cubicBezTo>
                    <a:cubicBezTo>
                      <a:pt x="5063" y="2700"/>
                      <a:pt x="5014" y="2727"/>
                      <a:pt x="4955" y="2742"/>
                    </a:cubicBezTo>
                    <a:cubicBezTo>
                      <a:pt x="4960" y="2746"/>
                      <a:pt x="4964" y="2750"/>
                      <a:pt x="4969" y="2754"/>
                    </a:cubicBezTo>
                    <a:cubicBezTo>
                      <a:pt x="5074" y="2761"/>
                      <a:pt x="5342" y="2771"/>
                      <a:pt x="5572" y="2731"/>
                    </a:cubicBezTo>
                    <a:lnTo>
                      <a:pt x="5602" y="2726"/>
                    </a:lnTo>
                    <a:cubicBezTo>
                      <a:pt x="5784" y="2690"/>
                      <a:pt x="5898" y="2629"/>
                      <a:pt x="5942" y="2543"/>
                    </a:cubicBezTo>
                    <a:cubicBezTo>
                      <a:pt x="5919" y="2527"/>
                      <a:pt x="5807" y="2460"/>
                      <a:pt x="5603" y="2459"/>
                    </a:cubicBezTo>
                    <a:cubicBezTo>
                      <a:pt x="5382" y="2550"/>
                      <a:pt x="5143" y="2571"/>
                      <a:pt x="5044" y="2576"/>
                    </a:cubicBezTo>
                    <a:close/>
                    <a:moveTo>
                      <a:pt x="4167" y="2999"/>
                    </a:moveTo>
                    <a:lnTo>
                      <a:pt x="4167" y="3001"/>
                    </a:lnTo>
                    <a:cubicBezTo>
                      <a:pt x="4167" y="3002"/>
                      <a:pt x="4169" y="3029"/>
                      <a:pt x="4171" y="3077"/>
                    </a:cubicBezTo>
                    <a:cubicBezTo>
                      <a:pt x="4176" y="3083"/>
                      <a:pt x="4182" y="3090"/>
                      <a:pt x="4189" y="3096"/>
                    </a:cubicBezTo>
                    <a:lnTo>
                      <a:pt x="4200" y="3106"/>
                    </a:lnTo>
                    <a:cubicBezTo>
                      <a:pt x="4206" y="3111"/>
                      <a:pt x="4212" y="3116"/>
                      <a:pt x="4218" y="3120"/>
                    </a:cubicBezTo>
                    <a:cubicBezTo>
                      <a:pt x="4224" y="3124"/>
                      <a:pt x="4230" y="3128"/>
                      <a:pt x="4236" y="3132"/>
                    </a:cubicBezTo>
                    <a:cubicBezTo>
                      <a:pt x="4236" y="3132"/>
                      <a:pt x="4240" y="3134"/>
                      <a:pt x="4243" y="3136"/>
                    </a:cubicBezTo>
                    <a:cubicBezTo>
                      <a:pt x="4243" y="3135"/>
                      <a:pt x="4243" y="3133"/>
                      <a:pt x="4243" y="3133"/>
                    </a:cubicBezTo>
                    <a:cubicBezTo>
                      <a:pt x="4243" y="3133"/>
                      <a:pt x="4248" y="3138"/>
                      <a:pt x="4248" y="3139"/>
                    </a:cubicBezTo>
                    <a:cubicBezTo>
                      <a:pt x="4256" y="3143"/>
                      <a:pt x="4265" y="3147"/>
                      <a:pt x="4274" y="3151"/>
                    </a:cubicBezTo>
                    <a:lnTo>
                      <a:pt x="4285" y="3155"/>
                    </a:lnTo>
                    <a:cubicBezTo>
                      <a:pt x="4305" y="3162"/>
                      <a:pt x="4325" y="3166"/>
                      <a:pt x="4344" y="3167"/>
                    </a:cubicBezTo>
                    <a:lnTo>
                      <a:pt x="4357" y="3168"/>
                    </a:lnTo>
                    <a:cubicBezTo>
                      <a:pt x="4366" y="3168"/>
                      <a:pt x="4373" y="3167"/>
                      <a:pt x="4377" y="3167"/>
                    </a:cubicBezTo>
                    <a:cubicBezTo>
                      <a:pt x="4378" y="3162"/>
                      <a:pt x="4382" y="3145"/>
                      <a:pt x="4382" y="3145"/>
                    </a:cubicBezTo>
                    <a:lnTo>
                      <a:pt x="4385" y="3128"/>
                    </a:lnTo>
                    <a:cubicBezTo>
                      <a:pt x="4388" y="3109"/>
                      <a:pt x="4390" y="3091"/>
                      <a:pt x="4390" y="3074"/>
                    </a:cubicBezTo>
                    <a:lnTo>
                      <a:pt x="4390" y="3072"/>
                    </a:lnTo>
                    <a:lnTo>
                      <a:pt x="4389" y="3055"/>
                    </a:lnTo>
                    <a:cubicBezTo>
                      <a:pt x="4387" y="3019"/>
                      <a:pt x="4379" y="3000"/>
                      <a:pt x="4379" y="3000"/>
                    </a:cubicBezTo>
                    <a:lnTo>
                      <a:pt x="4372" y="2984"/>
                    </a:lnTo>
                    <a:lnTo>
                      <a:pt x="4388" y="2990"/>
                    </a:lnTo>
                    <a:cubicBezTo>
                      <a:pt x="4410" y="2998"/>
                      <a:pt x="4432" y="3004"/>
                      <a:pt x="4454" y="3007"/>
                    </a:cubicBezTo>
                    <a:cubicBezTo>
                      <a:pt x="4454" y="3007"/>
                      <a:pt x="4467" y="3009"/>
                      <a:pt x="4467" y="3009"/>
                    </a:cubicBezTo>
                    <a:cubicBezTo>
                      <a:pt x="4480" y="3010"/>
                      <a:pt x="4493" y="3010"/>
                      <a:pt x="4507" y="3010"/>
                    </a:cubicBezTo>
                    <a:lnTo>
                      <a:pt x="4519" y="3009"/>
                    </a:lnTo>
                    <a:cubicBezTo>
                      <a:pt x="4528" y="3007"/>
                      <a:pt x="4538" y="3006"/>
                      <a:pt x="4547" y="3003"/>
                    </a:cubicBezTo>
                    <a:lnTo>
                      <a:pt x="4560" y="3000"/>
                    </a:lnTo>
                    <a:cubicBezTo>
                      <a:pt x="4577" y="2995"/>
                      <a:pt x="4589" y="2989"/>
                      <a:pt x="4594" y="2986"/>
                    </a:cubicBezTo>
                    <a:cubicBezTo>
                      <a:pt x="4563" y="2826"/>
                      <a:pt x="4424" y="2813"/>
                      <a:pt x="4418" y="2812"/>
                    </a:cubicBezTo>
                    <a:lnTo>
                      <a:pt x="4416" y="2812"/>
                    </a:lnTo>
                    <a:lnTo>
                      <a:pt x="4416" y="2798"/>
                    </a:lnTo>
                    <a:lnTo>
                      <a:pt x="4418" y="2798"/>
                    </a:lnTo>
                    <a:cubicBezTo>
                      <a:pt x="4432" y="2799"/>
                      <a:pt x="4446" y="2798"/>
                      <a:pt x="4461" y="2797"/>
                    </a:cubicBezTo>
                    <a:lnTo>
                      <a:pt x="4464" y="2797"/>
                    </a:lnTo>
                    <a:lnTo>
                      <a:pt x="4476" y="2796"/>
                    </a:lnTo>
                    <a:cubicBezTo>
                      <a:pt x="4492" y="2794"/>
                      <a:pt x="4509" y="2791"/>
                      <a:pt x="4524" y="2787"/>
                    </a:cubicBezTo>
                    <a:lnTo>
                      <a:pt x="4539" y="2782"/>
                    </a:lnTo>
                    <a:cubicBezTo>
                      <a:pt x="4555" y="2777"/>
                      <a:pt x="4570" y="2771"/>
                      <a:pt x="4585" y="2764"/>
                    </a:cubicBezTo>
                    <a:lnTo>
                      <a:pt x="4597" y="2757"/>
                    </a:lnTo>
                    <a:cubicBezTo>
                      <a:pt x="4608" y="2751"/>
                      <a:pt x="4617" y="2745"/>
                      <a:pt x="4626" y="2738"/>
                    </a:cubicBezTo>
                    <a:lnTo>
                      <a:pt x="4637" y="2730"/>
                    </a:lnTo>
                    <a:cubicBezTo>
                      <a:pt x="4650" y="2719"/>
                      <a:pt x="4657" y="2711"/>
                      <a:pt x="4660" y="2708"/>
                    </a:cubicBezTo>
                    <a:cubicBezTo>
                      <a:pt x="4658" y="2701"/>
                      <a:pt x="4656" y="2695"/>
                      <a:pt x="4653" y="2688"/>
                    </a:cubicBezTo>
                    <a:lnTo>
                      <a:pt x="4647" y="2679"/>
                    </a:lnTo>
                    <a:cubicBezTo>
                      <a:pt x="4641" y="2670"/>
                      <a:pt x="4633" y="2663"/>
                      <a:pt x="4623" y="2656"/>
                    </a:cubicBezTo>
                    <a:cubicBezTo>
                      <a:pt x="4619" y="2653"/>
                      <a:pt x="4614" y="2651"/>
                      <a:pt x="4609" y="2648"/>
                    </a:cubicBezTo>
                    <a:cubicBezTo>
                      <a:pt x="4602" y="2645"/>
                      <a:pt x="4595" y="2642"/>
                      <a:pt x="4587" y="2640"/>
                    </a:cubicBezTo>
                    <a:cubicBezTo>
                      <a:pt x="4511" y="2617"/>
                      <a:pt x="4406" y="2638"/>
                      <a:pt x="4402" y="2638"/>
                    </a:cubicBezTo>
                    <a:lnTo>
                      <a:pt x="4400" y="2639"/>
                    </a:lnTo>
                    <a:lnTo>
                      <a:pt x="4398" y="2627"/>
                    </a:lnTo>
                    <a:lnTo>
                      <a:pt x="4397" y="2625"/>
                    </a:lnTo>
                    <a:lnTo>
                      <a:pt x="4405" y="2623"/>
                    </a:lnTo>
                    <a:cubicBezTo>
                      <a:pt x="4444" y="2617"/>
                      <a:pt x="4479" y="2607"/>
                      <a:pt x="4509" y="2593"/>
                    </a:cubicBezTo>
                    <a:lnTo>
                      <a:pt x="4526" y="2585"/>
                    </a:lnTo>
                    <a:cubicBezTo>
                      <a:pt x="4559" y="2567"/>
                      <a:pt x="4586" y="2544"/>
                      <a:pt x="4605" y="2516"/>
                    </a:cubicBezTo>
                    <a:lnTo>
                      <a:pt x="4612" y="2506"/>
                    </a:lnTo>
                    <a:cubicBezTo>
                      <a:pt x="4620" y="2493"/>
                      <a:pt x="4626" y="2479"/>
                      <a:pt x="4630" y="2465"/>
                    </a:cubicBezTo>
                    <a:lnTo>
                      <a:pt x="4633" y="2455"/>
                    </a:lnTo>
                    <a:cubicBezTo>
                      <a:pt x="4637" y="2440"/>
                      <a:pt x="4638" y="2428"/>
                      <a:pt x="4638" y="2423"/>
                    </a:cubicBezTo>
                    <a:cubicBezTo>
                      <a:pt x="4623" y="2419"/>
                      <a:pt x="4608" y="2415"/>
                      <a:pt x="4593" y="2413"/>
                    </a:cubicBezTo>
                    <a:lnTo>
                      <a:pt x="4578" y="2411"/>
                    </a:lnTo>
                    <a:cubicBezTo>
                      <a:pt x="4547" y="2409"/>
                      <a:pt x="4516" y="2411"/>
                      <a:pt x="4486" y="2418"/>
                    </a:cubicBezTo>
                    <a:cubicBezTo>
                      <a:pt x="4474" y="2421"/>
                      <a:pt x="4462" y="2425"/>
                      <a:pt x="4450" y="2429"/>
                    </a:cubicBezTo>
                    <a:cubicBezTo>
                      <a:pt x="4401" y="2449"/>
                      <a:pt x="4373" y="2475"/>
                      <a:pt x="4373" y="2475"/>
                    </a:cubicBezTo>
                    <a:lnTo>
                      <a:pt x="4371" y="2477"/>
                    </a:lnTo>
                    <a:lnTo>
                      <a:pt x="4363" y="2468"/>
                    </a:lnTo>
                    <a:lnTo>
                      <a:pt x="4361" y="2467"/>
                    </a:lnTo>
                    <a:lnTo>
                      <a:pt x="4363" y="2465"/>
                    </a:lnTo>
                    <a:cubicBezTo>
                      <a:pt x="4377" y="2452"/>
                      <a:pt x="4389" y="2438"/>
                      <a:pt x="4401" y="2423"/>
                    </a:cubicBezTo>
                    <a:lnTo>
                      <a:pt x="4402" y="2422"/>
                    </a:lnTo>
                    <a:lnTo>
                      <a:pt x="4408" y="2415"/>
                    </a:lnTo>
                    <a:cubicBezTo>
                      <a:pt x="4441" y="2370"/>
                      <a:pt x="4462" y="2318"/>
                      <a:pt x="4469" y="2262"/>
                    </a:cubicBezTo>
                    <a:lnTo>
                      <a:pt x="4470" y="2259"/>
                    </a:lnTo>
                    <a:lnTo>
                      <a:pt x="4471" y="2254"/>
                    </a:lnTo>
                    <a:cubicBezTo>
                      <a:pt x="4472" y="2244"/>
                      <a:pt x="4472" y="2234"/>
                      <a:pt x="4473" y="2223"/>
                    </a:cubicBezTo>
                    <a:lnTo>
                      <a:pt x="4473" y="2212"/>
                    </a:lnTo>
                    <a:lnTo>
                      <a:pt x="4473" y="2210"/>
                    </a:lnTo>
                    <a:cubicBezTo>
                      <a:pt x="4473" y="2188"/>
                      <a:pt x="4471" y="2166"/>
                      <a:pt x="4467" y="2143"/>
                    </a:cubicBezTo>
                    <a:lnTo>
                      <a:pt x="4465" y="2132"/>
                    </a:lnTo>
                    <a:cubicBezTo>
                      <a:pt x="4461" y="2111"/>
                      <a:pt x="4456" y="2095"/>
                      <a:pt x="4453" y="2083"/>
                    </a:cubicBezTo>
                    <a:cubicBezTo>
                      <a:pt x="4383" y="2229"/>
                      <a:pt x="4275" y="2270"/>
                      <a:pt x="4179" y="2306"/>
                    </a:cubicBezTo>
                    <a:cubicBezTo>
                      <a:pt x="4135" y="2322"/>
                      <a:pt x="4093" y="2338"/>
                      <a:pt x="4060" y="2363"/>
                    </a:cubicBezTo>
                    <a:cubicBezTo>
                      <a:pt x="4026" y="2388"/>
                      <a:pt x="4009" y="2416"/>
                      <a:pt x="4009" y="2447"/>
                    </a:cubicBezTo>
                    <a:lnTo>
                      <a:pt x="4008" y="2448"/>
                    </a:lnTo>
                    <a:cubicBezTo>
                      <a:pt x="4008" y="2493"/>
                      <a:pt x="4042" y="2529"/>
                      <a:pt x="4050" y="2535"/>
                    </a:cubicBezTo>
                    <a:cubicBezTo>
                      <a:pt x="4067" y="2549"/>
                      <a:pt x="4086" y="2579"/>
                      <a:pt x="4086" y="2621"/>
                    </a:cubicBezTo>
                    <a:cubicBezTo>
                      <a:pt x="4086" y="2635"/>
                      <a:pt x="4084" y="2649"/>
                      <a:pt x="4080" y="2664"/>
                    </a:cubicBezTo>
                    <a:cubicBezTo>
                      <a:pt x="4059" y="2737"/>
                      <a:pt x="3890" y="2737"/>
                      <a:pt x="3870" y="2737"/>
                    </a:cubicBezTo>
                    <a:cubicBezTo>
                      <a:pt x="3870" y="2737"/>
                      <a:pt x="3860" y="2739"/>
                      <a:pt x="3844" y="2743"/>
                    </a:cubicBezTo>
                    <a:cubicBezTo>
                      <a:pt x="3843" y="2745"/>
                      <a:pt x="3842" y="2746"/>
                      <a:pt x="3840" y="2748"/>
                    </a:cubicBezTo>
                    <a:cubicBezTo>
                      <a:pt x="3807" y="2783"/>
                      <a:pt x="3747" y="2796"/>
                      <a:pt x="3664" y="2788"/>
                    </a:cubicBezTo>
                    <a:cubicBezTo>
                      <a:pt x="3654" y="2790"/>
                      <a:pt x="3646" y="2792"/>
                      <a:pt x="3638" y="2795"/>
                    </a:cubicBezTo>
                    <a:cubicBezTo>
                      <a:pt x="3658" y="2804"/>
                      <a:pt x="3680" y="2810"/>
                      <a:pt x="3703" y="2812"/>
                    </a:cubicBezTo>
                    <a:lnTo>
                      <a:pt x="3703" y="2816"/>
                    </a:lnTo>
                    <a:cubicBezTo>
                      <a:pt x="3682" y="2822"/>
                      <a:pt x="3647" y="2829"/>
                      <a:pt x="3604" y="2828"/>
                    </a:cubicBezTo>
                    <a:cubicBezTo>
                      <a:pt x="3606" y="2829"/>
                      <a:pt x="3609" y="2830"/>
                      <a:pt x="3611" y="2832"/>
                    </a:cubicBezTo>
                    <a:cubicBezTo>
                      <a:pt x="3645" y="2846"/>
                      <a:pt x="3694" y="2867"/>
                      <a:pt x="3749" y="2891"/>
                    </a:cubicBezTo>
                    <a:cubicBezTo>
                      <a:pt x="3883" y="2943"/>
                      <a:pt x="4022" y="2979"/>
                      <a:pt x="4165" y="2999"/>
                    </a:cubicBezTo>
                    <a:lnTo>
                      <a:pt x="4167" y="2999"/>
                    </a:lnTo>
                    <a:close/>
                    <a:moveTo>
                      <a:pt x="4316" y="3432"/>
                    </a:moveTo>
                    <a:lnTo>
                      <a:pt x="4322" y="3410"/>
                    </a:lnTo>
                    <a:cubicBezTo>
                      <a:pt x="4322" y="3410"/>
                      <a:pt x="4322" y="3410"/>
                      <a:pt x="4322" y="3409"/>
                    </a:cubicBezTo>
                    <a:lnTo>
                      <a:pt x="4325" y="3394"/>
                    </a:lnTo>
                    <a:cubicBezTo>
                      <a:pt x="4327" y="3380"/>
                      <a:pt x="4329" y="3366"/>
                      <a:pt x="4330" y="3351"/>
                    </a:cubicBezTo>
                    <a:lnTo>
                      <a:pt x="4331" y="3333"/>
                    </a:lnTo>
                    <a:lnTo>
                      <a:pt x="4332" y="3315"/>
                    </a:lnTo>
                    <a:cubicBezTo>
                      <a:pt x="4332" y="3315"/>
                      <a:pt x="4331" y="3289"/>
                      <a:pt x="4331" y="3287"/>
                    </a:cubicBezTo>
                    <a:cubicBezTo>
                      <a:pt x="4312" y="3261"/>
                      <a:pt x="4296" y="3233"/>
                      <a:pt x="4285" y="3202"/>
                    </a:cubicBezTo>
                    <a:cubicBezTo>
                      <a:pt x="4282" y="3194"/>
                      <a:pt x="4280" y="3186"/>
                      <a:pt x="4277" y="3178"/>
                    </a:cubicBezTo>
                    <a:cubicBezTo>
                      <a:pt x="4277" y="3178"/>
                      <a:pt x="4274" y="3168"/>
                      <a:pt x="4274" y="3166"/>
                    </a:cubicBezTo>
                    <a:cubicBezTo>
                      <a:pt x="4271" y="3165"/>
                      <a:pt x="4263" y="3161"/>
                      <a:pt x="4263" y="3161"/>
                    </a:cubicBezTo>
                    <a:cubicBezTo>
                      <a:pt x="4263" y="3161"/>
                      <a:pt x="4253" y="3156"/>
                      <a:pt x="4248" y="3154"/>
                    </a:cubicBezTo>
                    <a:cubicBezTo>
                      <a:pt x="4248" y="3155"/>
                      <a:pt x="4248" y="3155"/>
                      <a:pt x="4248" y="3155"/>
                    </a:cubicBezTo>
                    <a:cubicBezTo>
                      <a:pt x="4251" y="3214"/>
                      <a:pt x="4255" y="3294"/>
                      <a:pt x="4262" y="3334"/>
                    </a:cubicBezTo>
                    <a:lnTo>
                      <a:pt x="4262" y="3335"/>
                    </a:lnTo>
                    <a:lnTo>
                      <a:pt x="4263" y="3338"/>
                    </a:lnTo>
                    <a:lnTo>
                      <a:pt x="4264" y="3345"/>
                    </a:lnTo>
                    <a:cubicBezTo>
                      <a:pt x="4266" y="3353"/>
                      <a:pt x="4267" y="3357"/>
                      <a:pt x="4263" y="3361"/>
                    </a:cubicBezTo>
                    <a:lnTo>
                      <a:pt x="4259" y="3363"/>
                    </a:lnTo>
                    <a:lnTo>
                      <a:pt x="4255" y="3361"/>
                    </a:lnTo>
                    <a:cubicBezTo>
                      <a:pt x="4253" y="3361"/>
                      <a:pt x="4251" y="3358"/>
                      <a:pt x="4246" y="3346"/>
                    </a:cubicBezTo>
                    <a:lnTo>
                      <a:pt x="4243" y="3337"/>
                    </a:lnTo>
                    <a:cubicBezTo>
                      <a:pt x="4228" y="3295"/>
                      <a:pt x="4200" y="3196"/>
                      <a:pt x="4188" y="3114"/>
                    </a:cubicBezTo>
                    <a:cubicBezTo>
                      <a:pt x="4182" y="3109"/>
                      <a:pt x="4177" y="3103"/>
                      <a:pt x="4171" y="3098"/>
                    </a:cubicBezTo>
                    <a:cubicBezTo>
                      <a:pt x="4173" y="3168"/>
                      <a:pt x="4173" y="3270"/>
                      <a:pt x="4165" y="3394"/>
                    </a:cubicBezTo>
                    <a:cubicBezTo>
                      <a:pt x="4179" y="3415"/>
                      <a:pt x="4198" y="3442"/>
                      <a:pt x="4218" y="3467"/>
                    </a:cubicBezTo>
                    <a:lnTo>
                      <a:pt x="4230" y="3481"/>
                    </a:lnTo>
                    <a:cubicBezTo>
                      <a:pt x="4246" y="3500"/>
                      <a:pt x="4259" y="3513"/>
                      <a:pt x="4269" y="3519"/>
                    </a:cubicBezTo>
                    <a:cubicBezTo>
                      <a:pt x="4270" y="3518"/>
                      <a:pt x="4272" y="3516"/>
                      <a:pt x="4272" y="3516"/>
                    </a:cubicBezTo>
                    <a:lnTo>
                      <a:pt x="4281" y="3504"/>
                    </a:lnTo>
                    <a:cubicBezTo>
                      <a:pt x="4291" y="3491"/>
                      <a:pt x="4305" y="3468"/>
                      <a:pt x="4316" y="3432"/>
                    </a:cubicBezTo>
                    <a:close/>
                    <a:moveTo>
                      <a:pt x="5513" y="2997"/>
                    </a:moveTo>
                    <a:cubicBezTo>
                      <a:pt x="5352" y="3002"/>
                      <a:pt x="5143" y="2984"/>
                      <a:pt x="4893" y="2942"/>
                    </a:cubicBezTo>
                    <a:cubicBezTo>
                      <a:pt x="4910" y="2957"/>
                      <a:pt x="4926" y="2973"/>
                      <a:pt x="4938" y="2990"/>
                    </a:cubicBezTo>
                    <a:cubicBezTo>
                      <a:pt x="5041" y="3012"/>
                      <a:pt x="5382" y="3084"/>
                      <a:pt x="5474" y="3090"/>
                    </a:cubicBezTo>
                    <a:lnTo>
                      <a:pt x="5476" y="3090"/>
                    </a:lnTo>
                    <a:lnTo>
                      <a:pt x="5475" y="3105"/>
                    </a:lnTo>
                    <a:lnTo>
                      <a:pt x="5473" y="3105"/>
                    </a:lnTo>
                    <a:cubicBezTo>
                      <a:pt x="5470" y="3104"/>
                      <a:pt x="5158" y="3086"/>
                      <a:pt x="4971" y="3058"/>
                    </a:cubicBezTo>
                    <a:cubicBezTo>
                      <a:pt x="4974" y="3069"/>
                      <a:pt x="4976" y="3078"/>
                      <a:pt x="4976" y="3084"/>
                    </a:cubicBezTo>
                    <a:cubicBezTo>
                      <a:pt x="5041" y="3119"/>
                      <a:pt x="5171" y="3179"/>
                      <a:pt x="5324" y="3201"/>
                    </a:cubicBezTo>
                    <a:lnTo>
                      <a:pt x="5350" y="3205"/>
                    </a:lnTo>
                    <a:cubicBezTo>
                      <a:pt x="5478" y="3219"/>
                      <a:pt x="5595" y="3201"/>
                      <a:pt x="5697" y="3152"/>
                    </a:cubicBezTo>
                    <a:cubicBezTo>
                      <a:pt x="5684" y="3132"/>
                      <a:pt x="5626" y="3052"/>
                      <a:pt x="5513" y="2997"/>
                    </a:cubicBezTo>
                    <a:close/>
                    <a:moveTo>
                      <a:pt x="4322" y="3459"/>
                    </a:moveTo>
                    <a:cubicBezTo>
                      <a:pt x="4310" y="3490"/>
                      <a:pt x="4296" y="3510"/>
                      <a:pt x="4286" y="3522"/>
                    </a:cubicBezTo>
                    <a:cubicBezTo>
                      <a:pt x="4288" y="3587"/>
                      <a:pt x="4292" y="3675"/>
                      <a:pt x="4302" y="3731"/>
                    </a:cubicBezTo>
                    <a:lnTo>
                      <a:pt x="4302" y="3733"/>
                    </a:lnTo>
                    <a:lnTo>
                      <a:pt x="4289" y="3737"/>
                    </a:lnTo>
                    <a:lnTo>
                      <a:pt x="4288" y="3735"/>
                    </a:lnTo>
                    <a:cubicBezTo>
                      <a:pt x="4288" y="3734"/>
                      <a:pt x="4233" y="3607"/>
                      <a:pt x="4217" y="3488"/>
                    </a:cubicBezTo>
                    <a:cubicBezTo>
                      <a:pt x="4198" y="3465"/>
                      <a:pt x="4179" y="3438"/>
                      <a:pt x="4164" y="3417"/>
                    </a:cubicBezTo>
                    <a:cubicBezTo>
                      <a:pt x="4158" y="3493"/>
                      <a:pt x="4150" y="3576"/>
                      <a:pt x="4138" y="3664"/>
                    </a:cubicBezTo>
                    <a:cubicBezTo>
                      <a:pt x="4162" y="3735"/>
                      <a:pt x="4217" y="3841"/>
                      <a:pt x="4334" y="3875"/>
                    </a:cubicBezTo>
                    <a:cubicBezTo>
                      <a:pt x="4350" y="3864"/>
                      <a:pt x="4419" y="3805"/>
                      <a:pt x="4419" y="3674"/>
                    </a:cubicBezTo>
                    <a:cubicBezTo>
                      <a:pt x="4419" y="3674"/>
                      <a:pt x="4419" y="3671"/>
                      <a:pt x="4419" y="3670"/>
                    </a:cubicBezTo>
                    <a:cubicBezTo>
                      <a:pt x="4364" y="3590"/>
                      <a:pt x="4336" y="3512"/>
                      <a:pt x="4322" y="3459"/>
                    </a:cubicBezTo>
                    <a:close/>
                    <a:moveTo>
                      <a:pt x="4539" y="3413"/>
                    </a:moveTo>
                    <a:cubicBezTo>
                      <a:pt x="4540" y="3411"/>
                      <a:pt x="4540" y="3408"/>
                      <a:pt x="4540" y="3408"/>
                    </a:cubicBezTo>
                    <a:cubicBezTo>
                      <a:pt x="4545" y="3389"/>
                      <a:pt x="4552" y="3351"/>
                      <a:pt x="4552" y="3309"/>
                    </a:cubicBezTo>
                    <a:lnTo>
                      <a:pt x="4551" y="3297"/>
                    </a:lnTo>
                    <a:lnTo>
                      <a:pt x="4551" y="3297"/>
                    </a:lnTo>
                    <a:lnTo>
                      <a:pt x="4550" y="3279"/>
                    </a:lnTo>
                    <a:cubicBezTo>
                      <a:pt x="4549" y="3260"/>
                      <a:pt x="4545" y="3243"/>
                      <a:pt x="4540" y="3228"/>
                    </a:cubicBezTo>
                    <a:cubicBezTo>
                      <a:pt x="4479" y="3187"/>
                      <a:pt x="4432" y="3133"/>
                      <a:pt x="4403" y="3094"/>
                    </a:cubicBezTo>
                    <a:cubicBezTo>
                      <a:pt x="4402" y="3110"/>
                      <a:pt x="4400" y="3127"/>
                      <a:pt x="4397" y="3144"/>
                    </a:cubicBezTo>
                    <a:cubicBezTo>
                      <a:pt x="4417" y="3188"/>
                      <a:pt x="4466" y="3290"/>
                      <a:pt x="4492" y="3310"/>
                    </a:cubicBezTo>
                    <a:lnTo>
                      <a:pt x="4495" y="3312"/>
                    </a:lnTo>
                    <a:lnTo>
                      <a:pt x="4487" y="3322"/>
                    </a:lnTo>
                    <a:lnTo>
                      <a:pt x="4486" y="3323"/>
                    </a:lnTo>
                    <a:lnTo>
                      <a:pt x="4484" y="3322"/>
                    </a:lnTo>
                    <a:cubicBezTo>
                      <a:pt x="4480" y="3319"/>
                      <a:pt x="4393" y="3243"/>
                      <a:pt x="4350" y="3181"/>
                    </a:cubicBezTo>
                    <a:cubicBezTo>
                      <a:pt x="4330" y="3180"/>
                      <a:pt x="4310" y="3177"/>
                      <a:pt x="4290" y="3171"/>
                    </a:cubicBezTo>
                    <a:cubicBezTo>
                      <a:pt x="4292" y="3179"/>
                      <a:pt x="4295" y="3187"/>
                      <a:pt x="4298" y="3196"/>
                    </a:cubicBezTo>
                    <a:cubicBezTo>
                      <a:pt x="4301" y="3205"/>
                      <a:pt x="4306" y="3215"/>
                      <a:pt x="4310" y="3225"/>
                    </a:cubicBezTo>
                    <a:cubicBezTo>
                      <a:pt x="4317" y="3239"/>
                      <a:pt x="4325" y="3253"/>
                      <a:pt x="4333" y="3266"/>
                    </a:cubicBezTo>
                    <a:lnTo>
                      <a:pt x="4345" y="3282"/>
                    </a:lnTo>
                    <a:cubicBezTo>
                      <a:pt x="4363" y="3306"/>
                      <a:pt x="4385" y="3328"/>
                      <a:pt x="4410" y="3347"/>
                    </a:cubicBezTo>
                    <a:lnTo>
                      <a:pt x="4425" y="3359"/>
                    </a:lnTo>
                    <a:cubicBezTo>
                      <a:pt x="4457" y="3380"/>
                      <a:pt x="4494" y="3398"/>
                      <a:pt x="4534" y="3411"/>
                    </a:cubicBezTo>
                    <a:cubicBezTo>
                      <a:pt x="4534" y="3411"/>
                      <a:pt x="4538" y="3413"/>
                      <a:pt x="4539" y="3413"/>
                    </a:cubicBezTo>
                    <a:close/>
                    <a:moveTo>
                      <a:pt x="4920" y="2989"/>
                    </a:moveTo>
                    <a:cubicBezTo>
                      <a:pt x="4905" y="2971"/>
                      <a:pt x="4886" y="2953"/>
                      <a:pt x="4864" y="2938"/>
                    </a:cubicBezTo>
                    <a:cubicBezTo>
                      <a:pt x="4736" y="2952"/>
                      <a:pt x="4623" y="2906"/>
                      <a:pt x="4545" y="2860"/>
                    </a:cubicBezTo>
                    <a:cubicBezTo>
                      <a:pt x="4578" y="2893"/>
                      <a:pt x="4600" y="2936"/>
                      <a:pt x="4609" y="2988"/>
                    </a:cubicBezTo>
                    <a:lnTo>
                      <a:pt x="4610" y="2992"/>
                    </a:lnTo>
                    <a:lnTo>
                      <a:pt x="4606" y="2995"/>
                    </a:lnTo>
                    <a:cubicBezTo>
                      <a:pt x="4605" y="2996"/>
                      <a:pt x="4594" y="3003"/>
                      <a:pt x="4575" y="3010"/>
                    </a:cubicBezTo>
                    <a:cubicBezTo>
                      <a:pt x="4596" y="3025"/>
                      <a:pt x="4630" y="3045"/>
                      <a:pt x="4675" y="3062"/>
                    </a:cubicBezTo>
                    <a:lnTo>
                      <a:pt x="4696" y="3070"/>
                    </a:lnTo>
                    <a:lnTo>
                      <a:pt x="4703" y="3072"/>
                    </a:lnTo>
                    <a:lnTo>
                      <a:pt x="4705" y="3073"/>
                    </a:lnTo>
                    <a:lnTo>
                      <a:pt x="4722" y="3078"/>
                    </a:lnTo>
                    <a:cubicBezTo>
                      <a:pt x="4758" y="3088"/>
                      <a:pt x="4795" y="3093"/>
                      <a:pt x="4832" y="3095"/>
                    </a:cubicBezTo>
                    <a:lnTo>
                      <a:pt x="4850" y="3096"/>
                    </a:lnTo>
                    <a:cubicBezTo>
                      <a:pt x="4864" y="3096"/>
                      <a:pt x="4879" y="3096"/>
                      <a:pt x="4894" y="3095"/>
                    </a:cubicBezTo>
                    <a:lnTo>
                      <a:pt x="4911" y="3093"/>
                    </a:lnTo>
                    <a:cubicBezTo>
                      <a:pt x="4927" y="3092"/>
                      <a:pt x="4943" y="3090"/>
                      <a:pt x="4959" y="3087"/>
                    </a:cubicBezTo>
                    <a:cubicBezTo>
                      <a:pt x="4959" y="3087"/>
                      <a:pt x="4962" y="3086"/>
                      <a:pt x="4962" y="3086"/>
                    </a:cubicBezTo>
                    <a:cubicBezTo>
                      <a:pt x="4962" y="3084"/>
                      <a:pt x="4961" y="3080"/>
                      <a:pt x="4961" y="3080"/>
                    </a:cubicBezTo>
                    <a:cubicBezTo>
                      <a:pt x="4960" y="3072"/>
                      <a:pt x="4958" y="3063"/>
                      <a:pt x="4955" y="3055"/>
                    </a:cubicBezTo>
                    <a:lnTo>
                      <a:pt x="4951" y="3044"/>
                    </a:lnTo>
                    <a:cubicBezTo>
                      <a:pt x="4945" y="3029"/>
                      <a:pt x="4938" y="3015"/>
                      <a:pt x="4929" y="3002"/>
                    </a:cubicBezTo>
                    <a:lnTo>
                      <a:pt x="4920" y="2989"/>
                    </a:lnTo>
                    <a:close/>
                    <a:moveTo>
                      <a:pt x="5304" y="3078"/>
                    </a:moveTo>
                    <a:cubicBezTo>
                      <a:pt x="5176" y="3055"/>
                      <a:pt x="5019" y="3022"/>
                      <a:pt x="4949" y="3007"/>
                    </a:cubicBezTo>
                    <a:cubicBezTo>
                      <a:pt x="4956" y="3018"/>
                      <a:pt x="4962" y="3031"/>
                      <a:pt x="4966" y="3043"/>
                    </a:cubicBezTo>
                    <a:cubicBezTo>
                      <a:pt x="5064" y="3058"/>
                      <a:pt x="5197" y="3070"/>
                      <a:pt x="5304" y="3078"/>
                    </a:cubicBezTo>
                    <a:close/>
                    <a:moveTo>
                      <a:pt x="5160" y="3254"/>
                    </a:moveTo>
                    <a:cubicBezTo>
                      <a:pt x="5074" y="3206"/>
                      <a:pt x="4968" y="3144"/>
                      <a:pt x="4908" y="3108"/>
                    </a:cubicBezTo>
                    <a:cubicBezTo>
                      <a:pt x="4896" y="3109"/>
                      <a:pt x="4883" y="3110"/>
                      <a:pt x="4871" y="3110"/>
                    </a:cubicBezTo>
                    <a:cubicBezTo>
                      <a:pt x="4949" y="3160"/>
                      <a:pt x="5065" y="3214"/>
                      <a:pt x="5160" y="3254"/>
                    </a:cubicBezTo>
                    <a:close/>
                    <a:moveTo>
                      <a:pt x="4479" y="3024"/>
                    </a:moveTo>
                    <a:cubicBezTo>
                      <a:pt x="4513" y="3069"/>
                      <a:pt x="4561" y="3111"/>
                      <a:pt x="4599" y="3140"/>
                    </a:cubicBezTo>
                    <a:cubicBezTo>
                      <a:pt x="4570" y="3104"/>
                      <a:pt x="4537" y="3058"/>
                      <a:pt x="4513" y="3023"/>
                    </a:cubicBezTo>
                    <a:cubicBezTo>
                      <a:pt x="4502" y="3024"/>
                      <a:pt x="4490" y="3024"/>
                      <a:pt x="4479" y="3024"/>
                    </a:cubicBezTo>
                    <a:close/>
                    <a:moveTo>
                      <a:pt x="4566" y="3293"/>
                    </a:moveTo>
                    <a:cubicBezTo>
                      <a:pt x="4639" y="3388"/>
                      <a:pt x="4713" y="3467"/>
                      <a:pt x="4766" y="3521"/>
                    </a:cubicBezTo>
                    <a:cubicBezTo>
                      <a:pt x="4709" y="3439"/>
                      <a:pt x="4625" y="3310"/>
                      <a:pt x="4590" y="3255"/>
                    </a:cubicBezTo>
                    <a:cubicBezTo>
                      <a:pt x="4579" y="3250"/>
                      <a:pt x="4569" y="3244"/>
                      <a:pt x="4558" y="3239"/>
                    </a:cubicBezTo>
                    <a:cubicBezTo>
                      <a:pt x="4562" y="3255"/>
                      <a:pt x="4565" y="3273"/>
                      <a:pt x="4566" y="3293"/>
                    </a:cubicBezTo>
                    <a:close/>
                    <a:moveTo>
                      <a:pt x="4688" y="3268"/>
                    </a:moveTo>
                    <a:cubicBezTo>
                      <a:pt x="4709" y="3270"/>
                      <a:pt x="4729" y="3270"/>
                      <a:pt x="4750" y="3267"/>
                    </a:cubicBezTo>
                    <a:cubicBezTo>
                      <a:pt x="4750" y="3263"/>
                      <a:pt x="4751" y="3253"/>
                      <a:pt x="4751" y="3253"/>
                    </a:cubicBezTo>
                    <a:lnTo>
                      <a:pt x="4752" y="3241"/>
                    </a:lnTo>
                    <a:lnTo>
                      <a:pt x="4753" y="3224"/>
                    </a:lnTo>
                    <a:cubicBezTo>
                      <a:pt x="4753" y="3211"/>
                      <a:pt x="4752" y="3198"/>
                      <a:pt x="4750" y="3186"/>
                    </a:cubicBezTo>
                    <a:lnTo>
                      <a:pt x="4748" y="3170"/>
                    </a:lnTo>
                    <a:cubicBezTo>
                      <a:pt x="4745" y="3155"/>
                      <a:pt x="4740" y="3140"/>
                      <a:pt x="4735" y="3126"/>
                    </a:cubicBezTo>
                    <a:cubicBezTo>
                      <a:pt x="4731" y="3117"/>
                      <a:pt x="4726" y="3108"/>
                      <a:pt x="4721" y="3099"/>
                    </a:cubicBezTo>
                    <a:cubicBezTo>
                      <a:pt x="4721" y="3099"/>
                      <a:pt x="4715" y="3092"/>
                      <a:pt x="4715" y="3091"/>
                    </a:cubicBezTo>
                    <a:cubicBezTo>
                      <a:pt x="4714" y="3090"/>
                      <a:pt x="4711" y="3090"/>
                      <a:pt x="4711" y="3090"/>
                    </a:cubicBezTo>
                    <a:lnTo>
                      <a:pt x="4690" y="3083"/>
                    </a:lnTo>
                    <a:cubicBezTo>
                      <a:pt x="4629" y="3063"/>
                      <a:pt x="4585" y="3035"/>
                      <a:pt x="4558" y="3016"/>
                    </a:cubicBezTo>
                    <a:cubicBezTo>
                      <a:pt x="4549" y="3018"/>
                      <a:pt x="4539" y="3020"/>
                      <a:pt x="4529" y="3022"/>
                    </a:cubicBezTo>
                    <a:cubicBezTo>
                      <a:pt x="4566" y="3074"/>
                      <a:pt x="4629" y="3161"/>
                      <a:pt x="4654" y="3180"/>
                    </a:cubicBezTo>
                    <a:lnTo>
                      <a:pt x="4656" y="3181"/>
                    </a:lnTo>
                    <a:lnTo>
                      <a:pt x="4648" y="3193"/>
                    </a:lnTo>
                    <a:lnTo>
                      <a:pt x="4646" y="3192"/>
                    </a:lnTo>
                    <a:cubicBezTo>
                      <a:pt x="4641" y="3188"/>
                      <a:pt x="4524" y="3113"/>
                      <a:pt x="4460" y="3022"/>
                    </a:cubicBezTo>
                    <a:cubicBezTo>
                      <a:pt x="4439" y="3020"/>
                      <a:pt x="4418" y="3015"/>
                      <a:pt x="4396" y="3008"/>
                    </a:cubicBezTo>
                    <a:cubicBezTo>
                      <a:pt x="4401" y="3025"/>
                      <a:pt x="4404" y="3047"/>
                      <a:pt x="4404" y="3070"/>
                    </a:cubicBezTo>
                    <a:cubicBezTo>
                      <a:pt x="4426" y="3103"/>
                      <a:pt x="4473" y="3163"/>
                      <a:pt x="4537" y="3208"/>
                    </a:cubicBezTo>
                    <a:lnTo>
                      <a:pt x="4552" y="3218"/>
                    </a:lnTo>
                    <a:cubicBezTo>
                      <a:pt x="4561" y="3224"/>
                      <a:pt x="4571" y="3230"/>
                      <a:pt x="4581" y="3235"/>
                    </a:cubicBezTo>
                    <a:lnTo>
                      <a:pt x="4599" y="3243"/>
                    </a:lnTo>
                    <a:cubicBezTo>
                      <a:pt x="4624" y="3254"/>
                      <a:pt x="4649" y="3262"/>
                      <a:pt x="4675" y="3266"/>
                    </a:cubicBezTo>
                    <a:lnTo>
                      <a:pt x="4688" y="3268"/>
                    </a:lnTo>
                    <a:close/>
                    <a:moveTo>
                      <a:pt x="5530" y="1894"/>
                    </a:moveTo>
                    <a:cubicBezTo>
                      <a:pt x="5336" y="2025"/>
                      <a:pt x="5134" y="2132"/>
                      <a:pt x="5031" y="2185"/>
                    </a:cubicBezTo>
                    <a:cubicBezTo>
                      <a:pt x="5019" y="2204"/>
                      <a:pt x="5005" y="2223"/>
                      <a:pt x="4988" y="2241"/>
                    </a:cubicBezTo>
                    <a:cubicBezTo>
                      <a:pt x="5116" y="2205"/>
                      <a:pt x="5357" y="2126"/>
                      <a:pt x="5576" y="1996"/>
                    </a:cubicBezTo>
                    <a:lnTo>
                      <a:pt x="5577" y="1995"/>
                    </a:lnTo>
                    <a:lnTo>
                      <a:pt x="5585" y="2007"/>
                    </a:lnTo>
                    <a:lnTo>
                      <a:pt x="5583" y="2008"/>
                    </a:lnTo>
                    <a:cubicBezTo>
                      <a:pt x="5580" y="2010"/>
                      <a:pt x="5274" y="2217"/>
                      <a:pt x="5027" y="2307"/>
                    </a:cubicBezTo>
                    <a:cubicBezTo>
                      <a:pt x="5102" y="2321"/>
                      <a:pt x="5144" y="2346"/>
                      <a:pt x="5160" y="2357"/>
                    </a:cubicBezTo>
                    <a:cubicBezTo>
                      <a:pt x="5235" y="2336"/>
                      <a:pt x="5425" y="2273"/>
                      <a:pt x="5592" y="2157"/>
                    </a:cubicBezTo>
                    <a:lnTo>
                      <a:pt x="5610" y="2145"/>
                    </a:lnTo>
                    <a:cubicBezTo>
                      <a:pt x="5730" y="2059"/>
                      <a:pt x="5812" y="1961"/>
                      <a:pt x="5856" y="1854"/>
                    </a:cubicBezTo>
                    <a:cubicBezTo>
                      <a:pt x="5825" y="1850"/>
                      <a:pt x="5696" y="1836"/>
                      <a:pt x="5566" y="1868"/>
                    </a:cubicBezTo>
                    <a:cubicBezTo>
                      <a:pt x="5555" y="1877"/>
                      <a:pt x="5542" y="1886"/>
                      <a:pt x="5530" y="1894"/>
                    </a:cubicBezTo>
                    <a:close/>
                    <a:moveTo>
                      <a:pt x="5008" y="2815"/>
                    </a:moveTo>
                    <a:cubicBezTo>
                      <a:pt x="4993" y="2797"/>
                      <a:pt x="4978" y="2781"/>
                      <a:pt x="4963" y="2768"/>
                    </a:cubicBezTo>
                    <a:lnTo>
                      <a:pt x="4950" y="2757"/>
                    </a:lnTo>
                    <a:cubicBezTo>
                      <a:pt x="4950" y="2757"/>
                      <a:pt x="4938" y="2748"/>
                      <a:pt x="4937" y="2747"/>
                    </a:cubicBezTo>
                    <a:cubicBezTo>
                      <a:pt x="4819" y="2773"/>
                      <a:pt x="4691" y="2754"/>
                      <a:pt x="4641" y="2745"/>
                    </a:cubicBezTo>
                    <a:cubicBezTo>
                      <a:pt x="4633" y="2751"/>
                      <a:pt x="4625" y="2757"/>
                      <a:pt x="4616" y="2762"/>
                    </a:cubicBezTo>
                    <a:cubicBezTo>
                      <a:pt x="4692" y="2786"/>
                      <a:pt x="4824" y="2825"/>
                      <a:pt x="4890" y="2828"/>
                    </a:cubicBezTo>
                    <a:lnTo>
                      <a:pt x="4892" y="2828"/>
                    </a:lnTo>
                    <a:lnTo>
                      <a:pt x="4891" y="2843"/>
                    </a:lnTo>
                    <a:lnTo>
                      <a:pt x="4889" y="2843"/>
                    </a:lnTo>
                    <a:cubicBezTo>
                      <a:pt x="4880" y="2843"/>
                      <a:pt x="4656" y="2846"/>
                      <a:pt x="4539" y="2797"/>
                    </a:cubicBezTo>
                    <a:cubicBezTo>
                      <a:pt x="4523" y="2802"/>
                      <a:pt x="4508" y="2805"/>
                      <a:pt x="4492" y="2808"/>
                    </a:cubicBezTo>
                    <a:cubicBezTo>
                      <a:pt x="4554" y="2854"/>
                      <a:pt x="4676" y="2929"/>
                      <a:pt x="4824" y="2926"/>
                    </a:cubicBezTo>
                    <a:cubicBezTo>
                      <a:pt x="4833" y="2926"/>
                      <a:pt x="4842" y="2926"/>
                      <a:pt x="4851" y="2925"/>
                    </a:cubicBezTo>
                    <a:lnTo>
                      <a:pt x="4866" y="2923"/>
                    </a:lnTo>
                    <a:cubicBezTo>
                      <a:pt x="4866" y="2923"/>
                      <a:pt x="4867" y="2923"/>
                      <a:pt x="4867" y="2923"/>
                    </a:cubicBezTo>
                    <a:cubicBezTo>
                      <a:pt x="4916" y="2917"/>
                      <a:pt x="4964" y="2903"/>
                      <a:pt x="5010" y="2879"/>
                    </a:cubicBezTo>
                    <a:lnTo>
                      <a:pt x="5029" y="2869"/>
                    </a:lnTo>
                    <a:cubicBezTo>
                      <a:pt x="5029" y="2869"/>
                      <a:pt x="5040" y="2863"/>
                      <a:pt x="5043" y="2861"/>
                    </a:cubicBezTo>
                    <a:cubicBezTo>
                      <a:pt x="5039" y="2855"/>
                      <a:pt x="5029" y="2842"/>
                      <a:pt x="5017" y="2826"/>
                    </a:cubicBezTo>
                    <a:lnTo>
                      <a:pt x="5008" y="2815"/>
                    </a:lnTo>
                    <a:close/>
                    <a:moveTo>
                      <a:pt x="5475" y="2351"/>
                    </a:moveTo>
                    <a:cubicBezTo>
                      <a:pt x="5338" y="2388"/>
                      <a:pt x="5176" y="2425"/>
                      <a:pt x="5086" y="2444"/>
                    </a:cubicBezTo>
                    <a:cubicBezTo>
                      <a:pt x="5061" y="2464"/>
                      <a:pt x="5033" y="2482"/>
                      <a:pt x="5005" y="2498"/>
                    </a:cubicBezTo>
                    <a:cubicBezTo>
                      <a:pt x="5161" y="2462"/>
                      <a:pt x="5339" y="2401"/>
                      <a:pt x="5475" y="2351"/>
                    </a:cubicBezTo>
                    <a:close/>
                    <a:moveTo>
                      <a:pt x="4469" y="2810"/>
                    </a:moveTo>
                    <a:cubicBezTo>
                      <a:pt x="4469" y="2810"/>
                      <a:pt x="4467" y="2811"/>
                      <a:pt x="4467" y="2811"/>
                    </a:cubicBezTo>
                    <a:cubicBezTo>
                      <a:pt x="4471" y="2812"/>
                      <a:pt x="4475" y="2814"/>
                      <a:pt x="4479" y="2816"/>
                    </a:cubicBezTo>
                    <a:cubicBezTo>
                      <a:pt x="4477" y="2814"/>
                      <a:pt x="4474" y="2812"/>
                      <a:pt x="4472" y="2810"/>
                    </a:cubicBezTo>
                    <a:cubicBezTo>
                      <a:pt x="4471" y="2810"/>
                      <a:pt x="4469" y="2811"/>
                      <a:pt x="4469" y="2810"/>
                    </a:cubicBezTo>
                    <a:close/>
                    <a:moveTo>
                      <a:pt x="5150" y="2368"/>
                    </a:moveTo>
                    <a:cubicBezTo>
                      <a:pt x="5148" y="2367"/>
                      <a:pt x="5146" y="2365"/>
                      <a:pt x="5146" y="2365"/>
                    </a:cubicBezTo>
                    <a:cubicBezTo>
                      <a:pt x="5124" y="2352"/>
                      <a:pt x="5077" y="2328"/>
                      <a:pt x="4999" y="2317"/>
                    </a:cubicBezTo>
                    <a:lnTo>
                      <a:pt x="4975" y="2314"/>
                    </a:lnTo>
                    <a:cubicBezTo>
                      <a:pt x="4954" y="2311"/>
                      <a:pt x="4932" y="2310"/>
                      <a:pt x="4911" y="2310"/>
                    </a:cubicBezTo>
                    <a:cubicBezTo>
                      <a:pt x="4804" y="2387"/>
                      <a:pt x="4679" y="2423"/>
                      <a:pt x="4651" y="2430"/>
                    </a:cubicBezTo>
                    <a:cubicBezTo>
                      <a:pt x="4651" y="2436"/>
                      <a:pt x="4650" y="2444"/>
                      <a:pt x="4647" y="2453"/>
                    </a:cubicBezTo>
                    <a:cubicBezTo>
                      <a:pt x="4774" y="2448"/>
                      <a:pt x="4974" y="2401"/>
                      <a:pt x="4976" y="2401"/>
                    </a:cubicBezTo>
                    <a:lnTo>
                      <a:pt x="4977" y="2400"/>
                    </a:lnTo>
                    <a:lnTo>
                      <a:pt x="4982" y="2413"/>
                    </a:lnTo>
                    <a:lnTo>
                      <a:pt x="4981" y="2414"/>
                    </a:lnTo>
                    <a:cubicBezTo>
                      <a:pt x="4848" y="2488"/>
                      <a:pt x="4685" y="2512"/>
                      <a:pt x="4620" y="2518"/>
                    </a:cubicBezTo>
                    <a:cubicBezTo>
                      <a:pt x="4603" y="2545"/>
                      <a:pt x="4579" y="2568"/>
                      <a:pt x="4550" y="2587"/>
                    </a:cubicBezTo>
                    <a:cubicBezTo>
                      <a:pt x="4620" y="2591"/>
                      <a:pt x="4754" y="2589"/>
                      <a:pt x="4896" y="2534"/>
                    </a:cubicBezTo>
                    <a:cubicBezTo>
                      <a:pt x="4896" y="2534"/>
                      <a:pt x="4914" y="2527"/>
                      <a:pt x="4914" y="2527"/>
                    </a:cubicBezTo>
                    <a:lnTo>
                      <a:pt x="4915" y="2527"/>
                    </a:lnTo>
                    <a:cubicBezTo>
                      <a:pt x="4915" y="2527"/>
                      <a:pt x="4916" y="2526"/>
                      <a:pt x="4916" y="2526"/>
                    </a:cubicBezTo>
                    <a:cubicBezTo>
                      <a:pt x="4928" y="2521"/>
                      <a:pt x="4940" y="2516"/>
                      <a:pt x="4953" y="2510"/>
                    </a:cubicBezTo>
                    <a:cubicBezTo>
                      <a:pt x="4990" y="2492"/>
                      <a:pt x="5026" y="2470"/>
                      <a:pt x="5059" y="2446"/>
                    </a:cubicBezTo>
                    <a:lnTo>
                      <a:pt x="5079" y="2432"/>
                    </a:lnTo>
                    <a:cubicBezTo>
                      <a:pt x="5102" y="2413"/>
                      <a:pt x="5125" y="2394"/>
                      <a:pt x="5146" y="2372"/>
                    </a:cubicBezTo>
                    <a:cubicBezTo>
                      <a:pt x="5146" y="2372"/>
                      <a:pt x="5149" y="2369"/>
                      <a:pt x="5150" y="2368"/>
                    </a:cubicBezTo>
                    <a:close/>
                    <a:moveTo>
                      <a:pt x="5361" y="2855"/>
                    </a:moveTo>
                    <a:cubicBezTo>
                      <a:pt x="5237" y="2848"/>
                      <a:pt x="5099" y="2835"/>
                      <a:pt x="5037" y="2829"/>
                    </a:cubicBezTo>
                    <a:cubicBezTo>
                      <a:pt x="5050" y="2846"/>
                      <a:pt x="5058" y="2858"/>
                      <a:pt x="5059" y="2859"/>
                    </a:cubicBezTo>
                    <a:lnTo>
                      <a:pt x="5063" y="2865"/>
                    </a:lnTo>
                    <a:cubicBezTo>
                      <a:pt x="5063" y="2865"/>
                      <a:pt x="5060" y="2867"/>
                      <a:pt x="5058" y="2868"/>
                    </a:cubicBezTo>
                    <a:cubicBezTo>
                      <a:pt x="5156" y="2866"/>
                      <a:pt x="5271" y="2860"/>
                      <a:pt x="5361" y="2855"/>
                    </a:cubicBezTo>
                    <a:close/>
                    <a:moveTo>
                      <a:pt x="4389" y="3179"/>
                    </a:moveTo>
                    <a:lnTo>
                      <a:pt x="4384" y="3180"/>
                    </a:lnTo>
                    <a:cubicBezTo>
                      <a:pt x="4384" y="3180"/>
                      <a:pt x="4378" y="3181"/>
                      <a:pt x="4368" y="3181"/>
                    </a:cubicBezTo>
                    <a:cubicBezTo>
                      <a:pt x="4388" y="3209"/>
                      <a:pt x="4417" y="3239"/>
                      <a:pt x="4441" y="3263"/>
                    </a:cubicBezTo>
                    <a:cubicBezTo>
                      <a:pt x="4423" y="3232"/>
                      <a:pt x="4405" y="3195"/>
                      <a:pt x="4392" y="3167"/>
                    </a:cubicBezTo>
                    <a:cubicBezTo>
                      <a:pt x="4391" y="3171"/>
                      <a:pt x="4390" y="3175"/>
                      <a:pt x="4390" y="3175"/>
                    </a:cubicBezTo>
                    <a:lnTo>
                      <a:pt x="4389" y="3179"/>
                    </a:lnTo>
                    <a:close/>
                    <a:moveTo>
                      <a:pt x="5069" y="2611"/>
                    </a:moveTo>
                    <a:cubicBezTo>
                      <a:pt x="5052" y="2598"/>
                      <a:pt x="5035" y="2587"/>
                      <a:pt x="5017" y="2577"/>
                    </a:cubicBezTo>
                    <a:lnTo>
                      <a:pt x="4999" y="2568"/>
                    </a:lnTo>
                    <a:cubicBezTo>
                      <a:pt x="4971" y="2554"/>
                      <a:pt x="4944" y="2545"/>
                      <a:pt x="4919" y="2541"/>
                    </a:cubicBezTo>
                    <a:cubicBezTo>
                      <a:pt x="4751" y="2610"/>
                      <a:pt x="4590" y="2605"/>
                      <a:pt x="4528" y="2599"/>
                    </a:cubicBezTo>
                    <a:cubicBezTo>
                      <a:pt x="4518" y="2605"/>
                      <a:pt x="4506" y="2610"/>
                      <a:pt x="4494" y="2615"/>
                    </a:cubicBezTo>
                    <a:cubicBezTo>
                      <a:pt x="4529" y="2614"/>
                      <a:pt x="4575" y="2618"/>
                      <a:pt x="4612" y="2634"/>
                    </a:cubicBezTo>
                    <a:cubicBezTo>
                      <a:pt x="4701" y="2627"/>
                      <a:pt x="4914" y="2613"/>
                      <a:pt x="4970" y="2617"/>
                    </a:cubicBezTo>
                    <a:lnTo>
                      <a:pt x="4972" y="2617"/>
                    </a:lnTo>
                    <a:lnTo>
                      <a:pt x="4973" y="2629"/>
                    </a:lnTo>
                    <a:lnTo>
                      <a:pt x="4973" y="2631"/>
                    </a:lnTo>
                    <a:lnTo>
                      <a:pt x="4971" y="2631"/>
                    </a:lnTo>
                    <a:cubicBezTo>
                      <a:pt x="4951" y="2635"/>
                      <a:pt x="4772" y="2673"/>
                      <a:pt x="4668" y="2688"/>
                    </a:cubicBezTo>
                    <a:cubicBezTo>
                      <a:pt x="4671" y="2694"/>
                      <a:pt x="4673" y="2701"/>
                      <a:pt x="4674" y="2708"/>
                    </a:cubicBezTo>
                    <a:lnTo>
                      <a:pt x="4675" y="2711"/>
                    </a:lnTo>
                    <a:lnTo>
                      <a:pt x="4673" y="2714"/>
                    </a:lnTo>
                    <a:cubicBezTo>
                      <a:pt x="4673" y="2714"/>
                      <a:pt x="4667" y="2722"/>
                      <a:pt x="4655" y="2733"/>
                    </a:cubicBezTo>
                    <a:cubicBezTo>
                      <a:pt x="4713" y="2743"/>
                      <a:pt x="4821" y="2756"/>
                      <a:pt x="4925" y="2735"/>
                    </a:cubicBezTo>
                    <a:lnTo>
                      <a:pt x="4939" y="2732"/>
                    </a:lnTo>
                    <a:cubicBezTo>
                      <a:pt x="4996" y="2718"/>
                      <a:pt x="5043" y="2695"/>
                      <a:pt x="5080" y="2663"/>
                    </a:cubicBezTo>
                    <a:lnTo>
                      <a:pt x="5092" y="2651"/>
                    </a:lnTo>
                    <a:cubicBezTo>
                      <a:pt x="5092" y="2651"/>
                      <a:pt x="5101" y="2642"/>
                      <a:pt x="5103" y="2639"/>
                    </a:cubicBezTo>
                    <a:cubicBezTo>
                      <a:pt x="5099" y="2636"/>
                      <a:pt x="5092" y="2629"/>
                      <a:pt x="5081" y="2620"/>
                    </a:cubicBezTo>
                    <a:lnTo>
                      <a:pt x="5069" y="2611"/>
                    </a:lnTo>
                    <a:close/>
                    <a:moveTo>
                      <a:pt x="5115" y="2648"/>
                    </a:moveTo>
                    <a:cubicBezTo>
                      <a:pt x="5224" y="2633"/>
                      <a:pt x="5391" y="2608"/>
                      <a:pt x="5502" y="2591"/>
                    </a:cubicBezTo>
                    <a:cubicBezTo>
                      <a:pt x="5371" y="2598"/>
                      <a:pt x="5185" y="2612"/>
                      <a:pt x="5102" y="2619"/>
                    </a:cubicBezTo>
                    <a:cubicBezTo>
                      <a:pt x="5112" y="2628"/>
                      <a:pt x="5118" y="2633"/>
                      <a:pt x="5118" y="2634"/>
                    </a:cubicBezTo>
                    <a:lnTo>
                      <a:pt x="5123" y="2639"/>
                    </a:lnTo>
                    <a:lnTo>
                      <a:pt x="5119" y="2644"/>
                    </a:lnTo>
                    <a:cubicBezTo>
                      <a:pt x="5119" y="2644"/>
                      <a:pt x="5117" y="2646"/>
                      <a:pt x="5115" y="2648"/>
                    </a:cubicBezTo>
                    <a:close/>
                    <a:moveTo>
                      <a:pt x="4969" y="2261"/>
                    </a:moveTo>
                    <a:cubicBezTo>
                      <a:pt x="4957" y="2274"/>
                      <a:pt x="4943" y="2285"/>
                      <a:pt x="4929" y="2297"/>
                    </a:cubicBezTo>
                    <a:cubicBezTo>
                      <a:pt x="4953" y="2297"/>
                      <a:pt x="4976" y="2299"/>
                      <a:pt x="4998" y="2302"/>
                    </a:cubicBezTo>
                    <a:cubicBezTo>
                      <a:pt x="5136" y="2255"/>
                      <a:pt x="5296" y="2169"/>
                      <a:pt x="5416" y="2096"/>
                    </a:cubicBezTo>
                    <a:cubicBezTo>
                      <a:pt x="5234" y="2183"/>
                      <a:pt x="5060" y="2237"/>
                      <a:pt x="4969" y="2261"/>
                    </a:cubicBezTo>
                    <a:close/>
                    <a:moveTo>
                      <a:pt x="5066" y="2087"/>
                    </a:moveTo>
                    <a:cubicBezTo>
                      <a:pt x="5147" y="2027"/>
                      <a:pt x="5263" y="1926"/>
                      <a:pt x="5356" y="1841"/>
                    </a:cubicBezTo>
                    <a:cubicBezTo>
                      <a:pt x="5241" y="1927"/>
                      <a:pt x="5093" y="2030"/>
                      <a:pt x="5028" y="2076"/>
                    </a:cubicBezTo>
                    <a:cubicBezTo>
                      <a:pt x="5050" y="2080"/>
                      <a:pt x="5062" y="2085"/>
                      <a:pt x="5063" y="2086"/>
                    </a:cubicBezTo>
                    <a:cubicBezTo>
                      <a:pt x="5063" y="2086"/>
                      <a:pt x="5065" y="2087"/>
                      <a:pt x="5066" y="2087"/>
                    </a:cubicBezTo>
                    <a:close/>
                    <a:moveTo>
                      <a:pt x="4914" y="1860"/>
                    </a:moveTo>
                    <a:cubicBezTo>
                      <a:pt x="4913" y="1880"/>
                      <a:pt x="4910" y="1900"/>
                      <a:pt x="4906" y="1919"/>
                    </a:cubicBezTo>
                    <a:cubicBezTo>
                      <a:pt x="5093" y="1779"/>
                      <a:pt x="5210" y="1607"/>
                      <a:pt x="5268" y="1503"/>
                    </a:cubicBezTo>
                    <a:cubicBezTo>
                      <a:pt x="5161" y="1638"/>
                      <a:pt x="4973" y="1809"/>
                      <a:pt x="4914" y="1860"/>
                    </a:cubicBezTo>
                    <a:close/>
                    <a:moveTo>
                      <a:pt x="4915" y="1841"/>
                    </a:moveTo>
                    <a:lnTo>
                      <a:pt x="4915" y="1841"/>
                    </a:lnTo>
                    <a:cubicBezTo>
                      <a:pt x="4998" y="1766"/>
                      <a:pt x="5257" y="1528"/>
                      <a:pt x="5319" y="1404"/>
                    </a:cubicBezTo>
                    <a:lnTo>
                      <a:pt x="5319" y="1403"/>
                    </a:lnTo>
                    <a:lnTo>
                      <a:pt x="5332" y="1408"/>
                    </a:lnTo>
                    <a:lnTo>
                      <a:pt x="5331" y="1410"/>
                    </a:lnTo>
                    <a:cubicBezTo>
                      <a:pt x="5330" y="1413"/>
                      <a:pt x="5204" y="1721"/>
                      <a:pt x="4901" y="1941"/>
                    </a:cubicBezTo>
                    <a:cubicBezTo>
                      <a:pt x="4891" y="1980"/>
                      <a:pt x="4874" y="2020"/>
                      <a:pt x="4852" y="2058"/>
                    </a:cubicBezTo>
                    <a:cubicBezTo>
                      <a:pt x="4920" y="2018"/>
                      <a:pt x="5081" y="1916"/>
                      <a:pt x="5237" y="1762"/>
                    </a:cubicBezTo>
                    <a:lnTo>
                      <a:pt x="5263" y="1736"/>
                    </a:lnTo>
                    <a:cubicBezTo>
                      <a:pt x="5322" y="1675"/>
                      <a:pt x="5375" y="1613"/>
                      <a:pt x="5420" y="1550"/>
                    </a:cubicBezTo>
                    <a:cubicBezTo>
                      <a:pt x="5487" y="1454"/>
                      <a:pt x="5521" y="1356"/>
                      <a:pt x="5521" y="1256"/>
                    </a:cubicBezTo>
                    <a:cubicBezTo>
                      <a:pt x="5521" y="1099"/>
                      <a:pt x="5438" y="987"/>
                      <a:pt x="5409" y="952"/>
                    </a:cubicBezTo>
                    <a:cubicBezTo>
                      <a:pt x="5339" y="1257"/>
                      <a:pt x="4999" y="1615"/>
                      <a:pt x="4895" y="1720"/>
                    </a:cubicBezTo>
                    <a:cubicBezTo>
                      <a:pt x="4904" y="1747"/>
                      <a:pt x="4915" y="1789"/>
                      <a:pt x="4915" y="1841"/>
                    </a:cubicBezTo>
                    <a:close/>
                    <a:moveTo>
                      <a:pt x="4837" y="2083"/>
                    </a:moveTo>
                    <a:cubicBezTo>
                      <a:pt x="4837" y="2083"/>
                      <a:pt x="4835" y="2086"/>
                      <a:pt x="4833" y="2089"/>
                    </a:cubicBezTo>
                    <a:cubicBezTo>
                      <a:pt x="4911" y="2068"/>
                      <a:pt x="4971" y="2069"/>
                      <a:pt x="5007" y="2073"/>
                    </a:cubicBezTo>
                    <a:cubicBezTo>
                      <a:pt x="5101" y="2008"/>
                      <a:pt x="5410" y="1791"/>
                      <a:pt x="5485" y="1723"/>
                    </a:cubicBezTo>
                    <a:lnTo>
                      <a:pt x="5495" y="1713"/>
                    </a:lnTo>
                    <a:lnTo>
                      <a:pt x="5504" y="1722"/>
                    </a:lnTo>
                    <a:lnTo>
                      <a:pt x="5505" y="1723"/>
                    </a:lnTo>
                    <a:cubicBezTo>
                      <a:pt x="5505" y="1723"/>
                      <a:pt x="5503" y="1725"/>
                      <a:pt x="5503" y="1725"/>
                    </a:cubicBezTo>
                    <a:cubicBezTo>
                      <a:pt x="5503" y="1725"/>
                      <a:pt x="5495" y="1733"/>
                      <a:pt x="5495" y="1733"/>
                    </a:cubicBezTo>
                    <a:cubicBezTo>
                      <a:pt x="5447" y="1778"/>
                      <a:pt x="5199" y="2009"/>
                      <a:pt x="5064" y="2106"/>
                    </a:cubicBezTo>
                    <a:cubicBezTo>
                      <a:pt x="5059" y="2126"/>
                      <a:pt x="5051" y="2145"/>
                      <a:pt x="5042" y="2163"/>
                    </a:cubicBezTo>
                    <a:cubicBezTo>
                      <a:pt x="5144" y="2111"/>
                      <a:pt x="5337" y="2007"/>
                      <a:pt x="5522" y="1883"/>
                    </a:cubicBezTo>
                    <a:lnTo>
                      <a:pt x="5538" y="1871"/>
                    </a:lnTo>
                    <a:lnTo>
                      <a:pt x="5559" y="1855"/>
                    </a:lnTo>
                    <a:cubicBezTo>
                      <a:pt x="5692" y="1747"/>
                      <a:pt x="5720" y="1602"/>
                      <a:pt x="5720" y="1499"/>
                    </a:cubicBezTo>
                    <a:cubicBezTo>
                      <a:pt x="5720" y="1435"/>
                      <a:pt x="5709" y="1385"/>
                      <a:pt x="5704" y="1364"/>
                    </a:cubicBezTo>
                    <a:cubicBezTo>
                      <a:pt x="5653" y="1417"/>
                      <a:pt x="5425" y="1654"/>
                      <a:pt x="5272" y="1747"/>
                    </a:cubicBezTo>
                    <a:cubicBezTo>
                      <a:pt x="5089" y="1934"/>
                      <a:pt x="4893" y="2051"/>
                      <a:pt x="4837" y="2083"/>
                    </a:cubicBezTo>
                    <a:close/>
                    <a:moveTo>
                      <a:pt x="4629" y="2503"/>
                    </a:moveTo>
                    <a:cubicBezTo>
                      <a:pt x="4682" y="2497"/>
                      <a:pt x="4808" y="2478"/>
                      <a:pt x="4922" y="2427"/>
                    </a:cubicBezTo>
                    <a:cubicBezTo>
                      <a:pt x="4848" y="2442"/>
                      <a:pt x="4729" y="2465"/>
                      <a:pt x="4643" y="2468"/>
                    </a:cubicBezTo>
                    <a:cubicBezTo>
                      <a:pt x="4640" y="2480"/>
                      <a:pt x="4635" y="2492"/>
                      <a:pt x="4629" y="2503"/>
                    </a:cubicBezTo>
                    <a:close/>
                    <a:moveTo>
                      <a:pt x="1685" y="4074"/>
                    </a:moveTo>
                    <a:cubicBezTo>
                      <a:pt x="1681" y="4087"/>
                      <a:pt x="1679" y="4104"/>
                      <a:pt x="1679" y="4121"/>
                    </a:cubicBezTo>
                    <a:cubicBezTo>
                      <a:pt x="1679" y="4137"/>
                      <a:pt x="1682" y="4193"/>
                      <a:pt x="1718" y="4206"/>
                    </a:cubicBezTo>
                    <a:lnTo>
                      <a:pt x="1724" y="4207"/>
                    </a:lnTo>
                    <a:lnTo>
                      <a:pt x="1726" y="4208"/>
                    </a:lnTo>
                    <a:lnTo>
                      <a:pt x="1728" y="4209"/>
                    </a:lnTo>
                    <a:lnTo>
                      <a:pt x="1732" y="4210"/>
                    </a:lnTo>
                    <a:cubicBezTo>
                      <a:pt x="1768" y="4219"/>
                      <a:pt x="1820" y="4225"/>
                      <a:pt x="1850" y="4228"/>
                    </a:cubicBezTo>
                    <a:lnTo>
                      <a:pt x="1879" y="4232"/>
                    </a:lnTo>
                    <a:cubicBezTo>
                      <a:pt x="1895" y="4235"/>
                      <a:pt x="1934" y="4239"/>
                      <a:pt x="1950" y="4230"/>
                    </a:cubicBezTo>
                    <a:cubicBezTo>
                      <a:pt x="1950" y="4230"/>
                      <a:pt x="1952" y="4228"/>
                      <a:pt x="1952" y="4228"/>
                    </a:cubicBezTo>
                    <a:lnTo>
                      <a:pt x="1953" y="4227"/>
                    </a:lnTo>
                    <a:cubicBezTo>
                      <a:pt x="1953" y="4227"/>
                      <a:pt x="1953" y="4227"/>
                      <a:pt x="1953" y="4227"/>
                    </a:cubicBezTo>
                    <a:lnTo>
                      <a:pt x="1956" y="4223"/>
                    </a:lnTo>
                    <a:cubicBezTo>
                      <a:pt x="1961" y="4214"/>
                      <a:pt x="1962" y="4200"/>
                      <a:pt x="1959" y="4190"/>
                    </a:cubicBezTo>
                    <a:cubicBezTo>
                      <a:pt x="1958" y="4187"/>
                      <a:pt x="1956" y="4183"/>
                      <a:pt x="1954" y="4183"/>
                    </a:cubicBezTo>
                    <a:cubicBezTo>
                      <a:pt x="1933" y="4183"/>
                      <a:pt x="1899" y="4164"/>
                      <a:pt x="1899" y="4141"/>
                    </a:cubicBezTo>
                    <a:cubicBezTo>
                      <a:pt x="1899" y="4134"/>
                      <a:pt x="1904" y="4124"/>
                      <a:pt x="1909" y="4113"/>
                    </a:cubicBezTo>
                    <a:cubicBezTo>
                      <a:pt x="1920" y="4086"/>
                      <a:pt x="1928" y="4065"/>
                      <a:pt x="1913" y="4056"/>
                    </a:cubicBezTo>
                    <a:cubicBezTo>
                      <a:pt x="1896" y="4047"/>
                      <a:pt x="1873" y="4056"/>
                      <a:pt x="1863" y="4061"/>
                    </a:cubicBezTo>
                    <a:cubicBezTo>
                      <a:pt x="1863" y="4061"/>
                      <a:pt x="1853" y="4067"/>
                      <a:pt x="1853" y="4067"/>
                    </a:cubicBezTo>
                    <a:cubicBezTo>
                      <a:pt x="1838" y="4077"/>
                      <a:pt x="1831" y="4089"/>
                      <a:pt x="1831" y="4089"/>
                    </a:cubicBezTo>
                    <a:lnTo>
                      <a:pt x="1830" y="4090"/>
                    </a:lnTo>
                    <a:lnTo>
                      <a:pt x="1819" y="4087"/>
                    </a:lnTo>
                    <a:lnTo>
                      <a:pt x="1817" y="4086"/>
                    </a:lnTo>
                    <a:lnTo>
                      <a:pt x="1819" y="4083"/>
                    </a:lnTo>
                    <a:lnTo>
                      <a:pt x="1819" y="4082"/>
                    </a:lnTo>
                    <a:lnTo>
                      <a:pt x="1819" y="4082"/>
                    </a:lnTo>
                    <a:lnTo>
                      <a:pt x="1819" y="4082"/>
                    </a:lnTo>
                    <a:cubicBezTo>
                      <a:pt x="1819" y="4082"/>
                      <a:pt x="1819" y="4081"/>
                      <a:pt x="1819" y="4081"/>
                    </a:cubicBezTo>
                    <a:cubicBezTo>
                      <a:pt x="1823" y="4072"/>
                      <a:pt x="1833" y="4062"/>
                      <a:pt x="1848" y="4053"/>
                    </a:cubicBezTo>
                    <a:lnTo>
                      <a:pt x="1857" y="4048"/>
                    </a:lnTo>
                    <a:lnTo>
                      <a:pt x="1858" y="4048"/>
                    </a:lnTo>
                    <a:cubicBezTo>
                      <a:pt x="1863" y="4045"/>
                      <a:pt x="1870" y="4043"/>
                      <a:pt x="1876" y="4041"/>
                    </a:cubicBezTo>
                    <a:lnTo>
                      <a:pt x="1878" y="4041"/>
                    </a:lnTo>
                    <a:cubicBezTo>
                      <a:pt x="1889" y="4038"/>
                      <a:pt x="1899" y="4037"/>
                      <a:pt x="1910" y="4038"/>
                    </a:cubicBezTo>
                    <a:cubicBezTo>
                      <a:pt x="1911" y="4038"/>
                      <a:pt x="1917" y="4035"/>
                      <a:pt x="1920" y="4035"/>
                    </a:cubicBezTo>
                    <a:cubicBezTo>
                      <a:pt x="1917" y="4025"/>
                      <a:pt x="1905" y="3979"/>
                      <a:pt x="1905" y="3979"/>
                    </a:cubicBezTo>
                    <a:cubicBezTo>
                      <a:pt x="1905" y="3979"/>
                      <a:pt x="1895" y="3939"/>
                      <a:pt x="1894" y="3933"/>
                    </a:cubicBezTo>
                    <a:cubicBezTo>
                      <a:pt x="1867" y="3958"/>
                      <a:pt x="1831" y="3988"/>
                      <a:pt x="1814" y="3992"/>
                    </a:cubicBezTo>
                    <a:cubicBezTo>
                      <a:pt x="1788" y="3997"/>
                      <a:pt x="1695" y="4042"/>
                      <a:pt x="1685" y="4074"/>
                    </a:cubicBezTo>
                    <a:close/>
                    <a:moveTo>
                      <a:pt x="1749" y="4384"/>
                    </a:moveTo>
                    <a:cubicBezTo>
                      <a:pt x="1749" y="4384"/>
                      <a:pt x="1757" y="4386"/>
                      <a:pt x="1771" y="4382"/>
                    </a:cubicBezTo>
                    <a:lnTo>
                      <a:pt x="1776" y="4380"/>
                    </a:lnTo>
                    <a:lnTo>
                      <a:pt x="1782" y="4378"/>
                    </a:lnTo>
                    <a:lnTo>
                      <a:pt x="1783" y="4378"/>
                    </a:lnTo>
                    <a:lnTo>
                      <a:pt x="1785" y="4377"/>
                    </a:lnTo>
                    <a:cubicBezTo>
                      <a:pt x="1806" y="4368"/>
                      <a:pt x="1842" y="4371"/>
                      <a:pt x="1865" y="4374"/>
                    </a:cubicBezTo>
                    <a:lnTo>
                      <a:pt x="1881" y="4375"/>
                    </a:lnTo>
                    <a:lnTo>
                      <a:pt x="1895" y="4377"/>
                    </a:lnTo>
                    <a:cubicBezTo>
                      <a:pt x="1920" y="4381"/>
                      <a:pt x="1971" y="4390"/>
                      <a:pt x="1997" y="4372"/>
                    </a:cubicBezTo>
                    <a:cubicBezTo>
                      <a:pt x="2001" y="4368"/>
                      <a:pt x="2005" y="4364"/>
                      <a:pt x="2007" y="4359"/>
                    </a:cubicBezTo>
                    <a:lnTo>
                      <a:pt x="2009" y="4354"/>
                    </a:lnTo>
                    <a:cubicBezTo>
                      <a:pt x="2009" y="4354"/>
                      <a:pt x="2010" y="4350"/>
                      <a:pt x="2010" y="4349"/>
                    </a:cubicBezTo>
                    <a:cubicBezTo>
                      <a:pt x="2010" y="4349"/>
                      <a:pt x="2010" y="4349"/>
                      <a:pt x="2010" y="4348"/>
                    </a:cubicBezTo>
                    <a:cubicBezTo>
                      <a:pt x="2008" y="4348"/>
                      <a:pt x="2003" y="4347"/>
                      <a:pt x="1992" y="4348"/>
                    </a:cubicBezTo>
                    <a:cubicBezTo>
                      <a:pt x="1973" y="4349"/>
                      <a:pt x="1954" y="4336"/>
                      <a:pt x="1942" y="4324"/>
                    </a:cubicBezTo>
                    <a:cubicBezTo>
                      <a:pt x="1932" y="4312"/>
                      <a:pt x="1926" y="4300"/>
                      <a:pt x="1926" y="4290"/>
                    </a:cubicBezTo>
                    <a:cubicBezTo>
                      <a:pt x="1926" y="4288"/>
                      <a:pt x="1927" y="4287"/>
                      <a:pt x="1927" y="4285"/>
                    </a:cubicBezTo>
                    <a:cubicBezTo>
                      <a:pt x="1928" y="4278"/>
                      <a:pt x="1933" y="4270"/>
                      <a:pt x="1938" y="4262"/>
                    </a:cubicBezTo>
                    <a:cubicBezTo>
                      <a:pt x="1942" y="4256"/>
                      <a:pt x="1945" y="4250"/>
                      <a:pt x="1947" y="4246"/>
                    </a:cubicBezTo>
                    <a:cubicBezTo>
                      <a:pt x="1925" y="4252"/>
                      <a:pt x="1891" y="4249"/>
                      <a:pt x="1876" y="4246"/>
                    </a:cubicBezTo>
                    <a:lnTo>
                      <a:pt x="1849" y="4242"/>
                    </a:lnTo>
                    <a:cubicBezTo>
                      <a:pt x="1815" y="4239"/>
                      <a:pt x="1760" y="4232"/>
                      <a:pt x="1722" y="4222"/>
                    </a:cubicBezTo>
                    <a:cubicBezTo>
                      <a:pt x="1707" y="4234"/>
                      <a:pt x="1682" y="4258"/>
                      <a:pt x="1680" y="4281"/>
                    </a:cubicBezTo>
                    <a:cubicBezTo>
                      <a:pt x="1680" y="4284"/>
                      <a:pt x="1680" y="4287"/>
                      <a:pt x="1680" y="4290"/>
                    </a:cubicBezTo>
                    <a:cubicBezTo>
                      <a:pt x="1680" y="4327"/>
                      <a:pt x="1703" y="4371"/>
                      <a:pt x="1749" y="4384"/>
                    </a:cubicBezTo>
                    <a:close/>
                    <a:moveTo>
                      <a:pt x="1794" y="4484"/>
                    </a:moveTo>
                    <a:cubicBezTo>
                      <a:pt x="1831" y="4512"/>
                      <a:pt x="1903" y="4539"/>
                      <a:pt x="1985" y="4526"/>
                    </a:cubicBezTo>
                    <a:lnTo>
                      <a:pt x="1986" y="4526"/>
                    </a:lnTo>
                    <a:lnTo>
                      <a:pt x="1987" y="4526"/>
                    </a:lnTo>
                    <a:cubicBezTo>
                      <a:pt x="2033" y="4532"/>
                      <a:pt x="2077" y="4533"/>
                      <a:pt x="2083" y="4528"/>
                    </a:cubicBezTo>
                    <a:cubicBezTo>
                      <a:pt x="2088" y="4523"/>
                      <a:pt x="2090" y="4516"/>
                      <a:pt x="2090" y="4509"/>
                    </a:cubicBezTo>
                    <a:cubicBezTo>
                      <a:pt x="2090" y="4502"/>
                      <a:pt x="2088" y="4495"/>
                      <a:pt x="2085" y="4491"/>
                    </a:cubicBezTo>
                    <a:cubicBezTo>
                      <a:pt x="2083" y="4488"/>
                      <a:pt x="2074" y="4483"/>
                      <a:pt x="2066" y="4479"/>
                    </a:cubicBezTo>
                    <a:cubicBezTo>
                      <a:pt x="2051" y="4472"/>
                      <a:pt x="2034" y="4464"/>
                      <a:pt x="2028" y="4451"/>
                    </a:cubicBezTo>
                    <a:cubicBezTo>
                      <a:pt x="2025" y="4445"/>
                      <a:pt x="2024" y="4438"/>
                      <a:pt x="2024" y="4430"/>
                    </a:cubicBezTo>
                    <a:cubicBezTo>
                      <a:pt x="2024" y="4416"/>
                      <a:pt x="2028" y="4402"/>
                      <a:pt x="2030" y="4395"/>
                    </a:cubicBezTo>
                    <a:lnTo>
                      <a:pt x="2031" y="4393"/>
                    </a:lnTo>
                    <a:cubicBezTo>
                      <a:pt x="2031" y="4393"/>
                      <a:pt x="2031" y="4392"/>
                      <a:pt x="2031" y="4392"/>
                    </a:cubicBezTo>
                    <a:cubicBezTo>
                      <a:pt x="2031" y="4388"/>
                      <a:pt x="2029" y="4378"/>
                      <a:pt x="2023" y="4370"/>
                    </a:cubicBezTo>
                    <a:cubicBezTo>
                      <a:pt x="2022" y="4369"/>
                      <a:pt x="2020" y="4368"/>
                      <a:pt x="2019" y="4366"/>
                    </a:cubicBezTo>
                    <a:cubicBezTo>
                      <a:pt x="2016" y="4373"/>
                      <a:pt x="2011" y="4379"/>
                      <a:pt x="2005" y="4383"/>
                    </a:cubicBezTo>
                    <a:cubicBezTo>
                      <a:pt x="1975" y="4405"/>
                      <a:pt x="1919" y="4396"/>
                      <a:pt x="1893" y="4391"/>
                    </a:cubicBezTo>
                    <a:lnTo>
                      <a:pt x="1881" y="4389"/>
                    </a:lnTo>
                    <a:lnTo>
                      <a:pt x="1864" y="4388"/>
                    </a:lnTo>
                    <a:cubicBezTo>
                      <a:pt x="1843" y="4386"/>
                      <a:pt x="1808" y="4382"/>
                      <a:pt x="1791" y="4390"/>
                    </a:cubicBezTo>
                    <a:cubicBezTo>
                      <a:pt x="1791" y="4390"/>
                      <a:pt x="1783" y="4393"/>
                      <a:pt x="1781" y="4394"/>
                    </a:cubicBezTo>
                    <a:cubicBezTo>
                      <a:pt x="1778" y="4405"/>
                      <a:pt x="1775" y="4421"/>
                      <a:pt x="1775" y="4436"/>
                    </a:cubicBezTo>
                    <a:cubicBezTo>
                      <a:pt x="1775" y="4455"/>
                      <a:pt x="1780" y="4474"/>
                      <a:pt x="1794" y="4484"/>
                    </a:cubicBezTo>
                    <a:close/>
                    <a:moveTo>
                      <a:pt x="1840" y="1393"/>
                    </a:moveTo>
                    <a:cubicBezTo>
                      <a:pt x="1841" y="1394"/>
                      <a:pt x="1841" y="1394"/>
                      <a:pt x="1842" y="1395"/>
                    </a:cubicBezTo>
                    <a:cubicBezTo>
                      <a:pt x="1842" y="1395"/>
                      <a:pt x="1843" y="1396"/>
                      <a:pt x="1843" y="1396"/>
                    </a:cubicBezTo>
                    <a:cubicBezTo>
                      <a:pt x="1849" y="1401"/>
                      <a:pt x="1857" y="1403"/>
                      <a:pt x="1866" y="1402"/>
                    </a:cubicBezTo>
                    <a:cubicBezTo>
                      <a:pt x="1872" y="1402"/>
                      <a:pt x="1877" y="1401"/>
                      <a:pt x="1883" y="1401"/>
                    </a:cubicBezTo>
                    <a:cubicBezTo>
                      <a:pt x="1887" y="1400"/>
                      <a:pt x="1890" y="1400"/>
                      <a:pt x="1894" y="1400"/>
                    </a:cubicBezTo>
                    <a:cubicBezTo>
                      <a:pt x="1898" y="1399"/>
                      <a:pt x="1902" y="1399"/>
                      <a:pt x="1906" y="1399"/>
                    </a:cubicBezTo>
                    <a:cubicBezTo>
                      <a:pt x="1956" y="1395"/>
                      <a:pt x="2005" y="1393"/>
                      <a:pt x="2055" y="1392"/>
                    </a:cubicBezTo>
                    <a:cubicBezTo>
                      <a:pt x="2083" y="1392"/>
                      <a:pt x="2111" y="1392"/>
                      <a:pt x="2138" y="1392"/>
                    </a:cubicBezTo>
                    <a:cubicBezTo>
                      <a:pt x="2161" y="1393"/>
                      <a:pt x="2184" y="1394"/>
                      <a:pt x="2207" y="1395"/>
                    </a:cubicBezTo>
                    <a:cubicBezTo>
                      <a:pt x="2212" y="1395"/>
                      <a:pt x="2216" y="1395"/>
                      <a:pt x="2221" y="1396"/>
                    </a:cubicBezTo>
                    <a:cubicBezTo>
                      <a:pt x="2226" y="1396"/>
                      <a:pt x="2230" y="1396"/>
                      <a:pt x="2234" y="1396"/>
                    </a:cubicBezTo>
                    <a:cubicBezTo>
                      <a:pt x="2246" y="1397"/>
                      <a:pt x="2257" y="1398"/>
                      <a:pt x="2269" y="1399"/>
                    </a:cubicBezTo>
                    <a:cubicBezTo>
                      <a:pt x="2272" y="1399"/>
                      <a:pt x="2276" y="1399"/>
                      <a:pt x="2280" y="1400"/>
                    </a:cubicBezTo>
                    <a:cubicBezTo>
                      <a:pt x="2283" y="1400"/>
                      <a:pt x="2286" y="1400"/>
                      <a:pt x="2290" y="1401"/>
                    </a:cubicBezTo>
                    <a:cubicBezTo>
                      <a:pt x="2296" y="1401"/>
                      <a:pt x="2302" y="1402"/>
                      <a:pt x="2308" y="1402"/>
                    </a:cubicBezTo>
                    <a:cubicBezTo>
                      <a:pt x="2317" y="1403"/>
                      <a:pt x="2326" y="1401"/>
                      <a:pt x="2332" y="1395"/>
                    </a:cubicBezTo>
                    <a:cubicBezTo>
                      <a:pt x="2332" y="1395"/>
                      <a:pt x="2332" y="1395"/>
                      <a:pt x="2332" y="1395"/>
                    </a:cubicBezTo>
                    <a:cubicBezTo>
                      <a:pt x="2333" y="1394"/>
                      <a:pt x="2333" y="1394"/>
                      <a:pt x="2334" y="1393"/>
                    </a:cubicBezTo>
                    <a:cubicBezTo>
                      <a:pt x="2335" y="1392"/>
                      <a:pt x="2335" y="1392"/>
                      <a:pt x="2336" y="1391"/>
                    </a:cubicBezTo>
                    <a:cubicBezTo>
                      <a:pt x="2337" y="1389"/>
                      <a:pt x="2338" y="1387"/>
                      <a:pt x="2339" y="1384"/>
                    </a:cubicBezTo>
                    <a:cubicBezTo>
                      <a:pt x="2339" y="1384"/>
                      <a:pt x="2339" y="1383"/>
                      <a:pt x="2339" y="1382"/>
                    </a:cubicBezTo>
                    <a:cubicBezTo>
                      <a:pt x="2339" y="1381"/>
                      <a:pt x="2339" y="1381"/>
                      <a:pt x="2339" y="1380"/>
                    </a:cubicBezTo>
                    <a:cubicBezTo>
                      <a:pt x="2339" y="1379"/>
                      <a:pt x="2339" y="1379"/>
                      <a:pt x="2339" y="1378"/>
                    </a:cubicBezTo>
                    <a:cubicBezTo>
                      <a:pt x="2339" y="1375"/>
                      <a:pt x="2339" y="1372"/>
                      <a:pt x="2338" y="1369"/>
                    </a:cubicBezTo>
                    <a:cubicBezTo>
                      <a:pt x="2337" y="1369"/>
                      <a:pt x="2337" y="1368"/>
                      <a:pt x="2337" y="1367"/>
                    </a:cubicBezTo>
                    <a:cubicBezTo>
                      <a:pt x="2337" y="1367"/>
                      <a:pt x="2336" y="1366"/>
                      <a:pt x="2336" y="1366"/>
                    </a:cubicBezTo>
                    <a:cubicBezTo>
                      <a:pt x="2331" y="1356"/>
                      <a:pt x="2320" y="1348"/>
                      <a:pt x="2307" y="1347"/>
                    </a:cubicBezTo>
                    <a:lnTo>
                      <a:pt x="2253" y="1342"/>
                    </a:lnTo>
                    <a:lnTo>
                      <a:pt x="2245" y="1342"/>
                    </a:lnTo>
                    <a:lnTo>
                      <a:pt x="2217" y="1340"/>
                    </a:lnTo>
                    <a:lnTo>
                      <a:pt x="2209" y="1340"/>
                    </a:lnTo>
                    <a:lnTo>
                      <a:pt x="2198" y="1339"/>
                    </a:lnTo>
                    <a:lnTo>
                      <a:pt x="2136" y="1337"/>
                    </a:lnTo>
                    <a:lnTo>
                      <a:pt x="2125" y="1337"/>
                    </a:lnTo>
                    <a:lnTo>
                      <a:pt x="2113" y="1337"/>
                    </a:lnTo>
                    <a:lnTo>
                      <a:pt x="2086" y="1337"/>
                    </a:lnTo>
                    <a:lnTo>
                      <a:pt x="2043" y="1337"/>
                    </a:lnTo>
                    <a:lnTo>
                      <a:pt x="2031" y="1337"/>
                    </a:lnTo>
                    <a:lnTo>
                      <a:pt x="2029" y="1337"/>
                    </a:lnTo>
                    <a:cubicBezTo>
                      <a:pt x="2029" y="1337"/>
                      <a:pt x="2028" y="1337"/>
                      <a:pt x="2028" y="1337"/>
                    </a:cubicBezTo>
                    <a:lnTo>
                      <a:pt x="1976" y="1339"/>
                    </a:lnTo>
                    <a:lnTo>
                      <a:pt x="1957" y="1340"/>
                    </a:lnTo>
                    <a:lnTo>
                      <a:pt x="1948" y="1341"/>
                    </a:lnTo>
                    <a:lnTo>
                      <a:pt x="1928" y="1342"/>
                    </a:lnTo>
                    <a:cubicBezTo>
                      <a:pt x="1928" y="1342"/>
                      <a:pt x="1925" y="1342"/>
                      <a:pt x="1925" y="1342"/>
                    </a:cubicBezTo>
                    <a:lnTo>
                      <a:pt x="1922" y="1342"/>
                    </a:lnTo>
                    <a:lnTo>
                      <a:pt x="1921" y="1342"/>
                    </a:lnTo>
                    <a:lnTo>
                      <a:pt x="1867" y="1347"/>
                    </a:lnTo>
                    <a:cubicBezTo>
                      <a:pt x="1853" y="1348"/>
                      <a:pt x="1841" y="1358"/>
                      <a:pt x="1836" y="1369"/>
                    </a:cubicBezTo>
                    <a:cubicBezTo>
                      <a:pt x="1836" y="1370"/>
                      <a:pt x="1836" y="1370"/>
                      <a:pt x="1836" y="1371"/>
                    </a:cubicBezTo>
                    <a:cubicBezTo>
                      <a:pt x="1836" y="1372"/>
                      <a:pt x="1835" y="1372"/>
                      <a:pt x="1835" y="1373"/>
                    </a:cubicBezTo>
                    <a:cubicBezTo>
                      <a:pt x="1835" y="1375"/>
                      <a:pt x="1834" y="1377"/>
                      <a:pt x="1834" y="1378"/>
                    </a:cubicBezTo>
                    <a:cubicBezTo>
                      <a:pt x="1834" y="1383"/>
                      <a:pt x="1836" y="1387"/>
                      <a:pt x="1839" y="1391"/>
                    </a:cubicBezTo>
                    <a:cubicBezTo>
                      <a:pt x="1839" y="1392"/>
                      <a:pt x="1840" y="1393"/>
                      <a:pt x="1840" y="1393"/>
                    </a:cubicBezTo>
                    <a:close/>
                    <a:moveTo>
                      <a:pt x="1944" y="954"/>
                    </a:moveTo>
                    <a:lnTo>
                      <a:pt x="1947" y="955"/>
                    </a:lnTo>
                    <a:lnTo>
                      <a:pt x="1951" y="956"/>
                    </a:lnTo>
                    <a:cubicBezTo>
                      <a:pt x="1961" y="958"/>
                      <a:pt x="1970" y="956"/>
                      <a:pt x="1977" y="951"/>
                    </a:cubicBezTo>
                    <a:cubicBezTo>
                      <a:pt x="1977" y="949"/>
                      <a:pt x="1977" y="938"/>
                      <a:pt x="1977" y="937"/>
                    </a:cubicBezTo>
                    <a:cubicBezTo>
                      <a:pt x="1976" y="935"/>
                      <a:pt x="1972" y="926"/>
                      <a:pt x="1956" y="928"/>
                    </a:cubicBezTo>
                    <a:cubicBezTo>
                      <a:pt x="1949" y="928"/>
                      <a:pt x="1945" y="932"/>
                      <a:pt x="1942" y="937"/>
                    </a:cubicBezTo>
                    <a:cubicBezTo>
                      <a:pt x="1942" y="937"/>
                      <a:pt x="1942" y="940"/>
                      <a:pt x="1942" y="940"/>
                    </a:cubicBezTo>
                    <a:cubicBezTo>
                      <a:pt x="1942" y="940"/>
                      <a:pt x="1941" y="943"/>
                      <a:pt x="1941" y="943"/>
                    </a:cubicBezTo>
                    <a:cubicBezTo>
                      <a:pt x="1941" y="943"/>
                      <a:pt x="1942" y="951"/>
                      <a:pt x="1942" y="953"/>
                    </a:cubicBezTo>
                    <a:cubicBezTo>
                      <a:pt x="1943" y="953"/>
                      <a:pt x="1944" y="954"/>
                      <a:pt x="1944" y="954"/>
                    </a:cubicBezTo>
                    <a:close/>
                    <a:moveTo>
                      <a:pt x="2320" y="1332"/>
                    </a:moveTo>
                    <a:cubicBezTo>
                      <a:pt x="2327" y="1324"/>
                      <a:pt x="2338" y="1306"/>
                      <a:pt x="2350" y="1284"/>
                    </a:cubicBezTo>
                    <a:cubicBezTo>
                      <a:pt x="2349" y="1283"/>
                      <a:pt x="2343" y="1271"/>
                      <a:pt x="2343" y="1271"/>
                    </a:cubicBezTo>
                    <a:cubicBezTo>
                      <a:pt x="2343" y="1271"/>
                      <a:pt x="2342" y="1270"/>
                      <a:pt x="2342" y="1270"/>
                    </a:cubicBezTo>
                    <a:cubicBezTo>
                      <a:pt x="2340" y="1271"/>
                      <a:pt x="2325" y="1280"/>
                      <a:pt x="2325" y="1280"/>
                    </a:cubicBezTo>
                    <a:lnTo>
                      <a:pt x="2315" y="1287"/>
                    </a:lnTo>
                    <a:cubicBezTo>
                      <a:pt x="2315" y="1287"/>
                      <a:pt x="2301" y="1296"/>
                      <a:pt x="2299" y="1297"/>
                    </a:cubicBezTo>
                    <a:cubicBezTo>
                      <a:pt x="2299" y="1299"/>
                      <a:pt x="2317" y="1330"/>
                      <a:pt x="2317" y="1332"/>
                    </a:cubicBezTo>
                    <a:lnTo>
                      <a:pt x="2320" y="1332"/>
                    </a:lnTo>
                    <a:close/>
                    <a:moveTo>
                      <a:pt x="1991" y="1007"/>
                    </a:moveTo>
                    <a:cubicBezTo>
                      <a:pt x="1991" y="1007"/>
                      <a:pt x="1993" y="1031"/>
                      <a:pt x="1993" y="1031"/>
                    </a:cubicBezTo>
                    <a:lnTo>
                      <a:pt x="1996" y="1058"/>
                    </a:lnTo>
                    <a:lnTo>
                      <a:pt x="1999" y="1083"/>
                    </a:lnTo>
                    <a:lnTo>
                      <a:pt x="2003" y="1108"/>
                    </a:lnTo>
                    <a:lnTo>
                      <a:pt x="2008" y="1134"/>
                    </a:lnTo>
                    <a:lnTo>
                      <a:pt x="2014" y="1160"/>
                    </a:lnTo>
                    <a:lnTo>
                      <a:pt x="2020" y="1184"/>
                    </a:lnTo>
                    <a:cubicBezTo>
                      <a:pt x="2020" y="1184"/>
                      <a:pt x="2021" y="1187"/>
                      <a:pt x="2022" y="1187"/>
                    </a:cubicBezTo>
                    <a:cubicBezTo>
                      <a:pt x="2032" y="1191"/>
                      <a:pt x="2044" y="1199"/>
                      <a:pt x="2055" y="1209"/>
                    </a:cubicBezTo>
                    <a:cubicBezTo>
                      <a:pt x="2053" y="1198"/>
                      <a:pt x="2023" y="979"/>
                      <a:pt x="2022" y="976"/>
                    </a:cubicBezTo>
                    <a:lnTo>
                      <a:pt x="1989" y="976"/>
                    </a:lnTo>
                    <a:cubicBezTo>
                      <a:pt x="1989" y="978"/>
                      <a:pt x="1989" y="980"/>
                      <a:pt x="1989" y="980"/>
                    </a:cubicBezTo>
                    <a:cubicBezTo>
                      <a:pt x="1989" y="980"/>
                      <a:pt x="1991" y="1007"/>
                      <a:pt x="1991" y="1007"/>
                    </a:cubicBezTo>
                    <a:close/>
                    <a:moveTo>
                      <a:pt x="1939" y="1014"/>
                    </a:moveTo>
                    <a:cubicBezTo>
                      <a:pt x="1939" y="1014"/>
                      <a:pt x="1939" y="1013"/>
                      <a:pt x="1939" y="1013"/>
                    </a:cubicBezTo>
                    <a:lnTo>
                      <a:pt x="1936" y="987"/>
                    </a:lnTo>
                    <a:lnTo>
                      <a:pt x="1935" y="985"/>
                    </a:lnTo>
                    <a:lnTo>
                      <a:pt x="1932" y="958"/>
                    </a:lnTo>
                    <a:cubicBezTo>
                      <a:pt x="1932" y="958"/>
                      <a:pt x="1931" y="952"/>
                      <a:pt x="1931" y="952"/>
                    </a:cubicBezTo>
                    <a:cubicBezTo>
                      <a:pt x="1927" y="960"/>
                      <a:pt x="1908" y="989"/>
                      <a:pt x="1906" y="992"/>
                    </a:cubicBezTo>
                    <a:cubicBezTo>
                      <a:pt x="1909" y="994"/>
                      <a:pt x="1939" y="1015"/>
                      <a:pt x="1939" y="1014"/>
                    </a:cubicBezTo>
                    <a:close/>
                    <a:moveTo>
                      <a:pt x="1962" y="993"/>
                    </a:moveTo>
                    <a:cubicBezTo>
                      <a:pt x="1962" y="993"/>
                      <a:pt x="1959" y="993"/>
                      <a:pt x="1958" y="993"/>
                    </a:cubicBezTo>
                    <a:cubicBezTo>
                      <a:pt x="1958" y="993"/>
                      <a:pt x="1955" y="993"/>
                      <a:pt x="1955" y="993"/>
                    </a:cubicBezTo>
                    <a:lnTo>
                      <a:pt x="1951" y="993"/>
                    </a:lnTo>
                    <a:cubicBezTo>
                      <a:pt x="1951" y="993"/>
                      <a:pt x="1949" y="992"/>
                      <a:pt x="1947" y="992"/>
                    </a:cubicBezTo>
                    <a:cubicBezTo>
                      <a:pt x="1948" y="995"/>
                      <a:pt x="1949" y="1004"/>
                      <a:pt x="1949" y="1006"/>
                    </a:cubicBezTo>
                    <a:cubicBezTo>
                      <a:pt x="1951" y="1006"/>
                      <a:pt x="1956" y="1008"/>
                      <a:pt x="1956" y="1008"/>
                    </a:cubicBezTo>
                    <a:cubicBezTo>
                      <a:pt x="1956" y="1008"/>
                      <a:pt x="1959" y="1008"/>
                      <a:pt x="1959" y="1008"/>
                    </a:cubicBezTo>
                    <a:lnTo>
                      <a:pt x="1959" y="1008"/>
                    </a:lnTo>
                    <a:lnTo>
                      <a:pt x="1963" y="1008"/>
                    </a:lnTo>
                    <a:lnTo>
                      <a:pt x="1965" y="1008"/>
                    </a:lnTo>
                    <a:lnTo>
                      <a:pt x="1966" y="1008"/>
                    </a:lnTo>
                    <a:lnTo>
                      <a:pt x="1969" y="1008"/>
                    </a:lnTo>
                    <a:cubicBezTo>
                      <a:pt x="1973" y="1007"/>
                      <a:pt x="1977" y="1006"/>
                      <a:pt x="1980" y="1004"/>
                    </a:cubicBezTo>
                    <a:cubicBezTo>
                      <a:pt x="1980" y="1003"/>
                      <a:pt x="1980" y="993"/>
                      <a:pt x="1979" y="989"/>
                    </a:cubicBezTo>
                    <a:cubicBezTo>
                      <a:pt x="1975" y="991"/>
                      <a:pt x="1970" y="993"/>
                      <a:pt x="1966" y="993"/>
                    </a:cubicBezTo>
                    <a:lnTo>
                      <a:pt x="1962" y="993"/>
                    </a:lnTo>
                    <a:close/>
                    <a:moveTo>
                      <a:pt x="2351" y="1264"/>
                    </a:moveTo>
                    <a:cubicBezTo>
                      <a:pt x="2352" y="1265"/>
                      <a:pt x="2354" y="1270"/>
                      <a:pt x="2356" y="1273"/>
                    </a:cubicBezTo>
                    <a:cubicBezTo>
                      <a:pt x="2358" y="1269"/>
                      <a:pt x="2361" y="1262"/>
                      <a:pt x="2364" y="1256"/>
                    </a:cubicBezTo>
                    <a:cubicBezTo>
                      <a:pt x="2361" y="1258"/>
                      <a:pt x="2355" y="1261"/>
                      <a:pt x="2355" y="1261"/>
                    </a:cubicBezTo>
                    <a:cubicBezTo>
                      <a:pt x="2355" y="1261"/>
                      <a:pt x="2353" y="1263"/>
                      <a:pt x="2351" y="1264"/>
                    </a:cubicBezTo>
                    <a:close/>
                    <a:moveTo>
                      <a:pt x="2314" y="954"/>
                    </a:moveTo>
                    <a:cubicBezTo>
                      <a:pt x="2313" y="954"/>
                      <a:pt x="2313" y="954"/>
                      <a:pt x="2313" y="954"/>
                    </a:cubicBezTo>
                    <a:cubicBezTo>
                      <a:pt x="2313" y="954"/>
                      <a:pt x="2313" y="954"/>
                      <a:pt x="2313" y="954"/>
                    </a:cubicBezTo>
                    <a:cubicBezTo>
                      <a:pt x="2313" y="954"/>
                      <a:pt x="2314" y="954"/>
                      <a:pt x="2314" y="954"/>
                    </a:cubicBezTo>
                    <a:close/>
                    <a:moveTo>
                      <a:pt x="2305" y="1332"/>
                    </a:moveTo>
                    <a:cubicBezTo>
                      <a:pt x="2304" y="1329"/>
                      <a:pt x="2291" y="1305"/>
                      <a:pt x="2289" y="1303"/>
                    </a:cubicBezTo>
                    <a:cubicBezTo>
                      <a:pt x="2286" y="1305"/>
                      <a:pt x="2253" y="1326"/>
                      <a:pt x="2244" y="1331"/>
                    </a:cubicBezTo>
                    <a:cubicBezTo>
                      <a:pt x="2244" y="1331"/>
                      <a:pt x="2254" y="1332"/>
                      <a:pt x="2254" y="1332"/>
                    </a:cubicBezTo>
                    <a:lnTo>
                      <a:pt x="2305" y="1332"/>
                    </a:lnTo>
                    <a:close/>
                    <a:moveTo>
                      <a:pt x="2128" y="1318"/>
                    </a:moveTo>
                    <a:lnTo>
                      <a:pt x="2129" y="1318"/>
                    </a:lnTo>
                    <a:lnTo>
                      <a:pt x="2131" y="1318"/>
                    </a:lnTo>
                    <a:lnTo>
                      <a:pt x="2134" y="1318"/>
                    </a:lnTo>
                    <a:cubicBezTo>
                      <a:pt x="2134" y="1318"/>
                      <a:pt x="2136" y="1318"/>
                      <a:pt x="2136" y="1318"/>
                    </a:cubicBezTo>
                    <a:cubicBezTo>
                      <a:pt x="2136" y="1318"/>
                      <a:pt x="2139" y="1318"/>
                      <a:pt x="2139" y="1318"/>
                    </a:cubicBezTo>
                    <a:cubicBezTo>
                      <a:pt x="2163" y="1316"/>
                      <a:pt x="2178" y="1307"/>
                      <a:pt x="2177" y="1301"/>
                    </a:cubicBezTo>
                    <a:cubicBezTo>
                      <a:pt x="2177" y="1300"/>
                      <a:pt x="2177" y="1298"/>
                      <a:pt x="2175" y="1297"/>
                    </a:cubicBezTo>
                    <a:lnTo>
                      <a:pt x="2171" y="1294"/>
                    </a:lnTo>
                    <a:lnTo>
                      <a:pt x="2168" y="1292"/>
                    </a:lnTo>
                    <a:cubicBezTo>
                      <a:pt x="2168" y="1292"/>
                      <a:pt x="2164" y="1291"/>
                      <a:pt x="2164" y="1291"/>
                    </a:cubicBezTo>
                    <a:cubicBezTo>
                      <a:pt x="2161" y="1290"/>
                      <a:pt x="2158" y="1289"/>
                      <a:pt x="2155" y="1289"/>
                    </a:cubicBezTo>
                    <a:cubicBezTo>
                      <a:pt x="2153" y="1289"/>
                      <a:pt x="2151" y="1291"/>
                      <a:pt x="2151" y="1291"/>
                    </a:cubicBezTo>
                    <a:lnTo>
                      <a:pt x="2146" y="1293"/>
                    </a:lnTo>
                    <a:lnTo>
                      <a:pt x="2142" y="1295"/>
                    </a:lnTo>
                    <a:cubicBezTo>
                      <a:pt x="2142" y="1295"/>
                      <a:pt x="2139" y="1296"/>
                      <a:pt x="2138" y="1296"/>
                    </a:cubicBezTo>
                    <a:cubicBezTo>
                      <a:pt x="2138" y="1296"/>
                      <a:pt x="2135" y="1298"/>
                      <a:pt x="2134" y="1298"/>
                    </a:cubicBezTo>
                    <a:cubicBezTo>
                      <a:pt x="2134" y="1298"/>
                      <a:pt x="2131" y="1299"/>
                      <a:pt x="2131" y="1299"/>
                    </a:cubicBezTo>
                    <a:cubicBezTo>
                      <a:pt x="2119" y="1302"/>
                      <a:pt x="2109" y="1303"/>
                      <a:pt x="2102" y="1301"/>
                    </a:cubicBezTo>
                    <a:cubicBezTo>
                      <a:pt x="2102" y="1301"/>
                      <a:pt x="2101" y="1300"/>
                      <a:pt x="2100" y="1300"/>
                    </a:cubicBezTo>
                    <a:cubicBezTo>
                      <a:pt x="2099" y="1303"/>
                      <a:pt x="2098" y="1306"/>
                      <a:pt x="2096" y="1309"/>
                    </a:cubicBezTo>
                    <a:cubicBezTo>
                      <a:pt x="2102" y="1313"/>
                      <a:pt x="2112" y="1317"/>
                      <a:pt x="2125" y="1318"/>
                    </a:cubicBezTo>
                    <a:lnTo>
                      <a:pt x="2128" y="1318"/>
                    </a:lnTo>
                    <a:close/>
                    <a:moveTo>
                      <a:pt x="1776" y="1063"/>
                    </a:moveTo>
                    <a:cubicBezTo>
                      <a:pt x="1777" y="1062"/>
                      <a:pt x="1803" y="1024"/>
                      <a:pt x="1805" y="1021"/>
                    </a:cubicBezTo>
                    <a:cubicBezTo>
                      <a:pt x="1802" y="1018"/>
                      <a:pt x="1774" y="1000"/>
                      <a:pt x="1774" y="1000"/>
                    </a:cubicBezTo>
                    <a:cubicBezTo>
                      <a:pt x="1772" y="1002"/>
                      <a:pt x="1768" y="1006"/>
                      <a:pt x="1768" y="1006"/>
                    </a:cubicBezTo>
                    <a:cubicBezTo>
                      <a:pt x="1760" y="1016"/>
                      <a:pt x="1754" y="1030"/>
                      <a:pt x="1751" y="1047"/>
                    </a:cubicBezTo>
                    <a:cubicBezTo>
                      <a:pt x="1753" y="1048"/>
                      <a:pt x="1773" y="1061"/>
                      <a:pt x="1776" y="1063"/>
                    </a:cubicBezTo>
                    <a:close/>
                    <a:moveTo>
                      <a:pt x="1817" y="1003"/>
                    </a:moveTo>
                    <a:lnTo>
                      <a:pt x="1822" y="997"/>
                    </a:lnTo>
                    <a:lnTo>
                      <a:pt x="1830" y="984"/>
                    </a:lnTo>
                    <a:lnTo>
                      <a:pt x="1838" y="972"/>
                    </a:lnTo>
                    <a:lnTo>
                      <a:pt x="1840" y="970"/>
                    </a:lnTo>
                    <a:cubicBezTo>
                      <a:pt x="1840" y="970"/>
                      <a:pt x="1844" y="964"/>
                      <a:pt x="1844" y="963"/>
                    </a:cubicBezTo>
                    <a:cubicBezTo>
                      <a:pt x="1842" y="961"/>
                      <a:pt x="1839" y="959"/>
                      <a:pt x="1837" y="958"/>
                    </a:cubicBezTo>
                    <a:cubicBezTo>
                      <a:pt x="1816" y="966"/>
                      <a:pt x="1798" y="978"/>
                      <a:pt x="1782" y="992"/>
                    </a:cubicBezTo>
                    <a:cubicBezTo>
                      <a:pt x="1785" y="995"/>
                      <a:pt x="1809" y="1010"/>
                      <a:pt x="1811" y="1012"/>
                    </a:cubicBezTo>
                    <a:cubicBezTo>
                      <a:pt x="1813" y="1009"/>
                      <a:pt x="1817" y="1003"/>
                      <a:pt x="1817" y="1003"/>
                    </a:cubicBezTo>
                    <a:close/>
                    <a:moveTo>
                      <a:pt x="2284" y="1293"/>
                    </a:moveTo>
                    <a:cubicBezTo>
                      <a:pt x="2283" y="1290"/>
                      <a:pt x="2258" y="1245"/>
                      <a:pt x="2256" y="1242"/>
                    </a:cubicBezTo>
                    <a:cubicBezTo>
                      <a:pt x="2253" y="1244"/>
                      <a:pt x="2212" y="1270"/>
                      <a:pt x="2209" y="1272"/>
                    </a:cubicBezTo>
                    <a:cubicBezTo>
                      <a:pt x="2210" y="1273"/>
                      <a:pt x="2232" y="1321"/>
                      <a:pt x="2234" y="1325"/>
                    </a:cubicBezTo>
                    <a:cubicBezTo>
                      <a:pt x="2237" y="1323"/>
                      <a:pt x="2281" y="1295"/>
                      <a:pt x="2284" y="1293"/>
                    </a:cubicBezTo>
                    <a:close/>
                    <a:moveTo>
                      <a:pt x="1924" y="944"/>
                    </a:moveTo>
                    <a:cubicBezTo>
                      <a:pt x="1910" y="943"/>
                      <a:pt x="1890" y="944"/>
                      <a:pt x="1867" y="949"/>
                    </a:cubicBezTo>
                    <a:cubicBezTo>
                      <a:pt x="1866" y="950"/>
                      <a:pt x="1861" y="958"/>
                      <a:pt x="1859" y="960"/>
                    </a:cubicBezTo>
                    <a:cubicBezTo>
                      <a:pt x="1864" y="963"/>
                      <a:pt x="1895" y="984"/>
                      <a:pt x="1898" y="986"/>
                    </a:cubicBezTo>
                    <a:cubicBezTo>
                      <a:pt x="1899" y="985"/>
                      <a:pt x="1921" y="949"/>
                      <a:pt x="1924" y="944"/>
                    </a:cubicBezTo>
                    <a:close/>
                    <a:moveTo>
                      <a:pt x="1851" y="954"/>
                    </a:moveTo>
                    <a:cubicBezTo>
                      <a:pt x="1850" y="954"/>
                      <a:pt x="1850" y="954"/>
                      <a:pt x="1850" y="954"/>
                    </a:cubicBezTo>
                    <a:cubicBezTo>
                      <a:pt x="1850" y="954"/>
                      <a:pt x="1850" y="954"/>
                      <a:pt x="1850" y="954"/>
                    </a:cubicBezTo>
                    <a:cubicBezTo>
                      <a:pt x="1851" y="954"/>
                      <a:pt x="1851" y="954"/>
                      <a:pt x="1851" y="954"/>
                    </a:cubicBezTo>
                    <a:close/>
                    <a:moveTo>
                      <a:pt x="1952" y="967"/>
                    </a:moveTo>
                    <a:lnTo>
                      <a:pt x="1948" y="966"/>
                    </a:lnTo>
                    <a:lnTo>
                      <a:pt x="1944" y="965"/>
                    </a:lnTo>
                    <a:cubicBezTo>
                      <a:pt x="1944" y="965"/>
                      <a:pt x="1944" y="965"/>
                      <a:pt x="1944" y="965"/>
                    </a:cubicBezTo>
                    <a:cubicBezTo>
                      <a:pt x="1944" y="966"/>
                      <a:pt x="1945" y="978"/>
                      <a:pt x="1946" y="980"/>
                    </a:cubicBezTo>
                    <a:cubicBezTo>
                      <a:pt x="1947" y="980"/>
                      <a:pt x="1950" y="981"/>
                      <a:pt x="1950" y="981"/>
                    </a:cubicBezTo>
                    <a:lnTo>
                      <a:pt x="1954" y="982"/>
                    </a:lnTo>
                    <a:cubicBezTo>
                      <a:pt x="1954" y="982"/>
                      <a:pt x="1957" y="982"/>
                      <a:pt x="1957" y="982"/>
                    </a:cubicBezTo>
                    <a:cubicBezTo>
                      <a:pt x="1957" y="982"/>
                      <a:pt x="1958" y="983"/>
                      <a:pt x="1958" y="983"/>
                    </a:cubicBezTo>
                    <a:lnTo>
                      <a:pt x="1961" y="983"/>
                    </a:lnTo>
                    <a:lnTo>
                      <a:pt x="1963" y="982"/>
                    </a:lnTo>
                    <a:lnTo>
                      <a:pt x="1964" y="982"/>
                    </a:lnTo>
                    <a:cubicBezTo>
                      <a:pt x="1969" y="982"/>
                      <a:pt x="1974" y="980"/>
                      <a:pt x="1979" y="977"/>
                    </a:cubicBezTo>
                    <a:cubicBezTo>
                      <a:pt x="1979" y="977"/>
                      <a:pt x="1978" y="965"/>
                      <a:pt x="1978" y="963"/>
                    </a:cubicBezTo>
                    <a:cubicBezTo>
                      <a:pt x="1970" y="967"/>
                      <a:pt x="1961" y="968"/>
                      <a:pt x="1952" y="967"/>
                    </a:cubicBezTo>
                    <a:close/>
                    <a:moveTo>
                      <a:pt x="2352" y="1012"/>
                    </a:moveTo>
                    <a:cubicBezTo>
                      <a:pt x="2353" y="1011"/>
                      <a:pt x="2380" y="994"/>
                      <a:pt x="2382" y="992"/>
                    </a:cubicBezTo>
                    <a:cubicBezTo>
                      <a:pt x="2366" y="978"/>
                      <a:pt x="2347" y="966"/>
                      <a:pt x="2327" y="958"/>
                    </a:cubicBezTo>
                    <a:cubicBezTo>
                      <a:pt x="2325" y="959"/>
                      <a:pt x="2320" y="962"/>
                      <a:pt x="2319" y="963"/>
                    </a:cubicBezTo>
                    <a:cubicBezTo>
                      <a:pt x="2321" y="965"/>
                      <a:pt x="2338" y="990"/>
                      <a:pt x="2338" y="990"/>
                    </a:cubicBezTo>
                    <a:cubicBezTo>
                      <a:pt x="2338" y="990"/>
                      <a:pt x="2350" y="1009"/>
                      <a:pt x="2352" y="1012"/>
                    </a:cubicBezTo>
                    <a:close/>
                    <a:moveTo>
                      <a:pt x="2257" y="992"/>
                    </a:moveTo>
                    <a:cubicBezTo>
                      <a:pt x="2257" y="991"/>
                      <a:pt x="2234" y="954"/>
                      <a:pt x="2232" y="952"/>
                    </a:cubicBezTo>
                    <a:lnTo>
                      <a:pt x="2229" y="979"/>
                    </a:lnTo>
                    <a:lnTo>
                      <a:pt x="2226" y="1005"/>
                    </a:lnTo>
                    <a:lnTo>
                      <a:pt x="2226" y="1005"/>
                    </a:lnTo>
                    <a:cubicBezTo>
                      <a:pt x="2226" y="1005"/>
                      <a:pt x="2224" y="1014"/>
                      <a:pt x="2224" y="1015"/>
                    </a:cubicBezTo>
                    <a:cubicBezTo>
                      <a:pt x="2230" y="1011"/>
                      <a:pt x="2257" y="992"/>
                      <a:pt x="2257" y="992"/>
                    </a:cubicBezTo>
                    <a:close/>
                    <a:moveTo>
                      <a:pt x="2387" y="1063"/>
                    </a:moveTo>
                    <a:cubicBezTo>
                      <a:pt x="2390" y="1061"/>
                      <a:pt x="2413" y="1048"/>
                      <a:pt x="2413" y="1047"/>
                    </a:cubicBezTo>
                    <a:cubicBezTo>
                      <a:pt x="2410" y="1030"/>
                      <a:pt x="2404" y="1016"/>
                      <a:pt x="2395" y="1006"/>
                    </a:cubicBezTo>
                    <a:cubicBezTo>
                      <a:pt x="2395" y="1006"/>
                      <a:pt x="2391" y="1002"/>
                      <a:pt x="2390" y="1000"/>
                    </a:cubicBezTo>
                    <a:cubicBezTo>
                      <a:pt x="2387" y="1001"/>
                      <a:pt x="2361" y="1019"/>
                      <a:pt x="2358" y="1021"/>
                    </a:cubicBezTo>
                    <a:cubicBezTo>
                      <a:pt x="2359" y="1021"/>
                      <a:pt x="2386" y="1061"/>
                      <a:pt x="2387" y="1063"/>
                    </a:cubicBezTo>
                    <a:close/>
                    <a:moveTo>
                      <a:pt x="2304" y="960"/>
                    </a:moveTo>
                    <a:cubicBezTo>
                      <a:pt x="2303" y="959"/>
                      <a:pt x="2297" y="950"/>
                      <a:pt x="2297" y="949"/>
                    </a:cubicBezTo>
                    <a:cubicBezTo>
                      <a:pt x="2274" y="944"/>
                      <a:pt x="2254" y="943"/>
                      <a:pt x="2240" y="944"/>
                    </a:cubicBezTo>
                    <a:cubicBezTo>
                      <a:pt x="2246" y="953"/>
                      <a:pt x="2265" y="984"/>
                      <a:pt x="2266" y="986"/>
                    </a:cubicBezTo>
                    <a:cubicBezTo>
                      <a:pt x="2266" y="986"/>
                      <a:pt x="2302" y="962"/>
                      <a:pt x="2304" y="960"/>
                    </a:cubicBezTo>
                    <a:close/>
                    <a:moveTo>
                      <a:pt x="2318" y="1203"/>
                    </a:moveTo>
                    <a:cubicBezTo>
                      <a:pt x="2319" y="1205"/>
                      <a:pt x="2344" y="1251"/>
                      <a:pt x="2346" y="1255"/>
                    </a:cubicBezTo>
                    <a:cubicBezTo>
                      <a:pt x="2349" y="1252"/>
                      <a:pt x="2372" y="1238"/>
                      <a:pt x="2373" y="1238"/>
                    </a:cubicBezTo>
                    <a:cubicBezTo>
                      <a:pt x="2373" y="1236"/>
                      <a:pt x="2387" y="1204"/>
                      <a:pt x="2387" y="1202"/>
                    </a:cubicBezTo>
                    <a:cubicBezTo>
                      <a:pt x="2386" y="1200"/>
                      <a:pt x="2370" y="1174"/>
                      <a:pt x="2368" y="1171"/>
                    </a:cubicBezTo>
                    <a:cubicBezTo>
                      <a:pt x="2366" y="1173"/>
                      <a:pt x="2321" y="1201"/>
                      <a:pt x="2318" y="1203"/>
                    </a:cubicBezTo>
                    <a:close/>
                    <a:moveTo>
                      <a:pt x="2213" y="956"/>
                    </a:moveTo>
                    <a:cubicBezTo>
                      <a:pt x="2213" y="956"/>
                      <a:pt x="2217" y="955"/>
                      <a:pt x="2217" y="955"/>
                    </a:cubicBezTo>
                    <a:cubicBezTo>
                      <a:pt x="2217" y="955"/>
                      <a:pt x="2220" y="954"/>
                      <a:pt x="2220" y="954"/>
                    </a:cubicBezTo>
                    <a:cubicBezTo>
                      <a:pt x="2220" y="954"/>
                      <a:pt x="2221" y="954"/>
                      <a:pt x="2221" y="953"/>
                    </a:cubicBezTo>
                    <a:cubicBezTo>
                      <a:pt x="2222" y="952"/>
                      <a:pt x="2222" y="949"/>
                      <a:pt x="2222" y="949"/>
                    </a:cubicBezTo>
                    <a:cubicBezTo>
                      <a:pt x="2222" y="946"/>
                      <a:pt x="2222" y="944"/>
                      <a:pt x="2223" y="943"/>
                    </a:cubicBezTo>
                    <a:cubicBezTo>
                      <a:pt x="2223" y="943"/>
                      <a:pt x="2223" y="943"/>
                      <a:pt x="2223" y="943"/>
                    </a:cubicBezTo>
                    <a:cubicBezTo>
                      <a:pt x="2223" y="943"/>
                      <a:pt x="2223" y="943"/>
                      <a:pt x="2223" y="943"/>
                    </a:cubicBezTo>
                    <a:lnTo>
                      <a:pt x="2222" y="940"/>
                    </a:lnTo>
                    <a:lnTo>
                      <a:pt x="2221" y="937"/>
                    </a:lnTo>
                    <a:cubicBezTo>
                      <a:pt x="2219" y="932"/>
                      <a:pt x="2214" y="928"/>
                      <a:pt x="2207" y="928"/>
                    </a:cubicBezTo>
                    <a:cubicBezTo>
                      <a:pt x="2192" y="926"/>
                      <a:pt x="2188" y="935"/>
                      <a:pt x="2187" y="937"/>
                    </a:cubicBezTo>
                    <a:cubicBezTo>
                      <a:pt x="2187" y="938"/>
                      <a:pt x="2187" y="950"/>
                      <a:pt x="2187" y="952"/>
                    </a:cubicBezTo>
                    <a:cubicBezTo>
                      <a:pt x="2194" y="956"/>
                      <a:pt x="2203" y="958"/>
                      <a:pt x="2213" y="956"/>
                    </a:cubicBezTo>
                    <a:close/>
                    <a:moveTo>
                      <a:pt x="2109" y="1209"/>
                    </a:moveTo>
                    <a:cubicBezTo>
                      <a:pt x="2120" y="1199"/>
                      <a:pt x="2132" y="1191"/>
                      <a:pt x="2142" y="1187"/>
                    </a:cubicBezTo>
                    <a:cubicBezTo>
                      <a:pt x="2142" y="1187"/>
                      <a:pt x="2143" y="1186"/>
                      <a:pt x="2143" y="1186"/>
                    </a:cubicBezTo>
                    <a:cubicBezTo>
                      <a:pt x="2143" y="1186"/>
                      <a:pt x="2143" y="1184"/>
                      <a:pt x="2143" y="1184"/>
                    </a:cubicBezTo>
                    <a:lnTo>
                      <a:pt x="2150" y="1160"/>
                    </a:lnTo>
                    <a:lnTo>
                      <a:pt x="2156" y="1134"/>
                    </a:lnTo>
                    <a:lnTo>
                      <a:pt x="2160" y="1108"/>
                    </a:lnTo>
                    <a:lnTo>
                      <a:pt x="2164" y="1083"/>
                    </a:lnTo>
                    <a:lnTo>
                      <a:pt x="2168" y="1058"/>
                    </a:lnTo>
                    <a:lnTo>
                      <a:pt x="2170" y="1031"/>
                    </a:lnTo>
                    <a:lnTo>
                      <a:pt x="2173" y="1007"/>
                    </a:lnTo>
                    <a:lnTo>
                      <a:pt x="2174" y="980"/>
                    </a:lnTo>
                    <a:cubicBezTo>
                      <a:pt x="2174" y="980"/>
                      <a:pt x="2174" y="978"/>
                      <a:pt x="2175" y="976"/>
                    </a:cubicBezTo>
                    <a:lnTo>
                      <a:pt x="2141" y="976"/>
                    </a:lnTo>
                    <a:cubicBezTo>
                      <a:pt x="2141" y="979"/>
                      <a:pt x="2110" y="1198"/>
                      <a:pt x="2109" y="1209"/>
                    </a:cubicBezTo>
                    <a:close/>
                    <a:moveTo>
                      <a:pt x="2060" y="806"/>
                    </a:moveTo>
                    <a:cubicBezTo>
                      <a:pt x="2067" y="804"/>
                      <a:pt x="2074" y="802"/>
                      <a:pt x="2082" y="802"/>
                    </a:cubicBezTo>
                    <a:cubicBezTo>
                      <a:pt x="2091" y="802"/>
                      <a:pt x="2100" y="805"/>
                      <a:pt x="2109" y="808"/>
                    </a:cubicBezTo>
                    <a:cubicBezTo>
                      <a:pt x="2108" y="802"/>
                      <a:pt x="2094" y="753"/>
                      <a:pt x="2094" y="753"/>
                    </a:cubicBezTo>
                    <a:cubicBezTo>
                      <a:pt x="2094" y="753"/>
                      <a:pt x="2158" y="770"/>
                      <a:pt x="2163" y="771"/>
                    </a:cubicBezTo>
                    <a:lnTo>
                      <a:pt x="2163" y="713"/>
                    </a:lnTo>
                    <a:cubicBezTo>
                      <a:pt x="2158" y="714"/>
                      <a:pt x="2094" y="732"/>
                      <a:pt x="2094" y="732"/>
                    </a:cubicBezTo>
                    <a:cubicBezTo>
                      <a:pt x="2094" y="732"/>
                      <a:pt x="2112" y="666"/>
                      <a:pt x="2113" y="661"/>
                    </a:cubicBezTo>
                    <a:lnTo>
                      <a:pt x="2055" y="661"/>
                    </a:lnTo>
                    <a:cubicBezTo>
                      <a:pt x="2056" y="666"/>
                      <a:pt x="2074" y="733"/>
                      <a:pt x="2074" y="733"/>
                    </a:cubicBezTo>
                    <a:cubicBezTo>
                      <a:pt x="2074" y="733"/>
                      <a:pt x="2005" y="714"/>
                      <a:pt x="2001" y="713"/>
                    </a:cubicBezTo>
                    <a:lnTo>
                      <a:pt x="2001" y="771"/>
                    </a:lnTo>
                    <a:cubicBezTo>
                      <a:pt x="2005" y="770"/>
                      <a:pt x="2074" y="751"/>
                      <a:pt x="2074" y="751"/>
                    </a:cubicBezTo>
                    <a:cubicBezTo>
                      <a:pt x="2074" y="751"/>
                      <a:pt x="2061" y="800"/>
                      <a:pt x="2060" y="806"/>
                    </a:cubicBezTo>
                    <a:close/>
                    <a:moveTo>
                      <a:pt x="2404" y="1149"/>
                    </a:moveTo>
                    <a:cubicBezTo>
                      <a:pt x="2401" y="1151"/>
                      <a:pt x="2380" y="1164"/>
                      <a:pt x="2377" y="1166"/>
                    </a:cubicBezTo>
                    <a:cubicBezTo>
                      <a:pt x="2378" y="1166"/>
                      <a:pt x="2389" y="1185"/>
                      <a:pt x="2392" y="1189"/>
                    </a:cubicBezTo>
                    <a:cubicBezTo>
                      <a:pt x="2396" y="1175"/>
                      <a:pt x="2401" y="1162"/>
                      <a:pt x="2404" y="1149"/>
                    </a:cubicBezTo>
                    <a:close/>
                    <a:moveTo>
                      <a:pt x="2198" y="1008"/>
                    </a:moveTo>
                    <a:lnTo>
                      <a:pt x="2199" y="1008"/>
                    </a:lnTo>
                    <a:cubicBezTo>
                      <a:pt x="2199" y="1008"/>
                      <a:pt x="2201" y="1008"/>
                      <a:pt x="2201" y="1008"/>
                    </a:cubicBezTo>
                    <a:cubicBezTo>
                      <a:pt x="2201" y="1008"/>
                      <a:pt x="2201" y="1008"/>
                      <a:pt x="2201" y="1008"/>
                    </a:cubicBezTo>
                    <a:cubicBezTo>
                      <a:pt x="2201" y="1008"/>
                      <a:pt x="2204" y="1008"/>
                      <a:pt x="2204" y="1008"/>
                    </a:cubicBezTo>
                    <a:cubicBezTo>
                      <a:pt x="2204" y="1008"/>
                      <a:pt x="2204" y="1008"/>
                      <a:pt x="2205" y="1008"/>
                    </a:cubicBezTo>
                    <a:lnTo>
                      <a:pt x="2208" y="1008"/>
                    </a:lnTo>
                    <a:cubicBezTo>
                      <a:pt x="2208" y="1008"/>
                      <a:pt x="2213" y="1006"/>
                      <a:pt x="2215" y="1006"/>
                    </a:cubicBezTo>
                    <a:cubicBezTo>
                      <a:pt x="2215" y="1004"/>
                      <a:pt x="2216" y="995"/>
                      <a:pt x="2217" y="992"/>
                    </a:cubicBezTo>
                    <a:cubicBezTo>
                      <a:pt x="2215" y="992"/>
                      <a:pt x="2213" y="993"/>
                      <a:pt x="2213" y="993"/>
                    </a:cubicBezTo>
                    <a:cubicBezTo>
                      <a:pt x="2213" y="993"/>
                      <a:pt x="2209" y="993"/>
                      <a:pt x="2209" y="993"/>
                    </a:cubicBezTo>
                    <a:cubicBezTo>
                      <a:pt x="2209" y="993"/>
                      <a:pt x="2205" y="993"/>
                      <a:pt x="2205" y="993"/>
                    </a:cubicBezTo>
                    <a:lnTo>
                      <a:pt x="2202" y="993"/>
                    </a:lnTo>
                    <a:cubicBezTo>
                      <a:pt x="2202" y="993"/>
                      <a:pt x="2198" y="993"/>
                      <a:pt x="2198" y="993"/>
                    </a:cubicBezTo>
                    <a:cubicBezTo>
                      <a:pt x="2193" y="993"/>
                      <a:pt x="2189" y="991"/>
                      <a:pt x="2184" y="989"/>
                    </a:cubicBezTo>
                    <a:cubicBezTo>
                      <a:pt x="2184" y="993"/>
                      <a:pt x="2183" y="1004"/>
                      <a:pt x="2183" y="1004"/>
                    </a:cubicBezTo>
                    <a:cubicBezTo>
                      <a:pt x="2187" y="1006"/>
                      <a:pt x="2191" y="1007"/>
                      <a:pt x="2195" y="1008"/>
                    </a:cubicBezTo>
                    <a:lnTo>
                      <a:pt x="2198" y="1008"/>
                    </a:lnTo>
                    <a:close/>
                    <a:moveTo>
                      <a:pt x="2340" y="1106"/>
                    </a:moveTo>
                    <a:cubicBezTo>
                      <a:pt x="2340" y="1106"/>
                      <a:pt x="2370" y="1153"/>
                      <a:pt x="2372" y="1157"/>
                    </a:cubicBezTo>
                    <a:cubicBezTo>
                      <a:pt x="2375" y="1155"/>
                      <a:pt x="2407" y="1135"/>
                      <a:pt x="2408" y="1134"/>
                    </a:cubicBezTo>
                    <a:cubicBezTo>
                      <a:pt x="2408" y="1132"/>
                      <a:pt x="2411" y="1118"/>
                      <a:pt x="2411" y="1117"/>
                    </a:cubicBezTo>
                    <a:cubicBezTo>
                      <a:pt x="2410" y="1116"/>
                      <a:pt x="2386" y="1081"/>
                      <a:pt x="2384" y="1078"/>
                    </a:cubicBezTo>
                    <a:cubicBezTo>
                      <a:pt x="2383" y="1078"/>
                      <a:pt x="2342" y="1105"/>
                      <a:pt x="2340" y="1106"/>
                    </a:cubicBezTo>
                    <a:close/>
                    <a:moveTo>
                      <a:pt x="2200" y="982"/>
                    </a:moveTo>
                    <a:lnTo>
                      <a:pt x="2203" y="983"/>
                    </a:lnTo>
                    <a:cubicBezTo>
                      <a:pt x="2203" y="983"/>
                      <a:pt x="2206" y="983"/>
                      <a:pt x="2206" y="983"/>
                    </a:cubicBezTo>
                    <a:cubicBezTo>
                      <a:pt x="2206" y="982"/>
                      <a:pt x="2207" y="982"/>
                      <a:pt x="2207" y="982"/>
                    </a:cubicBezTo>
                    <a:lnTo>
                      <a:pt x="2210" y="982"/>
                    </a:lnTo>
                    <a:lnTo>
                      <a:pt x="2214" y="981"/>
                    </a:lnTo>
                    <a:cubicBezTo>
                      <a:pt x="2214" y="981"/>
                      <a:pt x="2217" y="980"/>
                      <a:pt x="2218" y="980"/>
                    </a:cubicBezTo>
                    <a:cubicBezTo>
                      <a:pt x="2218" y="978"/>
                      <a:pt x="2220" y="968"/>
                      <a:pt x="2220" y="965"/>
                    </a:cubicBezTo>
                    <a:cubicBezTo>
                      <a:pt x="2220" y="965"/>
                      <a:pt x="2220" y="965"/>
                      <a:pt x="2220" y="965"/>
                    </a:cubicBezTo>
                    <a:lnTo>
                      <a:pt x="2216" y="966"/>
                    </a:lnTo>
                    <a:lnTo>
                      <a:pt x="2212" y="967"/>
                    </a:lnTo>
                    <a:cubicBezTo>
                      <a:pt x="2203" y="968"/>
                      <a:pt x="2194" y="967"/>
                      <a:pt x="2186" y="963"/>
                    </a:cubicBezTo>
                    <a:cubicBezTo>
                      <a:pt x="2186" y="963"/>
                      <a:pt x="2185" y="976"/>
                      <a:pt x="2185" y="977"/>
                    </a:cubicBezTo>
                    <a:cubicBezTo>
                      <a:pt x="2190" y="980"/>
                      <a:pt x="2194" y="982"/>
                      <a:pt x="2200" y="982"/>
                    </a:cubicBezTo>
                    <a:close/>
                    <a:moveTo>
                      <a:pt x="2268" y="1151"/>
                    </a:moveTo>
                    <a:cubicBezTo>
                      <a:pt x="2268" y="1151"/>
                      <a:pt x="2235" y="1172"/>
                      <a:pt x="2231" y="1174"/>
                    </a:cubicBezTo>
                    <a:cubicBezTo>
                      <a:pt x="2233" y="1176"/>
                      <a:pt x="2258" y="1223"/>
                      <a:pt x="2260" y="1227"/>
                    </a:cubicBezTo>
                    <a:cubicBezTo>
                      <a:pt x="2263" y="1225"/>
                      <a:pt x="2272" y="1219"/>
                      <a:pt x="2272" y="1219"/>
                    </a:cubicBezTo>
                    <a:cubicBezTo>
                      <a:pt x="2272" y="1219"/>
                      <a:pt x="2301" y="1201"/>
                      <a:pt x="2303" y="1200"/>
                    </a:cubicBezTo>
                    <a:cubicBezTo>
                      <a:pt x="2302" y="1197"/>
                      <a:pt x="2276" y="1150"/>
                      <a:pt x="2274" y="1147"/>
                    </a:cubicBezTo>
                    <a:cubicBezTo>
                      <a:pt x="2274" y="1147"/>
                      <a:pt x="2268" y="1151"/>
                      <a:pt x="2268" y="1151"/>
                    </a:cubicBezTo>
                    <a:close/>
                    <a:moveTo>
                      <a:pt x="2201" y="1145"/>
                    </a:moveTo>
                    <a:lnTo>
                      <a:pt x="2196" y="1164"/>
                    </a:lnTo>
                    <a:lnTo>
                      <a:pt x="2195" y="1169"/>
                    </a:lnTo>
                    <a:cubicBezTo>
                      <a:pt x="2195" y="1169"/>
                      <a:pt x="2190" y="1184"/>
                      <a:pt x="2189" y="1188"/>
                    </a:cubicBezTo>
                    <a:cubicBezTo>
                      <a:pt x="2196" y="1184"/>
                      <a:pt x="2216" y="1171"/>
                      <a:pt x="2217" y="1170"/>
                    </a:cubicBezTo>
                    <a:cubicBezTo>
                      <a:pt x="2216" y="1168"/>
                      <a:pt x="2202" y="1142"/>
                      <a:pt x="2202" y="1142"/>
                    </a:cubicBezTo>
                    <a:cubicBezTo>
                      <a:pt x="2202" y="1142"/>
                      <a:pt x="2201" y="1145"/>
                      <a:pt x="2201" y="1145"/>
                    </a:cubicBezTo>
                    <a:close/>
                    <a:moveTo>
                      <a:pt x="2218" y="1058"/>
                    </a:moveTo>
                    <a:lnTo>
                      <a:pt x="2217" y="1066"/>
                    </a:lnTo>
                    <a:lnTo>
                      <a:pt x="2213" y="1085"/>
                    </a:lnTo>
                    <a:lnTo>
                      <a:pt x="2212" y="1090"/>
                    </a:lnTo>
                    <a:lnTo>
                      <a:pt x="2212" y="1092"/>
                    </a:lnTo>
                    <a:lnTo>
                      <a:pt x="2212" y="1092"/>
                    </a:lnTo>
                    <a:cubicBezTo>
                      <a:pt x="2212" y="1092"/>
                      <a:pt x="2210" y="1101"/>
                      <a:pt x="2209" y="1106"/>
                    </a:cubicBezTo>
                    <a:cubicBezTo>
                      <a:pt x="2212" y="1104"/>
                      <a:pt x="2238" y="1087"/>
                      <a:pt x="2240" y="1085"/>
                    </a:cubicBezTo>
                    <a:cubicBezTo>
                      <a:pt x="2237" y="1080"/>
                      <a:pt x="2222" y="1052"/>
                      <a:pt x="2219" y="1047"/>
                    </a:cubicBezTo>
                    <a:cubicBezTo>
                      <a:pt x="2219" y="1052"/>
                      <a:pt x="2218" y="1058"/>
                      <a:pt x="2218" y="1058"/>
                    </a:cubicBezTo>
                    <a:close/>
                    <a:moveTo>
                      <a:pt x="2255" y="1089"/>
                    </a:moveTo>
                    <a:cubicBezTo>
                      <a:pt x="2255" y="1090"/>
                      <a:pt x="2276" y="1128"/>
                      <a:pt x="2278" y="1132"/>
                    </a:cubicBezTo>
                    <a:cubicBezTo>
                      <a:pt x="2282" y="1130"/>
                      <a:pt x="2322" y="1104"/>
                      <a:pt x="2325" y="1102"/>
                    </a:cubicBezTo>
                    <a:cubicBezTo>
                      <a:pt x="2325" y="1101"/>
                      <a:pt x="2299" y="1060"/>
                      <a:pt x="2299" y="1060"/>
                    </a:cubicBezTo>
                    <a:cubicBezTo>
                      <a:pt x="2296" y="1062"/>
                      <a:pt x="2257" y="1087"/>
                      <a:pt x="2255" y="1089"/>
                    </a:cubicBezTo>
                    <a:close/>
                    <a:moveTo>
                      <a:pt x="2205" y="1126"/>
                    </a:moveTo>
                    <a:cubicBezTo>
                      <a:pt x="2206" y="1127"/>
                      <a:pt x="2224" y="1161"/>
                      <a:pt x="2226" y="1165"/>
                    </a:cubicBezTo>
                    <a:cubicBezTo>
                      <a:pt x="2229" y="1163"/>
                      <a:pt x="2267" y="1139"/>
                      <a:pt x="2269" y="1138"/>
                    </a:cubicBezTo>
                    <a:cubicBezTo>
                      <a:pt x="2268" y="1135"/>
                      <a:pt x="2247" y="1096"/>
                      <a:pt x="2246" y="1095"/>
                    </a:cubicBezTo>
                    <a:cubicBezTo>
                      <a:pt x="2240" y="1098"/>
                      <a:pt x="2208" y="1120"/>
                      <a:pt x="2206" y="1120"/>
                    </a:cubicBezTo>
                    <a:cubicBezTo>
                      <a:pt x="2206" y="1122"/>
                      <a:pt x="2205" y="1125"/>
                      <a:pt x="2205" y="1126"/>
                    </a:cubicBezTo>
                    <a:close/>
                    <a:moveTo>
                      <a:pt x="2151" y="1247"/>
                    </a:moveTo>
                    <a:cubicBezTo>
                      <a:pt x="2151" y="1247"/>
                      <a:pt x="2148" y="1247"/>
                      <a:pt x="2148" y="1247"/>
                    </a:cubicBezTo>
                    <a:lnTo>
                      <a:pt x="2147" y="1248"/>
                    </a:lnTo>
                    <a:cubicBezTo>
                      <a:pt x="2147" y="1248"/>
                      <a:pt x="2143" y="1249"/>
                      <a:pt x="2143" y="1249"/>
                    </a:cubicBezTo>
                    <a:lnTo>
                      <a:pt x="2142" y="1249"/>
                    </a:lnTo>
                    <a:cubicBezTo>
                      <a:pt x="2142" y="1249"/>
                      <a:pt x="2141" y="1250"/>
                      <a:pt x="2141" y="1250"/>
                    </a:cubicBezTo>
                    <a:cubicBezTo>
                      <a:pt x="2141" y="1250"/>
                      <a:pt x="2139" y="1252"/>
                      <a:pt x="2139" y="1251"/>
                    </a:cubicBezTo>
                    <a:cubicBezTo>
                      <a:pt x="2129" y="1262"/>
                      <a:pt x="2117" y="1269"/>
                      <a:pt x="2107" y="1273"/>
                    </a:cubicBezTo>
                    <a:cubicBezTo>
                      <a:pt x="2107" y="1273"/>
                      <a:pt x="2106" y="1274"/>
                      <a:pt x="2106" y="1274"/>
                    </a:cubicBezTo>
                    <a:cubicBezTo>
                      <a:pt x="2106" y="1276"/>
                      <a:pt x="2105" y="1285"/>
                      <a:pt x="2105" y="1285"/>
                    </a:cubicBezTo>
                    <a:cubicBezTo>
                      <a:pt x="2105" y="1285"/>
                      <a:pt x="2104" y="1289"/>
                      <a:pt x="2104" y="1290"/>
                    </a:cubicBezTo>
                    <a:cubicBezTo>
                      <a:pt x="2104" y="1290"/>
                      <a:pt x="2104" y="1290"/>
                      <a:pt x="2104" y="1290"/>
                    </a:cubicBezTo>
                    <a:cubicBezTo>
                      <a:pt x="2104" y="1290"/>
                      <a:pt x="2105" y="1290"/>
                      <a:pt x="2105" y="1290"/>
                    </a:cubicBezTo>
                    <a:cubicBezTo>
                      <a:pt x="2111" y="1292"/>
                      <a:pt x="2121" y="1291"/>
                      <a:pt x="2132" y="1287"/>
                    </a:cubicBezTo>
                    <a:cubicBezTo>
                      <a:pt x="2132" y="1287"/>
                      <a:pt x="2135" y="1286"/>
                      <a:pt x="2135" y="1286"/>
                    </a:cubicBezTo>
                    <a:cubicBezTo>
                      <a:pt x="2135" y="1286"/>
                      <a:pt x="2139" y="1285"/>
                      <a:pt x="2139" y="1285"/>
                    </a:cubicBezTo>
                    <a:lnTo>
                      <a:pt x="2141" y="1284"/>
                    </a:lnTo>
                    <a:cubicBezTo>
                      <a:pt x="2141" y="1284"/>
                      <a:pt x="2141" y="1283"/>
                      <a:pt x="2141" y="1283"/>
                    </a:cubicBezTo>
                    <a:cubicBezTo>
                      <a:pt x="2141" y="1283"/>
                      <a:pt x="2142" y="1283"/>
                      <a:pt x="2142" y="1283"/>
                    </a:cubicBezTo>
                    <a:lnTo>
                      <a:pt x="2143" y="1283"/>
                    </a:lnTo>
                    <a:cubicBezTo>
                      <a:pt x="2143" y="1283"/>
                      <a:pt x="2146" y="1281"/>
                      <a:pt x="2146" y="1281"/>
                    </a:cubicBezTo>
                    <a:lnTo>
                      <a:pt x="2152" y="1278"/>
                    </a:lnTo>
                    <a:cubicBezTo>
                      <a:pt x="2164" y="1270"/>
                      <a:pt x="2174" y="1261"/>
                      <a:pt x="2176" y="1253"/>
                    </a:cubicBezTo>
                    <a:cubicBezTo>
                      <a:pt x="2177" y="1251"/>
                      <a:pt x="2177" y="1249"/>
                      <a:pt x="2176" y="1248"/>
                    </a:cubicBezTo>
                    <a:cubicBezTo>
                      <a:pt x="2175" y="1247"/>
                      <a:pt x="2174" y="1246"/>
                      <a:pt x="2172" y="1245"/>
                    </a:cubicBezTo>
                    <a:cubicBezTo>
                      <a:pt x="2169" y="1245"/>
                      <a:pt x="2166" y="1244"/>
                      <a:pt x="2162" y="1245"/>
                    </a:cubicBezTo>
                    <a:lnTo>
                      <a:pt x="2157" y="1245"/>
                    </a:lnTo>
                    <a:lnTo>
                      <a:pt x="2155" y="1246"/>
                    </a:lnTo>
                    <a:lnTo>
                      <a:pt x="2152" y="1246"/>
                    </a:lnTo>
                    <a:lnTo>
                      <a:pt x="2151" y="1247"/>
                    </a:lnTo>
                    <a:close/>
                    <a:moveTo>
                      <a:pt x="2183" y="1204"/>
                    </a:moveTo>
                    <a:cubicBezTo>
                      <a:pt x="2183" y="1205"/>
                      <a:pt x="2181" y="1210"/>
                      <a:pt x="2181" y="1212"/>
                    </a:cubicBezTo>
                    <a:cubicBezTo>
                      <a:pt x="2181" y="1213"/>
                      <a:pt x="2204" y="1262"/>
                      <a:pt x="2204" y="1262"/>
                    </a:cubicBezTo>
                    <a:cubicBezTo>
                      <a:pt x="2207" y="1260"/>
                      <a:pt x="2211" y="1258"/>
                      <a:pt x="2211" y="1258"/>
                    </a:cubicBezTo>
                    <a:cubicBezTo>
                      <a:pt x="2211" y="1258"/>
                      <a:pt x="2248" y="1234"/>
                      <a:pt x="2251" y="1232"/>
                    </a:cubicBezTo>
                    <a:cubicBezTo>
                      <a:pt x="2250" y="1230"/>
                      <a:pt x="2224" y="1183"/>
                      <a:pt x="2222" y="1180"/>
                    </a:cubicBezTo>
                    <a:cubicBezTo>
                      <a:pt x="2219" y="1182"/>
                      <a:pt x="2184" y="1204"/>
                      <a:pt x="2183" y="1204"/>
                    </a:cubicBezTo>
                    <a:close/>
                    <a:moveTo>
                      <a:pt x="2166" y="1281"/>
                    </a:moveTo>
                    <a:cubicBezTo>
                      <a:pt x="2168" y="1281"/>
                      <a:pt x="2170" y="1282"/>
                      <a:pt x="2172" y="1282"/>
                    </a:cubicBezTo>
                    <a:cubicBezTo>
                      <a:pt x="2173" y="1282"/>
                      <a:pt x="2193" y="1269"/>
                      <a:pt x="2195" y="1268"/>
                    </a:cubicBezTo>
                    <a:cubicBezTo>
                      <a:pt x="2194" y="1265"/>
                      <a:pt x="2188" y="1253"/>
                      <a:pt x="2187" y="1250"/>
                    </a:cubicBezTo>
                    <a:lnTo>
                      <a:pt x="2187" y="1250"/>
                    </a:lnTo>
                    <a:cubicBezTo>
                      <a:pt x="2187" y="1252"/>
                      <a:pt x="2187" y="1254"/>
                      <a:pt x="2186" y="1256"/>
                    </a:cubicBezTo>
                    <a:cubicBezTo>
                      <a:pt x="2184" y="1264"/>
                      <a:pt x="2177" y="1273"/>
                      <a:pt x="2166" y="1281"/>
                    </a:cubicBezTo>
                    <a:close/>
                    <a:moveTo>
                      <a:pt x="2170" y="1234"/>
                    </a:moveTo>
                    <a:cubicBezTo>
                      <a:pt x="2171" y="1235"/>
                      <a:pt x="2174" y="1235"/>
                      <a:pt x="2175" y="1235"/>
                    </a:cubicBezTo>
                    <a:cubicBezTo>
                      <a:pt x="2178" y="1236"/>
                      <a:pt x="2180" y="1237"/>
                      <a:pt x="2182" y="1239"/>
                    </a:cubicBezTo>
                    <a:cubicBezTo>
                      <a:pt x="2180" y="1234"/>
                      <a:pt x="2176" y="1227"/>
                      <a:pt x="2175" y="1225"/>
                    </a:cubicBezTo>
                    <a:cubicBezTo>
                      <a:pt x="2173" y="1228"/>
                      <a:pt x="2171" y="1231"/>
                      <a:pt x="2170" y="1234"/>
                    </a:cubicBezTo>
                    <a:close/>
                    <a:moveTo>
                      <a:pt x="2183" y="1084"/>
                    </a:moveTo>
                    <a:cubicBezTo>
                      <a:pt x="2183" y="1084"/>
                      <a:pt x="2183" y="1084"/>
                      <a:pt x="2184" y="1084"/>
                    </a:cubicBezTo>
                    <a:cubicBezTo>
                      <a:pt x="2184" y="1084"/>
                      <a:pt x="2186" y="1085"/>
                      <a:pt x="2186" y="1085"/>
                    </a:cubicBezTo>
                    <a:lnTo>
                      <a:pt x="2189" y="1086"/>
                    </a:lnTo>
                    <a:cubicBezTo>
                      <a:pt x="2193" y="1086"/>
                      <a:pt x="2198" y="1086"/>
                      <a:pt x="2202" y="1085"/>
                    </a:cubicBezTo>
                    <a:cubicBezTo>
                      <a:pt x="2203" y="1083"/>
                      <a:pt x="2204" y="1073"/>
                      <a:pt x="2205" y="1070"/>
                    </a:cubicBezTo>
                    <a:cubicBezTo>
                      <a:pt x="2201" y="1070"/>
                      <a:pt x="2197" y="1071"/>
                      <a:pt x="2193" y="1071"/>
                    </a:cubicBezTo>
                    <a:lnTo>
                      <a:pt x="2190" y="1070"/>
                    </a:lnTo>
                    <a:lnTo>
                      <a:pt x="2189" y="1070"/>
                    </a:lnTo>
                    <a:cubicBezTo>
                      <a:pt x="2189" y="1070"/>
                      <a:pt x="2186" y="1070"/>
                      <a:pt x="2186" y="1070"/>
                    </a:cubicBezTo>
                    <a:cubicBezTo>
                      <a:pt x="2186" y="1070"/>
                      <a:pt x="2183" y="1069"/>
                      <a:pt x="2183" y="1069"/>
                    </a:cubicBezTo>
                    <a:cubicBezTo>
                      <a:pt x="2183" y="1069"/>
                      <a:pt x="2180" y="1068"/>
                      <a:pt x="2177" y="1066"/>
                    </a:cubicBezTo>
                    <a:cubicBezTo>
                      <a:pt x="2177" y="1069"/>
                      <a:pt x="2176" y="1079"/>
                      <a:pt x="2175" y="1080"/>
                    </a:cubicBezTo>
                    <a:cubicBezTo>
                      <a:pt x="2177" y="1081"/>
                      <a:pt x="2180" y="1083"/>
                      <a:pt x="2180" y="1083"/>
                    </a:cubicBezTo>
                    <a:cubicBezTo>
                      <a:pt x="2180" y="1083"/>
                      <a:pt x="2183" y="1084"/>
                      <a:pt x="2183" y="1084"/>
                    </a:cubicBezTo>
                    <a:close/>
                    <a:moveTo>
                      <a:pt x="2188" y="1059"/>
                    </a:moveTo>
                    <a:cubicBezTo>
                      <a:pt x="2188" y="1059"/>
                      <a:pt x="2188" y="1059"/>
                      <a:pt x="2189" y="1060"/>
                    </a:cubicBezTo>
                    <a:cubicBezTo>
                      <a:pt x="2189" y="1060"/>
                      <a:pt x="2191" y="1060"/>
                      <a:pt x="2192" y="1060"/>
                    </a:cubicBezTo>
                    <a:lnTo>
                      <a:pt x="2195" y="1060"/>
                    </a:lnTo>
                    <a:cubicBezTo>
                      <a:pt x="2199" y="1060"/>
                      <a:pt x="2203" y="1060"/>
                      <a:pt x="2207" y="1058"/>
                    </a:cubicBezTo>
                    <a:cubicBezTo>
                      <a:pt x="2207" y="1056"/>
                      <a:pt x="2209" y="1046"/>
                      <a:pt x="2209" y="1044"/>
                    </a:cubicBezTo>
                    <a:cubicBezTo>
                      <a:pt x="2206" y="1044"/>
                      <a:pt x="2203" y="1045"/>
                      <a:pt x="2199" y="1045"/>
                    </a:cubicBezTo>
                    <a:lnTo>
                      <a:pt x="2196" y="1045"/>
                    </a:lnTo>
                    <a:cubicBezTo>
                      <a:pt x="2196" y="1045"/>
                      <a:pt x="2195" y="1045"/>
                      <a:pt x="2195" y="1045"/>
                    </a:cubicBezTo>
                    <a:cubicBezTo>
                      <a:pt x="2195" y="1045"/>
                      <a:pt x="2192" y="1045"/>
                      <a:pt x="2192" y="1045"/>
                    </a:cubicBezTo>
                    <a:lnTo>
                      <a:pt x="2191" y="1044"/>
                    </a:lnTo>
                    <a:lnTo>
                      <a:pt x="2188" y="1044"/>
                    </a:lnTo>
                    <a:cubicBezTo>
                      <a:pt x="2185" y="1043"/>
                      <a:pt x="2183" y="1042"/>
                      <a:pt x="2180" y="1040"/>
                    </a:cubicBezTo>
                    <a:cubicBezTo>
                      <a:pt x="2180" y="1043"/>
                      <a:pt x="2179" y="1053"/>
                      <a:pt x="2179" y="1055"/>
                    </a:cubicBezTo>
                    <a:cubicBezTo>
                      <a:pt x="2181" y="1057"/>
                      <a:pt x="2183" y="1058"/>
                      <a:pt x="2185" y="1059"/>
                    </a:cubicBezTo>
                    <a:lnTo>
                      <a:pt x="2188" y="1059"/>
                    </a:lnTo>
                    <a:close/>
                    <a:moveTo>
                      <a:pt x="2187" y="1096"/>
                    </a:moveTo>
                    <a:lnTo>
                      <a:pt x="2184" y="1096"/>
                    </a:lnTo>
                    <a:cubicBezTo>
                      <a:pt x="2184" y="1096"/>
                      <a:pt x="2183" y="1096"/>
                      <a:pt x="2183" y="1096"/>
                    </a:cubicBezTo>
                    <a:cubicBezTo>
                      <a:pt x="2183" y="1096"/>
                      <a:pt x="2180" y="1095"/>
                      <a:pt x="2180" y="1095"/>
                    </a:cubicBezTo>
                    <a:lnTo>
                      <a:pt x="2178" y="1094"/>
                    </a:lnTo>
                    <a:cubicBezTo>
                      <a:pt x="2178" y="1094"/>
                      <a:pt x="2177" y="1094"/>
                      <a:pt x="2177" y="1094"/>
                    </a:cubicBezTo>
                    <a:cubicBezTo>
                      <a:pt x="2177" y="1094"/>
                      <a:pt x="2174" y="1092"/>
                      <a:pt x="2174" y="1092"/>
                    </a:cubicBezTo>
                    <a:cubicBezTo>
                      <a:pt x="2174" y="1092"/>
                      <a:pt x="2174" y="1092"/>
                      <a:pt x="2174" y="1092"/>
                    </a:cubicBezTo>
                    <a:cubicBezTo>
                      <a:pt x="2173" y="1094"/>
                      <a:pt x="2172" y="1104"/>
                      <a:pt x="2172" y="1107"/>
                    </a:cubicBezTo>
                    <a:cubicBezTo>
                      <a:pt x="2173" y="1107"/>
                      <a:pt x="2175" y="1109"/>
                      <a:pt x="2175" y="1109"/>
                    </a:cubicBezTo>
                    <a:cubicBezTo>
                      <a:pt x="2175" y="1109"/>
                      <a:pt x="2177" y="1109"/>
                      <a:pt x="2177" y="1109"/>
                    </a:cubicBezTo>
                    <a:lnTo>
                      <a:pt x="2178" y="1110"/>
                    </a:lnTo>
                    <a:lnTo>
                      <a:pt x="2181" y="1111"/>
                    </a:lnTo>
                    <a:lnTo>
                      <a:pt x="2183" y="1111"/>
                    </a:lnTo>
                    <a:lnTo>
                      <a:pt x="2189" y="1112"/>
                    </a:lnTo>
                    <a:cubicBezTo>
                      <a:pt x="2189" y="1112"/>
                      <a:pt x="2192" y="1112"/>
                      <a:pt x="2192" y="1112"/>
                    </a:cubicBezTo>
                    <a:lnTo>
                      <a:pt x="2196" y="1111"/>
                    </a:lnTo>
                    <a:cubicBezTo>
                      <a:pt x="2196" y="1111"/>
                      <a:pt x="2197" y="1111"/>
                      <a:pt x="2197" y="1111"/>
                    </a:cubicBezTo>
                    <a:cubicBezTo>
                      <a:pt x="2198" y="1109"/>
                      <a:pt x="2200" y="1099"/>
                      <a:pt x="2200" y="1096"/>
                    </a:cubicBezTo>
                    <a:cubicBezTo>
                      <a:pt x="2196" y="1096"/>
                      <a:pt x="2191" y="1097"/>
                      <a:pt x="2187" y="1096"/>
                    </a:cubicBezTo>
                    <a:close/>
                    <a:moveTo>
                      <a:pt x="2326" y="1041"/>
                    </a:moveTo>
                    <a:cubicBezTo>
                      <a:pt x="2326" y="1041"/>
                      <a:pt x="2310" y="1052"/>
                      <a:pt x="2308" y="1054"/>
                    </a:cubicBezTo>
                    <a:cubicBezTo>
                      <a:pt x="2310" y="1057"/>
                      <a:pt x="2333" y="1093"/>
                      <a:pt x="2335" y="1097"/>
                    </a:cubicBezTo>
                    <a:cubicBezTo>
                      <a:pt x="2336" y="1096"/>
                      <a:pt x="2375" y="1071"/>
                      <a:pt x="2378" y="1069"/>
                    </a:cubicBezTo>
                    <a:cubicBezTo>
                      <a:pt x="2376" y="1066"/>
                      <a:pt x="2352" y="1029"/>
                      <a:pt x="2349" y="1026"/>
                    </a:cubicBezTo>
                    <a:cubicBezTo>
                      <a:pt x="2347" y="1028"/>
                      <a:pt x="2326" y="1042"/>
                      <a:pt x="2326" y="1041"/>
                    </a:cubicBezTo>
                    <a:close/>
                    <a:moveTo>
                      <a:pt x="2222" y="1029"/>
                    </a:moveTo>
                    <a:cubicBezTo>
                      <a:pt x="2222" y="1029"/>
                      <a:pt x="2222" y="1030"/>
                      <a:pt x="2222" y="1030"/>
                    </a:cubicBezTo>
                    <a:cubicBezTo>
                      <a:pt x="2223" y="1031"/>
                      <a:pt x="2248" y="1076"/>
                      <a:pt x="2249" y="1079"/>
                    </a:cubicBezTo>
                    <a:cubicBezTo>
                      <a:pt x="2253" y="1077"/>
                      <a:pt x="2290" y="1052"/>
                      <a:pt x="2293" y="1050"/>
                    </a:cubicBezTo>
                    <a:cubicBezTo>
                      <a:pt x="2291" y="1047"/>
                      <a:pt x="2265" y="1004"/>
                      <a:pt x="2263" y="1001"/>
                    </a:cubicBezTo>
                    <a:cubicBezTo>
                      <a:pt x="2260" y="1003"/>
                      <a:pt x="2224" y="1028"/>
                      <a:pt x="2222" y="1029"/>
                    </a:cubicBezTo>
                    <a:close/>
                    <a:moveTo>
                      <a:pt x="2284" y="1141"/>
                    </a:moveTo>
                    <a:cubicBezTo>
                      <a:pt x="2286" y="1147"/>
                      <a:pt x="2296" y="1164"/>
                      <a:pt x="2296" y="1164"/>
                    </a:cubicBezTo>
                    <a:cubicBezTo>
                      <a:pt x="2296" y="1164"/>
                      <a:pt x="2311" y="1192"/>
                      <a:pt x="2312" y="1194"/>
                    </a:cubicBezTo>
                    <a:cubicBezTo>
                      <a:pt x="2316" y="1192"/>
                      <a:pt x="2360" y="1164"/>
                      <a:pt x="2363" y="1162"/>
                    </a:cubicBezTo>
                    <a:cubicBezTo>
                      <a:pt x="2363" y="1162"/>
                      <a:pt x="2333" y="1114"/>
                      <a:pt x="2331" y="1111"/>
                    </a:cubicBezTo>
                    <a:cubicBezTo>
                      <a:pt x="2329" y="1112"/>
                      <a:pt x="2284" y="1141"/>
                      <a:pt x="2284" y="1141"/>
                    </a:cubicBezTo>
                    <a:close/>
                    <a:moveTo>
                      <a:pt x="2302" y="1045"/>
                    </a:moveTo>
                    <a:cubicBezTo>
                      <a:pt x="2306" y="1042"/>
                      <a:pt x="2343" y="1018"/>
                      <a:pt x="2343" y="1018"/>
                    </a:cubicBezTo>
                    <a:cubicBezTo>
                      <a:pt x="2341" y="1014"/>
                      <a:pt x="2312" y="972"/>
                      <a:pt x="2310" y="969"/>
                    </a:cubicBezTo>
                    <a:cubicBezTo>
                      <a:pt x="2309" y="970"/>
                      <a:pt x="2275" y="993"/>
                      <a:pt x="2272" y="995"/>
                    </a:cubicBezTo>
                    <a:cubicBezTo>
                      <a:pt x="2273" y="998"/>
                      <a:pt x="2300" y="1041"/>
                      <a:pt x="2302" y="1045"/>
                    </a:cubicBezTo>
                    <a:close/>
                    <a:moveTo>
                      <a:pt x="2309" y="1209"/>
                    </a:moveTo>
                    <a:cubicBezTo>
                      <a:pt x="2306" y="1210"/>
                      <a:pt x="2268" y="1234"/>
                      <a:pt x="2265" y="1236"/>
                    </a:cubicBezTo>
                    <a:cubicBezTo>
                      <a:pt x="2267" y="1239"/>
                      <a:pt x="2292" y="1285"/>
                      <a:pt x="2293" y="1288"/>
                    </a:cubicBezTo>
                    <a:cubicBezTo>
                      <a:pt x="2297" y="1285"/>
                      <a:pt x="2334" y="1262"/>
                      <a:pt x="2337" y="1260"/>
                    </a:cubicBezTo>
                    <a:cubicBezTo>
                      <a:pt x="2335" y="1258"/>
                      <a:pt x="2328" y="1244"/>
                      <a:pt x="2328" y="1244"/>
                    </a:cubicBezTo>
                    <a:cubicBezTo>
                      <a:pt x="2328" y="1244"/>
                      <a:pt x="2310" y="1212"/>
                      <a:pt x="2309" y="1209"/>
                    </a:cubicBezTo>
                    <a:close/>
                    <a:moveTo>
                      <a:pt x="2078" y="1319"/>
                    </a:moveTo>
                    <a:cubicBezTo>
                      <a:pt x="2077" y="1318"/>
                      <a:pt x="2077" y="1318"/>
                      <a:pt x="2077" y="1318"/>
                    </a:cubicBezTo>
                    <a:cubicBezTo>
                      <a:pt x="2077" y="1318"/>
                      <a:pt x="2076" y="1318"/>
                      <a:pt x="2075" y="1317"/>
                    </a:cubicBezTo>
                    <a:cubicBezTo>
                      <a:pt x="2070" y="1321"/>
                      <a:pt x="2062" y="1324"/>
                      <a:pt x="2053" y="1326"/>
                    </a:cubicBezTo>
                    <a:cubicBezTo>
                      <a:pt x="2064" y="1326"/>
                      <a:pt x="2078" y="1326"/>
                      <a:pt x="2078" y="1326"/>
                    </a:cubicBezTo>
                    <a:cubicBezTo>
                      <a:pt x="2078" y="1324"/>
                      <a:pt x="2078" y="1319"/>
                      <a:pt x="2078" y="1319"/>
                    </a:cubicBezTo>
                    <a:close/>
                    <a:moveTo>
                      <a:pt x="2082" y="1001"/>
                    </a:moveTo>
                    <a:lnTo>
                      <a:pt x="2082" y="1001"/>
                    </a:lnTo>
                    <a:cubicBezTo>
                      <a:pt x="2082" y="1001"/>
                      <a:pt x="2083" y="1001"/>
                      <a:pt x="2083" y="1001"/>
                    </a:cubicBezTo>
                    <a:lnTo>
                      <a:pt x="2084" y="1001"/>
                    </a:lnTo>
                    <a:lnTo>
                      <a:pt x="2087" y="1001"/>
                    </a:lnTo>
                    <a:cubicBezTo>
                      <a:pt x="2098" y="998"/>
                      <a:pt x="2106" y="988"/>
                      <a:pt x="2106" y="977"/>
                    </a:cubicBezTo>
                    <a:lnTo>
                      <a:pt x="2106" y="975"/>
                    </a:lnTo>
                    <a:cubicBezTo>
                      <a:pt x="2106" y="975"/>
                      <a:pt x="2106" y="974"/>
                      <a:pt x="2106" y="974"/>
                    </a:cubicBezTo>
                    <a:lnTo>
                      <a:pt x="2105" y="971"/>
                    </a:lnTo>
                    <a:lnTo>
                      <a:pt x="2104" y="968"/>
                    </a:lnTo>
                    <a:cubicBezTo>
                      <a:pt x="2101" y="958"/>
                      <a:pt x="2092" y="952"/>
                      <a:pt x="2082" y="952"/>
                    </a:cubicBezTo>
                    <a:cubicBezTo>
                      <a:pt x="2072" y="952"/>
                      <a:pt x="2063" y="959"/>
                      <a:pt x="2059" y="968"/>
                    </a:cubicBezTo>
                    <a:lnTo>
                      <a:pt x="2058" y="971"/>
                    </a:lnTo>
                    <a:lnTo>
                      <a:pt x="2058" y="974"/>
                    </a:lnTo>
                    <a:lnTo>
                      <a:pt x="2058" y="975"/>
                    </a:lnTo>
                    <a:lnTo>
                      <a:pt x="2057" y="977"/>
                    </a:lnTo>
                    <a:cubicBezTo>
                      <a:pt x="2057" y="988"/>
                      <a:pt x="2066" y="998"/>
                      <a:pt x="2077" y="1001"/>
                    </a:cubicBezTo>
                    <a:cubicBezTo>
                      <a:pt x="2077" y="1001"/>
                      <a:pt x="2080" y="1001"/>
                      <a:pt x="2080" y="1001"/>
                    </a:cubicBezTo>
                    <a:lnTo>
                      <a:pt x="2082" y="1001"/>
                    </a:lnTo>
                    <a:close/>
                    <a:moveTo>
                      <a:pt x="2168" y="1209"/>
                    </a:moveTo>
                    <a:lnTo>
                      <a:pt x="2167" y="1214"/>
                    </a:lnTo>
                    <a:cubicBezTo>
                      <a:pt x="2165" y="1219"/>
                      <a:pt x="2163" y="1223"/>
                      <a:pt x="2160" y="1228"/>
                    </a:cubicBezTo>
                    <a:cubicBezTo>
                      <a:pt x="2160" y="1228"/>
                      <a:pt x="2155" y="1235"/>
                      <a:pt x="2155" y="1235"/>
                    </a:cubicBezTo>
                    <a:cubicBezTo>
                      <a:pt x="2155" y="1235"/>
                      <a:pt x="2155" y="1235"/>
                      <a:pt x="2155" y="1235"/>
                    </a:cubicBezTo>
                    <a:cubicBezTo>
                      <a:pt x="2155" y="1235"/>
                      <a:pt x="2156" y="1235"/>
                      <a:pt x="2156" y="1235"/>
                    </a:cubicBezTo>
                    <a:cubicBezTo>
                      <a:pt x="2156" y="1235"/>
                      <a:pt x="2156" y="1235"/>
                      <a:pt x="2157" y="1235"/>
                    </a:cubicBezTo>
                    <a:cubicBezTo>
                      <a:pt x="2161" y="1228"/>
                      <a:pt x="2165" y="1221"/>
                      <a:pt x="2169" y="1211"/>
                    </a:cubicBezTo>
                    <a:cubicBezTo>
                      <a:pt x="2169" y="1211"/>
                      <a:pt x="2170" y="1208"/>
                      <a:pt x="2170" y="1208"/>
                    </a:cubicBezTo>
                    <a:cubicBezTo>
                      <a:pt x="2170" y="1208"/>
                      <a:pt x="2171" y="1207"/>
                      <a:pt x="2171" y="1207"/>
                    </a:cubicBezTo>
                    <a:cubicBezTo>
                      <a:pt x="2171" y="1207"/>
                      <a:pt x="2172" y="1203"/>
                      <a:pt x="2172" y="1203"/>
                    </a:cubicBezTo>
                    <a:cubicBezTo>
                      <a:pt x="2172" y="1203"/>
                      <a:pt x="2173" y="1201"/>
                      <a:pt x="2174" y="1200"/>
                    </a:cubicBezTo>
                    <a:cubicBezTo>
                      <a:pt x="2173" y="1200"/>
                      <a:pt x="2173" y="1200"/>
                      <a:pt x="2173" y="1200"/>
                    </a:cubicBezTo>
                    <a:lnTo>
                      <a:pt x="2172" y="1200"/>
                    </a:lnTo>
                    <a:cubicBezTo>
                      <a:pt x="2172" y="1200"/>
                      <a:pt x="2170" y="1200"/>
                      <a:pt x="2169" y="1200"/>
                    </a:cubicBezTo>
                    <a:cubicBezTo>
                      <a:pt x="2169" y="1202"/>
                      <a:pt x="2169" y="1204"/>
                      <a:pt x="2169" y="1204"/>
                    </a:cubicBezTo>
                    <a:lnTo>
                      <a:pt x="2169" y="1204"/>
                    </a:lnTo>
                    <a:cubicBezTo>
                      <a:pt x="2169" y="1204"/>
                      <a:pt x="2169" y="1204"/>
                      <a:pt x="2169" y="1205"/>
                    </a:cubicBezTo>
                    <a:cubicBezTo>
                      <a:pt x="2169" y="1204"/>
                      <a:pt x="2168" y="1209"/>
                      <a:pt x="2168" y="1209"/>
                    </a:cubicBezTo>
                    <a:close/>
                    <a:moveTo>
                      <a:pt x="2122" y="828"/>
                    </a:moveTo>
                    <a:lnTo>
                      <a:pt x="2118" y="825"/>
                    </a:lnTo>
                    <a:lnTo>
                      <a:pt x="2114" y="822"/>
                    </a:lnTo>
                    <a:cubicBezTo>
                      <a:pt x="2104" y="816"/>
                      <a:pt x="2093" y="813"/>
                      <a:pt x="2082" y="813"/>
                    </a:cubicBezTo>
                    <a:cubicBezTo>
                      <a:pt x="2073" y="813"/>
                      <a:pt x="2064" y="815"/>
                      <a:pt x="2055" y="819"/>
                    </a:cubicBezTo>
                    <a:lnTo>
                      <a:pt x="2052" y="821"/>
                    </a:lnTo>
                    <a:lnTo>
                      <a:pt x="2048" y="823"/>
                    </a:lnTo>
                    <a:cubicBezTo>
                      <a:pt x="2031" y="835"/>
                      <a:pt x="2020" y="854"/>
                      <a:pt x="2020" y="875"/>
                    </a:cubicBezTo>
                    <a:cubicBezTo>
                      <a:pt x="2020" y="893"/>
                      <a:pt x="2029" y="911"/>
                      <a:pt x="2044" y="923"/>
                    </a:cubicBezTo>
                    <a:lnTo>
                      <a:pt x="2046" y="925"/>
                    </a:lnTo>
                    <a:lnTo>
                      <a:pt x="2049" y="927"/>
                    </a:lnTo>
                    <a:cubicBezTo>
                      <a:pt x="2059" y="933"/>
                      <a:pt x="2070" y="936"/>
                      <a:pt x="2082" y="936"/>
                    </a:cubicBezTo>
                    <a:cubicBezTo>
                      <a:pt x="2093" y="936"/>
                      <a:pt x="2104" y="933"/>
                      <a:pt x="2114" y="927"/>
                    </a:cubicBezTo>
                    <a:lnTo>
                      <a:pt x="2117" y="925"/>
                    </a:lnTo>
                    <a:lnTo>
                      <a:pt x="2120" y="923"/>
                    </a:lnTo>
                    <a:cubicBezTo>
                      <a:pt x="2135" y="911"/>
                      <a:pt x="2143" y="893"/>
                      <a:pt x="2143" y="875"/>
                    </a:cubicBezTo>
                    <a:cubicBezTo>
                      <a:pt x="2143" y="857"/>
                      <a:pt x="2135" y="840"/>
                      <a:pt x="2122" y="828"/>
                    </a:cubicBezTo>
                    <a:close/>
                    <a:moveTo>
                      <a:pt x="1749" y="1059"/>
                    </a:moveTo>
                    <a:cubicBezTo>
                      <a:pt x="1749" y="1064"/>
                      <a:pt x="1748" y="1068"/>
                      <a:pt x="1748" y="1073"/>
                    </a:cubicBezTo>
                    <a:cubicBezTo>
                      <a:pt x="1748" y="1081"/>
                      <a:pt x="1749" y="1091"/>
                      <a:pt x="1750" y="1101"/>
                    </a:cubicBezTo>
                    <a:cubicBezTo>
                      <a:pt x="1755" y="1094"/>
                      <a:pt x="1770" y="1072"/>
                      <a:pt x="1770" y="1072"/>
                    </a:cubicBezTo>
                    <a:cubicBezTo>
                      <a:pt x="1768" y="1070"/>
                      <a:pt x="1753" y="1062"/>
                      <a:pt x="1749" y="1059"/>
                    </a:cubicBezTo>
                    <a:close/>
                    <a:moveTo>
                      <a:pt x="2413" y="1101"/>
                    </a:moveTo>
                    <a:cubicBezTo>
                      <a:pt x="2415" y="1091"/>
                      <a:pt x="2415" y="1081"/>
                      <a:pt x="2415" y="1073"/>
                    </a:cubicBezTo>
                    <a:cubicBezTo>
                      <a:pt x="2415" y="1068"/>
                      <a:pt x="2415" y="1064"/>
                      <a:pt x="2414" y="1059"/>
                    </a:cubicBezTo>
                    <a:cubicBezTo>
                      <a:pt x="2410" y="1061"/>
                      <a:pt x="2395" y="1071"/>
                      <a:pt x="2393" y="1072"/>
                    </a:cubicBezTo>
                    <a:cubicBezTo>
                      <a:pt x="2394" y="1073"/>
                      <a:pt x="2412" y="1100"/>
                      <a:pt x="2413" y="1101"/>
                    </a:cubicBezTo>
                    <a:close/>
                    <a:moveTo>
                      <a:pt x="2200" y="1277"/>
                    </a:moveTo>
                    <a:cubicBezTo>
                      <a:pt x="2198" y="1278"/>
                      <a:pt x="2186" y="1286"/>
                      <a:pt x="2182" y="1289"/>
                    </a:cubicBezTo>
                    <a:cubicBezTo>
                      <a:pt x="2182" y="1289"/>
                      <a:pt x="2182" y="1289"/>
                      <a:pt x="2182" y="1289"/>
                    </a:cubicBezTo>
                    <a:cubicBezTo>
                      <a:pt x="2186" y="1292"/>
                      <a:pt x="2188" y="1296"/>
                      <a:pt x="2188" y="1301"/>
                    </a:cubicBezTo>
                    <a:cubicBezTo>
                      <a:pt x="2188" y="1301"/>
                      <a:pt x="2188" y="1301"/>
                      <a:pt x="2188" y="1301"/>
                    </a:cubicBezTo>
                    <a:cubicBezTo>
                      <a:pt x="2188" y="1313"/>
                      <a:pt x="2173" y="1323"/>
                      <a:pt x="2151" y="1327"/>
                    </a:cubicBezTo>
                    <a:cubicBezTo>
                      <a:pt x="2175" y="1327"/>
                      <a:pt x="2199" y="1329"/>
                      <a:pt x="2225" y="1330"/>
                    </a:cubicBezTo>
                    <a:cubicBezTo>
                      <a:pt x="2224" y="1328"/>
                      <a:pt x="2202" y="1281"/>
                      <a:pt x="2200" y="1277"/>
                    </a:cubicBezTo>
                    <a:close/>
                    <a:moveTo>
                      <a:pt x="1792" y="1157"/>
                    </a:moveTo>
                    <a:cubicBezTo>
                      <a:pt x="1792" y="1156"/>
                      <a:pt x="1823" y="1106"/>
                      <a:pt x="1824" y="1106"/>
                    </a:cubicBezTo>
                    <a:cubicBezTo>
                      <a:pt x="1823" y="1105"/>
                      <a:pt x="1781" y="1079"/>
                      <a:pt x="1779" y="1078"/>
                    </a:cubicBezTo>
                    <a:cubicBezTo>
                      <a:pt x="1778" y="1080"/>
                      <a:pt x="1766" y="1098"/>
                      <a:pt x="1766" y="1098"/>
                    </a:cubicBezTo>
                    <a:cubicBezTo>
                      <a:pt x="1766" y="1098"/>
                      <a:pt x="1753" y="1116"/>
                      <a:pt x="1753" y="1117"/>
                    </a:cubicBezTo>
                    <a:cubicBezTo>
                      <a:pt x="1753" y="1118"/>
                      <a:pt x="1756" y="1132"/>
                      <a:pt x="1756" y="1134"/>
                    </a:cubicBezTo>
                    <a:cubicBezTo>
                      <a:pt x="1757" y="1135"/>
                      <a:pt x="1789" y="1155"/>
                      <a:pt x="1792" y="1157"/>
                    </a:cubicBezTo>
                    <a:close/>
                    <a:moveTo>
                      <a:pt x="2167" y="1132"/>
                    </a:moveTo>
                    <a:cubicBezTo>
                      <a:pt x="2168" y="1133"/>
                      <a:pt x="2170" y="1134"/>
                      <a:pt x="2170" y="1134"/>
                    </a:cubicBezTo>
                    <a:cubicBezTo>
                      <a:pt x="2170" y="1134"/>
                      <a:pt x="2171" y="1135"/>
                      <a:pt x="2171" y="1135"/>
                    </a:cubicBezTo>
                    <a:cubicBezTo>
                      <a:pt x="2171" y="1135"/>
                      <a:pt x="2173" y="1136"/>
                      <a:pt x="2174" y="1136"/>
                    </a:cubicBezTo>
                    <a:lnTo>
                      <a:pt x="2176" y="1136"/>
                    </a:lnTo>
                    <a:lnTo>
                      <a:pt x="2176" y="1137"/>
                    </a:lnTo>
                    <a:cubicBezTo>
                      <a:pt x="2181" y="1138"/>
                      <a:pt x="2186" y="1138"/>
                      <a:pt x="2192" y="1137"/>
                    </a:cubicBezTo>
                    <a:cubicBezTo>
                      <a:pt x="2192" y="1134"/>
                      <a:pt x="2195" y="1123"/>
                      <a:pt x="2195" y="1122"/>
                    </a:cubicBezTo>
                    <a:cubicBezTo>
                      <a:pt x="2194" y="1122"/>
                      <a:pt x="2192" y="1123"/>
                      <a:pt x="2192" y="1123"/>
                    </a:cubicBezTo>
                    <a:lnTo>
                      <a:pt x="2190" y="1123"/>
                    </a:lnTo>
                    <a:cubicBezTo>
                      <a:pt x="2187" y="1123"/>
                      <a:pt x="2184" y="1122"/>
                      <a:pt x="2180" y="1122"/>
                    </a:cubicBezTo>
                    <a:lnTo>
                      <a:pt x="2180" y="1122"/>
                    </a:lnTo>
                    <a:cubicBezTo>
                      <a:pt x="2180" y="1122"/>
                      <a:pt x="2179" y="1122"/>
                      <a:pt x="2179" y="1122"/>
                    </a:cubicBezTo>
                    <a:lnTo>
                      <a:pt x="2178" y="1121"/>
                    </a:lnTo>
                    <a:cubicBezTo>
                      <a:pt x="2178" y="1121"/>
                      <a:pt x="2177" y="1121"/>
                      <a:pt x="2177" y="1121"/>
                    </a:cubicBezTo>
                    <a:lnTo>
                      <a:pt x="2176" y="1121"/>
                    </a:lnTo>
                    <a:lnTo>
                      <a:pt x="2175" y="1120"/>
                    </a:lnTo>
                    <a:cubicBezTo>
                      <a:pt x="2175" y="1120"/>
                      <a:pt x="2174" y="1120"/>
                      <a:pt x="2174" y="1120"/>
                    </a:cubicBezTo>
                    <a:cubicBezTo>
                      <a:pt x="2174" y="1120"/>
                      <a:pt x="2173" y="1120"/>
                      <a:pt x="2172" y="1119"/>
                    </a:cubicBezTo>
                    <a:cubicBezTo>
                      <a:pt x="2172" y="1119"/>
                      <a:pt x="2171" y="1119"/>
                      <a:pt x="2170" y="1118"/>
                    </a:cubicBezTo>
                    <a:cubicBezTo>
                      <a:pt x="2169" y="1121"/>
                      <a:pt x="2167" y="1130"/>
                      <a:pt x="2167" y="1132"/>
                    </a:cubicBezTo>
                    <a:close/>
                    <a:moveTo>
                      <a:pt x="2022" y="1199"/>
                    </a:moveTo>
                    <a:lnTo>
                      <a:pt x="2018" y="1197"/>
                    </a:lnTo>
                    <a:cubicBezTo>
                      <a:pt x="2018" y="1197"/>
                      <a:pt x="2014" y="1196"/>
                      <a:pt x="2014" y="1196"/>
                    </a:cubicBezTo>
                    <a:cubicBezTo>
                      <a:pt x="2014" y="1196"/>
                      <a:pt x="2010" y="1196"/>
                      <a:pt x="2010" y="1196"/>
                    </a:cubicBezTo>
                    <a:cubicBezTo>
                      <a:pt x="2010" y="1195"/>
                      <a:pt x="2009" y="1196"/>
                      <a:pt x="2009" y="1196"/>
                    </a:cubicBezTo>
                    <a:cubicBezTo>
                      <a:pt x="2009" y="1196"/>
                      <a:pt x="2008" y="1196"/>
                      <a:pt x="2009" y="1196"/>
                    </a:cubicBezTo>
                    <a:lnTo>
                      <a:pt x="2007" y="1196"/>
                    </a:lnTo>
                    <a:cubicBezTo>
                      <a:pt x="2007" y="1196"/>
                      <a:pt x="2007" y="1196"/>
                      <a:pt x="2007" y="1196"/>
                    </a:cubicBezTo>
                    <a:cubicBezTo>
                      <a:pt x="2007" y="1196"/>
                      <a:pt x="2006" y="1197"/>
                      <a:pt x="2006" y="1197"/>
                    </a:cubicBezTo>
                    <a:cubicBezTo>
                      <a:pt x="2006" y="1197"/>
                      <a:pt x="2005" y="1198"/>
                      <a:pt x="2005" y="1198"/>
                    </a:cubicBezTo>
                    <a:lnTo>
                      <a:pt x="2005" y="1201"/>
                    </a:lnTo>
                    <a:lnTo>
                      <a:pt x="2005" y="1201"/>
                    </a:lnTo>
                    <a:cubicBezTo>
                      <a:pt x="2005" y="1203"/>
                      <a:pt x="2006" y="1206"/>
                      <a:pt x="2007" y="1209"/>
                    </a:cubicBezTo>
                    <a:lnTo>
                      <a:pt x="2007" y="1209"/>
                    </a:lnTo>
                    <a:lnTo>
                      <a:pt x="2008" y="1212"/>
                    </a:lnTo>
                    <a:lnTo>
                      <a:pt x="2008" y="1213"/>
                    </a:lnTo>
                    <a:cubicBezTo>
                      <a:pt x="2008" y="1213"/>
                      <a:pt x="2009" y="1214"/>
                      <a:pt x="2009" y="1214"/>
                    </a:cubicBezTo>
                    <a:cubicBezTo>
                      <a:pt x="2009" y="1214"/>
                      <a:pt x="2012" y="1219"/>
                      <a:pt x="2012" y="1219"/>
                    </a:cubicBezTo>
                    <a:lnTo>
                      <a:pt x="2013" y="1221"/>
                    </a:lnTo>
                    <a:cubicBezTo>
                      <a:pt x="2013" y="1221"/>
                      <a:pt x="2014" y="1223"/>
                      <a:pt x="2014" y="1223"/>
                    </a:cubicBezTo>
                    <a:lnTo>
                      <a:pt x="2019" y="1230"/>
                    </a:lnTo>
                    <a:lnTo>
                      <a:pt x="2026" y="1238"/>
                    </a:lnTo>
                    <a:lnTo>
                      <a:pt x="2027" y="1239"/>
                    </a:lnTo>
                    <a:lnTo>
                      <a:pt x="2029" y="1241"/>
                    </a:lnTo>
                    <a:lnTo>
                      <a:pt x="2031" y="1243"/>
                    </a:lnTo>
                    <a:lnTo>
                      <a:pt x="2037" y="1249"/>
                    </a:lnTo>
                    <a:cubicBezTo>
                      <a:pt x="2043" y="1253"/>
                      <a:pt x="2049" y="1257"/>
                      <a:pt x="2054" y="1260"/>
                    </a:cubicBezTo>
                    <a:cubicBezTo>
                      <a:pt x="2054" y="1260"/>
                      <a:pt x="2055" y="1260"/>
                      <a:pt x="2056" y="1261"/>
                    </a:cubicBezTo>
                    <a:cubicBezTo>
                      <a:pt x="2056" y="1259"/>
                      <a:pt x="2056" y="1252"/>
                      <a:pt x="2056" y="1252"/>
                    </a:cubicBezTo>
                    <a:cubicBezTo>
                      <a:pt x="2056" y="1244"/>
                      <a:pt x="2056" y="1236"/>
                      <a:pt x="2057" y="1228"/>
                    </a:cubicBezTo>
                    <a:lnTo>
                      <a:pt x="2057" y="1227"/>
                    </a:lnTo>
                    <a:cubicBezTo>
                      <a:pt x="2057" y="1227"/>
                      <a:pt x="2050" y="1219"/>
                      <a:pt x="2050" y="1219"/>
                    </a:cubicBezTo>
                    <a:cubicBezTo>
                      <a:pt x="2041" y="1210"/>
                      <a:pt x="2031" y="1203"/>
                      <a:pt x="2022" y="1199"/>
                    </a:cubicBezTo>
                    <a:close/>
                    <a:moveTo>
                      <a:pt x="2131" y="969"/>
                    </a:moveTo>
                    <a:cubicBezTo>
                      <a:pt x="2131" y="969"/>
                      <a:pt x="2132" y="967"/>
                      <a:pt x="2132" y="967"/>
                    </a:cubicBezTo>
                    <a:cubicBezTo>
                      <a:pt x="2132" y="967"/>
                      <a:pt x="2133" y="954"/>
                      <a:pt x="2134" y="952"/>
                    </a:cubicBezTo>
                    <a:cubicBezTo>
                      <a:pt x="2132" y="951"/>
                      <a:pt x="2121" y="938"/>
                      <a:pt x="2119" y="936"/>
                    </a:cubicBezTo>
                    <a:cubicBezTo>
                      <a:pt x="2112" y="940"/>
                      <a:pt x="2105" y="943"/>
                      <a:pt x="2096" y="945"/>
                    </a:cubicBezTo>
                    <a:cubicBezTo>
                      <a:pt x="2105" y="949"/>
                      <a:pt x="2112" y="957"/>
                      <a:pt x="2115" y="967"/>
                    </a:cubicBezTo>
                    <a:lnTo>
                      <a:pt x="2115" y="967"/>
                    </a:lnTo>
                    <a:lnTo>
                      <a:pt x="2116" y="970"/>
                    </a:lnTo>
                    <a:lnTo>
                      <a:pt x="2116" y="973"/>
                    </a:lnTo>
                    <a:lnTo>
                      <a:pt x="2116" y="974"/>
                    </a:lnTo>
                    <a:lnTo>
                      <a:pt x="2117" y="975"/>
                    </a:lnTo>
                    <a:lnTo>
                      <a:pt x="2117" y="977"/>
                    </a:lnTo>
                    <a:cubicBezTo>
                      <a:pt x="2117" y="991"/>
                      <a:pt x="2108" y="1004"/>
                      <a:pt x="2094" y="1009"/>
                    </a:cubicBezTo>
                    <a:cubicBezTo>
                      <a:pt x="2106" y="1014"/>
                      <a:pt x="2114" y="1026"/>
                      <a:pt x="2114" y="1039"/>
                    </a:cubicBezTo>
                    <a:cubicBezTo>
                      <a:pt x="2114" y="1053"/>
                      <a:pt x="2105" y="1065"/>
                      <a:pt x="2092" y="1069"/>
                    </a:cubicBezTo>
                    <a:cubicBezTo>
                      <a:pt x="2096" y="1071"/>
                      <a:pt x="2099" y="1073"/>
                      <a:pt x="2102" y="1076"/>
                    </a:cubicBezTo>
                    <a:cubicBezTo>
                      <a:pt x="2107" y="1081"/>
                      <a:pt x="2110" y="1088"/>
                      <a:pt x="2110" y="1096"/>
                    </a:cubicBezTo>
                    <a:cubicBezTo>
                      <a:pt x="2110" y="1107"/>
                      <a:pt x="2103" y="1117"/>
                      <a:pt x="2093" y="1122"/>
                    </a:cubicBezTo>
                    <a:cubicBezTo>
                      <a:pt x="2101" y="1126"/>
                      <a:pt x="2107" y="1134"/>
                      <a:pt x="2107" y="1143"/>
                    </a:cubicBezTo>
                    <a:cubicBezTo>
                      <a:pt x="2117" y="1073"/>
                      <a:pt x="2131" y="973"/>
                      <a:pt x="2131" y="973"/>
                    </a:cubicBezTo>
                    <a:lnTo>
                      <a:pt x="2131" y="969"/>
                    </a:lnTo>
                    <a:close/>
                    <a:moveTo>
                      <a:pt x="2154" y="1195"/>
                    </a:moveTo>
                    <a:cubicBezTo>
                      <a:pt x="2154" y="1195"/>
                      <a:pt x="2149" y="1196"/>
                      <a:pt x="2149" y="1196"/>
                    </a:cubicBezTo>
                    <a:lnTo>
                      <a:pt x="2146" y="1197"/>
                    </a:lnTo>
                    <a:cubicBezTo>
                      <a:pt x="2146" y="1197"/>
                      <a:pt x="2142" y="1199"/>
                      <a:pt x="2142" y="1199"/>
                    </a:cubicBezTo>
                    <a:cubicBezTo>
                      <a:pt x="2133" y="1203"/>
                      <a:pt x="2123" y="1210"/>
                      <a:pt x="2114" y="1219"/>
                    </a:cubicBezTo>
                    <a:cubicBezTo>
                      <a:pt x="2114" y="1219"/>
                      <a:pt x="2107" y="1227"/>
                      <a:pt x="2106" y="1227"/>
                    </a:cubicBezTo>
                    <a:cubicBezTo>
                      <a:pt x="2106" y="1228"/>
                      <a:pt x="2106" y="1228"/>
                      <a:pt x="2106" y="1228"/>
                    </a:cubicBezTo>
                    <a:cubicBezTo>
                      <a:pt x="2107" y="1236"/>
                      <a:pt x="2108" y="1244"/>
                      <a:pt x="2108" y="1252"/>
                    </a:cubicBezTo>
                    <a:cubicBezTo>
                      <a:pt x="2108" y="1252"/>
                      <a:pt x="2108" y="1259"/>
                      <a:pt x="2107" y="1261"/>
                    </a:cubicBezTo>
                    <a:cubicBezTo>
                      <a:pt x="2109" y="1260"/>
                      <a:pt x="2110" y="1260"/>
                      <a:pt x="2110" y="1260"/>
                    </a:cubicBezTo>
                    <a:cubicBezTo>
                      <a:pt x="2115" y="1257"/>
                      <a:pt x="2121" y="1253"/>
                      <a:pt x="2126" y="1249"/>
                    </a:cubicBezTo>
                    <a:lnTo>
                      <a:pt x="2133" y="1243"/>
                    </a:lnTo>
                    <a:lnTo>
                      <a:pt x="2135" y="1241"/>
                    </a:lnTo>
                    <a:lnTo>
                      <a:pt x="2136" y="1240"/>
                    </a:lnTo>
                    <a:lnTo>
                      <a:pt x="2138" y="1238"/>
                    </a:lnTo>
                    <a:lnTo>
                      <a:pt x="2145" y="1230"/>
                    </a:lnTo>
                    <a:lnTo>
                      <a:pt x="2150" y="1223"/>
                    </a:lnTo>
                    <a:lnTo>
                      <a:pt x="2151" y="1221"/>
                    </a:lnTo>
                    <a:lnTo>
                      <a:pt x="2152" y="1219"/>
                    </a:lnTo>
                    <a:cubicBezTo>
                      <a:pt x="2152" y="1219"/>
                      <a:pt x="2155" y="1214"/>
                      <a:pt x="2155" y="1214"/>
                    </a:cubicBezTo>
                    <a:lnTo>
                      <a:pt x="2157" y="1209"/>
                    </a:lnTo>
                    <a:cubicBezTo>
                      <a:pt x="2158" y="1206"/>
                      <a:pt x="2159" y="1203"/>
                      <a:pt x="2159" y="1201"/>
                    </a:cubicBezTo>
                    <a:cubicBezTo>
                      <a:pt x="2159" y="1201"/>
                      <a:pt x="2159" y="1201"/>
                      <a:pt x="2159" y="1201"/>
                    </a:cubicBezTo>
                    <a:lnTo>
                      <a:pt x="2158" y="1198"/>
                    </a:lnTo>
                    <a:lnTo>
                      <a:pt x="2158" y="1197"/>
                    </a:lnTo>
                    <a:lnTo>
                      <a:pt x="2157" y="1197"/>
                    </a:lnTo>
                    <a:cubicBezTo>
                      <a:pt x="2157" y="1197"/>
                      <a:pt x="2157" y="1196"/>
                      <a:pt x="2157" y="1196"/>
                    </a:cubicBezTo>
                    <a:lnTo>
                      <a:pt x="2156" y="1196"/>
                    </a:lnTo>
                    <a:cubicBezTo>
                      <a:pt x="2156" y="1196"/>
                      <a:pt x="2155" y="1196"/>
                      <a:pt x="2155" y="1196"/>
                    </a:cubicBezTo>
                    <a:lnTo>
                      <a:pt x="2154" y="1196"/>
                    </a:lnTo>
                    <a:lnTo>
                      <a:pt x="2154" y="1195"/>
                    </a:lnTo>
                    <a:close/>
                    <a:moveTo>
                      <a:pt x="2193" y="1034"/>
                    </a:moveTo>
                    <a:lnTo>
                      <a:pt x="2194" y="1034"/>
                    </a:lnTo>
                    <a:cubicBezTo>
                      <a:pt x="2194" y="1034"/>
                      <a:pt x="2196" y="1034"/>
                      <a:pt x="2196" y="1034"/>
                    </a:cubicBezTo>
                    <a:cubicBezTo>
                      <a:pt x="2196" y="1034"/>
                      <a:pt x="2197" y="1034"/>
                      <a:pt x="2198" y="1034"/>
                    </a:cubicBezTo>
                    <a:lnTo>
                      <a:pt x="2202" y="1034"/>
                    </a:lnTo>
                    <a:lnTo>
                      <a:pt x="2209" y="1033"/>
                    </a:lnTo>
                    <a:cubicBezTo>
                      <a:pt x="2209" y="1033"/>
                      <a:pt x="2210" y="1033"/>
                      <a:pt x="2211" y="1033"/>
                    </a:cubicBezTo>
                    <a:cubicBezTo>
                      <a:pt x="2211" y="1033"/>
                      <a:pt x="2213" y="1018"/>
                      <a:pt x="2213" y="1018"/>
                    </a:cubicBezTo>
                    <a:cubicBezTo>
                      <a:pt x="2213" y="1018"/>
                      <a:pt x="2212" y="1018"/>
                      <a:pt x="2212" y="1018"/>
                    </a:cubicBezTo>
                    <a:lnTo>
                      <a:pt x="2209" y="1018"/>
                    </a:lnTo>
                    <a:lnTo>
                      <a:pt x="2205" y="1019"/>
                    </a:lnTo>
                    <a:cubicBezTo>
                      <a:pt x="2205" y="1019"/>
                      <a:pt x="2203" y="1019"/>
                      <a:pt x="2202" y="1019"/>
                    </a:cubicBezTo>
                    <a:lnTo>
                      <a:pt x="2200" y="1019"/>
                    </a:lnTo>
                    <a:cubicBezTo>
                      <a:pt x="2200" y="1019"/>
                      <a:pt x="2199" y="1019"/>
                      <a:pt x="2199" y="1019"/>
                    </a:cubicBezTo>
                    <a:cubicBezTo>
                      <a:pt x="2199" y="1019"/>
                      <a:pt x="2196" y="1019"/>
                      <a:pt x="2196" y="1019"/>
                    </a:cubicBezTo>
                    <a:cubicBezTo>
                      <a:pt x="2196" y="1019"/>
                      <a:pt x="2193" y="1019"/>
                      <a:pt x="2193" y="1019"/>
                    </a:cubicBezTo>
                    <a:cubicBezTo>
                      <a:pt x="2189" y="1018"/>
                      <a:pt x="2186" y="1017"/>
                      <a:pt x="2182" y="1016"/>
                    </a:cubicBezTo>
                    <a:cubicBezTo>
                      <a:pt x="2182" y="1018"/>
                      <a:pt x="2181" y="1027"/>
                      <a:pt x="2181" y="1029"/>
                    </a:cubicBezTo>
                    <a:cubicBezTo>
                      <a:pt x="2184" y="1031"/>
                      <a:pt x="2187" y="1032"/>
                      <a:pt x="2190" y="1033"/>
                    </a:cubicBezTo>
                    <a:lnTo>
                      <a:pt x="2193" y="1034"/>
                    </a:lnTo>
                    <a:close/>
                    <a:moveTo>
                      <a:pt x="2032" y="970"/>
                    </a:moveTo>
                    <a:cubicBezTo>
                      <a:pt x="2032" y="970"/>
                      <a:pt x="2047" y="1074"/>
                      <a:pt x="2056" y="1143"/>
                    </a:cubicBezTo>
                    <a:cubicBezTo>
                      <a:pt x="2057" y="1137"/>
                      <a:pt x="2059" y="1131"/>
                      <a:pt x="2064" y="1126"/>
                    </a:cubicBezTo>
                    <a:cubicBezTo>
                      <a:pt x="2066" y="1125"/>
                      <a:pt x="2068" y="1123"/>
                      <a:pt x="2071" y="1122"/>
                    </a:cubicBezTo>
                    <a:cubicBezTo>
                      <a:pt x="2060" y="1117"/>
                      <a:pt x="2053" y="1107"/>
                      <a:pt x="2053" y="1096"/>
                    </a:cubicBezTo>
                    <a:cubicBezTo>
                      <a:pt x="2053" y="1088"/>
                      <a:pt x="2056" y="1081"/>
                      <a:pt x="2062" y="1076"/>
                    </a:cubicBezTo>
                    <a:lnTo>
                      <a:pt x="2062" y="1076"/>
                    </a:lnTo>
                    <a:cubicBezTo>
                      <a:pt x="2064" y="1073"/>
                      <a:pt x="2068" y="1071"/>
                      <a:pt x="2071" y="1069"/>
                    </a:cubicBezTo>
                    <a:cubicBezTo>
                      <a:pt x="2059" y="1065"/>
                      <a:pt x="2049" y="1053"/>
                      <a:pt x="2049" y="1039"/>
                    </a:cubicBezTo>
                    <a:cubicBezTo>
                      <a:pt x="2049" y="1026"/>
                      <a:pt x="2057" y="1015"/>
                      <a:pt x="2069" y="1009"/>
                    </a:cubicBezTo>
                    <a:cubicBezTo>
                      <a:pt x="2056" y="1004"/>
                      <a:pt x="2047" y="991"/>
                      <a:pt x="2047" y="977"/>
                    </a:cubicBezTo>
                    <a:lnTo>
                      <a:pt x="2047" y="974"/>
                    </a:lnTo>
                    <a:lnTo>
                      <a:pt x="2047" y="974"/>
                    </a:lnTo>
                    <a:lnTo>
                      <a:pt x="2047" y="973"/>
                    </a:lnTo>
                    <a:lnTo>
                      <a:pt x="2047" y="970"/>
                    </a:lnTo>
                    <a:lnTo>
                      <a:pt x="2048" y="967"/>
                    </a:lnTo>
                    <a:lnTo>
                      <a:pt x="2048" y="967"/>
                    </a:lnTo>
                    <a:cubicBezTo>
                      <a:pt x="2051" y="957"/>
                      <a:pt x="2058" y="949"/>
                      <a:pt x="2067" y="945"/>
                    </a:cubicBezTo>
                    <a:cubicBezTo>
                      <a:pt x="2059" y="943"/>
                      <a:pt x="2051" y="940"/>
                      <a:pt x="2044" y="936"/>
                    </a:cubicBezTo>
                    <a:cubicBezTo>
                      <a:pt x="2042" y="938"/>
                      <a:pt x="2031" y="951"/>
                      <a:pt x="2030" y="952"/>
                    </a:cubicBezTo>
                    <a:cubicBezTo>
                      <a:pt x="2030" y="952"/>
                      <a:pt x="2032" y="967"/>
                      <a:pt x="2032" y="967"/>
                    </a:cubicBezTo>
                    <a:lnTo>
                      <a:pt x="2032" y="970"/>
                    </a:lnTo>
                    <a:close/>
                    <a:moveTo>
                      <a:pt x="2058" y="1153"/>
                    </a:moveTo>
                    <a:cubicBezTo>
                      <a:pt x="2061" y="1178"/>
                      <a:pt x="2064" y="1197"/>
                      <a:pt x="2064" y="1201"/>
                    </a:cubicBezTo>
                    <a:cubicBezTo>
                      <a:pt x="2068" y="1192"/>
                      <a:pt x="2073" y="1187"/>
                      <a:pt x="2078" y="1185"/>
                    </a:cubicBezTo>
                    <a:cubicBezTo>
                      <a:pt x="2078" y="1185"/>
                      <a:pt x="2082" y="1184"/>
                      <a:pt x="2082" y="1184"/>
                    </a:cubicBezTo>
                    <a:cubicBezTo>
                      <a:pt x="2082" y="1184"/>
                      <a:pt x="2086" y="1185"/>
                      <a:pt x="2086" y="1185"/>
                    </a:cubicBezTo>
                    <a:cubicBezTo>
                      <a:pt x="2091" y="1187"/>
                      <a:pt x="2096" y="1192"/>
                      <a:pt x="2099" y="1201"/>
                    </a:cubicBezTo>
                    <a:cubicBezTo>
                      <a:pt x="2100" y="1191"/>
                      <a:pt x="2103" y="1174"/>
                      <a:pt x="2106" y="1153"/>
                    </a:cubicBezTo>
                    <a:cubicBezTo>
                      <a:pt x="2103" y="1162"/>
                      <a:pt x="2095" y="1168"/>
                      <a:pt x="2086" y="1170"/>
                    </a:cubicBezTo>
                    <a:cubicBezTo>
                      <a:pt x="2086" y="1170"/>
                      <a:pt x="2085" y="1170"/>
                      <a:pt x="2085" y="1170"/>
                    </a:cubicBezTo>
                    <a:cubicBezTo>
                      <a:pt x="2085" y="1170"/>
                      <a:pt x="2083" y="1170"/>
                      <a:pt x="2082" y="1170"/>
                    </a:cubicBezTo>
                    <a:lnTo>
                      <a:pt x="2082" y="1170"/>
                    </a:lnTo>
                    <a:lnTo>
                      <a:pt x="2082" y="1170"/>
                    </a:lnTo>
                    <a:lnTo>
                      <a:pt x="2079" y="1170"/>
                    </a:lnTo>
                    <a:lnTo>
                      <a:pt x="2079" y="1170"/>
                    </a:lnTo>
                    <a:lnTo>
                      <a:pt x="2078" y="1170"/>
                    </a:lnTo>
                    <a:cubicBezTo>
                      <a:pt x="2069" y="1168"/>
                      <a:pt x="2061" y="1162"/>
                      <a:pt x="2058" y="1153"/>
                    </a:cubicBezTo>
                    <a:close/>
                    <a:moveTo>
                      <a:pt x="2079" y="1159"/>
                    </a:moveTo>
                    <a:cubicBezTo>
                      <a:pt x="2079" y="1159"/>
                      <a:pt x="2079" y="1159"/>
                      <a:pt x="2079" y="1159"/>
                    </a:cubicBezTo>
                    <a:lnTo>
                      <a:pt x="2082" y="1159"/>
                    </a:lnTo>
                    <a:lnTo>
                      <a:pt x="2082" y="1159"/>
                    </a:lnTo>
                    <a:cubicBezTo>
                      <a:pt x="2082" y="1159"/>
                      <a:pt x="2085" y="1159"/>
                      <a:pt x="2084" y="1159"/>
                    </a:cubicBezTo>
                    <a:lnTo>
                      <a:pt x="2085" y="1159"/>
                    </a:lnTo>
                    <a:cubicBezTo>
                      <a:pt x="2092" y="1157"/>
                      <a:pt x="2097" y="1151"/>
                      <a:pt x="2097" y="1145"/>
                    </a:cubicBezTo>
                    <a:cubicBezTo>
                      <a:pt x="2097" y="1138"/>
                      <a:pt x="2092" y="1132"/>
                      <a:pt x="2085" y="1130"/>
                    </a:cubicBezTo>
                    <a:lnTo>
                      <a:pt x="2084" y="1130"/>
                    </a:lnTo>
                    <a:cubicBezTo>
                      <a:pt x="2084" y="1130"/>
                      <a:pt x="2082" y="1130"/>
                      <a:pt x="2082" y="1130"/>
                    </a:cubicBezTo>
                    <a:cubicBezTo>
                      <a:pt x="2082" y="1130"/>
                      <a:pt x="2082" y="1130"/>
                      <a:pt x="2082" y="1130"/>
                    </a:cubicBezTo>
                    <a:cubicBezTo>
                      <a:pt x="2082" y="1130"/>
                      <a:pt x="2079" y="1130"/>
                      <a:pt x="2079" y="1130"/>
                    </a:cubicBezTo>
                    <a:lnTo>
                      <a:pt x="2078" y="1130"/>
                    </a:lnTo>
                    <a:cubicBezTo>
                      <a:pt x="2076" y="1131"/>
                      <a:pt x="2073" y="1132"/>
                      <a:pt x="2071" y="1134"/>
                    </a:cubicBezTo>
                    <a:cubicBezTo>
                      <a:pt x="2068" y="1137"/>
                      <a:pt x="2067" y="1141"/>
                      <a:pt x="2067" y="1145"/>
                    </a:cubicBezTo>
                    <a:cubicBezTo>
                      <a:pt x="2067" y="1152"/>
                      <a:pt x="2072" y="1158"/>
                      <a:pt x="2079" y="1159"/>
                    </a:cubicBezTo>
                    <a:close/>
                    <a:moveTo>
                      <a:pt x="2064" y="1096"/>
                    </a:moveTo>
                    <a:cubicBezTo>
                      <a:pt x="2064" y="1104"/>
                      <a:pt x="2070" y="1112"/>
                      <a:pt x="2078" y="1113"/>
                    </a:cubicBezTo>
                    <a:lnTo>
                      <a:pt x="2079" y="1113"/>
                    </a:lnTo>
                    <a:cubicBezTo>
                      <a:pt x="2079" y="1113"/>
                      <a:pt x="2080" y="1114"/>
                      <a:pt x="2080" y="1114"/>
                    </a:cubicBezTo>
                    <a:cubicBezTo>
                      <a:pt x="2080" y="1114"/>
                      <a:pt x="2081" y="1114"/>
                      <a:pt x="2081" y="1114"/>
                    </a:cubicBezTo>
                    <a:cubicBezTo>
                      <a:pt x="2081" y="1114"/>
                      <a:pt x="2082" y="1114"/>
                      <a:pt x="2082" y="1114"/>
                    </a:cubicBezTo>
                    <a:cubicBezTo>
                      <a:pt x="2082" y="1114"/>
                      <a:pt x="2084" y="1114"/>
                      <a:pt x="2084" y="1114"/>
                    </a:cubicBezTo>
                    <a:lnTo>
                      <a:pt x="2085" y="1113"/>
                    </a:lnTo>
                    <a:cubicBezTo>
                      <a:pt x="2094" y="1112"/>
                      <a:pt x="2100" y="1104"/>
                      <a:pt x="2100" y="1096"/>
                    </a:cubicBezTo>
                    <a:cubicBezTo>
                      <a:pt x="2100" y="1091"/>
                      <a:pt x="2098" y="1087"/>
                      <a:pt x="2094" y="1083"/>
                    </a:cubicBezTo>
                    <a:cubicBezTo>
                      <a:pt x="2092" y="1081"/>
                      <a:pt x="2089" y="1079"/>
                      <a:pt x="2086" y="1079"/>
                    </a:cubicBezTo>
                    <a:cubicBezTo>
                      <a:pt x="2086" y="1079"/>
                      <a:pt x="2084" y="1078"/>
                      <a:pt x="2084" y="1078"/>
                    </a:cubicBezTo>
                    <a:lnTo>
                      <a:pt x="2083" y="1078"/>
                    </a:lnTo>
                    <a:cubicBezTo>
                      <a:pt x="2083" y="1078"/>
                      <a:pt x="2082" y="1078"/>
                      <a:pt x="2082" y="1078"/>
                    </a:cubicBezTo>
                    <a:cubicBezTo>
                      <a:pt x="2082" y="1078"/>
                      <a:pt x="2080" y="1078"/>
                      <a:pt x="2080" y="1078"/>
                    </a:cubicBezTo>
                    <a:lnTo>
                      <a:pt x="2078" y="1078"/>
                    </a:lnTo>
                    <a:cubicBezTo>
                      <a:pt x="2075" y="1079"/>
                      <a:pt x="2072" y="1081"/>
                      <a:pt x="2069" y="1083"/>
                    </a:cubicBezTo>
                    <a:cubicBezTo>
                      <a:pt x="2066" y="1087"/>
                      <a:pt x="2064" y="1091"/>
                      <a:pt x="2064" y="1096"/>
                    </a:cubicBezTo>
                    <a:close/>
                    <a:moveTo>
                      <a:pt x="2060" y="1039"/>
                    </a:moveTo>
                    <a:cubicBezTo>
                      <a:pt x="2060" y="1049"/>
                      <a:pt x="2067" y="1058"/>
                      <a:pt x="2078" y="1060"/>
                    </a:cubicBezTo>
                    <a:lnTo>
                      <a:pt x="2079" y="1060"/>
                    </a:lnTo>
                    <a:lnTo>
                      <a:pt x="2080" y="1060"/>
                    </a:lnTo>
                    <a:lnTo>
                      <a:pt x="2081" y="1060"/>
                    </a:lnTo>
                    <a:cubicBezTo>
                      <a:pt x="2081" y="1060"/>
                      <a:pt x="2082" y="1060"/>
                      <a:pt x="2082" y="1060"/>
                    </a:cubicBezTo>
                    <a:cubicBezTo>
                      <a:pt x="2082" y="1060"/>
                      <a:pt x="2083" y="1060"/>
                      <a:pt x="2084" y="1060"/>
                    </a:cubicBezTo>
                    <a:lnTo>
                      <a:pt x="2085" y="1060"/>
                    </a:lnTo>
                    <a:lnTo>
                      <a:pt x="2086" y="1060"/>
                    </a:lnTo>
                    <a:cubicBezTo>
                      <a:pt x="2096" y="1058"/>
                      <a:pt x="2103" y="1049"/>
                      <a:pt x="2103" y="1039"/>
                    </a:cubicBezTo>
                    <a:cubicBezTo>
                      <a:pt x="2103" y="1029"/>
                      <a:pt x="2096" y="1020"/>
                      <a:pt x="2086" y="1018"/>
                    </a:cubicBezTo>
                    <a:lnTo>
                      <a:pt x="2084" y="1017"/>
                    </a:lnTo>
                    <a:lnTo>
                      <a:pt x="2082" y="1017"/>
                    </a:lnTo>
                    <a:cubicBezTo>
                      <a:pt x="2082" y="1017"/>
                      <a:pt x="2080" y="1017"/>
                      <a:pt x="2080" y="1017"/>
                    </a:cubicBezTo>
                    <a:lnTo>
                      <a:pt x="2080" y="1017"/>
                    </a:lnTo>
                    <a:lnTo>
                      <a:pt x="2077" y="1017"/>
                    </a:lnTo>
                    <a:cubicBezTo>
                      <a:pt x="2067" y="1019"/>
                      <a:pt x="2060" y="1028"/>
                      <a:pt x="2060" y="1039"/>
                    </a:cubicBezTo>
                    <a:close/>
                    <a:moveTo>
                      <a:pt x="1989" y="1092"/>
                    </a:moveTo>
                    <a:cubicBezTo>
                      <a:pt x="1989" y="1092"/>
                      <a:pt x="1986" y="1094"/>
                      <a:pt x="1986" y="1094"/>
                    </a:cubicBezTo>
                    <a:lnTo>
                      <a:pt x="1984" y="1095"/>
                    </a:lnTo>
                    <a:lnTo>
                      <a:pt x="1981" y="1096"/>
                    </a:lnTo>
                    <a:lnTo>
                      <a:pt x="1980" y="1096"/>
                    </a:lnTo>
                    <a:cubicBezTo>
                      <a:pt x="1980" y="1096"/>
                      <a:pt x="1979" y="1096"/>
                      <a:pt x="1979" y="1096"/>
                    </a:cubicBezTo>
                    <a:lnTo>
                      <a:pt x="1977" y="1096"/>
                    </a:lnTo>
                    <a:cubicBezTo>
                      <a:pt x="1973" y="1097"/>
                      <a:pt x="1968" y="1096"/>
                      <a:pt x="1963" y="1096"/>
                    </a:cubicBezTo>
                    <a:cubicBezTo>
                      <a:pt x="1964" y="1098"/>
                      <a:pt x="1966" y="1109"/>
                      <a:pt x="1966" y="1111"/>
                    </a:cubicBezTo>
                    <a:cubicBezTo>
                      <a:pt x="1967" y="1111"/>
                      <a:pt x="1968" y="1111"/>
                      <a:pt x="1968" y="1111"/>
                    </a:cubicBezTo>
                    <a:lnTo>
                      <a:pt x="1971" y="1112"/>
                    </a:lnTo>
                    <a:lnTo>
                      <a:pt x="1975" y="1112"/>
                    </a:lnTo>
                    <a:lnTo>
                      <a:pt x="1981" y="1111"/>
                    </a:lnTo>
                    <a:lnTo>
                      <a:pt x="1982" y="1111"/>
                    </a:lnTo>
                    <a:lnTo>
                      <a:pt x="1986" y="1110"/>
                    </a:lnTo>
                    <a:cubicBezTo>
                      <a:pt x="1986" y="1110"/>
                      <a:pt x="1987" y="1109"/>
                      <a:pt x="1987" y="1109"/>
                    </a:cubicBezTo>
                    <a:lnTo>
                      <a:pt x="1988" y="1109"/>
                    </a:lnTo>
                    <a:cubicBezTo>
                      <a:pt x="1988" y="1109"/>
                      <a:pt x="1991" y="1107"/>
                      <a:pt x="1992" y="1107"/>
                    </a:cubicBezTo>
                    <a:cubicBezTo>
                      <a:pt x="1992" y="1104"/>
                      <a:pt x="1990" y="1095"/>
                      <a:pt x="1990" y="1092"/>
                    </a:cubicBezTo>
                    <a:cubicBezTo>
                      <a:pt x="1990" y="1092"/>
                      <a:pt x="1989" y="1092"/>
                      <a:pt x="1989" y="1092"/>
                    </a:cubicBezTo>
                    <a:close/>
                    <a:moveTo>
                      <a:pt x="1973" y="1044"/>
                    </a:moveTo>
                    <a:cubicBezTo>
                      <a:pt x="1973" y="1044"/>
                      <a:pt x="1972" y="1045"/>
                      <a:pt x="1971" y="1045"/>
                    </a:cubicBezTo>
                    <a:cubicBezTo>
                      <a:pt x="1971" y="1045"/>
                      <a:pt x="1969" y="1045"/>
                      <a:pt x="1969" y="1045"/>
                    </a:cubicBezTo>
                    <a:lnTo>
                      <a:pt x="1968" y="1045"/>
                    </a:lnTo>
                    <a:lnTo>
                      <a:pt x="1967" y="1045"/>
                    </a:lnTo>
                    <a:lnTo>
                      <a:pt x="1964" y="1045"/>
                    </a:lnTo>
                    <a:cubicBezTo>
                      <a:pt x="1961" y="1045"/>
                      <a:pt x="1958" y="1044"/>
                      <a:pt x="1955" y="1044"/>
                    </a:cubicBezTo>
                    <a:cubicBezTo>
                      <a:pt x="1955" y="1047"/>
                      <a:pt x="1957" y="1056"/>
                      <a:pt x="1957" y="1058"/>
                    </a:cubicBezTo>
                    <a:cubicBezTo>
                      <a:pt x="1961" y="1060"/>
                      <a:pt x="1965" y="1060"/>
                      <a:pt x="1969" y="1060"/>
                    </a:cubicBezTo>
                    <a:cubicBezTo>
                      <a:pt x="1969" y="1060"/>
                      <a:pt x="1972" y="1060"/>
                      <a:pt x="1973" y="1060"/>
                    </a:cubicBezTo>
                    <a:cubicBezTo>
                      <a:pt x="1973" y="1060"/>
                      <a:pt x="1975" y="1060"/>
                      <a:pt x="1975" y="1060"/>
                    </a:cubicBezTo>
                    <a:cubicBezTo>
                      <a:pt x="1975" y="1060"/>
                      <a:pt x="1976" y="1059"/>
                      <a:pt x="1976" y="1059"/>
                    </a:cubicBezTo>
                    <a:lnTo>
                      <a:pt x="1979" y="1059"/>
                    </a:lnTo>
                    <a:cubicBezTo>
                      <a:pt x="1981" y="1058"/>
                      <a:pt x="1983" y="1057"/>
                      <a:pt x="1985" y="1055"/>
                    </a:cubicBezTo>
                    <a:cubicBezTo>
                      <a:pt x="1985" y="1054"/>
                      <a:pt x="1984" y="1044"/>
                      <a:pt x="1984" y="1040"/>
                    </a:cubicBezTo>
                    <a:cubicBezTo>
                      <a:pt x="1981" y="1042"/>
                      <a:pt x="1979" y="1043"/>
                      <a:pt x="1976" y="1044"/>
                    </a:cubicBezTo>
                    <a:lnTo>
                      <a:pt x="1973" y="1044"/>
                    </a:lnTo>
                    <a:close/>
                    <a:moveTo>
                      <a:pt x="1967" y="1019"/>
                    </a:moveTo>
                    <a:lnTo>
                      <a:pt x="1967" y="1019"/>
                    </a:lnTo>
                    <a:cubicBezTo>
                      <a:pt x="1967" y="1019"/>
                      <a:pt x="1965" y="1019"/>
                      <a:pt x="1965" y="1019"/>
                    </a:cubicBezTo>
                    <a:lnTo>
                      <a:pt x="1964" y="1019"/>
                    </a:lnTo>
                    <a:lnTo>
                      <a:pt x="1961" y="1019"/>
                    </a:lnTo>
                    <a:lnTo>
                      <a:pt x="1958" y="1019"/>
                    </a:lnTo>
                    <a:lnTo>
                      <a:pt x="1955" y="1018"/>
                    </a:lnTo>
                    <a:lnTo>
                      <a:pt x="1951" y="1018"/>
                    </a:lnTo>
                    <a:cubicBezTo>
                      <a:pt x="1951" y="1018"/>
                      <a:pt x="1951" y="1018"/>
                      <a:pt x="1951" y="1018"/>
                    </a:cubicBezTo>
                    <a:cubicBezTo>
                      <a:pt x="1951" y="1018"/>
                      <a:pt x="1952" y="1025"/>
                      <a:pt x="1952" y="1025"/>
                    </a:cubicBezTo>
                    <a:cubicBezTo>
                      <a:pt x="1952" y="1025"/>
                      <a:pt x="1952" y="1026"/>
                      <a:pt x="1952" y="1026"/>
                    </a:cubicBezTo>
                    <a:cubicBezTo>
                      <a:pt x="1952" y="1026"/>
                      <a:pt x="1952" y="1028"/>
                      <a:pt x="1952" y="1028"/>
                    </a:cubicBezTo>
                    <a:cubicBezTo>
                      <a:pt x="1952" y="1028"/>
                      <a:pt x="1953" y="1033"/>
                      <a:pt x="1953" y="1033"/>
                    </a:cubicBezTo>
                    <a:cubicBezTo>
                      <a:pt x="1954" y="1033"/>
                      <a:pt x="1955" y="1033"/>
                      <a:pt x="1955" y="1033"/>
                    </a:cubicBezTo>
                    <a:lnTo>
                      <a:pt x="1962" y="1034"/>
                    </a:lnTo>
                    <a:lnTo>
                      <a:pt x="1966" y="1034"/>
                    </a:lnTo>
                    <a:cubicBezTo>
                      <a:pt x="1966" y="1034"/>
                      <a:pt x="1968" y="1034"/>
                      <a:pt x="1968" y="1034"/>
                    </a:cubicBezTo>
                    <a:lnTo>
                      <a:pt x="1968" y="1034"/>
                    </a:lnTo>
                    <a:cubicBezTo>
                      <a:pt x="1968" y="1034"/>
                      <a:pt x="1971" y="1034"/>
                      <a:pt x="1971" y="1034"/>
                    </a:cubicBezTo>
                    <a:lnTo>
                      <a:pt x="1974" y="1033"/>
                    </a:lnTo>
                    <a:cubicBezTo>
                      <a:pt x="1977" y="1032"/>
                      <a:pt x="1980" y="1031"/>
                      <a:pt x="1982" y="1029"/>
                    </a:cubicBezTo>
                    <a:cubicBezTo>
                      <a:pt x="1982" y="1027"/>
                      <a:pt x="1981" y="1018"/>
                      <a:pt x="1981" y="1016"/>
                    </a:cubicBezTo>
                    <a:cubicBezTo>
                      <a:pt x="1978" y="1017"/>
                      <a:pt x="1974" y="1018"/>
                      <a:pt x="1971" y="1019"/>
                    </a:cubicBezTo>
                    <a:lnTo>
                      <a:pt x="1967" y="1019"/>
                    </a:lnTo>
                    <a:close/>
                    <a:moveTo>
                      <a:pt x="1901" y="1001"/>
                    </a:moveTo>
                    <a:cubicBezTo>
                      <a:pt x="1901" y="1001"/>
                      <a:pt x="1872" y="1047"/>
                      <a:pt x="1870" y="1050"/>
                    </a:cubicBezTo>
                    <a:cubicBezTo>
                      <a:pt x="1873" y="1052"/>
                      <a:pt x="1911" y="1077"/>
                      <a:pt x="1914" y="1079"/>
                    </a:cubicBezTo>
                    <a:cubicBezTo>
                      <a:pt x="1916" y="1076"/>
                      <a:pt x="1941" y="1031"/>
                      <a:pt x="1942" y="1030"/>
                    </a:cubicBezTo>
                    <a:cubicBezTo>
                      <a:pt x="1942" y="1030"/>
                      <a:pt x="1942" y="1029"/>
                      <a:pt x="1942" y="1029"/>
                    </a:cubicBezTo>
                    <a:cubicBezTo>
                      <a:pt x="1940" y="1028"/>
                      <a:pt x="1902" y="1002"/>
                      <a:pt x="1901" y="1001"/>
                    </a:cubicBezTo>
                    <a:close/>
                    <a:moveTo>
                      <a:pt x="1978" y="1070"/>
                    </a:moveTo>
                    <a:cubicBezTo>
                      <a:pt x="1978" y="1070"/>
                      <a:pt x="1974" y="1070"/>
                      <a:pt x="1974" y="1070"/>
                    </a:cubicBezTo>
                    <a:lnTo>
                      <a:pt x="1971" y="1071"/>
                    </a:lnTo>
                    <a:cubicBezTo>
                      <a:pt x="1967" y="1071"/>
                      <a:pt x="1963" y="1070"/>
                      <a:pt x="1959" y="1070"/>
                    </a:cubicBezTo>
                    <a:cubicBezTo>
                      <a:pt x="1959" y="1072"/>
                      <a:pt x="1961" y="1083"/>
                      <a:pt x="1961" y="1085"/>
                    </a:cubicBezTo>
                    <a:cubicBezTo>
                      <a:pt x="1966" y="1086"/>
                      <a:pt x="1971" y="1086"/>
                      <a:pt x="1975" y="1086"/>
                    </a:cubicBezTo>
                    <a:cubicBezTo>
                      <a:pt x="1975" y="1086"/>
                      <a:pt x="1977" y="1085"/>
                      <a:pt x="1977" y="1085"/>
                    </a:cubicBezTo>
                    <a:cubicBezTo>
                      <a:pt x="1977" y="1085"/>
                      <a:pt x="1978" y="1085"/>
                      <a:pt x="1978" y="1085"/>
                    </a:cubicBezTo>
                    <a:cubicBezTo>
                      <a:pt x="1978" y="1085"/>
                      <a:pt x="1980" y="1084"/>
                      <a:pt x="1981" y="1084"/>
                    </a:cubicBezTo>
                    <a:lnTo>
                      <a:pt x="1981" y="1084"/>
                    </a:lnTo>
                    <a:cubicBezTo>
                      <a:pt x="1981" y="1084"/>
                      <a:pt x="1983" y="1083"/>
                      <a:pt x="1983" y="1083"/>
                    </a:cubicBezTo>
                    <a:cubicBezTo>
                      <a:pt x="1983" y="1083"/>
                      <a:pt x="1987" y="1081"/>
                      <a:pt x="1988" y="1080"/>
                    </a:cubicBezTo>
                    <a:cubicBezTo>
                      <a:pt x="1988" y="1079"/>
                      <a:pt x="1987" y="1069"/>
                      <a:pt x="1987" y="1066"/>
                    </a:cubicBezTo>
                    <a:cubicBezTo>
                      <a:pt x="1984" y="1067"/>
                      <a:pt x="1981" y="1069"/>
                      <a:pt x="1981" y="1069"/>
                    </a:cubicBezTo>
                    <a:cubicBezTo>
                      <a:pt x="1981" y="1069"/>
                      <a:pt x="1978" y="1070"/>
                      <a:pt x="1978" y="1070"/>
                    </a:cubicBezTo>
                    <a:close/>
                    <a:moveTo>
                      <a:pt x="1996" y="1145"/>
                    </a:moveTo>
                    <a:cubicBezTo>
                      <a:pt x="1996" y="1145"/>
                      <a:pt x="1993" y="1146"/>
                      <a:pt x="1993" y="1146"/>
                    </a:cubicBezTo>
                    <a:cubicBezTo>
                      <a:pt x="1993" y="1146"/>
                      <a:pt x="1990" y="1147"/>
                      <a:pt x="1990" y="1147"/>
                    </a:cubicBezTo>
                    <a:cubicBezTo>
                      <a:pt x="1985" y="1148"/>
                      <a:pt x="1980" y="1148"/>
                      <a:pt x="1975" y="1148"/>
                    </a:cubicBezTo>
                    <a:cubicBezTo>
                      <a:pt x="1976" y="1151"/>
                      <a:pt x="1978" y="1161"/>
                      <a:pt x="1979" y="1163"/>
                    </a:cubicBezTo>
                    <a:cubicBezTo>
                      <a:pt x="1984" y="1164"/>
                      <a:pt x="1988" y="1164"/>
                      <a:pt x="1993" y="1163"/>
                    </a:cubicBezTo>
                    <a:cubicBezTo>
                      <a:pt x="1993" y="1162"/>
                      <a:pt x="1993" y="1162"/>
                      <a:pt x="1993" y="1162"/>
                    </a:cubicBezTo>
                    <a:lnTo>
                      <a:pt x="1996" y="1162"/>
                    </a:lnTo>
                    <a:cubicBezTo>
                      <a:pt x="1996" y="1162"/>
                      <a:pt x="1996" y="1162"/>
                      <a:pt x="1996" y="1161"/>
                    </a:cubicBezTo>
                    <a:lnTo>
                      <a:pt x="1999" y="1160"/>
                    </a:lnTo>
                    <a:lnTo>
                      <a:pt x="1999" y="1160"/>
                    </a:lnTo>
                    <a:cubicBezTo>
                      <a:pt x="1999" y="1160"/>
                      <a:pt x="2001" y="1159"/>
                      <a:pt x="2002" y="1158"/>
                    </a:cubicBezTo>
                    <a:cubicBezTo>
                      <a:pt x="2002" y="1157"/>
                      <a:pt x="2000" y="1147"/>
                      <a:pt x="1999" y="1144"/>
                    </a:cubicBezTo>
                    <a:cubicBezTo>
                      <a:pt x="1998" y="1144"/>
                      <a:pt x="1996" y="1145"/>
                      <a:pt x="1996" y="1145"/>
                    </a:cubicBezTo>
                    <a:close/>
                    <a:moveTo>
                      <a:pt x="2110" y="1326"/>
                    </a:moveTo>
                    <a:cubicBezTo>
                      <a:pt x="2101" y="1324"/>
                      <a:pt x="2094" y="1321"/>
                      <a:pt x="2089" y="1317"/>
                    </a:cubicBezTo>
                    <a:cubicBezTo>
                      <a:pt x="2089" y="1317"/>
                      <a:pt x="2089" y="1317"/>
                      <a:pt x="2088" y="1317"/>
                    </a:cubicBezTo>
                    <a:cubicBezTo>
                      <a:pt x="2088" y="1319"/>
                      <a:pt x="2088" y="1323"/>
                      <a:pt x="2088" y="1326"/>
                    </a:cubicBezTo>
                    <a:cubicBezTo>
                      <a:pt x="2091" y="1326"/>
                      <a:pt x="2104" y="1326"/>
                      <a:pt x="2110" y="1326"/>
                    </a:cubicBezTo>
                    <a:close/>
                    <a:moveTo>
                      <a:pt x="1861" y="1045"/>
                    </a:moveTo>
                    <a:cubicBezTo>
                      <a:pt x="1863" y="1041"/>
                      <a:pt x="1891" y="996"/>
                      <a:pt x="1892" y="995"/>
                    </a:cubicBezTo>
                    <a:cubicBezTo>
                      <a:pt x="1889" y="993"/>
                      <a:pt x="1855" y="970"/>
                      <a:pt x="1853" y="969"/>
                    </a:cubicBezTo>
                    <a:cubicBezTo>
                      <a:pt x="1851" y="972"/>
                      <a:pt x="1822" y="1015"/>
                      <a:pt x="1820" y="1018"/>
                    </a:cubicBezTo>
                    <a:cubicBezTo>
                      <a:pt x="1820" y="1018"/>
                      <a:pt x="1858" y="1042"/>
                      <a:pt x="1861" y="1045"/>
                    </a:cubicBezTo>
                    <a:close/>
                    <a:moveTo>
                      <a:pt x="1991" y="1119"/>
                    </a:moveTo>
                    <a:lnTo>
                      <a:pt x="1990" y="1120"/>
                    </a:lnTo>
                    <a:lnTo>
                      <a:pt x="1989" y="1120"/>
                    </a:lnTo>
                    <a:cubicBezTo>
                      <a:pt x="1989" y="1120"/>
                      <a:pt x="1988" y="1121"/>
                      <a:pt x="1988" y="1121"/>
                    </a:cubicBezTo>
                    <a:cubicBezTo>
                      <a:pt x="1988" y="1121"/>
                      <a:pt x="1987" y="1121"/>
                      <a:pt x="1987" y="1121"/>
                    </a:cubicBezTo>
                    <a:lnTo>
                      <a:pt x="1986" y="1121"/>
                    </a:lnTo>
                    <a:lnTo>
                      <a:pt x="1985" y="1122"/>
                    </a:lnTo>
                    <a:cubicBezTo>
                      <a:pt x="1985" y="1122"/>
                      <a:pt x="1984" y="1122"/>
                      <a:pt x="1984" y="1122"/>
                    </a:cubicBezTo>
                    <a:cubicBezTo>
                      <a:pt x="1980" y="1122"/>
                      <a:pt x="1977" y="1123"/>
                      <a:pt x="1973" y="1123"/>
                    </a:cubicBezTo>
                    <a:cubicBezTo>
                      <a:pt x="1973" y="1123"/>
                      <a:pt x="1971" y="1123"/>
                      <a:pt x="1971" y="1123"/>
                    </a:cubicBezTo>
                    <a:cubicBezTo>
                      <a:pt x="1971" y="1122"/>
                      <a:pt x="1970" y="1122"/>
                      <a:pt x="1969" y="1122"/>
                    </a:cubicBezTo>
                    <a:cubicBezTo>
                      <a:pt x="1969" y="1123"/>
                      <a:pt x="1969" y="1124"/>
                      <a:pt x="1969" y="1124"/>
                    </a:cubicBezTo>
                    <a:lnTo>
                      <a:pt x="1970" y="1125"/>
                    </a:lnTo>
                    <a:cubicBezTo>
                      <a:pt x="1970" y="1125"/>
                      <a:pt x="1972" y="1135"/>
                      <a:pt x="1972" y="1137"/>
                    </a:cubicBezTo>
                    <a:cubicBezTo>
                      <a:pt x="1977" y="1138"/>
                      <a:pt x="1983" y="1138"/>
                      <a:pt x="1988" y="1137"/>
                    </a:cubicBezTo>
                    <a:cubicBezTo>
                      <a:pt x="1988" y="1137"/>
                      <a:pt x="1990" y="1136"/>
                      <a:pt x="1991" y="1136"/>
                    </a:cubicBezTo>
                    <a:cubicBezTo>
                      <a:pt x="1991" y="1136"/>
                      <a:pt x="1993" y="1135"/>
                      <a:pt x="1994" y="1134"/>
                    </a:cubicBezTo>
                    <a:cubicBezTo>
                      <a:pt x="1994" y="1134"/>
                      <a:pt x="1996" y="1133"/>
                      <a:pt x="1997" y="1133"/>
                    </a:cubicBezTo>
                    <a:cubicBezTo>
                      <a:pt x="1997" y="1131"/>
                      <a:pt x="1995" y="1121"/>
                      <a:pt x="1994" y="1118"/>
                    </a:cubicBezTo>
                    <a:cubicBezTo>
                      <a:pt x="1993" y="1119"/>
                      <a:pt x="1991" y="1119"/>
                      <a:pt x="1991" y="1119"/>
                    </a:cubicBezTo>
                    <a:close/>
                    <a:moveTo>
                      <a:pt x="1813" y="1264"/>
                    </a:moveTo>
                    <a:cubicBezTo>
                      <a:pt x="1811" y="1263"/>
                      <a:pt x="1803" y="1258"/>
                      <a:pt x="1800" y="1256"/>
                    </a:cubicBezTo>
                    <a:cubicBezTo>
                      <a:pt x="1803" y="1262"/>
                      <a:pt x="1806" y="1269"/>
                      <a:pt x="1808" y="1273"/>
                    </a:cubicBezTo>
                    <a:cubicBezTo>
                      <a:pt x="1810" y="1269"/>
                      <a:pt x="1812" y="1264"/>
                      <a:pt x="1813" y="1264"/>
                    </a:cubicBezTo>
                    <a:close/>
                    <a:moveTo>
                      <a:pt x="2014" y="1327"/>
                    </a:moveTo>
                    <a:cubicBezTo>
                      <a:pt x="1991" y="1324"/>
                      <a:pt x="1976" y="1313"/>
                      <a:pt x="1976" y="1301"/>
                    </a:cubicBezTo>
                    <a:cubicBezTo>
                      <a:pt x="1976" y="1301"/>
                      <a:pt x="1976" y="1301"/>
                      <a:pt x="1976" y="1301"/>
                    </a:cubicBezTo>
                    <a:cubicBezTo>
                      <a:pt x="1976" y="1296"/>
                      <a:pt x="1978" y="1292"/>
                      <a:pt x="1981" y="1289"/>
                    </a:cubicBezTo>
                    <a:cubicBezTo>
                      <a:pt x="1981" y="1289"/>
                      <a:pt x="1982" y="1289"/>
                      <a:pt x="1982" y="1289"/>
                    </a:cubicBezTo>
                    <a:cubicBezTo>
                      <a:pt x="1981" y="1288"/>
                      <a:pt x="1979" y="1287"/>
                      <a:pt x="1979" y="1287"/>
                    </a:cubicBezTo>
                    <a:cubicBezTo>
                      <a:pt x="1979" y="1287"/>
                      <a:pt x="1967" y="1279"/>
                      <a:pt x="1964" y="1277"/>
                    </a:cubicBezTo>
                    <a:cubicBezTo>
                      <a:pt x="1962" y="1280"/>
                      <a:pt x="1940" y="1328"/>
                      <a:pt x="1939" y="1331"/>
                    </a:cubicBezTo>
                    <a:cubicBezTo>
                      <a:pt x="1939" y="1331"/>
                      <a:pt x="1939" y="1331"/>
                      <a:pt x="1939" y="1331"/>
                    </a:cubicBezTo>
                    <a:cubicBezTo>
                      <a:pt x="1965" y="1329"/>
                      <a:pt x="1990" y="1328"/>
                      <a:pt x="2014" y="1327"/>
                    </a:cubicBezTo>
                    <a:close/>
                    <a:moveTo>
                      <a:pt x="2080" y="1308"/>
                    </a:moveTo>
                    <a:cubicBezTo>
                      <a:pt x="2080" y="1308"/>
                      <a:pt x="2081" y="1308"/>
                      <a:pt x="2081" y="1308"/>
                    </a:cubicBezTo>
                    <a:cubicBezTo>
                      <a:pt x="2081" y="1308"/>
                      <a:pt x="2081" y="1309"/>
                      <a:pt x="2082" y="1309"/>
                    </a:cubicBezTo>
                    <a:cubicBezTo>
                      <a:pt x="2082" y="1309"/>
                      <a:pt x="2082" y="1309"/>
                      <a:pt x="2082" y="1309"/>
                    </a:cubicBezTo>
                    <a:cubicBezTo>
                      <a:pt x="2082" y="1309"/>
                      <a:pt x="2082" y="1309"/>
                      <a:pt x="2082" y="1309"/>
                    </a:cubicBezTo>
                    <a:lnTo>
                      <a:pt x="2083" y="1308"/>
                    </a:lnTo>
                    <a:cubicBezTo>
                      <a:pt x="2083" y="1308"/>
                      <a:pt x="2084" y="1307"/>
                      <a:pt x="2084" y="1307"/>
                    </a:cubicBezTo>
                    <a:cubicBezTo>
                      <a:pt x="2084" y="1307"/>
                      <a:pt x="2085" y="1307"/>
                      <a:pt x="2085" y="1307"/>
                    </a:cubicBezTo>
                    <a:cubicBezTo>
                      <a:pt x="2085" y="1307"/>
                      <a:pt x="2086" y="1305"/>
                      <a:pt x="2086" y="1305"/>
                    </a:cubicBezTo>
                    <a:cubicBezTo>
                      <a:pt x="2088" y="1302"/>
                      <a:pt x="2090" y="1298"/>
                      <a:pt x="2092" y="1293"/>
                    </a:cubicBezTo>
                    <a:cubicBezTo>
                      <a:pt x="2092" y="1293"/>
                      <a:pt x="2092" y="1292"/>
                      <a:pt x="2092" y="1292"/>
                    </a:cubicBezTo>
                    <a:cubicBezTo>
                      <a:pt x="2092" y="1292"/>
                      <a:pt x="2093" y="1288"/>
                      <a:pt x="2093" y="1288"/>
                    </a:cubicBezTo>
                    <a:lnTo>
                      <a:pt x="2093" y="1287"/>
                    </a:lnTo>
                    <a:lnTo>
                      <a:pt x="2095" y="1278"/>
                    </a:lnTo>
                    <a:cubicBezTo>
                      <a:pt x="2095" y="1278"/>
                      <a:pt x="2096" y="1273"/>
                      <a:pt x="2096" y="1272"/>
                    </a:cubicBezTo>
                    <a:cubicBezTo>
                      <a:pt x="2096" y="1272"/>
                      <a:pt x="2096" y="1270"/>
                      <a:pt x="2096" y="1270"/>
                    </a:cubicBezTo>
                    <a:lnTo>
                      <a:pt x="2096" y="1266"/>
                    </a:lnTo>
                    <a:lnTo>
                      <a:pt x="2097" y="1252"/>
                    </a:lnTo>
                    <a:cubicBezTo>
                      <a:pt x="2097" y="1252"/>
                      <a:pt x="2096" y="1235"/>
                      <a:pt x="2096" y="1235"/>
                    </a:cubicBezTo>
                    <a:cubicBezTo>
                      <a:pt x="2096" y="1235"/>
                      <a:pt x="2096" y="1234"/>
                      <a:pt x="2096" y="1234"/>
                    </a:cubicBezTo>
                    <a:lnTo>
                      <a:pt x="2096" y="1231"/>
                    </a:lnTo>
                    <a:lnTo>
                      <a:pt x="2095" y="1228"/>
                    </a:lnTo>
                    <a:lnTo>
                      <a:pt x="2095" y="1227"/>
                    </a:lnTo>
                    <a:lnTo>
                      <a:pt x="2095" y="1225"/>
                    </a:lnTo>
                    <a:cubicBezTo>
                      <a:pt x="2092" y="1208"/>
                      <a:pt x="2087" y="1199"/>
                      <a:pt x="2084" y="1196"/>
                    </a:cubicBezTo>
                    <a:cubicBezTo>
                      <a:pt x="2083" y="1195"/>
                      <a:pt x="2082" y="1195"/>
                      <a:pt x="2082" y="1195"/>
                    </a:cubicBezTo>
                    <a:cubicBezTo>
                      <a:pt x="2081" y="1195"/>
                      <a:pt x="2081" y="1195"/>
                      <a:pt x="2080" y="1196"/>
                    </a:cubicBezTo>
                    <a:cubicBezTo>
                      <a:pt x="2076" y="1198"/>
                      <a:pt x="2071" y="1208"/>
                      <a:pt x="2069" y="1225"/>
                    </a:cubicBezTo>
                    <a:cubicBezTo>
                      <a:pt x="2069" y="1225"/>
                      <a:pt x="2068" y="1227"/>
                      <a:pt x="2068" y="1227"/>
                    </a:cubicBezTo>
                    <a:lnTo>
                      <a:pt x="2068" y="1229"/>
                    </a:lnTo>
                    <a:cubicBezTo>
                      <a:pt x="2068" y="1229"/>
                      <a:pt x="2068" y="1230"/>
                      <a:pt x="2068" y="1230"/>
                    </a:cubicBezTo>
                    <a:lnTo>
                      <a:pt x="2067" y="1234"/>
                    </a:lnTo>
                    <a:cubicBezTo>
                      <a:pt x="2067" y="1234"/>
                      <a:pt x="2067" y="1234"/>
                      <a:pt x="2067" y="1234"/>
                    </a:cubicBezTo>
                    <a:cubicBezTo>
                      <a:pt x="2067" y="1240"/>
                      <a:pt x="2066" y="1246"/>
                      <a:pt x="2066" y="1252"/>
                    </a:cubicBezTo>
                    <a:cubicBezTo>
                      <a:pt x="2066" y="1252"/>
                      <a:pt x="2067" y="1266"/>
                      <a:pt x="2067" y="1266"/>
                    </a:cubicBezTo>
                    <a:cubicBezTo>
                      <a:pt x="2067" y="1266"/>
                      <a:pt x="2067" y="1269"/>
                      <a:pt x="2067" y="1270"/>
                    </a:cubicBezTo>
                    <a:cubicBezTo>
                      <a:pt x="2067" y="1270"/>
                      <a:pt x="2068" y="1273"/>
                      <a:pt x="2068" y="1272"/>
                    </a:cubicBezTo>
                    <a:lnTo>
                      <a:pt x="2068" y="1277"/>
                    </a:lnTo>
                    <a:cubicBezTo>
                      <a:pt x="2068" y="1277"/>
                      <a:pt x="2070" y="1287"/>
                      <a:pt x="2070" y="1287"/>
                    </a:cubicBezTo>
                    <a:cubicBezTo>
                      <a:pt x="2070" y="1287"/>
                      <a:pt x="2070" y="1288"/>
                      <a:pt x="2071" y="1288"/>
                    </a:cubicBezTo>
                    <a:cubicBezTo>
                      <a:pt x="2071" y="1288"/>
                      <a:pt x="2072" y="1292"/>
                      <a:pt x="2072" y="1292"/>
                    </a:cubicBezTo>
                    <a:lnTo>
                      <a:pt x="2072" y="1293"/>
                    </a:lnTo>
                    <a:cubicBezTo>
                      <a:pt x="2074" y="1298"/>
                      <a:pt x="2075" y="1302"/>
                      <a:pt x="2078" y="1305"/>
                    </a:cubicBezTo>
                    <a:lnTo>
                      <a:pt x="2079" y="1307"/>
                    </a:lnTo>
                    <a:cubicBezTo>
                      <a:pt x="2079" y="1307"/>
                      <a:pt x="2079" y="1307"/>
                      <a:pt x="2080" y="1308"/>
                    </a:cubicBezTo>
                    <a:close/>
                    <a:moveTo>
                      <a:pt x="2028" y="1318"/>
                    </a:moveTo>
                    <a:lnTo>
                      <a:pt x="2030" y="1318"/>
                    </a:lnTo>
                    <a:lnTo>
                      <a:pt x="2033" y="1318"/>
                    </a:lnTo>
                    <a:lnTo>
                      <a:pt x="2035" y="1318"/>
                    </a:lnTo>
                    <a:lnTo>
                      <a:pt x="2039" y="1318"/>
                    </a:lnTo>
                    <a:cubicBezTo>
                      <a:pt x="2051" y="1317"/>
                      <a:pt x="2062" y="1313"/>
                      <a:pt x="2067" y="1309"/>
                    </a:cubicBezTo>
                    <a:cubicBezTo>
                      <a:pt x="2066" y="1306"/>
                      <a:pt x="2064" y="1303"/>
                      <a:pt x="2063" y="1300"/>
                    </a:cubicBezTo>
                    <a:cubicBezTo>
                      <a:pt x="2062" y="1300"/>
                      <a:pt x="2062" y="1301"/>
                      <a:pt x="2062" y="1301"/>
                    </a:cubicBezTo>
                    <a:cubicBezTo>
                      <a:pt x="2055" y="1303"/>
                      <a:pt x="2044" y="1302"/>
                      <a:pt x="2033" y="1299"/>
                    </a:cubicBezTo>
                    <a:cubicBezTo>
                      <a:pt x="2033" y="1299"/>
                      <a:pt x="2029" y="1298"/>
                      <a:pt x="2029" y="1298"/>
                    </a:cubicBezTo>
                    <a:cubicBezTo>
                      <a:pt x="2029" y="1298"/>
                      <a:pt x="2025" y="1296"/>
                      <a:pt x="2025" y="1296"/>
                    </a:cubicBezTo>
                    <a:lnTo>
                      <a:pt x="2022" y="1295"/>
                    </a:lnTo>
                    <a:cubicBezTo>
                      <a:pt x="2022" y="1295"/>
                      <a:pt x="2018" y="1293"/>
                      <a:pt x="2018" y="1293"/>
                    </a:cubicBezTo>
                    <a:cubicBezTo>
                      <a:pt x="2018" y="1293"/>
                      <a:pt x="2013" y="1291"/>
                      <a:pt x="2013" y="1291"/>
                    </a:cubicBezTo>
                    <a:cubicBezTo>
                      <a:pt x="2013" y="1291"/>
                      <a:pt x="2010" y="1289"/>
                      <a:pt x="2009" y="1289"/>
                    </a:cubicBezTo>
                    <a:cubicBezTo>
                      <a:pt x="2006" y="1289"/>
                      <a:pt x="2002" y="1290"/>
                      <a:pt x="1999" y="1291"/>
                    </a:cubicBezTo>
                    <a:lnTo>
                      <a:pt x="1996" y="1292"/>
                    </a:lnTo>
                    <a:lnTo>
                      <a:pt x="1993" y="1294"/>
                    </a:lnTo>
                    <a:lnTo>
                      <a:pt x="1989" y="1297"/>
                    </a:lnTo>
                    <a:cubicBezTo>
                      <a:pt x="1987" y="1298"/>
                      <a:pt x="1986" y="1300"/>
                      <a:pt x="1986" y="1301"/>
                    </a:cubicBezTo>
                    <a:cubicBezTo>
                      <a:pt x="1986" y="1307"/>
                      <a:pt x="2001" y="1316"/>
                      <a:pt x="2025" y="1318"/>
                    </a:cubicBezTo>
                    <a:cubicBezTo>
                      <a:pt x="2025" y="1318"/>
                      <a:pt x="2028" y="1318"/>
                      <a:pt x="2028" y="1318"/>
                    </a:cubicBezTo>
                    <a:close/>
                    <a:moveTo>
                      <a:pt x="1785" y="1069"/>
                    </a:moveTo>
                    <a:cubicBezTo>
                      <a:pt x="1794" y="1074"/>
                      <a:pt x="1829" y="1096"/>
                      <a:pt x="1829" y="1097"/>
                    </a:cubicBezTo>
                    <a:cubicBezTo>
                      <a:pt x="1831" y="1094"/>
                      <a:pt x="1854" y="1057"/>
                      <a:pt x="1856" y="1054"/>
                    </a:cubicBezTo>
                    <a:cubicBezTo>
                      <a:pt x="1854" y="1052"/>
                      <a:pt x="1817" y="1028"/>
                      <a:pt x="1814" y="1026"/>
                    </a:cubicBezTo>
                    <a:cubicBezTo>
                      <a:pt x="1812" y="1029"/>
                      <a:pt x="1787" y="1066"/>
                      <a:pt x="1785" y="1069"/>
                    </a:cubicBezTo>
                    <a:close/>
                    <a:moveTo>
                      <a:pt x="2161" y="1158"/>
                    </a:moveTo>
                    <a:cubicBezTo>
                      <a:pt x="2162" y="1159"/>
                      <a:pt x="2164" y="1160"/>
                      <a:pt x="2164" y="1160"/>
                    </a:cubicBezTo>
                    <a:cubicBezTo>
                      <a:pt x="2164" y="1160"/>
                      <a:pt x="2165" y="1160"/>
                      <a:pt x="2165" y="1161"/>
                    </a:cubicBezTo>
                    <a:cubicBezTo>
                      <a:pt x="2165" y="1160"/>
                      <a:pt x="2167" y="1161"/>
                      <a:pt x="2167" y="1161"/>
                    </a:cubicBezTo>
                    <a:cubicBezTo>
                      <a:pt x="2167" y="1161"/>
                      <a:pt x="2168" y="1162"/>
                      <a:pt x="2168" y="1162"/>
                    </a:cubicBezTo>
                    <a:cubicBezTo>
                      <a:pt x="2168" y="1162"/>
                      <a:pt x="2171" y="1162"/>
                      <a:pt x="2171" y="1163"/>
                    </a:cubicBezTo>
                    <a:cubicBezTo>
                      <a:pt x="2175" y="1164"/>
                      <a:pt x="2180" y="1164"/>
                      <a:pt x="2185" y="1163"/>
                    </a:cubicBezTo>
                    <a:cubicBezTo>
                      <a:pt x="2186" y="1161"/>
                      <a:pt x="2188" y="1151"/>
                      <a:pt x="2189" y="1148"/>
                    </a:cubicBezTo>
                    <a:cubicBezTo>
                      <a:pt x="2184" y="1148"/>
                      <a:pt x="2179" y="1148"/>
                      <a:pt x="2174" y="1147"/>
                    </a:cubicBezTo>
                    <a:cubicBezTo>
                      <a:pt x="2174" y="1147"/>
                      <a:pt x="2171" y="1146"/>
                      <a:pt x="2170" y="1146"/>
                    </a:cubicBezTo>
                    <a:cubicBezTo>
                      <a:pt x="2170" y="1146"/>
                      <a:pt x="2167" y="1145"/>
                      <a:pt x="2167" y="1145"/>
                    </a:cubicBezTo>
                    <a:cubicBezTo>
                      <a:pt x="2167" y="1145"/>
                      <a:pt x="2166" y="1144"/>
                      <a:pt x="2165" y="1144"/>
                    </a:cubicBezTo>
                    <a:cubicBezTo>
                      <a:pt x="2164" y="1146"/>
                      <a:pt x="2162" y="1156"/>
                      <a:pt x="2161" y="1158"/>
                    </a:cubicBezTo>
                    <a:close/>
                    <a:moveTo>
                      <a:pt x="1786" y="1166"/>
                    </a:moveTo>
                    <a:cubicBezTo>
                      <a:pt x="1785" y="1165"/>
                      <a:pt x="1763" y="1151"/>
                      <a:pt x="1760" y="1149"/>
                    </a:cubicBezTo>
                    <a:cubicBezTo>
                      <a:pt x="1763" y="1162"/>
                      <a:pt x="1767" y="1175"/>
                      <a:pt x="1772" y="1189"/>
                    </a:cubicBezTo>
                    <a:cubicBezTo>
                      <a:pt x="1775" y="1184"/>
                      <a:pt x="1785" y="1168"/>
                      <a:pt x="1786" y="1166"/>
                    </a:cubicBezTo>
                    <a:close/>
                    <a:moveTo>
                      <a:pt x="1846" y="1203"/>
                    </a:moveTo>
                    <a:cubicBezTo>
                      <a:pt x="1844" y="1202"/>
                      <a:pt x="1802" y="1175"/>
                      <a:pt x="1795" y="1171"/>
                    </a:cubicBezTo>
                    <a:cubicBezTo>
                      <a:pt x="1794" y="1174"/>
                      <a:pt x="1777" y="1201"/>
                      <a:pt x="1776" y="1202"/>
                    </a:cubicBezTo>
                    <a:cubicBezTo>
                      <a:pt x="1781" y="1214"/>
                      <a:pt x="1786" y="1226"/>
                      <a:pt x="1791" y="1238"/>
                    </a:cubicBezTo>
                    <a:cubicBezTo>
                      <a:pt x="1792" y="1238"/>
                      <a:pt x="1815" y="1253"/>
                      <a:pt x="1818" y="1255"/>
                    </a:cubicBezTo>
                    <a:cubicBezTo>
                      <a:pt x="1820" y="1251"/>
                      <a:pt x="1846" y="1204"/>
                      <a:pt x="1846" y="1203"/>
                    </a:cubicBezTo>
                    <a:close/>
                    <a:moveTo>
                      <a:pt x="2003" y="1171"/>
                    </a:moveTo>
                    <a:cubicBezTo>
                      <a:pt x="2003" y="1171"/>
                      <a:pt x="2002" y="1171"/>
                      <a:pt x="2002" y="1171"/>
                    </a:cubicBezTo>
                    <a:cubicBezTo>
                      <a:pt x="2002" y="1171"/>
                      <a:pt x="1999" y="1172"/>
                      <a:pt x="1999" y="1172"/>
                    </a:cubicBezTo>
                    <a:lnTo>
                      <a:pt x="1999" y="1172"/>
                    </a:lnTo>
                    <a:lnTo>
                      <a:pt x="1997" y="1173"/>
                    </a:lnTo>
                    <a:lnTo>
                      <a:pt x="1995" y="1173"/>
                    </a:lnTo>
                    <a:cubicBezTo>
                      <a:pt x="1991" y="1174"/>
                      <a:pt x="1986" y="1174"/>
                      <a:pt x="1982" y="1174"/>
                    </a:cubicBezTo>
                    <a:cubicBezTo>
                      <a:pt x="1983" y="1178"/>
                      <a:pt x="1986" y="1188"/>
                      <a:pt x="1986" y="1189"/>
                    </a:cubicBezTo>
                    <a:cubicBezTo>
                      <a:pt x="1989" y="1189"/>
                      <a:pt x="1992" y="1189"/>
                      <a:pt x="1995" y="1189"/>
                    </a:cubicBezTo>
                    <a:lnTo>
                      <a:pt x="1996" y="1189"/>
                    </a:lnTo>
                    <a:cubicBezTo>
                      <a:pt x="1996" y="1189"/>
                      <a:pt x="1998" y="1188"/>
                      <a:pt x="1998" y="1188"/>
                    </a:cubicBezTo>
                    <a:lnTo>
                      <a:pt x="1999" y="1188"/>
                    </a:lnTo>
                    <a:lnTo>
                      <a:pt x="2000" y="1188"/>
                    </a:lnTo>
                    <a:cubicBezTo>
                      <a:pt x="2000" y="1188"/>
                      <a:pt x="2001" y="1187"/>
                      <a:pt x="2001" y="1188"/>
                    </a:cubicBezTo>
                    <a:lnTo>
                      <a:pt x="2002" y="1186"/>
                    </a:lnTo>
                    <a:cubicBezTo>
                      <a:pt x="2002" y="1186"/>
                      <a:pt x="2003" y="1186"/>
                      <a:pt x="2003" y="1186"/>
                    </a:cubicBezTo>
                    <a:lnTo>
                      <a:pt x="2004" y="1186"/>
                    </a:lnTo>
                    <a:cubicBezTo>
                      <a:pt x="2004" y="1186"/>
                      <a:pt x="2005" y="1185"/>
                      <a:pt x="2005" y="1185"/>
                    </a:cubicBezTo>
                    <a:cubicBezTo>
                      <a:pt x="2005" y="1185"/>
                      <a:pt x="2008" y="1184"/>
                      <a:pt x="2009" y="1183"/>
                    </a:cubicBezTo>
                    <a:cubicBezTo>
                      <a:pt x="2009" y="1182"/>
                      <a:pt x="2006" y="1173"/>
                      <a:pt x="2005" y="1169"/>
                    </a:cubicBezTo>
                    <a:cubicBezTo>
                      <a:pt x="2004" y="1170"/>
                      <a:pt x="2003" y="1171"/>
                      <a:pt x="2003" y="1171"/>
                    </a:cubicBezTo>
                    <a:close/>
                    <a:moveTo>
                      <a:pt x="1846" y="1332"/>
                    </a:moveTo>
                    <a:cubicBezTo>
                      <a:pt x="1847" y="1330"/>
                      <a:pt x="1864" y="1300"/>
                      <a:pt x="1865" y="1297"/>
                    </a:cubicBezTo>
                    <a:cubicBezTo>
                      <a:pt x="1862" y="1295"/>
                      <a:pt x="1825" y="1272"/>
                      <a:pt x="1822" y="1270"/>
                    </a:cubicBezTo>
                    <a:cubicBezTo>
                      <a:pt x="1821" y="1270"/>
                      <a:pt x="1814" y="1284"/>
                      <a:pt x="1814" y="1284"/>
                    </a:cubicBezTo>
                    <a:cubicBezTo>
                      <a:pt x="1826" y="1306"/>
                      <a:pt x="1837" y="1324"/>
                      <a:pt x="1844" y="1332"/>
                    </a:cubicBezTo>
                    <a:lnTo>
                      <a:pt x="1846" y="1332"/>
                    </a:lnTo>
                    <a:close/>
                    <a:moveTo>
                      <a:pt x="1858" y="1332"/>
                    </a:moveTo>
                    <a:cubicBezTo>
                      <a:pt x="1865" y="1332"/>
                      <a:pt x="1920" y="1332"/>
                      <a:pt x="1920" y="1332"/>
                    </a:cubicBezTo>
                    <a:cubicBezTo>
                      <a:pt x="1920" y="1332"/>
                      <a:pt x="1920" y="1332"/>
                      <a:pt x="1920" y="1332"/>
                    </a:cubicBezTo>
                    <a:cubicBezTo>
                      <a:pt x="1912" y="1326"/>
                      <a:pt x="1874" y="1303"/>
                      <a:pt x="1874" y="1303"/>
                    </a:cubicBezTo>
                    <a:cubicBezTo>
                      <a:pt x="1873" y="1305"/>
                      <a:pt x="1860" y="1330"/>
                      <a:pt x="1860" y="1330"/>
                    </a:cubicBezTo>
                    <a:cubicBezTo>
                      <a:pt x="1860" y="1330"/>
                      <a:pt x="1859" y="1331"/>
                      <a:pt x="1858" y="1332"/>
                    </a:cubicBezTo>
                    <a:close/>
                    <a:moveTo>
                      <a:pt x="1838" y="1102"/>
                    </a:moveTo>
                    <a:cubicBezTo>
                      <a:pt x="1841" y="1104"/>
                      <a:pt x="1882" y="1130"/>
                      <a:pt x="1885" y="1132"/>
                    </a:cubicBezTo>
                    <a:cubicBezTo>
                      <a:pt x="1887" y="1129"/>
                      <a:pt x="1894" y="1117"/>
                      <a:pt x="1894" y="1117"/>
                    </a:cubicBezTo>
                    <a:cubicBezTo>
                      <a:pt x="1894" y="1117"/>
                      <a:pt x="1908" y="1091"/>
                      <a:pt x="1909" y="1089"/>
                    </a:cubicBezTo>
                    <a:cubicBezTo>
                      <a:pt x="1908" y="1088"/>
                      <a:pt x="1906" y="1087"/>
                      <a:pt x="1906" y="1087"/>
                    </a:cubicBezTo>
                    <a:lnTo>
                      <a:pt x="1881" y="1070"/>
                    </a:lnTo>
                    <a:cubicBezTo>
                      <a:pt x="1881" y="1070"/>
                      <a:pt x="1867" y="1061"/>
                      <a:pt x="1865" y="1060"/>
                    </a:cubicBezTo>
                    <a:cubicBezTo>
                      <a:pt x="1863" y="1063"/>
                      <a:pt x="1840" y="1099"/>
                      <a:pt x="1838" y="1102"/>
                    </a:cubicBezTo>
                    <a:close/>
                    <a:moveTo>
                      <a:pt x="1860" y="1199"/>
                    </a:moveTo>
                    <a:cubicBezTo>
                      <a:pt x="1863" y="1201"/>
                      <a:pt x="1901" y="1225"/>
                      <a:pt x="1904" y="1227"/>
                    </a:cubicBezTo>
                    <a:cubicBezTo>
                      <a:pt x="1904" y="1226"/>
                      <a:pt x="1931" y="1177"/>
                      <a:pt x="1932" y="1174"/>
                    </a:cubicBezTo>
                    <a:cubicBezTo>
                      <a:pt x="1932" y="1174"/>
                      <a:pt x="1893" y="1149"/>
                      <a:pt x="1889" y="1147"/>
                    </a:cubicBezTo>
                    <a:cubicBezTo>
                      <a:pt x="1888" y="1149"/>
                      <a:pt x="1860" y="1199"/>
                      <a:pt x="1860" y="1199"/>
                    </a:cubicBezTo>
                    <a:close/>
                    <a:moveTo>
                      <a:pt x="1801" y="1162"/>
                    </a:moveTo>
                    <a:cubicBezTo>
                      <a:pt x="1803" y="1163"/>
                      <a:pt x="1807" y="1166"/>
                      <a:pt x="1807" y="1166"/>
                    </a:cubicBezTo>
                    <a:cubicBezTo>
                      <a:pt x="1807" y="1166"/>
                      <a:pt x="1848" y="1192"/>
                      <a:pt x="1851" y="1194"/>
                    </a:cubicBezTo>
                    <a:cubicBezTo>
                      <a:pt x="1852" y="1192"/>
                      <a:pt x="1880" y="1142"/>
                      <a:pt x="1880" y="1141"/>
                    </a:cubicBezTo>
                    <a:cubicBezTo>
                      <a:pt x="1877" y="1139"/>
                      <a:pt x="1836" y="1113"/>
                      <a:pt x="1833" y="1111"/>
                    </a:cubicBezTo>
                    <a:cubicBezTo>
                      <a:pt x="1832" y="1112"/>
                      <a:pt x="1803" y="1159"/>
                      <a:pt x="1801" y="1162"/>
                    </a:cubicBezTo>
                    <a:close/>
                    <a:moveTo>
                      <a:pt x="1918" y="1095"/>
                    </a:moveTo>
                    <a:cubicBezTo>
                      <a:pt x="1916" y="1098"/>
                      <a:pt x="1895" y="1138"/>
                      <a:pt x="1895" y="1138"/>
                    </a:cubicBezTo>
                    <a:cubicBezTo>
                      <a:pt x="1897" y="1139"/>
                      <a:pt x="1934" y="1163"/>
                      <a:pt x="1937" y="1165"/>
                    </a:cubicBezTo>
                    <a:cubicBezTo>
                      <a:pt x="1939" y="1162"/>
                      <a:pt x="1956" y="1131"/>
                      <a:pt x="1956" y="1131"/>
                    </a:cubicBezTo>
                    <a:lnTo>
                      <a:pt x="1959" y="1126"/>
                    </a:lnTo>
                    <a:cubicBezTo>
                      <a:pt x="1958" y="1125"/>
                      <a:pt x="1958" y="1122"/>
                      <a:pt x="1958" y="1120"/>
                    </a:cubicBezTo>
                    <a:cubicBezTo>
                      <a:pt x="1956" y="1120"/>
                      <a:pt x="1922" y="1097"/>
                      <a:pt x="1918" y="1095"/>
                    </a:cubicBezTo>
                    <a:close/>
                    <a:moveTo>
                      <a:pt x="2158" y="1169"/>
                    </a:moveTo>
                    <a:cubicBezTo>
                      <a:pt x="2158" y="1173"/>
                      <a:pt x="2155" y="1181"/>
                      <a:pt x="2155" y="1183"/>
                    </a:cubicBezTo>
                    <a:cubicBezTo>
                      <a:pt x="2156" y="1184"/>
                      <a:pt x="2158" y="1185"/>
                      <a:pt x="2158" y="1185"/>
                    </a:cubicBezTo>
                    <a:lnTo>
                      <a:pt x="2160" y="1186"/>
                    </a:lnTo>
                    <a:cubicBezTo>
                      <a:pt x="2160" y="1186"/>
                      <a:pt x="2161" y="1186"/>
                      <a:pt x="2161" y="1186"/>
                    </a:cubicBezTo>
                    <a:cubicBezTo>
                      <a:pt x="2161" y="1186"/>
                      <a:pt x="2161" y="1186"/>
                      <a:pt x="2161" y="1187"/>
                    </a:cubicBezTo>
                    <a:cubicBezTo>
                      <a:pt x="2161" y="1186"/>
                      <a:pt x="2163" y="1187"/>
                      <a:pt x="2163" y="1187"/>
                    </a:cubicBezTo>
                    <a:lnTo>
                      <a:pt x="2163" y="1187"/>
                    </a:lnTo>
                    <a:lnTo>
                      <a:pt x="2164" y="1188"/>
                    </a:lnTo>
                    <a:cubicBezTo>
                      <a:pt x="2164" y="1188"/>
                      <a:pt x="2165" y="1188"/>
                      <a:pt x="2165" y="1188"/>
                    </a:cubicBezTo>
                    <a:cubicBezTo>
                      <a:pt x="2165" y="1188"/>
                      <a:pt x="2168" y="1189"/>
                      <a:pt x="2168" y="1189"/>
                    </a:cubicBezTo>
                    <a:lnTo>
                      <a:pt x="2169" y="1189"/>
                    </a:lnTo>
                    <a:cubicBezTo>
                      <a:pt x="2172" y="1189"/>
                      <a:pt x="2175" y="1189"/>
                      <a:pt x="2177" y="1189"/>
                    </a:cubicBezTo>
                    <a:cubicBezTo>
                      <a:pt x="2178" y="1187"/>
                      <a:pt x="2181" y="1176"/>
                      <a:pt x="2182" y="1174"/>
                    </a:cubicBezTo>
                    <a:cubicBezTo>
                      <a:pt x="2177" y="1174"/>
                      <a:pt x="2173" y="1174"/>
                      <a:pt x="2169" y="1173"/>
                    </a:cubicBezTo>
                    <a:lnTo>
                      <a:pt x="2167" y="1173"/>
                    </a:lnTo>
                    <a:cubicBezTo>
                      <a:pt x="2167" y="1173"/>
                      <a:pt x="2165" y="1172"/>
                      <a:pt x="2165" y="1172"/>
                    </a:cubicBezTo>
                    <a:cubicBezTo>
                      <a:pt x="2165" y="1172"/>
                      <a:pt x="2164" y="1172"/>
                      <a:pt x="2164" y="1172"/>
                    </a:cubicBezTo>
                    <a:cubicBezTo>
                      <a:pt x="2164" y="1172"/>
                      <a:pt x="2162" y="1171"/>
                      <a:pt x="2162" y="1171"/>
                    </a:cubicBezTo>
                    <a:lnTo>
                      <a:pt x="2161" y="1171"/>
                    </a:lnTo>
                    <a:cubicBezTo>
                      <a:pt x="2161" y="1171"/>
                      <a:pt x="2160" y="1170"/>
                      <a:pt x="2158" y="1169"/>
                    </a:cubicBezTo>
                    <a:close/>
                    <a:moveTo>
                      <a:pt x="2057" y="1273"/>
                    </a:moveTo>
                    <a:cubicBezTo>
                      <a:pt x="2047" y="1269"/>
                      <a:pt x="2035" y="1262"/>
                      <a:pt x="2024" y="1252"/>
                    </a:cubicBezTo>
                    <a:cubicBezTo>
                      <a:pt x="2024" y="1251"/>
                      <a:pt x="2023" y="1250"/>
                      <a:pt x="2023" y="1250"/>
                    </a:cubicBezTo>
                    <a:cubicBezTo>
                      <a:pt x="2023" y="1250"/>
                      <a:pt x="2022" y="1250"/>
                      <a:pt x="2022" y="1250"/>
                    </a:cubicBezTo>
                    <a:lnTo>
                      <a:pt x="2020" y="1249"/>
                    </a:lnTo>
                    <a:cubicBezTo>
                      <a:pt x="2020" y="1249"/>
                      <a:pt x="2016" y="1248"/>
                      <a:pt x="2016" y="1247"/>
                    </a:cubicBezTo>
                    <a:cubicBezTo>
                      <a:pt x="2016" y="1247"/>
                      <a:pt x="2013" y="1247"/>
                      <a:pt x="2013" y="1247"/>
                    </a:cubicBezTo>
                    <a:lnTo>
                      <a:pt x="2011" y="1246"/>
                    </a:lnTo>
                    <a:lnTo>
                      <a:pt x="2009" y="1246"/>
                    </a:lnTo>
                    <a:lnTo>
                      <a:pt x="2007" y="1245"/>
                    </a:lnTo>
                    <a:lnTo>
                      <a:pt x="2006" y="1245"/>
                    </a:lnTo>
                    <a:lnTo>
                      <a:pt x="2002" y="1245"/>
                    </a:lnTo>
                    <a:cubicBezTo>
                      <a:pt x="1998" y="1244"/>
                      <a:pt x="1994" y="1245"/>
                      <a:pt x="1992" y="1245"/>
                    </a:cubicBezTo>
                    <a:cubicBezTo>
                      <a:pt x="1990" y="1246"/>
                      <a:pt x="1988" y="1247"/>
                      <a:pt x="1988" y="1248"/>
                    </a:cubicBezTo>
                    <a:cubicBezTo>
                      <a:pt x="1987" y="1249"/>
                      <a:pt x="1987" y="1251"/>
                      <a:pt x="1988" y="1253"/>
                    </a:cubicBezTo>
                    <a:cubicBezTo>
                      <a:pt x="1990" y="1261"/>
                      <a:pt x="1999" y="1270"/>
                      <a:pt x="2012" y="1278"/>
                    </a:cubicBezTo>
                    <a:lnTo>
                      <a:pt x="2017" y="1280"/>
                    </a:lnTo>
                    <a:lnTo>
                      <a:pt x="2017" y="1280"/>
                    </a:lnTo>
                    <a:cubicBezTo>
                      <a:pt x="2017" y="1280"/>
                      <a:pt x="2018" y="1281"/>
                      <a:pt x="2018" y="1281"/>
                    </a:cubicBezTo>
                    <a:lnTo>
                      <a:pt x="2021" y="1283"/>
                    </a:lnTo>
                    <a:cubicBezTo>
                      <a:pt x="2021" y="1283"/>
                      <a:pt x="2022" y="1283"/>
                      <a:pt x="2022" y="1283"/>
                    </a:cubicBezTo>
                    <a:cubicBezTo>
                      <a:pt x="2022" y="1283"/>
                      <a:pt x="2022" y="1283"/>
                      <a:pt x="2022" y="1283"/>
                    </a:cubicBezTo>
                    <a:cubicBezTo>
                      <a:pt x="2022" y="1283"/>
                      <a:pt x="2025" y="1285"/>
                      <a:pt x="2025" y="1285"/>
                    </a:cubicBezTo>
                    <a:lnTo>
                      <a:pt x="2028" y="1286"/>
                    </a:lnTo>
                    <a:lnTo>
                      <a:pt x="2032" y="1287"/>
                    </a:lnTo>
                    <a:cubicBezTo>
                      <a:pt x="2043" y="1291"/>
                      <a:pt x="2053" y="1292"/>
                      <a:pt x="2059" y="1290"/>
                    </a:cubicBezTo>
                    <a:cubicBezTo>
                      <a:pt x="2059" y="1290"/>
                      <a:pt x="2060" y="1290"/>
                      <a:pt x="2060" y="1290"/>
                    </a:cubicBezTo>
                    <a:lnTo>
                      <a:pt x="2059" y="1285"/>
                    </a:lnTo>
                    <a:cubicBezTo>
                      <a:pt x="2059" y="1285"/>
                      <a:pt x="2057" y="1274"/>
                      <a:pt x="2057" y="1273"/>
                    </a:cubicBezTo>
                    <a:cubicBezTo>
                      <a:pt x="2057" y="1273"/>
                      <a:pt x="2057" y="1273"/>
                      <a:pt x="2057" y="1273"/>
                    </a:cubicBezTo>
                    <a:close/>
                    <a:moveTo>
                      <a:pt x="1962" y="1142"/>
                    </a:moveTo>
                    <a:cubicBezTo>
                      <a:pt x="1960" y="1146"/>
                      <a:pt x="1947" y="1169"/>
                      <a:pt x="1946" y="1170"/>
                    </a:cubicBezTo>
                    <a:cubicBezTo>
                      <a:pt x="1948" y="1171"/>
                      <a:pt x="1971" y="1186"/>
                      <a:pt x="1975" y="1188"/>
                    </a:cubicBezTo>
                    <a:cubicBezTo>
                      <a:pt x="1974" y="1185"/>
                      <a:pt x="1970" y="1171"/>
                      <a:pt x="1970" y="1171"/>
                    </a:cubicBezTo>
                    <a:lnTo>
                      <a:pt x="1969" y="1169"/>
                    </a:lnTo>
                    <a:lnTo>
                      <a:pt x="1968" y="1164"/>
                    </a:lnTo>
                    <a:lnTo>
                      <a:pt x="1963" y="1145"/>
                    </a:lnTo>
                    <a:cubicBezTo>
                      <a:pt x="1963" y="1145"/>
                      <a:pt x="1962" y="1142"/>
                      <a:pt x="1962" y="1142"/>
                    </a:cubicBezTo>
                    <a:close/>
                    <a:moveTo>
                      <a:pt x="1952" y="1090"/>
                    </a:moveTo>
                    <a:lnTo>
                      <a:pt x="1947" y="1066"/>
                    </a:lnTo>
                    <a:cubicBezTo>
                      <a:pt x="1947" y="1066"/>
                      <a:pt x="1945" y="1052"/>
                      <a:pt x="1944" y="1047"/>
                    </a:cubicBezTo>
                    <a:cubicBezTo>
                      <a:pt x="1940" y="1055"/>
                      <a:pt x="1925" y="1083"/>
                      <a:pt x="1923" y="1085"/>
                    </a:cubicBezTo>
                    <a:cubicBezTo>
                      <a:pt x="1924" y="1086"/>
                      <a:pt x="1950" y="1103"/>
                      <a:pt x="1955" y="1106"/>
                    </a:cubicBezTo>
                    <a:cubicBezTo>
                      <a:pt x="1954" y="1101"/>
                      <a:pt x="1952" y="1093"/>
                      <a:pt x="1952" y="1093"/>
                    </a:cubicBezTo>
                    <a:lnTo>
                      <a:pt x="1952" y="1090"/>
                    </a:lnTo>
                    <a:close/>
                    <a:moveTo>
                      <a:pt x="1870" y="1288"/>
                    </a:moveTo>
                    <a:cubicBezTo>
                      <a:pt x="1871" y="1286"/>
                      <a:pt x="1897" y="1239"/>
                      <a:pt x="1898" y="1236"/>
                    </a:cubicBezTo>
                    <a:cubicBezTo>
                      <a:pt x="1896" y="1234"/>
                      <a:pt x="1858" y="1211"/>
                      <a:pt x="1855" y="1209"/>
                    </a:cubicBezTo>
                    <a:cubicBezTo>
                      <a:pt x="1853" y="1212"/>
                      <a:pt x="1827" y="1259"/>
                      <a:pt x="1827" y="1260"/>
                    </a:cubicBezTo>
                    <a:cubicBezTo>
                      <a:pt x="1830" y="1262"/>
                      <a:pt x="1867" y="1286"/>
                      <a:pt x="1870" y="1288"/>
                    </a:cubicBezTo>
                    <a:close/>
                    <a:moveTo>
                      <a:pt x="1953" y="1187"/>
                    </a:moveTo>
                    <a:cubicBezTo>
                      <a:pt x="1953" y="1187"/>
                      <a:pt x="1942" y="1180"/>
                      <a:pt x="1941" y="1180"/>
                    </a:cubicBezTo>
                    <a:cubicBezTo>
                      <a:pt x="1941" y="1181"/>
                      <a:pt x="1914" y="1229"/>
                      <a:pt x="1913" y="1232"/>
                    </a:cubicBezTo>
                    <a:cubicBezTo>
                      <a:pt x="1915" y="1234"/>
                      <a:pt x="1946" y="1253"/>
                      <a:pt x="1946" y="1253"/>
                    </a:cubicBezTo>
                    <a:cubicBezTo>
                      <a:pt x="1946" y="1253"/>
                      <a:pt x="1956" y="1260"/>
                      <a:pt x="1959" y="1262"/>
                    </a:cubicBezTo>
                    <a:cubicBezTo>
                      <a:pt x="1961" y="1258"/>
                      <a:pt x="1982" y="1213"/>
                      <a:pt x="1983" y="1212"/>
                    </a:cubicBezTo>
                    <a:cubicBezTo>
                      <a:pt x="1983" y="1210"/>
                      <a:pt x="1981" y="1205"/>
                      <a:pt x="1980" y="1204"/>
                    </a:cubicBezTo>
                    <a:cubicBezTo>
                      <a:pt x="1979" y="1204"/>
                      <a:pt x="1953" y="1187"/>
                      <a:pt x="1953" y="1187"/>
                    </a:cubicBezTo>
                    <a:close/>
                    <a:moveTo>
                      <a:pt x="1950" y="1281"/>
                    </a:moveTo>
                    <a:lnTo>
                      <a:pt x="1951" y="1278"/>
                    </a:lnTo>
                    <a:cubicBezTo>
                      <a:pt x="1951" y="1278"/>
                      <a:pt x="1953" y="1276"/>
                      <a:pt x="1953" y="1276"/>
                    </a:cubicBezTo>
                    <a:cubicBezTo>
                      <a:pt x="1953" y="1276"/>
                      <a:pt x="1954" y="1273"/>
                      <a:pt x="1955" y="1272"/>
                    </a:cubicBezTo>
                    <a:cubicBezTo>
                      <a:pt x="1952" y="1270"/>
                      <a:pt x="1911" y="1244"/>
                      <a:pt x="1907" y="1242"/>
                    </a:cubicBezTo>
                    <a:cubicBezTo>
                      <a:pt x="1906" y="1245"/>
                      <a:pt x="1880" y="1291"/>
                      <a:pt x="1879" y="1293"/>
                    </a:cubicBezTo>
                    <a:cubicBezTo>
                      <a:pt x="1881" y="1294"/>
                      <a:pt x="1891" y="1300"/>
                      <a:pt x="1891" y="1300"/>
                    </a:cubicBezTo>
                    <a:lnTo>
                      <a:pt x="1891" y="1301"/>
                    </a:lnTo>
                    <a:cubicBezTo>
                      <a:pt x="1891" y="1301"/>
                      <a:pt x="1928" y="1324"/>
                      <a:pt x="1930" y="1325"/>
                    </a:cubicBezTo>
                    <a:cubicBezTo>
                      <a:pt x="1931" y="1321"/>
                      <a:pt x="1950" y="1281"/>
                      <a:pt x="1950" y="1281"/>
                    </a:cubicBezTo>
                    <a:close/>
                    <a:moveTo>
                      <a:pt x="1992" y="1200"/>
                    </a:moveTo>
                    <a:lnTo>
                      <a:pt x="1991" y="1200"/>
                    </a:lnTo>
                    <a:cubicBezTo>
                      <a:pt x="1991" y="1200"/>
                      <a:pt x="1990" y="1200"/>
                      <a:pt x="1990" y="1200"/>
                    </a:cubicBezTo>
                    <a:cubicBezTo>
                      <a:pt x="1991" y="1201"/>
                      <a:pt x="1991" y="1203"/>
                      <a:pt x="1991" y="1203"/>
                    </a:cubicBezTo>
                    <a:cubicBezTo>
                      <a:pt x="1991" y="1203"/>
                      <a:pt x="1993" y="1207"/>
                      <a:pt x="1993" y="1207"/>
                    </a:cubicBezTo>
                    <a:lnTo>
                      <a:pt x="1995" y="1211"/>
                    </a:lnTo>
                    <a:cubicBezTo>
                      <a:pt x="1999" y="1221"/>
                      <a:pt x="2003" y="1229"/>
                      <a:pt x="2007" y="1235"/>
                    </a:cubicBezTo>
                    <a:cubicBezTo>
                      <a:pt x="2008" y="1235"/>
                      <a:pt x="2008" y="1235"/>
                      <a:pt x="2009" y="1235"/>
                    </a:cubicBezTo>
                    <a:cubicBezTo>
                      <a:pt x="2009" y="1235"/>
                      <a:pt x="2009" y="1235"/>
                      <a:pt x="2009" y="1235"/>
                    </a:cubicBezTo>
                    <a:cubicBezTo>
                      <a:pt x="2009" y="1235"/>
                      <a:pt x="2009" y="1234"/>
                      <a:pt x="2009" y="1234"/>
                    </a:cubicBezTo>
                    <a:cubicBezTo>
                      <a:pt x="2009" y="1234"/>
                      <a:pt x="2004" y="1227"/>
                      <a:pt x="2004" y="1227"/>
                    </a:cubicBezTo>
                    <a:cubicBezTo>
                      <a:pt x="2001" y="1223"/>
                      <a:pt x="1999" y="1219"/>
                      <a:pt x="1998" y="1216"/>
                    </a:cubicBezTo>
                    <a:lnTo>
                      <a:pt x="1997" y="1215"/>
                    </a:lnTo>
                    <a:lnTo>
                      <a:pt x="1997" y="1214"/>
                    </a:lnTo>
                    <a:cubicBezTo>
                      <a:pt x="1997" y="1214"/>
                      <a:pt x="1995" y="1209"/>
                      <a:pt x="1995" y="1209"/>
                    </a:cubicBezTo>
                    <a:cubicBezTo>
                      <a:pt x="1995" y="1209"/>
                      <a:pt x="1994" y="1205"/>
                      <a:pt x="1994" y="1205"/>
                    </a:cubicBezTo>
                    <a:cubicBezTo>
                      <a:pt x="1994" y="1204"/>
                      <a:pt x="1994" y="1204"/>
                      <a:pt x="1994" y="1204"/>
                    </a:cubicBezTo>
                    <a:cubicBezTo>
                      <a:pt x="1994" y="1204"/>
                      <a:pt x="1994" y="1202"/>
                      <a:pt x="1994" y="1200"/>
                    </a:cubicBezTo>
                    <a:cubicBezTo>
                      <a:pt x="1993" y="1200"/>
                      <a:pt x="1992" y="1200"/>
                      <a:pt x="1992" y="1200"/>
                    </a:cubicBezTo>
                    <a:close/>
                    <a:moveTo>
                      <a:pt x="1968" y="1268"/>
                    </a:moveTo>
                    <a:cubicBezTo>
                      <a:pt x="1971" y="1269"/>
                      <a:pt x="1991" y="1282"/>
                      <a:pt x="1992" y="1282"/>
                    </a:cubicBezTo>
                    <a:cubicBezTo>
                      <a:pt x="1994" y="1282"/>
                      <a:pt x="1996" y="1281"/>
                      <a:pt x="1997" y="1281"/>
                    </a:cubicBezTo>
                    <a:cubicBezTo>
                      <a:pt x="1987" y="1273"/>
                      <a:pt x="1980" y="1264"/>
                      <a:pt x="1978" y="1256"/>
                    </a:cubicBezTo>
                    <a:cubicBezTo>
                      <a:pt x="1977" y="1254"/>
                      <a:pt x="1977" y="1252"/>
                      <a:pt x="1977" y="1250"/>
                    </a:cubicBezTo>
                    <a:cubicBezTo>
                      <a:pt x="1977" y="1250"/>
                      <a:pt x="1977" y="1250"/>
                      <a:pt x="1977" y="1250"/>
                    </a:cubicBezTo>
                    <a:cubicBezTo>
                      <a:pt x="1975" y="1253"/>
                      <a:pt x="1970" y="1265"/>
                      <a:pt x="1968" y="1268"/>
                    </a:cubicBezTo>
                    <a:close/>
                    <a:moveTo>
                      <a:pt x="1982" y="1239"/>
                    </a:moveTo>
                    <a:cubicBezTo>
                      <a:pt x="1984" y="1237"/>
                      <a:pt x="1986" y="1236"/>
                      <a:pt x="1989" y="1235"/>
                    </a:cubicBezTo>
                    <a:cubicBezTo>
                      <a:pt x="1990" y="1235"/>
                      <a:pt x="1992" y="1235"/>
                      <a:pt x="1994" y="1234"/>
                    </a:cubicBezTo>
                    <a:cubicBezTo>
                      <a:pt x="1992" y="1231"/>
                      <a:pt x="1991" y="1228"/>
                      <a:pt x="1989" y="1224"/>
                    </a:cubicBezTo>
                    <a:cubicBezTo>
                      <a:pt x="1987" y="1229"/>
                      <a:pt x="1983" y="1236"/>
                      <a:pt x="1982" y="1239"/>
                    </a:cubicBezTo>
                    <a:close/>
                    <a:moveTo>
                      <a:pt x="1917" y="1412"/>
                    </a:moveTo>
                    <a:cubicBezTo>
                      <a:pt x="1914" y="1412"/>
                      <a:pt x="1911" y="1413"/>
                      <a:pt x="1909" y="1413"/>
                    </a:cubicBezTo>
                    <a:cubicBezTo>
                      <a:pt x="1852" y="1423"/>
                      <a:pt x="1823" y="1440"/>
                      <a:pt x="1809" y="1450"/>
                    </a:cubicBezTo>
                    <a:cubicBezTo>
                      <a:pt x="1808" y="1451"/>
                      <a:pt x="1808" y="1452"/>
                      <a:pt x="1807" y="1452"/>
                    </a:cubicBezTo>
                    <a:cubicBezTo>
                      <a:pt x="1807" y="1452"/>
                      <a:pt x="1807" y="1453"/>
                      <a:pt x="1807" y="1453"/>
                    </a:cubicBezTo>
                    <a:cubicBezTo>
                      <a:pt x="1807" y="1453"/>
                      <a:pt x="1806" y="1453"/>
                      <a:pt x="1805" y="1454"/>
                    </a:cubicBezTo>
                    <a:cubicBezTo>
                      <a:pt x="1806" y="1454"/>
                      <a:pt x="1806" y="1454"/>
                      <a:pt x="1806" y="1454"/>
                    </a:cubicBezTo>
                    <a:cubicBezTo>
                      <a:pt x="1809" y="1456"/>
                      <a:pt x="1811" y="1457"/>
                      <a:pt x="1814" y="1459"/>
                    </a:cubicBezTo>
                    <a:cubicBezTo>
                      <a:pt x="1844" y="1480"/>
                      <a:pt x="1883" y="1528"/>
                      <a:pt x="1925" y="1579"/>
                    </a:cubicBezTo>
                    <a:cubicBezTo>
                      <a:pt x="1976" y="1640"/>
                      <a:pt x="2034" y="1710"/>
                      <a:pt x="2082" y="1742"/>
                    </a:cubicBezTo>
                    <a:cubicBezTo>
                      <a:pt x="2107" y="1759"/>
                      <a:pt x="2142" y="1770"/>
                      <a:pt x="2188" y="1776"/>
                    </a:cubicBezTo>
                    <a:lnTo>
                      <a:pt x="2205" y="1778"/>
                    </a:lnTo>
                    <a:cubicBezTo>
                      <a:pt x="2223" y="1780"/>
                      <a:pt x="2243" y="1780"/>
                      <a:pt x="2263" y="1781"/>
                    </a:cubicBezTo>
                    <a:lnTo>
                      <a:pt x="2277" y="1780"/>
                    </a:lnTo>
                    <a:cubicBezTo>
                      <a:pt x="2277" y="1780"/>
                      <a:pt x="2313" y="1779"/>
                      <a:pt x="2313" y="1779"/>
                    </a:cubicBezTo>
                    <a:lnTo>
                      <a:pt x="2325" y="1779"/>
                    </a:lnTo>
                    <a:cubicBezTo>
                      <a:pt x="2325" y="1779"/>
                      <a:pt x="2329" y="1778"/>
                      <a:pt x="2329" y="1778"/>
                    </a:cubicBezTo>
                    <a:lnTo>
                      <a:pt x="2345" y="1777"/>
                    </a:lnTo>
                    <a:cubicBezTo>
                      <a:pt x="2345" y="1777"/>
                      <a:pt x="2361" y="1776"/>
                      <a:pt x="2370" y="1775"/>
                    </a:cubicBezTo>
                    <a:cubicBezTo>
                      <a:pt x="2296" y="1743"/>
                      <a:pt x="2245" y="1690"/>
                      <a:pt x="2215" y="1650"/>
                    </a:cubicBezTo>
                    <a:lnTo>
                      <a:pt x="2206" y="1637"/>
                    </a:lnTo>
                    <a:cubicBezTo>
                      <a:pt x="2196" y="1623"/>
                      <a:pt x="2186" y="1607"/>
                      <a:pt x="2179" y="1593"/>
                    </a:cubicBezTo>
                    <a:cubicBezTo>
                      <a:pt x="2179" y="1593"/>
                      <a:pt x="2178" y="1592"/>
                      <a:pt x="2178" y="1592"/>
                    </a:cubicBezTo>
                    <a:cubicBezTo>
                      <a:pt x="2176" y="1600"/>
                      <a:pt x="2172" y="1607"/>
                      <a:pt x="2167" y="1613"/>
                    </a:cubicBezTo>
                    <a:cubicBezTo>
                      <a:pt x="2163" y="1619"/>
                      <a:pt x="2158" y="1624"/>
                      <a:pt x="2152" y="1629"/>
                    </a:cubicBezTo>
                    <a:cubicBezTo>
                      <a:pt x="2131" y="1646"/>
                      <a:pt x="2102" y="1655"/>
                      <a:pt x="2066" y="1657"/>
                    </a:cubicBezTo>
                    <a:cubicBezTo>
                      <a:pt x="2036" y="1658"/>
                      <a:pt x="2011" y="1650"/>
                      <a:pt x="1991" y="1631"/>
                    </a:cubicBezTo>
                    <a:cubicBezTo>
                      <a:pt x="1951" y="1592"/>
                      <a:pt x="1950" y="1524"/>
                      <a:pt x="1950" y="1521"/>
                    </a:cubicBezTo>
                    <a:lnTo>
                      <a:pt x="1950" y="1516"/>
                    </a:lnTo>
                    <a:lnTo>
                      <a:pt x="1955" y="1515"/>
                    </a:lnTo>
                    <a:cubicBezTo>
                      <a:pt x="1970" y="1510"/>
                      <a:pt x="1989" y="1508"/>
                      <a:pt x="2015" y="1508"/>
                    </a:cubicBezTo>
                    <a:lnTo>
                      <a:pt x="2026" y="1508"/>
                    </a:lnTo>
                    <a:cubicBezTo>
                      <a:pt x="2039" y="1509"/>
                      <a:pt x="2055" y="1510"/>
                      <a:pt x="2073" y="1511"/>
                    </a:cubicBezTo>
                    <a:lnTo>
                      <a:pt x="2083" y="1512"/>
                    </a:lnTo>
                    <a:lnTo>
                      <a:pt x="2159" y="1520"/>
                    </a:lnTo>
                    <a:lnTo>
                      <a:pt x="2200" y="1524"/>
                    </a:lnTo>
                    <a:lnTo>
                      <a:pt x="2217" y="1526"/>
                    </a:lnTo>
                    <a:lnTo>
                      <a:pt x="2363" y="1542"/>
                    </a:lnTo>
                    <a:cubicBezTo>
                      <a:pt x="2540" y="1559"/>
                      <a:pt x="2634" y="1474"/>
                      <a:pt x="2664" y="1441"/>
                    </a:cubicBezTo>
                    <a:cubicBezTo>
                      <a:pt x="2565" y="1466"/>
                      <a:pt x="2433" y="1450"/>
                      <a:pt x="2294" y="1431"/>
                    </a:cubicBezTo>
                    <a:cubicBezTo>
                      <a:pt x="2291" y="1430"/>
                      <a:pt x="2289" y="1430"/>
                      <a:pt x="2287" y="1430"/>
                    </a:cubicBezTo>
                    <a:cubicBezTo>
                      <a:pt x="2286" y="1430"/>
                      <a:pt x="2286" y="1430"/>
                      <a:pt x="2286" y="1430"/>
                    </a:cubicBezTo>
                    <a:cubicBezTo>
                      <a:pt x="2284" y="1429"/>
                      <a:pt x="2281" y="1429"/>
                      <a:pt x="2279" y="1429"/>
                    </a:cubicBezTo>
                    <a:cubicBezTo>
                      <a:pt x="2238" y="1423"/>
                      <a:pt x="2196" y="1418"/>
                      <a:pt x="2155" y="1413"/>
                    </a:cubicBezTo>
                    <a:cubicBezTo>
                      <a:pt x="2151" y="1413"/>
                      <a:pt x="2147" y="1412"/>
                      <a:pt x="2142" y="1412"/>
                    </a:cubicBezTo>
                    <a:cubicBezTo>
                      <a:pt x="2138" y="1411"/>
                      <a:pt x="2134" y="1411"/>
                      <a:pt x="2129" y="1410"/>
                    </a:cubicBezTo>
                    <a:cubicBezTo>
                      <a:pt x="2113" y="1409"/>
                      <a:pt x="2097" y="1408"/>
                      <a:pt x="2081" y="1407"/>
                    </a:cubicBezTo>
                    <a:cubicBezTo>
                      <a:pt x="2071" y="1406"/>
                      <a:pt x="2062" y="1406"/>
                      <a:pt x="2052" y="1405"/>
                    </a:cubicBezTo>
                    <a:cubicBezTo>
                      <a:pt x="2052" y="1405"/>
                      <a:pt x="2051" y="1405"/>
                      <a:pt x="2050" y="1405"/>
                    </a:cubicBezTo>
                    <a:cubicBezTo>
                      <a:pt x="2028" y="1404"/>
                      <a:pt x="2007" y="1404"/>
                      <a:pt x="1988" y="1405"/>
                    </a:cubicBezTo>
                    <a:cubicBezTo>
                      <a:pt x="1980" y="1405"/>
                      <a:pt x="1972" y="1406"/>
                      <a:pt x="1964" y="1406"/>
                    </a:cubicBezTo>
                    <a:cubicBezTo>
                      <a:pt x="1950" y="1407"/>
                      <a:pt x="1938" y="1409"/>
                      <a:pt x="1926" y="1410"/>
                    </a:cubicBezTo>
                    <a:cubicBezTo>
                      <a:pt x="1923" y="1411"/>
                      <a:pt x="1920" y="1411"/>
                      <a:pt x="1917" y="1412"/>
                    </a:cubicBezTo>
                    <a:close/>
                    <a:moveTo>
                      <a:pt x="2142" y="2746"/>
                    </a:moveTo>
                    <a:cubicBezTo>
                      <a:pt x="2143" y="2747"/>
                      <a:pt x="2144" y="2748"/>
                      <a:pt x="2144" y="2749"/>
                    </a:cubicBezTo>
                    <a:cubicBezTo>
                      <a:pt x="2144" y="2749"/>
                      <a:pt x="2145" y="2749"/>
                      <a:pt x="2145" y="2749"/>
                    </a:cubicBezTo>
                    <a:cubicBezTo>
                      <a:pt x="2176" y="2781"/>
                      <a:pt x="2230" y="2795"/>
                      <a:pt x="2306" y="2789"/>
                    </a:cubicBezTo>
                    <a:cubicBezTo>
                      <a:pt x="2308" y="2789"/>
                      <a:pt x="2310" y="2789"/>
                      <a:pt x="2312" y="2789"/>
                    </a:cubicBezTo>
                    <a:cubicBezTo>
                      <a:pt x="2314" y="2788"/>
                      <a:pt x="2316" y="2788"/>
                      <a:pt x="2318" y="2788"/>
                    </a:cubicBezTo>
                    <a:cubicBezTo>
                      <a:pt x="2330" y="2787"/>
                      <a:pt x="2342" y="2785"/>
                      <a:pt x="2354" y="2783"/>
                    </a:cubicBezTo>
                    <a:cubicBezTo>
                      <a:pt x="2438" y="2740"/>
                      <a:pt x="2482" y="2651"/>
                      <a:pt x="2502" y="2599"/>
                    </a:cubicBezTo>
                    <a:cubicBezTo>
                      <a:pt x="2493" y="2602"/>
                      <a:pt x="2484" y="2606"/>
                      <a:pt x="2475" y="2609"/>
                    </a:cubicBezTo>
                    <a:cubicBezTo>
                      <a:pt x="2431" y="2685"/>
                      <a:pt x="2380" y="2732"/>
                      <a:pt x="2323" y="2748"/>
                    </a:cubicBezTo>
                    <a:cubicBezTo>
                      <a:pt x="2259" y="2766"/>
                      <a:pt x="2212" y="2738"/>
                      <a:pt x="2210" y="2736"/>
                    </a:cubicBezTo>
                    <a:lnTo>
                      <a:pt x="2209" y="2735"/>
                    </a:lnTo>
                    <a:lnTo>
                      <a:pt x="2213" y="2723"/>
                    </a:lnTo>
                    <a:lnTo>
                      <a:pt x="2215" y="2723"/>
                    </a:lnTo>
                    <a:cubicBezTo>
                      <a:pt x="2336" y="2738"/>
                      <a:pt x="2395" y="2656"/>
                      <a:pt x="2416" y="2616"/>
                    </a:cubicBezTo>
                    <a:cubicBezTo>
                      <a:pt x="2401" y="2616"/>
                      <a:pt x="2392" y="2614"/>
                      <a:pt x="2391" y="2614"/>
                    </a:cubicBezTo>
                    <a:lnTo>
                      <a:pt x="2366" y="2608"/>
                    </a:lnTo>
                    <a:lnTo>
                      <a:pt x="2391" y="2600"/>
                    </a:lnTo>
                    <a:cubicBezTo>
                      <a:pt x="2393" y="2599"/>
                      <a:pt x="2396" y="2598"/>
                      <a:pt x="2398" y="2597"/>
                    </a:cubicBezTo>
                    <a:cubicBezTo>
                      <a:pt x="2383" y="2598"/>
                      <a:pt x="2368" y="2598"/>
                      <a:pt x="2353" y="2596"/>
                    </a:cubicBezTo>
                    <a:cubicBezTo>
                      <a:pt x="2335" y="2622"/>
                      <a:pt x="2297" y="2667"/>
                      <a:pt x="2242" y="2680"/>
                    </a:cubicBezTo>
                    <a:cubicBezTo>
                      <a:pt x="2202" y="2690"/>
                      <a:pt x="2160" y="2680"/>
                      <a:pt x="2116" y="2651"/>
                    </a:cubicBezTo>
                    <a:cubicBezTo>
                      <a:pt x="2116" y="2657"/>
                      <a:pt x="2115" y="2663"/>
                      <a:pt x="2115" y="2669"/>
                    </a:cubicBezTo>
                    <a:cubicBezTo>
                      <a:pt x="2115" y="2690"/>
                      <a:pt x="2119" y="2719"/>
                      <a:pt x="2140" y="2744"/>
                    </a:cubicBezTo>
                    <a:cubicBezTo>
                      <a:pt x="2140" y="2745"/>
                      <a:pt x="2141" y="2745"/>
                      <a:pt x="2142" y="2746"/>
                    </a:cubicBezTo>
                    <a:close/>
                    <a:moveTo>
                      <a:pt x="2381" y="2828"/>
                    </a:moveTo>
                    <a:cubicBezTo>
                      <a:pt x="2390" y="2824"/>
                      <a:pt x="2399" y="2819"/>
                      <a:pt x="2408" y="2814"/>
                    </a:cubicBezTo>
                    <a:cubicBezTo>
                      <a:pt x="2409" y="2814"/>
                      <a:pt x="2410" y="2814"/>
                      <a:pt x="2411" y="2813"/>
                    </a:cubicBezTo>
                    <a:cubicBezTo>
                      <a:pt x="2412" y="2813"/>
                      <a:pt x="2413" y="2812"/>
                      <a:pt x="2414" y="2812"/>
                    </a:cubicBezTo>
                    <a:cubicBezTo>
                      <a:pt x="2490" y="2772"/>
                      <a:pt x="2565" y="2728"/>
                      <a:pt x="2639" y="2678"/>
                    </a:cubicBezTo>
                    <a:cubicBezTo>
                      <a:pt x="2651" y="2660"/>
                      <a:pt x="2663" y="2641"/>
                      <a:pt x="2674" y="2621"/>
                    </a:cubicBezTo>
                    <a:cubicBezTo>
                      <a:pt x="2666" y="2626"/>
                      <a:pt x="2660" y="2628"/>
                      <a:pt x="2660" y="2628"/>
                    </a:cubicBezTo>
                    <a:lnTo>
                      <a:pt x="2654" y="2631"/>
                    </a:lnTo>
                    <a:lnTo>
                      <a:pt x="2651" y="2626"/>
                    </a:lnTo>
                    <a:cubicBezTo>
                      <a:pt x="2641" y="2608"/>
                      <a:pt x="2634" y="2585"/>
                      <a:pt x="2630" y="2558"/>
                    </a:cubicBezTo>
                    <a:cubicBezTo>
                      <a:pt x="2552" y="2771"/>
                      <a:pt x="2473" y="2756"/>
                      <a:pt x="2469" y="2755"/>
                    </a:cubicBezTo>
                    <a:lnTo>
                      <a:pt x="2451" y="2751"/>
                    </a:lnTo>
                    <a:lnTo>
                      <a:pt x="2468" y="2742"/>
                    </a:lnTo>
                    <a:cubicBezTo>
                      <a:pt x="2527" y="2710"/>
                      <a:pt x="2546" y="2620"/>
                      <a:pt x="2552" y="2566"/>
                    </a:cubicBezTo>
                    <a:cubicBezTo>
                      <a:pt x="2546" y="2572"/>
                      <a:pt x="2539" y="2577"/>
                      <a:pt x="2533" y="2581"/>
                    </a:cubicBezTo>
                    <a:cubicBezTo>
                      <a:pt x="2533" y="2581"/>
                      <a:pt x="2522" y="2588"/>
                      <a:pt x="2520" y="2589"/>
                    </a:cubicBezTo>
                    <a:cubicBezTo>
                      <a:pt x="2503" y="2639"/>
                      <a:pt x="2463" y="2730"/>
                      <a:pt x="2383" y="2782"/>
                    </a:cubicBezTo>
                    <a:cubicBezTo>
                      <a:pt x="2374" y="2788"/>
                      <a:pt x="2366" y="2793"/>
                      <a:pt x="2357" y="2797"/>
                    </a:cubicBezTo>
                    <a:cubicBezTo>
                      <a:pt x="2357" y="2797"/>
                      <a:pt x="2357" y="2797"/>
                      <a:pt x="2357" y="2797"/>
                    </a:cubicBezTo>
                    <a:cubicBezTo>
                      <a:pt x="2356" y="2798"/>
                      <a:pt x="2355" y="2798"/>
                      <a:pt x="2354" y="2799"/>
                    </a:cubicBezTo>
                    <a:cubicBezTo>
                      <a:pt x="2353" y="2799"/>
                      <a:pt x="2352" y="2800"/>
                      <a:pt x="2351" y="2800"/>
                    </a:cubicBezTo>
                    <a:cubicBezTo>
                      <a:pt x="2331" y="2809"/>
                      <a:pt x="2310" y="2815"/>
                      <a:pt x="2289" y="2819"/>
                    </a:cubicBezTo>
                    <a:cubicBezTo>
                      <a:pt x="2311" y="2824"/>
                      <a:pt x="2343" y="2830"/>
                      <a:pt x="2381" y="2828"/>
                    </a:cubicBezTo>
                    <a:close/>
                    <a:moveTo>
                      <a:pt x="2816" y="2019"/>
                    </a:moveTo>
                    <a:cubicBezTo>
                      <a:pt x="2805" y="2014"/>
                      <a:pt x="2793" y="2009"/>
                      <a:pt x="2782" y="2004"/>
                    </a:cubicBezTo>
                    <a:cubicBezTo>
                      <a:pt x="2786" y="2019"/>
                      <a:pt x="2790" y="2035"/>
                      <a:pt x="2794" y="2051"/>
                    </a:cubicBezTo>
                    <a:cubicBezTo>
                      <a:pt x="2829" y="2091"/>
                      <a:pt x="2872" y="2156"/>
                      <a:pt x="2900" y="2201"/>
                    </a:cubicBezTo>
                    <a:cubicBezTo>
                      <a:pt x="2875" y="2140"/>
                      <a:pt x="2831" y="2049"/>
                      <a:pt x="2816" y="2019"/>
                    </a:cubicBezTo>
                    <a:close/>
                    <a:moveTo>
                      <a:pt x="2836" y="2026"/>
                    </a:moveTo>
                    <a:cubicBezTo>
                      <a:pt x="2872" y="2101"/>
                      <a:pt x="2931" y="2226"/>
                      <a:pt x="2931" y="2254"/>
                    </a:cubicBezTo>
                    <a:lnTo>
                      <a:pt x="2931" y="2280"/>
                    </a:lnTo>
                    <a:lnTo>
                      <a:pt x="2918" y="2258"/>
                    </a:lnTo>
                    <a:cubicBezTo>
                      <a:pt x="2918" y="2257"/>
                      <a:pt x="2854" y="2148"/>
                      <a:pt x="2800" y="2080"/>
                    </a:cubicBezTo>
                    <a:cubicBezTo>
                      <a:pt x="2807" y="2119"/>
                      <a:pt x="2811" y="2154"/>
                      <a:pt x="2811" y="2185"/>
                    </a:cubicBezTo>
                    <a:cubicBezTo>
                      <a:pt x="2811" y="2186"/>
                      <a:pt x="2811" y="2186"/>
                      <a:pt x="2811" y="2187"/>
                    </a:cubicBezTo>
                    <a:cubicBezTo>
                      <a:pt x="2812" y="2188"/>
                      <a:pt x="2837" y="2221"/>
                      <a:pt x="2837" y="2221"/>
                    </a:cubicBezTo>
                    <a:lnTo>
                      <a:pt x="2848" y="2235"/>
                    </a:lnTo>
                    <a:cubicBezTo>
                      <a:pt x="2860" y="2250"/>
                      <a:pt x="2871" y="2263"/>
                      <a:pt x="2882" y="2275"/>
                    </a:cubicBezTo>
                    <a:lnTo>
                      <a:pt x="2895" y="2289"/>
                    </a:lnTo>
                    <a:cubicBezTo>
                      <a:pt x="2917" y="2312"/>
                      <a:pt x="2938" y="2330"/>
                      <a:pt x="2956" y="2341"/>
                    </a:cubicBezTo>
                    <a:cubicBezTo>
                      <a:pt x="2958" y="2330"/>
                      <a:pt x="2959" y="2315"/>
                      <a:pt x="2959" y="2295"/>
                    </a:cubicBezTo>
                    <a:cubicBezTo>
                      <a:pt x="2959" y="2236"/>
                      <a:pt x="2946" y="2123"/>
                      <a:pt x="2862" y="2036"/>
                    </a:cubicBezTo>
                    <a:cubicBezTo>
                      <a:pt x="2862" y="2036"/>
                      <a:pt x="2842" y="2029"/>
                      <a:pt x="2836" y="2026"/>
                    </a:cubicBezTo>
                    <a:close/>
                    <a:moveTo>
                      <a:pt x="2836" y="2279"/>
                    </a:moveTo>
                    <a:cubicBezTo>
                      <a:pt x="2836" y="2267"/>
                      <a:pt x="2835" y="2254"/>
                      <a:pt x="2835" y="2242"/>
                    </a:cubicBezTo>
                    <a:cubicBezTo>
                      <a:pt x="2826" y="2231"/>
                      <a:pt x="2818" y="2221"/>
                      <a:pt x="2810" y="2210"/>
                    </a:cubicBezTo>
                    <a:cubicBezTo>
                      <a:pt x="2810" y="2211"/>
                      <a:pt x="2810" y="2220"/>
                      <a:pt x="2810" y="2220"/>
                    </a:cubicBezTo>
                    <a:lnTo>
                      <a:pt x="2800" y="2215"/>
                    </a:lnTo>
                    <a:cubicBezTo>
                      <a:pt x="2800" y="2215"/>
                      <a:pt x="2790" y="2210"/>
                      <a:pt x="2774" y="2199"/>
                    </a:cubicBezTo>
                    <a:cubicBezTo>
                      <a:pt x="2789" y="2246"/>
                      <a:pt x="2815" y="2328"/>
                      <a:pt x="2829" y="2391"/>
                    </a:cubicBezTo>
                    <a:cubicBezTo>
                      <a:pt x="2833" y="2361"/>
                      <a:pt x="2836" y="2320"/>
                      <a:pt x="2836" y="2279"/>
                    </a:cubicBezTo>
                    <a:close/>
                    <a:moveTo>
                      <a:pt x="2684" y="1833"/>
                    </a:moveTo>
                    <a:cubicBezTo>
                      <a:pt x="2655" y="1836"/>
                      <a:pt x="2624" y="1834"/>
                      <a:pt x="2593" y="1829"/>
                    </a:cubicBezTo>
                    <a:cubicBezTo>
                      <a:pt x="2597" y="1836"/>
                      <a:pt x="2601" y="1843"/>
                      <a:pt x="2604" y="1850"/>
                    </a:cubicBezTo>
                    <a:cubicBezTo>
                      <a:pt x="2745" y="1937"/>
                      <a:pt x="2794" y="1960"/>
                      <a:pt x="2810" y="1965"/>
                    </a:cubicBezTo>
                    <a:cubicBezTo>
                      <a:pt x="2810" y="1964"/>
                      <a:pt x="2809" y="1963"/>
                      <a:pt x="2809" y="1963"/>
                    </a:cubicBezTo>
                    <a:lnTo>
                      <a:pt x="2809" y="1964"/>
                    </a:lnTo>
                    <a:cubicBezTo>
                      <a:pt x="2786" y="1932"/>
                      <a:pt x="2721" y="1869"/>
                      <a:pt x="2684" y="1833"/>
                    </a:cubicBezTo>
                    <a:close/>
                    <a:moveTo>
                      <a:pt x="2567" y="2551"/>
                    </a:moveTo>
                    <a:cubicBezTo>
                      <a:pt x="2564" y="2599"/>
                      <a:pt x="2551" y="2683"/>
                      <a:pt x="2504" y="2731"/>
                    </a:cubicBezTo>
                    <a:cubicBezTo>
                      <a:pt x="2533" y="2714"/>
                      <a:pt x="2580" y="2664"/>
                      <a:pt x="2627" y="2524"/>
                    </a:cubicBezTo>
                    <a:cubicBezTo>
                      <a:pt x="2627" y="2519"/>
                      <a:pt x="2627" y="2513"/>
                      <a:pt x="2627" y="2508"/>
                    </a:cubicBezTo>
                    <a:cubicBezTo>
                      <a:pt x="2627" y="2489"/>
                      <a:pt x="2628" y="2469"/>
                      <a:pt x="2631" y="2447"/>
                    </a:cubicBezTo>
                    <a:cubicBezTo>
                      <a:pt x="2614" y="2490"/>
                      <a:pt x="2593" y="2525"/>
                      <a:pt x="2567" y="2551"/>
                    </a:cubicBezTo>
                    <a:close/>
                    <a:moveTo>
                      <a:pt x="2399" y="1785"/>
                    </a:moveTo>
                    <a:cubicBezTo>
                      <a:pt x="2398" y="1785"/>
                      <a:pt x="2386" y="1787"/>
                      <a:pt x="2365" y="1790"/>
                    </a:cubicBezTo>
                    <a:cubicBezTo>
                      <a:pt x="2388" y="1804"/>
                      <a:pt x="2413" y="1819"/>
                      <a:pt x="2440" y="1835"/>
                    </a:cubicBezTo>
                    <a:lnTo>
                      <a:pt x="2463" y="1848"/>
                    </a:lnTo>
                    <a:lnTo>
                      <a:pt x="2519" y="1879"/>
                    </a:lnTo>
                    <a:lnTo>
                      <a:pt x="2538" y="1889"/>
                    </a:lnTo>
                    <a:lnTo>
                      <a:pt x="2560" y="1901"/>
                    </a:lnTo>
                    <a:lnTo>
                      <a:pt x="2579" y="1911"/>
                    </a:lnTo>
                    <a:cubicBezTo>
                      <a:pt x="2579" y="1911"/>
                      <a:pt x="2613" y="1928"/>
                      <a:pt x="2619" y="1932"/>
                    </a:cubicBezTo>
                    <a:cubicBezTo>
                      <a:pt x="2619" y="1928"/>
                      <a:pt x="2616" y="1916"/>
                      <a:pt x="2616" y="1916"/>
                    </a:cubicBezTo>
                    <a:cubicBezTo>
                      <a:pt x="2613" y="1909"/>
                      <a:pt x="2611" y="1902"/>
                      <a:pt x="2609" y="1895"/>
                    </a:cubicBezTo>
                    <a:lnTo>
                      <a:pt x="2600" y="1874"/>
                    </a:lnTo>
                    <a:lnTo>
                      <a:pt x="2592" y="1859"/>
                    </a:lnTo>
                    <a:lnTo>
                      <a:pt x="2583" y="1841"/>
                    </a:lnTo>
                    <a:lnTo>
                      <a:pt x="2573" y="1824"/>
                    </a:lnTo>
                    <a:lnTo>
                      <a:pt x="2565" y="1812"/>
                    </a:lnTo>
                    <a:cubicBezTo>
                      <a:pt x="2552" y="1792"/>
                      <a:pt x="2536" y="1772"/>
                      <a:pt x="2519" y="1751"/>
                    </a:cubicBezTo>
                    <a:lnTo>
                      <a:pt x="2501" y="1730"/>
                    </a:lnTo>
                    <a:cubicBezTo>
                      <a:pt x="2473" y="1699"/>
                      <a:pt x="2447" y="1674"/>
                      <a:pt x="2429" y="1658"/>
                    </a:cubicBezTo>
                    <a:cubicBezTo>
                      <a:pt x="2421" y="1659"/>
                      <a:pt x="2412" y="1660"/>
                      <a:pt x="2404" y="1661"/>
                    </a:cubicBezTo>
                    <a:cubicBezTo>
                      <a:pt x="2467" y="1726"/>
                      <a:pt x="2578" y="1876"/>
                      <a:pt x="2582" y="1882"/>
                    </a:cubicBezTo>
                    <a:lnTo>
                      <a:pt x="2584" y="1884"/>
                    </a:lnTo>
                    <a:lnTo>
                      <a:pt x="2574" y="1893"/>
                    </a:lnTo>
                    <a:lnTo>
                      <a:pt x="2572" y="1892"/>
                    </a:lnTo>
                    <a:cubicBezTo>
                      <a:pt x="2564" y="1886"/>
                      <a:pt x="2368" y="1734"/>
                      <a:pt x="2293" y="1661"/>
                    </a:cubicBezTo>
                    <a:cubicBezTo>
                      <a:pt x="2274" y="1660"/>
                      <a:pt x="2255" y="1657"/>
                      <a:pt x="2236" y="1654"/>
                    </a:cubicBezTo>
                    <a:cubicBezTo>
                      <a:pt x="2269" y="1694"/>
                      <a:pt x="2323" y="1746"/>
                      <a:pt x="2400" y="1772"/>
                    </a:cubicBezTo>
                    <a:lnTo>
                      <a:pt x="2402" y="1772"/>
                    </a:lnTo>
                    <a:lnTo>
                      <a:pt x="2401" y="1785"/>
                    </a:lnTo>
                    <a:lnTo>
                      <a:pt x="2399" y="1785"/>
                    </a:lnTo>
                    <a:close/>
                    <a:moveTo>
                      <a:pt x="2611" y="2296"/>
                    </a:moveTo>
                    <a:cubicBezTo>
                      <a:pt x="2605" y="2369"/>
                      <a:pt x="2584" y="2490"/>
                      <a:pt x="2520" y="2535"/>
                    </a:cubicBezTo>
                    <a:lnTo>
                      <a:pt x="2504" y="2546"/>
                    </a:lnTo>
                    <a:lnTo>
                      <a:pt x="2509" y="2527"/>
                    </a:lnTo>
                    <a:cubicBezTo>
                      <a:pt x="2510" y="2526"/>
                      <a:pt x="2545" y="2397"/>
                      <a:pt x="2547" y="2280"/>
                    </a:cubicBezTo>
                    <a:cubicBezTo>
                      <a:pt x="2537" y="2303"/>
                      <a:pt x="2525" y="2325"/>
                      <a:pt x="2510" y="2345"/>
                    </a:cubicBezTo>
                    <a:cubicBezTo>
                      <a:pt x="2510" y="2346"/>
                      <a:pt x="2507" y="2371"/>
                      <a:pt x="2507" y="2371"/>
                    </a:cubicBezTo>
                    <a:lnTo>
                      <a:pt x="2502" y="2397"/>
                    </a:lnTo>
                    <a:cubicBezTo>
                      <a:pt x="2497" y="2428"/>
                      <a:pt x="2490" y="2457"/>
                      <a:pt x="2483" y="2482"/>
                    </a:cubicBezTo>
                    <a:lnTo>
                      <a:pt x="2477" y="2500"/>
                    </a:lnTo>
                    <a:cubicBezTo>
                      <a:pt x="2467" y="2530"/>
                      <a:pt x="2439" y="2578"/>
                      <a:pt x="2439" y="2579"/>
                    </a:cubicBezTo>
                    <a:lnTo>
                      <a:pt x="2427" y="2593"/>
                    </a:lnTo>
                    <a:cubicBezTo>
                      <a:pt x="2427" y="2593"/>
                      <a:pt x="2422" y="2598"/>
                      <a:pt x="2417" y="2602"/>
                    </a:cubicBezTo>
                    <a:cubicBezTo>
                      <a:pt x="2420" y="2602"/>
                      <a:pt x="2424" y="2602"/>
                      <a:pt x="2424" y="2602"/>
                    </a:cubicBezTo>
                    <a:lnTo>
                      <a:pt x="2435" y="2601"/>
                    </a:lnTo>
                    <a:cubicBezTo>
                      <a:pt x="2445" y="2601"/>
                      <a:pt x="2456" y="2599"/>
                      <a:pt x="2466" y="2596"/>
                    </a:cubicBezTo>
                    <a:lnTo>
                      <a:pt x="2480" y="2592"/>
                    </a:lnTo>
                    <a:cubicBezTo>
                      <a:pt x="2490" y="2589"/>
                      <a:pt x="2500" y="2584"/>
                      <a:pt x="2509" y="2579"/>
                    </a:cubicBezTo>
                    <a:lnTo>
                      <a:pt x="2522" y="2571"/>
                    </a:lnTo>
                    <a:lnTo>
                      <a:pt x="2525" y="2569"/>
                    </a:lnTo>
                    <a:cubicBezTo>
                      <a:pt x="2535" y="2562"/>
                      <a:pt x="2545" y="2554"/>
                      <a:pt x="2554" y="2545"/>
                    </a:cubicBezTo>
                    <a:lnTo>
                      <a:pt x="2565" y="2533"/>
                    </a:lnTo>
                    <a:cubicBezTo>
                      <a:pt x="2601" y="2492"/>
                      <a:pt x="2627" y="2432"/>
                      <a:pt x="2641" y="2356"/>
                    </a:cubicBezTo>
                    <a:cubicBezTo>
                      <a:pt x="2631" y="2336"/>
                      <a:pt x="2621" y="2316"/>
                      <a:pt x="2611" y="2296"/>
                    </a:cubicBezTo>
                    <a:close/>
                    <a:moveTo>
                      <a:pt x="2327" y="1903"/>
                    </a:moveTo>
                    <a:cubicBezTo>
                      <a:pt x="2315" y="1870"/>
                      <a:pt x="2296" y="1829"/>
                      <a:pt x="2271" y="1795"/>
                    </a:cubicBezTo>
                    <a:cubicBezTo>
                      <a:pt x="2254" y="1795"/>
                      <a:pt x="2238" y="1795"/>
                      <a:pt x="2223" y="1794"/>
                    </a:cubicBezTo>
                    <a:cubicBezTo>
                      <a:pt x="2256" y="1824"/>
                      <a:pt x="2297" y="1865"/>
                      <a:pt x="2327" y="1903"/>
                    </a:cubicBezTo>
                    <a:close/>
                    <a:moveTo>
                      <a:pt x="1748" y="1508"/>
                    </a:moveTo>
                    <a:cubicBezTo>
                      <a:pt x="1752" y="1510"/>
                      <a:pt x="1758" y="1513"/>
                      <a:pt x="1767" y="1518"/>
                    </a:cubicBezTo>
                    <a:cubicBezTo>
                      <a:pt x="1819" y="1548"/>
                      <a:pt x="1954" y="1643"/>
                      <a:pt x="2263" y="1934"/>
                    </a:cubicBezTo>
                    <a:lnTo>
                      <a:pt x="2278" y="1948"/>
                    </a:lnTo>
                    <a:cubicBezTo>
                      <a:pt x="2314" y="1982"/>
                      <a:pt x="2349" y="2016"/>
                      <a:pt x="2386" y="2051"/>
                    </a:cubicBezTo>
                    <a:cubicBezTo>
                      <a:pt x="2386" y="2043"/>
                      <a:pt x="2385" y="2026"/>
                      <a:pt x="2385" y="2026"/>
                    </a:cubicBezTo>
                    <a:lnTo>
                      <a:pt x="2384" y="2006"/>
                    </a:lnTo>
                    <a:cubicBezTo>
                      <a:pt x="2381" y="1972"/>
                      <a:pt x="2376" y="1939"/>
                      <a:pt x="2369" y="1909"/>
                    </a:cubicBezTo>
                    <a:lnTo>
                      <a:pt x="2362" y="1884"/>
                    </a:lnTo>
                    <a:cubicBezTo>
                      <a:pt x="2359" y="1873"/>
                      <a:pt x="2356" y="1863"/>
                      <a:pt x="2352" y="1854"/>
                    </a:cubicBezTo>
                    <a:cubicBezTo>
                      <a:pt x="2349" y="1844"/>
                      <a:pt x="2345" y="1836"/>
                      <a:pt x="2341" y="1828"/>
                    </a:cubicBezTo>
                    <a:cubicBezTo>
                      <a:pt x="2334" y="1815"/>
                      <a:pt x="2327" y="1804"/>
                      <a:pt x="2320" y="1793"/>
                    </a:cubicBezTo>
                    <a:cubicBezTo>
                      <a:pt x="2318" y="1793"/>
                      <a:pt x="2294" y="1795"/>
                      <a:pt x="2288" y="1795"/>
                    </a:cubicBezTo>
                    <a:cubicBezTo>
                      <a:pt x="2329" y="1852"/>
                      <a:pt x="2351" y="1927"/>
                      <a:pt x="2359" y="1956"/>
                    </a:cubicBezTo>
                    <a:cubicBezTo>
                      <a:pt x="2360" y="1960"/>
                      <a:pt x="2361" y="1964"/>
                      <a:pt x="2361" y="1968"/>
                    </a:cubicBezTo>
                    <a:cubicBezTo>
                      <a:pt x="2361" y="1968"/>
                      <a:pt x="2362" y="1971"/>
                      <a:pt x="2362" y="1971"/>
                    </a:cubicBezTo>
                    <a:lnTo>
                      <a:pt x="2363" y="1974"/>
                    </a:lnTo>
                    <a:lnTo>
                      <a:pt x="2350" y="1975"/>
                    </a:lnTo>
                    <a:lnTo>
                      <a:pt x="2349" y="1975"/>
                    </a:lnTo>
                    <a:lnTo>
                      <a:pt x="2348" y="1974"/>
                    </a:lnTo>
                    <a:cubicBezTo>
                      <a:pt x="2348" y="1974"/>
                      <a:pt x="2345" y="1959"/>
                      <a:pt x="2345" y="1959"/>
                    </a:cubicBezTo>
                    <a:cubicBezTo>
                      <a:pt x="2326" y="1909"/>
                      <a:pt x="2238" y="1826"/>
                      <a:pt x="2200" y="1792"/>
                    </a:cubicBezTo>
                    <a:cubicBezTo>
                      <a:pt x="2146" y="1786"/>
                      <a:pt x="2103" y="1773"/>
                      <a:pt x="2074" y="1754"/>
                    </a:cubicBezTo>
                    <a:cubicBezTo>
                      <a:pt x="2024" y="1720"/>
                      <a:pt x="1966" y="1650"/>
                      <a:pt x="1914" y="1588"/>
                    </a:cubicBezTo>
                    <a:cubicBezTo>
                      <a:pt x="1868" y="1531"/>
                      <a:pt x="1824" y="1478"/>
                      <a:pt x="1797" y="1465"/>
                    </a:cubicBezTo>
                    <a:cubicBezTo>
                      <a:pt x="1782" y="1469"/>
                      <a:pt x="1761" y="1479"/>
                      <a:pt x="1748" y="1508"/>
                    </a:cubicBezTo>
                    <a:close/>
                    <a:moveTo>
                      <a:pt x="2702" y="1831"/>
                    </a:moveTo>
                    <a:cubicBezTo>
                      <a:pt x="2738" y="1865"/>
                      <a:pt x="2798" y="1924"/>
                      <a:pt x="2821" y="1956"/>
                    </a:cubicBezTo>
                    <a:cubicBezTo>
                      <a:pt x="2821" y="1956"/>
                      <a:pt x="2825" y="1961"/>
                      <a:pt x="2824" y="1961"/>
                    </a:cubicBezTo>
                    <a:cubicBezTo>
                      <a:pt x="2829" y="1968"/>
                      <a:pt x="2830" y="1974"/>
                      <a:pt x="2826" y="1978"/>
                    </a:cubicBezTo>
                    <a:cubicBezTo>
                      <a:pt x="2819" y="1984"/>
                      <a:pt x="2811" y="1993"/>
                      <a:pt x="2615" y="1873"/>
                    </a:cubicBezTo>
                    <a:cubicBezTo>
                      <a:pt x="2618" y="1879"/>
                      <a:pt x="2621" y="1887"/>
                      <a:pt x="2622" y="1888"/>
                    </a:cubicBezTo>
                    <a:cubicBezTo>
                      <a:pt x="2662" y="1922"/>
                      <a:pt x="2710" y="1953"/>
                      <a:pt x="2763" y="1979"/>
                    </a:cubicBezTo>
                    <a:lnTo>
                      <a:pt x="2776" y="1985"/>
                    </a:lnTo>
                    <a:cubicBezTo>
                      <a:pt x="2788" y="1991"/>
                      <a:pt x="2800" y="1997"/>
                      <a:pt x="2812" y="2002"/>
                    </a:cubicBezTo>
                    <a:lnTo>
                      <a:pt x="2826" y="2007"/>
                    </a:lnTo>
                    <a:lnTo>
                      <a:pt x="2847" y="2015"/>
                    </a:lnTo>
                    <a:lnTo>
                      <a:pt x="2870" y="2023"/>
                    </a:lnTo>
                    <a:cubicBezTo>
                      <a:pt x="2870" y="2023"/>
                      <a:pt x="2872" y="2024"/>
                      <a:pt x="2874" y="2025"/>
                    </a:cubicBezTo>
                    <a:cubicBezTo>
                      <a:pt x="2851" y="1932"/>
                      <a:pt x="2781" y="1852"/>
                      <a:pt x="2750" y="1820"/>
                    </a:cubicBezTo>
                    <a:cubicBezTo>
                      <a:pt x="2735" y="1825"/>
                      <a:pt x="2718" y="1829"/>
                      <a:pt x="2702" y="1831"/>
                    </a:cubicBezTo>
                    <a:close/>
                    <a:moveTo>
                      <a:pt x="2261" y="2738"/>
                    </a:moveTo>
                    <a:cubicBezTo>
                      <a:pt x="2277" y="2740"/>
                      <a:pt x="2297" y="2741"/>
                      <a:pt x="2319" y="2734"/>
                    </a:cubicBezTo>
                    <a:cubicBezTo>
                      <a:pt x="2370" y="2720"/>
                      <a:pt x="2415" y="2680"/>
                      <a:pt x="2455" y="2613"/>
                    </a:cubicBezTo>
                    <a:cubicBezTo>
                      <a:pt x="2447" y="2615"/>
                      <a:pt x="2439" y="2616"/>
                      <a:pt x="2431" y="2616"/>
                    </a:cubicBezTo>
                    <a:cubicBezTo>
                      <a:pt x="2413" y="2652"/>
                      <a:pt x="2363" y="2730"/>
                      <a:pt x="2261" y="2738"/>
                    </a:cubicBezTo>
                    <a:close/>
                    <a:moveTo>
                      <a:pt x="2707" y="2338"/>
                    </a:moveTo>
                    <a:lnTo>
                      <a:pt x="2712" y="2314"/>
                    </a:lnTo>
                    <a:lnTo>
                      <a:pt x="2715" y="2296"/>
                    </a:lnTo>
                    <a:cubicBezTo>
                      <a:pt x="2723" y="2247"/>
                      <a:pt x="2726" y="2197"/>
                      <a:pt x="2728" y="2164"/>
                    </a:cubicBezTo>
                    <a:cubicBezTo>
                      <a:pt x="2706" y="2147"/>
                      <a:pt x="2684" y="2127"/>
                      <a:pt x="2663" y="2106"/>
                    </a:cubicBezTo>
                    <a:cubicBezTo>
                      <a:pt x="2677" y="2166"/>
                      <a:pt x="2693" y="2245"/>
                      <a:pt x="2693" y="2307"/>
                    </a:cubicBezTo>
                    <a:cubicBezTo>
                      <a:pt x="2693" y="2312"/>
                      <a:pt x="2692" y="2318"/>
                      <a:pt x="2692" y="2323"/>
                    </a:cubicBezTo>
                    <a:lnTo>
                      <a:pt x="2692" y="2324"/>
                    </a:lnTo>
                    <a:lnTo>
                      <a:pt x="2679" y="2326"/>
                    </a:lnTo>
                    <a:lnTo>
                      <a:pt x="2678" y="2324"/>
                    </a:lnTo>
                    <a:cubicBezTo>
                      <a:pt x="2678" y="2323"/>
                      <a:pt x="2641" y="2186"/>
                      <a:pt x="2602" y="2105"/>
                    </a:cubicBezTo>
                    <a:cubicBezTo>
                      <a:pt x="2601" y="2104"/>
                      <a:pt x="2597" y="2102"/>
                      <a:pt x="2597" y="2102"/>
                    </a:cubicBezTo>
                    <a:cubicBezTo>
                      <a:pt x="2596" y="2102"/>
                      <a:pt x="2588" y="2098"/>
                      <a:pt x="2574" y="2090"/>
                    </a:cubicBezTo>
                    <a:cubicBezTo>
                      <a:pt x="2575" y="2102"/>
                      <a:pt x="2576" y="2114"/>
                      <a:pt x="2576" y="2127"/>
                    </a:cubicBezTo>
                    <a:cubicBezTo>
                      <a:pt x="2576" y="2139"/>
                      <a:pt x="2575" y="2151"/>
                      <a:pt x="2574" y="2163"/>
                    </a:cubicBezTo>
                    <a:cubicBezTo>
                      <a:pt x="2582" y="2189"/>
                      <a:pt x="2592" y="2217"/>
                      <a:pt x="2604" y="2245"/>
                    </a:cubicBezTo>
                    <a:lnTo>
                      <a:pt x="2613" y="2266"/>
                    </a:lnTo>
                    <a:cubicBezTo>
                      <a:pt x="2624" y="2291"/>
                      <a:pt x="2636" y="2315"/>
                      <a:pt x="2648" y="2339"/>
                    </a:cubicBezTo>
                    <a:lnTo>
                      <a:pt x="2652" y="2345"/>
                    </a:lnTo>
                    <a:lnTo>
                      <a:pt x="2656" y="2353"/>
                    </a:lnTo>
                    <a:lnTo>
                      <a:pt x="2659" y="2358"/>
                    </a:lnTo>
                    <a:lnTo>
                      <a:pt x="2673" y="2382"/>
                    </a:lnTo>
                    <a:lnTo>
                      <a:pt x="2684" y="2400"/>
                    </a:lnTo>
                    <a:cubicBezTo>
                      <a:pt x="2684" y="2400"/>
                      <a:pt x="2684" y="2401"/>
                      <a:pt x="2685" y="2402"/>
                    </a:cubicBezTo>
                    <a:cubicBezTo>
                      <a:pt x="2690" y="2393"/>
                      <a:pt x="2694" y="2382"/>
                      <a:pt x="2699" y="2369"/>
                    </a:cubicBezTo>
                    <a:cubicBezTo>
                      <a:pt x="2702" y="2360"/>
                      <a:pt x="2705" y="2349"/>
                      <a:pt x="2707" y="2338"/>
                    </a:cubicBezTo>
                    <a:close/>
                    <a:moveTo>
                      <a:pt x="2074" y="1587"/>
                    </a:moveTo>
                    <a:cubicBezTo>
                      <a:pt x="2094" y="1589"/>
                      <a:pt x="2105" y="1584"/>
                      <a:pt x="2107" y="1578"/>
                    </a:cubicBezTo>
                    <a:cubicBezTo>
                      <a:pt x="2107" y="1578"/>
                      <a:pt x="2107" y="1577"/>
                      <a:pt x="2107" y="1577"/>
                    </a:cubicBezTo>
                    <a:cubicBezTo>
                      <a:pt x="2107" y="1573"/>
                      <a:pt x="2104" y="1569"/>
                      <a:pt x="2099" y="1565"/>
                    </a:cubicBezTo>
                    <a:cubicBezTo>
                      <a:pt x="2081" y="1550"/>
                      <a:pt x="2074" y="1543"/>
                      <a:pt x="2072" y="1525"/>
                    </a:cubicBezTo>
                    <a:cubicBezTo>
                      <a:pt x="2056" y="1524"/>
                      <a:pt x="2043" y="1523"/>
                      <a:pt x="2031" y="1523"/>
                    </a:cubicBezTo>
                    <a:cubicBezTo>
                      <a:pt x="2037" y="1544"/>
                      <a:pt x="2051" y="1586"/>
                      <a:pt x="2074" y="1587"/>
                    </a:cubicBezTo>
                    <a:close/>
                    <a:moveTo>
                      <a:pt x="2283" y="1646"/>
                    </a:moveTo>
                    <a:lnTo>
                      <a:pt x="2299" y="1647"/>
                    </a:lnTo>
                    <a:cubicBezTo>
                      <a:pt x="2325" y="1649"/>
                      <a:pt x="2350" y="1650"/>
                      <a:pt x="2375" y="1648"/>
                    </a:cubicBezTo>
                    <a:lnTo>
                      <a:pt x="2389" y="1648"/>
                    </a:lnTo>
                    <a:cubicBezTo>
                      <a:pt x="2399" y="1647"/>
                      <a:pt x="2409" y="1646"/>
                      <a:pt x="2420" y="1644"/>
                    </a:cubicBezTo>
                    <a:lnTo>
                      <a:pt x="2433" y="1642"/>
                    </a:lnTo>
                    <a:cubicBezTo>
                      <a:pt x="2444" y="1640"/>
                      <a:pt x="2456" y="1638"/>
                      <a:pt x="2468" y="1635"/>
                    </a:cubicBezTo>
                    <a:lnTo>
                      <a:pt x="2469" y="1635"/>
                    </a:lnTo>
                    <a:lnTo>
                      <a:pt x="2479" y="1633"/>
                    </a:lnTo>
                    <a:cubicBezTo>
                      <a:pt x="2493" y="1629"/>
                      <a:pt x="2508" y="1624"/>
                      <a:pt x="2523" y="1618"/>
                    </a:cubicBezTo>
                    <a:lnTo>
                      <a:pt x="2524" y="1618"/>
                    </a:lnTo>
                    <a:lnTo>
                      <a:pt x="2533" y="1614"/>
                    </a:lnTo>
                    <a:cubicBezTo>
                      <a:pt x="2562" y="1602"/>
                      <a:pt x="2588" y="1586"/>
                      <a:pt x="2612" y="1568"/>
                    </a:cubicBezTo>
                    <a:cubicBezTo>
                      <a:pt x="2553" y="1574"/>
                      <a:pt x="2385" y="1585"/>
                      <a:pt x="2256" y="1545"/>
                    </a:cubicBezTo>
                    <a:lnTo>
                      <a:pt x="2198" y="1538"/>
                    </a:lnTo>
                    <a:lnTo>
                      <a:pt x="2171" y="1535"/>
                    </a:lnTo>
                    <a:lnTo>
                      <a:pt x="2161" y="1534"/>
                    </a:lnTo>
                    <a:cubicBezTo>
                      <a:pt x="2161" y="1534"/>
                      <a:pt x="2091" y="1527"/>
                      <a:pt x="2086" y="1527"/>
                    </a:cubicBezTo>
                    <a:cubicBezTo>
                      <a:pt x="2088" y="1537"/>
                      <a:pt x="2093" y="1542"/>
                      <a:pt x="2108" y="1554"/>
                    </a:cubicBezTo>
                    <a:cubicBezTo>
                      <a:pt x="2117" y="1561"/>
                      <a:pt x="2122" y="1569"/>
                      <a:pt x="2122" y="1577"/>
                    </a:cubicBezTo>
                    <a:cubicBezTo>
                      <a:pt x="2122" y="1579"/>
                      <a:pt x="2121" y="1581"/>
                      <a:pt x="2120" y="1584"/>
                    </a:cubicBezTo>
                    <a:cubicBezTo>
                      <a:pt x="2115" y="1596"/>
                      <a:pt x="2098" y="1603"/>
                      <a:pt x="2073" y="1602"/>
                    </a:cubicBezTo>
                    <a:cubicBezTo>
                      <a:pt x="2041" y="1600"/>
                      <a:pt x="2024" y="1552"/>
                      <a:pt x="2016" y="1522"/>
                    </a:cubicBezTo>
                    <a:cubicBezTo>
                      <a:pt x="1994" y="1522"/>
                      <a:pt x="1977" y="1524"/>
                      <a:pt x="1965" y="1527"/>
                    </a:cubicBezTo>
                    <a:cubicBezTo>
                      <a:pt x="1966" y="1544"/>
                      <a:pt x="1971" y="1592"/>
                      <a:pt x="2001" y="1621"/>
                    </a:cubicBezTo>
                    <a:cubicBezTo>
                      <a:pt x="2018" y="1637"/>
                      <a:pt x="2039" y="1644"/>
                      <a:pt x="2065" y="1643"/>
                    </a:cubicBezTo>
                    <a:cubicBezTo>
                      <a:pt x="2106" y="1641"/>
                      <a:pt x="2136" y="1629"/>
                      <a:pt x="2154" y="1607"/>
                    </a:cubicBezTo>
                    <a:cubicBezTo>
                      <a:pt x="2157" y="1601"/>
                      <a:pt x="2159" y="1594"/>
                      <a:pt x="2160" y="1586"/>
                    </a:cubicBezTo>
                    <a:lnTo>
                      <a:pt x="2161" y="1576"/>
                    </a:lnTo>
                    <a:cubicBezTo>
                      <a:pt x="2161" y="1572"/>
                      <a:pt x="2162" y="1567"/>
                      <a:pt x="2162" y="1563"/>
                    </a:cubicBezTo>
                    <a:cubicBezTo>
                      <a:pt x="2162" y="1559"/>
                      <a:pt x="2162" y="1555"/>
                      <a:pt x="2161" y="1551"/>
                    </a:cubicBezTo>
                    <a:lnTo>
                      <a:pt x="2160" y="1540"/>
                    </a:lnTo>
                    <a:lnTo>
                      <a:pt x="2160" y="1537"/>
                    </a:lnTo>
                    <a:lnTo>
                      <a:pt x="2174" y="1541"/>
                    </a:lnTo>
                    <a:cubicBezTo>
                      <a:pt x="2187" y="1546"/>
                      <a:pt x="2312" y="1585"/>
                      <a:pt x="2478" y="1580"/>
                    </a:cubicBezTo>
                    <a:lnTo>
                      <a:pt x="2481" y="1580"/>
                    </a:lnTo>
                    <a:lnTo>
                      <a:pt x="2478" y="1591"/>
                    </a:lnTo>
                    <a:lnTo>
                      <a:pt x="2477" y="1591"/>
                    </a:lnTo>
                    <a:cubicBezTo>
                      <a:pt x="2476" y="1592"/>
                      <a:pt x="2362" y="1635"/>
                      <a:pt x="2198" y="1598"/>
                    </a:cubicBezTo>
                    <a:cubicBezTo>
                      <a:pt x="2205" y="1611"/>
                      <a:pt x="2214" y="1624"/>
                      <a:pt x="2223" y="1637"/>
                    </a:cubicBezTo>
                    <a:cubicBezTo>
                      <a:pt x="2243" y="1641"/>
                      <a:pt x="2263" y="1644"/>
                      <a:pt x="2283" y="1646"/>
                    </a:cubicBezTo>
                    <a:close/>
                    <a:moveTo>
                      <a:pt x="1674" y="1935"/>
                    </a:moveTo>
                    <a:cubicBezTo>
                      <a:pt x="1761" y="1927"/>
                      <a:pt x="1818" y="1902"/>
                      <a:pt x="1868" y="1881"/>
                    </a:cubicBezTo>
                    <a:cubicBezTo>
                      <a:pt x="1882" y="1874"/>
                      <a:pt x="1897" y="1868"/>
                      <a:pt x="1912" y="1862"/>
                    </a:cubicBezTo>
                    <a:cubicBezTo>
                      <a:pt x="1946" y="1842"/>
                      <a:pt x="1991" y="1829"/>
                      <a:pt x="2048" y="1821"/>
                    </a:cubicBezTo>
                    <a:cubicBezTo>
                      <a:pt x="2029" y="1808"/>
                      <a:pt x="2010" y="1796"/>
                      <a:pt x="1992" y="1786"/>
                    </a:cubicBezTo>
                    <a:cubicBezTo>
                      <a:pt x="1929" y="1787"/>
                      <a:pt x="1817" y="1792"/>
                      <a:pt x="1768" y="1813"/>
                    </a:cubicBezTo>
                    <a:cubicBezTo>
                      <a:pt x="1710" y="1837"/>
                      <a:pt x="1559" y="1899"/>
                      <a:pt x="1435" y="1814"/>
                    </a:cubicBezTo>
                    <a:cubicBezTo>
                      <a:pt x="1468" y="1861"/>
                      <a:pt x="1547" y="1947"/>
                      <a:pt x="1674" y="1935"/>
                    </a:cubicBezTo>
                    <a:close/>
                    <a:moveTo>
                      <a:pt x="2697" y="2409"/>
                    </a:moveTo>
                    <a:cubicBezTo>
                      <a:pt x="2695" y="2413"/>
                      <a:pt x="2693" y="2416"/>
                      <a:pt x="2691" y="2420"/>
                    </a:cubicBezTo>
                    <a:lnTo>
                      <a:pt x="2685" y="2428"/>
                    </a:lnTo>
                    <a:cubicBezTo>
                      <a:pt x="2685" y="2428"/>
                      <a:pt x="2685" y="2428"/>
                      <a:pt x="2685" y="2428"/>
                    </a:cubicBezTo>
                    <a:cubicBezTo>
                      <a:pt x="2685" y="2436"/>
                      <a:pt x="2685" y="2452"/>
                      <a:pt x="2685" y="2452"/>
                    </a:cubicBezTo>
                    <a:cubicBezTo>
                      <a:pt x="2685" y="2464"/>
                      <a:pt x="2685" y="2475"/>
                      <a:pt x="2684" y="2486"/>
                    </a:cubicBezTo>
                    <a:cubicBezTo>
                      <a:pt x="2689" y="2466"/>
                      <a:pt x="2694" y="2439"/>
                      <a:pt x="2697" y="2409"/>
                    </a:cubicBezTo>
                    <a:close/>
                    <a:moveTo>
                      <a:pt x="2185" y="1580"/>
                    </a:moveTo>
                    <a:lnTo>
                      <a:pt x="2188" y="1581"/>
                    </a:lnTo>
                    <a:cubicBezTo>
                      <a:pt x="2286" y="1605"/>
                      <a:pt x="2362" y="1601"/>
                      <a:pt x="2408" y="1594"/>
                    </a:cubicBezTo>
                    <a:cubicBezTo>
                      <a:pt x="2299" y="1590"/>
                      <a:pt x="2217" y="1570"/>
                      <a:pt x="2176" y="1557"/>
                    </a:cubicBezTo>
                    <a:cubicBezTo>
                      <a:pt x="2176" y="1562"/>
                      <a:pt x="2176" y="1571"/>
                      <a:pt x="2176" y="1571"/>
                    </a:cubicBezTo>
                    <a:cubicBezTo>
                      <a:pt x="2176" y="1571"/>
                      <a:pt x="2175" y="1576"/>
                      <a:pt x="2175" y="1578"/>
                    </a:cubicBezTo>
                    <a:cubicBezTo>
                      <a:pt x="2178" y="1578"/>
                      <a:pt x="2185" y="1580"/>
                      <a:pt x="2185" y="1580"/>
                    </a:cubicBezTo>
                    <a:close/>
                    <a:moveTo>
                      <a:pt x="2561" y="2065"/>
                    </a:moveTo>
                    <a:lnTo>
                      <a:pt x="2572" y="2072"/>
                    </a:lnTo>
                    <a:cubicBezTo>
                      <a:pt x="2572" y="2072"/>
                      <a:pt x="2585" y="2080"/>
                      <a:pt x="2590" y="2083"/>
                    </a:cubicBezTo>
                    <a:lnTo>
                      <a:pt x="2589" y="2079"/>
                    </a:lnTo>
                    <a:lnTo>
                      <a:pt x="2585" y="2054"/>
                    </a:lnTo>
                    <a:cubicBezTo>
                      <a:pt x="2581" y="2037"/>
                      <a:pt x="2577" y="2020"/>
                      <a:pt x="2572" y="2005"/>
                    </a:cubicBezTo>
                    <a:cubicBezTo>
                      <a:pt x="2569" y="1995"/>
                      <a:pt x="2566" y="1986"/>
                      <a:pt x="2563" y="1976"/>
                    </a:cubicBezTo>
                    <a:cubicBezTo>
                      <a:pt x="2553" y="1948"/>
                      <a:pt x="2541" y="1922"/>
                      <a:pt x="2528" y="1900"/>
                    </a:cubicBezTo>
                    <a:cubicBezTo>
                      <a:pt x="2527" y="1899"/>
                      <a:pt x="2491" y="1880"/>
                      <a:pt x="2481" y="1874"/>
                    </a:cubicBezTo>
                    <a:cubicBezTo>
                      <a:pt x="2528" y="1948"/>
                      <a:pt x="2553" y="2025"/>
                      <a:pt x="2553" y="2025"/>
                    </a:cubicBezTo>
                    <a:lnTo>
                      <a:pt x="2560" y="2047"/>
                    </a:lnTo>
                    <a:lnTo>
                      <a:pt x="2542" y="2033"/>
                    </a:lnTo>
                    <a:cubicBezTo>
                      <a:pt x="2503" y="2003"/>
                      <a:pt x="2431" y="1933"/>
                      <a:pt x="2375" y="1877"/>
                    </a:cubicBezTo>
                    <a:cubicBezTo>
                      <a:pt x="2378" y="1886"/>
                      <a:pt x="2381" y="1895"/>
                      <a:pt x="2383" y="1904"/>
                    </a:cubicBezTo>
                    <a:cubicBezTo>
                      <a:pt x="2449" y="1986"/>
                      <a:pt x="2516" y="2037"/>
                      <a:pt x="2561" y="2065"/>
                    </a:cubicBezTo>
                    <a:close/>
                    <a:moveTo>
                      <a:pt x="2336" y="1792"/>
                    </a:moveTo>
                    <a:cubicBezTo>
                      <a:pt x="2347" y="1808"/>
                      <a:pt x="2357" y="1826"/>
                      <a:pt x="2365" y="1847"/>
                    </a:cubicBezTo>
                    <a:cubicBezTo>
                      <a:pt x="2407" y="1889"/>
                      <a:pt x="2482" y="1964"/>
                      <a:pt x="2531" y="2006"/>
                    </a:cubicBezTo>
                    <a:cubicBezTo>
                      <a:pt x="2518" y="1971"/>
                      <a:pt x="2492" y="1913"/>
                      <a:pt x="2454" y="1859"/>
                    </a:cubicBezTo>
                    <a:cubicBezTo>
                      <a:pt x="2412" y="1835"/>
                      <a:pt x="2375" y="1813"/>
                      <a:pt x="2343" y="1792"/>
                    </a:cubicBezTo>
                    <a:cubicBezTo>
                      <a:pt x="2342" y="1792"/>
                      <a:pt x="2339" y="1792"/>
                      <a:pt x="2336" y="1792"/>
                    </a:cubicBezTo>
                    <a:close/>
                    <a:moveTo>
                      <a:pt x="2486" y="2218"/>
                    </a:moveTo>
                    <a:lnTo>
                      <a:pt x="2492" y="2245"/>
                    </a:lnTo>
                    <a:cubicBezTo>
                      <a:pt x="2499" y="2283"/>
                      <a:pt x="2501" y="2313"/>
                      <a:pt x="2501" y="2333"/>
                    </a:cubicBezTo>
                    <a:cubicBezTo>
                      <a:pt x="2505" y="2328"/>
                      <a:pt x="2509" y="2321"/>
                      <a:pt x="2509" y="2321"/>
                    </a:cubicBezTo>
                    <a:cubicBezTo>
                      <a:pt x="2525" y="2296"/>
                      <a:pt x="2538" y="2268"/>
                      <a:pt x="2546" y="2238"/>
                    </a:cubicBezTo>
                    <a:cubicBezTo>
                      <a:pt x="2549" y="2228"/>
                      <a:pt x="2552" y="2219"/>
                      <a:pt x="2554" y="2209"/>
                    </a:cubicBezTo>
                    <a:cubicBezTo>
                      <a:pt x="2557" y="2194"/>
                      <a:pt x="2559" y="2179"/>
                      <a:pt x="2560" y="2165"/>
                    </a:cubicBezTo>
                    <a:cubicBezTo>
                      <a:pt x="2561" y="2154"/>
                      <a:pt x="2562" y="2142"/>
                      <a:pt x="2562" y="2131"/>
                    </a:cubicBezTo>
                    <a:lnTo>
                      <a:pt x="2562" y="2127"/>
                    </a:lnTo>
                    <a:cubicBezTo>
                      <a:pt x="2562" y="2112"/>
                      <a:pt x="2561" y="2096"/>
                      <a:pt x="2559" y="2081"/>
                    </a:cubicBezTo>
                    <a:cubicBezTo>
                      <a:pt x="2551" y="2076"/>
                      <a:pt x="2543" y="2071"/>
                      <a:pt x="2534" y="2064"/>
                    </a:cubicBezTo>
                    <a:cubicBezTo>
                      <a:pt x="2534" y="2072"/>
                      <a:pt x="2535" y="2080"/>
                      <a:pt x="2535" y="2087"/>
                    </a:cubicBezTo>
                    <a:cubicBezTo>
                      <a:pt x="2535" y="2143"/>
                      <a:pt x="2523" y="2193"/>
                      <a:pt x="2522" y="2195"/>
                    </a:cubicBezTo>
                    <a:lnTo>
                      <a:pt x="2522" y="2197"/>
                    </a:lnTo>
                    <a:lnTo>
                      <a:pt x="2508" y="2195"/>
                    </a:lnTo>
                    <a:lnTo>
                      <a:pt x="2508" y="2194"/>
                    </a:lnTo>
                    <a:cubicBezTo>
                      <a:pt x="2508" y="2193"/>
                      <a:pt x="2508" y="2192"/>
                      <a:pt x="2508" y="2191"/>
                    </a:cubicBezTo>
                    <a:cubicBezTo>
                      <a:pt x="2508" y="2110"/>
                      <a:pt x="2459" y="2018"/>
                      <a:pt x="2443" y="1991"/>
                    </a:cubicBezTo>
                    <a:cubicBezTo>
                      <a:pt x="2425" y="1973"/>
                      <a:pt x="2406" y="1953"/>
                      <a:pt x="2389" y="1933"/>
                    </a:cubicBezTo>
                    <a:cubicBezTo>
                      <a:pt x="2396" y="1968"/>
                      <a:pt x="2398" y="2000"/>
                      <a:pt x="2399" y="2022"/>
                    </a:cubicBezTo>
                    <a:cubicBezTo>
                      <a:pt x="2440" y="2082"/>
                      <a:pt x="2469" y="2148"/>
                      <a:pt x="2486" y="2218"/>
                    </a:cubicBezTo>
                    <a:close/>
                    <a:moveTo>
                      <a:pt x="2661" y="2612"/>
                    </a:moveTo>
                    <a:cubicBezTo>
                      <a:pt x="2666" y="2610"/>
                      <a:pt x="2676" y="2604"/>
                      <a:pt x="2688" y="2595"/>
                    </a:cubicBezTo>
                    <a:cubicBezTo>
                      <a:pt x="2694" y="2590"/>
                      <a:pt x="2700" y="2585"/>
                      <a:pt x="2706" y="2580"/>
                    </a:cubicBezTo>
                    <a:cubicBezTo>
                      <a:pt x="2733" y="2556"/>
                      <a:pt x="2767" y="2514"/>
                      <a:pt x="2781" y="2450"/>
                    </a:cubicBezTo>
                    <a:cubicBezTo>
                      <a:pt x="2756" y="2410"/>
                      <a:pt x="2735" y="2368"/>
                      <a:pt x="2722" y="2338"/>
                    </a:cubicBezTo>
                    <a:cubicBezTo>
                      <a:pt x="2719" y="2350"/>
                      <a:pt x="2716" y="2362"/>
                      <a:pt x="2713" y="2372"/>
                    </a:cubicBezTo>
                    <a:cubicBezTo>
                      <a:pt x="2713" y="2373"/>
                      <a:pt x="2713" y="2373"/>
                      <a:pt x="2713" y="2374"/>
                    </a:cubicBezTo>
                    <a:cubicBezTo>
                      <a:pt x="2713" y="2470"/>
                      <a:pt x="2679" y="2548"/>
                      <a:pt x="2679" y="2549"/>
                    </a:cubicBezTo>
                    <a:lnTo>
                      <a:pt x="2678" y="2551"/>
                    </a:lnTo>
                    <a:lnTo>
                      <a:pt x="2665" y="2547"/>
                    </a:lnTo>
                    <a:lnTo>
                      <a:pt x="2665" y="2545"/>
                    </a:lnTo>
                    <a:cubicBezTo>
                      <a:pt x="2669" y="2520"/>
                      <a:pt x="2671" y="2485"/>
                      <a:pt x="2671" y="2452"/>
                    </a:cubicBezTo>
                    <a:cubicBezTo>
                      <a:pt x="2671" y="2435"/>
                      <a:pt x="2670" y="2419"/>
                      <a:pt x="2670" y="2405"/>
                    </a:cubicBezTo>
                    <a:cubicBezTo>
                      <a:pt x="2669" y="2404"/>
                      <a:pt x="2659" y="2386"/>
                      <a:pt x="2655" y="2380"/>
                    </a:cubicBezTo>
                    <a:cubicBezTo>
                      <a:pt x="2650" y="2406"/>
                      <a:pt x="2642" y="2453"/>
                      <a:pt x="2642" y="2500"/>
                    </a:cubicBezTo>
                    <a:lnTo>
                      <a:pt x="2642" y="2502"/>
                    </a:lnTo>
                    <a:lnTo>
                      <a:pt x="2641" y="2509"/>
                    </a:lnTo>
                    <a:lnTo>
                      <a:pt x="2642" y="2525"/>
                    </a:lnTo>
                    <a:cubicBezTo>
                      <a:pt x="2643" y="2561"/>
                      <a:pt x="2650" y="2591"/>
                      <a:pt x="2661" y="2612"/>
                    </a:cubicBezTo>
                    <a:close/>
                    <a:moveTo>
                      <a:pt x="2517" y="2139"/>
                    </a:moveTo>
                    <a:cubicBezTo>
                      <a:pt x="2519" y="2121"/>
                      <a:pt x="2520" y="2103"/>
                      <a:pt x="2520" y="2087"/>
                    </a:cubicBezTo>
                    <a:cubicBezTo>
                      <a:pt x="2520" y="2076"/>
                      <a:pt x="2520" y="2064"/>
                      <a:pt x="2519" y="2054"/>
                    </a:cubicBezTo>
                    <a:cubicBezTo>
                      <a:pt x="2504" y="2043"/>
                      <a:pt x="2489" y="2031"/>
                      <a:pt x="2474" y="2018"/>
                    </a:cubicBezTo>
                    <a:cubicBezTo>
                      <a:pt x="2490" y="2050"/>
                      <a:pt x="2508" y="2094"/>
                      <a:pt x="2517" y="2139"/>
                    </a:cubicBezTo>
                    <a:close/>
                    <a:moveTo>
                      <a:pt x="2372" y="2485"/>
                    </a:moveTo>
                    <a:cubicBezTo>
                      <a:pt x="2334" y="2515"/>
                      <a:pt x="2290" y="2529"/>
                      <a:pt x="2240" y="2527"/>
                    </a:cubicBezTo>
                    <a:cubicBezTo>
                      <a:pt x="2257" y="2542"/>
                      <a:pt x="2296" y="2572"/>
                      <a:pt x="2348" y="2581"/>
                    </a:cubicBezTo>
                    <a:lnTo>
                      <a:pt x="2359" y="2583"/>
                    </a:lnTo>
                    <a:cubicBezTo>
                      <a:pt x="2379" y="2585"/>
                      <a:pt x="2400" y="2584"/>
                      <a:pt x="2420" y="2580"/>
                    </a:cubicBezTo>
                    <a:cubicBezTo>
                      <a:pt x="2433" y="2565"/>
                      <a:pt x="2446" y="2543"/>
                      <a:pt x="2457" y="2514"/>
                    </a:cubicBezTo>
                    <a:cubicBezTo>
                      <a:pt x="2396" y="2553"/>
                      <a:pt x="2342" y="2549"/>
                      <a:pt x="2339" y="2548"/>
                    </a:cubicBezTo>
                    <a:lnTo>
                      <a:pt x="2337" y="2548"/>
                    </a:lnTo>
                    <a:lnTo>
                      <a:pt x="2338" y="2534"/>
                    </a:lnTo>
                    <a:lnTo>
                      <a:pt x="2340" y="2534"/>
                    </a:lnTo>
                    <a:cubicBezTo>
                      <a:pt x="2396" y="2531"/>
                      <a:pt x="2462" y="2434"/>
                      <a:pt x="2489" y="2393"/>
                    </a:cubicBezTo>
                    <a:cubicBezTo>
                      <a:pt x="2489" y="2392"/>
                      <a:pt x="2491" y="2376"/>
                      <a:pt x="2493" y="2367"/>
                    </a:cubicBezTo>
                    <a:cubicBezTo>
                      <a:pt x="2491" y="2369"/>
                      <a:pt x="2485" y="2377"/>
                      <a:pt x="2485" y="2377"/>
                    </a:cubicBezTo>
                    <a:lnTo>
                      <a:pt x="2487" y="2354"/>
                    </a:lnTo>
                    <a:cubicBezTo>
                      <a:pt x="2487" y="2354"/>
                      <a:pt x="2487" y="2349"/>
                      <a:pt x="2487" y="2340"/>
                    </a:cubicBezTo>
                    <a:cubicBezTo>
                      <a:pt x="2487" y="2327"/>
                      <a:pt x="2486" y="2308"/>
                      <a:pt x="2483" y="2284"/>
                    </a:cubicBezTo>
                    <a:cubicBezTo>
                      <a:pt x="2467" y="2350"/>
                      <a:pt x="2434" y="2434"/>
                      <a:pt x="2372" y="2485"/>
                    </a:cubicBezTo>
                    <a:close/>
                    <a:moveTo>
                      <a:pt x="2741" y="2157"/>
                    </a:moveTo>
                    <a:lnTo>
                      <a:pt x="2753" y="2166"/>
                    </a:lnTo>
                    <a:lnTo>
                      <a:pt x="2766" y="2176"/>
                    </a:lnTo>
                    <a:cubicBezTo>
                      <a:pt x="2779" y="2185"/>
                      <a:pt x="2790" y="2192"/>
                      <a:pt x="2797" y="2197"/>
                    </a:cubicBezTo>
                    <a:cubicBezTo>
                      <a:pt x="2797" y="2195"/>
                      <a:pt x="2797" y="2191"/>
                      <a:pt x="2797" y="2191"/>
                    </a:cubicBezTo>
                    <a:lnTo>
                      <a:pt x="2797" y="2188"/>
                    </a:lnTo>
                    <a:lnTo>
                      <a:pt x="2797" y="2185"/>
                    </a:lnTo>
                    <a:lnTo>
                      <a:pt x="2797" y="2173"/>
                    </a:lnTo>
                    <a:cubicBezTo>
                      <a:pt x="2796" y="2139"/>
                      <a:pt x="2791" y="2100"/>
                      <a:pt x="2781" y="2057"/>
                    </a:cubicBezTo>
                    <a:lnTo>
                      <a:pt x="2776" y="2038"/>
                    </a:lnTo>
                    <a:cubicBezTo>
                      <a:pt x="2773" y="2024"/>
                      <a:pt x="2769" y="2010"/>
                      <a:pt x="2765" y="1996"/>
                    </a:cubicBezTo>
                    <a:cubicBezTo>
                      <a:pt x="2715" y="1972"/>
                      <a:pt x="2670" y="1944"/>
                      <a:pt x="2630" y="1913"/>
                    </a:cubicBezTo>
                    <a:cubicBezTo>
                      <a:pt x="2631" y="1918"/>
                      <a:pt x="2633" y="1923"/>
                      <a:pt x="2634" y="1928"/>
                    </a:cubicBezTo>
                    <a:cubicBezTo>
                      <a:pt x="2724" y="2015"/>
                      <a:pt x="2774" y="2145"/>
                      <a:pt x="2775" y="2146"/>
                    </a:cubicBezTo>
                    <a:lnTo>
                      <a:pt x="2784" y="2169"/>
                    </a:lnTo>
                    <a:lnTo>
                      <a:pt x="2764" y="2154"/>
                    </a:lnTo>
                    <a:cubicBezTo>
                      <a:pt x="2699" y="2106"/>
                      <a:pt x="2607" y="1976"/>
                      <a:pt x="2569" y="1922"/>
                    </a:cubicBezTo>
                    <a:cubicBezTo>
                      <a:pt x="2569" y="1921"/>
                      <a:pt x="2558" y="1916"/>
                      <a:pt x="2551" y="1912"/>
                    </a:cubicBezTo>
                    <a:cubicBezTo>
                      <a:pt x="2565" y="1938"/>
                      <a:pt x="2576" y="1968"/>
                      <a:pt x="2586" y="1999"/>
                    </a:cubicBezTo>
                    <a:cubicBezTo>
                      <a:pt x="2605" y="2023"/>
                      <a:pt x="2642" y="2064"/>
                      <a:pt x="2642" y="2065"/>
                    </a:cubicBezTo>
                    <a:lnTo>
                      <a:pt x="2657" y="2080"/>
                    </a:lnTo>
                    <a:cubicBezTo>
                      <a:pt x="2657" y="2080"/>
                      <a:pt x="2710" y="2131"/>
                      <a:pt x="2731" y="2149"/>
                    </a:cubicBezTo>
                    <a:lnTo>
                      <a:pt x="2741" y="2157"/>
                    </a:lnTo>
                    <a:close/>
                    <a:moveTo>
                      <a:pt x="2465" y="2492"/>
                    </a:moveTo>
                    <a:cubicBezTo>
                      <a:pt x="2471" y="2473"/>
                      <a:pt x="2476" y="2452"/>
                      <a:pt x="2481" y="2429"/>
                    </a:cubicBezTo>
                    <a:cubicBezTo>
                      <a:pt x="2458" y="2463"/>
                      <a:pt x="2426" y="2503"/>
                      <a:pt x="2391" y="2527"/>
                    </a:cubicBezTo>
                    <a:cubicBezTo>
                      <a:pt x="2418" y="2520"/>
                      <a:pt x="2442" y="2509"/>
                      <a:pt x="2465" y="2492"/>
                    </a:cubicBezTo>
                    <a:close/>
                    <a:moveTo>
                      <a:pt x="2796" y="2447"/>
                    </a:moveTo>
                    <a:cubicBezTo>
                      <a:pt x="2811" y="2470"/>
                      <a:pt x="2826" y="2490"/>
                      <a:pt x="2841" y="2508"/>
                    </a:cubicBezTo>
                    <a:cubicBezTo>
                      <a:pt x="2852" y="2477"/>
                      <a:pt x="2883" y="2387"/>
                      <a:pt x="2883" y="2316"/>
                    </a:cubicBezTo>
                    <a:cubicBezTo>
                      <a:pt x="2883" y="2309"/>
                      <a:pt x="2882" y="2303"/>
                      <a:pt x="2882" y="2296"/>
                    </a:cubicBezTo>
                    <a:cubicBezTo>
                      <a:pt x="2871" y="2285"/>
                      <a:pt x="2860" y="2273"/>
                      <a:pt x="2850" y="2260"/>
                    </a:cubicBezTo>
                    <a:cubicBezTo>
                      <a:pt x="2850" y="2266"/>
                      <a:pt x="2850" y="2273"/>
                      <a:pt x="2850" y="2280"/>
                    </a:cubicBezTo>
                    <a:cubicBezTo>
                      <a:pt x="2850" y="2359"/>
                      <a:pt x="2838" y="2436"/>
                      <a:pt x="2838" y="2437"/>
                    </a:cubicBezTo>
                    <a:lnTo>
                      <a:pt x="2838" y="2438"/>
                    </a:lnTo>
                    <a:lnTo>
                      <a:pt x="2824" y="2438"/>
                    </a:lnTo>
                    <a:lnTo>
                      <a:pt x="2824" y="2437"/>
                    </a:lnTo>
                    <a:cubicBezTo>
                      <a:pt x="2814" y="2367"/>
                      <a:pt x="2768" y="2227"/>
                      <a:pt x="2754" y="2185"/>
                    </a:cubicBezTo>
                    <a:cubicBezTo>
                      <a:pt x="2754" y="2184"/>
                      <a:pt x="2745" y="2178"/>
                      <a:pt x="2741" y="2175"/>
                    </a:cubicBezTo>
                    <a:cubicBezTo>
                      <a:pt x="2740" y="2212"/>
                      <a:pt x="2736" y="2264"/>
                      <a:pt x="2727" y="2314"/>
                    </a:cubicBezTo>
                    <a:cubicBezTo>
                      <a:pt x="2740" y="2344"/>
                      <a:pt x="2760" y="2389"/>
                      <a:pt x="2788" y="2434"/>
                    </a:cubicBezTo>
                    <a:lnTo>
                      <a:pt x="2796" y="2447"/>
                    </a:lnTo>
                    <a:close/>
                    <a:moveTo>
                      <a:pt x="1620" y="1540"/>
                    </a:moveTo>
                    <a:cubicBezTo>
                      <a:pt x="1568" y="1565"/>
                      <a:pt x="1540" y="1648"/>
                      <a:pt x="1540" y="1718"/>
                    </a:cubicBezTo>
                    <a:cubicBezTo>
                      <a:pt x="1540" y="1736"/>
                      <a:pt x="1543" y="1754"/>
                      <a:pt x="1547" y="1772"/>
                    </a:cubicBezTo>
                    <a:cubicBezTo>
                      <a:pt x="1560" y="1752"/>
                      <a:pt x="1585" y="1722"/>
                      <a:pt x="1624" y="1708"/>
                    </a:cubicBezTo>
                    <a:cubicBezTo>
                      <a:pt x="1660" y="1695"/>
                      <a:pt x="1699" y="1698"/>
                      <a:pt x="1741" y="1718"/>
                    </a:cubicBezTo>
                    <a:cubicBezTo>
                      <a:pt x="1753" y="1713"/>
                      <a:pt x="1844" y="1686"/>
                      <a:pt x="1997" y="1772"/>
                    </a:cubicBezTo>
                    <a:lnTo>
                      <a:pt x="2014" y="1782"/>
                    </a:lnTo>
                    <a:cubicBezTo>
                      <a:pt x="2032" y="1793"/>
                      <a:pt x="2051" y="1805"/>
                      <a:pt x="2070" y="1819"/>
                    </a:cubicBezTo>
                    <a:lnTo>
                      <a:pt x="2083" y="1828"/>
                    </a:lnTo>
                    <a:cubicBezTo>
                      <a:pt x="2106" y="1845"/>
                      <a:pt x="2130" y="1865"/>
                      <a:pt x="2153" y="1886"/>
                    </a:cubicBezTo>
                    <a:cubicBezTo>
                      <a:pt x="2153" y="1886"/>
                      <a:pt x="2170" y="1900"/>
                      <a:pt x="2170" y="1901"/>
                    </a:cubicBezTo>
                    <a:cubicBezTo>
                      <a:pt x="2172" y="1902"/>
                      <a:pt x="2200" y="1914"/>
                      <a:pt x="2232" y="1925"/>
                    </a:cubicBezTo>
                    <a:cubicBezTo>
                      <a:pt x="1878" y="1594"/>
                      <a:pt x="1762" y="1530"/>
                      <a:pt x="1741" y="1520"/>
                    </a:cubicBezTo>
                    <a:cubicBezTo>
                      <a:pt x="1707" y="1519"/>
                      <a:pt x="1659" y="1522"/>
                      <a:pt x="1620" y="1540"/>
                    </a:cubicBezTo>
                    <a:close/>
                    <a:moveTo>
                      <a:pt x="2491" y="1645"/>
                    </a:moveTo>
                    <a:cubicBezTo>
                      <a:pt x="2596" y="1760"/>
                      <a:pt x="2746" y="1761"/>
                      <a:pt x="2748" y="1761"/>
                    </a:cubicBezTo>
                    <a:lnTo>
                      <a:pt x="2750" y="1761"/>
                    </a:lnTo>
                    <a:lnTo>
                      <a:pt x="2752" y="1775"/>
                    </a:lnTo>
                    <a:lnTo>
                      <a:pt x="2750" y="1775"/>
                    </a:lnTo>
                    <a:cubicBezTo>
                      <a:pt x="2749" y="1775"/>
                      <a:pt x="2653" y="1802"/>
                      <a:pt x="2547" y="1763"/>
                    </a:cubicBezTo>
                    <a:cubicBezTo>
                      <a:pt x="2560" y="1780"/>
                      <a:pt x="2572" y="1797"/>
                      <a:pt x="2583" y="1813"/>
                    </a:cubicBezTo>
                    <a:cubicBezTo>
                      <a:pt x="2615" y="1819"/>
                      <a:pt x="2645" y="1822"/>
                      <a:pt x="2675" y="1820"/>
                    </a:cubicBezTo>
                    <a:lnTo>
                      <a:pt x="2688" y="1819"/>
                    </a:lnTo>
                    <a:cubicBezTo>
                      <a:pt x="2707" y="1817"/>
                      <a:pt x="2725" y="1813"/>
                      <a:pt x="2742" y="1808"/>
                    </a:cubicBezTo>
                    <a:lnTo>
                      <a:pt x="2753" y="1805"/>
                    </a:lnTo>
                    <a:cubicBezTo>
                      <a:pt x="2796" y="1790"/>
                      <a:pt x="2824" y="1768"/>
                      <a:pt x="2839" y="1755"/>
                    </a:cubicBezTo>
                    <a:cubicBezTo>
                      <a:pt x="2703" y="1752"/>
                      <a:pt x="2580" y="1667"/>
                      <a:pt x="2533" y="1630"/>
                    </a:cubicBezTo>
                    <a:cubicBezTo>
                      <a:pt x="2519" y="1635"/>
                      <a:pt x="2506" y="1640"/>
                      <a:pt x="2491" y="1645"/>
                    </a:cubicBezTo>
                    <a:close/>
                    <a:moveTo>
                      <a:pt x="2599" y="2269"/>
                    </a:moveTo>
                    <a:cubicBezTo>
                      <a:pt x="2588" y="2244"/>
                      <a:pt x="2578" y="2220"/>
                      <a:pt x="2570" y="2197"/>
                    </a:cubicBezTo>
                    <a:cubicBezTo>
                      <a:pt x="2568" y="2212"/>
                      <a:pt x="2565" y="2227"/>
                      <a:pt x="2561" y="2241"/>
                    </a:cubicBezTo>
                    <a:cubicBezTo>
                      <a:pt x="2561" y="2242"/>
                      <a:pt x="2562" y="2270"/>
                      <a:pt x="2562" y="2270"/>
                    </a:cubicBezTo>
                    <a:cubicBezTo>
                      <a:pt x="2562" y="2363"/>
                      <a:pt x="2540" y="2462"/>
                      <a:pt x="2529" y="2507"/>
                    </a:cubicBezTo>
                    <a:cubicBezTo>
                      <a:pt x="2582" y="2449"/>
                      <a:pt x="2595" y="2323"/>
                      <a:pt x="2599" y="2269"/>
                    </a:cubicBezTo>
                    <a:close/>
                    <a:moveTo>
                      <a:pt x="2596" y="1936"/>
                    </a:moveTo>
                    <a:cubicBezTo>
                      <a:pt x="2633" y="1988"/>
                      <a:pt x="2697" y="2074"/>
                      <a:pt x="2749" y="2123"/>
                    </a:cubicBezTo>
                    <a:cubicBezTo>
                      <a:pt x="2732" y="2085"/>
                      <a:pt x="2693" y="2011"/>
                      <a:pt x="2638" y="1952"/>
                    </a:cubicBezTo>
                    <a:cubicBezTo>
                      <a:pt x="2638" y="1953"/>
                      <a:pt x="2639" y="1957"/>
                      <a:pt x="2639" y="1957"/>
                    </a:cubicBezTo>
                    <a:lnTo>
                      <a:pt x="2627" y="1951"/>
                    </a:lnTo>
                    <a:cubicBezTo>
                      <a:pt x="2627" y="1951"/>
                      <a:pt x="2606" y="1941"/>
                      <a:pt x="2596" y="1936"/>
                    </a:cubicBezTo>
                    <a:close/>
                    <a:moveTo>
                      <a:pt x="2475" y="1649"/>
                    </a:moveTo>
                    <a:cubicBezTo>
                      <a:pt x="2467" y="1651"/>
                      <a:pt x="2457" y="1653"/>
                      <a:pt x="2447" y="1655"/>
                    </a:cubicBezTo>
                    <a:cubicBezTo>
                      <a:pt x="2469" y="1674"/>
                      <a:pt x="2499" y="1704"/>
                      <a:pt x="2529" y="1740"/>
                    </a:cubicBezTo>
                    <a:cubicBezTo>
                      <a:pt x="2593" y="1770"/>
                      <a:pt x="2656" y="1772"/>
                      <a:pt x="2695" y="1769"/>
                    </a:cubicBezTo>
                    <a:cubicBezTo>
                      <a:pt x="2638" y="1758"/>
                      <a:pt x="2546" y="1729"/>
                      <a:pt x="2475" y="1649"/>
                    </a:cubicBezTo>
                    <a:close/>
                    <a:moveTo>
                      <a:pt x="2676" y="2266"/>
                    </a:moveTo>
                    <a:cubicBezTo>
                      <a:pt x="2671" y="2201"/>
                      <a:pt x="2654" y="2128"/>
                      <a:pt x="2644" y="2087"/>
                    </a:cubicBezTo>
                    <a:cubicBezTo>
                      <a:pt x="2627" y="2070"/>
                      <a:pt x="2611" y="2051"/>
                      <a:pt x="2594" y="2032"/>
                    </a:cubicBezTo>
                    <a:cubicBezTo>
                      <a:pt x="2598" y="2046"/>
                      <a:pt x="2601" y="2061"/>
                      <a:pt x="2603" y="2076"/>
                    </a:cubicBezTo>
                    <a:cubicBezTo>
                      <a:pt x="2631" y="2126"/>
                      <a:pt x="2659" y="2210"/>
                      <a:pt x="2676" y="2266"/>
                    </a:cubicBezTo>
                    <a:close/>
                    <a:moveTo>
                      <a:pt x="2315" y="1663"/>
                    </a:moveTo>
                    <a:cubicBezTo>
                      <a:pt x="2374" y="1717"/>
                      <a:pt x="2483" y="1804"/>
                      <a:pt x="2539" y="1848"/>
                    </a:cubicBezTo>
                    <a:cubicBezTo>
                      <a:pt x="2496" y="1791"/>
                      <a:pt x="2426" y="1702"/>
                      <a:pt x="2385" y="1662"/>
                    </a:cubicBezTo>
                    <a:cubicBezTo>
                      <a:pt x="2363" y="1664"/>
                      <a:pt x="2339" y="1664"/>
                      <a:pt x="2315" y="1663"/>
                    </a:cubicBezTo>
                    <a:close/>
                    <a:moveTo>
                      <a:pt x="1919" y="1875"/>
                    </a:moveTo>
                    <a:cubicBezTo>
                      <a:pt x="1896" y="1888"/>
                      <a:pt x="1880" y="1905"/>
                      <a:pt x="1869" y="1924"/>
                    </a:cubicBezTo>
                    <a:cubicBezTo>
                      <a:pt x="1861" y="1940"/>
                      <a:pt x="1857" y="1957"/>
                      <a:pt x="1857" y="1976"/>
                    </a:cubicBezTo>
                    <a:cubicBezTo>
                      <a:pt x="1857" y="1999"/>
                      <a:pt x="1863" y="2020"/>
                      <a:pt x="1868" y="2034"/>
                    </a:cubicBezTo>
                    <a:cubicBezTo>
                      <a:pt x="1887" y="1989"/>
                      <a:pt x="1953" y="1870"/>
                      <a:pt x="2128" y="1883"/>
                    </a:cubicBezTo>
                    <a:cubicBezTo>
                      <a:pt x="2107" y="1865"/>
                      <a:pt x="2086" y="1848"/>
                      <a:pt x="2066" y="1833"/>
                    </a:cubicBezTo>
                    <a:cubicBezTo>
                      <a:pt x="2031" y="1837"/>
                      <a:pt x="2001" y="1843"/>
                      <a:pt x="1975" y="1851"/>
                    </a:cubicBezTo>
                    <a:cubicBezTo>
                      <a:pt x="1953" y="1857"/>
                      <a:pt x="1935" y="1865"/>
                      <a:pt x="1919" y="1875"/>
                    </a:cubicBezTo>
                    <a:close/>
                    <a:moveTo>
                      <a:pt x="2810" y="1210"/>
                    </a:moveTo>
                    <a:lnTo>
                      <a:pt x="2801" y="1217"/>
                    </a:lnTo>
                    <a:lnTo>
                      <a:pt x="2799" y="1218"/>
                    </a:lnTo>
                    <a:lnTo>
                      <a:pt x="2792" y="1224"/>
                    </a:lnTo>
                    <a:lnTo>
                      <a:pt x="2789" y="1226"/>
                    </a:lnTo>
                    <a:lnTo>
                      <a:pt x="2782" y="1232"/>
                    </a:lnTo>
                    <a:lnTo>
                      <a:pt x="2778" y="1235"/>
                    </a:lnTo>
                    <a:lnTo>
                      <a:pt x="2772" y="1239"/>
                    </a:lnTo>
                    <a:lnTo>
                      <a:pt x="2768" y="1242"/>
                    </a:lnTo>
                    <a:lnTo>
                      <a:pt x="2761" y="1247"/>
                    </a:lnTo>
                    <a:lnTo>
                      <a:pt x="2755" y="1251"/>
                    </a:lnTo>
                    <a:lnTo>
                      <a:pt x="2749" y="1255"/>
                    </a:lnTo>
                    <a:cubicBezTo>
                      <a:pt x="2749" y="1255"/>
                      <a:pt x="2741" y="1260"/>
                      <a:pt x="2741" y="1260"/>
                    </a:cubicBezTo>
                    <a:lnTo>
                      <a:pt x="2736" y="1263"/>
                    </a:lnTo>
                    <a:lnTo>
                      <a:pt x="2728" y="1268"/>
                    </a:lnTo>
                    <a:lnTo>
                      <a:pt x="2722" y="1271"/>
                    </a:lnTo>
                    <a:lnTo>
                      <a:pt x="2713" y="1277"/>
                    </a:lnTo>
                    <a:lnTo>
                      <a:pt x="2708" y="1280"/>
                    </a:lnTo>
                    <a:lnTo>
                      <a:pt x="2697" y="1285"/>
                    </a:lnTo>
                    <a:lnTo>
                      <a:pt x="2693" y="1288"/>
                    </a:lnTo>
                    <a:lnTo>
                      <a:pt x="2682" y="1294"/>
                    </a:lnTo>
                    <a:lnTo>
                      <a:pt x="2677" y="1296"/>
                    </a:lnTo>
                    <a:lnTo>
                      <a:pt x="2665" y="1302"/>
                    </a:lnTo>
                    <a:lnTo>
                      <a:pt x="2661" y="1304"/>
                    </a:lnTo>
                    <a:lnTo>
                      <a:pt x="2647" y="1310"/>
                    </a:lnTo>
                    <a:lnTo>
                      <a:pt x="2643" y="1312"/>
                    </a:lnTo>
                    <a:lnTo>
                      <a:pt x="2629" y="1318"/>
                    </a:lnTo>
                    <a:lnTo>
                      <a:pt x="2625" y="1320"/>
                    </a:lnTo>
                    <a:lnTo>
                      <a:pt x="2610" y="1326"/>
                    </a:lnTo>
                    <a:lnTo>
                      <a:pt x="2606" y="1328"/>
                    </a:lnTo>
                    <a:lnTo>
                      <a:pt x="2591" y="1333"/>
                    </a:lnTo>
                    <a:lnTo>
                      <a:pt x="2586" y="1335"/>
                    </a:lnTo>
                    <a:lnTo>
                      <a:pt x="2570" y="1341"/>
                    </a:lnTo>
                    <a:lnTo>
                      <a:pt x="2565" y="1342"/>
                    </a:lnTo>
                    <a:lnTo>
                      <a:pt x="2549" y="1348"/>
                    </a:lnTo>
                    <a:lnTo>
                      <a:pt x="2543" y="1350"/>
                    </a:lnTo>
                    <a:lnTo>
                      <a:pt x="2521" y="1356"/>
                    </a:lnTo>
                    <a:cubicBezTo>
                      <a:pt x="2521" y="1356"/>
                      <a:pt x="2504" y="1361"/>
                      <a:pt x="2504" y="1361"/>
                    </a:cubicBezTo>
                    <a:lnTo>
                      <a:pt x="2497" y="1363"/>
                    </a:lnTo>
                    <a:lnTo>
                      <a:pt x="2481" y="1367"/>
                    </a:lnTo>
                    <a:lnTo>
                      <a:pt x="2473" y="1369"/>
                    </a:lnTo>
                    <a:lnTo>
                      <a:pt x="2457" y="1373"/>
                    </a:lnTo>
                    <a:lnTo>
                      <a:pt x="2448" y="1375"/>
                    </a:lnTo>
                    <a:lnTo>
                      <a:pt x="2432" y="1379"/>
                    </a:lnTo>
                    <a:lnTo>
                      <a:pt x="2430" y="1379"/>
                    </a:lnTo>
                    <a:lnTo>
                      <a:pt x="2422" y="1381"/>
                    </a:lnTo>
                    <a:lnTo>
                      <a:pt x="2404" y="1384"/>
                    </a:lnTo>
                    <a:lnTo>
                      <a:pt x="2403" y="1384"/>
                    </a:lnTo>
                    <a:lnTo>
                      <a:pt x="2400" y="1385"/>
                    </a:lnTo>
                    <a:lnTo>
                      <a:pt x="2394" y="1386"/>
                    </a:lnTo>
                    <a:lnTo>
                      <a:pt x="2378" y="1389"/>
                    </a:lnTo>
                    <a:lnTo>
                      <a:pt x="2375" y="1389"/>
                    </a:lnTo>
                    <a:lnTo>
                      <a:pt x="2366" y="1390"/>
                    </a:lnTo>
                    <a:lnTo>
                      <a:pt x="2338" y="1394"/>
                    </a:lnTo>
                    <a:cubicBezTo>
                      <a:pt x="2337" y="1396"/>
                      <a:pt x="2336" y="1397"/>
                      <a:pt x="2335" y="1398"/>
                    </a:cubicBezTo>
                    <a:cubicBezTo>
                      <a:pt x="2328" y="1404"/>
                      <a:pt x="2318" y="1407"/>
                      <a:pt x="2308" y="1406"/>
                    </a:cubicBezTo>
                    <a:cubicBezTo>
                      <a:pt x="2295" y="1405"/>
                      <a:pt x="2282" y="1404"/>
                      <a:pt x="2269" y="1403"/>
                    </a:cubicBezTo>
                    <a:cubicBezTo>
                      <a:pt x="2237" y="1406"/>
                      <a:pt x="2207" y="1409"/>
                      <a:pt x="2178" y="1411"/>
                    </a:cubicBezTo>
                    <a:cubicBezTo>
                      <a:pt x="2214" y="1416"/>
                      <a:pt x="2250" y="1421"/>
                      <a:pt x="2287" y="1425"/>
                    </a:cubicBezTo>
                    <a:cubicBezTo>
                      <a:pt x="2289" y="1426"/>
                      <a:pt x="2291" y="1426"/>
                      <a:pt x="2294" y="1426"/>
                    </a:cubicBezTo>
                    <a:cubicBezTo>
                      <a:pt x="2665" y="1369"/>
                      <a:pt x="2844" y="1246"/>
                      <a:pt x="2923" y="1171"/>
                    </a:cubicBezTo>
                    <a:cubicBezTo>
                      <a:pt x="2914" y="1171"/>
                      <a:pt x="2849" y="1174"/>
                      <a:pt x="2848" y="1174"/>
                    </a:cubicBezTo>
                    <a:cubicBezTo>
                      <a:pt x="2839" y="1184"/>
                      <a:pt x="2829" y="1194"/>
                      <a:pt x="2818" y="1203"/>
                    </a:cubicBezTo>
                    <a:lnTo>
                      <a:pt x="2810" y="1210"/>
                    </a:lnTo>
                    <a:close/>
                    <a:moveTo>
                      <a:pt x="1449" y="1196"/>
                    </a:moveTo>
                    <a:cubicBezTo>
                      <a:pt x="1449" y="1215"/>
                      <a:pt x="1450" y="1232"/>
                      <a:pt x="1453" y="1247"/>
                    </a:cubicBezTo>
                    <a:cubicBezTo>
                      <a:pt x="1459" y="1279"/>
                      <a:pt x="1471" y="1301"/>
                      <a:pt x="1489" y="1313"/>
                    </a:cubicBezTo>
                    <a:cubicBezTo>
                      <a:pt x="1502" y="1321"/>
                      <a:pt x="1515" y="1332"/>
                      <a:pt x="1528" y="1343"/>
                    </a:cubicBezTo>
                    <a:cubicBezTo>
                      <a:pt x="1577" y="1383"/>
                      <a:pt x="1638" y="1433"/>
                      <a:pt x="1804" y="1450"/>
                    </a:cubicBezTo>
                    <a:cubicBezTo>
                      <a:pt x="1804" y="1450"/>
                      <a:pt x="1804" y="1450"/>
                      <a:pt x="1804" y="1450"/>
                    </a:cubicBezTo>
                    <a:cubicBezTo>
                      <a:pt x="1815" y="1440"/>
                      <a:pt x="1841" y="1423"/>
                      <a:pt x="1894" y="1412"/>
                    </a:cubicBezTo>
                    <a:cubicBezTo>
                      <a:pt x="1734" y="1397"/>
                      <a:pt x="1661" y="1357"/>
                      <a:pt x="1635" y="1340"/>
                    </a:cubicBezTo>
                    <a:cubicBezTo>
                      <a:pt x="1538" y="1272"/>
                      <a:pt x="1553" y="1162"/>
                      <a:pt x="1597" y="1088"/>
                    </a:cubicBezTo>
                    <a:cubicBezTo>
                      <a:pt x="1642" y="1010"/>
                      <a:pt x="1690" y="928"/>
                      <a:pt x="1700" y="889"/>
                    </a:cubicBezTo>
                    <a:cubicBezTo>
                      <a:pt x="1703" y="878"/>
                      <a:pt x="1704" y="869"/>
                      <a:pt x="1705" y="862"/>
                    </a:cubicBezTo>
                    <a:lnTo>
                      <a:pt x="1706" y="853"/>
                    </a:lnTo>
                    <a:cubicBezTo>
                      <a:pt x="1706" y="839"/>
                      <a:pt x="1704" y="830"/>
                      <a:pt x="1698" y="823"/>
                    </a:cubicBezTo>
                    <a:cubicBezTo>
                      <a:pt x="1691" y="814"/>
                      <a:pt x="1677" y="811"/>
                      <a:pt x="1656" y="813"/>
                    </a:cubicBezTo>
                    <a:cubicBezTo>
                      <a:pt x="1607" y="817"/>
                      <a:pt x="1573" y="823"/>
                      <a:pt x="1538" y="841"/>
                    </a:cubicBezTo>
                    <a:cubicBezTo>
                      <a:pt x="1538" y="843"/>
                      <a:pt x="1539" y="855"/>
                      <a:pt x="1539" y="855"/>
                    </a:cubicBezTo>
                    <a:cubicBezTo>
                      <a:pt x="1539" y="878"/>
                      <a:pt x="1534" y="923"/>
                      <a:pt x="1506" y="962"/>
                    </a:cubicBezTo>
                    <a:cubicBezTo>
                      <a:pt x="1483" y="993"/>
                      <a:pt x="1449" y="1103"/>
                      <a:pt x="1449" y="1196"/>
                    </a:cubicBezTo>
                    <a:close/>
                    <a:moveTo>
                      <a:pt x="2050" y="1401"/>
                    </a:moveTo>
                    <a:cubicBezTo>
                      <a:pt x="2060" y="1401"/>
                      <a:pt x="2071" y="1402"/>
                      <a:pt x="2081" y="1403"/>
                    </a:cubicBezTo>
                    <a:cubicBezTo>
                      <a:pt x="2110" y="1402"/>
                      <a:pt x="2141" y="1400"/>
                      <a:pt x="2174" y="1398"/>
                    </a:cubicBezTo>
                    <a:cubicBezTo>
                      <a:pt x="2095" y="1395"/>
                      <a:pt x="2015" y="1396"/>
                      <a:pt x="1935" y="1401"/>
                    </a:cubicBezTo>
                    <a:cubicBezTo>
                      <a:pt x="1945" y="1401"/>
                      <a:pt x="1954" y="1402"/>
                      <a:pt x="1964" y="1402"/>
                    </a:cubicBezTo>
                    <a:cubicBezTo>
                      <a:pt x="1989" y="1400"/>
                      <a:pt x="2018" y="1400"/>
                      <a:pt x="2050" y="1401"/>
                    </a:cubicBezTo>
                    <a:close/>
                    <a:moveTo>
                      <a:pt x="2344" y="1378"/>
                    </a:moveTo>
                    <a:cubicBezTo>
                      <a:pt x="2344" y="1379"/>
                      <a:pt x="2344" y="1379"/>
                      <a:pt x="2344" y="1379"/>
                    </a:cubicBezTo>
                    <a:lnTo>
                      <a:pt x="2364" y="1376"/>
                    </a:lnTo>
                    <a:lnTo>
                      <a:pt x="2370" y="1375"/>
                    </a:lnTo>
                    <a:lnTo>
                      <a:pt x="2392" y="1372"/>
                    </a:lnTo>
                    <a:lnTo>
                      <a:pt x="2399" y="1370"/>
                    </a:lnTo>
                    <a:lnTo>
                      <a:pt x="2419" y="1367"/>
                    </a:lnTo>
                    <a:lnTo>
                      <a:pt x="2426" y="1365"/>
                    </a:lnTo>
                    <a:lnTo>
                      <a:pt x="2429" y="1364"/>
                    </a:lnTo>
                    <a:lnTo>
                      <a:pt x="2444" y="1361"/>
                    </a:lnTo>
                    <a:lnTo>
                      <a:pt x="2455" y="1359"/>
                    </a:lnTo>
                    <a:lnTo>
                      <a:pt x="2469" y="1355"/>
                    </a:lnTo>
                    <a:lnTo>
                      <a:pt x="2479" y="1353"/>
                    </a:lnTo>
                    <a:lnTo>
                      <a:pt x="2494" y="1349"/>
                    </a:lnTo>
                    <a:lnTo>
                      <a:pt x="2504" y="1346"/>
                    </a:lnTo>
                    <a:lnTo>
                      <a:pt x="2517" y="1343"/>
                    </a:lnTo>
                    <a:cubicBezTo>
                      <a:pt x="2517" y="1343"/>
                      <a:pt x="2526" y="1340"/>
                      <a:pt x="2526" y="1340"/>
                    </a:cubicBezTo>
                    <a:lnTo>
                      <a:pt x="2539" y="1336"/>
                    </a:lnTo>
                    <a:lnTo>
                      <a:pt x="2548" y="1333"/>
                    </a:lnTo>
                    <a:lnTo>
                      <a:pt x="2561" y="1328"/>
                    </a:lnTo>
                    <a:lnTo>
                      <a:pt x="2569" y="1325"/>
                    </a:lnTo>
                    <a:lnTo>
                      <a:pt x="2581" y="1321"/>
                    </a:lnTo>
                    <a:lnTo>
                      <a:pt x="2590" y="1318"/>
                    </a:lnTo>
                    <a:cubicBezTo>
                      <a:pt x="2590" y="1318"/>
                      <a:pt x="2601" y="1314"/>
                      <a:pt x="2601" y="1313"/>
                    </a:cubicBezTo>
                    <a:lnTo>
                      <a:pt x="2609" y="1310"/>
                    </a:lnTo>
                    <a:lnTo>
                      <a:pt x="2621" y="1305"/>
                    </a:lnTo>
                    <a:lnTo>
                      <a:pt x="2627" y="1303"/>
                    </a:lnTo>
                    <a:lnTo>
                      <a:pt x="2640" y="1297"/>
                    </a:lnTo>
                    <a:lnTo>
                      <a:pt x="2645" y="1295"/>
                    </a:lnTo>
                    <a:lnTo>
                      <a:pt x="2661" y="1287"/>
                    </a:lnTo>
                    <a:lnTo>
                      <a:pt x="2662" y="1287"/>
                    </a:lnTo>
                    <a:lnTo>
                      <a:pt x="2678" y="1279"/>
                    </a:lnTo>
                    <a:lnTo>
                      <a:pt x="2693" y="1271"/>
                    </a:lnTo>
                    <a:lnTo>
                      <a:pt x="2696" y="1269"/>
                    </a:lnTo>
                    <a:lnTo>
                      <a:pt x="2708" y="1263"/>
                    </a:lnTo>
                    <a:lnTo>
                      <a:pt x="2711" y="1261"/>
                    </a:lnTo>
                    <a:lnTo>
                      <a:pt x="2721" y="1255"/>
                    </a:lnTo>
                    <a:lnTo>
                      <a:pt x="2726" y="1252"/>
                    </a:lnTo>
                    <a:lnTo>
                      <a:pt x="2734" y="1247"/>
                    </a:lnTo>
                    <a:lnTo>
                      <a:pt x="2739" y="1244"/>
                    </a:lnTo>
                    <a:lnTo>
                      <a:pt x="2746" y="1239"/>
                    </a:lnTo>
                    <a:lnTo>
                      <a:pt x="2751" y="1236"/>
                    </a:lnTo>
                    <a:lnTo>
                      <a:pt x="2758" y="1231"/>
                    </a:lnTo>
                    <a:lnTo>
                      <a:pt x="2763" y="1228"/>
                    </a:lnTo>
                    <a:lnTo>
                      <a:pt x="2768" y="1224"/>
                    </a:lnTo>
                    <a:lnTo>
                      <a:pt x="2773" y="1220"/>
                    </a:lnTo>
                    <a:lnTo>
                      <a:pt x="2778" y="1217"/>
                    </a:lnTo>
                    <a:lnTo>
                      <a:pt x="2783" y="1213"/>
                    </a:lnTo>
                    <a:lnTo>
                      <a:pt x="2787" y="1210"/>
                    </a:lnTo>
                    <a:lnTo>
                      <a:pt x="2792" y="1206"/>
                    </a:lnTo>
                    <a:lnTo>
                      <a:pt x="2795" y="1204"/>
                    </a:lnTo>
                    <a:lnTo>
                      <a:pt x="2800" y="1199"/>
                    </a:lnTo>
                    <a:lnTo>
                      <a:pt x="2803" y="1197"/>
                    </a:lnTo>
                    <a:lnTo>
                      <a:pt x="2808" y="1193"/>
                    </a:lnTo>
                    <a:lnTo>
                      <a:pt x="2815" y="1187"/>
                    </a:lnTo>
                    <a:cubicBezTo>
                      <a:pt x="2815" y="1187"/>
                      <a:pt x="2815" y="1186"/>
                      <a:pt x="2815" y="1186"/>
                    </a:cubicBezTo>
                    <a:cubicBezTo>
                      <a:pt x="2815" y="1186"/>
                      <a:pt x="2822" y="1179"/>
                      <a:pt x="2827" y="1175"/>
                    </a:cubicBezTo>
                    <a:cubicBezTo>
                      <a:pt x="2817" y="1176"/>
                      <a:pt x="2660" y="1183"/>
                      <a:pt x="2659" y="1183"/>
                    </a:cubicBezTo>
                    <a:cubicBezTo>
                      <a:pt x="2644" y="1199"/>
                      <a:pt x="2530" y="1319"/>
                      <a:pt x="2342" y="1368"/>
                    </a:cubicBezTo>
                    <a:cubicBezTo>
                      <a:pt x="2343" y="1371"/>
                      <a:pt x="2344" y="1375"/>
                      <a:pt x="2344" y="1378"/>
                    </a:cubicBezTo>
                    <a:close/>
                    <a:moveTo>
                      <a:pt x="977" y="1221"/>
                    </a:moveTo>
                    <a:cubicBezTo>
                      <a:pt x="996" y="1242"/>
                      <a:pt x="1009" y="1256"/>
                      <a:pt x="1009" y="1272"/>
                    </a:cubicBezTo>
                    <a:lnTo>
                      <a:pt x="1009" y="1275"/>
                    </a:lnTo>
                    <a:cubicBezTo>
                      <a:pt x="1007" y="1288"/>
                      <a:pt x="998" y="1300"/>
                      <a:pt x="977" y="1313"/>
                    </a:cubicBezTo>
                    <a:lnTo>
                      <a:pt x="953" y="1328"/>
                    </a:lnTo>
                    <a:cubicBezTo>
                      <a:pt x="915" y="1352"/>
                      <a:pt x="895" y="1365"/>
                      <a:pt x="895" y="1390"/>
                    </a:cubicBezTo>
                    <a:cubicBezTo>
                      <a:pt x="895" y="1401"/>
                      <a:pt x="898" y="1413"/>
                      <a:pt x="905" y="1430"/>
                    </a:cubicBezTo>
                    <a:cubicBezTo>
                      <a:pt x="907" y="1423"/>
                      <a:pt x="910" y="1416"/>
                      <a:pt x="915" y="1410"/>
                    </a:cubicBezTo>
                    <a:cubicBezTo>
                      <a:pt x="914" y="1409"/>
                      <a:pt x="914" y="1405"/>
                      <a:pt x="914" y="1405"/>
                    </a:cubicBezTo>
                    <a:cubicBezTo>
                      <a:pt x="914" y="1405"/>
                      <a:pt x="914" y="1401"/>
                      <a:pt x="914" y="1401"/>
                    </a:cubicBezTo>
                    <a:lnTo>
                      <a:pt x="915" y="1397"/>
                    </a:lnTo>
                    <a:lnTo>
                      <a:pt x="915" y="1395"/>
                    </a:lnTo>
                    <a:cubicBezTo>
                      <a:pt x="915" y="1395"/>
                      <a:pt x="915" y="1392"/>
                      <a:pt x="915" y="1391"/>
                    </a:cubicBezTo>
                    <a:lnTo>
                      <a:pt x="916" y="1389"/>
                    </a:lnTo>
                    <a:lnTo>
                      <a:pt x="917" y="1384"/>
                    </a:lnTo>
                    <a:lnTo>
                      <a:pt x="917" y="1383"/>
                    </a:lnTo>
                    <a:cubicBezTo>
                      <a:pt x="917" y="1383"/>
                      <a:pt x="919" y="1377"/>
                      <a:pt x="919" y="1377"/>
                    </a:cubicBezTo>
                    <a:lnTo>
                      <a:pt x="921" y="1371"/>
                    </a:lnTo>
                    <a:lnTo>
                      <a:pt x="922" y="1370"/>
                    </a:lnTo>
                    <a:lnTo>
                      <a:pt x="924" y="1365"/>
                    </a:lnTo>
                    <a:lnTo>
                      <a:pt x="925" y="1364"/>
                    </a:lnTo>
                    <a:lnTo>
                      <a:pt x="925" y="1363"/>
                    </a:lnTo>
                    <a:lnTo>
                      <a:pt x="928" y="1360"/>
                    </a:lnTo>
                    <a:lnTo>
                      <a:pt x="929" y="1358"/>
                    </a:lnTo>
                    <a:lnTo>
                      <a:pt x="930" y="1358"/>
                    </a:lnTo>
                    <a:cubicBezTo>
                      <a:pt x="930" y="1358"/>
                      <a:pt x="932" y="1355"/>
                      <a:pt x="932" y="1355"/>
                    </a:cubicBezTo>
                    <a:cubicBezTo>
                      <a:pt x="932" y="1355"/>
                      <a:pt x="934" y="1352"/>
                      <a:pt x="934" y="1353"/>
                    </a:cubicBezTo>
                    <a:lnTo>
                      <a:pt x="938" y="1350"/>
                    </a:lnTo>
                    <a:lnTo>
                      <a:pt x="940" y="1348"/>
                    </a:lnTo>
                    <a:lnTo>
                      <a:pt x="944" y="1345"/>
                    </a:lnTo>
                    <a:lnTo>
                      <a:pt x="947" y="1344"/>
                    </a:lnTo>
                    <a:lnTo>
                      <a:pt x="951" y="1342"/>
                    </a:lnTo>
                    <a:lnTo>
                      <a:pt x="952" y="1341"/>
                    </a:lnTo>
                    <a:lnTo>
                      <a:pt x="955" y="1340"/>
                    </a:lnTo>
                    <a:lnTo>
                      <a:pt x="960" y="1338"/>
                    </a:lnTo>
                    <a:lnTo>
                      <a:pt x="961" y="1338"/>
                    </a:lnTo>
                    <a:cubicBezTo>
                      <a:pt x="961" y="1338"/>
                      <a:pt x="963" y="1337"/>
                      <a:pt x="963" y="1337"/>
                    </a:cubicBezTo>
                    <a:lnTo>
                      <a:pt x="970" y="1336"/>
                    </a:lnTo>
                    <a:lnTo>
                      <a:pt x="971" y="1336"/>
                    </a:lnTo>
                    <a:lnTo>
                      <a:pt x="973" y="1335"/>
                    </a:lnTo>
                    <a:lnTo>
                      <a:pt x="984" y="1334"/>
                    </a:lnTo>
                    <a:cubicBezTo>
                      <a:pt x="1014" y="1332"/>
                      <a:pt x="1035" y="1308"/>
                      <a:pt x="1036" y="1276"/>
                    </a:cubicBezTo>
                    <a:lnTo>
                      <a:pt x="1036" y="1270"/>
                    </a:lnTo>
                    <a:lnTo>
                      <a:pt x="1036" y="1268"/>
                    </a:lnTo>
                    <a:lnTo>
                      <a:pt x="1036" y="1267"/>
                    </a:lnTo>
                    <a:lnTo>
                      <a:pt x="1035" y="1263"/>
                    </a:lnTo>
                    <a:lnTo>
                      <a:pt x="1034" y="1259"/>
                    </a:lnTo>
                    <a:lnTo>
                      <a:pt x="1034" y="1258"/>
                    </a:lnTo>
                    <a:lnTo>
                      <a:pt x="1034" y="1256"/>
                    </a:lnTo>
                    <a:lnTo>
                      <a:pt x="1033" y="1253"/>
                    </a:lnTo>
                    <a:lnTo>
                      <a:pt x="1032" y="1249"/>
                    </a:lnTo>
                    <a:cubicBezTo>
                      <a:pt x="1032" y="1249"/>
                      <a:pt x="1031" y="1248"/>
                      <a:pt x="1031" y="1248"/>
                    </a:cubicBezTo>
                    <a:lnTo>
                      <a:pt x="1031" y="1247"/>
                    </a:lnTo>
                    <a:lnTo>
                      <a:pt x="1030" y="1244"/>
                    </a:lnTo>
                    <a:lnTo>
                      <a:pt x="1028" y="1240"/>
                    </a:lnTo>
                    <a:lnTo>
                      <a:pt x="1027" y="1239"/>
                    </a:lnTo>
                    <a:lnTo>
                      <a:pt x="1027" y="1238"/>
                    </a:lnTo>
                    <a:lnTo>
                      <a:pt x="1025" y="1235"/>
                    </a:lnTo>
                    <a:lnTo>
                      <a:pt x="1023" y="1231"/>
                    </a:lnTo>
                    <a:lnTo>
                      <a:pt x="1022" y="1231"/>
                    </a:lnTo>
                    <a:lnTo>
                      <a:pt x="1021" y="1229"/>
                    </a:lnTo>
                    <a:lnTo>
                      <a:pt x="1020" y="1227"/>
                    </a:lnTo>
                    <a:lnTo>
                      <a:pt x="1016" y="1223"/>
                    </a:lnTo>
                    <a:lnTo>
                      <a:pt x="1016" y="1222"/>
                    </a:lnTo>
                    <a:lnTo>
                      <a:pt x="1015" y="1221"/>
                    </a:lnTo>
                    <a:lnTo>
                      <a:pt x="1013" y="1219"/>
                    </a:lnTo>
                    <a:lnTo>
                      <a:pt x="1006" y="1211"/>
                    </a:lnTo>
                    <a:cubicBezTo>
                      <a:pt x="1006" y="1211"/>
                      <a:pt x="999" y="1203"/>
                      <a:pt x="999" y="1203"/>
                    </a:cubicBezTo>
                    <a:lnTo>
                      <a:pt x="987" y="1190"/>
                    </a:lnTo>
                    <a:cubicBezTo>
                      <a:pt x="968" y="1167"/>
                      <a:pt x="951" y="1142"/>
                      <a:pt x="938" y="1116"/>
                    </a:cubicBezTo>
                    <a:lnTo>
                      <a:pt x="936" y="1110"/>
                    </a:lnTo>
                    <a:lnTo>
                      <a:pt x="935" y="1109"/>
                    </a:lnTo>
                    <a:lnTo>
                      <a:pt x="930" y="1095"/>
                    </a:lnTo>
                    <a:cubicBezTo>
                      <a:pt x="930" y="1095"/>
                      <a:pt x="929" y="1094"/>
                      <a:pt x="929" y="1093"/>
                    </a:cubicBezTo>
                    <a:cubicBezTo>
                      <a:pt x="929" y="1093"/>
                      <a:pt x="927" y="1085"/>
                      <a:pt x="926" y="1085"/>
                    </a:cubicBezTo>
                    <a:lnTo>
                      <a:pt x="924" y="1075"/>
                    </a:lnTo>
                    <a:lnTo>
                      <a:pt x="924" y="1073"/>
                    </a:lnTo>
                    <a:lnTo>
                      <a:pt x="922" y="1065"/>
                    </a:lnTo>
                    <a:lnTo>
                      <a:pt x="922" y="1063"/>
                    </a:lnTo>
                    <a:lnTo>
                      <a:pt x="920" y="1053"/>
                    </a:lnTo>
                    <a:lnTo>
                      <a:pt x="920" y="1051"/>
                    </a:lnTo>
                    <a:lnTo>
                      <a:pt x="920" y="1041"/>
                    </a:lnTo>
                    <a:lnTo>
                      <a:pt x="920" y="1037"/>
                    </a:lnTo>
                    <a:lnTo>
                      <a:pt x="920" y="1035"/>
                    </a:lnTo>
                    <a:lnTo>
                      <a:pt x="920" y="1032"/>
                    </a:lnTo>
                    <a:lnTo>
                      <a:pt x="920" y="1029"/>
                    </a:lnTo>
                    <a:lnTo>
                      <a:pt x="920" y="1028"/>
                    </a:lnTo>
                    <a:lnTo>
                      <a:pt x="921" y="1027"/>
                    </a:lnTo>
                    <a:lnTo>
                      <a:pt x="921" y="1024"/>
                    </a:lnTo>
                    <a:lnTo>
                      <a:pt x="922" y="1020"/>
                    </a:lnTo>
                    <a:lnTo>
                      <a:pt x="922" y="1019"/>
                    </a:lnTo>
                    <a:lnTo>
                      <a:pt x="922" y="1018"/>
                    </a:lnTo>
                    <a:lnTo>
                      <a:pt x="922" y="1016"/>
                    </a:lnTo>
                    <a:lnTo>
                      <a:pt x="925" y="1009"/>
                    </a:lnTo>
                    <a:cubicBezTo>
                      <a:pt x="941" y="964"/>
                      <a:pt x="990" y="943"/>
                      <a:pt x="1030" y="926"/>
                    </a:cubicBezTo>
                    <a:lnTo>
                      <a:pt x="1033" y="924"/>
                    </a:lnTo>
                    <a:cubicBezTo>
                      <a:pt x="1067" y="909"/>
                      <a:pt x="1103" y="902"/>
                      <a:pt x="1144" y="901"/>
                    </a:cubicBezTo>
                    <a:cubicBezTo>
                      <a:pt x="1170" y="900"/>
                      <a:pt x="1196" y="902"/>
                      <a:pt x="1219" y="903"/>
                    </a:cubicBezTo>
                    <a:cubicBezTo>
                      <a:pt x="1267" y="907"/>
                      <a:pt x="1310" y="905"/>
                      <a:pt x="1355" y="896"/>
                    </a:cubicBezTo>
                    <a:cubicBezTo>
                      <a:pt x="1446" y="857"/>
                      <a:pt x="1527" y="829"/>
                      <a:pt x="1528" y="829"/>
                    </a:cubicBezTo>
                    <a:lnTo>
                      <a:pt x="1532" y="827"/>
                    </a:lnTo>
                    <a:cubicBezTo>
                      <a:pt x="1532" y="827"/>
                      <a:pt x="1532" y="828"/>
                      <a:pt x="1532" y="828"/>
                    </a:cubicBezTo>
                    <a:cubicBezTo>
                      <a:pt x="1540" y="824"/>
                      <a:pt x="1549" y="820"/>
                      <a:pt x="1558" y="817"/>
                    </a:cubicBezTo>
                    <a:cubicBezTo>
                      <a:pt x="1590" y="805"/>
                      <a:pt x="1615" y="803"/>
                      <a:pt x="1654" y="799"/>
                    </a:cubicBezTo>
                    <a:cubicBezTo>
                      <a:pt x="1654" y="799"/>
                      <a:pt x="1654" y="799"/>
                      <a:pt x="1655" y="799"/>
                    </a:cubicBezTo>
                    <a:lnTo>
                      <a:pt x="1657" y="799"/>
                    </a:lnTo>
                    <a:cubicBezTo>
                      <a:pt x="1681" y="797"/>
                      <a:pt x="1699" y="802"/>
                      <a:pt x="1709" y="814"/>
                    </a:cubicBezTo>
                    <a:lnTo>
                      <a:pt x="1713" y="820"/>
                    </a:lnTo>
                    <a:cubicBezTo>
                      <a:pt x="1724" y="840"/>
                      <a:pt x="1720" y="868"/>
                      <a:pt x="1714" y="892"/>
                    </a:cubicBezTo>
                    <a:cubicBezTo>
                      <a:pt x="1703" y="934"/>
                      <a:pt x="1655" y="1016"/>
                      <a:pt x="1609" y="1096"/>
                    </a:cubicBezTo>
                    <a:cubicBezTo>
                      <a:pt x="1569" y="1164"/>
                      <a:pt x="1554" y="1266"/>
                      <a:pt x="1644" y="1328"/>
                    </a:cubicBezTo>
                    <a:cubicBezTo>
                      <a:pt x="1665" y="1343"/>
                      <a:pt x="1720" y="1373"/>
                      <a:pt x="1833" y="1390"/>
                    </a:cubicBezTo>
                    <a:cubicBezTo>
                      <a:pt x="1831" y="1387"/>
                      <a:pt x="1830" y="1383"/>
                      <a:pt x="1830" y="1378"/>
                    </a:cubicBezTo>
                    <a:cubicBezTo>
                      <a:pt x="1830" y="1376"/>
                      <a:pt x="1831" y="1374"/>
                      <a:pt x="1831" y="1372"/>
                    </a:cubicBezTo>
                    <a:cubicBezTo>
                      <a:pt x="1767" y="1362"/>
                      <a:pt x="1720" y="1350"/>
                      <a:pt x="1704" y="1340"/>
                    </a:cubicBezTo>
                    <a:cubicBezTo>
                      <a:pt x="1688" y="1328"/>
                      <a:pt x="1632" y="1285"/>
                      <a:pt x="1623" y="1215"/>
                    </a:cubicBezTo>
                    <a:cubicBezTo>
                      <a:pt x="1617" y="1162"/>
                      <a:pt x="1638" y="1107"/>
                      <a:pt x="1686" y="1051"/>
                    </a:cubicBezTo>
                    <a:cubicBezTo>
                      <a:pt x="1764" y="960"/>
                      <a:pt x="1772" y="862"/>
                      <a:pt x="1745" y="806"/>
                    </a:cubicBezTo>
                    <a:cubicBezTo>
                      <a:pt x="1728" y="769"/>
                      <a:pt x="1696" y="749"/>
                      <a:pt x="1659" y="750"/>
                    </a:cubicBezTo>
                    <a:cubicBezTo>
                      <a:pt x="1631" y="761"/>
                      <a:pt x="1603" y="772"/>
                      <a:pt x="1575" y="783"/>
                    </a:cubicBezTo>
                    <a:lnTo>
                      <a:pt x="1559" y="789"/>
                    </a:lnTo>
                    <a:lnTo>
                      <a:pt x="1543" y="795"/>
                    </a:lnTo>
                    <a:lnTo>
                      <a:pt x="1526" y="801"/>
                    </a:lnTo>
                    <a:lnTo>
                      <a:pt x="1508" y="808"/>
                    </a:lnTo>
                    <a:lnTo>
                      <a:pt x="1491" y="814"/>
                    </a:lnTo>
                    <a:lnTo>
                      <a:pt x="1472" y="820"/>
                    </a:lnTo>
                    <a:lnTo>
                      <a:pt x="1454" y="827"/>
                    </a:lnTo>
                    <a:lnTo>
                      <a:pt x="1435" y="833"/>
                    </a:lnTo>
                    <a:lnTo>
                      <a:pt x="1416" y="839"/>
                    </a:lnTo>
                    <a:lnTo>
                      <a:pt x="1397" y="845"/>
                    </a:lnTo>
                    <a:lnTo>
                      <a:pt x="1378" y="851"/>
                    </a:lnTo>
                    <a:cubicBezTo>
                      <a:pt x="1378" y="851"/>
                      <a:pt x="1372" y="852"/>
                      <a:pt x="1372" y="853"/>
                    </a:cubicBezTo>
                    <a:lnTo>
                      <a:pt x="1371" y="853"/>
                    </a:lnTo>
                    <a:lnTo>
                      <a:pt x="1359" y="856"/>
                    </a:lnTo>
                    <a:lnTo>
                      <a:pt x="1354" y="857"/>
                    </a:lnTo>
                    <a:lnTo>
                      <a:pt x="1351" y="858"/>
                    </a:lnTo>
                    <a:lnTo>
                      <a:pt x="1348" y="858"/>
                    </a:lnTo>
                    <a:lnTo>
                      <a:pt x="1340" y="860"/>
                    </a:lnTo>
                    <a:lnTo>
                      <a:pt x="1335" y="861"/>
                    </a:lnTo>
                    <a:lnTo>
                      <a:pt x="1332" y="862"/>
                    </a:lnTo>
                    <a:lnTo>
                      <a:pt x="1329" y="862"/>
                    </a:lnTo>
                    <a:lnTo>
                      <a:pt x="1321" y="864"/>
                    </a:lnTo>
                    <a:lnTo>
                      <a:pt x="1315" y="865"/>
                    </a:lnTo>
                    <a:lnTo>
                      <a:pt x="1312" y="865"/>
                    </a:lnTo>
                    <a:lnTo>
                      <a:pt x="1309" y="866"/>
                    </a:lnTo>
                    <a:lnTo>
                      <a:pt x="1302" y="867"/>
                    </a:lnTo>
                    <a:lnTo>
                      <a:pt x="1295" y="868"/>
                    </a:lnTo>
                    <a:lnTo>
                      <a:pt x="1292" y="868"/>
                    </a:lnTo>
                    <a:lnTo>
                      <a:pt x="1289" y="869"/>
                    </a:lnTo>
                    <a:lnTo>
                      <a:pt x="1284" y="869"/>
                    </a:lnTo>
                    <a:lnTo>
                      <a:pt x="1275" y="870"/>
                    </a:lnTo>
                    <a:lnTo>
                      <a:pt x="1266" y="871"/>
                    </a:lnTo>
                    <a:lnTo>
                      <a:pt x="1253" y="872"/>
                    </a:lnTo>
                    <a:lnTo>
                      <a:pt x="1248" y="873"/>
                    </a:lnTo>
                    <a:lnTo>
                      <a:pt x="1231" y="874"/>
                    </a:lnTo>
                    <a:cubicBezTo>
                      <a:pt x="1231" y="874"/>
                      <a:pt x="1214" y="875"/>
                      <a:pt x="1214" y="875"/>
                    </a:cubicBezTo>
                    <a:cubicBezTo>
                      <a:pt x="1185" y="875"/>
                      <a:pt x="1155" y="875"/>
                      <a:pt x="1125" y="872"/>
                    </a:cubicBezTo>
                    <a:cubicBezTo>
                      <a:pt x="1104" y="881"/>
                      <a:pt x="1086" y="886"/>
                      <a:pt x="1071" y="888"/>
                    </a:cubicBezTo>
                    <a:cubicBezTo>
                      <a:pt x="1024" y="892"/>
                      <a:pt x="938" y="932"/>
                      <a:pt x="902" y="997"/>
                    </a:cubicBezTo>
                    <a:cubicBezTo>
                      <a:pt x="891" y="1016"/>
                      <a:pt x="885" y="1036"/>
                      <a:pt x="885" y="1057"/>
                    </a:cubicBezTo>
                    <a:cubicBezTo>
                      <a:pt x="885" y="1075"/>
                      <a:pt x="890" y="1094"/>
                      <a:pt x="899" y="1112"/>
                    </a:cubicBezTo>
                    <a:cubicBezTo>
                      <a:pt x="924" y="1165"/>
                      <a:pt x="955" y="1197"/>
                      <a:pt x="977" y="1221"/>
                    </a:cubicBezTo>
                    <a:close/>
                    <a:moveTo>
                      <a:pt x="1094" y="1451"/>
                    </a:moveTo>
                    <a:cubicBezTo>
                      <a:pt x="1088" y="1455"/>
                      <a:pt x="1066" y="1500"/>
                      <a:pt x="1066" y="1551"/>
                    </a:cubicBezTo>
                    <a:cubicBezTo>
                      <a:pt x="1066" y="1564"/>
                      <a:pt x="1067" y="1576"/>
                      <a:pt x="1070" y="1587"/>
                    </a:cubicBezTo>
                    <a:cubicBezTo>
                      <a:pt x="1082" y="1629"/>
                      <a:pt x="1115" y="1653"/>
                      <a:pt x="1169" y="1658"/>
                    </a:cubicBezTo>
                    <a:cubicBezTo>
                      <a:pt x="1166" y="1643"/>
                      <a:pt x="1162" y="1617"/>
                      <a:pt x="1162" y="1592"/>
                    </a:cubicBezTo>
                    <a:cubicBezTo>
                      <a:pt x="1162" y="1576"/>
                      <a:pt x="1164" y="1562"/>
                      <a:pt x="1168" y="1553"/>
                    </a:cubicBezTo>
                    <a:cubicBezTo>
                      <a:pt x="1172" y="1543"/>
                      <a:pt x="1186" y="1531"/>
                      <a:pt x="1207" y="1515"/>
                    </a:cubicBezTo>
                    <a:cubicBezTo>
                      <a:pt x="1254" y="1477"/>
                      <a:pt x="1324" y="1421"/>
                      <a:pt x="1324" y="1344"/>
                    </a:cubicBezTo>
                    <a:cubicBezTo>
                      <a:pt x="1324" y="1320"/>
                      <a:pt x="1317" y="1295"/>
                      <a:pt x="1303" y="1270"/>
                    </a:cubicBezTo>
                    <a:cubicBezTo>
                      <a:pt x="1274" y="1221"/>
                      <a:pt x="1242" y="1182"/>
                      <a:pt x="1213" y="1147"/>
                    </a:cubicBezTo>
                    <a:cubicBezTo>
                      <a:pt x="1176" y="1102"/>
                      <a:pt x="1149" y="1069"/>
                      <a:pt x="1149" y="1037"/>
                    </a:cubicBezTo>
                    <a:cubicBezTo>
                      <a:pt x="1149" y="1033"/>
                      <a:pt x="1150" y="1030"/>
                      <a:pt x="1150" y="1027"/>
                    </a:cubicBezTo>
                    <a:cubicBezTo>
                      <a:pt x="1154" y="1005"/>
                      <a:pt x="1172" y="987"/>
                      <a:pt x="1205" y="968"/>
                    </a:cubicBezTo>
                    <a:cubicBezTo>
                      <a:pt x="1233" y="952"/>
                      <a:pt x="1269" y="935"/>
                      <a:pt x="1310" y="917"/>
                    </a:cubicBezTo>
                    <a:cubicBezTo>
                      <a:pt x="1288" y="918"/>
                      <a:pt x="1267" y="919"/>
                      <a:pt x="1245" y="919"/>
                    </a:cubicBezTo>
                    <a:cubicBezTo>
                      <a:pt x="1245" y="919"/>
                      <a:pt x="1218" y="917"/>
                      <a:pt x="1218" y="917"/>
                    </a:cubicBezTo>
                    <a:cubicBezTo>
                      <a:pt x="1195" y="916"/>
                      <a:pt x="1169" y="914"/>
                      <a:pt x="1145" y="915"/>
                    </a:cubicBezTo>
                    <a:cubicBezTo>
                      <a:pt x="1105" y="916"/>
                      <a:pt x="1071" y="923"/>
                      <a:pt x="1039" y="937"/>
                    </a:cubicBezTo>
                    <a:lnTo>
                      <a:pt x="1035" y="939"/>
                    </a:lnTo>
                    <a:cubicBezTo>
                      <a:pt x="998" y="955"/>
                      <a:pt x="952" y="975"/>
                      <a:pt x="938" y="1014"/>
                    </a:cubicBezTo>
                    <a:lnTo>
                      <a:pt x="936" y="1020"/>
                    </a:lnTo>
                    <a:lnTo>
                      <a:pt x="936" y="1022"/>
                    </a:lnTo>
                    <a:lnTo>
                      <a:pt x="935" y="1024"/>
                    </a:lnTo>
                    <a:lnTo>
                      <a:pt x="935" y="1025"/>
                    </a:lnTo>
                    <a:lnTo>
                      <a:pt x="935" y="1027"/>
                    </a:lnTo>
                    <a:lnTo>
                      <a:pt x="934" y="1029"/>
                    </a:lnTo>
                    <a:lnTo>
                      <a:pt x="934" y="1031"/>
                    </a:lnTo>
                    <a:lnTo>
                      <a:pt x="934" y="1032"/>
                    </a:lnTo>
                    <a:lnTo>
                      <a:pt x="934" y="1034"/>
                    </a:lnTo>
                    <a:lnTo>
                      <a:pt x="934" y="1037"/>
                    </a:lnTo>
                    <a:lnTo>
                      <a:pt x="934" y="1038"/>
                    </a:lnTo>
                    <a:lnTo>
                      <a:pt x="934" y="1039"/>
                    </a:lnTo>
                    <a:lnTo>
                      <a:pt x="934" y="1041"/>
                    </a:lnTo>
                    <a:cubicBezTo>
                      <a:pt x="934" y="1041"/>
                      <a:pt x="934" y="1041"/>
                      <a:pt x="934" y="1042"/>
                    </a:cubicBezTo>
                    <a:lnTo>
                      <a:pt x="934" y="1050"/>
                    </a:lnTo>
                    <a:lnTo>
                      <a:pt x="934" y="1052"/>
                    </a:lnTo>
                    <a:lnTo>
                      <a:pt x="936" y="1061"/>
                    </a:lnTo>
                    <a:lnTo>
                      <a:pt x="937" y="1070"/>
                    </a:lnTo>
                    <a:lnTo>
                      <a:pt x="938" y="1073"/>
                    </a:lnTo>
                    <a:cubicBezTo>
                      <a:pt x="938" y="1073"/>
                      <a:pt x="940" y="1081"/>
                      <a:pt x="940" y="1081"/>
                    </a:cubicBezTo>
                    <a:lnTo>
                      <a:pt x="943" y="1089"/>
                    </a:lnTo>
                    <a:lnTo>
                      <a:pt x="943" y="1090"/>
                    </a:lnTo>
                    <a:cubicBezTo>
                      <a:pt x="943" y="1090"/>
                      <a:pt x="946" y="1097"/>
                      <a:pt x="946" y="1098"/>
                    </a:cubicBezTo>
                    <a:cubicBezTo>
                      <a:pt x="946" y="1098"/>
                      <a:pt x="948" y="1103"/>
                      <a:pt x="949" y="1104"/>
                    </a:cubicBezTo>
                    <a:cubicBezTo>
                      <a:pt x="949" y="1104"/>
                      <a:pt x="949" y="1105"/>
                      <a:pt x="949" y="1105"/>
                    </a:cubicBezTo>
                    <a:lnTo>
                      <a:pt x="951" y="1110"/>
                    </a:lnTo>
                    <a:cubicBezTo>
                      <a:pt x="963" y="1134"/>
                      <a:pt x="979" y="1159"/>
                      <a:pt x="998" y="1181"/>
                    </a:cubicBezTo>
                    <a:lnTo>
                      <a:pt x="1009" y="1193"/>
                    </a:lnTo>
                    <a:lnTo>
                      <a:pt x="1017" y="1202"/>
                    </a:lnTo>
                    <a:lnTo>
                      <a:pt x="1025" y="1210"/>
                    </a:lnTo>
                    <a:lnTo>
                      <a:pt x="1027" y="1214"/>
                    </a:lnTo>
                    <a:lnTo>
                      <a:pt x="1032" y="1219"/>
                    </a:lnTo>
                    <a:lnTo>
                      <a:pt x="1033" y="1222"/>
                    </a:lnTo>
                    <a:lnTo>
                      <a:pt x="1034" y="1223"/>
                    </a:lnTo>
                    <a:lnTo>
                      <a:pt x="1034" y="1224"/>
                    </a:lnTo>
                    <a:lnTo>
                      <a:pt x="1038" y="1229"/>
                    </a:lnTo>
                    <a:lnTo>
                      <a:pt x="1039" y="1231"/>
                    </a:lnTo>
                    <a:lnTo>
                      <a:pt x="1040" y="1233"/>
                    </a:lnTo>
                    <a:lnTo>
                      <a:pt x="1040" y="1234"/>
                    </a:lnTo>
                    <a:lnTo>
                      <a:pt x="1043" y="1239"/>
                    </a:lnTo>
                    <a:lnTo>
                      <a:pt x="1044" y="1242"/>
                    </a:lnTo>
                    <a:lnTo>
                      <a:pt x="1045" y="1244"/>
                    </a:lnTo>
                    <a:lnTo>
                      <a:pt x="1045" y="1244"/>
                    </a:lnTo>
                    <a:lnTo>
                      <a:pt x="1047" y="1250"/>
                    </a:lnTo>
                    <a:lnTo>
                      <a:pt x="1048" y="1253"/>
                    </a:lnTo>
                    <a:lnTo>
                      <a:pt x="1048" y="1255"/>
                    </a:lnTo>
                    <a:lnTo>
                      <a:pt x="1048" y="1256"/>
                    </a:lnTo>
                    <a:lnTo>
                      <a:pt x="1049" y="1262"/>
                    </a:lnTo>
                    <a:lnTo>
                      <a:pt x="1050" y="1266"/>
                    </a:lnTo>
                    <a:lnTo>
                      <a:pt x="1050" y="1268"/>
                    </a:lnTo>
                    <a:lnTo>
                      <a:pt x="1050" y="1269"/>
                    </a:lnTo>
                    <a:lnTo>
                      <a:pt x="1050" y="1273"/>
                    </a:lnTo>
                    <a:lnTo>
                      <a:pt x="1050" y="1276"/>
                    </a:lnTo>
                    <a:cubicBezTo>
                      <a:pt x="1049" y="1316"/>
                      <a:pt x="1023" y="1345"/>
                      <a:pt x="985" y="1348"/>
                    </a:cubicBezTo>
                    <a:cubicBezTo>
                      <a:pt x="980" y="1348"/>
                      <a:pt x="976" y="1349"/>
                      <a:pt x="972" y="1350"/>
                    </a:cubicBezTo>
                    <a:lnTo>
                      <a:pt x="967" y="1351"/>
                    </a:lnTo>
                    <a:lnTo>
                      <a:pt x="965" y="1352"/>
                    </a:lnTo>
                    <a:lnTo>
                      <a:pt x="964" y="1352"/>
                    </a:lnTo>
                    <a:lnTo>
                      <a:pt x="960" y="1353"/>
                    </a:lnTo>
                    <a:cubicBezTo>
                      <a:pt x="960" y="1353"/>
                      <a:pt x="953" y="1357"/>
                      <a:pt x="953" y="1357"/>
                    </a:cubicBezTo>
                    <a:lnTo>
                      <a:pt x="951" y="1358"/>
                    </a:lnTo>
                    <a:cubicBezTo>
                      <a:pt x="939" y="1366"/>
                      <a:pt x="931" y="1379"/>
                      <a:pt x="930" y="1396"/>
                    </a:cubicBezTo>
                    <a:cubicBezTo>
                      <a:pt x="948" y="1384"/>
                      <a:pt x="974" y="1380"/>
                      <a:pt x="1007" y="1384"/>
                    </a:cubicBezTo>
                    <a:cubicBezTo>
                      <a:pt x="1108" y="1397"/>
                      <a:pt x="1137" y="1334"/>
                      <a:pt x="1138" y="1331"/>
                    </a:cubicBezTo>
                    <a:lnTo>
                      <a:pt x="1139" y="1329"/>
                    </a:lnTo>
                    <a:lnTo>
                      <a:pt x="1152" y="1334"/>
                    </a:lnTo>
                    <a:lnTo>
                      <a:pt x="1151" y="1336"/>
                    </a:lnTo>
                    <a:cubicBezTo>
                      <a:pt x="1147" y="1346"/>
                      <a:pt x="1116" y="1436"/>
                      <a:pt x="1094" y="1451"/>
                    </a:cubicBezTo>
                    <a:close/>
                    <a:moveTo>
                      <a:pt x="1258" y="858"/>
                    </a:moveTo>
                    <a:lnTo>
                      <a:pt x="1259" y="858"/>
                    </a:lnTo>
                    <a:cubicBezTo>
                      <a:pt x="1259" y="858"/>
                      <a:pt x="1272" y="857"/>
                      <a:pt x="1272" y="856"/>
                    </a:cubicBezTo>
                    <a:lnTo>
                      <a:pt x="1277" y="856"/>
                    </a:lnTo>
                    <a:lnTo>
                      <a:pt x="1287" y="855"/>
                    </a:lnTo>
                    <a:lnTo>
                      <a:pt x="1295" y="854"/>
                    </a:lnTo>
                    <a:lnTo>
                      <a:pt x="1304" y="852"/>
                    </a:lnTo>
                    <a:lnTo>
                      <a:pt x="1313" y="851"/>
                    </a:lnTo>
                    <a:lnTo>
                      <a:pt x="1321" y="849"/>
                    </a:lnTo>
                    <a:lnTo>
                      <a:pt x="1331" y="847"/>
                    </a:lnTo>
                    <a:lnTo>
                      <a:pt x="1339" y="846"/>
                    </a:lnTo>
                    <a:cubicBezTo>
                      <a:pt x="1339" y="846"/>
                      <a:pt x="1349" y="844"/>
                      <a:pt x="1350" y="843"/>
                    </a:cubicBezTo>
                    <a:lnTo>
                      <a:pt x="1357" y="842"/>
                    </a:lnTo>
                    <a:lnTo>
                      <a:pt x="1369" y="839"/>
                    </a:lnTo>
                    <a:lnTo>
                      <a:pt x="1375" y="837"/>
                    </a:lnTo>
                    <a:lnTo>
                      <a:pt x="1393" y="832"/>
                    </a:lnTo>
                    <a:lnTo>
                      <a:pt x="1411" y="826"/>
                    </a:lnTo>
                    <a:lnTo>
                      <a:pt x="1430" y="820"/>
                    </a:lnTo>
                    <a:lnTo>
                      <a:pt x="1435" y="818"/>
                    </a:lnTo>
                    <a:lnTo>
                      <a:pt x="1448" y="814"/>
                    </a:lnTo>
                    <a:lnTo>
                      <a:pt x="1453" y="812"/>
                    </a:lnTo>
                    <a:lnTo>
                      <a:pt x="1466" y="808"/>
                    </a:lnTo>
                    <a:lnTo>
                      <a:pt x="1483" y="802"/>
                    </a:lnTo>
                    <a:lnTo>
                      <a:pt x="1490" y="799"/>
                    </a:lnTo>
                    <a:lnTo>
                      <a:pt x="1500" y="796"/>
                    </a:lnTo>
                    <a:lnTo>
                      <a:pt x="1510" y="792"/>
                    </a:lnTo>
                    <a:lnTo>
                      <a:pt x="1517" y="790"/>
                    </a:lnTo>
                    <a:lnTo>
                      <a:pt x="1528" y="786"/>
                    </a:lnTo>
                    <a:lnTo>
                      <a:pt x="1531" y="784"/>
                    </a:lnTo>
                    <a:lnTo>
                      <a:pt x="1547" y="778"/>
                    </a:lnTo>
                    <a:cubicBezTo>
                      <a:pt x="1577" y="767"/>
                      <a:pt x="1608" y="755"/>
                      <a:pt x="1638" y="743"/>
                    </a:cubicBezTo>
                    <a:cubicBezTo>
                      <a:pt x="1604" y="727"/>
                      <a:pt x="1509" y="685"/>
                      <a:pt x="1472" y="679"/>
                    </a:cubicBezTo>
                    <a:cubicBezTo>
                      <a:pt x="1427" y="673"/>
                      <a:pt x="1355" y="714"/>
                      <a:pt x="1327" y="738"/>
                    </a:cubicBezTo>
                    <a:cubicBezTo>
                      <a:pt x="1310" y="753"/>
                      <a:pt x="1228" y="820"/>
                      <a:pt x="1151" y="859"/>
                    </a:cubicBezTo>
                    <a:cubicBezTo>
                      <a:pt x="1187" y="861"/>
                      <a:pt x="1223" y="861"/>
                      <a:pt x="1258" y="858"/>
                    </a:cubicBezTo>
                    <a:close/>
                    <a:moveTo>
                      <a:pt x="916" y="2091"/>
                    </a:moveTo>
                    <a:cubicBezTo>
                      <a:pt x="917" y="2091"/>
                      <a:pt x="919" y="2090"/>
                      <a:pt x="919" y="2090"/>
                    </a:cubicBezTo>
                    <a:cubicBezTo>
                      <a:pt x="920" y="2090"/>
                      <a:pt x="932" y="2085"/>
                      <a:pt x="954" y="2080"/>
                    </a:cubicBezTo>
                    <a:cubicBezTo>
                      <a:pt x="888" y="2034"/>
                      <a:pt x="741" y="1931"/>
                      <a:pt x="626" y="1846"/>
                    </a:cubicBezTo>
                    <a:cubicBezTo>
                      <a:pt x="719" y="1930"/>
                      <a:pt x="835" y="2031"/>
                      <a:pt x="916" y="2091"/>
                    </a:cubicBezTo>
                    <a:close/>
                    <a:moveTo>
                      <a:pt x="1430" y="3426"/>
                    </a:moveTo>
                    <a:cubicBezTo>
                      <a:pt x="1428" y="3416"/>
                      <a:pt x="1417" y="3372"/>
                      <a:pt x="1416" y="3320"/>
                    </a:cubicBezTo>
                    <a:cubicBezTo>
                      <a:pt x="1287" y="3484"/>
                      <a:pt x="1162" y="3597"/>
                      <a:pt x="1160" y="3598"/>
                    </a:cubicBezTo>
                    <a:lnTo>
                      <a:pt x="1158" y="3600"/>
                    </a:lnTo>
                    <a:lnTo>
                      <a:pt x="1151" y="3590"/>
                    </a:lnTo>
                    <a:lnTo>
                      <a:pt x="1149" y="3589"/>
                    </a:lnTo>
                    <a:cubicBezTo>
                      <a:pt x="1149" y="3589"/>
                      <a:pt x="1152" y="3586"/>
                      <a:pt x="1153" y="3586"/>
                    </a:cubicBezTo>
                    <a:cubicBezTo>
                      <a:pt x="1169" y="3571"/>
                      <a:pt x="1279" y="3407"/>
                      <a:pt x="1369" y="3268"/>
                    </a:cubicBezTo>
                    <a:cubicBezTo>
                      <a:pt x="1347" y="3277"/>
                      <a:pt x="1324" y="3283"/>
                      <a:pt x="1301" y="3285"/>
                    </a:cubicBezTo>
                    <a:cubicBezTo>
                      <a:pt x="1262" y="3344"/>
                      <a:pt x="1157" y="3488"/>
                      <a:pt x="1005" y="3584"/>
                    </a:cubicBezTo>
                    <a:cubicBezTo>
                      <a:pt x="1003" y="3605"/>
                      <a:pt x="1002" y="3626"/>
                      <a:pt x="1002" y="3647"/>
                    </a:cubicBezTo>
                    <a:cubicBezTo>
                      <a:pt x="1002" y="3706"/>
                      <a:pt x="1010" y="3755"/>
                      <a:pt x="1013" y="3771"/>
                    </a:cubicBezTo>
                    <a:cubicBezTo>
                      <a:pt x="1126" y="3759"/>
                      <a:pt x="1229" y="3699"/>
                      <a:pt x="1320" y="3594"/>
                    </a:cubicBezTo>
                    <a:lnTo>
                      <a:pt x="1332" y="3578"/>
                    </a:lnTo>
                    <a:cubicBezTo>
                      <a:pt x="1379" y="3521"/>
                      <a:pt x="1411" y="3464"/>
                      <a:pt x="1430" y="3426"/>
                    </a:cubicBezTo>
                    <a:close/>
                    <a:moveTo>
                      <a:pt x="713" y="1508"/>
                    </a:moveTo>
                    <a:cubicBezTo>
                      <a:pt x="772" y="1611"/>
                      <a:pt x="889" y="1784"/>
                      <a:pt x="1075" y="1923"/>
                    </a:cubicBezTo>
                    <a:cubicBezTo>
                      <a:pt x="1071" y="1904"/>
                      <a:pt x="1069" y="1884"/>
                      <a:pt x="1067" y="1865"/>
                    </a:cubicBezTo>
                    <a:cubicBezTo>
                      <a:pt x="1009" y="1813"/>
                      <a:pt x="821" y="1642"/>
                      <a:pt x="713" y="1508"/>
                    </a:cubicBezTo>
                    <a:close/>
                    <a:moveTo>
                      <a:pt x="1282" y="3287"/>
                    </a:moveTo>
                    <a:cubicBezTo>
                      <a:pt x="1263" y="3288"/>
                      <a:pt x="1244" y="3288"/>
                      <a:pt x="1225" y="3285"/>
                    </a:cubicBezTo>
                    <a:lnTo>
                      <a:pt x="1220" y="3284"/>
                    </a:lnTo>
                    <a:lnTo>
                      <a:pt x="1219" y="3279"/>
                    </a:lnTo>
                    <a:cubicBezTo>
                      <a:pt x="1219" y="3279"/>
                      <a:pt x="1218" y="3273"/>
                      <a:pt x="1218" y="3269"/>
                    </a:cubicBezTo>
                    <a:cubicBezTo>
                      <a:pt x="1101" y="3363"/>
                      <a:pt x="896" y="3471"/>
                      <a:pt x="887" y="3476"/>
                    </a:cubicBezTo>
                    <a:lnTo>
                      <a:pt x="885" y="3477"/>
                    </a:lnTo>
                    <a:lnTo>
                      <a:pt x="879" y="3466"/>
                    </a:lnTo>
                    <a:lnTo>
                      <a:pt x="879" y="3464"/>
                    </a:lnTo>
                    <a:lnTo>
                      <a:pt x="881" y="3463"/>
                    </a:lnTo>
                    <a:cubicBezTo>
                      <a:pt x="937" y="3435"/>
                      <a:pt x="1153" y="3243"/>
                      <a:pt x="1218" y="3184"/>
                    </a:cubicBezTo>
                    <a:cubicBezTo>
                      <a:pt x="1220" y="3172"/>
                      <a:pt x="1222" y="3161"/>
                      <a:pt x="1225" y="3151"/>
                    </a:cubicBezTo>
                    <a:cubicBezTo>
                      <a:pt x="1114" y="3250"/>
                      <a:pt x="944" y="3379"/>
                      <a:pt x="754" y="3434"/>
                    </a:cubicBezTo>
                    <a:cubicBezTo>
                      <a:pt x="699" y="3517"/>
                      <a:pt x="688" y="3588"/>
                      <a:pt x="688" y="3632"/>
                    </a:cubicBezTo>
                    <a:cubicBezTo>
                      <a:pt x="688" y="3647"/>
                      <a:pt x="689" y="3658"/>
                      <a:pt x="690" y="3664"/>
                    </a:cubicBezTo>
                    <a:cubicBezTo>
                      <a:pt x="792" y="3666"/>
                      <a:pt x="894" y="3636"/>
                      <a:pt x="993" y="3575"/>
                    </a:cubicBezTo>
                    <a:lnTo>
                      <a:pt x="1004" y="3568"/>
                    </a:lnTo>
                    <a:cubicBezTo>
                      <a:pt x="1140" y="3480"/>
                      <a:pt x="1236" y="3356"/>
                      <a:pt x="1282" y="3287"/>
                    </a:cubicBezTo>
                    <a:close/>
                    <a:moveTo>
                      <a:pt x="1281" y="2061"/>
                    </a:moveTo>
                    <a:cubicBezTo>
                      <a:pt x="1340" y="2147"/>
                      <a:pt x="1456" y="2223"/>
                      <a:pt x="1496" y="2248"/>
                    </a:cubicBezTo>
                    <a:cubicBezTo>
                      <a:pt x="1495" y="2240"/>
                      <a:pt x="1495" y="2232"/>
                      <a:pt x="1495" y="2223"/>
                    </a:cubicBezTo>
                    <a:cubicBezTo>
                      <a:pt x="1436" y="2189"/>
                      <a:pt x="1333" y="2104"/>
                      <a:pt x="1281" y="2061"/>
                    </a:cubicBezTo>
                    <a:close/>
                    <a:moveTo>
                      <a:pt x="1740" y="3290"/>
                    </a:moveTo>
                    <a:cubicBezTo>
                      <a:pt x="1750" y="3256"/>
                      <a:pt x="1767" y="3192"/>
                      <a:pt x="1778" y="3131"/>
                    </a:cubicBezTo>
                    <a:cubicBezTo>
                      <a:pt x="1768" y="3138"/>
                      <a:pt x="1758" y="3145"/>
                      <a:pt x="1748" y="3151"/>
                    </a:cubicBezTo>
                    <a:cubicBezTo>
                      <a:pt x="1746" y="3192"/>
                      <a:pt x="1744" y="3246"/>
                      <a:pt x="1740" y="3290"/>
                    </a:cubicBezTo>
                    <a:close/>
                    <a:moveTo>
                      <a:pt x="984" y="3405"/>
                    </a:moveTo>
                    <a:cubicBezTo>
                      <a:pt x="1059" y="3362"/>
                      <a:pt x="1153" y="3304"/>
                      <a:pt x="1216" y="3252"/>
                    </a:cubicBezTo>
                    <a:cubicBezTo>
                      <a:pt x="1215" y="3244"/>
                      <a:pt x="1215" y="3236"/>
                      <a:pt x="1215" y="3229"/>
                    </a:cubicBezTo>
                    <a:cubicBezTo>
                      <a:pt x="1215" y="3220"/>
                      <a:pt x="1215" y="3213"/>
                      <a:pt x="1216" y="3205"/>
                    </a:cubicBezTo>
                    <a:cubicBezTo>
                      <a:pt x="1169" y="3247"/>
                      <a:pt x="1065" y="3339"/>
                      <a:pt x="984" y="3405"/>
                    </a:cubicBezTo>
                    <a:close/>
                    <a:moveTo>
                      <a:pt x="1457" y="2401"/>
                    </a:moveTo>
                    <a:cubicBezTo>
                      <a:pt x="1386" y="2363"/>
                      <a:pt x="1280" y="2308"/>
                      <a:pt x="1210" y="2271"/>
                    </a:cubicBezTo>
                    <a:cubicBezTo>
                      <a:pt x="1275" y="2319"/>
                      <a:pt x="1356" y="2377"/>
                      <a:pt x="1392" y="2402"/>
                    </a:cubicBezTo>
                    <a:cubicBezTo>
                      <a:pt x="1414" y="2400"/>
                      <a:pt x="1435" y="2399"/>
                      <a:pt x="1457" y="2401"/>
                    </a:cubicBezTo>
                    <a:close/>
                    <a:moveTo>
                      <a:pt x="1764" y="3471"/>
                    </a:moveTo>
                    <a:cubicBezTo>
                      <a:pt x="1785" y="3444"/>
                      <a:pt x="1805" y="3415"/>
                      <a:pt x="1819" y="3394"/>
                    </a:cubicBezTo>
                    <a:cubicBezTo>
                      <a:pt x="1812" y="3271"/>
                      <a:pt x="1812" y="3169"/>
                      <a:pt x="1813" y="3099"/>
                    </a:cubicBezTo>
                    <a:cubicBezTo>
                      <a:pt x="1807" y="3106"/>
                      <a:pt x="1801" y="3112"/>
                      <a:pt x="1794" y="3118"/>
                    </a:cubicBezTo>
                    <a:cubicBezTo>
                      <a:pt x="1782" y="3200"/>
                      <a:pt x="1754" y="3299"/>
                      <a:pt x="1739" y="3341"/>
                    </a:cubicBezTo>
                    <a:lnTo>
                      <a:pt x="1735" y="3351"/>
                    </a:lnTo>
                    <a:cubicBezTo>
                      <a:pt x="1730" y="3362"/>
                      <a:pt x="1728" y="3365"/>
                      <a:pt x="1727" y="3366"/>
                    </a:cubicBezTo>
                    <a:lnTo>
                      <a:pt x="1723" y="3367"/>
                    </a:lnTo>
                    <a:lnTo>
                      <a:pt x="1719" y="3365"/>
                    </a:lnTo>
                    <a:cubicBezTo>
                      <a:pt x="1717" y="3363"/>
                      <a:pt x="1716" y="3361"/>
                      <a:pt x="1716" y="3358"/>
                    </a:cubicBezTo>
                    <a:cubicBezTo>
                      <a:pt x="1716" y="3356"/>
                      <a:pt x="1717" y="3353"/>
                      <a:pt x="1718" y="3349"/>
                    </a:cubicBezTo>
                    <a:lnTo>
                      <a:pt x="1719" y="3342"/>
                    </a:lnTo>
                    <a:lnTo>
                      <a:pt x="1720" y="3338"/>
                    </a:lnTo>
                    <a:cubicBezTo>
                      <a:pt x="1727" y="3298"/>
                      <a:pt x="1731" y="3218"/>
                      <a:pt x="1733" y="3159"/>
                    </a:cubicBezTo>
                    <a:cubicBezTo>
                      <a:pt x="1733" y="3159"/>
                      <a:pt x="1733" y="3159"/>
                      <a:pt x="1733" y="3159"/>
                    </a:cubicBezTo>
                    <a:cubicBezTo>
                      <a:pt x="1728" y="3161"/>
                      <a:pt x="1719" y="3165"/>
                      <a:pt x="1719" y="3165"/>
                    </a:cubicBezTo>
                    <a:cubicBezTo>
                      <a:pt x="1719" y="3165"/>
                      <a:pt x="1709" y="3169"/>
                      <a:pt x="1708" y="3170"/>
                    </a:cubicBezTo>
                    <a:cubicBezTo>
                      <a:pt x="1707" y="3173"/>
                      <a:pt x="1705" y="3182"/>
                      <a:pt x="1705" y="3182"/>
                    </a:cubicBezTo>
                    <a:cubicBezTo>
                      <a:pt x="1702" y="3190"/>
                      <a:pt x="1700" y="3198"/>
                      <a:pt x="1697" y="3206"/>
                    </a:cubicBezTo>
                    <a:cubicBezTo>
                      <a:pt x="1685" y="3237"/>
                      <a:pt x="1670" y="3265"/>
                      <a:pt x="1651" y="3292"/>
                    </a:cubicBezTo>
                    <a:cubicBezTo>
                      <a:pt x="1651" y="3293"/>
                      <a:pt x="1650" y="3319"/>
                      <a:pt x="1650" y="3319"/>
                    </a:cubicBezTo>
                    <a:lnTo>
                      <a:pt x="1651" y="3337"/>
                    </a:lnTo>
                    <a:lnTo>
                      <a:pt x="1651" y="3355"/>
                    </a:lnTo>
                    <a:cubicBezTo>
                      <a:pt x="1653" y="3370"/>
                      <a:pt x="1654" y="3385"/>
                      <a:pt x="1657" y="3398"/>
                    </a:cubicBezTo>
                    <a:cubicBezTo>
                      <a:pt x="1657" y="3398"/>
                      <a:pt x="1660" y="3413"/>
                      <a:pt x="1660" y="3413"/>
                    </a:cubicBezTo>
                    <a:cubicBezTo>
                      <a:pt x="1660" y="3413"/>
                      <a:pt x="1660" y="3414"/>
                      <a:pt x="1660" y="3414"/>
                    </a:cubicBezTo>
                    <a:lnTo>
                      <a:pt x="1666" y="3436"/>
                    </a:lnTo>
                    <a:cubicBezTo>
                      <a:pt x="1676" y="3472"/>
                      <a:pt x="1690" y="3495"/>
                      <a:pt x="1700" y="3508"/>
                    </a:cubicBezTo>
                    <a:lnTo>
                      <a:pt x="1710" y="3520"/>
                    </a:lnTo>
                    <a:cubicBezTo>
                      <a:pt x="1710" y="3520"/>
                      <a:pt x="1712" y="3522"/>
                      <a:pt x="1713" y="3523"/>
                    </a:cubicBezTo>
                    <a:cubicBezTo>
                      <a:pt x="1723" y="3517"/>
                      <a:pt x="1736" y="3504"/>
                      <a:pt x="1752" y="3485"/>
                    </a:cubicBezTo>
                    <a:lnTo>
                      <a:pt x="1764" y="3471"/>
                    </a:lnTo>
                    <a:close/>
                    <a:moveTo>
                      <a:pt x="2278" y="2820"/>
                    </a:moveTo>
                    <a:lnTo>
                      <a:pt x="2279" y="2816"/>
                    </a:lnTo>
                    <a:cubicBezTo>
                      <a:pt x="2301" y="2814"/>
                      <a:pt x="2323" y="2808"/>
                      <a:pt x="2344" y="2799"/>
                    </a:cubicBezTo>
                    <a:cubicBezTo>
                      <a:pt x="2336" y="2797"/>
                      <a:pt x="2327" y="2794"/>
                      <a:pt x="2318" y="2792"/>
                    </a:cubicBezTo>
                    <a:cubicBezTo>
                      <a:pt x="2235" y="2800"/>
                      <a:pt x="2175" y="2787"/>
                      <a:pt x="2141" y="2752"/>
                    </a:cubicBezTo>
                    <a:cubicBezTo>
                      <a:pt x="2140" y="2750"/>
                      <a:pt x="2139" y="2749"/>
                      <a:pt x="2137" y="2747"/>
                    </a:cubicBezTo>
                    <a:cubicBezTo>
                      <a:pt x="2122" y="2743"/>
                      <a:pt x="2112" y="2741"/>
                      <a:pt x="2112" y="2741"/>
                    </a:cubicBezTo>
                    <a:cubicBezTo>
                      <a:pt x="2091" y="2741"/>
                      <a:pt x="1923" y="2741"/>
                      <a:pt x="1902" y="2668"/>
                    </a:cubicBezTo>
                    <a:cubicBezTo>
                      <a:pt x="1898" y="2653"/>
                      <a:pt x="1895" y="2639"/>
                      <a:pt x="1895" y="2625"/>
                    </a:cubicBezTo>
                    <a:cubicBezTo>
                      <a:pt x="1895" y="2583"/>
                      <a:pt x="1915" y="2553"/>
                      <a:pt x="1932" y="2539"/>
                    </a:cubicBezTo>
                    <a:cubicBezTo>
                      <a:pt x="1940" y="2533"/>
                      <a:pt x="1973" y="2497"/>
                      <a:pt x="1973" y="2453"/>
                    </a:cubicBezTo>
                    <a:lnTo>
                      <a:pt x="1973" y="2451"/>
                    </a:lnTo>
                    <a:cubicBezTo>
                      <a:pt x="1973" y="2420"/>
                      <a:pt x="1955" y="2392"/>
                      <a:pt x="1922" y="2367"/>
                    </a:cubicBezTo>
                    <a:cubicBezTo>
                      <a:pt x="1889" y="2342"/>
                      <a:pt x="1847" y="2326"/>
                      <a:pt x="1802" y="2310"/>
                    </a:cubicBezTo>
                    <a:cubicBezTo>
                      <a:pt x="1707" y="2274"/>
                      <a:pt x="1598" y="2233"/>
                      <a:pt x="1529" y="2087"/>
                    </a:cubicBezTo>
                    <a:cubicBezTo>
                      <a:pt x="1525" y="2099"/>
                      <a:pt x="1521" y="2115"/>
                      <a:pt x="1516" y="2136"/>
                    </a:cubicBezTo>
                    <a:lnTo>
                      <a:pt x="1514" y="2147"/>
                    </a:lnTo>
                    <a:cubicBezTo>
                      <a:pt x="1511" y="2170"/>
                      <a:pt x="1509" y="2192"/>
                      <a:pt x="1509" y="2215"/>
                    </a:cubicBezTo>
                    <a:lnTo>
                      <a:pt x="1509" y="2227"/>
                    </a:lnTo>
                    <a:cubicBezTo>
                      <a:pt x="1509" y="2238"/>
                      <a:pt x="1510" y="2248"/>
                      <a:pt x="1511" y="2259"/>
                    </a:cubicBezTo>
                    <a:lnTo>
                      <a:pt x="1512" y="2264"/>
                    </a:lnTo>
                    <a:lnTo>
                      <a:pt x="1512" y="2266"/>
                    </a:lnTo>
                    <a:cubicBezTo>
                      <a:pt x="1520" y="2322"/>
                      <a:pt x="1541" y="2374"/>
                      <a:pt x="1574" y="2419"/>
                    </a:cubicBezTo>
                    <a:lnTo>
                      <a:pt x="1580" y="2426"/>
                    </a:lnTo>
                    <a:lnTo>
                      <a:pt x="1581" y="2427"/>
                    </a:lnTo>
                    <a:cubicBezTo>
                      <a:pt x="1592" y="2442"/>
                      <a:pt x="1605" y="2456"/>
                      <a:pt x="1619" y="2469"/>
                    </a:cubicBezTo>
                    <a:lnTo>
                      <a:pt x="1620" y="2471"/>
                    </a:lnTo>
                    <a:lnTo>
                      <a:pt x="1612" y="2480"/>
                    </a:lnTo>
                    <a:lnTo>
                      <a:pt x="1610" y="2481"/>
                    </a:lnTo>
                    <a:lnTo>
                      <a:pt x="1609" y="2480"/>
                    </a:lnTo>
                    <a:cubicBezTo>
                      <a:pt x="1609" y="2479"/>
                      <a:pt x="1581" y="2453"/>
                      <a:pt x="1532" y="2434"/>
                    </a:cubicBezTo>
                    <a:cubicBezTo>
                      <a:pt x="1520" y="2429"/>
                      <a:pt x="1508" y="2425"/>
                      <a:pt x="1496" y="2422"/>
                    </a:cubicBezTo>
                    <a:cubicBezTo>
                      <a:pt x="1466" y="2415"/>
                      <a:pt x="1435" y="2413"/>
                      <a:pt x="1404" y="2416"/>
                    </a:cubicBezTo>
                    <a:lnTo>
                      <a:pt x="1389" y="2417"/>
                    </a:lnTo>
                    <a:cubicBezTo>
                      <a:pt x="1374" y="2419"/>
                      <a:pt x="1359" y="2423"/>
                      <a:pt x="1344" y="2427"/>
                    </a:cubicBezTo>
                    <a:cubicBezTo>
                      <a:pt x="1344" y="2433"/>
                      <a:pt x="1345" y="2444"/>
                      <a:pt x="1349" y="2459"/>
                    </a:cubicBezTo>
                    <a:lnTo>
                      <a:pt x="1351" y="2469"/>
                    </a:lnTo>
                    <a:cubicBezTo>
                      <a:pt x="1356" y="2483"/>
                      <a:pt x="1362" y="2497"/>
                      <a:pt x="1370" y="2510"/>
                    </a:cubicBezTo>
                    <a:lnTo>
                      <a:pt x="1376" y="2520"/>
                    </a:lnTo>
                    <a:cubicBezTo>
                      <a:pt x="1395" y="2548"/>
                      <a:pt x="1422" y="2571"/>
                      <a:pt x="1456" y="2589"/>
                    </a:cubicBezTo>
                    <a:lnTo>
                      <a:pt x="1473" y="2598"/>
                    </a:lnTo>
                    <a:cubicBezTo>
                      <a:pt x="1503" y="2611"/>
                      <a:pt x="1537" y="2621"/>
                      <a:pt x="1576" y="2628"/>
                    </a:cubicBezTo>
                    <a:lnTo>
                      <a:pt x="1585" y="2629"/>
                    </a:lnTo>
                    <a:lnTo>
                      <a:pt x="1582" y="2641"/>
                    </a:lnTo>
                    <a:lnTo>
                      <a:pt x="1582" y="2643"/>
                    </a:lnTo>
                    <a:lnTo>
                      <a:pt x="1580" y="2643"/>
                    </a:lnTo>
                    <a:cubicBezTo>
                      <a:pt x="1575" y="2642"/>
                      <a:pt x="1470" y="2621"/>
                      <a:pt x="1395" y="2644"/>
                    </a:cubicBezTo>
                    <a:cubicBezTo>
                      <a:pt x="1387" y="2646"/>
                      <a:pt x="1379" y="2649"/>
                      <a:pt x="1373" y="2652"/>
                    </a:cubicBezTo>
                    <a:cubicBezTo>
                      <a:pt x="1368" y="2655"/>
                      <a:pt x="1363" y="2657"/>
                      <a:pt x="1358" y="2660"/>
                    </a:cubicBezTo>
                    <a:cubicBezTo>
                      <a:pt x="1349" y="2667"/>
                      <a:pt x="1341" y="2675"/>
                      <a:pt x="1335" y="2683"/>
                    </a:cubicBezTo>
                    <a:lnTo>
                      <a:pt x="1329" y="2693"/>
                    </a:lnTo>
                    <a:cubicBezTo>
                      <a:pt x="1326" y="2699"/>
                      <a:pt x="1324" y="2705"/>
                      <a:pt x="1322" y="2712"/>
                    </a:cubicBezTo>
                    <a:cubicBezTo>
                      <a:pt x="1325" y="2715"/>
                      <a:pt x="1332" y="2723"/>
                      <a:pt x="1345" y="2734"/>
                    </a:cubicBezTo>
                    <a:lnTo>
                      <a:pt x="1355" y="2742"/>
                    </a:lnTo>
                    <a:cubicBezTo>
                      <a:pt x="1364" y="2749"/>
                      <a:pt x="1374" y="2755"/>
                      <a:pt x="1385" y="2761"/>
                    </a:cubicBezTo>
                    <a:lnTo>
                      <a:pt x="1397" y="2768"/>
                    </a:lnTo>
                    <a:cubicBezTo>
                      <a:pt x="1412" y="2775"/>
                      <a:pt x="1427" y="2781"/>
                      <a:pt x="1443" y="2786"/>
                    </a:cubicBezTo>
                    <a:lnTo>
                      <a:pt x="1457" y="2791"/>
                    </a:lnTo>
                    <a:cubicBezTo>
                      <a:pt x="1473" y="2795"/>
                      <a:pt x="1489" y="2798"/>
                      <a:pt x="1506" y="2800"/>
                    </a:cubicBezTo>
                    <a:lnTo>
                      <a:pt x="1517" y="2801"/>
                    </a:lnTo>
                    <a:lnTo>
                      <a:pt x="1520" y="2801"/>
                    </a:lnTo>
                    <a:cubicBezTo>
                      <a:pt x="1536" y="2802"/>
                      <a:pt x="1550" y="2803"/>
                      <a:pt x="1563" y="2802"/>
                    </a:cubicBezTo>
                    <a:lnTo>
                      <a:pt x="1565" y="2802"/>
                    </a:lnTo>
                    <a:lnTo>
                      <a:pt x="1566" y="2816"/>
                    </a:lnTo>
                    <a:lnTo>
                      <a:pt x="1564" y="2816"/>
                    </a:lnTo>
                    <a:cubicBezTo>
                      <a:pt x="1558" y="2817"/>
                      <a:pt x="1419" y="2831"/>
                      <a:pt x="1388" y="2990"/>
                    </a:cubicBezTo>
                    <a:cubicBezTo>
                      <a:pt x="1393" y="2993"/>
                      <a:pt x="1404" y="2999"/>
                      <a:pt x="1422" y="3004"/>
                    </a:cubicBezTo>
                    <a:lnTo>
                      <a:pt x="1434" y="3008"/>
                    </a:lnTo>
                    <a:cubicBezTo>
                      <a:pt x="1444" y="3010"/>
                      <a:pt x="1453" y="3011"/>
                      <a:pt x="1463" y="3013"/>
                    </a:cubicBezTo>
                    <a:lnTo>
                      <a:pt x="1475" y="3014"/>
                    </a:lnTo>
                    <a:cubicBezTo>
                      <a:pt x="1488" y="3014"/>
                      <a:pt x="1502" y="3014"/>
                      <a:pt x="1515" y="3013"/>
                    </a:cubicBezTo>
                    <a:lnTo>
                      <a:pt x="1528" y="3011"/>
                    </a:lnTo>
                    <a:cubicBezTo>
                      <a:pt x="1550" y="3008"/>
                      <a:pt x="1572" y="3002"/>
                      <a:pt x="1594" y="2994"/>
                    </a:cubicBezTo>
                    <a:lnTo>
                      <a:pt x="1610" y="2988"/>
                    </a:lnTo>
                    <a:lnTo>
                      <a:pt x="1603" y="3004"/>
                    </a:lnTo>
                    <a:cubicBezTo>
                      <a:pt x="1603" y="3004"/>
                      <a:pt x="1594" y="3023"/>
                      <a:pt x="1592" y="3059"/>
                    </a:cubicBezTo>
                    <a:lnTo>
                      <a:pt x="1592" y="3076"/>
                    </a:lnTo>
                    <a:lnTo>
                      <a:pt x="1592" y="3078"/>
                    </a:lnTo>
                    <a:cubicBezTo>
                      <a:pt x="1592" y="3095"/>
                      <a:pt x="1594" y="3113"/>
                      <a:pt x="1597" y="3132"/>
                    </a:cubicBezTo>
                    <a:lnTo>
                      <a:pt x="1600" y="3149"/>
                    </a:lnTo>
                    <a:cubicBezTo>
                      <a:pt x="1600" y="3149"/>
                      <a:pt x="1604" y="3168"/>
                      <a:pt x="1605" y="3171"/>
                    </a:cubicBezTo>
                    <a:cubicBezTo>
                      <a:pt x="1609" y="3171"/>
                      <a:pt x="1616" y="3172"/>
                      <a:pt x="1625" y="3172"/>
                    </a:cubicBezTo>
                    <a:lnTo>
                      <a:pt x="1637" y="3171"/>
                    </a:lnTo>
                    <a:cubicBezTo>
                      <a:pt x="1657" y="3170"/>
                      <a:pt x="1677" y="3166"/>
                      <a:pt x="1697" y="3159"/>
                    </a:cubicBezTo>
                    <a:lnTo>
                      <a:pt x="1708" y="3155"/>
                    </a:lnTo>
                    <a:cubicBezTo>
                      <a:pt x="1717" y="3151"/>
                      <a:pt x="1725" y="3147"/>
                      <a:pt x="1734" y="3143"/>
                    </a:cubicBezTo>
                    <a:cubicBezTo>
                      <a:pt x="1734" y="3142"/>
                      <a:pt x="1738" y="3137"/>
                      <a:pt x="1738" y="3137"/>
                    </a:cubicBezTo>
                    <a:cubicBezTo>
                      <a:pt x="1738" y="3137"/>
                      <a:pt x="1738" y="3139"/>
                      <a:pt x="1738" y="3140"/>
                    </a:cubicBezTo>
                    <a:cubicBezTo>
                      <a:pt x="1741" y="3138"/>
                      <a:pt x="1745" y="3136"/>
                      <a:pt x="1745" y="3136"/>
                    </a:cubicBezTo>
                    <a:cubicBezTo>
                      <a:pt x="1752" y="3132"/>
                      <a:pt x="1758" y="3128"/>
                      <a:pt x="1764" y="3124"/>
                    </a:cubicBezTo>
                    <a:cubicBezTo>
                      <a:pt x="1770" y="3120"/>
                      <a:pt x="1776" y="3115"/>
                      <a:pt x="1782" y="3110"/>
                    </a:cubicBezTo>
                    <a:lnTo>
                      <a:pt x="1793" y="3100"/>
                    </a:lnTo>
                    <a:cubicBezTo>
                      <a:pt x="1800" y="3093"/>
                      <a:pt x="1807" y="3086"/>
                      <a:pt x="1814" y="3078"/>
                    </a:cubicBezTo>
                    <a:cubicBezTo>
                      <a:pt x="1815" y="3030"/>
                      <a:pt x="1818" y="3002"/>
                      <a:pt x="1818" y="3001"/>
                    </a:cubicBezTo>
                    <a:lnTo>
                      <a:pt x="1818" y="2999"/>
                    </a:lnTo>
                    <a:lnTo>
                      <a:pt x="1819" y="2999"/>
                    </a:lnTo>
                    <a:cubicBezTo>
                      <a:pt x="2011" y="2972"/>
                      <a:pt x="2196" y="2917"/>
                      <a:pt x="2372" y="2832"/>
                    </a:cubicBezTo>
                    <a:cubicBezTo>
                      <a:pt x="2332" y="2833"/>
                      <a:pt x="2299" y="2826"/>
                      <a:pt x="2278" y="2820"/>
                    </a:cubicBezTo>
                    <a:close/>
                    <a:moveTo>
                      <a:pt x="1711" y="3541"/>
                    </a:moveTo>
                    <a:cubicBezTo>
                      <a:pt x="1711" y="3541"/>
                      <a:pt x="1710" y="3540"/>
                      <a:pt x="1710" y="3539"/>
                    </a:cubicBezTo>
                    <a:cubicBezTo>
                      <a:pt x="1708" y="3579"/>
                      <a:pt x="1706" y="3633"/>
                      <a:pt x="1701" y="3680"/>
                    </a:cubicBezTo>
                    <a:cubicBezTo>
                      <a:pt x="1716" y="3640"/>
                      <a:pt x="1736" y="3575"/>
                      <a:pt x="1748" y="3511"/>
                    </a:cubicBezTo>
                    <a:cubicBezTo>
                      <a:pt x="1735" y="3525"/>
                      <a:pt x="1724" y="3534"/>
                      <a:pt x="1715" y="3538"/>
                    </a:cubicBezTo>
                    <a:lnTo>
                      <a:pt x="1711" y="3541"/>
                    </a:lnTo>
                    <a:close/>
                    <a:moveTo>
                      <a:pt x="962" y="2179"/>
                    </a:moveTo>
                    <a:lnTo>
                      <a:pt x="972" y="2195"/>
                    </a:lnTo>
                    <a:cubicBezTo>
                      <a:pt x="986" y="2215"/>
                      <a:pt x="1002" y="2235"/>
                      <a:pt x="1020" y="2253"/>
                    </a:cubicBezTo>
                    <a:lnTo>
                      <a:pt x="1036" y="2268"/>
                    </a:lnTo>
                    <a:cubicBezTo>
                      <a:pt x="1048" y="2279"/>
                      <a:pt x="1062" y="2290"/>
                      <a:pt x="1076" y="2301"/>
                    </a:cubicBezTo>
                    <a:lnTo>
                      <a:pt x="1091" y="2311"/>
                    </a:lnTo>
                    <a:cubicBezTo>
                      <a:pt x="1188" y="2377"/>
                      <a:pt x="1296" y="2410"/>
                      <a:pt x="1330" y="2419"/>
                    </a:cubicBezTo>
                    <a:cubicBezTo>
                      <a:pt x="1330" y="2419"/>
                      <a:pt x="1330" y="2416"/>
                      <a:pt x="1330" y="2416"/>
                    </a:cubicBezTo>
                    <a:lnTo>
                      <a:pt x="1335" y="2415"/>
                    </a:lnTo>
                    <a:cubicBezTo>
                      <a:pt x="1347" y="2411"/>
                      <a:pt x="1359" y="2408"/>
                      <a:pt x="1372" y="2406"/>
                    </a:cubicBezTo>
                    <a:cubicBezTo>
                      <a:pt x="1316" y="2365"/>
                      <a:pt x="1188" y="2274"/>
                      <a:pt x="1134" y="2231"/>
                    </a:cubicBezTo>
                    <a:lnTo>
                      <a:pt x="1132" y="2230"/>
                    </a:lnTo>
                    <a:lnTo>
                      <a:pt x="1140" y="2218"/>
                    </a:lnTo>
                    <a:lnTo>
                      <a:pt x="1141" y="2219"/>
                    </a:lnTo>
                    <a:cubicBezTo>
                      <a:pt x="1168" y="2233"/>
                      <a:pt x="1406" y="2357"/>
                      <a:pt x="1500" y="2409"/>
                    </a:cubicBezTo>
                    <a:cubicBezTo>
                      <a:pt x="1524" y="2415"/>
                      <a:pt x="1548" y="2424"/>
                      <a:pt x="1570" y="2436"/>
                    </a:cubicBezTo>
                    <a:cubicBezTo>
                      <a:pt x="1567" y="2433"/>
                      <a:pt x="1565" y="2430"/>
                      <a:pt x="1565" y="2430"/>
                    </a:cubicBezTo>
                    <a:cubicBezTo>
                      <a:pt x="1379" y="2332"/>
                      <a:pt x="1244" y="2225"/>
                      <a:pt x="1162" y="2112"/>
                    </a:cubicBezTo>
                    <a:cubicBezTo>
                      <a:pt x="1084" y="2089"/>
                      <a:pt x="1024" y="2088"/>
                      <a:pt x="987" y="2091"/>
                    </a:cubicBezTo>
                    <a:lnTo>
                      <a:pt x="972" y="2092"/>
                    </a:lnTo>
                    <a:cubicBezTo>
                      <a:pt x="950" y="2095"/>
                      <a:pt x="936" y="2099"/>
                      <a:pt x="930" y="2101"/>
                    </a:cubicBezTo>
                    <a:cubicBezTo>
                      <a:pt x="930" y="2101"/>
                      <a:pt x="935" y="2118"/>
                      <a:pt x="935" y="2118"/>
                    </a:cubicBezTo>
                    <a:cubicBezTo>
                      <a:pt x="941" y="2139"/>
                      <a:pt x="951" y="2160"/>
                      <a:pt x="962" y="2179"/>
                    </a:cubicBezTo>
                    <a:close/>
                    <a:moveTo>
                      <a:pt x="1081" y="1856"/>
                    </a:moveTo>
                    <a:lnTo>
                      <a:pt x="1081" y="1859"/>
                    </a:lnTo>
                    <a:lnTo>
                      <a:pt x="1082" y="1873"/>
                    </a:lnTo>
                    <a:cubicBezTo>
                      <a:pt x="1084" y="1895"/>
                      <a:pt x="1088" y="1916"/>
                      <a:pt x="1093" y="1937"/>
                    </a:cubicBezTo>
                    <a:lnTo>
                      <a:pt x="1093" y="1938"/>
                    </a:lnTo>
                    <a:lnTo>
                      <a:pt x="1093" y="1939"/>
                    </a:lnTo>
                    <a:lnTo>
                      <a:pt x="1097" y="1953"/>
                    </a:lnTo>
                    <a:cubicBezTo>
                      <a:pt x="1109" y="1994"/>
                      <a:pt x="1129" y="2036"/>
                      <a:pt x="1155" y="2077"/>
                    </a:cubicBezTo>
                    <a:lnTo>
                      <a:pt x="1167" y="2095"/>
                    </a:lnTo>
                    <a:lnTo>
                      <a:pt x="1171" y="2100"/>
                    </a:lnTo>
                    <a:lnTo>
                      <a:pt x="1181" y="2114"/>
                    </a:lnTo>
                    <a:cubicBezTo>
                      <a:pt x="1259" y="2216"/>
                      <a:pt x="1382" y="2314"/>
                      <a:pt x="1548" y="2405"/>
                    </a:cubicBezTo>
                    <a:cubicBezTo>
                      <a:pt x="1522" y="2362"/>
                      <a:pt x="1505" y="2316"/>
                      <a:pt x="1498" y="2266"/>
                    </a:cubicBezTo>
                    <a:cubicBezTo>
                      <a:pt x="1451" y="2238"/>
                      <a:pt x="1298" y="2141"/>
                      <a:pt x="1247" y="2032"/>
                    </a:cubicBezTo>
                    <a:lnTo>
                      <a:pt x="1247" y="2030"/>
                    </a:lnTo>
                    <a:lnTo>
                      <a:pt x="1257" y="2022"/>
                    </a:lnTo>
                    <a:lnTo>
                      <a:pt x="1258" y="2023"/>
                    </a:lnTo>
                    <a:cubicBezTo>
                      <a:pt x="1260" y="2025"/>
                      <a:pt x="1415" y="2157"/>
                      <a:pt x="1495" y="2207"/>
                    </a:cubicBezTo>
                    <a:cubicBezTo>
                      <a:pt x="1495" y="2185"/>
                      <a:pt x="1497" y="2163"/>
                      <a:pt x="1501" y="2141"/>
                    </a:cubicBezTo>
                    <a:cubicBezTo>
                      <a:pt x="1437" y="2093"/>
                      <a:pt x="1224" y="1923"/>
                      <a:pt x="1117" y="1689"/>
                    </a:cubicBezTo>
                    <a:cubicBezTo>
                      <a:pt x="1113" y="1696"/>
                      <a:pt x="1108" y="1707"/>
                      <a:pt x="1103" y="1721"/>
                    </a:cubicBezTo>
                    <a:lnTo>
                      <a:pt x="1099" y="1732"/>
                    </a:lnTo>
                    <a:cubicBezTo>
                      <a:pt x="1087" y="1768"/>
                      <a:pt x="1081" y="1806"/>
                      <a:pt x="1081" y="1844"/>
                    </a:cubicBezTo>
                    <a:lnTo>
                      <a:pt x="1081" y="1856"/>
                    </a:lnTo>
                    <a:close/>
                    <a:moveTo>
                      <a:pt x="1353" y="2507"/>
                    </a:moveTo>
                    <a:cubicBezTo>
                      <a:pt x="1347" y="2496"/>
                      <a:pt x="1342" y="2484"/>
                      <a:pt x="1338" y="2472"/>
                    </a:cubicBezTo>
                    <a:cubicBezTo>
                      <a:pt x="1253" y="2469"/>
                      <a:pt x="1134" y="2447"/>
                      <a:pt x="1059" y="2431"/>
                    </a:cubicBezTo>
                    <a:cubicBezTo>
                      <a:pt x="1174" y="2482"/>
                      <a:pt x="1299" y="2501"/>
                      <a:pt x="1353" y="2507"/>
                    </a:cubicBezTo>
                    <a:close/>
                    <a:moveTo>
                      <a:pt x="1348" y="2651"/>
                    </a:moveTo>
                    <a:cubicBezTo>
                      <a:pt x="1278" y="2646"/>
                      <a:pt x="1162" y="2638"/>
                      <a:pt x="1083" y="2635"/>
                    </a:cubicBezTo>
                    <a:cubicBezTo>
                      <a:pt x="1151" y="2649"/>
                      <a:pt x="1254" y="2669"/>
                      <a:pt x="1321" y="2678"/>
                    </a:cubicBezTo>
                    <a:cubicBezTo>
                      <a:pt x="1328" y="2668"/>
                      <a:pt x="1337" y="2658"/>
                      <a:pt x="1348" y="2651"/>
                    </a:cubicBezTo>
                    <a:close/>
                    <a:moveTo>
                      <a:pt x="1846" y="3661"/>
                    </a:moveTo>
                    <a:cubicBezTo>
                      <a:pt x="1834" y="3574"/>
                      <a:pt x="1826" y="3492"/>
                      <a:pt x="1821" y="3417"/>
                    </a:cubicBezTo>
                    <a:cubicBezTo>
                      <a:pt x="1806" y="3439"/>
                      <a:pt x="1785" y="3468"/>
                      <a:pt x="1765" y="3492"/>
                    </a:cubicBezTo>
                    <a:cubicBezTo>
                      <a:pt x="1749" y="3611"/>
                      <a:pt x="1694" y="3738"/>
                      <a:pt x="1693" y="3739"/>
                    </a:cubicBezTo>
                    <a:lnTo>
                      <a:pt x="1693" y="3741"/>
                    </a:lnTo>
                    <a:lnTo>
                      <a:pt x="1680" y="3737"/>
                    </a:lnTo>
                    <a:lnTo>
                      <a:pt x="1680" y="3735"/>
                    </a:lnTo>
                    <a:cubicBezTo>
                      <a:pt x="1689" y="3679"/>
                      <a:pt x="1694" y="3591"/>
                      <a:pt x="1696" y="3526"/>
                    </a:cubicBezTo>
                    <a:cubicBezTo>
                      <a:pt x="1686" y="3515"/>
                      <a:pt x="1672" y="3494"/>
                      <a:pt x="1659" y="3463"/>
                    </a:cubicBezTo>
                    <a:cubicBezTo>
                      <a:pt x="1646" y="3516"/>
                      <a:pt x="1618" y="3594"/>
                      <a:pt x="1563" y="3675"/>
                    </a:cubicBezTo>
                    <a:cubicBezTo>
                      <a:pt x="1563" y="3675"/>
                      <a:pt x="1563" y="3678"/>
                      <a:pt x="1563" y="3678"/>
                    </a:cubicBezTo>
                    <a:cubicBezTo>
                      <a:pt x="1563" y="3809"/>
                      <a:pt x="1632" y="3868"/>
                      <a:pt x="1648" y="3879"/>
                    </a:cubicBezTo>
                    <a:cubicBezTo>
                      <a:pt x="1769" y="3844"/>
                      <a:pt x="1824" y="3732"/>
                      <a:pt x="1846" y="3661"/>
                    </a:cubicBezTo>
                    <a:close/>
                    <a:moveTo>
                      <a:pt x="902" y="2667"/>
                    </a:moveTo>
                    <a:cubicBezTo>
                      <a:pt x="938" y="2699"/>
                      <a:pt x="986" y="2722"/>
                      <a:pt x="1043" y="2736"/>
                    </a:cubicBezTo>
                    <a:lnTo>
                      <a:pt x="1057" y="2739"/>
                    </a:lnTo>
                    <a:cubicBezTo>
                      <a:pt x="1161" y="2760"/>
                      <a:pt x="1269" y="2747"/>
                      <a:pt x="1327" y="2737"/>
                    </a:cubicBezTo>
                    <a:cubicBezTo>
                      <a:pt x="1315" y="2726"/>
                      <a:pt x="1309" y="2718"/>
                      <a:pt x="1309" y="2718"/>
                    </a:cubicBezTo>
                    <a:lnTo>
                      <a:pt x="1307" y="2715"/>
                    </a:lnTo>
                    <a:lnTo>
                      <a:pt x="1307" y="2712"/>
                    </a:lnTo>
                    <a:cubicBezTo>
                      <a:pt x="1309" y="2705"/>
                      <a:pt x="1311" y="2698"/>
                      <a:pt x="1314" y="2692"/>
                    </a:cubicBezTo>
                    <a:cubicBezTo>
                      <a:pt x="1210" y="2677"/>
                      <a:pt x="1031" y="2639"/>
                      <a:pt x="1011" y="2635"/>
                    </a:cubicBezTo>
                    <a:lnTo>
                      <a:pt x="1009" y="2635"/>
                    </a:lnTo>
                    <a:lnTo>
                      <a:pt x="1010" y="2621"/>
                    </a:lnTo>
                    <a:lnTo>
                      <a:pt x="1011" y="2621"/>
                    </a:lnTo>
                    <a:cubicBezTo>
                      <a:pt x="1067" y="2617"/>
                      <a:pt x="1281" y="2632"/>
                      <a:pt x="1370" y="2638"/>
                    </a:cubicBezTo>
                    <a:cubicBezTo>
                      <a:pt x="1407" y="2622"/>
                      <a:pt x="1452" y="2618"/>
                      <a:pt x="1488" y="2619"/>
                    </a:cubicBezTo>
                    <a:cubicBezTo>
                      <a:pt x="1476" y="2614"/>
                      <a:pt x="1464" y="2609"/>
                      <a:pt x="1453" y="2603"/>
                    </a:cubicBezTo>
                    <a:cubicBezTo>
                      <a:pt x="1391" y="2609"/>
                      <a:pt x="1231" y="2614"/>
                      <a:pt x="1063" y="2545"/>
                    </a:cubicBezTo>
                    <a:cubicBezTo>
                      <a:pt x="1037" y="2549"/>
                      <a:pt x="1010" y="2558"/>
                      <a:pt x="983" y="2572"/>
                    </a:cubicBezTo>
                    <a:lnTo>
                      <a:pt x="965" y="2581"/>
                    </a:lnTo>
                    <a:cubicBezTo>
                      <a:pt x="947" y="2591"/>
                      <a:pt x="930" y="2603"/>
                      <a:pt x="913" y="2615"/>
                    </a:cubicBezTo>
                    <a:lnTo>
                      <a:pt x="901" y="2624"/>
                    </a:lnTo>
                    <a:cubicBezTo>
                      <a:pt x="890" y="2633"/>
                      <a:pt x="882" y="2640"/>
                      <a:pt x="878" y="2643"/>
                    </a:cubicBezTo>
                    <a:cubicBezTo>
                      <a:pt x="882" y="2647"/>
                      <a:pt x="889" y="2655"/>
                      <a:pt x="889" y="2655"/>
                    </a:cubicBezTo>
                    <a:lnTo>
                      <a:pt x="902" y="2667"/>
                    </a:lnTo>
                    <a:close/>
                    <a:moveTo>
                      <a:pt x="1510" y="2814"/>
                    </a:moveTo>
                    <a:cubicBezTo>
                      <a:pt x="1507" y="2816"/>
                      <a:pt x="1505" y="2818"/>
                      <a:pt x="1502" y="2820"/>
                    </a:cubicBezTo>
                    <a:cubicBezTo>
                      <a:pt x="1506" y="2818"/>
                      <a:pt x="1511" y="2816"/>
                      <a:pt x="1515" y="2815"/>
                    </a:cubicBezTo>
                    <a:cubicBezTo>
                      <a:pt x="1514" y="2815"/>
                      <a:pt x="1513" y="2815"/>
                      <a:pt x="1513" y="2815"/>
                    </a:cubicBezTo>
                    <a:cubicBezTo>
                      <a:pt x="1513" y="2815"/>
                      <a:pt x="1511" y="2814"/>
                      <a:pt x="1510" y="2814"/>
                    </a:cubicBezTo>
                    <a:close/>
                    <a:moveTo>
                      <a:pt x="507" y="2355"/>
                    </a:moveTo>
                    <a:cubicBezTo>
                      <a:pt x="643" y="2406"/>
                      <a:pt x="821" y="2466"/>
                      <a:pt x="977" y="2502"/>
                    </a:cubicBezTo>
                    <a:cubicBezTo>
                      <a:pt x="948" y="2486"/>
                      <a:pt x="921" y="2468"/>
                      <a:pt x="896" y="2449"/>
                    </a:cubicBezTo>
                    <a:cubicBezTo>
                      <a:pt x="806" y="2429"/>
                      <a:pt x="644" y="2392"/>
                      <a:pt x="507" y="2355"/>
                    </a:cubicBezTo>
                    <a:close/>
                    <a:moveTo>
                      <a:pt x="1649" y="3429"/>
                    </a:moveTo>
                    <a:lnTo>
                      <a:pt x="1645" y="3414"/>
                    </a:lnTo>
                    <a:cubicBezTo>
                      <a:pt x="1642" y="3402"/>
                      <a:pt x="1640" y="3388"/>
                      <a:pt x="1639" y="3375"/>
                    </a:cubicBezTo>
                    <a:cubicBezTo>
                      <a:pt x="1569" y="3481"/>
                      <a:pt x="1441" y="3645"/>
                      <a:pt x="1436" y="3652"/>
                    </a:cubicBezTo>
                    <a:lnTo>
                      <a:pt x="1434" y="3654"/>
                    </a:lnTo>
                    <a:lnTo>
                      <a:pt x="1423" y="3646"/>
                    </a:lnTo>
                    <a:lnTo>
                      <a:pt x="1424" y="3644"/>
                    </a:lnTo>
                    <a:cubicBezTo>
                      <a:pt x="1448" y="3611"/>
                      <a:pt x="1509" y="3471"/>
                      <a:pt x="1546" y="3386"/>
                    </a:cubicBezTo>
                    <a:cubicBezTo>
                      <a:pt x="1515" y="3405"/>
                      <a:pt x="1481" y="3421"/>
                      <a:pt x="1443" y="3432"/>
                    </a:cubicBezTo>
                    <a:cubicBezTo>
                      <a:pt x="1422" y="3475"/>
                      <a:pt x="1386" y="3538"/>
                      <a:pt x="1333" y="3600"/>
                    </a:cubicBezTo>
                    <a:cubicBezTo>
                      <a:pt x="1329" y="3626"/>
                      <a:pt x="1327" y="3651"/>
                      <a:pt x="1327" y="3675"/>
                    </a:cubicBezTo>
                    <a:cubicBezTo>
                      <a:pt x="1327" y="3773"/>
                      <a:pt x="1359" y="3826"/>
                      <a:pt x="1371" y="3842"/>
                    </a:cubicBezTo>
                    <a:cubicBezTo>
                      <a:pt x="1441" y="3796"/>
                      <a:pt x="1501" y="3738"/>
                      <a:pt x="1549" y="3669"/>
                    </a:cubicBezTo>
                    <a:lnTo>
                      <a:pt x="1560" y="3653"/>
                    </a:lnTo>
                    <a:cubicBezTo>
                      <a:pt x="1617" y="3565"/>
                      <a:pt x="1642" y="3481"/>
                      <a:pt x="1651" y="3438"/>
                    </a:cubicBezTo>
                    <a:cubicBezTo>
                      <a:pt x="1651" y="3437"/>
                      <a:pt x="1649" y="3429"/>
                      <a:pt x="1649" y="3429"/>
                    </a:cubicBezTo>
                    <a:close/>
                    <a:moveTo>
                      <a:pt x="972" y="2883"/>
                    </a:moveTo>
                    <a:cubicBezTo>
                      <a:pt x="1018" y="2907"/>
                      <a:pt x="1066" y="2921"/>
                      <a:pt x="1115" y="2927"/>
                    </a:cubicBezTo>
                    <a:cubicBezTo>
                      <a:pt x="1115" y="2927"/>
                      <a:pt x="1115" y="2927"/>
                      <a:pt x="1116" y="2927"/>
                    </a:cubicBezTo>
                    <a:lnTo>
                      <a:pt x="1131" y="2929"/>
                    </a:lnTo>
                    <a:cubicBezTo>
                      <a:pt x="1140" y="2930"/>
                      <a:pt x="1149" y="2930"/>
                      <a:pt x="1158" y="2930"/>
                    </a:cubicBezTo>
                    <a:cubicBezTo>
                      <a:pt x="1306" y="2933"/>
                      <a:pt x="1428" y="2858"/>
                      <a:pt x="1490" y="2812"/>
                    </a:cubicBezTo>
                    <a:cubicBezTo>
                      <a:pt x="1474" y="2809"/>
                      <a:pt x="1458" y="2806"/>
                      <a:pt x="1443" y="2801"/>
                    </a:cubicBezTo>
                    <a:cubicBezTo>
                      <a:pt x="1325" y="2850"/>
                      <a:pt x="1102" y="2847"/>
                      <a:pt x="1092" y="2847"/>
                    </a:cubicBezTo>
                    <a:lnTo>
                      <a:pt x="1090" y="2847"/>
                    </a:lnTo>
                    <a:lnTo>
                      <a:pt x="1090" y="2833"/>
                    </a:lnTo>
                    <a:lnTo>
                      <a:pt x="1092" y="2833"/>
                    </a:lnTo>
                    <a:cubicBezTo>
                      <a:pt x="1158" y="2829"/>
                      <a:pt x="1290" y="2790"/>
                      <a:pt x="1366" y="2766"/>
                    </a:cubicBezTo>
                    <a:cubicBezTo>
                      <a:pt x="1357" y="2761"/>
                      <a:pt x="1348" y="2755"/>
                      <a:pt x="1341" y="2749"/>
                    </a:cubicBezTo>
                    <a:cubicBezTo>
                      <a:pt x="1290" y="2758"/>
                      <a:pt x="1163" y="2777"/>
                      <a:pt x="1045" y="2751"/>
                    </a:cubicBezTo>
                    <a:cubicBezTo>
                      <a:pt x="1042" y="2753"/>
                      <a:pt x="1032" y="2761"/>
                      <a:pt x="1032" y="2761"/>
                    </a:cubicBezTo>
                    <a:lnTo>
                      <a:pt x="1019" y="2772"/>
                    </a:lnTo>
                    <a:cubicBezTo>
                      <a:pt x="1004" y="2785"/>
                      <a:pt x="989" y="2801"/>
                      <a:pt x="974" y="2819"/>
                    </a:cubicBezTo>
                    <a:lnTo>
                      <a:pt x="965" y="2830"/>
                    </a:lnTo>
                    <a:cubicBezTo>
                      <a:pt x="952" y="2846"/>
                      <a:pt x="943" y="2859"/>
                      <a:pt x="939" y="2865"/>
                    </a:cubicBezTo>
                    <a:cubicBezTo>
                      <a:pt x="943" y="2867"/>
                      <a:pt x="953" y="2873"/>
                      <a:pt x="953" y="2873"/>
                    </a:cubicBezTo>
                    <a:lnTo>
                      <a:pt x="972" y="2883"/>
                    </a:lnTo>
                    <a:close/>
                    <a:moveTo>
                      <a:pt x="1383" y="2776"/>
                    </a:moveTo>
                    <a:cubicBezTo>
                      <a:pt x="1339" y="2790"/>
                      <a:pt x="1260" y="2814"/>
                      <a:pt x="1190" y="2830"/>
                    </a:cubicBezTo>
                    <a:cubicBezTo>
                      <a:pt x="1264" y="2826"/>
                      <a:pt x="1356" y="2817"/>
                      <a:pt x="1422" y="2794"/>
                    </a:cubicBezTo>
                    <a:cubicBezTo>
                      <a:pt x="1408" y="2789"/>
                      <a:pt x="1395" y="2783"/>
                      <a:pt x="1383" y="2776"/>
                    </a:cubicBezTo>
                    <a:close/>
                    <a:moveTo>
                      <a:pt x="983" y="2306"/>
                    </a:moveTo>
                    <a:cubicBezTo>
                      <a:pt x="1005" y="2303"/>
                      <a:pt x="1029" y="2301"/>
                      <a:pt x="1053" y="2301"/>
                    </a:cubicBezTo>
                    <a:cubicBezTo>
                      <a:pt x="1039" y="2290"/>
                      <a:pt x="1025" y="2278"/>
                      <a:pt x="1013" y="2266"/>
                    </a:cubicBezTo>
                    <a:cubicBezTo>
                      <a:pt x="921" y="2241"/>
                      <a:pt x="748" y="2187"/>
                      <a:pt x="565" y="2101"/>
                    </a:cubicBezTo>
                    <a:cubicBezTo>
                      <a:pt x="686" y="2173"/>
                      <a:pt x="845" y="2259"/>
                      <a:pt x="983" y="2306"/>
                    </a:cubicBezTo>
                    <a:close/>
                    <a:moveTo>
                      <a:pt x="1503" y="3028"/>
                    </a:moveTo>
                    <a:cubicBezTo>
                      <a:pt x="1492" y="3028"/>
                      <a:pt x="1480" y="3028"/>
                      <a:pt x="1469" y="3027"/>
                    </a:cubicBezTo>
                    <a:cubicBezTo>
                      <a:pt x="1445" y="3062"/>
                      <a:pt x="1412" y="3108"/>
                      <a:pt x="1383" y="3145"/>
                    </a:cubicBezTo>
                    <a:cubicBezTo>
                      <a:pt x="1421" y="3115"/>
                      <a:pt x="1468" y="3074"/>
                      <a:pt x="1503" y="3028"/>
                    </a:cubicBezTo>
                    <a:close/>
                    <a:moveTo>
                      <a:pt x="382" y="2449"/>
                    </a:moveTo>
                    <a:lnTo>
                      <a:pt x="409" y="2460"/>
                    </a:lnTo>
                    <a:cubicBezTo>
                      <a:pt x="633" y="2546"/>
                      <a:pt x="869" y="2564"/>
                      <a:pt x="960" y="2567"/>
                    </a:cubicBezTo>
                    <a:cubicBezTo>
                      <a:pt x="987" y="2552"/>
                      <a:pt x="1014" y="2541"/>
                      <a:pt x="1041" y="2535"/>
                    </a:cubicBezTo>
                    <a:cubicBezTo>
                      <a:pt x="1035" y="2532"/>
                      <a:pt x="1024" y="2527"/>
                      <a:pt x="1024" y="2527"/>
                    </a:cubicBezTo>
                    <a:cubicBezTo>
                      <a:pt x="738" y="2470"/>
                      <a:pt x="341" y="2306"/>
                      <a:pt x="337" y="2305"/>
                    </a:cubicBezTo>
                    <a:lnTo>
                      <a:pt x="335" y="2304"/>
                    </a:lnTo>
                    <a:lnTo>
                      <a:pt x="340" y="2291"/>
                    </a:lnTo>
                    <a:lnTo>
                      <a:pt x="342" y="2291"/>
                    </a:lnTo>
                    <a:cubicBezTo>
                      <a:pt x="470" y="2336"/>
                      <a:pt x="725" y="2396"/>
                      <a:pt x="872" y="2429"/>
                    </a:cubicBezTo>
                    <a:cubicBezTo>
                      <a:pt x="852" y="2411"/>
                      <a:pt x="833" y="2394"/>
                      <a:pt x="815" y="2376"/>
                    </a:cubicBezTo>
                    <a:cubicBezTo>
                      <a:pt x="815" y="2376"/>
                      <a:pt x="814" y="2374"/>
                      <a:pt x="813" y="2374"/>
                    </a:cubicBezTo>
                    <a:cubicBezTo>
                      <a:pt x="735" y="2351"/>
                      <a:pt x="536" y="2284"/>
                      <a:pt x="366" y="2162"/>
                    </a:cubicBezTo>
                    <a:cubicBezTo>
                      <a:pt x="245" y="2150"/>
                      <a:pt x="74" y="2186"/>
                      <a:pt x="34" y="2194"/>
                    </a:cubicBezTo>
                    <a:cubicBezTo>
                      <a:pt x="110" y="2300"/>
                      <a:pt x="227" y="2386"/>
                      <a:pt x="382" y="2449"/>
                    </a:cubicBezTo>
                    <a:close/>
                    <a:moveTo>
                      <a:pt x="1648" y="3270"/>
                    </a:moveTo>
                    <a:cubicBezTo>
                      <a:pt x="1657" y="3257"/>
                      <a:pt x="1665" y="3243"/>
                      <a:pt x="1672" y="3229"/>
                    </a:cubicBezTo>
                    <a:cubicBezTo>
                      <a:pt x="1676" y="3219"/>
                      <a:pt x="1680" y="3209"/>
                      <a:pt x="1684" y="3200"/>
                    </a:cubicBezTo>
                    <a:cubicBezTo>
                      <a:pt x="1687" y="3192"/>
                      <a:pt x="1689" y="3183"/>
                      <a:pt x="1692" y="3175"/>
                    </a:cubicBezTo>
                    <a:cubicBezTo>
                      <a:pt x="1672" y="3181"/>
                      <a:pt x="1652" y="3185"/>
                      <a:pt x="1632" y="3186"/>
                    </a:cubicBezTo>
                    <a:cubicBezTo>
                      <a:pt x="1589" y="3247"/>
                      <a:pt x="1501" y="3323"/>
                      <a:pt x="1498" y="3326"/>
                    </a:cubicBezTo>
                    <a:lnTo>
                      <a:pt x="1496" y="3328"/>
                    </a:lnTo>
                    <a:lnTo>
                      <a:pt x="1488" y="3318"/>
                    </a:lnTo>
                    <a:lnTo>
                      <a:pt x="1487" y="3317"/>
                    </a:lnTo>
                    <a:cubicBezTo>
                      <a:pt x="1487" y="3317"/>
                      <a:pt x="1490" y="3314"/>
                      <a:pt x="1490" y="3314"/>
                    </a:cubicBezTo>
                    <a:cubicBezTo>
                      <a:pt x="1515" y="3294"/>
                      <a:pt x="1565" y="3192"/>
                      <a:pt x="1585" y="3148"/>
                    </a:cubicBezTo>
                    <a:cubicBezTo>
                      <a:pt x="1582" y="3131"/>
                      <a:pt x="1580" y="3114"/>
                      <a:pt x="1578" y="3098"/>
                    </a:cubicBezTo>
                    <a:cubicBezTo>
                      <a:pt x="1550" y="3137"/>
                      <a:pt x="1503" y="3191"/>
                      <a:pt x="1441" y="3232"/>
                    </a:cubicBezTo>
                    <a:cubicBezTo>
                      <a:pt x="1436" y="3247"/>
                      <a:pt x="1433" y="3264"/>
                      <a:pt x="1431" y="3283"/>
                    </a:cubicBezTo>
                    <a:lnTo>
                      <a:pt x="1430" y="3301"/>
                    </a:lnTo>
                    <a:lnTo>
                      <a:pt x="1430" y="3301"/>
                    </a:lnTo>
                    <a:lnTo>
                      <a:pt x="1430" y="3313"/>
                    </a:lnTo>
                    <a:cubicBezTo>
                      <a:pt x="1430" y="3355"/>
                      <a:pt x="1437" y="3393"/>
                      <a:pt x="1441" y="3412"/>
                    </a:cubicBezTo>
                    <a:cubicBezTo>
                      <a:pt x="1441" y="3412"/>
                      <a:pt x="1442" y="3415"/>
                      <a:pt x="1443" y="3417"/>
                    </a:cubicBezTo>
                    <a:cubicBezTo>
                      <a:pt x="1443" y="3417"/>
                      <a:pt x="1447" y="3416"/>
                      <a:pt x="1447" y="3416"/>
                    </a:cubicBezTo>
                    <a:cubicBezTo>
                      <a:pt x="1488" y="3402"/>
                      <a:pt x="1525" y="3384"/>
                      <a:pt x="1556" y="3363"/>
                    </a:cubicBezTo>
                    <a:lnTo>
                      <a:pt x="1572" y="3351"/>
                    </a:lnTo>
                    <a:cubicBezTo>
                      <a:pt x="1597" y="3332"/>
                      <a:pt x="1619" y="3310"/>
                      <a:pt x="1637" y="3286"/>
                    </a:cubicBezTo>
                    <a:lnTo>
                      <a:pt x="1648" y="3270"/>
                    </a:lnTo>
                    <a:close/>
                    <a:moveTo>
                      <a:pt x="1066" y="2530"/>
                    </a:moveTo>
                    <a:lnTo>
                      <a:pt x="1066" y="2530"/>
                    </a:lnTo>
                    <a:lnTo>
                      <a:pt x="1068" y="2531"/>
                    </a:lnTo>
                    <a:lnTo>
                      <a:pt x="1086" y="2538"/>
                    </a:lnTo>
                    <a:cubicBezTo>
                      <a:pt x="1228" y="2593"/>
                      <a:pt x="1362" y="2595"/>
                      <a:pt x="1432" y="2591"/>
                    </a:cubicBezTo>
                    <a:cubicBezTo>
                      <a:pt x="1403" y="2572"/>
                      <a:pt x="1379" y="2549"/>
                      <a:pt x="1362" y="2522"/>
                    </a:cubicBezTo>
                    <a:cubicBezTo>
                      <a:pt x="1297" y="2516"/>
                      <a:pt x="1134" y="2492"/>
                      <a:pt x="1001" y="2418"/>
                    </a:cubicBezTo>
                    <a:lnTo>
                      <a:pt x="999" y="2417"/>
                    </a:lnTo>
                    <a:lnTo>
                      <a:pt x="1004" y="2404"/>
                    </a:lnTo>
                    <a:lnTo>
                      <a:pt x="1006" y="2405"/>
                    </a:lnTo>
                    <a:cubicBezTo>
                      <a:pt x="1008" y="2405"/>
                      <a:pt x="1208" y="2452"/>
                      <a:pt x="1334" y="2457"/>
                    </a:cubicBezTo>
                    <a:cubicBezTo>
                      <a:pt x="1332" y="2448"/>
                      <a:pt x="1331" y="2440"/>
                      <a:pt x="1330" y="2434"/>
                    </a:cubicBezTo>
                    <a:cubicBezTo>
                      <a:pt x="1303" y="2427"/>
                      <a:pt x="1178" y="2391"/>
                      <a:pt x="1071" y="2315"/>
                    </a:cubicBezTo>
                    <a:cubicBezTo>
                      <a:pt x="1049" y="2314"/>
                      <a:pt x="1028" y="2316"/>
                      <a:pt x="1007" y="2318"/>
                    </a:cubicBezTo>
                    <a:lnTo>
                      <a:pt x="983" y="2321"/>
                    </a:lnTo>
                    <a:cubicBezTo>
                      <a:pt x="905" y="2332"/>
                      <a:pt x="857" y="2356"/>
                      <a:pt x="836" y="2369"/>
                    </a:cubicBezTo>
                    <a:cubicBezTo>
                      <a:pt x="836" y="2369"/>
                      <a:pt x="834" y="2371"/>
                      <a:pt x="832" y="2372"/>
                    </a:cubicBezTo>
                    <a:cubicBezTo>
                      <a:pt x="832" y="2373"/>
                      <a:pt x="836" y="2376"/>
                      <a:pt x="836" y="2376"/>
                    </a:cubicBezTo>
                    <a:cubicBezTo>
                      <a:pt x="857" y="2398"/>
                      <a:pt x="880" y="2418"/>
                      <a:pt x="903" y="2436"/>
                    </a:cubicBezTo>
                    <a:lnTo>
                      <a:pt x="923" y="2450"/>
                    </a:lnTo>
                    <a:cubicBezTo>
                      <a:pt x="956" y="2474"/>
                      <a:pt x="992" y="2496"/>
                      <a:pt x="1029" y="2514"/>
                    </a:cubicBezTo>
                    <a:cubicBezTo>
                      <a:pt x="1041" y="2520"/>
                      <a:pt x="1054" y="2525"/>
                      <a:pt x="1066" y="2530"/>
                    </a:cubicBezTo>
                    <a:close/>
                    <a:moveTo>
                      <a:pt x="1216" y="3525"/>
                    </a:moveTo>
                    <a:cubicBezTo>
                      <a:pt x="1269" y="3471"/>
                      <a:pt x="1343" y="3392"/>
                      <a:pt x="1416" y="3297"/>
                    </a:cubicBezTo>
                    <a:cubicBezTo>
                      <a:pt x="1417" y="3277"/>
                      <a:pt x="1419" y="3259"/>
                      <a:pt x="1423" y="3243"/>
                    </a:cubicBezTo>
                    <a:cubicBezTo>
                      <a:pt x="1413" y="3249"/>
                      <a:pt x="1403" y="3254"/>
                      <a:pt x="1392" y="3259"/>
                    </a:cubicBezTo>
                    <a:cubicBezTo>
                      <a:pt x="1356" y="3314"/>
                      <a:pt x="1272" y="3443"/>
                      <a:pt x="1216" y="3525"/>
                    </a:cubicBezTo>
                    <a:close/>
                    <a:moveTo>
                      <a:pt x="1614" y="3186"/>
                    </a:moveTo>
                    <a:cubicBezTo>
                      <a:pt x="1604" y="3185"/>
                      <a:pt x="1598" y="3184"/>
                      <a:pt x="1597" y="3184"/>
                    </a:cubicBezTo>
                    <a:lnTo>
                      <a:pt x="1593" y="3183"/>
                    </a:lnTo>
                    <a:lnTo>
                      <a:pt x="1592" y="3179"/>
                    </a:lnTo>
                    <a:cubicBezTo>
                      <a:pt x="1592" y="3179"/>
                      <a:pt x="1591" y="3175"/>
                      <a:pt x="1590" y="3171"/>
                    </a:cubicBezTo>
                    <a:cubicBezTo>
                      <a:pt x="1577" y="3199"/>
                      <a:pt x="1559" y="3236"/>
                      <a:pt x="1541" y="3267"/>
                    </a:cubicBezTo>
                    <a:cubicBezTo>
                      <a:pt x="1565" y="3243"/>
                      <a:pt x="1593" y="3213"/>
                      <a:pt x="1614" y="3186"/>
                    </a:cubicBezTo>
                    <a:close/>
                    <a:moveTo>
                      <a:pt x="409" y="2735"/>
                    </a:moveTo>
                    <a:cubicBezTo>
                      <a:pt x="640" y="2775"/>
                      <a:pt x="907" y="2765"/>
                      <a:pt x="1013" y="2758"/>
                    </a:cubicBezTo>
                    <a:cubicBezTo>
                      <a:pt x="1017" y="2754"/>
                      <a:pt x="1022" y="2750"/>
                      <a:pt x="1027" y="2746"/>
                    </a:cubicBezTo>
                    <a:cubicBezTo>
                      <a:pt x="968" y="2731"/>
                      <a:pt x="919" y="2704"/>
                      <a:pt x="882" y="2668"/>
                    </a:cubicBezTo>
                    <a:cubicBezTo>
                      <a:pt x="718" y="2647"/>
                      <a:pt x="394" y="2596"/>
                      <a:pt x="357" y="2590"/>
                    </a:cubicBezTo>
                    <a:lnTo>
                      <a:pt x="354" y="2590"/>
                    </a:lnTo>
                    <a:lnTo>
                      <a:pt x="355" y="2576"/>
                    </a:lnTo>
                    <a:lnTo>
                      <a:pt x="357" y="2576"/>
                    </a:lnTo>
                    <a:cubicBezTo>
                      <a:pt x="450" y="2576"/>
                      <a:pt x="764" y="2600"/>
                      <a:pt x="896" y="2610"/>
                    </a:cubicBezTo>
                    <a:cubicBezTo>
                      <a:pt x="909" y="2599"/>
                      <a:pt x="923" y="2590"/>
                      <a:pt x="938" y="2580"/>
                    </a:cubicBezTo>
                    <a:cubicBezTo>
                      <a:pt x="839" y="2575"/>
                      <a:pt x="600" y="2554"/>
                      <a:pt x="379" y="2464"/>
                    </a:cubicBezTo>
                    <a:cubicBezTo>
                      <a:pt x="175" y="2464"/>
                      <a:pt x="63" y="2531"/>
                      <a:pt x="39" y="2547"/>
                    </a:cubicBezTo>
                    <a:cubicBezTo>
                      <a:pt x="84" y="2633"/>
                      <a:pt x="198" y="2695"/>
                      <a:pt x="380" y="2730"/>
                    </a:cubicBezTo>
                    <a:lnTo>
                      <a:pt x="409" y="2735"/>
                    </a:lnTo>
                    <a:close/>
                    <a:moveTo>
                      <a:pt x="1567" y="3373"/>
                    </a:moveTo>
                    <a:cubicBezTo>
                      <a:pt x="1541" y="3433"/>
                      <a:pt x="1506" y="3514"/>
                      <a:pt x="1476" y="3576"/>
                    </a:cubicBezTo>
                    <a:cubicBezTo>
                      <a:pt x="1523" y="3514"/>
                      <a:pt x="1595" y="3417"/>
                      <a:pt x="1637" y="3352"/>
                    </a:cubicBezTo>
                    <a:cubicBezTo>
                      <a:pt x="1636" y="3342"/>
                      <a:pt x="1636" y="3331"/>
                      <a:pt x="1636" y="3320"/>
                    </a:cubicBezTo>
                    <a:cubicBezTo>
                      <a:pt x="1636" y="3317"/>
                      <a:pt x="1636" y="3313"/>
                      <a:pt x="1636" y="3310"/>
                    </a:cubicBezTo>
                    <a:cubicBezTo>
                      <a:pt x="1616" y="3333"/>
                      <a:pt x="1593" y="3355"/>
                      <a:pt x="1567" y="3373"/>
                    </a:cubicBezTo>
                    <a:close/>
                    <a:moveTo>
                      <a:pt x="423" y="1860"/>
                    </a:moveTo>
                    <a:lnTo>
                      <a:pt x="443" y="1876"/>
                    </a:lnTo>
                    <a:lnTo>
                      <a:pt x="459" y="1887"/>
                    </a:lnTo>
                    <a:cubicBezTo>
                      <a:pt x="645" y="2011"/>
                      <a:pt x="838" y="2115"/>
                      <a:pt x="939" y="2167"/>
                    </a:cubicBezTo>
                    <a:cubicBezTo>
                      <a:pt x="930" y="2149"/>
                      <a:pt x="923" y="2130"/>
                      <a:pt x="918" y="2110"/>
                    </a:cubicBezTo>
                    <a:cubicBezTo>
                      <a:pt x="783" y="2013"/>
                      <a:pt x="535" y="1782"/>
                      <a:pt x="487" y="1737"/>
                    </a:cubicBezTo>
                    <a:cubicBezTo>
                      <a:pt x="487" y="1737"/>
                      <a:pt x="479" y="1729"/>
                      <a:pt x="479" y="1729"/>
                    </a:cubicBezTo>
                    <a:lnTo>
                      <a:pt x="477" y="1728"/>
                    </a:lnTo>
                    <a:lnTo>
                      <a:pt x="485" y="1719"/>
                    </a:lnTo>
                    <a:lnTo>
                      <a:pt x="486" y="1717"/>
                    </a:lnTo>
                    <a:lnTo>
                      <a:pt x="490" y="1720"/>
                    </a:lnTo>
                    <a:cubicBezTo>
                      <a:pt x="490" y="1720"/>
                      <a:pt x="497" y="1727"/>
                      <a:pt x="497" y="1727"/>
                    </a:cubicBezTo>
                    <a:cubicBezTo>
                      <a:pt x="572" y="1795"/>
                      <a:pt x="881" y="2012"/>
                      <a:pt x="974" y="2077"/>
                    </a:cubicBezTo>
                    <a:cubicBezTo>
                      <a:pt x="1011" y="2073"/>
                      <a:pt x="1071" y="2072"/>
                      <a:pt x="1149" y="2093"/>
                    </a:cubicBezTo>
                    <a:cubicBezTo>
                      <a:pt x="1147" y="2090"/>
                      <a:pt x="1145" y="2087"/>
                      <a:pt x="1145" y="2087"/>
                    </a:cubicBezTo>
                    <a:cubicBezTo>
                      <a:pt x="1088" y="2055"/>
                      <a:pt x="892" y="1939"/>
                      <a:pt x="710" y="1751"/>
                    </a:cubicBezTo>
                    <a:cubicBezTo>
                      <a:pt x="557" y="1658"/>
                      <a:pt x="328" y="1421"/>
                      <a:pt x="278" y="1368"/>
                    </a:cubicBezTo>
                    <a:cubicBezTo>
                      <a:pt x="272" y="1389"/>
                      <a:pt x="262" y="1439"/>
                      <a:pt x="262" y="1503"/>
                    </a:cubicBezTo>
                    <a:cubicBezTo>
                      <a:pt x="262" y="1606"/>
                      <a:pt x="290" y="1751"/>
                      <a:pt x="423" y="1860"/>
                    </a:cubicBezTo>
                    <a:close/>
                    <a:moveTo>
                      <a:pt x="718" y="1740"/>
                    </a:moveTo>
                    <a:lnTo>
                      <a:pt x="744" y="1766"/>
                    </a:lnTo>
                    <a:cubicBezTo>
                      <a:pt x="901" y="1920"/>
                      <a:pt x="1062" y="2022"/>
                      <a:pt x="1130" y="2062"/>
                    </a:cubicBezTo>
                    <a:cubicBezTo>
                      <a:pt x="1107" y="2024"/>
                      <a:pt x="1091" y="1984"/>
                      <a:pt x="1080" y="1945"/>
                    </a:cubicBezTo>
                    <a:cubicBezTo>
                      <a:pt x="778" y="1725"/>
                      <a:pt x="652" y="1417"/>
                      <a:pt x="650" y="1414"/>
                    </a:cubicBezTo>
                    <a:lnTo>
                      <a:pt x="650" y="1412"/>
                    </a:lnTo>
                    <a:lnTo>
                      <a:pt x="662" y="1407"/>
                    </a:lnTo>
                    <a:lnTo>
                      <a:pt x="663" y="1408"/>
                    </a:lnTo>
                    <a:cubicBezTo>
                      <a:pt x="725" y="1532"/>
                      <a:pt x="983" y="1770"/>
                      <a:pt x="1067" y="1845"/>
                    </a:cubicBezTo>
                    <a:lnTo>
                      <a:pt x="1067" y="1845"/>
                    </a:lnTo>
                    <a:cubicBezTo>
                      <a:pt x="1067" y="1793"/>
                      <a:pt x="1078" y="1751"/>
                      <a:pt x="1087" y="1724"/>
                    </a:cubicBezTo>
                    <a:cubicBezTo>
                      <a:pt x="983" y="1619"/>
                      <a:pt x="643" y="1261"/>
                      <a:pt x="573" y="956"/>
                    </a:cubicBezTo>
                    <a:cubicBezTo>
                      <a:pt x="543" y="991"/>
                      <a:pt x="460" y="1104"/>
                      <a:pt x="460" y="1260"/>
                    </a:cubicBezTo>
                    <a:cubicBezTo>
                      <a:pt x="460" y="1360"/>
                      <a:pt x="495" y="1459"/>
                      <a:pt x="562" y="1554"/>
                    </a:cubicBezTo>
                    <a:cubicBezTo>
                      <a:pt x="607" y="1617"/>
                      <a:pt x="659" y="1680"/>
                      <a:pt x="718" y="1740"/>
                    </a:cubicBezTo>
                    <a:close/>
                    <a:moveTo>
                      <a:pt x="880" y="2623"/>
                    </a:moveTo>
                    <a:cubicBezTo>
                      <a:pt x="796" y="2617"/>
                      <a:pt x="611" y="2602"/>
                      <a:pt x="480" y="2595"/>
                    </a:cubicBezTo>
                    <a:cubicBezTo>
                      <a:pt x="591" y="2612"/>
                      <a:pt x="757" y="2637"/>
                      <a:pt x="867" y="2652"/>
                    </a:cubicBezTo>
                    <a:cubicBezTo>
                      <a:pt x="865" y="2650"/>
                      <a:pt x="863" y="2648"/>
                      <a:pt x="863" y="2648"/>
                    </a:cubicBezTo>
                    <a:lnTo>
                      <a:pt x="859" y="2643"/>
                    </a:lnTo>
                    <a:lnTo>
                      <a:pt x="863" y="2638"/>
                    </a:lnTo>
                    <a:cubicBezTo>
                      <a:pt x="864" y="2638"/>
                      <a:pt x="870" y="2632"/>
                      <a:pt x="880" y="2623"/>
                    </a:cubicBezTo>
                    <a:close/>
                    <a:moveTo>
                      <a:pt x="372" y="2149"/>
                    </a:moveTo>
                    <a:lnTo>
                      <a:pt x="389" y="2162"/>
                    </a:lnTo>
                    <a:cubicBezTo>
                      <a:pt x="557" y="2277"/>
                      <a:pt x="747" y="2340"/>
                      <a:pt x="822" y="2362"/>
                    </a:cubicBezTo>
                    <a:cubicBezTo>
                      <a:pt x="837" y="2351"/>
                      <a:pt x="880" y="2325"/>
                      <a:pt x="955" y="2311"/>
                    </a:cubicBezTo>
                    <a:cubicBezTo>
                      <a:pt x="707" y="2221"/>
                      <a:pt x="402" y="2014"/>
                      <a:pt x="399" y="2012"/>
                    </a:cubicBezTo>
                    <a:lnTo>
                      <a:pt x="397" y="2011"/>
                    </a:lnTo>
                    <a:lnTo>
                      <a:pt x="404" y="1999"/>
                    </a:lnTo>
                    <a:lnTo>
                      <a:pt x="406" y="2000"/>
                    </a:lnTo>
                    <a:cubicBezTo>
                      <a:pt x="625" y="2130"/>
                      <a:pt x="865" y="2209"/>
                      <a:pt x="993" y="2246"/>
                    </a:cubicBezTo>
                    <a:cubicBezTo>
                      <a:pt x="977" y="2227"/>
                      <a:pt x="963" y="2208"/>
                      <a:pt x="951" y="2189"/>
                    </a:cubicBezTo>
                    <a:cubicBezTo>
                      <a:pt x="848" y="2136"/>
                      <a:pt x="646" y="2029"/>
                      <a:pt x="451" y="1899"/>
                    </a:cubicBezTo>
                    <a:cubicBezTo>
                      <a:pt x="439" y="1890"/>
                      <a:pt x="427" y="1882"/>
                      <a:pt x="416" y="1872"/>
                    </a:cubicBezTo>
                    <a:cubicBezTo>
                      <a:pt x="286" y="1841"/>
                      <a:pt x="156" y="1854"/>
                      <a:pt x="126" y="1858"/>
                    </a:cubicBezTo>
                    <a:cubicBezTo>
                      <a:pt x="170" y="1965"/>
                      <a:pt x="252" y="2063"/>
                      <a:pt x="372" y="2149"/>
                    </a:cubicBezTo>
                    <a:close/>
                    <a:moveTo>
                      <a:pt x="1150" y="3099"/>
                    </a:moveTo>
                    <a:cubicBezTo>
                      <a:pt x="1187" y="3097"/>
                      <a:pt x="1224" y="3092"/>
                      <a:pt x="1259" y="3082"/>
                    </a:cubicBezTo>
                    <a:lnTo>
                      <a:pt x="1276" y="3077"/>
                    </a:lnTo>
                    <a:lnTo>
                      <a:pt x="1278" y="3076"/>
                    </a:lnTo>
                    <a:lnTo>
                      <a:pt x="1285" y="3074"/>
                    </a:lnTo>
                    <a:lnTo>
                      <a:pt x="1307" y="3066"/>
                    </a:lnTo>
                    <a:cubicBezTo>
                      <a:pt x="1352" y="3049"/>
                      <a:pt x="1386" y="3029"/>
                      <a:pt x="1407" y="3014"/>
                    </a:cubicBezTo>
                    <a:cubicBezTo>
                      <a:pt x="1388" y="3007"/>
                      <a:pt x="1377" y="3000"/>
                      <a:pt x="1376" y="2999"/>
                    </a:cubicBezTo>
                    <a:lnTo>
                      <a:pt x="1372" y="2996"/>
                    </a:lnTo>
                    <a:lnTo>
                      <a:pt x="1373" y="2992"/>
                    </a:lnTo>
                    <a:cubicBezTo>
                      <a:pt x="1382" y="2940"/>
                      <a:pt x="1404" y="2897"/>
                      <a:pt x="1437" y="2864"/>
                    </a:cubicBezTo>
                    <a:cubicBezTo>
                      <a:pt x="1359" y="2910"/>
                      <a:pt x="1246" y="2956"/>
                      <a:pt x="1117" y="2942"/>
                    </a:cubicBezTo>
                    <a:cubicBezTo>
                      <a:pt x="1096" y="2957"/>
                      <a:pt x="1077" y="2975"/>
                      <a:pt x="1062" y="2994"/>
                    </a:cubicBezTo>
                    <a:lnTo>
                      <a:pt x="1053" y="3006"/>
                    </a:lnTo>
                    <a:cubicBezTo>
                      <a:pt x="1044" y="3019"/>
                      <a:pt x="1036" y="3033"/>
                      <a:pt x="1031" y="3048"/>
                    </a:cubicBezTo>
                    <a:lnTo>
                      <a:pt x="1027" y="3059"/>
                    </a:lnTo>
                    <a:cubicBezTo>
                      <a:pt x="1024" y="3067"/>
                      <a:pt x="1022" y="3076"/>
                      <a:pt x="1020" y="3084"/>
                    </a:cubicBezTo>
                    <a:cubicBezTo>
                      <a:pt x="1020" y="3084"/>
                      <a:pt x="1020" y="3088"/>
                      <a:pt x="1020" y="3091"/>
                    </a:cubicBezTo>
                    <a:cubicBezTo>
                      <a:pt x="1020" y="3091"/>
                      <a:pt x="1023" y="3091"/>
                      <a:pt x="1023" y="3091"/>
                    </a:cubicBezTo>
                    <a:cubicBezTo>
                      <a:pt x="1039" y="3094"/>
                      <a:pt x="1055" y="3096"/>
                      <a:pt x="1071" y="3098"/>
                    </a:cubicBezTo>
                    <a:lnTo>
                      <a:pt x="1088" y="3099"/>
                    </a:lnTo>
                    <a:cubicBezTo>
                      <a:pt x="1103" y="3100"/>
                      <a:pt x="1118" y="3100"/>
                      <a:pt x="1132" y="3100"/>
                    </a:cubicBezTo>
                    <a:lnTo>
                      <a:pt x="1150" y="3099"/>
                    </a:lnTo>
                    <a:close/>
                    <a:moveTo>
                      <a:pt x="761" y="3417"/>
                    </a:moveTo>
                    <a:cubicBezTo>
                      <a:pt x="964" y="3355"/>
                      <a:pt x="1145" y="3206"/>
                      <a:pt x="1235" y="3122"/>
                    </a:cubicBezTo>
                    <a:cubicBezTo>
                      <a:pt x="1239" y="3115"/>
                      <a:pt x="1243" y="3107"/>
                      <a:pt x="1247" y="3100"/>
                    </a:cubicBezTo>
                    <a:cubicBezTo>
                      <a:pt x="1211" y="3108"/>
                      <a:pt x="1174" y="3113"/>
                      <a:pt x="1136" y="3114"/>
                    </a:cubicBezTo>
                    <a:cubicBezTo>
                      <a:pt x="998" y="3211"/>
                      <a:pt x="698" y="3324"/>
                      <a:pt x="695" y="3325"/>
                    </a:cubicBezTo>
                    <a:lnTo>
                      <a:pt x="693" y="3325"/>
                    </a:lnTo>
                    <a:lnTo>
                      <a:pt x="688" y="3312"/>
                    </a:lnTo>
                    <a:lnTo>
                      <a:pt x="690" y="3312"/>
                    </a:lnTo>
                    <a:cubicBezTo>
                      <a:pt x="738" y="3293"/>
                      <a:pt x="954" y="3166"/>
                      <a:pt x="1050" y="3110"/>
                    </a:cubicBezTo>
                    <a:cubicBezTo>
                      <a:pt x="1036" y="3108"/>
                      <a:pt x="1023" y="3106"/>
                      <a:pt x="1011" y="3103"/>
                    </a:cubicBezTo>
                    <a:cubicBezTo>
                      <a:pt x="1011" y="3103"/>
                      <a:pt x="1009" y="3103"/>
                      <a:pt x="1008" y="3103"/>
                    </a:cubicBezTo>
                    <a:cubicBezTo>
                      <a:pt x="939" y="3140"/>
                      <a:pt x="799" y="3204"/>
                      <a:pt x="636" y="3222"/>
                    </a:cubicBezTo>
                    <a:cubicBezTo>
                      <a:pt x="481" y="3315"/>
                      <a:pt x="472" y="3415"/>
                      <a:pt x="472" y="3436"/>
                    </a:cubicBezTo>
                    <a:cubicBezTo>
                      <a:pt x="557" y="3454"/>
                      <a:pt x="649" y="3449"/>
                      <a:pt x="745" y="3422"/>
                    </a:cubicBezTo>
                    <a:cubicBezTo>
                      <a:pt x="745" y="3422"/>
                      <a:pt x="761" y="3417"/>
                      <a:pt x="761" y="3417"/>
                    </a:cubicBezTo>
                    <a:close/>
                    <a:moveTo>
                      <a:pt x="945" y="2833"/>
                    </a:moveTo>
                    <a:cubicBezTo>
                      <a:pt x="883" y="2839"/>
                      <a:pt x="745" y="2852"/>
                      <a:pt x="621" y="2859"/>
                    </a:cubicBezTo>
                    <a:cubicBezTo>
                      <a:pt x="711" y="2864"/>
                      <a:pt x="826" y="2870"/>
                      <a:pt x="923" y="2872"/>
                    </a:cubicBezTo>
                    <a:cubicBezTo>
                      <a:pt x="922" y="2871"/>
                      <a:pt x="919" y="2870"/>
                      <a:pt x="919" y="2870"/>
                    </a:cubicBezTo>
                    <a:lnTo>
                      <a:pt x="923" y="2864"/>
                    </a:lnTo>
                    <a:cubicBezTo>
                      <a:pt x="924" y="2862"/>
                      <a:pt x="932" y="2850"/>
                      <a:pt x="945" y="2833"/>
                    </a:cubicBezTo>
                    <a:close/>
                    <a:moveTo>
                      <a:pt x="822" y="3258"/>
                    </a:moveTo>
                    <a:cubicBezTo>
                      <a:pt x="917" y="3218"/>
                      <a:pt x="1033" y="3165"/>
                      <a:pt x="1111" y="3114"/>
                    </a:cubicBezTo>
                    <a:cubicBezTo>
                      <a:pt x="1098" y="3114"/>
                      <a:pt x="1086" y="3113"/>
                      <a:pt x="1073" y="3112"/>
                    </a:cubicBezTo>
                    <a:cubicBezTo>
                      <a:pt x="1013" y="3148"/>
                      <a:pt x="908" y="3210"/>
                      <a:pt x="822" y="3258"/>
                    </a:cubicBezTo>
                    <a:close/>
                    <a:moveTo>
                      <a:pt x="1445" y="3212"/>
                    </a:moveTo>
                    <a:cubicBezTo>
                      <a:pt x="1509" y="3167"/>
                      <a:pt x="1555" y="3107"/>
                      <a:pt x="1577" y="3075"/>
                    </a:cubicBezTo>
                    <a:cubicBezTo>
                      <a:pt x="1578" y="3051"/>
                      <a:pt x="1580" y="3030"/>
                      <a:pt x="1585" y="3012"/>
                    </a:cubicBezTo>
                    <a:cubicBezTo>
                      <a:pt x="1564" y="3019"/>
                      <a:pt x="1543" y="3024"/>
                      <a:pt x="1522" y="3026"/>
                    </a:cubicBezTo>
                    <a:cubicBezTo>
                      <a:pt x="1458" y="3118"/>
                      <a:pt x="1341" y="3193"/>
                      <a:pt x="1336" y="3196"/>
                    </a:cubicBezTo>
                    <a:lnTo>
                      <a:pt x="1334" y="3197"/>
                    </a:lnTo>
                    <a:lnTo>
                      <a:pt x="1326" y="3185"/>
                    </a:lnTo>
                    <a:lnTo>
                      <a:pt x="1328" y="3184"/>
                    </a:lnTo>
                    <a:cubicBezTo>
                      <a:pt x="1353" y="3165"/>
                      <a:pt x="1416" y="3078"/>
                      <a:pt x="1453" y="3026"/>
                    </a:cubicBezTo>
                    <a:cubicBezTo>
                      <a:pt x="1443" y="3024"/>
                      <a:pt x="1433" y="3022"/>
                      <a:pt x="1424" y="3020"/>
                    </a:cubicBezTo>
                    <a:cubicBezTo>
                      <a:pt x="1397" y="3039"/>
                      <a:pt x="1353" y="3067"/>
                      <a:pt x="1292" y="3087"/>
                    </a:cubicBezTo>
                    <a:lnTo>
                      <a:pt x="1271" y="3094"/>
                    </a:lnTo>
                    <a:cubicBezTo>
                      <a:pt x="1271" y="3094"/>
                      <a:pt x="1268" y="3095"/>
                      <a:pt x="1267" y="3095"/>
                    </a:cubicBezTo>
                    <a:cubicBezTo>
                      <a:pt x="1266" y="3097"/>
                      <a:pt x="1261" y="3104"/>
                      <a:pt x="1261" y="3104"/>
                    </a:cubicBezTo>
                    <a:cubicBezTo>
                      <a:pt x="1256" y="3112"/>
                      <a:pt x="1251" y="3121"/>
                      <a:pt x="1247" y="3131"/>
                    </a:cubicBezTo>
                    <a:cubicBezTo>
                      <a:pt x="1242" y="3144"/>
                      <a:pt x="1237" y="3159"/>
                      <a:pt x="1234" y="3174"/>
                    </a:cubicBezTo>
                    <a:lnTo>
                      <a:pt x="1232" y="3190"/>
                    </a:lnTo>
                    <a:cubicBezTo>
                      <a:pt x="1230" y="3202"/>
                      <a:pt x="1229" y="3215"/>
                      <a:pt x="1229" y="3228"/>
                    </a:cubicBezTo>
                    <a:lnTo>
                      <a:pt x="1230" y="3245"/>
                    </a:lnTo>
                    <a:lnTo>
                      <a:pt x="1230" y="3257"/>
                    </a:lnTo>
                    <a:cubicBezTo>
                      <a:pt x="1230" y="3257"/>
                      <a:pt x="1232" y="3269"/>
                      <a:pt x="1232" y="3271"/>
                    </a:cubicBezTo>
                    <a:cubicBezTo>
                      <a:pt x="1252" y="3274"/>
                      <a:pt x="1273" y="3274"/>
                      <a:pt x="1293" y="3272"/>
                    </a:cubicBezTo>
                    <a:lnTo>
                      <a:pt x="1306" y="3270"/>
                    </a:lnTo>
                    <a:cubicBezTo>
                      <a:pt x="1332" y="3266"/>
                      <a:pt x="1358" y="3259"/>
                      <a:pt x="1383" y="3247"/>
                    </a:cubicBezTo>
                    <a:lnTo>
                      <a:pt x="1401" y="3239"/>
                    </a:lnTo>
                    <a:cubicBezTo>
                      <a:pt x="1411" y="3234"/>
                      <a:pt x="1420" y="3228"/>
                      <a:pt x="1430" y="3222"/>
                    </a:cubicBezTo>
                    <a:lnTo>
                      <a:pt x="1445" y="3212"/>
                    </a:lnTo>
                    <a:close/>
                    <a:moveTo>
                      <a:pt x="489" y="2987"/>
                    </a:moveTo>
                    <a:cubicBezTo>
                      <a:pt x="643" y="2991"/>
                      <a:pt x="839" y="2973"/>
                      <a:pt x="1073" y="2934"/>
                    </a:cubicBezTo>
                    <a:cubicBezTo>
                      <a:pt x="1030" y="2925"/>
                      <a:pt x="988" y="2909"/>
                      <a:pt x="948" y="2887"/>
                    </a:cubicBezTo>
                    <a:cubicBezTo>
                      <a:pt x="780" y="2885"/>
                      <a:pt x="548" y="2869"/>
                      <a:pt x="455" y="2862"/>
                    </a:cubicBezTo>
                    <a:cubicBezTo>
                      <a:pt x="438" y="2862"/>
                      <a:pt x="423" y="2861"/>
                      <a:pt x="412" y="2859"/>
                    </a:cubicBezTo>
                    <a:lnTo>
                      <a:pt x="410" y="2859"/>
                    </a:lnTo>
                    <a:lnTo>
                      <a:pt x="411" y="2847"/>
                    </a:lnTo>
                    <a:lnTo>
                      <a:pt x="411" y="2845"/>
                    </a:lnTo>
                    <a:lnTo>
                      <a:pt x="413" y="2845"/>
                    </a:lnTo>
                    <a:cubicBezTo>
                      <a:pt x="413" y="2845"/>
                      <a:pt x="457" y="2848"/>
                      <a:pt x="457" y="2848"/>
                    </a:cubicBezTo>
                    <a:cubicBezTo>
                      <a:pt x="596" y="2853"/>
                      <a:pt x="873" y="2826"/>
                      <a:pt x="957" y="2818"/>
                    </a:cubicBezTo>
                    <a:cubicBezTo>
                      <a:pt x="970" y="2801"/>
                      <a:pt x="983" y="2787"/>
                      <a:pt x="996" y="2774"/>
                    </a:cubicBezTo>
                    <a:cubicBezTo>
                      <a:pt x="882" y="2781"/>
                      <a:pt x="605" y="2791"/>
                      <a:pt x="375" y="2745"/>
                    </a:cubicBezTo>
                    <a:cubicBezTo>
                      <a:pt x="308" y="2758"/>
                      <a:pt x="211" y="2792"/>
                      <a:pt x="133" y="2877"/>
                    </a:cubicBezTo>
                    <a:cubicBezTo>
                      <a:pt x="136" y="2884"/>
                      <a:pt x="144" y="2901"/>
                      <a:pt x="171" y="2919"/>
                    </a:cubicBezTo>
                    <a:cubicBezTo>
                      <a:pt x="210" y="2946"/>
                      <a:pt x="292" y="2980"/>
                      <a:pt x="466" y="2987"/>
                    </a:cubicBezTo>
                    <a:lnTo>
                      <a:pt x="489" y="2987"/>
                    </a:lnTo>
                    <a:close/>
                    <a:moveTo>
                      <a:pt x="678" y="3082"/>
                    </a:moveTo>
                    <a:cubicBezTo>
                      <a:pt x="785" y="3074"/>
                      <a:pt x="918" y="3062"/>
                      <a:pt x="1015" y="3047"/>
                    </a:cubicBezTo>
                    <a:cubicBezTo>
                      <a:pt x="1020" y="3035"/>
                      <a:pt x="1026" y="3023"/>
                      <a:pt x="1033" y="3011"/>
                    </a:cubicBezTo>
                    <a:cubicBezTo>
                      <a:pt x="963" y="3026"/>
                      <a:pt x="805" y="3059"/>
                      <a:pt x="678" y="3082"/>
                    </a:cubicBezTo>
                    <a:close/>
                    <a:moveTo>
                      <a:pt x="632" y="3209"/>
                    </a:moveTo>
                    <a:lnTo>
                      <a:pt x="658" y="3205"/>
                    </a:lnTo>
                    <a:cubicBezTo>
                      <a:pt x="811" y="3183"/>
                      <a:pt x="941" y="3123"/>
                      <a:pt x="1005" y="3088"/>
                    </a:cubicBezTo>
                    <a:cubicBezTo>
                      <a:pt x="1006" y="3082"/>
                      <a:pt x="1007" y="3073"/>
                      <a:pt x="1011" y="3062"/>
                    </a:cubicBezTo>
                    <a:cubicBezTo>
                      <a:pt x="824" y="3090"/>
                      <a:pt x="512" y="3108"/>
                      <a:pt x="509" y="3109"/>
                    </a:cubicBezTo>
                    <a:lnTo>
                      <a:pt x="507" y="3109"/>
                    </a:lnTo>
                    <a:lnTo>
                      <a:pt x="506" y="3095"/>
                    </a:lnTo>
                    <a:lnTo>
                      <a:pt x="508" y="3094"/>
                    </a:lnTo>
                    <a:cubicBezTo>
                      <a:pt x="600" y="3088"/>
                      <a:pt x="940" y="3016"/>
                      <a:pt x="1044" y="2994"/>
                    </a:cubicBezTo>
                    <a:cubicBezTo>
                      <a:pt x="1056" y="2977"/>
                      <a:pt x="1071" y="2961"/>
                      <a:pt x="1089" y="2946"/>
                    </a:cubicBezTo>
                    <a:cubicBezTo>
                      <a:pt x="839" y="2988"/>
                      <a:pt x="630" y="3006"/>
                      <a:pt x="469" y="3001"/>
                    </a:cubicBezTo>
                    <a:cubicBezTo>
                      <a:pt x="355" y="3056"/>
                      <a:pt x="297" y="3136"/>
                      <a:pt x="284" y="3156"/>
                    </a:cubicBezTo>
                    <a:cubicBezTo>
                      <a:pt x="386" y="3205"/>
                      <a:pt x="503" y="3223"/>
                      <a:pt x="632" y="3209"/>
                    </a:cubicBezTo>
                    <a:close/>
                    <a:moveTo>
                      <a:pt x="2788" y="2464"/>
                    </a:moveTo>
                    <a:cubicBezTo>
                      <a:pt x="2787" y="2480"/>
                      <a:pt x="2776" y="2527"/>
                      <a:pt x="2689" y="2613"/>
                    </a:cubicBezTo>
                    <a:cubicBezTo>
                      <a:pt x="2688" y="2615"/>
                      <a:pt x="2677" y="2636"/>
                      <a:pt x="2662" y="2662"/>
                    </a:cubicBezTo>
                    <a:cubicBezTo>
                      <a:pt x="2733" y="2612"/>
                      <a:pt x="2793" y="2562"/>
                      <a:pt x="2842" y="2519"/>
                    </a:cubicBezTo>
                    <a:cubicBezTo>
                      <a:pt x="2834" y="2513"/>
                      <a:pt x="2813" y="2497"/>
                      <a:pt x="2788" y="2464"/>
                    </a:cubicBezTo>
                    <a:close/>
                    <a:moveTo>
                      <a:pt x="2897" y="2309"/>
                    </a:moveTo>
                    <a:cubicBezTo>
                      <a:pt x="2894" y="2329"/>
                      <a:pt x="2880" y="2436"/>
                      <a:pt x="2853" y="2509"/>
                    </a:cubicBezTo>
                    <a:cubicBezTo>
                      <a:pt x="2916" y="2452"/>
                      <a:pt x="2959" y="2405"/>
                      <a:pt x="2982" y="2380"/>
                    </a:cubicBezTo>
                    <a:cubicBezTo>
                      <a:pt x="2972" y="2370"/>
                      <a:pt x="2954" y="2353"/>
                      <a:pt x="2954" y="2353"/>
                    </a:cubicBezTo>
                    <a:cubicBezTo>
                      <a:pt x="2954" y="2353"/>
                      <a:pt x="2902" y="2313"/>
                      <a:pt x="2897" y="2309"/>
                    </a:cubicBezTo>
                    <a:close/>
                    <a:moveTo>
                      <a:pt x="3291" y="2613"/>
                    </a:moveTo>
                    <a:cubicBezTo>
                      <a:pt x="3204" y="2527"/>
                      <a:pt x="3192" y="2480"/>
                      <a:pt x="3192" y="2464"/>
                    </a:cubicBezTo>
                    <a:cubicBezTo>
                      <a:pt x="3169" y="2493"/>
                      <a:pt x="3150" y="2510"/>
                      <a:pt x="3140" y="2517"/>
                    </a:cubicBezTo>
                    <a:cubicBezTo>
                      <a:pt x="3187" y="2559"/>
                      <a:pt x="3246" y="2607"/>
                      <a:pt x="3314" y="2656"/>
                    </a:cubicBezTo>
                    <a:cubicBezTo>
                      <a:pt x="3301" y="2632"/>
                      <a:pt x="3292" y="2614"/>
                      <a:pt x="3291" y="2613"/>
                    </a:cubicBezTo>
                    <a:close/>
                    <a:moveTo>
                      <a:pt x="3124" y="2502"/>
                    </a:moveTo>
                    <a:cubicBezTo>
                      <a:pt x="3099" y="2430"/>
                      <a:pt x="3085" y="2329"/>
                      <a:pt x="3083" y="2309"/>
                    </a:cubicBezTo>
                    <a:cubicBezTo>
                      <a:pt x="3077" y="2313"/>
                      <a:pt x="3026" y="2353"/>
                      <a:pt x="3026" y="2353"/>
                    </a:cubicBezTo>
                    <a:cubicBezTo>
                      <a:pt x="3026" y="2353"/>
                      <a:pt x="3011" y="2367"/>
                      <a:pt x="3000" y="2377"/>
                    </a:cubicBezTo>
                    <a:cubicBezTo>
                      <a:pt x="3021" y="2401"/>
                      <a:pt x="3063" y="2446"/>
                      <a:pt x="3124" y="2502"/>
                    </a:cubicBezTo>
                    <a:close/>
                    <a:moveTo>
                      <a:pt x="4489" y="2089"/>
                    </a:moveTo>
                    <a:cubicBezTo>
                      <a:pt x="4486" y="2080"/>
                      <a:pt x="4484" y="2073"/>
                      <a:pt x="4482" y="2068"/>
                    </a:cubicBezTo>
                    <a:cubicBezTo>
                      <a:pt x="4478" y="2056"/>
                      <a:pt x="4467" y="2048"/>
                      <a:pt x="4454" y="2047"/>
                    </a:cubicBezTo>
                    <a:cubicBezTo>
                      <a:pt x="4442" y="2046"/>
                      <a:pt x="4430" y="2053"/>
                      <a:pt x="4425" y="2065"/>
                    </a:cubicBezTo>
                    <a:cubicBezTo>
                      <a:pt x="4362" y="2202"/>
                      <a:pt x="4263" y="2239"/>
                      <a:pt x="4168" y="2275"/>
                    </a:cubicBezTo>
                    <a:cubicBezTo>
                      <a:pt x="4121" y="2292"/>
                      <a:pt x="4077" y="2309"/>
                      <a:pt x="4040" y="2336"/>
                    </a:cubicBezTo>
                    <a:cubicBezTo>
                      <a:pt x="3998" y="2368"/>
                      <a:pt x="3976" y="2405"/>
                      <a:pt x="3976" y="2446"/>
                    </a:cubicBezTo>
                    <a:lnTo>
                      <a:pt x="3976" y="2448"/>
                    </a:lnTo>
                    <a:cubicBezTo>
                      <a:pt x="3976" y="2505"/>
                      <a:pt x="4015" y="2550"/>
                      <a:pt x="4029" y="2561"/>
                    </a:cubicBezTo>
                    <a:cubicBezTo>
                      <a:pt x="4038" y="2568"/>
                      <a:pt x="4053" y="2589"/>
                      <a:pt x="4053" y="2621"/>
                    </a:cubicBezTo>
                    <a:cubicBezTo>
                      <a:pt x="4053" y="2632"/>
                      <a:pt x="4052" y="2643"/>
                      <a:pt x="4048" y="2655"/>
                    </a:cubicBezTo>
                    <a:cubicBezTo>
                      <a:pt x="4040" y="2683"/>
                      <a:pt x="3967" y="2701"/>
                      <a:pt x="3895" y="2704"/>
                    </a:cubicBezTo>
                    <a:cubicBezTo>
                      <a:pt x="3899" y="2690"/>
                      <a:pt x="3900" y="2676"/>
                      <a:pt x="3900" y="2665"/>
                    </a:cubicBezTo>
                    <a:cubicBezTo>
                      <a:pt x="3900" y="2656"/>
                      <a:pt x="3899" y="2648"/>
                      <a:pt x="3898" y="2639"/>
                    </a:cubicBezTo>
                    <a:cubicBezTo>
                      <a:pt x="3896" y="2629"/>
                      <a:pt x="3889" y="2620"/>
                      <a:pt x="3880" y="2616"/>
                    </a:cubicBezTo>
                    <a:cubicBezTo>
                      <a:pt x="3870" y="2611"/>
                      <a:pt x="3859" y="2612"/>
                      <a:pt x="3850" y="2618"/>
                    </a:cubicBezTo>
                    <a:cubicBezTo>
                      <a:pt x="3814" y="2643"/>
                      <a:pt x="3779" y="2652"/>
                      <a:pt x="3747" y="2644"/>
                    </a:cubicBezTo>
                    <a:cubicBezTo>
                      <a:pt x="3717" y="2637"/>
                      <a:pt x="3694" y="2618"/>
                      <a:pt x="3676" y="2600"/>
                    </a:cubicBezTo>
                    <a:cubicBezTo>
                      <a:pt x="3720" y="2584"/>
                      <a:pt x="3752" y="2559"/>
                      <a:pt x="3768" y="2543"/>
                    </a:cubicBezTo>
                    <a:cubicBezTo>
                      <a:pt x="3778" y="2534"/>
                      <a:pt x="3781" y="2520"/>
                      <a:pt x="3775" y="2508"/>
                    </a:cubicBezTo>
                    <a:cubicBezTo>
                      <a:pt x="3770" y="2496"/>
                      <a:pt x="3758" y="2489"/>
                      <a:pt x="3745" y="2490"/>
                    </a:cubicBezTo>
                    <a:cubicBezTo>
                      <a:pt x="3701" y="2493"/>
                      <a:pt x="3663" y="2481"/>
                      <a:pt x="3631" y="2455"/>
                    </a:cubicBezTo>
                    <a:cubicBezTo>
                      <a:pt x="3572" y="2408"/>
                      <a:pt x="3542" y="2323"/>
                      <a:pt x="3528" y="2261"/>
                    </a:cubicBezTo>
                    <a:cubicBezTo>
                      <a:pt x="3527" y="2257"/>
                      <a:pt x="3525" y="2253"/>
                      <a:pt x="3522" y="2249"/>
                    </a:cubicBezTo>
                    <a:cubicBezTo>
                      <a:pt x="3522" y="2248"/>
                      <a:pt x="3522" y="2248"/>
                      <a:pt x="3523" y="2247"/>
                    </a:cubicBezTo>
                    <a:lnTo>
                      <a:pt x="3528" y="2221"/>
                    </a:lnTo>
                    <a:cubicBezTo>
                      <a:pt x="3540" y="2172"/>
                      <a:pt x="3558" y="2125"/>
                      <a:pt x="3582" y="2081"/>
                    </a:cubicBezTo>
                    <a:cubicBezTo>
                      <a:pt x="3594" y="2085"/>
                      <a:pt x="3606" y="2083"/>
                      <a:pt x="3615" y="2074"/>
                    </a:cubicBezTo>
                    <a:cubicBezTo>
                      <a:pt x="3653" y="2038"/>
                      <a:pt x="3689" y="2003"/>
                      <a:pt x="3727" y="1968"/>
                    </a:cubicBezTo>
                    <a:cubicBezTo>
                      <a:pt x="3727" y="1968"/>
                      <a:pt x="3735" y="1960"/>
                      <a:pt x="3739" y="1956"/>
                    </a:cubicBezTo>
                    <a:cubicBezTo>
                      <a:pt x="3743" y="1957"/>
                      <a:pt x="3746" y="1956"/>
                      <a:pt x="3750" y="1955"/>
                    </a:cubicBezTo>
                    <a:cubicBezTo>
                      <a:pt x="3789" y="1943"/>
                      <a:pt x="3822" y="1928"/>
                      <a:pt x="3826" y="1926"/>
                    </a:cubicBezTo>
                    <a:cubicBezTo>
                      <a:pt x="3828" y="1925"/>
                      <a:pt x="3831" y="1923"/>
                      <a:pt x="3834" y="1921"/>
                    </a:cubicBezTo>
                    <a:lnTo>
                      <a:pt x="3844" y="1912"/>
                    </a:lnTo>
                    <a:cubicBezTo>
                      <a:pt x="3846" y="1912"/>
                      <a:pt x="3848" y="1912"/>
                      <a:pt x="3850" y="1912"/>
                    </a:cubicBezTo>
                    <a:cubicBezTo>
                      <a:pt x="3921" y="1905"/>
                      <a:pt x="3979" y="1922"/>
                      <a:pt x="4024" y="1960"/>
                    </a:cubicBezTo>
                    <a:cubicBezTo>
                      <a:pt x="4061" y="1992"/>
                      <a:pt x="4079" y="2031"/>
                      <a:pt x="4085" y="2047"/>
                    </a:cubicBezTo>
                    <a:cubicBezTo>
                      <a:pt x="4089" y="2058"/>
                      <a:pt x="4100" y="2066"/>
                      <a:pt x="4113" y="2066"/>
                    </a:cubicBezTo>
                    <a:cubicBezTo>
                      <a:pt x="4125" y="2066"/>
                      <a:pt x="4137" y="2059"/>
                      <a:pt x="4142" y="2048"/>
                    </a:cubicBezTo>
                    <a:cubicBezTo>
                      <a:pt x="4149" y="2030"/>
                      <a:pt x="4158" y="2003"/>
                      <a:pt x="4158" y="1972"/>
                    </a:cubicBezTo>
                    <a:cubicBezTo>
                      <a:pt x="4158" y="1956"/>
                      <a:pt x="4156" y="1941"/>
                      <a:pt x="4151" y="1927"/>
                    </a:cubicBezTo>
                    <a:cubicBezTo>
                      <a:pt x="4192" y="1943"/>
                      <a:pt x="4240" y="1957"/>
                      <a:pt x="4304" y="1964"/>
                    </a:cubicBezTo>
                    <a:cubicBezTo>
                      <a:pt x="4458" y="1978"/>
                      <a:pt x="4549" y="1867"/>
                      <a:pt x="4580" y="1819"/>
                    </a:cubicBezTo>
                    <a:cubicBezTo>
                      <a:pt x="4588" y="1806"/>
                      <a:pt x="4586" y="1790"/>
                      <a:pt x="4575" y="1780"/>
                    </a:cubicBezTo>
                    <a:cubicBezTo>
                      <a:pt x="4564" y="1769"/>
                      <a:pt x="4548" y="1769"/>
                      <a:pt x="4536" y="1778"/>
                    </a:cubicBezTo>
                    <a:cubicBezTo>
                      <a:pt x="4426" y="1861"/>
                      <a:pt x="4286" y="1803"/>
                      <a:pt x="4226" y="1778"/>
                    </a:cubicBezTo>
                    <a:cubicBezTo>
                      <a:pt x="4196" y="1766"/>
                      <a:pt x="4147" y="1758"/>
                      <a:pt x="4096" y="1754"/>
                    </a:cubicBezTo>
                    <a:cubicBezTo>
                      <a:pt x="4181" y="1727"/>
                      <a:pt x="4228" y="1744"/>
                      <a:pt x="4230" y="1745"/>
                    </a:cubicBezTo>
                    <a:cubicBezTo>
                      <a:pt x="4238" y="1748"/>
                      <a:pt x="4247" y="1747"/>
                      <a:pt x="4254" y="1744"/>
                    </a:cubicBezTo>
                    <a:cubicBezTo>
                      <a:pt x="4288" y="1728"/>
                      <a:pt x="4319" y="1725"/>
                      <a:pt x="4346" y="1734"/>
                    </a:cubicBezTo>
                    <a:cubicBezTo>
                      <a:pt x="4380" y="1746"/>
                      <a:pt x="4400" y="1774"/>
                      <a:pt x="4409" y="1789"/>
                    </a:cubicBezTo>
                    <a:cubicBezTo>
                      <a:pt x="4416" y="1800"/>
                      <a:pt x="4428" y="1805"/>
                      <a:pt x="4440" y="1803"/>
                    </a:cubicBezTo>
                    <a:cubicBezTo>
                      <a:pt x="4452" y="1802"/>
                      <a:pt x="4462" y="1793"/>
                      <a:pt x="4465" y="1781"/>
                    </a:cubicBezTo>
                    <a:cubicBezTo>
                      <a:pt x="4471" y="1759"/>
                      <a:pt x="4474" y="1736"/>
                      <a:pt x="4474" y="1714"/>
                    </a:cubicBezTo>
                    <a:cubicBezTo>
                      <a:pt x="4474" y="1636"/>
                      <a:pt x="4443" y="1538"/>
                      <a:pt x="4375" y="1507"/>
                    </a:cubicBezTo>
                    <a:cubicBezTo>
                      <a:pt x="4338" y="1489"/>
                      <a:pt x="4295" y="1484"/>
                      <a:pt x="4260" y="1483"/>
                    </a:cubicBezTo>
                    <a:cubicBezTo>
                      <a:pt x="4258" y="1478"/>
                      <a:pt x="4254" y="1473"/>
                      <a:pt x="4251" y="1469"/>
                    </a:cubicBezTo>
                    <a:cubicBezTo>
                      <a:pt x="4376" y="1445"/>
                      <a:pt x="4430" y="1401"/>
                      <a:pt x="4475" y="1364"/>
                    </a:cubicBezTo>
                    <a:cubicBezTo>
                      <a:pt x="4487" y="1354"/>
                      <a:pt x="4499" y="1344"/>
                      <a:pt x="4511" y="1336"/>
                    </a:cubicBezTo>
                    <a:cubicBezTo>
                      <a:pt x="4536" y="1320"/>
                      <a:pt x="4553" y="1290"/>
                      <a:pt x="4561" y="1249"/>
                    </a:cubicBezTo>
                    <a:cubicBezTo>
                      <a:pt x="4564" y="1232"/>
                      <a:pt x="4566" y="1213"/>
                      <a:pt x="4566" y="1192"/>
                    </a:cubicBezTo>
                    <a:cubicBezTo>
                      <a:pt x="4566" y="1098"/>
                      <a:pt x="4532" y="979"/>
                      <a:pt x="4502" y="939"/>
                    </a:cubicBezTo>
                    <a:cubicBezTo>
                      <a:pt x="4485" y="915"/>
                      <a:pt x="4479" y="888"/>
                      <a:pt x="4477" y="868"/>
                    </a:cubicBezTo>
                    <a:cubicBezTo>
                      <a:pt x="4509" y="880"/>
                      <a:pt x="4560" y="899"/>
                      <a:pt x="4614" y="923"/>
                    </a:cubicBezTo>
                    <a:cubicBezTo>
                      <a:pt x="4616" y="923"/>
                      <a:pt x="4618" y="924"/>
                      <a:pt x="4620" y="925"/>
                    </a:cubicBezTo>
                    <a:cubicBezTo>
                      <a:pt x="4625" y="925"/>
                      <a:pt x="4630" y="926"/>
                      <a:pt x="4635" y="927"/>
                    </a:cubicBezTo>
                    <a:cubicBezTo>
                      <a:pt x="4638" y="932"/>
                      <a:pt x="4643" y="935"/>
                      <a:pt x="4648" y="938"/>
                    </a:cubicBezTo>
                    <a:cubicBezTo>
                      <a:pt x="4693" y="958"/>
                      <a:pt x="4731" y="976"/>
                      <a:pt x="4761" y="993"/>
                    </a:cubicBezTo>
                    <a:cubicBezTo>
                      <a:pt x="4784" y="1006"/>
                      <a:pt x="4797" y="1018"/>
                      <a:pt x="4799" y="1029"/>
                    </a:cubicBezTo>
                    <a:cubicBezTo>
                      <a:pt x="4800" y="1030"/>
                      <a:pt x="4800" y="1031"/>
                      <a:pt x="4800" y="1033"/>
                    </a:cubicBezTo>
                    <a:cubicBezTo>
                      <a:pt x="4800" y="1053"/>
                      <a:pt x="4773" y="1085"/>
                      <a:pt x="4743" y="1122"/>
                    </a:cubicBezTo>
                    <a:cubicBezTo>
                      <a:pt x="4713" y="1158"/>
                      <a:pt x="4680" y="1198"/>
                      <a:pt x="4651" y="1250"/>
                    </a:cubicBezTo>
                    <a:cubicBezTo>
                      <a:pt x="4633" y="1280"/>
                      <a:pt x="4625" y="1310"/>
                      <a:pt x="4625" y="1340"/>
                    </a:cubicBezTo>
                    <a:cubicBezTo>
                      <a:pt x="4625" y="1432"/>
                      <a:pt x="4706" y="1498"/>
                      <a:pt x="4754" y="1537"/>
                    </a:cubicBezTo>
                    <a:cubicBezTo>
                      <a:pt x="4766" y="1546"/>
                      <a:pt x="4780" y="1557"/>
                      <a:pt x="4784" y="1562"/>
                    </a:cubicBezTo>
                    <a:cubicBezTo>
                      <a:pt x="4785" y="1565"/>
                      <a:pt x="4787" y="1573"/>
                      <a:pt x="4787" y="1588"/>
                    </a:cubicBezTo>
                    <a:cubicBezTo>
                      <a:pt x="4787" y="1613"/>
                      <a:pt x="4782" y="1640"/>
                      <a:pt x="4780" y="1651"/>
                    </a:cubicBezTo>
                    <a:cubicBezTo>
                      <a:pt x="4780" y="1653"/>
                      <a:pt x="4779" y="1655"/>
                      <a:pt x="4779" y="1657"/>
                    </a:cubicBezTo>
                    <a:cubicBezTo>
                      <a:pt x="4779" y="1664"/>
                      <a:pt x="4782" y="1671"/>
                      <a:pt x="4787" y="1677"/>
                    </a:cubicBezTo>
                    <a:cubicBezTo>
                      <a:pt x="4794" y="1684"/>
                      <a:pt x="4803" y="1688"/>
                      <a:pt x="4813" y="1687"/>
                    </a:cubicBezTo>
                    <a:cubicBezTo>
                      <a:pt x="4818" y="1687"/>
                      <a:pt x="4823" y="1686"/>
                      <a:pt x="4828" y="1685"/>
                    </a:cubicBezTo>
                    <a:cubicBezTo>
                      <a:pt x="4735" y="1880"/>
                      <a:pt x="4564" y="2030"/>
                      <a:pt x="4489" y="2089"/>
                    </a:cubicBezTo>
                    <a:close/>
                    <a:moveTo>
                      <a:pt x="3737" y="5367"/>
                    </a:moveTo>
                    <a:cubicBezTo>
                      <a:pt x="3737" y="5367"/>
                      <a:pt x="3737" y="5369"/>
                      <a:pt x="3737" y="5369"/>
                    </a:cubicBezTo>
                    <a:cubicBezTo>
                      <a:pt x="3737" y="5386"/>
                      <a:pt x="3732" y="5402"/>
                      <a:pt x="3720" y="5416"/>
                    </a:cubicBezTo>
                    <a:cubicBezTo>
                      <a:pt x="3649" y="5280"/>
                      <a:pt x="3528" y="5165"/>
                      <a:pt x="3444" y="5096"/>
                    </a:cubicBezTo>
                    <a:cubicBezTo>
                      <a:pt x="3549" y="5116"/>
                      <a:pt x="3626" y="5151"/>
                      <a:pt x="3674" y="5200"/>
                    </a:cubicBezTo>
                    <a:cubicBezTo>
                      <a:pt x="3727" y="5256"/>
                      <a:pt x="3736" y="5322"/>
                      <a:pt x="3737" y="5367"/>
                    </a:cubicBezTo>
                    <a:close/>
                    <a:moveTo>
                      <a:pt x="3778" y="5684"/>
                    </a:moveTo>
                    <a:cubicBezTo>
                      <a:pt x="3780" y="5669"/>
                      <a:pt x="3781" y="5655"/>
                      <a:pt x="3781" y="5640"/>
                    </a:cubicBezTo>
                    <a:cubicBezTo>
                      <a:pt x="3816" y="5637"/>
                      <a:pt x="3847" y="5626"/>
                      <a:pt x="3870" y="5614"/>
                    </a:cubicBezTo>
                    <a:cubicBezTo>
                      <a:pt x="3865" y="5737"/>
                      <a:pt x="3823" y="5760"/>
                      <a:pt x="3764" y="5770"/>
                    </a:cubicBezTo>
                    <a:cubicBezTo>
                      <a:pt x="3770" y="5742"/>
                      <a:pt x="3775" y="5713"/>
                      <a:pt x="3778" y="5684"/>
                    </a:cubicBezTo>
                    <a:close/>
                    <a:moveTo>
                      <a:pt x="3321" y="1403"/>
                    </a:moveTo>
                    <a:cubicBezTo>
                      <a:pt x="3308" y="1400"/>
                      <a:pt x="3294" y="1405"/>
                      <a:pt x="3286" y="1416"/>
                    </a:cubicBezTo>
                    <a:cubicBezTo>
                      <a:pt x="3279" y="1427"/>
                      <a:pt x="3280" y="1442"/>
                      <a:pt x="3289" y="1453"/>
                    </a:cubicBezTo>
                    <a:cubicBezTo>
                      <a:pt x="3302" y="1469"/>
                      <a:pt x="3336" y="1505"/>
                      <a:pt x="3393" y="1533"/>
                    </a:cubicBezTo>
                    <a:cubicBezTo>
                      <a:pt x="3382" y="1532"/>
                      <a:pt x="3372" y="1531"/>
                      <a:pt x="3366" y="1531"/>
                    </a:cubicBezTo>
                    <a:cubicBezTo>
                      <a:pt x="3352" y="1529"/>
                      <a:pt x="3339" y="1537"/>
                      <a:pt x="3334" y="1550"/>
                    </a:cubicBezTo>
                    <a:cubicBezTo>
                      <a:pt x="3329" y="1562"/>
                      <a:pt x="3333" y="1577"/>
                      <a:pt x="3343" y="1585"/>
                    </a:cubicBezTo>
                    <a:cubicBezTo>
                      <a:pt x="3360" y="1599"/>
                      <a:pt x="3379" y="1611"/>
                      <a:pt x="3399" y="1622"/>
                    </a:cubicBezTo>
                    <a:cubicBezTo>
                      <a:pt x="3342" y="1662"/>
                      <a:pt x="3243" y="1717"/>
                      <a:pt x="3137" y="1718"/>
                    </a:cubicBezTo>
                    <a:cubicBezTo>
                      <a:pt x="3125" y="1718"/>
                      <a:pt x="3114" y="1726"/>
                      <a:pt x="3109" y="1738"/>
                    </a:cubicBezTo>
                    <a:cubicBezTo>
                      <a:pt x="3104" y="1749"/>
                      <a:pt x="3107" y="1763"/>
                      <a:pt x="3116" y="1771"/>
                    </a:cubicBezTo>
                    <a:cubicBezTo>
                      <a:pt x="3128" y="1783"/>
                      <a:pt x="3151" y="1802"/>
                      <a:pt x="3185" y="1818"/>
                    </a:cubicBezTo>
                    <a:cubicBezTo>
                      <a:pt x="3148" y="1861"/>
                      <a:pt x="3094" y="1934"/>
                      <a:pt x="3075" y="2017"/>
                    </a:cubicBezTo>
                    <a:cubicBezTo>
                      <a:pt x="3074" y="2022"/>
                      <a:pt x="3074" y="2027"/>
                      <a:pt x="3075" y="2032"/>
                    </a:cubicBezTo>
                    <a:cubicBezTo>
                      <a:pt x="3012" y="2111"/>
                      <a:pt x="2994" y="2202"/>
                      <a:pt x="2991" y="2264"/>
                    </a:cubicBezTo>
                    <a:cubicBezTo>
                      <a:pt x="2987" y="2202"/>
                      <a:pt x="2968" y="2114"/>
                      <a:pt x="2907" y="2037"/>
                    </a:cubicBezTo>
                    <a:cubicBezTo>
                      <a:pt x="2908" y="2032"/>
                      <a:pt x="2908" y="2026"/>
                      <a:pt x="2907" y="2021"/>
                    </a:cubicBezTo>
                    <a:cubicBezTo>
                      <a:pt x="2888" y="1938"/>
                      <a:pt x="2834" y="1865"/>
                      <a:pt x="2796" y="1822"/>
                    </a:cubicBezTo>
                    <a:cubicBezTo>
                      <a:pt x="2830" y="1806"/>
                      <a:pt x="2853" y="1787"/>
                      <a:pt x="2865" y="1775"/>
                    </a:cubicBezTo>
                    <a:cubicBezTo>
                      <a:pt x="2874" y="1767"/>
                      <a:pt x="2877" y="1754"/>
                      <a:pt x="2873" y="1742"/>
                    </a:cubicBezTo>
                    <a:cubicBezTo>
                      <a:pt x="2868" y="1730"/>
                      <a:pt x="2857" y="1722"/>
                      <a:pt x="2844" y="1722"/>
                    </a:cubicBezTo>
                    <a:cubicBezTo>
                      <a:pt x="2738" y="1721"/>
                      <a:pt x="2640" y="1666"/>
                      <a:pt x="2583" y="1626"/>
                    </a:cubicBezTo>
                    <a:cubicBezTo>
                      <a:pt x="2603" y="1616"/>
                      <a:pt x="2621" y="1603"/>
                      <a:pt x="2639" y="1589"/>
                    </a:cubicBezTo>
                    <a:cubicBezTo>
                      <a:pt x="2649" y="1581"/>
                      <a:pt x="2653" y="1566"/>
                      <a:pt x="2648" y="1554"/>
                    </a:cubicBezTo>
                    <a:cubicBezTo>
                      <a:pt x="2643" y="1541"/>
                      <a:pt x="2630" y="1533"/>
                      <a:pt x="2616" y="1535"/>
                    </a:cubicBezTo>
                    <a:cubicBezTo>
                      <a:pt x="2609" y="1535"/>
                      <a:pt x="2600" y="1536"/>
                      <a:pt x="2589" y="1537"/>
                    </a:cubicBezTo>
                    <a:cubicBezTo>
                      <a:pt x="2645" y="1509"/>
                      <a:pt x="2679" y="1473"/>
                      <a:pt x="2693" y="1457"/>
                    </a:cubicBezTo>
                    <a:cubicBezTo>
                      <a:pt x="2702" y="1446"/>
                      <a:pt x="2703" y="1432"/>
                      <a:pt x="2695" y="1420"/>
                    </a:cubicBezTo>
                    <a:cubicBezTo>
                      <a:pt x="2688" y="1409"/>
                      <a:pt x="2674" y="1404"/>
                      <a:pt x="2661" y="1408"/>
                    </a:cubicBezTo>
                    <a:cubicBezTo>
                      <a:pt x="2613" y="1421"/>
                      <a:pt x="2556" y="1423"/>
                      <a:pt x="2492" y="1419"/>
                    </a:cubicBezTo>
                    <a:cubicBezTo>
                      <a:pt x="2750" y="1353"/>
                      <a:pt x="2885" y="1254"/>
                      <a:pt x="2950" y="1190"/>
                    </a:cubicBezTo>
                    <a:cubicBezTo>
                      <a:pt x="2951" y="1188"/>
                      <a:pt x="2953" y="1187"/>
                      <a:pt x="2954" y="1185"/>
                    </a:cubicBezTo>
                    <a:cubicBezTo>
                      <a:pt x="2979" y="1184"/>
                      <a:pt x="3005" y="1184"/>
                      <a:pt x="3030" y="1184"/>
                    </a:cubicBezTo>
                    <a:cubicBezTo>
                      <a:pt x="3031" y="1185"/>
                      <a:pt x="3032" y="1185"/>
                      <a:pt x="3032" y="1186"/>
                    </a:cubicBezTo>
                    <a:cubicBezTo>
                      <a:pt x="3097" y="1250"/>
                      <a:pt x="3232" y="1349"/>
                      <a:pt x="3490" y="1415"/>
                    </a:cubicBezTo>
                    <a:cubicBezTo>
                      <a:pt x="3426" y="1419"/>
                      <a:pt x="3368" y="1417"/>
                      <a:pt x="3321" y="1403"/>
                    </a:cubicBezTo>
                    <a:close/>
                    <a:moveTo>
                      <a:pt x="3313" y="5908"/>
                    </a:moveTo>
                    <a:cubicBezTo>
                      <a:pt x="3312" y="5909"/>
                      <a:pt x="3311" y="5909"/>
                      <a:pt x="3310" y="5910"/>
                    </a:cubicBezTo>
                    <a:cubicBezTo>
                      <a:pt x="3328" y="5845"/>
                      <a:pt x="3337" y="5774"/>
                      <a:pt x="3337" y="5700"/>
                    </a:cubicBezTo>
                    <a:cubicBezTo>
                      <a:pt x="3337" y="5662"/>
                      <a:pt x="3335" y="5623"/>
                      <a:pt x="3330" y="5584"/>
                    </a:cubicBezTo>
                    <a:cubicBezTo>
                      <a:pt x="3312" y="5425"/>
                      <a:pt x="3261" y="5283"/>
                      <a:pt x="3228" y="5205"/>
                    </a:cubicBezTo>
                    <a:cubicBezTo>
                      <a:pt x="3232" y="5204"/>
                      <a:pt x="3235" y="5202"/>
                      <a:pt x="3238" y="5200"/>
                    </a:cubicBezTo>
                    <a:cubicBezTo>
                      <a:pt x="3292" y="5282"/>
                      <a:pt x="3372" y="5441"/>
                      <a:pt x="3382" y="5674"/>
                    </a:cubicBezTo>
                    <a:lnTo>
                      <a:pt x="3383" y="5703"/>
                    </a:lnTo>
                    <a:cubicBezTo>
                      <a:pt x="3383" y="5803"/>
                      <a:pt x="3359" y="5872"/>
                      <a:pt x="3313" y="5908"/>
                    </a:cubicBezTo>
                    <a:close/>
                    <a:moveTo>
                      <a:pt x="2992" y="2340"/>
                    </a:moveTo>
                    <a:cubicBezTo>
                      <a:pt x="2991" y="2340"/>
                      <a:pt x="2990" y="2340"/>
                      <a:pt x="2990" y="2340"/>
                    </a:cubicBezTo>
                    <a:cubicBezTo>
                      <a:pt x="2990" y="2335"/>
                      <a:pt x="2991" y="2330"/>
                      <a:pt x="2991" y="2323"/>
                    </a:cubicBezTo>
                    <a:cubicBezTo>
                      <a:pt x="2991" y="2329"/>
                      <a:pt x="2992" y="2335"/>
                      <a:pt x="2993" y="2340"/>
                    </a:cubicBezTo>
                    <a:lnTo>
                      <a:pt x="2992" y="2340"/>
                    </a:lnTo>
                    <a:close/>
                    <a:moveTo>
                      <a:pt x="2654" y="5584"/>
                    </a:moveTo>
                    <a:cubicBezTo>
                      <a:pt x="2650" y="5623"/>
                      <a:pt x="2648" y="5662"/>
                      <a:pt x="2648" y="5700"/>
                    </a:cubicBezTo>
                    <a:cubicBezTo>
                      <a:pt x="2648" y="5774"/>
                      <a:pt x="2657" y="5845"/>
                      <a:pt x="2675" y="5910"/>
                    </a:cubicBezTo>
                    <a:cubicBezTo>
                      <a:pt x="2674" y="5909"/>
                      <a:pt x="2673" y="5909"/>
                      <a:pt x="2672" y="5908"/>
                    </a:cubicBezTo>
                    <a:cubicBezTo>
                      <a:pt x="2625" y="5872"/>
                      <a:pt x="2602" y="5803"/>
                      <a:pt x="2602" y="5703"/>
                    </a:cubicBezTo>
                    <a:lnTo>
                      <a:pt x="2603" y="5674"/>
                    </a:lnTo>
                    <a:cubicBezTo>
                      <a:pt x="2612" y="5441"/>
                      <a:pt x="2693" y="5282"/>
                      <a:pt x="2746" y="5200"/>
                    </a:cubicBezTo>
                    <a:cubicBezTo>
                      <a:pt x="2750" y="5202"/>
                      <a:pt x="2753" y="5204"/>
                      <a:pt x="2756" y="5205"/>
                    </a:cubicBezTo>
                    <a:cubicBezTo>
                      <a:pt x="2724" y="5283"/>
                      <a:pt x="2673" y="5425"/>
                      <a:pt x="2654" y="5584"/>
                    </a:cubicBezTo>
                    <a:close/>
                    <a:moveTo>
                      <a:pt x="2264" y="5416"/>
                    </a:moveTo>
                    <a:cubicBezTo>
                      <a:pt x="2253" y="5402"/>
                      <a:pt x="2247" y="5386"/>
                      <a:pt x="2247" y="5369"/>
                    </a:cubicBezTo>
                    <a:lnTo>
                      <a:pt x="2247" y="5367"/>
                    </a:lnTo>
                    <a:cubicBezTo>
                      <a:pt x="2249" y="5322"/>
                      <a:pt x="2257" y="5256"/>
                      <a:pt x="2311" y="5200"/>
                    </a:cubicBezTo>
                    <a:cubicBezTo>
                      <a:pt x="2358" y="5151"/>
                      <a:pt x="2436" y="5116"/>
                      <a:pt x="2541" y="5096"/>
                    </a:cubicBezTo>
                    <a:cubicBezTo>
                      <a:pt x="2456" y="5165"/>
                      <a:pt x="2336" y="5280"/>
                      <a:pt x="2264" y="5416"/>
                    </a:cubicBezTo>
                    <a:close/>
                    <a:moveTo>
                      <a:pt x="2114" y="5614"/>
                    </a:moveTo>
                    <a:cubicBezTo>
                      <a:pt x="2138" y="5626"/>
                      <a:pt x="2169" y="5638"/>
                      <a:pt x="2204" y="5640"/>
                    </a:cubicBezTo>
                    <a:cubicBezTo>
                      <a:pt x="2204" y="5655"/>
                      <a:pt x="2205" y="5669"/>
                      <a:pt x="2206" y="5684"/>
                    </a:cubicBezTo>
                    <a:cubicBezTo>
                      <a:pt x="2210" y="5713"/>
                      <a:pt x="2215" y="5742"/>
                      <a:pt x="2221" y="5770"/>
                    </a:cubicBezTo>
                    <a:cubicBezTo>
                      <a:pt x="2161" y="5760"/>
                      <a:pt x="2120" y="5737"/>
                      <a:pt x="2114" y="5614"/>
                    </a:cubicBezTo>
                    <a:close/>
                    <a:moveTo>
                      <a:pt x="2235" y="2648"/>
                    </a:moveTo>
                    <a:cubicBezTo>
                      <a:pt x="2203" y="2656"/>
                      <a:pt x="2168" y="2647"/>
                      <a:pt x="2132" y="2622"/>
                    </a:cubicBezTo>
                    <a:cubicBezTo>
                      <a:pt x="2123" y="2616"/>
                      <a:pt x="2112" y="2615"/>
                      <a:pt x="2102" y="2620"/>
                    </a:cubicBezTo>
                    <a:cubicBezTo>
                      <a:pt x="2092" y="2624"/>
                      <a:pt x="2086" y="2633"/>
                      <a:pt x="2084" y="2643"/>
                    </a:cubicBezTo>
                    <a:cubicBezTo>
                      <a:pt x="2083" y="2652"/>
                      <a:pt x="2082" y="2660"/>
                      <a:pt x="2082" y="2669"/>
                    </a:cubicBezTo>
                    <a:cubicBezTo>
                      <a:pt x="2082" y="2680"/>
                      <a:pt x="2083" y="2694"/>
                      <a:pt x="2087" y="2708"/>
                    </a:cubicBezTo>
                    <a:cubicBezTo>
                      <a:pt x="2015" y="2705"/>
                      <a:pt x="1941" y="2687"/>
                      <a:pt x="1933" y="2659"/>
                    </a:cubicBezTo>
                    <a:cubicBezTo>
                      <a:pt x="1930" y="2647"/>
                      <a:pt x="1928" y="2636"/>
                      <a:pt x="1928" y="2625"/>
                    </a:cubicBezTo>
                    <a:cubicBezTo>
                      <a:pt x="1928" y="2593"/>
                      <a:pt x="1943" y="2572"/>
                      <a:pt x="1952" y="2565"/>
                    </a:cubicBezTo>
                    <a:cubicBezTo>
                      <a:pt x="1966" y="2554"/>
                      <a:pt x="2006" y="2509"/>
                      <a:pt x="2006" y="2453"/>
                    </a:cubicBezTo>
                    <a:lnTo>
                      <a:pt x="2006" y="2450"/>
                    </a:lnTo>
                    <a:cubicBezTo>
                      <a:pt x="2005" y="2409"/>
                      <a:pt x="1984" y="2372"/>
                      <a:pt x="1942" y="2340"/>
                    </a:cubicBezTo>
                    <a:cubicBezTo>
                      <a:pt x="1905" y="2313"/>
                      <a:pt x="1861" y="2296"/>
                      <a:pt x="1814" y="2279"/>
                    </a:cubicBezTo>
                    <a:cubicBezTo>
                      <a:pt x="1719" y="2243"/>
                      <a:pt x="1620" y="2206"/>
                      <a:pt x="1557" y="2069"/>
                    </a:cubicBezTo>
                    <a:cubicBezTo>
                      <a:pt x="1551" y="2058"/>
                      <a:pt x="1540" y="2051"/>
                      <a:pt x="1527" y="2051"/>
                    </a:cubicBezTo>
                    <a:cubicBezTo>
                      <a:pt x="1515" y="2052"/>
                      <a:pt x="1504" y="2060"/>
                      <a:pt x="1500" y="2072"/>
                    </a:cubicBezTo>
                    <a:cubicBezTo>
                      <a:pt x="1498" y="2077"/>
                      <a:pt x="1495" y="2085"/>
                      <a:pt x="1493" y="2093"/>
                    </a:cubicBezTo>
                    <a:cubicBezTo>
                      <a:pt x="1418" y="2034"/>
                      <a:pt x="1247" y="1884"/>
                      <a:pt x="1154" y="1690"/>
                    </a:cubicBezTo>
                    <a:cubicBezTo>
                      <a:pt x="1159" y="1690"/>
                      <a:pt x="1164" y="1691"/>
                      <a:pt x="1169" y="1691"/>
                    </a:cubicBezTo>
                    <a:cubicBezTo>
                      <a:pt x="1179" y="1692"/>
                      <a:pt x="1188" y="1688"/>
                      <a:pt x="1194" y="1681"/>
                    </a:cubicBezTo>
                    <a:cubicBezTo>
                      <a:pt x="1200" y="1675"/>
                      <a:pt x="1202" y="1668"/>
                      <a:pt x="1202" y="1661"/>
                    </a:cubicBezTo>
                    <a:cubicBezTo>
                      <a:pt x="1202" y="1659"/>
                      <a:pt x="1202" y="1657"/>
                      <a:pt x="1202" y="1655"/>
                    </a:cubicBezTo>
                    <a:cubicBezTo>
                      <a:pt x="1200" y="1644"/>
                      <a:pt x="1195" y="1617"/>
                      <a:pt x="1195" y="1592"/>
                    </a:cubicBezTo>
                    <a:cubicBezTo>
                      <a:pt x="1195" y="1577"/>
                      <a:pt x="1197" y="1569"/>
                      <a:pt x="1198" y="1566"/>
                    </a:cubicBezTo>
                    <a:cubicBezTo>
                      <a:pt x="1202" y="1561"/>
                      <a:pt x="1216" y="1550"/>
                      <a:pt x="1227" y="1541"/>
                    </a:cubicBezTo>
                    <a:cubicBezTo>
                      <a:pt x="1276" y="1502"/>
                      <a:pt x="1357" y="1436"/>
                      <a:pt x="1357" y="1344"/>
                    </a:cubicBezTo>
                    <a:cubicBezTo>
                      <a:pt x="1357" y="1314"/>
                      <a:pt x="1348" y="1284"/>
                      <a:pt x="1331" y="1254"/>
                    </a:cubicBezTo>
                    <a:cubicBezTo>
                      <a:pt x="1301" y="1202"/>
                      <a:pt x="1268" y="1162"/>
                      <a:pt x="1239" y="1126"/>
                    </a:cubicBezTo>
                    <a:cubicBezTo>
                      <a:pt x="1208" y="1089"/>
                      <a:pt x="1182" y="1057"/>
                      <a:pt x="1182" y="1037"/>
                    </a:cubicBezTo>
                    <a:cubicBezTo>
                      <a:pt x="1182" y="1035"/>
                      <a:pt x="1182" y="1034"/>
                      <a:pt x="1182" y="1033"/>
                    </a:cubicBezTo>
                    <a:cubicBezTo>
                      <a:pt x="1185" y="1022"/>
                      <a:pt x="1197" y="1010"/>
                      <a:pt x="1221" y="997"/>
                    </a:cubicBezTo>
                    <a:cubicBezTo>
                      <a:pt x="1251" y="980"/>
                      <a:pt x="1289" y="962"/>
                      <a:pt x="1334" y="942"/>
                    </a:cubicBezTo>
                    <a:cubicBezTo>
                      <a:pt x="1339" y="939"/>
                      <a:pt x="1343" y="936"/>
                      <a:pt x="1347" y="931"/>
                    </a:cubicBezTo>
                    <a:cubicBezTo>
                      <a:pt x="1352" y="930"/>
                      <a:pt x="1356" y="930"/>
                      <a:pt x="1362" y="929"/>
                    </a:cubicBezTo>
                    <a:cubicBezTo>
                      <a:pt x="1364" y="928"/>
                      <a:pt x="1366" y="928"/>
                      <a:pt x="1368" y="927"/>
                    </a:cubicBezTo>
                    <a:cubicBezTo>
                      <a:pt x="1422" y="904"/>
                      <a:pt x="1473" y="884"/>
                      <a:pt x="1505" y="872"/>
                    </a:cubicBezTo>
                    <a:cubicBezTo>
                      <a:pt x="1503" y="892"/>
                      <a:pt x="1497" y="919"/>
                      <a:pt x="1479" y="943"/>
                    </a:cubicBezTo>
                    <a:cubicBezTo>
                      <a:pt x="1450" y="983"/>
                      <a:pt x="1416" y="1103"/>
                      <a:pt x="1416" y="1196"/>
                    </a:cubicBezTo>
                    <a:cubicBezTo>
                      <a:pt x="1416" y="1217"/>
                      <a:pt x="1417" y="1236"/>
                      <a:pt x="1421" y="1253"/>
                    </a:cubicBezTo>
                    <a:cubicBezTo>
                      <a:pt x="1428" y="1294"/>
                      <a:pt x="1445" y="1324"/>
                      <a:pt x="1471" y="1340"/>
                    </a:cubicBezTo>
                    <a:cubicBezTo>
                      <a:pt x="1483" y="1348"/>
                      <a:pt x="1495" y="1358"/>
                      <a:pt x="1507" y="1368"/>
                    </a:cubicBezTo>
                    <a:cubicBezTo>
                      <a:pt x="1552" y="1405"/>
                      <a:pt x="1606" y="1449"/>
                      <a:pt x="1731" y="1473"/>
                    </a:cubicBezTo>
                    <a:cubicBezTo>
                      <a:pt x="1727" y="1477"/>
                      <a:pt x="1724" y="1482"/>
                      <a:pt x="1721" y="1487"/>
                    </a:cubicBezTo>
                    <a:cubicBezTo>
                      <a:pt x="1687" y="1488"/>
                      <a:pt x="1644" y="1493"/>
                      <a:pt x="1606" y="1511"/>
                    </a:cubicBezTo>
                    <a:cubicBezTo>
                      <a:pt x="1538" y="1542"/>
                      <a:pt x="1507" y="1640"/>
                      <a:pt x="1507" y="1718"/>
                    </a:cubicBezTo>
                    <a:cubicBezTo>
                      <a:pt x="1507" y="1740"/>
                      <a:pt x="1510" y="1763"/>
                      <a:pt x="1516" y="1785"/>
                    </a:cubicBezTo>
                    <a:cubicBezTo>
                      <a:pt x="1519" y="1797"/>
                      <a:pt x="1529" y="1806"/>
                      <a:pt x="1542" y="1808"/>
                    </a:cubicBezTo>
                    <a:cubicBezTo>
                      <a:pt x="1554" y="1809"/>
                      <a:pt x="1566" y="1804"/>
                      <a:pt x="1572" y="1793"/>
                    </a:cubicBezTo>
                    <a:cubicBezTo>
                      <a:pt x="1582" y="1778"/>
                      <a:pt x="1602" y="1750"/>
                      <a:pt x="1635" y="1738"/>
                    </a:cubicBezTo>
                    <a:cubicBezTo>
                      <a:pt x="1662" y="1729"/>
                      <a:pt x="1693" y="1732"/>
                      <a:pt x="1728" y="1748"/>
                    </a:cubicBezTo>
                    <a:cubicBezTo>
                      <a:pt x="1735" y="1751"/>
                      <a:pt x="1744" y="1752"/>
                      <a:pt x="1752" y="1749"/>
                    </a:cubicBezTo>
                    <a:cubicBezTo>
                      <a:pt x="1754" y="1748"/>
                      <a:pt x="1801" y="1731"/>
                      <a:pt x="1886" y="1758"/>
                    </a:cubicBezTo>
                    <a:cubicBezTo>
                      <a:pt x="1835" y="1762"/>
                      <a:pt x="1786" y="1770"/>
                      <a:pt x="1756" y="1782"/>
                    </a:cubicBezTo>
                    <a:cubicBezTo>
                      <a:pt x="1696" y="1807"/>
                      <a:pt x="1556" y="1865"/>
                      <a:pt x="1446" y="1782"/>
                    </a:cubicBezTo>
                    <a:cubicBezTo>
                      <a:pt x="1434" y="1773"/>
                      <a:pt x="1417" y="1773"/>
                      <a:pt x="1406" y="1784"/>
                    </a:cubicBezTo>
                    <a:cubicBezTo>
                      <a:pt x="1395" y="1794"/>
                      <a:pt x="1393" y="1811"/>
                      <a:pt x="1402" y="1823"/>
                    </a:cubicBezTo>
                    <a:cubicBezTo>
                      <a:pt x="1433" y="1871"/>
                      <a:pt x="1523" y="1982"/>
                      <a:pt x="1678" y="1968"/>
                    </a:cubicBezTo>
                    <a:cubicBezTo>
                      <a:pt x="1742" y="1961"/>
                      <a:pt x="1790" y="1947"/>
                      <a:pt x="1831" y="1931"/>
                    </a:cubicBezTo>
                    <a:cubicBezTo>
                      <a:pt x="1826" y="1946"/>
                      <a:pt x="1824" y="1961"/>
                      <a:pt x="1824" y="1976"/>
                    </a:cubicBezTo>
                    <a:cubicBezTo>
                      <a:pt x="1824" y="2007"/>
                      <a:pt x="1833" y="2035"/>
                      <a:pt x="1840" y="2052"/>
                    </a:cubicBezTo>
                    <a:cubicBezTo>
                      <a:pt x="1845" y="2063"/>
                      <a:pt x="1856" y="2071"/>
                      <a:pt x="1869" y="2070"/>
                    </a:cubicBezTo>
                    <a:cubicBezTo>
                      <a:pt x="1881" y="2070"/>
                      <a:pt x="1893" y="2062"/>
                      <a:pt x="1897" y="2051"/>
                    </a:cubicBezTo>
                    <a:cubicBezTo>
                      <a:pt x="1903" y="2035"/>
                      <a:pt x="1921" y="1996"/>
                      <a:pt x="1958" y="1964"/>
                    </a:cubicBezTo>
                    <a:cubicBezTo>
                      <a:pt x="2002" y="1926"/>
                      <a:pt x="2061" y="1910"/>
                      <a:pt x="2132" y="1916"/>
                    </a:cubicBezTo>
                    <a:cubicBezTo>
                      <a:pt x="2134" y="1916"/>
                      <a:pt x="2136" y="1916"/>
                      <a:pt x="2138" y="1916"/>
                    </a:cubicBezTo>
                    <a:lnTo>
                      <a:pt x="2143" y="1920"/>
                    </a:lnTo>
                    <a:cubicBezTo>
                      <a:pt x="2143" y="1920"/>
                      <a:pt x="2148" y="1925"/>
                      <a:pt x="2148" y="1925"/>
                    </a:cubicBezTo>
                    <a:cubicBezTo>
                      <a:pt x="2151" y="1927"/>
                      <a:pt x="2153" y="1929"/>
                      <a:pt x="2156" y="1930"/>
                    </a:cubicBezTo>
                    <a:cubicBezTo>
                      <a:pt x="2158" y="1931"/>
                      <a:pt x="2192" y="1947"/>
                      <a:pt x="2231" y="1959"/>
                    </a:cubicBezTo>
                    <a:cubicBezTo>
                      <a:pt x="2235" y="1960"/>
                      <a:pt x="2239" y="1961"/>
                      <a:pt x="2243" y="1960"/>
                    </a:cubicBezTo>
                    <a:lnTo>
                      <a:pt x="2255" y="1972"/>
                    </a:lnTo>
                    <a:cubicBezTo>
                      <a:pt x="2293" y="2007"/>
                      <a:pt x="2329" y="2042"/>
                      <a:pt x="2367" y="2078"/>
                    </a:cubicBezTo>
                    <a:cubicBezTo>
                      <a:pt x="2375" y="2087"/>
                      <a:pt x="2388" y="2090"/>
                      <a:pt x="2399" y="2085"/>
                    </a:cubicBezTo>
                    <a:cubicBezTo>
                      <a:pt x="2424" y="2129"/>
                      <a:pt x="2442" y="2176"/>
                      <a:pt x="2454" y="2225"/>
                    </a:cubicBezTo>
                    <a:cubicBezTo>
                      <a:pt x="2454" y="2225"/>
                      <a:pt x="2454" y="2225"/>
                      <a:pt x="2454" y="2225"/>
                    </a:cubicBezTo>
                    <a:cubicBezTo>
                      <a:pt x="2454" y="2225"/>
                      <a:pt x="2454" y="2225"/>
                      <a:pt x="2454" y="2225"/>
                    </a:cubicBezTo>
                    <a:lnTo>
                      <a:pt x="2459" y="2251"/>
                    </a:lnTo>
                    <a:cubicBezTo>
                      <a:pt x="2459" y="2252"/>
                      <a:pt x="2459" y="2252"/>
                      <a:pt x="2460" y="2253"/>
                    </a:cubicBezTo>
                    <a:cubicBezTo>
                      <a:pt x="2457" y="2257"/>
                      <a:pt x="2455" y="2261"/>
                      <a:pt x="2454" y="2265"/>
                    </a:cubicBezTo>
                    <a:cubicBezTo>
                      <a:pt x="2439" y="2328"/>
                      <a:pt x="2410" y="2412"/>
                      <a:pt x="2351" y="2460"/>
                    </a:cubicBezTo>
                    <a:cubicBezTo>
                      <a:pt x="2319" y="2485"/>
                      <a:pt x="2281" y="2497"/>
                      <a:pt x="2237" y="2494"/>
                    </a:cubicBezTo>
                    <a:cubicBezTo>
                      <a:pt x="2224" y="2493"/>
                      <a:pt x="2212" y="2500"/>
                      <a:pt x="2206" y="2512"/>
                    </a:cubicBezTo>
                    <a:cubicBezTo>
                      <a:pt x="2201" y="2524"/>
                      <a:pt x="2204" y="2538"/>
                      <a:pt x="2213" y="2547"/>
                    </a:cubicBezTo>
                    <a:cubicBezTo>
                      <a:pt x="2230" y="2563"/>
                      <a:pt x="2262" y="2588"/>
                      <a:pt x="2305" y="2604"/>
                    </a:cubicBezTo>
                    <a:cubicBezTo>
                      <a:pt x="2288" y="2622"/>
                      <a:pt x="2264" y="2641"/>
                      <a:pt x="2235" y="2648"/>
                    </a:cubicBezTo>
                    <a:close/>
                    <a:moveTo>
                      <a:pt x="1711" y="1072"/>
                    </a:moveTo>
                    <a:cubicBezTo>
                      <a:pt x="1713" y="1070"/>
                      <a:pt x="1714" y="1068"/>
                      <a:pt x="1716" y="1066"/>
                    </a:cubicBezTo>
                    <a:cubicBezTo>
                      <a:pt x="1716" y="1069"/>
                      <a:pt x="1716" y="1071"/>
                      <a:pt x="1716" y="1073"/>
                    </a:cubicBezTo>
                    <a:cubicBezTo>
                      <a:pt x="1716" y="1084"/>
                      <a:pt x="1717" y="1097"/>
                      <a:pt x="1719" y="1111"/>
                    </a:cubicBezTo>
                    <a:cubicBezTo>
                      <a:pt x="1719" y="1113"/>
                      <a:pt x="1719" y="1114"/>
                      <a:pt x="1720" y="1116"/>
                    </a:cubicBezTo>
                    <a:cubicBezTo>
                      <a:pt x="1720" y="1118"/>
                      <a:pt x="1720" y="1120"/>
                      <a:pt x="1720" y="1123"/>
                    </a:cubicBezTo>
                    <a:lnTo>
                      <a:pt x="1724" y="1141"/>
                    </a:lnTo>
                    <a:cubicBezTo>
                      <a:pt x="1724" y="1143"/>
                      <a:pt x="1725" y="1145"/>
                      <a:pt x="1726" y="1147"/>
                    </a:cubicBezTo>
                    <a:cubicBezTo>
                      <a:pt x="1726" y="1149"/>
                      <a:pt x="1726" y="1150"/>
                      <a:pt x="1726" y="1152"/>
                    </a:cubicBezTo>
                    <a:cubicBezTo>
                      <a:pt x="1731" y="1169"/>
                      <a:pt x="1736" y="1186"/>
                      <a:pt x="1742" y="1204"/>
                    </a:cubicBezTo>
                    <a:cubicBezTo>
                      <a:pt x="1743" y="1205"/>
                      <a:pt x="1743" y="1207"/>
                      <a:pt x="1744" y="1208"/>
                    </a:cubicBezTo>
                    <a:cubicBezTo>
                      <a:pt x="1744" y="1209"/>
                      <a:pt x="1745" y="1211"/>
                      <a:pt x="1745" y="1213"/>
                    </a:cubicBezTo>
                    <a:cubicBezTo>
                      <a:pt x="1750" y="1225"/>
                      <a:pt x="1755" y="1239"/>
                      <a:pt x="1761" y="1251"/>
                    </a:cubicBezTo>
                    <a:cubicBezTo>
                      <a:pt x="1762" y="1254"/>
                      <a:pt x="1763" y="1255"/>
                      <a:pt x="1765" y="1257"/>
                    </a:cubicBezTo>
                    <a:cubicBezTo>
                      <a:pt x="1765" y="1259"/>
                      <a:pt x="1766" y="1261"/>
                      <a:pt x="1767" y="1263"/>
                    </a:cubicBezTo>
                    <a:lnTo>
                      <a:pt x="1780" y="1291"/>
                    </a:lnTo>
                    <a:cubicBezTo>
                      <a:pt x="1781" y="1292"/>
                      <a:pt x="1782" y="1294"/>
                      <a:pt x="1782" y="1295"/>
                    </a:cubicBezTo>
                    <a:cubicBezTo>
                      <a:pt x="1783" y="1296"/>
                      <a:pt x="1783" y="1297"/>
                      <a:pt x="1784" y="1299"/>
                    </a:cubicBezTo>
                    <a:cubicBezTo>
                      <a:pt x="1790" y="1310"/>
                      <a:pt x="1798" y="1323"/>
                      <a:pt x="1805" y="1335"/>
                    </a:cubicBezTo>
                    <a:cubicBezTo>
                      <a:pt x="1758" y="1326"/>
                      <a:pt x="1730" y="1318"/>
                      <a:pt x="1723" y="1313"/>
                    </a:cubicBezTo>
                    <a:cubicBezTo>
                      <a:pt x="1709" y="1303"/>
                      <a:pt x="1663" y="1267"/>
                      <a:pt x="1656" y="1211"/>
                    </a:cubicBezTo>
                    <a:cubicBezTo>
                      <a:pt x="1650" y="1167"/>
                      <a:pt x="1669" y="1121"/>
                      <a:pt x="1711" y="1072"/>
                    </a:cubicBezTo>
                    <a:close/>
                    <a:moveTo>
                      <a:pt x="2205" y="920"/>
                    </a:moveTo>
                    <a:cubicBezTo>
                      <a:pt x="2204" y="921"/>
                      <a:pt x="2203" y="922"/>
                      <a:pt x="2201" y="923"/>
                    </a:cubicBezTo>
                    <a:cubicBezTo>
                      <a:pt x="2201" y="923"/>
                      <a:pt x="2201" y="923"/>
                      <a:pt x="2201" y="924"/>
                    </a:cubicBezTo>
                    <a:cubicBezTo>
                      <a:pt x="2202" y="922"/>
                      <a:pt x="2204" y="921"/>
                      <a:pt x="2205" y="920"/>
                    </a:cubicBezTo>
                    <a:close/>
                    <a:moveTo>
                      <a:pt x="2655" y="456"/>
                    </a:moveTo>
                    <a:lnTo>
                      <a:pt x="2654" y="457"/>
                    </a:lnTo>
                    <a:cubicBezTo>
                      <a:pt x="2653" y="457"/>
                      <a:pt x="2652" y="456"/>
                      <a:pt x="2652" y="456"/>
                    </a:cubicBezTo>
                    <a:cubicBezTo>
                      <a:pt x="2653" y="456"/>
                      <a:pt x="2654" y="456"/>
                      <a:pt x="2655" y="456"/>
                    </a:cubicBezTo>
                    <a:close/>
                    <a:moveTo>
                      <a:pt x="3370" y="456"/>
                    </a:moveTo>
                    <a:cubicBezTo>
                      <a:pt x="3371" y="456"/>
                      <a:pt x="3371" y="456"/>
                      <a:pt x="3372" y="456"/>
                    </a:cubicBezTo>
                    <a:cubicBezTo>
                      <a:pt x="3371" y="456"/>
                      <a:pt x="3370" y="457"/>
                      <a:pt x="3370" y="457"/>
                    </a:cubicBezTo>
                    <a:lnTo>
                      <a:pt x="3369" y="455"/>
                    </a:lnTo>
                    <a:cubicBezTo>
                      <a:pt x="3369" y="456"/>
                      <a:pt x="3369" y="456"/>
                      <a:pt x="3370" y="456"/>
                    </a:cubicBezTo>
                    <a:close/>
                    <a:moveTo>
                      <a:pt x="3781" y="919"/>
                    </a:moveTo>
                    <a:cubicBezTo>
                      <a:pt x="3781" y="919"/>
                      <a:pt x="3780" y="919"/>
                      <a:pt x="3780" y="919"/>
                    </a:cubicBezTo>
                    <a:cubicBezTo>
                      <a:pt x="3779" y="918"/>
                      <a:pt x="3778" y="917"/>
                      <a:pt x="3777" y="915"/>
                    </a:cubicBezTo>
                    <a:cubicBezTo>
                      <a:pt x="3778" y="917"/>
                      <a:pt x="3780" y="918"/>
                      <a:pt x="3781" y="919"/>
                    </a:cubicBezTo>
                    <a:close/>
                    <a:moveTo>
                      <a:pt x="4198" y="1295"/>
                    </a:moveTo>
                    <a:cubicBezTo>
                      <a:pt x="4198" y="1293"/>
                      <a:pt x="4199" y="1292"/>
                      <a:pt x="4199" y="1291"/>
                    </a:cubicBezTo>
                    <a:cubicBezTo>
                      <a:pt x="4200" y="1289"/>
                      <a:pt x="4201" y="1288"/>
                      <a:pt x="4201" y="1287"/>
                    </a:cubicBezTo>
                    <a:lnTo>
                      <a:pt x="4215" y="1259"/>
                    </a:lnTo>
                    <a:cubicBezTo>
                      <a:pt x="4216" y="1257"/>
                      <a:pt x="4217" y="1255"/>
                      <a:pt x="4217" y="1253"/>
                    </a:cubicBezTo>
                    <a:cubicBezTo>
                      <a:pt x="4219" y="1251"/>
                      <a:pt x="4220" y="1249"/>
                      <a:pt x="4221" y="1247"/>
                    </a:cubicBezTo>
                    <a:cubicBezTo>
                      <a:pt x="4226" y="1234"/>
                      <a:pt x="4232" y="1221"/>
                      <a:pt x="4236" y="1208"/>
                    </a:cubicBezTo>
                    <a:cubicBezTo>
                      <a:pt x="4237" y="1207"/>
                      <a:pt x="4237" y="1205"/>
                      <a:pt x="4238" y="1204"/>
                    </a:cubicBezTo>
                    <a:cubicBezTo>
                      <a:pt x="4238" y="1203"/>
                      <a:pt x="4239" y="1201"/>
                      <a:pt x="4239" y="1200"/>
                    </a:cubicBezTo>
                    <a:cubicBezTo>
                      <a:pt x="4246" y="1182"/>
                      <a:pt x="4251" y="1165"/>
                      <a:pt x="4255" y="1148"/>
                    </a:cubicBezTo>
                    <a:cubicBezTo>
                      <a:pt x="4256" y="1146"/>
                      <a:pt x="4256" y="1145"/>
                      <a:pt x="4256" y="1143"/>
                    </a:cubicBezTo>
                    <a:cubicBezTo>
                      <a:pt x="4257" y="1141"/>
                      <a:pt x="4258" y="1139"/>
                      <a:pt x="4258" y="1137"/>
                    </a:cubicBezTo>
                    <a:lnTo>
                      <a:pt x="4262" y="1118"/>
                    </a:lnTo>
                    <a:cubicBezTo>
                      <a:pt x="4262" y="1116"/>
                      <a:pt x="4262" y="1114"/>
                      <a:pt x="4262" y="1112"/>
                    </a:cubicBezTo>
                    <a:cubicBezTo>
                      <a:pt x="4263" y="1110"/>
                      <a:pt x="4263" y="1109"/>
                      <a:pt x="4263" y="1107"/>
                    </a:cubicBezTo>
                    <a:cubicBezTo>
                      <a:pt x="4265" y="1092"/>
                      <a:pt x="4266" y="1080"/>
                      <a:pt x="4266" y="1069"/>
                    </a:cubicBezTo>
                    <a:cubicBezTo>
                      <a:pt x="4266" y="1067"/>
                      <a:pt x="4266" y="1065"/>
                      <a:pt x="4266" y="1062"/>
                    </a:cubicBezTo>
                    <a:cubicBezTo>
                      <a:pt x="4268" y="1064"/>
                      <a:pt x="4269" y="1066"/>
                      <a:pt x="4271" y="1068"/>
                    </a:cubicBezTo>
                    <a:cubicBezTo>
                      <a:pt x="4313" y="1117"/>
                      <a:pt x="4331" y="1163"/>
                      <a:pt x="4326" y="1207"/>
                    </a:cubicBezTo>
                    <a:cubicBezTo>
                      <a:pt x="4319" y="1263"/>
                      <a:pt x="4273" y="1299"/>
                      <a:pt x="4259" y="1309"/>
                    </a:cubicBezTo>
                    <a:cubicBezTo>
                      <a:pt x="4252" y="1313"/>
                      <a:pt x="4224" y="1322"/>
                      <a:pt x="4176" y="1331"/>
                    </a:cubicBezTo>
                    <a:cubicBezTo>
                      <a:pt x="4184" y="1319"/>
                      <a:pt x="4192" y="1306"/>
                      <a:pt x="4198" y="1295"/>
                    </a:cubicBezTo>
                    <a:close/>
                    <a:moveTo>
                      <a:pt x="1090" y="1670"/>
                    </a:moveTo>
                    <a:cubicBezTo>
                      <a:pt x="1089" y="1672"/>
                      <a:pt x="1088" y="1674"/>
                      <a:pt x="1087" y="1677"/>
                    </a:cubicBezTo>
                    <a:cubicBezTo>
                      <a:pt x="1045" y="1634"/>
                      <a:pt x="975" y="1559"/>
                      <a:pt x="899" y="1466"/>
                    </a:cubicBezTo>
                    <a:cubicBezTo>
                      <a:pt x="903" y="1467"/>
                      <a:pt x="906" y="1467"/>
                      <a:pt x="909" y="1466"/>
                    </a:cubicBezTo>
                    <a:cubicBezTo>
                      <a:pt x="922" y="1465"/>
                      <a:pt x="933" y="1455"/>
                      <a:pt x="936" y="1442"/>
                    </a:cubicBezTo>
                    <a:cubicBezTo>
                      <a:pt x="937" y="1437"/>
                      <a:pt x="938" y="1433"/>
                      <a:pt x="941" y="1429"/>
                    </a:cubicBezTo>
                    <a:cubicBezTo>
                      <a:pt x="942" y="1429"/>
                      <a:pt x="942" y="1428"/>
                      <a:pt x="943" y="1427"/>
                    </a:cubicBezTo>
                    <a:cubicBezTo>
                      <a:pt x="944" y="1426"/>
                      <a:pt x="945" y="1426"/>
                      <a:pt x="946" y="1425"/>
                    </a:cubicBezTo>
                    <a:cubicBezTo>
                      <a:pt x="957" y="1416"/>
                      <a:pt x="977" y="1413"/>
                      <a:pt x="1003" y="1417"/>
                    </a:cubicBezTo>
                    <a:cubicBezTo>
                      <a:pt x="1035" y="1420"/>
                      <a:pt x="1062" y="1418"/>
                      <a:pt x="1084" y="1412"/>
                    </a:cubicBezTo>
                    <a:cubicBezTo>
                      <a:pt x="1080" y="1418"/>
                      <a:pt x="1077" y="1422"/>
                      <a:pt x="1075" y="1424"/>
                    </a:cubicBezTo>
                    <a:cubicBezTo>
                      <a:pt x="1054" y="1440"/>
                      <a:pt x="1033" y="1502"/>
                      <a:pt x="1033" y="1551"/>
                    </a:cubicBezTo>
                    <a:cubicBezTo>
                      <a:pt x="1033" y="1567"/>
                      <a:pt x="1035" y="1582"/>
                      <a:pt x="1038" y="1596"/>
                    </a:cubicBezTo>
                    <a:cubicBezTo>
                      <a:pt x="1045" y="1620"/>
                      <a:pt x="1060" y="1648"/>
                      <a:pt x="1091" y="1668"/>
                    </a:cubicBezTo>
                    <a:cubicBezTo>
                      <a:pt x="1091" y="1669"/>
                      <a:pt x="1091" y="1669"/>
                      <a:pt x="1090" y="1670"/>
                    </a:cubicBezTo>
                    <a:close/>
                    <a:moveTo>
                      <a:pt x="2576" y="963"/>
                    </a:moveTo>
                    <a:cubicBezTo>
                      <a:pt x="2575" y="962"/>
                      <a:pt x="2575" y="960"/>
                      <a:pt x="2574" y="959"/>
                    </a:cubicBezTo>
                    <a:lnTo>
                      <a:pt x="2577" y="961"/>
                    </a:lnTo>
                    <a:lnTo>
                      <a:pt x="2576" y="963"/>
                    </a:lnTo>
                    <a:close/>
                    <a:moveTo>
                      <a:pt x="3449" y="959"/>
                    </a:moveTo>
                    <a:cubicBezTo>
                      <a:pt x="3449" y="960"/>
                      <a:pt x="3448" y="962"/>
                      <a:pt x="3448" y="963"/>
                    </a:cubicBezTo>
                    <a:lnTo>
                      <a:pt x="3446" y="961"/>
                    </a:lnTo>
                    <a:lnTo>
                      <a:pt x="3449" y="959"/>
                    </a:lnTo>
                    <a:close/>
                    <a:moveTo>
                      <a:pt x="5963" y="2517"/>
                    </a:moveTo>
                    <a:cubicBezTo>
                      <a:pt x="5945" y="2504"/>
                      <a:pt x="5859" y="2451"/>
                      <a:pt x="5705" y="2433"/>
                    </a:cubicBezTo>
                    <a:cubicBezTo>
                      <a:pt x="5822" y="2372"/>
                      <a:pt x="5913" y="2296"/>
                      <a:pt x="5976" y="2207"/>
                    </a:cubicBezTo>
                    <a:cubicBezTo>
                      <a:pt x="5980" y="2202"/>
                      <a:pt x="5982" y="2196"/>
                      <a:pt x="5982" y="2190"/>
                    </a:cubicBezTo>
                    <a:lnTo>
                      <a:pt x="5982" y="2189"/>
                    </a:lnTo>
                    <a:cubicBezTo>
                      <a:pt x="5982" y="2185"/>
                      <a:pt x="5981" y="2181"/>
                      <a:pt x="5980" y="2178"/>
                    </a:cubicBezTo>
                    <a:cubicBezTo>
                      <a:pt x="5976" y="2168"/>
                      <a:pt x="5968" y="2161"/>
                      <a:pt x="5958" y="2159"/>
                    </a:cubicBezTo>
                    <a:cubicBezTo>
                      <a:pt x="5929" y="2153"/>
                      <a:pt x="5806" y="2126"/>
                      <a:pt x="5691" y="2123"/>
                    </a:cubicBezTo>
                    <a:cubicBezTo>
                      <a:pt x="5784" y="2045"/>
                      <a:pt x="5850" y="1958"/>
                      <a:pt x="5888" y="1864"/>
                    </a:cubicBezTo>
                    <a:cubicBezTo>
                      <a:pt x="5891" y="1855"/>
                      <a:pt x="5890" y="1845"/>
                      <a:pt x="5886" y="1837"/>
                    </a:cubicBezTo>
                    <a:cubicBezTo>
                      <a:pt x="5881" y="1829"/>
                      <a:pt x="5873" y="1823"/>
                      <a:pt x="5863" y="1822"/>
                    </a:cubicBezTo>
                    <a:cubicBezTo>
                      <a:pt x="5834" y="1818"/>
                      <a:pt x="5745" y="1808"/>
                      <a:pt x="5641" y="1821"/>
                    </a:cubicBezTo>
                    <a:cubicBezTo>
                      <a:pt x="5732" y="1715"/>
                      <a:pt x="5753" y="1591"/>
                      <a:pt x="5753" y="1499"/>
                    </a:cubicBezTo>
                    <a:cubicBezTo>
                      <a:pt x="5753" y="1428"/>
                      <a:pt x="5740" y="1372"/>
                      <a:pt x="5735" y="1352"/>
                    </a:cubicBezTo>
                    <a:cubicBezTo>
                      <a:pt x="5732" y="1341"/>
                      <a:pt x="5724" y="1333"/>
                      <a:pt x="5713" y="1330"/>
                    </a:cubicBezTo>
                    <a:cubicBezTo>
                      <a:pt x="5702" y="1327"/>
                      <a:pt x="5690" y="1330"/>
                      <a:pt x="5683" y="1338"/>
                    </a:cubicBezTo>
                    <a:cubicBezTo>
                      <a:pt x="5655" y="1368"/>
                      <a:pt x="5554" y="1473"/>
                      <a:pt x="5445" y="1571"/>
                    </a:cubicBezTo>
                    <a:cubicBezTo>
                      <a:pt x="5446" y="1570"/>
                      <a:pt x="5446" y="1569"/>
                      <a:pt x="5447" y="1569"/>
                    </a:cubicBezTo>
                    <a:cubicBezTo>
                      <a:pt x="5518" y="1468"/>
                      <a:pt x="5554" y="1363"/>
                      <a:pt x="5554" y="1256"/>
                    </a:cubicBezTo>
                    <a:cubicBezTo>
                      <a:pt x="5554" y="1084"/>
                      <a:pt x="5460" y="961"/>
                      <a:pt x="5431" y="927"/>
                    </a:cubicBezTo>
                    <a:cubicBezTo>
                      <a:pt x="5424" y="918"/>
                      <a:pt x="5412" y="915"/>
                      <a:pt x="5401" y="917"/>
                    </a:cubicBezTo>
                    <a:cubicBezTo>
                      <a:pt x="5389" y="920"/>
                      <a:pt x="5381" y="929"/>
                      <a:pt x="5378" y="941"/>
                    </a:cubicBezTo>
                    <a:cubicBezTo>
                      <a:pt x="5343" y="1100"/>
                      <a:pt x="5226" y="1279"/>
                      <a:pt x="5113" y="1424"/>
                    </a:cubicBezTo>
                    <a:cubicBezTo>
                      <a:pt x="5118" y="1409"/>
                      <a:pt x="5120" y="1398"/>
                      <a:pt x="5120" y="1386"/>
                    </a:cubicBezTo>
                    <a:cubicBezTo>
                      <a:pt x="5120" y="1343"/>
                      <a:pt x="5087" y="1322"/>
                      <a:pt x="5046" y="1296"/>
                    </a:cubicBezTo>
                    <a:lnTo>
                      <a:pt x="5023" y="1281"/>
                    </a:lnTo>
                    <a:cubicBezTo>
                      <a:pt x="5012" y="1274"/>
                      <a:pt x="5007" y="1269"/>
                      <a:pt x="5006" y="1268"/>
                    </a:cubicBezTo>
                    <a:cubicBezTo>
                      <a:pt x="5008" y="1262"/>
                      <a:pt x="5020" y="1250"/>
                      <a:pt x="5029" y="1240"/>
                    </a:cubicBezTo>
                    <a:cubicBezTo>
                      <a:pt x="5053" y="1214"/>
                      <a:pt x="5085" y="1179"/>
                      <a:pt x="5113" y="1123"/>
                    </a:cubicBezTo>
                    <a:cubicBezTo>
                      <a:pt x="5124" y="1100"/>
                      <a:pt x="5130" y="1076"/>
                      <a:pt x="5130" y="1053"/>
                    </a:cubicBezTo>
                    <a:cubicBezTo>
                      <a:pt x="5130" y="1027"/>
                      <a:pt x="5122" y="1001"/>
                      <a:pt x="5109" y="977"/>
                    </a:cubicBezTo>
                    <a:cubicBezTo>
                      <a:pt x="5064" y="899"/>
                      <a:pt x="4966" y="855"/>
                      <a:pt x="4914" y="851"/>
                    </a:cubicBezTo>
                    <a:cubicBezTo>
                      <a:pt x="4906" y="850"/>
                      <a:pt x="4892" y="847"/>
                      <a:pt x="4869" y="838"/>
                    </a:cubicBezTo>
                    <a:cubicBezTo>
                      <a:pt x="4866" y="836"/>
                      <a:pt x="4863" y="836"/>
                      <a:pt x="4860" y="835"/>
                    </a:cubicBezTo>
                    <a:cubicBezTo>
                      <a:pt x="4858" y="833"/>
                      <a:pt x="4855" y="831"/>
                      <a:pt x="4852" y="829"/>
                    </a:cubicBezTo>
                    <a:cubicBezTo>
                      <a:pt x="4782" y="795"/>
                      <a:pt x="4699" y="729"/>
                      <a:pt x="4677" y="709"/>
                    </a:cubicBezTo>
                    <a:cubicBezTo>
                      <a:pt x="4646" y="682"/>
                      <a:pt x="4564" y="634"/>
                      <a:pt x="4505" y="643"/>
                    </a:cubicBezTo>
                    <a:cubicBezTo>
                      <a:pt x="4464" y="648"/>
                      <a:pt x="4375" y="688"/>
                      <a:pt x="4326" y="711"/>
                    </a:cubicBezTo>
                    <a:cubicBezTo>
                      <a:pt x="4324" y="712"/>
                      <a:pt x="4323" y="712"/>
                      <a:pt x="4322" y="713"/>
                    </a:cubicBezTo>
                    <a:cubicBezTo>
                      <a:pt x="4273" y="712"/>
                      <a:pt x="4230" y="740"/>
                      <a:pt x="4207" y="788"/>
                    </a:cubicBezTo>
                    <a:cubicBezTo>
                      <a:pt x="4188" y="828"/>
                      <a:pt x="4183" y="886"/>
                      <a:pt x="4202" y="948"/>
                    </a:cubicBezTo>
                    <a:cubicBezTo>
                      <a:pt x="4188" y="937"/>
                      <a:pt x="4172" y="929"/>
                      <a:pt x="4155" y="923"/>
                    </a:cubicBezTo>
                    <a:cubicBezTo>
                      <a:pt x="4154" y="922"/>
                      <a:pt x="4152" y="922"/>
                      <a:pt x="4150" y="921"/>
                    </a:cubicBezTo>
                    <a:cubicBezTo>
                      <a:pt x="4149" y="921"/>
                      <a:pt x="4147" y="920"/>
                      <a:pt x="4146" y="920"/>
                    </a:cubicBezTo>
                    <a:lnTo>
                      <a:pt x="4134" y="916"/>
                    </a:lnTo>
                    <a:cubicBezTo>
                      <a:pt x="4133" y="916"/>
                      <a:pt x="4131" y="915"/>
                      <a:pt x="4129" y="915"/>
                    </a:cubicBezTo>
                    <a:cubicBezTo>
                      <a:pt x="4127" y="914"/>
                      <a:pt x="4125" y="914"/>
                      <a:pt x="4123" y="913"/>
                    </a:cubicBezTo>
                    <a:cubicBezTo>
                      <a:pt x="4099" y="908"/>
                      <a:pt x="4077" y="906"/>
                      <a:pt x="4061" y="907"/>
                    </a:cubicBezTo>
                    <a:cubicBezTo>
                      <a:pt x="4053" y="898"/>
                      <a:pt x="4042" y="892"/>
                      <a:pt x="4029" y="891"/>
                    </a:cubicBezTo>
                    <a:cubicBezTo>
                      <a:pt x="4012" y="889"/>
                      <a:pt x="3999" y="894"/>
                      <a:pt x="3989" y="902"/>
                    </a:cubicBezTo>
                    <a:cubicBezTo>
                      <a:pt x="3992" y="892"/>
                      <a:pt x="3994" y="881"/>
                      <a:pt x="3994" y="870"/>
                    </a:cubicBezTo>
                    <a:cubicBezTo>
                      <a:pt x="3994" y="840"/>
                      <a:pt x="3980" y="812"/>
                      <a:pt x="3956" y="794"/>
                    </a:cubicBezTo>
                    <a:cubicBezTo>
                      <a:pt x="3964" y="797"/>
                      <a:pt x="3975" y="800"/>
                      <a:pt x="3975" y="800"/>
                    </a:cubicBezTo>
                    <a:cubicBezTo>
                      <a:pt x="3984" y="802"/>
                      <a:pt x="3994" y="800"/>
                      <a:pt x="4002" y="794"/>
                    </a:cubicBezTo>
                    <a:cubicBezTo>
                      <a:pt x="4009" y="788"/>
                      <a:pt x="4014" y="779"/>
                      <a:pt x="4014" y="770"/>
                    </a:cubicBezTo>
                    <a:lnTo>
                      <a:pt x="4014" y="706"/>
                    </a:lnTo>
                    <a:cubicBezTo>
                      <a:pt x="4014" y="697"/>
                      <a:pt x="4010" y="688"/>
                      <a:pt x="4002" y="682"/>
                    </a:cubicBezTo>
                    <a:cubicBezTo>
                      <a:pt x="3994" y="676"/>
                      <a:pt x="3984" y="674"/>
                      <a:pt x="3975" y="677"/>
                    </a:cubicBezTo>
                    <a:cubicBezTo>
                      <a:pt x="3975" y="677"/>
                      <a:pt x="3963" y="680"/>
                      <a:pt x="3954" y="682"/>
                    </a:cubicBezTo>
                    <a:cubicBezTo>
                      <a:pt x="3956" y="675"/>
                      <a:pt x="3959" y="663"/>
                      <a:pt x="3959" y="663"/>
                    </a:cubicBezTo>
                    <a:cubicBezTo>
                      <a:pt x="3960" y="660"/>
                      <a:pt x="3960" y="658"/>
                      <a:pt x="3960" y="655"/>
                    </a:cubicBezTo>
                    <a:cubicBezTo>
                      <a:pt x="3960" y="648"/>
                      <a:pt x="3958" y="642"/>
                      <a:pt x="3954" y="636"/>
                    </a:cubicBezTo>
                    <a:cubicBezTo>
                      <a:pt x="3948" y="629"/>
                      <a:pt x="3939" y="624"/>
                      <a:pt x="3929" y="624"/>
                    </a:cubicBezTo>
                    <a:lnTo>
                      <a:pt x="3866" y="624"/>
                    </a:lnTo>
                    <a:cubicBezTo>
                      <a:pt x="3856" y="624"/>
                      <a:pt x="3847" y="629"/>
                      <a:pt x="3841" y="636"/>
                    </a:cubicBezTo>
                    <a:cubicBezTo>
                      <a:pt x="3837" y="642"/>
                      <a:pt x="3835" y="648"/>
                      <a:pt x="3835" y="655"/>
                    </a:cubicBezTo>
                    <a:cubicBezTo>
                      <a:pt x="3835" y="658"/>
                      <a:pt x="3835" y="660"/>
                      <a:pt x="3836" y="663"/>
                    </a:cubicBezTo>
                    <a:cubicBezTo>
                      <a:pt x="3836" y="663"/>
                      <a:pt x="3839" y="674"/>
                      <a:pt x="3841" y="681"/>
                    </a:cubicBezTo>
                    <a:cubicBezTo>
                      <a:pt x="3835" y="679"/>
                      <a:pt x="3825" y="677"/>
                      <a:pt x="3825" y="677"/>
                    </a:cubicBezTo>
                    <a:cubicBezTo>
                      <a:pt x="3816" y="674"/>
                      <a:pt x="3806" y="676"/>
                      <a:pt x="3798" y="682"/>
                    </a:cubicBezTo>
                    <a:cubicBezTo>
                      <a:pt x="3791" y="688"/>
                      <a:pt x="3786" y="697"/>
                      <a:pt x="3786" y="706"/>
                    </a:cubicBezTo>
                    <a:lnTo>
                      <a:pt x="3786" y="770"/>
                    </a:lnTo>
                    <a:cubicBezTo>
                      <a:pt x="3786" y="779"/>
                      <a:pt x="3791" y="788"/>
                      <a:pt x="3798" y="794"/>
                    </a:cubicBezTo>
                    <a:cubicBezTo>
                      <a:pt x="3806" y="800"/>
                      <a:pt x="3816" y="802"/>
                      <a:pt x="3825" y="800"/>
                    </a:cubicBezTo>
                    <a:cubicBezTo>
                      <a:pt x="3825" y="800"/>
                      <a:pt x="3835" y="797"/>
                      <a:pt x="3841" y="795"/>
                    </a:cubicBezTo>
                    <a:cubicBezTo>
                      <a:pt x="3841" y="796"/>
                      <a:pt x="3840" y="797"/>
                      <a:pt x="3840" y="798"/>
                    </a:cubicBezTo>
                    <a:cubicBezTo>
                      <a:pt x="3839" y="798"/>
                      <a:pt x="3838" y="799"/>
                      <a:pt x="3838" y="799"/>
                    </a:cubicBezTo>
                    <a:cubicBezTo>
                      <a:pt x="3818" y="817"/>
                      <a:pt x="3806" y="843"/>
                      <a:pt x="3806" y="870"/>
                    </a:cubicBezTo>
                    <a:cubicBezTo>
                      <a:pt x="3806" y="881"/>
                      <a:pt x="3808" y="892"/>
                      <a:pt x="3811" y="902"/>
                    </a:cubicBezTo>
                    <a:cubicBezTo>
                      <a:pt x="3801" y="894"/>
                      <a:pt x="3788" y="889"/>
                      <a:pt x="3771" y="891"/>
                    </a:cubicBezTo>
                    <a:cubicBezTo>
                      <a:pt x="3758" y="892"/>
                      <a:pt x="3747" y="898"/>
                      <a:pt x="3739" y="907"/>
                    </a:cubicBezTo>
                    <a:cubicBezTo>
                      <a:pt x="3723" y="906"/>
                      <a:pt x="3701" y="908"/>
                      <a:pt x="3677" y="913"/>
                    </a:cubicBezTo>
                    <a:cubicBezTo>
                      <a:pt x="3675" y="913"/>
                      <a:pt x="3673" y="914"/>
                      <a:pt x="3671" y="915"/>
                    </a:cubicBezTo>
                    <a:cubicBezTo>
                      <a:pt x="3669" y="915"/>
                      <a:pt x="3667" y="916"/>
                      <a:pt x="3666" y="916"/>
                    </a:cubicBezTo>
                    <a:lnTo>
                      <a:pt x="3654" y="920"/>
                    </a:lnTo>
                    <a:cubicBezTo>
                      <a:pt x="3652" y="920"/>
                      <a:pt x="3651" y="921"/>
                      <a:pt x="3649" y="921"/>
                    </a:cubicBezTo>
                    <a:cubicBezTo>
                      <a:pt x="3648" y="922"/>
                      <a:pt x="3646" y="922"/>
                      <a:pt x="3645" y="923"/>
                    </a:cubicBezTo>
                    <a:cubicBezTo>
                      <a:pt x="3618" y="933"/>
                      <a:pt x="3595" y="947"/>
                      <a:pt x="3575" y="966"/>
                    </a:cubicBezTo>
                    <a:cubicBezTo>
                      <a:pt x="3574" y="967"/>
                      <a:pt x="3574" y="968"/>
                      <a:pt x="3573" y="969"/>
                    </a:cubicBezTo>
                    <a:cubicBezTo>
                      <a:pt x="3571" y="970"/>
                      <a:pt x="3570" y="971"/>
                      <a:pt x="3569" y="972"/>
                    </a:cubicBezTo>
                    <a:lnTo>
                      <a:pt x="3562" y="979"/>
                    </a:lnTo>
                    <a:cubicBezTo>
                      <a:pt x="3562" y="980"/>
                      <a:pt x="3562" y="980"/>
                      <a:pt x="3561" y="980"/>
                    </a:cubicBezTo>
                    <a:cubicBezTo>
                      <a:pt x="3548" y="996"/>
                      <a:pt x="3540" y="1015"/>
                      <a:pt x="3536" y="1039"/>
                    </a:cubicBezTo>
                    <a:cubicBezTo>
                      <a:pt x="3536" y="1041"/>
                      <a:pt x="3536" y="1043"/>
                      <a:pt x="3536" y="1044"/>
                    </a:cubicBezTo>
                    <a:cubicBezTo>
                      <a:pt x="3535" y="1046"/>
                      <a:pt x="3535" y="1047"/>
                      <a:pt x="3535" y="1048"/>
                    </a:cubicBezTo>
                    <a:cubicBezTo>
                      <a:pt x="3534" y="1054"/>
                      <a:pt x="3534" y="1061"/>
                      <a:pt x="3534" y="1069"/>
                    </a:cubicBezTo>
                    <a:cubicBezTo>
                      <a:pt x="3534" y="1080"/>
                      <a:pt x="3534" y="1093"/>
                      <a:pt x="3537" y="1107"/>
                    </a:cubicBezTo>
                    <a:cubicBezTo>
                      <a:pt x="3537" y="1109"/>
                      <a:pt x="3537" y="1110"/>
                      <a:pt x="3538" y="1112"/>
                    </a:cubicBezTo>
                    <a:cubicBezTo>
                      <a:pt x="3538" y="1114"/>
                      <a:pt x="3538" y="1116"/>
                      <a:pt x="3538" y="1118"/>
                    </a:cubicBezTo>
                    <a:lnTo>
                      <a:pt x="3542" y="1137"/>
                    </a:lnTo>
                    <a:cubicBezTo>
                      <a:pt x="3542" y="1139"/>
                      <a:pt x="3543" y="1141"/>
                      <a:pt x="3544" y="1143"/>
                    </a:cubicBezTo>
                    <a:cubicBezTo>
                      <a:pt x="3544" y="1144"/>
                      <a:pt x="3544" y="1146"/>
                      <a:pt x="3544" y="1148"/>
                    </a:cubicBezTo>
                    <a:cubicBezTo>
                      <a:pt x="3549" y="1165"/>
                      <a:pt x="3554" y="1182"/>
                      <a:pt x="3560" y="1200"/>
                    </a:cubicBezTo>
                    <a:cubicBezTo>
                      <a:pt x="3561" y="1201"/>
                      <a:pt x="3561" y="1203"/>
                      <a:pt x="3562" y="1204"/>
                    </a:cubicBezTo>
                    <a:cubicBezTo>
                      <a:pt x="3562" y="1206"/>
                      <a:pt x="3563" y="1208"/>
                      <a:pt x="3564" y="1209"/>
                    </a:cubicBezTo>
                    <a:lnTo>
                      <a:pt x="3579" y="1247"/>
                    </a:lnTo>
                    <a:cubicBezTo>
                      <a:pt x="3580" y="1249"/>
                      <a:pt x="3581" y="1251"/>
                      <a:pt x="3583" y="1253"/>
                    </a:cubicBezTo>
                    <a:cubicBezTo>
                      <a:pt x="3583" y="1255"/>
                      <a:pt x="3584" y="1257"/>
                      <a:pt x="3585" y="1259"/>
                    </a:cubicBezTo>
                    <a:lnTo>
                      <a:pt x="3598" y="1287"/>
                    </a:lnTo>
                    <a:cubicBezTo>
                      <a:pt x="3599" y="1288"/>
                      <a:pt x="3600" y="1290"/>
                      <a:pt x="3600" y="1291"/>
                    </a:cubicBezTo>
                    <a:cubicBezTo>
                      <a:pt x="3601" y="1292"/>
                      <a:pt x="3601" y="1293"/>
                      <a:pt x="3602" y="1295"/>
                    </a:cubicBezTo>
                    <a:cubicBezTo>
                      <a:pt x="3606" y="1302"/>
                      <a:pt x="3612" y="1313"/>
                      <a:pt x="3619" y="1324"/>
                    </a:cubicBezTo>
                    <a:cubicBezTo>
                      <a:pt x="3512" y="1291"/>
                      <a:pt x="3433" y="1234"/>
                      <a:pt x="3388" y="1196"/>
                    </a:cubicBezTo>
                    <a:cubicBezTo>
                      <a:pt x="3399" y="1193"/>
                      <a:pt x="3409" y="1187"/>
                      <a:pt x="3417" y="1180"/>
                    </a:cubicBezTo>
                    <a:cubicBezTo>
                      <a:pt x="3431" y="1167"/>
                      <a:pt x="3439" y="1149"/>
                      <a:pt x="3439" y="1129"/>
                    </a:cubicBezTo>
                    <a:cubicBezTo>
                      <a:pt x="3439" y="1106"/>
                      <a:pt x="3427" y="1085"/>
                      <a:pt x="3409" y="1069"/>
                    </a:cubicBezTo>
                    <a:cubicBezTo>
                      <a:pt x="3426" y="1048"/>
                      <a:pt x="3442" y="1018"/>
                      <a:pt x="3452" y="1000"/>
                    </a:cubicBezTo>
                    <a:cubicBezTo>
                      <a:pt x="3453" y="998"/>
                      <a:pt x="3454" y="996"/>
                      <a:pt x="3455" y="994"/>
                    </a:cubicBezTo>
                    <a:cubicBezTo>
                      <a:pt x="3456" y="992"/>
                      <a:pt x="3457" y="991"/>
                      <a:pt x="3458" y="989"/>
                    </a:cubicBezTo>
                    <a:cubicBezTo>
                      <a:pt x="3465" y="974"/>
                      <a:pt x="3473" y="959"/>
                      <a:pt x="3478" y="947"/>
                    </a:cubicBezTo>
                    <a:cubicBezTo>
                      <a:pt x="3480" y="944"/>
                      <a:pt x="3480" y="941"/>
                      <a:pt x="3481" y="938"/>
                    </a:cubicBezTo>
                    <a:cubicBezTo>
                      <a:pt x="3483" y="935"/>
                      <a:pt x="3486" y="932"/>
                      <a:pt x="3487" y="928"/>
                    </a:cubicBezTo>
                    <a:lnTo>
                      <a:pt x="3510" y="871"/>
                    </a:lnTo>
                    <a:cubicBezTo>
                      <a:pt x="3511" y="869"/>
                      <a:pt x="3512" y="866"/>
                      <a:pt x="3512" y="864"/>
                    </a:cubicBezTo>
                    <a:cubicBezTo>
                      <a:pt x="3513" y="862"/>
                      <a:pt x="3514" y="860"/>
                      <a:pt x="3515" y="858"/>
                    </a:cubicBezTo>
                    <a:cubicBezTo>
                      <a:pt x="3524" y="831"/>
                      <a:pt x="3532" y="805"/>
                      <a:pt x="3539" y="779"/>
                    </a:cubicBezTo>
                    <a:cubicBezTo>
                      <a:pt x="3539" y="777"/>
                      <a:pt x="3539" y="775"/>
                      <a:pt x="3539" y="773"/>
                    </a:cubicBezTo>
                    <a:cubicBezTo>
                      <a:pt x="3541" y="770"/>
                      <a:pt x="3542" y="767"/>
                      <a:pt x="3543" y="764"/>
                    </a:cubicBezTo>
                    <a:lnTo>
                      <a:pt x="3548" y="736"/>
                    </a:lnTo>
                    <a:cubicBezTo>
                      <a:pt x="3549" y="733"/>
                      <a:pt x="3549" y="730"/>
                      <a:pt x="3548" y="726"/>
                    </a:cubicBezTo>
                    <a:cubicBezTo>
                      <a:pt x="3549" y="724"/>
                      <a:pt x="3550" y="722"/>
                      <a:pt x="3550" y="719"/>
                    </a:cubicBezTo>
                    <a:cubicBezTo>
                      <a:pt x="3553" y="698"/>
                      <a:pt x="3555" y="680"/>
                      <a:pt x="3555" y="664"/>
                    </a:cubicBezTo>
                    <a:cubicBezTo>
                      <a:pt x="3555" y="653"/>
                      <a:pt x="3554" y="643"/>
                      <a:pt x="3553" y="633"/>
                    </a:cubicBezTo>
                    <a:cubicBezTo>
                      <a:pt x="3553" y="631"/>
                      <a:pt x="3552" y="629"/>
                      <a:pt x="3552" y="627"/>
                    </a:cubicBezTo>
                    <a:cubicBezTo>
                      <a:pt x="3552" y="625"/>
                      <a:pt x="3552" y="623"/>
                      <a:pt x="3551" y="620"/>
                    </a:cubicBezTo>
                    <a:cubicBezTo>
                      <a:pt x="3546" y="587"/>
                      <a:pt x="3534" y="559"/>
                      <a:pt x="3516" y="539"/>
                    </a:cubicBezTo>
                    <a:cubicBezTo>
                      <a:pt x="3516" y="538"/>
                      <a:pt x="3516" y="538"/>
                      <a:pt x="3515" y="538"/>
                    </a:cubicBezTo>
                    <a:lnTo>
                      <a:pt x="3505" y="526"/>
                    </a:lnTo>
                    <a:cubicBezTo>
                      <a:pt x="3503" y="525"/>
                      <a:pt x="3502" y="523"/>
                      <a:pt x="3500" y="522"/>
                    </a:cubicBezTo>
                    <a:cubicBezTo>
                      <a:pt x="3499" y="521"/>
                      <a:pt x="3498" y="519"/>
                      <a:pt x="3496" y="518"/>
                    </a:cubicBezTo>
                    <a:cubicBezTo>
                      <a:pt x="3468" y="491"/>
                      <a:pt x="3434" y="470"/>
                      <a:pt x="3396" y="455"/>
                    </a:cubicBezTo>
                    <a:cubicBezTo>
                      <a:pt x="3393" y="454"/>
                      <a:pt x="3391" y="454"/>
                      <a:pt x="3388" y="453"/>
                    </a:cubicBezTo>
                    <a:cubicBezTo>
                      <a:pt x="3386" y="452"/>
                      <a:pt x="3385" y="451"/>
                      <a:pt x="3382" y="451"/>
                    </a:cubicBezTo>
                    <a:lnTo>
                      <a:pt x="3365" y="446"/>
                    </a:lnTo>
                    <a:cubicBezTo>
                      <a:pt x="3363" y="445"/>
                      <a:pt x="3360" y="445"/>
                      <a:pt x="3357" y="445"/>
                    </a:cubicBezTo>
                    <a:cubicBezTo>
                      <a:pt x="3355" y="443"/>
                      <a:pt x="3352" y="442"/>
                      <a:pt x="3349" y="441"/>
                    </a:cubicBezTo>
                    <a:cubicBezTo>
                      <a:pt x="3309" y="432"/>
                      <a:pt x="3274" y="431"/>
                      <a:pt x="3250" y="432"/>
                    </a:cubicBezTo>
                    <a:cubicBezTo>
                      <a:pt x="3241" y="418"/>
                      <a:pt x="3225" y="409"/>
                      <a:pt x="3207" y="407"/>
                    </a:cubicBezTo>
                    <a:cubicBezTo>
                      <a:pt x="3171" y="404"/>
                      <a:pt x="3148" y="423"/>
                      <a:pt x="3140" y="444"/>
                    </a:cubicBezTo>
                    <a:cubicBezTo>
                      <a:pt x="3139" y="447"/>
                      <a:pt x="3138" y="451"/>
                      <a:pt x="3138" y="454"/>
                    </a:cubicBezTo>
                    <a:lnTo>
                      <a:pt x="3137" y="478"/>
                    </a:lnTo>
                    <a:cubicBezTo>
                      <a:pt x="3137" y="479"/>
                      <a:pt x="3138" y="480"/>
                      <a:pt x="3138" y="481"/>
                    </a:cubicBezTo>
                    <a:lnTo>
                      <a:pt x="3124" y="481"/>
                    </a:lnTo>
                    <a:cubicBezTo>
                      <a:pt x="3125" y="472"/>
                      <a:pt x="3123" y="464"/>
                      <a:pt x="3117" y="457"/>
                    </a:cubicBezTo>
                    <a:lnTo>
                      <a:pt x="3107" y="445"/>
                    </a:lnTo>
                    <a:cubicBezTo>
                      <a:pt x="3127" y="422"/>
                      <a:pt x="3139" y="392"/>
                      <a:pt x="3139" y="360"/>
                    </a:cubicBezTo>
                    <a:cubicBezTo>
                      <a:pt x="3139" y="323"/>
                      <a:pt x="3123" y="288"/>
                      <a:pt x="3095" y="263"/>
                    </a:cubicBezTo>
                    <a:cubicBezTo>
                      <a:pt x="3095" y="263"/>
                      <a:pt x="3091" y="260"/>
                      <a:pt x="3088" y="258"/>
                    </a:cubicBezTo>
                    <a:cubicBezTo>
                      <a:pt x="3088" y="257"/>
                      <a:pt x="3088" y="257"/>
                      <a:pt x="3088" y="256"/>
                    </a:cubicBezTo>
                    <a:cubicBezTo>
                      <a:pt x="3088" y="256"/>
                      <a:pt x="3083" y="238"/>
                      <a:pt x="3079" y="222"/>
                    </a:cubicBezTo>
                    <a:cubicBezTo>
                      <a:pt x="3105" y="229"/>
                      <a:pt x="3130" y="236"/>
                      <a:pt x="3130" y="236"/>
                    </a:cubicBezTo>
                    <a:cubicBezTo>
                      <a:pt x="3140" y="239"/>
                      <a:pt x="3150" y="237"/>
                      <a:pt x="3157" y="231"/>
                    </a:cubicBezTo>
                    <a:cubicBezTo>
                      <a:pt x="3165" y="225"/>
                      <a:pt x="3169" y="216"/>
                      <a:pt x="3169" y="207"/>
                    </a:cubicBezTo>
                    <a:lnTo>
                      <a:pt x="3169" y="109"/>
                    </a:lnTo>
                    <a:cubicBezTo>
                      <a:pt x="3169" y="100"/>
                      <a:pt x="3165" y="91"/>
                      <a:pt x="3157" y="85"/>
                    </a:cubicBezTo>
                    <a:cubicBezTo>
                      <a:pt x="3150" y="79"/>
                      <a:pt x="3140" y="77"/>
                      <a:pt x="3130" y="80"/>
                    </a:cubicBezTo>
                    <a:cubicBezTo>
                      <a:pt x="3130" y="80"/>
                      <a:pt x="3105" y="87"/>
                      <a:pt x="3079" y="94"/>
                    </a:cubicBezTo>
                    <a:cubicBezTo>
                      <a:pt x="3086" y="66"/>
                      <a:pt x="3094" y="39"/>
                      <a:pt x="3094" y="39"/>
                    </a:cubicBezTo>
                    <a:cubicBezTo>
                      <a:pt x="3094" y="36"/>
                      <a:pt x="3095" y="34"/>
                      <a:pt x="3095" y="31"/>
                    </a:cubicBezTo>
                    <a:cubicBezTo>
                      <a:pt x="3095" y="24"/>
                      <a:pt x="3092" y="18"/>
                      <a:pt x="3088" y="12"/>
                    </a:cubicBezTo>
                    <a:cubicBezTo>
                      <a:pt x="3082" y="5"/>
                      <a:pt x="3073" y="0"/>
                      <a:pt x="3064" y="0"/>
                    </a:cubicBezTo>
                    <a:lnTo>
                      <a:pt x="2967" y="0"/>
                    </a:lnTo>
                    <a:cubicBezTo>
                      <a:pt x="2957" y="0"/>
                      <a:pt x="2948" y="5"/>
                      <a:pt x="2942" y="12"/>
                    </a:cubicBezTo>
                    <a:cubicBezTo>
                      <a:pt x="2938" y="18"/>
                      <a:pt x="2936" y="24"/>
                      <a:pt x="2936" y="31"/>
                    </a:cubicBezTo>
                    <a:cubicBezTo>
                      <a:pt x="2936" y="34"/>
                      <a:pt x="2936" y="36"/>
                      <a:pt x="2937" y="39"/>
                    </a:cubicBezTo>
                    <a:cubicBezTo>
                      <a:pt x="2937" y="39"/>
                      <a:pt x="2945" y="67"/>
                      <a:pt x="2952" y="96"/>
                    </a:cubicBezTo>
                    <a:cubicBezTo>
                      <a:pt x="2922" y="88"/>
                      <a:pt x="2892" y="80"/>
                      <a:pt x="2892" y="80"/>
                    </a:cubicBezTo>
                    <a:cubicBezTo>
                      <a:pt x="2883" y="77"/>
                      <a:pt x="2873" y="79"/>
                      <a:pt x="2866" y="85"/>
                    </a:cubicBezTo>
                    <a:cubicBezTo>
                      <a:pt x="2858" y="91"/>
                      <a:pt x="2854" y="100"/>
                      <a:pt x="2854" y="109"/>
                    </a:cubicBezTo>
                    <a:lnTo>
                      <a:pt x="2854" y="206"/>
                    </a:lnTo>
                    <a:cubicBezTo>
                      <a:pt x="2854" y="216"/>
                      <a:pt x="2858" y="225"/>
                      <a:pt x="2866" y="231"/>
                    </a:cubicBezTo>
                    <a:cubicBezTo>
                      <a:pt x="2873" y="237"/>
                      <a:pt x="2883" y="239"/>
                      <a:pt x="2892" y="236"/>
                    </a:cubicBezTo>
                    <a:cubicBezTo>
                      <a:pt x="2892" y="236"/>
                      <a:pt x="2922" y="228"/>
                      <a:pt x="2952" y="220"/>
                    </a:cubicBezTo>
                    <a:cubicBezTo>
                      <a:pt x="2948" y="234"/>
                      <a:pt x="2944" y="250"/>
                      <a:pt x="2944" y="252"/>
                    </a:cubicBezTo>
                    <a:cubicBezTo>
                      <a:pt x="2942" y="253"/>
                      <a:pt x="2941" y="254"/>
                      <a:pt x="2941" y="254"/>
                    </a:cubicBezTo>
                    <a:cubicBezTo>
                      <a:pt x="2905" y="278"/>
                      <a:pt x="2884" y="317"/>
                      <a:pt x="2884" y="360"/>
                    </a:cubicBezTo>
                    <a:cubicBezTo>
                      <a:pt x="2884" y="392"/>
                      <a:pt x="2895" y="422"/>
                      <a:pt x="2916" y="445"/>
                    </a:cubicBezTo>
                    <a:lnTo>
                      <a:pt x="2906" y="457"/>
                    </a:lnTo>
                    <a:cubicBezTo>
                      <a:pt x="2901" y="463"/>
                      <a:pt x="2898" y="470"/>
                      <a:pt x="2898" y="478"/>
                    </a:cubicBezTo>
                    <a:cubicBezTo>
                      <a:pt x="2898" y="479"/>
                      <a:pt x="2898" y="480"/>
                      <a:pt x="2899" y="481"/>
                    </a:cubicBezTo>
                    <a:lnTo>
                      <a:pt x="2886" y="481"/>
                    </a:lnTo>
                    <a:cubicBezTo>
                      <a:pt x="2886" y="480"/>
                      <a:pt x="2886" y="479"/>
                      <a:pt x="2886" y="478"/>
                    </a:cubicBezTo>
                    <a:lnTo>
                      <a:pt x="2885" y="454"/>
                    </a:lnTo>
                    <a:cubicBezTo>
                      <a:pt x="2885" y="450"/>
                      <a:pt x="2884" y="447"/>
                      <a:pt x="2883" y="444"/>
                    </a:cubicBezTo>
                    <a:cubicBezTo>
                      <a:pt x="2875" y="423"/>
                      <a:pt x="2852" y="404"/>
                      <a:pt x="2817" y="407"/>
                    </a:cubicBezTo>
                    <a:cubicBezTo>
                      <a:pt x="2798" y="409"/>
                      <a:pt x="2782" y="418"/>
                      <a:pt x="2773" y="432"/>
                    </a:cubicBezTo>
                    <a:cubicBezTo>
                      <a:pt x="2749" y="431"/>
                      <a:pt x="2714" y="432"/>
                      <a:pt x="2675" y="441"/>
                    </a:cubicBezTo>
                    <a:cubicBezTo>
                      <a:pt x="2672" y="442"/>
                      <a:pt x="2669" y="443"/>
                      <a:pt x="2666" y="445"/>
                    </a:cubicBezTo>
                    <a:cubicBezTo>
                      <a:pt x="2663" y="445"/>
                      <a:pt x="2661" y="445"/>
                      <a:pt x="2658" y="446"/>
                    </a:cubicBezTo>
                    <a:lnTo>
                      <a:pt x="2641" y="451"/>
                    </a:lnTo>
                    <a:cubicBezTo>
                      <a:pt x="2639" y="451"/>
                      <a:pt x="2637" y="452"/>
                      <a:pt x="2635" y="453"/>
                    </a:cubicBezTo>
                    <a:cubicBezTo>
                      <a:pt x="2632" y="454"/>
                      <a:pt x="2630" y="454"/>
                      <a:pt x="2627" y="455"/>
                    </a:cubicBezTo>
                    <a:cubicBezTo>
                      <a:pt x="2589" y="470"/>
                      <a:pt x="2555" y="491"/>
                      <a:pt x="2527" y="518"/>
                    </a:cubicBezTo>
                    <a:cubicBezTo>
                      <a:pt x="2526" y="519"/>
                      <a:pt x="2525" y="521"/>
                      <a:pt x="2524" y="522"/>
                    </a:cubicBezTo>
                    <a:cubicBezTo>
                      <a:pt x="2522" y="523"/>
                      <a:pt x="2520" y="525"/>
                      <a:pt x="2518" y="526"/>
                    </a:cubicBezTo>
                    <a:lnTo>
                      <a:pt x="2508" y="537"/>
                    </a:lnTo>
                    <a:cubicBezTo>
                      <a:pt x="2508" y="538"/>
                      <a:pt x="2507" y="538"/>
                      <a:pt x="2507" y="539"/>
                    </a:cubicBezTo>
                    <a:cubicBezTo>
                      <a:pt x="2489" y="559"/>
                      <a:pt x="2477" y="587"/>
                      <a:pt x="2472" y="620"/>
                    </a:cubicBezTo>
                    <a:cubicBezTo>
                      <a:pt x="2472" y="623"/>
                      <a:pt x="2472" y="625"/>
                      <a:pt x="2472" y="627"/>
                    </a:cubicBezTo>
                    <a:cubicBezTo>
                      <a:pt x="2471" y="629"/>
                      <a:pt x="2471" y="631"/>
                      <a:pt x="2471" y="633"/>
                    </a:cubicBezTo>
                    <a:cubicBezTo>
                      <a:pt x="2469" y="643"/>
                      <a:pt x="2468" y="653"/>
                      <a:pt x="2468" y="664"/>
                    </a:cubicBezTo>
                    <a:cubicBezTo>
                      <a:pt x="2468" y="680"/>
                      <a:pt x="2470" y="698"/>
                      <a:pt x="2473" y="719"/>
                    </a:cubicBezTo>
                    <a:cubicBezTo>
                      <a:pt x="2473" y="722"/>
                      <a:pt x="2474" y="724"/>
                      <a:pt x="2475" y="726"/>
                    </a:cubicBezTo>
                    <a:cubicBezTo>
                      <a:pt x="2475" y="729"/>
                      <a:pt x="2475" y="733"/>
                      <a:pt x="2475" y="736"/>
                    </a:cubicBezTo>
                    <a:lnTo>
                      <a:pt x="2481" y="764"/>
                    </a:lnTo>
                    <a:cubicBezTo>
                      <a:pt x="2481" y="767"/>
                      <a:pt x="2482" y="770"/>
                      <a:pt x="2484" y="773"/>
                    </a:cubicBezTo>
                    <a:cubicBezTo>
                      <a:pt x="2484" y="775"/>
                      <a:pt x="2484" y="777"/>
                      <a:pt x="2485" y="779"/>
                    </a:cubicBezTo>
                    <a:cubicBezTo>
                      <a:pt x="2491" y="805"/>
                      <a:pt x="2499" y="831"/>
                      <a:pt x="2509" y="858"/>
                    </a:cubicBezTo>
                    <a:cubicBezTo>
                      <a:pt x="2509" y="860"/>
                      <a:pt x="2510" y="862"/>
                      <a:pt x="2511" y="864"/>
                    </a:cubicBezTo>
                    <a:cubicBezTo>
                      <a:pt x="2511" y="866"/>
                      <a:pt x="2512" y="868"/>
                      <a:pt x="2513" y="871"/>
                    </a:cubicBezTo>
                    <a:cubicBezTo>
                      <a:pt x="2520" y="890"/>
                      <a:pt x="2528" y="910"/>
                      <a:pt x="2537" y="929"/>
                    </a:cubicBezTo>
                    <a:cubicBezTo>
                      <a:pt x="2538" y="932"/>
                      <a:pt x="2540" y="935"/>
                      <a:pt x="2542" y="938"/>
                    </a:cubicBezTo>
                    <a:cubicBezTo>
                      <a:pt x="2543" y="941"/>
                      <a:pt x="2544" y="944"/>
                      <a:pt x="2545" y="947"/>
                    </a:cubicBezTo>
                    <a:cubicBezTo>
                      <a:pt x="2550" y="958"/>
                      <a:pt x="2558" y="974"/>
                      <a:pt x="2566" y="989"/>
                    </a:cubicBezTo>
                    <a:cubicBezTo>
                      <a:pt x="2566" y="991"/>
                      <a:pt x="2568" y="992"/>
                      <a:pt x="2569" y="994"/>
                    </a:cubicBezTo>
                    <a:cubicBezTo>
                      <a:pt x="2569" y="996"/>
                      <a:pt x="2570" y="998"/>
                      <a:pt x="2571" y="1000"/>
                    </a:cubicBezTo>
                    <a:cubicBezTo>
                      <a:pt x="2582" y="1021"/>
                      <a:pt x="2603" y="1057"/>
                      <a:pt x="2621" y="1078"/>
                    </a:cubicBezTo>
                    <a:cubicBezTo>
                      <a:pt x="2608" y="1092"/>
                      <a:pt x="2600" y="1110"/>
                      <a:pt x="2600" y="1129"/>
                    </a:cubicBezTo>
                    <a:cubicBezTo>
                      <a:pt x="2600" y="1147"/>
                      <a:pt x="2607" y="1164"/>
                      <a:pt x="2619" y="1177"/>
                    </a:cubicBezTo>
                    <a:cubicBezTo>
                      <a:pt x="2584" y="1211"/>
                      <a:pt x="2495" y="1287"/>
                      <a:pt x="2363" y="1328"/>
                    </a:cubicBezTo>
                    <a:cubicBezTo>
                      <a:pt x="2369" y="1317"/>
                      <a:pt x="2376" y="1307"/>
                      <a:pt x="2380" y="1299"/>
                    </a:cubicBezTo>
                    <a:cubicBezTo>
                      <a:pt x="2380" y="1297"/>
                      <a:pt x="2381" y="1296"/>
                      <a:pt x="2381" y="1295"/>
                    </a:cubicBezTo>
                    <a:cubicBezTo>
                      <a:pt x="2382" y="1294"/>
                      <a:pt x="2383" y="1293"/>
                      <a:pt x="2383" y="1291"/>
                    </a:cubicBezTo>
                    <a:lnTo>
                      <a:pt x="2397" y="1263"/>
                    </a:lnTo>
                    <a:cubicBezTo>
                      <a:pt x="2398" y="1261"/>
                      <a:pt x="2399" y="1259"/>
                      <a:pt x="2399" y="1257"/>
                    </a:cubicBezTo>
                    <a:cubicBezTo>
                      <a:pt x="2401" y="1255"/>
                      <a:pt x="2402" y="1253"/>
                      <a:pt x="2403" y="1251"/>
                    </a:cubicBezTo>
                    <a:lnTo>
                      <a:pt x="2418" y="1213"/>
                    </a:lnTo>
                    <a:cubicBezTo>
                      <a:pt x="2419" y="1212"/>
                      <a:pt x="2419" y="1210"/>
                      <a:pt x="2420" y="1208"/>
                    </a:cubicBezTo>
                    <a:cubicBezTo>
                      <a:pt x="2420" y="1207"/>
                      <a:pt x="2421" y="1205"/>
                      <a:pt x="2421" y="1204"/>
                    </a:cubicBezTo>
                    <a:cubicBezTo>
                      <a:pt x="2428" y="1186"/>
                      <a:pt x="2433" y="1169"/>
                      <a:pt x="2437" y="1152"/>
                    </a:cubicBezTo>
                    <a:cubicBezTo>
                      <a:pt x="2438" y="1150"/>
                      <a:pt x="2438" y="1149"/>
                      <a:pt x="2438" y="1147"/>
                    </a:cubicBezTo>
                    <a:cubicBezTo>
                      <a:pt x="2439" y="1145"/>
                      <a:pt x="2440" y="1143"/>
                      <a:pt x="2440" y="1141"/>
                    </a:cubicBezTo>
                    <a:lnTo>
                      <a:pt x="2444" y="1123"/>
                    </a:lnTo>
                    <a:cubicBezTo>
                      <a:pt x="2444" y="1120"/>
                      <a:pt x="2444" y="1118"/>
                      <a:pt x="2444" y="1116"/>
                    </a:cubicBezTo>
                    <a:cubicBezTo>
                      <a:pt x="2445" y="1114"/>
                      <a:pt x="2445" y="1113"/>
                      <a:pt x="2445" y="1111"/>
                    </a:cubicBezTo>
                    <a:cubicBezTo>
                      <a:pt x="2447" y="1097"/>
                      <a:pt x="2448" y="1084"/>
                      <a:pt x="2448" y="1073"/>
                    </a:cubicBezTo>
                    <a:cubicBezTo>
                      <a:pt x="2448" y="1065"/>
                      <a:pt x="2447" y="1058"/>
                      <a:pt x="2447" y="1052"/>
                    </a:cubicBezTo>
                    <a:cubicBezTo>
                      <a:pt x="2447" y="1051"/>
                      <a:pt x="2446" y="1050"/>
                      <a:pt x="2446" y="1048"/>
                    </a:cubicBezTo>
                    <a:cubicBezTo>
                      <a:pt x="2446" y="1047"/>
                      <a:pt x="2446" y="1045"/>
                      <a:pt x="2446" y="1043"/>
                    </a:cubicBezTo>
                    <a:cubicBezTo>
                      <a:pt x="2442" y="1019"/>
                      <a:pt x="2433" y="1000"/>
                      <a:pt x="2420" y="984"/>
                    </a:cubicBezTo>
                    <a:cubicBezTo>
                      <a:pt x="2420" y="984"/>
                      <a:pt x="2420" y="984"/>
                      <a:pt x="2420" y="984"/>
                    </a:cubicBezTo>
                    <a:lnTo>
                      <a:pt x="2413" y="976"/>
                    </a:lnTo>
                    <a:cubicBezTo>
                      <a:pt x="2412" y="975"/>
                      <a:pt x="2410" y="974"/>
                      <a:pt x="2409" y="973"/>
                    </a:cubicBezTo>
                    <a:cubicBezTo>
                      <a:pt x="2408" y="972"/>
                      <a:pt x="2407" y="971"/>
                      <a:pt x="2407" y="970"/>
                    </a:cubicBezTo>
                    <a:cubicBezTo>
                      <a:pt x="2387" y="951"/>
                      <a:pt x="2364" y="937"/>
                      <a:pt x="2337" y="927"/>
                    </a:cubicBezTo>
                    <a:cubicBezTo>
                      <a:pt x="2336" y="926"/>
                      <a:pt x="2334" y="926"/>
                      <a:pt x="2332" y="925"/>
                    </a:cubicBezTo>
                    <a:cubicBezTo>
                      <a:pt x="2331" y="925"/>
                      <a:pt x="2329" y="924"/>
                      <a:pt x="2328" y="924"/>
                    </a:cubicBezTo>
                    <a:lnTo>
                      <a:pt x="2316" y="920"/>
                    </a:lnTo>
                    <a:cubicBezTo>
                      <a:pt x="2314" y="920"/>
                      <a:pt x="2313" y="919"/>
                      <a:pt x="2311" y="919"/>
                    </a:cubicBezTo>
                    <a:cubicBezTo>
                      <a:pt x="2309" y="918"/>
                      <a:pt x="2307" y="918"/>
                      <a:pt x="2305" y="917"/>
                    </a:cubicBezTo>
                    <a:cubicBezTo>
                      <a:pt x="2281" y="912"/>
                      <a:pt x="2259" y="911"/>
                      <a:pt x="2243" y="911"/>
                    </a:cubicBezTo>
                    <a:cubicBezTo>
                      <a:pt x="2235" y="902"/>
                      <a:pt x="2224" y="896"/>
                      <a:pt x="2211" y="895"/>
                    </a:cubicBezTo>
                    <a:cubicBezTo>
                      <a:pt x="2194" y="893"/>
                      <a:pt x="2180" y="898"/>
                      <a:pt x="2171" y="906"/>
                    </a:cubicBezTo>
                    <a:cubicBezTo>
                      <a:pt x="2174" y="896"/>
                      <a:pt x="2176" y="885"/>
                      <a:pt x="2176" y="875"/>
                    </a:cubicBezTo>
                    <a:cubicBezTo>
                      <a:pt x="2176" y="847"/>
                      <a:pt x="2164" y="821"/>
                      <a:pt x="2143" y="803"/>
                    </a:cubicBezTo>
                    <a:cubicBezTo>
                      <a:pt x="2143" y="803"/>
                      <a:pt x="2143" y="803"/>
                      <a:pt x="2142" y="802"/>
                    </a:cubicBezTo>
                    <a:cubicBezTo>
                      <a:pt x="2141" y="801"/>
                      <a:pt x="2141" y="800"/>
                      <a:pt x="2141" y="799"/>
                    </a:cubicBezTo>
                    <a:cubicBezTo>
                      <a:pt x="2147" y="801"/>
                      <a:pt x="2157" y="804"/>
                      <a:pt x="2157" y="804"/>
                    </a:cubicBezTo>
                    <a:cubicBezTo>
                      <a:pt x="2166" y="806"/>
                      <a:pt x="2176" y="804"/>
                      <a:pt x="2184" y="798"/>
                    </a:cubicBezTo>
                    <a:cubicBezTo>
                      <a:pt x="2191" y="793"/>
                      <a:pt x="2196" y="784"/>
                      <a:pt x="2196" y="774"/>
                    </a:cubicBezTo>
                    <a:lnTo>
                      <a:pt x="2196" y="710"/>
                    </a:lnTo>
                    <a:cubicBezTo>
                      <a:pt x="2196" y="701"/>
                      <a:pt x="2191" y="692"/>
                      <a:pt x="2184" y="686"/>
                    </a:cubicBezTo>
                    <a:cubicBezTo>
                      <a:pt x="2176" y="680"/>
                      <a:pt x="2166" y="678"/>
                      <a:pt x="2157" y="681"/>
                    </a:cubicBezTo>
                    <a:cubicBezTo>
                      <a:pt x="2157" y="681"/>
                      <a:pt x="2147" y="683"/>
                      <a:pt x="2141" y="685"/>
                    </a:cubicBezTo>
                    <a:cubicBezTo>
                      <a:pt x="2143" y="678"/>
                      <a:pt x="2146" y="667"/>
                      <a:pt x="2146" y="667"/>
                    </a:cubicBezTo>
                    <a:cubicBezTo>
                      <a:pt x="2147" y="664"/>
                      <a:pt x="2147" y="662"/>
                      <a:pt x="2147" y="659"/>
                    </a:cubicBezTo>
                    <a:cubicBezTo>
                      <a:pt x="2147" y="652"/>
                      <a:pt x="2145" y="646"/>
                      <a:pt x="2140" y="640"/>
                    </a:cubicBezTo>
                    <a:cubicBezTo>
                      <a:pt x="2135" y="633"/>
                      <a:pt x="2126" y="628"/>
                      <a:pt x="2116" y="628"/>
                    </a:cubicBezTo>
                    <a:lnTo>
                      <a:pt x="2052" y="628"/>
                    </a:lnTo>
                    <a:cubicBezTo>
                      <a:pt x="2043" y="628"/>
                      <a:pt x="2034" y="633"/>
                      <a:pt x="2028" y="640"/>
                    </a:cubicBezTo>
                    <a:cubicBezTo>
                      <a:pt x="2024" y="646"/>
                      <a:pt x="2022" y="652"/>
                      <a:pt x="2022" y="659"/>
                    </a:cubicBezTo>
                    <a:cubicBezTo>
                      <a:pt x="2022" y="662"/>
                      <a:pt x="2022" y="664"/>
                      <a:pt x="2023" y="667"/>
                    </a:cubicBezTo>
                    <a:cubicBezTo>
                      <a:pt x="2023" y="667"/>
                      <a:pt x="2026" y="679"/>
                      <a:pt x="2028" y="686"/>
                    </a:cubicBezTo>
                    <a:cubicBezTo>
                      <a:pt x="2019" y="684"/>
                      <a:pt x="2007" y="681"/>
                      <a:pt x="2007" y="681"/>
                    </a:cubicBezTo>
                    <a:cubicBezTo>
                      <a:pt x="1997" y="678"/>
                      <a:pt x="1987" y="680"/>
                      <a:pt x="1980" y="686"/>
                    </a:cubicBezTo>
                    <a:cubicBezTo>
                      <a:pt x="1972" y="692"/>
                      <a:pt x="1968" y="701"/>
                      <a:pt x="1968" y="710"/>
                    </a:cubicBezTo>
                    <a:lnTo>
                      <a:pt x="1968" y="774"/>
                    </a:lnTo>
                    <a:cubicBezTo>
                      <a:pt x="1968" y="784"/>
                      <a:pt x="1972" y="793"/>
                      <a:pt x="1980" y="798"/>
                    </a:cubicBezTo>
                    <a:cubicBezTo>
                      <a:pt x="1988" y="804"/>
                      <a:pt x="1997" y="806"/>
                      <a:pt x="2007" y="804"/>
                    </a:cubicBezTo>
                    <a:cubicBezTo>
                      <a:pt x="2007" y="804"/>
                      <a:pt x="2018" y="801"/>
                      <a:pt x="2026" y="798"/>
                    </a:cubicBezTo>
                    <a:cubicBezTo>
                      <a:pt x="2002" y="816"/>
                      <a:pt x="1987" y="844"/>
                      <a:pt x="1987" y="875"/>
                    </a:cubicBezTo>
                    <a:cubicBezTo>
                      <a:pt x="1987" y="885"/>
                      <a:pt x="1989" y="896"/>
                      <a:pt x="1993" y="906"/>
                    </a:cubicBezTo>
                    <a:cubicBezTo>
                      <a:pt x="1983" y="898"/>
                      <a:pt x="1970" y="893"/>
                      <a:pt x="1953" y="895"/>
                    </a:cubicBezTo>
                    <a:cubicBezTo>
                      <a:pt x="1940" y="896"/>
                      <a:pt x="1929" y="902"/>
                      <a:pt x="1921" y="911"/>
                    </a:cubicBezTo>
                    <a:cubicBezTo>
                      <a:pt x="1905" y="911"/>
                      <a:pt x="1883" y="912"/>
                      <a:pt x="1859" y="917"/>
                    </a:cubicBezTo>
                    <a:cubicBezTo>
                      <a:pt x="1857" y="918"/>
                      <a:pt x="1855" y="918"/>
                      <a:pt x="1853" y="919"/>
                    </a:cubicBezTo>
                    <a:cubicBezTo>
                      <a:pt x="1851" y="919"/>
                      <a:pt x="1849" y="920"/>
                      <a:pt x="1848" y="920"/>
                    </a:cubicBezTo>
                    <a:lnTo>
                      <a:pt x="1836" y="924"/>
                    </a:lnTo>
                    <a:cubicBezTo>
                      <a:pt x="1834" y="924"/>
                      <a:pt x="1833" y="925"/>
                      <a:pt x="1831" y="925"/>
                    </a:cubicBezTo>
                    <a:cubicBezTo>
                      <a:pt x="1830" y="926"/>
                      <a:pt x="1828" y="926"/>
                      <a:pt x="1827" y="927"/>
                    </a:cubicBezTo>
                    <a:cubicBezTo>
                      <a:pt x="1810" y="933"/>
                      <a:pt x="1794" y="942"/>
                      <a:pt x="1780" y="952"/>
                    </a:cubicBezTo>
                    <a:cubicBezTo>
                      <a:pt x="1799" y="890"/>
                      <a:pt x="1794" y="832"/>
                      <a:pt x="1775" y="792"/>
                    </a:cubicBezTo>
                    <a:cubicBezTo>
                      <a:pt x="1752" y="744"/>
                      <a:pt x="1709" y="717"/>
                      <a:pt x="1660" y="717"/>
                    </a:cubicBezTo>
                    <a:cubicBezTo>
                      <a:pt x="1659" y="716"/>
                      <a:pt x="1657" y="716"/>
                      <a:pt x="1656" y="715"/>
                    </a:cubicBezTo>
                    <a:cubicBezTo>
                      <a:pt x="1607" y="692"/>
                      <a:pt x="1517" y="653"/>
                      <a:pt x="1477" y="647"/>
                    </a:cubicBezTo>
                    <a:cubicBezTo>
                      <a:pt x="1418" y="638"/>
                      <a:pt x="1336" y="686"/>
                      <a:pt x="1305" y="714"/>
                    </a:cubicBezTo>
                    <a:cubicBezTo>
                      <a:pt x="1283" y="734"/>
                      <a:pt x="1199" y="799"/>
                      <a:pt x="1130" y="833"/>
                    </a:cubicBezTo>
                    <a:cubicBezTo>
                      <a:pt x="1126" y="835"/>
                      <a:pt x="1124" y="837"/>
                      <a:pt x="1121" y="839"/>
                    </a:cubicBezTo>
                    <a:cubicBezTo>
                      <a:pt x="1118" y="840"/>
                      <a:pt x="1115" y="841"/>
                      <a:pt x="1112" y="842"/>
                    </a:cubicBezTo>
                    <a:cubicBezTo>
                      <a:pt x="1090" y="851"/>
                      <a:pt x="1076" y="854"/>
                      <a:pt x="1068" y="855"/>
                    </a:cubicBezTo>
                    <a:cubicBezTo>
                      <a:pt x="1016" y="859"/>
                      <a:pt x="917" y="903"/>
                      <a:pt x="873" y="981"/>
                    </a:cubicBezTo>
                    <a:cubicBezTo>
                      <a:pt x="859" y="1005"/>
                      <a:pt x="852" y="1031"/>
                      <a:pt x="852" y="1057"/>
                    </a:cubicBezTo>
                    <a:cubicBezTo>
                      <a:pt x="852" y="1080"/>
                      <a:pt x="858" y="1104"/>
                      <a:pt x="869" y="1127"/>
                    </a:cubicBezTo>
                    <a:cubicBezTo>
                      <a:pt x="897" y="1183"/>
                      <a:pt x="929" y="1218"/>
                      <a:pt x="953" y="1244"/>
                    </a:cubicBezTo>
                    <a:cubicBezTo>
                      <a:pt x="962" y="1254"/>
                      <a:pt x="973" y="1266"/>
                      <a:pt x="976" y="1272"/>
                    </a:cubicBezTo>
                    <a:cubicBezTo>
                      <a:pt x="974" y="1274"/>
                      <a:pt x="970" y="1278"/>
                      <a:pt x="959" y="1285"/>
                    </a:cubicBezTo>
                    <a:lnTo>
                      <a:pt x="936" y="1300"/>
                    </a:lnTo>
                    <a:cubicBezTo>
                      <a:pt x="894" y="1326"/>
                      <a:pt x="862" y="1347"/>
                      <a:pt x="862" y="1390"/>
                    </a:cubicBezTo>
                    <a:cubicBezTo>
                      <a:pt x="862" y="1402"/>
                      <a:pt x="864" y="1414"/>
                      <a:pt x="869" y="1428"/>
                    </a:cubicBezTo>
                    <a:cubicBezTo>
                      <a:pt x="755" y="1283"/>
                      <a:pt x="639" y="1104"/>
                      <a:pt x="604" y="945"/>
                    </a:cubicBezTo>
                    <a:cubicBezTo>
                      <a:pt x="601" y="933"/>
                      <a:pt x="592" y="924"/>
                      <a:pt x="581" y="921"/>
                    </a:cubicBezTo>
                    <a:cubicBezTo>
                      <a:pt x="570" y="919"/>
                      <a:pt x="558" y="922"/>
                      <a:pt x="550" y="931"/>
                    </a:cubicBezTo>
                    <a:cubicBezTo>
                      <a:pt x="522" y="965"/>
                      <a:pt x="428" y="1088"/>
                      <a:pt x="428" y="1260"/>
                    </a:cubicBezTo>
                    <a:cubicBezTo>
                      <a:pt x="428" y="1367"/>
                      <a:pt x="464" y="1472"/>
                      <a:pt x="535" y="1573"/>
                    </a:cubicBezTo>
                    <a:cubicBezTo>
                      <a:pt x="536" y="1573"/>
                      <a:pt x="536" y="1574"/>
                      <a:pt x="537" y="1575"/>
                    </a:cubicBezTo>
                    <a:cubicBezTo>
                      <a:pt x="428" y="1477"/>
                      <a:pt x="327" y="1372"/>
                      <a:pt x="299" y="1343"/>
                    </a:cubicBezTo>
                    <a:cubicBezTo>
                      <a:pt x="291" y="1334"/>
                      <a:pt x="280" y="1331"/>
                      <a:pt x="269" y="1334"/>
                    </a:cubicBezTo>
                    <a:cubicBezTo>
                      <a:pt x="258" y="1337"/>
                      <a:pt x="250" y="1345"/>
                      <a:pt x="247" y="1356"/>
                    </a:cubicBezTo>
                    <a:cubicBezTo>
                      <a:pt x="241" y="1377"/>
                      <a:pt x="229" y="1432"/>
                      <a:pt x="229" y="1503"/>
                    </a:cubicBezTo>
                    <a:cubicBezTo>
                      <a:pt x="229" y="1595"/>
                      <a:pt x="250" y="1719"/>
                      <a:pt x="341" y="1825"/>
                    </a:cubicBezTo>
                    <a:cubicBezTo>
                      <a:pt x="237" y="1812"/>
                      <a:pt x="148" y="1822"/>
                      <a:pt x="119" y="1826"/>
                    </a:cubicBezTo>
                    <a:cubicBezTo>
                      <a:pt x="109" y="1827"/>
                      <a:pt x="101" y="1833"/>
                      <a:pt x="96" y="1841"/>
                    </a:cubicBezTo>
                    <a:cubicBezTo>
                      <a:pt x="93" y="1846"/>
                      <a:pt x="92" y="1851"/>
                      <a:pt x="92" y="1856"/>
                    </a:cubicBezTo>
                    <a:cubicBezTo>
                      <a:pt x="92" y="1860"/>
                      <a:pt x="93" y="1864"/>
                      <a:pt x="94" y="1868"/>
                    </a:cubicBezTo>
                    <a:cubicBezTo>
                      <a:pt x="132" y="1962"/>
                      <a:pt x="198" y="2049"/>
                      <a:pt x="291" y="2127"/>
                    </a:cubicBezTo>
                    <a:cubicBezTo>
                      <a:pt x="176" y="2130"/>
                      <a:pt x="52" y="2157"/>
                      <a:pt x="24" y="2163"/>
                    </a:cubicBezTo>
                    <a:cubicBezTo>
                      <a:pt x="14" y="2165"/>
                      <a:pt x="6" y="2172"/>
                      <a:pt x="2" y="2182"/>
                    </a:cubicBezTo>
                    <a:cubicBezTo>
                      <a:pt x="1" y="2186"/>
                      <a:pt x="0" y="2189"/>
                      <a:pt x="0" y="2193"/>
                    </a:cubicBezTo>
                    <a:lnTo>
                      <a:pt x="0" y="2193"/>
                    </a:lnTo>
                    <a:lnTo>
                      <a:pt x="0" y="2193"/>
                    </a:lnTo>
                    <a:cubicBezTo>
                      <a:pt x="0" y="2200"/>
                      <a:pt x="2" y="2206"/>
                      <a:pt x="6" y="2211"/>
                    </a:cubicBezTo>
                    <a:cubicBezTo>
                      <a:pt x="69" y="2300"/>
                      <a:pt x="160" y="2376"/>
                      <a:pt x="276" y="2437"/>
                    </a:cubicBezTo>
                    <a:cubicBezTo>
                      <a:pt x="123" y="2455"/>
                      <a:pt x="37" y="2509"/>
                      <a:pt x="19" y="2521"/>
                    </a:cubicBezTo>
                    <a:cubicBezTo>
                      <a:pt x="10" y="2527"/>
                      <a:pt x="6" y="2537"/>
                      <a:pt x="6" y="2546"/>
                    </a:cubicBezTo>
                    <a:cubicBezTo>
                      <a:pt x="6" y="2551"/>
                      <a:pt x="7" y="2556"/>
                      <a:pt x="9" y="2560"/>
                    </a:cubicBezTo>
                    <a:cubicBezTo>
                      <a:pt x="49" y="2640"/>
                      <a:pt x="140" y="2700"/>
                      <a:pt x="278" y="2740"/>
                    </a:cubicBezTo>
                    <a:cubicBezTo>
                      <a:pt x="222" y="2762"/>
                      <a:pt x="161" y="2798"/>
                      <a:pt x="108" y="2856"/>
                    </a:cubicBezTo>
                    <a:cubicBezTo>
                      <a:pt x="103" y="2861"/>
                      <a:pt x="100" y="2869"/>
                      <a:pt x="100" y="2876"/>
                    </a:cubicBezTo>
                    <a:cubicBezTo>
                      <a:pt x="100" y="2879"/>
                      <a:pt x="101" y="2883"/>
                      <a:pt x="102" y="2886"/>
                    </a:cubicBezTo>
                    <a:cubicBezTo>
                      <a:pt x="106" y="2898"/>
                      <a:pt x="117" y="2922"/>
                      <a:pt x="152" y="2946"/>
                    </a:cubicBezTo>
                    <a:cubicBezTo>
                      <a:pt x="201" y="2981"/>
                      <a:pt x="278" y="3003"/>
                      <a:pt x="382" y="3014"/>
                    </a:cubicBezTo>
                    <a:cubicBezTo>
                      <a:pt x="307" y="3066"/>
                      <a:pt x="268" y="3121"/>
                      <a:pt x="255" y="3141"/>
                    </a:cubicBezTo>
                    <a:cubicBezTo>
                      <a:pt x="251" y="3148"/>
                      <a:pt x="249" y="3157"/>
                      <a:pt x="252" y="3166"/>
                    </a:cubicBezTo>
                    <a:cubicBezTo>
                      <a:pt x="254" y="3174"/>
                      <a:pt x="260" y="3181"/>
                      <a:pt x="268" y="3185"/>
                    </a:cubicBezTo>
                    <a:cubicBezTo>
                      <a:pt x="352" y="3226"/>
                      <a:pt x="445" y="3246"/>
                      <a:pt x="546" y="3246"/>
                    </a:cubicBezTo>
                    <a:cubicBezTo>
                      <a:pt x="449" y="3330"/>
                      <a:pt x="440" y="3410"/>
                      <a:pt x="440" y="3436"/>
                    </a:cubicBezTo>
                    <a:lnTo>
                      <a:pt x="440" y="3439"/>
                    </a:lnTo>
                    <a:cubicBezTo>
                      <a:pt x="440" y="3453"/>
                      <a:pt x="450" y="3464"/>
                      <a:pt x="464" y="3467"/>
                    </a:cubicBezTo>
                    <a:cubicBezTo>
                      <a:pt x="537" y="3483"/>
                      <a:pt x="615" y="3483"/>
                      <a:pt x="697" y="3467"/>
                    </a:cubicBezTo>
                    <a:cubicBezTo>
                      <a:pt x="663" y="3535"/>
                      <a:pt x="655" y="3592"/>
                      <a:pt x="655" y="3632"/>
                    </a:cubicBezTo>
                    <a:cubicBezTo>
                      <a:pt x="655" y="3650"/>
                      <a:pt x="657" y="3663"/>
                      <a:pt x="658" y="3671"/>
                    </a:cubicBezTo>
                    <a:cubicBezTo>
                      <a:pt x="661" y="3686"/>
                      <a:pt x="673" y="3696"/>
                      <a:pt x="688" y="3697"/>
                    </a:cubicBezTo>
                    <a:cubicBezTo>
                      <a:pt x="783" y="3699"/>
                      <a:pt x="877" y="3675"/>
                      <a:pt x="969" y="3626"/>
                    </a:cubicBezTo>
                    <a:cubicBezTo>
                      <a:pt x="969" y="3633"/>
                      <a:pt x="969" y="3640"/>
                      <a:pt x="969" y="3647"/>
                    </a:cubicBezTo>
                    <a:cubicBezTo>
                      <a:pt x="969" y="3711"/>
                      <a:pt x="978" y="3764"/>
                      <a:pt x="981" y="3779"/>
                    </a:cubicBezTo>
                    <a:cubicBezTo>
                      <a:pt x="984" y="3795"/>
                      <a:pt x="998" y="3806"/>
                      <a:pt x="1014" y="3804"/>
                    </a:cubicBezTo>
                    <a:cubicBezTo>
                      <a:pt x="1116" y="3793"/>
                      <a:pt x="1210" y="3748"/>
                      <a:pt x="1294" y="3668"/>
                    </a:cubicBezTo>
                    <a:cubicBezTo>
                      <a:pt x="1294" y="3670"/>
                      <a:pt x="1294" y="3672"/>
                      <a:pt x="1294" y="3674"/>
                    </a:cubicBezTo>
                    <a:cubicBezTo>
                      <a:pt x="1294" y="3787"/>
                      <a:pt x="1334" y="3848"/>
                      <a:pt x="1346" y="3864"/>
                    </a:cubicBezTo>
                    <a:cubicBezTo>
                      <a:pt x="1356" y="3877"/>
                      <a:pt x="1374" y="3880"/>
                      <a:pt x="1387" y="3871"/>
                    </a:cubicBezTo>
                    <a:cubicBezTo>
                      <a:pt x="1443" y="3835"/>
                      <a:pt x="1493" y="3791"/>
                      <a:pt x="1535" y="3741"/>
                    </a:cubicBezTo>
                    <a:cubicBezTo>
                      <a:pt x="1554" y="3847"/>
                      <a:pt x="1615" y="3897"/>
                      <a:pt x="1629" y="3907"/>
                    </a:cubicBezTo>
                    <a:cubicBezTo>
                      <a:pt x="1637" y="3912"/>
                      <a:pt x="1647" y="3914"/>
                      <a:pt x="1656" y="3911"/>
                    </a:cubicBezTo>
                    <a:cubicBezTo>
                      <a:pt x="1742" y="3886"/>
                      <a:pt x="1798" y="3827"/>
                      <a:pt x="1834" y="3768"/>
                    </a:cubicBezTo>
                    <a:cubicBezTo>
                      <a:pt x="1842" y="3816"/>
                      <a:pt x="1852" y="3866"/>
                      <a:pt x="1863" y="3916"/>
                    </a:cubicBezTo>
                    <a:cubicBezTo>
                      <a:pt x="1830" y="3947"/>
                      <a:pt x="1812" y="3958"/>
                      <a:pt x="1807" y="3960"/>
                    </a:cubicBezTo>
                    <a:cubicBezTo>
                      <a:pt x="1781" y="3965"/>
                      <a:pt x="1670" y="4012"/>
                      <a:pt x="1654" y="4064"/>
                    </a:cubicBezTo>
                    <a:cubicBezTo>
                      <a:pt x="1649" y="4080"/>
                      <a:pt x="1646" y="4100"/>
                      <a:pt x="1646" y="4121"/>
                    </a:cubicBezTo>
                    <a:cubicBezTo>
                      <a:pt x="1646" y="4163"/>
                      <a:pt x="1658" y="4197"/>
                      <a:pt x="1678" y="4218"/>
                    </a:cubicBezTo>
                    <a:cubicBezTo>
                      <a:pt x="1660" y="4238"/>
                      <a:pt x="1649" y="4258"/>
                      <a:pt x="1647" y="4278"/>
                    </a:cubicBezTo>
                    <a:cubicBezTo>
                      <a:pt x="1642" y="4330"/>
                      <a:pt x="1673" y="4396"/>
                      <a:pt x="1740" y="4416"/>
                    </a:cubicBezTo>
                    <a:cubicBezTo>
                      <a:pt x="1740" y="4416"/>
                      <a:pt x="1741" y="4416"/>
                      <a:pt x="1741" y="4416"/>
                    </a:cubicBezTo>
                    <a:cubicBezTo>
                      <a:pt x="1741" y="4416"/>
                      <a:pt x="1742" y="4416"/>
                      <a:pt x="1743" y="4417"/>
                    </a:cubicBezTo>
                    <a:cubicBezTo>
                      <a:pt x="1739" y="4459"/>
                      <a:pt x="1749" y="4492"/>
                      <a:pt x="1774" y="4511"/>
                    </a:cubicBezTo>
                    <a:cubicBezTo>
                      <a:pt x="1816" y="4542"/>
                      <a:pt x="1895" y="4572"/>
                      <a:pt x="1986" y="4559"/>
                    </a:cubicBezTo>
                    <a:cubicBezTo>
                      <a:pt x="2062" y="4569"/>
                      <a:pt x="2088" y="4563"/>
                      <a:pt x="2099" y="4557"/>
                    </a:cubicBezTo>
                    <a:cubicBezTo>
                      <a:pt x="2138" y="4626"/>
                      <a:pt x="2179" y="4692"/>
                      <a:pt x="2225" y="4753"/>
                    </a:cubicBezTo>
                    <a:cubicBezTo>
                      <a:pt x="2239" y="4772"/>
                      <a:pt x="2254" y="4792"/>
                      <a:pt x="2269" y="4810"/>
                    </a:cubicBezTo>
                    <a:cubicBezTo>
                      <a:pt x="2220" y="4832"/>
                      <a:pt x="2142" y="4852"/>
                      <a:pt x="2035" y="4833"/>
                    </a:cubicBezTo>
                    <a:cubicBezTo>
                      <a:pt x="2025" y="4831"/>
                      <a:pt x="2014" y="4835"/>
                      <a:pt x="2007" y="4843"/>
                    </a:cubicBezTo>
                    <a:cubicBezTo>
                      <a:pt x="2000" y="4851"/>
                      <a:pt x="1997" y="4862"/>
                      <a:pt x="2001" y="4873"/>
                    </a:cubicBezTo>
                    <a:cubicBezTo>
                      <a:pt x="2009" y="4897"/>
                      <a:pt x="2035" y="4956"/>
                      <a:pt x="2106" y="4996"/>
                    </a:cubicBezTo>
                    <a:cubicBezTo>
                      <a:pt x="2121" y="5004"/>
                      <a:pt x="2137" y="5011"/>
                      <a:pt x="2154" y="5017"/>
                    </a:cubicBezTo>
                    <a:cubicBezTo>
                      <a:pt x="2038" y="5051"/>
                      <a:pt x="1960" y="5085"/>
                      <a:pt x="1920" y="5120"/>
                    </a:cubicBezTo>
                    <a:cubicBezTo>
                      <a:pt x="1898" y="5139"/>
                      <a:pt x="1865" y="5159"/>
                      <a:pt x="1836" y="5146"/>
                    </a:cubicBezTo>
                    <a:cubicBezTo>
                      <a:pt x="1801" y="5130"/>
                      <a:pt x="1780" y="5077"/>
                      <a:pt x="1777" y="5035"/>
                    </a:cubicBezTo>
                    <a:cubicBezTo>
                      <a:pt x="1776" y="5023"/>
                      <a:pt x="1769" y="5012"/>
                      <a:pt x="1758" y="5008"/>
                    </a:cubicBezTo>
                    <a:cubicBezTo>
                      <a:pt x="1747" y="5003"/>
                      <a:pt x="1734" y="5006"/>
                      <a:pt x="1725" y="5014"/>
                    </a:cubicBezTo>
                    <a:cubicBezTo>
                      <a:pt x="1696" y="5041"/>
                      <a:pt x="1599" y="5139"/>
                      <a:pt x="1599" y="5252"/>
                    </a:cubicBezTo>
                    <a:lnTo>
                      <a:pt x="1600" y="5268"/>
                    </a:lnTo>
                    <a:cubicBezTo>
                      <a:pt x="1605" y="5334"/>
                      <a:pt x="1643" y="5393"/>
                      <a:pt x="1714" y="5442"/>
                    </a:cubicBezTo>
                    <a:cubicBezTo>
                      <a:pt x="1683" y="5474"/>
                      <a:pt x="1637" y="5535"/>
                      <a:pt x="1637" y="5618"/>
                    </a:cubicBezTo>
                    <a:cubicBezTo>
                      <a:pt x="1637" y="5649"/>
                      <a:pt x="1644" y="5680"/>
                      <a:pt x="1656" y="5710"/>
                    </a:cubicBezTo>
                    <a:cubicBezTo>
                      <a:pt x="1683" y="5775"/>
                      <a:pt x="1707" y="5815"/>
                      <a:pt x="1726" y="5847"/>
                    </a:cubicBezTo>
                    <a:cubicBezTo>
                      <a:pt x="1747" y="5884"/>
                      <a:pt x="1757" y="5901"/>
                      <a:pt x="1757" y="5923"/>
                    </a:cubicBezTo>
                    <a:lnTo>
                      <a:pt x="1757" y="5929"/>
                    </a:lnTo>
                    <a:cubicBezTo>
                      <a:pt x="1757" y="5929"/>
                      <a:pt x="1757" y="5930"/>
                      <a:pt x="1757" y="5931"/>
                    </a:cubicBezTo>
                    <a:cubicBezTo>
                      <a:pt x="1757" y="5945"/>
                      <a:pt x="1765" y="5956"/>
                      <a:pt x="1778" y="5960"/>
                    </a:cubicBezTo>
                    <a:cubicBezTo>
                      <a:pt x="1792" y="5965"/>
                      <a:pt x="1807" y="5959"/>
                      <a:pt x="1814" y="5946"/>
                    </a:cubicBezTo>
                    <a:cubicBezTo>
                      <a:pt x="1836" y="5908"/>
                      <a:pt x="1863" y="5854"/>
                      <a:pt x="1865" y="5813"/>
                    </a:cubicBezTo>
                    <a:cubicBezTo>
                      <a:pt x="1866" y="5788"/>
                      <a:pt x="1873" y="5770"/>
                      <a:pt x="1886" y="5760"/>
                    </a:cubicBezTo>
                    <a:cubicBezTo>
                      <a:pt x="1894" y="5832"/>
                      <a:pt x="1926" y="5990"/>
                      <a:pt x="2054" y="6018"/>
                    </a:cubicBezTo>
                    <a:cubicBezTo>
                      <a:pt x="2186" y="6047"/>
                      <a:pt x="2287" y="6004"/>
                      <a:pt x="2312" y="5992"/>
                    </a:cubicBezTo>
                    <a:cubicBezTo>
                      <a:pt x="2354" y="6053"/>
                      <a:pt x="2405" y="6095"/>
                      <a:pt x="2461" y="6114"/>
                    </a:cubicBezTo>
                    <a:cubicBezTo>
                      <a:pt x="2544" y="6143"/>
                      <a:pt x="2639" y="6124"/>
                      <a:pt x="2735" y="6058"/>
                    </a:cubicBezTo>
                    <a:cubicBezTo>
                      <a:pt x="2790" y="6154"/>
                      <a:pt x="2871" y="6233"/>
                      <a:pt x="2975" y="6294"/>
                    </a:cubicBezTo>
                    <a:cubicBezTo>
                      <a:pt x="2979" y="6297"/>
                      <a:pt x="2985" y="6298"/>
                      <a:pt x="2990" y="6298"/>
                    </a:cubicBezTo>
                    <a:lnTo>
                      <a:pt x="2990" y="6298"/>
                    </a:lnTo>
                    <a:lnTo>
                      <a:pt x="2994" y="6298"/>
                    </a:lnTo>
                    <a:lnTo>
                      <a:pt x="2994" y="6298"/>
                    </a:lnTo>
                    <a:cubicBezTo>
                      <a:pt x="3000" y="6298"/>
                      <a:pt x="3005" y="6297"/>
                      <a:pt x="3010" y="6294"/>
                    </a:cubicBezTo>
                    <a:cubicBezTo>
                      <a:pt x="3114" y="6233"/>
                      <a:pt x="3194" y="6154"/>
                      <a:pt x="3249" y="6058"/>
                    </a:cubicBezTo>
                    <a:cubicBezTo>
                      <a:pt x="3346" y="6124"/>
                      <a:pt x="3440" y="6143"/>
                      <a:pt x="3523" y="6114"/>
                    </a:cubicBezTo>
                    <a:cubicBezTo>
                      <a:pt x="3579" y="6095"/>
                      <a:pt x="3631" y="6053"/>
                      <a:pt x="3672" y="5992"/>
                    </a:cubicBezTo>
                    <a:cubicBezTo>
                      <a:pt x="3699" y="6005"/>
                      <a:pt x="3799" y="6047"/>
                      <a:pt x="3931" y="6018"/>
                    </a:cubicBezTo>
                    <a:cubicBezTo>
                      <a:pt x="4058" y="5990"/>
                      <a:pt x="4090" y="5832"/>
                      <a:pt x="4098" y="5760"/>
                    </a:cubicBezTo>
                    <a:cubicBezTo>
                      <a:pt x="4111" y="5770"/>
                      <a:pt x="4119" y="5788"/>
                      <a:pt x="4120" y="5813"/>
                    </a:cubicBezTo>
                    <a:cubicBezTo>
                      <a:pt x="4122" y="5854"/>
                      <a:pt x="4149" y="5908"/>
                      <a:pt x="4171" y="5946"/>
                    </a:cubicBezTo>
                    <a:cubicBezTo>
                      <a:pt x="4178" y="5959"/>
                      <a:pt x="4193" y="5965"/>
                      <a:pt x="4206" y="5960"/>
                    </a:cubicBezTo>
                    <a:cubicBezTo>
                      <a:pt x="4219" y="5956"/>
                      <a:pt x="4228" y="5944"/>
                      <a:pt x="4228" y="5931"/>
                    </a:cubicBezTo>
                    <a:cubicBezTo>
                      <a:pt x="4228" y="5930"/>
                      <a:pt x="4228" y="5929"/>
                      <a:pt x="4228" y="5929"/>
                    </a:cubicBezTo>
                    <a:lnTo>
                      <a:pt x="4227" y="5923"/>
                    </a:lnTo>
                    <a:cubicBezTo>
                      <a:pt x="4227" y="5901"/>
                      <a:pt x="4237" y="5884"/>
                      <a:pt x="4259" y="5847"/>
                    </a:cubicBezTo>
                    <a:cubicBezTo>
                      <a:pt x="4278" y="5815"/>
                      <a:pt x="4302" y="5775"/>
                      <a:pt x="4328" y="5710"/>
                    </a:cubicBezTo>
                    <a:cubicBezTo>
                      <a:pt x="4341" y="5680"/>
                      <a:pt x="4347" y="5649"/>
                      <a:pt x="4347" y="5618"/>
                    </a:cubicBezTo>
                    <a:cubicBezTo>
                      <a:pt x="4347" y="5535"/>
                      <a:pt x="4301" y="5474"/>
                      <a:pt x="4271" y="5442"/>
                    </a:cubicBezTo>
                    <a:cubicBezTo>
                      <a:pt x="4341" y="5393"/>
                      <a:pt x="4380" y="5334"/>
                      <a:pt x="4385" y="5268"/>
                    </a:cubicBezTo>
                    <a:cubicBezTo>
                      <a:pt x="4385" y="5268"/>
                      <a:pt x="4386" y="5252"/>
                      <a:pt x="4386" y="5252"/>
                    </a:cubicBezTo>
                    <a:cubicBezTo>
                      <a:pt x="4386" y="5139"/>
                      <a:pt x="4289" y="5041"/>
                      <a:pt x="4259" y="5014"/>
                    </a:cubicBezTo>
                    <a:cubicBezTo>
                      <a:pt x="4250" y="5006"/>
                      <a:pt x="4238" y="5003"/>
                      <a:pt x="4227" y="5008"/>
                    </a:cubicBezTo>
                    <a:cubicBezTo>
                      <a:pt x="4216" y="5012"/>
                      <a:pt x="4208" y="5023"/>
                      <a:pt x="4207" y="5035"/>
                    </a:cubicBezTo>
                    <a:cubicBezTo>
                      <a:pt x="4205" y="5077"/>
                      <a:pt x="4183" y="5130"/>
                      <a:pt x="4149" y="5146"/>
                    </a:cubicBezTo>
                    <a:cubicBezTo>
                      <a:pt x="4119" y="5159"/>
                      <a:pt x="4087" y="5139"/>
                      <a:pt x="4064" y="5120"/>
                    </a:cubicBezTo>
                    <a:cubicBezTo>
                      <a:pt x="4025" y="5085"/>
                      <a:pt x="3947" y="5051"/>
                      <a:pt x="3831" y="5017"/>
                    </a:cubicBezTo>
                    <a:cubicBezTo>
                      <a:pt x="3848" y="5011"/>
                      <a:pt x="3864" y="5004"/>
                      <a:pt x="3879" y="4996"/>
                    </a:cubicBezTo>
                    <a:cubicBezTo>
                      <a:pt x="3950" y="4956"/>
                      <a:pt x="3976" y="4897"/>
                      <a:pt x="3984" y="4873"/>
                    </a:cubicBezTo>
                    <a:cubicBezTo>
                      <a:pt x="3987" y="4862"/>
                      <a:pt x="3985" y="4851"/>
                      <a:pt x="3978" y="4843"/>
                    </a:cubicBezTo>
                    <a:cubicBezTo>
                      <a:pt x="3971" y="4835"/>
                      <a:pt x="3960" y="4831"/>
                      <a:pt x="3949" y="4833"/>
                    </a:cubicBezTo>
                    <a:cubicBezTo>
                      <a:pt x="3842" y="4852"/>
                      <a:pt x="3764" y="4832"/>
                      <a:pt x="3715" y="4810"/>
                    </a:cubicBezTo>
                    <a:cubicBezTo>
                      <a:pt x="3730" y="4792"/>
                      <a:pt x="3745" y="4772"/>
                      <a:pt x="3760" y="4753"/>
                    </a:cubicBezTo>
                    <a:cubicBezTo>
                      <a:pt x="3806" y="4691"/>
                      <a:pt x="3848" y="4625"/>
                      <a:pt x="3887" y="4555"/>
                    </a:cubicBezTo>
                    <a:cubicBezTo>
                      <a:pt x="3900" y="4560"/>
                      <a:pt x="3928" y="4564"/>
                      <a:pt x="3996" y="4555"/>
                    </a:cubicBezTo>
                    <a:cubicBezTo>
                      <a:pt x="4086" y="4568"/>
                      <a:pt x="4166" y="4537"/>
                      <a:pt x="4207" y="4507"/>
                    </a:cubicBezTo>
                    <a:cubicBezTo>
                      <a:pt x="4233" y="4488"/>
                      <a:pt x="4243" y="4455"/>
                      <a:pt x="4238" y="4412"/>
                    </a:cubicBezTo>
                    <a:cubicBezTo>
                      <a:pt x="4239" y="4412"/>
                      <a:pt x="4240" y="4412"/>
                      <a:pt x="4241" y="4412"/>
                    </a:cubicBezTo>
                    <a:cubicBezTo>
                      <a:pt x="4241" y="4412"/>
                      <a:pt x="4241" y="4412"/>
                      <a:pt x="4242" y="4412"/>
                    </a:cubicBezTo>
                    <a:cubicBezTo>
                      <a:pt x="4309" y="4392"/>
                      <a:pt x="4339" y="4326"/>
                      <a:pt x="4334" y="4274"/>
                    </a:cubicBezTo>
                    <a:cubicBezTo>
                      <a:pt x="4332" y="4254"/>
                      <a:pt x="4322" y="4234"/>
                      <a:pt x="4303" y="4214"/>
                    </a:cubicBezTo>
                    <a:cubicBezTo>
                      <a:pt x="4324" y="4193"/>
                      <a:pt x="4336" y="4159"/>
                      <a:pt x="4336" y="4116"/>
                    </a:cubicBezTo>
                    <a:cubicBezTo>
                      <a:pt x="4336" y="4096"/>
                      <a:pt x="4333" y="4076"/>
                      <a:pt x="4328" y="4060"/>
                    </a:cubicBezTo>
                    <a:cubicBezTo>
                      <a:pt x="4312" y="4008"/>
                      <a:pt x="4201" y="3961"/>
                      <a:pt x="4175" y="3956"/>
                    </a:cubicBezTo>
                    <a:cubicBezTo>
                      <a:pt x="4170" y="3954"/>
                      <a:pt x="4153" y="3943"/>
                      <a:pt x="4122" y="3915"/>
                    </a:cubicBezTo>
                    <a:cubicBezTo>
                      <a:pt x="4133" y="3865"/>
                      <a:pt x="4142" y="3816"/>
                      <a:pt x="4151" y="3768"/>
                    </a:cubicBezTo>
                    <a:cubicBezTo>
                      <a:pt x="4186" y="3826"/>
                      <a:pt x="4242" y="3883"/>
                      <a:pt x="4326" y="3907"/>
                    </a:cubicBezTo>
                    <a:cubicBezTo>
                      <a:pt x="4335" y="3910"/>
                      <a:pt x="4345" y="3908"/>
                      <a:pt x="4352" y="3903"/>
                    </a:cubicBezTo>
                    <a:cubicBezTo>
                      <a:pt x="4366" y="3892"/>
                      <a:pt x="4428" y="3843"/>
                      <a:pt x="4447" y="3737"/>
                    </a:cubicBezTo>
                    <a:cubicBezTo>
                      <a:pt x="4489" y="3787"/>
                      <a:pt x="4539" y="3831"/>
                      <a:pt x="4594" y="3867"/>
                    </a:cubicBezTo>
                    <a:cubicBezTo>
                      <a:pt x="4608" y="3876"/>
                      <a:pt x="4626" y="3873"/>
                      <a:pt x="4636" y="3860"/>
                    </a:cubicBezTo>
                    <a:cubicBezTo>
                      <a:pt x="4648" y="3844"/>
                      <a:pt x="4688" y="3783"/>
                      <a:pt x="4688" y="3670"/>
                    </a:cubicBezTo>
                    <a:cubicBezTo>
                      <a:pt x="4688" y="3668"/>
                      <a:pt x="4688" y="3666"/>
                      <a:pt x="4688" y="3664"/>
                    </a:cubicBezTo>
                    <a:cubicBezTo>
                      <a:pt x="4772" y="3744"/>
                      <a:pt x="4866" y="3789"/>
                      <a:pt x="4968" y="3800"/>
                    </a:cubicBezTo>
                    <a:cubicBezTo>
                      <a:pt x="4984" y="3801"/>
                      <a:pt x="4998" y="3791"/>
                      <a:pt x="5001" y="3775"/>
                    </a:cubicBezTo>
                    <a:cubicBezTo>
                      <a:pt x="5004" y="3760"/>
                      <a:pt x="5013" y="3707"/>
                      <a:pt x="5013" y="3643"/>
                    </a:cubicBezTo>
                    <a:cubicBezTo>
                      <a:pt x="5013" y="3636"/>
                      <a:pt x="5013" y="3629"/>
                      <a:pt x="5012" y="3622"/>
                    </a:cubicBezTo>
                    <a:cubicBezTo>
                      <a:pt x="5104" y="3671"/>
                      <a:pt x="5199" y="3695"/>
                      <a:pt x="5294" y="3692"/>
                    </a:cubicBezTo>
                    <a:cubicBezTo>
                      <a:pt x="5308" y="3692"/>
                      <a:pt x="5321" y="3682"/>
                      <a:pt x="5323" y="3667"/>
                    </a:cubicBezTo>
                    <a:cubicBezTo>
                      <a:pt x="5325" y="3659"/>
                      <a:pt x="5327" y="3646"/>
                      <a:pt x="5327" y="3628"/>
                    </a:cubicBezTo>
                    <a:cubicBezTo>
                      <a:pt x="5327" y="3588"/>
                      <a:pt x="5319" y="3531"/>
                      <a:pt x="5285" y="3463"/>
                    </a:cubicBezTo>
                    <a:cubicBezTo>
                      <a:pt x="5366" y="3479"/>
                      <a:pt x="5445" y="3479"/>
                      <a:pt x="5518" y="3463"/>
                    </a:cubicBezTo>
                    <a:cubicBezTo>
                      <a:pt x="5532" y="3460"/>
                      <a:pt x="5542" y="3449"/>
                      <a:pt x="5542" y="3435"/>
                    </a:cubicBezTo>
                    <a:lnTo>
                      <a:pt x="5542" y="3432"/>
                    </a:lnTo>
                    <a:cubicBezTo>
                      <a:pt x="5542" y="3406"/>
                      <a:pt x="5533" y="3326"/>
                      <a:pt x="5436" y="3242"/>
                    </a:cubicBezTo>
                    <a:cubicBezTo>
                      <a:pt x="5536" y="3242"/>
                      <a:pt x="5630" y="3222"/>
                      <a:pt x="5714" y="3181"/>
                    </a:cubicBezTo>
                    <a:cubicBezTo>
                      <a:pt x="5722" y="3177"/>
                      <a:pt x="5728" y="3170"/>
                      <a:pt x="5730" y="3162"/>
                    </a:cubicBezTo>
                    <a:cubicBezTo>
                      <a:pt x="5732" y="3153"/>
                      <a:pt x="5731" y="3144"/>
                      <a:pt x="5726" y="3137"/>
                    </a:cubicBezTo>
                    <a:cubicBezTo>
                      <a:pt x="5714" y="3117"/>
                      <a:pt x="5674" y="3061"/>
                      <a:pt x="5600" y="3010"/>
                    </a:cubicBezTo>
                    <a:cubicBezTo>
                      <a:pt x="5703" y="2999"/>
                      <a:pt x="5781" y="2976"/>
                      <a:pt x="5830" y="2942"/>
                    </a:cubicBezTo>
                    <a:cubicBezTo>
                      <a:pt x="5865" y="2918"/>
                      <a:pt x="5876" y="2894"/>
                      <a:pt x="5880" y="2882"/>
                    </a:cubicBezTo>
                    <a:cubicBezTo>
                      <a:pt x="5881" y="2878"/>
                      <a:pt x="5881" y="2875"/>
                      <a:pt x="5881" y="2872"/>
                    </a:cubicBezTo>
                    <a:cubicBezTo>
                      <a:pt x="5881" y="2865"/>
                      <a:pt x="5879" y="2857"/>
                      <a:pt x="5873" y="2851"/>
                    </a:cubicBezTo>
                    <a:cubicBezTo>
                      <a:pt x="5820" y="2794"/>
                      <a:pt x="5759" y="2758"/>
                      <a:pt x="5703" y="2735"/>
                    </a:cubicBezTo>
                    <a:cubicBezTo>
                      <a:pt x="5842" y="2696"/>
                      <a:pt x="5933" y="2636"/>
                      <a:pt x="5973" y="2556"/>
                    </a:cubicBezTo>
                    <a:cubicBezTo>
                      <a:pt x="5975" y="2552"/>
                      <a:pt x="5976" y="2547"/>
                      <a:pt x="5976" y="2542"/>
                    </a:cubicBezTo>
                    <a:cubicBezTo>
                      <a:pt x="5976" y="2532"/>
                      <a:pt x="5971" y="2523"/>
                      <a:pt x="5963" y="2517"/>
                    </a:cubicBezTo>
                    <a:close/>
                    <a:moveTo>
                      <a:pt x="4385" y="5268"/>
                    </a:moveTo>
                    <a:cubicBezTo>
                      <a:pt x="4385" y="5268"/>
                      <a:pt x="4385" y="5268"/>
                      <a:pt x="4385" y="526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103A563F-DAB6-4974-8A30-CACFE6001E3C}"/>
                  </a:ext>
                </a:extLst>
              </p:cNvPr>
              <p:cNvSpPr/>
              <p:nvPr/>
            </p:nvSpPr>
            <p:spPr>
              <a:xfrm>
                <a:off x="0" y="6743700"/>
                <a:ext cx="12192000" cy="114300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8F7433D-CE52-4147-9D20-9E55385D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10</a:t>
            </a:fld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4" name="Picture 2" descr="Картинки по запросу люди">
            <a:extLst>
              <a:ext uri="{FF2B5EF4-FFF2-40B4-BE49-F238E27FC236}">
                <a16:creationId xmlns:a16="http://schemas.microsoft.com/office/drawing/2014/main" id="{03F62D5F-2F93-42DB-9698-23742300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29" y="2449286"/>
            <a:ext cx="4692348" cy="42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22B0551-3C48-4390-A336-71192A205B36}"/>
              </a:ext>
            </a:extLst>
          </p:cNvPr>
          <p:cNvSpPr/>
          <p:nvPr/>
        </p:nvSpPr>
        <p:spPr>
          <a:xfrm>
            <a:off x="685799" y="1398563"/>
            <a:ext cx="587692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2017 год по результатам профессиональной деятельности и сдачи квалификационного экзамена присвоены классные чины государственной гражданской службы Российской Федерации 23 служащим:</a:t>
            </a:r>
          </a:p>
          <a:p>
            <a:pPr marL="21375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действительный государственный советник гос. службы РФ 3 класса..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1 чел. </a:t>
            </a:r>
          </a:p>
          <a:p>
            <a:pPr marL="21375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государственный советник государственной службы РФ 3 класса ..……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4 чел.</a:t>
            </a:r>
          </a:p>
          <a:p>
            <a:pPr marL="213750" lvl="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советник государственной гражданской службы РФ 1 класса …………....</a:t>
            </a:r>
            <a:r>
              <a:rPr lang="ru-RU" sz="13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чел.</a:t>
            </a:r>
            <a:endParaRPr lang="ru-RU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750" lvl="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советник государственной гражданской службы РФ 2 класса …………….</a:t>
            </a:r>
            <a:r>
              <a:rPr lang="ru-RU" sz="13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чел.</a:t>
            </a:r>
            <a:endParaRPr lang="ru-RU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750" lvl="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советник государственной гражданской службы РФ 3 класса …………….</a:t>
            </a:r>
            <a:r>
              <a:rPr lang="ru-RU" sz="13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чел.</a:t>
            </a:r>
            <a:endParaRPr lang="ru-RU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750" lvl="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референт государственной гражданской службы РФ 1 класса ……………</a:t>
            </a:r>
            <a:r>
              <a:rPr lang="ru-RU" sz="13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чел.</a:t>
            </a:r>
            <a:endParaRPr lang="ru-RU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750" lvl="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референт государственной гражданской службы РФ 2 класса ……………</a:t>
            </a:r>
            <a:r>
              <a:rPr lang="ru-RU" sz="13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чел.</a:t>
            </a:r>
            <a:endParaRPr lang="ru-RU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750" lvl="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референт государственной гражданской службы РФ 3 класса ……………</a:t>
            </a:r>
            <a:r>
              <a:rPr lang="ru-RU" sz="13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чел.</a:t>
            </a:r>
            <a:endParaRPr lang="ru-RU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600"/>
              </a:spcBef>
            </a:pPr>
            <a: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2017 год проведено 6 конкурсов на замещение вакантных должностей.</a:t>
            </a:r>
            <a:endParaRPr lang="ru-RU" sz="1300" b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конкурсов 3 государственных гражданских служащих назначены на вышестоящие должности, а 47 зачислены в кадровый резерв, из них:</a:t>
            </a:r>
            <a:endParaRPr lang="ru-RU" sz="1300" b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75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по главной группе должностей ………..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21</a:t>
            </a:r>
          </a:p>
          <a:p>
            <a:pPr marL="21375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по ведущей группе должностей ………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20</a:t>
            </a:r>
          </a:p>
          <a:p>
            <a:pPr marL="21375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по старшей группе должностей …………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19DED5-CA27-4DDF-B2C3-814914A011E2}"/>
              </a:ext>
            </a:extLst>
          </p:cNvPr>
          <p:cNvSpPr/>
          <p:nvPr/>
        </p:nvSpPr>
        <p:spPr>
          <a:xfrm>
            <a:off x="7134745" y="1398563"/>
            <a:ext cx="4785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buClr>
                <a:schemeClr val="accent1"/>
              </a:buClr>
            </a:pPr>
            <a: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высокие показатели в профессиональной деятельности </a:t>
            </a:r>
            <a:b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отчетном периоде поощрено 1307 государственных гражданских служащих </a:t>
            </a:r>
            <a:r>
              <a:rPr lang="ru-RU" sz="1300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 центральном аппарате Роснедр – </a:t>
            </a:r>
            <a: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300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L="21375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Минприроды России ……..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381 чел.</a:t>
            </a:r>
          </a:p>
          <a:p>
            <a:pPr marL="213750" indent="-285750">
              <a:spcBef>
                <a:spcPts val="600"/>
              </a:spcBef>
              <a:buClr>
                <a:srgbClr val="2F5597"/>
              </a:buClr>
              <a:buFont typeface="Wingdings 2" panose="05020102010507070707" pitchFamily="18" charset="2"/>
              <a:buChar char="¾"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Роснедрами …………………….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926 чел.</a:t>
            </a:r>
          </a:p>
        </p:txBody>
      </p:sp>
    </p:spTree>
    <p:extLst>
      <p:ext uri="{BB962C8B-B14F-4D97-AF65-F5344CB8AC3E}">
        <p14:creationId xmlns:p14="http://schemas.microsoft.com/office/powerpoint/2010/main" val="158640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внешний, снег,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8AA39DB-2AAA-4E04-ADF2-E4AA37EFC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" b="78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B99AD8-0745-4735-A108-F9FE99A3E5EB}"/>
              </a:ext>
            </a:extLst>
          </p:cNvPr>
          <p:cNvSpPr txBox="1"/>
          <p:nvPr/>
        </p:nvSpPr>
        <p:spPr>
          <a:xfrm>
            <a:off x="6731000" y="1117600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1073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23D1AD6-34EC-40DF-8BF7-D16B3302CEAD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635F0F1-D82C-442F-AB25-3346DD710ADD}"/>
                </a:ext>
              </a:extLst>
            </p:cNvPr>
            <p:cNvGrpSpPr/>
            <p:nvPr/>
          </p:nvGrpSpPr>
          <p:grpSpPr>
            <a:xfrm>
              <a:off x="0" y="-4"/>
              <a:ext cx="12192000" cy="6858004"/>
              <a:chOff x="0" y="-4"/>
              <a:chExt cx="12192000" cy="6858004"/>
            </a:xfrm>
          </p:grpSpPr>
          <p:sp>
            <p:nvSpPr>
              <p:cNvPr id="8" name="Прямоугольник: скругленные верхние углы 7">
                <a:extLst>
                  <a:ext uri="{FF2B5EF4-FFF2-40B4-BE49-F238E27FC236}">
                    <a16:creationId xmlns:a16="http://schemas.microsoft.com/office/drawing/2014/main" id="{BF9CC4DA-4D3C-40CD-943A-2F5A82C74BDF}"/>
                  </a:ext>
                </a:extLst>
              </p:cNvPr>
              <p:cNvSpPr/>
              <p:nvPr/>
            </p:nvSpPr>
            <p:spPr>
              <a:xfrm rot="10800000">
                <a:off x="0" y="-1"/>
                <a:ext cx="12192000" cy="95426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EAA7B067-51B8-44FF-AC3D-24864E7F5084}"/>
                  </a:ext>
                </a:extLst>
              </p:cNvPr>
              <p:cNvSpPr/>
              <p:nvPr/>
            </p:nvSpPr>
            <p:spPr>
              <a:xfrm rot="10800000">
                <a:off x="1627832" y="-4"/>
                <a:ext cx="10564165" cy="86677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EC2B6C5-D738-4BFF-8263-2F5C6BF69C94}"/>
                  </a:ext>
                </a:extLst>
              </p:cNvPr>
              <p:cNvSpPr/>
              <p:nvPr/>
            </p:nvSpPr>
            <p:spPr>
              <a:xfrm>
                <a:off x="2141714" y="243920"/>
                <a:ext cx="9671562" cy="361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ru-RU" b="1" kern="0" cap="all" dirty="0">
                    <a:solidFill>
                      <a:srgbClr val="2F5597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Организация ГОСУДАРСТВЕННОГО геологического изучения недр</a:t>
                </a: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64BF52C7-D269-4D8E-8262-CBEBC9CC5F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724" y="38878"/>
                <a:ext cx="786886" cy="826604"/>
              </a:xfrm>
              <a:custGeom>
                <a:avLst/>
                <a:gdLst>
                  <a:gd name="T0" fmla="*/ 1999 w 5982"/>
                  <a:gd name="T1" fmla="*/ 4267 h 6298"/>
                  <a:gd name="T2" fmla="*/ 3121 w 5982"/>
                  <a:gd name="T3" fmla="*/ 849 h 6298"/>
                  <a:gd name="T4" fmla="*/ 2807 w 5982"/>
                  <a:gd name="T5" fmla="*/ 652 h 6298"/>
                  <a:gd name="T6" fmla="*/ 2923 w 5982"/>
                  <a:gd name="T7" fmla="*/ 1052 h 6298"/>
                  <a:gd name="T8" fmla="*/ 3032 w 5982"/>
                  <a:gd name="T9" fmla="*/ 176 h 6298"/>
                  <a:gd name="T10" fmla="*/ 3219 w 5982"/>
                  <a:gd name="T11" fmla="*/ 537 h 6298"/>
                  <a:gd name="T12" fmla="*/ 3178 w 5982"/>
                  <a:gd name="T13" fmla="*/ 644 h 6298"/>
                  <a:gd name="T14" fmla="*/ 2933 w 5982"/>
                  <a:gd name="T15" fmla="*/ 1038 h 6298"/>
                  <a:gd name="T16" fmla="*/ 3017 w 5982"/>
                  <a:gd name="T17" fmla="*/ 1021 h 6298"/>
                  <a:gd name="T18" fmla="*/ 2837 w 5982"/>
                  <a:gd name="T19" fmla="*/ 580 h 6298"/>
                  <a:gd name="T20" fmla="*/ 3440 w 5982"/>
                  <a:gd name="T21" fmla="*/ 5368 h 6298"/>
                  <a:gd name="T22" fmla="*/ 3778 w 5982"/>
                  <a:gd name="T23" fmla="*/ 5899 h 6298"/>
                  <a:gd name="T24" fmla="*/ 2454 w 5982"/>
                  <a:gd name="T25" fmla="*/ 4964 h 6298"/>
                  <a:gd name="T26" fmla="*/ 4146 w 5982"/>
                  <a:gd name="T27" fmla="*/ 1367 h 6298"/>
                  <a:gd name="T28" fmla="*/ 3995 w 5982"/>
                  <a:gd name="T29" fmla="*/ 1062 h 6298"/>
                  <a:gd name="T30" fmla="*/ 3823 w 5982"/>
                  <a:gd name="T31" fmla="*/ 1181 h 6298"/>
                  <a:gd name="T32" fmla="*/ 4191 w 5982"/>
                  <a:gd name="T33" fmla="*/ 1233 h 6298"/>
                  <a:gd name="T34" fmla="*/ 3773 w 5982"/>
                  <a:gd name="T35" fmla="*/ 989 h 6298"/>
                  <a:gd name="T36" fmla="*/ 3809 w 5982"/>
                  <a:gd name="T37" fmla="*/ 1199 h 6298"/>
                  <a:gd name="T38" fmla="*/ 3903 w 5982"/>
                  <a:gd name="T39" fmla="*/ 1166 h 6298"/>
                  <a:gd name="T40" fmla="*/ 3897 w 5982"/>
                  <a:gd name="T41" fmla="*/ 1155 h 6298"/>
                  <a:gd name="T42" fmla="*/ 3899 w 5982"/>
                  <a:gd name="T43" fmla="*/ 1304 h 6298"/>
                  <a:gd name="T44" fmla="*/ 3731 w 5982"/>
                  <a:gd name="T45" fmla="*/ 1228 h 6298"/>
                  <a:gd name="T46" fmla="*/ 3642 w 5982"/>
                  <a:gd name="T47" fmla="*/ 2544 h 6298"/>
                  <a:gd name="T48" fmla="*/ 3185 w 5982"/>
                  <a:gd name="T49" fmla="*/ 2169 h 6298"/>
                  <a:gd name="T50" fmla="*/ 3453 w 5982"/>
                  <a:gd name="T51" fmla="*/ 2503 h 6298"/>
                  <a:gd name="T52" fmla="*/ 3474 w 5982"/>
                  <a:gd name="T53" fmla="*/ 2191 h 6298"/>
                  <a:gd name="T54" fmla="*/ 3199 w 5982"/>
                  <a:gd name="T55" fmla="*/ 1209 h 6298"/>
                  <a:gd name="T56" fmla="*/ 5021 w 5982"/>
                  <a:gd name="T57" fmla="*/ 1334 h 6298"/>
                  <a:gd name="T58" fmla="*/ 4947 w 5982"/>
                  <a:gd name="T59" fmla="*/ 1220 h 6298"/>
                  <a:gd name="T60" fmla="*/ 4434 w 5982"/>
                  <a:gd name="T61" fmla="*/ 2400 h 6298"/>
                  <a:gd name="T62" fmla="*/ 4909 w 5982"/>
                  <a:gd name="T63" fmla="*/ 2930 h 6298"/>
                  <a:gd name="T64" fmla="*/ 4285 w 5982"/>
                  <a:gd name="T65" fmla="*/ 3202 h 6298"/>
                  <a:gd name="T66" fmla="*/ 4656 w 5982"/>
                  <a:gd name="T67" fmla="*/ 3181 h 6298"/>
                  <a:gd name="T68" fmla="*/ 5028 w 5982"/>
                  <a:gd name="T69" fmla="*/ 2076 h 6298"/>
                  <a:gd name="T70" fmla="*/ 1864 w 5982"/>
                  <a:gd name="T71" fmla="*/ 4388 h 6298"/>
                  <a:gd name="T72" fmla="*/ 2289 w 5982"/>
                  <a:gd name="T73" fmla="*/ 1303 h 6298"/>
                  <a:gd name="T74" fmla="*/ 2141 w 5982"/>
                  <a:gd name="T75" fmla="*/ 976 h 6298"/>
                  <a:gd name="T76" fmla="*/ 2183 w 5982"/>
                  <a:gd name="T77" fmla="*/ 1204 h 6298"/>
                  <a:gd name="T78" fmla="*/ 2174 w 5982"/>
                  <a:gd name="T79" fmla="*/ 1200 h 6298"/>
                  <a:gd name="T80" fmla="*/ 2114 w 5982"/>
                  <a:gd name="T81" fmla="*/ 1219 h 6298"/>
                  <a:gd name="T82" fmla="*/ 2086 w 5982"/>
                  <a:gd name="T83" fmla="*/ 1018 h 6298"/>
                  <a:gd name="T84" fmla="*/ 1994 w 5982"/>
                  <a:gd name="T85" fmla="*/ 1134 h 6298"/>
                  <a:gd name="T86" fmla="*/ 2004 w 5982"/>
                  <a:gd name="T87" fmla="*/ 1186 h 6298"/>
                  <a:gd name="T88" fmla="*/ 1891 w 5982"/>
                  <a:gd name="T89" fmla="*/ 1301 h 6298"/>
                  <a:gd name="T90" fmla="*/ 2357 w 5982"/>
                  <a:gd name="T91" fmla="*/ 2797 h 6298"/>
                  <a:gd name="T92" fmla="*/ 1797 w 5982"/>
                  <a:gd name="T93" fmla="*/ 1465 h 6298"/>
                  <a:gd name="T94" fmla="*/ 2542 w 5982"/>
                  <a:gd name="T95" fmla="*/ 2033 h 6298"/>
                  <a:gd name="T96" fmla="*/ 2748 w 5982"/>
                  <a:gd name="T97" fmla="*/ 1761 h 6298"/>
                  <a:gd name="T98" fmla="*/ 2050 w 5982"/>
                  <a:gd name="T99" fmla="*/ 1401 h 6298"/>
                  <a:gd name="T100" fmla="*/ 1016 w 5982"/>
                  <a:gd name="T101" fmla="*/ 1222 h 6298"/>
                  <a:gd name="T102" fmla="*/ 934 w 5982"/>
                  <a:gd name="T103" fmla="*/ 1038 h 6298"/>
                  <a:gd name="T104" fmla="*/ 754 w 5982"/>
                  <a:gd name="T105" fmla="*/ 3434 h 6298"/>
                  <a:gd name="T106" fmla="*/ 1603 w 5982"/>
                  <a:gd name="T107" fmla="*/ 3004 h 6298"/>
                  <a:gd name="T108" fmla="*/ 507 w 5982"/>
                  <a:gd name="T109" fmla="*/ 2355 h 6298"/>
                  <a:gd name="T110" fmla="*/ 354 w 5982"/>
                  <a:gd name="T111" fmla="*/ 2590 h 6298"/>
                  <a:gd name="T112" fmla="*/ 1271 w 5982"/>
                  <a:gd name="T113" fmla="*/ 3094 h 6298"/>
                  <a:gd name="T114" fmla="*/ 4561 w 5982"/>
                  <a:gd name="T115" fmla="*/ 1249 h 6298"/>
                  <a:gd name="T116" fmla="*/ 1357 w 5982"/>
                  <a:gd name="T117" fmla="*/ 1344 h 6298"/>
                  <a:gd name="T118" fmla="*/ 1003 w 5982"/>
                  <a:gd name="T119" fmla="*/ 1417 h 6298"/>
                  <a:gd name="T120" fmla="*/ 3439 w 5982"/>
                  <a:gd name="T121" fmla="*/ 1129 h 6298"/>
                  <a:gd name="T122" fmla="*/ 2444 w 5982"/>
                  <a:gd name="T123" fmla="*/ 1116 h 6298"/>
                  <a:gd name="T124" fmla="*/ 1656 w 5982"/>
                  <a:gd name="T125" fmla="*/ 3911 h 6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2" h="6298">
                    <a:moveTo>
                      <a:pt x="4895" y="1672"/>
                    </a:moveTo>
                    <a:cubicBezTo>
                      <a:pt x="4894" y="1670"/>
                      <a:pt x="4892" y="1667"/>
                      <a:pt x="4891" y="1665"/>
                    </a:cubicBezTo>
                    <a:cubicBezTo>
                      <a:pt x="4891" y="1665"/>
                      <a:pt x="4891" y="1664"/>
                      <a:pt x="4890" y="1664"/>
                    </a:cubicBezTo>
                    <a:cubicBezTo>
                      <a:pt x="4922" y="1644"/>
                      <a:pt x="4937" y="1616"/>
                      <a:pt x="4943" y="1591"/>
                    </a:cubicBezTo>
                    <a:cubicBezTo>
                      <a:pt x="4947" y="1578"/>
                      <a:pt x="4949" y="1563"/>
                      <a:pt x="4949" y="1547"/>
                    </a:cubicBezTo>
                    <a:cubicBezTo>
                      <a:pt x="4949" y="1498"/>
                      <a:pt x="4928" y="1436"/>
                      <a:pt x="4907" y="1420"/>
                    </a:cubicBezTo>
                    <a:cubicBezTo>
                      <a:pt x="4904" y="1418"/>
                      <a:pt x="4901" y="1413"/>
                      <a:pt x="4898" y="1407"/>
                    </a:cubicBezTo>
                    <a:cubicBezTo>
                      <a:pt x="4920" y="1414"/>
                      <a:pt x="4947" y="1416"/>
                      <a:pt x="4978" y="1412"/>
                    </a:cubicBezTo>
                    <a:cubicBezTo>
                      <a:pt x="5005" y="1409"/>
                      <a:pt x="5025" y="1412"/>
                      <a:pt x="5036" y="1421"/>
                    </a:cubicBezTo>
                    <a:cubicBezTo>
                      <a:pt x="5037" y="1421"/>
                      <a:pt x="5038" y="1422"/>
                      <a:pt x="5039" y="1423"/>
                    </a:cubicBezTo>
                    <a:cubicBezTo>
                      <a:pt x="5040" y="1424"/>
                      <a:pt x="5040" y="1425"/>
                      <a:pt x="5041" y="1425"/>
                    </a:cubicBezTo>
                    <a:cubicBezTo>
                      <a:pt x="5043" y="1429"/>
                      <a:pt x="5045" y="1433"/>
                      <a:pt x="5046" y="1438"/>
                    </a:cubicBezTo>
                    <a:cubicBezTo>
                      <a:pt x="5049" y="1451"/>
                      <a:pt x="5059" y="1461"/>
                      <a:pt x="5073" y="1462"/>
                    </a:cubicBezTo>
                    <a:cubicBezTo>
                      <a:pt x="5076" y="1463"/>
                      <a:pt x="5079" y="1462"/>
                      <a:pt x="5082" y="1462"/>
                    </a:cubicBezTo>
                    <a:cubicBezTo>
                      <a:pt x="5007" y="1555"/>
                      <a:pt x="4936" y="1630"/>
                      <a:pt x="4895" y="1672"/>
                    </a:cubicBezTo>
                    <a:close/>
                    <a:moveTo>
                      <a:pt x="2881" y="3896"/>
                    </a:moveTo>
                    <a:lnTo>
                      <a:pt x="2908" y="3870"/>
                    </a:lnTo>
                    <a:lnTo>
                      <a:pt x="2992" y="3789"/>
                    </a:lnTo>
                    <a:lnTo>
                      <a:pt x="3019" y="3762"/>
                    </a:lnTo>
                    <a:lnTo>
                      <a:pt x="3314" y="3477"/>
                    </a:lnTo>
                    <a:cubicBezTo>
                      <a:pt x="3250" y="3411"/>
                      <a:pt x="3146" y="3306"/>
                      <a:pt x="3146" y="3305"/>
                    </a:cubicBezTo>
                    <a:lnTo>
                      <a:pt x="3137" y="3293"/>
                    </a:lnTo>
                    <a:lnTo>
                      <a:pt x="3242" y="3183"/>
                    </a:lnTo>
                    <a:lnTo>
                      <a:pt x="3256" y="3194"/>
                    </a:lnTo>
                    <a:cubicBezTo>
                      <a:pt x="3256" y="3195"/>
                      <a:pt x="3332" y="3257"/>
                      <a:pt x="3392" y="3310"/>
                    </a:cubicBezTo>
                    <a:lnTo>
                      <a:pt x="3438" y="3357"/>
                    </a:lnTo>
                    <a:lnTo>
                      <a:pt x="3452" y="3343"/>
                    </a:lnTo>
                    <a:lnTo>
                      <a:pt x="3486" y="3376"/>
                    </a:lnTo>
                    <a:lnTo>
                      <a:pt x="3519" y="3409"/>
                    </a:lnTo>
                    <a:lnTo>
                      <a:pt x="3505" y="3424"/>
                    </a:lnTo>
                    <a:lnTo>
                      <a:pt x="3552" y="3470"/>
                    </a:lnTo>
                    <a:cubicBezTo>
                      <a:pt x="3605" y="3530"/>
                      <a:pt x="3667" y="3605"/>
                      <a:pt x="3668" y="3606"/>
                    </a:cubicBezTo>
                    <a:lnTo>
                      <a:pt x="3678" y="3620"/>
                    </a:lnTo>
                    <a:lnTo>
                      <a:pt x="3569" y="3725"/>
                    </a:lnTo>
                    <a:lnTo>
                      <a:pt x="3557" y="3716"/>
                    </a:lnTo>
                    <a:cubicBezTo>
                      <a:pt x="3556" y="3716"/>
                      <a:pt x="3451" y="3612"/>
                      <a:pt x="3385" y="3548"/>
                    </a:cubicBezTo>
                    <a:lnTo>
                      <a:pt x="3101" y="3841"/>
                    </a:lnTo>
                    <a:lnTo>
                      <a:pt x="3074" y="3869"/>
                    </a:lnTo>
                    <a:lnTo>
                      <a:pt x="2991" y="3955"/>
                    </a:lnTo>
                    <a:lnTo>
                      <a:pt x="2964" y="3982"/>
                    </a:lnTo>
                    <a:lnTo>
                      <a:pt x="2964" y="3982"/>
                    </a:lnTo>
                    <a:lnTo>
                      <a:pt x="2560" y="4400"/>
                    </a:lnTo>
                    <a:lnTo>
                      <a:pt x="2511" y="4351"/>
                    </a:lnTo>
                    <a:lnTo>
                      <a:pt x="2462" y="4302"/>
                    </a:lnTo>
                    <a:lnTo>
                      <a:pt x="2881" y="3896"/>
                    </a:lnTo>
                    <a:close/>
                    <a:moveTo>
                      <a:pt x="2882" y="3842"/>
                    </a:moveTo>
                    <a:lnTo>
                      <a:pt x="2597" y="3548"/>
                    </a:lnTo>
                    <a:cubicBezTo>
                      <a:pt x="2531" y="3612"/>
                      <a:pt x="2426" y="3716"/>
                      <a:pt x="2425" y="3716"/>
                    </a:cubicBezTo>
                    <a:lnTo>
                      <a:pt x="2412" y="3725"/>
                    </a:lnTo>
                    <a:lnTo>
                      <a:pt x="2303" y="3620"/>
                    </a:lnTo>
                    <a:lnTo>
                      <a:pt x="2314" y="3606"/>
                    </a:lnTo>
                    <a:cubicBezTo>
                      <a:pt x="2315" y="3605"/>
                      <a:pt x="2377" y="3530"/>
                      <a:pt x="2430" y="3470"/>
                    </a:cubicBezTo>
                    <a:lnTo>
                      <a:pt x="2477" y="3424"/>
                    </a:lnTo>
                    <a:lnTo>
                      <a:pt x="2463" y="3409"/>
                    </a:lnTo>
                    <a:lnTo>
                      <a:pt x="2496" y="3376"/>
                    </a:lnTo>
                    <a:lnTo>
                      <a:pt x="2530" y="3342"/>
                    </a:lnTo>
                    <a:lnTo>
                      <a:pt x="2548" y="3359"/>
                    </a:lnTo>
                    <a:cubicBezTo>
                      <a:pt x="2573" y="3340"/>
                      <a:pt x="2593" y="3327"/>
                      <a:pt x="2620" y="3311"/>
                    </a:cubicBezTo>
                    <a:lnTo>
                      <a:pt x="2652" y="3291"/>
                    </a:lnTo>
                    <a:cubicBezTo>
                      <a:pt x="2716" y="3251"/>
                      <a:pt x="2862" y="3243"/>
                      <a:pt x="2868" y="3243"/>
                    </a:cubicBezTo>
                    <a:lnTo>
                      <a:pt x="2921" y="3240"/>
                    </a:lnTo>
                    <a:lnTo>
                      <a:pt x="2881" y="3275"/>
                    </a:lnTo>
                    <a:cubicBezTo>
                      <a:pt x="2880" y="3277"/>
                      <a:pt x="2744" y="3400"/>
                      <a:pt x="2669" y="3476"/>
                    </a:cubicBezTo>
                    <a:lnTo>
                      <a:pt x="2964" y="3762"/>
                    </a:lnTo>
                    <a:lnTo>
                      <a:pt x="2882" y="3842"/>
                    </a:lnTo>
                    <a:close/>
                    <a:moveTo>
                      <a:pt x="3017" y="3982"/>
                    </a:moveTo>
                    <a:lnTo>
                      <a:pt x="3102" y="3895"/>
                    </a:lnTo>
                    <a:lnTo>
                      <a:pt x="3521" y="4301"/>
                    </a:lnTo>
                    <a:lnTo>
                      <a:pt x="3472" y="4351"/>
                    </a:lnTo>
                    <a:lnTo>
                      <a:pt x="3422" y="4400"/>
                    </a:lnTo>
                    <a:lnTo>
                      <a:pt x="3017" y="3982"/>
                    </a:lnTo>
                    <a:close/>
                    <a:moveTo>
                      <a:pt x="4053" y="3100"/>
                    </a:moveTo>
                    <a:cubicBezTo>
                      <a:pt x="3523" y="3000"/>
                      <a:pt x="3162" y="2707"/>
                      <a:pt x="2992" y="2540"/>
                    </a:cubicBezTo>
                    <a:cubicBezTo>
                      <a:pt x="2823" y="2707"/>
                      <a:pt x="2461" y="3000"/>
                      <a:pt x="1932" y="3100"/>
                    </a:cubicBezTo>
                    <a:cubicBezTo>
                      <a:pt x="1931" y="3125"/>
                      <a:pt x="1931" y="3149"/>
                      <a:pt x="1931" y="3173"/>
                    </a:cubicBezTo>
                    <a:cubicBezTo>
                      <a:pt x="1931" y="3361"/>
                      <a:pt x="1947" y="3648"/>
                      <a:pt x="2023" y="3952"/>
                    </a:cubicBezTo>
                    <a:cubicBezTo>
                      <a:pt x="2060" y="4099"/>
                      <a:pt x="2106" y="4234"/>
                      <a:pt x="2162" y="4356"/>
                    </a:cubicBezTo>
                    <a:lnTo>
                      <a:pt x="2164" y="4354"/>
                    </a:lnTo>
                    <a:lnTo>
                      <a:pt x="2163" y="4359"/>
                    </a:lnTo>
                    <a:cubicBezTo>
                      <a:pt x="2340" y="4744"/>
                      <a:pt x="2610" y="5005"/>
                      <a:pt x="2972" y="5138"/>
                    </a:cubicBezTo>
                    <a:cubicBezTo>
                      <a:pt x="2972" y="5138"/>
                      <a:pt x="2973" y="5138"/>
                      <a:pt x="2974" y="5139"/>
                    </a:cubicBezTo>
                    <a:cubicBezTo>
                      <a:pt x="2974" y="5139"/>
                      <a:pt x="2975" y="5139"/>
                      <a:pt x="2976" y="5139"/>
                    </a:cubicBezTo>
                    <a:cubicBezTo>
                      <a:pt x="2981" y="5141"/>
                      <a:pt x="2987" y="5143"/>
                      <a:pt x="2992" y="5145"/>
                    </a:cubicBezTo>
                    <a:cubicBezTo>
                      <a:pt x="2998" y="5143"/>
                      <a:pt x="3003" y="5141"/>
                      <a:pt x="3009" y="5139"/>
                    </a:cubicBezTo>
                    <a:cubicBezTo>
                      <a:pt x="3010" y="5139"/>
                      <a:pt x="3010" y="5139"/>
                      <a:pt x="3011" y="5139"/>
                    </a:cubicBezTo>
                    <a:cubicBezTo>
                      <a:pt x="3012" y="5138"/>
                      <a:pt x="3012" y="5138"/>
                      <a:pt x="3013" y="5138"/>
                    </a:cubicBezTo>
                    <a:cubicBezTo>
                      <a:pt x="3374" y="5005"/>
                      <a:pt x="3644" y="4745"/>
                      <a:pt x="3821" y="4361"/>
                    </a:cubicBezTo>
                    <a:cubicBezTo>
                      <a:pt x="3820" y="4359"/>
                      <a:pt x="3820" y="4357"/>
                      <a:pt x="3819" y="4356"/>
                    </a:cubicBezTo>
                    <a:lnTo>
                      <a:pt x="3817" y="4350"/>
                    </a:lnTo>
                    <a:lnTo>
                      <a:pt x="3822" y="4354"/>
                    </a:lnTo>
                    <a:cubicBezTo>
                      <a:pt x="3823" y="4354"/>
                      <a:pt x="3823" y="4354"/>
                      <a:pt x="3824" y="4354"/>
                    </a:cubicBezTo>
                    <a:cubicBezTo>
                      <a:pt x="3879" y="4233"/>
                      <a:pt x="3925" y="4099"/>
                      <a:pt x="3962" y="3952"/>
                    </a:cubicBezTo>
                    <a:cubicBezTo>
                      <a:pt x="4038" y="3648"/>
                      <a:pt x="4054" y="3361"/>
                      <a:pt x="4054" y="3173"/>
                    </a:cubicBezTo>
                    <a:cubicBezTo>
                      <a:pt x="4054" y="3148"/>
                      <a:pt x="4053" y="3124"/>
                      <a:pt x="4053" y="3100"/>
                    </a:cubicBezTo>
                    <a:close/>
                    <a:moveTo>
                      <a:pt x="2980" y="5046"/>
                    </a:moveTo>
                    <a:cubicBezTo>
                      <a:pt x="2645" y="4923"/>
                      <a:pt x="2392" y="4680"/>
                      <a:pt x="2228" y="4322"/>
                    </a:cubicBezTo>
                    <a:cubicBezTo>
                      <a:pt x="2174" y="4205"/>
                      <a:pt x="2131" y="4078"/>
                      <a:pt x="2097" y="3942"/>
                    </a:cubicBezTo>
                    <a:cubicBezTo>
                      <a:pt x="2025" y="3656"/>
                      <a:pt x="2010" y="3387"/>
                      <a:pt x="2010" y="3211"/>
                    </a:cubicBezTo>
                    <a:cubicBezTo>
                      <a:pt x="2010" y="3193"/>
                      <a:pt x="2011" y="3176"/>
                      <a:pt x="2011" y="3158"/>
                    </a:cubicBezTo>
                    <a:cubicBezTo>
                      <a:pt x="2494" y="3063"/>
                      <a:pt x="2828" y="2800"/>
                      <a:pt x="2992" y="2641"/>
                    </a:cubicBezTo>
                    <a:cubicBezTo>
                      <a:pt x="3156" y="2800"/>
                      <a:pt x="3491" y="3063"/>
                      <a:pt x="3974" y="3158"/>
                    </a:cubicBezTo>
                    <a:cubicBezTo>
                      <a:pt x="3974" y="3176"/>
                      <a:pt x="3974" y="3193"/>
                      <a:pt x="3974" y="3211"/>
                    </a:cubicBezTo>
                    <a:cubicBezTo>
                      <a:pt x="3974" y="3387"/>
                      <a:pt x="3959" y="3657"/>
                      <a:pt x="3888" y="3942"/>
                    </a:cubicBezTo>
                    <a:cubicBezTo>
                      <a:pt x="3854" y="4077"/>
                      <a:pt x="3811" y="4202"/>
                      <a:pt x="3760" y="4315"/>
                    </a:cubicBezTo>
                    <a:cubicBezTo>
                      <a:pt x="3758" y="4317"/>
                      <a:pt x="3756" y="4321"/>
                      <a:pt x="3755" y="4326"/>
                    </a:cubicBezTo>
                    <a:cubicBezTo>
                      <a:pt x="3591" y="4682"/>
                      <a:pt x="3338" y="4924"/>
                      <a:pt x="3005" y="5046"/>
                    </a:cubicBezTo>
                    <a:lnTo>
                      <a:pt x="2992" y="5051"/>
                    </a:lnTo>
                    <a:lnTo>
                      <a:pt x="2980" y="5046"/>
                    </a:lnTo>
                    <a:close/>
                    <a:moveTo>
                      <a:pt x="2083" y="4471"/>
                    </a:moveTo>
                    <a:cubicBezTo>
                      <a:pt x="2084" y="4471"/>
                      <a:pt x="2085" y="4471"/>
                      <a:pt x="2086" y="4470"/>
                    </a:cubicBezTo>
                    <a:cubicBezTo>
                      <a:pt x="2087" y="4470"/>
                      <a:pt x="2087" y="4470"/>
                      <a:pt x="2088" y="4470"/>
                    </a:cubicBezTo>
                    <a:cubicBezTo>
                      <a:pt x="2089" y="4470"/>
                      <a:pt x="2089" y="4469"/>
                      <a:pt x="2090" y="4469"/>
                    </a:cubicBezTo>
                    <a:cubicBezTo>
                      <a:pt x="2125" y="4456"/>
                      <a:pt x="2147" y="4396"/>
                      <a:pt x="2157" y="4364"/>
                    </a:cubicBezTo>
                    <a:cubicBezTo>
                      <a:pt x="2126" y="4385"/>
                      <a:pt x="2080" y="4395"/>
                      <a:pt x="2056" y="4399"/>
                    </a:cubicBezTo>
                    <a:cubicBezTo>
                      <a:pt x="2055" y="4399"/>
                      <a:pt x="2055" y="4399"/>
                      <a:pt x="2054" y="4399"/>
                    </a:cubicBezTo>
                    <a:cubicBezTo>
                      <a:pt x="2053" y="4399"/>
                      <a:pt x="2053" y="4399"/>
                      <a:pt x="2052" y="4399"/>
                    </a:cubicBezTo>
                    <a:cubicBezTo>
                      <a:pt x="2052" y="4399"/>
                      <a:pt x="2052" y="4399"/>
                      <a:pt x="2052" y="4399"/>
                    </a:cubicBezTo>
                    <a:cubicBezTo>
                      <a:pt x="2047" y="4400"/>
                      <a:pt x="2044" y="4401"/>
                      <a:pt x="2042" y="4401"/>
                    </a:cubicBezTo>
                    <a:cubicBezTo>
                      <a:pt x="2040" y="4404"/>
                      <a:pt x="2037" y="4414"/>
                      <a:pt x="2037" y="4427"/>
                    </a:cubicBezTo>
                    <a:cubicBezTo>
                      <a:pt x="2037" y="4432"/>
                      <a:pt x="2038" y="4436"/>
                      <a:pt x="2038" y="4440"/>
                    </a:cubicBezTo>
                    <a:cubicBezTo>
                      <a:pt x="2041" y="4449"/>
                      <a:pt x="2063" y="4463"/>
                      <a:pt x="2083" y="4471"/>
                    </a:cubicBezTo>
                    <a:close/>
                    <a:moveTo>
                      <a:pt x="1949" y="4305"/>
                    </a:moveTo>
                    <a:cubicBezTo>
                      <a:pt x="1963" y="4337"/>
                      <a:pt x="1995" y="4335"/>
                      <a:pt x="2001" y="4334"/>
                    </a:cubicBezTo>
                    <a:cubicBezTo>
                      <a:pt x="2009" y="4334"/>
                      <a:pt x="2016" y="4333"/>
                      <a:pt x="2022" y="4331"/>
                    </a:cubicBezTo>
                    <a:cubicBezTo>
                      <a:pt x="2023" y="4330"/>
                      <a:pt x="2023" y="4330"/>
                      <a:pt x="2024" y="4330"/>
                    </a:cubicBezTo>
                    <a:cubicBezTo>
                      <a:pt x="2025" y="4330"/>
                      <a:pt x="2025" y="4329"/>
                      <a:pt x="2026" y="4329"/>
                    </a:cubicBezTo>
                    <a:cubicBezTo>
                      <a:pt x="2057" y="4315"/>
                      <a:pt x="2072" y="4275"/>
                      <a:pt x="2078" y="4253"/>
                    </a:cubicBezTo>
                    <a:cubicBezTo>
                      <a:pt x="2055" y="4267"/>
                      <a:pt x="2025" y="4268"/>
                      <a:pt x="2002" y="4267"/>
                    </a:cubicBezTo>
                    <a:cubicBezTo>
                      <a:pt x="2001" y="4267"/>
                      <a:pt x="2000" y="4267"/>
                      <a:pt x="1999" y="4267"/>
                    </a:cubicBezTo>
                    <a:cubicBezTo>
                      <a:pt x="1999" y="4267"/>
                      <a:pt x="1998" y="4267"/>
                      <a:pt x="1997" y="4267"/>
                    </a:cubicBezTo>
                    <a:cubicBezTo>
                      <a:pt x="1994" y="4267"/>
                      <a:pt x="1990" y="4267"/>
                      <a:pt x="1987" y="4267"/>
                    </a:cubicBezTo>
                    <a:cubicBezTo>
                      <a:pt x="1973" y="4266"/>
                      <a:pt x="1956" y="4265"/>
                      <a:pt x="1952" y="4269"/>
                    </a:cubicBezTo>
                    <a:cubicBezTo>
                      <a:pt x="1942" y="4278"/>
                      <a:pt x="1948" y="4301"/>
                      <a:pt x="1949" y="4305"/>
                    </a:cubicBezTo>
                    <a:close/>
                    <a:moveTo>
                      <a:pt x="2004" y="4156"/>
                    </a:moveTo>
                    <a:cubicBezTo>
                      <a:pt x="2027" y="4139"/>
                      <a:pt x="2036" y="4108"/>
                      <a:pt x="2039" y="4092"/>
                    </a:cubicBezTo>
                    <a:cubicBezTo>
                      <a:pt x="1994" y="4106"/>
                      <a:pt x="1963" y="4106"/>
                      <a:pt x="1946" y="4104"/>
                    </a:cubicBezTo>
                    <a:cubicBezTo>
                      <a:pt x="1945" y="4104"/>
                      <a:pt x="1945" y="4104"/>
                      <a:pt x="1944" y="4104"/>
                    </a:cubicBezTo>
                    <a:cubicBezTo>
                      <a:pt x="1943" y="4104"/>
                      <a:pt x="1942" y="4104"/>
                      <a:pt x="1942" y="4104"/>
                    </a:cubicBezTo>
                    <a:cubicBezTo>
                      <a:pt x="1936" y="4103"/>
                      <a:pt x="1933" y="4102"/>
                      <a:pt x="1932" y="4102"/>
                    </a:cubicBezTo>
                    <a:cubicBezTo>
                      <a:pt x="1930" y="4104"/>
                      <a:pt x="1926" y="4110"/>
                      <a:pt x="1919" y="4126"/>
                    </a:cubicBezTo>
                    <a:cubicBezTo>
                      <a:pt x="1917" y="4131"/>
                      <a:pt x="1916" y="4135"/>
                      <a:pt x="1916" y="4139"/>
                    </a:cubicBezTo>
                    <a:cubicBezTo>
                      <a:pt x="1916" y="4142"/>
                      <a:pt x="1917" y="4145"/>
                      <a:pt x="1918" y="4148"/>
                    </a:cubicBezTo>
                    <a:cubicBezTo>
                      <a:pt x="1925" y="4161"/>
                      <a:pt x="1945" y="4167"/>
                      <a:pt x="1947" y="4168"/>
                    </a:cubicBezTo>
                    <a:cubicBezTo>
                      <a:pt x="1952" y="4168"/>
                      <a:pt x="1957" y="4169"/>
                      <a:pt x="1962" y="4169"/>
                    </a:cubicBezTo>
                    <a:cubicBezTo>
                      <a:pt x="1963" y="4169"/>
                      <a:pt x="1964" y="4169"/>
                      <a:pt x="1964" y="4169"/>
                    </a:cubicBezTo>
                    <a:cubicBezTo>
                      <a:pt x="1965" y="4169"/>
                      <a:pt x="1966" y="4169"/>
                      <a:pt x="1967" y="4169"/>
                    </a:cubicBezTo>
                    <a:cubicBezTo>
                      <a:pt x="1981" y="4168"/>
                      <a:pt x="1993" y="4164"/>
                      <a:pt x="2004" y="4156"/>
                    </a:cubicBezTo>
                    <a:close/>
                    <a:moveTo>
                      <a:pt x="3825" y="4360"/>
                    </a:moveTo>
                    <a:cubicBezTo>
                      <a:pt x="3825" y="4360"/>
                      <a:pt x="3825" y="4361"/>
                      <a:pt x="3825" y="4361"/>
                    </a:cubicBezTo>
                    <a:cubicBezTo>
                      <a:pt x="3835" y="4394"/>
                      <a:pt x="3859" y="4457"/>
                      <a:pt x="3896" y="4466"/>
                    </a:cubicBezTo>
                    <a:cubicBezTo>
                      <a:pt x="3897" y="4466"/>
                      <a:pt x="3897" y="4467"/>
                      <a:pt x="3898" y="4467"/>
                    </a:cubicBezTo>
                    <a:cubicBezTo>
                      <a:pt x="3898" y="4467"/>
                      <a:pt x="3898" y="4467"/>
                      <a:pt x="3898" y="4467"/>
                    </a:cubicBezTo>
                    <a:cubicBezTo>
                      <a:pt x="3899" y="4466"/>
                      <a:pt x="3900" y="4466"/>
                      <a:pt x="3901" y="4466"/>
                    </a:cubicBezTo>
                    <a:cubicBezTo>
                      <a:pt x="3921" y="4457"/>
                      <a:pt x="3941" y="4445"/>
                      <a:pt x="3943" y="4436"/>
                    </a:cubicBezTo>
                    <a:cubicBezTo>
                      <a:pt x="3944" y="4432"/>
                      <a:pt x="3945" y="4428"/>
                      <a:pt x="3945" y="4423"/>
                    </a:cubicBezTo>
                    <a:cubicBezTo>
                      <a:pt x="3945" y="4410"/>
                      <a:pt x="3941" y="4399"/>
                      <a:pt x="3940" y="4397"/>
                    </a:cubicBezTo>
                    <a:cubicBezTo>
                      <a:pt x="3939" y="4397"/>
                      <a:pt x="3937" y="4397"/>
                      <a:pt x="3934" y="4396"/>
                    </a:cubicBezTo>
                    <a:cubicBezTo>
                      <a:pt x="3933" y="4396"/>
                      <a:pt x="3933" y="4396"/>
                      <a:pt x="3932" y="4396"/>
                    </a:cubicBezTo>
                    <a:cubicBezTo>
                      <a:pt x="3931" y="4396"/>
                      <a:pt x="3931" y="4396"/>
                      <a:pt x="3930" y="4395"/>
                    </a:cubicBezTo>
                    <a:cubicBezTo>
                      <a:pt x="3930" y="4395"/>
                      <a:pt x="3930" y="4395"/>
                      <a:pt x="3930" y="4395"/>
                    </a:cubicBezTo>
                    <a:cubicBezTo>
                      <a:pt x="3908" y="4391"/>
                      <a:pt x="3858" y="4383"/>
                      <a:pt x="3825" y="4361"/>
                    </a:cubicBezTo>
                    <a:cubicBezTo>
                      <a:pt x="3825" y="4360"/>
                      <a:pt x="3825" y="4360"/>
                      <a:pt x="3825" y="4360"/>
                    </a:cubicBezTo>
                    <a:close/>
                    <a:moveTo>
                      <a:pt x="3960" y="4326"/>
                    </a:moveTo>
                    <a:cubicBezTo>
                      <a:pt x="3960" y="4327"/>
                      <a:pt x="3961" y="4327"/>
                      <a:pt x="3962" y="4327"/>
                    </a:cubicBezTo>
                    <a:cubicBezTo>
                      <a:pt x="3962" y="4327"/>
                      <a:pt x="3963" y="4328"/>
                      <a:pt x="3964" y="4328"/>
                    </a:cubicBezTo>
                    <a:cubicBezTo>
                      <a:pt x="3969" y="4329"/>
                      <a:pt x="3975" y="4330"/>
                      <a:pt x="3981" y="4330"/>
                    </a:cubicBezTo>
                    <a:cubicBezTo>
                      <a:pt x="3987" y="4331"/>
                      <a:pt x="4018" y="4333"/>
                      <a:pt x="4033" y="4301"/>
                    </a:cubicBezTo>
                    <a:cubicBezTo>
                      <a:pt x="4034" y="4297"/>
                      <a:pt x="4040" y="4274"/>
                      <a:pt x="4029" y="4265"/>
                    </a:cubicBezTo>
                    <a:cubicBezTo>
                      <a:pt x="4026" y="4261"/>
                      <a:pt x="4009" y="4262"/>
                      <a:pt x="3995" y="4263"/>
                    </a:cubicBezTo>
                    <a:cubicBezTo>
                      <a:pt x="3993" y="4263"/>
                      <a:pt x="3991" y="4263"/>
                      <a:pt x="3989" y="4263"/>
                    </a:cubicBezTo>
                    <a:cubicBezTo>
                      <a:pt x="3988" y="4263"/>
                      <a:pt x="3988" y="4263"/>
                      <a:pt x="3987" y="4263"/>
                    </a:cubicBezTo>
                    <a:cubicBezTo>
                      <a:pt x="3986" y="4263"/>
                      <a:pt x="3985" y="4263"/>
                      <a:pt x="3985" y="4263"/>
                    </a:cubicBezTo>
                    <a:cubicBezTo>
                      <a:pt x="3960" y="4264"/>
                      <a:pt x="3928" y="4264"/>
                      <a:pt x="3904" y="4249"/>
                    </a:cubicBezTo>
                    <a:cubicBezTo>
                      <a:pt x="3910" y="4272"/>
                      <a:pt x="3925" y="4314"/>
                      <a:pt x="3960" y="4326"/>
                    </a:cubicBezTo>
                    <a:close/>
                    <a:moveTo>
                      <a:pt x="3978" y="4152"/>
                    </a:moveTo>
                    <a:cubicBezTo>
                      <a:pt x="3989" y="4161"/>
                      <a:pt x="4003" y="4165"/>
                      <a:pt x="4019" y="4165"/>
                    </a:cubicBezTo>
                    <a:cubicBezTo>
                      <a:pt x="4020" y="4165"/>
                      <a:pt x="4021" y="4165"/>
                      <a:pt x="4021" y="4165"/>
                    </a:cubicBezTo>
                    <a:cubicBezTo>
                      <a:pt x="4022" y="4165"/>
                      <a:pt x="4023" y="4165"/>
                      <a:pt x="4024" y="4165"/>
                    </a:cubicBezTo>
                    <a:cubicBezTo>
                      <a:pt x="4027" y="4164"/>
                      <a:pt x="4031" y="4164"/>
                      <a:pt x="4034" y="4163"/>
                    </a:cubicBezTo>
                    <a:cubicBezTo>
                      <a:pt x="4037" y="4163"/>
                      <a:pt x="4057" y="4157"/>
                      <a:pt x="4063" y="4144"/>
                    </a:cubicBezTo>
                    <a:cubicBezTo>
                      <a:pt x="4065" y="4141"/>
                      <a:pt x="4066" y="4138"/>
                      <a:pt x="4066" y="4134"/>
                    </a:cubicBezTo>
                    <a:cubicBezTo>
                      <a:pt x="4066" y="4131"/>
                      <a:pt x="4065" y="4126"/>
                      <a:pt x="4063" y="4122"/>
                    </a:cubicBezTo>
                    <a:cubicBezTo>
                      <a:pt x="4056" y="4106"/>
                      <a:pt x="4052" y="4100"/>
                      <a:pt x="4050" y="4098"/>
                    </a:cubicBezTo>
                    <a:cubicBezTo>
                      <a:pt x="4049" y="4098"/>
                      <a:pt x="4047" y="4098"/>
                      <a:pt x="4044" y="4099"/>
                    </a:cubicBezTo>
                    <a:cubicBezTo>
                      <a:pt x="4044" y="4099"/>
                      <a:pt x="4043" y="4099"/>
                      <a:pt x="4042" y="4099"/>
                    </a:cubicBezTo>
                    <a:cubicBezTo>
                      <a:pt x="4041" y="4099"/>
                      <a:pt x="4041" y="4099"/>
                      <a:pt x="4040" y="4099"/>
                    </a:cubicBezTo>
                    <a:cubicBezTo>
                      <a:pt x="4024" y="4102"/>
                      <a:pt x="3991" y="4103"/>
                      <a:pt x="3942" y="4088"/>
                    </a:cubicBezTo>
                    <a:cubicBezTo>
                      <a:pt x="3946" y="4104"/>
                      <a:pt x="3955" y="4134"/>
                      <a:pt x="3978" y="4152"/>
                    </a:cubicBezTo>
                    <a:close/>
                    <a:moveTo>
                      <a:pt x="2855" y="923"/>
                    </a:moveTo>
                    <a:cubicBezTo>
                      <a:pt x="2858" y="918"/>
                      <a:pt x="2863" y="914"/>
                      <a:pt x="2870" y="912"/>
                    </a:cubicBezTo>
                    <a:cubicBezTo>
                      <a:pt x="2872" y="911"/>
                      <a:pt x="2876" y="911"/>
                      <a:pt x="2879" y="910"/>
                    </a:cubicBezTo>
                    <a:cubicBezTo>
                      <a:pt x="2876" y="905"/>
                      <a:pt x="2873" y="899"/>
                      <a:pt x="2870" y="892"/>
                    </a:cubicBezTo>
                    <a:cubicBezTo>
                      <a:pt x="2867" y="897"/>
                      <a:pt x="2857" y="918"/>
                      <a:pt x="2855" y="923"/>
                    </a:cubicBezTo>
                    <a:close/>
                    <a:moveTo>
                      <a:pt x="3405" y="713"/>
                    </a:moveTo>
                    <a:cubicBezTo>
                      <a:pt x="3405" y="713"/>
                      <a:pt x="3452" y="789"/>
                      <a:pt x="3454" y="792"/>
                    </a:cubicBezTo>
                    <a:cubicBezTo>
                      <a:pt x="3457" y="790"/>
                      <a:pt x="3509" y="758"/>
                      <a:pt x="3510" y="757"/>
                    </a:cubicBezTo>
                    <a:cubicBezTo>
                      <a:pt x="3511" y="755"/>
                      <a:pt x="3515" y="732"/>
                      <a:pt x="3516" y="730"/>
                    </a:cubicBezTo>
                    <a:cubicBezTo>
                      <a:pt x="3515" y="729"/>
                      <a:pt x="3476" y="672"/>
                      <a:pt x="3474" y="669"/>
                    </a:cubicBezTo>
                    <a:cubicBezTo>
                      <a:pt x="3473" y="670"/>
                      <a:pt x="3407" y="711"/>
                      <a:pt x="3405" y="713"/>
                    </a:cubicBezTo>
                    <a:close/>
                    <a:moveTo>
                      <a:pt x="2812" y="981"/>
                    </a:moveTo>
                    <a:cubicBezTo>
                      <a:pt x="2812" y="981"/>
                      <a:pt x="2818" y="968"/>
                      <a:pt x="2819" y="966"/>
                    </a:cubicBezTo>
                    <a:cubicBezTo>
                      <a:pt x="2816" y="964"/>
                      <a:pt x="2748" y="922"/>
                      <a:pt x="2745" y="919"/>
                    </a:cubicBezTo>
                    <a:cubicBezTo>
                      <a:pt x="2743" y="923"/>
                      <a:pt x="2702" y="997"/>
                      <a:pt x="2701" y="1000"/>
                    </a:cubicBezTo>
                    <a:cubicBezTo>
                      <a:pt x="2706" y="1003"/>
                      <a:pt x="2776" y="1047"/>
                      <a:pt x="2779" y="1049"/>
                    </a:cubicBezTo>
                    <a:cubicBezTo>
                      <a:pt x="2781" y="1045"/>
                      <a:pt x="2812" y="981"/>
                      <a:pt x="2812" y="981"/>
                    </a:cubicBezTo>
                    <a:close/>
                    <a:moveTo>
                      <a:pt x="3274" y="687"/>
                    </a:moveTo>
                    <a:cubicBezTo>
                      <a:pt x="3274" y="687"/>
                      <a:pt x="3309" y="751"/>
                      <a:pt x="3311" y="755"/>
                    </a:cubicBezTo>
                    <a:cubicBezTo>
                      <a:pt x="3315" y="752"/>
                      <a:pt x="3382" y="710"/>
                      <a:pt x="3385" y="708"/>
                    </a:cubicBezTo>
                    <a:cubicBezTo>
                      <a:pt x="3383" y="705"/>
                      <a:pt x="3344" y="642"/>
                      <a:pt x="3344" y="641"/>
                    </a:cubicBezTo>
                    <a:cubicBezTo>
                      <a:pt x="3340" y="643"/>
                      <a:pt x="3277" y="685"/>
                      <a:pt x="3274" y="687"/>
                    </a:cubicBezTo>
                    <a:close/>
                    <a:moveTo>
                      <a:pt x="2761" y="695"/>
                    </a:moveTo>
                    <a:cubicBezTo>
                      <a:pt x="2759" y="698"/>
                      <a:pt x="2724" y="762"/>
                      <a:pt x="2724" y="762"/>
                    </a:cubicBezTo>
                    <a:cubicBezTo>
                      <a:pt x="2727" y="764"/>
                      <a:pt x="2788" y="803"/>
                      <a:pt x="2791" y="805"/>
                    </a:cubicBezTo>
                    <a:cubicBezTo>
                      <a:pt x="2793" y="801"/>
                      <a:pt x="2824" y="745"/>
                      <a:pt x="2825" y="744"/>
                    </a:cubicBezTo>
                    <a:cubicBezTo>
                      <a:pt x="2824" y="743"/>
                      <a:pt x="2823" y="736"/>
                      <a:pt x="2823" y="735"/>
                    </a:cubicBezTo>
                    <a:cubicBezTo>
                      <a:pt x="2821" y="734"/>
                      <a:pt x="2765" y="697"/>
                      <a:pt x="2761" y="695"/>
                    </a:cubicBezTo>
                    <a:close/>
                    <a:moveTo>
                      <a:pt x="3239" y="817"/>
                    </a:moveTo>
                    <a:cubicBezTo>
                      <a:pt x="3241" y="821"/>
                      <a:pt x="3282" y="896"/>
                      <a:pt x="3284" y="899"/>
                    </a:cubicBezTo>
                    <a:cubicBezTo>
                      <a:pt x="3287" y="897"/>
                      <a:pt x="3349" y="858"/>
                      <a:pt x="3351" y="857"/>
                    </a:cubicBezTo>
                    <a:cubicBezTo>
                      <a:pt x="3350" y="854"/>
                      <a:pt x="3308" y="778"/>
                      <a:pt x="3306" y="775"/>
                    </a:cubicBezTo>
                    <a:cubicBezTo>
                      <a:pt x="3305" y="775"/>
                      <a:pt x="3242" y="815"/>
                      <a:pt x="3239" y="817"/>
                    </a:cubicBezTo>
                    <a:close/>
                    <a:moveTo>
                      <a:pt x="3370" y="862"/>
                    </a:moveTo>
                    <a:cubicBezTo>
                      <a:pt x="3372" y="864"/>
                      <a:pt x="3413" y="938"/>
                      <a:pt x="3414" y="942"/>
                    </a:cubicBezTo>
                    <a:cubicBezTo>
                      <a:pt x="3418" y="940"/>
                      <a:pt x="3456" y="916"/>
                      <a:pt x="3457" y="915"/>
                    </a:cubicBezTo>
                    <a:cubicBezTo>
                      <a:pt x="3457" y="914"/>
                      <a:pt x="3478" y="862"/>
                      <a:pt x="3479" y="860"/>
                    </a:cubicBezTo>
                    <a:cubicBezTo>
                      <a:pt x="3478" y="858"/>
                      <a:pt x="3451" y="814"/>
                      <a:pt x="3449" y="812"/>
                    </a:cubicBezTo>
                    <a:cubicBezTo>
                      <a:pt x="3448" y="813"/>
                      <a:pt x="3373" y="860"/>
                      <a:pt x="3370" y="862"/>
                    </a:cubicBezTo>
                    <a:close/>
                    <a:moveTo>
                      <a:pt x="3114" y="850"/>
                    </a:moveTo>
                    <a:lnTo>
                      <a:pt x="3109" y="852"/>
                    </a:lnTo>
                    <a:lnTo>
                      <a:pt x="3103" y="854"/>
                    </a:lnTo>
                    <a:cubicBezTo>
                      <a:pt x="3089" y="860"/>
                      <a:pt x="3073" y="872"/>
                      <a:pt x="3059" y="886"/>
                    </a:cubicBezTo>
                    <a:cubicBezTo>
                      <a:pt x="3059" y="886"/>
                      <a:pt x="3049" y="897"/>
                      <a:pt x="3048" y="898"/>
                    </a:cubicBezTo>
                    <a:cubicBezTo>
                      <a:pt x="3048" y="899"/>
                      <a:pt x="3048" y="900"/>
                      <a:pt x="3048" y="900"/>
                    </a:cubicBezTo>
                    <a:cubicBezTo>
                      <a:pt x="3049" y="912"/>
                      <a:pt x="3050" y="924"/>
                      <a:pt x="3050" y="936"/>
                    </a:cubicBezTo>
                    <a:cubicBezTo>
                      <a:pt x="3050" y="936"/>
                      <a:pt x="3050" y="951"/>
                      <a:pt x="3050" y="952"/>
                    </a:cubicBezTo>
                    <a:cubicBezTo>
                      <a:pt x="3052" y="951"/>
                      <a:pt x="3055" y="950"/>
                      <a:pt x="3055" y="950"/>
                    </a:cubicBezTo>
                    <a:cubicBezTo>
                      <a:pt x="3063" y="945"/>
                      <a:pt x="3072" y="939"/>
                      <a:pt x="3080" y="932"/>
                    </a:cubicBezTo>
                    <a:lnTo>
                      <a:pt x="3091" y="923"/>
                    </a:lnTo>
                    <a:cubicBezTo>
                      <a:pt x="3091" y="923"/>
                      <a:pt x="3094" y="920"/>
                      <a:pt x="3094" y="920"/>
                    </a:cubicBezTo>
                    <a:lnTo>
                      <a:pt x="3097" y="917"/>
                    </a:lnTo>
                    <a:lnTo>
                      <a:pt x="3098" y="916"/>
                    </a:lnTo>
                    <a:lnTo>
                      <a:pt x="3109" y="903"/>
                    </a:lnTo>
                    <a:cubicBezTo>
                      <a:pt x="3109" y="903"/>
                      <a:pt x="3117" y="892"/>
                      <a:pt x="3117" y="892"/>
                    </a:cubicBezTo>
                    <a:lnTo>
                      <a:pt x="3118" y="891"/>
                    </a:lnTo>
                    <a:lnTo>
                      <a:pt x="3120" y="887"/>
                    </a:lnTo>
                    <a:cubicBezTo>
                      <a:pt x="3120" y="887"/>
                      <a:pt x="3124" y="879"/>
                      <a:pt x="3125" y="878"/>
                    </a:cubicBezTo>
                    <a:lnTo>
                      <a:pt x="3128" y="871"/>
                    </a:lnTo>
                    <a:cubicBezTo>
                      <a:pt x="3129" y="866"/>
                      <a:pt x="3130" y="862"/>
                      <a:pt x="3130" y="859"/>
                    </a:cubicBezTo>
                    <a:lnTo>
                      <a:pt x="3130" y="858"/>
                    </a:lnTo>
                    <a:lnTo>
                      <a:pt x="3130" y="854"/>
                    </a:lnTo>
                    <a:lnTo>
                      <a:pt x="3128" y="852"/>
                    </a:lnTo>
                    <a:cubicBezTo>
                      <a:pt x="3128" y="852"/>
                      <a:pt x="3128" y="852"/>
                      <a:pt x="3128" y="851"/>
                    </a:cubicBezTo>
                    <a:cubicBezTo>
                      <a:pt x="3128" y="851"/>
                      <a:pt x="3128" y="851"/>
                      <a:pt x="3128" y="851"/>
                    </a:cubicBezTo>
                    <a:cubicBezTo>
                      <a:pt x="3128" y="851"/>
                      <a:pt x="3127" y="851"/>
                      <a:pt x="3126" y="850"/>
                    </a:cubicBezTo>
                    <a:lnTo>
                      <a:pt x="3126" y="850"/>
                    </a:lnTo>
                    <a:cubicBezTo>
                      <a:pt x="3126" y="850"/>
                      <a:pt x="3125" y="850"/>
                      <a:pt x="3125" y="850"/>
                    </a:cubicBezTo>
                    <a:lnTo>
                      <a:pt x="3123" y="849"/>
                    </a:lnTo>
                    <a:lnTo>
                      <a:pt x="3121" y="849"/>
                    </a:lnTo>
                    <a:lnTo>
                      <a:pt x="3114" y="850"/>
                    </a:lnTo>
                    <a:close/>
                    <a:moveTo>
                      <a:pt x="3000" y="1034"/>
                    </a:moveTo>
                    <a:cubicBezTo>
                      <a:pt x="2991" y="1043"/>
                      <a:pt x="2973" y="1049"/>
                      <a:pt x="2952" y="1051"/>
                    </a:cubicBezTo>
                    <a:cubicBezTo>
                      <a:pt x="2957" y="1051"/>
                      <a:pt x="3006" y="1051"/>
                      <a:pt x="3006" y="1050"/>
                    </a:cubicBezTo>
                    <a:cubicBezTo>
                      <a:pt x="3006" y="1048"/>
                      <a:pt x="3006" y="1039"/>
                      <a:pt x="3006" y="1037"/>
                    </a:cubicBezTo>
                    <a:cubicBezTo>
                      <a:pt x="3005" y="1037"/>
                      <a:pt x="3004" y="1037"/>
                      <a:pt x="3004" y="1037"/>
                    </a:cubicBezTo>
                    <a:cubicBezTo>
                      <a:pt x="3004" y="1037"/>
                      <a:pt x="3002" y="1035"/>
                      <a:pt x="3000" y="1034"/>
                    </a:cubicBezTo>
                    <a:close/>
                    <a:moveTo>
                      <a:pt x="3186" y="798"/>
                    </a:moveTo>
                    <a:cubicBezTo>
                      <a:pt x="3186" y="798"/>
                      <a:pt x="3186" y="798"/>
                      <a:pt x="3186" y="798"/>
                    </a:cubicBezTo>
                    <a:lnTo>
                      <a:pt x="3182" y="813"/>
                    </a:lnTo>
                    <a:cubicBezTo>
                      <a:pt x="3182" y="813"/>
                      <a:pt x="3174" y="839"/>
                      <a:pt x="3173" y="841"/>
                    </a:cubicBezTo>
                    <a:cubicBezTo>
                      <a:pt x="3181" y="837"/>
                      <a:pt x="3217" y="814"/>
                      <a:pt x="3220" y="812"/>
                    </a:cubicBezTo>
                    <a:cubicBezTo>
                      <a:pt x="3219" y="810"/>
                      <a:pt x="3200" y="775"/>
                      <a:pt x="3200" y="775"/>
                    </a:cubicBezTo>
                    <a:cubicBezTo>
                      <a:pt x="3200" y="775"/>
                      <a:pt x="3194" y="765"/>
                      <a:pt x="3194" y="765"/>
                    </a:cubicBezTo>
                    <a:cubicBezTo>
                      <a:pt x="3194" y="767"/>
                      <a:pt x="3187" y="793"/>
                      <a:pt x="3186" y="798"/>
                    </a:cubicBezTo>
                    <a:close/>
                    <a:moveTo>
                      <a:pt x="3012" y="749"/>
                    </a:moveTo>
                    <a:cubicBezTo>
                      <a:pt x="3012" y="749"/>
                      <a:pt x="3012" y="749"/>
                      <a:pt x="3011" y="749"/>
                    </a:cubicBezTo>
                    <a:lnTo>
                      <a:pt x="3011" y="749"/>
                    </a:lnTo>
                    <a:cubicBezTo>
                      <a:pt x="3011" y="749"/>
                      <a:pt x="3008" y="749"/>
                      <a:pt x="3008" y="749"/>
                    </a:cubicBezTo>
                    <a:lnTo>
                      <a:pt x="3006" y="749"/>
                    </a:lnTo>
                    <a:cubicBezTo>
                      <a:pt x="3002" y="750"/>
                      <a:pt x="2998" y="753"/>
                      <a:pt x="2995" y="756"/>
                    </a:cubicBezTo>
                    <a:cubicBezTo>
                      <a:pt x="2990" y="760"/>
                      <a:pt x="2988" y="766"/>
                      <a:pt x="2988" y="772"/>
                    </a:cubicBezTo>
                    <a:cubicBezTo>
                      <a:pt x="2988" y="784"/>
                      <a:pt x="2996" y="793"/>
                      <a:pt x="3007" y="796"/>
                    </a:cubicBezTo>
                    <a:lnTo>
                      <a:pt x="3007" y="796"/>
                    </a:lnTo>
                    <a:cubicBezTo>
                      <a:pt x="3007" y="796"/>
                      <a:pt x="3011" y="796"/>
                      <a:pt x="3011" y="796"/>
                    </a:cubicBezTo>
                    <a:lnTo>
                      <a:pt x="3016" y="796"/>
                    </a:lnTo>
                    <a:cubicBezTo>
                      <a:pt x="3016" y="796"/>
                      <a:pt x="3017" y="796"/>
                      <a:pt x="3017" y="796"/>
                    </a:cubicBezTo>
                    <a:cubicBezTo>
                      <a:pt x="3027" y="793"/>
                      <a:pt x="3035" y="783"/>
                      <a:pt x="3035" y="772"/>
                    </a:cubicBezTo>
                    <a:cubicBezTo>
                      <a:pt x="3035" y="762"/>
                      <a:pt x="3028" y="752"/>
                      <a:pt x="3017" y="749"/>
                    </a:cubicBezTo>
                    <a:lnTo>
                      <a:pt x="3015" y="749"/>
                    </a:lnTo>
                    <a:lnTo>
                      <a:pt x="3012" y="749"/>
                    </a:lnTo>
                    <a:close/>
                    <a:moveTo>
                      <a:pt x="3375" y="1059"/>
                    </a:moveTo>
                    <a:cubicBezTo>
                      <a:pt x="3387" y="1047"/>
                      <a:pt x="3404" y="1019"/>
                      <a:pt x="3423" y="986"/>
                    </a:cubicBezTo>
                    <a:cubicBezTo>
                      <a:pt x="3422" y="984"/>
                      <a:pt x="3410" y="963"/>
                      <a:pt x="3409" y="962"/>
                    </a:cubicBezTo>
                    <a:cubicBezTo>
                      <a:pt x="3406" y="964"/>
                      <a:pt x="3389" y="975"/>
                      <a:pt x="3389" y="975"/>
                    </a:cubicBezTo>
                    <a:lnTo>
                      <a:pt x="3367" y="988"/>
                    </a:lnTo>
                    <a:cubicBezTo>
                      <a:pt x="3367" y="988"/>
                      <a:pt x="3342" y="1004"/>
                      <a:pt x="3341" y="1005"/>
                    </a:cubicBezTo>
                    <a:cubicBezTo>
                      <a:pt x="3343" y="1009"/>
                      <a:pt x="3370" y="1058"/>
                      <a:pt x="3371" y="1059"/>
                    </a:cubicBezTo>
                    <a:lnTo>
                      <a:pt x="3375" y="1059"/>
                    </a:lnTo>
                    <a:close/>
                    <a:moveTo>
                      <a:pt x="2852" y="657"/>
                    </a:moveTo>
                    <a:cubicBezTo>
                      <a:pt x="2852" y="657"/>
                      <a:pt x="2847" y="658"/>
                      <a:pt x="2847" y="658"/>
                    </a:cubicBezTo>
                    <a:lnTo>
                      <a:pt x="2842" y="658"/>
                    </a:lnTo>
                    <a:cubicBezTo>
                      <a:pt x="2835" y="659"/>
                      <a:pt x="2829" y="658"/>
                      <a:pt x="2822" y="657"/>
                    </a:cubicBezTo>
                    <a:cubicBezTo>
                      <a:pt x="2823" y="661"/>
                      <a:pt x="2827" y="681"/>
                      <a:pt x="2827" y="682"/>
                    </a:cubicBezTo>
                    <a:cubicBezTo>
                      <a:pt x="2834" y="684"/>
                      <a:pt x="2842" y="684"/>
                      <a:pt x="2849" y="684"/>
                    </a:cubicBezTo>
                    <a:cubicBezTo>
                      <a:pt x="2849" y="683"/>
                      <a:pt x="2853" y="683"/>
                      <a:pt x="2853" y="683"/>
                    </a:cubicBezTo>
                    <a:lnTo>
                      <a:pt x="2856" y="682"/>
                    </a:lnTo>
                    <a:cubicBezTo>
                      <a:pt x="2856" y="682"/>
                      <a:pt x="2857" y="682"/>
                      <a:pt x="2857" y="682"/>
                    </a:cubicBezTo>
                    <a:cubicBezTo>
                      <a:pt x="2857" y="682"/>
                      <a:pt x="2858" y="681"/>
                      <a:pt x="2858" y="681"/>
                    </a:cubicBezTo>
                    <a:cubicBezTo>
                      <a:pt x="2858" y="681"/>
                      <a:pt x="2862" y="680"/>
                      <a:pt x="2862" y="680"/>
                    </a:cubicBezTo>
                    <a:cubicBezTo>
                      <a:pt x="2865" y="678"/>
                      <a:pt x="2867" y="677"/>
                      <a:pt x="2870" y="675"/>
                    </a:cubicBezTo>
                    <a:cubicBezTo>
                      <a:pt x="2869" y="671"/>
                      <a:pt x="2868" y="657"/>
                      <a:pt x="2867" y="652"/>
                    </a:cubicBezTo>
                    <a:cubicBezTo>
                      <a:pt x="2864" y="653"/>
                      <a:pt x="2861" y="655"/>
                      <a:pt x="2857" y="656"/>
                    </a:cubicBezTo>
                    <a:cubicBezTo>
                      <a:pt x="2857" y="656"/>
                      <a:pt x="2852" y="657"/>
                      <a:pt x="2852" y="657"/>
                    </a:cubicBezTo>
                    <a:close/>
                    <a:moveTo>
                      <a:pt x="3446" y="939"/>
                    </a:moveTo>
                    <a:cubicBezTo>
                      <a:pt x="3443" y="941"/>
                      <a:pt x="3424" y="953"/>
                      <a:pt x="3421" y="954"/>
                    </a:cubicBezTo>
                    <a:cubicBezTo>
                      <a:pt x="3423" y="957"/>
                      <a:pt x="3430" y="970"/>
                      <a:pt x="3430" y="970"/>
                    </a:cubicBezTo>
                    <a:cubicBezTo>
                      <a:pt x="3436" y="960"/>
                      <a:pt x="3441" y="949"/>
                      <a:pt x="3446" y="939"/>
                    </a:cubicBezTo>
                    <a:close/>
                    <a:moveTo>
                      <a:pt x="2803" y="812"/>
                    </a:moveTo>
                    <a:cubicBezTo>
                      <a:pt x="2805" y="813"/>
                      <a:pt x="2848" y="840"/>
                      <a:pt x="2850" y="842"/>
                    </a:cubicBezTo>
                    <a:cubicBezTo>
                      <a:pt x="2850" y="840"/>
                      <a:pt x="2841" y="813"/>
                      <a:pt x="2841" y="813"/>
                    </a:cubicBezTo>
                    <a:lnTo>
                      <a:pt x="2840" y="810"/>
                    </a:lnTo>
                    <a:lnTo>
                      <a:pt x="2838" y="801"/>
                    </a:lnTo>
                    <a:lnTo>
                      <a:pt x="2831" y="773"/>
                    </a:lnTo>
                    <a:lnTo>
                      <a:pt x="2830" y="770"/>
                    </a:lnTo>
                    <a:cubicBezTo>
                      <a:pt x="2830" y="770"/>
                      <a:pt x="2830" y="767"/>
                      <a:pt x="2829" y="765"/>
                    </a:cubicBezTo>
                    <a:cubicBezTo>
                      <a:pt x="2828" y="767"/>
                      <a:pt x="2805" y="809"/>
                      <a:pt x="2803" y="812"/>
                    </a:cubicBezTo>
                    <a:close/>
                    <a:moveTo>
                      <a:pt x="3020" y="1036"/>
                    </a:moveTo>
                    <a:cubicBezTo>
                      <a:pt x="3020" y="1037"/>
                      <a:pt x="3020" y="1047"/>
                      <a:pt x="3021" y="1050"/>
                    </a:cubicBezTo>
                    <a:cubicBezTo>
                      <a:pt x="3024" y="1050"/>
                      <a:pt x="3065" y="1051"/>
                      <a:pt x="3065" y="1051"/>
                    </a:cubicBezTo>
                    <a:cubicBezTo>
                      <a:pt x="3065" y="1051"/>
                      <a:pt x="3067" y="1051"/>
                      <a:pt x="3070" y="1051"/>
                    </a:cubicBezTo>
                    <a:cubicBezTo>
                      <a:pt x="3049" y="1049"/>
                      <a:pt x="3032" y="1043"/>
                      <a:pt x="3023" y="1034"/>
                    </a:cubicBezTo>
                    <a:cubicBezTo>
                      <a:pt x="3022" y="1035"/>
                      <a:pt x="3021" y="1035"/>
                      <a:pt x="3020" y="1036"/>
                    </a:cubicBezTo>
                    <a:close/>
                    <a:moveTo>
                      <a:pt x="2890" y="812"/>
                    </a:moveTo>
                    <a:lnTo>
                      <a:pt x="2891" y="811"/>
                    </a:lnTo>
                    <a:lnTo>
                      <a:pt x="2890" y="812"/>
                    </a:lnTo>
                    <a:lnTo>
                      <a:pt x="2889" y="812"/>
                    </a:lnTo>
                    <a:cubicBezTo>
                      <a:pt x="2889" y="812"/>
                      <a:pt x="2886" y="813"/>
                      <a:pt x="2886" y="813"/>
                    </a:cubicBezTo>
                    <a:lnTo>
                      <a:pt x="2884" y="814"/>
                    </a:lnTo>
                    <a:lnTo>
                      <a:pt x="2881" y="815"/>
                    </a:lnTo>
                    <a:cubicBezTo>
                      <a:pt x="2881" y="815"/>
                      <a:pt x="2880" y="815"/>
                      <a:pt x="2881" y="815"/>
                    </a:cubicBezTo>
                    <a:lnTo>
                      <a:pt x="2879" y="815"/>
                    </a:lnTo>
                    <a:cubicBezTo>
                      <a:pt x="2872" y="817"/>
                      <a:pt x="2865" y="817"/>
                      <a:pt x="2857" y="816"/>
                    </a:cubicBezTo>
                    <a:cubicBezTo>
                      <a:pt x="2859" y="821"/>
                      <a:pt x="2864" y="840"/>
                      <a:pt x="2865" y="842"/>
                    </a:cubicBezTo>
                    <a:cubicBezTo>
                      <a:pt x="2869" y="842"/>
                      <a:pt x="2874" y="842"/>
                      <a:pt x="2879" y="841"/>
                    </a:cubicBezTo>
                    <a:lnTo>
                      <a:pt x="2880" y="841"/>
                    </a:lnTo>
                    <a:cubicBezTo>
                      <a:pt x="2880" y="841"/>
                      <a:pt x="2884" y="840"/>
                      <a:pt x="2884" y="840"/>
                    </a:cubicBezTo>
                    <a:cubicBezTo>
                      <a:pt x="2884" y="840"/>
                      <a:pt x="2885" y="840"/>
                      <a:pt x="2885" y="840"/>
                    </a:cubicBezTo>
                    <a:lnTo>
                      <a:pt x="2887" y="839"/>
                    </a:lnTo>
                    <a:cubicBezTo>
                      <a:pt x="2887" y="839"/>
                      <a:pt x="2888" y="839"/>
                      <a:pt x="2888" y="839"/>
                    </a:cubicBezTo>
                    <a:cubicBezTo>
                      <a:pt x="2888" y="839"/>
                      <a:pt x="2891" y="837"/>
                      <a:pt x="2891" y="837"/>
                    </a:cubicBezTo>
                    <a:cubicBezTo>
                      <a:pt x="2891" y="837"/>
                      <a:pt x="2891" y="837"/>
                      <a:pt x="2892" y="837"/>
                    </a:cubicBezTo>
                    <a:lnTo>
                      <a:pt x="2893" y="836"/>
                    </a:lnTo>
                    <a:cubicBezTo>
                      <a:pt x="2893" y="836"/>
                      <a:pt x="2896" y="836"/>
                      <a:pt x="2895" y="836"/>
                    </a:cubicBezTo>
                    <a:cubicBezTo>
                      <a:pt x="2895" y="836"/>
                      <a:pt x="2900" y="833"/>
                      <a:pt x="2902" y="832"/>
                    </a:cubicBezTo>
                    <a:cubicBezTo>
                      <a:pt x="2901" y="830"/>
                      <a:pt x="2896" y="813"/>
                      <a:pt x="2895" y="809"/>
                    </a:cubicBezTo>
                    <a:cubicBezTo>
                      <a:pt x="2893" y="810"/>
                      <a:pt x="2890" y="812"/>
                      <a:pt x="2890" y="812"/>
                    </a:cubicBezTo>
                    <a:close/>
                    <a:moveTo>
                      <a:pt x="3355" y="633"/>
                    </a:moveTo>
                    <a:cubicBezTo>
                      <a:pt x="3357" y="636"/>
                      <a:pt x="3395" y="697"/>
                      <a:pt x="3397" y="701"/>
                    </a:cubicBezTo>
                    <a:cubicBezTo>
                      <a:pt x="3399" y="699"/>
                      <a:pt x="3463" y="659"/>
                      <a:pt x="3466" y="657"/>
                    </a:cubicBezTo>
                    <a:cubicBezTo>
                      <a:pt x="3464" y="654"/>
                      <a:pt x="3423" y="594"/>
                      <a:pt x="3421" y="590"/>
                    </a:cubicBezTo>
                    <a:cubicBezTo>
                      <a:pt x="3418" y="592"/>
                      <a:pt x="3358" y="631"/>
                      <a:pt x="3355" y="633"/>
                    </a:cubicBezTo>
                    <a:close/>
                    <a:moveTo>
                      <a:pt x="3172" y="697"/>
                    </a:moveTo>
                    <a:lnTo>
                      <a:pt x="3168" y="697"/>
                    </a:lnTo>
                    <a:cubicBezTo>
                      <a:pt x="3168" y="697"/>
                      <a:pt x="3167" y="697"/>
                      <a:pt x="3167" y="697"/>
                    </a:cubicBezTo>
                    <a:lnTo>
                      <a:pt x="3162" y="695"/>
                    </a:lnTo>
                    <a:lnTo>
                      <a:pt x="3159" y="694"/>
                    </a:lnTo>
                    <a:lnTo>
                      <a:pt x="3158" y="694"/>
                    </a:lnTo>
                    <a:lnTo>
                      <a:pt x="3153" y="692"/>
                    </a:lnTo>
                    <a:cubicBezTo>
                      <a:pt x="3153" y="692"/>
                      <a:pt x="3152" y="691"/>
                      <a:pt x="3151" y="691"/>
                    </a:cubicBezTo>
                    <a:cubicBezTo>
                      <a:pt x="3151" y="695"/>
                      <a:pt x="3148" y="713"/>
                      <a:pt x="3147" y="715"/>
                    </a:cubicBezTo>
                    <a:cubicBezTo>
                      <a:pt x="3149" y="716"/>
                      <a:pt x="3154" y="719"/>
                      <a:pt x="3154" y="719"/>
                    </a:cubicBezTo>
                    <a:cubicBezTo>
                      <a:pt x="3154" y="719"/>
                      <a:pt x="3156" y="720"/>
                      <a:pt x="3156" y="720"/>
                    </a:cubicBezTo>
                    <a:lnTo>
                      <a:pt x="3157" y="720"/>
                    </a:lnTo>
                    <a:lnTo>
                      <a:pt x="3158" y="721"/>
                    </a:lnTo>
                    <a:lnTo>
                      <a:pt x="3160" y="721"/>
                    </a:lnTo>
                    <a:lnTo>
                      <a:pt x="3161" y="721"/>
                    </a:lnTo>
                    <a:lnTo>
                      <a:pt x="3162" y="722"/>
                    </a:lnTo>
                    <a:lnTo>
                      <a:pt x="3163" y="722"/>
                    </a:lnTo>
                    <a:lnTo>
                      <a:pt x="3164" y="722"/>
                    </a:lnTo>
                    <a:lnTo>
                      <a:pt x="3165" y="722"/>
                    </a:lnTo>
                    <a:cubicBezTo>
                      <a:pt x="3169" y="723"/>
                      <a:pt x="3172" y="723"/>
                      <a:pt x="3175" y="723"/>
                    </a:cubicBezTo>
                    <a:lnTo>
                      <a:pt x="3180" y="723"/>
                    </a:lnTo>
                    <a:lnTo>
                      <a:pt x="3186" y="723"/>
                    </a:lnTo>
                    <a:cubicBezTo>
                      <a:pt x="3186" y="723"/>
                      <a:pt x="3188" y="722"/>
                      <a:pt x="3189" y="722"/>
                    </a:cubicBezTo>
                    <a:cubicBezTo>
                      <a:pt x="3189" y="722"/>
                      <a:pt x="3193" y="700"/>
                      <a:pt x="3194" y="697"/>
                    </a:cubicBezTo>
                    <a:cubicBezTo>
                      <a:pt x="3186" y="698"/>
                      <a:pt x="3179" y="698"/>
                      <a:pt x="3172" y="697"/>
                    </a:cubicBezTo>
                    <a:close/>
                    <a:moveTo>
                      <a:pt x="2812" y="682"/>
                    </a:moveTo>
                    <a:lnTo>
                      <a:pt x="2807" y="652"/>
                    </a:lnTo>
                    <a:cubicBezTo>
                      <a:pt x="2807" y="652"/>
                      <a:pt x="2803" y="628"/>
                      <a:pt x="2802" y="621"/>
                    </a:cubicBezTo>
                    <a:cubicBezTo>
                      <a:pt x="2797" y="629"/>
                      <a:pt x="2770" y="679"/>
                      <a:pt x="2768" y="682"/>
                    </a:cubicBezTo>
                    <a:cubicBezTo>
                      <a:pt x="2768" y="682"/>
                      <a:pt x="2813" y="711"/>
                      <a:pt x="2819" y="715"/>
                    </a:cubicBezTo>
                    <a:cubicBezTo>
                      <a:pt x="2817" y="709"/>
                      <a:pt x="2814" y="693"/>
                      <a:pt x="2814" y="693"/>
                    </a:cubicBezTo>
                    <a:lnTo>
                      <a:pt x="2812" y="682"/>
                    </a:lnTo>
                    <a:close/>
                    <a:moveTo>
                      <a:pt x="2764" y="1059"/>
                    </a:moveTo>
                    <a:cubicBezTo>
                      <a:pt x="2764" y="1059"/>
                      <a:pt x="2767" y="1059"/>
                      <a:pt x="2769" y="1059"/>
                    </a:cubicBezTo>
                    <a:cubicBezTo>
                      <a:pt x="2751" y="1048"/>
                      <a:pt x="2695" y="1013"/>
                      <a:pt x="2694" y="1012"/>
                    </a:cubicBezTo>
                    <a:cubicBezTo>
                      <a:pt x="2693" y="1015"/>
                      <a:pt x="2670" y="1058"/>
                      <a:pt x="2669" y="1059"/>
                    </a:cubicBezTo>
                    <a:lnTo>
                      <a:pt x="2764" y="1059"/>
                    </a:lnTo>
                    <a:close/>
                    <a:moveTo>
                      <a:pt x="3225" y="595"/>
                    </a:moveTo>
                    <a:cubicBezTo>
                      <a:pt x="3225" y="596"/>
                      <a:pt x="3225" y="597"/>
                      <a:pt x="3225" y="598"/>
                    </a:cubicBezTo>
                    <a:cubicBezTo>
                      <a:pt x="3225" y="599"/>
                      <a:pt x="3265" y="671"/>
                      <a:pt x="3267" y="674"/>
                    </a:cubicBezTo>
                    <a:cubicBezTo>
                      <a:pt x="3270" y="672"/>
                      <a:pt x="3333" y="631"/>
                      <a:pt x="3336" y="629"/>
                    </a:cubicBezTo>
                    <a:cubicBezTo>
                      <a:pt x="3334" y="626"/>
                      <a:pt x="3290" y="555"/>
                      <a:pt x="3288" y="552"/>
                    </a:cubicBezTo>
                    <a:cubicBezTo>
                      <a:pt x="3285" y="554"/>
                      <a:pt x="3226" y="594"/>
                      <a:pt x="3225" y="595"/>
                    </a:cubicBezTo>
                    <a:close/>
                    <a:moveTo>
                      <a:pt x="2652" y="1059"/>
                    </a:moveTo>
                    <a:cubicBezTo>
                      <a:pt x="2653" y="1058"/>
                      <a:pt x="2681" y="1008"/>
                      <a:pt x="2682" y="1005"/>
                    </a:cubicBezTo>
                    <a:cubicBezTo>
                      <a:pt x="2679" y="1003"/>
                      <a:pt x="2617" y="964"/>
                      <a:pt x="2614" y="962"/>
                    </a:cubicBezTo>
                    <a:cubicBezTo>
                      <a:pt x="2613" y="963"/>
                      <a:pt x="2601" y="985"/>
                      <a:pt x="2601" y="986"/>
                    </a:cubicBezTo>
                    <a:cubicBezTo>
                      <a:pt x="2619" y="1019"/>
                      <a:pt x="2637" y="1047"/>
                      <a:pt x="2648" y="1059"/>
                    </a:cubicBezTo>
                    <a:lnTo>
                      <a:pt x="2652" y="1059"/>
                    </a:lnTo>
                    <a:close/>
                    <a:moveTo>
                      <a:pt x="2665" y="869"/>
                    </a:moveTo>
                    <a:cubicBezTo>
                      <a:pt x="2663" y="873"/>
                      <a:pt x="2621" y="949"/>
                      <a:pt x="2621" y="949"/>
                    </a:cubicBezTo>
                    <a:cubicBezTo>
                      <a:pt x="2624" y="951"/>
                      <a:pt x="2686" y="990"/>
                      <a:pt x="2689" y="992"/>
                    </a:cubicBezTo>
                    <a:cubicBezTo>
                      <a:pt x="2690" y="990"/>
                      <a:pt x="2732" y="914"/>
                      <a:pt x="2733" y="912"/>
                    </a:cubicBezTo>
                    <a:cubicBezTo>
                      <a:pt x="2730" y="910"/>
                      <a:pt x="2668" y="871"/>
                      <a:pt x="2665" y="869"/>
                    </a:cubicBezTo>
                    <a:close/>
                    <a:moveTo>
                      <a:pt x="3218" y="640"/>
                    </a:moveTo>
                    <a:lnTo>
                      <a:pt x="3216" y="652"/>
                    </a:lnTo>
                    <a:lnTo>
                      <a:pt x="3211" y="682"/>
                    </a:lnTo>
                    <a:lnTo>
                      <a:pt x="3210" y="689"/>
                    </a:lnTo>
                    <a:lnTo>
                      <a:pt x="3209" y="693"/>
                    </a:lnTo>
                    <a:lnTo>
                      <a:pt x="3209" y="693"/>
                    </a:lnTo>
                    <a:cubicBezTo>
                      <a:pt x="3209" y="693"/>
                      <a:pt x="3206" y="709"/>
                      <a:pt x="3205" y="715"/>
                    </a:cubicBezTo>
                    <a:cubicBezTo>
                      <a:pt x="3210" y="712"/>
                      <a:pt x="3255" y="682"/>
                      <a:pt x="3255" y="682"/>
                    </a:cubicBezTo>
                    <a:cubicBezTo>
                      <a:pt x="3255" y="681"/>
                      <a:pt x="3222" y="621"/>
                      <a:pt x="3221" y="621"/>
                    </a:cubicBezTo>
                    <a:cubicBezTo>
                      <a:pt x="3220" y="628"/>
                      <a:pt x="3218" y="640"/>
                      <a:pt x="3218" y="640"/>
                    </a:cubicBezTo>
                    <a:close/>
                    <a:moveTo>
                      <a:pt x="3348" y="621"/>
                    </a:moveTo>
                    <a:cubicBezTo>
                      <a:pt x="3351" y="619"/>
                      <a:pt x="3412" y="579"/>
                      <a:pt x="3413" y="579"/>
                    </a:cubicBezTo>
                    <a:cubicBezTo>
                      <a:pt x="3410" y="576"/>
                      <a:pt x="3363" y="506"/>
                      <a:pt x="3361" y="503"/>
                    </a:cubicBezTo>
                    <a:cubicBezTo>
                      <a:pt x="3358" y="505"/>
                      <a:pt x="3303" y="542"/>
                      <a:pt x="3300" y="544"/>
                    </a:cubicBezTo>
                    <a:cubicBezTo>
                      <a:pt x="3302" y="546"/>
                      <a:pt x="3346" y="618"/>
                      <a:pt x="3348" y="621"/>
                    </a:cubicBezTo>
                    <a:close/>
                    <a:moveTo>
                      <a:pt x="3143" y="871"/>
                    </a:moveTo>
                    <a:lnTo>
                      <a:pt x="3140" y="879"/>
                    </a:lnTo>
                    <a:cubicBezTo>
                      <a:pt x="3138" y="885"/>
                      <a:pt x="3134" y="892"/>
                      <a:pt x="3129" y="899"/>
                    </a:cubicBezTo>
                    <a:cubicBezTo>
                      <a:pt x="3129" y="899"/>
                      <a:pt x="3122" y="909"/>
                      <a:pt x="3122" y="909"/>
                    </a:cubicBezTo>
                    <a:cubicBezTo>
                      <a:pt x="3122" y="909"/>
                      <a:pt x="3121" y="910"/>
                      <a:pt x="3121" y="910"/>
                    </a:cubicBezTo>
                    <a:cubicBezTo>
                      <a:pt x="3121" y="910"/>
                      <a:pt x="3121" y="911"/>
                      <a:pt x="3120" y="912"/>
                    </a:cubicBezTo>
                    <a:cubicBezTo>
                      <a:pt x="3122" y="912"/>
                      <a:pt x="3124" y="911"/>
                      <a:pt x="3124" y="911"/>
                    </a:cubicBezTo>
                    <a:cubicBezTo>
                      <a:pt x="3124" y="911"/>
                      <a:pt x="3126" y="911"/>
                      <a:pt x="3127" y="911"/>
                    </a:cubicBezTo>
                    <a:cubicBezTo>
                      <a:pt x="3133" y="902"/>
                      <a:pt x="3140" y="889"/>
                      <a:pt x="3146" y="874"/>
                    </a:cubicBezTo>
                    <a:lnTo>
                      <a:pt x="3148" y="869"/>
                    </a:lnTo>
                    <a:cubicBezTo>
                      <a:pt x="3148" y="869"/>
                      <a:pt x="3149" y="868"/>
                      <a:pt x="3149" y="868"/>
                    </a:cubicBezTo>
                    <a:cubicBezTo>
                      <a:pt x="3149" y="868"/>
                      <a:pt x="3151" y="862"/>
                      <a:pt x="3151" y="862"/>
                    </a:cubicBezTo>
                    <a:cubicBezTo>
                      <a:pt x="3151" y="862"/>
                      <a:pt x="3152" y="858"/>
                      <a:pt x="3153" y="856"/>
                    </a:cubicBezTo>
                    <a:cubicBezTo>
                      <a:pt x="3152" y="856"/>
                      <a:pt x="3150" y="856"/>
                      <a:pt x="3150" y="856"/>
                    </a:cubicBezTo>
                    <a:cubicBezTo>
                      <a:pt x="3150" y="856"/>
                      <a:pt x="3149" y="856"/>
                      <a:pt x="3149" y="856"/>
                    </a:cubicBezTo>
                    <a:cubicBezTo>
                      <a:pt x="3149" y="856"/>
                      <a:pt x="3146" y="856"/>
                      <a:pt x="3144" y="855"/>
                    </a:cubicBezTo>
                    <a:cubicBezTo>
                      <a:pt x="3144" y="856"/>
                      <a:pt x="3144" y="857"/>
                      <a:pt x="3144" y="859"/>
                    </a:cubicBezTo>
                    <a:cubicBezTo>
                      <a:pt x="3144" y="860"/>
                      <a:pt x="3144" y="861"/>
                      <a:pt x="3144" y="863"/>
                    </a:cubicBezTo>
                    <a:lnTo>
                      <a:pt x="3144" y="863"/>
                    </a:lnTo>
                    <a:cubicBezTo>
                      <a:pt x="3144" y="863"/>
                      <a:pt x="3144" y="864"/>
                      <a:pt x="3144" y="864"/>
                    </a:cubicBezTo>
                    <a:lnTo>
                      <a:pt x="3143" y="871"/>
                    </a:lnTo>
                    <a:close/>
                    <a:moveTo>
                      <a:pt x="3505" y="777"/>
                    </a:moveTo>
                    <a:cubicBezTo>
                      <a:pt x="3500" y="780"/>
                      <a:pt x="3464" y="803"/>
                      <a:pt x="3461" y="804"/>
                    </a:cubicBezTo>
                    <a:cubicBezTo>
                      <a:pt x="3463" y="807"/>
                      <a:pt x="3482" y="837"/>
                      <a:pt x="3485" y="843"/>
                    </a:cubicBezTo>
                    <a:cubicBezTo>
                      <a:pt x="3493" y="820"/>
                      <a:pt x="3500" y="798"/>
                      <a:pt x="3505" y="777"/>
                    </a:cubicBezTo>
                    <a:close/>
                    <a:moveTo>
                      <a:pt x="2602" y="954"/>
                    </a:moveTo>
                    <a:cubicBezTo>
                      <a:pt x="2600" y="953"/>
                      <a:pt x="2584" y="943"/>
                      <a:pt x="2578" y="939"/>
                    </a:cubicBezTo>
                    <a:cubicBezTo>
                      <a:pt x="2582" y="949"/>
                      <a:pt x="2587" y="960"/>
                      <a:pt x="2593" y="970"/>
                    </a:cubicBezTo>
                    <a:cubicBezTo>
                      <a:pt x="2596" y="966"/>
                      <a:pt x="2602" y="954"/>
                      <a:pt x="2602" y="954"/>
                    </a:cubicBezTo>
                    <a:close/>
                    <a:moveTo>
                      <a:pt x="3105" y="931"/>
                    </a:moveTo>
                    <a:lnTo>
                      <a:pt x="3103" y="932"/>
                    </a:lnTo>
                    <a:cubicBezTo>
                      <a:pt x="3103" y="932"/>
                      <a:pt x="3102" y="932"/>
                      <a:pt x="3102" y="932"/>
                    </a:cubicBezTo>
                    <a:lnTo>
                      <a:pt x="3099" y="935"/>
                    </a:lnTo>
                    <a:cubicBezTo>
                      <a:pt x="3082" y="950"/>
                      <a:pt x="3065" y="962"/>
                      <a:pt x="3050" y="967"/>
                    </a:cubicBezTo>
                    <a:cubicBezTo>
                      <a:pt x="3049" y="968"/>
                      <a:pt x="3048" y="969"/>
                      <a:pt x="3048" y="969"/>
                    </a:cubicBezTo>
                    <a:cubicBezTo>
                      <a:pt x="3048" y="969"/>
                      <a:pt x="3048" y="969"/>
                      <a:pt x="3048" y="969"/>
                    </a:cubicBezTo>
                    <a:cubicBezTo>
                      <a:pt x="3048" y="972"/>
                      <a:pt x="3045" y="987"/>
                      <a:pt x="3045" y="987"/>
                    </a:cubicBezTo>
                    <a:lnTo>
                      <a:pt x="3044" y="993"/>
                    </a:lnTo>
                    <a:cubicBezTo>
                      <a:pt x="3044" y="993"/>
                      <a:pt x="3043" y="994"/>
                      <a:pt x="3043" y="994"/>
                    </a:cubicBezTo>
                    <a:cubicBezTo>
                      <a:pt x="3044" y="995"/>
                      <a:pt x="3045" y="995"/>
                      <a:pt x="3045" y="995"/>
                    </a:cubicBezTo>
                    <a:lnTo>
                      <a:pt x="3045" y="995"/>
                    </a:lnTo>
                    <a:lnTo>
                      <a:pt x="3046" y="996"/>
                    </a:lnTo>
                    <a:lnTo>
                      <a:pt x="3047" y="996"/>
                    </a:lnTo>
                    <a:cubicBezTo>
                      <a:pt x="3056" y="999"/>
                      <a:pt x="3071" y="997"/>
                      <a:pt x="3088" y="991"/>
                    </a:cubicBezTo>
                    <a:lnTo>
                      <a:pt x="3094" y="989"/>
                    </a:lnTo>
                    <a:cubicBezTo>
                      <a:pt x="3094" y="989"/>
                      <a:pt x="3099" y="987"/>
                      <a:pt x="3099" y="987"/>
                    </a:cubicBezTo>
                    <a:lnTo>
                      <a:pt x="3102" y="986"/>
                    </a:lnTo>
                    <a:lnTo>
                      <a:pt x="3105" y="984"/>
                    </a:lnTo>
                    <a:cubicBezTo>
                      <a:pt x="3105" y="984"/>
                      <a:pt x="3109" y="982"/>
                      <a:pt x="3109" y="982"/>
                    </a:cubicBezTo>
                    <a:lnTo>
                      <a:pt x="3111" y="982"/>
                    </a:lnTo>
                    <a:lnTo>
                      <a:pt x="3119" y="977"/>
                    </a:lnTo>
                    <a:cubicBezTo>
                      <a:pt x="3138" y="965"/>
                      <a:pt x="3153" y="950"/>
                      <a:pt x="3156" y="939"/>
                    </a:cubicBezTo>
                    <a:cubicBezTo>
                      <a:pt x="3157" y="935"/>
                      <a:pt x="3157" y="932"/>
                      <a:pt x="3156" y="930"/>
                    </a:cubicBezTo>
                    <a:cubicBezTo>
                      <a:pt x="3155" y="928"/>
                      <a:pt x="3153" y="926"/>
                      <a:pt x="3149" y="925"/>
                    </a:cubicBezTo>
                    <a:cubicBezTo>
                      <a:pt x="3145" y="924"/>
                      <a:pt x="3140" y="924"/>
                      <a:pt x="3134" y="924"/>
                    </a:cubicBezTo>
                    <a:lnTo>
                      <a:pt x="3127" y="925"/>
                    </a:lnTo>
                    <a:lnTo>
                      <a:pt x="3126" y="925"/>
                    </a:lnTo>
                    <a:cubicBezTo>
                      <a:pt x="3126" y="925"/>
                      <a:pt x="3123" y="926"/>
                      <a:pt x="3123" y="926"/>
                    </a:cubicBezTo>
                    <a:lnTo>
                      <a:pt x="3118" y="927"/>
                    </a:lnTo>
                    <a:cubicBezTo>
                      <a:pt x="3118" y="927"/>
                      <a:pt x="3116" y="927"/>
                      <a:pt x="3116" y="928"/>
                    </a:cubicBezTo>
                    <a:lnTo>
                      <a:pt x="3112" y="929"/>
                    </a:lnTo>
                    <a:lnTo>
                      <a:pt x="3111" y="929"/>
                    </a:lnTo>
                    <a:lnTo>
                      <a:pt x="3105" y="931"/>
                    </a:lnTo>
                    <a:close/>
                    <a:moveTo>
                      <a:pt x="2508" y="730"/>
                    </a:moveTo>
                    <a:cubicBezTo>
                      <a:pt x="2508" y="732"/>
                      <a:pt x="2513" y="755"/>
                      <a:pt x="2513" y="757"/>
                    </a:cubicBezTo>
                    <a:cubicBezTo>
                      <a:pt x="2519" y="761"/>
                      <a:pt x="2566" y="790"/>
                      <a:pt x="2569" y="792"/>
                    </a:cubicBezTo>
                    <a:cubicBezTo>
                      <a:pt x="2570" y="792"/>
                      <a:pt x="2617" y="715"/>
                      <a:pt x="2619" y="713"/>
                    </a:cubicBezTo>
                    <a:cubicBezTo>
                      <a:pt x="2617" y="712"/>
                      <a:pt x="2550" y="669"/>
                      <a:pt x="2549" y="669"/>
                    </a:cubicBezTo>
                    <a:cubicBezTo>
                      <a:pt x="2548" y="671"/>
                      <a:pt x="2508" y="729"/>
                      <a:pt x="2508" y="730"/>
                    </a:cubicBezTo>
                    <a:close/>
                    <a:moveTo>
                      <a:pt x="3103" y="1051"/>
                    </a:moveTo>
                    <a:cubicBezTo>
                      <a:pt x="3144" y="1052"/>
                      <a:pt x="3186" y="1054"/>
                      <a:pt x="3232" y="1057"/>
                    </a:cubicBezTo>
                    <a:cubicBezTo>
                      <a:pt x="3230" y="1054"/>
                      <a:pt x="3194" y="977"/>
                      <a:pt x="3192" y="974"/>
                    </a:cubicBezTo>
                    <a:cubicBezTo>
                      <a:pt x="3189" y="976"/>
                      <a:pt x="3167" y="990"/>
                      <a:pt x="3163" y="992"/>
                    </a:cubicBezTo>
                    <a:cubicBezTo>
                      <a:pt x="3163" y="993"/>
                      <a:pt x="3164" y="994"/>
                      <a:pt x="3164" y="994"/>
                    </a:cubicBezTo>
                    <a:cubicBezTo>
                      <a:pt x="3170" y="999"/>
                      <a:pt x="3173" y="1005"/>
                      <a:pt x="3173" y="1011"/>
                    </a:cubicBezTo>
                    <a:cubicBezTo>
                      <a:pt x="3173" y="1011"/>
                      <a:pt x="3173" y="1011"/>
                      <a:pt x="3173" y="1012"/>
                    </a:cubicBezTo>
                    <a:cubicBezTo>
                      <a:pt x="3173" y="1032"/>
                      <a:pt x="3144" y="1048"/>
                      <a:pt x="3103" y="1051"/>
                    </a:cubicBezTo>
                    <a:close/>
                    <a:moveTo>
                      <a:pt x="2923" y="1052"/>
                    </a:moveTo>
                    <a:cubicBezTo>
                      <a:pt x="2881" y="1049"/>
                      <a:pt x="2850" y="1032"/>
                      <a:pt x="2850" y="1012"/>
                    </a:cubicBezTo>
                    <a:cubicBezTo>
                      <a:pt x="2850" y="1011"/>
                      <a:pt x="2850" y="1011"/>
                      <a:pt x="2850" y="1011"/>
                    </a:cubicBezTo>
                    <a:cubicBezTo>
                      <a:pt x="2851" y="1005"/>
                      <a:pt x="2854" y="999"/>
                      <a:pt x="2859" y="994"/>
                    </a:cubicBezTo>
                    <a:cubicBezTo>
                      <a:pt x="2859" y="994"/>
                      <a:pt x="2860" y="993"/>
                      <a:pt x="2861" y="992"/>
                    </a:cubicBezTo>
                    <a:cubicBezTo>
                      <a:pt x="2861" y="992"/>
                      <a:pt x="2834" y="976"/>
                      <a:pt x="2831" y="974"/>
                    </a:cubicBezTo>
                    <a:cubicBezTo>
                      <a:pt x="2829" y="977"/>
                      <a:pt x="2810" y="1019"/>
                      <a:pt x="2810" y="1019"/>
                    </a:cubicBezTo>
                    <a:cubicBezTo>
                      <a:pt x="2810" y="1019"/>
                      <a:pt x="2793" y="1054"/>
                      <a:pt x="2791" y="1057"/>
                    </a:cubicBezTo>
                    <a:cubicBezTo>
                      <a:pt x="2792" y="1057"/>
                      <a:pt x="2792" y="1057"/>
                      <a:pt x="2793" y="1058"/>
                    </a:cubicBezTo>
                    <a:cubicBezTo>
                      <a:pt x="2839" y="1055"/>
                      <a:pt x="2882" y="1053"/>
                      <a:pt x="2923" y="1052"/>
                    </a:cubicBezTo>
                    <a:close/>
                    <a:moveTo>
                      <a:pt x="2638" y="708"/>
                    </a:moveTo>
                    <a:cubicBezTo>
                      <a:pt x="2641" y="710"/>
                      <a:pt x="2709" y="752"/>
                      <a:pt x="2712" y="755"/>
                    </a:cubicBezTo>
                    <a:cubicBezTo>
                      <a:pt x="2714" y="751"/>
                      <a:pt x="2725" y="731"/>
                      <a:pt x="2725" y="731"/>
                    </a:cubicBezTo>
                    <a:cubicBezTo>
                      <a:pt x="2725" y="731"/>
                      <a:pt x="2748" y="690"/>
                      <a:pt x="2749" y="687"/>
                    </a:cubicBezTo>
                    <a:cubicBezTo>
                      <a:pt x="2748" y="686"/>
                      <a:pt x="2706" y="658"/>
                      <a:pt x="2706" y="658"/>
                    </a:cubicBezTo>
                    <a:cubicBezTo>
                      <a:pt x="2706" y="658"/>
                      <a:pt x="2683" y="643"/>
                      <a:pt x="2680" y="641"/>
                    </a:cubicBezTo>
                    <a:cubicBezTo>
                      <a:pt x="2678" y="644"/>
                      <a:pt x="2640" y="705"/>
                      <a:pt x="2638" y="708"/>
                    </a:cubicBezTo>
                    <a:close/>
                    <a:moveTo>
                      <a:pt x="3472" y="540"/>
                    </a:moveTo>
                    <a:cubicBezTo>
                      <a:pt x="3447" y="517"/>
                      <a:pt x="3418" y="499"/>
                      <a:pt x="3385" y="486"/>
                    </a:cubicBezTo>
                    <a:cubicBezTo>
                      <a:pt x="3384" y="487"/>
                      <a:pt x="3373" y="495"/>
                      <a:pt x="3373" y="495"/>
                    </a:cubicBezTo>
                    <a:cubicBezTo>
                      <a:pt x="3375" y="498"/>
                      <a:pt x="3422" y="568"/>
                      <a:pt x="3424" y="571"/>
                    </a:cubicBezTo>
                    <a:cubicBezTo>
                      <a:pt x="3425" y="571"/>
                      <a:pt x="3472" y="540"/>
                      <a:pt x="3472" y="540"/>
                    </a:cubicBezTo>
                    <a:close/>
                    <a:moveTo>
                      <a:pt x="3368" y="481"/>
                    </a:moveTo>
                    <a:cubicBezTo>
                      <a:pt x="3366" y="480"/>
                      <a:pt x="3365" y="480"/>
                      <a:pt x="3362" y="479"/>
                    </a:cubicBezTo>
                    <a:cubicBezTo>
                      <a:pt x="3362" y="479"/>
                      <a:pt x="3364" y="482"/>
                      <a:pt x="3365" y="483"/>
                    </a:cubicBezTo>
                    <a:cubicBezTo>
                      <a:pt x="3366" y="482"/>
                      <a:pt x="3367" y="481"/>
                      <a:pt x="3368" y="481"/>
                    </a:cubicBezTo>
                    <a:close/>
                    <a:moveTo>
                      <a:pt x="2874" y="856"/>
                    </a:moveTo>
                    <a:lnTo>
                      <a:pt x="2873" y="856"/>
                    </a:lnTo>
                    <a:cubicBezTo>
                      <a:pt x="2873" y="856"/>
                      <a:pt x="2871" y="856"/>
                      <a:pt x="2870" y="856"/>
                    </a:cubicBezTo>
                    <a:cubicBezTo>
                      <a:pt x="2871" y="858"/>
                      <a:pt x="2872" y="861"/>
                      <a:pt x="2872" y="861"/>
                    </a:cubicBezTo>
                    <a:cubicBezTo>
                      <a:pt x="2872" y="861"/>
                      <a:pt x="2872" y="862"/>
                      <a:pt x="2872" y="862"/>
                    </a:cubicBezTo>
                    <a:lnTo>
                      <a:pt x="2875" y="868"/>
                    </a:lnTo>
                    <a:lnTo>
                      <a:pt x="2877" y="874"/>
                    </a:lnTo>
                    <a:cubicBezTo>
                      <a:pt x="2884" y="889"/>
                      <a:pt x="2890" y="902"/>
                      <a:pt x="2897" y="911"/>
                    </a:cubicBezTo>
                    <a:cubicBezTo>
                      <a:pt x="2897" y="911"/>
                      <a:pt x="2899" y="911"/>
                      <a:pt x="2899" y="911"/>
                    </a:cubicBezTo>
                    <a:cubicBezTo>
                      <a:pt x="2899" y="911"/>
                      <a:pt x="2902" y="912"/>
                      <a:pt x="2904" y="912"/>
                    </a:cubicBezTo>
                    <a:cubicBezTo>
                      <a:pt x="2903" y="912"/>
                      <a:pt x="2902" y="911"/>
                      <a:pt x="2902" y="911"/>
                    </a:cubicBezTo>
                    <a:cubicBezTo>
                      <a:pt x="2902" y="911"/>
                      <a:pt x="2902" y="910"/>
                      <a:pt x="2902" y="910"/>
                    </a:cubicBezTo>
                    <a:lnTo>
                      <a:pt x="2901" y="909"/>
                    </a:lnTo>
                    <a:lnTo>
                      <a:pt x="2894" y="898"/>
                    </a:lnTo>
                    <a:cubicBezTo>
                      <a:pt x="2889" y="892"/>
                      <a:pt x="2887" y="886"/>
                      <a:pt x="2884" y="881"/>
                    </a:cubicBezTo>
                    <a:lnTo>
                      <a:pt x="2884" y="880"/>
                    </a:lnTo>
                    <a:cubicBezTo>
                      <a:pt x="2884" y="880"/>
                      <a:pt x="2883" y="879"/>
                      <a:pt x="2883" y="879"/>
                    </a:cubicBezTo>
                    <a:lnTo>
                      <a:pt x="2881" y="871"/>
                    </a:lnTo>
                    <a:cubicBezTo>
                      <a:pt x="2881" y="871"/>
                      <a:pt x="2879" y="864"/>
                      <a:pt x="2879" y="864"/>
                    </a:cubicBezTo>
                    <a:cubicBezTo>
                      <a:pt x="2879" y="864"/>
                      <a:pt x="2879" y="863"/>
                      <a:pt x="2879" y="863"/>
                    </a:cubicBezTo>
                    <a:cubicBezTo>
                      <a:pt x="2879" y="861"/>
                      <a:pt x="2879" y="860"/>
                      <a:pt x="2879" y="858"/>
                    </a:cubicBezTo>
                    <a:cubicBezTo>
                      <a:pt x="2879" y="857"/>
                      <a:pt x="2879" y="856"/>
                      <a:pt x="2879" y="855"/>
                    </a:cubicBezTo>
                    <a:cubicBezTo>
                      <a:pt x="2877" y="856"/>
                      <a:pt x="2874" y="856"/>
                      <a:pt x="2874" y="856"/>
                    </a:cubicBezTo>
                    <a:close/>
                    <a:moveTo>
                      <a:pt x="3299" y="527"/>
                    </a:moveTo>
                    <a:cubicBezTo>
                      <a:pt x="3299" y="527"/>
                      <a:pt x="3350" y="493"/>
                      <a:pt x="3353" y="491"/>
                    </a:cubicBezTo>
                    <a:cubicBezTo>
                      <a:pt x="3352" y="489"/>
                      <a:pt x="3341" y="474"/>
                      <a:pt x="3341" y="473"/>
                    </a:cubicBezTo>
                    <a:cubicBezTo>
                      <a:pt x="3305" y="465"/>
                      <a:pt x="3273" y="464"/>
                      <a:pt x="3251" y="465"/>
                    </a:cubicBezTo>
                    <a:cubicBezTo>
                      <a:pt x="3254" y="470"/>
                      <a:pt x="3291" y="529"/>
                      <a:pt x="3293" y="532"/>
                    </a:cubicBezTo>
                    <a:cubicBezTo>
                      <a:pt x="3294" y="531"/>
                      <a:pt x="3299" y="528"/>
                      <a:pt x="3299" y="527"/>
                    </a:cubicBezTo>
                    <a:close/>
                    <a:moveTo>
                      <a:pt x="3492" y="671"/>
                    </a:moveTo>
                    <a:lnTo>
                      <a:pt x="3494" y="674"/>
                    </a:lnTo>
                    <a:cubicBezTo>
                      <a:pt x="3494" y="674"/>
                      <a:pt x="3518" y="708"/>
                      <a:pt x="3519" y="709"/>
                    </a:cubicBezTo>
                    <a:cubicBezTo>
                      <a:pt x="3521" y="692"/>
                      <a:pt x="3522" y="677"/>
                      <a:pt x="3522" y="664"/>
                    </a:cubicBezTo>
                    <a:cubicBezTo>
                      <a:pt x="3522" y="655"/>
                      <a:pt x="3521" y="648"/>
                      <a:pt x="3520" y="640"/>
                    </a:cubicBezTo>
                    <a:cubicBezTo>
                      <a:pt x="3517" y="642"/>
                      <a:pt x="3489" y="660"/>
                      <a:pt x="3486" y="661"/>
                    </a:cubicBezTo>
                    <a:cubicBezTo>
                      <a:pt x="3487" y="663"/>
                      <a:pt x="3492" y="671"/>
                      <a:pt x="3492" y="671"/>
                    </a:cubicBezTo>
                    <a:close/>
                    <a:moveTo>
                      <a:pt x="3006" y="835"/>
                    </a:moveTo>
                    <a:cubicBezTo>
                      <a:pt x="3006" y="835"/>
                      <a:pt x="3011" y="834"/>
                      <a:pt x="3012" y="834"/>
                    </a:cubicBezTo>
                    <a:cubicBezTo>
                      <a:pt x="3012" y="834"/>
                      <a:pt x="3017" y="835"/>
                      <a:pt x="3017" y="835"/>
                    </a:cubicBezTo>
                    <a:cubicBezTo>
                      <a:pt x="3026" y="838"/>
                      <a:pt x="3033" y="848"/>
                      <a:pt x="3039" y="862"/>
                    </a:cubicBezTo>
                    <a:cubicBezTo>
                      <a:pt x="3041" y="847"/>
                      <a:pt x="3092" y="479"/>
                      <a:pt x="3092" y="478"/>
                    </a:cubicBezTo>
                    <a:cubicBezTo>
                      <a:pt x="3090" y="477"/>
                      <a:pt x="3071" y="455"/>
                      <a:pt x="3069" y="452"/>
                    </a:cubicBezTo>
                    <a:cubicBezTo>
                      <a:pt x="3057" y="460"/>
                      <a:pt x="3044" y="465"/>
                      <a:pt x="3030" y="467"/>
                    </a:cubicBezTo>
                    <a:cubicBezTo>
                      <a:pt x="3045" y="473"/>
                      <a:pt x="3056" y="485"/>
                      <a:pt x="3061" y="501"/>
                    </a:cubicBezTo>
                    <a:lnTo>
                      <a:pt x="3062" y="502"/>
                    </a:lnTo>
                    <a:lnTo>
                      <a:pt x="3063" y="506"/>
                    </a:lnTo>
                    <a:lnTo>
                      <a:pt x="3063" y="510"/>
                    </a:lnTo>
                    <a:cubicBezTo>
                      <a:pt x="3063" y="510"/>
                      <a:pt x="3063" y="511"/>
                      <a:pt x="3063" y="511"/>
                    </a:cubicBezTo>
                    <a:lnTo>
                      <a:pt x="3064" y="513"/>
                    </a:lnTo>
                    <a:lnTo>
                      <a:pt x="3064" y="516"/>
                    </a:lnTo>
                    <a:cubicBezTo>
                      <a:pt x="3064" y="539"/>
                      <a:pt x="3049" y="558"/>
                      <a:pt x="3028" y="566"/>
                    </a:cubicBezTo>
                    <a:cubicBezTo>
                      <a:pt x="3047" y="573"/>
                      <a:pt x="3060" y="591"/>
                      <a:pt x="3060" y="611"/>
                    </a:cubicBezTo>
                    <a:cubicBezTo>
                      <a:pt x="3060" y="633"/>
                      <a:pt x="3045" y="652"/>
                      <a:pt x="3024" y="658"/>
                    </a:cubicBezTo>
                    <a:cubicBezTo>
                      <a:pt x="3030" y="659"/>
                      <a:pt x="3037" y="663"/>
                      <a:pt x="3042" y="668"/>
                    </a:cubicBezTo>
                    <a:cubicBezTo>
                      <a:pt x="3050" y="676"/>
                      <a:pt x="3054" y="687"/>
                      <a:pt x="3054" y="698"/>
                    </a:cubicBezTo>
                    <a:cubicBezTo>
                      <a:pt x="3054" y="716"/>
                      <a:pt x="3043" y="732"/>
                      <a:pt x="3027" y="738"/>
                    </a:cubicBezTo>
                    <a:cubicBezTo>
                      <a:pt x="3040" y="744"/>
                      <a:pt x="3049" y="757"/>
                      <a:pt x="3049" y="772"/>
                    </a:cubicBezTo>
                    <a:cubicBezTo>
                      <a:pt x="3049" y="791"/>
                      <a:pt x="3036" y="807"/>
                      <a:pt x="3017" y="810"/>
                    </a:cubicBezTo>
                    <a:lnTo>
                      <a:pt x="3017" y="810"/>
                    </a:lnTo>
                    <a:cubicBezTo>
                      <a:pt x="3017" y="810"/>
                      <a:pt x="3017" y="810"/>
                      <a:pt x="3016" y="810"/>
                    </a:cubicBezTo>
                    <a:lnTo>
                      <a:pt x="3012" y="810"/>
                    </a:lnTo>
                    <a:cubicBezTo>
                      <a:pt x="3012" y="810"/>
                      <a:pt x="3011" y="810"/>
                      <a:pt x="3011" y="810"/>
                    </a:cubicBezTo>
                    <a:lnTo>
                      <a:pt x="3008" y="810"/>
                    </a:lnTo>
                    <a:lnTo>
                      <a:pt x="3007" y="810"/>
                    </a:lnTo>
                    <a:lnTo>
                      <a:pt x="3006" y="810"/>
                    </a:lnTo>
                    <a:cubicBezTo>
                      <a:pt x="2987" y="807"/>
                      <a:pt x="2974" y="791"/>
                      <a:pt x="2974" y="772"/>
                    </a:cubicBezTo>
                    <a:cubicBezTo>
                      <a:pt x="2974" y="762"/>
                      <a:pt x="2977" y="753"/>
                      <a:pt x="2985" y="746"/>
                    </a:cubicBezTo>
                    <a:cubicBezTo>
                      <a:pt x="2988" y="742"/>
                      <a:pt x="2992" y="740"/>
                      <a:pt x="2997" y="738"/>
                    </a:cubicBezTo>
                    <a:cubicBezTo>
                      <a:pt x="2980" y="732"/>
                      <a:pt x="2969" y="716"/>
                      <a:pt x="2969" y="698"/>
                    </a:cubicBezTo>
                    <a:cubicBezTo>
                      <a:pt x="2969" y="687"/>
                      <a:pt x="2973" y="676"/>
                      <a:pt x="2981" y="668"/>
                    </a:cubicBezTo>
                    <a:cubicBezTo>
                      <a:pt x="2986" y="663"/>
                      <a:pt x="2992" y="659"/>
                      <a:pt x="2999" y="658"/>
                    </a:cubicBezTo>
                    <a:cubicBezTo>
                      <a:pt x="2978" y="652"/>
                      <a:pt x="2963" y="633"/>
                      <a:pt x="2963" y="611"/>
                    </a:cubicBezTo>
                    <a:cubicBezTo>
                      <a:pt x="2963" y="591"/>
                      <a:pt x="2976" y="573"/>
                      <a:pt x="2994" y="566"/>
                    </a:cubicBezTo>
                    <a:cubicBezTo>
                      <a:pt x="2974" y="558"/>
                      <a:pt x="2959" y="539"/>
                      <a:pt x="2959" y="516"/>
                    </a:cubicBezTo>
                    <a:lnTo>
                      <a:pt x="2959" y="513"/>
                    </a:lnTo>
                    <a:lnTo>
                      <a:pt x="2959" y="511"/>
                    </a:lnTo>
                    <a:lnTo>
                      <a:pt x="2960" y="510"/>
                    </a:lnTo>
                    <a:lnTo>
                      <a:pt x="2960" y="506"/>
                    </a:lnTo>
                    <a:lnTo>
                      <a:pt x="2961" y="502"/>
                    </a:lnTo>
                    <a:cubicBezTo>
                      <a:pt x="2961" y="502"/>
                      <a:pt x="2962" y="501"/>
                      <a:pt x="2962" y="501"/>
                    </a:cubicBezTo>
                    <a:cubicBezTo>
                      <a:pt x="2966" y="485"/>
                      <a:pt x="2978" y="473"/>
                      <a:pt x="2993" y="467"/>
                    </a:cubicBezTo>
                    <a:cubicBezTo>
                      <a:pt x="2979" y="465"/>
                      <a:pt x="2966" y="460"/>
                      <a:pt x="2954" y="452"/>
                    </a:cubicBezTo>
                    <a:cubicBezTo>
                      <a:pt x="2952" y="455"/>
                      <a:pt x="2932" y="477"/>
                      <a:pt x="2931" y="478"/>
                    </a:cubicBezTo>
                    <a:cubicBezTo>
                      <a:pt x="2931" y="479"/>
                      <a:pt x="2982" y="848"/>
                      <a:pt x="2984" y="863"/>
                    </a:cubicBezTo>
                    <a:cubicBezTo>
                      <a:pt x="2990" y="847"/>
                      <a:pt x="2997" y="838"/>
                      <a:pt x="3006" y="835"/>
                    </a:cubicBezTo>
                    <a:close/>
                    <a:moveTo>
                      <a:pt x="3162" y="680"/>
                    </a:moveTo>
                    <a:cubicBezTo>
                      <a:pt x="3162" y="680"/>
                      <a:pt x="3165" y="681"/>
                      <a:pt x="3166" y="681"/>
                    </a:cubicBezTo>
                    <a:lnTo>
                      <a:pt x="3167" y="682"/>
                    </a:lnTo>
                    <a:lnTo>
                      <a:pt x="3170" y="683"/>
                    </a:lnTo>
                    <a:lnTo>
                      <a:pt x="3175" y="683"/>
                    </a:lnTo>
                    <a:cubicBezTo>
                      <a:pt x="3182" y="684"/>
                      <a:pt x="3189" y="684"/>
                      <a:pt x="3196" y="682"/>
                    </a:cubicBezTo>
                    <a:cubicBezTo>
                      <a:pt x="3197" y="680"/>
                      <a:pt x="3200" y="661"/>
                      <a:pt x="3201" y="657"/>
                    </a:cubicBezTo>
                    <a:cubicBezTo>
                      <a:pt x="3194" y="658"/>
                      <a:pt x="3188" y="659"/>
                      <a:pt x="3181" y="658"/>
                    </a:cubicBezTo>
                    <a:lnTo>
                      <a:pt x="3176" y="658"/>
                    </a:lnTo>
                    <a:lnTo>
                      <a:pt x="3176" y="658"/>
                    </a:lnTo>
                    <a:cubicBezTo>
                      <a:pt x="3176" y="658"/>
                      <a:pt x="3171" y="657"/>
                      <a:pt x="3171" y="657"/>
                    </a:cubicBezTo>
                    <a:lnTo>
                      <a:pt x="3166" y="656"/>
                    </a:lnTo>
                    <a:cubicBezTo>
                      <a:pt x="3162" y="655"/>
                      <a:pt x="3159" y="653"/>
                      <a:pt x="3156" y="652"/>
                    </a:cubicBezTo>
                    <a:cubicBezTo>
                      <a:pt x="3156" y="655"/>
                      <a:pt x="3154" y="673"/>
                      <a:pt x="3153" y="675"/>
                    </a:cubicBezTo>
                    <a:cubicBezTo>
                      <a:pt x="3156" y="677"/>
                      <a:pt x="3158" y="678"/>
                      <a:pt x="3162" y="680"/>
                    </a:cubicBezTo>
                    <a:close/>
                    <a:moveTo>
                      <a:pt x="3439" y="592"/>
                    </a:moveTo>
                    <a:lnTo>
                      <a:pt x="3439" y="592"/>
                    </a:lnTo>
                    <a:lnTo>
                      <a:pt x="3456" y="617"/>
                    </a:lnTo>
                    <a:cubicBezTo>
                      <a:pt x="3456" y="617"/>
                      <a:pt x="3476" y="647"/>
                      <a:pt x="3478" y="650"/>
                    </a:cubicBezTo>
                    <a:cubicBezTo>
                      <a:pt x="3481" y="648"/>
                      <a:pt x="3518" y="625"/>
                      <a:pt x="3519" y="624"/>
                    </a:cubicBezTo>
                    <a:cubicBezTo>
                      <a:pt x="3514" y="598"/>
                      <a:pt x="3505" y="576"/>
                      <a:pt x="3491" y="560"/>
                    </a:cubicBezTo>
                    <a:cubicBezTo>
                      <a:pt x="3491" y="560"/>
                      <a:pt x="3484" y="552"/>
                      <a:pt x="3482" y="550"/>
                    </a:cubicBezTo>
                    <a:cubicBezTo>
                      <a:pt x="3480" y="552"/>
                      <a:pt x="3436" y="581"/>
                      <a:pt x="3432" y="583"/>
                    </a:cubicBezTo>
                    <a:cubicBezTo>
                      <a:pt x="3433" y="583"/>
                      <a:pt x="3439" y="592"/>
                      <a:pt x="3439" y="592"/>
                    </a:cubicBezTo>
                    <a:close/>
                    <a:moveTo>
                      <a:pt x="2976" y="257"/>
                    </a:moveTo>
                    <a:cubicBezTo>
                      <a:pt x="2988" y="253"/>
                      <a:pt x="3000" y="251"/>
                      <a:pt x="3011" y="251"/>
                    </a:cubicBezTo>
                    <a:cubicBezTo>
                      <a:pt x="3027" y="251"/>
                      <a:pt x="3041" y="254"/>
                      <a:pt x="3055" y="260"/>
                    </a:cubicBezTo>
                    <a:cubicBezTo>
                      <a:pt x="3053" y="253"/>
                      <a:pt x="3032" y="176"/>
                      <a:pt x="3032" y="176"/>
                    </a:cubicBezTo>
                    <a:cubicBezTo>
                      <a:pt x="3032" y="176"/>
                      <a:pt x="3131" y="203"/>
                      <a:pt x="3136" y="204"/>
                    </a:cubicBezTo>
                    <a:lnTo>
                      <a:pt x="3136" y="112"/>
                    </a:lnTo>
                    <a:cubicBezTo>
                      <a:pt x="3131" y="113"/>
                      <a:pt x="3032" y="140"/>
                      <a:pt x="3032" y="140"/>
                    </a:cubicBezTo>
                    <a:cubicBezTo>
                      <a:pt x="3032" y="140"/>
                      <a:pt x="3060" y="38"/>
                      <a:pt x="3061" y="33"/>
                    </a:cubicBezTo>
                    <a:lnTo>
                      <a:pt x="2969" y="33"/>
                    </a:lnTo>
                    <a:cubicBezTo>
                      <a:pt x="2971" y="38"/>
                      <a:pt x="2999" y="142"/>
                      <a:pt x="2999" y="142"/>
                    </a:cubicBezTo>
                    <a:cubicBezTo>
                      <a:pt x="2999" y="142"/>
                      <a:pt x="2891" y="113"/>
                      <a:pt x="2887" y="112"/>
                    </a:cubicBezTo>
                    <a:lnTo>
                      <a:pt x="2887" y="204"/>
                    </a:lnTo>
                    <a:cubicBezTo>
                      <a:pt x="2891" y="203"/>
                      <a:pt x="2999" y="174"/>
                      <a:pt x="2999" y="174"/>
                    </a:cubicBezTo>
                    <a:cubicBezTo>
                      <a:pt x="2999" y="174"/>
                      <a:pt x="2978" y="251"/>
                      <a:pt x="2976" y="257"/>
                    </a:cubicBezTo>
                    <a:close/>
                    <a:moveTo>
                      <a:pt x="3051" y="874"/>
                    </a:moveTo>
                    <a:cubicBezTo>
                      <a:pt x="3069" y="857"/>
                      <a:pt x="3088" y="844"/>
                      <a:pt x="3105" y="838"/>
                    </a:cubicBezTo>
                    <a:cubicBezTo>
                      <a:pt x="3105" y="837"/>
                      <a:pt x="3105" y="836"/>
                      <a:pt x="3105" y="836"/>
                    </a:cubicBezTo>
                    <a:cubicBezTo>
                      <a:pt x="3105" y="836"/>
                      <a:pt x="3107" y="833"/>
                      <a:pt x="3107" y="833"/>
                    </a:cubicBezTo>
                    <a:lnTo>
                      <a:pt x="3117" y="796"/>
                    </a:lnTo>
                    <a:lnTo>
                      <a:pt x="3125" y="757"/>
                    </a:lnTo>
                    <a:lnTo>
                      <a:pt x="3133" y="717"/>
                    </a:lnTo>
                    <a:lnTo>
                      <a:pt x="3139" y="678"/>
                    </a:lnTo>
                    <a:lnTo>
                      <a:pt x="3143" y="640"/>
                    </a:lnTo>
                    <a:lnTo>
                      <a:pt x="3148" y="600"/>
                    </a:lnTo>
                    <a:lnTo>
                      <a:pt x="3151" y="562"/>
                    </a:lnTo>
                    <a:lnTo>
                      <a:pt x="3154" y="521"/>
                    </a:lnTo>
                    <a:cubicBezTo>
                      <a:pt x="3154" y="521"/>
                      <a:pt x="3154" y="516"/>
                      <a:pt x="3154" y="514"/>
                    </a:cubicBezTo>
                    <a:lnTo>
                      <a:pt x="3101" y="514"/>
                    </a:lnTo>
                    <a:cubicBezTo>
                      <a:pt x="3101" y="517"/>
                      <a:pt x="3053" y="862"/>
                      <a:pt x="3051" y="874"/>
                    </a:cubicBezTo>
                    <a:close/>
                    <a:moveTo>
                      <a:pt x="2920" y="854"/>
                    </a:moveTo>
                    <a:lnTo>
                      <a:pt x="2914" y="852"/>
                    </a:lnTo>
                    <a:lnTo>
                      <a:pt x="2909" y="850"/>
                    </a:lnTo>
                    <a:lnTo>
                      <a:pt x="2902" y="849"/>
                    </a:lnTo>
                    <a:lnTo>
                      <a:pt x="2901" y="849"/>
                    </a:lnTo>
                    <a:cubicBezTo>
                      <a:pt x="2901" y="849"/>
                      <a:pt x="2899" y="850"/>
                      <a:pt x="2899" y="850"/>
                    </a:cubicBezTo>
                    <a:lnTo>
                      <a:pt x="2898" y="850"/>
                    </a:lnTo>
                    <a:cubicBezTo>
                      <a:pt x="2898" y="850"/>
                      <a:pt x="2897" y="850"/>
                      <a:pt x="2897" y="851"/>
                    </a:cubicBezTo>
                    <a:cubicBezTo>
                      <a:pt x="2897" y="851"/>
                      <a:pt x="2896" y="851"/>
                      <a:pt x="2895" y="851"/>
                    </a:cubicBezTo>
                    <a:cubicBezTo>
                      <a:pt x="2895" y="852"/>
                      <a:pt x="2895" y="852"/>
                      <a:pt x="2895" y="852"/>
                    </a:cubicBezTo>
                    <a:cubicBezTo>
                      <a:pt x="2895" y="852"/>
                      <a:pt x="2894" y="854"/>
                      <a:pt x="2894" y="854"/>
                    </a:cubicBezTo>
                    <a:lnTo>
                      <a:pt x="2893" y="858"/>
                    </a:lnTo>
                    <a:lnTo>
                      <a:pt x="2893" y="858"/>
                    </a:lnTo>
                    <a:cubicBezTo>
                      <a:pt x="2893" y="862"/>
                      <a:pt x="2894" y="866"/>
                      <a:pt x="2896" y="871"/>
                    </a:cubicBezTo>
                    <a:lnTo>
                      <a:pt x="2896" y="872"/>
                    </a:lnTo>
                    <a:lnTo>
                      <a:pt x="2897" y="876"/>
                    </a:lnTo>
                    <a:lnTo>
                      <a:pt x="2898" y="877"/>
                    </a:lnTo>
                    <a:lnTo>
                      <a:pt x="2903" y="887"/>
                    </a:lnTo>
                    <a:lnTo>
                      <a:pt x="2905" y="890"/>
                    </a:lnTo>
                    <a:cubicBezTo>
                      <a:pt x="2905" y="890"/>
                      <a:pt x="2907" y="892"/>
                      <a:pt x="2907" y="892"/>
                    </a:cubicBezTo>
                    <a:lnTo>
                      <a:pt x="2914" y="903"/>
                    </a:lnTo>
                    <a:lnTo>
                      <a:pt x="2925" y="916"/>
                    </a:lnTo>
                    <a:lnTo>
                      <a:pt x="2927" y="917"/>
                    </a:lnTo>
                    <a:cubicBezTo>
                      <a:pt x="2927" y="917"/>
                      <a:pt x="2929" y="920"/>
                      <a:pt x="2929" y="920"/>
                    </a:cubicBezTo>
                    <a:lnTo>
                      <a:pt x="2933" y="923"/>
                    </a:lnTo>
                    <a:lnTo>
                      <a:pt x="2943" y="932"/>
                    </a:lnTo>
                    <a:cubicBezTo>
                      <a:pt x="2951" y="939"/>
                      <a:pt x="2960" y="945"/>
                      <a:pt x="2969" y="950"/>
                    </a:cubicBezTo>
                    <a:cubicBezTo>
                      <a:pt x="2969" y="950"/>
                      <a:pt x="2971" y="951"/>
                      <a:pt x="2973" y="952"/>
                    </a:cubicBezTo>
                    <a:cubicBezTo>
                      <a:pt x="2973" y="952"/>
                      <a:pt x="2973" y="936"/>
                      <a:pt x="2973" y="936"/>
                    </a:cubicBezTo>
                    <a:cubicBezTo>
                      <a:pt x="2973" y="924"/>
                      <a:pt x="2974" y="912"/>
                      <a:pt x="2975" y="900"/>
                    </a:cubicBezTo>
                    <a:cubicBezTo>
                      <a:pt x="2975" y="900"/>
                      <a:pt x="2975" y="899"/>
                      <a:pt x="2975" y="898"/>
                    </a:cubicBezTo>
                    <a:cubicBezTo>
                      <a:pt x="2975" y="898"/>
                      <a:pt x="2975" y="898"/>
                      <a:pt x="2975" y="898"/>
                    </a:cubicBezTo>
                    <a:lnTo>
                      <a:pt x="2964" y="886"/>
                    </a:lnTo>
                    <a:cubicBezTo>
                      <a:pt x="2950" y="872"/>
                      <a:pt x="2934" y="860"/>
                      <a:pt x="2920" y="854"/>
                    </a:cubicBezTo>
                    <a:close/>
                    <a:moveTo>
                      <a:pt x="3212" y="485"/>
                    </a:moveTo>
                    <a:lnTo>
                      <a:pt x="3218" y="484"/>
                    </a:lnTo>
                    <a:cubicBezTo>
                      <a:pt x="3218" y="484"/>
                      <a:pt x="3223" y="482"/>
                      <a:pt x="3223" y="482"/>
                    </a:cubicBezTo>
                    <a:cubicBezTo>
                      <a:pt x="3223" y="482"/>
                      <a:pt x="3225" y="482"/>
                      <a:pt x="3226" y="481"/>
                    </a:cubicBezTo>
                    <a:cubicBezTo>
                      <a:pt x="3226" y="480"/>
                      <a:pt x="3226" y="480"/>
                      <a:pt x="3226" y="480"/>
                    </a:cubicBezTo>
                    <a:cubicBezTo>
                      <a:pt x="3227" y="470"/>
                      <a:pt x="3227" y="467"/>
                      <a:pt x="3228" y="465"/>
                    </a:cubicBezTo>
                    <a:cubicBezTo>
                      <a:pt x="3228" y="465"/>
                      <a:pt x="3228" y="465"/>
                      <a:pt x="3228" y="465"/>
                    </a:cubicBezTo>
                    <a:lnTo>
                      <a:pt x="3228" y="465"/>
                    </a:lnTo>
                    <a:cubicBezTo>
                      <a:pt x="3228" y="465"/>
                      <a:pt x="3228" y="464"/>
                      <a:pt x="3228" y="464"/>
                    </a:cubicBezTo>
                    <a:lnTo>
                      <a:pt x="3227" y="459"/>
                    </a:lnTo>
                    <a:lnTo>
                      <a:pt x="3226" y="455"/>
                    </a:lnTo>
                    <a:cubicBezTo>
                      <a:pt x="3222" y="446"/>
                      <a:pt x="3215" y="441"/>
                      <a:pt x="3203" y="440"/>
                    </a:cubicBezTo>
                    <a:cubicBezTo>
                      <a:pt x="3179" y="438"/>
                      <a:pt x="3172" y="453"/>
                      <a:pt x="3171" y="455"/>
                    </a:cubicBezTo>
                    <a:cubicBezTo>
                      <a:pt x="3171" y="456"/>
                      <a:pt x="3170" y="476"/>
                      <a:pt x="3170" y="478"/>
                    </a:cubicBezTo>
                    <a:cubicBezTo>
                      <a:pt x="3182" y="486"/>
                      <a:pt x="3196" y="489"/>
                      <a:pt x="3212" y="485"/>
                    </a:cubicBezTo>
                    <a:close/>
                    <a:moveTo>
                      <a:pt x="3228" y="576"/>
                    </a:moveTo>
                    <a:cubicBezTo>
                      <a:pt x="3240" y="568"/>
                      <a:pt x="3281" y="540"/>
                      <a:pt x="3281" y="540"/>
                    </a:cubicBezTo>
                    <a:cubicBezTo>
                      <a:pt x="3280" y="538"/>
                      <a:pt x="3242" y="478"/>
                      <a:pt x="3241" y="475"/>
                    </a:cubicBezTo>
                    <a:cubicBezTo>
                      <a:pt x="3241" y="477"/>
                      <a:pt x="3240" y="478"/>
                      <a:pt x="3240" y="478"/>
                    </a:cubicBezTo>
                    <a:lnTo>
                      <a:pt x="3239" y="488"/>
                    </a:lnTo>
                    <a:lnTo>
                      <a:pt x="3235" y="520"/>
                    </a:lnTo>
                    <a:lnTo>
                      <a:pt x="3230" y="559"/>
                    </a:lnTo>
                    <a:lnTo>
                      <a:pt x="3230" y="559"/>
                    </a:lnTo>
                    <a:cubicBezTo>
                      <a:pt x="3230" y="559"/>
                      <a:pt x="3228" y="574"/>
                      <a:pt x="3228" y="576"/>
                    </a:cubicBezTo>
                    <a:close/>
                    <a:moveTo>
                      <a:pt x="3193" y="526"/>
                    </a:moveTo>
                    <a:lnTo>
                      <a:pt x="3197" y="526"/>
                    </a:lnTo>
                    <a:cubicBezTo>
                      <a:pt x="3197" y="526"/>
                      <a:pt x="3202" y="526"/>
                      <a:pt x="3202" y="526"/>
                    </a:cubicBezTo>
                    <a:lnTo>
                      <a:pt x="3208" y="525"/>
                    </a:lnTo>
                    <a:lnTo>
                      <a:pt x="3213" y="524"/>
                    </a:lnTo>
                    <a:cubicBezTo>
                      <a:pt x="3213" y="524"/>
                      <a:pt x="3219" y="522"/>
                      <a:pt x="3221" y="522"/>
                    </a:cubicBezTo>
                    <a:cubicBezTo>
                      <a:pt x="3221" y="520"/>
                      <a:pt x="3223" y="501"/>
                      <a:pt x="3224" y="497"/>
                    </a:cubicBezTo>
                    <a:cubicBezTo>
                      <a:pt x="3223" y="497"/>
                      <a:pt x="3222" y="497"/>
                      <a:pt x="3222" y="497"/>
                    </a:cubicBezTo>
                    <a:lnTo>
                      <a:pt x="3216" y="499"/>
                    </a:lnTo>
                    <a:lnTo>
                      <a:pt x="3210" y="500"/>
                    </a:lnTo>
                    <a:cubicBezTo>
                      <a:pt x="3195" y="502"/>
                      <a:pt x="3182" y="500"/>
                      <a:pt x="3170" y="494"/>
                    </a:cubicBezTo>
                    <a:cubicBezTo>
                      <a:pt x="3169" y="496"/>
                      <a:pt x="3169" y="506"/>
                      <a:pt x="3169" y="506"/>
                    </a:cubicBezTo>
                    <a:cubicBezTo>
                      <a:pt x="3169" y="506"/>
                      <a:pt x="3168" y="517"/>
                      <a:pt x="3168" y="517"/>
                    </a:cubicBezTo>
                    <a:cubicBezTo>
                      <a:pt x="3175" y="522"/>
                      <a:pt x="3183" y="525"/>
                      <a:pt x="3192" y="526"/>
                    </a:cubicBezTo>
                    <a:lnTo>
                      <a:pt x="3193" y="526"/>
                    </a:lnTo>
                    <a:close/>
                    <a:moveTo>
                      <a:pt x="3181" y="604"/>
                    </a:moveTo>
                    <a:lnTo>
                      <a:pt x="3183" y="604"/>
                    </a:lnTo>
                    <a:cubicBezTo>
                      <a:pt x="3183" y="604"/>
                      <a:pt x="3184" y="605"/>
                      <a:pt x="3184" y="605"/>
                    </a:cubicBezTo>
                    <a:lnTo>
                      <a:pt x="3184" y="605"/>
                    </a:lnTo>
                    <a:cubicBezTo>
                      <a:pt x="3184" y="605"/>
                      <a:pt x="3186" y="605"/>
                      <a:pt x="3186" y="605"/>
                    </a:cubicBezTo>
                    <a:lnTo>
                      <a:pt x="3188" y="605"/>
                    </a:lnTo>
                    <a:lnTo>
                      <a:pt x="3189" y="605"/>
                    </a:lnTo>
                    <a:lnTo>
                      <a:pt x="3195" y="605"/>
                    </a:lnTo>
                    <a:cubicBezTo>
                      <a:pt x="3199" y="605"/>
                      <a:pt x="3202" y="604"/>
                      <a:pt x="3206" y="603"/>
                    </a:cubicBezTo>
                    <a:cubicBezTo>
                      <a:pt x="3206" y="603"/>
                      <a:pt x="3208" y="603"/>
                      <a:pt x="3210" y="602"/>
                    </a:cubicBezTo>
                    <a:cubicBezTo>
                      <a:pt x="3210" y="602"/>
                      <a:pt x="3213" y="578"/>
                      <a:pt x="3213" y="577"/>
                    </a:cubicBezTo>
                    <a:cubicBezTo>
                      <a:pt x="3212" y="577"/>
                      <a:pt x="3211" y="578"/>
                      <a:pt x="3211" y="578"/>
                    </a:cubicBezTo>
                    <a:lnTo>
                      <a:pt x="3205" y="579"/>
                    </a:lnTo>
                    <a:lnTo>
                      <a:pt x="3200" y="580"/>
                    </a:lnTo>
                    <a:lnTo>
                      <a:pt x="3196" y="580"/>
                    </a:lnTo>
                    <a:lnTo>
                      <a:pt x="3192" y="580"/>
                    </a:lnTo>
                    <a:lnTo>
                      <a:pt x="3190" y="580"/>
                    </a:lnTo>
                    <a:lnTo>
                      <a:pt x="3187" y="580"/>
                    </a:lnTo>
                    <a:lnTo>
                      <a:pt x="3181" y="579"/>
                    </a:lnTo>
                    <a:cubicBezTo>
                      <a:pt x="3175" y="578"/>
                      <a:pt x="3170" y="576"/>
                      <a:pt x="3164" y="574"/>
                    </a:cubicBezTo>
                    <a:cubicBezTo>
                      <a:pt x="3164" y="577"/>
                      <a:pt x="3162" y="594"/>
                      <a:pt x="3162" y="596"/>
                    </a:cubicBezTo>
                    <a:cubicBezTo>
                      <a:pt x="3167" y="599"/>
                      <a:pt x="3171" y="602"/>
                      <a:pt x="3177" y="603"/>
                    </a:cubicBezTo>
                    <a:lnTo>
                      <a:pt x="3181" y="604"/>
                    </a:lnTo>
                    <a:close/>
                    <a:moveTo>
                      <a:pt x="3189" y="565"/>
                    </a:moveTo>
                    <a:lnTo>
                      <a:pt x="3190" y="566"/>
                    </a:lnTo>
                    <a:cubicBezTo>
                      <a:pt x="3190" y="566"/>
                      <a:pt x="3193" y="566"/>
                      <a:pt x="3193" y="566"/>
                    </a:cubicBezTo>
                    <a:lnTo>
                      <a:pt x="3199" y="565"/>
                    </a:lnTo>
                    <a:lnTo>
                      <a:pt x="3200" y="565"/>
                    </a:lnTo>
                    <a:lnTo>
                      <a:pt x="3205" y="564"/>
                    </a:lnTo>
                    <a:cubicBezTo>
                      <a:pt x="3208" y="564"/>
                      <a:pt x="3212" y="563"/>
                      <a:pt x="3215" y="561"/>
                    </a:cubicBezTo>
                    <a:cubicBezTo>
                      <a:pt x="3216" y="559"/>
                      <a:pt x="3218" y="542"/>
                      <a:pt x="3219" y="537"/>
                    </a:cubicBezTo>
                    <a:cubicBezTo>
                      <a:pt x="3216" y="538"/>
                      <a:pt x="3211" y="539"/>
                      <a:pt x="3211" y="539"/>
                    </a:cubicBezTo>
                    <a:lnTo>
                      <a:pt x="3206" y="540"/>
                    </a:lnTo>
                    <a:cubicBezTo>
                      <a:pt x="3206" y="540"/>
                      <a:pt x="3200" y="541"/>
                      <a:pt x="3200" y="541"/>
                    </a:cubicBezTo>
                    <a:cubicBezTo>
                      <a:pt x="3200" y="540"/>
                      <a:pt x="3195" y="541"/>
                      <a:pt x="3195" y="541"/>
                    </a:cubicBezTo>
                    <a:lnTo>
                      <a:pt x="3189" y="540"/>
                    </a:lnTo>
                    <a:cubicBezTo>
                      <a:pt x="3181" y="539"/>
                      <a:pt x="3174" y="537"/>
                      <a:pt x="3167" y="533"/>
                    </a:cubicBezTo>
                    <a:cubicBezTo>
                      <a:pt x="3167" y="538"/>
                      <a:pt x="3166" y="556"/>
                      <a:pt x="3166" y="558"/>
                    </a:cubicBezTo>
                    <a:cubicBezTo>
                      <a:pt x="3171" y="562"/>
                      <a:pt x="3177" y="564"/>
                      <a:pt x="3184" y="565"/>
                    </a:cubicBezTo>
                    <a:lnTo>
                      <a:pt x="3189" y="565"/>
                    </a:lnTo>
                    <a:close/>
                    <a:moveTo>
                      <a:pt x="2870" y="692"/>
                    </a:moveTo>
                    <a:lnTo>
                      <a:pt x="2865" y="694"/>
                    </a:lnTo>
                    <a:lnTo>
                      <a:pt x="2865" y="694"/>
                    </a:lnTo>
                    <a:lnTo>
                      <a:pt x="2862" y="695"/>
                    </a:lnTo>
                    <a:lnTo>
                      <a:pt x="2857" y="697"/>
                    </a:lnTo>
                    <a:lnTo>
                      <a:pt x="2855" y="697"/>
                    </a:lnTo>
                    <a:cubicBezTo>
                      <a:pt x="2855" y="697"/>
                      <a:pt x="2854" y="697"/>
                      <a:pt x="2854" y="697"/>
                    </a:cubicBezTo>
                    <a:lnTo>
                      <a:pt x="2852" y="697"/>
                    </a:lnTo>
                    <a:cubicBezTo>
                      <a:pt x="2845" y="698"/>
                      <a:pt x="2837" y="698"/>
                      <a:pt x="2830" y="697"/>
                    </a:cubicBezTo>
                    <a:cubicBezTo>
                      <a:pt x="2830" y="700"/>
                      <a:pt x="2834" y="721"/>
                      <a:pt x="2834" y="722"/>
                    </a:cubicBezTo>
                    <a:cubicBezTo>
                      <a:pt x="2836" y="722"/>
                      <a:pt x="2838" y="723"/>
                      <a:pt x="2838" y="723"/>
                    </a:cubicBezTo>
                    <a:lnTo>
                      <a:pt x="2843" y="723"/>
                    </a:lnTo>
                    <a:lnTo>
                      <a:pt x="2848" y="723"/>
                    </a:lnTo>
                    <a:cubicBezTo>
                      <a:pt x="2851" y="723"/>
                      <a:pt x="2855" y="723"/>
                      <a:pt x="2858" y="722"/>
                    </a:cubicBezTo>
                    <a:lnTo>
                      <a:pt x="2859" y="722"/>
                    </a:lnTo>
                    <a:cubicBezTo>
                      <a:pt x="2859" y="722"/>
                      <a:pt x="2860" y="722"/>
                      <a:pt x="2860" y="722"/>
                    </a:cubicBezTo>
                    <a:lnTo>
                      <a:pt x="2862" y="722"/>
                    </a:lnTo>
                    <a:lnTo>
                      <a:pt x="2863" y="721"/>
                    </a:lnTo>
                    <a:lnTo>
                      <a:pt x="2863" y="721"/>
                    </a:lnTo>
                    <a:lnTo>
                      <a:pt x="2865" y="721"/>
                    </a:lnTo>
                    <a:lnTo>
                      <a:pt x="2867" y="720"/>
                    </a:lnTo>
                    <a:lnTo>
                      <a:pt x="2867" y="720"/>
                    </a:lnTo>
                    <a:cubicBezTo>
                      <a:pt x="2867" y="720"/>
                      <a:pt x="2869" y="719"/>
                      <a:pt x="2869" y="719"/>
                    </a:cubicBezTo>
                    <a:cubicBezTo>
                      <a:pt x="2869" y="719"/>
                      <a:pt x="2874" y="716"/>
                      <a:pt x="2876" y="715"/>
                    </a:cubicBezTo>
                    <a:cubicBezTo>
                      <a:pt x="2876" y="713"/>
                      <a:pt x="2873" y="695"/>
                      <a:pt x="2872" y="691"/>
                    </a:cubicBezTo>
                    <a:cubicBezTo>
                      <a:pt x="2871" y="691"/>
                      <a:pt x="2870" y="692"/>
                      <a:pt x="2870" y="692"/>
                    </a:cubicBezTo>
                    <a:close/>
                    <a:moveTo>
                      <a:pt x="3433" y="785"/>
                    </a:moveTo>
                    <a:cubicBezTo>
                      <a:pt x="3433" y="785"/>
                      <a:pt x="3395" y="723"/>
                      <a:pt x="3393" y="720"/>
                    </a:cubicBezTo>
                    <a:cubicBezTo>
                      <a:pt x="3392" y="721"/>
                      <a:pt x="3321" y="765"/>
                      <a:pt x="3318" y="767"/>
                    </a:cubicBezTo>
                    <a:cubicBezTo>
                      <a:pt x="3319" y="769"/>
                      <a:pt x="3362" y="847"/>
                      <a:pt x="3363" y="849"/>
                    </a:cubicBezTo>
                    <a:cubicBezTo>
                      <a:pt x="3367" y="847"/>
                      <a:pt x="3439" y="802"/>
                      <a:pt x="3442" y="800"/>
                    </a:cubicBezTo>
                    <a:cubicBezTo>
                      <a:pt x="3441" y="799"/>
                      <a:pt x="3441" y="798"/>
                      <a:pt x="3441" y="798"/>
                    </a:cubicBezTo>
                    <a:lnTo>
                      <a:pt x="3441" y="798"/>
                    </a:lnTo>
                    <a:cubicBezTo>
                      <a:pt x="3441" y="798"/>
                      <a:pt x="3434" y="787"/>
                      <a:pt x="3434" y="787"/>
                    </a:cubicBezTo>
                    <a:lnTo>
                      <a:pt x="3433" y="785"/>
                    </a:lnTo>
                    <a:close/>
                    <a:moveTo>
                      <a:pt x="2978" y="987"/>
                    </a:moveTo>
                    <a:cubicBezTo>
                      <a:pt x="2978" y="987"/>
                      <a:pt x="2975" y="970"/>
                      <a:pt x="2975" y="969"/>
                    </a:cubicBezTo>
                    <a:cubicBezTo>
                      <a:pt x="2975" y="968"/>
                      <a:pt x="2974" y="968"/>
                      <a:pt x="2974" y="967"/>
                    </a:cubicBezTo>
                    <a:cubicBezTo>
                      <a:pt x="2958" y="962"/>
                      <a:pt x="2941" y="950"/>
                      <a:pt x="2924" y="935"/>
                    </a:cubicBezTo>
                    <a:cubicBezTo>
                      <a:pt x="2924" y="935"/>
                      <a:pt x="2922" y="933"/>
                      <a:pt x="2922" y="932"/>
                    </a:cubicBezTo>
                    <a:cubicBezTo>
                      <a:pt x="2922" y="932"/>
                      <a:pt x="2918" y="931"/>
                      <a:pt x="2918" y="931"/>
                    </a:cubicBezTo>
                    <a:lnTo>
                      <a:pt x="2911" y="929"/>
                    </a:lnTo>
                    <a:lnTo>
                      <a:pt x="2907" y="927"/>
                    </a:lnTo>
                    <a:lnTo>
                      <a:pt x="2905" y="927"/>
                    </a:lnTo>
                    <a:lnTo>
                      <a:pt x="2900" y="926"/>
                    </a:lnTo>
                    <a:lnTo>
                      <a:pt x="2898" y="925"/>
                    </a:lnTo>
                    <a:lnTo>
                      <a:pt x="2897" y="925"/>
                    </a:lnTo>
                    <a:lnTo>
                      <a:pt x="2890" y="924"/>
                    </a:lnTo>
                    <a:cubicBezTo>
                      <a:pt x="2883" y="924"/>
                      <a:pt x="2878" y="924"/>
                      <a:pt x="2874" y="925"/>
                    </a:cubicBezTo>
                    <a:cubicBezTo>
                      <a:pt x="2870" y="926"/>
                      <a:pt x="2868" y="928"/>
                      <a:pt x="2867" y="930"/>
                    </a:cubicBezTo>
                    <a:cubicBezTo>
                      <a:pt x="2866" y="932"/>
                      <a:pt x="2866" y="935"/>
                      <a:pt x="2867" y="939"/>
                    </a:cubicBezTo>
                    <a:cubicBezTo>
                      <a:pt x="2871" y="950"/>
                      <a:pt x="2885" y="965"/>
                      <a:pt x="2904" y="977"/>
                    </a:cubicBezTo>
                    <a:lnTo>
                      <a:pt x="2912" y="982"/>
                    </a:lnTo>
                    <a:cubicBezTo>
                      <a:pt x="2912" y="982"/>
                      <a:pt x="2914" y="982"/>
                      <a:pt x="2914" y="982"/>
                    </a:cubicBezTo>
                    <a:lnTo>
                      <a:pt x="2918" y="984"/>
                    </a:lnTo>
                    <a:cubicBezTo>
                      <a:pt x="2918" y="984"/>
                      <a:pt x="2919" y="985"/>
                      <a:pt x="2919" y="985"/>
                    </a:cubicBezTo>
                    <a:cubicBezTo>
                      <a:pt x="2919" y="985"/>
                      <a:pt x="2920" y="985"/>
                      <a:pt x="2920" y="985"/>
                    </a:cubicBezTo>
                    <a:lnTo>
                      <a:pt x="2924" y="987"/>
                    </a:lnTo>
                    <a:lnTo>
                      <a:pt x="2930" y="989"/>
                    </a:lnTo>
                    <a:lnTo>
                      <a:pt x="2935" y="991"/>
                    </a:lnTo>
                    <a:cubicBezTo>
                      <a:pt x="2952" y="997"/>
                      <a:pt x="2967" y="999"/>
                      <a:pt x="2977" y="996"/>
                    </a:cubicBezTo>
                    <a:lnTo>
                      <a:pt x="2977" y="996"/>
                    </a:lnTo>
                    <a:lnTo>
                      <a:pt x="2978" y="995"/>
                    </a:lnTo>
                    <a:lnTo>
                      <a:pt x="2979" y="995"/>
                    </a:lnTo>
                    <a:cubicBezTo>
                      <a:pt x="2979" y="995"/>
                      <a:pt x="2979" y="995"/>
                      <a:pt x="2979" y="995"/>
                    </a:cubicBezTo>
                    <a:cubicBezTo>
                      <a:pt x="2979" y="994"/>
                      <a:pt x="2979" y="993"/>
                      <a:pt x="2979" y="993"/>
                    </a:cubicBezTo>
                    <a:lnTo>
                      <a:pt x="2978" y="987"/>
                    </a:lnTo>
                    <a:close/>
                    <a:moveTo>
                      <a:pt x="3122" y="832"/>
                    </a:moveTo>
                    <a:cubicBezTo>
                      <a:pt x="3124" y="833"/>
                      <a:pt x="3128" y="836"/>
                      <a:pt x="3128" y="836"/>
                    </a:cubicBezTo>
                    <a:lnTo>
                      <a:pt x="3130" y="836"/>
                    </a:lnTo>
                    <a:cubicBezTo>
                      <a:pt x="3130" y="836"/>
                      <a:pt x="3131" y="837"/>
                      <a:pt x="3132" y="837"/>
                    </a:cubicBezTo>
                    <a:cubicBezTo>
                      <a:pt x="3132" y="837"/>
                      <a:pt x="3132" y="837"/>
                      <a:pt x="3133" y="837"/>
                    </a:cubicBezTo>
                    <a:cubicBezTo>
                      <a:pt x="3133" y="837"/>
                      <a:pt x="3135" y="839"/>
                      <a:pt x="3135" y="839"/>
                    </a:cubicBezTo>
                    <a:lnTo>
                      <a:pt x="3136" y="839"/>
                    </a:lnTo>
                    <a:lnTo>
                      <a:pt x="3139" y="840"/>
                    </a:lnTo>
                    <a:lnTo>
                      <a:pt x="3143" y="841"/>
                    </a:lnTo>
                    <a:lnTo>
                      <a:pt x="3144" y="841"/>
                    </a:lnTo>
                    <a:cubicBezTo>
                      <a:pt x="3149" y="842"/>
                      <a:pt x="3154" y="842"/>
                      <a:pt x="3158" y="842"/>
                    </a:cubicBezTo>
                    <a:cubicBezTo>
                      <a:pt x="3159" y="840"/>
                      <a:pt x="3165" y="821"/>
                      <a:pt x="3166" y="816"/>
                    </a:cubicBezTo>
                    <a:cubicBezTo>
                      <a:pt x="3158" y="817"/>
                      <a:pt x="3151" y="817"/>
                      <a:pt x="3144" y="815"/>
                    </a:cubicBezTo>
                    <a:cubicBezTo>
                      <a:pt x="3144" y="815"/>
                      <a:pt x="3143" y="815"/>
                      <a:pt x="3143" y="815"/>
                    </a:cubicBezTo>
                    <a:lnTo>
                      <a:pt x="3142" y="815"/>
                    </a:lnTo>
                    <a:lnTo>
                      <a:pt x="3139" y="814"/>
                    </a:lnTo>
                    <a:lnTo>
                      <a:pt x="3138" y="813"/>
                    </a:lnTo>
                    <a:cubicBezTo>
                      <a:pt x="3138" y="813"/>
                      <a:pt x="3134" y="812"/>
                      <a:pt x="3134" y="812"/>
                    </a:cubicBezTo>
                    <a:cubicBezTo>
                      <a:pt x="3134" y="812"/>
                      <a:pt x="3133" y="811"/>
                      <a:pt x="3133" y="811"/>
                    </a:cubicBezTo>
                    <a:cubicBezTo>
                      <a:pt x="3133" y="811"/>
                      <a:pt x="3130" y="810"/>
                      <a:pt x="3128" y="809"/>
                    </a:cubicBezTo>
                    <a:cubicBezTo>
                      <a:pt x="3127" y="813"/>
                      <a:pt x="3122" y="829"/>
                      <a:pt x="3122" y="832"/>
                    </a:cubicBezTo>
                    <a:close/>
                    <a:moveTo>
                      <a:pt x="2873" y="733"/>
                    </a:moveTo>
                    <a:lnTo>
                      <a:pt x="2873" y="733"/>
                    </a:lnTo>
                    <a:lnTo>
                      <a:pt x="2873" y="733"/>
                    </a:lnTo>
                    <a:lnTo>
                      <a:pt x="2873" y="733"/>
                    </a:lnTo>
                    <a:lnTo>
                      <a:pt x="2871" y="734"/>
                    </a:lnTo>
                    <a:lnTo>
                      <a:pt x="2869" y="734"/>
                    </a:lnTo>
                    <a:cubicBezTo>
                      <a:pt x="2869" y="734"/>
                      <a:pt x="2868" y="735"/>
                      <a:pt x="2868" y="735"/>
                    </a:cubicBezTo>
                    <a:lnTo>
                      <a:pt x="2866" y="735"/>
                    </a:lnTo>
                    <a:lnTo>
                      <a:pt x="2865" y="736"/>
                    </a:lnTo>
                    <a:lnTo>
                      <a:pt x="2863" y="736"/>
                    </a:lnTo>
                    <a:lnTo>
                      <a:pt x="2862" y="736"/>
                    </a:lnTo>
                    <a:lnTo>
                      <a:pt x="2861" y="737"/>
                    </a:lnTo>
                    <a:cubicBezTo>
                      <a:pt x="2856" y="738"/>
                      <a:pt x="2851" y="738"/>
                      <a:pt x="2846" y="738"/>
                    </a:cubicBezTo>
                    <a:lnTo>
                      <a:pt x="2843" y="738"/>
                    </a:lnTo>
                    <a:cubicBezTo>
                      <a:pt x="2843" y="738"/>
                      <a:pt x="2839" y="737"/>
                      <a:pt x="2838" y="737"/>
                    </a:cubicBezTo>
                    <a:cubicBezTo>
                      <a:pt x="2838" y="737"/>
                      <a:pt x="2843" y="760"/>
                      <a:pt x="2843" y="762"/>
                    </a:cubicBezTo>
                    <a:cubicBezTo>
                      <a:pt x="2852" y="763"/>
                      <a:pt x="2860" y="763"/>
                      <a:pt x="2867" y="761"/>
                    </a:cubicBezTo>
                    <a:cubicBezTo>
                      <a:pt x="2867" y="761"/>
                      <a:pt x="2868" y="761"/>
                      <a:pt x="2868" y="761"/>
                    </a:cubicBezTo>
                    <a:cubicBezTo>
                      <a:pt x="2868" y="761"/>
                      <a:pt x="2872" y="760"/>
                      <a:pt x="2873" y="760"/>
                    </a:cubicBezTo>
                    <a:cubicBezTo>
                      <a:pt x="2873" y="760"/>
                      <a:pt x="2876" y="758"/>
                      <a:pt x="2877" y="758"/>
                    </a:cubicBezTo>
                    <a:cubicBezTo>
                      <a:pt x="2877" y="758"/>
                      <a:pt x="2877" y="758"/>
                      <a:pt x="2877" y="758"/>
                    </a:cubicBezTo>
                    <a:cubicBezTo>
                      <a:pt x="2877" y="758"/>
                      <a:pt x="2881" y="755"/>
                      <a:pt x="2883" y="755"/>
                    </a:cubicBezTo>
                    <a:cubicBezTo>
                      <a:pt x="2883" y="753"/>
                      <a:pt x="2879" y="734"/>
                      <a:pt x="2878" y="730"/>
                    </a:cubicBezTo>
                    <a:cubicBezTo>
                      <a:pt x="2876" y="731"/>
                      <a:pt x="2873" y="733"/>
                      <a:pt x="2873" y="733"/>
                    </a:cubicBezTo>
                    <a:close/>
                    <a:moveTo>
                      <a:pt x="3403" y="949"/>
                    </a:moveTo>
                    <a:cubicBezTo>
                      <a:pt x="3401" y="947"/>
                      <a:pt x="3389" y="925"/>
                      <a:pt x="3389" y="925"/>
                    </a:cubicBezTo>
                    <a:cubicBezTo>
                      <a:pt x="3389" y="925"/>
                      <a:pt x="3360" y="873"/>
                      <a:pt x="3358" y="869"/>
                    </a:cubicBezTo>
                    <a:cubicBezTo>
                      <a:pt x="3355" y="871"/>
                      <a:pt x="3293" y="910"/>
                      <a:pt x="3290" y="912"/>
                    </a:cubicBezTo>
                    <a:cubicBezTo>
                      <a:pt x="3292" y="915"/>
                      <a:pt x="3333" y="990"/>
                      <a:pt x="3334" y="992"/>
                    </a:cubicBezTo>
                    <a:cubicBezTo>
                      <a:pt x="3338" y="990"/>
                      <a:pt x="3399" y="951"/>
                      <a:pt x="3403" y="949"/>
                    </a:cubicBezTo>
                    <a:close/>
                    <a:moveTo>
                      <a:pt x="3174" y="644"/>
                    </a:moveTo>
                    <a:lnTo>
                      <a:pt x="3178" y="644"/>
                    </a:lnTo>
                    <a:lnTo>
                      <a:pt x="3179" y="644"/>
                    </a:lnTo>
                    <a:lnTo>
                      <a:pt x="3184" y="645"/>
                    </a:lnTo>
                    <a:cubicBezTo>
                      <a:pt x="3190" y="645"/>
                      <a:pt x="3197" y="644"/>
                      <a:pt x="3203" y="642"/>
                    </a:cubicBezTo>
                    <a:cubicBezTo>
                      <a:pt x="3204" y="640"/>
                      <a:pt x="3207" y="622"/>
                      <a:pt x="3207" y="617"/>
                    </a:cubicBezTo>
                    <a:cubicBezTo>
                      <a:pt x="3202" y="619"/>
                      <a:pt x="3196" y="619"/>
                      <a:pt x="3191" y="619"/>
                    </a:cubicBezTo>
                    <a:lnTo>
                      <a:pt x="3190" y="619"/>
                    </a:lnTo>
                    <a:lnTo>
                      <a:pt x="3189" y="619"/>
                    </a:lnTo>
                    <a:lnTo>
                      <a:pt x="3188" y="619"/>
                    </a:lnTo>
                    <a:lnTo>
                      <a:pt x="3186" y="619"/>
                    </a:lnTo>
                    <a:lnTo>
                      <a:pt x="3184" y="619"/>
                    </a:lnTo>
                    <a:cubicBezTo>
                      <a:pt x="3184" y="619"/>
                      <a:pt x="3181" y="619"/>
                      <a:pt x="3181" y="619"/>
                    </a:cubicBezTo>
                    <a:lnTo>
                      <a:pt x="3179" y="618"/>
                    </a:lnTo>
                    <a:lnTo>
                      <a:pt x="3174" y="617"/>
                    </a:lnTo>
                    <a:cubicBezTo>
                      <a:pt x="3169" y="616"/>
                      <a:pt x="3165" y="614"/>
                      <a:pt x="3161" y="612"/>
                    </a:cubicBezTo>
                    <a:cubicBezTo>
                      <a:pt x="3160" y="617"/>
                      <a:pt x="3158" y="635"/>
                      <a:pt x="3158" y="637"/>
                    </a:cubicBezTo>
                    <a:cubicBezTo>
                      <a:pt x="3161" y="639"/>
                      <a:pt x="3165" y="641"/>
                      <a:pt x="3169" y="642"/>
                    </a:cubicBezTo>
                    <a:cubicBezTo>
                      <a:pt x="3169" y="642"/>
                      <a:pt x="3174" y="644"/>
                      <a:pt x="3174" y="644"/>
                    </a:cubicBezTo>
                    <a:close/>
                    <a:moveTo>
                      <a:pt x="2837" y="961"/>
                    </a:moveTo>
                    <a:cubicBezTo>
                      <a:pt x="2839" y="962"/>
                      <a:pt x="2873" y="983"/>
                      <a:pt x="2874" y="984"/>
                    </a:cubicBezTo>
                    <a:cubicBezTo>
                      <a:pt x="2878" y="983"/>
                      <a:pt x="2881" y="982"/>
                      <a:pt x="2885" y="981"/>
                    </a:cubicBezTo>
                    <a:cubicBezTo>
                      <a:pt x="2868" y="968"/>
                      <a:pt x="2857" y="955"/>
                      <a:pt x="2853" y="943"/>
                    </a:cubicBezTo>
                    <a:cubicBezTo>
                      <a:pt x="2852" y="940"/>
                      <a:pt x="2852" y="937"/>
                      <a:pt x="2852" y="934"/>
                    </a:cubicBezTo>
                    <a:cubicBezTo>
                      <a:pt x="2852" y="931"/>
                      <a:pt x="2853" y="928"/>
                      <a:pt x="2854" y="925"/>
                    </a:cubicBezTo>
                    <a:cubicBezTo>
                      <a:pt x="2853" y="927"/>
                      <a:pt x="2838" y="958"/>
                      <a:pt x="2837" y="961"/>
                    </a:cubicBezTo>
                    <a:close/>
                    <a:moveTo>
                      <a:pt x="2872" y="562"/>
                    </a:moveTo>
                    <a:cubicBezTo>
                      <a:pt x="2872" y="562"/>
                      <a:pt x="2875" y="599"/>
                      <a:pt x="2875" y="599"/>
                    </a:cubicBezTo>
                    <a:lnTo>
                      <a:pt x="2880" y="640"/>
                    </a:lnTo>
                    <a:lnTo>
                      <a:pt x="2885" y="678"/>
                    </a:lnTo>
                    <a:lnTo>
                      <a:pt x="2891" y="717"/>
                    </a:lnTo>
                    <a:lnTo>
                      <a:pt x="2898" y="757"/>
                    </a:lnTo>
                    <a:lnTo>
                      <a:pt x="2906" y="796"/>
                    </a:lnTo>
                    <a:lnTo>
                      <a:pt x="2917" y="832"/>
                    </a:lnTo>
                    <a:cubicBezTo>
                      <a:pt x="2917" y="832"/>
                      <a:pt x="2918" y="837"/>
                      <a:pt x="2919" y="838"/>
                    </a:cubicBezTo>
                    <a:cubicBezTo>
                      <a:pt x="2935" y="844"/>
                      <a:pt x="2954" y="856"/>
                      <a:pt x="2971" y="873"/>
                    </a:cubicBezTo>
                    <a:cubicBezTo>
                      <a:pt x="2970" y="862"/>
                      <a:pt x="2922" y="517"/>
                      <a:pt x="2922" y="514"/>
                    </a:cubicBezTo>
                    <a:lnTo>
                      <a:pt x="2869" y="514"/>
                    </a:lnTo>
                    <a:cubicBezTo>
                      <a:pt x="2869" y="516"/>
                      <a:pt x="2869" y="521"/>
                      <a:pt x="2869" y="521"/>
                    </a:cubicBezTo>
                    <a:cubicBezTo>
                      <a:pt x="2869" y="521"/>
                      <a:pt x="2872" y="562"/>
                      <a:pt x="2872" y="562"/>
                    </a:cubicBezTo>
                    <a:close/>
                    <a:moveTo>
                      <a:pt x="2538" y="843"/>
                    </a:moveTo>
                    <a:cubicBezTo>
                      <a:pt x="2542" y="837"/>
                      <a:pt x="2560" y="807"/>
                      <a:pt x="2562" y="804"/>
                    </a:cubicBezTo>
                    <a:cubicBezTo>
                      <a:pt x="2559" y="803"/>
                      <a:pt x="2523" y="780"/>
                      <a:pt x="2518" y="777"/>
                    </a:cubicBezTo>
                    <a:cubicBezTo>
                      <a:pt x="2523" y="798"/>
                      <a:pt x="2530" y="820"/>
                      <a:pt x="2538" y="843"/>
                    </a:cubicBezTo>
                    <a:close/>
                    <a:moveTo>
                      <a:pt x="3144" y="910"/>
                    </a:moveTo>
                    <a:cubicBezTo>
                      <a:pt x="3148" y="911"/>
                      <a:pt x="3151" y="911"/>
                      <a:pt x="3154" y="912"/>
                    </a:cubicBezTo>
                    <a:cubicBezTo>
                      <a:pt x="3161" y="914"/>
                      <a:pt x="3165" y="918"/>
                      <a:pt x="3169" y="923"/>
                    </a:cubicBezTo>
                    <a:cubicBezTo>
                      <a:pt x="3165" y="915"/>
                      <a:pt x="3156" y="896"/>
                      <a:pt x="3154" y="892"/>
                    </a:cubicBezTo>
                    <a:cubicBezTo>
                      <a:pt x="3151" y="899"/>
                      <a:pt x="3147" y="905"/>
                      <a:pt x="3144" y="910"/>
                    </a:cubicBezTo>
                    <a:close/>
                    <a:moveTo>
                      <a:pt x="2675" y="621"/>
                    </a:moveTo>
                    <a:cubicBezTo>
                      <a:pt x="2677" y="618"/>
                      <a:pt x="2722" y="546"/>
                      <a:pt x="2723" y="544"/>
                    </a:cubicBezTo>
                    <a:cubicBezTo>
                      <a:pt x="2720" y="542"/>
                      <a:pt x="2665" y="504"/>
                      <a:pt x="2662" y="503"/>
                    </a:cubicBezTo>
                    <a:cubicBezTo>
                      <a:pt x="2660" y="506"/>
                      <a:pt x="2612" y="576"/>
                      <a:pt x="2611" y="579"/>
                    </a:cubicBezTo>
                    <a:cubicBezTo>
                      <a:pt x="2611" y="579"/>
                      <a:pt x="2672" y="619"/>
                      <a:pt x="2675" y="621"/>
                    </a:cubicBezTo>
                    <a:close/>
                    <a:moveTo>
                      <a:pt x="3138" y="981"/>
                    </a:moveTo>
                    <a:cubicBezTo>
                      <a:pt x="3142" y="982"/>
                      <a:pt x="3146" y="983"/>
                      <a:pt x="3149" y="984"/>
                    </a:cubicBezTo>
                    <a:cubicBezTo>
                      <a:pt x="3150" y="983"/>
                      <a:pt x="3184" y="962"/>
                      <a:pt x="3186" y="961"/>
                    </a:cubicBezTo>
                    <a:cubicBezTo>
                      <a:pt x="3185" y="958"/>
                      <a:pt x="3170" y="927"/>
                      <a:pt x="3169" y="925"/>
                    </a:cubicBezTo>
                    <a:cubicBezTo>
                      <a:pt x="3171" y="928"/>
                      <a:pt x="3171" y="931"/>
                      <a:pt x="3171" y="934"/>
                    </a:cubicBezTo>
                    <a:cubicBezTo>
                      <a:pt x="3171" y="937"/>
                      <a:pt x="3171" y="940"/>
                      <a:pt x="3170" y="943"/>
                    </a:cubicBezTo>
                    <a:cubicBezTo>
                      <a:pt x="3166" y="955"/>
                      <a:pt x="3155" y="968"/>
                      <a:pt x="3138" y="981"/>
                    </a:cubicBezTo>
                    <a:close/>
                    <a:moveTo>
                      <a:pt x="3140" y="755"/>
                    </a:moveTo>
                    <a:cubicBezTo>
                      <a:pt x="3142" y="756"/>
                      <a:pt x="3146" y="758"/>
                      <a:pt x="3146" y="758"/>
                    </a:cubicBezTo>
                    <a:cubicBezTo>
                      <a:pt x="3146" y="758"/>
                      <a:pt x="3146" y="758"/>
                      <a:pt x="3147" y="758"/>
                    </a:cubicBezTo>
                    <a:lnTo>
                      <a:pt x="3151" y="760"/>
                    </a:lnTo>
                    <a:cubicBezTo>
                      <a:pt x="3151" y="760"/>
                      <a:pt x="3155" y="761"/>
                      <a:pt x="3155" y="761"/>
                    </a:cubicBezTo>
                    <a:cubicBezTo>
                      <a:pt x="3155" y="761"/>
                      <a:pt x="3156" y="761"/>
                      <a:pt x="3156" y="762"/>
                    </a:cubicBezTo>
                    <a:cubicBezTo>
                      <a:pt x="3163" y="763"/>
                      <a:pt x="3172" y="763"/>
                      <a:pt x="3180" y="762"/>
                    </a:cubicBezTo>
                    <a:cubicBezTo>
                      <a:pt x="3180" y="761"/>
                      <a:pt x="3184" y="745"/>
                      <a:pt x="3184" y="745"/>
                    </a:cubicBezTo>
                    <a:cubicBezTo>
                      <a:pt x="3184" y="745"/>
                      <a:pt x="3186" y="737"/>
                      <a:pt x="3186" y="737"/>
                    </a:cubicBezTo>
                    <a:cubicBezTo>
                      <a:pt x="3184" y="737"/>
                      <a:pt x="3181" y="738"/>
                      <a:pt x="3181" y="738"/>
                    </a:cubicBezTo>
                    <a:lnTo>
                      <a:pt x="3177" y="738"/>
                    </a:lnTo>
                    <a:cubicBezTo>
                      <a:pt x="3172" y="738"/>
                      <a:pt x="3167" y="738"/>
                      <a:pt x="3162" y="737"/>
                    </a:cubicBezTo>
                    <a:lnTo>
                      <a:pt x="3161" y="736"/>
                    </a:lnTo>
                    <a:lnTo>
                      <a:pt x="3160" y="736"/>
                    </a:lnTo>
                    <a:lnTo>
                      <a:pt x="3158" y="736"/>
                    </a:lnTo>
                    <a:cubicBezTo>
                      <a:pt x="3158" y="736"/>
                      <a:pt x="3157" y="735"/>
                      <a:pt x="3157" y="735"/>
                    </a:cubicBezTo>
                    <a:cubicBezTo>
                      <a:pt x="3157" y="735"/>
                      <a:pt x="3155" y="735"/>
                      <a:pt x="3155" y="735"/>
                    </a:cubicBezTo>
                    <a:lnTo>
                      <a:pt x="3154" y="734"/>
                    </a:lnTo>
                    <a:lnTo>
                      <a:pt x="3152" y="734"/>
                    </a:lnTo>
                    <a:lnTo>
                      <a:pt x="3150" y="733"/>
                    </a:lnTo>
                    <a:cubicBezTo>
                      <a:pt x="3150" y="733"/>
                      <a:pt x="3147" y="731"/>
                      <a:pt x="3145" y="730"/>
                    </a:cubicBezTo>
                    <a:cubicBezTo>
                      <a:pt x="3144" y="733"/>
                      <a:pt x="3141" y="752"/>
                      <a:pt x="3140" y="755"/>
                    </a:cubicBezTo>
                    <a:close/>
                    <a:moveTo>
                      <a:pt x="3040" y="698"/>
                    </a:moveTo>
                    <a:cubicBezTo>
                      <a:pt x="3040" y="691"/>
                      <a:pt x="3037" y="683"/>
                      <a:pt x="3031" y="678"/>
                    </a:cubicBezTo>
                    <a:cubicBezTo>
                      <a:pt x="3028" y="674"/>
                      <a:pt x="3023" y="672"/>
                      <a:pt x="3018" y="671"/>
                    </a:cubicBezTo>
                    <a:cubicBezTo>
                      <a:pt x="3018" y="671"/>
                      <a:pt x="3015" y="670"/>
                      <a:pt x="3015" y="670"/>
                    </a:cubicBezTo>
                    <a:lnTo>
                      <a:pt x="3011" y="670"/>
                    </a:lnTo>
                    <a:lnTo>
                      <a:pt x="3008" y="670"/>
                    </a:lnTo>
                    <a:lnTo>
                      <a:pt x="3005" y="670"/>
                    </a:lnTo>
                    <a:cubicBezTo>
                      <a:pt x="3000" y="672"/>
                      <a:pt x="2995" y="674"/>
                      <a:pt x="2991" y="678"/>
                    </a:cubicBezTo>
                    <a:cubicBezTo>
                      <a:pt x="2986" y="683"/>
                      <a:pt x="2983" y="691"/>
                      <a:pt x="2983" y="698"/>
                    </a:cubicBezTo>
                    <a:cubicBezTo>
                      <a:pt x="2983" y="712"/>
                      <a:pt x="2993" y="723"/>
                      <a:pt x="3006" y="726"/>
                    </a:cubicBezTo>
                    <a:lnTo>
                      <a:pt x="3007" y="726"/>
                    </a:lnTo>
                    <a:cubicBezTo>
                      <a:pt x="3007" y="726"/>
                      <a:pt x="3008" y="726"/>
                      <a:pt x="3008" y="726"/>
                    </a:cubicBezTo>
                    <a:lnTo>
                      <a:pt x="3011" y="726"/>
                    </a:lnTo>
                    <a:cubicBezTo>
                      <a:pt x="3011" y="726"/>
                      <a:pt x="3011" y="727"/>
                      <a:pt x="3012" y="726"/>
                    </a:cubicBezTo>
                    <a:lnTo>
                      <a:pt x="3016" y="726"/>
                    </a:lnTo>
                    <a:lnTo>
                      <a:pt x="3017" y="726"/>
                    </a:lnTo>
                    <a:cubicBezTo>
                      <a:pt x="3030" y="723"/>
                      <a:pt x="3040" y="711"/>
                      <a:pt x="3040" y="698"/>
                    </a:cubicBezTo>
                    <a:close/>
                    <a:moveTo>
                      <a:pt x="3166" y="863"/>
                    </a:moveTo>
                    <a:cubicBezTo>
                      <a:pt x="3165" y="864"/>
                      <a:pt x="3162" y="873"/>
                      <a:pt x="3161" y="875"/>
                    </a:cubicBezTo>
                    <a:cubicBezTo>
                      <a:pt x="3162" y="876"/>
                      <a:pt x="3197" y="951"/>
                      <a:pt x="3198" y="953"/>
                    </a:cubicBezTo>
                    <a:cubicBezTo>
                      <a:pt x="3201" y="951"/>
                      <a:pt x="3270" y="908"/>
                      <a:pt x="3272" y="907"/>
                    </a:cubicBezTo>
                    <a:cubicBezTo>
                      <a:pt x="3270" y="905"/>
                      <a:pt x="3229" y="828"/>
                      <a:pt x="3227" y="825"/>
                    </a:cubicBezTo>
                    <a:cubicBezTo>
                      <a:pt x="3223" y="827"/>
                      <a:pt x="3167" y="862"/>
                      <a:pt x="3166" y="863"/>
                    </a:cubicBezTo>
                    <a:close/>
                    <a:moveTo>
                      <a:pt x="2797" y="825"/>
                    </a:moveTo>
                    <a:cubicBezTo>
                      <a:pt x="2796" y="827"/>
                      <a:pt x="2753" y="904"/>
                      <a:pt x="2752" y="907"/>
                    </a:cubicBezTo>
                    <a:cubicBezTo>
                      <a:pt x="2755" y="909"/>
                      <a:pt x="2803" y="940"/>
                      <a:pt x="2803" y="940"/>
                    </a:cubicBezTo>
                    <a:cubicBezTo>
                      <a:pt x="2803" y="940"/>
                      <a:pt x="2822" y="951"/>
                      <a:pt x="2825" y="953"/>
                    </a:cubicBezTo>
                    <a:cubicBezTo>
                      <a:pt x="2827" y="949"/>
                      <a:pt x="2861" y="876"/>
                      <a:pt x="2862" y="875"/>
                    </a:cubicBezTo>
                    <a:cubicBezTo>
                      <a:pt x="2861" y="873"/>
                      <a:pt x="2858" y="864"/>
                      <a:pt x="2857" y="863"/>
                    </a:cubicBezTo>
                    <a:cubicBezTo>
                      <a:pt x="2856" y="862"/>
                      <a:pt x="2798" y="825"/>
                      <a:pt x="2797" y="825"/>
                    </a:cubicBezTo>
                    <a:close/>
                    <a:moveTo>
                      <a:pt x="2981" y="1010"/>
                    </a:moveTo>
                    <a:cubicBezTo>
                      <a:pt x="2970" y="1013"/>
                      <a:pt x="2954" y="1012"/>
                      <a:pt x="2937" y="1007"/>
                    </a:cubicBezTo>
                    <a:cubicBezTo>
                      <a:pt x="2937" y="1007"/>
                      <a:pt x="2931" y="1005"/>
                      <a:pt x="2931" y="1005"/>
                    </a:cubicBezTo>
                    <a:cubicBezTo>
                      <a:pt x="2931" y="1005"/>
                      <a:pt x="2926" y="1003"/>
                      <a:pt x="2926" y="1003"/>
                    </a:cubicBezTo>
                    <a:lnTo>
                      <a:pt x="2920" y="1001"/>
                    </a:lnTo>
                    <a:cubicBezTo>
                      <a:pt x="2920" y="1001"/>
                      <a:pt x="2914" y="998"/>
                      <a:pt x="2914" y="998"/>
                    </a:cubicBezTo>
                    <a:lnTo>
                      <a:pt x="2914" y="998"/>
                    </a:lnTo>
                    <a:lnTo>
                      <a:pt x="2907" y="995"/>
                    </a:lnTo>
                    <a:cubicBezTo>
                      <a:pt x="2907" y="995"/>
                      <a:pt x="2901" y="991"/>
                      <a:pt x="2901" y="991"/>
                    </a:cubicBezTo>
                    <a:cubicBezTo>
                      <a:pt x="2895" y="992"/>
                      <a:pt x="2890" y="993"/>
                      <a:pt x="2885" y="995"/>
                    </a:cubicBezTo>
                    <a:lnTo>
                      <a:pt x="2880" y="997"/>
                    </a:lnTo>
                    <a:cubicBezTo>
                      <a:pt x="2880" y="997"/>
                      <a:pt x="2875" y="1000"/>
                      <a:pt x="2875" y="1000"/>
                    </a:cubicBezTo>
                    <a:cubicBezTo>
                      <a:pt x="2872" y="1001"/>
                      <a:pt x="2870" y="1003"/>
                      <a:pt x="2869" y="1004"/>
                    </a:cubicBezTo>
                    <a:cubicBezTo>
                      <a:pt x="2866" y="1006"/>
                      <a:pt x="2865" y="1009"/>
                      <a:pt x="2865" y="1011"/>
                    </a:cubicBezTo>
                    <a:cubicBezTo>
                      <a:pt x="2865" y="1011"/>
                      <a:pt x="2865" y="1011"/>
                      <a:pt x="2865" y="1012"/>
                    </a:cubicBezTo>
                    <a:cubicBezTo>
                      <a:pt x="2865" y="1022"/>
                      <a:pt x="2889" y="1035"/>
                      <a:pt x="2925" y="1038"/>
                    </a:cubicBezTo>
                    <a:cubicBezTo>
                      <a:pt x="2925" y="1038"/>
                      <a:pt x="2929" y="1038"/>
                      <a:pt x="2929" y="1038"/>
                    </a:cubicBezTo>
                    <a:lnTo>
                      <a:pt x="2933" y="1038"/>
                    </a:lnTo>
                    <a:lnTo>
                      <a:pt x="2937" y="1038"/>
                    </a:lnTo>
                    <a:lnTo>
                      <a:pt x="2940" y="1038"/>
                    </a:lnTo>
                    <a:lnTo>
                      <a:pt x="2946" y="1038"/>
                    </a:lnTo>
                    <a:cubicBezTo>
                      <a:pt x="2966" y="1036"/>
                      <a:pt x="2983" y="1031"/>
                      <a:pt x="2991" y="1024"/>
                    </a:cubicBezTo>
                    <a:cubicBezTo>
                      <a:pt x="2988" y="1019"/>
                      <a:pt x="2986" y="1014"/>
                      <a:pt x="2984" y="1008"/>
                    </a:cubicBezTo>
                    <a:cubicBezTo>
                      <a:pt x="2982" y="1009"/>
                      <a:pt x="2981" y="1010"/>
                      <a:pt x="2981" y="1010"/>
                    </a:cubicBezTo>
                    <a:close/>
                    <a:moveTo>
                      <a:pt x="2796" y="576"/>
                    </a:moveTo>
                    <a:cubicBezTo>
                      <a:pt x="2795" y="573"/>
                      <a:pt x="2795" y="571"/>
                      <a:pt x="2795" y="571"/>
                    </a:cubicBezTo>
                    <a:lnTo>
                      <a:pt x="2789" y="531"/>
                    </a:lnTo>
                    <a:lnTo>
                      <a:pt x="2789" y="528"/>
                    </a:lnTo>
                    <a:lnTo>
                      <a:pt x="2784" y="490"/>
                    </a:lnTo>
                    <a:cubicBezTo>
                      <a:pt x="2784" y="490"/>
                      <a:pt x="2783" y="475"/>
                      <a:pt x="2783" y="475"/>
                    </a:cubicBezTo>
                    <a:cubicBezTo>
                      <a:pt x="2777" y="483"/>
                      <a:pt x="2744" y="537"/>
                      <a:pt x="2742" y="540"/>
                    </a:cubicBezTo>
                    <a:cubicBezTo>
                      <a:pt x="2745" y="542"/>
                      <a:pt x="2795" y="576"/>
                      <a:pt x="2796" y="576"/>
                    </a:cubicBezTo>
                    <a:close/>
                    <a:moveTo>
                      <a:pt x="2591" y="583"/>
                    </a:moveTo>
                    <a:cubicBezTo>
                      <a:pt x="2582" y="577"/>
                      <a:pt x="2542" y="550"/>
                      <a:pt x="2541" y="550"/>
                    </a:cubicBezTo>
                    <a:cubicBezTo>
                      <a:pt x="2539" y="553"/>
                      <a:pt x="2532" y="560"/>
                      <a:pt x="2532" y="560"/>
                    </a:cubicBezTo>
                    <a:cubicBezTo>
                      <a:pt x="2518" y="576"/>
                      <a:pt x="2509" y="598"/>
                      <a:pt x="2505" y="624"/>
                    </a:cubicBezTo>
                    <a:cubicBezTo>
                      <a:pt x="2507" y="625"/>
                      <a:pt x="2542" y="648"/>
                      <a:pt x="2545" y="650"/>
                    </a:cubicBezTo>
                    <a:cubicBezTo>
                      <a:pt x="2547" y="647"/>
                      <a:pt x="2589" y="586"/>
                      <a:pt x="2591" y="583"/>
                    </a:cubicBezTo>
                    <a:close/>
                    <a:moveTo>
                      <a:pt x="2651" y="495"/>
                    </a:moveTo>
                    <a:cubicBezTo>
                      <a:pt x="2650" y="494"/>
                      <a:pt x="2640" y="487"/>
                      <a:pt x="2638" y="486"/>
                    </a:cubicBezTo>
                    <a:cubicBezTo>
                      <a:pt x="2605" y="499"/>
                      <a:pt x="2576" y="517"/>
                      <a:pt x="2552" y="540"/>
                    </a:cubicBezTo>
                    <a:cubicBezTo>
                      <a:pt x="2556" y="543"/>
                      <a:pt x="2596" y="569"/>
                      <a:pt x="2599" y="571"/>
                    </a:cubicBezTo>
                    <a:cubicBezTo>
                      <a:pt x="2601" y="568"/>
                      <a:pt x="2650" y="496"/>
                      <a:pt x="2651" y="495"/>
                    </a:cubicBezTo>
                    <a:close/>
                    <a:moveTo>
                      <a:pt x="2609" y="942"/>
                    </a:moveTo>
                    <a:cubicBezTo>
                      <a:pt x="2611" y="938"/>
                      <a:pt x="2635" y="894"/>
                      <a:pt x="2635" y="894"/>
                    </a:cubicBezTo>
                    <a:cubicBezTo>
                      <a:pt x="2635" y="894"/>
                      <a:pt x="2652" y="864"/>
                      <a:pt x="2653" y="862"/>
                    </a:cubicBezTo>
                    <a:cubicBezTo>
                      <a:pt x="2650" y="860"/>
                      <a:pt x="2574" y="812"/>
                      <a:pt x="2574" y="812"/>
                    </a:cubicBezTo>
                    <a:cubicBezTo>
                      <a:pt x="2572" y="815"/>
                      <a:pt x="2545" y="859"/>
                      <a:pt x="2544" y="860"/>
                    </a:cubicBezTo>
                    <a:cubicBezTo>
                      <a:pt x="2551" y="878"/>
                      <a:pt x="2558" y="897"/>
                      <a:pt x="2566" y="915"/>
                    </a:cubicBezTo>
                    <a:cubicBezTo>
                      <a:pt x="2567" y="916"/>
                      <a:pt x="2605" y="940"/>
                      <a:pt x="2609" y="942"/>
                    </a:cubicBezTo>
                    <a:close/>
                    <a:moveTo>
                      <a:pt x="2673" y="855"/>
                    </a:moveTo>
                    <a:lnTo>
                      <a:pt x="2673" y="855"/>
                    </a:lnTo>
                    <a:lnTo>
                      <a:pt x="2672" y="857"/>
                    </a:lnTo>
                    <a:cubicBezTo>
                      <a:pt x="2675" y="859"/>
                      <a:pt x="2736" y="897"/>
                      <a:pt x="2740" y="899"/>
                    </a:cubicBezTo>
                    <a:cubicBezTo>
                      <a:pt x="2741" y="898"/>
                      <a:pt x="2784" y="819"/>
                      <a:pt x="2785" y="817"/>
                    </a:cubicBezTo>
                    <a:cubicBezTo>
                      <a:pt x="2784" y="817"/>
                      <a:pt x="2721" y="777"/>
                      <a:pt x="2717" y="775"/>
                    </a:cubicBezTo>
                    <a:cubicBezTo>
                      <a:pt x="2716" y="777"/>
                      <a:pt x="2673" y="855"/>
                      <a:pt x="2673" y="855"/>
                    </a:cubicBezTo>
                    <a:close/>
                    <a:moveTo>
                      <a:pt x="2735" y="552"/>
                    </a:moveTo>
                    <a:cubicBezTo>
                      <a:pt x="2730" y="559"/>
                      <a:pt x="2689" y="626"/>
                      <a:pt x="2687" y="629"/>
                    </a:cubicBezTo>
                    <a:cubicBezTo>
                      <a:pt x="2690" y="631"/>
                      <a:pt x="2753" y="672"/>
                      <a:pt x="2756" y="674"/>
                    </a:cubicBezTo>
                    <a:cubicBezTo>
                      <a:pt x="2758" y="671"/>
                      <a:pt x="2798" y="599"/>
                      <a:pt x="2799" y="598"/>
                    </a:cubicBezTo>
                    <a:cubicBezTo>
                      <a:pt x="2799" y="597"/>
                      <a:pt x="2798" y="596"/>
                      <a:pt x="2798" y="595"/>
                    </a:cubicBezTo>
                    <a:cubicBezTo>
                      <a:pt x="2797" y="594"/>
                      <a:pt x="2738" y="554"/>
                      <a:pt x="2735" y="552"/>
                    </a:cubicBezTo>
                    <a:close/>
                    <a:moveTo>
                      <a:pt x="2661" y="479"/>
                    </a:moveTo>
                    <a:cubicBezTo>
                      <a:pt x="2659" y="480"/>
                      <a:pt x="2658" y="480"/>
                      <a:pt x="2655" y="481"/>
                    </a:cubicBezTo>
                    <a:cubicBezTo>
                      <a:pt x="2657" y="482"/>
                      <a:pt x="2658" y="483"/>
                      <a:pt x="2659" y="483"/>
                    </a:cubicBezTo>
                    <a:cubicBezTo>
                      <a:pt x="2660" y="482"/>
                      <a:pt x="2660" y="480"/>
                      <a:pt x="2661" y="479"/>
                    </a:cubicBezTo>
                    <a:close/>
                    <a:moveTo>
                      <a:pt x="3199" y="744"/>
                    </a:moveTo>
                    <a:cubicBezTo>
                      <a:pt x="3199" y="745"/>
                      <a:pt x="3230" y="802"/>
                      <a:pt x="3232" y="805"/>
                    </a:cubicBezTo>
                    <a:cubicBezTo>
                      <a:pt x="3235" y="802"/>
                      <a:pt x="3263" y="785"/>
                      <a:pt x="3263" y="785"/>
                    </a:cubicBezTo>
                    <a:cubicBezTo>
                      <a:pt x="3263" y="785"/>
                      <a:pt x="3297" y="764"/>
                      <a:pt x="3299" y="762"/>
                    </a:cubicBezTo>
                    <a:cubicBezTo>
                      <a:pt x="3298" y="759"/>
                      <a:pt x="3263" y="697"/>
                      <a:pt x="3262" y="695"/>
                    </a:cubicBezTo>
                    <a:cubicBezTo>
                      <a:pt x="3259" y="697"/>
                      <a:pt x="3202" y="734"/>
                      <a:pt x="3201" y="735"/>
                    </a:cubicBezTo>
                    <a:cubicBezTo>
                      <a:pt x="3200" y="736"/>
                      <a:pt x="3199" y="743"/>
                      <a:pt x="3199" y="744"/>
                    </a:cubicBezTo>
                    <a:close/>
                    <a:moveTo>
                      <a:pt x="3322" y="1000"/>
                    </a:moveTo>
                    <a:cubicBezTo>
                      <a:pt x="3320" y="997"/>
                      <a:pt x="3280" y="922"/>
                      <a:pt x="3278" y="919"/>
                    </a:cubicBezTo>
                    <a:cubicBezTo>
                      <a:pt x="3275" y="922"/>
                      <a:pt x="3207" y="964"/>
                      <a:pt x="3204" y="966"/>
                    </a:cubicBezTo>
                    <a:cubicBezTo>
                      <a:pt x="3206" y="968"/>
                      <a:pt x="3243" y="1047"/>
                      <a:pt x="3244" y="1049"/>
                    </a:cubicBezTo>
                    <a:cubicBezTo>
                      <a:pt x="3247" y="1047"/>
                      <a:pt x="3319" y="1002"/>
                      <a:pt x="3322" y="1000"/>
                    </a:cubicBezTo>
                    <a:close/>
                    <a:moveTo>
                      <a:pt x="3274" y="1059"/>
                    </a:moveTo>
                    <a:lnTo>
                      <a:pt x="3355" y="1059"/>
                    </a:lnTo>
                    <a:cubicBezTo>
                      <a:pt x="3353" y="1056"/>
                      <a:pt x="3331" y="1016"/>
                      <a:pt x="3329" y="1012"/>
                    </a:cubicBezTo>
                    <a:cubicBezTo>
                      <a:pt x="3326" y="1014"/>
                      <a:pt x="3265" y="1053"/>
                      <a:pt x="3256" y="1058"/>
                    </a:cubicBezTo>
                    <a:cubicBezTo>
                      <a:pt x="3258" y="1058"/>
                      <a:pt x="3260" y="1059"/>
                      <a:pt x="3260" y="1059"/>
                    </a:cubicBezTo>
                    <a:lnTo>
                      <a:pt x="3274" y="1059"/>
                    </a:lnTo>
                    <a:close/>
                    <a:moveTo>
                      <a:pt x="2682" y="1167"/>
                    </a:moveTo>
                    <a:cubicBezTo>
                      <a:pt x="2906" y="1146"/>
                      <a:pt x="3133" y="1146"/>
                      <a:pt x="3357" y="1167"/>
                    </a:cubicBezTo>
                    <a:cubicBezTo>
                      <a:pt x="3371" y="1168"/>
                      <a:pt x="3385" y="1164"/>
                      <a:pt x="3394" y="1156"/>
                    </a:cubicBezTo>
                    <a:cubicBezTo>
                      <a:pt x="3402" y="1149"/>
                      <a:pt x="3406" y="1140"/>
                      <a:pt x="3406" y="1129"/>
                    </a:cubicBezTo>
                    <a:cubicBezTo>
                      <a:pt x="3406" y="1105"/>
                      <a:pt x="3383" y="1083"/>
                      <a:pt x="3356" y="1080"/>
                    </a:cubicBezTo>
                    <a:cubicBezTo>
                      <a:pt x="3329" y="1078"/>
                      <a:pt x="3302" y="1076"/>
                      <a:pt x="3274" y="1074"/>
                    </a:cubicBezTo>
                    <a:lnTo>
                      <a:pt x="3261" y="1073"/>
                    </a:lnTo>
                    <a:lnTo>
                      <a:pt x="3217" y="1070"/>
                    </a:lnTo>
                    <a:lnTo>
                      <a:pt x="3206" y="1069"/>
                    </a:lnTo>
                    <a:lnTo>
                      <a:pt x="3189" y="1069"/>
                    </a:lnTo>
                    <a:cubicBezTo>
                      <a:pt x="3159" y="1067"/>
                      <a:pt x="3128" y="1066"/>
                      <a:pt x="3094" y="1065"/>
                    </a:cubicBezTo>
                    <a:lnTo>
                      <a:pt x="3072" y="1065"/>
                    </a:lnTo>
                    <a:lnTo>
                      <a:pt x="3061" y="1065"/>
                    </a:lnTo>
                    <a:lnTo>
                      <a:pt x="3019" y="1065"/>
                    </a:lnTo>
                    <a:cubicBezTo>
                      <a:pt x="3019" y="1065"/>
                      <a:pt x="2952" y="1065"/>
                      <a:pt x="2952" y="1065"/>
                    </a:cubicBezTo>
                    <a:lnTo>
                      <a:pt x="2934" y="1066"/>
                    </a:lnTo>
                    <a:lnTo>
                      <a:pt x="2929" y="1066"/>
                    </a:lnTo>
                    <a:cubicBezTo>
                      <a:pt x="2900" y="1066"/>
                      <a:pt x="2875" y="1067"/>
                      <a:pt x="2850" y="1069"/>
                    </a:cubicBezTo>
                    <a:lnTo>
                      <a:pt x="2821" y="1070"/>
                    </a:lnTo>
                    <a:lnTo>
                      <a:pt x="2807" y="1071"/>
                    </a:lnTo>
                    <a:lnTo>
                      <a:pt x="2801" y="1071"/>
                    </a:lnTo>
                    <a:lnTo>
                      <a:pt x="2771" y="1073"/>
                    </a:lnTo>
                    <a:lnTo>
                      <a:pt x="2765" y="1074"/>
                    </a:lnTo>
                    <a:cubicBezTo>
                      <a:pt x="2737" y="1075"/>
                      <a:pt x="2710" y="1078"/>
                      <a:pt x="2683" y="1080"/>
                    </a:cubicBezTo>
                    <a:cubicBezTo>
                      <a:pt x="2656" y="1083"/>
                      <a:pt x="2633" y="1105"/>
                      <a:pt x="2633" y="1129"/>
                    </a:cubicBezTo>
                    <a:cubicBezTo>
                      <a:pt x="2633" y="1139"/>
                      <a:pt x="2637" y="1149"/>
                      <a:pt x="2645" y="1156"/>
                    </a:cubicBezTo>
                    <a:cubicBezTo>
                      <a:pt x="2654" y="1164"/>
                      <a:pt x="2668" y="1168"/>
                      <a:pt x="2682" y="1167"/>
                    </a:cubicBezTo>
                    <a:close/>
                    <a:moveTo>
                      <a:pt x="3034" y="909"/>
                    </a:moveTo>
                    <a:cubicBezTo>
                      <a:pt x="3034" y="909"/>
                      <a:pt x="3034" y="908"/>
                      <a:pt x="3034" y="908"/>
                    </a:cubicBezTo>
                    <a:cubicBezTo>
                      <a:pt x="3034" y="908"/>
                      <a:pt x="3034" y="904"/>
                      <a:pt x="3034" y="903"/>
                    </a:cubicBezTo>
                    <a:lnTo>
                      <a:pt x="3033" y="898"/>
                    </a:lnTo>
                    <a:lnTo>
                      <a:pt x="3033" y="895"/>
                    </a:lnTo>
                    <a:cubicBezTo>
                      <a:pt x="3028" y="869"/>
                      <a:pt x="3021" y="855"/>
                      <a:pt x="3015" y="850"/>
                    </a:cubicBezTo>
                    <a:cubicBezTo>
                      <a:pt x="3014" y="849"/>
                      <a:pt x="3013" y="848"/>
                      <a:pt x="3011" y="848"/>
                    </a:cubicBezTo>
                    <a:cubicBezTo>
                      <a:pt x="3010" y="848"/>
                      <a:pt x="3009" y="849"/>
                      <a:pt x="3008" y="850"/>
                    </a:cubicBezTo>
                    <a:cubicBezTo>
                      <a:pt x="3002" y="854"/>
                      <a:pt x="2995" y="868"/>
                      <a:pt x="2990" y="895"/>
                    </a:cubicBezTo>
                    <a:lnTo>
                      <a:pt x="2990" y="898"/>
                    </a:lnTo>
                    <a:lnTo>
                      <a:pt x="2989" y="901"/>
                    </a:lnTo>
                    <a:cubicBezTo>
                      <a:pt x="2989" y="901"/>
                      <a:pt x="2989" y="903"/>
                      <a:pt x="2989" y="904"/>
                    </a:cubicBezTo>
                    <a:cubicBezTo>
                      <a:pt x="2989" y="904"/>
                      <a:pt x="2988" y="908"/>
                      <a:pt x="2988" y="908"/>
                    </a:cubicBezTo>
                    <a:lnTo>
                      <a:pt x="2988" y="909"/>
                    </a:lnTo>
                    <a:cubicBezTo>
                      <a:pt x="2988" y="909"/>
                      <a:pt x="2988" y="909"/>
                      <a:pt x="2988" y="909"/>
                    </a:cubicBezTo>
                    <a:cubicBezTo>
                      <a:pt x="2987" y="918"/>
                      <a:pt x="2987" y="927"/>
                      <a:pt x="2987" y="936"/>
                    </a:cubicBezTo>
                    <a:cubicBezTo>
                      <a:pt x="2987" y="943"/>
                      <a:pt x="2987" y="951"/>
                      <a:pt x="2988" y="958"/>
                    </a:cubicBezTo>
                    <a:lnTo>
                      <a:pt x="2988" y="963"/>
                    </a:lnTo>
                    <a:cubicBezTo>
                      <a:pt x="2988" y="963"/>
                      <a:pt x="2989" y="968"/>
                      <a:pt x="2989" y="968"/>
                    </a:cubicBezTo>
                    <a:lnTo>
                      <a:pt x="2990" y="975"/>
                    </a:lnTo>
                    <a:cubicBezTo>
                      <a:pt x="2990" y="975"/>
                      <a:pt x="2993" y="990"/>
                      <a:pt x="2993" y="991"/>
                    </a:cubicBezTo>
                    <a:cubicBezTo>
                      <a:pt x="2993" y="990"/>
                      <a:pt x="2993" y="991"/>
                      <a:pt x="2993" y="992"/>
                    </a:cubicBezTo>
                    <a:cubicBezTo>
                      <a:pt x="2993" y="992"/>
                      <a:pt x="2995" y="998"/>
                      <a:pt x="2995" y="998"/>
                    </a:cubicBezTo>
                    <a:lnTo>
                      <a:pt x="2995" y="999"/>
                    </a:lnTo>
                    <a:cubicBezTo>
                      <a:pt x="2998" y="1007"/>
                      <a:pt x="3001" y="1014"/>
                      <a:pt x="3004" y="1018"/>
                    </a:cubicBezTo>
                    <a:cubicBezTo>
                      <a:pt x="3004" y="1018"/>
                      <a:pt x="3006" y="1021"/>
                      <a:pt x="3006" y="1021"/>
                    </a:cubicBezTo>
                    <a:lnTo>
                      <a:pt x="3007" y="1022"/>
                    </a:lnTo>
                    <a:lnTo>
                      <a:pt x="3007" y="1022"/>
                    </a:lnTo>
                    <a:lnTo>
                      <a:pt x="3009" y="1023"/>
                    </a:lnTo>
                    <a:cubicBezTo>
                      <a:pt x="3009" y="1023"/>
                      <a:pt x="3011" y="1024"/>
                      <a:pt x="3011" y="1024"/>
                    </a:cubicBezTo>
                    <a:lnTo>
                      <a:pt x="3011" y="1024"/>
                    </a:lnTo>
                    <a:cubicBezTo>
                      <a:pt x="3011" y="1024"/>
                      <a:pt x="3013" y="1024"/>
                      <a:pt x="3013" y="1024"/>
                    </a:cubicBezTo>
                    <a:lnTo>
                      <a:pt x="3014" y="1023"/>
                    </a:lnTo>
                    <a:cubicBezTo>
                      <a:pt x="3014" y="1023"/>
                      <a:pt x="3016" y="1022"/>
                      <a:pt x="3016" y="1022"/>
                    </a:cubicBezTo>
                    <a:lnTo>
                      <a:pt x="3017" y="1021"/>
                    </a:lnTo>
                    <a:lnTo>
                      <a:pt x="3019" y="1018"/>
                    </a:lnTo>
                    <a:cubicBezTo>
                      <a:pt x="3022" y="1014"/>
                      <a:pt x="3025" y="1007"/>
                      <a:pt x="3027" y="1000"/>
                    </a:cubicBezTo>
                    <a:lnTo>
                      <a:pt x="3028" y="998"/>
                    </a:lnTo>
                    <a:lnTo>
                      <a:pt x="3028" y="997"/>
                    </a:lnTo>
                    <a:lnTo>
                      <a:pt x="3030" y="992"/>
                    </a:lnTo>
                    <a:lnTo>
                      <a:pt x="3030" y="989"/>
                    </a:lnTo>
                    <a:lnTo>
                      <a:pt x="3033" y="976"/>
                    </a:lnTo>
                    <a:lnTo>
                      <a:pt x="3034" y="968"/>
                    </a:lnTo>
                    <a:lnTo>
                      <a:pt x="3034" y="967"/>
                    </a:lnTo>
                    <a:lnTo>
                      <a:pt x="3034" y="964"/>
                    </a:lnTo>
                    <a:lnTo>
                      <a:pt x="3035" y="958"/>
                    </a:lnTo>
                    <a:cubicBezTo>
                      <a:pt x="3036" y="951"/>
                      <a:pt x="3036" y="943"/>
                      <a:pt x="3036" y="936"/>
                    </a:cubicBezTo>
                    <a:cubicBezTo>
                      <a:pt x="3036" y="927"/>
                      <a:pt x="3035" y="919"/>
                      <a:pt x="3035" y="910"/>
                    </a:cubicBezTo>
                    <a:lnTo>
                      <a:pt x="3034" y="909"/>
                    </a:lnTo>
                    <a:close/>
                    <a:moveTo>
                      <a:pt x="3039" y="1008"/>
                    </a:moveTo>
                    <a:cubicBezTo>
                      <a:pt x="3037" y="1014"/>
                      <a:pt x="3035" y="1019"/>
                      <a:pt x="3032" y="1024"/>
                    </a:cubicBezTo>
                    <a:cubicBezTo>
                      <a:pt x="3040" y="1031"/>
                      <a:pt x="3057" y="1036"/>
                      <a:pt x="3078" y="1038"/>
                    </a:cubicBezTo>
                    <a:lnTo>
                      <a:pt x="3083" y="1038"/>
                    </a:lnTo>
                    <a:lnTo>
                      <a:pt x="3086" y="1038"/>
                    </a:lnTo>
                    <a:lnTo>
                      <a:pt x="3091" y="1038"/>
                    </a:lnTo>
                    <a:cubicBezTo>
                      <a:pt x="3091" y="1038"/>
                      <a:pt x="3094" y="1038"/>
                      <a:pt x="3094" y="1038"/>
                    </a:cubicBezTo>
                    <a:cubicBezTo>
                      <a:pt x="3094" y="1038"/>
                      <a:pt x="3099" y="1038"/>
                      <a:pt x="3099" y="1038"/>
                    </a:cubicBezTo>
                    <a:cubicBezTo>
                      <a:pt x="3134" y="1035"/>
                      <a:pt x="3159" y="1022"/>
                      <a:pt x="3159" y="1012"/>
                    </a:cubicBezTo>
                    <a:cubicBezTo>
                      <a:pt x="3159" y="1011"/>
                      <a:pt x="3159" y="1011"/>
                      <a:pt x="3159" y="1011"/>
                    </a:cubicBezTo>
                    <a:cubicBezTo>
                      <a:pt x="3159" y="1009"/>
                      <a:pt x="3157" y="1006"/>
                      <a:pt x="3155" y="1004"/>
                    </a:cubicBezTo>
                    <a:cubicBezTo>
                      <a:pt x="3153" y="1003"/>
                      <a:pt x="3151" y="1001"/>
                      <a:pt x="3149" y="1000"/>
                    </a:cubicBezTo>
                    <a:cubicBezTo>
                      <a:pt x="3149" y="1000"/>
                      <a:pt x="3144" y="997"/>
                      <a:pt x="3144" y="997"/>
                    </a:cubicBezTo>
                    <a:lnTo>
                      <a:pt x="3138" y="995"/>
                    </a:lnTo>
                    <a:cubicBezTo>
                      <a:pt x="3133" y="993"/>
                      <a:pt x="3128" y="992"/>
                      <a:pt x="3122" y="991"/>
                    </a:cubicBezTo>
                    <a:cubicBezTo>
                      <a:pt x="3121" y="992"/>
                      <a:pt x="3116" y="995"/>
                      <a:pt x="3116" y="995"/>
                    </a:cubicBezTo>
                    <a:lnTo>
                      <a:pt x="3109" y="998"/>
                    </a:lnTo>
                    <a:lnTo>
                      <a:pt x="3109" y="998"/>
                    </a:lnTo>
                    <a:lnTo>
                      <a:pt x="3103" y="1001"/>
                    </a:lnTo>
                    <a:cubicBezTo>
                      <a:pt x="3103" y="1001"/>
                      <a:pt x="3098" y="1003"/>
                      <a:pt x="3098" y="1003"/>
                    </a:cubicBezTo>
                    <a:cubicBezTo>
                      <a:pt x="3098" y="1003"/>
                      <a:pt x="3092" y="1005"/>
                      <a:pt x="3092" y="1005"/>
                    </a:cubicBezTo>
                    <a:lnTo>
                      <a:pt x="3086" y="1007"/>
                    </a:lnTo>
                    <a:cubicBezTo>
                      <a:pt x="3069" y="1012"/>
                      <a:pt x="3053" y="1013"/>
                      <a:pt x="3042" y="1010"/>
                    </a:cubicBezTo>
                    <a:cubicBezTo>
                      <a:pt x="3042" y="1010"/>
                      <a:pt x="3041" y="1009"/>
                      <a:pt x="3039" y="1008"/>
                    </a:cubicBezTo>
                    <a:close/>
                    <a:moveTo>
                      <a:pt x="2537" y="661"/>
                    </a:moveTo>
                    <a:cubicBezTo>
                      <a:pt x="2534" y="659"/>
                      <a:pt x="2507" y="643"/>
                      <a:pt x="2503" y="640"/>
                    </a:cubicBezTo>
                    <a:cubicBezTo>
                      <a:pt x="2502" y="648"/>
                      <a:pt x="2501" y="655"/>
                      <a:pt x="2501" y="664"/>
                    </a:cubicBezTo>
                    <a:cubicBezTo>
                      <a:pt x="2501" y="677"/>
                      <a:pt x="2503" y="692"/>
                      <a:pt x="2505" y="709"/>
                    </a:cubicBezTo>
                    <a:cubicBezTo>
                      <a:pt x="2508" y="705"/>
                      <a:pt x="2537" y="662"/>
                      <a:pt x="2537" y="661"/>
                    </a:cubicBezTo>
                    <a:close/>
                    <a:moveTo>
                      <a:pt x="2845" y="618"/>
                    </a:moveTo>
                    <a:lnTo>
                      <a:pt x="2845" y="618"/>
                    </a:lnTo>
                    <a:lnTo>
                      <a:pt x="2839" y="619"/>
                    </a:lnTo>
                    <a:lnTo>
                      <a:pt x="2839" y="619"/>
                    </a:lnTo>
                    <a:lnTo>
                      <a:pt x="2837" y="619"/>
                    </a:lnTo>
                    <a:lnTo>
                      <a:pt x="2835" y="619"/>
                    </a:lnTo>
                    <a:lnTo>
                      <a:pt x="2835" y="619"/>
                    </a:lnTo>
                    <a:lnTo>
                      <a:pt x="2834" y="619"/>
                    </a:lnTo>
                    <a:lnTo>
                      <a:pt x="2832" y="619"/>
                    </a:lnTo>
                    <a:cubicBezTo>
                      <a:pt x="2827" y="619"/>
                      <a:pt x="2821" y="619"/>
                      <a:pt x="2816" y="617"/>
                    </a:cubicBezTo>
                    <a:cubicBezTo>
                      <a:pt x="2817" y="621"/>
                      <a:pt x="2819" y="640"/>
                      <a:pt x="2820" y="642"/>
                    </a:cubicBezTo>
                    <a:cubicBezTo>
                      <a:pt x="2826" y="644"/>
                      <a:pt x="2833" y="645"/>
                      <a:pt x="2839" y="645"/>
                    </a:cubicBezTo>
                    <a:lnTo>
                      <a:pt x="2844" y="644"/>
                    </a:lnTo>
                    <a:lnTo>
                      <a:pt x="2845" y="644"/>
                    </a:lnTo>
                    <a:lnTo>
                      <a:pt x="2849" y="644"/>
                    </a:lnTo>
                    <a:lnTo>
                      <a:pt x="2854" y="642"/>
                    </a:lnTo>
                    <a:cubicBezTo>
                      <a:pt x="2858" y="641"/>
                      <a:pt x="2862" y="639"/>
                      <a:pt x="2865" y="637"/>
                    </a:cubicBezTo>
                    <a:cubicBezTo>
                      <a:pt x="2865" y="635"/>
                      <a:pt x="2863" y="617"/>
                      <a:pt x="2863" y="612"/>
                    </a:cubicBezTo>
                    <a:cubicBezTo>
                      <a:pt x="2859" y="614"/>
                      <a:pt x="2854" y="616"/>
                      <a:pt x="2850" y="617"/>
                    </a:cubicBezTo>
                    <a:lnTo>
                      <a:pt x="2845" y="618"/>
                    </a:lnTo>
                    <a:close/>
                    <a:moveTo>
                      <a:pt x="3132" y="794"/>
                    </a:moveTo>
                    <a:cubicBezTo>
                      <a:pt x="3134" y="795"/>
                      <a:pt x="3138" y="798"/>
                      <a:pt x="3138" y="798"/>
                    </a:cubicBezTo>
                    <a:cubicBezTo>
                      <a:pt x="3138" y="798"/>
                      <a:pt x="3142" y="799"/>
                      <a:pt x="3142" y="799"/>
                    </a:cubicBezTo>
                    <a:lnTo>
                      <a:pt x="3146" y="801"/>
                    </a:lnTo>
                    <a:cubicBezTo>
                      <a:pt x="3146" y="801"/>
                      <a:pt x="3147" y="801"/>
                      <a:pt x="3147" y="801"/>
                    </a:cubicBezTo>
                    <a:cubicBezTo>
                      <a:pt x="3155" y="803"/>
                      <a:pt x="3162" y="803"/>
                      <a:pt x="3170" y="801"/>
                    </a:cubicBezTo>
                    <a:cubicBezTo>
                      <a:pt x="3171" y="800"/>
                      <a:pt x="3175" y="782"/>
                      <a:pt x="3177" y="776"/>
                    </a:cubicBezTo>
                    <a:cubicBezTo>
                      <a:pt x="3168" y="777"/>
                      <a:pt x="3160" y="777"/>
                      <a:pt x="3152" y="775"/>
                    </a:cubicBezTo>
                    <a:cubicBezTo>
                      <a:pt x="3152" y="775"/>
                      <a:pt x="3147" y="774"/>
                      <a:pt x="3147" y="774"/>
                    </a:cubicBezTo>
                    <a:cubicBezTo>
                      <a:pt x="3147" y="774"/>
                      <a:pt x="3143" y="772"/>
                      <a:pt x="3142" y="772"/>
                    </a:cubicBezTo>
                    <a:cubicBezTo>
                      <a:pt x="3142" y="772"/>
                      <a:pt x="3139" y="771"/>
                      <a:pt x="3137" y="769"/>
                    </a:cubicBezTo>
                    <a:cubicBezTo>
                      <a:pt x="3136" y="773"/>
                      <a:pt x="3132" y="792"/>
                      <a:pt x="3132" y="794"/>
                    </a:cubicBezTo>
                    <a:close/>
                    <a:moveTo>
                      <a:pt x="2772" y="465"/>
                    </a:moveTo>
                    <a:cubicBezTo>
                      <a:pt x="2751" y="464"/>
                      <a:pt x="2719" y="465"/>
                      <a:pt x="2683" y="473"/>
                    </a:cubicBezTo>
                    <a:cubicBezTo>
                      <a:pt x="2682" y="474"/>
                      <a:pt x="2672" y="489"/>
                      <a:pt x="2670" y="491"/>
                    </a:cubicBezTo>
                    <a:cubicBezTo>
                      <a:pt x="2673" y="493"/>
                      <a:pt x="2728" y="530"/>
                      <a:pt x="2731" y="532"/>
                    </a:cubicBezTo>
                    <a:cubicBezTo>
                      <a:pt x="2732" y="529"/>
                      <a:pt x="2769" y="470"/>
                      <a:pt x="2772" y="465"/>
                    </a:cubicBezTo>
                    <a:close/>
                    <a:moveTo>
                      <a:pt x="2829" y="541"/>
                    </a:moveTo>
                    <a:cubicBezTo>
                      <a:pt x="2829" y="541"/>
                      <a:pt x="2823" y="541"/>
                      <a:pt x="2823" y="541"/>
                    </a:cubicBezTo>
                    <a:lnTo>
                      <a:pt x="2818" y="540"/>
                    </a:lnTo>
                    <a:lnTo>
                      <a:pt x="2812" y="539"/>
                    </a:lnTo>
                    <a:cubicBezTo>
                      <a:pt x="2812" y="539"/>
                      <a:pt x="2808" y="538"/>
                      <a:pt x="2805" y="537"/>
                    </a:cubicBezTo>
                    <a:cubicBezTo>
                      <a:pt x="2805" y="542"/>
                      <a:pt x="2807" y="559"/>
                      <a:pt x="2808" y="561"/>
                    </a:cubicBezTo>
                    <a:cubicBezTo>
                      <a:pt x="2811" y="563"/>
                      <a:pt x="2815" y="564"/>
                      <a:pt x="2819" y="564"/>
                    </a:cubicBezTo>
                    <a:lnTo>
                      <a:pt x="2824" y="565"/>
                    </a:lnTo>
                    <a:lnTo>
                      <a:pt x="2825" y="565"/>
                    </a:lnTo>
                    <a:cubicBezTo>
                      <a:pt x="2825" y="565"/>
                      <a:pt x="2830" y="566"/>
                      <a:pt x="2830" y="566"/>
                    </a:cubicBezTo>
                    <a:lnTo>
                      <a:pt x="2833" y="566"/>
                    </a:lnTo>
                    <a:lnTo>
                      <a:pt x="2834" y="565"/>
                    </a:lnTo>
                    <a:lnTo>
                      <a:pt x="2839" y="565"/>
                    </a:lnTo>
                    <a:cubicBezTo>
                      <a:pt x="2846" y="564"/>
                      <a:pt x="2852" y="562"/>
                      <a:pt x="2858" y="558"/>
                    </a:cubicBezTo>
                    <a:cubicBezTo>
                      <a:pt x="2858" y="556"/>
                      <a:pt x="2856" y="538"/>
                      <a:pt x="2856" y="533"/>
                    </a:cubicBezTo>
                    <a:cubicBezTo>
                      <a:pt x="2849" y="537"/>
                      <a:pt x="2842" y="539"/>
                      <a:pt x="2834" y="540"/>
                    </a:cubicBezTo>
                    <a:lnTo>
                      <a:pt x="2829" y="541"/>
                    </a:lnTo>
                    <a:close/>
                    <a:moveTo>
                      <a:pt x="3050" y="516"/>
                    </a:moveTo>
                    <a:lnTo>
                      <a:pt x="3049" y="513"/>
                    </a:lnTo>
                    <a:lnTo>
                      <a:pt x="3049" y="512"/>
                    </a:lnTo>
                    <a:cubicBezTo>
                      <a:pt x="3049" y="512"/>
                      <a:pt x="3048" y="507"/>
                      <a:pt x="3048" y="507"/>
                    </a:cubicBezTo>
                    <a:lnTo>
                      <a:pt x="3047" y="502"/>
                    </a:lnTo>
                    <a:cubicBezTo>
                      <a:pt x="3041" y="487"/>
                      <a:pt x="3027" y="478"/>
                      <a:pt x="3011" y="478"/>
                    </a:cubicBezTo>
                    <a:cubicBezTo>
                      <a:pt x="2996" y="478"/>
                      <a:pt x="2982" y="488"/>
                      <a:pt x="2976" y="502"/>
                    </a:cubicBezTo>
                    <a:lnTo>
                      <a:pt x="2974" y="507"/>
                    </a:lnTo>
                    <a:lnTo>
                      <a:pt x="2974" y="512"/>
                    </a:lnTo>
                    <a:lnTo>
                      <a:pt x="2973" y="513"/>
                    </a:lnTo>
                    <a:lnTo>
                      <a:pt x="2973" y="516"/>
                    </a:lnTo>
                    <a:cubicBezTo>
                      <a:pt x="2973" y="535"/>
                      <a:pt x="2986" y="550"/>
                      <a:pt x="3004" y="554"/>
                    </a:cubicBezTo>
                    <a:cubicBezTo>
                      <a:pt x="3004" y="554"/>
                      <a:pt x="3009" y="554"/>
                      <a:pt x="3009" y="554"/>
                    </a:cubicBezTo>
                    <a:lnTo>
                      <a:pt x="3011" y="554"/>
                    </a:lnTo>
                    <a:lnTo>
                      <a:pt x="3013" y="554"/>
                    </a:lnTo>
                    <a:cubicBezTo>
                      <a:pt x="3013" y="554"/>
                      <a:pt x="3014" y="554"/>
                      <a:pt x="3014" y="554"/>
                    </a:cubicBezTo>
                    <a:lnTo>
                      <a:pt x="3015" y="554"/>
                    </a:lnTo>
                    <a:lnTo>
                      <a:pt x="3019" y="554"/>
                    </a:lnTo>
                    <a:cubicBezTo>
                      <a:pt x="3037" y="550"/>
                      <a:pt x="3050" y="534"/>
                      <a:pt x="3050" y="516"/>
                    </a:cubicBezTo>
                    <a:close/>
                    <a:moveTo>
                      <a:pt x="2881" y="772"/>
                    </a:moveTo>
                    <a:cubicBezTo>
                      <a:pt x="2881" y="772"/>
                      <a:pt x="2876" y="774"/>
                      <a:pt x="2876" y="774"/>
                    </a:cubicBezTo>
                    <a:cubicBezTo>
                      <a:pt x="2876" y="774"/>
                      <a:pt x="2871" y="775"/>
                      <a:pt x="2871" y="775"/>
                    </a:cubicBezTo>
                    <a:cubicBezTo>
                      <a:pt x="2863" y="777"/>
                      <a:pt x="2855" y="777"/>
                      <a:pt x="2847" y="776"/>
                    </a:cubicBezTo>
                    <a:cubicBezTo>
                      <a:pt x="2848" y="780"/>
                      <a:pt x="2852" y="799"/>
                      <a:pt x="2853" y="801"/>
                    </a:cubicBezTo>
                    <a:cubicBezTo>
                      <a:pt x="2861" y="803"/>
                      <a:pt x="2869" y="803"/>
                      <a:pt x="2876" y="801"/>
                    </a:cubicBezTo>
                    <a:lnTo>
                      <a:pt x="2882" y="799"/>
                    </a:lnTo>
                    <a:cubicBezTo>
                      <a:pt x="2882" y="799"/>
                      <a:pt x="2885" y="798"/>
                      <a:pt x="2886" y="798"/>
                    </a:cubicBezTo>
                    <a:cubicBezTo>
                      <a:pt x="2886" y="798"/>
                      <a:pt x="2886" y="797"/>
                      <a:pt x="2886" y="797"/>
                    </a:cubicBezTo>
                    <a:cubicBezTo>
                      <a:pt x="2886" y="797"/>
                      <a:pt x="2890" y="795"/>
                      <a:pt x="2892" y="794"/>
                    </a:cubicBezTo>
                    <a:cubicBezTo>
                      <a:pt x="2891" y="792"/>
                      <a:pt x="2887" y="773"/>
                      <a:pt x="2886" y="769"/>
                    </a:cubicBezTo>
                    <a:cubicBezTo>
                      <a:pt x="2884" y="771"/>
                      <a:pt x="2881" y="772"/>
                      <a:pt x="2881" y="772"/>
                    </a:cubicBezTo>
                    <a:close/>
                    <a:moveTo>
                      <a:pt x="2837" y="580"/>
                    </a:moveTo>
                    <a:lnTo>
                      <a:pt x="2837" y="580"/>
                    </a:lnTo>
                    <a:lnTo>
                      <a:pt x="2837" y="580"/>
                    </a:lnTo>
                    <a:cubicBezTo>
                      <a:pt x="2837" y="580"/>
                      <a:pt x="2833" y="580"/>
                      <a:pt x="2833" y="580"/>
                    </a:cubicBezTo>
                    <a:lnTo>
                      <a:pt x="2831" y="580"/>
                    </a:lnTo>
                    <a:lnTo>
                      <a:pt x="2828" y="580"/>
                    </a:lnTo>
                    <a:lnTo>
                      <a:pt x="2823" y="580"/>
                    </a:lnTo>
                    <a:lnTo>
                      <a:pt x="2818" y="579"/>
                    </a:lnTo>
                    <a:lnTo>
                      <a:pt x="2813" y="578"/>
                    </a:lnTo>
                    <a:cubicBezTo>
                      <a:pt x="2813" y="578"/>
                      <a:pt x="2811" y="577"/>
                      <a:pt x="2810" y="577"/>
                    </a:cubicBezTo>
                    <a:cubicBezTo>
                      <a:pt x="2810" y="579"/>
                      <a:pt x="2814" y="602"/>
                      <a:pt x="2814" y="602"/>
                    </a:cubicBezTo>
                    <a:cubicBezTo>
                      <a:pt x="2815" y="603"/>
                      <a:pt x="2817" y="603"/>
                      <a:pt x="2817" y="603"/>
                    </a:cubicBezTo>
                    <a:cubicBezTo>
                      <a:pt x="2821" y="604"/>
                      <a:pt x="2825" y="605"/>
                      <a:pt x="2829" y="605"/>
                    </a:cubicBezTo>
                    <a:lnTo>
                      <a:pt x="2835" y="605"/>
                    </a:lnTo>
                    <a:lnTo>
                      <a:pt x="2835" y="605"/>
                    </a:lnTo>
                    <a:cubicBezTo>
                      <a:pt x="2835" y="605"/>
                      <a:pt x="2837" y="605"/>
                      <a:pt x="2837" y="605"/>
                    </a:cubicBezTo>
                    <a:lnTo>
                      <a:pt x="2839" y="605"/>
                    </a:lnTo>
                    <a:lnTo>
                      <a:pt x="2840" y="605"/>
                    </a:lnTo>
                    <a:lnTo>
                      <a:pt x="2840" y="604"/>
                    </a:lnTo>
                    <a:lnTo>
                      <a:pt x="2842" y="604"/>
                    </a:lnTo>
                    <a:lnTo>
                      <a:pt x="2847" y="603"/>
                    </a:lnTo>
                    <a:cubicBezTo>
                      <a:pt x="2852" y="602"/>
                      <a:pt x="2857" y="599"/>
                      <a:pt x="2861" y="596"/>
                    </a:cubicBezTo>
                    <a:cubicBezTo>
                      <a:pt x="2861" y="595"/>
                      <a:pt x="2859" y="578"/>
                      <a:pt x="2859" y="574"/>
                    </a:cubicBezTo>
                    <a:cubicBezTo>
                      <a:pt x="2854" y="576"/>
                      <a:pt x="2848" y="578"/>
                      <a:pt x="2842" y="579"/>
                    </a:cubicBezTo>
                    <a:lnTo>
                      <a:pt x="2837" y="580"/>
                    </a:lnTo>
                    <a:close/>
                    <a:moveTo>
                      <a:pt x="2813" y="500"/>
                    </a:moveTo>
                    <a:lnTo>
                      <a:pt x="2807" y="499"/>
                    </a:lnTo>
                    <a:lnTo>
                      <a:pt x="2802" y="497"/>
                    </a:lnTo>
                    <a:cubicBezTo>
                      <a:pt x="2802" y="497"/>
                      <a:pt x="2801" y="497"/>
                      <a:pt x="2799" y="497"/>
                    </a:cubicBezTo>
                    <a:cubicBezTo>
                      <a:pt x="2800" y="501"/>
                      <a:pt x="2802" y="520"/>
                      <a:pt x="2803" y="522"/>
                    </a:cubicBezTo>
                    <a:cubicBezTo>
                      <a:pt x="2805" y="523"/>
                      <a:pt x="2810" y="524"/>
                      <a:pt x="2810" y="524"/>
                    </a:cubicBezTo>
                    <a:lnTo>
                      <a:pt x="2816" y="525"/>
                    </a:lnTo>
                    <a:cubicBezTo>
                      <a:pt x="2816" y="525"/>
                      <a:pt x="2821" y="526"/>
                      <a:pt x="2821" y="526"/>
                    </a:cubicBezTo>
                    <a:lnTo>
                      <a:pt x="2827" y="526"/>
                    </a:lnTo>
                    <a:lnTo>
                      <a:pt x="2831" y="526"/>
                    </a:lnTo>
                    <a:lnTo>
                      <a:pt x="2831" y="526"/>
                    </a:lnTo>
                    <a:cubicBezTo>
                      <a:pt x="2840" y="525"/>
                      <a:pt x="2848" y="522"/>
                      <a:pt x="2855" y="517"/>
                    </a:cubicBezTo>
                    <a:cubicBezTo>
                      <a:pt x="2855" y="516"/>
                      <a:pt x="2854" y="507"/>
                      <a:pt x="2854" y="507"/>
                    </a:cubicBezTo>
                    <a:cubicBezTo>
                      <a:pt x="2854" y="507"/>
                      <a:pt x="2854" y="495"/>
                      <a:pt x="2854" y="494"/>
                    </a:cubicBezTo>
                    <a:cubicBezTo>
                      <a:pt x="2841" y="500"/>
                      <a:pt x="2828" y="502"/>
                      <a:pt x="2813" y="500"/>
                    </a:cubicBezTo>
                    <a:close/>
                    <a:moveTo>
                      <a:pt x="3066" y="438"/>
                    </a:moveTo>
                    <a:lnTo>
                      <a:pt x="3070" y="435"/>
                    </a:lnTo>
                    <a:cubicBezTo>
                      <a:pt x="3093" y="416"/>
                      <a:pt x="3106" y="389"/>
                      <a:pt x="3106" y="360"/>
                    </a:cubicBezTo>
                    <a:cubicBezTo>
                      <a:pt x="3106" y="333"/>
                      <a:pt x="3094" y="306"/>
                      <a:pt x="3073" y="288"/>
                    </a:cubicBezTo>
                    <a:lnTo>
                      <a:pt x="3067" y="283"/>
                    </a:lnTo>
                    <a:lnTo>
                      <a:pt x="3061" y="279"/>
                    </a:lnTo>
                    <a:cubicBezTo>
                      <a:pt x="3046" y="270"/>
                      <a:pt x="3029" y="265"/>
                      <a:pt x="3011" y="265"/>
                    </a:cubicBezTo>
                    <a:cubicBezTo>
                      <a:pt x="2997" y="265"/>
                      <a:pt x="2984" y="268"/>
                      <a:pt x="2971" y="274"/>
                    </a:cubicBezTo>
                    <a:lnTo>
                      <a:pt x="2965" y="277"/>
                    </a:lnTo>
                    <a:lnTo>
                      <a:pt x="2959" y="281"/>
                    </a:lnTo>
                    <a:cubicBezTo>
                      <a:pt x="2932" y="299"/>
                      <a:pt x="2917" y="328"/>
                      <a:pt x="2917" y="360"/>
                    </a:cubicBezTo>
                    <a:cubicBezTo>
                      <a:pt x="2917" y="389"/>
                      <a:pt x="2930" y="417"/>
                      <a:pt x="2953" y="435"/>
                    </a:cubicBezTo>
                    <a:cubicBezTo>
                      <a:pt x="2953" y="435"/>
                      <a:pt x="2957" y="438"/>
                      <a:pt x="2957" y="438"/>
                    </a:cubicBezTo>
                    <a:lnTo>
                      <a:pt x="2961" y="440"/>
                    </a:lnTo>
                    <a:cubicBezTo>
                      <a:pt x="2976" y="450"/>
                      <a:pt x="2994" y="455"/>
                      <a:pt x="3011" y="455"/>
                    </a:cubicBezTo>
                    <a:cubicBezTo>
                      <a:pt x="3029" y="455"/>
                      <a:pt x="3047" y="450"/>
                      <a:pt x="3062" y="440"/>
                    </a:cubicBezTo>
                    <a:lnTo>
                      <a:pt x="3066" y="438"/>
                    </a:lnTo>
                    <a:close/>
                    <a:moveTo>
                      <a:pt x="3046" y="611"/>
                    </a:moveTo>
                    <a:cubicBezTo>
                      <a:pt x="3046" y="595"/>
                      <a:pt x="3034" y="581"/>
                      <a:pt x="3019" y="577"/>
                    </a:cubicBezTo>
                    <a:lnTo>
                      <a:pt x="3014" y="577"/>
                    </a:lnTo>
                    <a:lnTo>
                      <a:pt x="3014" y="577"/>
                    </a:lnTo>
                    <a:lnTo>
                      <a:pt x="3013" y="577"/>
                    </a:lnTo>
                    <a:lnTo>
                      <a:pt x="3011" y="577"/>
                    </a:lnTo>
                    <a:lnTo>
                      <a:pt x="3010" y="577"/>
                    </a:lnTo>
                    <a:cubicBezTo>
                      <a:pt x="3010" y="577"/>
                      <a:pt x="3009" y="577"/>
                      <a:pt x="3009" y="577"/>
                    </a:cubicBezTo>
                    <a:lnTo>
                      <a:pt x="3008" y="577"/>
                    </a:lnTo>
                    <a:lnTo>
                      <a:pt x="3005" y="577"/>
                    </a:lnTo>
                    <a:cubicBezTo>
                      <a:pt x="2989" y="581"/>
                      <a:pt x="2977" y="595"/>
                      <a:pt x="2977" y="611"/>
                    </a:cubicBezTo>
                    <a:cubicBezTo>
                      <a:pt x="2977" y="627"/>
                      <a:pt x="2989" y="641"/>
                      <a:pt x="3005" y="644"/>
                    </a:cubicBezTo>
                    <a:lnTo>
                      <a:pt x="3008" y="645"/>
                    </a:lnTo>
                    <a:lnTo>
                      <a:pt x="3009" y="645"/>
                    </a:lnTo>
                    <a:lnTo>
                      <a:pt x="3011" y="645"/>
                    </a:lnTo>
                    <a:lnTo>
                      <a:pt x="3015" y="645"/>
                    </a:lnTo>
                    <a:lnTo>
                      <a:pt x="3016" y="645"/>
                    </a:lnTo>
                    <a:lnTo>
                      <a:pt x="3018" y="644"/>
                    </a:lnTo>
                    <a:cubicBezTo>
                      <a:pt x="3034" y="641"/>
                      <a:pt x="3046" y="627"/>
                      <a:pt x="3046" y="611"/>
                    </a:cubicBezTo>
                    <a:close/>
                    <a:moveTo>
                      <a:pt x="2800" y="482"/>
                    </a:moveTo>
                    <a:cubicBezTo>
                      <a:pt x="2800" y="482"/>
                      <a:pt x="2800" y="482"/>
                      <a:pt x="2800" y="482"/>
                    </a:cubicBezTo>
                    <a:lnTo>
                      <a:pt x="2806" y="484"/>
                    </a:lnTo>
                    <a:lnTo>
                      <a:pt x="2811" y="485"/>
                    </a:lnTo>
                    <a:cubicBezTo>
                      <a:pt x="2827" y="489"/>
                      <a:pt x="2841" y="486"/>
                      <a:pt x="2853" y="478"/>
                    </a:cubicBezTo>
                    <a:cubicBezTo>
                      <a:pt x="2853" y="476"/>
                      <a:pt x="2852" y="456"/>
                      <a:pt x="2852" y="455"/>
                    </a:cubicBezTo>
                    <a:cubicBezTo>
                      <a:pt x="2851" y="453"/>
                      <a:pt x="2844" y="438"/>
                      <a:pt x="2820" y="440"/>
                    </a:cubicBezTo>
                    <a:cubicBezTo>
                      <a:pt x="2809" y="441"/>
                      <a:pt x="2801" y="446"/>
                      <a:pt x="2798" y="455"/>
                    </a:cubicBezTo>
                    <a:lnTo>
                      <a:pt x="2796" y="459"/>
                    </a:lnTo>
                    <a:lnTo>
                      <a:pt x="2796" y="464"/>
                    </a:lnTo>
                    <a:lnTo>
                      <a:pt x="2796" y="465"/>
                    </a:lnTo>
                    <a:cubicBezTo>
                      <a:pt x="2796" y="465"/>
                      <a:pt x="2797" y="479"/>
                      <a:pt x="2798" y="481"/>
                    </a:cubicBezTo>
                    <a:cubicBezTo>
                      <a:pt x="2798" y="481"/>
                      <a:pt x="2800" y="482"/>
                      <a:pt x="2800" y="482"/>
                    </a:cubicBezTo>
                    <a:close/>
                    <a:moveTo>
                      <a:pt x="2557" y="657"/>
                    </a:moveTo>
                    <a:cubicBezTo>
                      <a:pt x="2560" y="659"/>
                      <a:pt x="2625" y="700"/>
                      <a:pt x="2626" y="701"/>
                    </a:cubicBezTo>
                    <a:cubicBezTo>
                      <a:pt x="2628" y="697"/>
                      <a:pt x="2666" y="636"/>
                      <a:pt x="2668" y="633"/>
                    </a:cubicBezTo>
                    <a:cubicBezTo>
                      <a:pt x="2665" y="631"/>
                      <a:pt x="2605" y="592"/>
                      <a:pt x="2603" y="591"/>
                    </a:cubicBezTo>
                    <a:cubicBezTo>
                      <a:pt x="2601" y="594"/>
                      <a:pt x="2559" y="654"/>
                      <a:pt x="2557" y="657"/>
                    </a:cubicBezTo>
                    <a:close/>
                    <a:moveTo>
                      <a:pt x="2581" y="800"/>
                    </a:moveTo>
                    <a:cubicBezTo>
                      <a:pt x="2584" y="801"/>
                      <a:pt x="2656" y="847"/>
                      <a:pt x="2660" y="849"/>
                    </a:cubicBezTo>
                    <a:cubicBezTo>
                      <a:pt x="2661" y="847"/>
                      <a:pt x="2704" y="769"/>
                      <a:pt x="2704" y="769"/>
                    </a:cubicBezTo>
                    <a:lnTo>
                      <a:pt x="2705" y="767"/>
                    </a:lnTo>
                    <a:cubicBezTo>
                      <a:pt x="2702" y="765"/>
                      <a:pt x="2634" y="722"/>
                      <a:pt x="2631" y="720"/>
                    </a:cubicBezTo>
                    <a:cubicBezTo>
                      <a:pt x="2630" y="721"/>
                      <a:pt x="2583" y="796"/>
                      <a:pt x="2581" y="800"/>
                    </a:cubicBezTo>
                    <a:close/>
                    <a:moveTo>
                      <a:pt x="3535" y="5970"/>
                    </a:moveTo>
                    <a:lnTo>
                      <a:pt x="3526" y="5976"/>
                    </a:lnTo>
                    <a:lnTo>
                      <a:pt x="3524" y="5965"/>
                    </a:lnTo>
                    <a:cubicBezTo>
                      <a:pt x="3524" y="5965"/>
                      <a:pt x="3523" y="5960"/>
                      <a:pt x="3523" y="5951"/>
                    </a:cubicBezTo>
                    <a:cubicBezTo>
                      <a:pt x="3523" y="5917"/>
                      <a:pt x="3535" y="5834"/>
                      <a:pt x="3644" y="5807"/>
                    </a:cubicBezTo>
                    <a:cubicBezTo>
                      <a:pt x="3671" y="5800"/>
                      <a:pt x="3698" y="5797"/>
                      <a:pt x="3723" y="5794"/>
                    </a:cubicBezTo>
                    <a:cubicBezTo>
                      <a:pt x="3723" y="5794"/>
                      <a:pt x="3724" y="5794"/>
                      <a:pt x="3724" y="5794"/>
                    </a:cubicBezTo>
                    <a:cubicBezTo>
                      <a:pt x="3734" y="5758"/>
                      <a:pt x="3741" y="5719"/>
                      <a:pt x="3746" y="5680"/>
                    </a:cubicBezTo>
                    <a:cubicBezTo>
                      <a:pt x="3747" y="5666"/>
                      <a:pt x="3748" y="5653"/>
                      <a:pt x="3748" y="5639"/>
                    </a:cubicBezTo>
                    <a:lnTo>
                      <a:pt x="3748" y="5622"/>
                    </a:lnTo>
                    <a:cubicBezTo>
                      <a:pt x="3748" y="5622"/>
                      <a:pt x="3748" y="5621"/>
                      <a:pt x="3747" y="5621"/>
                    </a:cubicBezTo>
                    <a:cubicBezTo>
                      <a:pt x="3744" y="5621"/>
                      <a:pt x="3738" y="5620"/>
                      <a:pt x="3738" y="5620"/>
                    </a:cubicBezTo>
                    <a:cubicBezTo>
                      <a:pt x="3683" y="5610"/>
                      <a:pt x="3636" y="5573"/>
                      <a:pt x="3598" y="5508"/>
                    </a:cubicBezTo>
                    <a:lnTo>
                      <a:pt x="3593" y="5499"/>
                    </a:lnTo>
                    <a:lnTo>
                      <a:pt x="3603" y="5497"/>
                    </a:lnTo>
                    <a:cubicBezTo>
                      <a:pt x="3605" y="5497"/>
                      <a:pt x="3660" y="5486"/>
                      <a:pt x="3704" y="5456"/>
                    </a:cubicBezTo>
                    <a:cubicBezTo>
                      <a:pt x="3624" y="5286"/>
                      <a:pt x="3458" y="5146"/>
                      <a:pt x="3376" y="5085"/>
                    </a:cubicBezTo>
                    <a:cubicBezTo>
                      <a:pt x="3360" y="5096"/>
                      <a:pt x="3344" y="5106"/>
                      <a:pt x="3327" y="5116"/>
                    </a:cubicBezTo>
                    <a:cubicBezTo>
                      <a:pt x="3339" y="5132"/>
                      <a:pt x="3351" y="5147"/>
                      <a:pt x="3361" y="5161"/>
                    </a:cubicBezTo>
                    <a:cubicBezTo>
                      <a:pt x="3416" y="5232"/>
                      <a:pt x="3473" y="5305"/>
                      <a:pt x="3511" y="5386"/>
                    </a:cubicBezTo>
                    <a:cubicBezTo>
                      <a:pt x="3550" y="5466"/>
                      <a:pt x="3584" y="5583"/>
                      <a:pt x="3584" y="5693"/>
                    </a:cubicBezTo>
                    <a:cubicBezTo>
                      <a:pt x="3584" y="5792"/>
                      <a:pt x="3557" y="5884"/>
                      <a:pt x="3481" y="5939"/>
                    </a:cubicBezTo>
                    <a:cubicBezTo>
                      <a:pt x="3450" y="5962"/>
                      <a:pt x="3416" y="5972"/>
                      <a:pt x="3383" y="5981"/>
                    </a:cubicBezTo>
                    <a:cubicBezTo>
                      <a:pt x="3363" y="5987"/>
                      <a:pt x="3342" y="5993"/>
                      <a:pt x="3322" y="6002"/>
                    </a:cubicBezTo>
                    <a:lnTo>
                      <a:pt x="3321" y="6003"/>
                    </a:lnTo>
                    <a:lnTo>
                      <a:pt x="3315" y="5990"/>
                    </a:lnTo>
                    <a:lnTo>
                      <a:pt x="3317" y="5989"/>
                    </a:lnTo>
                    <a:cubicBezTo>
                      <a:pt x="3318" y="5988"/>
                      <a:pt x="3445" y="5931"/>
                      <a:pt x="3497" y="5786"/>
                    </a:cubicBezTo>
                    <a:cubicBezTo>
                      <a:pt x="3512" y="5745"/>
                      <a:pt x="3519" y="5702"/>
                      <a:pt x="3519" y="5656"/>
                    </a:cubicBezTo>
                    <a:cubicBezTo>
                      <a:pt x="3519" y="5569"/>
                      <a:pt x="3492" y="5472"/>
                      <a:pt x="3440" y="5368"/>
                    </a:cubicBezTo>
                    <a:cubicBezTo>
                      <a:pt x="3435" y="5362"/>
                      <a:pt x="3335" y="5238"/>
                      <a:pt x="3273" y="5149"/>
                    </a:cubicBezTo>
                    <a:cubicBezTo>
                      <a:pt x="3266" y="5153"/>
                      <a:pt x="3259" y="5157"/>
                      <a:pt x="3251" y="5161"/>
                    </a:cubicBezTo>
                    <a:cubicBezTo>
                      <a:pt x="3306" y="5238"/>
                      <a:pt x="3404" y="5411"/>
                      <a:pt x="3415" y="5673"/>
                    </a:cubicBezTo>
                    <a:lnTo>
                      <a:pt x="3415" y="5703"/>
                    </a:lnTo>
                    <a:cubicBezTo>
                      <a:pt x="3415" y="5814"/>
                      <a:pt x="3388" y="5891"/>
                      <a:pt x="3333" y="5934"/>
                    </a:cubicBezTo>
                    <a:cubicBezTo>
                      <a:pt x="3315" y="5948"/>
                      <a:pt x="3295" y="5957"/>
                      <a:pt x="3272" y="5963"/>
                    </a:cubicBezTo>
                    <a:lnTo>
                      <a:pt x="3267" y="5964"/>
                    </a:lnTo>
                    <a:lnTo>
                      <a:pt x="3260" y="5966"/>
                    </a:lnTo>
                    <a:cubicBezTo>
                      <a:pt x="3233" y="5971"/>
                      <a:pt x="3207" y="5970"/>
                      <a:pt x="3189" y="5967"/>
                    </a:cubicBezTo>
                    <a:cubicBezTo>
                      <a:pt x="3206" y="5982"/>
                      <a:pt x="3223" y="5997"/>
                      <a:pt x="3240" y="6010"/>
                    </a:cubicBezTo>
                    <a:lnTo>
                      <a:pt x="3245" y="6014"/>
                    </a:lnTo>
                    <a:lnTo>
                      <a:pt x="3248" y="6017"/>
                    </a:lnTo>
                    <a:cubicBezTo>
                      <a:pt x="3344" y="6088"/>
                      <a:pt x="3433" y="6111"/>
                      <a:pt x="3512" y="6083"/>
                    </a:cubicBezTo>
                    <a:cubicBezTo>
                      <a:pt x="3565" y="6065"/>
                      <a:pt x="3614" y="6023"/>
                      <a:pt x="3653" y="5962"/>
                    </a:cubicBezTo>
                    <a:cubicBezTo>
                      <a:pt x="3627" y="5952"/>
                      <a:pt x="3579" y="5940"/>
                      <a:pt x="3535" y="5970"/>
                    </a:cubicBezTo>
                    <a:close/>
                    <a:moveTo>
                      <a:pt x="2486" y="5392"/>
                    </a:moveTo>
                    <a:cubicBezTo>
                      <a:pt x="2451" y="5464"/>
                      <a:pt x="2415" y="5580"/>
                      <a:pt x="2415" y="5693"/>
                    </a:cubicBezTo>
                    <a:cubicBezTo>
                      <a:pt x="2415" y="5800"/>
                      <a:pt x="2448" y="5881"/>
                      <a:pt x="2512" y="5928"/>
                    </a:cubicBezTo>
                    <a:cubicBezTo>
                      <a:pt x="2541" y="5949"/>
                      <a:pt x="2572" y="5958"/>
                      <a:pt x="2606" y="5968"/>
                    </a:cubicBezTo>
                    <a:cubicBezTo>
                      <a:pt x="2606" y="5968"/>
                      <a:pt x="2607" y="5968"/>
                      <a:pt x="2607" y="5968"/>
                    </a:cubicBezTo>
                    <a:cubicBezTo>
                      <a:pt x="2562" y="5934"/>
                      <a:pt x="2505" y="5878"/>
                      <a:pt x="2474" y="5790"/>
                    </a:cubicBezTo>
                    <a:cubicBezTo>
                      <a:pt x="2459" y="5749"/>
                      <a:pt x="2452" y="5704"/>
                      <a:pt x="2452" y="5657"/>
                    </a:cubicBezTo>
                    <a:cubicBezTo>
                      <a:pt x="2452" y="5567"/>
                      <a:pt x="2479" y="5467"/>
                      <a:pt x="2534" y="5359"/>
                    </a:cubicBezTo>
                    <a:cubicBezTo>
                      <a:pt x="2535" y="5357"/>
                      <a:pt x="2637" y="5231"/>
                      <a:pt x="2699" y="5142"/>
                    </a:cubicBezTo>
                    <a:cubicBezTo>
                      <a:pt x="2689" y="5136"/>
                      <a:pt x="2679" y="5130"/>
                      <a:pt x="2669" y="5124"/>
                    </a:cubicBezTo>
                    <a:cubicBezTo>
                      <a:pt x="2657" y="5140"/>
                      <a:pt x="2646" y="5155"/>
                      <a:pt x="2635" y="5169"/>
                    </a:cubicBezTo>
                    <a:cubicBezTo>
                      <a:pt x="2580" y="5240"/>
                      <a:pt x="2524" y="5313"/>
                      <a:pt x="2486" y="5392"/>
                    </a:cubicBezTo>
                    <a:close/>
                    <a:moveTo>
                      <a:pt x="3022" y="5551"/>
                    </a:moveTo>
                    <a:cubicBezTo>
                      <a:pt x="3022" y="5445"/>
                      <a:pt x="3018" y="5343"/>
                      <a:pt x="3015" y="5263"/>
                    </a:cubicBezTo>
                    <a:cubicBezTo>
                      <a:pt x="3008" y="5266"/>
                      <a:pt x="3000" y="5268"/>
                      <a:pt x="2993" y="5271"/>
                    </a:cubicBezTo>
                    <a:lnTo>
                      <a:pt x="2992" y="5271"/>
                    </a:lnTo>
                    <a:lnTo>
                      <a:pt x="2992" y="5271"/>
                    </a:lnTo>
                    <a:cubicBezTo>
                      <a:pt x="2984" y="5268"/>
                      <a:pt x="2977" y="5266"/>
                      <a:pt x="2969" y="5263"/>
                    </a:cubicBezTo>
                    <a:cubicBezTo>
                      <a:pt x="2966" y="5343"/>
                      <a:pt x="2963" y="5445"/>
                      <a:pt x="2963" y="5551"/>
                    </a:cubicBezTo>
                    <a:cubicBezTo>
                      <a:pt x="2963" y="5741"/>
                      <a:pt x="2973" y="5889"/>
                      <a:pt x="2992" y="5990"/>
                    </a:cubicBezTo>
                    <a:cubicBezTo>
                      <a:pt x="3012" y="5889"/>
                      <a:pt x="3022" y="5741"/>
                      <a:pt x="3022" y="5551"/>
                    </a:cubicBezTo>
                    <a:close/>
                    <a:moveTo>
                      <a:pt x="3863" y="4967"/>
                    </a:moveTo>
                    <a:cubicBezTo>
                      <a:pt x="3921" y="4935"/>
                      <a:pt x="3944" y="4888"/>
                      <a:pt x="3951" y="4866"/>
                    </a:cubicBezTo>
                    <a:cubicBezTo>
                      <a:pt x="3811" y="4890"/>
                      <a:pt x="3716" y="4851"/>
                      <a:pt x="3668" y="4822"/>
                    </a:cubicBezTo>
                    <a:cubicBezTo>
                      <a:pt x="3651" y="4842"/>
                      <a:pt x="3633" y="4862"/>
                      <a:pt x="3615" y="4881"/>
                    </a:cubicBezTo>
                    <a:cubicBezTo>
                      <a:pt x="3653" y="4894"/>
                      <a:pt x="3703" y="4908"/>
                      <a:pt x="3743" y="4908"/>
                    </a:cubicBezTo>
                    <a:lnTo>
                      <a:pt x="3745" y="4908"/>
                    </a:lnTo>
                    <a:lnTo>
                      <a:pt x="3745" y="4922"/>
                    </a:lnTo>
                    <a:lnTo>
                      <a:pt x="3743" y="4922"/>
                    </a:lnTo>
                    <a:cubicBezTo>
                      <a:pt x="3739" y="4922"/>
                      <a:pt x="3660" y="4928"/>
                      <a:pt x="3585" y="4912"/>
                    </a:cubicBezTo>
                    <a:cubicBezTo>
                      <a:pt x="3567" y="4930"/>
                      <a:pt x="3549" y="4947"/>
                      <a:pt x="3531" y="4964"/>
                    </a:cubicBezTo>
                    <a:cubicBezTo>
                      <a:pt x="3572" y="4972"/>
                      <a:pt x="3632" y="4984"/>
                      <a:pt x="3695" y="4999"/>
                    </a:cubicBezTo>
                    <a:cubicBezTo>
                      <a:pt x="3762" y="5003"/>
                      <a:pt x="3818" y="4992"/>
                      <a:pt x="3863" y="4967"/>
                    </a:cubicBezTo>
                    <a:close/>
                    <a:moveTo>
                      <a:pt x="2380" y="4893"/>
                    </a:moveTo>
                    <a:cubicBezTo>
                      <a:pt x="2367" y="4897"/>
                      <a:pt x="2351" y="4902"/>
                      <a:pt x="2335" y="4907"/>
                    </a:cubicBezTo>
                    <a:cubicBezTo>
                      <a:pt x="2351" y="4905"/>
                      <a:pt x="2369" y="4903"/>
                      <a:pt x="2388" y="4900"/>
                    </a:cubicBezTo>
                    <a:cubicBezTo>
                      <a:pt x="2385" y="4897"/>
                      <a:pt x="2383" y="4895"/>
                      <a:pt x="2380" y="4893"/>
                    </a:cubicBezTo>
                    <a:close/>
                    <a:moveTo>
                      <a:pt x="2724" y="5966"/>
                    </a:moveTo>
                    <a:lnTo>
                      <a:pt x="2724" y="5966"/>
                    </a:lnTo>
                    <a:lnTo>
                      <a:pt x="2724" y="5966"/>
                    </a:lnTo>
                    <a:cubicBezTo>
                      <a:pt x="2724" y="5966"/>
                      <a:pt x="2718" y="5965"/>
                      <a:pt x="2718" y="5965"/>
                    </a:cubicBezTo>
                    <a:lnTo>
                      <a:pt x="2712" y="5963"/>
                    </a:lnTo>
                    <a:cubicBezTo>
                      <a:pt x="2690" y="5957"/>
                      <a:pt x="2669" y="5948"/>
                      <a:pt x="2652" y="5934"/>
                    </a:cubicBezTo>
                    <a:cubicBezTo>
                      <a:pt x="2597" y="5891"/>
                      <a:pt x="2569" y="5814"/>
                      <a:pt x="2569" y="5703"/>
                    </a:cubicBezTo>
                    <a:lnTo>
                      <a:pt x="2570" y="5673"/>
                    </a:lnTo>
                    <a:cubicBezTo>
                      <a:pt x="2581" y="5411"/>
                      <a:pt x="2679" y="5238"/>
                      <a:pt x="2733" y="5161"/>
                    </a:cubicBezTo>
                    <a:cubicBezTo>
                      <a:pt x="2726" y="5157"/>
                      <a:pt x="2719" y="5153"/>
                      <a:pt x="2711" y="5149"/>
                    </a:cubicBezTo>
                    <a:cubicBezTo>
                      <a:pt x="2649" y="5239"/>
                      <a:pt x="2546" y="5365"/>
                      <a:pt x="2545" y="5366"/>
                    </a:cubicBezTo>
                    <a:cubicBezTo>
                      <a:pt x="2492" y="5472"/>
                      <a:pt x="2466" y="5569"/>
                      <a:pt x="2466" y="5657"/>
                    </a:cubicBezTo>
                    <a:cubicBezTo>
                      <a:pt x="2466" y="5702"/>
                      <a:pt x="2473" y="5745"/>
                      <a:pt x="2487" y="5786"/>
                    </a:cubicBezTo>
                    <a:cubicBezTo>
                      <a:pt x="2539" y="5930"/>
                      <a:pt x="2663" y="5987"/>
                      <a:pt x="2668" y="5989"/>
                    </a:cubicBezTo>
                    <a:lnTo>
                      <a:pt x="2670" y="5990"/>
                    </a:lnTo>
                    <a:lnTo>
                      <a:pt x="2664" y="6003"/>
                    </a:lnTo>
                    <a:lnTo>
                      <a:pt x="2662" y="6002"/>
                    </a:lnTo>
                    <a:cubicBezTo>
                      <a:pt x="2642" y="5993"/>
                      <a:pt x="2622" y="5987"/>
                      <a:pt x="2602" y="5981"/>
                    </a:cubicBezTo>
                    <a:cubicBezTo>
                      <a:pt x="2569" y="5972"/>
                      <a:pt x="2534" y="5962"/>
                      <a:pt x="2503" y="5939"/>
                    </a:cubicBezTo>
                    <a:cubicBezTo>
                      <a:pt x="2428" y="5884"/>
                      <a:pt x="2401" y="5791"/>
                      <a:pt x="2401" y="5693"/>
                    </a:cubicBezTo>
                    <a:cubicBezTo>
                      <a:pt x="2401" y="5583"/>
                      <a:pt x="2435" y="5466"/>
                      <a:pt x="2473" y="5386"/>
                    </a:cubicBezTo>
                    <a:cubicBezTo>
                      <a:pt x="2512" y="5305"/>
                      <a:pt x="2568" y="5232"/>
                      <a:pt x="2623" y="5161"/>
                    </a:cubicBezTo>
                    <a:cubicBezTo>
                      <a:pt x="2634" y="5146"/>
                      <a:pt x="2646" y="5132"/>
                      <a:pt x="2657" y="5117"/>
                    </a:cubicBezTo>
                    <a:cubicBezTo>
                      <a:pt x="2641" y="5106"/>
                      <a:pt x="2624" y="5096"/>
                      <a:pt x="2608" y="5085"/>
                    </a:cubicBezTo>
                    <a:cubicBezTo>
                      <a:pt x="2527" y="5146"/>
                      <a:pt x="2361" y="5286"/>
                      <a:pt x="2281" y="5456"/>
                    </a:cubicBezTo>
                    <a:cubicBezTo>
                      <a:pt x="2325" y="5486"/>
                      <a:pt x="2379" y="5497"/>
                      <a:pt x="2382" y="5497"/>
                    </a:cubicBezTo>
                    <a:lnTo>
                      <a:pt x="2392" y="5499"/>
                    </a:lnTo>
                    <a:lnTo>
                      <a:pt x="2386" y="5508"/>
                    </a:lnTo>
                    <a:cubicBezTo>
                      <a:pt x="2348" y="5573"/>
                      <a:pt x="2301" y="5610"/>
                      <a:pt x="2246" y="5620"/>
                    </a:cubicBezTo>
                    <a:cubicBezTo>
                      <a:pt x="2246" y="5620"/>
                      <a:pt x="2240" y="5621"/>
                      <a:pt x="2237" y="5621"/>
                    </a:cubicBezTo>
                    <a:cubicBezTo>
                      <a:pt x="2237" y="5621"/>
                      <a:pt x="2236" y="5639"/>
                      <a:pt x="2236" y="5639"/>
                    </a:cubicBezTo>
                    <a:cubicBezTo>
                      <a:pt x="2236" y="5653"/>
                      <a:pt x="2237" y="5666"/>
                      <a:pt x="2239" y="5680"/>
                    </a:cubicBezTo>
                    <a:cubicBezTo>
                      <a:pt x="2244" y="5719"/>
                      <a:pt x="2251" y="5758"/>
                      <a:pt x="2261" y="5794"/>
                    </a:cubicBezTo>
                    <a:cubicBezTo>
                      <a:pt x="2261" y="5794"/>
                      <a:pt x="2261" y="5794"/>
                      <a:pt x="2261" y="5794"/>
                    </a:cubicBezTo>
                    <a:cubicBezTo>
                      <a:pt x="2287" y="5797"/>
                      <a:pt x="2313" y="5800"/>
                      <a:pt x="2341" y="5807"/>
                    </a:cubicBezTo>
                    <a:cubicBezTo>
                      <a:pt x="2449" y="5834"/>
                      <a:pt x="2461" y="5917"/>
                      <a:pt x="2461" y="5951"/>
                    </a:cubicBezTo>
                    <a:cubicBezTo>
                      <a:pt x="2461" y="5959"/>
                      <a:pt x="2461" y="5964"/>
                      <a:pt x="2460" y="5965"/>
                    </a:cubicBezTo>
                    <a:lnTo>
                      <a:pt x="2459" y="5976"/>
                    </a:lnTo>
                    <a:lnTo>
                      <a:pt x="2450" y="5970"/>
                    </a:lnTo>
                    <a:cubicBezTo>
                      <a:pt x="2405" y="5940"/>
                      <a:pt x="2357" y="5952"/>
                      <a:pt x="2332" y="5962"/>
                    </a:cubicBezTo>
                    <a:cubicBezTo>
                      <a:pt x="2371" y="6023"/>
                      <a:pt x="2419" y="6065"/>
                      <a:pt x="2472" y="6083"/>
                    </a:cubicBezTo>
                    <a:cubicBezTo>
                      <a:pt x="2551" y="6111"/>
                      <a:pt x="2640" y="6088"/>
                      <a:pt x="2736" y="6017"/>
                    </a:cubicBezTo>
                    <a:lnTo>
                      <a:pt x="2745" y="6010"/>
                    </a:lnTo>
                    <a:cubicBezTo>
                      <a:pt x="2762" y="5997"/>
                      <a:pt x="2779" y="5982"/>
                      <a:pt x="2795" y="5967"/>
                    </a:cubicBezTo>
                    <a:cubicBezTo>
                      <a:pt x="2777" y="5970"/>
                      <a:pt x="2752" y="5971"/>
                      <a:pt x="2724" y="5966"/>
                    </a:cubicBezTo>
                    <a:close/>
                    <a:moveTo>
                      <a:pt x="3676" y="5078"/>
                    </a:moveTo>
                    <a:cubicBezTo>
                      <a:pt x="3810" y="5137"/>
                      <a:pt x="3905" y="5227"/>
                      <a:pt x="3960" y="5347"/>
                    </a:cubicBezTo>
                    <a:cubicBezTo>
                      <a:pt x="3987" y="5407"/>
                      <a:pt x="4001" y="5467"/>
                      <a:pt x="4001" y="5525"/>
                    </a:cubicBezTo>
                    <a:cubicBezTo>
                      <a:pt x="4001" y="5684"/>
                      <a:pt x="3902" y="5797"/>
                      <a:pt x="3833" y="5857"/>
                    </a:cubicBezTo>
                    <a:cubicBezTo>
                      <a:pt x="3917" y="5808"/>
                      <a:pt x="3979" y="5728"/>
                      <a:pt x="4008" y="5629"/>
                    </a:cubicBezTo>
                    <a:cubicBezTo>
                      <a:pt x="4019" y="5591"/>
                      <a:pt x="4025" y="5552"/>
                      <a:pt x="4025" y="5512"/>
                    </a:cubicBezTo>
                    <a:cubicBezTo>
                      <a:pt x="4025" y="5416"/>
                      <a:pt x="3993" y="5324"/>
                      <a:pt x="3933" y="5243"/>
                    </a:cubicBezTo>
                    <a:cubicBezTo>
                      <a:pt x="3808" y="5077"/>
                      <a:pt x="3597" y="5023"/>
                      <a:pt x="3481" y="5006"/>
                    </a:cubicBezTo>
                    <a:cubicBezTo>
                      <a:pt x="3476" y="5010"/>
                      <a:pt x="3471" y="5015"/>
                      <a:pt x="3465" y="5019"/>
                    </a:cubicBezTo>
                    <a:cubicBezTo>
                      <a:pt x="3523" y="5027"/>
                      <a:pt x="3599" y="5044"/>
                      <a:pt x="3676" y="5078"/>
                    </a:cubicBezTo>
                    <a:close/>
                    <a:moveTo>
                      <a:pt x="2052" y="5243"/>
                    </a:moveTo>
                    <a:cubicBezTo>
                      <a:pt x="1991" y="5324"/>
                      <a:pt x="1959" y="5417"/>
                      <a:pt x="1959" y="5512"/>
                    </a:cubicBezTo>
                    <a:cubicBezTo>
                      <a:pt x="1959" y="5552"/>
                      <a:pt x="1965" y="5591"/>
                      <a:pt x="1976" y="5629"/>
                    </a:cubicBezTo>
                    <a:cubicBezTo>
                      <a:pt x="2005" y="5728"/>
                      <a:pt x="2067" y="5808"/>
                      <a:pt x="2152" y="5857"/>
                    </a:cubicBezTo>
                    <a:cubicBezTo>
                      <a:pt x="2082" y="5797"/>
                      <a:pt x="1983" y="5684"/>
                      <a:pt x="1983" y="5525"/>
                    </a:cubicBezTo>
                    <a:cubicBezTo>
                      <a:pt x="1983" y="5467"/>
                      <a:pt x="1997" y="5407"/>
                      <a:pt x="2025" y="5347"/>
                    </a:cubicBezTo>
                    <a:cubicBezTo>
                      <a:pt x="2079" y="5227"/>
                      <a:pt x="2175" y="5137"/>
                      <a:pt x="2308" y="5078"/>
                    </a:cubicBezTo>
                    <a:cubicBezTo>
                      <a:pt x="2385" y="5044"/>
                      <a:pt x="2462" y="5027"/>
                      <a:pt x="2519" y="5019"/>
                    </a:cubicBezTo>
                    <a:cubicBezTo>
                      <a:pt x="2514" y="5015"/>
                      <a:pt x="2509" y="5010"/>
                      <a:pt x="2503" y="5006"/>
                    </a:cubicBezTo>
                    <a:cubicBezTo>
                      <a:pt x="2388" y="5023"/>
                      <a:pt x="2177" y="5077"/>
                      <a:pt x="2052" y="5243"/>
                    </a:cubicBezTo>
                    <a:close/>
                    <a:moveTo>
                      <a:pt x="4240" y="5041"/>
                    </a:moveTo>
                    <a:cubicBezTo>
                      <a:pt x="4236" y="5091"/>
                      <a:pt x="4210" y="5154"/>
                      <a:pt x="4162" y="5176"/>
                    </a:cubicBezTo>
                    <a:cubicBezTo>
                      <a:pt x="4137" y="5187"/>
                      <a:pt x="4096" y="5191"/>
                      <a:pt x="4043" y="5144"/>
                    </a:cubicBezTo>
                    <a:cubicBezTo>
                      <a:pt x="3982" y="5092"/>
                      <a:pt x="3819" y="5044"/>
                      <a:pt x="3692" y="5013"/>
                    </a:cubicBezTo>
                    <a:lnTo>
                      <a:pt x="3657" y="5005"/>
                    </a:lnTo>
                    <a:cubicBezTo>
                      <a:pt x="3617" y="4996"/>
                      <a:pt x="3576" y="4987"/>
                      <a:pt x="3534" y="4979"/>
                    </a:cubicBezTo>
                    <a:lnTo>
                      <a:pt x="3517" y="4976"/>
                    </a:lnTo>
                    <a:cubicBezTo>
                      <a:pt x="3510" y="4982"/>
                      <a:pt x="3503" y="4988"/>
                      <a:pt x="3496" y="4994"/>
                    </a:cubicBezTo>
                    <a:cubicBezTo>
                      <a:pt x="3619" y="5014"/>
                      <a:pt x="3821" y="5071"/>
                      <a:pt x="3944" y="5235"/>
                    </a:cubicBezTo>
                    <a:cubicBezTo>
                      <a:pt x="4007" y="5318"/>
                      <a:pt x="4039" y="5415"/>
                      <a:pt x="4039" y="5512"/>
                    </a:cubicBezTo>
                    <a:cubicBezTo>
                      <a:pt x="4039" y="5553"/>
                      <a:pt x="4034" y="5593"/>
                      <a:pt x="4022" y="5633"/>
                    </a:cubicBezTo>
                    <a:cubicBezTo>
                      <a:pt x="3985" y="5758"/>
                      <a:pt x="3896" y="5855"/>
                      <a:pt x="3778" y="5899"/>
                    </a:cubicBezTo>
                    <a:lnTo>
                      <a:pt x="3776" y="5899"/>
                    </a:lnTo>
                    <a:lnTo>
                      <a:pt x="3770" y="5887"/>
                    </a:lnTo>
                    <a:lnTo>
                      <a:pt x="3772" y="5886"/>
                    </a:lnTo>
                    <a:cubicBezTo>
                      <a:pt x="3774" y="5884"/>
                      <a:pt x="3987" y="5751"/>
                      <a:pt x="3987" y="5525"/>
                    </a:cubicBezTo>
                    <a:cubicBezTo>
                      <a:pt x="3987" y="5473"/>
                      <a:pt x="3975" y="5415"/>
                      <a:pt x="3947" y="5353"/>
                    </a:cubicBezTo>
                    <a:cubicBezTo>
                      <a:pt x="3838" y="5114"/>
                      <a:pt x="3584" y="5049"/>
                      <a:pt x="3450" y="5031"/>
                    </a:cubicBezTo>
                    <a:cubicBezTo>
                      <a:pt x="3438" y="5040"/>
                      <a:pt x="3427" y="5049"/>
                      <a:pt x="3415" y="5057"/>
                    </a:cubicBezTo>
                    <a:cubicBezTo>
                      <a:pt x="3724" y="5105"/>
                      <a:pt x="3766" y="5254"/>
                      <a:pt x="3770" y="5365"/>
                    </a:cubicBezTo>
                    <a:lnTo>
                      <a:pt x="3770" y="5369"/>
                    </a:lnTo>
                    <a:cubicBezTo>
                      <a:pt x="3770" y="5405"/>
                      <a:pt x="3753" y="5436"/>
                      <a:pt x="3720" y="5462"/>
                    </a:cubicBezTo>
                    <a:lnTo>
                      <a:pt x="3716" y="5465"/>
                    </a:lnTo>
                    <a:lnTo>
                      <a:pt x="3712" y="5468"/>
                    </a:lnTo>
                    <a:cubicBezTo>
                      <a:pt x="3676" y="5492"/>
                      <a:pt x="3634" y="5504"/>
                      <a:pt x="3616" y="5509"/>
                    </a:cubicBezTo>
                    <a:cubicBezTo>
                      <a:pt x="3651" y="5565"/>
                      <a:pt x="3693" y="5598"/>
                      <a:pt x="3741" y="5606"/>
                    </a:cubicBezTo>
                    <a:lnTo>
                      <a:pt x="3747" y="5607"/>
                    </a:lnTo>
                    <a:lnTo>
                      <a:pt x="3749" y="5607"/>
                    </a:lnTo>
                    <a:lnTo>
                      <a:pt x="3751" y="5607"/>
                    </a:lnTo>
                    <a:cubicBezTo>
                      <a:pt x="3751" y="5607"/>
                      <a:pt x="3754" y="5608"/>
                      <a:pt x="3754" y="5608"/>
                    </a:cubicBezTo>
                    <a:lnTo>
                      <a:pt x="3757" y="5608"/>
                    </a:lnTo>
                    <a:lnTo>
                      <a:pt x="3759" y="5608"/>
                    </a:lnTo>
                    <a:cubicBezTo>
                      <a:pt x="3831" y="5611"/>
                      <a:pt x="3891" y="5562"/>
                      <a:pt x="3892" y="5562"/>
                    </a:cubicBezTo>
                    <a:lnTo>
                      <a:pt x="3903" y="5552"/>
                    </a:lnTo>
                    <a:lnTo>
                      <a:pt x="3903" y="5567"/>
                    </a:lnTo>
                    <a:lnTo>
                      <a:pt x="3904" y="5586"/>
                    </a:lnTo>
                    <a:cubicBezTo>
                      <a:pt x="3904" y="5787"/>
                      <a:pt x="3817" y="5798"/>
                      <a:pt x="3734" y="5807"/>
                    </a:cubicBezTo>
                    <a:lnTo>
                      <a:pt x="3723" y="5809"/>
                    </a:lnTo>
                    <a:cubicBezTo>
                      <a:pt x="3700" y="5811"/>
                      <a:pt x="3674" y="5814"/>
                      <a:pt x="3647" y="5821"/>
                    </a:cubicBezTo>
                    <a:cubicBezTo>
                      <a:pt x="3548" y="5845"/>
                      <a:pt x="3537" y="5919"/>
                      <a:pt x="3537" y="5949"/>
                    </a:cubicBezTo>
                    <a:cubicBezTo>
                      <a:pt x="3537" y="5949"/>
                      <a:pt x="3537" y="5951"/>
                      <a:pt x="3537" y="5953"/>
                    </a:cubicBezTo>
                    <a:cubicBezTo>
                      <a:pt x="3586" y="5926"/>
                      <a:pt x="3636" y="5940"/>
                      <a:pt x="3662" y="5951"/>
                    </a:cubicBezTo>
                    <a:cubicBezTo>
                      <a:pt x="3662" y="5950"/>
                      <a:pt x="3667" y="5952"/>
                      <a:pt x="3667" y="5953"/>
                    </a:cubicBezTo>
                    <a:lnTo>
                      <a:pt x="3671" y="5955"/>
                    </a:lnTo>
                    <a:cubicBezTo>
                      <a:pt x="3678" y="5958"/>
                      <a:pt x="3682" y="5960"/>
                      <a:pt x="3682" y="5960"/>
                    </a:cubicBezTo>
                    <a:cubicBezTo>
                      <a:pt x="3683" y="5961"/>
                      <a:pt x="3783" y="6016"/>
                      <a:pt x="3924" y="5986"/>
                    </a:cubicBezTo>
                    <a:cubicBezTo>
                      <a:pt x="4062" y="5956"/>
                      <a:pt x="4068" y="5726"/>
                      <a:pt x="4068" y="5723"/>
                    </a:cubicBezTo>
                    <a:lnTo>
                      <a:pt x="4068" y="5715"/>
                    </a:lnTo>
                    <a:lnTo>
                      <a:pt x="4076" y="5716"/>
                    </a:lnTo>
                    <a:cubicBezTo>
                      <a:pt x="4122" y="5722"/>
                      <a:pt x="4150" y="5757"/>
                      <a:pt x="4153" y="5811"/>
                    </a:cubicBezTo>
                    <a:cubicBezTo>
                      <a:pt x="4154" y="5845"/>
                      <a:pt x="4178" y="5893"/>
                      <a:pt x="4195" y="5922"/>
                    </a:cubicBezTo>
                    <a:cubicBezTo>
                      <a:pt x="4195" y="5890"/>
                      <a:pt x="4209" y="5866"/>
                      <a:pt x="4231" y="5830"/>
                    </a:cubicBezTo>
                    <a:cubicBezTo>
                      <a:pt x="4249" y="5799"/>
                      <a:pt x="4272" y="5760"/>
                      <a:pt x="4298" y="5698"/>
                    </a:cubicBezTo>
                    <a:cubicBezTo>
                      <a:pt x="4309" y="5671"/>
                      <a:pt x="4314" y="5644"/>
                      <a:pt x="4314" y="5618"/>
                    </a:cubicBezTo>
                    <a:cubicBezTo>
                      <a:pt x="4314" y="5511"/>
                      <a:pt x="4225" y="5445"/>
                      <a:pt x="4225" y="5444"/>
                    </a:cubicBezTo>
                    <a:lnTo>
                      <a:pt x="4216" y="5438"/>
                    </a:lnTo>
                    <a:lnTo>
                      <a:pt x="4225" y="5433"/>
                    </a:lnTo>
                    <a:cubicBezTo>
                      <a:pt x="4304" y="5385"/>
                      <a:pt x="4347" y="5329"/>
                      <a:pt x="4352" y="5265"/>
                    </a:cubicBezTo>
                    <a:lnTo>
                      <a:pt x="4353" y="5252"/>
                    </a:lnTo>
                    <a:cubicBezTo>
                      <a:pt x="4353" y="5156"/>
                      <a:pt x="4270" y="5069"/>
                      <a:pt x="4240" y="5041"/>
                    </a:cubicBezTo>
                    <a:close/>
                    <a:moveTo>
                      <a:pt x="3604" y="4893"/>
                    </a:moveTo>
                    <a:cubicBezTo>
                      <a:pt x="3602" y="4895"/>
                      <a:pt x="3599" y="4897"/>
                      <a:pt x="3597" y="4900"/>
                    </a:cubicBezTo>
                    <a:cubicBezTo>
                      <a:pt x="3615" y="4903"/>
                      <a:pt x="3633" y="4905"/>
                      <a:pt x="3649" y="4907"/>
                    </a:cubicBezTo>
                    <a:cubicBezTo>
                      <a:pt x="3633" y="4902"/>
                      <a:pt x="3618" y="4897"/>
                      <a:pt x="3604" y="4893"/>
                    </a:cubicBezTo>
                    <a:close/>
                    <a:moveTo>
                      <a:pt x="2447" y="5952"/>
                    </a:moveTo>
                    <a:cubicBezTo>
                      <a:pt x="2447" y="5951"/>
                      <a:pt x="2447" y="5949"/>
                      <a:pt x="2447" y="5949"/>
                    </a:cubicBezTo>
                    <a:cubicBezTo>
                      <a:pt x="2447" y="5919"/>
                      <a:pt x="2436" y="5845"/>
                      <a:pt x="2337" y="5821"/>
                    </a:cubicBezTo>
                    <a:cubicBezTo>
                      <a:pt x="2311" y="5814"/>
                      <a:pt x="2285" y="5811"/>
                      <a:pt x="2261" y="5809"/>
                    </a:cubicBezTo>
                    <a:lnTo>
                      <a:pt x="2256" y="5808"/>
                    </a:lnTo>
                    <a:lnTo>
                      <a:pt x="2251" y="5807"/>
                    </a:lnTo>
                    <a:cubicBezTo>
                      <a:pt x="2167" y="5798"/>
                      <a:pt x="2081" y="5787"/>
                      <a:pt x="2081" y="5586"/>
                    </a:cubicBezTo>
                    <a:lnTo>
                      <a:pt x="2081" y="5567"/>
                    </a:lnTo>
                    <a:lnTo>
                      <a:pt x="2081" y="5552"/>
                    </a:lnTo>
                    <a:lnTo>
                      <a:pt x="2093" y="5562"/>
                    </a:lnTo>
                    <a:cubicBezTo>
                      <a:pt x="2093" y="5562"/>
                      <a:pt x="2153" y="5611"/>
                      <a:pt x="2225" y="5608"/>
                    </a:cubicBezTo>
                    <a:lnTo>
                      <a:pt x="2227" y="5608"/>
                    </a:lnTo>
                    <a:cubicBezTo>
                      <a:pt x="2227" y="5608"/>
                      <a:pt x="2230" y="5608"/>
                      <a:pt x="2230" y="5608"/>
                    </a:cubicBezTo>
                    <a:lnTo>
                      <a:pt x="2233" y="5607"/>
                    </a:lnTo>
                    <a:lnTo>
                      <a:pt x="2235" y="5607"/>
                    </a:lnTo>
                    <a:lnTo>
                      <a:pt x="2238" y="5607"/>
                    </a:lnTo>
                    <a:lnTo>
                      <a:pt x="2244" y="5606"/>
                    </a:lnTo>
                    <a:cubicBezTo>
                      <a:pt x="2292" y="5597"/>
                      <a:pt x="2334" y="5565"/>
                      <a:pt x="2369" y="5509"/>
                    </a:cubicBezTo>
                    <a:cubicBezTo>
                      <a:pt x="2350" y="5504"/>
                      <a:pt x="2308" y="5492"/>
                      <a:pt x="2273" y="5468"/>
                    </a:cubicBezTo>
                    <a:lnTo>
                      <a:pt x="2268" y="5465"/>
                    </a:lnTo>
                    <a:lnTo>
                      <a:pt x="2265" y="5462"/>
                    </a:lnTo>
                    <a:cubicBezTo>
                      <a:pt x="2231" y="5436"/>
                      <a:pt x="2215" y="5405"/>
                      <a:pt x="2215" y="5369"/>
                    </a:cubicBezTo>
                    <a:lnTo>
                      <a:pt x="2215" y="5365"/>
                    </a:lnTo>
                    <a:cubicBezTo>
                      <a:pt x="2218" y="5254"/>
                      <a:pt x="2261" y="5105"/>
                      <a:pt x="2570" y="5057"/>
                    </a:cubicBezTo>
                    <a:cubicBezTo>
                      <a:pt x="2558" y="5049"/>
                      <a:pt x="2546" y="5040"/>
                      <a:pt x="2535" y="5031"/>
                    </a:cubicBezTo>
                    <a:cubicBezTo>
                      <a:pt x="2401" y="5049"/>
                      <a:pt x="2146" y="5114"/>
                      <a:pt x="2038" y="5353"/>
                    </a:cubicBezTo>
                    <a:cubicBezTo>
                      <a:pt x="2009" y="5415"/>
                      <a:pt x="1998" y="5473"/>
                      <a:pt x="1998" y="5525"/>
                    </a:cubicBezTo>
                    <a:cubicBezTo>
                      <a:pt x="1998" y="5751"/>
                      <a:pt x="2210" y="5884"/>
                      <a:pt x="2213" y="5886"/>
                    </a:cubicBezTo>
                    <a:lnTo>
                      <a:pt x="2214" y="5887"/>
                    </a:lnTo>
                    <a:lnTo>
                      <a:pt x="2208" y="5899"/>
                    </a:lnTo>
                    <a:lnTo>
                      <a:pt x="2207" y="5899"/>
                    </a:lnTo>
                    <a:cubicBezTo>
                      <a:pt x="2088" y="5855"/>
                      <a:pt x="1999" y="5758"/>
                      <a:pt x="1963" y="5633"/>
                    </a:cubicBezTo>
                    <a:cubicBezTo>
                      <a:pt x="1951" y="5593"/>
                      <a:pt x="1945" y="5553"/>
                      <a:pt x="1945" y="5512"/>
                    </a:cubicBezTo>
                    <a:cubicBezTo>
                      <a:pt x="1945" y="5415"/>
                      <a:pt x="1978" y="5318"/>
                      <a:pt x="2041" y="5235"/>
                    </a:cubicBezTo>
                    <a:cubicBezTo>
                      <a:pt x="2163" y="5071"/>
                      <a:pt x="2365" y="5014"/>
                      <a:pt x="2489" y="4994"/>
                    </a:cubicBezTo>
                    <a:cubicBezTo>
                      <a:pt x="2482" y="4988"/>
                      <a:pt x="2474" y="4982"/>
                      <a:pt x="2467" y="4976"/>
                    </a:cubicBezTo>
                    <a:lnTo>
                      <a:pt x="2451" y="4979"/>
                    </a:lnTo>
                    <a:cubicBezTo>
                      <a:pt x="2409" y="4987"/>
                      <a:pt x="2367" y="4996"/>
                      <a:pt x="2327" y="5005"/>
                    </a:cubicBezTo>
                    <a:lnTo>
                      <a:pt x="2293" y="5013"/>
                    </a:lnTo>
                    <a:cubicBezTo>
                      <a:pt x="2166" y="5044"/>
                      <a:pt x="2002" y="5092"/>
                      <a:pt x="1942" y="5144"/>
                    </a:cubicBezTo>
                    <a:cubicBezTo>
                      <a:pt x="1888" y="5191"/>
                      <a:pt x="1847" y="5187"/>
                      <a:pt x="1822" y="5176"/>
                    </a:cubicBezTo>
                    <a:cubicBezTo>
                      <a:pt x="1774" y="5154"/>
                      <a:pt x="1749" y="5091"/>
                      <a:pt x="1745" y="5041"/>
                    </a:cubicBezTo>
                    <a:cubicBezTo>
                      <a:pt x="1715" y="5069"/>
                      <a:pt x="1632" y="5156"/>
                      <a:pt x="1632" y="5252"/>
                    </a:cubicBezTo>
                    <a:lnTo>
                      <a:pt x="1632" y="5265"/>
                    </a:lnTo>
                    <a:cubicBezTo>
                      <a:pt x="1637" y="5329"/>
                      <a:pt x="1680" y="5385"/>
                      <a:pt x="1759" y="5433"/>
                    </a:cubicBezTo>
                    <a:lnTo>
                      <a:pt x="1769" y="5438"/>
                    </a:lnTo>
                    <a:lnTo>
                      <a:pt x="1760" y="5444"/>
                    </a:lnTo>
                    <a:cubicBezTo>
                      <a:pt x="1759" y="5445"/>
                      <a:pt x="1670" y="5511"/>
                      <a:pt x="1670" y="5618"/>
                    </a:cubicBezTo>
                    <a:cubicBezTo>
                      <a:pt x="1670" y="5644"/>
                      <a:pt x="1676" y="5671"/>
                      <a:pt x="1687" y="5698"/>
                    </a:cubicBezTo>
                    <a:cubicBezTo>
                      <a:pt x="1712" y="5760"/>
                      <a:pt x="1736" y="5799"/>
                      <a:pt x="1754" y="5830"/>
                    </a:cubicBezTo>
                    <a:cubicBezTo>
                      <a:pt x="1775" y="5866"/>
                      <a:pt x="1790" y="5890"/>
                      <a:pt x="1790" y="5922"/>
                    </a:cubicBezTo>
                    <a:cubicBezTo>
                      <a:pt x="1807" y="5892"/>
                      <a:pt x="1830" y="5845"/>
                      <a:pt x="1832" y="5811"/>
                    </a:cubicBezTo>
                    <a:cubicBezTo>
                      <a:pt x="1834" y="5757"/>
                      <a:pt x="1862" y="5723"/>
                      <a:pt x="1909" y="5716"/>
                    </a:cubicBezTo>
                    <a:lnTo>
                      <a:pt x="1916" y="5715"/>
                    </a:lnTo>
                    <a:lnTo>
                      <a:pt x="1917" y="5723"/>
                    </a:lnTo>
                    <a:cubicBezTo>
                      <a:pt x="1917" y="5725"/>
                      <a:pt x="1923" y="5956"/>
                      <a:pt x="2061" y="5986"/>
                    </a:cubicBezTo>
                    <a:cubicBezTo>
                      <a:pt x="2199" y="6016"/>
                      <a:pt x="2298" y="5963"/>
                      <a:pt x="2302" y="5960"/>
                    </a:cubicBezTo>
                    <a:lnTo>
                      <a:pt x="2313" y="5955"/>
                    </a:lnTo>
                    <a:lnTo>
                      <a:pt x="2318" y="5953"/>
                    </a:lnTo>
                    <a:cubicBezTo>
                      <a:pt x="2318" y="5953"/>
                      <a:pt x="2322" y="5951"/>
                      <a:pt x="2322" y="5951"/>
                    </a:cubicBezTo>
                    <a:cubicBezTo>
                      <a:pt x="2348" y="5940"/>
                      <a:pt x="2398" y="5926"/>
                      <a:pt x="2447" y="5952"/>
                    </a:cubicBezTo>
                    <a:close/>
                    <a:moveTo>
                      <a:pt x="3452" y="5360"/>
                    </a:moveTo>
                    <a:cubicBezTo>
                      <a:pt x="3506" y="5467"/>
                      <a:pt x="3533" y="5567"/>
                      <a:pt x="3533" y="5657"/>
                    </a:cubicBezTo>
                    <a:cubicBezTo>
                      <a:pt x="3533" y="5704"/>
                      <a:pt x="3525" y="5749"/>
                      <a:pt x="3510" y="5791"/>
                    </a:cubicBezTo>
                    <a:cubicBezTo>
                      <a:pt x="3479" y="5878"/>
                      <a:pt x="3423" y="5934"/>
                      <a:pt x="3378" y="5968"/>
                    </a:cubicBezTo>
                    <a:cubicBezTo>
                      <a:pt x="3378" y="5968"/>
                      <a:pt x="3379" y="5968"/>
                      <a:pt x="3379" y="5968"/>
                    </a:cubicBezTo>
                    <a:cubicBezTo>
                      <a:pt x="3412" y="5958"/>
                      <a:pt x="3444" y="5949"/>
                      <a:pt x="3473" y="5928"/>
                    </a:cubicBezTo>
                    <a:cubicBezTo>
                      <a:pt x="3536" y="5881"/>
                      <a:pt x="3570" y="5800"/>
                      <a:pt x="3570" y="5693"/>
                    </a:cubicBezTo>
                    <a:cubicBezTo>
                      <a:pt x="3570" y="5580"/>
                      <a:pt x="3533" y="5464"/>
                      <a:pt x="3499" y="5392"/>
                    </a:cubicBezTo>
                    <a:cubicBezTo>
                      <a:pt x="3461" y="5313"/>
                      <a:pt x="3404" y="5240"/>
                      <a:pt x="3350" y="5169"/>
                    </a:cubicBezTo>
                    <a:cubicBezTo>
                      <a:pt x="3339" y="5155"/>
                      <a:pt x="3327" y="5140"/>
                      <a:pt x="3315" y="5124"/>
                    </a:cubicBezTo>
                    <a:cubicBezTo>
                      <a:pt x="3305" y="5130"/>
                      <a:pt x="3296" y="5136"/>
                      <a:pt x="3286" y="5142"/>
                    </a:cubicBezTo>
                    <a:cubicBezTo>
                      <a:pt x="3336" y="5214"/>
                      <a:pt x="3413" y="5312"/>
                      <a:pt x="3449" y="5356"/>
                    </a:cubicBezTo>
                    <a:cubicBezTo>
                      <a:pt x="3449" y="5356"/>
                      <a:pt x="3452" y="5360"/>
                      <a:pt x="3452" y="5360"/>
                    </a:cubicBezTo>
                    <a:close/>
                    <a:moveTo>
                      <a:pt x="2122" y="4967"/>
                    </a:moveTo>
                    <a:cubicBezTo>
                      <a:pt x="2167" y="4992"/>
                      <a:pt x="2223" y="5003"/>
                      <a:pt x="2289" y="4999"/>
                    </a:cubicBezTo>
                    <a:cubicBezTo>
                      <a:pt x="2353" y="4984"/>
                      <a:pt x="2412" y="4972"/>
                      <a:pt x="2454" y="4964"/>
                    </a:cubicBezTo>
                    <a:cubicBezTo>
                      <a:pt x="2436" y="4947"/>
                      <a:pt x="2417" y="4930"/>
                      <a:pt x="2400" y="4912"/>
                    </a:cubicBezTo>
                    <a:cubicBezTo>
                      <a:pt x="2324" y="4928"/>
                      <a:pt x="2245" y="4922"/>
                      <a:pt x="2241" y="4922"/>
                    </a:cubicBezTo>
                    <a:lnTo>
                      <a:pt x="2239" y="4922"/>
                    </a:lnTo>
                    <a:lnTo>
                      <a:pt x="2240" y="4908"/>
                    </a:lnTo>
                    <a:lnTo>
                      <a:pt x="2242" y="4908"/>
                    </a:lnTo>
                    <a:cubicBezTo>
                      <a:pt x="2282" y="4908"/>
                      <a:pt x="2332" y="4894"/>
                      <a:pt x="2370" y="4881"/>
                    </a:cubicBezTo>
                    <a:cubicBezTo>
                      <a:pt x="2352" y="4862"/>
                      <a:pt x="2334" y="4843"/>
                      <a:pt x="2317" y="4822"/>
                    </a:cubicBezTo>
                    <a:cubicBezTo>
                      <a:pt x="2268" y="4851"/>
                      <a:pt x="2173" y="4890"/>
                      <a:pt x="2033" y="4866"/>
                    </a:cubicBezTo>
                    <a:cubicBezTo>
                      <a:pt x="2041" y="4888"/>
                      <a:pt x="2063" y="4935"/>
                      <a:pt x="2122" y="4967"/>
                    </a:cubicBezTo>
                    <a:close/>
                    <a:moveTo>
                      <a:pt x="3160" y="5959"/>
                    </a:moveTo>
                    <a:lnTo>
                      <a:pt x="3167" y="5948"/>
                    </a:lnTo>
                    <a:lnTo>
                      <a:pt x="3168" y="5948"/>
                    </a:lnTo>
                    <a:cubicBezTo>
                      <a:pt x="3168" y="5948"/>
                      <a:pt x="3213" y="5961"/>
                      <a:pt x="3262" y="5951"/>
                    </a:cubicBezTo>
                    <a:cubicBezTo>
                      <a:pt x="3290" y="5875"/>
                      <a:pt x="3304" y="5790"/>
                      <a:pt x="3304" y="5700"/>
                    </a:cubicBezTo>
                    <a:cubicBezTo>
                      <a:pt x="3304" y="5663"/>
                      <a:pt x="3302" y="5626"/>
                      <a:pt x="3297" y="5588"/>
                    </a:cubicBezTo>
                    <a:cubicBezTo>
                      <a:pt x="3277" y="5414"/>
                      <a:pt x="3217" y="5260"/>
                      <a:pt x="3187" y="5193"/>
                    </a:cubicBezTo>
                    <a:cubicBezTo>
                      <a:pt x="3136" y="5218"/>
                      <a:pt x="3084" y="5240"/>
                      <a:pt x="3029" y="5259"/>
                    </a:cubicBezTo>
                    <a:cubicBezTo>
                      <a:pt x="3033" y="5341"/>
                      <a:pt x="3036" y="5445"/>
                      <a:pt x="3036" y="5552"/>
                    </a:cubicBezTo>
                    <a:cubicBezTo>
                      <a:pt x="3036" y="5725"/>
                      <a:pt x="3028" y="5908"/>
                      <a:pt x="3000" y="6026"/>
                    </a:cubicBezTo>
                    <a:lnTo>
                      <a:pt x="2999" y="6027"/>
                    </a:lnTo>
                    <a:lnTo>
                      <a:pt x="2985" y="6027"/>
                    </a:lnTo>
                    <a:lnTo>
                      <a:pt x="2985" y="6026"/>
                    </a:lnTo>
                    <a:cubicBezTo>
                      <a:pt x="2957" y="5908"/>
                      <a:pt x="2949" y="5725"/>
                      <a:pt x="2949" y="5552"/>
                    </a:cubicBezTo>
                    <a:cubicBezTo>
                      <a:pt x="2949" y="5445"/>
                      <a:pt x="2952" y="5341"/>
                      <a:pt x="2955" y="5259"/>
                    </a:cubicBezTo>
                    <a:cubicBezTo>
                      <a:pt x="2901" y="5240"/>
                      <a:pt x="2848" y="5218"/>
                      <a:pt x="2797" y="5193"/>
                    </a:cubicBezTo>
                    <a:cubicBezTo>
                      <a:pt x="2768" y="5260"/>
                      <a:pt x="2707" y="5414"/>
                      <a:pt x="2687" y="5588"/>
                    </a:cubicBezTo>
                    <a:cubicBezTo>
                      <a:pt x="2683" y="5626"/>
                      <a:pt x="2681" y="5663"/>
                      <a:pt x="2681" y="5700"/>
                    </a:cubicBezTo>
                    <a:cubicBezTo>
                      <a:pt x="2681" y="5790"/>
                      <a:pt x="2694" y="5875"/>
                      <a:pt x="2722" y="5951"/>
                    </a:cubicBezTo>
                    <a:cubicBezTo>
                      <a:pt x="2771" y="5961"/>
                      <a:pt x="2816" y="5948"/>
                      <a:pt x="2817" y="5948"/>
                    </a:cubicBezTo>
                    <a:lnTo>
                      <a:pt x="2818" y="5948"/>
                    </a:lnTo>
                    <a:lnTo>
                      <a:pt x="2825" y="5959"/>
                    </a:lnTo>
                    <a:lnTo>
                      <a:pt x="2824" y="5960"/>
                    </a:lnTo>
                    <a:cubicBezTo>
                      <a:pt x="2800" y="5983"/>
                      <a:pt x="2777" y="6004"/>
                      <a:pt x="2753" y="6022"/>
                    </a:cubicBezTo>
                    <a:cubicBezTo>
                      <a:pt x="2805" y="6122"/>
                      <a:pt x="2885" y="6204"/>
                      <a:pt x="2991" y="6265"/>
                    </a:cubicBezTo>
                    <a:lnTo>
                      <a:pt x="2994" y="6265"/>
                    </a:lnTo>
                    <a:cubicBezTo>
                      <a:pt x="3099" y="6204"/>
                      <a:pt x="3179" y="6122"/>
                      <a:pt x="3231" y="6022"/>
                    </a:cubicBezTo>
                    <a:cubicBezTo>
                      <a:pt x="3208" y="6004"/>
                      <a:pt x="3184" y="5983"/>
                      <a:pt x="3161" y="5960"/>
                    </a:cubicBezTo>
                    <a:lnTo>
                      <a:pt x="3160" y="5959"/>
                    </a:lnTo>
                    <a:close/>
                    <a:moveTo>
                      <a:pt x="4233" y="4380"/>
                    </a:moveTo>
                    <a:cubicBezTo>
                      <a:pt x="4279" y="4367"/>
                      <a:pt x="4302" y="4323"/>
                      <a:pt x="4302" y="4285"/>
                    </a:cubicBezTo>
                    <a:cubicBezTo>
                      <a:pt x="4302" y="4283"/>
                      <a:pt x="4302" y="4280"/>
                      <a:pt x="4302" y="4277"/>
                    </a:cubicBezTo>
                    <a:cubicBezTo>
                      <a:pt x="4299" y="4254"/>
                      <a:pt x="4275" y="4230"/>
                      <a:pt x="4259" y="4217"/>
                    </a:cubicBezTo>
                    <a:cubicBezTo>
                      <a:pt x="4222" y="4228"/>
                      <a:pt x="4166" y="4235"/>
                      <a:pt x="4133" y="4238"/>
                    </a:cubicBezTo>
                    <a:lnTo>
                      <a:pt x="4106" y="4242"/>
                    </a:lnTo>
                    <a:cubicBezTo>
                      <a:pt x="4091" y="4245"/>
                      <a:pt x="4057" y="4248"/>
                      <a:pt x="4035" y="4242"/>
                    </a:cubicBezTo>
                    <a:cubicBezTo>
                      <a:pt x="4037" y="4246"/>
                      <a:pt x="4040" y="4251"/>
                      <a:pt x="4044" y="4258"/>
                    </a:cubicBezTo>
                    <a:cubicBezTo>
                      <a:pt x="4049" y="4266"/>
                      <a:pt x="4053" y="4274"/>
                      <a:pt x="4055" y="4281"/>
                    </a:cubicBezTo>
                    <a:cubicBezTo>
                      <a:pt x="4055" y="4282"/>
                      <a:pt x="4055" y="4284"/>
                      <a:pt x="4055" y="4285"/>
                    </a:cubicBezTo>
                    <a:cubicBezTo>
                      <a:pt x="4055" y="4295"/>
                      <a:pt x="4049" y="4308"/>
                      <a:pt x="4039" y="4319"/>
                    </a:cubicBezTo>
                    <a:cubicBezTo>
                      <a:pt x="4028" y="4332"/>
                      <a:pt x="4009" y="4345"/>
                      <a:pt x="3989" y="4344"/>
                    </a:cubicBezTo>
                    <a:cubicBezTo>
                      <a:pt x="3979" y="4343"/>
                      <a:pt x="3973" y="4344"/>
                      <a:pt x="3971" y="4344"/>
                    </a:cubicBezTo>
                    <a:cubicBezTo>
                      <a:pt x="3971" y="4344"/>
                      <a:pt x="3972" y="4345"/>
                      <a:pt x="3972" y="4345"/>
                    </a:cubicBezTo>
                    <a:lnTo>
                      <a:pt x="3973" y="4350"/>
                    </a:lnTo>
                    <a:lnTo>
                      <a:pt x="3974" y="4354"/>
                    </a:lnTo>
                    <a:cubicBezTo>
                      <a:pt x="3977" y="4360"/>
                      <a:pt x="3980" y="4364"/>
                      <a:pt x="3985" y="4368"/>
                    </a:cubicBezTo>
                    <a:cubicBezTo>
                      <a:pt x="4010" y="4386"/>
                      <a:pt x="4062" y="4377"/>
                      <a:pt x="4087" y="4373"/>
                    </a:cubicBezTo>
                    <a:lnTo>
                      <a:pt x="4101" y="4371"/>
                    </a:lnTo>
                    <a:lnTo>
                      <a:pt x="4116" y="4370"/>
                    </a:lnTo>
                    <a:cubicBezTo>
                      <a:pt x="4140" y="4367"/>
                      <a:pt x="4176" y="4364"/>
                      <a:pt x="4197" y="4373"/>
                    </a:cubicBezTo>
                    <a:lnTo>
                      <a:pt x="4198" y="4373"/>
                    </a:lnTo>
                    <a:lnTo>
                      <a:pt x="4205" y="4376"/>
                    </a:lnTo>
                    <a:lnTo>
                      <a:pt x="4211" y="4378"/>
                    </a:lnTo>
                    <a:cubicBezTo>
                      <a:pt x="4225" y="4382"/>
                      <a:pt x="4233" y="4380"/>
                      <a:pt x="4233" y="4380"/>
                    </a:cubicBezTo>
                    <a:close/>
                    <a:moveTo>
                      <a:pt x="3996" y="4522"/>
                    </a:moveTo>
                    <a:lnTo>
                      <a:pt x="3997" y="4522"/>
                    </a:lnTo>
                    <a:cubicBezTo>
                      <a:pt x="4079" y="4535"/>
                      <a:pt x="4151" y="4508"/>
                      <a:pt x="4188" y="4480"/>
                    </a:cubicBezTo>
                    <a:cubicBezTo>
                      <a:pt x="4202" y="4469"/>
                      <a:pt x="4207" y="4451"/>
                      <a:pt x="4207" y="4432"/>
                    </a:cubicBezTo>
                    <a:cubicBezTo>
                      <a:pt x="4207" y="4417"/>
                      <a:pt x="4204" y="4401"/>
                      <a:pt x="4201" y="4389"/>
                    </a:cubicBezTo>
                    <a:cubicBezTo>
                      <a:pt x="4198" y="4388"/>
                      <a:pt x="4191" y="4386"/>
                      <a:pt x="4191" y="4386"/>
                    </a:cubicBezTo>
                    <a:cubicBezTo>
                      <a:pt x="4174" y="4378"/>
                      <a:pt x="4139" y="4382"/>
                      <a:pt x="4118" y="4384"/>
                    </a:cubicBezTo>
                    <a:lnTo>
                      <a:pt x="4101" y="4385"/>
                    </a:lnTo>
                    <a:lnTo>
                      <a:pt x="4089" y="4387"/>
                    </a:lnTo>
                    <a:cubicBezTo>
                      <a:pt x="4062" y="4392"/>
                      <a:pt x="4007" y="4401"/>
                      <a:pt x="3977" y="4379"/>
                    </a:cubicBezTo>
                    <a:cubicBezTo>
                      <a:pt x="3971" y="4375"/>
                      <a:pt x="3966" y="4369"/>
                      <a:pt x="3963" y="4362"/>
                    </a:cubicBezTo>
                    <a:cubicBezTo>
                      <a:pt x="3961" y="4363"/>
                      <a:pt x="3960" y="4365"/>
                      <a:pt x="3959" y="4366"/>
                    </a:cubicBezTo>
                    <a:cubicBezTo>
                      <a:pt x="3953" y="4374"/>
                      <a:pt x="3951" y="4384"/>
                      <a:pt x="3951" y="4388"/>
                    </a:cubicBezTo>
                    <a:cubicBezTo>
                      <a:pt x="3951" y="4388"/>
                      <a:pt x="3951" y="4389"/>
                      <a:pt x="3951" y="4389"/>
                    </a:cubicBezTo>
                    <a:lnTo>
                      <a:pt x="3952" y="4391"/>
                    </a:lnTo>
                    <a:cubicBezTo>
                      <a:pt x="3954" y="4398"/>
                      <a:pt x="3958" y="4412"/>
                      <a:pt x="3958" y="4426"/>
                    </a:cubicBezTo>
                    <a:cubicBezTo>
                      <a:pt x="3958" y="4433"/>
                      <a:pt x="3957" y="4441"/>
                      <a:pt x="3954" y="4447"/>
                    </a:cubicBezTo>
                    <a:cubicBezTo>
                      <a:pt x="3948" y="4460"/>
                      <a:pt x="3931" y="4468"/>
                      <a:pt x="3916" y="4475"/>
                    </a:cubicBezTo>
                    <a:cubicBezTo>
                      <a:pt x="3908" y="4479"/>
                      <a:pt x="3899" y="4484"/>
                      <a:pt x="3896" y="4487"/>
                    </a:cubicBezTo>
                    <a:cubicBezTo>
                      <a:pt x="3893" y="4491"/>
                      <a:pt x="3891" y="4498"/>
                      <a:pt x="3891" y="4505"/>
                    </a:cubicBezTo>
                    <a:cubicBezTo>
                      <a:pt x="3891" y="4512"/>
                      <a:pt x="3893" y="4519"/>
                      <a:pt x="3899" y="4524"/>
                    </a:cubicBezTo>
                    <a:cubicBezTo>
                      <a:pt x="3905" y="4529"/>
                      <a:pt x="3949" y="4528"/>
                      <a:pt x="3994" y="4522"/>
                    </a:cubicBezTo>
                    <a:lnTo>
                      <a:pt x="3996" y="4522"/>
                    </a:lnTo>
                    <a:close/>
                    <a:moveTo>
                      <a:pt x="4297" y="4070"/>
                    </a:moveTo>
                    <a:cubicBezTo>
                      <a:pt x="4286" y="4037"/>
                      <a:pt x="4194" y="3993"/>
                      <a:pt x="4168" y="3988"/>
                    </a:cubicBezTo>
                    <a:cubicBezTo>
                      <a:pt x="4151" y="3984"/>
                      <a:pt x="4116" y="3955"/>
                      <a:pt x="4089" y="3930"/>
                    </a:cubicBezTo>
                    <a:cubicBezTo>
                      <a:pt x="4085" y="3945"/>
                      <a:pt x="4082" y="3960"/>
                      <a:pt x="4078" y="3975"/>
                    </a:cubicBezTo>
                    <a:cubicBezTo>
                      <a:pt x="4073" y="3994"/>
                      <a:pt x="4069" y="4013"/>
                      <a:pt x="4064" y="4031"/>
                    </a:cubicBezTo>
                    <a:cubicBezTo>
                      <a:pt x="4066" y="4032"/>
                      <a:pt x="4071" y="4034"/>
                      <a:pt x="4071" y="4034"/>
                    </a:cubicBezTo>
                    <a:cubicBezTo>
                      <a:pt x="4083" y="4033"/>
                      <a:pt x="4093" y="4034"/>
                      <a:pt x="4104" y="4036"/>
                    </a:cubicBezTo>
                    <a:lnTo>
                      <a:pt x="4105" y="4037"/>
                    </a:lnTo>
                    <a:cubicBezTo>
                      <a:pt x="4105" y="4037"/>
                      <a:pt x="4106" y="4037"/>
                      <a:pt x="4106" y="4037"/>
                    </a:cubicBezTo>
                    <a:cubicBezTo>
                      <a:pt x="4112" y="4039"/>
                      <a:pt x="4118" y="4041"/>
                      <a:pt x="4124" y="4044"/>
                    </a:cubicBezTo>
                    <a:cubicBezTo>
                      <a:pt x="4124" y="4044"/>
                      <a:pt x="4125" y="4044"/>
                      <a:pt x="4125" y="4044"/>
                    </a:cubicBezTo>
                    <a:cubicBezTo>
                      <a:pt x="4125" y="4044"/>
                      <a:pt x="4125" y="4044"/>
                      <a:pt x="4126" y="4045"/>
                    </a:cubicBezTo>
                    <a:cubicBezTo>
                      <a:pt x="4126" y="4045"/>
                      <a:pt x="4134" y="4049"/>
                      <a:pt x="4134" y="4049"/>
                    </a:cubicBezTo>
                    <a:cubicBezTo>
                      <a:pt x="4149" y="4058"/>
                      <a:pt x="4159" y="4068"/>
                      <a:pt x="4162" y="4077"/>
                    </a:cubicBezTo>
                    <a:lnTo>
                      <a:pt x="4163" y="4078"/>
                    </a:lnTo>
                    <a:lnTo>
                      <a:pt x="4163" y="4079"/>
                    </a:lnTo>
                    <a:lnTo>
                      <a:pt x="4163" y="4079"/>
                    </a:lnTo>
                    <a:lnTo>
                      <a:pt x="4164" y="4080"/>
                    </a:lnTo>
                    <a:lnTo>
                      <a:pt x="4164" y="4082"/>
                    </a:lnTo>
                    <a:lnTo>
                      <a:pt x="4151" y="4086"/>
                    </a:lnTo>
                    <a:lnTo>
                      <a:pt x="4151" y="4085"/>
                    </a:lnTo>
                    <a:cubicBezTo>
                      <a:pt x="4150" y="4085"/>
                      <a:pt x="4144" y="4073"/>
                      <a:pt x="4129" y="4063"/>
                    </a:cubicBezTo>
                    <a:lnTo>
                      <a:pt x="4118" y="4057"/>
                    </a:lnTo>
                    <a:cubicBezTo>
                      <a:pt x="4109" y="4052"/>
                      <a:pt x="4085" y="4043"/>
                      <a:pt x="4069" y="4052"/>
                    </a:cubicBezTo>
                    <a:cubicBezTo>
                      <a:pt x="4054" y="4061"/>
                      <a:pt x="4061" y="4082"/>
                      <a:pt x="4073" y="4109"/>
                    </a:cubicBezTo>
                    <a:cubicBezTo>
                      <a:pt x="4078" y="4120"/>
                      <a:pt x="4082" y="4130"/>
                      <a:pt x="4082" y="4137"/>
                    </a:cubicBezTo>
                    <a:cubicBezTo>
                      <a:pt x="4082" y="4160"/>
                      <a:pt x="4049" y="4179"/>
                      <a:pt x="4028" y="4179"/>
                    </a:cubicBezTo>
                    <a:cubicBezTo>
                      <a:pt x="4026" y="4179"/>
                      <a:pt x="4024" y="4183"/>
                      <a:pt x="4023" y="4186"/>
                    </a:cubicBezTo>
                    <a:cubicBezTo>
                      <a:pt x="4020" y="4195"/>
                      <a:pt x="4021" y="4210"/>
                      <a:pt x="4026" y="4219"/>
                    </a:cubicBezTo>
                    <a:lnTo>
                      <a:pt x="4029" y="4223"/>
                    </a:lnTo>
                    <a:lnTo>
                      <a:pt x="4029" y="4223"/>
                    </a:lnTo>
                    <a:cubicBezTo>
                      <a:pt x="4029" y="4223"/>
                      <a:pt x="4030" y="4224"/>
                      <a:pt x="4030" y="4224"/>
                    </a:cubicBezTo>
                    <a:lnTo>
                      <a:pt x="4032" y="4226"/>
                    </a:lnTo>
                    <a:cubicBezTo>
                      <a:pt x="4048" y="4235"/>
                      <a:pt x="4087" y="4231"/>
                      <a:pt x="4103" y="4228"/>
                    </a:cubicBezTo>
                    <a:lnTo>
                      <a:pt x="4132" y="4224"/>
                    </a:lnTo>
                    <a:cubicBezTo>
                      <a:pt x="4162" y="4221"/>
                      <a:pt x="4213" y="4215"/>
                      <a:pt x="4250" y="4206"/>
                    </a:cubicBezTo>
                    <a:lnTo>
                      <a:pt x="4253" y="4204"/>
                    </a:lnTo>
                    <a:lnTo>
                      <a:pt x="4256" y="4204"/>
                    </a:lnTo>
                    <a:lnTo>
                      <a:pt x="4257" y="4203"/>
                    </a:lnTo>
                    <a:cubicBezTo>
                      <a:pt x="4257" y="4203"/>
                      <a:pt x="4264" y="4201"/>
                      <a:pt x="4264" y="4201"/>
                    </a:cubicBezTo>
                    <a:cubicBezTo>
                      <a:pt x="4300" y="4189"/>
                      <a:pt x="4303" y="4133"/>
                      <a:pt x="4303" y="4116"/>
                    </a:cubicBezTo>
                    <a:cubicBezTo>
                      <a:pt x="4303" y="4100"/>
                      <a:pt x="4301" y="4083"/>
                      <a:pt x="4297" y="4070"/>
                    </a:cubicBezTo>
                    <a:close/>
                    <a:moveTo>
                      <a:pt x="4146" y="1367"/>
                    </a:moveTo>
                    <a:cubicBezTo>
                      <a:pt x="4146" y="1366"/>
                      <a:pt x="4146" y="1366"/>
                      <a:pt x="4145" y="1365"/>
                    </a:cubicBezTo>
                    <a:cubicBezTo>
                      <a:pt x="4141" y="1353"/>
                      <a:pt x="4129" y="1344"/>
                      <a:pt x="4115" y="1343"/>
                    </a:cubicBezTo>
                    <a:lnTo>
                      <a:pt x="4061" y="1338"/>
                    </a:lnTo>
                    <a:lnTo>
                      <a:pt x="4060" y="1338"/>
                    </a:lnTo>
                    <a:lnTo>
                      <a:pt x="4057" y="1338"/>
                    </a:lnTo>
                    <a:lnTo>
                      <a:pt x="4034" y="1337"/>
                    </a:lnTo>
                    <a:lnTo>
                      <a:pt x="4024" y="1336"/>
                    </a:lnTo>
                    <a:lnTo>
                      <a:pt x="4006" y="1335"/>
                    </a:lnTo>
                    <a:lnTo>
                      <a:pt x="3954" y="1333"/>
                    </a:lnTo>
                    <a:lnTo>
                      <a:pt x="3951" y="1333"/>
                    </a:lnTo>
                    <a:lnTo>
                      <a:pt x="3946" y="1333"/>
                    </a:lnTo>
                    <a:lnTo>
                      <a:pt x="3895" y="1332"/>
                    </a:lnTo>
                    <a:lnTo>
                      <a:pt x="3869" y="1333"/>
                    </a:lnTo>
                    <a:lnTo>
                      <a:pt x="3861" y="1333"/>
                    </a:lnTo>
                    <a:lnTo>
                      <a:pt x="3846" y="1333"/>
                    </a:lnTo>
                    <a:lnTo>
                      <a:pt x="3784" y="1335"/>
                    </a:lnTo>
                    <a:lnTo>
                      <a:pt x="3773" y="1336"/>
                    </a:lnTo>
                    <a:lnTo>
                      <a:pt x="3765" y="1336"/>
                    </a:lnTo>
                    <a:lnTo>
                      <a:pt x="3737" y="1338"/>
                    </a:lnTo>
                    <a:lnTo>
                      <a:pt x="3728" y="1338"/>
                    </a:lnTo>
                    <a:lnTo>
                      <a:pt x="3675" y="1343"/>
                    </a:lnTo>
                    <a:cubicBezTo>
                      <a:pt x="3662" y="1344"/>
                      <a:pt x="3651" y="1352"/>
                      <a:pt x="3646" y="1361"/>
                    </a:cubicBezTo>
                    <a:cubicBezTo>
                      <a:pt x="3645" y="1362"/>
                      <a:pt x="3645" y="1363"/>
                      <a:pt x="3645" y="1363"/>
                    </a:cubicBezTo>
                    <a:cubicBezTo>
                      <a:pt x="3645" y="1364"/>
                      <a:pt x="3644" y="1365"/>
                      <a:pt x="3644" y="1365"/>
                    </a:cubicBezTo>
                    <a:cubicBezTo>
                      <a:pt x="3643" y="1368"/>
                      <a:pt x="3642" y="1371"/>
                      <a:pt x="3642" y="1374"/>
                    </a:cubicBezTo>
                    <a:cubicBezTo>
                      <a:pt x="3642" y="1375"/>
                      <a:pt x="3642" y="1375"/>
                      <a:pt x="3642" y="1376"/>
                    </a:cubicBezTo>
                    <a:cubicBezTo>
                      <a:pt x="3642" y="1377"/>
                      <a:pt x="3643" y="1377"/>
                      <a:pt x="3643" y="1378"/>
                    </a:cubicBezTo>
                    <a:cubicBezTo>
                      <a:pt x="3643" y="1379"/>
                      <a:pt x="3643" y="1379"/>
                      <a:pt x="3643" y="1380"/>
                    </a:cubicBezTo>
                    <a:cubicBezTo>
                      <a:pt x="3644" y="1382"/>
                      <a:pt x="3645" y="1385"/>
                      <a:pt x="3646" y="1387"/>
                    </a:cubicBezTo>
                    <a:cubicBezTo>
                      <a:pt x="3647" y="1387"/>
                      <a:pt x="3647" y="1388"/>
                      <a:pt x="3648" y="1389"/>
                    </a:cubicBezTo>
                    <a:cubicBezTo>
                      <a:pt x="3648" y="1390"/>
                      <a:pt x="3649" y="1390"/>
                      <a:pt x="3650" y="1391"/>
                    </a:cubicBezTo>
                    <a:cubicBezTo>
                      <a:pt x="3650" y="1391"/>
                      <a:pt x="3650" y="1391"/>
                      <a:pt x="3650" y="1391"/>
                    </a:cubicBezTo>
                    <a:cubicBezTo>
                      <a:pt x="3656" y="1396"/>
                      <a:pt x="3665" y="1399"/>
                      <a:pt x="3674" y="1398"/>
                    </a:cubicBezTo>
                    <a:cubicBezTo>
                      <a:pt x="3680" y="1397"/>
                      <a:pt x="3686" y="1397"/>
                      <a:pt x="3692" y="1397"/>
                    </a:cubicBezTo>
                    <a:cubicBezTo>
                      <a:pt x="3695" y="1396"/>
                      <a:pt x="3699" y="1396"/>
                      <a:pt x="3702" y="1396"/>
                    </a:cubicBezTo>
                    <a:cubicBezTo>
                      <a:pt x="3706" y="1395"/>
                      <a:pt x="3709" y="1395"/>
                      <a:pt x="3713" y="1395"/>
                    </a:cubicBezTo>
                    <a:cubicBezTo>
                      <a:pt x="3724" y="1394"/>
                      <a:pt x="3736" y="1393"/>
                      <a:pt x="3747" y="1392"/>
                    </a:cubicBezTo>
                    <a:cubicBezTo>
                      <a:pt x="3752" y="1392"/>
                      <a:pt x="3756" y="1392"/>
                      <a:pt x="3761" y="1392"/>
                    </a:cubicBezTo>
                    <a:cubicBezTo>
                      <a:pt x="3765" y="1391"/>
                      <a:pt x="3770" y="1391"/>
                      <a:pt x="3775" y="1391"/>
                    </a:cubicBezTo>
                    <a:cubicBezTo>
                      <a:pt x="3798" y="1390"/>
                      <a:pt x="3821" y="1389"/>
                      <a:pt x="3843" y="1388"/>
                    </a:cubicBezTo>
                    <a:cubicBezTo>
                      <a:pt x="3871" y="1388"/>
                      <a:pt x="3899" y="1388"/>
                      <a:pt x="3927" y="1388"/>
                    </a:cubicBezTo>
                    <a:cubicBezTo>
                      <a:pt x="3977" y="1389"/>
                      <a:pt x="4026" y="1391"/>
                      <a:pt x="4075" y="1395"/>
                    </a:cubicBezTo>
                    <a:cubicBezTo>
                      <a:pt x="4080" y="1395"/>
                      <a:pt x="4084" y="1395"/>
                      <a:pt x="4088" y="1396"/>
                    </a:cubicBezTo>
                    <a:cubicBezTo>
                      <a:pt x="4091" y="1396"/>
                      <a:pt x="4095" y="1396"/>
                      <a:pt x="4099" y="1397"/>
                    </a:cubicBezTo>
                    <a:cubicBezTo>
                      <a:pt x="4104" y="1397"/>
                      <a:pt x="4110" y="1398"/>
                      <a:pt x="4116" y="1398"/>
                    </a:cubicBezTo>
                    <a:cubicBezTo>
                      <a:pt x="4125" y="1399"/>
                      <a:pt x="4133" y="1397"/>
                      <a:pt x="4139" y="1392"/>
                    </a:cubicBezTo>
                    <a:cubicBezTo>
                      <a:pt x="4139" y="1391"/>
                      <a:pt x="4140" y="1391"/>
                      <a:pt x="4140" y="1391"/>
                    </a:cubicBezTo>
                    <a:cubicBezTo>
                      <a:pt x="4140" y="1390"/>
                      <a:pt x="4141" y="1390"/>
                      <a:pt x="4141" y="1389"/>
                    </a:cubicBezTo>
                    <a:cubicBezTo>
                      <a:pt x="4142" y="1388"/>
                      <a:pt x="4143" y="1388"/>
                      <a:pt x="4143" y="1387"/>
                    </a:cubicBezTo>
                    <a:cubicBezTo>
                      <a:pt x="4146" y="1383"/>
                      <a:pt x="4147" y="1379"/>
                      <a:pt x="4147" y="1374"/>
                    </a:cubicBezTo>
                    <a:cubicBezTo>
                      <a:pt x="4147" y="1372"/>
                      <a:pt x="4147" y="1371"/>
                      <a:pt x="4147" y="1369"/>
                    </a:cubicBezTo>
                    <a:cubicBezTo>
                      <a:pt x="4146" y="1368"/>
                      <a:pt x="4146" y="1368"/>
                      <a:pt x="4146" y="1367"/>
                    </a:cubicBezTo>
                    <a:close/>
                    <a:moveTo>
                      <a:pt x="4143" y="968"/>
                    </a:moveTo>
                    <a:lnTo>
                      <a:pt x="4159" y="991"/>
                    </a:lnTo>
                    <a:cubicBezTo>
                      <a:pt x="4159" y="991"/>
                      <a:pt x="4169" y="1005"/>
                      <a:pt x="4170" y="1008"/>
                    </a:cubicBezTo>
                    <a:cubicBezTo>
                      <a:pt x="4173" y="1006"/>
                      <a:pt x="4196" y="991"/>
                      <a:pt x="4200" y="988"/>
                    </a:cubicBezTo>
                    <a:cubicBezTo>
                      <a:pt x="4184" y="973"/>
                      <a:pt x="4165" y="962"/>
                      <a:pt x="4145" y="954"/>
                    </a:cubicBezTo>
                    <a:cubicBezTo>
                      <a:pt x="4144" y="954"/>
                      <a:pt x="4139" y="957"/>
                      <a:pt x="4137" y="959"/>
                    </a:cubicBezTo>
                    <a:cubicBezTo>
                      <a:pt x="4138" y="959"/>
                      <a:pt x="4142" y="966"/>
                      <a:pt x="4142" y="966"/>
                    </a:cubicBezTo>
                    <a:lnTo>
                      <a:pt x="4143" y="968"/>
                    </a:lnTo>
                    <a:close/>
                    <a:moveTo>
                      <a:pt x="4005" y="1092"/>
                    </a:moveTo>
                    <a:cubicBezTo>
                      <a:pt x="4005" y="1092"/>
                      <a:pt x="4003" y="1092"/>
                      <a:pt x="4003" y="1092"/>
                    </a:cubicBezTo>
                    <a:lnTo>
                      <a:pt x="4002" y="1092"/>
                    </a:lnTo>
                    <a:lnTo>
                      <a:pt x="4001" y="1091"/>
                    </a:lnTo>
                    <a:lnTo>
                      <a:pt x="3998" y="1091"/>
                    </a:lnTo>
                    <a:cubicBezTo>
                      <a:pt x="3998" y="1091"/>
                      <a:pt x="3996" y="1090"/>
                      <a:pt x="3995" y="1090"/>
                    </a:cubicBezTo>
                    <a:cubicBezTo>
                      <a:pt x="3995" y="1090"/>
                      <a:pt x="3992" y="1088"/>
                      <a:pt x="3992" y="1088"/>
                    </a:cubicBezTo>
                    <a:cubicBezTo>
                      <a:pt x="3992" y="1088"/>
                      <a:pt x="3992" y="1088"/>
                      <a:pt x="3992" y="1088"/>
                    </a:cubicBezTo>
                    <a:cubicBezTo>
                      <a:pt x="3991" y="1090"/>
                      <a:pt x="3990" y="1100"/>
                      <a:pt x="3990" y="1102"/>
                    </a:cubicBezTo>
                    <a:cubicBezTo>
                      <a:pt x="3991" y="1103"/>
                      <a:pt x="3993" y="1105"/>
                      <a:pt x="3993" y="1105"/>
                    </a:cubicBezTo>
                    <a:cubicBezTo>
                      <a:pt x="3993" y="1105"/>
                      <a:pt x="3995" y="1105"/>
                      <a:pt x="3995" y="1105"/>
                    </a:cubicBezTo>
                    <a:lnTo>
                      <a:pt x="3996" y="1106"/>
                    </a:lnTo>
                    <a:lnTo>
                      <a:pt x="3999" y="1107"/>
                    </a:lnTo>
                    <a:cubicBezTo>
                      <a:pt x="3999" y="1107"/>
                      <a:pt x="4001" y="1107"/>
                      <a:pt x="4001" y="1107"/>
                    </a:cubicBezTo>
                    <a:lnTo>
                      <a:pt x="4007" y="1108"/>
                    </a:lnTo>
                    <a:lnTo>
                      <a:pt x="4010" y="1107"/>
                    </a:lnTo>
                    <a:lnTo>
                      <a:pt x="4014" y="1107"/>
                    </a:lnTo>
                    <a:cubicBezTo>
                      <a:pt x="4014" y="1107"/>
                      <a:pt x="4014" y="1107"/>
                      <a:pt x="4015" y="1107"/>
                    </a:cubicBezTo>
                    <a:cubicBezTo>
                      <a:pt x="4016" y="1105"/>
                      <a:pt x="4018" y="1094"/>
                      <a:pt x="4018" y="1092"/>
                    </a:cubicBezTo>
                    <a:cubicBezTo>
                      <a:pt x="4014" y="1092"/>
                      <a:pt x="4009" y="1093"/>
                      <a:pt x="4005" y="1092"/>
                    </a:cubicBezTo>
                    <a:close/>
                    <a:moveTo>
                      <a:pt x="3985" y="1128"/>
                    </a:moveTo>
                    <a:cubicBezTo>
                      <a:pt x="3986" y="1129"/>
                      <a:pt x="3988" y="1130"/>
                      <a:pt x="3989" y="1131"/>
                    </a:cubicBezTo>
                    <a:cubicBezTo>
                      <a:pt x="3989" y="1130"/>
                      <a:pt x="3991" y="1132"/>
                      <a:pt x="3992" y="1132"/>
                    </a:cubicBezTo>
                    <a:lnTo>
                      <a:pt x="3994" y="1132"/>
                    </a:lnTo>
                    <a:lnTo>
                      <a:pt x="3994" y="1133"/>
                    </a:lnTo>
                    <a:cubicBezTo>
                      <a:pt x="3999" y="1134"/>
                      <a:pt x="4004" y="1134"/>
                      <a:pt x="4010" y="1133"/>
                    </a:cubicBezTo>
                    <a:cubicBezTo>
                      <a:pt x="4010" y="1131"/>
                      <a:pt x="4011" y="1125"/>
                      <a:pt x="4011" y="1125"/>
                    </a:cubicBezTo>
                    <a:lnTo>
                      <a:pt x="4012" y="1122"/>
                    </a:lnTo>
                    <a:cubicBezTo>
                      <a:pt x="4012" y="1122"/>
                      <a:pt x="4012" y="1120"/>
                      <a:pt x="4012" y="1120"/>
                    </a:cubicBezTo>
                    <a:cubicBezTo>
                      <a:pt x="4012" y="1120"/>
                      <a:pt x="4013" y="1119"/>
                      <a:pt x="4013" y="1118"/>
                    </a:cubicBezTo>
                    <a:cubicBezTo>
                      <a:pt x="4012" y="1118"/>
                      <a:pt x="4010" y="1118"/>
                      <a:pt x="4010" y="1118"/>
                    </a:cubicBezTo>
                    <a:lnTo>
                      <a:pt x="4008" y="1119"/>
                    </a:lnTo>
                    <a:cubicBezTo>
                      <a:pt x="4005" y="1119"/>
                      <a:pt x="4002" y="1118"/>
                      <a:pt x="3998" y="1118"/>
                    </a:cubicBezTo>
                    <a:lnTo>
                      <a:pt x="3997" y="1117"/>
                    </a:lnTo>
                    <a:lnTo>
                      <a:pt x="3996" y="1117"/>
                    </a:lnTo>
                    <a:cubicBezTo>
                      <a:pt x="3996" y="1117"/>
                      <a:pt x="3995" y="1117"/>
                      <a:pt x="3995" y="1117"/>
                    </a:cubicBezTo>
                    <a:cubicBezTo>
                      <a:pt x="3995" y="1117"/>
                      <a:pt x="3994" y="1116"/>
                      <a:pt x="3994" y="1116"/>
                    </a:cubicBezTo>
                    <a:lnTo>
                      <a:pt x="3993" y="1116"/>
                    </a:lnTo>
                    <a:cubicBezTo>
                      <a:pt x="3993" y="1116"/>
                      <a:pt x="3992" y="1116"/>
                      <a:pt x="3992" y="1116"/>
                    </a:cubicBezTo>
                    <a:cubicBezTo>
                      <a:pt x="3992" y="1116"/>
                      <a:pt x="3991" y="1115"/>
                      <a:pt x="3990" y="1115"/>
                    </a:cubicBezTo>
                    <a:cubicBezTo>
                      <a:pt x="3990" y="1115"/>
                      <a:pt x="3989" y="1115"/>
                      <a:pt x="3988" y="1114"/>
                    </a:cubicBezTo>
                    <a:cubicBezTo>
                      <a:pt x="3987" y="1117"/>
                      <a:pt x="3985" y="1127"/>
                      <a:pt x="3985" y="1128"/>
                    </a:cubicBezTo>
                    <a:close/>
                    <a:moveTo>
                      <a:pt x="4006" y="1055"/>
                    </a:moveTo>
                    <a:cubicBezTo>
                      <a:pt x="4006" y="1055"/>
                      <a:pt x="4006" y="1055"/>
                      <a:pt x="4007" y="1055"/>
                    </a:cubicBezTo>
                    <a:cubicBezTo>
                      <a:pt x="4007" y="1055"/>
                      <a:pt x="4009" y="1056"/>
                      <a:pt x="4010" y="1056"/>
                    </a:cubicBezTo>
                    <a:lnTo>
                      <a:pt x="4013" y="1056"/>
                    </a:lnTo>
                    <a:cubicBezTo>
                      <a:pt x="4017" y="1056"/>
                      <a:pt x="4021" y="1055"/>
                      <a:pt x="4025" y="1054"/>
                    </a:cubicBezTo>
                    <a:cubicBezTo>
                      <a:pt x="4025" y="1052"/>
                      <a:pt x="4027" y="1041"/>
                      <a:pt x="4027" y="1040"/>
                    </a:cubicBezTo>
                    <a:cubicBezTo>
                      <a:pt x="4024" y="1040"/>
                      <a:pt x="4021" y="1041"/>
                      <a:pt x="4017" y="1041"/>
                    </a:cubicBezTo>
                    <a:lnTo>
                      <a:pt x="4014" y="1041"/>
                    </a:lnTo>
                    <a:cubicBezTo>
                      <a:pt x="4014" y="1041"/>
                      <a:pt x="4013" y="1041"/>
                      <a:pt x="4013" y="1041"/>
                    </a:cubicBezTo>
                    <a:cubicBezTo>
                      <a:pt x="4013" y="1041"/>
                      <a:pt x="4010" y="1041"/>
                      <a:pt x="4010" y="1040"/>
                    </a:cubicBezTo>
                    <a:lnTo>
                      <a:pt x="4009" y="1040"/>
                    </a:lnTo>
                    <a:lnTo>
                      <a:pt x="4006" y="1040"/>
                    </a:lnTo>
                    <a:cubicBezTo>
                      <a:pt x="4003" y="1039"/>
                      <a:pt x="4001" y="1038"/>
                      <a:pt x="3998" y="1036"/>
                    </a:cubicBezTo>
                    <a:cubicBezTo>
                      <a:pt x="3998" y="1040"/>
                      <a:pt x="3997" y="1049"/>
                      <a:pt x="3997" y="1051"/>
                    </a:cubicBezTo>
                    <a:cubicBezTo>
                      <a:pt x="3999" y="1053"/>
                      <a:pt x="4001" y="1054"/>
                      <a:pt x="4003" y="1055"/>
                    </a:cubicBezTo>
                    <a:lnTo>
                      <a:pt x="4006" y="1055"/>
                    </a:lnTo>
                    <a:close/>
                    <a:moveTo>
                      <a:pt x="4001" y="1080"/>
                    </a:moveTo>
                    <a:cubicBezTo>
                      <a:pt x="4001" y="1080"/>
                      <a:pt x="4001" y="1080"/>
                      <a:pt x="4002" y="1080"/>
                    </a:cubicBezTo>
                    <a:lnTo>
                      <a:pt x="4004" y="1081"/>
                    </a:lnTo>
                    <a:lnTo>
                      <a:pt x="4007" y="1081"/>
                    </a:lnTo>
                    <a:cubicBezTo>
                      <a:pt x="4011" y="1082"/>
                      <a:pt x="4016" y="1082"/>
                      <a:pt x="4020" y="1081"/>
                    </a:cubicBezTo>
                    <a:cubicBezTo>
                      <a:pt x="4021" y="1078"/>
                      <a:pt x="4023" y="1068"/>
                      <a:pt x="4023" y="1065"/>
                    </a:cubicBezTo>
                    <a:cubicBezTo>
                      <a:pt x="4019" y="1066"/>
                      <a:pt x="4015" y="1067"/>
                      <a:pt x="4011" y="1067"/>
                    </a:cubicBezTo>
                    <a:cubicBezTo>
                      <a:pt x="4011" y="1066"/>
                      <a:pt x="4008" y="1066"/>
                      <a:pt x="4007" y="1066"/>
                    </a:cubicBezTo>
                    <a:cubicBezTo>
                      <a:pt x="4007" y="1066"/>
                      <a:pt x="4004" y="1066"/>
                      <a:pt x="4004" y="1066"/>
                    </a:cubicBezTo>
                    <a:lnTo>
                      <a:pt x="4001" y="1065"/>
                    </a:lnTo>
                    <a:cubicBezTo>
                      <a:pt x="4001" y="1065"/>
                      <a:pt x="3998" y="1063"/>
                      <a:pt x="3995" y="1062"/>
                    </a:cubicBezTo>
                    <a:cubicBezTo>
                      <a:pt x="3995" y="1065"/>
                      <a:pt x="3994" y="1075"/>
                      <a:pt x="3993" y="1076"/>
                    </a:cubicBezTo>
                    <a:cubicBezTo>
                      <a:pt x="3995" y="1077"/>
                      <a:pt x="3998" y="1079"/>
                      <a:pt x="3998" y="1079"/>
                    </a:cubicBezTo>
                    <a:cubicBezTo>
                      <a:pt x="3998" y="1079"/>
                      <a:pt x="4001" y="1080"/>
                      <a:pt x="4001" y="1080"/>
                    </a:cubicBezTo>
                    <a:close/>
                    <a:moveTo>
                      <a:pt x="3979" y="1154"/>
                    </a:moveTo>
                    <a:cubicBezTo>
                      <a:pt x="3981" y="1155"/>
                      <a:pt x="3983" y="1156"/>
                      <a:pt x="3983" y="1156"/>
                    </a:cubicBezTo>
                    <a:cubicBezTo>
                      <a:pt x="3983" y="1156"/>
                      <a:pt x="3985" y="1157"/>
                      <a:pt x="3985" y="1157"/>
                    </a:cubicBezTo>
                    <a:cubicBezTo>
                      <a:pt x="3985" y="1157"/>
                      <a:pt x="3989" y="1158"/>
                      <a:pt x="3989" y="1158"/>
                    </a:cubicBezTo>
                    <a:cubicBezTo>
                      <a:pt x="3993" y="1159"/>
                      <a:pt x="3998" y="1160"/>
                      <a:pt x="4003" y="1159"/>
                    </a:cubicBezTo>
                    <a:cubicBezTo>
                      <a:pt x="4004" y="1157"/>
                      <a:pt x="4006" y="1147"/>
                      <a:pt x="4007" y="1144"/>
                    </a:cubicBezTo>
                    <a:cubicBezTo>
                      <a:pt x="4002" y="1144"/>
                      <a:pt x="3997" y="1144"/>
                      <a:pt x="3992" y="1143"/>
                    </a:cubicBezTo>
                    <a:cubicBezTo>
                      <a:pt x="3992" y="1143"/>
                      <a:pt x="3989" y="1142"/>
                      <a:pt x="3988" y="1142"/>
                    </a:cubicBezTo>
                    <a:cubicBezTo>
                      <a:pt x="3988" y="1142"/>
                      <a:pt x="3985" y="1141"/>
                      <a:pt x="3985" y="1141"/>
                    </a:cubicBezTo>
                    <a:cubicBezTo>
                      <a:pt x="3985" y="1141"/>
                      <a:pt x="3984" y="1140"/>
                      <a:pt x="3983" y="1140"/>
                    </a:cubicBezTo>
                    <a:cubicBezTo>
                      <a:pt x="3982" y="1143"/>
                      <a:pt x="3980" y="1152"/>
                      <a:pt x="3979" y="1154"/>
                    </a:cubicBezTo>
                    <a:close/>
                    <a:moveTo>
                      <a:pt x="4011" y="1030"/>
                    </a:moveTo>
                    <a:lnTo>
                      <a:pt x="4012" y="1030"/>
                    </a:lnTo>
                    <a:cubicBezTo>
                      <a:pt x="4012" y="1030"/>
                      <a:pt x="4014" y="1030"/>
                      <a:pt x="4014" y="1030"/>
                    </a:cubicBezTo>
                    <a:lnTo>
                      <a:pt x="4016" y="1030"/>
                    </a:lnTo>
                    <a:lnTo>
                      <a:pt x="4020" y="1030"/>
                    </a:lnTo>
                    <a:lnTo>
                      <a:pt x="4027" y="1029"/>
                    </a:lnTo>
                    <a:cubicBezTo>
                      <a:pt x="4027" y="1029"/>
                      <a:pt x="4028" y="1029"/>
                      <a:pt x="4029" y="1029"/>
                    </a:cubicBezTo>
                    <a:cubicBezTo>
                      <a:pt x="4029" y="1028"/>
                      <a:pt x="4030" y="1024"/>
                      <a:pt x="4030" y="1024"/>
                    </a:cubicBezTo>
                    <a:cubicBezTo>
                      <a:pt x="4030" y="1024"/>
                      <a:pt x="4030" y="1022"/>
                      <a:pt x="4030" y="1022"/>
                    </a:cubicBezTo>
                    <a:lnTo>
                      <a:pt x="4030" y="1019"/>
                    </a:lnTo>
                    <a:cubicBezTo>
                      <a:pt x="4030" y="1019"/>
                      <a:pt x="4031" y="1015"/>
                      <a:pt x="4031" y="1013"/>
                    </a:cubicBezTo>
                    <a:cubicBezTo>
                      <a:pt x="4031" y="1014"/>
                      <a:pt x="4030" y="1014"/>
                      <a:pt x="4030" y="1014"/>
                    </a:cubicBezTo>
                    <a:cubicBezTo>
                      <a:pt x="4030" y="1014"/>
                      <a:pt x="4027" y="1014"/>
                      <a:pt x="4027" y="1014"/>
                    </a:cubicBezTo>
                    <a:lnTo>
                      <a:pt x="4023" y="1015"/>
                    </a:lnTo>
                    <a:cubicBezTo>
                      <a:pt x="4023" y="1015"/>
                      <a:pt x="4020" y="1015"/>
                      <a:pt x="4020" y="1015"/>
                    </a:cubicBezTo>
                    <a:lnTo>
                      <a:pt x="4018" y="1015"/>
                    </a:lnTo>
                    <a:cubicBezTo>
                      <a:pt x="4018" y="1015"/>
                      <a:pt x="4017" y="1015"/>
                      <a:pt x="4017" y="1015"/>
                    </a:cubicBezTo>
                    <a:lnTo>
                      <a:pt x="4014" y="1015"/>
                    </a:lnTo>
                    <a:lnTo>
                      <a:pt x="4011" y="1015"/>
                    </a:lnTo>
                    <a:cubicBezTo>
                      <a:pt x="4007" y="1014"/>
                      <a:pt x="4004" y="1013"/>
                      <a:pt x="4000" y="1011"/>
                    </a:cubicBezTo>
                    <a:cubicBezTo>
                      <a:pt x="4000" y="1011"/>
                      <a:pt x="3999" y="1023"/>
                      <a:pt x="3999" y="1025"/>
                    </a:cubicBezTo>
                    <a:cubicBezTo>
                      <a:pt x="4002" y="1027"/>
                      <a:pt x="4005" y="1028"/>
                      <a:pt x="4008" y="1029"/>
                    </a:cubicBezTo>
                    <a:cubicBezTo>
                      <a:pt x="4008" y="1029"/>
                      <a:pt x="4011" y="1030"/>
                      <a:pt x="4011" y="1030"/>
                    </a:cubicBezTo>
                    <a:close/>
                    <a:moveTo>
                      <a:pt x="3976" y="1165"/>
                    </a:moveTo>
                    <a:cubicBezTo>
                      <a:pt x="3975" y="1169"/>
                      <a:pt x="3973" y="1178"/>
                      <a:pt x="3973" y="1179"/>
                    </a:cubicBezTo>
                    <a:cubicBezTo>
                      <a:pt x="3974" y="1180"/>
                      <a:pt x="3976" y="1181"/>
                      <a:pt x="3976" y="1181"/>
                    </a:cubicBezTo>
                    <a:lnTo>
                      <a:pt x="3978" y="1182"/>
                    </a:lnTo>
                    <a:cubicBezTo>
                      <a:pt x="3978" y="1182"/>
                      <a:pt x="3979" y="1182"/>
                      <a:pt x="3979" y="1182"/>
                    </a:cubicBezTo>
                    <a:lnTo>
                      <a:pt x="3979" y="1182"/>
                    </a:lnTo>
                    <a:cubicBezTo>
                      <a:pt x="3979" y="1182"/>
                      <a:pt x="3981" y="1183"/>
                      <a:pt x="3981" y="1183"/>
                    </a:cubicBezTo>
                    <a:lnTo>
                      <a:pt x="3982" y="1184"/>
                    </a:lnTo>
                    <a:cubicBezTo>
                      <a:pt x="3982" y="1184"/>
                      <a:pt x="3983" y="1184"/>
                      <a:pt x="3983" y="1184"/>
                    </a:cubicBezTo>
                    <a:lnTo>
                      <a:pt x="3986" y="1185"/>
                    </a:lnTo>
                    <a:lnTo>
                      <a:pt x="3987" y="1185"/>
                    </a:lnTo>
                    <a:cubicBezTo>
                      <a:pt x="3990" y="1185"/>
                      <a:pt x="3993" y="1185"/>
                      <a:pt x="3995" y="1185"/>
                    </a:cubicBezTo>
                    <a:cubicBezTo>
                      <a:pt x="3996" y="1183"/>
                      <a:pt x="3999" y="1174"/>
                      <a:pt x="4000" y="1170"/>
                    </a:cubicBezTo>
                    <a:cubicBezTo>
                      <a:pt x="3995" y="1170"/>
                      <a:pt x="3991" y="1170"/>
                      <a:pt x="3987" y="1169"/>
                    </a:cubicBezTo>
                    <a:lnTo>
                      <a:pt x="3985" y="1169"/>
                    </a:lnTo>
                    <a:lnTo>
                      <a:pt x="3983" y="1168"/>
                    </a:lnTo>
                    <a:cubicBezTo>
                      <a:pt x="3983" y="1168"/>
                      <a:pt x="3983" y="1168"/>
                      <a:pt x="3982" y="1168"/>
                    </a:cubicBezTo>
                    <a:lnTo>
                      <a:pt x="3980" y="1167"/>
                    </a:lnTo>
                    <a:lnTo>
                      <a:pt x="3979" y="1167"/>
                    </a:lnTo>
                    <a:cubicBezTo>
                      <a:pt x="3979" y="1167"/>
                      <a:pt x="3978" y="1166"/>
                      <a:pt x="3976" y="1165"/>
                    </a:cubicBezTo>
                    <a:close/>
                    <a:moveTo>
                      <a:pt x="3809" y="1115"/>
                    </a:moveTo>
                    <a:cubicBezTo>
                      <a:pt x="3809" y="1115"/>
                      <a:pt x="3808" y="1116"/>
                      <a:pt x="3808" y="1116"/>
                    </a:cubicBezTo>
                    <a:lnTo>
                      <a:pt x="3807" y="1116"/>
                    </a:lnTo>
                    <a:lnTo>
                      <a:pt x="3806" y="1116"/>
                    </a:lnTo>
                    <a:cubicBezTo>
                      <a:pt x="3806" y="1116"/>
                      <a:pt x="3805" y="1117"/>
                      <a:pt x="3805" y="1117"/>
                    </a:cubicBezTo>
                    <a:lnTo>
                      <a:pt x="3804" y="1117"/>
                    </a:lnTo>
                    <a:lnTo>
                      <a:pt x="3803" y="1117"/>
                    </a:lnTo>
                    <a:cubicBezTo>
                      <a:pt x="3803" y="1117"/>
                      <a:pt x="3802" y="1118"/>
                      <a:pt x="3801" y="1118"/>
                    </a:cubicBezTo>
                    <a:cubicBezTo>
                      <a:pt x="3798" y="1118"/>
                      <a:pt x="3795" y="1119"/>
                      <a:pt x="3791" y="1119"/>
                    </a:cubicBezTo>
                    <a:cubicBezTo>
                      <a:pt x="3791" y="1119"/>
                      <a:pt x="3789" y="1118"/>
                      <a:pt x="3789" y="1118"/>
                    </a:cubicBezTo>
                    <a:cubicBezTo>
                      <a:pt x="3789" y="1118"/>
                      <a:pt x="3788" y="1118"/>
                      <a:pt x="3787" y="1118"/>
                    </a:cubicBezTo>
                    <a:cubicBezTo>
                      <a:pt x="3787" y="1118"/>
                      <a:pt x="3790" y="1131"/>
                      <a:pt x="3790" y="1133"/>
                    </a:cubicBezTo>
                    <a:cubicBezTo>
                      <a:pt x="3795" y="1134"/>
                      <a:pt x="3801" y="1134"/>
                      <a:pt x="3806" y="1133"/>
                    </a:cubicBezTo>
                    <a:lnTo>
                      <a:pt x="3806" y="1132"/>
                    </a:lnTo>
                    <a:cubicBezTo>
                      <a:pt x="3806" y="1132"/>
                      <a:pt x="3808" y="1132"/>
                      <a:pt x="3809" y="1132"/>
                    </a:cubicBezTo>
                    <a:cubicBezTo>
                      <a:pt x="3809" y="1132"/>
                      <a:pt x="3811" y="1131"/>
                      <a:pt x="3812" y="1130"/>
                    </a:cubicBezTo>
                    <a:cubicBezTo>
                      <a:pt x="3812" y="1130"/>
                      <a:pt x="3814" y="1129"/>
                      <a:pt x="3815" y="1128"/>
                    </a:cubicBezTo>
                    <a:cubicBezTo>
                      <a:pt x="3814" y="1126"/>
                      <a:pt x="3813" y="1117"/>
                      <a:pt x="3812" y="1114"/>
                    </a:cubicBezTo>
                    <a:cubicBezTo>
                      <a:pt x="3811" y="1115"/>
                      <a:pt x="3809" y="1115"/>
                      <a:pt x="3809" y="1115"/>
                    </a:cubicBezTo>
                    <a:close/>
                    <a:moveTo>
                      <a:pt x="3807" y="1088"/>
                    </a:moveTo>
                    <a:lnTo>
                      <a:pt x="3804" y="1090"/>
                    </a:lnTo>
                    <a:lnTo>
                      <a:pt x="3804" y="1090"/>
                    </a:lnTo>
                    <a:cubicBezTo>
                      <a:pt x="3804" y="1090"/>
                      <a:pt x="3802" y="1091"/>
                      <a:pt x="3802" y="1091"/>
                    </a:cubicBezTo>
                    <a:cubicBezTo>
                      <a:pt x="3802" y="1091"/>
                      <a:pt x="3799" y="1092"/>
                      <a:pt x="3798" y="1092"/>
                    </a:cubicBezTo>
                    <a:lnTo>
                      <a:pt x="3798" y="1092"/>
                    </a:lnTo>
                    <a:cubicBezTo>
                      <a:pt x="3798" y="1092"/>
                      <a:pt x="3797" y="1092"/>
                      <a:pt x="3797" y="1092"/>
                    </a:cubicBezTo>
                    <a:cubicBezTo>
                      <a:pt x="3797" y="1092"/>
                      <a:pt x="3795" y="1092"/>
                      <a:pt x="3795" y="1092"/>
                    </a:cubicBezTo>
                    <a:cubicBezTo>
                      <a:pt x="3791" y="1093"/>
                      <a:pt x="3786" y="1092"/>
                      <a:pt x="3781" y="1092"/>
                    </a:cubicBezTo>
                    <a:cubicBezTo>
                      <a:pt x="3782" y="1095"/>
                      <a:pt x="3784" y="1105"/>
                      <a:pt x="3784" y="1107"/>
                    </a:cubicBezTo>
                    <a:cubicBezTo>
                      <a:pt x="3785" y="1107"/>
                      <a:pt x="3786" y="1107"/>
                      <a:pt x="3786" y="1107"/>
                    </a:cubicBezTo>
                    <a:lnTo>
                      <a:pt x="3789" y="1107"/>
                    </a:lnTo>
                    <a:lnTo>
                      <a:pt x="3793" y="1108"/>
                    </a:lnTo>
                    <a:lnTo>
                      <a:pt x="3799" y="1107"/>
                    </a:lnTo>
                    <a:lnTo>
                      <a:pt x="3800" y="1107"/>
                    </a:lnTo>
                    <a:lnTo>
                      <a:pt x="3803" y="1106"/>
                    </a:lnTo>
                    <a:cubicBezTo>
                      <a:pt x="3803" y="1106"/>
                      <a:pt x="3805" y="1105"/>
                      <a:pt x="3805" y="1105"/>
                    </a:cubicBezTo>
                    <a:cubicBezTo>
                      <a:pt x="3805" y="1105"/>
                      <a:pt x="3806" y="1105"/>
                      <a:pt x="3806" y="1105"/>
                    </a:cubicBezTo>
                    <a:cubicBezTo>
                      <a:pt x="3806" y="1105"/>
                      <a:pt x="3809" y="1103"/>
                      <a:pt x="3810" y="1102"/>
                    </a:cubicBezTo>
                    <a:cubicBezTo>
                      <a:pt x="3810" y="1100"/>
                      <a:pt x="3808" y="1091"/>
                      <a:pt x="3808" y="1088"/>
                    </a:cubicBezTo>
                    <a:cubicBezTo>
                      <a:pt x="3808" y="1088"/>
                      <a:pt x="3807" y="1088"/>
                      <a:pt x="3807" y="1088"/>
                    </a:cubicBezTo>
                    <a:close/>
                    <a:moveTo>
                      <a:pt x="3814" y="1141"/>
                    </a:moveTo>
                    <a:cubicBezTo>
                      <a:pt x="3814" y="1141"/>
                      <a:pt x="3811" y="1142"/>
                      <a:pt x="3811" y="1142"/>
                    </a:cubicBezTo>
                    <a:cubicBezTo>
                      <a:pt x="3811" y="1142"/>
                      <a:pt x="3808" y="1143"/>
                      <a:pt x="3808" y="1143"/>
                    </a:cubicBezTo>
                    <a:cubicBezTo>
                      <a:pt x="3803" y="1144"/>
                      <a:pt x="3798" y="1144"/>
                      <a:pt x="3793" y="1144"/>
                    </a:cubicBezTo>
                    <a:cubicBezTo>
                      <a:pt x="3794" y="1147"/>
                      <a:pt x="3796" y="1157"/>
                      <a:pt x="3797" y="1159"/>
                    </a:cubicBezTo>
                    <a:cubicBezTo>
                      <a:pt x="3802" y="1159"/>
                      <a:pt x="3806" y="1159"/>
                      <a:pt x="3811" y="1158"/>
                    </a:cubicBezTo>
                    <a:cubicBezTo>
                      <a:pt x="3811" y="1158"/>
                      <a:pt x="3811" y="1158"/>
                      <a:pt x="3811" y="1158"/>
                    </a:cubicBezTo>
                    <a:cubicBezTo>
                      <a:pt x="3811" y="1158"/>
                      <a:pt x="3814" y="1158"/>
                      <a:pt x="3814" y="1158"/>
                    </a:cubicBezTo>
                    <a:cubicBezTo>
                      <a:pt x="3814" y="1158"/>
                      <a:pt x="3814" y="1157"/>
                      <a:pt x="3814" y="1157"/>
                    </a:cubicBezTo>
                    <a:cubicBezTo>
                      <a:pt x="3814" y="1157"/>
                      <a:pt x="3817" y="1156"/>
                      <a:pt x="3817" y="1156"/>
                    </a:cubicBezTo>
                    <a:cubicBezTo>
                      <a:pt x="3817" y="1156"/>
                      <a:pt x="3817" y="1156"/>
                      <a:pt x="3818" y="1156"/>
                    </a:cubicBezTo>
                    <a:cubicBezTo>
                      <a:pt x="3818" y="1156"/>
                      <a:pt x="3819" y="1155"/>
                      <a:pt x="3820" y="1154"/>
                    </a:cubicBezTo>
                    <a:cubicBezTo>
                      <a:pt x="3820" y="1152"/>
                      <a:pt x="3818" y="1143"/>
                      <a:pt x="3817" y="1140"/>
                    </a:cubicBezTo>
                    <a:cubicBezTo>
                      <a:pt x="3816" y="1140"/>
                      <a:pt x="3814" y="1141"/>
                      <a:pt x="3814" y="1141"/>
                    </a:cubicBezTo>
                    <a:close/>
                    <a:moveTo>
                      <a:pt x="3821" y="1167"/>
                    </a:moveTo>
                    <a:cubicBezTo>
                      <a:pt x="3821" y="1167"/>
                      <a:pt x="3820" y="1167"/>
                      <a:pt x="3820" y="1167"/>
                    </a:cubicBezTo>
                    <a:cubicBezTo>
                      <a:pt x="3820" y="1167"/>
                      <a:pt x="3818" y="1168"/>
                      <a:pt x="3817" y="1168"/>
                    </a:cubicBezTo>
                    <a:cubicBezTo>
                      <a:pt x="3817" y="1168"/>
                      <a:pt x="3817" y="1168"/>
                      <a:pt x="3817" y="1168"/>
                    </a:cubicBezTo>
                    <a:lnTo>
                      <a:pt x="3815" y="1169"/>
                    </a:lnTo>
                    <a:lnTo>
                      <a:pt x="3813" y="1169"/>
                    </a:lnTo>
                    <a:cubicBezTo>
                      <a:pt x="3809" y="1170"/>
                      <a:pt x="3804" y="1170"/>
                      <a:pt x="3800" y="1170"/>
                    </a:cubicBezTo>
                    <a:cubicBezTo>
                      <a:pt x="3801" y="1173"/>
                      <a:pt x="3804" y="1183"/>
                      <a:pt x="3804" y="1185"/>
                    </a:cubicBezTo>
                    <a:cubicBezTo>
                      <a:pt x="3807" y="1185"/>
                      <a:pt x="3810" y="1185"/>
                      <a:pt x="3813" y="1185"/>
                    </a:cubicBezTo>
                    <a:lnTo>
                      <a:pt x="3814" y="1185"/>
                    </a:lnTo>
                    <a:cubicBezTo>
                      <a:pt x="3814" y="1185"/>
                      <a:pt x="3816" y="1184"/>
                      <a:pt x="3816" y="1184"/>
                    </a:cubicBezTo>
                    <a:lnTo>
                      <a:pt x="3817" y="1184"/>
                    </a:lnTo>
                    <a:lnTo>
                      <a:pt x="3818" y="1184"/>
                    </a:lnTo>
                    <a:cubicBezTo>
                      <a:pt x="3818" y="1184"/>
                      <a:pt x="3819" y="1183"/>
                      <a:pt x="3819" y="1183"/>
                    </a:cubicBezTo>
                    <a:cubicBezTo>
                      <a:pt x="3819" y="1183"/>
                      <a:pt x="3820" y="1182"/>
                      <a:pt x="3821" y="1182"/>
                    </a:cubicBezTo>
                    <a:cubicBezTo>
                      <a:pt x="3821" y="1182"/>
                      <a:pt x="3821" y="1182"/>
                      <a:pt x="3821" y="1182"/>
                    </a:cubicBezTo>
                    <a:lnTo>
                      <a:pt x="3822" y="1182"/>
                    </a:lnTo>
                    <a:lnTo>
                      <a:pt x="3823" y="1181"/>
                    </a:lnTo>
                    <a:cubicBezTo>
                      <a:pt x="3823" y="1181"/>
                      <a:pt x="3826" y="1180"/>
                      <a:pt x="3827" y="1179"/>
                    </a:cubicBezTo>
                    <a:cubicBezTo>
                      <a:pt x="3827" y="1177"/>
                      <a:pt x="3824" y="1169"/>
                      <a:pt x="3823" y="1165"/>
                    </a:cubicBezTo>
                    <a:cubicBezTo>
                      <a:pt x="3822" y="1166"/>
                      <a:pt x="3821" y="1167"/>
                      <a:pt x="3821" y="1167"/>
                    </a:cubicBezTo>
                    <a:close/>
                    <a:moveTo>
                      <a:pt x="3947" y="1314"/>
                    </a:moveTo>
                    <a:lnTo>
                      <a:pt x="3949" y="1314"/>
                    </a:lnTo>
                    <a:lnTo>
                      <a:pt x="3952" y="1314"/>
                    </a:lnTo>
                    <a:cubicBezTo>
                      <a:pt x="3952" y="1314"/>
                      <a:pt x="3954" y="1314"/>
                      <a:pt x="3954" y="1314"/>
                    </a:cubicBezTo>
                    <a:cubicBezTo>
                      <a:pt x="3954" y="1314"/>
                      <a:pt x="3957" y="1313"/>
                      <a:pt x="3957" y="1313"/>
                    </a:cubicBezTo>
                    <a:cubicBezTo>
                      <a:pt x="3981" y="1312"/>
                      <a:pt x="3995" y="1303"/>
                      <a:pt x="3995" y="1297"/>
                    </a:cubicBezTo>
                    <a:cubicBezTo>
                      <a:pt x="3995" y="1297"/>
                      <a:pt x="3995" y="1297"/>
                      <a:pt x="3995" y="1297"/>
                    </a:cubicBezTo>
                    <a:cubicBezTo>
                      <a:pt x="3995" y="1296"/>
                      <a:pt x="3995" y="1294"/>
                      <a:pt x="3993" y="1293"/>
                    </a:cubicBezTo>
                    <a:lnTo>
                      <a:pt x="3989" y="1290"/>
                    </a:lnTo>
                    <a:lnTo>
                      <a:pt x="3986" y="1288"/>
                    </a:lnTo>
                    <a:lnTo>
                      <a:pt x="3982" y="1287"/>
                    </a:lnTo>
                    <a:cubicBezTo>
                      <a:pt x="3979" y="1286"/>
                      <a:pt x="3976" y="1285"/>
                      <a:pt x="3973" y="1285"/>
                    </a:cubicBezTo>
                    <a:cubicBezTo>
                      <a:pt x="3971" y="1285"/>
                      <a:pt x="3969" y="1287"/>
                      <a:pt x="3969" y="1287"/>
                    </a:cubicBezTo>
                    <a:lnTo>
                      <a:pt x="3964" y="1289"/>
                    </a:lnTo>
                    <a:cubicBezTo>
                      <a:pt x="3964" y="1289"/>
                      <a:pt x="3960" y="1291"/>
                      <a:pt x="3960" y="1291"/>
                    </a:cubicBezTo>
                    <a:cubicBezTo>
                      <a:pt x="3960" y="1291"/>
                      <a:pt x="3957" y="1292"/>
                      <a:pt x="3956" y="1292"/>
                    </a:cubicBezTo>
                    <a:cubicBezTo>
                      <a:pt x="3956" y="1292"/>
                      <a:pt x="3953" y="1293"/>
                      <a:pt x="3953" y="1294"/>
                    </a:cubicBezTo>
                    <a:cubicBezTo>
                      <a:pt x="3953" y="1294"/>
                      <a:pt x="3949" y="1295"/>
                      <a:pt x="3949" y="1295"/>
                    </a:cubicBezTo>
                    <a:cubicBezTo>
                      <a:pt x="3937" y="1298"/>
                      <a:pt x="3927" y="1299"/>
                      <a:pt x="3920" y="1296"/>
                    </a:cubicBezTo>
                    <a:cubicBezTo>
                      <a:pt x="3920" y="1296"/>
                      <a:pt x="3919" y="1296"/>
                      <a:pt x="3919" y="1296"/>
                    </a:cubicBezTo>
                    <a:cubicBezTo>
                      <a:pt x="3917" y="1299"/>
                      <a:pt x="3916" y="1302"/>
                      <a:pt x="3914" y="1305"/>
                    </a:cubicBezTo>
                    <a:cubicBezTo>
                      <a:pt x="3920" y="1309"/>
                      <a:pt x="3931" y="1313"/>
                      <a:pt x="3943" y="1313"/>
                    </a:cubicBezTo>
                    <a:lnTo>
                      <a:pt x="3947" y="1314"/>
                    </a:lnTo>
                    <a:close/>
                    <a:moveTo>
                      <a:pt x="3796" y="1066"/>
                    </a:moveTo>
                    <a:cubicBezTo>
                      <a:pt x="3796" y="1066"/>
                      <a:pt x="3792" y="1066"/>
                      <a:pt x="3792" y="1066"/>
                    </a:cubicBezTo>
                    <a:lnTo>
                      <a:pt x="3789" y="1066"/>
                    </a:lnTo>
                    <a:cubicBezTo>
                      <a:pt x="3785" y="1067"/>
                      <a:pt x="3781" y="1066"/>
                      <a:pt x="3777" y="1065"/>
                    </a:cubicBezTo>
                    <a:cubicBezTo>
                      <a:pt x="3777" y="1069"/>
                      <a:pt x="3779" y="1079"/>
                      <a:pt x="3779" y="1081"/>
                    </a:cubicBezTo>
                    <a:cubicBezTo>
                      <a:pt x="3784" y="1082"/>
                      <a:pt x="3789" y="1082"/>
                      <a:pt x="3793" y="1082"/>
                    </a:cubicBezTo>
                    <a:cubicBezTo>
                      <a:pt x="3793" y="1081"/>
                      <a:pt x="3795" y="1081"/>
                      <a:pt x="3795" y="1081"/>
                    </a:cubicBezTo>
                    <a:cubicBezTo>
                      <a:pt x="3795" y="1081"/>
                      <a:pt x="3796" y="1081"/>
                      <a:pt x="3796" y="1081"/>
                    </a:cubicBezTo>
                    <a:lnTo>
                      <a:pt x="3799" y="1080"/>
                    </a:lnTo>
                    <a:lnTo>
                      <a:pt x="3801" y="1079"/>
                    </a:lnTo>
                    <a:cubicBezTo>
                      <a:pt x="3801" y="1079"/>
                      <a:pt x="3805" y="1077"/>
                      <a:pt x="3806" y="1076"/>
                    </a:cubicBezTo>
                    <a:cubicBezTo>
                      <a:pt x="3806" y="1074"/>
                      <a:pt x="3805" y="1065"/>
                      <a:pt x="3804" y="1062"/>
                    </a:cubicBezTo>
                    <a:cubicBezTo>
                      <a:pt x="3802" y="1063"/>
                      <a:pt x="3799" y="1065"/>
                      <a:pt x="3799" y="1065"/>
                    </a:cubicBezTo>
                    <a:cubicBezTo>
                      <a:pt x="3799" y="1065"/>
                      <a:pt x="3796" y="1066"/>
                      <a:pt x="3796" y="1066"/>
                    </a:cubicBezTo>
                    <a:close/>
                    <a:moveTo>
                      <a:pt x="4043" y="1326"/>
                    </a:moveTo>
                    <a:cubicBezTo>
                      <a:pt x="4042" y="1324"/>
                      <a:pt x="4019" y="1276"/>
                      <a:pt x="4018" y="1273"/>
                    </a:cubicBezTo>
                    <a:cubicBezTo>
                      <a:pt x="4015" y="1275"/>
                      <a:pt x="4001" y="1284"/>
                      <a:pt x="4000" y="1284"/>
                    </a:cubicBezTo>
                    <a:cubicBezTo>
                      <a:pt x="4000" y="1285"/>
                      <a:pt x="4000" y="1285"/>
                      <a:pt x="4000" y="1285"/>
                    </a:cubicBezTo>
                    <a:cubicBezTo>
                      <a:pt x="4004" y="1288"/>
                      <a:pt x="4006" y="1292"/>
                      <a:pt x="4006" y="1297"/>
                    </a:cubicBezTo>
                    <a:cubicBezTo>
                      <a:pt x="4006" y="1297"/>
                      <a:pt x="4006" y="1297"/>
                      <a:pt x="4006" y="1297"/>
                    </a:cubicBezTo>
                    <a:cubicBezTo>
                      <a:pt x="4006" y="1309"/>
                      <a:pt x="3991" y="1319"/>
                      <a:pt x="3968" y="1323"/>
                    </a:cubicBezTo>
                    <a:cubicBezTo>
                      <a:pt x="3992" y="1324"/>
                      <a:pt x="4017" y="1325"/>
                      <a:pt x="4043" y="1327"/>
                    </a:cubicBezTo>
                    <a:cubicBezTo>
                      <a:pt x="4043" y="1326"/>
                      <a:pt x="4043" y="1326"/>
                      <a:pt x="4043" y="1326"/>
                    </a:cubicBezTo>
                    <a:close/>
                    <a:moveTo>
                      <a:pt x="3907" y="1313"/>
                    </a:moveTo>
                    <a:cubicBezTo>
                      <a:pt x="3906" y="1313"/>
                      <a:pt x="3905" y="1314"/>
                      <a:pt x="3905" y="1314"/>
                    </a:cubicBezTo>
                    <a:cubicBezTo>
                      <a:pt x="3905" y="1314"/>
                      <a:pt x="3905" y="1314"/>
                      <a:pt x="3904" y="1314"/>
                    </a:cubicBezTo>
                    <a:cubicBezTo>
                      <a:pt x="3904" y="1316"/>
                      <a:pt x="3904" y="1320"/>
                      <a:pt x="3904" y="1322"/>
                    </a:cubicBezTo>
                    <a:cubicBezTo>
                      <a:pt x="3904" y="1322"/>
                      <a:pt x="3918" y="1322"/>
                      <a:pt x="3929" y="1322"/>
                    </a:cubicBezTo>
                    <a:cubicBezTo>
                      <a:pt x="3920" y="1320"/>
                      <a:pt x="3912" y="1317"/>
                      <a:pt x="3907" y="1313"/>
                    </a:cubicBezTo>
                    <a:close/>
                    <a:moveTo>
                      <a:pt x="4123" y="1328"/>
                    </a:moveTo>
                    <a:cubicBezTo>
                      <a:pt x="4123" y="1327"/>
                      <a:pt x="4109" y="1301"/>
                      <a:pt x="4107" y="1299"/>
                    </a:cubicBezTo>
                    <a:cubicBezTo>
                      <a:pt x="4107" y="1299"/>
                      <a:pt x="4070" y="1322"/>
                      <a:pt x="4061" y="1328"/>
                    </a:cubicBezTo>
                    <a:cubicBezTo>
                      <a:pt x="4061" y="1328"/>
                      <a:pt x="4062" y="1328"/>
                      <a:pt x="4062" y="1328"/>
                    </a:cubicBezTo>
                    <a:lnTo>
                      <a:pt x="4123" y="1328"/>
                    </a:lnTo>
                    <a:close/>
                    <a:moveTo>
                      <a:pt x="3969" y="1242"/>
                    </a:moveTo>
                    <a:cubicBezTo>
                      <a:pt x="3969" y="1242"/>
                      <a:pt x="3968" y="1243"/>
                      <a:pt x="3969" y="1243"/>
                    </a:cubicBezTo>
                    <a:cubicBezTo>
                      <a:pt x="3969" y="1243"/>
                      <a:pt x="3966" y="1243"/>
                      <a:pt x="3966" y="1243"/>
                    </a:cubicBezTo>
                    <a:lnTo>
                      <a:pt x="3962" y="1245"/>
                    </a:lnTo>
                    <a:lnTo>
                      <a:pt x="3961" y="1245"/>
                    </a:lnTo>
                    <a:cubicBezTo>
                      <a:pt x="3961" y="1245"/>
                      <a:pt x="3959" y="1246"/>
                      <a:pt x="3959" y="1246"/>
                    </a:cubicBezTo>
                    <a:cubicBezTo>
                      <a:pt x="3959" y="1246"/>
                      <a:pt x="3957" y="1247"/>
                      <a:pt x="3957" y="1247"/>
                    </a:cubicBezTo>
                    <a:cubicBezTo>
                      <a:pt x="3947" y="1257"/>
                      <a:pt x="3935" y="1265"/>
                      <a:pt x="3925" y="1269"/>
                    </a:cubicBezTo>
                    <a:cubicBezTo>
                      <a:pt x="3925" y="1269"/>
                      <a:pt x="3925" y="1269"/>
                      <a:pt x="3925" y="1269"/>
                    </a:cubicBezTo>
                    <a:cubicBezTo>
                      <a:pt x="3924" y="1272"/>
                      <a:pt x="3923" y="1281"/>
                      <a:pt x="3923" y="1281"/>
                    </a:cubicBezTo>
                    <a:cubicBezTo>
                      <a:pt x="3923" y="1281"/>
                      <a:pt x="3922" y="1285"/>
                      <a:pt x="3922" y="1285"/>
                    </a:cubicBezTo>
                    <a:cubicBezTo>
                      <a:pt x="3922" y="1285"/>
                      <a:pt x="3922" y="1285"/>
                      <a:pt x="3922" y="1286"/>
                    </a:cubicBezTo>
                    <a:cubicBezTo>
                      <a:pt x="3922" y="1286"/>
                      <a:pt x="3923" y="1286"/>
                      <a:pt x="3923" y="1286"/>
                    </a:cubicBezTo>
                    <a:cubicBezTo>
                      <a:pt x="3929" y="1288"/>
                      <a:pt x="3939" y="1287"/>
                      <a:pt x="3950" y="1283"/>
                    </a:cubicBezTo>
                    <a:lnTo>
                      <a:pt x="3953" y="1282"/>
                    </a:lnTo>
                    <a:cubicBezTo>
                      <a:pt x="3953" y="1282"/>
                      <a:pt x="3956" y="1281"/>
                      <a:pt x="3956" y="1281"/>
                    </a:cubicBezTo>
                    <a:cubicBezTo>
                      <a:pt x="3956" y="1281"/>
                      <a:pt x="3957" y="1281"/>
                      <a:pt x="3957" y="1280"/>
                    </a:cubicBezTo>
                    <a:lnTo>
                      <a:pt x="3959" y="1279"/>
                    </a:lnTo>
                    <a:cubicBezTo>
                      <a:pt x="3959" y="1279"/>
                      <a:pt x="3960" y="1279"/>
                      <a:pt x="3960" y="1279"/>
                    </a:cubicBezTo>
                    <a:lnTo>
                      <a:pt x="3961" y="1279"/>
                    </a:lnTo>
                    <a:cubicBezTo>
                      <a:pt x="3961" y="1279"/>
                      <a:pt x="3964" y="1277"/>
                      <a:pt x="3964" y="1277"/>
                    </a:cubicBezTo>
                    <a:lnTo>
                      <a:pt x="3964" y="1277"/>
                    </a:lnTo>
                    <a:cubicBezTo>
                      <a:pt x="3964" y="1277"/>
                      <a:pt x="3965" y="1276"/>
                      <a:pt x="3965" y="1276"/>
                    </a:cubicBezTo>
                    <a:lnTo>
                      <a:pt x="3970" y="1274"/>
                    </a:lnTo>
                    <a:cubicBezTo>
                      <a:pt x="3982" y="1266"/>
                      <a:pt x="3992" y="1257"/>
                      <a:pt x="3994" y="1249"/>
                    </a:cubicBezTo>
                    <a:cubicBezTo>
                      <a:pt x="3995" y="1247"/>
                      <a:pt x="3995" y="1245"/>
                      <a:pt x="3994" y="1244"/>
                    </a:cubicBezTo>
                    <a:cubicBezTo>
                      <a:pt x="3993" y="1243"/>
                      <a:pt x="3992" y="1242"/>
                      <a:pt x="3990" y="1241"/>
                    </a:cubicBezTo>
                    <a:cubicBezTo>
                      <a:pt x="3987" y="1240"/>
                      <a:pt x="3984" y="1240"/>
                      <a:pt x="3980" y="1241"/>
                    </a:cubicBezTo>
                    <a:lnTo>
                      <a:pt x="3975" y="1241"/>
                    </a:lnTo>
                    <a:lnTo>
                      <a:pt x="3975" y="1241"/>
                    </a:lnTo>
                    <a:cubicBezTo>
                      <a:pt x="3975" y="1241"/>
                      <a:pt x="3973" y="1242"/>
                      <a:pt x="3973" y="1242"/>
                    </a:cubicBezTo>
                    <a:lnTo>
                      <a:pt x="3970" y="1242"/>
                    </a:lnTo>
                    <a:cubicBezTo>
                      <a:pt x="3970" y="1242"/>
                      <a:pt x="3969" y="1242"/>
                      <a:pt x="3969" y="1242"/>
                    </a:cubicBezTo>
                    <a:close/>
                    <a:moveTo>
                      <a:pt x="4040" y="1025"/>
                    </a:moveTo>
                    <a:cubicBezTo>
                      <a:pt x="4040" y="1025"/>
                      <a:pt x="4040" y="1025"/>
                      <a:pt x="4040" y="1026"/>
                    </a:cubicBezTo>
                    <a:cubicBezTo>
                      <a:pt x="4041" y="1027"/>
                      <a:pt x="4065" y="1072"/>
                      <a:pt x="4067" y="1075"/>
                    </a:cubicBezTo>
                    <a:cubicBezTo>
                      <a:pt x="4071" y="1073"/>
                      <a:pt x="4108" y="1048"/>
                      <a:pt x="4111" y="1046"/>
                    </a:cubicBezTo>
                    <a:cubicBezTo>
                      <a:pt x="4110" y="1043"/>
                      <a:pt x="4083" y="1000"/>
                      <a:pt x="4081" y="997"/>
                    </a:cubicBezTo>
                    <a:cubicBezTo>
                      <a:pt x="4078" y="999"/>
                      <a:pt x="4042" y="1024"/>
                      <a:pt x="4040" y="1025"/>
                    </a:cubicBezTo>
                    <a:close/>
                    <a:moveTo>
                      <a:pt x="3984" y="1277"/>
                    </a:moveTo>
                    <a:cubicBezTo>
                      <a:pt x="3986" y="1277"/>
                      <a:pt x="3988" y="1278"/>
                      <a:pt x="3990" y="1278"/>
                    </a:cubicBezTo>
                    <a:cubicBezTo>
                      <a:pt x="3991" y="1278"/>
                      <a:pt x="3994" y="1276"/>
                      <a:pt x="3994" y="1276"/>
                    </a:cubicBezTo>
                    <a:cubicBezTo>
                      <a:pt x="3994" y="1276"/>
                      <a:pt x="4011" y="1265"/>
                      <a:pt x="4013" y="1263"/>
                    </a:cubicBezTo>
                    <a:cubicBezTo>
                      <a:pt x="4012" y="1261"/>
                      <a:pt x="4006" y="1249"/>
                      <a:pt x="4005" y="1246"/>
                    </a:cubicBezTo>
                    <a:cubicBezTo>
                      <a:pt x="4005" y="1246"/>
                      <a:pt x="4005" y="1246"/>
                      <a:pt x="4005" y="1246"/>
                    </a:cubicBezTo>
                    <a:cubicBezTo>
                      <a:pt x="4005" y="1248"/>
                      <a:pt x="4005" y="1250"/>
                      <a:pt x="4004" y="1252"/>
                    </a:cubicBezTo>
                    <a:cubicBezTo>
                      <a:pt x="4002" y="1260"/>
                      <a:pt x="3995" y="1269"/>
                      <a:pt x="3984" y="1277"/>
                    </a:cubicBezTo>
                    <a:close/>
                    <a:moveTo>
                      <a:pt x="4115" y="974"/>
                    </a:moveTo>
                    <a:cubicBezTo>
                      <a:pt x="4115" y="974"/>
                      <a:pt x="4093" y="989"/>
                      <a:pt x="4090" y="991"/>
                    </a:cubicBezTo>
                    <a:cubicBezTo>
                      <a:pt x="4090" y="992"/>
                      <a:pt x="4118" y="1037"/>
                      <a:pt x="4120" y="1040"/>
                    </a:cubicBezTo>
                    <a:cubicBezTo>
                      <a:pt x="4124" y="1038"/>
                      <a:pt x="4161" y="1013"/>
                      <a:pt x="4161" y="1013"/>
                    </a:cubicBezTo>
                    <a:cubicBezTo>
                      <a:pt x="4160" y="1011"/>
                      <a:pt x="4130" y="968"/>
                      <a:pt x="4128" y="965"/>
                    </a:cubicBezTo>
                    <a:cubicBezTo>
                      <a:pt x="4127" y="966"/>
                      <a:pt x="4115" y="974"/>
                      <a:pt x="4115" y="974"/>
                    </a:cubicBezTo>
                    <a:close/>
                    <a:moveTo>
                      <a:pt x="4126" y="1049"/>
                    </a:moveTo>
                    <a:cubicBezTo>
                      <a:pt x="4128" y="1052"/>
                      <a:pt x="4151" y="1090"/>
                      <a:pt x="4153" y="1092"/>
                    </a:cubicBezTo>
                    <a:cubicBezTo>
                      <a:pt x="4153" y="1092"/>
                      <a:pt x="4193" y="1067"/>
                      <a:pt x="4196" y="1065"/>
                    </a:cubicBezTo>
                    <a:cubicBezTo>
                      <a:pt x="4194" y="1062"/>
                      <a:pt x="4170" y="1025"/>
                      <a:pt x="4167" y="1022"/>
                    </a:cubicBezTo>
                    <a:cubicBezTo>
                      <a:pt x="4165" y="1024"/>
                      <a:pt x="4128" y="1048"/>
                      <a:pt x="4126" y="1049"/>
                    </a:cubicBezTo>
                    <a:close/>
                    <a:moveTo>
                      <a:pt x="4222" y="1145"/>
                    </a:moveTo>
                    <a:cubicBezTo>
                      <a:pt x="4218" y="1147"/>
                      <a:pt x="4197" y="1161"/>
                      <a:pt x="4195" y="1162"/>
                    </a:cubicBezTo>
                    <a:cubicBezTo>
                      <a:pt x="4197" y="1164"/>
                      <a:pt x="4207" y="1181"/>
                      <a:pt x="4210" y="1185"/>
                    </a:cubicBezTo>
                    <a:cubicBezTo>
                      <a:pt x="4215" y="1171"/>
                      <a:pt x="4219" y="1158"/>
                      <a:pt x="4222" y="1145"/>
                    </a:cubicBezTo>
                    <a:close/>
                    <a:moveTo>
                      <a:pt x="4205" y="1198"/>
                    </a:moveTo>
                    <a:cubicBezTo>
                      <a:pt x="4204" y="1197"/>
                      <a:pt x="4188" y="1170"/>
                      <a:pt x="4186" y="1167"/>
                    </a:cubicBezTo>
                    <a:cubicBezTo>
                      <a:pt x="4184" y="1168"/>
                      <a:pt x="4138" y="1198"/>
                      <a:pt x="4136" y="1199"/>
                    </a:cubicBezTo>
                    <a:cubicBezTo>
                      <a:pt x="4136" y="1199"/>
                      <a:pt x="4140" y="1206"/>
                      <a:pt x="4140" y="1206"/>
                    </a:cubicBezTo>
                    <a:lnTo>
                      <a:pt x="4142" y="1210"/>
                    </a:lnTo>
                    <a:cubicBezTo>
                      <a:pt x="4142" y="1210"/>
                      <a:pt x="4162" y="1247"/>
                      <a:pt x="4164" y="1250"/>
                    </a:cubicBezTo>
                    <a:cubicBezTo>
                      <a:pt x="4167" y="1248"/>
                      <a:pt x="4190" y="1234"/>
                      <a:pt x="4191" y="1233"/>
                    </a:cubicBezTo>
                    <a:cubicBezTo>
                      <a:pt x="4196" y="1222"/>
                      <a:pt x="4201" y="1210"/>
                      <a:pt x="4205" y="1198"/>
                    </a:cubicBezTo>
                    <a:close/>
                    <a:moveTo>
                      <a:pt x="4182" y="1252"/>
                    </a:moveTo>
                    <a:cubicBezTo>
                      <a:pt x="4179" y="1254"/>
                      <a:pt x="4171" y="1259"/>
                      <a:pt x="4169" y="1260"/>
                    </a:cubicBezTo>
                    <a:cubicBezTo>
                      <a:pt x="4169" y="1260"/>
                      <a:pt x="4172" y="1265"/>
                      <a:pt x="4174" y="1269"/>
                    </a:cubicBezTo>
                    <a:cubicBezTo>
                      <a:pt x="4176" y="1265"/>
                      <a:pt x="4179" y="1258"/>
                      <a:pt x="4182" y="1252"/>
                    </a:cubicBezTo>
                    <a:close/>
                    <a:moveTo>
                      <a:pt x="3791" y="1040"/>
                    </a:moveTo>
                    <a:cubicBezTo>
                      <a:pt x="3791" y="1040"/>
                      <a:pt x="3790" y="1040"/>
                      <a:pt x="3789" y="1041"/>
                    </a:cubicBezTo>
                    <a:cubicBezTo>
                      <a:pt x="3789" y="1041"/>
                      <a:pt x="3787" y="1041"/>
                      <a:pt x="3787" y="1041"/>
                    </a:cubicBezTo>
                    <a:lnTo>
                      <a:pt x="3786" y="1041"/>
                    </a:lnTo>
                    <a:lnTo>
                      <a:pt x="3782" y="1041"/>
                    </a:lnTo>
                    <a:cubicBezTo>
                      <a:pt x="3779" y="1041"/>
                      <a:pt x="3776" y="1040"/>
                      <a:pt x="3773" y="1040"/>
                    </a:cubicBezTo>
                    <a:cubicBezTo>
                      <a:pt x="3773" y="1042"/>
                      <a:pt x="3775" y="1052"/>
                      <a:pt x="3775" y="1054"/>
                    </a:cubicBezTo>
                    <a:cubicBezTo>
                      <a:pt x="3779" y="1055"/>
                      <a:pt x="3783" y="1056"/>
                      <a:pt x="3787" y="1056"/>
                    </a:cubicBezTo>
                    <a:cubicBezTo>
                      <a:pt x="3787" y="1056"/>
                      <a:pt x="3790" y="1056"/>
                      <a:pt x="3791" y="1056"/>
                    </a:cubicBezTo>
                    <a:cubicBezTo>
                      <a:pt x="3791" y="1056"/>
                      <a:pt x="3793" y="1055"/>
                      <a:pt x="3793" y="1055"/>
                    </a:cubicBezTo>
                    <a:cubicBezTo>
                      <a:pt x="3793" y="1055"/>
                      <a:pt x="3794" y="1055"/>
                      <a:pt x="3794" y="1055"/>
                    </a:cubicBezTo>
                    <a:lnTo>
                      <a:pt x="3797" y="1054"/>
                    </a:lnTo>
                    <a:cubicBezTo>
                      <a:pt x="3799" y="1054"/>
                      <a:pt x="3801" y="1053"/>
                      <a:pt x="3803" y="1051"/>
                    </a:cubicBezTo>
                    <a:cubicBezTo>
                      <a:pt x="3803" y="1049"/>
                      <a:pt x="3802" y="1039"/>
                      <a:pt x="3802" y="1036"/>
                    </a:cubicBezTo>
                    <a:cubicBezTo>
                      <a:pt x="3799" y="1038"/>
                      <a:pt x="3797" y="1039"/>
                      <a:pt x="3794" y="1040"/>
                    </a:cubicBezTo>
                    <a:lnTo>
                      <a:pt x="3791" y="1040"/>
                    </a:lnTo>
                    <a:close/>
                    <a:moveTo>
                      <a:pt x="3770" y="963"/>
                    </a:moveTo>
                    <a:lnTo>
                      <a:pt x="3766" y="962"/>
                    </a:lnTo>
                    <a:lnTo>
                      <a:pt x="3762" y="961"/>
                    </a:lnTo>
                    <a:cubicBezTo>
                      <a:pt x="3762" y="961"/>
                      <a:pt x="3762" y="961"/>
                      <a:pt x="3762" y="961"/>
                    </a:cubicBezTo>
                    <a:cubicBezTo>
                      <a:pt x="3762" y="964"/>
                      <a:pt x="3763" y="974"/>
                      <a:pt x="3764" y="976"/>
                    </a:cubicBezTo>
                    <a:cubicBezTo>
                      <a:pt x="3765" y="976"/>
                      <a:pt x="3768" y="977"/>
                      <a:pt x="3768" y="977"/>
                    </a:cubicBezTo>
                    <a:lnTo>
                      <a:pt x="3772" y="978"/>
                    </a:lnTo>
                    <a:cubicBezTo>
                      <a:pt x="3772" y="978"/>
                      <a:pt x="3775" y="978"/>
                      <a:pt x="3775" y="978"/>
                    </a:cubicBezTo>
                    <a:cubicBezTo>
                      <a:pt x="3775" y="978"/>
                      <a:pt x="3776" y="978"/>
                      <a:pt x="3776" y="978"/>
                    </a:cubicBezTo>
                    <a:lnTo>
                      <a:pt x="3779" y="978"/>
                    </a:lnTo>
                    <a:lnTo>
                      <a:pt x="3781" y="978"/>
                    </a:lnTo>
                    <a:lnTo>
                      <a:pt x="3782" y="978"/>
                    </a:lnTo>
                    <a:lnTo>
                      <a:pt x="3782" y="978"/>
                    </a:lnTo>
                    <a:cubicBezTo>
                      <a:pt x="3787" y="978"/>
                      <a:pt x="3792" y="976"/>
                      <a:pt x="3797" y="973"/>
                    </a:cubicBezTo>
                    <a:cubicBezTo>
                      <a:pt x="3796" y="972"/>
                      <a:pt x="3796" y="959"/>
                      <a:pt x="3796" y="959"/>
                    </a:cubicBezTo>
                    <a:cubicBezTo>
                      <a:pt x="3788" y="962"/>
                      <a:pt x="3779" y="964"/>
                      <a:pt x="3770" y="963"/>
                    </a:cubicBezTo>
                    <a:close/>
                    <a:moveTo>
                      <a:pt x="3872" y="804"/>
                    </a:moveTo>
                    <a:cubicBezTo>
                      <a:pt x="3881" y="800"/>
                      <a:pt x="3890" y="798"/>
                      <a:pt x="3900" y="798"/>
                    </a:cubicBezTo>
                    <a:cubicBezTo>
                      <a:pt x="3907" y="798"/>
                      <a:pt x="3915" y="800"/>
                      <a:pt x="3922" y="802"/>
                    </a:cubicBezTo>
                    <a:cubicBezTo>
                      <a:pt x="3920" y="796"/>
                      <a:pt x="3907" y="747"/>
                      <a:pt x="3907" y="747"/>
                    </a:cubicBezTo>
                    <a:cubicBezTo>
                      <a:pt x="3907" y="747"/>
                      <a:pt x="3976" y="766"/>
                      <a:pt x="3981" y="767"/>
                    </a:cubicBezTo>
                    <a:lnTo>
                      <a:pt x="3981" y="709"/>
                    </a:lnTo>
                    <a:cubicBezTo>
                      <a:pt x="3976" y="710"/>
                      <a:pt x="3907" y="729"/>
                      <a:pt x="3907" y="729"/>
                    </a:cubicBezTo>
                    <a:cubicBezTo>
                      <a:pt x="3907" y="729"/>
                      <a:pt x="3925" y="662"/>
                      <a:pt x="3927" y="657"/>
                    </a:cubicBezTo>
                    <a:lnTo>
                      <a:pt x="3868" y="657"/>
                    </a:lnTo>
                    <a:cubicBezTo>
                      <a:pt x="3870" y="662"/>
                      <a:pt x="3887" y="727"/>
                      <a:pt x="3887" y="727"/>
                    </a:cubicBezTo>
                    <a:cubicBezTo>
                      <a:pt x="3887" y="727"/>
                      <a:pt x="3824" y="710"/>
                      <a:pt x="3819" y="709"/>
                    </a:cubicBezTo>
                    <a:lnTo>
                      <a:pt x="3819" y="767"/>
                    </a:lnTo>
                    <a:cubicBezTo>
                      <a:pt x="3824" y="766"/>
                      <a:pt x="3887" y="749"/>
                      <a:pt x="3887" y="749"/>
                    </a:cubicBezTo>
                    <a:cubicBezTo>
                      <a:pt x="3887" y="749"/>
                      <a:pt x="3874" y="798"/>
                      <a:pt x="3872" y="804"/>
                    </a:cubicBezTo>
                    <a:close/>
                    <a:moveTo>
                      <a:pt x="3927" y="1205"/>
                    </a:moveTo>
                    <a:cubicBezTo>
                      <a:pt x="3938" y="1194"/>
                      <a:pt x="3950" y="1187"/>
                      <a:pt x="3960" y="1183"/>
                    </a:cubicBezTo>
                    <a:cubicBezTo>
                      <a:pt x="3960" y="1183"/>
                      <a:pt x="3960" y="1182"/>
                      <a:pt x="3960" y="1182"/>
                    </a:cubicBezTo>
                    <a:cubicBezTo>
                      <a:pt x="3960" y="1182"/>
                      <a:pt x="3961" y="1180"/>
                      <a:pt x="3961" y="1180"/>
                    </a:cubicBezTo>
                    <a:lnTo>
                      <a:pt x="3968" y="1156"/>
                    </a:lnTo>
                    <a:lnTo>
                      <a:pt x="3974" y="1130"/>
                    </a:lnTo>
                    <a:lnTo>
                      <a:pt x="3978" y="1104"/>
                    </a:lnTo>
                    <a:lnTo>
                      <a:pt x="3982" y="1079"/>
                    </a:lnTo>
                    <a:lnTo>
                      <a:pt x="3985" y="1054"/>
                    </a:lnTo>
                    <a:lnTo>
                      <a:pt x="3988" y="1027"/>
                    </a:lnTo>
                    <a:lnTo>
                      <a:pt x="3990" y="1002"/>
                    </a:lnTo>
                    <a:lnTo>
                      <a:pt x="3992" y="976"/>
                    </a:lnTo>
                    <a:cubicBezTo>
                      <a:pt x="3992" y="976"/>
                      <a:pt x="3992" y="973"/>
                      <a:pt x="3993" y="972"/>
                    </a:cubicBezTo>
                    <a:lnTo>
                      <a:pt x="3959" y="972"/>
                    </a:lnTo>
                    <a:cubicBezTo>
                      <a:pt x="3959" y="975"/>
                      <a:pt x="3929" y="1194"/>
                      <a:pt x="3927" y="1205"/>
                    </a:cubicBezTo>
                    <a:close/>
                    <a:moveTo>
                      <a:pt x="3760" y="945"/>
                    </a:moveTo>
                    <a:cubicBezTo>
                      <a:pt x="3760" y="945"/>
                      <a:pt x="3760" y="948"/>
                      <a:pt x="3760" y="949"/>
                    </a:cubicBezTo>
                    <a:cubicBezTo>
                      <a:pt x="3761" y="949"/>
                      <a:pt x="3761" y="950"/>
                      <a:pt x="3762" y="950"/>
                    </a:cubicBezTo>
                    <a:lnTo>
                      <a:pt x="3765" y="951"/>
                    </a:lnTo>
                    <a:lnTo>
                      <a:pt x="3769" y="952"/>
                    </a:lnTo>
                    <a:cubicBezTo>
                      <a:pt x="3779" y="954"/>
                      <a:pt x="3788" y="952"/>
                      <a:pt x="3795" y="947"/>
                    </a:cubicBezTo>
                    <a:cubicBezTo>
                      <a:pt x="3795" y="946"/>
                      <a:pt x="3795" y="934"/>
                      <a:pt x="3795" y="933"/>
                    </a:cubicBezTo>
                    <a:cubicBezTo>
                      <a:pt x="3794" y="931"/>
                      <a:pt x="3790" y="922"/>
                      <a:pt x="3774" y="924"/>
                    </a:cubicBezTo>
                    <a:cubicBezTo>
                      <a:pt x="3767" y="924"/>
                      <a:pt x="3763" y="927"/>
                      <a:pt x="3760" y="933"/>
                    </a:cubicBezTo>
                    <a:cubicBezTo>
                      <a:pt x="3760" y="933"/>
                      <a:pt x="3759" y="936"/>
                      <a:pt x="3759" y="936"/>
                    </a:cubicBezTo>
                    <a:cubicBezTo>
                      <a:pt x="3759" y="936"/>
                      <a:pt x="3759" y="939"/>
                      <a:pt x="3759" y="939"/>
                    </a:cubicBezTo>
                    <a:lnTo>
                      <a:pt x="3759" y="939"/>
                    </a:lnTo>
                    <a:lnTo>
                      <a:pt x="3759" y="939"/>
                    </a:lnTo>
                    <a:cubicBezTo>
                      <a:pt x="3759" y="940"/>
                      <a:pt x="3759" y="942"/>
                      <a:pt x="3760" y="945"/>
                    </a:cubicBezTo>
                    <a:close/>
                    <a:moveTo>
                      <a:pt x="3809" y="1002"/>
                    </a:moveTo>
                    <a:lnTo>
                      <a:pt x="3811" y="1027"/>
                    </a:lnTo>
                    <a:lnTo>
                      <a:pt x="3814" y="1054"/>
                    </a:lnTo>
                    <a:lnTo>
                      <a:pt x="3817" y="1078"/>
                    </a:lnTo>
                    <a:lnTo>
                      <a:pt x="3821" y="1104"/>
                    </a:lnTo>
                    <a:lnTo>
                      <a:pt x="3826" y="1130"/>
                    </a:lnTo>
                    <a:lnTo>
                      <a:pt x="3832" y="1156"/>
                    </a:lnTo>
                    <a:lnTo>
                      <a:pt x="3838" y="1180"/>
                    </a:lnTo>
                    <a:cubicBezTo>
                      <a:pt x="3838" y="1180"/>
                      <a:pt x="3839" y="1183"/>
                      <a:pt x="3840" y="1183"/>
                    </a:cubicBezTo>
                    <a:cubicBezTo>
                      <a:pt x="3850" y="1187"/>
                      <a:pt x="3862" y="1195"/>
                      <a:pt x="3873" y="1205"/>
                    </a:cubicBezTo>
                    <a:cubicBezTo>
                      <a:pt x="3871" y="1194"/>
                      <a:pt x="3841" y="975"/>
                      <a:pt x="3841" y="972"/>
                    </a:cubicBezTo>
                    <a:lnTo>
                      <a:pt x="3807" y="972"/>
                    </a:lnTo>
                    <a:cubicBezTo>
                      <a:pt x="3807" y="974"/>
                      <a:pt x="3807" y="976"/>
                      <a:pt x="3807" y="976"/>
                    </a:cubicBezTo>
                    <a:lnTo>
                      <a:pt x="3809" y="1002"/>
                    </a:lnTo>
                    <a:close/>
                    <a:moveTo>
                      <a:pt x="3623" y="1016"/>
                    </a:moveTo>
                    <a:cubicBezTo>
                      <a:pt x="3620" y="1014"/>
                      <a:pt x="3594" y="997"/>
                      <a:pt x="3592" y="996"/>
                    </a:cubicBezTo>
                    <a:cubicBezTo>
                      <a:pt x="3590" y="998"/>
                      <a:pt x="3586" y="1002"/>
                      <a:pt x="3586" y="1002"/>
                    </a:cubicBezTo>
                    <a:cubicBezTo>
                      <a:pt x="3578" y="1012"/>
                      <a:pt x="3572" y="1026"/>
                      <a:pt x="3569" y="1043"/>
                    </a:cubicBezTo>
                    <a:cubicBezTo>
                      <a:pt x="3569" y="1043"/>
                      <a:pt x="3591" y="1057"/>
                      <a:pt x="3594" y="1059"/>
                    </a:cubicBezTo>
                    <a:cubicBezTo>
                      <a:pt x="3596" y="1057"/>
                      <a:pt x="3623" y="1017"/>
                      <a:pt x="3623" y="1016"/>
                    </a:cubicBezTo>
                    <a:close/>
                    <a:moveTo>
                      <a:pt x="3757" y="1010"/>
                    </a:moveTo>
                    <a:cubicBezTo>
                      <a:pt x="3757" y="1010"/>
                      <a:pt x="3757" y="1009"/>
                      <a:pt x="3757" y="1009"/>
                    </a:cubicBezTo>
                    <a:lnTo>
                      <a:pt x="3757" y="1006"/>
                    </a:lnTo>
                    <a:lnTo>
                      <a:pt x="3756" y="1001"/>
                    </a:lnTo>
                    <a:lnTo>
                      <a:pt x="3756" y="1001"/>
                    </a:lnTo>
                    <a:lnTo>
                      <a:pt x="3754" y="983"/>
                    </a:lnTo>
                    <a:lnTo>
                      <a:pt x="3750" y="954"/>
                    </a:lnTo>
                    <a:lnTo>
                      <a:pt x="3749" y="948"/>
                    </a:lnTo>
                    <a:cubicBezTo>
                      <a:pt x="3748" y="950"/>
                      <a:pt x="3725" y="987"/>
                      <a:pt x="3724" y="988"/>
                    </a:cubicBezTo>
                    <a:cubicBezTo>
                      <a:pt x="3725" y="988"/>
                      <a:pt x="3752" y="1007"/>
                      <a:pt x="3757" y="1010"/>
                    </a:cubicBezTo>
                    <a:close/>
                    <a:moveTo>
                      <a:pt x="3644" y="986"/>
                    </a:moveTo>
                    <a:cubicBezTo>
                      <a:pt x="3644" y="986"/>
                      <a:pt x="3661" y="961"/>
                      <a:pt x="3662" y="959"/>
                    </a:cubicBezTo>
                    <a:cubicBezTo>
                      <a:pt x="3662" y="958"/>
                      <a:pt x="3657" y="955"/>
                      <a:pt x="3655" y="954"/>
                    </a:cubicBezTo>
                    <a:cubicBezTo>
                      <a:pt x="3634" y="962"/>
                      <a:pt x="3616" y="973"/>
                      <a:pt x="3600" y="988"/>
                    </a:cubicBezTo>
                    <a:cubicBezTo>
                      <a:pt x="3602" y="989"/>
                      <a:pt x="3629" y="1007"/>
                      <a:pt x="3629" y="1008"/>
                    </a:cubicBezTo>
                    <a:cubicBezTo>
                      <a:pt x="3631" y="1005"/>
                      <a:pt x="3644" y="986"/>
                      <a:pt x="3644" y="986"/>
                    </a:cubicBezTo>
                    <a:close/>
                    <a:moveTo>
                      <a:pt x="3720" y="975"/>
                    </a:moveTo>
                    <a:cubicBezTo>
                      <a:pt x="3720" y="975"/>
                      <a:pt x="3739" y="945"/>
                      <a:pt x="3742" y="940"/>
                    </a:cubicBezTo>
                    <a:cubicBezTo>
                      <a:pt x="3728" y="939"/>
                      <a:pt x="3708" y="940"/>
                      <a:pt x="3685" y="945"/>
                    </a:cubicBezTo>
                    <a:cubicBezTo>
                      <a:pt x="3684" y="946"/>
                      <a:pt x="3678" y="955"/>
                      <a:pt x="3677" y="956"/>
                    </a:cubicBezTo>
                    <a:cubicBezTo>
                      <a:pt x="3680" y="958"/>
                      <a:pt x="3716" y="982"/>
                      <a:pt x="3716" y="982"/>
                    </a:cubicBezTo>
                    <a:cubicBezTo>
                      <a:pt x="3717" y="980"/>
                      <a:pt x="3720" y="975"/>
                      <a:pt x="3720" y="975"/>
                    </a:cubicBezTo>
                    <a:close/>
                    <a:moveTo>
                      <a:pt x="3669" y="950"/>
                    </a:moveTo>
                    <a:cubicBezTo>
                      <a:pt x="3668" y="950"/>
                      <a:pt x="3668" y="950"/>
                      <a:pt x="3668" y="950"/>
                    </a:cubicBezTo>
                    <a:cubicBezTo>
                      <a:pt x="3668" y="950"/>
                      <a:pt x="3668" y="950"/>
                      <a:pt x="3668" y="950"/>
                    </a:cubicBezTo>
                    <a:cubicBezTo>
                      <a:pt x="3669" y="950"/>
                      <a:pt x="3669" y="950"/>
                      <a:pt x="3669" y="950"/>
                    </a:cubicBezTo>
                    <a:close/>
                    <a:moveTo>
                      <a:pt x="3780" y="989"/>
                    </a:moveTo>
                    <a:cubicBezTo>
                      <a:pt x="3780" y="989"/>
                      <a:pt x="3777" y="989"/>
                      <a:pt x="3776" y="989"/>
                    </a:cubicBezTo>
                    <a:lnTo>
                      <a:pt x="3773" y="989"/>
                    </a:lnTo>
                    <a:lnTo>
                      <a:pt x="3769" y="989"/>
                    </a:lnTo>
                    <a:cubicBezTo>
                      <a:pt x="3769" y="989"/>
                      <a:pt x="3767" y="988"/>
                      <a:pt x="3765" y="988"/>
                    </a:cubicBezTo>
                    <a:cubicBezTo>
                      <a:pt x="3766" y="991"/>
                      <a:pt x="3767" y="1000"/>
                      <a:pt x="3767" y="1002"/>
                    </a:cubicBezTo>
                    <a:cubicBezTo>
                      <a:pt x="3769" y="1002"/>
                      <a:pt x="3774" y="1004"/>
                      <a:pt x="3774" y="1004"/>
                    </a:cubicBezTo>
                    <a:cubicBezTo>
                      <a:pt x="3774" y="1004"/>
                      <a:pt x="3777" y="1004"/>
                      <a:pt x="3777" y="1004"/>
                    </a:cubicBezTo>
                    <a:lnTo>
                      <a:pt x="3781" y="1004"/>
                    </a:lnTo>
                    <a:lnTo>
                      <a:pt x="3783" y="1004"/>
                    </a:lnTo>
                    <a:lnTo>
                      <a:pt x="3784" y="1004"/>
                    </a:lnTo>
                    <a:lnTo>
                      <a:pt x="3787" y="1004"/>
                    </a:lnTo>
                    <a:cubicBezTo>
                      <a:pt x="3791" y="1003"/>
                      <a:pt x="3795" y="1002"/>
                      <a:pt x="3798" y="1000"/>
                    </a:cubicBezTo>
                    <a:cubicBezTo>
                      <a:pt x="3798" y="999"/>
                      <a:pt x="3798" y="989"/>
                      <a:pt x="3797" y="985"/>
                    </a:cubicBezTo>
                    <a:cubicBezTo>
                      <a:pt x="3793" y="987"/>
                      <a:pt x="3788" y="989"/>
                      <a:pt x="3784" y="989"/>
                    </a:cubicBezTo>
                    <a:cubicBezTo>
                      <a:pt x="3784" y="989"/>
                      <a:pt x="3780" y="989"/>
                      <a:pt x="3780" y="989"/>
                    </a:cubicBezTo>
                    <a:close/>
                    <a:moveTo>
                      <a:pt x="3603" y="1065"/>
                    </a:moveTo>
                    <a:cubicBezTo>
                      <a:pt x="3607" y="1067"/>
                      <a:pt x="3646" y="1092"/>
                      <a:pt x="3647" y="1092"/>
                    </a:cubicBezTo>
                    <a:cubicBezTo>
                      <a:pt x="3649" y="1089"/>
                      <a:pt x="3672" y="1053"/>
                      <a:pt x="3674" y="1050"/>
                    </a:cubicBezTo>
                    <a:cubicBezTo>
                      <a:pt x="3672" y="1048"/>
                      <a:pt x="3635" y="1024"/>
                      <a:pt x="3632" y="1022"/>
                    </a:cubicBezTo>
                    <a:cubicBezTo>
                      <a:pt x="3630" y="1025"/>
                      <a:pt x="3605" y="1062"/>
                      <a:pt x="3603" y="1065"/>
                    </a:cubicBezTo>
                    <a:close/>
                    <a:moveTo>
                      <a:pt x="3579" y="1101"/>
                    </a:moveTo>
                    <a:cubicBezTo>
                      <a:pt x="3579" y="1101"/>
                      <a:pt x="3571" y="1112"/>
                      <a:pt x="3571" y="1113"/>
                    </a:cubicBezTo>
                    <a:cubicBezTo>
                      <a:pt x="3571" y="1114"/>
                      <a:pt x="3574" y="1128"/>
                      <a:pt x="3574" y="1130"/>
                    </a:cubicBezTo>
                    <a:cubicBezTo>
                      <a:pt x="3575" y="1130"/>
                      <a:pt x="3607" y="1150"/>
                      <a:pt x="3610" y="1152"/>
                    </a:cubicBezTo>
                    <a:cubicBezTo>
                      <a:pt x="3612" y="1149"/>
                      <a:pt x="3642" y="1102"/>
                      <a:pt x="3642" y="1102"/>
                    </a:cubicBezTo>
                    <a:cubicBezTo>
                      <a:pt x="3640" y="1100"/>
                      <a:pt x="3598" y="1074"/>
                      <a:pt x="3597" y="1074"/>
                    </a:cubicBezTo>
                    <a:cubicBezTo>
                      <a:pt x="3595" y="1077"/>
                      <a:pt x="3579" y="1101"/>
                      <a:pt x="3579" y="1101"/>
                    </a:cubicBezTo>
                    <a:close/>
                    <a:moveTo>
                      <a:pt x="3679" y="1040"/>
                    </a:moveTo>
                    <a:cubicBezTo>
                      <a:pt x="3683" y="1034"/>
                      <a:pt x="3709" y="993"/>
                      <a:pt x="3710" y="991"/>
                    </a:cubicBezTo>
                    <a:cubicBezTo>
                      <a:pt x="3707" y="989"/>
                      <a:pt x="3673" y="966"/>
                      <a:pt x="3671" y="965"/>
                    </a:cubicBezTo>
                    <a:cubicBezTo>
                      <a:pt x="3669" y="968"/>
                      <a:pt x="3640" y="1010"/>
                      <a:pt x="3638" y="1013"/>
                    </a:cubicBezTo>
                    <a:cubicBezTo>
                      <a:pt x="3638" y="1014"/>
                      <a:pt x="3676" y="1038"/>
                      <a:pt x="3679" y="1040"/>
                    </a:cubicBezTo>
                    <a:close/>
                    <a:moveTo>
                      <a:pt x="3719" y="997"/>
                    </a:moveTo>
                    <a:cubicBezTo>
                      <a:pt x="3717" y="1000"/>
                      <a:pt x="3690" y="1043"/>
                      <a:pt x="3688" y="1046"/>
                    </a:cubicBezTo>
                    <a:cubicBezTo>
                      <a:pt x="3691" y="1048"/>
                      <a:pt x="3729" y="1073"/>
                      <a:pt x="3732" y="1075"/>
                    </a:cubicBezTo>
                    <a:cubicBezTo>
                      <a:pt x="3734" y="1072"/>
                      <a:pt x="3759" y="1027"/>
                      <a:pt x="3760" y="1026"/>
                    </a:cubicBezTo>
                    <a:cubicBezTo>
                      <a:pt x="3760" y="1025"/>
                      <a:pt x="3760" y="1025"/>
                      <a:pt x="3759" y="1025"/>
                    </a:cubicBezTo>
                    <a:cubicBezTo>
                      <a:pt x="3758" y="1024"/>
                      <a:pt x="3722" y="999"/>
                      <a:pt x="3719" y="997"/>
                    </a:cubicBezTo>
                    <a:close/>
                    <a:moveTo>
                      <a:pt x="3785" y="1015"/>
                    </a:moveTo>
                    <a:cubicBezTo>
                      <a:pt x="3785" y="1015"/>
                      <a:pt x="3783" y="1015"/>
                      <a:pt x="3783" y="1015"/>
                    </a:cubicBezTo>
                    <a:lnTo>
                      <a:pt x="3782" y="1015"/>
                    </a:lnTo>
                    <a:lnTo>
                      <a:pt x="3779" y="1015"/>
                    </a:lnTo>
                    <a:lnTo>
                      <a:pt x="3776" y="1015"/>
                    </a:lnTo>
                    <a:cubicBezTo>
                      <a:pt x="3776" y="1015"/>
                      <a:pt x="3773" y="1014"/>
                      <a:pt x="3773" y="1014"/>
                    </a:cubicBezTo>
                    <a:cubicBezTo>
                      <a:pt x="3773" y="1014"/>
                      <a:pt x="3769" y="1014"/>
                      <a:pt x="3769" y="1014"/>
                    </a:cubicBezTo>
                    <a:cubicBezTo>
                      <a:pt x="3769" y="1014"/>
                      <a:pt x="3769" y="1014"/>
                      <a:pt x="3769" y="1014"/>
                    </a:cubicBezTo>
                    <a:cubicBezTo>
                      <a:pt x="3769" y="1014"/>
                      <a:pt x="3769" y="1018"/>
                      <a:pt x="3769" y="1018"/>
                    </a:cubicBezTo>
                    <a:cubicBezTo>
                      <a:pt x="3769" y="1018"/>
                      <a:pt x="3771" y="1028"/>
                      <a:pt x="3771" y="1029"/>
                    </a:cubicBezTo>
                    <a:cubicBezTo>
                      <a:pt x="3772" y="1029"/>
                      <a:pt x="3773" y="1029"/>
                      <a:pt x="3773" y="1029"/>
                    </a:cubicBezTo>
                    <a:lnTo>
                      <a:pt x="3780" y="1030"/>
                    </a:lnTo>
                    <a:cubicBezTo>
                      <a:pt x="3780" y="1030"/>
                      <a:pt x="3784" y="1030"/>
                      <a:pt x="3784" y="1030"/>
                    </a:cubicBezTo>
                    <a:cubicBezTo>
                      <a:pt x="3784" y="1030"/>
                      <a:pt x="3785" y="1030"/>
                      <a:pt x="3785" y="1030"/>
                    </a:cubicBezTo>
                    <a:lnTo>
                      <a:pt x="3787" y="1030"/>
                    </a:lnTo>
                    <a:cubicBezTo>
                      <a:pt x="3787" y="1030"/>
                      <a:pt x="3789" y="1030"/>
                      <a:pt x="3789" y="1030"/>
                    </a:cubicBezTo>
                    <a:lnTo>
                      <a:pt x="3792" y="1029"/>
                    </a:lnTo>
                    <a:cubicBezTo>
                      <a:pt x="3795" y="1028"/>
                      <a:pt x="3798" y="1027"/>
                      <a:pt x="3800" y="1025"/>
                    </a:cubicBezTo>
                    <a:cubicBezTo>
                      <a:pt x="3800" y="1023"/>
                      <a:pt x="3800" y="1014"/>
                      <a:pt x="3799" y="1011"/>
                    </a:cubicBezTo>
                    <a:cubicBezTo>
                      <a:pt x="3796" y="1013"/>
                      <a:pt x="3792" y="1014"/>
                      <a:pt x="3789" y="1015"/>
                    </a:cubicBezTo>
                    <a:lnTo>
                      <a:pt x="3785" y="1015"/>
                    </a:lnTo>
                    <a:close/>
                    <a:moveTo>
                      <a:pt x="4132" y="950"/>
                    </a:moveTo>
                    <a:cubicBezTo>
                      <a:pt x="4131" y="950"/>
                      <a:pt x="4131" y="950"/>
                      <a:pt x="4131" y="950"/>
                    </a:cubicBezTo>
                    <a:cubicBezTo>
                      <a:pt x="4131" y="950"/>
                      <a:pt x="4131" y="950"/>
                      <a:pt x="4131" y="950"/>
                    </a:cubicBezTo>
                    <a:cubicBezTo>
                      <a:pt x="4131" y="950"/>
                      <a:pt x="4131" y="950"/>
                      <a:pt x="4132" y="950"/>
                    </a:cubicBezTo>
                    <a:close/>
                    <a:moveTo>
                      <a:pt x="4031" y="952"/>
                    </a:moveTo>
                    <a:lnTo>
                      <a:pt x="4035" y="951"/>
                    </a:lnTo>
                    <a:lnTo>
                      <a:pt x="4038" y="950"/>
                    </a:lnTo>
                    <a:cubicBezTo>
                      <a:pt x="4038" y="950"/>
                      <a:pt x="4039" y="949"/>
                      <a:pt x="4039" y="949"/>
                    </a:cubicBezTo>
                    <a:cubicBezTo>
                      <a:pt x="4040" y="947"/>
                      <a:pt x="4041" y="939"/>
                      <a:pt x="4041" y="939"/>
                    </a:cubicBezTo>
                    <a:lnTo>
                      <a:pt x="4041" y="939"/>
                    </a:lnTo>
                    <a:lnTo>
                      <a:pt x="4040" y="936"/>
                    </a:lnTo>
                    <a:lnTo>
                      <a:pt x="4039" y="933"/>
                    </a:lnTo>
                    <a:cubicBezTo>
                      <a:pt x="4037" y="927"/>
                      <a:pt x="4032" y="924"/>
                      <a:pt x="4025" y="924"/>
                    </a:cubicBezTo>
                    <a:cubicBezTo>
                      <a:pt x="4010" y="922"/>
                      <a:pt x="4006" y="931"/>
                      <a:pt x="4005" y="933"/>
                    </a:cubicBezTo>
                    <a:cubicBezTo>
                      <a:pt x="4005" y="934"/>
                      <a:pt x="4005" y="945"/>
                      <a:pt x="4005" y="947"/>
                    </a:cubicBezTo>
                    <a:cubicBezTo>
                      <a:pt x="4012" y="952"/>
                      <a:pt x="4021" y="954"/>
                      <a:pt x="4031" y="952"/>
                    </a:cubicBezTo>
                    <a:close/>
                    <a:moveTo>
                      <a:pt x="4018" y="978"/>
                    </a:moveTo>
                    <a:lnTo>
                      <a:pt x="4021" y="978"/>
                    </a:lnTo>
                    <a:cubicBezTo>
                      <a:pt x="4021" y="978"/>
                      <a:pt x="4024" y="978"/>
                      <a:pt x="4024" y="978"/>
                    </a:cubicBezTo>
                    <a:cubicBezTo>
                      <a:pt x="4024" y="978"/>
                      <a:pt x="4025" y="978"/>
                      <a:pt x="4025" y="978"/>
                    </a:cubicBezTo>
                    <a:lnTo>
                      <a:pt x="4028" y="978"/>
                    </a:lnTo>
                    <a:lnTo>
                      <a:pt x="4032" y="977"/>
                    </a:lnTo>
                    <a:cubicBezTo>
                      <a:pt x="4032" y="977"/>
                      <a:pt x="4035" y="976"/>
                      <a:pt x="4036" y="976"/>
                    </a:cubicBezTo>
                    <a:cubicBezTo>
                      <a:pt x="4036" y="974"/>
                      <a:pt x="4038" y="963"/>
                      <a:pt x="4038" y="961"/>
                    </a:cubicBezTo>
                    <a:cubicBezTo>
                      <a:pt x="4038" y="961"/>
                      <a:pt x="4038" y="961"/>
                      <a:pt x="4038" y="961"/>
                    </a:cubicBezTo>
                    <a:lnTo>
                      <a:pt x="4034" y="962"/>
                    </a:lnTo>
                    <a:lnTo>
                      <a:pt x="4030" y="963"/>
                    </a:lnTo>
                    <a:cubicBezTo>
                      <a:pt x="4021" y="964"/>
                      <a:pt x="4012" y="962"/>
                      <a:pt x="4004" y="959"/>
                    </a:cubicBezTo>
                    <a:cubicBezTo>
                      <a:pt x="4004" y="960"/>
                      <a:pt x="4003" y="973"/>
                      <a:pt x="4003" y="973"/>
                    </a:cubicBezTo>
                    <a:cubicBezTo>
                      <a:pt x="4008" y="976"/>
                      <a:pt x="4012" y="978"/>
                      <a:pt x="4018" y="978"/>
                    </a:cubicBezTo>
                    <a:close/>
                    <a:moveTo>
                      <a:pt x="4016" y="1004"/>
                    </a:moveTo>
                    <a:lnTo>
                      <a:pt x="4016" y="1004"/>
                    </a:lnTo>
                    <a:lnTo>
                      <a:pt x="4019" y="1004"/>
                    </a:lnTo>
                    <a:lnTo>
                      <a:pt x="4022" y="1004"/>
                    </a:lnTo>
                    <a:cubicBezTo>
                      <a:pt x="4022" y="1004"/>
                      <a:pt x="4023" y="1004"/>
                      <a:pt x="4023" y="1004"/>
                    </a:cubicBezTo>
                    <a:lnTo>
                      <a:pt x="4026" y="1004"/>
                    </a:lnTo>
                    <a:cubicBezTo>
                      <a:pt x="4026" y="1004"/>
                      <a:pt x="4031" y="1002"/>
                      <a:pt x="4033" y="1002"/>
                    </a:cubicBezTo>
                    <a:cubicBezTo>
                      <a:pt x="4033" y="1000"/>
                      <a:pt x="4034" y="991"/>
                      <a:pt x="4035" y="988"/>
                    </a:cubicBezTo>
                    <a:cubicBezTo>
                      <a:pt x="4033" y="988"/>
                      <a:pt x="4031" y="989"/>
                      <a:pt x="4031" y="989"/>
                    </a:cubicBezTo>
                    <a:cubicBezTo>
                      <a:pt x="4031" y="989"/>
                      <a:pt x="4027" y="989"/>
                      <a:pt x="4027" y="989"/>
                    </a:cubicBezTo>
                    <a:cubicBezTo>
                      <a:pt x="4027" y="989"/>
                      <a:pt x="4023" y="989"/>
                      <a:pt x="4023" y="989"/>
                    </a:cubicBezTo>
                    <a:cubicBezTo>
                      <a:pt x="4023" y="989"/>
                      <a:pt x="4020" y="989"/>
                      <a:pt x="4020" y="989"/>
                    </a:cubicBezTo>
                    <a:lnTo>
                      <a:pt x="4016" y="989"/>
                    </a:lnTo>
                    <a:cubicBezTo>
                      <a:pt x="4011" y="989"/>
                      <a:pt x="4007" y="987"/>
                      <a:pt x="4002" y="985"/>
                    </a:cubicBezTo>
                    <a:cubicBezTo>
                      <a:pt x="4002" y="989"/>
                      <a:pt x="4002" y="998"/>
                      <a:pt x="4001" y="1000"/>
                    </a:cubicBezTo>
                    <a:cubicBezTo>
                      <a:pt x="4005" y="1002"/>
                      <a:pt x="4009" y="1003"/>
                      <a:pt x="4013" y="1004"/>
                    </a:cubicBezTo>
                    <a:lnTo>
                      <a:pt x="4016" y="1004"/>
                    </a:lnTo>
                    <a:close/>
                    <a:moveTo>
                      <a:pt x="4205" y="1059"/>
                    </a:moveTo>
                    <a:cubicBezTo>
                      <a:pt x="4208" y="1057"/>
                      <a:pt x="4229" y="1044"/>
                      <a:pt x="4231" y="1043"/>
                    </a:cubicBezTo>
                    <a:cubicBezTo>
                      <a:pt x="4228" y="1026"/>
                      <a:pt x="4222" y="1012"/>
                      <a:pt x="4213" y="1002"/>
                    </a:cubicBezTo>
                    <a:cubicBezTo>
                      <a:pt x="4213" y="1002"/>
                      <a:pt x="4209" y="998"/>
                      <a:pt x="4208" y="996"/>
                    </a:cubicBezTo>
                    <a:cubicBezTo>
                      <a:pt x="4208" y="996"/>
                      <a:pt x="4180" y="1014"/>
                      <a:pt x="4176" y="1016"/>
                    </a:cubicBezTo>
                    <a:cubicBezTo>
                      <a:pt x="4179" y="1020"/>
                      <a:pt x="4205" y="1058"/>
                      <a:pt x="4205" y="1059"/>
                    </a:cubicBezTo>
                    <a:close/>
                    <a:moveTo>
                      <a:pt x="4122" y="956"/>
                    </a:moveTo>
                    <a:cubicBezTo>
                      <a:pt x="4121" y="954"/>
                      <a:pt x="4115" y="946"/>
                      <a:pt x="4115" y="945"/>
                    </a:cubicBezTo>
                    <a:cubicBezTo>
                      <a:pt x="4092" y="940"/>
                      <a:pt x="4072" y="939"/>
                      <a:pt x="4058" y="940"/>
                    </a:cubicBezTo>
                    <a:cubicBezTo>
                      <a:pt x="4061" y="944"/>
                      <a:pt x="4083" y="980"/>
                      <a:pt x="4084" y="982"/>
                    </a:cubicBezTo>
                    <a:cubicBezTo>
                      <a:pt x="4086" y="980"/>
                      <a:pt x="4120" y="958"/>
                      <a:pt x="4122" y="956"/>
                    </a:cubicBezTo>
                    <a:close/>
                    <a:moveTo>
                      <a:pt x="4050" y="948"/>
                    </a:moveTo>
                    <a:cubicBezTo>
                      <a:pt x="4050" y="948"/>
                      <a:pt x="4050" y="948"/>
                      <a:pt x="4050" y="948"/>
                    </a:cubicBezTo>
                    <a:lnTo>
                      <a:pt x="4050" y="954"/>
                    </a:lnTo>
                    <a:cubicBezTo>
                      <a:pt x="4050" y="954"/>
                      <a:pt x="4049" y="956"/>
                      <a:pt x="4049" y="956"/>
                    </a:cubicBezTo>
                    <a:lnTo>
                      <a:pt x="4047" y="975"/>
                    </a:lnTo>
                    <a:lnTo>
                      <a:pt x="4046" y="981"/>
                    </a:lnTo>
                    <a:lnTo>
                      <a:pt x="4044" y="1001"/>
                    </a:lnTo>
                    <a:cubicBezTo>
                      <a:pt x="4044" y="1001"/>
                      <a:pt x="4042" y="1010"/>
                      <a:pt x="4042" y="1010"/>
                    </a:cubicBezTo>
                    <a:cubicBezTo>
                      <a:pt x="4044" y="1009"/>
                      <a:pt x="4072" y="990"/>
                      <a:pt x="4075" y="988"/>
                    </a:cubicBezTo>
                    <a:cubicBezTo>
                      <a:pt x="4074" y="985"/>
                      <a:pt x="4055" y="956"/>
                      <a:pt x="4050" y="948"/>
                    </a:cubicBezTo>
                    <a:close/>
                    <a:moveTo>
                      <a:pt x="3810" y="1196"/>
                    </a:moveTo>
                    <a:lnTo>
                      <a:pt x="3809" y="1196"/>
                    </a:lnTo>
                    <a:cubicBezTo>
                      <a:pt x="3809" y="1196"/>
                      <a:pt x="3808" y="1196"/>
                      <a:pt x="3808" y="1196"/>
                    </a:cubicBezTo>
                    <a:cubicBezTo>
                      <a:pt x="3809" y="1197"/>
                      <a:pt x="3809" y="1199"/>
                      <a:pt x="3809" y="1199"/>
                    </a:cubicBezTo>
                    <a:cubicBezTo>
                      <a:pt x="3809" y="1199"/>
                      <a:pt x="3811" y="1203"/>
                      <a:pt x="3811" y="1203"/>
                    </a:cubicBezTo>
                    <a:cubicBezTo>
                      <a:pt x="3811" y="1203"/>
                      <a:pt x="3811" y="1204"/>
                      <a:pt x="3811" y="1204"/>
                    </a:cubicBezTo>
                    <a:cubicBezTo>
                      <a:pt x="3811" y="1204"/>
                      <a:pt x="3812" y="1207"/>
                      <a:pt x="3812" y="1207"/>
                    </a:cubicBezTo>
                    <a:cubicBezTo>
                      <a:pt x="3817" y="1217"/>
                      <a:pt x="3821" y="1225"/>
                      <a:pt x="3825" y="1230"/>
                    </a:cubicBezTo>
                    <a:cubicBezTo>
                      <a:pt x="3826" y="1230"/>
                      <a:pt x="3826" y="1231"/>
                      <a:pt x="3826" y="1231"/>
                    </a:cubicBezTo>
                    <a:cubicBezTo>
                      <a:pt x="3826" y="1231"/>
                      <a:pt x="3827" y="1231"/>
                      <a:pt x="3827" y="1231"/>
                    </a:cubicBezTo>
                    <a:cubicBezTo>
                      <a:pt x="3827" y="1231"/>
                      <a:pt x="3827" y="1230"/>
                      <a:pt x="3827" y="1230"/>
                    </a:cubicBezTo>
                    <a:lnTo>
                      <a:pt x="3822" y="1224"/>
                    </a:lnTo>
                    <a:cubicBezTo>
                      <a:pt x="3819" y="1219"/>
                      <a:pt x="3817" y="1214"/>
                      <a:pt x="3815" y="1210"/>
                    </a:cubicBezTo>
                    <a:cubicBezTo>
                      <a:pt x="3815" y="1210"/>
                      <a:pt x="3813" y="1205"/>
                      <a:pt x="3813" y="1205"/>
                    </a:cubicBezTo>
                    <a:lnTo>
                      <a:pt x="3812" y="1200"/>
                    </a:lnTo>
                    <a:lnTo>
                      <a:pt x="3812" y="1200"/>
                    </a:lnTo>
                    <a:cubicBezTo>
                      <a:pt x="3812" y="1200"/>
                      <a:pt x="3812" y="1197"/>
                      <a:pt x="3812" y="1196"/>
                    </a:cubicBezTo>
                    <a:cubicBezTo>
                      <a:pt x="3811" y="1196"/>
                      <a:pt x="3810" y="1196"/>
                      <a:pt x="3810" y="1196"/>
                    </a:cubicBezTo>
                    <a:close/>
                    <a:moveTo>
                      <a:pt x="3590" y="1185"/>
                    </a:moveTo>
                    <a:cubicBezTo>
                      <a:pt x="3593" y="1181"/>
                      <a:pt x="3604" y="1162"/>
                      <a:pt x="3604" y="1162"/>
                    </a:cubicBezTo>
                    <a:cubicBezTo>
                      <a:pt x="3602" y="1160"/>
                      <a:pt x="3581" y="1147"/>
                      <a:pt x="3578" y="1145"/>
                    </a:cubicBezTo>
                    <a:cubicBezTo>
                      <a:pt x="3581" y="1158"/>
                      <a:pt x="3585" y="1171"/>
                      <a:pt x="3590" y="1185"/>
                    </a:cubicBezTo>
                    <a:close/>
                    <a:moveTo>
                      <a:pt x="3664" y="1199"/>
                    </a:moveTo>
                    <a:cubicBezTo>
                      <a:pt x="3661" y="1197"/>
                      <a:pt x="3615" y="1169"/>
                      <a:pt x="3613" y="1167"/>
                    </a:cubicBezTo>
                    <a:cubicBezTo>
                      <a:pt x="3612" y="1169"/>
                      <a:pt x="3595" y="1196"/>
                      <a:pt x="3594" y="1198"/>
                    </a:cubicBezTo>
                    <a:cubicBezTo>
                      <a:pt x="3595" y="1200"/>
                      <a:pt x="3608" y="1232"/>
                      <a:pt x="3609" y="1233"/>
                    </a:cubicBezTo>
                    <a:cubicBezTo>
                      <a:pt x="3610" y="1234"/>
                      <a:pt x="3633" y="1248"/>
                      <a:pt x="3636" y="1250"/>
                    </a:cubicBezTo>
                    <a:cubicBezTo>
                      <a:pt x="3638" y="1247"/>
                      <a:pt x="3663" y="1201"/>
                      <a:pt x="3664" y="1199"/>
                    </a:cubicBezTo>
                    <a:close/>
                    <a:moveTo>
                      <a:pt x="3952" y="948"/>
                    </a:moveTo>
                    <a:cubicBezTo>
                      <a:pt x="3951" y="947"/>
                      <a:pt x="3939" y="934"/>
                      <a:pt x="3938" y="932"/>
                    </a:cubicBezTo>
                    <a:cubicBezTo>
                      <a:pt x="3931" y="936"/>
                      <a:pt x="3923" y="939"/>
                      <a:pt x="3915" y="941"/>
                    </a:cubicBezTo>
                    <a:cubicBezTo>
                      <a:pt x="3924" y="945"/>
                      <a:pt x="3930" y="953"/>
                      <a:pt x="3933" y="962"/>
                    </a:cubicBezTo>
                    <a:lnTo>
                      <a:pt x="3934" y="963"/>
                    </a:lnTo>
                    <a:cubicBezTo>
                      <a:pt x="3934" y="963"/>
                      <a:pt x="3934" y="966"/>
                      <a:pt x="3934" y="966"/>
                    </a:cubicBezTo>
                    <a:lnTo>
                      <a:pt x="3935" y="968"/>
                    </a:lnTo>
                    <a:lnTo>
                      <a:pt x="3935" y="969"/>
                    </a:lnTo>
                    <a:lnTo>
                      <a:pt x="3935" y="970"/>
                    </a:lnTo>
                    <a:lnTo>
                      <a:pt x="3935" y="973"/>
                    </a:lnTo>
                    <a:cubicBezTo>
                      <a:pt x="3935" y="987"/>
                      <a:pt x="3926" y="1000"/>
                      <a:pt x="3913" y="1005"/>
                    </a:cubicBezTo>
                    <a:cubicBezTo>
                      <a:pt x="3924" y="1010"/>
                      <a:pt x="3932" y="1022"/>
                      <a:pt x="3932" y="1035"/>
                    </a:cubicBezTo>
                    <a:cubicBezTo>
                      <a:pt x="3932" y="1049"/>
                      <a:pt x="3923" y="1061"/>
                      <a:pt x="3910" y="1065"/>
                    </a:cubicBezTo>
                    <a:cubicBezTo>
                      <a:pt x="3914" y="1067"/>
                      <a:pt x="3917" y="1069"/>
                      <a:pt x="3920" y="1072"/>
                    </a:cubicBezTo>
                    <a:cubicBezTo>
                      <a:pt x="3926" y="1077"/>
                      <a:pt x="3929" y="1084"/>
                      <a:pt x="3929" y="1092"/>
                    </a:cubicBezTo>
                    <a:cubicBezTo>
                      <a:pt x="3929" y="1103"/>
                      <a:pt x="3921" y="1113"/>
                      <a:pt x="3911" y="1118"/>
                    </a:cubicBezTo>
                    <a:cubicBezTo>
                      <a:pt x="3914" y="1119"/>
                      <a:pt x="3916" y="1120"/>
                      <a:pt x="3918" y="1122"/>
                    </a:cubicBezTo>
                    <a:cubicBezTo>
                      <a:pt x="3922" y="1127"/>
                      <a:pt x="3925" y="1132"/>
                      <a:pt x="3925" y="1139"/>
                    </a:cubicBezTo>
                    <a:cubicBezTo>
                      <a:pt x="3935" y="1069"/>
                      <a:pt x="3950" y="963"/>
                      <a:pt x="3950" y="963"/>
                    </a:cubicBezTo>
                    <a:cubicBezTo>
                      <a:pt x="3950" y="963"/>
                      <a:pt x="3952" y="949"/>
                      <a:pt x="3952" y="948"/>
                    </a:cubicBezTo>
                    <a:close/>
                    <a:moveTo>
                      <a:pt x="4158" y="1102"/>
                    </a:moveTo>
                    <a:cubicBezTo>
                      <a:pt x="4158" y="1102"/>
                      <a:pt x="4190" y="1152"/>
                      <a:pt x="4190" y="1152"/>
                    </a:cubicBezTo>
                    <a:cubicBezTo>
                      <a:pt x="4191" y="1151"/>
                      <a:pt x="4224" y="1131"/>
                      <a:pt x="4226" y="1130"/>
                    </a:cubicBezTo>
                    <a:cubicBezTo>
                      <a:pt x="4226" y="1128"/>
                      <a:pt x="4229" y="1114"/>
                      <a:pt x="4229" y="1113"/>
                    </a:cubicBezTo>
                    <a:cubicBezTo>
                      <a:pt x="4229" y="1112"/>
                      <a:pt x="4216" y="1094"/>
                      <a:pt x="4216" y="1094"/>
                    </a:cubicBezTo>
                    <a:cubicBezTo>
                      <a:pt x="4216" y="1094"/>
                      <a:pt x="4204" y="1076"/>
                      <a:pt x="4202" y="1074"/>
                    </a:cubicBezTo>
                    <a:cubicBezTo>
                      <a:pt x="4201" y="1074"/>
                      <a:pt x="4159" y="1101"/>
                      <a:pt x="4158" y="1102"/>
                    </a:cubicBezTo>
                    <a:close/>
                    <a:moveTo>
                      <a:pt x="3972" y="1191"/>
                    </a:moveTo>
                    <a:lnTo>
                      <a:pt x="3967" y="1192"/>
                    </a:lnTo>
                    <a:lnTo>
                      <a:pt x="3964" y="1193"/>
                    </a:lnTo>
                    <a:lnTo>
                      <a:pt x="3960" y="1194"/>
                    </a:lnTo>
                    <a:cubicBezTo>
                      <a:pt x="3951" y="1198"/>
                      <a:pt x="3941" y="1206"/>
                      <a:pt x="3932" y="1215"/>
                    </a:cubicBezTo>
                    <a:cubicBezTo>
                      <a:pt x="3932" y="1215"/>
                      <a:pt x="3926" y="1222"/>
                      <a:pt x="3924" y="1223"/>
                    </a:cubicBezTo>
                    <a:cubicBezTo>
                      <a:pt x="3924" y="1223"/>
                      <a:pt x="3924" y="1224"/>
                      <a:pt x="3924" y="1224"/>
                    </a:cubicBezTo>
                    <a:cubicBezTo>
                      <a:pt x="3925" y="1232"/>
                      <a:pt x="3926" y="1240"/>
                      <a:pt x="3926" y="1248"/>
                    </a:cubicBezTo>
                    <a:cubicBezTo>
                      <a:pt x="3926" y="1248"/>
                      <a:pt x="3926" y="1254"/>
                      <a:pt x="3926" y="1257"/>
                    </a:cubicBezTo>
                    <a:cubicBezTo>
                      <a:pt x="3927" y="1256"/>
                      <a:pt x="3928" y="1256"/>
                      <a:pt x="3928" y="1256"/>
                    </a:cubicBezTo>
                    <a:cubicBezTo>
                      <a:pt x="3933" y="1253"/>
                      <a:pt x="3939" y="1249"/>
                      <a:pt x="3945" y="1245"/>
                    </a:cubicBezTo>
                    <a:lnTo>
                      <a:pt x="3951" y="1239"/>
                    </a:lnTo>
                    <a:cubicBezTo>
                      <a:pt x="3951" y="1239"/>
                      <a:pt x="3953" y="1237"/>
                      <a:pt x="3953" y="1237"/>
                    </a:cubicBezTo>
                    <a:lnTo>
                      <a:pt x="3955" y="1235"/>
                    </a:lnTo>
                    <a:cubicBezTo>
                      <a:pt x="3955" y="1235"/>
                      <a:pt x="3956" y="1234"/>
                      <a:pt x="3956" y="1234"/>
                    </a:cubicBezTo>
                    <a:lnTo>
                      <a:pt x="3963" y="1225"/>
                    </a:lnTo>
                    <a:cubicBezTo>
                      <a:pt x="3963" y="1225"/>
                      <a:pt x="3968" y="1219"/>
                      <a:pt x="3968" y="1218"/>
                    </a:cubicBezTo>
                    <a:lnTo>
                      <a:pt x="3969" y="1217"/>
                    </a:lnTo>
                    <a:lnTo>
                      <a:pt x="3970" y="1215"/>
                    </a:lnTo>
                    <a:cubicBezTo>
                      <a:pt x="3970" y="1215"/>
                      <a:pt x="3973" y="1210"/>
                      <a:pt x="3973" y="1210"/>
                    </a:cubicBezTo>
                    <a:lnTo>
                      <a:pt x="3974" y="1208"/>
                    </a:lnTo>
                    <a:lnTo>
                      <a:pt x="3975" y="1205"/>
                    </a:lnTo>
                    <a:cubicBezTo>
                      <a:pt x="3975" y="1205"/>
                      <a:pt x="3975" y="1205"/>
                      <a:pt x="3975" y="1205"/>
                    </a:cubicBezTo>
                    <a:cubicBezTo>
                      <a:pt x="3976" y="1202"/>
                      <a:pt x="3977" y="1199"/>
                      <a:pt x="3977" y="1197"/>
                    </a:cubicBezTo>
                    <a:cubicBezTo>
                      <a:pt x="3977" y="1197"/>
                      <a:pt x="3976" y="1194"/>
                      <a:pt x="3976" y="1194"/>
                    </a:cubicBezTo>
                    <a:lnTo>
                      <a:pt x="3976" y="1193"/>
                    </a:lnTo>
                    <a:lnTo>
                      <a:pt x="3975" y="1192"/>
                    </a:lnTo>
                    <a:cubicBezTo>
                      <a:pt x="3975" y="1192"/>
                      <a:pt x="3975" y="1193"/>
                      <a:pt x="3975" y="1193"/>
                    </a:cubicBezTo>
                    <a:cubicBezTo>
                      <a:pt x="3975" y="1193"/>
                      <a:pt x="3975" y="1192"/>
                      <a:pt x="3975" y="1192"/>
                    </a:cubicBezTo>
                    <a:lnTo>
                      <a:pt x="3974" y="1192"/>
                    </a:lnTo>
                    <a:cubicBezTo>
                      <a:pt x="3974" y="1192"/>
                      <a:pt x="3973" y="1192"/>
                      <a:pt x="3973" y="1192"/>
                    </a:cubicBezTo>
                    <a:lnTo>
                      <a:pt x="3972" y="1192"/>
                    </a:lnTo>
                    <a:lnTo>
                      <a:pt x="3972" y="1191"/>
                    </a:lnTo>
                    <a:close/>
                    <a:moveTo>
                      <a:pt x="4233" y="1069"/>
                    </a:moveTo>
                    <a:cubicBezTo>
                      <a:pt x="4233" y="1064"/>
                      <a:pt x="4233" y="1060"/>
                      <a:pt x="4232" y="1055"/>
                    </a:cubicBezTo>
                    <a:cubicBezTo>
                      <a:pt x="4228" y="1057"/>
                      <a:pt x="4214" y="1066"/>
                      <a:pt x="4211" y="1068"/>
                    </a:cubicBezTo>
                    <a:cubicBezTo>
                      <a:pt x="4212" y="1068"/>
                      <a:pt x="4227" y="1090"/>
                      <a:pt x="4231" y="1097"/>
                    </a:cubicBezTo>
                    <a:cubicBezTo>
                      <a:pt x="4233" y="1086"/>
                      <a:pt x="4233" y="1077"/>
                      <a:pt x="4233" y="1069"/>
                    </a:cubicBezTo>
                    <a:close/>
                    <a:moveTo>
                      <a:pt x="3800" y="1235"/>
                    </a:moveTo>
                    <a:cubicBezTo>
                      <a:pt x="3802" y="1233"/>
                      <a:pt x="3804" y="1232"/>
                      <a:pt x="3807" y="1231"/>
                    </a:cubicBezTo>
                    <a:cubicBezTo>
                      <a:pt x="3808" y="1231"/>
                      <a:pt x="3810" y="1230"/>
                      <a:pt x="3812" y="1230"/>
                    </a:cubicBezTo>
                    <a:cubicBezTo>
                      <a:pt x="3810" y="1227"/>
                      <a:pt x="3809" y="1224"/>
                      <a:pt x="3807" y="1220"/>
                    </a:cubicBezTo>
                    <a:cubicBezTo>
                      <a:pt x="3806" y="1223"/>
                      <a:pt x="3802" y="1230"/>
                      <a:pt x="3800" y="1235"/>
                    </a:cubicBezTo>
                    <a:close/>
                    <a:moveTo>
                      <a:pt x="3786" y="1263"/>
                    </a:moveTo>
                    <a:cubicBezTo>
                      <a:pt x="3789" y="1265"/>
                      <a:pt x="3809" y="1277"/>
                      <a:pt x="3810" y="1278"/>
                    </a:cubicBezTo>
                    <a:cubicBezTo>
                      <a:pt x="3812" y="1278"/>
                      <a:pt x="3814" y="1277"/>
                      <a:pt x="3815" y="1277"/>
                    </a:cubicBezTo>
                    <a:cubicBezTo>
                      <a:pt x="3805" y="1269"/>
                      <a:pt x="3798" y="1260"/>
                      <a:pt x="3796" y="1252"/>
                    </a:cubicBezTo>
                    <a:cubicBezTo>
                      <a:pt x="3795" y="1250"/>
                      <a:pt x="3795" y="1248"/>
                      <a:pt x="3795" y="1246"/>
                    </a:cubicBezTo>
                    <a:cubicBezTo>
                      <a:pt x="3795" y="1246"/>
                      <a:pt x="3795" y="1246"/>
                      <a:pt x="3795" y="1246"/>
                    </a:cubicBezTo>
                    <a:cubicBezTo>
                      <a:pt x="3793" y="1249"/>
                      <a:pt x="3788" y="1261"/>
                      <a:pt x="3786" y="1263"/>
                    </a:cubicBezTo>
                    <a:close/>
                    <a:moveTo>
                      <a:pt x="3574" y="1089"/>
                    </a:moveTo>
                    <a:cubicBezTo>
                      <a:pt x="3574" y="1089"/>
                      <a:pt x="3587" y="1069"/>
                      <a:pt x="3588" y="1068"/>
                    </a:cubicBezTo>
                    <a:cubicBezTo>
                      <a:pt x="3586" y="1067"/>
                      <a:pt x="3571" y="1057"/>
                      <a:pt x="3567" y="1055"/>
                    </a:cubicBezTo>
                    <a:cubicBezTo>
                      <a:pt x="3567" y="1060"/>
                      <a:pt x="3566" y="1064"/>
                      <a:pt x="3566" y="1069"/>
                    </a:cubicBezTo>
                    <a:cubicBezTo>
                      <a:pt x="3566" y="1077"/>
                      <a:pt x="3567" y="1087"/>
                      <a:pt x="3568" y="1097"/>
                    </a:cubicBezTo>
                    <a:cubicBezTo>
                      <a:pt x="3569" y="1096"/>
                      <a:pt x="3574" y="1089"/>
                      <a:pt x="3574" y="1089"/>
                    </a:cubicBezTo>
                    <a:close/>
                    <a:moveTo>
                      <a:pt x="3762" y="1043"/>
                    </a:moveTo>
                    <a:cubicBezTo>
                      <a:pt x="3760" y="1047"/>
                      <a:pt x="3744" y="1076"/>
                      <a:pt x="3741" y="1081"/>
                    </a:cubicBezTo>
                    <a:cubicBezTo>
                      <a:pt x="3743" y="1082"/>
                      <a:pt x="3769" y="1100"/>
                      <a:pt x="3773" y="1102"/>
                    </a:cubicBezTo>
                    <a:cubicBezTo>
                      <a:pt x="3771" y="1096"/>
                      <a:pt x="3770" y="1088"/>
                      <a:pt x="3770" y="1088"/>
                    </a:cubicBezTo>
                    <a:lnTo>
                      <a:pt x="3770" y="1086"/>
                    </a:lnTo>
                    <a:lnTo>
                      <a:pt x="3765" y="1061"/>
                    </a:lnTo>
                    <a:cubicBezTo>
                      <a:pt x="3765" y="1061"/>
                      <a:pt x="3763" y="1048"/>
                      <a:pt x="3762" y="1043"/>
                    </a:cubicBezTo>
                    <a:close/>
                    <a:moveTo>
                      <a:pt x="3736" y="1091"/>
                    </a:moveTo>
                    <a:cubicBezTo>
                      <a:pt x="3735" y="1092"/>
                      <a:pt x="3714" y="1130"/>
                      <a:pt x="3712" y="1134"/>
                    </a:cubicBezTo>
                    <a:cubicBezTo>
                      <a:pt x="3715" y="1135"/>
                      <a:pt x="3752" y="1159"/>
                      <a:pt x="3755" y="1161"/>
                    </a:cubicBezTo>
                    <a:cubicBezTo>
                      <a:pt x="3757" y="1157"/>
                      <a:pt x="3776" y="1123"/>
                      <a:pt x="3777" y="1122"/>
                    </a:cubicBezTo>
                    <a:cubicBezTo>
                      <a:pt x="3776" y="1120"/>
                      <a:pt x="3776" y="1117"/>
                      <a:pt x="3775" y="1116"/>
                    </a:cubicBezTo>
                    <a:cubicBezTo>
                      <a:pt x="3774" y="1116"/>
                      <a:pt x="3739" y="1093"/>
                      <a:pt x="3736" y="1091"/>
                    </a:cubicBezTo>
                    <a:close/>
                    <a:moveTo>
                      <a:pt x="3876" y="1149"/>
                    </a:moveTo>
                    <a:cubicBezTo>
                      <a:pt x="3879" y="1174"/>
                      <a:pt x="3882" y="1192"/>
                      <a:pt x="3883" y="1197"/>
                    </a:cubicBezTo>
                    <a:cubicBezTo>
                      <a:pt x="3886" y="1188"/>
                      <a:pt x="3891" y="1183"/>
                      <a:pt x="3896" y="1181"/>
                    </a:cubicBezTo>
                    <a:cubicBezTo>
                      <a:pt x="3896" y="1181"/>
                      <a:pt x="3900" y="1180"/>
                      <a:pt x="3900" y="1180"/>
                    </a:cubicBezTo>
                    <a:cubicBezTo>
                      <a:pt x="3900" y="1180"/>
                      <a:pt x="3904" y="1181"/>
                      <a:pt x="3904" y="1181"/>
                    </a:cubicBezTo>
                    <a:cubicBezTo>
                      <a:pt x="3909" y="1182"/>
                      <a:pt x="3914" y="1188"/>
                      <a:pt x="3917" y="1197"/>
                    </a:cubicBezTo>
                    <a:cubicBezTo>
                      <a:pt x="3918" y="1193"/>
                      <a:pt x="3921" y="1174"/>
                      <a:pt x="3924" y="1149"/>
                    </a:cubicBezTo>
                    <a:cubicBezTo>
                      <a:pt x="3921" y="1158"/>
                      <a:pt x="3913" y="1164"/>
                      <a:pt x="3904" y="1166"/>
                    </a:cubicBezTo>
                    <a:lnTo>
                      <a:pt x="3903" y="1166"/>
                    </a:lnTo>
                    <a:lnTo>
                      <a:pt x="3900" y="1166"/>
                    </a:lnTo>
                    <a:lnTo>
                      <a:pt x="3901" y="1166"/>
                    </a:lnTo>
                    <a:lnTo>
                      <a:pt x="3900" y="1166"/>
                    </a:lnTo>
                    <a:lnTo>
                      <a:pt x="3896" y="1166"/>
                    </a:lnTo>
                    <a:cubicBezTo>
                      <a:pt x="3887" y="1164"/>
                      <a:pt x="3879" y="1158"/>
                      <a:pt x="3876" y="1149"/>
                    </a:cubicBezTo>
                    <a:close/>
                    <a:moveTo>
                      <a:pt x="3898" y="997"/>
                    </a:moveTo>
                    <a:lnTo>
                      <a:pt x="3900" y="997"/>
                    </a:lnTo>
                    <a:cubicBezTo>
                      <a:pt x="3900" y="997"/>
                      <a:pt x="3901" y="997"/>
                      <a:pt x="3901" y="997"/>
                    </a:cubicBezTo>
                    <a:lnTo>
                      <a:pt x="3905" y="996"/>
                    </a:lnTo>
                    <a:cubicBezTo>
                      <a:pt x="3916" y="994"/>
                      <a:pt x="3924" y="984"/>
                      <a:pt x="3924" y="973"/>
                    </a:cubicBezTo>
                    <a:lnTo>
                      <a:pt x="3924" y="971"/>
                    </a:lnTo>
                    <a:lnTo>
                      <a:pt x="3924" y="970"/>
                    </a:lnTo>
                    <a:lnTo>
                      <a:pt x="3924" y="967"/>
                    </a:lnTo>
                    <a:lnTo>
                      <a:pt x="3923" y="964"/>
                    </a:lnTo>
                    <a:cubicBezTo>
                      <a:pt x="3919" y="954"/>
                      <a:pt x="3910" y="948"/>
                      <a:pt x="3900" y="948"/>
                    </a:cubicBezTo>
                    <a:cubicBezTo>
                      <a:pt x="3890" y="948"/>
                      <a:pt x="3881" y="954"/>
                      <a:pt x="3877" y="964"/>
                    </a:cubicBezTo>
                    <a:cubicBezTo>
                      <a:pt x="3877" y="964"/>
                      <a:pt x="3876" y="967"/>
                      <a:pt x="3876" y="967"/>
                    </a:cubicBezTo>
                    <a:lnTo>
                      <a:pt x="3876" y="970"/>
                    </a:lnTo>
                    <a:lnTo>
                      <a:pt x="3876" y="971"/>
                    </a:lnTo>
                    <a:lnTo>
                      <a:pt x="3876" y="973"/>
                    </a:lnTo>
                    <a:cubicBezTo>
                      <a:pt x="3876" y="984"/>
                      <a:pt x="3884" y="994"/>
                      <a:pt x="3895" y="997"/>
                    </a:cubicBezTo>
                    <a:lnTo>
                      <a:pt x="3898" y="997"/>
                    </a:lnTo>
                    <a:cubicBezTo>
                      <a:pt x="3898" y="997"/>
                      <a:pt x="3898" y="997"/>
                      <a:pt x="3898" y="997"/>
                    </a:cubicBezTo>
                    <a:close/>
                    <a:moveTo>
                      <a:pt x="3840" y="1194"/>
                    </a:moveTo>
                    <a:lnTo>
                      <a:pt x="3836" y="1193"/>
                    </a:lnTo>
                    <a:lnTo>
                      <a:pt x="3832" y="1192"/>
                    </a:lnTo>
                    <a:lnTo>
                      <a:pt x="3828" y="1191"/>
                    </a:lnTo>
                    <a:lnTo>
                      <a:pt x="3827" y="1192"/>
                    </a:lnTo>
                    <a:cubicBezTo>
                      <a:pt x="3827" y="1192"/>
                      <a:pt x="3826" y="1192"/>
                      <a:pt x="3826" y="1192"/>
                    </a:cubicBezTo>
                    <a:lnTo>
                      <a:pt x="3825" y="1192"/>
                    </a:lnTo>
                    <a:cubicBezTo>
                      <a:pt x="3825" y="1192"/>
                      <a:pt x="3825" y="1192"/>
                      <a:pt x="3825" y="1192"/>
                    </a:cubicBezTo>
                    <a:lnTo>
                      <a:pt x="3824" y="1193"/>
                    </a:lnTo>
                    <a:lnTo>
                      <a:pt x="3824" y="1193"/>
                    </a:lnTo>
                    <a:cubicBezTo>
                      <a:pt x="3824" y="1193"/>
                      <a:pt x="3823" y="1194"/>
                      <a:pt x="3823" y="1194"/>
                    </a:cubicBezTo>
                    <a:lnTo>
                      <a:pt x="3823" y="1197"/>
                    </a:lnTo>
                    <a:cubicBezTo>
                      <a:pt x="3823" y="1199"/>
                      <a:pt x="3823" y="1201"/>
                      <a:pt x="3825" y="1205"/>
                    </a:cubicBezTo>
                    <a:cubicBezTo>
                      <a:pt x="3825" y="1204"/>
                      <a:pt x="3827" y="1210"/>
                      <a:pt x="3827" y="1210"/>
                    </a:cubicBezTo>
                    <a:lnTo>
                      <a:pt x="3830" y="1215"/>
                    </a:lnTo>
                    <a:lnTo>
                      <a:pt x="3831" y="1217"/>
                    </a:lnTo>
                    <a:cubicBezTo>
                      <a:pt x="3831" y="1217"/>
                      <a:pt x="3832" y="1219"/>
                      <a:pt x="3832" y="1219"/>
                    </a:cubicBezTo>
                    <a:lnTo>
                      <a:pt x="3837" y="1225"/>
                    </a:lnTo>
                    <a:cubicBezTo>
                      <a:pt x="3837" y="1225"/>
                      <a:pt x="3844" y="1234"/>
                      <a:pt x="3844" y="1234"/>
                    </a:cubicBezTo>
                    <a:cubicBezTo>
                      <a:pt x="3844" y="1234"/>
                      <a:pt x="3846" y="1236"/>
                      <a:pt x="3846" y="1237"/>
                    </a:cubicBezTo>
                    <a:lnTo>
                      <a:pt x="3846" y="1236"/>
                    </a:lnTo>
                    <a:lnTo>
                      <a:pt x="3847" y="1237"/>
                    </a:lnTo>
                    <a:lnTo>
                      <a:pt x="3848" y="1238"/>
                    </a:lnTo>
                    <a:cubicBezTo>
                      <a:pt x="3848" y="1238"/>
                      <a:pt x="3849" y="1239"/>
                      <a:pt x="3849" y="1239"/>
                    </a:cubicBezTo>
                    <a:lnTo>
                      <a:pt x="3855" y="1245"/>
                    </a:lnTo>
                    <a:cubicBezTo>
                      <a:pt x="3861" y="1249"/>
                      <a:pt x="3867" y="1253"/>
                      <a:pt x="3872" y="1256"/>
                    </a:cubicBezTo>
                    <a:cubicBezTo>
                      <a:pt x="3872" y="1256"/>
                      <a:pt x="3873" y="1256"/>
                      <a:pt x="3874" y="1257"/>
                    </a:cubicBezTo>
                    <a:cubicBezTo>
                      <a:pt x="3874" y="1255"/>
                      <a:pt x="3874" y="1248"/>
                      <a:pt x="3874" y="1248"/>
                    </a:cubicBezTo>
                    <a:cubicBezTo>
                      <a:pt x="3874" y="1240"/>
                      <a:pt x="3875" y="1232"/>
                      <a:pt x="3876" y="1224"/>
                    </a:cubicBezTo>
                    <a:cubicBezTo>
                      <a:pt x="3875" y="1224"/>
                      <a:pt x="3875" y="1224"/>
                      <a:pt x="3875" y="1223"/>
                    </a:cubicBezTo>
                    <a:cubicBezTo>
                      <a:pt x="3874" y="1221"/>
                      <a:pt x="3868" y="1215"/>
                      <a:pt x="3868" y="1215"/>
                    </a:cubicBezTo>
                    <a:cubicBezTo>
                      <a:pt x="3859" y="1206"/>
                      <a:pt x="3849" y="1199"/>
                      <a:pt x="3840" y="1194"/>
                    </a:cubicBezTo>
                    <a:close/>
                    <a:moveTo>
                      <a:pt x="3878" y="1035"/>
                    </a:moveTo>
                    <a:cubicBezTo>
                      <a:pt x="3878" y="1045"/>
                      <a:pt x="3886" y="1054"/>
                      <a:pt x="3896" y="1056"/>
                    </a:cubicBezTo>
                    <a:lnTo>
                      <a:pt x="3897" y="1056"/>
                    </a:lnTo>
                    <a:lnTo>
                      <a:pt x="3898" y="1056"/>
                    </a:lnTo>
                    <a:lnTo>
                      <a:pt x="3900" y="1056"/>
                    </a:lnTo>
                    <a:cubicBezTo>
                      <a:pt x="3900" y="1056"/>
                      <a:pt x="3900" y="1056"/>
                      <a:pt x="3900" y="1056"/>
                    </a:cubicBezTo>
                    <a:lnTo>
                      <a:pt x="3902" y="1056"/>
                    </a:lnTo>
                    <a:lnTo>
                      <a:pt x="3902" y="1056"/>
                    </a:lnTo>
                    <a:lnTo>
                      <a:pt x="3904" y="1056"/>
                    </a:lnTo>
                    <a:cubicBezTo>
                      <a:pt x="3914" y="1054"/>
                      <a:pt x="3922" y="1045"/>
                      <a:pt x="3922" y="1035"/>
                    </a:cubicBezTo>
                    <a:cubicBezTo>
                      <a:pt x="3922" y="1024"/>
                      <a:pt x="3914" y="1015"/>
                      <a:pt x="3904" y="1013"/>
                    </a:cubicBezTo>
                    <a:lnTo>
                      <a:pt x="3902" y="1013"/>
                    </a:lnTo>
                    <a:cubicBezTo>
                      <a:pt x="3902" y="1013"/>
                      <a:pt x="3901" y="1013"/>
                      <a:pt x="3901" y="1013"/>
                    </a:cubicBezTo>
                    <a:lnTo>
                      <a:pt x="3900" y="1013"/>
                    </a:lnTo>
                    <a:lnTo>
                      <a:pt x="3899" y="1013"/>
                    </a:lnTo>
                    <a:cubicBezTo>
                      <a:pt x="3899" y="1013"/>
                      <a:pt x="3895" y="1013"/>
                      <a:pt x="3895" y="1013"/>
                    </a:cubicBezTo>
                    <a:cubicBezTo>
                      <a:pt x="3885" y="1016"/>
                      <a:pt x="3878" y="1025"/>
                      <a:pt x="3878" y="1035"/>
                    </a:cubicBezTo>
                    <a:close/>
                    <a:moveTo>
                      <a:pt x="3850" y="963"/>
                    </a:moveTo>
                    <a:lnTo>
                      <a:pt x="3851" y="965"/>
                    </a:lnTo>
                    <a:lnTo>
                      <a:pt x="3851" y="969"/>
                    </a:lnTo>
                    <a:cubicBezTo>
                      <a:pt x="3851" y="969"/>
                      <a:pt x="3865" y="1071"/>
                      <a:pt x="3875" y="1139"/>
                    </a:cubicBezTo>
                    <a:cubicBezTo>
                      <a:pt x="3875" y="1130"/>
                      <a:pt x="3881" y="1122"/>
                      <a:pt x="3889" y="1118"/>
                    </a:cubicBezTo>
                    <a:cubicBezTo>
                      <a:pt x="3879" y="1113"/>
                      <a:pt x="3871" y="1103"/>
                      <a:pt x="3871" y="1092"/>
                    </a:cubicBezTo>
                    <a:cubicBezTo>
                      <a:pt x="3871" y="1084"/>
                      <a:pt x="3874" y="1077"/>
                      <a:pt x="3880" y="1072"/>
                    </a:cubicBezTo>
                    <a:cubicBezTo>
                      <a:pt x="3883" y="1069"/>
                      <a:pt x="3886" y="1067"/>
                      <a:pt x="3890" y="1065"/>
                    </a:cubicBezTo>
                    <a:cubicBezTo>
                      <a:pt x="3877" y="1061"/>
                      <a:pt x="3868" y="1049"/>
                      <a:pt x="3868" y="1035"/>
                    </a:cubicBezTo>
                    <a:cubicBezTo>
                      <a:pt x="3868" y="1022"/>
                      <a:pt x="3876" y="1010"/>
                      <a:pt x="3887" y="1005"/>
                    </a:cubicBezTo>
                    <a:cubicBezTo>
                      <a:pt x="3874" y="1000"/>
                      <a:pt x="3865" y="987"/>
                      <a:pt x="3865" y="973"/>
                    </a:cubicBezTo>
                    <a:lnTo>
                      <a:pt x="3865" y="970"/>
                    </a:lnTo>
                    <a:lnTo>
                      <a:pt x="3865" y="969"/>
                    </a:lnTo>
                    <a:lnTo>
                      <a:pt x="3865" y="968"/>
                    </a:lnTo>
                    <a:lnTo>
                      <a:pt x="3866" y="966"/>
                    </a:lnTo>
                    <a:lnTo>
                      <a:pt x="3866" y="963"/>
                    </a:lnTo>
                    <a:lnTo>
                      <a:pt x="3867" y="962"/>
                    </a:lnTo>
                    <a:cubicBezTo>
                      <a:pt x="3870" y="953"/>
                      <a:pt x="3877" y="945"/>
                      <a:pt x="3885" y="941"/>
                    </a:cubicBezTo>
                    <a:cubicBezTo>
                      <a:pt x="3877" y="939"/>
                      <a:pt x="3869" y="936"/>
                      <a:pt x="3862" y="932"/>
                    </a:cubicBezTo>
                    <a:cubicBezTo>
                      <a:pt x="3861" y="934"/>
                      <a:pt x="3849" y="947"/>
                      <a:pt x="3848" y="948"/>
                    </a:cubicBezTo>
                    <a:cubicBezTo>
                      <a:pt x="3848" y="949"/>
                      <a:pt x="3849" y="956"/>
                      <a:pt x="3849" y="956"/>
                    </a:cubicBezTo>
                    <a:lnTo>
                      <a:pt x="3850" y="963"/>
                    </a:lnTo>
                    <a:close/>
                    <a:moveTo>
                      <a:pt x="3882" y="1092"/>
                    </a:moveTo>
                    <a:cubicBezTo>
                      <a:pt x="3882" y="1100"/>
                      <a:pt x="3888" y="1108"/>
                      <a:pt x="3896" y="1109"/>
                    </a:cubicBezTo>
                    <a:cubicBezTo>
                      <a:pt x="3896" y="1109"/>
                      <a:pt x="3898" y="1109"/>
                      <a:pt x="3898" y="1109"/>
                    </a:cubicBezTo>
                    <a:lnTo>
                      <a:pt x="3899" y="1110"/>
                    </a:lnTo>
                    <a:lnTo>
                      <a:pt x="3900" y="1110"/>
                    </a:lnTo>
                    <a:cubicBezTo>
                      <a:pt x="3900" y="1110"/>
                      <a:pt x="3902" y="1110"/>
                      <a:pt x="3902" y="1109"/>
                    </a:cubicBezTo>
                    <a:lnTo>
                      <a:pt x="3903" y="1109"/>
                    </a:lnTo>
                    <a:cubicBezTo>
                      <a:pt x="3912" y="1108"/>
                      <a:pt x="3918" y="1100"/>
                      <a:pt x="3918" y="1092"/>
                    </a:cubicBezTo>
                    <a:cubicBezTo>
                      <a:pt x="3918" y="1087"/>
                      <a:pt x="3916" y="1083"/>
                      <a:pt x="3913" y="1079"/>
                    </a:cubicBezTo>
                    <a:cubicBezTo>
                      <a:pt x="3910" y="1077"/>
                      <a:pt x="3907" y="1075"/>
                      <a:pt x="3904" y="1074"/>
                    </a:cubicBezTo>
                    <a:cubicBezTo>
                      <a:pt x="3904" y="1074"/>
                      <a:pt x="3902" y="1074"/>
                      <a:pt x="3902" y="1074"/>
                    </a:cubicBezTo>
                    <a:lnTo>
                      <a:pt x="3900" y="1074"/>
                    </a:lnTo>
                    <a:cubicBezTo>
                      <a:pt x="3900" y="1074"/>
                      <a:pt x="3900" y="1074"/>
                      <a:pt x="3900" y="1074"/>
                    </a:cubicBezTo>
                    <a:cubicBezTo>
                      <a:pt x="3900" y="1074"/>
                      <a:pt x="3898" y="1074"/>
                      <a:pt x="3898" y="1074"/>
                    </a:cubicBezTo>
                    <a:lnTo>
                      <a:pt x="3896" y="1074"/>
                    </a:lnTo>
                    <a:cubicBezTo>
                      <a:pt x="3893" y="1075"/>
                      <a:pt x="3890" y="1077"/>
                      <a:pt x="3887" y="1079"/>
                    </a:cubicBezTo>
                    <a:cubicBezTo>
                      <a:pt x="3884" y="1083"/>
                      <a:pt x="3882" y="1087"/>
                      <a:pt x="3882" y="1092"/>
                    </a:cubicBezTo>
                    <a:close/>
                    <a:moveTo>
                      <a:pt x="3934" y="819"/>
                    </a:moveTo>
                    <a:lnTo>
                      <a:pt x="3930" y="817"/>
                    </a:lnTo>
                    <a:lnTo>
                      <a:pt x="3926" y="815"/>
                    </a:lnTo>
                    <a:cubicBezTo>
                      <a:pt x="3918" y="811"/>
                      <a:pt x="3909" y="809"/>
                      <a:pt x="3900" y="809"/>
                    </a:cubicBezTo>
                    <a:cubicBezTo>
                      <a:pt x="3889" y="809"/>
                      <a:pt x="3878" y="812"/>
                      <a:pt x="3868" y="818"/>
                    </a:cubicBezTo>
                    <a:lnTo>
                      <a:pt x="3864" y="821"/>
                    </a:lnTo>
                    <a:lnTo>
                      <a:pt x="3860" y="824"/>
                    </a:lnTo>
                    <a:cubicBezTo>
                      <a:pt x="3846" y="836"/>
                      <a:pt x="3839" y="853"/>
                      <a:pt x="3839" y="870"/>
                    </a:cubicBezTo>
                    <a:cubicBezTo>
                      <a:pt x="3839" y="889"/>
                      <a:pt x="3847" y="907"/>
                      <a:pt x="3862" y="919"/>
                    </a:cubicBezTo>
                    <a:lnTo>
                      <a:pt x="3865" y="921"/>
                    </a:lnTo>
                    <a:lnTo>
                      <a:pt x="3867" y="922"/>
                    </a:lnTo>
                    <a:cubicBezTo>
                      <a:pt x="3877" y="929"/>
                      <a:pt x="3889" y="932"/>
                      <a:pt x="3900" y="932"/>
                    </a:cubicBezTo>
                    <a:cubicBezTo>
                      <a:pt x="3911" y="932"/>
                      <a:pt x="3923" y="929"/>
                      <a:pt x="3933" y="922"/>
                    </a:cubicBezTo>
                    <a:lnTo>
                      <a:pt x="3935" y="921"/>
                    </a:lnTo>
                    <a:lnTo>
                      <a:pt x="3938" y="919"/>
                    </a:lnTo>
                    <a:cubicBezTo>
                      <a:pt x="3953" y="907"/>
                      <a:pt x="3961" y="889"/>
                      <a:pt x="3961" y="870"/>
                    </a:cubicBezTo>
                    <a:cubicBezTo>
                      <a:pt x="3961" y="850"/>
                      <a:pt x="3951" y="831"/>
                      <a:pt x="3934" y="819"/>
                    </a:cubicBezTo>
                    <a:close/>
                    <a:moveTo>
                      <a:pt x="3897" y="1155"/>
                    </a:moveTo>
                    <a:lnTo>
                      <a:pt x="3897" y="1155"/>
                    </a:lnTo>
                    <a:lnTo>
                      <a:pt x="3900" y="1155"/>
                    </a:lnTo>
                    <a:cubicBezTo>
                      <a:pt x="3900" y="1155"/>
                      <a:pt x="3900" y="1155"/>
                      <a:pt x="3900" y="1155"/>
                    </a:cubicBezTo>
                    <a:lnTo>
                      <a:pt x="3902" y="1155"/>
                    </a:lnTo>
                    <a:cubicBezTo>
                      <a:pt x="3902" y="1155"/>
                      <a:pt x="3903" y="1155"/>
                      <a:pt x="3903" y="1155"/>
                    </a:cubicBezTo>
                    <a:cubicBezTo>
                      <a:pt x="3910" y="1154"/>
                      <a:pt x="3915" y="1147"/>
                      <a:pt x="3915" y="1140"/>
                    </a:cubicBezTo>
                    <a:cubicBezTo>
                      <a:pt x="3915" y="1136"/>
                      <a:pt x="3913" y="1133"/>
                      <a:pt x="3911" y="1130"/>
                    </a:cubicBezTo>
                    <a:cubicBezTo>
                      <a:pt x="3909" y="1128"/>
                      <a:pt x="3906" y="1127"/>
                      <a:pt x="3903" y="1126"/>
                    </a:cubicBezTo>
                    <a:cubicBezTo>
                      <a:pt x="3903" y="1126"/>
                      <a:pt x="3902" y="1126"/>
                      <a:pt x="3902" y="1126"/>
                    </a:cubicBezTo>
                    <a:cubicBezTo>
                      <a:pt x="3902" y="1126"/>
                      <a:pt x="3900" y="1126"/>
                      <a:pt x="3900" y="1126"/>
                    </a:cubicBezTo>
                    <a:cubicBezTo>
                      <a:pt x="3900" y="1126"/>
                      <a:pt x="3898" y="1126"/>
                      <a:pt x="3897" y="1126"/>
                    </a:cubicBezTo>
                    <a:lnTo>
                      <a:pt x="3896" y="1126"/>
                    </a:lnTo>
                    <a:cubicBezTo>
                      <a:pt x="3890" y="1128"/>
                      <a:pt x="3885" y="1134"/>
                      <a:pt x="3885" y="1140"/>
                    </a:cubicBezTo>
                    <a:cubicBezTo>
                      <a:pt x="3885" y="1147"/>
                      <a:pt x="3890" y="1153"/>
                      <a:pt x="3897" y="1155"/>
                    </a:cubicBezTo>
                    <a:close/>
                    <a:moveTo>
                      <a:pt x="3875" y="1268"/>
                    </a:moveTo>
                    <a:cubicBezTo>
                      <a:pt x="3865" y="1265"/>
                      <a:pt x="3853" y="1257"/>
                      <a:pt x="3842" y="1247"/>
                    </a:cubicBezTo>
                    <a:cubicBezTo>
                      <a:pt x="3842" y="1247"/>
                      <a:pt x="3841" y="1246"/>
                      <a:pt x="3841" y="1246"/>
                    </a:cubicBezTo>
                    <a:cubicBezTo>
                      <a:pt x="3841" y="1246"/>
                      <a:pt x="3838" y="1245"/>
                      <a:pt x="3838" y="1245"/>
                    </a:cubicBezTo>
                    <a:lnTo>
                      <a:pt x="3835" y="1244"/>
                    </a:lnTo>
                    <a:cubicBezTo>
                      <a:pt x="3835" y="1244"/>
                      <a:pt x="3834" y="1243"/>
                      <a:pt x="3834" y="1243"/>
                    </a:cubicBezTo>
                    <a:cubicBezTo>
                      <a:pt x="3834" y="1243"/>
                      <a:pt x="3831" y="1243"/>
                      <a:pt x="3831" y="1243"/>
                    </a:cubicBezTo>
                    <a:lnTo>
                      <a:pt x="3830" y="1242"/>
                    </a:lnTo>
                    <a:cubicBezTo>
                      <a:pt x="3830" y="1242"/>
                      <a:pt x="3827" y="1242"/>
                      <a:pt x="3827" y="1242"/>
                    </a:cubicBezTo>
                    <a:lnTo>
                      <a:pt x="3824" y="1241"/>
                    </a:lnTo>
                    <a:lnTo>
                      <a:pt x="3820" y="1241"/>
                    </a:lnTo>
                    <a:cubicBezTo>
                      <a:pt x="3816" y="1240"/>
                      <a:pt x="3812" y="1240"/>
                      <a:pt x="3810" y="1241"/>
                    </a:cubicBezTo>
                    <a:cubicBezTo>
                      <a:pt x="3808" y="1242"/>
                      <a:pt x="3806" y="1243"/>
                      <a:pt x="3806" y="1244"/>
                    </a:cubicBezTo>
                    <a:cubicBezTo>
                      <a:pt x="3805" y="1245"/>
                      <a:pt x="3805" y="1247"/>
                      <a:pt x="3806" y="1249"/>
                    </a:cubicBezTo>
                    <a:cubicBezTo>
                      <a:pt x="3808" y="1256"/>
                      <a:pt x="3817" y="1266"/>
                      <a:pt x="3830" y="1274"/>
                    </a:cubicBezTo>
                    <a:lnTo>
                      <a:pt x="3835" y="1276"/>
                    </a:lnTo>
                    <a:lnTo>
                      <a:pt x="3836" y="1277"/>
                    </a:lnTo>
                    <a:lnTo>
                      <a:pt x="3839" y="1279"/>
                    </a:lnTo>
                    <a:cubicBezTo>
                      <a:pt x="3839" y="1279"/>
                      <a:pt x="3840" y="1279"/>
                      <a:pt x="3840" y="1279"/>
                    </a:cubicBezTo>
                    <a:cubicBezTo>
                      <a:pt x="3840" y="1279"/>
                      <a:pt x="3843" y="1280"/>
                      <a:pt x="3843" y="1280"/>
                    </a:cubicBezTo>
                    <a:lnTo>
                      <a:pt x="3846" y="1282"/>
                    </a:lnTo>
                    <a:lnTo>
                      <a:pt x="3850" y="1283"/>
                    </a:lnTo>
                    <a:cubicBezTo>
                      <a:pt x="3861" y="1287"/>
                      <a:pt x="3871" y="1288"/>
                      <a:pt x="3877" y="1286"/>
                    </a:cubicBezTo>
                    <a:cubicBezTo>
                      <a:pt x="3877" y="1286"/>
                      <a:pt x="3878" y="1286"/>
                      <a:pt x="3878" y="1286"/>
                    </a:cubicBezTo>
                    <a:cubicBezTo>
                      <a:pt x="3878" y="1286"/>
                      <a:pt x="3878" y="1285"/>
                      <a:pt x="3878" y="1285"/>
                    </a:cubicBezTo>
                    <a:cubicBezTo>
                      <a:pt x="3878" y="1285"/>
                      <a:pt x="3877" y="1281"/>
                      <a:pt x="3877" y="1281"/>
                    </a:cubicBezTo>
                    <a:cubicBezTo>
                      <a:pt x="3877" y="1281"/>
                      <a:pt x="3876" y="1271"/>
                      <a:pt x="3875" y="1270"/>
                    </a:cubicBezTo>
                    <a:cubicBezTo>
                      <a:pt x="3875" y="1270"/>
                      <a:pt x="3875" y="1269"/>
                      <a:pt x="3875" y="1268"/>
                    </a:cubicBezTo>
                    <a:close/>
                    <a:moveTo>
                      <a:pt x="3664" y="1328"/>
                    </a:moveTo>
                    <a:cubicBezTo>
                      <a:pt x="3665" y="1326"/>
                      <a:pt x="3682" y="1295"/>
                      <a:pt x="3683" y="1293"/>
                    </a:cubicBezTo>
                    <a:cubicBezTo>
                      <a:pt x="3681" y="1292"/>
                      <a:pt x="3642" y="1267"/>
                      <a:pt x="3640" y="1266"/>
                    </a:cubicBezTo>
                    <a:cubicBezTo>
                      <a:pt x="3640" y="1266"/>
                      <a:pt x="3634" y="1277"/>
                      <a:pt x="3634" y="1277"/>
                    </a:cubicBezTo>
                    <a:cubicBezTo>
                      <a:pt x="3634" y="1277"/>
                      <a:pt x="3632" y="1279"/>
                      <a:pt x="3632" y="1280"/>
                    </a:cubicBezTo>
                    <a:cubicBezTo>
                      <a:pt x="3643" y="1302"/>
                      <a:pt x="3655" y="1319"/>
                      <a:pt x="3662" y="1328"/>
                    </a:cubicBezTo>
                    <a:lnTo>
                      <a:pt x="3664" y="1328"/>
                    </a:lnTo>
                    <a:close/>
                    <a:moveTo>
                      <a:pt x="4031" y="1081"/>
                    </a:moveTo>
                    <a:lnTo>
                      <a:pt x="4030" y="1086"/>
                    </a:lnTo>
                    <a:lnTo>
                      <a:pt x="4030" y="1088"/>
                    </a:lnTo>
                    <a:cubicBezTo>
                      <a:pt x="4030" y="1088"/>
                      <a:pt x="4028" y="1096"/>
                      <a:pt x="4027" y="1102"/>
                    </a:cubicBezTo>
                    <a:cubicBezTo>
                      <a:pt x="4032" y="1098"/>
                      <a:pt x="4058" y="1081"/>
                      <a:pt x="4058" y="1081"/>
                    </a:cubicBezTo>
                    <a:cubicBezTo>
                      <a:pt x="4057" y="1078"/>
                      <a:pt x="4042" y="1051"/>
                      <a:pt x="4037" y="1043"/>
                    </a:cubicBezTo>
                    <a:cubicBezTo>
                      <a:pt x="4037" y="1048"/>
                      <a:pt x="4036" y="1054"/>
                      <a:pt x="4036" y="1054"/>
                    </a:cubicBezTo>
                    <a:lnTo>
                      <a:pt x="4036" y="1054"/>
                    </a:lnTo>
                    <a:lnTo>
                      <a:pt x="4035" y="1061"/>
                    </a:lnTo>
                    <a:lnTo>
                      <a:pt x="4031" y="1081"/>
                    </a:lnTo>
                    <a:close/>
                    <a:moveTo>
                      <a:pt x="4023" y="1122"/>
                    </a:moveTo>
                    <a:cubicBezTo>
                      <a:pt x="4023" y="1122"/>
                      <a:pt x="4026" y="1127"/>
                      <a:pt x="4026" y="1127"/>
                    </a:cubicBezTo>
                    <a:cubicBezTo>
                      <a:pt x="4026" y="1127"/>
                      <a:pt x="4043" y="1158"/>
                      <a:pt x="4044" y="1161"/>
                    </a:cubicBezTo>
                    <a:cubicBezTo>
                      <a:pt x="4048" y="1158"/>
                      <a:pt x="4084" y="1135"/>
                      <a:pt x="4087" y="1134"/>
                    </a:cubicBezTo>
                    <a:cubicBezTo>
                      <a:pt x="4087" y="1133"/>
                      <a:pt x="4065" y="1094"/>
                      <a:pt x="4064" y="1091"/>
                    </a:cubicBezTo>
                    <a:cubicBezTo>
                      <a:pt x="4060" y="1093"/>
                      <a:pt x="4026" y="1116"/>
                      <a:pt x="4024" y="1116"/>
                    </a:cubicBezTo>
                    <a:cubicBezTo>
                      <a:pt x="4024" y="1117"/>
                      <a:pt x="4023" y="1121"/>
                      <a:pt x="4023" y="1122"/>
                    </a:cubicBezTo>
                    <a:close/>
                    <a:moveTo>
                      <a:pt x="4019" y="1141"/>
                    </a:moveTo>
                    <a:lnTo>
                      <a:pt x="4014" y="1160"/>
                    </a:lnTo>
                    <a:lnTo>
                      <a:pt x="4012" y="1167"/>
                    </a:lnTo>
                    <a:cubicBezTo>
                      <a:pt x="4012" y="1167"/>
                      <a:pt x="4008" y="1180"/>
                      <a:pt x="4007" y="1184"/>
                    </a:cubicBezTo>
                    <a:cubicBezTo>
                      <a:pt x="4011" y="1182"/>
                      <a:pt x="4034" y="1167"/>
                      <a:pt x="4035" y="1166"/>
                    </a:cubicBezTo>
                    <a:cubicBezTo>
                      <a:pt x="4033" y="1162"/>
                      <a:pt x="4023" y="1144"/>
                      <a:pt x="4020" y="1138"/>
                    </a:cubicBezTo>
                    <a:cubicBezTo>
                      <a:pt x="4020" y="1138"/>
                      <a:pt x="4019" y="1141"/>
                      <a:pt x="4019" y="1141"/>
                    </a:cubicBezTo>
                    <a:close/>
                    <a:moveTo>
                      <a:pt x="3987" y="1200"/>
                    </a:moveTo>
                    <a:lnTo>
                      <a:pt x="3986" y="1205"/>
                    </a:lnTo>
                    <a:cubicBezTo>
                      <a:pt x="3986" y="1205"/>
                      <a:pt x="3984" y="1210"/>
                      <a:pt x="3984" y="1210"/>
                    </a:cubicBezTo>
                    <a:lnTo>
                      <a:pt x="3984" y="1212"/>
                    </a:lnTo>
                    <a:cubicBezTo>
                      <a:pt x="3982" y="1215"/>
                      <a:pt x="3980" y="1219"/>
                      <a:pt x="3978" y="1223"/>
                    </a:cubicBezTo>
                    <a:cubicBezTo>
                      <a:pt x="3978" y="1223"/>
                      <a:pt x="3973" y="1230"/>
                      <a:pt x="3973" y="1230"/>
                    </a:cubicBezTo>
                    <a:cubicBezTo>
                      <a:pt x="3973" y="1230"/>
                      <a:pt x="3973" y="1231"/>
                      <a:pt x="3972" y="1231"/>
                    </a:cubicBezTo>
                    <a:cubicBezTo>
                      <a:pt x="3973" y="1231"/>
                      <a:pt x="3973" y="1231"/>
                      <a:pt x="3973" y="1231"/>
                    </a:cubicBezTo>
                    <a:cubicBezTo>
                      <a:pt x="3973" y="1231"/>
                      <a:pt x="3974" y="1231"/>
                      <a:pt x="3975" y="1230"/>
                    </a:cubicBezTo>
                    <a:cubicBezTo>
                      <a:pt x="3979" y="1225"/>
                      <a:pt x="3983" y="1217"/>
                      <a:pt x="3987" y="1207"/>
                    </a:cubicBezTo>
                    <a:lnTo>
                      <a:pt x="3989" y="1203"/>
                    </a:lnTo>
                    <a:cubicBezTo>
                      <a:pt x="3989" y="1203"/>
                      <a:pt x="3990" y="1199"/>
                      <a:pt x="3991" y="1199"/>
                    </a:cubicBezTo>
                    <a:cubicBezTo>
                      <a:pt x="3991" y="1198"/>
                      <a:pt x="3991" y="1197"/>
                      <a:pt x="3992" y="1196"/>
                    </a:cubicBezTo>
                    <a:cubicBezTo>
                      <a:pt x="3991" y="1196"/>
                      <a:pt x="3991" y="1196"/>
                      <a:pt x="3991" y="1196"/>
                    </a:cubicBezTo>
                    <a:lnTo>
                      <a:pt x="3990" y="1196"/>
                    </a:lnTo>
                    <a:cubicBezTo>
                      <a:pt x="3990" y="1196"/>
                      <a:pt x="3988" y="1196"/>
                      <a:pt x="3987" y="1196"/>
                    </a:cubicBezTo>
                    <a:cubicBezTo>
                      <a:pt x="3987" y="1197"/>
                      <a:pt x="3987" y="1199"/>
                      <a:pt x="3987" y="1200"/>
                    </a:cubicBezTo>
                    <a:lnTo>
                      <a:pt x="3987" y="1200"/>
                    </a:lnTo>
                    <a:cubicBezTo>
                      <a:pt x="3987" y="1200"/>
                      <a:pt x="3987" y="1200"/>
                      <a:pt x="3987" y="1200"/>
                    </a:cubicBezTo>
                    <a:close/>
                    <a:moveTo>
                      <a:pt x="4075" y="1083"/>
                    </a:moveTo>
                    <a:cubicBezTo>
                      <a:pt x="4075" y="1083"/>
                      <a:pt x="4074" y="1084"/>
                      <a:pt x="4073" y="1085"/>
                    </a:cubicBezTo>
                    <a:cubicBezTo>
                      <a:pt x="4074" y="1087"/>
                      <a:pt x="4088" y="1113"/>
                      <a:pt x="4088" y="1113"/>
                    </a:cubicBezTo>
                    <a:cubicBezTo>
                      <a:pt x="4088" y="1113"/>
                      <a:pt x="4095" y="1125"/>
                      <a:pt x="4096" y="1128"/>
                    </a:cubicBezTo>
                    <a:cubicBezTo>
                      <a:pt x="4100" y="1126"/>
                      <a:pt x="4140" y="1100"/>
                      <a:pt x="4144" y="1098"/>
                    </a:cubicBezTo>
                    <a:cubicBezTo>
                      <a:pt x="4142" y="1095"/>
                      <a:pt x="4119" y="1059"/>
                      <a:pt x="4117" y="1055"/>
                    </a:cubicBezTo>
                    <a:cubicBezTo>
                      <a:pt x="4115" y="1057"/>
                      <a:pt x="4075" y="1083"/>
                      <a:pt x="4075" y="1083"/>
                    </a:cubicBezTo>
                    <a:close/>
                    <a:moveTo>
                      <a:pt x="4083" y="1301"/>
                    </a:moveTo>
                    <a:cubicBezTo>
                      <a:pt x="4083" y="1301"/>
                      <a:pt x="4090" y="1297"/>
                      <a:pt x="4090" y="1297"/>
                    </a:cubicBezTo>
                    <a:lnTo>
                      <a:pt x="4091" y="1296"/>
                    </a:lnTo>
                    <a:cubicBezTo>
                      <a:pt x="4091" y="1296"/>
                      <a:pt x="4101" y="1290"/>
                      <a:pt x="4102" y="1289"/>
                    </a:cubicBezTo>
                    <a:cubicBezTo>
                      <a:pt x="4101" y="1287"/>
                      <a:pt x="4076" y="1241"/>
                      <a:pt x="4074" y="1238"/>
                    </a:cubicBezTo>
                    <a:cubicBezTo>
                      <a:pt x="4071" y="1240"/>
                      <a:pt x="4030" y="1266"/>
                      <a:pt x="4027" y="1267"/>
                    </a:cubicBezTo>
                    <a:cubicBezTo>
                      <a:pt x="4028" y="1269"/>
                      <a:pt x="4029" y="1272"/>
                      <a:pt x="4029" y="1272"/>
                    </a:cubicBezTo>
                    <a:lnTo>
                      <a:pt x="4031" y="1277"/>
                    </a:lnTo>
                    <a:cubicBezTo>
                      <a:pt x="4031" y="1277"/>
                      <a:pt x="4051" y="1317"/>
                      <a:pt x="4052" y="1321"/>
                    </a:cubicBezTo>
                    <a:cubicBezTo>
                      <a:pt x="4053" y="1320"/>
                      <a:pt x="4083" y="1301"/>
                      <a:pt x="4083" y="1301"/>
                    </a:cubicBezTo>
                    <a:close/>
                    <a:moveTo>
                      <a:pt x="4035" y="1179"/>
                    </a:moveTo>
                    <a:cubicBezTo>
                      <a:pt x="4035" y="1179"/>
                      <a:pt x="4003" y="1199"/>
                      <a:pt x="4002" y="1200"/>
                    </a:cubicBezTo>
                    <a:cubicBezTo>
                      <a:pt x="4001" y="1201"/>
                      <a:pt x="3999" y="1206"/>
                      <a:pt x="3999" y="1207"/>
                    </a:cubicBezTo>
                    <a:cubicBezTo>
                      <a:pt x="3999" y="1209"/>
                      <a:pt x="4021" y="1254"/>
                      <a:pt x="4022" y="1258"/>
                    </a:cubicBezTo>
                    <a:cubicBezTo>
                      <a:pt x="4025" y="1256"/>
                      <a:pt x="4053" y="1238"/>
                      <a:pt x="4053" y="1238"/>
                    </a:cubicBezTo>
                    <a:cubicBezTo>
                      <a:pt x="4053" y="1238"/>
                      <a:pt x="4066" y="1230"/>
                      <a:pt x="4069" y="1228"/>
                    </a:cubicBezTo>
                    <a:cubicBezTo>
                      <a:pt x="4067" y="1225"/>
                      <a:pt x="4041" y="1177"/>
                      <a:pt x="4040" y="1176"/>
                    </a:cubicBezTo>
                    <a:cubicBezTo>
                      <a:pt x="4040" y="1176"/>
                      <a:pt x="4035" y="1179"/>
                      <a:pt x="4035" y="1179"/>
                    </a:cubicBezTo>
                    <a:close/>
                    <a:moveTo>
                      <a:pt x="4149" y="1107"/>
                    </a:moveTo>
                    <a:cubicBezTo>
                      <a:pt x="4146" y="1109"/>
                      <a:pt x="4104" y="1135"/>
                      <a:pt x="4101" y="1137"/>
                    </a:cubicBezTo>
                    <a:cubicBezTo>
                      <a:pt x="4102" y="1137"/>
                      <a:pt x="4130" y="1188"/>
                      <a:pt x="4130" y="1190"/>
                    </a:cubicBezTo>
                    <a:cubicBezTo>
                      <a:pt x="4134" y="1187"/>
                      <a:pt x="4175" y="1162"/>
                      <a:pt x="4175" y="1162"/>
                    </a:cubicBezTo>
                    <a:cubicBezTo>
                      <a:pt x="4175" y="1162"/>
                      <a:pt x="4179" y="1159"/>
                      <a:pt x="4181" y="1158"/>
                    </a:cubicBezTo>
                    <a:cubicBezTo>
                      <a:pt x="4179" y="1155"/>
                      <a:pt x="4154" y="1115"/>
                      <a:pt x="4154" y="1115"/>
                    </a:cubicBezTo>
                    <a:lnTo>
                      <a:pt x="4154" y="1114"/>
                    </a:lnTo>
                    <a:cubicBezTo>
                      <a:pt x="4154" y="1114"/>
                      <a:pt x="4149" y="1108"/>
                      <a:pt x="4149" y="1107"/>
                    </a:cubicBezTo>
                    <a:close/>
                    <a:moveTo>
                      <a:pt x="3897" y="1303"/>
                    </a:moveTo>
                    <a:cubicBezTo>
                      <a:pt x="3897" y="1303"/>
                      <a:pt x="3897" y="1303"/>
                      <a:pt x="3898" y="1303"/>
                    </a:cubicBezTo>
                    <a:lnTo>
                      <a:pt x="3899" y="1304"/>
                    </a:lnTo>
                    <a:cubicBezTo>
                      <a:pt x="3899" y="1304"/>
                      <a:pt x="3899" y="1304"/>
                      <a:pt x="3899" y="1304"/>
                    </a:cubicBezTo>
                    <a:cubicBezTo>
                      <a:pt x="3899" y="1304"/>
                      <a:pt x="3900" y="1305"/>
                      <a:pt x="3900" y="1305"/>
                    </a:cubicBezTo>
                    <a:lnTo>
                      <a:pt x="3900" y="1304"/>
                    </a:lnTo>
                    <a:lnTo>
                      <a:pt x="3901" y="1304"/>
                    </a:lnTo>
                    <a:lnTo>
                      <a:pt x="3902" y="1303"/>
                    </a:lnTo>
                    <a:lnTo>
                      <a:pt x="3903" y="1303"/>
                    </a:lnTo>
                    <a:lnTo>
                      <a:pt x="3904" y="1301"/>
                    </a:lnTo>
                    <a:cubicBezTo>
                      <a:pt x="3906" y="1298"/>
                      <a:pt x="3908" y="1294"/>
                      <a:pt x="3910" y="1289"/>
                    </a:cubicBezTo>
                    <a:cubicBezTo>
                      <a:pt x="3910" y="1289"/>
                      <a:pt x="3910" y="1288"/>
                      <a:pt x="3910" y="1288"/>
                    </a:cubicBezTo>
                    <a:cubicBezTo>
                      <a:pt x="3910" y="1288"/>
                      <a:pt x="3911" y="1284"/>
                      <a:pt x="3911" y="1284"/>
                    </a:cubicBezTo>
                    <a:cubicBezTo>
                      <a:pt x="3911" y="1284"/>
                      <a:pt x="3911" y="1283"/>
                      <a:pt x="3911" y="1283"/>
                    </a:cubicBezTo>
                    <a:lnTo>
                      <a:pt x="3913" y="1273"/>
                    </a:lnTo>
                    <a:lnTo>
                      <a:pt x="3914" y="1269"/>
                    </a:lnTo>
                    <a:lnTo>
                      <a:pt x="3914" y="1268"/>
                    </a:lnTo>
                    <a:cubicBezTo>
                      <a:pt x="3914" y="1268"/>
                      <a:pt x="3914" y="1265"/>
                      <a:pt x="3914" y="1265"/>
                    </a:cubicBezTo>
                    <a:cubicBezTo>
                      <a:pt x="3914" y="1265"/>
                      <a:pt x="3915" y="1262"/>
                      <a:pt x="3915" y="1262"/>
                    </a:cubicBezTo>
                    <a:lnTo>
                      <a:pt x="3915" y="1248"/>
                    </a:lnTo>
                    <a:cubicBezTo>
                      <a:pt x="3915" y="1242"/>
                      <a:pt x="3915" y="1236"/>
                      <a:pt x="3914" y="1230"/>
                    </a:cubicBezTo>
                    <a:cubicBezTo>
                      <a:pt x="3914" y="1230"/>
                      <a:pt x="3914" y="1230"/>
                      <a:pt x="3914" y="1229"/>
                    </a:cubicBezTo>
                    <a:cubicBezTo>
                      <a:pt x="3914" y="1229"/>
                      <a:pt x="3914" y="1227"/>
                      <a:pt x="3914" y="1226"/>
                    </a:cubicBezTo>
                    <a:cubicBezTo>
                      <a:pt x="3914" y="1226"/>
                      <a:pt x="3914" y="1223"/>
                      <a:pt x="3914" y="1223"/>
                    </a:cubicBezTo>
                    <a:lnTo>
                      <a:pt x="3913" y="1221"/>
                    </a:lnTo>
                    <a:cubicBezTo>
                      <a:pt x="3910" y="1204"/>
                      <a:pt x="3905" y="1194"/>
                      <a:pt x="3902" y="1192"/>
                    </a:cubicBezTo>
                    <a:cubicBezTo>
                      <a:pt x="3901" y="1191"/>
                      <a:pt x="3900" y="1191"/>
                      <a:pt x="3900" y="1191"/>
                    </a:cubicBezTo>
                    <a:cubicBezTo>
                      <a:pt x="3899" y="1191"/>
                      <a:pt x="3899" y="1191"/>
                      <a:pt x="3898" y="1192"/>
                    </a:cubicBezTo>
                    <a:cubicBezTo>
                      <a:pt x="3894" y="1195"/>
                      <a:pt x="3890" y="1204"/>
                      <a:pt x="3887" y="1221"/>
                    </a:cubicBezTo>
                    <a:lnTo>
                      <a:pt x="3887" y="1222"/>
                    </a:lnTo>
                    <a:lnTo>
                      <a:pt x="3886" y="1223"/>
                    </a:lnTo>
                    <a:lnTo>
                      <a:pt x="3886" y="1224"/>
                    </a:lnTo>
                    <a:cubicBezTo>
                      <a:pt x="3886" y="1224"/>
                      <a:pt x="3886" y="1226"/>
                      <a:pt x="3886" y="1226"/>
                    </a:cubicBezTo>
                    <a:lnTo>
                      <a:pt x="3886" y="1230"/>
                    </a:lnTo>
                    <a:lnTo>
                      <a:pt x="3886" y="1230"/>
                    </a:lnTo>
                    <a:lnTo>
                      <a:pt x="3885" y="1248"/>
                    </a:lnTo>
                    <a:lnTo>
                      <a:pt x="3885" y="1262"/>
                    </a:lnTo>
                    <a:cubicBezTo>
                      <a:pt x="3885" y="1262"/>
                      <a:pt x="3886" y="1265"/>
                      <a:pt x="3886" y="1266"/>
                    </a:cubicBezTo>
                    <a:cubicBezTo>
                      <a:pt x="3886" y="1266"/>
                      <a:pt x="3886" y="1268"/>
                      <a:pt x="3886" y="1268"/>
                    </a:cubicBezTo>
                    <a:lnTo>
                      <a:pt x="3887" y="1274"/>
                    </a:lnTo>
                    <a:lnTo>
                      <a:pt x="3888" y="1282"/>
                    </a:lnTo>
                    <a:cubicBezTo>
                      <a:pt x="3888" y="1282"/>
                      <a:pt x="3889" y="1284"/>
                      <a:pt x="3889" y="1284"/>
                    </a:cubicBezTo>
                    <a:cubicBezTo>
                      <a:pt x="3889" y="1284"/>
                      <a:pt x="3890" y="1288"/>
                      <a:pt x="3890" y="1288"/>
                    </a:cubicBezTo>
                    <a:lnTo>
                      <a:pt x="3890" y="1289"/>
                    </a:lnTo>
                    <a:cubicBezTo>
                      <a:pt x="3892" y="1294"/>
                      <a:pt x="3894" y="1298"/>
                      <a:pt x="3896" y="1301"/>
                    </a:cubicBezTo>
                    <a:cubicBezTo>
                      <a:pt x="3896" y="1301"/>
                      <a:pt x="3897" y="1303"/>
                      <a:pt x="3897" y="1303"/>
                    </a:cubicBezTo>
                    <a:close/>
                    <a:moveTo>
                      <a:pt x="4092" y="1143"/>
                    </a:moveTo>
                    <a:cubicBezTo>
                      <a:pt x="4085" y="1147"/>
                      <a:pt x="4050" y="1170"/>
                      <a:pt x="4049" y="1170"/>
                    </a:cubicBezTo>
                    <a:cubicBezTo>
                      <a:pt x="4051" y="1172"/>
                      <a:pt x="4078" y="1222"/>
                      <a:pt x="4078" y="1223"/>
                    </a:cubicBezTo>
                    <a:cubicBezTo>
                      <a:pt x="4081" y="1221"/>
                      <a:pt x="4118" y="1197"/>
                      <a:pt x="4121" y="1195"/>
                    </a:cubicBezTo>
                    <a:cubicBezTo>
                      <a:pt x="4121" y="1195"/>
                      <a:pt x="4096" y="1150"/>
                      <a:pt x="4096" y="1150"/>
                    </a:cubicBezTo>
                    <a:cubicBezTo>
                      <a:pt x="4096" y="1150"/>
                      <a:pt x="4093" y="1145"/>
                      <a:pt x="4092" y="1143"/>
                    </a:cubicBezTo>
                    <a:close/>
                    <a:moveTo>
                      <a:pt x="4127" y="1205"/>
                    </a:moveTo>
                    <a:cubicBezTo>
                      <a:pt x="4123" y="1207"/>
                      <a:pt x="4086" y="1230"/>
                      <a:pt x="4083" y="1232"/>
                    </a:cubicBezTo>
                    <a:cubicBezTo>
                      <a:pt x="4085" y="1235"/>
                      <a:pt x="4110" y="1282"/>
                      <a:pt x="4111" y="1283"/>
                    </a:cubicBezTo>
                    <a:cubicBezTo>
                      <a:pt x="4115" y="1281"/>
                      <a:pt x="4152" y="1258"/>
                      <a:pt x="4155" y="1256"/>
                    </a:cubicBezTo>
                    <a:cubicBezTo>
                      <a:pt x="4154" y="1255"/>
                      <a:pt x="4129" y="1208"/>
                      <a:pt x="4127" y="1205"/>
                    </a:cubicBezTo>
                    <a:close/>
                    <a:moveTo>
                      <a:pt x="3988" y="1230"/>
                    </a:moveTo>
                    <a:cubicBezTo>
                      <a:pt x="3990" y="1231"/>
                      <a:pt x="3992" y="1231"/>
                      <a:pt x="3993" y="1231"/>
                    </a:cubicBezTo>
                    <a:cubicBezTo>
                      <a:pt x="3996" y="1232"/>
                      <a:pt x="3998" y="1233"/>
                      <a:pt x="4000" y="1235"/>
                    </a:cubicBezTo>
                    <a:cubicBezTo>
                      <a:pt x="3997" y="1228"/>
                      <a:pt x="3995" y="1224"/>
                      <a:pt x="3993" y="1220"/>
                    </a:cubicBezTo>
                    <a:cubicBezTo>
                      <a:pt x="3991" y="1224"/>
                      <a:pt x="3989" y="1227"/>
                      <a:pt x="3988" y="1230"/>
                    </a:cubicBezTo>
                    <a:close/>
                    <a:moveTo>
                      <a:pt x="3780" y="1137"/>
                    </a:moveTo>
                    <a:cubicBezTo>
                      <a:pt x="3780" y="1138"/>
                      <a:pt x="3766" y="1164"/>
                      <a:pt x="3764" y="1166"/>
                    </a:cubicBezTo>
                    <a:cubicBezTo>
                      <a:pt x="3766" y="1167"/>
                      <a:pt x="3786" y="1180"/>
                      <a:pt x="3793" y="1184"/>
                    </a:cubicBezTo>
                    <a:cubicBezTo>
                      <a:pt x="3792" y="1180"/>
                      <a:pt x="3788" y="1167"/>
                      <a:pt x="3788" y="1167"/>
                    </a:cubicBezTo>
                    <a:lnTo>
                      <a:pt x="3787" y="1165"/>
                    </a:lnTo>
                    <a:lnTo>
                      <a:pt x="3781" y="1141"/>
                    </a:lnTo>
                    <a:cubicBezTo>
                      <a:pt x="3781" y="1141"/>
                      <a:pt x="3780" y="1138"/>
                      <a:pt x="3780" y="1137"/>
                    </a:cubicBezTo>
                    <a:close/>
                    <a:moveTo>
                      <a:pt x="3656" y="1098"/>
                    </a:moveTo>
                    <a:cubicBezTo>
                      <a:pt x="3687" y="1117"/>
                      <a:pt x="3699" y="1125"/>
                      <a:pt x="3703" y="1128"/>
                    </a:cubicBezTo>
                    <a:cubicBezTo>
                      <a:pt x="3707" y="1120"/>
                      <a:pt x="3725" y="1089"/>
                      <a:pt x="3727" y="1085"/>
                    </a:cubicBezTo>
                    <a:cubicBezTo>
                      <a:pt x="3724" y="1083"/>
                      <a:pt x="3686" y="1058"/>
                      <a:pt x="3683" y="1055"/>
                    </a:cubicBezTo>
                    <a:cubicBezTo>
                      <a:pt x="3682" y="1056"/>
                      <a:pt x="3657" y="1097"/>
                      <a:pt x="3656" y="1098"/>
                    </a:cubicBezTo>
                    <a:close/>
                    <a:moveTo>
                      <a:pt x="3673" y="1205"/>
                    </a:moveTo>
                    <a:cubicBezTo>
                      <a:pt x="3671" y="1208"/>
                      <a:pt x="3646" y="1253"/>
                      <a:pt x="3645" y="1256"/>
                    </a:cubicBezTo>
                    <a:cubicBezTo>
                      <a:pt x="3648" y="1258"/>
                      <a:pt x="3685" y="1281"/>
                      <a:pt x="3688" y="1283"/>
                    </a:cubicBezTo>
                    <a:cubicBezTo>
                      <a:pt x="3690" y="1281"/>
                      <a:pt x="3715" y="1235"/>
                      <a:pt x="3716" y="1232"/>
                    </a:cubicBezTo>
                    <a:cubicBezTo>
                      <a:pt x="3714" y="1230"/>
                      <a:pt x="3676" y="1206"/>
                      <a:pt x="3673" y="1205"/>
                    </a:cubicBezTo>
                    <a:close/>
                    <a:moveTo>
                      <a:pt x="3707" y="1143"/>
                    </a:moveTo>
                    <a:cubicBezTo>
                      <a:pt x="3705" y="1146"/>
                      <a:pt x="3680" y="1192"/>
                      <a:pt x="3678" y="1195"/>
                    </a:cubicBezTo>
                    <a:cubicBezTo>
                      <a:pt x="3684" y="1199"/>
                      <a:pt x="3719" y="1221"/>
                      <a:pt x="3722" y="1223"/>
                    </a:cubicBezTo>
                    <a:cubicBezTo>
                      <a:pt x="3726" y="1214"/>
                      <a:pt x="3749" y="1172"/>
                      <a:pt x="3750" y="1170"/>
                    </a:cubicBezTo>
                    <a:cubicBezTo>
                      <a:pt x="3747" y="1168"/>
                      <a:pt x="3713" y="1147"/>
                      <a:pt x="3713" y="1147"/>
                    </a:cubicBezTo>
                    <a:cubicBezTo>
                      <a:pt x="3713" y="1147"/>
                      <a:pt x="3708" y="1143"/>
                      <a:pt x="3707" y="1143"/>
                    </a:cubicBezTo>
                    <a:close/>
                    <a:moveTo>
                      <a:pt x="3625" y="1149"/>
                    </a:moveTo>
                    <a:cubicBezTo>
                      <a:pt x="3625" y="1149"/>
                      <a:pt x="3619" y="1158"/>
                      <a:pt x="3619" y="1158"/>
                    </a:cubicBezTo>
                    <a:cubicBezTo>
                      <a:pt x="3622" y="1160"/>
                      <a:pt x="3666" y="1188"/>
                      <a:pt x="3669" y="1190"/>
                    </a:cubicBezTo>
                    <a:cubicBezTo>
                      <a:pt x="3670" y="1187"/>
                      <a:pt x="3686" y="1160"/>
                      <a:pt x="3686" y="1160"/>
                    </a:cubicBezTo>
                    <a:cubicBezTo>
                      <a:pt x="3686" y="1160"/>
                      <a:pt x="3697" y="1140"/>
                      <a:pt x="3698" y="1137"/>
                    </a:cubicBezTo>
                    <a:cubicBezTo>
                      <a:pt x="3698" y="1137"/>
                      <a:pt x="3657" y="1111"/>
                      <a:pt x="3651" y="1107"/>
                    </a:cubicBezTo>
                    <a:cubicBezTo>
                      <a:pt x="3649" y="1110"/>
                      <a:pt x="3625" y="1149"/>
                      <a:pt x="3625" y="1149"/>
                    </a:cubicBezTo>
                    <a:close/>
                    <a:moveTo>
                      <a:pt x="3881" y="1296"/>
                    </a:moveTo>
                    <a:cubicBezTo>
                      <a:pt x="3881" y="1296"/>
                      <a:pt x="3880" y="1296"/>
                      <a:pt x="3880" y="1296"/>
                    </a:cubicBezTo>
                    <a:cubicBezTo>
                      <a:pt x="3873" y="1299"/>
                      <a:pt x="3862" y="1298"/>
                      <a:pt x="3851" y="1295"/>
                    </a:cubicBezTo>
                    <a:cubicBezTo>
                      <a:pt x="3851" y="1295"/>
                      <a:pt x="3847" y="1294"/>
                      <a:pt x="3847" y="1293"/>
                    </a:cubicBezTo>
                    <a:cubicBezTo>
                      <a:pt x="3847" y="1293"/>
                      <a:pt x="3843" y="1292"/>
                      <a:pt x="3843" y="1292"/>
                    </a:cubicBezTo>
                    <a:lnTo>
                      <a:pt x="3840" y="1291"/>
                    </a:lnTo>
                    <a:lnTo>
                      <a:pt x="3836" y="1289"/>
                    </a:lnTo>
                    <a:cubicBezTo>
                      <a:pt x="3836" y="1289"/>
                      <a:pt x="3831" y="1287"/>
                      <a:pt x="3831" y="1287"/>
                    </a:cubicBezTo>
                    <a:cubicBezTo>
                      <a:pt x="3831" y="1287"/>
                      <a:pt x="3828" y="1285"/>
                      <a:pt x="3827" y="1285"/>
                    </a:cubicBezTo>
                    <a:cubicBezTo>
                      <a:pt x="3824" y="1285"/>
                      <a:pt x="3820" y="1286"/>
                      <a:pt x="3817" y="1287"/>
                    </a:cubicBezTo>
                    <a:lnTo>
                      <a:pt x="3814" y="1288"/>
                    </a:lnTo>
                    <a:lnTo>
                      <a:pt x="3811" y="1290"/>
                    </a:lnTo>
                    <a:lnTo>
                      <a:pt x="3807" y="1293"/>
                    </a:lnTo>
                    <a:cubicBezTo>
                      <a:pt x="3805" y="1294"/>
                      <a:pt x="3804" y="1296"/>
                      <a:pt x="3804" y="1297"/>
                    </a:cubicBezTo>
                    <a:cubicBezTo>
                      <a:pt x="3804" y="1303"/>
                      <a:pt x="3819" y="1312"/>
                      <a:pt x="3843" y="1313"/>
                    </a:cubicBezTo>
                    <a:cubicBezTo>
                      <a:pt x="3843" y="1313"/>
                      <a:pt x="3846" y="1314"/>
                      <a:pt x="3846" y="1314"/>
                    </a:cubicBezTo>
                    <a:lnTo>
                      <a:pt x="3848" y="1314"/>
                    </a:lnTo>
                    <a:lnTo>
                      <a:pt x="3851" y="1314"/>
                    </a:lnTo>
                    <a:cubicBezTo>
                      <a:pt x="3851" y="1314"/>
                      <a:pt x="3853" y="1314"/>
                      <a:pt x="3853" y="1314"/>
                    </a:cubicBezTo>
                    <a:lnTo>
                      <a:pt x="3857" y="1313"/>
                    </a:lnTo>
                    <a:cubicBezTo>
                      <a:pt x="3869" y="1312"/>
                      <a:pt x="3880" y="1309"/>
                      <a:pt x="3886" y="1305"/>
                    </a:cubicBezTo>
                    <a:cubicBezTo>
                      <a:pt x="3884" y="1302"/>
                      <a:pt x="3883" y="1299"/>
                      <a:pt x="3881" y="1296"/>
                    </a:cubicBezTo>
                    <a:close/>
                    <a:moveTo>
                      <a:pt x="3893" y="1313"/>
                    </a:moveTo>
                    <a:cubicBezTo>
                      <a:pt x="3893" y="1313"/>
                      <a:pt x="3893" y="1313"/>
                      <a:pt x="3893" y="1313"/>
                    </a:cubicBezTo>
                    <a:cubicBezTo>
                      <a:pt x="3888" y="1317"/>
                      <a:pt x="3880" y="1320"/>
                      <a:pt x="3871" y="1322"/>
                    </a:cubicBezTo>
                    <a:cubicBezTo>
                      <a:pt x="3878" y="1322"/>
                      <a:pt x="3890" y="1322"/>
                      <a:pt x="3893" y="1322"/>
                    </a:cubicBezTo>
                    <a:cubicBezTo>
                      <a:pt x="3893" y="1319"/>
                      <a:pt x="3893" y="1315"/>
                      <a:pt x="3893" y="1313"/>
                    </a:cubicBezTo>
                    <a:close/>
                    <a:moveTo>
                      <a:pt x="3631" y="1260"/>
                    </a:moveTo>
                    <a:cubicBezTo>
                      <a:pt x="3629" y="1259"/>
                      <a:pt x="3621" y="1253"/>
                      <a:pt x="3618" y="1252"/>
                    </a:cubicBezTo>
                    <a:cubicBezTo>
                      <a:pt x="3621" y="1258"/>
                      <a:pt x="3624" y="1265"/>
                      <a:pt x="3626" y="1269"/>
                    </a:cubicBezTo>
                    <a:cubicBezTo>
                      <a:pt x="3628" y="1265"/>
                      <a:pt x="3630" y="1261"/>
                      <a:pt x="3631" y="1260"/>
                    </a:cubicBezTo>
                    <a:close/>
                    <a:moveTo>
                      <a:pt x="3794" y="1297"/>
                    </a:moveTo>
                    <a:cubicBezTo>
                      <a:pt x="3794" y="1297"/>
                      <a:pt x="3794" y="1297"/>
                      <a:pt x="3794" y="1297"/>
                    </a:cubicBezTo>
                    <a:cubicBezTo>
                      <a:pt x="3794" y="1292"/>
                      <a:pt x="3796" y="1288"/>
                      <a:pt x="3799" y="1285"/>
                    </a:cubicBezTo>
                    <a:cubicBezTo>
                      <a:pt x="3799" y="1285"/>
                      <a:pt x="3800" y="1285"/>
                      <a:pt x="3800" y="1284"/>
                    </a:cubicBezTo>
                    <a:cubicBezTo>
                      <a:pt x="3796" y="1282"/>
                      <a:pt x="3783" y="1274"/>
                      <a:pt x="3782" y="1273"/>
                    </a:cubicBezTo>
                    <a:cubicBezTo>
                      <a:pt x="3779" y="1279"/>
                      <a:pt x="3758" y="1323"/>
                      <a:pt x="3757" y="1326"/>
                    </a:cubicBezTo>
                    <a:cubicBezTo>
                      <a:pt x="3783" y="1324"/>
                      <a:pt x="3807" y="1323"/>
                      <a:pt x="3830" y="1323"/>
                    </a:cubicBezTo>
                    <a:cubicBezTo>
                      <a:pt x="3808" y="1319"/>
                      <a:pt x="3794" y="1309"/>
                      <a:pt x="3794" y="1297"/>
                    </a:cubicBezTo>
                    <a:close/>
                    <a:moveTo>
                      <a:pt x="3759" y="1176"/>
                    </a:moveTo>
                    <a:cubicBezTo>
                      <a:pt x="3757" y="1179"/>
                      <a:pt x="3732" y="1226"/>
                      <a:pt x="3731" y="1228"/>
                    </a:cubicBezTo>
                    <a:cubicBezTo>
                      <a:pt x="3733" y="1230"/>
                      <a:pt x="3771" y="1253"/>
                      <a:pt x="3771" y="1253"/>
                    </a:cubicBezTo>
                    <a:cubicBezTo>
                      <a:pt x="3771" y="1253"/>
                      <a:pt x="3775" y="1256"/>
                      <a:pt x="3777" y="1258"/>
                    </a:cubicBezTo>
                    <a:cubicBezTo>
                      <a:pt x="3777" y="1257"/>
                      <a:pt x="3779" y="1254"/>
                      <a:pt x="3779" y="1254"/>
                    </a:cubicBezTo>
                    <a:cubicBezTo>
                      <a:pt x="3779" y="1254"/>
                      <a:pt x="3800" y="1209"/>
                      <a:pt x="3801" y="1207"/>
                    </a:cubicBezTo>
                    <a:cubicBezTo>
                      <a:pt x="3801" y="1206"/>
                      <a:pt x="3799" y="1201"/>
                      <a:pt x="3798" y="1200"/>
                    </a:cubicBezTo>
                    <a:cubicBezTo>
                      <a:pt x="3797" y="1199"/>
                      <a:pt x="3762" y="1178"/>
                      <a:pt x="3759" y="1176"/>
                    </a:cubicBezTo>
                    <a:close/>
                    <a:moveTo>
                      <a:pt x="3773" y="1267"/>
                    </a:moveTo>
                    <a:cubicBezTo>
                      <a:pt x="3770" y="1266"/>
                      <a:pt x="3729" y="1240"/>
                      <a:pt x="3725" y="1238"/>
                    </a:cubicBezTo>
                    <a:cubicBezTo>
                      <a:pt x="3724" y="1241"/>
                      <a:pt x="3699" y="1286"/>
                      <a:pt x="3697" y="1289"/>
                    </a:cubicBezTo>
                    <a:cubicBezTo>
                      <a:pt x="3700" y="1291"/>
                      <a:pt x="3745" y="1319"/>
                      <a:pt x="3748" y="1321"/>
                    </a:cubicBezTo>
                    <a:cubicBezTo>
                      <a:pt x="3749" y="1317"/>
                      <a:pt x="3772" y="1269"/>
                      <a:pt x="3773" y="1267"/>
                    </a:cubicBezTo>
                    <a:close/>
                    <a:moveTo>
                      <a:pt x="3728" y="1328"/>
                    </a:moveTo>
                    <a:cubicBezTo>
                      <a:pt x="3728" y="1328"/>
                      <a:pt x="3737" y="1327"/>
                      <a:pt x="3738" y="1327"/>
                    </a:cubicBezTo>
                    <a:cubicBezTo>
                      <a:pt x="3729" y="1322"/>
                      <a:pt x="3695" y="1301"/>
                      <a:pt x="3692" y="1299"/>
                    </a:cubicBezTo>
                    <a:cubicBezTo>
                      <a:pt x="3691" y="1301"/>
                      <a:pt x="3678" y="1325"/>
                      <a:pt x="3676" y="1328"/>
                    </a:cubicBezTo>
                    <a:lnTo>
                      <a:pt x="3728" y="1328"/>
                    </a:lnTo>
                    <a:close/>
                    <a:moveTo>
                      <a:pt x="4160" y="1265"/>
                    </a:moveTo>
                    <a:cubicBezTo>
                      <a:pt x="4157" y="1268"/>
                      <a:pt x="4119" y="1291"/>
                      <a:pt x="4117" y="1293"/>
                    </a:cubicBezTo>
                    <a:cubicBezTo>
                      <a:pt x="4120" y="1299"/>
                      <a:pt x="4135" y="1326"/>
                      <a:pt x="4135" y="1328"/>
                    </a:cubicBezTo>
                    <a:lnTo>
                      <a:pt x="4137" y="1328"/>
                    </a:lnTo>
                    <a:cubicBezTo>
                      <a:pt x="4145" y="1319"/>
                      <a:pt x="4156" y="1302"/>
                      <a:pt x="4168" y="1280"/>
                    </a:cubicBezTo>
                    <a:cubicBezTo>
                      <a:pt x="4168" y="1280"/>
                      <a:pt x="4160" y="1266"/>
                      <a:pt x="4160" y="1265"/>
                    </a:cubicBezTo>
                    <a:close/>
                    <a:moveTo>
                      <a:pt x="3696" y="1425"/>
                    </a:moveTo>
                    <a:cubicBezTo>
                      <a:pt x="3696" y="1425"/>
                      <a:pt x="3695" y="1426"/>
                      <a:pt x="3695" y="1426"/>
                    </a:cubicBezTo>
                    <a:cubicBezTo>
                      <a:pt x="3693" y="1426"/>
                      <a:pt x="3691" y="1426"/>
                      <a:pt x="3688" y="1427"/>
                    </a:cubicBezTo>
                    <a:cubicBezTo>
                      <a:pt x="3548" y="1445"/>
                      <a:pt x="3417" y="1462"/>
                      <a:pt x="3318" y="1436"/>
                    </a:cubicBezTo>
                    <a:cubicBezTo>
                      <a:pt x="3348" y="1470"/>
                      <a:pt x="3442" y="1555"/>
                      <a:pt x="3618" y="1538"/>
                    </a:cubicBezTo>
                    <a:lnTo>
                      <a:pt x="3765" y="1522"/>
                    </a:lnTo>
                    <a:lnTo>
                      <a:pt x="3782" y="1520"/>
                    </a:lnTo>
                    <a:lnTo>
                      <a:pt x="3822" y="1516"/>
                    </a:lnTo>
                    <a:lnTo>
                      <a:pt x="3898" y="1508"/>
                    </a:lnTo>
                    <a:lnTo>
                      <a:pt x="3908" y="1507"/>
                    </a:lnTo>
                    <a:cubicBezTo>
                      <a:pt x="3927" y="1505"/>
                      <a:pt x="3942" y="1505"/>
                      <a:pt x="3956" y="1504"/>
                    </a:cubicBezTo>
                    <a:lnTo>
                      <a:pt x="3966" y="1504"/>
                    </a:lnTo>
                    <a:cubicBezTo>
                      <a:pt x="3993" y="1504"/>
                      <a:pt x="4012" y="1506"/>
                      <a:pt x="4027" y="1511"/>
                    </a:cubicBezTo>
                    <a:lnTo>
                      <a:pt x="4032" y="1512"/>
                    </a:lnTo>
                    <a:lnTo>
                      <a:pt x="4032" y="1517"/>
                    </a:lnTo>
                    <a:cubicBezTo>
                      <a:pt x="4032" y="1520"/>
                      <a:pt x="4031" y="1588"/>
                      <a:pt x="3990" y="1627"/>
                    </a:cubicBezTo>
                    <a:cubicBezTo>
                      <a:pt x="3971" y="1646"/>
                      <a:pt x="3946" y="1654"/>
                      <a:pt x="3916" y="1653"/>
                    </a:cubicBezTo>
                    <a:cubicBezTo>
                      <a:pt x="3879" y="1651"/>
                      <a:pt x="3850" y="1642"/>
                      <a:pt x="3830" y="1624"/>
                    </a:cubicBezTo>
                    <a:cubicBezTo>
                      <a:pt x="3824" y="1620"/>
                      <a:pt x="3819" y="1615"/>
                      <a:pt x="3815" y="1609"/>
                    </a:cubicBezTo>
                    <a:cubicBezTo>
                      <a:pt x="3810" y="1603"/>
                      <a:pt x="3806" y="1596"/>
                      <a:pt x="3803" y="1588"/>
                    </a:cubicBezTo>
                    <a:cubicBezTo>
                      <a:pt x="3803" y="1588"/>
                      <a:pt x="3803" y="1588"/>
                      <a:pt x="3803" y="1588"/>
                    </a:cubicBezTo>
                    <a:cubicBezTo>
                      <a:pt x="3795" y="1603"/>
                      <a:pt x="3786" y="1619"/>
                      <a:pt x="3776" y="1633"/>
                    </a:cubicBezTo>
                    <a:lnTo>
                      <a:pt x="3767" y="1645"/>
                    </a:lnTo>
                    <a:cubicBezTo>
                      <a:pt x="3737" y="1685"/>
                      <a:pt x="3686" y="1739"/>
                      <a:pt x="3612" y="1770"/>
                    </a:cubicBezTo>
                    <a:cubicBezTo>
                      <a:pt x="3621" y="1771"/>
                      <a:pt x="3636" y="1773"/>
                      <a:pt x="3636" y="1773"/>
                    </a:cubicBezTo>
                    <a:lnTo>
                      <a:pt x="3653" y="1774"/>
                    </a:lnTo>
                    <a:lnTo>
                      <a:pt x="3657" y="1775"/>
                    </a:lnTo>
                    <a:lnTo>
                      <a:pt x="3669" y="1775"/>
                    </a:lnTo>
                    <a:lnTo>
                      <a:pt x="3705" y="1776"/>
                    </a:lnTo>
                    <a:lnTo>
                      <a:pt x="3718" y="1776"/>
                    </a:lnTo>
                    <a:cubicBezTo>
                      <a:pt x="3739" y="1776"/>
                      <a:pt x="3758" y="1775"/>
                      <a:pt x="3777" y="1774"/>
                    </a:cubicBezTo>
                    <a:lnTo>
                      <a:pt x="3794" y="1772"/>
                    </a:lnTo>
                    <a:cubicBezTo>
                      <a:pt x="3839" y="1766"/>
                      <a:pt x="3875" y="1755"/>
                      <a:pt x="3900" y="1738"/>
                    </a:cubicBezTo>
                    <a:cubicBezTo>
                      <a:pt x="3948" y="1706"/>
                      <a:pt x="4006" y="1636"/>
                      <a:pt x="4056" y="1575"/>
                    </a:cubicBezTo>
                    <a:cubicBezTo>
                      <a:pt x="4098" y="1523"/>
                      <a:pt x="4138" y="1475"/>
                      <a:pt x="4168" y="1455"/>
                    </a:cubicBezTo>
                    <a:cubicBezTo>
                      <a:pt x="4171" y="1453"/>
                      <a:pt x="4173" y="1452"/>
                      <a:pt x="4176" y="1450"/>
                    </a:cubicBezTo>
                    <a:cubicBezTo>
                      <a:pt x="4176" y="1450"/>
                      <a:pt x="4176" y="1450"/>
                      <a:pt x="4176" y="1450"/>
                    </a:cubicBezTo>
                    <a:cubicBezTo>
                      <a:pt x="4176" y="1449"/>
                      <a:pt x="4175" y="1449"/>
                      <a:pt x="4175" y="1449"/>
                    </a:cubicBezTo>
                    <a:cubicBezTo>
                      <a:pt x="4175" y="1448"/>
                      <a:pt x="4175" y="1448"/>
                      <a:pt x="4175" y="1448"/>
                    </a:cubicBezTo>
                    <a:cubicBezTo>
                      <a:pt x="4174" y="1448"/>
                      <a:pt x="4173" y="1447"/>
                      <a:pt x="4172" y="1446"/>
                    </a:cubicBezTo>
                    <a:cubicBezTo>
                      <a:pt x="4159" y="1436"/>
                      <a:pt x="4130" y="1419"/>
                      <a:pt x="4073" y="1409"/>
                    </a:cubicBezTo>
                    <a:cubicBezTo>
                      <a:pt x="4070" y="1408"/>
                      <a:pt x="4068" y="1408"/>
                      <a:pt x="4065" y="1408"/>
                    </a:cubicBezTo>
                    <a:cubicBezTo>
                      <a:pt x="4062" y="1407"/>
                      <a:pt x="4059" y="1407"/>
                      <a:pt x="4056" y="1406"/>
                    </a:cubicBezTo>
                    <a:cubicBezTo>
                      <a:pt x="4044" y="1404"/>
                      <a:pt x="4031" y="1403"/>
                      <a:pt x="4018" y="1402"/>
                    </a:cubicBezTo>
                    <a:cubicBezTo>
                      <a:pt x="4010" y="1402"/>
                      <a:pt x="4002" y="1401"/>
                      <a:pt x="3993" y="1401"/>
                    </a:cubicBezTo>
                    <a:cubicBezTo>
                      <a:pt x="3975" y="1400"/>
                      <a:pt x="3954" y="1400"/>
                      <a:pt x="3932" y="1401"/>
                    </a:cubicBezTo>
                    <a:cubicBezTo>
                      <a:pt x="3931" y="1401"/>
                      <a:pt x="3930" y="1401"/>
                      <a:pt x="3929" y="1401"/>
                    </a:cubicBezTo>
                    <a:cubicBezTo>
                      <a:pt x="3920" y="1401"/>
                      <a:pt x="3911" y="1402"/>
                      <a:pt x="3901" y="1403"/>
                    </a:cubicBezTo>
                    <a:cubicBezTo>
                      <a:pt x="3885" y="1403"/>
                      <a:pt x="3869" y="1405"/>
                      <a:pt x="3853" y="1406"/>
                    </a:cubicBezTo>
                    <a:cubicBezTo>
                      <a:pt x="3848" y="1407"/>
                      <a:pt x="3844" y="1407"/>
                      <a:pt x="3839" y="1408"/>
                    </a:cubicBezTo>
                    <a:cubicBezTo>
                      <a:pt x="3835" y="1408"/>
                      <a:pt x="3831" y="1409"/>
                      <a:pt x="3827" y="1409"/>
                    </a:cubicBezTo>
                    <a:cubicBezTo>
                      <a:pt x="3786" y="1413"/>
                      <a:pt x="3744" y="1419"/>
                      <a:pt x="3703" y="1425"/>
                    </a:cubicBezTo>
                    <a:cubicBezTo>
                      <a:pt x="3700" y="1425"/>
                      <a:pt x="3698" y="1425"/>
                      <a:pt x="3696" y="1425"/>
                    </a:cubicBezTo>
                    <a:close/>
                    <a:moveTo>
                      <a:pt x="3670" y="2784"/>
                    </a:moveTo>
                    <a:cubicBezTo>
                      <a:pt x="3672" y="2785"/>
                      <a:pt x="3674" y="2785"/>
                      <a:pt x="3676" y="2785"/>
                    </a:cubicBezTo>
                    <a:cubicBezTo>
                      <a:pt x="3752" y="2790"/>
                      <a:pt x="3806" y="2777"/>
                      <a:pt x="3837" y="2745"/>
                    </a:cubicBezTo>
                    <a:cubicBezTo>
                      <a:pt x="3837" y="2745"/>
                      <a:pt x="3837" y="2745"/>
                      <a:pt x="3837" y="2745"/>
                    </a:cubicBezTo>
                    <a:cubicBezTo>
                      <a:pt x="3838" y="2744"/>
                      <a:pt x="3839" y="2743"/>
                      <a:pt x="3840" y="2742"/>
                    </a:cubicBezTo>
                    <a:cubicBezTo>
                      <a:pt x="3840" y="2741"/>
                      <a:pt x="3841" y="2741"/>
                      <a:pt x="3842" y="2740"/>
                    </a:cubicBezTo>
                    <a:cubicBezTo>
                      <a:pt x="3862" y="2715"/>
                      <a:pt x="3867" y="2686"/>
                      <a:pt x="3867" y="2665"/>
                    </a:cubicBezTo>
                    <a:cubicBezTo>
                      <a:pt x="3867" y="2659"/>
                      <a:pt x="3866" y="2653"/>
                      <a:pt x="3865" y="2647"/>
                    </a:cubicBezTo>
                    <a:cubicBezTo>
                      <a:pt x="3822" y="2676"/>
                      <a:pt x="3780" y="2686"/>
                      <a:pt x="3739" y="2676"/>
                    </a:cubicBezTo>
                    <a:cubicBezTo>
                      <a:pt x="3684" y="2663"/>
                      <a:pt x="3646" y="2618"/>
                      <a:pt x="3628" y="2592"/>
                    </a:cubicBezTo>
                    <a:cubicBezTo>
                      <a:pt x="3614" y="2594"/>
                      <a:pt x="3599" y="2594"/>
                      <a:pt x="3584" y="2593"/>
                    </a:cubicBezTo>
                    <a:cubicBezTo>
                      <a:pt x="3586" y="2594"/>
                      <a:pt x="3589" y="2595"/>
                      <a:pt x="3591" y="2596"/>
                    </a:cubicBezTo>
                    <a:lnTo>
                      <a:pt x="3616" y="2604"/>
                    </a:lnTo>
                    <a:lnTo>
                      <a:pt x="3590" y="2610"/>
                    </a:lnTo>
                    <a:cubicBezTo>
                      <a:pt x="3590" y="2610"/>
                      <a:pt x="3581" y="2612"/>
                      <a:pt x="3566" y="2612"/>
                    </a:cubicBezTo>
                    <a:cubicBezTo>
                      <a:pt x="3587" y="2651"/>
                      <a:pt x="3645" y="2734"/>
                      <a:pt x="3767" y="2719"/>
                    </a:cubicBezTo>
                    <a:lnTo>
                      <a:pt x="3768" y="2719"/>
                    </a:lnTo>
                    <a:lnTo>
                      <a:pt x="3773" y="2731"/>
                    </a:lnTo>
                    <a:lnTo>
                      <a:pt x="3771" y="2732"/>
                    </a:lnTo>
                    <a:cubicBezTo>
                      <a:pt x="3769" y="2733"/>
                      <a:pt x="3722" y="2762"/>
                      <a:pt x="3659" y="2744"/>
                    </a:cubicBezTo>
                    <a:cubicBezTo>
                      <a:pt x="3602" y="2728"/>
                      <a:pt x="3551" y="2681"/>
                      <a:pt x="3507" y="2605"/>
                    </a:cubicBezTo>
                    <a:cubicBezTo>
                      <a:pt x="3498" y="2602"/>
                      <a:pt x="3489" y="2598"/>
                      <a:pt x="3480" y="2594"/>
                    </a:cubicBezTo>
                    <a:cubicBezTo>
                      <a:pt x="3499" y="2647"/>
                      <a:pt x="3544" y="2736"/>
                      <a:pt x="3627" y="2779"/>
                    </a:cubicBezTo>
                    <a:cubicBezTo>
                      <a:pt x="3640" y="2781"/>
                      <a:pt x="3652" y="2783"/>
                      <a:pt x="3663" y="2784"/>
                    </a:cubicBezTo>
                    <a:cubicBezTo>
                      <a:pt x="3665" y="2784"/>
                      <a:pt x="3667" y="2784"/>
                      <a:pt x="3670" y="2784"/>
                    </a:cubicBezTo>
                    <a:close/>
                    <a:moveTo>
                      <a:pt x="3186" y="2443"/>
                    </a:moveTo>
                    <a:lnTo>
                      <a:pt x="3194" y="2430"/>
                    </a:lnTo>
                    <a:cubicBezTo>
                      <a:pt x="3221" y="2385"/>
                      <a:pt x="3242" y="2340"/>
                      <a:pt x="3255" y="2310"/>
                    </a:cubicBezTo>
                    <a:cubicBezTo>
                      <a:pt x="3246" y="2260"/>
                      <a:pt x="3242" y="2208"/>
                      <a:pt x="3240" y="2171"/>
                    </a:cubicBezTo>
                    <a:cubicBezTo>
                      <a:pt x="3236" y="2174"/>
                      <a:pt x="3228" y="2180"/>
                      <a:pt x="3227" y="2181"/>
                    </a:cubicBezTo>
                    <a:cubicBezTo>
                      <a:pt x="3213" y="2223"/>
                      <a:pt x="3168" y="2363"/>
                      <a:pt x="3158" y="2433"/>
                    </a:cubicBezTo>
                    <a:lnTo>
                      <a:pt x="3157" y="2434"/>
                    </a:lnTo>
                    <a:lnTo>
                      <a:pt x="3144" y="2434"/>
                    </a:lnTo>
                    <a:lnTo>
                      <a:pt x="3144" y="2433"/>
                    </a:lnTo>
                    <a:cubicBezTo>
                      <a:pt x="3143" y="2432"/>
                      <a:pt x="3132" y="2355"/>
                      <a:pt x="3132" y="2275"/>
                    </a:cubicBezTo>
                    <a:cubicBezTo>
                      <a:pt x="3132" y="2269"/>
                      <a:pt x="3132" y="2262"/>
                      <a:pt x="3132" y="2256"/>
                    </a:cubicBezTo>
                    <a:cubicBezTo>
                      <a:pt x="3121" y="2269"/>
                      <a:pt x="3111" y="2281"/>
                      <a:pt x="3100" y="2292"/>
                    </a:cubicBezTo>
                    <a:cubicBezTo>
                      <a:pt x="3099" y="2298"/>
                      <a:pt x="3099" y="2305"/>
                      <a:pt x="3099" y="2312"/>
                    </a:cubicBezTo>
                    <a:cubicBezTo>
                      <a:pt x="3099" y="2382"/>
                      <a:pt x="3129" y="2473"/>
                      <a:pt x="3141" y="2504"/>
                    </a:cubicBezTo>
                    <a:cubicBezTo>
                      <a:pt x="3156" y="2486"/>
                      <a:pt x="3171" y="2466"/>
                      <a:pt x="3186" y="2443"/>
                    </a:cubicBezTo>
                    <a:close/>
                    <a:moveTo>
                      <a:pt x="3623" y="2579"/>
                    </a:moveTo>
                    <a:lnTo>
                      <a:pt x="3634" y="2577"/>
                    </a:lnTo>
                    <a:cubicBezTo>
                      <a:pt x="3686" y="2568"/>
                      <a:pt x="3724" y="2538"/>
                      <a:pt x="3742" y="2523"/>
                    </a:cubicBezTo>
                    <a:cubicBezTo>
                      <a:pt x="3692" y="2525"/>
                      <a:pt x="3647" y="2511"/>
                      <a:pt x="3610" y="2481"/>
                    </a:cubicBezTo>
                    <a:cubicBezTo>
                      <a:pt x="3547" y="2430"/>
                      <a:pt x="3515" y="2346"/>
                      <a:pt x="3499" y="2280"/>
                    </a:cubicBezTo>
                    <a:cubicBezTo>
                      <a:pt x="3496" y="2304"/>
                      <a:pt x="3495" y="2323"/>
                      <a:pt x="3495" y="2335"/>
                    </a:cubicBezTo>
                    <a:cubicBezTo>
                      <a:pt x="3495" y="2345"/>
                      <a:pt x="3495" y="2350"/>
                      <a:pt x="3495" y="2350"/>
                    </a:cubicBezTo>
                    <a:lnTo>
                      <a:pt x="3497" y="2373"/>
                    </a:lnTo>
                    <a:cubicBezTo>
                      <a:pt x="3497" y="2373"/>
                      <a:pt x="3491" y="2365"/>
                      <a:pt x="3489" y="2363"/>
                    </a:cubicBezTo>
                    <a:cubicBezTo>
                      <a:pt x="3491" y="2372"/>
                      <a:pt x="3493" y="2388"/>
                      <a:pt x="3493" y="2389"/>
                    </a:cubicBezTo>
                    <a:cubicBezTo>
                      <a:pt x="3519" y="2430"/>
                      <a:pt x="3586" y="2527"/>
                      <a:pt x="3642" y="2530"/>
                    </a:cubicBezTo>
                    <a:lnTo>
                      <a:pt x="3644" y="2530"/>
                    </a:lnTo>
                    <a:lnTo>
                      <a:pt x="3644" y="2544"/>
                    </a:lnTo>
                    <a:lnTo>
                      <a:pt x="3642" y="2544"/>
                    </a:lnTo>
                    <a:cubicBezTo>
                      <a:pt x="3640" y="2545"/>
                      <a:pt x="3585" y="2548"/>
                      <a:pt x="3525" y="2510"/>
                    </a:cubicBezTo>
                    <a:cubicBezTo>
                      <a:pt x="3536" y="2539"/>
                      <a:pt x="3548" y="2561"/>
                      <a:pt x="3562" y="2576"/>
                    </a:cubicBezTo>
                    <a:cubicBezTo>
                      <a:pt x="3582" y="2580"/>
                      <a:pt x="3603" y="2581"/>
                      <a:pt x="3623" y="2579"/>
                    </a:cubicBezTo>
                    <a:close/>
                    <a:moveTo>
                      <a:pt x="3112" y="2019"/>
                    </a:moveTo>
                    <a:lnTo>
                      <a:pt x="3135" y="2011"/>
                    </a:lnTo>
                    <a:lnTo>
                      <a:pt x="3156" y="2003"/>
                    </a:lnTo>
                    <a:lnTo>
                      <a:pt x="3170" y="1997"/>
                    </a:lnTo>
                    <a:cubicBezTo>
                      <a:pt x="3182" y="1992"/>
                      <a:pt x="3194" y="1987"/>
                      <a:pt x="3206" y="1981"/>
                    </a:cubicBezTo>
                    <a:lnTo>
                      <a:pt x="3218" y="1975"/>
                    </a:lnTo>
                    <a:cubicBezTo>
                      <a:pt x="3272" y="1949"/>
                      <a:pt x="3319" y="1918"/>
                      <a:pt x="3360" y="1884"/>
                    </a:cubicBezTo>
                    <a:cubicBezTo>
                      <a:pt x="3360" y="1883"/>
                      <a:pt x="3364" y="1875"/>
                      <a:pt x="3366" y="1869"/>
                    </a:cubicBezTo>
                    <a:cubicBezTo>
                      <a:pt x="3171" y="1989"/>
                      <a:pt x="3162" y="1980"/>
                      <a:pt x="3156" y="1974"/>
                    </a:cubicBezTo>
                    <a:cubicBezTo>
                      <a:pt x="3154" y="1972"/>
                      <a:pt x="3153" y="1970"/>
                      <a:pt x="3153" y="1967"/>
                    </a:cubicBezTo>
                    <a:cubicBezTo>
                      <a:pt x="3153" y="1964"/>
                      <a:pt x="3155" y="1961"/>
                      <a:pt x="3157" y="1957"/>
                    </a:cubicBezTo>
                    <a:cubicBezTo>
                      <a:pt x="3157" y="1957"/>
                      <a:pt x="3161" y="1951"/>
                      <a:pt x="3161" y="1951"/>
                    </a:cubicBezTo>
                    <a:cubicBezTo>
                      <a:pt x="3184" y="1920"/>
                      <a:pt x="3244" y="1861"/>
                      <a:pt x="3280" y="1827"/>
                    </a:cubicBezTo>
                    <a:cubicBezTo>
                      <a:pt x="3263" y="1825"/>
                      <a:pt x="3247" y="1821"/>
                      <a:pt x="3232" y="1816"/>
                    </a:cubicBezTo>
                    <a:cubicBezTo>
                      <a:pt x="3201" y="1847"/>
                      <a:pt x="3130" y="1928"/>
                      <a:pt x="3108" y="2021"/>
                    </a:cubicBezTo>
                    <a:cubicBezTo>
                      <a:pt x="3110" y="2020"/>
                      <a:pt x="3112" y="2019"/>
                      <a:pt x="3112" y="2019"/>
                    </a:cubicBezTo>
                    <a:close/>
                    <a:moveTo>
                      <a:pt x="3812" y="1897"/>
                    </a:moveTo>
                    <a:cubicBezTo>
                      <a:pt x="3812" y="1896"/>
                      <a:pt x="3828" y="1882"/>
                      <a:pt x="3828" y="1882"/>
                    </a:cubicBezTo>
                    <a:cubicBezTo>
                      <a:pt x="3852" y="1861"/>
                      <a:pt x="3876" y="1841"/>
                      <a:pt x="3899" y="1824"/>
                    </a:cubicBezTo>
                    <a:lnTo>
                      <a:pt x="3911" y="1815"/>
                    </a:lnTo>
                    <a:cubicBezTo>
                      <a:pt x="3931" y="1801"/>
                      <a:pt x="3950" y="1788"/>
                      <a:pt x="3968" y="1778"/>
                    </a:cubicBezTo>
                    <a:lnTo>
                      <a:pt x="3985" y="1768"/>
                    </a:lnTo>
                    <a:cubicBezTo>
                      <a:pt x="4138" y="1682"/>
                      <a:pt x="4228" y="1709"/>
                      <a:pt x="4241" y="1714"/>
                    </a:cubicBezTo>
                    <a:cubicBezTo>
                      <a:pt x="4283" y="1694"/>
                      <a:pt x="4322" y="1691"/>
                      <a:pt x="4358" y="1703"/>
                    </a:cubicBezTo>
                    <a:cubicBezTo>
                      <a:pt x="4397" y="1718"/>
                      <a:pt x="4422" y="1748"/>
                      <a:pt x="4435" y="1768"/>
                    </a:cubicBezTo>
                    <a:cubicBezTo>
                      <a:pt x="4439" y="1750"/>
                      <a:pt x="4441" y="1732"/>
                      <a:pt x="4441" y="1714"/>
                    </a:cubicBezTo>
                    <a:cubicBezTo>
                      <a:pt x="4441" y="1644"/>
                      <a:pt x="4414" y="1561"/>
                      <a:pt x="4362" y="1536"/>
                    </a:cubicBezTo>
                    <a:cubicBezTo>
                      <a:pt x="4322" y="1518"/>
                      <a:pt x="4274" y="1515"/>
                      <a:pt x="4241" y="1516"/>
                    </a:cubicBezTo>
                    <a:cubicBezTo>
                      <a:pt x="4220" y="1526"/>
                      <a:pt x="4104" y="1589"/>
                      <a:pt x="3749" y="1921"/>
                    </a:cubicBezTo>
                    <a:cubicBezTo>
                      <a:pt x="3782" y="1910"/>
                      <a:pt x="3809" y="1898"/>
                      <a:pt x="3812" y="1897"/>
                    </a:cubicBezTo>
                    <a:close/>
                    <a:moveTo>
                      <a:pt x="3297" y="2424"/>
                    </a:moveTo>
                    <a:lnTo>
                      <a:pt x="3291" y="2415"/>
                    </a:lnTo>
                    <a:cubicBezTo>
                      <a:pt x="3289" y="2412"/>
                      <a:pt x="3287" y="2409"/>
                      <a:pt x="3285" y="2405"/>
                    </a:cubicBezTo>
                    <a:cubicBezTo>
                      <a:pt x="3287" y="2435"/>
                      <a:pt x="3292" y="2461"/>
                      <a:pt x="3298" y="2482"/>
                    </a:cubicBezTo>
                    <a:cubicBezTo>
                      <a:pt x="3297" y="2471"/>
                      <a:pt x="3297" y="2460"/>
                      <a:pt x="3297" y="2447"/>
                    </a:cubicBezTo>
                    <a:cubicBezTo>
                      <a:pt x="3297" y="2447"/>
                      <a:pt x="3297" y="2432"/>
                      <a:pt x="3297" y="2423"/>
                    </a:cubicBezTo>
                    <a:cubicBezTo>
                      <a:pt x="3297" y="2424"/>
                      <a:pt x="3297" y="2424"/>
                      <a:pt x="3297" y="2424"/>
                    </a:cubicBezTo>
                    <a:close/>
                    <a:moveTo>
                      <a:pt x="3276" y="2576"/>
                    </a:moveTo>
                    <a:cubicBezTo>
                      <a:pt x="3281" y="2581"/>
                      <a:pt x="3287" y="2586"/>
                      <a:pt x="3294" y="2590"/>
                    </a:cubicBezTo>
                    <a:cubicBezTo>
                      <a:pt x="3306" y="2600"/>
                      <a:pt x="3316" y="2605"/>
                      <a:pt x="3321" y="2608"/>
                    </a:cubicBezTo>
                    <a:cubicBezTo>
                      <a:pt x="3332" y="2586"/>
                      <a:pt x="3339" y="2557"/>
                      <a:pt x="3340" y="2521"/>
                    </a:cubicBezTo>
                    <a:lnTo>
                      <a:pt x="3340" y="2505"/>
                    </a:lnTo>
                    <a:lnTo>
                      <a:pt x="3340" y="2498"/>
                    </a:lnTo>
                    <a:lnTo>
                      <a:pt x="3340" y="2496"/>
                    </a:lnTo>
                    <a:cubicBezTo>
                      <a:pt x="3339" y="2449"/>
                      <a:pt x="3332" y="2402"/>
                      <a:pt x="3327" y="2376"/>
                    </a:cubicBezTo>
                    <a:cubicBezTo>
                      <a:pt x="3323" y="2382"/>
                      <a:pt x="3312" y="2400"/>
                      <a:pt x="3312" y="2401"/>
                    </a:cubicBezTo>
                    <a:cubicBezTo>
                      <a:pt x="3311" y="2415"/>
                      <a:pt x="3311" y="2431"/>
                      <a:pt x="3311" y="2448"/>
                    </a:cubicBezTo>
                    <a:cubicBezTo>
                      <a:pt x="3311" y="2481"/>
                      <a:pt x="3312" y="2516"/>
                      <a:pt x="3316" y="2541"/>
                    </a:cubicBezTo>
                    <a:lnTo>
                      <a:pt x="3317" y="2543"/>
                    </a:lnTo>
                    <a:lnTo>
                      <a:pt x="3304" y="2547"/>
                    </a:lnTo>
                    <a:lnTo>
                      <a:pt x="3303" y="2545"/>
                    </a:lnTo>
                    <a:cubicBezTo>
                      <a:pt x="3302" y="2544"/>
                      <a:pt x="3269" y="2466"/>
                      <a:pt x="3269" y="2370"/>
                    </a:cubicBezTo>
                    <a:cubicBezTo>
                      <a:pt x="3269" y="2369"/>
                      <a:pt x="3269" y="2369"/>
                      <a:pt x="3269" y="2368"/>
                    </a:cubicBezTo>
                    <a:cubicBezTo>
                      <a:pt x="3266" y="2357"/>
                      <a:pt x="3263" y="2346"/>
                      <a:pt x="3260" y="2334"/>
                    </a:cubicBezTo>
                    <a:cubicBezTo>
                      <a:pt x="3246" y="2364"/>
                      <a:pt x="3226" y="2405"/>
                      <a:pt x="3201" y="2446"/>
                    </a:cubicBezTo>
                    <a:cubicBezTo>
                      <a:pt x="3215" y="2510"/>
                      <a:pt x="3249" y="2552"/>
                      <a:pt x="3276" y="2576"/>
                    </a:cubicBezTo>
                    <a:close/>
                    <a:moveTo>
                      <a:pt x="3590" y="2523"/>
                    </a:moveTo>
                    <a:cubicBezTo>
                      <a:pt x="3556" y="2499"/>
                      <a:pt x="3524" y="2459"/>
                      <a:pt x="3500" y="2425"/>
                    </a:cubicBezTo>
                    <a:cubicBezTo>
                      <a:pt x="3505" y="2448"/>
                      <a:pt x="3511" y="2469"/>
                      <a:pt x="3517" y="2488"/>
                    </a:cubicBezTo>
                    <a:cubicBezTo>
                      <a:pt x="3539" y="2504"/>
                      <a:pt x="3564" y="2516"/>
                      <a:pt x="3590" y="2523"/>
                    </a:cubicBezTo>
                    <a:close/>
                    <a:moveTo>
                      <a:pt x="3309" y="2378"/>
                    </a:moveTo>
                    <a:lnTo>
                      <a:pt x="3323" y="2354"/>
                    </a:lnTo>
                    <a:lnTo>
                      <a:pt x="3326" y="2349"/>
                    </a:lnTo>
                    <a:lnTo>
                      <a:pt x="3328" y="2344"/>
                    </a:lnTo>
                    <a:lnTo>
                      <a:pt x="3333" y="2335"/>
                    </a:lnTo>
                    <a:cubicBezTo>
                      <a:pt x="3346" y="2311"/>
                      <a:pt x="3358" y="2287"/>
                      <a:pt x="3369" y="2262"/>
                    </a:cubicBezTo>
                    <a:lnTo>
                      <a:pt x="3378" y="2241"/>
                    </a:lnTo>
                    <a:cubicBezTo>
                      <a:pt x="3390" y="2213"/>
                      <a:pt x="3400" y="2185"/>
                      <a:pt x="3407" y="2159"/>
                    </a:cubicBezTo>
                    <a:cubicBezTo>
                      <a:pt x="3406" y="2147"/>
                      <a:pt x="3406" y="2135"/>
                      <a:pt x="3406" y="2123"/>
                    </a:cubicBezTo>
                    <a:cubicBezTo>
                      <a:pt x="3406" y="2110"/>
                      <a:pt x="3407" y="2098"/>
                      <a:pt x="3407" y="2086"/>
                    </a:cubicBezTo>
                    <a:cubicBezTo>
                      <a:pt x="3394" y="2094"/>
                      <a:pt x="3385" y="2098"/>
                      <a:pt x="3385" y="2098"/>
                    </a:cubicBezTo>
                    <a:cubicBezTo>
                      <a:pt x="3385" y="2098"/>
                      <a:pt x="3381" y="2100"/>
                      <a:pt x="3379" y="2101"/>
                    </a:cubicBezTo>
                    <a:cubicBezTo>
                      <a:pt x="3341" y="2182"/>
                      <a:pt x="3304" y="2319"/>
                      <a:pt x="3304" y="2320"/>
                    </a:cubicBezTo>
                    <a:lnTo>
                      <a:pt x="3303" y="2322"/>
                    </a:lnTo>
                    <a:lnTo>
                      <a:pt x="3290" y="2320"/>
                    </a:lnTo>
                    <a:lnTo>
                      <a:pt x="3290" y="2319"/>
                    </a:lnTo>
                    <a:cubicBezTo>
                      <a:pt x="3289" y="2313"/>
                      <a:pt x="3289" y="2308"/>
                      <a:pt x="3289" y="2303"/>
                    </a:cubicBezTo>
                    <a:cubicBezTo>
                      <a:pt x="3289" y="2241"/>
                      <a:pt x="3304" y="2162"/>
                      <a:pt x="3318" y="2102"/>
                    </a:cubicBezTo>
                    <a:cubicBezTo>
                      <a:pt x="3297" y="2123"/>
                      <a:pt x="3276" y="2142"/>
                      <a:pt x="3254" y="2160"/>
                    </a:cubicBezTo>
                    <a:cubicBezTo>
                      <a:pt x="3255" y="2193"/>
                      <a:pt x="3259" y="2243"/>
                      <a:pt x="3266" y="2292"/>
                    </a:cubicBezTo>
                    <a:lnTo>
                      <a:pt x="3270" y="2310"/>
                    </a:lnTo>
                    <a:lnTo>
                      <a:pt x="3275" y="2334"/>
                    </a:lnTo>
                    <a:cubicBezTo>
                      <a:pt x="3277" y="2345"/>
                      <a:pt x="3280" y="2356"/>
                      <a:pt x="3283" y="2365"/>
                    </a:cubicBezTo>
                    <a:cubicBezTo>
                      <a:pt x="3287" y="2378"/>
                      <a:pt x="3292" y="2389"/>
                      <a:pt x="3297" y="2398"/>
                    </a:cubicBezTo>
                    <a:cubicBezTo>
                      <a:pt x="3298" y="2397"/>
                      <a:pt x="3298" y="2396"/>
                      <a:pt x="3298" y="2396"/>
                    </a:cubicBezTo>
                    <a:lnTo>
                      <a:pt x="3309" y="2378"/>
                    </a:lnTo>
                    <a:close/>
                    <a:moveTo>
                      <a:pt x="3565" y="2808"/>
                    </a:moveTo>
                    <a:cubicBezTo>
                      <a:pt x="3566" y="2809"/>
                      <a:pt x="3566" y="2809"/>
                      <a:pt x="3567" y="2810"/>
                    </a:cubicBezTo>
                    <a:cubicBezTo>
                      <a:pt x="3568" y="2810"/>
                      <a:pt x="3569" y="2811"/>
                      <a:pt x="3570" y="2811"/>
                    </a:cubicBezTo>
                    <a:cubicBezTo>
                      <a:pt x="3578" y="2815"/>
                      <a:pt x="3586" y="2819"/>
                      <a:pt x="3595" y="2823"/>
                    </a:cubicBezTo>
                    <a:cubicBezTo>
                      <a:pt x="3635" y="2826"/>
                      <a:pt x="3670" y="2820"/>
                      <a:pt x="3693" y="2815"/>
                    </a:cubicBezTo>
                    <a:cubicBezTo>
                      <a:pt x="3671" y="2811"/>
                      <a:pt x="3651" y="2805"/>
                      <a:pt x="3631" y="2796"/>
                    </a:cubicBezTo>
                    <a:cubicBezTo>
                      <a:pt x="3630" y="2796"/>
                      <a:pt x="3629" y="2795"/>
                      <a:pt x="3628" y="2795"/>
                    </a:cubicBezTo>
                    <a:cubicBezTo>
                      <a:pt x="3627" y="2794"/>
                      <a:pt x="3626" y="2794"/>
                      <a:pt x="3625" y="2793"/>
                    </a:cubicBezTo>
                    <a:cubicBezTo>
                      <a:pt x="3625" y="2793"/>
                      <a:pt x="3625" y="2793"/>
                      <a:pt x="3625" y="2793"/>
                    </a:cubicBezTo>
                    <a:cubicBezTo>
                      <a:pt x="3616" y="2789"/>
                      <a:pt x="3607" y="2784"/>
                      <a:pt x="3599" y="2778"/>
                    </a:cubicBezTo>
                    <a:cubicBezTo>
                      <a:pt x="3519" y="2725"/>
                      <a:pt x="3478" y="2635"/>
                      <a:pt x="3461" y="2585"/>
                    </a:cubicBezTo>
                    <a:cubicBezTo>
                      <a:pt x="3459" y="2583"/>
                      <a:pt x="3449" y="2577"/>
                      <a:pt x="3449" y="2577"/>
                    </a:cubicBezTo>
                    <a:cubicBezTo>
                      <a:pt x="3442" y="2573"/>
                      <a:pt x="3436" y="2568"/>
                      <a:pt x="3430" y="2562"/>
                    </a:cubicBezTo>
                    <a:cubicBezTo>
                      <a:pt x="3436" y="2616"/>
                      <a:pt x="3455" y="2706"/>
                      <a:pt x="3514" y="2738"/>
                    </a:cubicBezTo>
                    <a:lnTo>
                      <a:pt x="3531" y="2746"/>
                    </a:lnTo>
                    <a:lnTo>
                      <a:pt x="3512" y="2751"/>
                    </a:lnTo>
                    <a:cubicBezTo>
                      <a:pt x="3509" y="2751"/>
                      <a:pt x="3430" y="2766"/>
                      <a:pt x="3351" y="2554"/>
                    </a:cubicBezTo>
                    <a:cubicBezTo>
                      <a:pt x="3348" y="2581"/>
                      <a:pt x="3341" y="2604"/>
                      <a:pt x="3331" y="2621"/>
                    </a:cubicBezTo>
                    <a:lnTo>
                      <a:pt x="3327" y="2627"/>
                    </a:lnTo>
                    <a:lnTo>
                      <a:pt x="3322" y="2624"/>
                    </a:lnTo>
                    <a:cubicBezTo>
                      <a:pt x="3321" y="2624"/>
                      <a:pt x="3316" y="2622"/>
                      <a:pt x="3308" y="2617"/>
                    </a:cubicBezTo>
                    <a:cubicBezTo>
                      <a:pt x="3320" y="2639"/>
                      <a:pt x="3333" y="2659"/>
                      <a:pt x="3346" y="2678"/>
                    </a:cubicBezTo>
                    <a:cubicBezTo>
                      <a:pt x="3417" y="2727"/>
                      <a:pt x="3490" y="2770"/>
                      <a:pt x="3565" y="2808"/>
                    </a:cubicBezTo>
                    <a:close/>
                    <a:moveTo>
                      <a:pt x="3229" y="2162"/>
                    </a:moveTo>
                    <a:lnTo>
                      <a:pt x="3240" y="2153"/>
                    </a:lnTo>
                    <a:lnTo>
                      <a:pt x="3250" y="2145"/>
                    </a:lnTo>
                    <a:cubicBezTo>
                      <a:pt x="3272" y="2127"/>
                      <a:pt x="3325" y="2076"/>
                      <a:pt x="3325" y="2076"/>
                    </a:cubicBezTo>
                    <a:lnTo>
                      <a:pt x="3339" y="2061"/>
                    </a:lnTo>
                    <a:cubicBezTo>
                      <a:pt x="3340" y="2060"/>
                      <a:pt x="3377" y="2019"/>
                      <a:pt x="3396" y="1995"/>
                    </a:cubicBezTo>
                    <a:cubicBezTo>
                      <a:pt x="3405" y="1963"/>
                      <a:pt x="3417" y="1934"/>
                      <a:pt x="3431" y="1908"/>
                    </a:cubicBezTo>
                    <a:cubicBezTo>
                      <a:pt x="3424" y="1912"/>
                      <a:pt x="3413" y="1917"/>
                      <a:pt x="3412" y="1918"/>
                    </a:cubicBezTo>
                    <a:cubicBezTo>
                      <a:pt x="3375" y="1972"/>
                      <a:pt x="3282" y="2102"/>
                      <a:pt x="3218" y="2150"/>
                    </a:cubicBezTo>
                    <a:lnTo>
                      <a:pt x="3198" y="2165"/>
                    </a:lnTo>
                    <a:lnTo>
                      <a:pt x="3207" y="2142"/>
                    </a:lnTo>
                    <a:cubicBezTo>
                      <a:pt x="3208" y="2140"/>
                      <a:pt x="3258" y="2010"/>
                      <a:pt x="3348" y="1924"/>
                    </a:cubicBezTo>
                    <a:cubicBezTo>
                      <a:pt x="3349" y="1919"/>
                      <a:pt x="3350" y="1914"/>
                      <a:pt x="3352" y="1908"/>
                    </a:cubicBezTo>
                    <a:cubicBezTo>
                      <a:pt x="3312" y="1940"/>
                      <a:pt x="3267" y="1968"/>
                      <a:pt x="3217" y="1992"/>
                    </a:cubicBezTo>
                    <a:cubicBezTo>
                      <a:pt x="3213" y="2005"/>
                      <a:pt x="3209" y="2020"/>
                      <a:pt x="3205" y="2034"/>
                    </a:cubicBezTo>
                    <a:lnTo>
                      <a:pt x="3201" y="2053"/>
                    </a:lnTo>
                    <a:cubicBezTo>
                      <a:pt x="3191" y="2096"/>
                      <a:pt x="3186" y="2134"/>
                      <a:pt x="3185" y="2169"/>
                    </a:cubicBezTo>
                    <a:lnTo>
                      <a:pt x="3185" y="2181"/>
                    </a:lnTo>
                    <a:lnTo>
                      <a:pt x="3185" y="2184"/>
                    </a:lnTo>
                    <a:lnTo>
                      <a:pt x="3185" y="2186"/>
                    </a:lnTo>
                    <a:cubicBezTo>
                      <a:pt x="3185" y="2186"/>
                      <a:pt x="3185" y="2191"/>
                      <a:pt x="3185" y="2193"/>
                    </a:cubicBezTo>
                    <a:cubicBezTo>
                      <a:pt x="3192" y="2188"/>
                      <a:pt x="3203" y="2181"/>
                      <a:pt x="3216" y="2172"/>
                    </a:cubicBezTo>
                    <a:lnTo>
                      <a:pt x="3229" y="2162"/>
                    </a:lnTo>
                    <a:close/>
                    <a:moveTo>
                      <a:pt x="3233" y="2119"/>
                    </a:moveTo>
                    <a:cubicBezTo>
                      <a:pt x="3285" y="2070"/>
                      <a:pt x="3348" y="1984"/>
                      <a:pt x="3385" y="1932"/>
                    </a:cubicBezTo>
                    <a:cubicBezTo>
                      <a:pt x="3376" y="1936"/>
                      <a:pt x="3355" y="1947"/>
                      <a:pt x="3355" y="1947"/>
                    </a:cubicBezTo>
                    <a:lnTo>
                      <a:pt x="3343" y="1953"/>
                    </a:lnTo>
                    <a:cubicBezTo>
                      <a:pt x="3343" y="1953"/>
                      <a:pt x="3344" y="1948"/>
                      <a:pt x="3344" y="1948"/>
                    </a:cubicBezTo>
                    <a:cubicBezTo>
                      <a:pt x="3289" y="2007"/>
                      <a:pt x="3250" y="2081"/>
                      <a:pt x="3233" y="2119"/>
                    </a:cubicBezTo>
                    <a:close/>
                    <a:moveTo>
                      <a:pt x="3463" y="2050"/>
                    </a:moveTo>
                    <a:cubicBezTo>
                      <a:pt x="3462" y="2060"/>
                      <a:pt x="3461" y="2071"/>
                      <a:pt x="3461" y="2083"/>
                    </a:cubicBezTo>
                    <a:cubicBezTo>
                      <a:pt x="3461" y="2099"/>
                      <a:pt x="3463" y="2117"/>
                      <a:pt x="3465" y="2135"/>
                    </a:cubicBezTo>
                    <a:cubicBezTo>
                      <a:pt x="3474" y="2090"/>
                      <a:pt x="3492" y="2046"/>
                      <a:pt x="3508" y="2014"/>
                    </a:cubicBezTo>
                    <a:cubicBezTo>
                      <a:pt x="3493" y="2027"/>
                      <a:pt x="3478" y="2039"/>
                      <a:pt x="3463" y="2050"/>
                    </a:cubicBezTo>
                    <a:close/>
                    <a:moveTo>
                      <a:pt x="3646" y="1788"/>
                    </a:moveTo>
                    <a:cubicBezTo>
                      <a:pt x="3643" y="1788"/>
                      <a:pt x="3640" y="1788"/>
                      <a:pt x="3639" y="1788"/>
                    </a:cubicBezTo>
                    <a:cubicBezTo>
                      <a:pt x="3607" y="1809"/>
                      <a:pt x="3570" y="1831"/>
                      <a:pt x="3528" y="1855"/>
                    </a:cubicBezTo>
                    <a:cubicBezTo>
                      <a:pt x="3490" y="1909"/>
                      <a:pt x="3464" y="1967"/>
                      <a:pt x="3451" y="2002"/>
                    </a:cubicBezTo>
                    <a:cubicBezTo>
                      <a:pt x="3500" y="1960"/>
                      <a:pt x="3575" y="1885"/>
                      <a:pt x="3617" y="1842"/>
                    </a:cubicBezTo>
                    <a:cubicBezTo>
                      <a:pt x="3625" y="1822"/>
                      <a:pt x="3635" y="1804"/>
                      <a:pt x="3646" y="1788"/>
                    </a:cubicBezTo>
                    <a:close/>
                    <a:moveTo>
                      <a:pt x="3305" y="2262"/>
                    </a:moveTo>
                    <a:cubicBezTo>
                      <a:pt x="3322" y="2206"/>
                      <a:pt x="3350" y="2122"/>
                      <a:pt x="3378" y="2072"/>
                    </a:cubicBezTo>
                    <a:cubicBezTo>
                      <a:pt x="3381" y="2057"/>
                      <a:pt x="3384" y="2042"/>
                      <a:pt x="3387" y="2028"/>
                    </a:cubicBezTo>
                    <a:cubicBezTo>
                      <a:pt x="3371" y="2047"/>
                      <a:pt x="3354" y="2066"/>
                      <a:pt x="3338" y="2083"/>
                    </a:cubicBezTo>
                    <a:cubicBezTo>
                      <a:pt x="3328" y="2124"/>
                      <a:pt x="3311" y="2197"/>
                      <a:pt x="3305" y="2262"/>
                    </a:cubicBezTo>
                    <a:close/>
                    <a:moveTo>
                      <a:pt x="3200" y="2000"/>
                    </a:moveTo>
                    <a:cubicBezTo>
                      <a:pt x="3189" y="2005"/>
                      <a:pt x="3177" y="2010"/>
                      <a:pt x="3166" y="2015"/>
                    </a:cubicBezTo>
                    <a:cubicBezTo>
                      <a:pt x="3151" y="2044"/>
                      <a:pt x="3106" y="2136"/>
                      <a:pt x="3082" y="2197"/>
                    </a:cubicBezTo>
                    <a:cubicBezTo>
                      <a:pt x="3110" y="2152"/>
                      <a:pt x="3152" y="2087"/>
                      <a:pt x="3188" y="2047"/>
                    </a:cubicBezTo>
                    <a:cubicBezTo>
                      <a:pt x="3191" y="2031"/>
                      <a:pt x="3195" y="2015"/>
                      <a:pt x="3200" y="2000"/>
                    </a:cubicBezTo>
                    <a:close/>
                    <a:moveTo>
                      <a:pt x="3606" y="1873"/>
                    </a:moveTo>
                    <a:cubicBezTo>
                      <a:pt x="3551" y="1929"/>
                      <a:pt x="3479" y="1999"/>
                      <a:pt x="3440" y="2029"/>
                    </a:cubicBezTo>
                    <a:lnTo>
                      <a:pt x="3422" y="2043"/>
                    </a:lnTo>
                    <a:lnTo>
                      <a:pt x="3428" y="2021"/>
                    </a:lnTo>
                    <a:cubicBezTo>
                      <a:pt x="3429" y="2021"/>
                      <a:pt x="3454" y="1944"/>
                      <a:pt x="3501" y="1870"/>
                    </a:cubicBezTo>
                    <a:cubicBezTo>
                      <a:pt x="3490" y="1876"/>
                      <a:pt x="3455" y="1895"/>
                      <a:pt x="3454" y="1896"/>
                    </a:cubicBezTo>
                    <a:cubicBezTo>
                      <a:pt x="3441" y="1918"/>
                      <a:pt x="3429" y="1944"/>
                      <a:pt x="3419" y="1972"/>
                    </a:cubicBezTo>
                    <a:cubicBezTo>
                      <a:pt x="3416" y="1982"/>
                      <a:pt x="3412" y="1991"/>
                      <a:pt x="3410" y="2001"/>
                    </a:cubicBezTo>
                    <a:cubicBezTo>
                      <a:pt x="3405" y="2016"/>
                      <a:pt x="3401" y="2033"/>
                      <a:pt x="3397" y="2050"/>
                    </a:cubicBezTo>
                    <a:lnTo>
                      <a:pt x="3392" y="2075"/>
                    </a:lnTo>
                    <a:lnTo>
                      <a:pt x="3392" y="2079"/>
                    </a:lnTo>
                    <a:cubicBezTo>
                      <a:pt x="3397" y="2076"/>
                      <a:pt x="3410" y="2068"/>
                      <a:pt x="3410" y="2068"/>
                    </a:cubicBezTo>
                    <a:lnTo>
                      <a:pt x="3421" y="2061"/>
                    </a:lnTo>
                    <a:cubicBezTo>
                      <a:pt x="3465" y="2033"/>
                      <a:pt x="3532" y="1982"/>
                      <a:pt x="3599" y="1899"/>
                    </a:cubicBezTo>
                    <a:cubicBezTo>
                      <a:pt x="3601" y="1890"/>
                      <a:pt x="3604" y="1882"/>
                      <a:pt x="3606" y="1873"/>
                    </a:cubicBezTo>
                    <a:close/>
                    <a:moveTo>
                      <a:pt x="3596" y="1658"/>
                    </a:moveTo>
                    <a:cubicBezTo>
                      <a:pt x="3556" y="1697"/>
                      <a:pt x="3486" y="1787"/>
                      <a:pt x="3443" y="1844"/>
                    </a:cubicBezTo>
                    <a:cubicBezTo>
                      <a:pt x="3499" y="1800"/>
                      <a:pt x="3608" y="1713"/>
                      <a:pt x="3666" y="1659"/>
                    </a:cubicBezTo>
                    <a:cubicBezTo>
                      <a:pt x="3643" y="1660"/>
                      <a:pt x="3619" y="1660"/>
                      <a:pt x="3596" y="1658"/>
                    </a:cubicBezTo>
                    <a:close/>
                    <a:moveTo>
                      <a:pt x="3172" y="2216"/>
                    </a:moveTo>
                    <a:cubicBezTo>
                      <a:pt x="3172" y="2216"/>
                      <a:pt x="3171" y="2207"/>
                      <a:pt x="3171" y="2206"/>
                    </a:cubicBezTo>
                    <a:cubicBezTo>
                      <a:pt x="3163" y="2217"/>
                      <a:pt x="3155" y="2227"/>
                      <a:pt x="3147" y="2237"/>
                    </a:cubicBezTo>
                    <a:cubicBezTo>
                      <a:pt x="3146" y="2250"/>
                      <a:pt x="3146" y="2263"/>
                      <a:pt x="3146" y="2275"/>
                    </a:cubicBezTo>
                    <a:cubicBezTo>
                      <a:pt x="3146" y="2316"/>
                      <a:pt x="3149" y="2357"/>
                      <a:pt x="3152" y="2387"/>
                    </a:cubicBezTo>
                    <a:cubicBezTo>
                      <a:pt x="3167" y="2324"/>
                      <a:pt x="3192" y="2242"/>
                      <a:pt x="3208" y="2194"/>
                    </a:cubicBezTo>
                    <a:cubicBezTo>
                      <a:pt x="3191" y="2206"/>
                      <a:pt x="3182" y="2211"/>
                      <a:pt x="3182" y="2211"/>
                    </a:cubicBezTo>
                    <a:lnTo>
                      <a:pt x="3172" y="2216"/>
                    </a:lnTo>
                    <a:close/>
                    <a:moveTo>
                      <a:pt x="3534" y="1651"/>
                    </a:moveTo>
                    <a:cubicBezTo>
                      <a:pt x="3525" y="1649"/>
                      <a:pt x="3515" y="1647"/>
                      <a:pt x="3507" y="1645"/>
                    </a:cubicBezTo>
                    <a:cubicBezTo>
                      <a:pt x="3436" y="1725"/>
                      <a:pt x="3344" y="1754"/>
                      <a:pt x="3287" y="1765"/>
                    </a:cubicBezTo>
                    <a:cubicBezTo>
                      <a:pt x="3326" y="1768"/>
                      <a:pt x="3389" y="1765"/>
                      <a:pt x="3453" y="1736"/>
                    </a:cubicBezTo>
                    <a:cubicBezTo>
                      <a:pt x="3483" y="1700"/>
                      <a:pt x="3513" y="1670"/>
                      <a:pt x="3534" y="1651"/>
                    </a:cubicBezTo>
                    <a:close/>
                    <a:moveTo>
                      <a:pt x="3171" y="1961"/>
                    </a:moveTo>
                    <a:cubicBezTo>
                      <a:pt x="3188" y="1956"/>
                      <a:pt x="3237" y="1932"/>
                      <a:pt x="3377" y="1846"/>
                    </a:cubicBezTo>
                    <a:cubicBezTo>
                      <a:pt x="3381" y="1839"/>
                      <a:pt x="3385" y="1832"/>
                      <a:pt x="3389" y="1825"/>
                    </a:cubicBezTo>
                    <a:cubicBezTo>
                      <a:pt x="3358" y="1830"/>
                      <a:pt x="3327" y="1832"/>
                      <a:pt x="3298" y="1829"/>
                    </a:cubicBezTo>
                    <a:cubicBezTo>
                      <a:pt x="3261" y="1865"/>
                      <a:pt x="3196" y="1928"/>
                      <a:pt x="3172" y="1960"/>
                    </a:cubicBezTo>
                    <a:lnTo>
                      <a:pt x="3173" y="1959"/>
                    </a:lnTo>
                    <a:cubicBezTo>
                      <a:pt x="3173" y="1959"/>
                      <a:pt x="3172" y="1960"/>
                      <a:pt x="3171" y="1961"/>
                    </a:cubicBezTo>
                    <a:close/>
                    <a:moveTo>
                      <a:pt x="3229" y="1800"/>
                    </a:moveTo>
                    <a:lnTo>
                      <a:pt x="3240" y="1804"/>
                    </a:lnTo>
                    <a:cubicBezTo>
                      <a:pt x="3257" y="1809"/>
                      <a:pt x="3275" y="1813"/>
                      <a:pt x="3294" y="1815"/>
                    </a:cubicBezTo>
                    <a:lnTo>
                      <a:pt x="3307" y="1816"/>
                    </a:lnTo>
                    <a:cubicBezTo>
                      <a:pt x="3336" y="1818"/>
                      <a:pt x="3367" y="1815"/>
                      <a:pt x="3399" y="1809"/>
                    </a:cubicBezTo>
                    <a:cubicBezTo>
                      <a:pt x="3409" y="1792"/>
                      <a:pt x="3421" y="1776"/>
                      <a:pt x="3435" y="1759"/>
                    </a:cubicBezTo>
                    <a:cubicBezTo>
                      <a:pt x="3329" y="1797"/>
                      <a:pt x="3233" y="1771"/>
                      <a:pt x="3232" y="1771"/>
                    </a:cubicBezTo>
                    <a:lnTo>
                      <a:pt x="3230" y="1770"/>
                    </a:lnTo>
                    <a:lnTo>
                      <a:pt x="3232" y="1757"/>
                    </a:lnTo>
                    <a:lnTo>
                      <a:pt x="3234" y="1757"/>
                    </a:lnTo>
                    <a:cubicBezTo>
                      <a:pt x="3235" y="1757"/>
                      <a:pt x="3386" y="1756"/>
                      <a:pt x="3491" y="1640"/>
                    </a:cubicBezTo>
                    <a:cubicBezTo>
                      <a:pt x="3476" y="1636"/>
                      <a:pt x="3462" y="1631"/>
                      <a:pt x="3449" y="1626"/>
                    </a:cubicBezTo>
                    <a:cubicBezTo>
                      <a:pt x="3401" y="1663"/>
                      <a:pt x="3279" y="1748"/>
                      <a:pt x="3143" y="1751"/>
                    </a:cubicBezTo>
                    <a:cubicBezTo>
                      <a:pt x="3158" y="1764"/>
                      <a:pt x="3186" y="1786"/>
                      <a:pt x="3229" y="1800"/>
                    </a:cubicBezTo>
                    <a:close/>
                    <a:moveTo>
                      <a:pt x="4113" y="2030"/>
                    </a:moveTo>
                    <a:cubicBezTo>
                      <a:pt x="4119" y="2016"/>
                      <a:pt x="4125" y="1995"/>
                      <a:pt x="4125" y="1972"/>
                    </a:cubicBezTo>
                    <a:cubicBezTo>
                      <a:pt x="4125" y="1953"/>
                      <a:pt x="4121" y="1936"/>
                      <a:pt x="4112" y="1920"/>
                    </a:cubicBezTo>
                    <a:cubicBezTo>
                      <a:pt x="4102" y="1901"/>
                      <a:pt x="4085" y="1884"/>
                      <a:pt x="4063" y="1871"/>
                    </a:cubicBezTo>
                    <a:cubicBezTo>
                      <a:pt x="4047" y="1861"/>
                      <a:pt x="4028" y="1853"/>
                      <a:pt x="4007" y="1847"/>
                    </a:cubicBezTo>
                    <a:cubicBezTo>
                      <a:pt x="3981" y="1839"/>
                      <a:pt x="3951" y="1833"/>
                      <a:pt x="3916" y="1829"/>
                    </a:cubicBezTo>
                    <a:cubicBezTo>
                      <a:pt x="3896" y="1844"/>
                      <a:pt x="3875" y="1861"/>
                      <a:pt x="3853" y="1879"/>
                    </a:cubicBezTo>
                    <a:cubicBezTo>
                      <a:pt x="4029" y="1866"/>
                      <a:pt x="4095" y="1985"/>
                      <a:pt x="4113" y="2030"/>
                    </a:cubicBezTo>
                    <a:close/>
                    <a:moveTo>
                      <a:pt x="3746" y="1650"/>
                    </a:moveTo>
                    <a:cubicBezTo>
                      <a:pt x="3727" y="1653"/>
                      <a:pt x="3708" y="1656"/>
                      <a:pt x="3688" y="1657"/>
                    </a:cubicBezTo>
                    <a:cubicBezTo>
                      <a:pt x="3614" y="1730"/>
                      <a:pt x="3418" y="1882"/>
                      <a:pt x="3409" y="1888"/>
                    </a:cubicBezTo>
                    <a:lnTo>
                      <a:pt x="3408" y="1889"/>
                    </a:lnTo>
                    <a:lnTo>
                      <a:pt x="3398" y="1880"/>
                    </a:lnTo>
                    <a:lnTo>
                      <a:pt x="3399" y="1878"/>
                    </a:lnTo>
                    <a:cubicBezTo>
                      <a:pt x="3404" y="1872"/>
                      <a:pt x="3515" y="1722"/>
                      <a:pt x="3578" y="1657"/>
                    </a:cubicBezTo>
                    <a:cubicBezTo>
                      <a:pt x="3570" y="1656"/>
                      <a:pt x="3561" y="1655"/>
                      <a:pt x="3552" y="1654"/>
                    </a:cubicBezTo>
                    <a:cubicBezTo>
                      <a:pt x="3535" y="1670"/>
                      <a:pt x="3509" y="1695"/>
                      <a:pt x="3481" y="1726"/>
                    </a:cubicBezTo>
                    <a:lnTo>
                      <a:pt x="3463" y="1747"/>
                    </a:lnTo>
                    <a:cubicBezTo>
                      <a:pt x="3446" y="1767"/>
                      <a:pt x="3430" y="1788"/>
                      <a:pt x="3417" y="1808"/>
                    </a:cubicBezTo>
                    <a:cubicBezTo>
                      <a:pt x="3417" y="1808"/>
                      <a:pt x="3409" y="1820"/>
                      <a:pt x="3409" y="1820"/>
                    </a:cubicBezTo>
                    <a:lnTo>
                      <a:pt x="3399" y="1837"/>
                    </a:lnTo>
                    <a:lnTo>
                      <a:pt x="3389" y="1855"/>
                    </a:lnTo>
                    <a:lnTo>
                      <a:pt x="3382" y="1870"/>
                    </a:lnTo>
                    <a:lnTo>
                      <a:pt x="3373" y="1891"/>
                    </a:lnTo>
                    <a:cubicBezTo>
                      <a:pt x="3371" y="1898"/>
                      <a:pt x="3368" y="1905"/>
                      <a:pt x="3366" y="1912"/>
                    </a:cubicBezTo>
                    <a:cubicBezTo>
                      <a:pt x="3366" y="1912"/>
                      <a:pt x="3363" y="1923"/>
                      <a:pt x="3362" y="1927"/>
                    </a:cubicBezTo>
                    <a:cubicBezTo>
                      <a:pt x="3373" y="1922"/>
                      <a:pt x="3403" y="1907"/>
                      <a:pt x="3403" y="1907"/>
                    </a:cubicBezTo>
                    <a:lnTo>
                      <a:pt x="3422" y="1897"/>
                    </a:lnTo>
                    <a:lnTo>
                      <a:pt x="3444" y="1885"/>
                    </a:lnTo>
                    <a:lnTo>
                      <a:pt x="3462" y="1875"/>
                    </a:lnTo>
                    <a:lnTo>
                      <a:pt x="3519" y="1844"/>
                    </a:lnTo>
                    <a:lnTo>
                      <a:pt x="3542" y="1831"/>
                    </a:lnTo>
                    <a:cubicBezTo>
                      <a:pt x="3569" y="1815"/>
                      <a:pt x="3594" y="1800"/>
                      <a:pt x="3616" y="1785"/>
                    </a:cubicBezTo>
                    <a:cubicBezTo>
                      <a:pt x="3596" y="1783"/>
                      <a:pt x="3583" y="1781"/>
                      <a:pt x="3583" y="1781"/>
                    </a:cubicBezTo>
                    <a:lnTo>
                      <a:pt x="3581" y="1781"/>
                    </a:lnTo>
                    <a:lnTo>
                      <a:pt x="3580" y="1768"/>
                    </a:lnTo>
                    <a:lnTo>
                      <a:pt x="3582" y="1767"/>
                    </a:lnTo>
                    <a:cubicBezTo>
                      <a:pt x="3659" y="1742"/>
                      <a:pt x="3713" y="1690"/>
                      <a:pt x="3746" y="1650"/>
                    </a:cubicBezTo>
                    <a:close/>
                    <a:moveTo>
                      <a:pt x="3420" y="2266"/>
                    </a:moveTo>
                    <a:cubicBezTo>
                      <a:pt x="3420" y="2266"/>
                      <a:pt x="3421" y="2238"/>
                      <a:pt x="3421" y="2237"/>
                    </a:cubicBezTo>
                    <a:cubicBezTo>
                      <a:pt x="3417" y="2223"/>
                      <a:pt x="3414" y="2208"/>
                      <a:pt x="3412" y="2192"/>
                    </a:cubicBezTo>
                    <a:cubicBezTo>
                      <a:pt x="3403" y="2216"/>
                      <a:pt x="3394" y="2240"/>
                      <a:pt x="3383" y="2265"/>
                    </a:cubicBezTo>
                    <a:cubicBezTo>
                      <a:pt x="3386" y="2319"/>
                      <a:pt x="3400" y="2445"/>
                      <a:pt x="3453" y="2503"/>
                    </a:cubicBezTo>
                    <a:cubicBezTo>
                      <a:pt x="3442" y="2458"/>
                      <a:pt x="3420" y="2358"/>
                      <a:pt x="3420" y="2266"/>
                    </a:cubicBezTo>
                    <a:close/>
                    <a:moveTo>
                      <a:pt x="3574" y="1590"/>
                    </a:moveTo>
                    <a:cubicBezTo>
                      <a:pt x="3619" y="1597"/>
                      <a:pt x="3696" y="1601"/>
                      <a:pt x="3794" y="1577"/>
                    </a:cubicBezTo>
                    <a:lnTo>
                      <a:pt x="3796" y="1576"/>
                    </a:lnTo>
                    <a:cubicBezTo>
                      <a:pt x="3796" y="1576"/>
                      <a:pt x="3804" y="1574"/>
                      <a:pt x="3806" y="1574"/>
                    </a:cubicBezTo>
                    <a:cubicBezTo>
                      <a:pt x="3806" y="1571"/>
                      <a:pt x="3806" y="1567"/>
                      <a:pt x="3806" y="1567"/>
                    </a:cubicBezTo>
                    <a:cubicBezTo>
                      <a:pt x="3806" y="1567"/>
                      <a:pt x="3806" y="1557"/>
                      <a:pt x="3806" y="1553"/>
                    </a:cubicBezTo>
                    <a:cubicBezTo>
                      <a:pt x="3764" y="1566"/>
                      <a:pt x="3683" y="1586"/>
                      <a:pt x="3574" y="1590"/>
                    </a:cubicBezTo>
                    <a:close/>
                    <a:moveTo>
                      <a:pt x="3543" y="2575"/>
                    </a:moveTo>
                    <a:cubicBezTo>
                      <a:pt x="3543" y="2574"/>
                      <a:pt x="3515" y="2526"/>
                      <a:pt x="3505" y="2496"/>
                    </a:cubicBezTo>
                    <a:lnTo>
                      <a:pt x="3499" y="2478"/>
                    </a:lnTo>
                    <a:cubicBezTo>
                      <a:pt x="3492" y="2453"/>
                      <a:pt x="3485" y="2424"/>
                      <a:pt x="3479" y="2393"/>
                    </a:cubicBezTo>
                    <a:lnTo>
                      <a:pt x="3475" y="2367"/>
                    </a:lnTo>
                    <a:cubicBezTo>
                      <a:pt x="3475" y="2367"/>
                      <a:pt x="3472" y="2342"/>
                      <a:pt x="3471" y="2341"/>
                    </a:cubicBezTo>
                    <a:cubicBezTo>
                      <a:pt x="3457" y="2321"/>
                      <a:pt x="3444" y="2299"/>
                      <a:pt x="3435" y="2276"/>
                    </a:cubicBezTo>
                    <a:cubicBezTo>
                      <a:pt x="3436" y="2393"/>
                      <a:pt x="3472" y="2521"/>
                      <a:pt x="3472" y="2523"/>
                    </a:cubicBezTo>
                    <a:lnTo>
                      <a:pt x="3478" y="2542"/>
                    </a:lnTo>
                    <a:lnTo>
                      <a:pt x="3461" y="2531"/>
                    </a:lnTo>
                    <a:cubicBezTo>
                      <a:pt x="3397" y="2486"/>
                      <a:pt x="3377" y="2365"/>
                      <a:pt x="3371" y="2292"/>
                    </a:cubicBezTo>
                    <a:cubicBezTo>
                      <a:pt x="3361" y="2312"/>
                      <a:pt x="3351" y="2332"/>
                      <a:pt x="3340" y="2352"/>
                    </a:cubicBezTo>
                    <a:cubicBezTo>
                      <a:pt x="3355" y="2428"/>
                      <a:pt x="3381" y="2488"/>
                      <a:pt x="3417" y="2529"/>
                    </a:cubicBezTo>
                    <a:lnTo>
                      <a:pt x="3428" y="2541"/>
                    </a:lnTo>
                    <a:cubicBezTo>
                      <a:pt x="3437" y="2550"/>
                      <a:pt x="3447" y="2558"/>
                      <a:pt x="3456" y="2565"/>
                    </a:cubicBezTo>
                    <a:lnTo>
                      <a:pt x="3459" y="2567"/>
                    </a:lnTo>
                    <a:lnTo>
                      <a:pt x="3472" y="2575"/>
                    </a:lnTo>
                    <a:cubicBezTo>
                      <a:pt x="3482" y="2580"/>
                      <a:pt x="3492" y="2585"/>
                      <a:pt x="3502" y="2588"/>
                    </a:cubicBezTo>
                    <a:lnTo>
                      <a:pt x="3516" y="2592"/>
                    </a:lnTo>
                    <a:cubicBezTo>
                      <a:pt x="3526" y="2595"/>
                      <a:pt x="3536" y="2597"/>
                      <a:pt x="3547" y="2597"/>
                    </a:cubicBezTo>
                    <a:lnTo>
                      <a:pt x="3558" y="2598"/>
                    </a:lnTo>
                    <a:cubicBezTo>
                      <a:pt x="3558" y="2598"/>
                      <a:pt x="3562" y="2598"/>
                      <a:pt x="3565" y="2598"/>
                    </a:cubicBezTo>
                    <a:cubicBezTo>
                      <a:pt x="3560" y="2594"/>
                      <a:pt x="3555" y="2589"/>
                      <a:pt x="3554" y="2588"/>
                    </a:cubicBezTo>
                    <a:lnTo>
                      <a:pt x="3543" y="2575"/>
                    </a:lnTo>
                    <a:close/>
                    <a:moveTo>
                      <a:pt x="3874" y="1573"/>
                    </a:moveTo>
                    <a:cubicBezTo>
                      <a:pt x="3874" y="1573"/>
                      <a:pt x="3874" y="1574"/>
                      <a:pt x="3875" y="1574"/>
                    </a:cubicBezTo>
                    <a:cubicBezTo>
                      <a:pt x="3877" y="1580"/>
                      <a:pt x="3888" y="1585"/>
                      <a:pt x="3908" y="1583"/>
                    </a:cubicBezTo>
                    <a:cubicBezTo>
                      <a:pt x="3931" y="1582"/>
                      <a:pt x="3945" y="1540"/>
                      <a:pt x="3951" y="1519"/>
                    </a:cubicBezTo>
                    <a:cubicBezTo>
                      <a:pt x="3939" y="1519"/>
                      <a:pt x="3925" y="1520"/>
                      <a:pt x="3910" y="1521"/>
                    </a:cubicBezTo>
                    <a:cubicBezTo>
                      <a:pt x="3908" y="1539"/>
                      <a:pt x="3901" y="1546"/>
                      <a:pt x="3883" y="1561"/>
                    </a:cubicBezTo>
                    <a:cubicBezTo>
                      <a:pt x="3877" y="1565"/>
                      <a:pt x="3874" y="1569"/>
                      <a:pt x="3874" y="1573"/>
                    </a:cubicBezTo>
                    <a:close/>
                    <a:moveTo>
                      <a:pt x="3025" y="2337"/>
                    </a:moveTo>
                    <a:cubicBezTo>
                      <a:pt x="3044" y="2325"/>
                      <a:pt x="3064" y="2308"/>
                      <a:pt x="3087" y="2285"/>
                    </a:cubicBezTo>
                    <a:lnTo>
                      <a:pt x="3100" y="2271"/>
                    </a:lnTo>
                    <a:cubicBezTo>
                      <a:pt x="3111" y="2259"/>
                      <a:pt x="3122" y="2246"/>
                      <a:pt x="3134" y="2231"/>
                    </a:cubicBezTo>
                    <a:lnTo>
                      <a:pt x="3145" y="2217"/>
                    </a:lnTo>
                    <a:cubicBezTo>
                      <a:pt x="3145" y="2217"/>
                      <a:pt x="3170" y="2184"/>
                      <a:pt x="3170" y="2183"/>
                    </a:cubicBezTo>
                    <a:cubicBezTo>
                      <a:pt x="3170" y="2182"/>
                      <a:pt x="3170" y="2182"/>
                      <a:pt x="3170" y="2181"/>
                    </a:cubicBezTo>
                    <a:cubicBezTo>
                      <a:pt x="3170" y="2150"/>
                      <a:pt x="3174" y="2115"/>
                      <a:pt x="3182" y="2076"/>
                    </a:cubicBezTo>
                    <a:cubicBezTo>
                      <a:pt x="3128" y="2144"/>
                      <a:pt x="3064" y="2253"/>
                      <a:pt x="3064" y="2254"/>
                    </a:cubicBezTo>
                    <a:lnTo>
                      <a:pt x="3050" y="2276"/>
                    </a:lnTo>
                    <a:lnTo>
                      <a:pt x="3050" y="2250"/>
                    </a:lnTo>
                    <a:cubicBezTo>
                      <a:pt x="3050" y="2222"/>
                      <a:pt x="3109" y="2097"/>
                      <a:pt x="3146" y="2022"/>
                    </a:cubicBezTo>
                    <a:cubicBezTo>
                      <a:pt x="3139" y="2025"/>
                      <a:pt x="3120" y="2031"/>
                      <a:pt x="3119" y="2032"/>
                    </a:cubicBezTo>
                    <a:cubicBezTo>
                      <a:pt x="3035" y="2119"/>
                      <a:pt x="3023" y="2232"/>
                      <a:pt x="3023" y="2291"/>
                    </a:cubicBezTo>
                    <a:cubicBezTo>
                      <a:pt x="3023" y="2311"/>
                      <a:pt x="3024" y="2326"/>
                      <a:pt x="3025" y="2337"/>
                    </a:cubicBezTo>
                    <a:close/>
                    <a:moveTo>
                      <a:pt x="3815" y="1531"/>
                    </a:moveTo>
                    <a:lnTo>
                      <a:pt x="3784" y="1534"/>
                    </a:lnTo>
                    <a:lnTo>
                      <a:pt x="3726" y="1540"/>
                    </a:lnTo>
                    <a:cubicBezTo>
                      <a:pt x="3597" y="1581"/>
                      <a:pt x="3429" y="1570"/>
                      <a:pt x="3370" y="1564"/>
                    </a:cubicBezTo>
                    <a:cubicBezTo>
                      <a:pt x="3393" y="1582"/>
                      <a:pt x="3420" y="1598"/>
                      <a:pt x="3448" y="1610"/>
                    </a:cubicBezTo>
                    <a:lnTo>
                      <a:pt x="3457" y="1613"/>
                    </a:lnTo>
                    <a:lnTo>
                      <a:pt x="3459" y="1614"/>
                    </a:lnTo>
                    <a:cubicBezTo>
                      <a:pt x="3474" y="1620"/>
                      <a:pt x="3489" y="1625"/>
                      <a:pt x="3503" y="1629"/>
                    </a:cubicBezTo>
                    <a:lnTo>
                      <a:pt x="3513" y="1631"/>
                    </a:lnTo>
                    <a:lnTo>
                      <a:pt x="3514" y="1631"/>
                    </a:lnTo>
                    <a:cubicBezTo>
                      <a:pt x="3525" y="1634"/>
                      <a:pt x="3537" y="1636"/>
                      <a:pt x="3549" y="1638"/>
                    </a:cubicBezTo>
                    <a:lnTo>
                      <a:pt x="3562" y="1640"/>
                    </a:lnTo>
                    <a:cubicBezTo>
                      <a:pt x="3573" y="1642"/>
                      <a:pt x="3583" y="1643"/>
                      <a:pt x="3593" y="1643"/>
                    </a:cubicBezTo>
                    <a:lnTo>
                      <a:pt x="3607" y="1644"/>
                    </a:lnTo>
                    <a:cubicBezTo>
                      <a:pt x="3631" y="1646"/>
                      <a:pt x="3657" y="1645"/>
                      <a:pt x="3683" y="1643"/>
                    </a:cubicBezTo>
                    <a:lnTo>
                      <a:pt x="3698" y="1642"/>
                    </a:lnTo>
                    <a:cubicBezTo>
                      <a:pt x="3719" y="1640"/>
                      <a:pt x="3739" y="1637"/>
                      <a:pt x="3758" y="1633"/>
                    </a:cubicBezTo>
                    <a:cubicBezTo>
                      <a:pt x="3768" y="1620"/>
                      <a:pt x="3776" y="1607"/>
                      <a:pt x="3784" y="1594"/>
                    </a:cubicBezTo>
                    <a:cubicBezTo>
                      <a:pt x="3619" y="1630"/>
                      <a:pt x="3506" y="1588"/>
                      <a:pt x="3505" y="1587"/>
                    </a:cubicBezTo>
                    <a:lnTo>
                      <a:pt x="3504" y="1587"/>
                    </a:lnTo>
                    <a:lnTo>
                      <a:pt x="3501" y="1576"/>
                    </a:lnTo>
                    <a:lnTo>
                      <a:pt x="3504" y="1576"/>
                    </a:lnTo>
                    <a:cubicBezTo>
                      <a:pt x="3670" y="1581"/>
                      <a:pt x="3795" y="1542"/>
                      <a:pt x="3808" y="1537"/>
                    </a:cubicBezTo>
                    <a:lnTo>
                      <a:pt x="3819" y="1534"/>
                    </a:lnTo>
                    <a:lnTo>
                      <a:pt x="3822" y="1533"/>
                    </a:lnTo>
                    <a:lnTo>
                      <a:pt x="3821" y="1547"/>
                    </a:lnTo>
                    <a:cubicBezTo>
                      <a:pt x="3820" y="1551"/>
                      <a:pt x="3820" y="1555"/>
                      <a:pt x="3820" y="1558"/>
                    </a:cubicBezTo>
                    <a:cubicBezTo>
                      <a:pt x="3820" y="1563"/>
                      <a:pt x="3820" y="1568"/>
                      <a:pt x="3821" y="1572"/>
                    </a:cubicBezTo>
                    <a:lnTo>
                      <a:pt x="3822" y="1582"/>
                    </a:lnTo>
                    <a:cubicBezTo>
                      <a:pt x="3823" y="1590"/>
                      <a:pt x="3825" y="1597"/>
                      <a:pt x="3828" y="1603"/>
                    </a:cubicBezTo>
                    <a:cubicBezTo>
                      <a:pt x="3846" y="1625"/>
                      <a:pt x="3875" y="1637"/>
                      <a:pt x="3917" y="1639"/>
                    </a:cubicBezTo>
                    <a:cubicBezTo>
                      <a:pt x="3943" y="1640"/>
                      <a:pt x="3964" y="1633"/>
                      <a:pt x="3981" y="1617"/>
                    </a:cubicBezTo>
                    <a:cubicBezTo>
                      <a:pt x="4011" y="1588"/>
                      <a:pt x="4016" y="1540"/>
                      <a:pt x="4017" y="1523"/>
                    </a:cubicBezTo>
                    <a:cubicBezTo>
                      <a:pt x="4004" y="1520"/>
                      <a:pt x="3988" y="1518"/>
                      <a:pt x="3966" y="1518"/>
                    </a:cubicBezTo>
                    <a:cubicBezTo>
                      <a:pt x="3958" y="1548"/>
                      <a:pt x="3941" y="1595"/>
                      <a:pt x="3909" y="1597"/>
                    </a:cubicBezTo>
                    <a:cubicBezTo>
                      <a:pt x="3884" y="1599"/>
                      <a:pt x="3866" y="1592"/>
                      <a:pt x="3861" y="1579"/>
                    </a:cubicBezTo>
                    <a:cubicBezTo>
                      <a:pt x="3861" y="1577"/>
                      <a:pt x="3860" y="1575"/>
                      <a:pt x="3860" y="1573"/>
                    </a:cubicBezTo>
                    <a:cubicBezTo>
                      <a:pt x="3860" y="1565"/>
                      <a:pt x="3865" y="1557"/>
                      <a:pt x="3874" y="1550"/>
                    </a:cubicBezTo>
                    <a:cubicBezTo>
                      <a:pt x="3889" y="1538"/>
                      <a:pt x="3893" y="1533"/>
                      <a:pt x="3895" y="1522"/>
                    </a:cubicBezTo>
                    <a:cubicBezTo>
                      <a:pt x="3882" y="1524"/>
                      <a:pt x="3821" y="1530"/>
                      <a:pt x="3821" y="1530"/>
                    </a:cubicBezTo>
                    <a:lnTo>
                      <a:pt x="3815" y="1531"/>
                    </a:lnTo>
                    <a:close/>
                    <a:moveTo>
                      <a:pt x="3526" y="2609"/>
                    </a:moveTo>
                    <a:cubicBezTo>
                      <a:pt x="3566" y="2675"/>
                      <a:pt x="3612" y="2716"/>
                      <a:pt x="3662" y="2730"/>
                    </a:cubicBezTo>
                    <a:cubicBezTo>
                      <a:pt x="3685" y="2736"/>
                      <a:pt x="3705" y="2736"/>
                      <a:pt x="3721" y="2734"/>
                    </a:cubicBezTo>
                    <a:cubicBezTo>
                      <a:pt x="3619" y="2725"/>
                      <a:pt x="3568" y="2648"/>
                      <a:pt x="3550" y="2612"/>
                    </a:cubicBezTo>
                    <a:cubicBezTo>
                      <a:pt x="3542" y="2611"/>
                      <a:pt x="3534" y="2610"/>
                      <a:pt x="3526" y="2609"/>
                    </a:cubicBezTo>
                    <a:close/>
                    <a:moveTo>
                      <a:pt x="3478" y="2727"/>
                    </a:moveTo>
                    <a:cubicBezTo>
                      <a:pt x="3431" y="2679"/>
                      <a:pt x="3418" y="2595"/>
                      <a:pt x="3414" y="2547"/>
                    </a:cubicBezTo>
                    <a:cubicBezTo>
                      <a:pt x="3389" y="2520"/>
                      <a:pt x="3367" y="2485"/>
                      <a:pt x="3351" y="2443"/>
                    </a:cubicBezTo>
                    <a:cubicBezTo>
                      <a:pt x="3353" y="2465"/>
                      <a:pt x="3355" y="2485"/>
                      <a:pt x="3355" y="2504"/>
                    </a:cubicBezTo>
                    <a:cubicBezTo>
                      <a:pt x="3355" y="2509"/>
                      <a:pt x="3355" y="2515"/>
                      <a:pt x="3354" y="2520"/>
                    </a:cubicBezTo>
                    <a:cubicBezTo>
                      <a:pt x="3401" y="2660"/>
                      <a:pt x="3448" y="2710"/>
                      <a:pt x="3478" y="2727"/>
                    </a:cubicBezTo>
                    <a:close/>
                    <a:moveTo>
                      <a:pt x="4213" y="1808"/>
                    </a:moveTo>
                    <a:cubicBezTo>
                      <a:pt x="4164" y="1788"/>
                      <a:pt x="4053" y="1783"/>
                      <a:pt x="3990" y="1782"/>
                    </a:cubicBezTo>
                    <a:cubicBezTo>
                      <a:pt x="3972" y="1792"/>
                      <a:pt x="3953" y="1804"/>
                      <a:pt x="3934" y="1817"/>
                    </a:cubicBezTo>
                    <a:cubicBezTo>
                      <a:pt x="3990" y="1825"/>
                      <a:pt x="4036" y="1838"/>
                      <a:pt x="4069" y="1858"/>
                    </a:cubicBezTo>
                    <a:cubicBezTo>
                      <a:pt x="4084" y="1863"/>
                      <a:pt x="4099" y="1870"/>
                      <a:pt x="4114" y="1876"/>
                    </a:cubicBezTo>
                    <a:lnTo>
                      <a:pt x="4114" y="1876"/>
                    </a:lnTo>
                    <a:cubicBezTo>
                      <a:pt x="4164" y="1898"/>
                      <a:pt x="4221" y="1923"/>
                      <a:pt x="4307" y="1931"/>
                    </a:cubicBezTo>
                    <a:cubicBezTo>
                      <a:pt x="4435" y="1943"/>
                      <a:pt x="4514" y="1857"/>
                      <a:pt x="4546" y="1810"/>
                    </a:cubicBezTo>
                    <a:cubicBezTo>
                      <a:pt x="4423" y="1895"/>
                      <a:pt x="4271" y="1832"/>
                      <a:pt x="4213" y="1808"/>
                    </a:cubicBezTo>
                    <a:close/>
                    <a:moveTo>
                      <a:pt x="3759" y="1789"/>
                    </a:moveTo>
                    <a:cubicBezTo>
                      <a:pt x="3743" y="1790"/>
                      <a:pt x="3727" y="1791"/>
                      <a:pt x="3711" y="1791"/>
                    </a:cubicBezTo>
                    <a:cubicBezTo>
                      <a:pt x="3685" y="1824"/>
                      <a:pt x="3667" y="1866"/>
                      <a:pt x="3655" y="1899"/>
                    </a:cubicBezTo>
                    <a:cubicBezTo>
                      <a:pt x="3684" y="1861"/>
                      <a:pt x="3726" y="1820"/>
                      <a:pt x="3759" y="1789"/>
                    </a:cubicBezTo>
                    <a:close/>
                    <a:moveTo>
                      <a:pt x="3472" y="2317"/>
                    </a:moveTo>
                    <a:cubicBezTo>
                      <a:pt x="3472" y="2317"/>
                      <a:pt x="3477" y="2324"/>
                      <a:pt x="3481" y="2329"/>
                    </a:cubicBezTo>
                    <a:cubicBezTo>
                      <a:pt x="3481" y="2309"/>
                      <a:pt x="3483" y="2279"/>
                      <a:pt x="3490" y="2241"/>
                    </a:cubicBezTo>
                    <a:lnTo>
                      <a:pt x="3496" y="2214"/>
                    </a:lnTo>
                    <a:cubicBezTo>
                      <a:pt x="3513" y="2144"/>
                      <a:pt x="3542" y="2078"/>
                      <a:pt x="3582" y="2018"/>
                    </a:cubicBezTo>
                    <a:cubicBezTo>
                      <a:pt x="3583" y="1996"/>
                      <a:pt x="3586" y="1964"/>
                      <a:pt x="3593" y="1929"/>
                    </a:cubicBezTo>
                    <a:cubicBezTo>
                      <a:pt x="3575" y="1949"/>
                      <a:pt x="3557" y="1968"/>
                      <a:pt x="3538" y="1986"/>
                    </a:cubicBezTo>
                    <a:cubicBezTo>
                      <a:pt x="3523" y="2014"/>
                      <a:pt x="3474" y="2106"/>
                      <a:pt x="3474" y="2187"/>
                    </a:cubicBezTo>
                    <a:cubicBezTo>
                      <a:pt x="3474" y="2187"/>
                      <a:pt x="3474" y="2188"/>
                      <a:pt x="3474" y="2189"/>
                    </a:cubicBezTo>
                    <a:lnTo>
                      <a:pt x="3474" y="2191"/>
                    </a:lnTo>
                    <a:lnTo>
                      <a:pt x="3460" y="2193"/>
                    </a:lnTo>
                    <a:lnTo>
                      <a:pt x="3460" y="2191"/>
                    </a:lnTo>
                    <a:cubicBezTo>
                      <a:pt x="3459" y="2189"/>
                      <a:pt x="3447" y="2138"/>
                      <a:pt x="3447" y="2083"/>
                    </a:cubicBezTo>
                    <a:cubicBezTo>
                      <a:pt x="3447" y="2076"/>
                      <a:pt x="3447" y="2068"/>
                      <a:pt x="3448" y="2060"/>
                    </a:cubicBezTo>
                    <a:cubicBezTo>
                      <a:pt x="3439" y="2066"/>
                      <a:pt x="3430" y="2072"/>
                      <a:pt x="3422" y="2077"/>
                    </a:cubicBezTo>
                    <a:cubicBezTo>
                      <a:pt x="3421" y="2092"/>
                      <a:pt x="3420" y="2108"/>
                      <a:pt x="3420" y="2123"/>
                    </a:cubicBezTo>
                    <a:lnTo>
                      <a:pt x="3420" y="2127"/>
                    </a:lnTo>
                    <a:cubicBezTo>
                      <a:pt x="3420" y="2138"/>
                      <a:pt x="3421" y="2149"/>
                      <a:pt x="3422" y="2160"/>
                    </a:cubicBezTo>
                    <a:cubicBezTo>
                      <a:pt x="3423" y="2175"/>
                      <a:pt x="3425" y="2190"/>
                      <a:pt x="3428" y="2205"/>
                    </a:cubicBezTo>
                    <a:cubicBezTo>
                      <a:pt x="3430" y="2215"/>
                      <a:pt x="3433" y="2224"/>
                      <a:pt x="3435" y="2234"/>
                    </a:cubicBezTo>
                    <a:cubicBezTo>
                      <a:pt x="3444" y="2264"/>
                      <a:pt x="3456" y="2292"/>
                      <a:pt x="3472" y="2317"/>
                    </a:cubicBezTo>
                    <a:close/>
                    <a:moveTo>
                      <a:pt x="4185" y="1461"/>
                    </a:moveTo>
                    <a:cubicBezTo>
                      <a:pt x="4157" y="1474"/>
                      <a:pt x="4114" y="1527"/>
                      <a:pt x="4067" y="1584"/>
                    </a:cubicBezTo>
                    <a:cubicBezTo>
                      <a:pt x="4016" y="1646"/>
                      <a:pt x="3958" y="1716"/>
                      <a:pt x="3908" y="1750"/>
                    </a:cubicBezTo>
                    <a:cubicBezTo>
                      <a:pt x="3878" y="1769"/>
                      <a:pt x="3836" y="1782"/>
                      <a:pt x="3782" y="1788"/>
                    </a:cubicBezTo>
                    <a:cubicBezTo>
                      <a:pt x="3744" y="1822"/>
                      <a:pt x="3656" y="1905"/>
                      <a:pt x="3637" y="1955"/>
                    </a:cubicBezTo>
                    <a:lnTo>
                      <a:pt x="3633" y="1971"/>
                    </a:lnTo>
                    <a:lnTo>
                      <a:pt x="3621" y="1970"/>
                    </a:lnTo>
                    <a:lnTo>
                      <a:pt x="3619" y="1970"/>
                    </a:lnTo>
                    <a:lnTo>
                      <a:pt x="3620" y="1968"/>
                    </a:lnTo>
                    <a:cubicBezTo>
                      <a:pt x="3620" y="1968"/>
                      <a:pt x="3620" y="1967"/>
                      <a:pt x="3620" y="1967"/>
                    </a:cubicBezTo>
                    <a:cubicBezTo>
                      <a:pt x="3620" y="1967"/>
                      <a:pt x="3620" y="1964"/>
                      <a:pt x="3620" y="1964"/>
                    </a:cubicBezTo>
                    <a:cubicBezTo>
                      <a:pt x="3621" y="1959"/>
                      <a:pt x="3622" y="1956"/>
                      <a:pt x="3623" y="1952"/>
                    </a:cubicBezTo>
                    <a:cubicBezTo>
                      <a:pt x="3631" y="1923"/>
                      <a:pt x="3653" y="1848"/>
                      <a:pt x="3694" y="1791"/>
                    </a:cubicBezTo>
                    <a:cubicBezTo>
                      <a:pt x="3688" y="1790"/>
                      <a:pt x="3664" y="1789"/>
                      <a:pt x="3662" y="1789"/>
                    </a:cubicBezTo>
                    <a:cubicBezTo>
                      <a:pt x="3654" y="1800"/>
                      <a:pt x="3647" y="1811"/>
                      <a:pt x="3641" y="1824"/>
                    </a:cubicBezTo>
                    <a:cubicBezTo>
                      <a:pt x="3637" y="1832"/>
                      <a:pt x="3633" y="1840"/>
                      <a:pt x="3630" y="1850"/>
                    </a:cubicBezTo>
                    <a:cubicBezTo>
                      <a:pt x="3626" y="1859"/>
                      <a:pt x="3622" y="1869"/>
                      <a:pt x="3619" y="1880"/>
                    </a:cubicBezTo>
                    <a:lnTo>
                      <a:pt x="3612" y="1905"/>
                    </a:lnTo>
                    <a:cubicBezTo>
                      <a:pt x="3605" y="1935"/>
                      <a:pt x="3600" y="1968"/>
                      <a:pt x="3598" y="2002"/>
                    </a:cubicBezTo>
                    <a:lnTo>
                      <a:pt x="3597" y="2021"/>
                    </a:lnTo>
                    <a:cubicBezTo>
                      <a:pt x="3597" y="2021"/>
                      <a:pt x="3596" y="2040"/>
                      <a:pt x="3596" y="2047"/>
                    </a:cubicBezTo>
                    <a:cubicBezTo>
                      <a:pt x="3632" y="2012"/>
                      <a:pt x="3668" y="1978"/>
                      <a:pt x="3704" y="1944"/>
                    </a:cubicBezTo>
                    <a:lnTo>
                      <a:pt x="3719" y="1930"/>
                    </a:lnTo>
                    <a:cubicBezTo>
                      <a:pt x="4028" y="1639"/>
                      <a:pt x="4162" y="1544"/>
                      <a:pt x="4215" y="1514"/>
                    </a:cubicBezTo>
                    <a:cubicBezTo>
                      <a:pt x="4224" y="1508"/>
                      <a:pt x="4230" y="1505"/>
                      <a:pt x="4234" y="1504"/>
                    </a:cubicBezTo>
                    <a:cubicBezTo>
                      <a:pt x="4220" y="1475"/>
                      <a:pt x="4200" y="1465"/>
                      <a:pt x="4185" y="1461"/>
                    </a:cubicBezTo>
                    <a:close/>
                    <a:moveTo>
                      <a:pt x="3674" y="1402"/>
                    </a:moveTo>
                    <a:cubicBezTo>
                      <a:pt x="3664" y="1403"/>
                      <a:pt x="3654" y="1400"/>
                      <a:pt x="3647" y="1394"/>
                    </a:cubicBezTo>
                    <a:cubicBezTo>
                      <a:pt x="3646" y="1393"/>
                      <a:pt x="3645" y="1392"/>
                      <a:pt x="3644" y="1390"/>
                    </a:cubicBezTo>
                    <a:lnTo>
                      <a:pt x="3615" y="1386"/>
                    </a:lnTo>
                    <a:lnTo>
                      <a:pt x="3607" y="1385"/>
                    </a:lnTo>
                    <a:lnTo>
                      <a:pt x="3604" y="1384"/>
                    </a:lnTo>
                    <a:lnTo>
                      <a:pt x="3587" y="1382"/>
                    </a:lnTo>
                    <a:lnTo>
                      <a:pt x="3577" y="1380"/>
                    </a:lnTo>
                    <a:lnTo>
                      <a:pt x="3560" y="1377"/>
                    </a:lnTo>
                    <a:lnTo>
                      <a:pt x="3552" y="1375"/>
                    </a:lnTo>
                    <a:lnTo>
                      <a:pt x="3550" y="1374"/>
                    </a:lnTo>
                    <a:lnTo>
                      <a:pt x="3534" y="1371"/>
                    </a:lnTo>
                    <a:lnTo>
                      <a:pt x="3524" y="1369"/>
                    </a:lnTo>
                    <a:lnTo>
                      <a:pt x="3509" y="1365"/>
                    </a:lnTo>
                    <a:lnTo>
                      <a:pt x="3484" y="1359"/>
                    </a:lnTo>
                    <a:lnTo>
                      <a:pt x="3480" y="1358"/>
                    </a:lnTo>
                    <a:lnTo>
                      <a:pt x="3461" y="1352"/>
                    </a:lnTo>
                    <a:lnTo>
                      <a:pt x="3457" y="1351"/>
                    </a:lnTo>
                    <a:lnTo>
                      <a:pt x="3438" y="1345"/>
                    </a:lnTo>
                    <a:lnTo>
                      <a:pt x="3417" y="1338"/>
                    </a:lnTo>
                    <a:lnTo>
                      <a:pt x="3414" y="1337"/>
                    </a:lnTo>
                    <a:lnTo>
                      <a:pt x="3396" y="1331"/>
                    </a:lnTo>
                    <a:lnTo>
                      <a:pt x="3393" y="1330"/>
                    </a:lnTo>
                    <a:lnTo>
                      <a:pt x="3376" y="1323"/>
                    </a:lnTo>
                    <a:lnTo>
                      <a:pt x="3373" y="1322"/>
                    </a:lnTo>
                    <a:lnTo>
                      <a:pt x="3357" y="1316"/>
                    </a:lnTo>
                    <a:lnTo>
                      <a:pt x="3354" y="1315"/>
                    </a:lnTo>
                    <a:lnTo>
                      <a:pt x="3338" y="1308"/>
                    </a:lnTo>
                    <a:lnTo>
                      <a:pt x="3336" y="1307"/>
                    </a:lnTo>
                    <a:lnTo>
                      <a:pt x="3321" y="1300"/>
                    </a:lnTo>
                    <a:lnTo>
                      <a:pt x="3318" y="1298"/>
                    </a:lnTo>
                    <a:lnTo>
                      <a:pt x="3304" y="1292"/>
                    </a:lnTo>
                    <a:lnTo>
                      <a:pt x="3302" y="1290"/>
                    </a:lnTo>
                    <a:lnTo>
                      <a:pt x="3289" y="1284"/>
                    </a:lnTo>
                    <a:lnTo>
                      <a:pt x="3286" y="1282"/>
                    </a:lnTo>
                    <a:lnTo>
                      <a:pt x="3274" y="1275"/>
                    </a:lnTo>
                    <a:lnTo>
                      <a:pt x="3271" y="1274"/>
                    </a:lnTo>
                    <a:lnTo>
                      <a:pt x="3259" y="1267"/>
                    </a:lnTo>
                    <a:lnTo>
                      <a:pt x="3257" y="1266"/>
                    </a:lnTo>
                    <a:lnTo>
                      <a:pt x="3246" y="1259"/>
                    </a:lnTo>
                    <a:lnTo>
                      <a:pt x="3243" y="1257"/>
                    </a:lnTo>
                    <a:lnTo>
                      <a:pt x="3233" y="1251"/>
                    </a:lnTo>
                    <a:lnTo>
                      <a:pt x="3230" y="1249"/>
                    </a:lnTo>
                    <a:lnTo>
                      <a:pt x="3221" y="1243"/>
                    </a:lnTo>
                    <a:lnTo>
                      <a:pt x="3217" y="1240"/>
                    </a:lnTo>
                    <a:lnTo>
                      <a:pt x="3210" y="1235"/>
                    </a:lnTo>
                    <a:lnTo>
                      <a:pt x="3205" y="1232"/>
                    </a:lnTo>
                    <a:lnTo>
                      <a:pt x="3199" y="1228"/>
                    </a:lnTo>
                    <a:lnTo>
                      <a:pt x="3194" y="1223"/>
                    </a:lnTo>
                    <a:lnTo>
                      <a:pt x="3189" y="1220"/>
                    </a:lnTo>
                    <a:lnTo>
                      <a:pt x="3182" y="1214"/>
                    </a:lnTo>
                    <a:lnTo>
                      <a:pt x="3180" y="1213"/>
                    </a:lnTo>
                    <a:lnTo>
                      <a:pt x="3174" y="1207"/>
                    </a:lnTo>
                    <a:lnTo>
                      <a:pt x="3172" y="1206"/>
                    </a:lnTo>
                    <a:lnTo>
                      <a:pt x="3164" y="1199"/>
                    </a:lnTo>
                    <a:cubicBezTo>
                      <a:pt x="3153" y="1189"/>
                      <a:pt x="3143" y="1180"/>
                      <a:pt x="3134" y="1170"/>
                    </a:cubicBezTo>
                    <a:cubicBezTo>
                      <a:pt x="3132" y="1170"/>
                      <a:pt x="3068" y="1167"/>
                      <a:pt x="3059" y="1167"/>
                    </a:cubicBezTo>
                    <a:cubicBezTo>
                      <a:pt x="3138" y="1242"/>
                      <a:pt x="3317" y="1365"/>
                      <a:pt x="3688" y="1422"/>
                    </a:cubicBezTo>
                    <a:cubicBezTo>
                      <a:pt x="3691" y="1422"/>
                      <a:pt x="3693" y="1422"/>
                      <a:pt x="3695" y="1421"/>
                    </a:cubicBezTo>
                    <a:cubicBezTo>
                      <a:pt x="3731" y="1416"/>
                      <a:pt x="3768" y="1412"/>
                      <a:pt x="3804" y="1407"/>
                    </a:cubicBezTo>
                    <a:cubicBezTo>
                      <a:pt x="3775" y="1405"/>
                      <a:pt x="3745" y="1402"/>
                      <a:pt x="3713" y="1399"/>
                    </a:cubicBezTo>
                    <a:cubicBezTo>
                      <a:pt x="3700" y="1400"/>
                      <a:pt x="3687" y="1401"/>
                      <a:pt x="3674" y="1402"/>
                    </a:cubicBezTo>
                    <a:close/>
                    <a:moveTo>
                      <a:pt x="4326" y="809"/>
                    </a:moveTo>
                    <a:cubicBezTo>
                      <a:pt x="4305" y="807"/>
                      <a:pt x="4291" y="810"/>
                      <a:pt x="4284" y="819"/>
                    </a:cubicBezTo>
                    <a:cubicBezTo>
                      <a:pt x="4278" y="826"/>
                      <a:pt x="4276" y="835"/>
                      <a:pt x="4276" y="848"/>
                    </a:cubicBezTo>
                    <a:lnTo>
                      <a:pt x="4277" y="857"/>
                    </a:lnTo>
                    <a:cubicBezTo>
                      <a:pt x="4278" y="865"/>
                      <a:pt x="4279" y="874"/>
                      <a:pt x="4282" y="885"/>
                    </a:cubicBezTo>
                    <a:cubicBezTo>
                      <a:pt x="4292" y="924"/>
                      <a:pt x="4339" y="1006"/>
                      <a:pt x="4385" y="1084"/>
                    </a:cubicBezTo>
                    <a:cubicBezTo>
                      <a:pt x="4428" y="1158"/>
                      <a:pt x="4444" y="1268"/>
                      <a:pt x="4346" y="1336"/>
                    </a:cubicBezTo>
                    <a:cubicBezTo>
                      <a:pt x="4321" y="1353"/>
                      <a:pt x="4247" y="1393"/>
                      <a:pt x="4088" y="1408"/>
                    </a:cubicBezTo>
                    <a:cubicBezTo>
                      <a:pt x="4140" y="1419"/>
                      <a:pt x="4167" y="1436"/>
                      <a:pt x="4178" y="1446"/>
                    </a:cubicBezTo>
                    <a:lnTo>
                      <a:pt x="4178" y="1446"/>
                    </a:lnTo>
                    <a:cubicBezTo>
                      <a:pt x="4344" y="1429"/>
                      <a:pt x="4405" y="1379"/>
                      <a:pt x="4454" y="1339"/>
                    </a:cubicBezTo>
                    <a:cubicBezTo>
                      <a:pt x="4467" y="1328"/>
                      <a:pt x="4479" y="1317"/>
                      <a:pt x="4493" y="1309"/>
                    </a:cubicBezTo>
                    <a:cubicBezTo>
                      <a:pt x="4511" y="1297"/>
                      <a:pt x="4523" y="1275"/>
                      <a:pt x="4529" y="1243"/>
                    </a:cubicBezTo>
                    <a:cubicBezTo>
                      <a:pt x="4532" y="1228"/>
                      <a:pt x="4533" y="1211"/>
                      <a:pt x="4533" y="1192"/>
                    </a:cubicBezTo>
                    <a:cubicBezTo>
                      <a:pt x="4533" y="1099"/>
                      <a:pt x="4499" y="989"/>
                      <a:pt x="4476" y="958"/>
                    </a:cubicBezTo>
                    <a:cubicBezTo>
                      <a:pt x="4447" y="919"/>
                      <a:pt x="4443" y="874"/>
                      <a:pt x="4443" y="851"/>
                    </a:cubicBezTo>
                    <a:cubicBezTo>
                      <a:pt x="4443" y="851"/>
                      <a:pt x="4444" y="839"/>
                      <a:pt x="4444" y="837"/>
                    </a:cubicBezTo>
                    <a:cubicBezTo>
                      <a:pt x="4409" y="819"/>
                      <a:pt x="4375" y="813"/>
                      <a:pt x="4326" y="809"/>
                    </a:cubicBezTo>
                    <a:close/>
                    <a:moveTo>
                      <a:pt x="3323" y="1179"/>
                    </a:moveTo>
                    <a:cubicBezTo>
                      <a:pt x="3321" y="1179"/>
                      <a:pt x="3165" y="1171"/>
                      <a:pt x="3155" y="1171"/>
                    </a:cubicBezTo>
                    <a:cubicBezTo>
                      <a:pt x="3159" y="1175"/>
                      <a:pt x="3167" y="1182"/>
                      <a:pt x="3167" y="1182"/>
                    </a:cubicBezTo>
                    <a:lnTo>
                      <a:pt x="3167" y="1183"/>
                    </a:lnTo>
                    <a:lnTo>
                      <a:pt x="3171" y="1186"/>
                    </a:lnTo>
                    <a:lnTo>
                      <a:pt x="3174" y="1189"/>
                    </a:lnTo>
                    <a:lnTo>
                      <a:pt x="3177" y="1191"/>
                    </a:lnTo>
                    <a:lnTo>
                      <a:pt x="3182" y="1195"/>
                    </a:lnTo>
                    <a:lnTo>
                      <a:pt x="3185" y="1198"/>
                    </a:lnTo>
                    <a:lnTo>
                      <a:pt x="3190" y="1202"/>
                    </a:lnTo>
                    <a:lnTo>
                      <a:pt x="3194" y="1205"/>
                    </a:lnTo>
                    <a:lnTo>
                      <a:pt x="3199" y="1209"/>
                    </a:lnTo>
                    <a:lnTo>
                      <a:pt x="3203" y="1212"/>
                    </a:lnTo>
                    <a:lnTo>
                      <a:pt x="3209" y="1216"/>
                    </a:lnTo>
                    <a:lnTo>
                      <a:pt x="3214" y="1220"/>
                    </a:lnTo>
                    <a:lnTo>
                      <a:pt x="3219" y="1224"/>
                    </a:lnTo>
                    <a:lnTo>
                      <a:pt x="3224" y="1227"/>
                    </a:lnTo>
                    <a:lnTo>
                      <a:pt x="3230" y="1231"/>
                    </a:lnTo>
                    <a:lnTo>
                      <a:pt x="3236" y="1235"/>
                    </a:lnTo>
                    <a:lnTo>
                      <a:pt x="3242" y="1239"/>
                    </a:lnTo>
                    <a:lnTo>
                      <a:pt x="3248" y="1243"/>
                    </a:lnTo>
                    <a:lnTo>
                      <a:pt x="3255" y="1247"/>
                    </a:lnTo>
                    <a:lnTo>
                      <a:pt x="3261" y="1251"/>
                    </a:lnTo>
                    <a:cubicBezTo>
                      <a:pt x="3261" y="1251"/>
                      <a:pt x="3269" y="1255"/>
                      <a:pt x="3269" y="1256"/>
                    </a:cubicBezTo>
                    <a:lnTo>
                      <a:pt x="3274" y="1259"/>
                    </a:lnTo>
                    <a:lnTo>
                      <a:pt x="3284" y="1264"/>
                    </a:lnTo>
                    <a:lnTo>
                      <a:pt x="3289" y="1267"/>
                    </a:lnTo>
                    <a:cubicBezTo>
                      <a:pt x="3289" y="1267"/>
                      <a:pt x="3304" y="1275"/>
                      <a:pt x="3304" y="1275"/>
                    </a:cubicBezTo>
                    <a:lnTo>
                      <a:pt x="3320" y="1283"/>
                    </a:lnTo>
                    <a:lnTo>
                      <a:pt x="3337" y="1291"/>
                    </a:lnTo>
                    <a:lnTo>
                      <a:pt x="3339" y="1292"/>
                    </a:lnTo>
                    <a:lnTo>
                      <a:pt x="3354" y="1299"/>
                    </a:lnTo>
                    <a:lnTo>
                      <a:pt x="3358" y="1300"/>
                    </a:lnTo>
                    <a:lnTo>
                      <a:pt x="3373" y="1306"/>
                    </a:lnTo>
                    <a:cubicBezTo>
                      <a:pt x="3373" y="1306"/>
                      <a:pt x="3380" y="1309"/>
                      <a:pt x="3381" y="1309"/>
                    </a:cubicBezTo>
                    <a:lnTo>
                      <a:pt x="3392" y="1314"/>
                    </a:lnTo>
                    <a:lnTo>
                      <a:pt x="3400" y="1317"/>
                    </a:lnTo>
                    <a:lnTo>
                      <a:pt x="3412" y="1321"/>
                    </a:lnTo>
                    <a:lnTo>
                      <a:pt x="3420" y="1324"/>
                    </a:lnTo>
                    <a:lnTo>
                      <a:pt x="3433" y="1329"/>
                    </a:lnTo>
                    <a:lnTo>
                      <a:pt x="3443" y="1332"/>
                    </a:lnTo>
                    <a:lnTo>
                      <a:pt x="3455" y="1335"/>
                    </a:lnTo>
                    <a:lnTo>
                      <a:pt x="3465" y="1338"/>
                    </a:lnTo>
                    <a:lnTo>
                      <a:pt x="3478" y="1342"/>
                    </a:lnTo>
                    <a:lnTo>
                      <a:pt x="3488" y="1345"/>
                    </a:lnTo>
                    <a:lnTo>
                      <a:pt x="3502" y="1349"/>
                    </a:lnTo>
                    <a:lnTo>
                      <a:pt x="3512" y="1351"/>
                    </a:lnTo>
                    <a:lnTo>
                      <a:pt x="3527" y="1355"/>
                    </a:lnTo>
                    <a:lnTo>
                      <a:pt x="3537" y="1357"/>
                    </a:lnTo>
                    <a:lnTo>
                      <a:pt x="3551" y="1360"/>
                    </a:lnTo>
                    <a:lnTo>
                      <a:pt x="3556" y="1361"/>
                    </a:lnTo>
                    <a:lnTo>
                      <a:pt x="3563" y="1363"/>
                    </a:lnTo>
                    <a:lnTo>
                      <a:pt x="3583" y="1366"/>
                    </a:lnTo>
                    <a:lnTo>
                      <a:pt x="3590" y="1368"/>
                    </a:lnTo>
                    <a:lnTo>
                      <a:pt x="3608" y="1371"/>
                    </a:lnTo>
                    <a:lnTo>
                      <a:pt x="3618" y="1372"/>
                    </a:lnTo>
                    <a:cubicBezTo>
                      <a:pt x="3618" y="1372"/>
                      <a:pt x="3630" y="1374"/>
                      <a:pt x="3638" y="1375"/>
                    </a:cubicBezTo>
                    <a:cubicBezTo>
                      <a:pt x="3638" y="1375"/>
                      <a:pt x="3638" y="1375"/>
                      <a:pt x="3638" y="1374"/>
                    </a:cubicBezTo>
                    <a:cubicBezTo>
                      <a:pt x="3638" y="1371"/>
                      <a:pt x="3639" y="1367"/>
                      <a:pt x="3640" y="1364"/>
                    </a:cubicBezTo>
                    <a:cubicBezTo>
                      <a:pt x="3452" y="1315"/>
                      <a:pt x="3338" y="1195"/>
                      <a:pt x="3323" y="1179"/>
                    </a:cubicBezTo>
                    <a:close/>
                    <a:moveTo>
                      <a:pt x="4358" y="1211"/>
                    </a:moveTo>
                    <a:cubicBezTo>
                      <a:pt x="4349" y="1281"/>
                      <a:pt x="4294" y="1324"/>
                      <a:pt x="4277" y="1336"/>
                    </a:cubicBezTo>
                    <a:cubicBezTo>
                      <a:pt x="4262" y="1346"/>
                      <a:pt x="4215" y="1358"/>
                      <a:pt x="4151" y="1368"/>
                    </a:cubicBezTo>
                    <a:cubicBezTo>
                      <a:pt x="4151" y="1370"/>
                      <a:pt x="4151" y="1372"/>
                      <a:pt x="4151" y="1374"/>
                    </a:cubicBezTo>
                    <a:cubicBezTo>
                      <a:pt x="4151" y="1378"/>
                      <a:pt x="4150" y="1383"/>
                      <a:pt x="4148" y="1386"/>
                    </a:cubicBezTo>
                    <a:cubicBezTo>
                      <a:pt x="4262" y="1369"/>
                      <a:pt x="4317" y="1339"/>
                      <a:pt x="4338" y="1324"/>
                    </a:cubicBezTo>
                    <a:cubicBezTo>
                      <a:pt x="4428" y="1262"/>
                      <a:pt x="4413" y="1160"/>
                      <a:pt x="4373" y="1092"/>
                    </a:cubicBezTo>
                    <a:cubicBezTo>
                      <a:pt x="4327" y="1012"/>
                      <a:pt x="4278" y="930"/>
                      <a:pt x="4268" y="888"/>
                    </a:cubicBezTo>
                    <a:cubicBezTo>
                      <a:pt x="4262" y="864"/>
                      <a:pt x="4257" y="836"/>
                      <a:pt x="4269" y="816"/>
                    </a:cubicBezTo>
                    <a:lnTo>
                      <a:pt x="4273" y="810"/>
                    </a:lnTo>
                    <a:cubicBezTo>
                      <a:pt x="4283" y="798"/>
                      <a:pt x="4301" y="793"/>
                      <a:pt x="4325" y="795"/>
                    </a:cubicBezTo>
                    <a:lnTo>
                      <a:pt x="4327" y="795"/>
                    </a:lnTo>
                    <a:cubicBezTo>
                      <a:pt x="4327" y="795"/>
                      <a:pt x="4327" y="795"/>
                      <a:pt x="4328" y="795"/>
                    </a:cubicBezTo>
                    <a:cubicBezTo>
                      <a:pt x="4367" y="798"/>
                      <a:pt x="4392" y="801"/>
                      <a:pt x="4424" y="813"/>
                    </a:cubicBezTo>
                    <a:cubicBezTo>
                      <a:pt x="4433" y="816"/>
                      <a:pt x="4441" y="820"/>
                      <a:pt x="4450" y="824"/>
                    </a:cubicBezTo>
                    <a:cubicBezTo>
                      <a:pt x="4450" y="824"/>
                      <a:pt x="4450" y="823"/>
                      <a:pt x="4450" y="823"/>
                    </a:cubicBezTo>
                    <a:lnTo>
                      <a:pt x="4454" y="824"/>
                    </a:lnTo>
                    <a:cubicBezTo>
                      <a:pt x="4454" y="825"/>
                      <a:pt x="4535" y="853"/>
                      <a:pt x="4626" y="892"/>
                    </a:cubicBezTo>
                    <a:cubicBezTo>
                      <a:pt x="4672" y="900"/>
                      <a:pt x="4715" y="903"/>
                      <a:pt x="4763" y="899"/>
                    </a:cubicBezTo>
                    <a:cubicBezTo>
                      <a:pt x="4786" y="897"/>
                      <a:pt x="4812" y="896"/>
                      <a:pt x="4838" y="896"/>
                    </a:cubicBezTo>
                    <a:cubicBezTo>
                      <a:pt x="4879" y="897"/>
                      <a:pt x="4914" y="905"/>
                      <a:pt x="4949" y="920"/>
                    </a:cubicBezTo>
                    <a:lnTo>
                      <a:pt x="4952" y="922"/>
                    </a:lnTo>
                    <a:cubicBezTo>
                      <a:pt x="4992" y="939"/>
                      <a:pt x="5041" y="960"/>
                      <a:pt x="5057" y="1005"/>
                    </a:cubicBezTo>
                    <a:lnTo>
                      <a:pt x="5059" y="1012"/>
                    </a:lnTo>
                    <a:lnTo>
                      <a:pt x="5060" y="1014"/>
                    </a:lnTo>
                    <a:cubicBezTo>
                      <a:pt x="5060" y="1014"/>
                      <a:pt x="5060" y="1015"/>
                      <a:pt x="5060" y="1015"/>
                    </a:cubicBezTo>
                    <a:lnTo>
                      <a:pt x="5060" y="1016"/>
                    </a:lnTo>
                    <a:lnTo>
                      <a:pt x="5061" y="1020"/>
                    </a:lnTo>
                    <a:lnTo>
                      <a:pt x="5061" y="1022"/>
                    </a:lnTo>
                    <a:lnTo>
                      <a:pt x="5061" y="1024"/>
                    </a:lnTo>
                    <a:lnTo>
                      <a:pt x="5061" y="1024"/>
                    </a:lnTo>
                    <a:lnTo>
                      <a:pt x="5062" y="1028"/>
                    </a:lnTo>
                    <a:lnTo>
                      <a:pt x="5062" y="1031"/>
                    </a:lnTo>
                    <a:lnTo>
                      <a:pt x="5062" y="1033"/>
                    </a:lnTo>
                    <a:cubicBezTo>
                      <a:pt x="5062" y="1033"/>
                      <a:pt x="5062" y="1036"/>
                      <a:pt x="5062" y="1037"/>
                    </a:cubicBezTo>
                    <a:lnTo>
                      <a:pt x="5062" y="1047"/>
                    </a:lnTo>
                    <a:lnTo>
                      <a:pt x="5061" y="1049"/>
                    </a:lnTo>
                    <a:lnTo>
                      <a:pt x="5060" y="1059"/>
                    </a:lnTo>
                    <a:lnTo>
                      <a:pt x="5060" y="1060"/>
                    </a:lnTo>
                    <a:lnTo>
                      <a:pt x="5058" y="1069"/>
                    </a:lnTo>
                    <a:lnTo>
                      <a:pt x="5058" y="1071"/>
                    </a:lnTo>
                    <a:cubicBezTo>
                      <a:pt x="5058" y="1071"/>
                      <a:pt x="5055" y="1080"/>
                      <a:pt x="5055" y="1081"/>
                    </a:cubicBezTo>
                    <a:lnTo>
                      <a:pt x="5053" y="1089"/>
                    </a:lnTo>
                    <a:lnTo>
                      <a:pt x="5052" y="1091"/>
                    </a:lnTo>
                    <a:lnTo>
                      <a:pt x="5046" y="1105"/>
                    </a:lnTo>
                    <a:cubicBezTo>
                      <a:pt x="5046" y="1105"/>
                      <a:pt x="5046" y="1106"/>
                      <a:pt x="5046" y="1106"/>
                    </a:cubicBezTo>
                    <a:lnTo>
                      <a:pt x="5043" y="1111"/>
                    </a:lnTo>
                    <a:cubicBezTo>
                      <a:pt x="5031" y="1138"/>
                      <a:pt x="5014" y="1163"/>
                      <a:pt x="4994" y="1186"/>
                    </a:cubicBezTo>
                    <a:lnTo>
                      <a:pt x="4983" y="1199"/>
                    </a:lnTo>
                    <a:lnTo>
                      <a:pt x="4975" y="1207"/>
                    </a:lnTo>
                    <a:lnTo>
                      <a:pt x="4968" y="1215"/>
                    </a:lnTo>
                    <a:lnTo>
                      <a:pt x="4967" y="1217"/>
                    </a:lnTo>
                    <a:lnTo>
                      <a:pt x="4966" y="1218"/>
                    </a:lnTo>
                    <a:lnTo>
                      <a:pt x="4965" y="1219"/>
                    </a:lnTo>
                    <a:lnTo>
                      <a:pt x="4962" y="1223"/>
                    </a:lnTo>
                    <a:lnTo>
                      <a:pt x="4961" y="1225"/>
                    </a:lnTo>
                    <a:lnTo>
                      <a:pt x="4960" y="1227"/>
                    </a:lnTo>
                    <a:lnTo>
                      <a:pt x="4959" y="1227"/>
                    </a:lnTo>
                    <a:lnTo>
                      <a:pt x="4956" y="1231"/>
                    </a:lnTo>
                    <a:lnTo>
                      <a:pt x="4955" y="1234"/>
                    </a:lnTo>
                    <a:lnTo>
                      <a:pt x="4955" y="1235"/>
                    </a:lnTo>
                    <a:lnTo>
                      <a:pt x="4954" y="1236"/>
                    </a:lnTo>
                    <a:lnTo>
                      <a:pt x="4952" y="1240"/>
                    </a:lnTo>
                    <a:lnTo>
                      <a:pt x="4951" y="1243"/>
                    </a:lnTo>
                    <a:lnTo>
                      <a:pt x="4950" y="1244"/>
                    </a:lnTo>
                    <a:lnTo>
                      <a:pt x="4950" y="1245"/>
                    </a:lnTo>
                    <a:lnTo>
                      <a:pt x="4949" y="1249"/>
                    </a:lnTo>
                    <a:lnTo>
                      <a:pt x="4948" y="1252"/>
                    </a:lnTo>
                    <a:lnTo>
                      <a:pt x="4948" y="1254"/>
                    </a:lnTo>
                    <a:lnTo>
                      <a:pt x="4947" y="1255"/>
                    </a:lnTo>
                    <a:lnTo>
                      <a:pt x="4946" y="1259"/>
                    </a:lnTo>
                    <a:lnTo>
                      <a:pt x="4946" y="1263"/>
                    </a:lnTo>
                    <a:lnTo>
                      <a:pt x="4946" y="1264"/>
                    </a:lnTo>
                    <a:lnTo>
                      <a:pt x="4946" y="1266"/>
                    </a:lnTo>
                    <a:lnTo>
                      <a:pt x="4946" y="1271"/>
                    </a:lnTo>
                    <a:cubicBezTo>
                      <a:pt x="4947" y="1304"/>
                      <a:pt x="4968" y="1328"/>
                      <a:pt x="4998" y="1330"/>
                    </a:cubicBezTo>
                    <a:lnTo>
                      <a:pt x="5009" y="1331"/>
                    </a:lnTo>
                    <a:lnTo>
                      <a:pt x="5011" y="1332"/>
                    </a:lnTo>
                    <a:lnTo>
                      <a:pt x="5012" y="1332"/>
                    </a:lnTo>
                    <a:lnTo>
                      <a:pt x="5019" y="1333"/>
                    </a:lnTo>
                    <a:lnTo>
                      <a:pt x="5021" y="1334"/>
                    </a:lnTo>
                    <a:lnTo>
                      <a:pt x="5022" y="1334"/>
                    </a:lnTo>
                    <a:lnTo>
                      <a:pt x="5027" y="1336"/>
                    </a:lnTo>
                    <a:lnTo>
                      <a:pt x="5030" y="1337"/>
                    </a:lnTo>
                    <a:lnTo>
                      <a:pt x="5030" y="1337"/>
                    </a:lnTo>
                    <a:lnTo>
                      <a:pt x="5035" y="1339"/>
                    </a:lnTo>
                    <a:lnTo>
                      <a:pt x="5038" y="1341"/>
                    </a:lnTo>
                    <a:lnTo>
                      <a:pt x="5041" y="1344"/>
                    </a:lnTo>
                    <a:lnTo>
                      <a:pt x="5044" y="1346"/>
                    </a:lnTo>
                    <a:lnTo>
                      <a:pt x="5047" y="1348"/>
                    </a:lnTo>
                    <a:lnTo>
                      <a:pt x="5049" y="1350"/>
                    </a:lnTo>
                    <a:lnTo>
                      <a:pt x="5052" y="1353"/>
                    </a:lnTo>
                    <a:lnTo>
                      <a:pt x="5053" y="1354"/>
                    </a:lnTo>
                    <a:lnTo>
                      <a:pt x="5054" y="1356"/>
                    </a:lnTo>
                    <a:lnTo>
                      <a:pt x="5056" y="1359"/>
                    </a:lnTo>
                    <a:lnTo>
                      <a:pt x="5057" y="1360"/>
                    </a:lnTo>
                    <a:cubicBezTo>
                      <a:pt x="5057" y="1360"/>
                      <a:pt x="5058" y="1361"/>
                      <a:pt x="5058" y="1361"/>
                    </a:cubicBezTo>
                    <a:lnTo>
                      <a:pt x="5060" y="1366"/>
                    </a:lnTo>
                    <a:lnTo>
                      <a:pt x="5061" y="1367"/>
                    </a:lnTo>
                    <a:lnTo>
                      <a:pt x="5063" y="1372"/>
                    </a:lnTo>
                    <a:cubicBezTo>
                      <a:pt x="5063" y="1372"/>
                      <a:pt x="5063" y="1373"/>
                      <a:pt x="5063" y="1373"/>
                    </a:cubicBezTo>
                    <a:lnTo>
                      <a:pt x="5065" y="1379"/>
                    </a:lnTo>
                    <a:lnTo>
                      <a:pt x="5065" y="1380"/>
                    </a:lnTo>
                    <a:lnTo>
                      <a:pt x="5066" y="1385"/>
                    </a:lnTo>
                    <a:lnTo>
                      <a:pt x="5066" y="1387"/>
                    </a:lnTo>
                    <a:lnTo>
                      <a:pt x="5067" y="1391"/>
                    </a:lnTo>
                    <a:lnTo>
                      <a:pt x="5067" y="1393"/>
                    </a:lnTo>
                    <a:lnTo>
                      <a:pt x="5067" y="1397"/>
                    </a:lnTo>
                    <a:lnTo>
                      <a:pt x="5067" y="1401"/>
                    </a:lnTo>
                    <a:cubicBezTo>
                      <a:pt x="5067" y="1401"/>
                      <a:pt x="5067" y="1405"/>
                      <a:pt x="5067" y="1406"/>
                    </a:cubicBezTo>
                    <a:cubicBezTo>
                      <a:pt x="5071" y="1412"/>
                      <a:pt x="5074" y="1419"/>
                      <a:pt x="5077" y="1426"/>
                    </a:cubicBezTo>
                    <a:cubicBezTo>
                      <a:pt x="5084" y="1409"/>
                      <a:pt x="5087" y="1397"/>
                      <a:pt x="5087" y="1386"/>
                    </a:cubicBezTo>
                    <a:cubicBezTo>
                      <a:pt x="5087" y="1361"/>
                      <a:pt x="5066" y="1348"/>
                      <a:pt x="5028" y="1324"/>
                    </a:cubicBezTo>
                    <a:lnTo>
                      <a:pt x="5005" y="1309"/>
                    </a:lnTo>
                    <a:cubicBezTo>
                      <a:pt x="4984" y="1295"/>
                      <a:pt x="4974" y="1284"/>
                      <a:pt x="4973" y="1271"/>
                    </a:cubicBezTo>
                    <a:lnTo>
                      <a:pt x="4973" y="1268"/>
                    </a:lnTo>
                    <a:cubicBezTo>
                      <a:pt x="4973" y="1252"/>
                      <a:pt x="4985" y="1238"/>
                      <a:pt x="5005" y="1217"/>
                    </a:cubicBezTo>
                    <a:cubicBezTo>
                      <a:pt x="5027" y="1193"/>
                      <a:pt x="5058" y="1161"/>
                      <a:pt x="5083" y="1108"/>
                    </a:cubicBezTo>
                    <a:cubicBezTo>
                      <a:pt x="5092" y="1090"/>
                      <a:pt x="5097" y="1071"/>
                      <a:pt x="5097" y="1053"/>
                    </a:cubicBezTo>
                    <a:cubicBezTo>
                      <a:pt x="5097" y="1032"/>
                      <a:pt x="5091" y="1012"/>
                      <a:pt x="5080" y="993"/>
                    </a:cubicBezTo>
                    <a:cubicBezTo>
                      <a:pt x="5043" y="928"/>
                      <a:pt x="4958" y="888"/>
                      <a:pt x="4911" y="884"/>
                    </a:cubicBezTo>
                    <a:cubicBezTo>
                      <a:pt x="4896" y="882"/>
                      <a:pt x="4878" y="877"/>
                      <a:pt x="4857" y="868"/>
                    </a:cubicBezTo>
                    <a:cubicBezTo>
                      <a:pt x="4827" y="870"/>
                      <a:pt x="4797" y="871"/>
                      <a:pt x="4768" y="870"/>
                    </a:cubicBezTo>
                    <a:lnTo>
                      <a:pt x="4751" y="870"/>
                    </a:lnTo>
                    <a:lnTo>
                      <a:pt x="4734" y="869"/>
                    </a:lnTo>
                    <a:lnTo>
                      <a:pt x="4716" y="867"/>
                    </a:lnTo>
                    <a:lnTo>
                      <a:pt x="4707" y="866"/>
                    </a:lnTo>
                    <a:lnTo>
                      <a:pt x="4698" y="865"/>
                    </a:lnTo>
                    <a:lnTo>
                      <a:pt x="4693" y="865"/>
                    </a:lnTo>
                    <a:lnTo>
                      <a:pt x="4690" y="864"/>
                    </a:lnTo>
                    <a:lnTo>
                      <a:pt x="4687" y="864"/>
                    </a:lnTo>
                    <a:lnTo>
                      <a:pt x="4680" y="863"/>
                    </a:lnTo>
                    <a:lnTo>
                      <a:pt x="4673" y="862"/>
                    </a:lnTo>
                    <a:lnTo>
                      <a:pt x="4670" y="861"/>
                    </a:lnTo>
                    <a:lnTo>
                      <a:pt x="4667" y="861"/>
                    </a:lnTo>
                    <a:lnTo>
                      <a:pt x="4661" y="860"/>
                    </a:lnTo>
                    <a:lnTo>
                      <a:pt x="4652" y="858"/>
                    </a:lnTo>
                    <a:lnTo>
                      <a:pt x="4650" y="858"/>
                    </a:lnTo>
                    <a:lnTo>
                      <a:pt x="4647" y="857"/>
                    </a:lnTo>
                    <a:lnTo>
                      <a:pt x="4642" y="856"/>
                    </a:lnTo>
                    <a:lnTo>
                      <a:pt x="4633" y="854"/>
                    </a:lnTo>
                    <a:lnTo>
                      <a:pt x="4630" y="854"/>
                    </a:lnTo>
                    <a:lnTo>
                      <a:pt x="4627" y="853"/>
                    </a:lnTo>
                    <a:lnTo>
                      <a:pt x="4623" y="852"/>
                    </a:lnTo>
                    <a:lnTo>
                      <a:pt x="4611" y="849"/>
                    </a:lnTo>
                    <a:lnTo>
                      <a:pt x="4610" y="848"/>
                    </a:lnTo>
                    <a:lnTo>
                      <a:pt x="4604" y="847"/>
                    </a:lnTo>
                    <a:lnTo>
                      <a:pt x="4585" y="841"/>
                    </a:lnTo>
                    <a:lnTo>
                      <a:pt x="4566" y="835"/>
                    </a:lnTo>
                    <a:lnTo>
                      <a:pt x="4547" y="829"/>
                    </a:lnTo>
                    <a:lnTo>
                      <a:pt x="4528" y="823"/>
                    </a:lnTo>
                    <a:lnTo>
                      <a:pt x="4509" y="816"/>
                    </a:lnTo>
                    <a:lnTo>
                      <a:pt x="4491" y="810"/>
                    </a:lnTo>
                    <a:lnTo>
                      <a:pt x="4473" y="803"/>
                    </a:lnTo>
                    <a:lnTo>
                      <a:pt x="4456" y="797"/>
                    </a:lnTo>
                    <a:lnTo>
                      <a:pt x="4439" y="791"/>
                    </a:lnTo>
                    <a:lnTo>
                      <a:pt x="4422" y="785"/>
                    </a:lnTo>
                    <a:cubicBezTo>
                      <a:pt x="4422" y="785"/>
                      <a:pt x="4406" y="779"/>
                      <a:pt x="4406" y="779"/>
                    </a:cubicBezTo>
                    <a:cubicBezTo>
                      <a:pt x="4379" y="768"/>
                      <a:pt x="4351" y="757"/>
                      <a:pt x="4323" y="746"/>
                    </a:cubicBezTo>
                    <a:cubicBezTo>
                      <a:pt x="4285" y="745"/>
                      <a:pt x="4254" y="765"/>
                      <a:pt x="4236" y="802"/>
                    </a:cubicBezTo>
                    <a:cubicBezTo>
                      <a:pt x="4209" y="858"/>
                      <a:pt x="4217" y="956"/>
                      <a:pt x="4295" y="1046"/>
                    </a:cubicBezTo>
                    <a:cubicBezTo>
                      <a:pt x="4344" y="1103"/>
                      <a:pt x="4365" y="1158"/>
                      <a:pt x="4358" y="1211"/>
                    </a:cubicBezTo>
                    <a:close/>
                    <a:moveTo>
                      <a:pt x="3931" y="1397"/>
                    </a:moveTo>
                    <a:cubicBezTo>
                      <a:pt x="3964" y="1396"/>
                      <a:pt x="3993" y="1396"/>
                      <a:pt x="4018" y="1398"/>
                    </a:cubicBezTo>
                    <a:cubicBezTo>
                      <a:pt x="4028" y="1398"/>
                      <a:pt x="4037" y="1397"/>
                      <a:pt x="4046" y="1397"/>
                    </a:cubicBezTo>
                    <a:cubicBezTo>
                      <a:pt x="3967" y="1392"/>
                      <a:pt x="3887" y="1391"/>
                      <a:pt x="3808" y="1393"/>
                    </a:cubicBezTo>
                    <a:cubicBezTo>
                      <a:pt x="3841" y="1396"/>
                      <a:pt x="3872" y="1398"/>
                      <a:pt x="3901" y="1398"/>
                    </a:cubicBezTo>
                    <a:cubicBezTo>
                      <a:pt x="3911" y="1398"/>
                      <a:pt x="3921" y="1397"/>
                      <a:pt x="3931" y="1397"/>
                    </a:cubicBezTo>
                    <a:close/>
                    <a:moveTo>
                      <a:pt x="4679" y="1266"/>
                    </a:moveTo>
                    <a:cubicBezTo>
                      <a:pt x="4665" y="1291"/>
                      <a:pt x="4658" y="1316"/>
                      <a:pt x="4658" y="1340"/>
                    </a:cubicBezTo>
                    <a:cubicBezTo>
                      <a:pt x="4658" y="1417"/>
                      <a:pt x="4728" y="1473"/>
                      <a:pt x="4775" y="1511"/>
                    </a:cubicBezTo>
                    <a:cubicBezTo>
                      <a:pt x="4795" y="1527"/>
                      <a:pt x="4810" y="1539"/>
                      <a:pt x="4814" y="1549"/>
                    </a:cubicBezTo>
                    <a:cubicBezTo>
                      <a:pt x="4818" y="1558"/>
                      <a:pt x="4820" y="1572"/>
                      <a:pt x="4820" y="1588"/>
                    </a:cubicBezTo>
                    <a:cubicBezTo>
                      <a:pt x="4820" y="1613"/>
                      <a:pt x="4815" y="1639"/>
                      <a:pt x="4813" y="1654"/>
                    </a:cubicBezTo>
                    <a:cubicBezTo>
                      <a:pt x="4867" y="1649"/>
                      <a:pt x="4900" y="1625"/>
                      <a:pt x="4912" y="1583"/>
                    </a:cubicBezTo>
                    <a:cubicBezTo>
                      <a:pt x="4915" y="1572"/>
                      <a:pt x="4916" y="1560"/>
                      <a:pt x="4916" y="1547"/>
                    </a:cubicBezTo>
                    <a:cubicBezTo>
                      <a:pt x="4916" y="1496"/>
                      <a:pt x="4893" y="1450"/>
                      <a:pt x="4887" y="1446"/>
                    </a:cubicBezTo>
                    <a:cubicBezTo>
                      <a:pt x="4866" y="1432"/>
                      <a:pt x="4837" y="1349"/>
                      <a:pt x="4831" y="1332"/>
                    </a:cubicBezTo>
                    <a:lnTo>
                      <a:pt x="4830" y="1330"/>
                    </a:lnTo>
                    <a:lnTo>
                      <a:pt x="4843" y="1325"/>
                    </a:lnTo>
                    <a:lnTo>
                      <a:pt x="4844" y="1327"/>
                    </a:lnTo>
                    <a:cubicBezTo>
                      <a:pt x="4845" y="1330"/>
                      <a:pt x="4874" y="1392"/>
                      <a:pt x="4974" y="1380"/>
                    </a:cubicBezTo>
                    <a:cubicBezTo>
                      <a:pt x="5008" y="1376"/>
                      <a:pt x="5034" y="1380"/>
                      <a:pt x="5052" y="1392"/>
                    </a:cubicBezTo>
                    <a:cubicBezTo>
                      <a:pt x="5050" y="1375"/>
                      <a:pt x="5043" y="1362"/>
                      <a:pt x="5030" y="1354"/>
                    </a:cubicBezTo>
                    <a:cubicBezTo>
                      <a:pt x="5030" y="1354"/>
                      <a:pt x="5029" y="1353"/>
                      <a:pt x="5029" y="1353"/>
                    </a:cubicBezTo>
                    <a:lnTo>
                      <a:pt x="5021" y="1349"/>
                    </a:lnTo>
                    <a:lnTo>
                      <a:pt x="5018" y="1348"/>
                    </a:lnTo>
                    <a:lnTo>
                      <a:pt x="5016" y="1348"/>
                    </a:lnTo>
                    <a:lnTo>
                      <a:pt x="5015" y="1347"/>
                    </a:lnTo>
                    <a:lnTo>
                      <a:pt x="5010" y="1346"/>
                    </a:lnTo>
                    <a:cubicBezTo>
                      <a:pt x="5006" y="1345"/>
                      <a:pt x="5001" y="1344"/>
                      <a:pt x="4997" y="1344"/>
                    </a:cubicBezTo>
                    <a:cubicBezTo>
                      <a:pt x="4959" y="1341"/>
                      <a:pt x="4933" y="1312"/>
                      <a:pt x="4932" y="1272"/>
                    </a:cubicBezTo>
                    <a:lnTo>
                      <a:pt x="4932" y="1269"/>
                    </a:lnTo>
                    <a:lnTo>
                      <a:pt x="4932" y="1265"/>
                    </a:lnTo>
                    <a:lnTo>
                      <a:pt x="4932" y="1263"/>
                    </a:lnTo>
                    <a:lnTo>
                      <a:pt x="4932" y="1262"/>
                    </a:lnTo>
                    <a:lnTo>
                      <a:pt x="4932" y="1257"/>
                    </a:lnTo>
                    <a:lnTo>
                      <a:pt x="4933" y="1252"/>
                    </a:lnTo>
                    <a:lnTo>
                      <a:pt x="4934" y="1251"/>
                    </a:lnTo>
                    <a:lnTo>
                      <a:pt x="4934" y="1249"/>
                    </a:lnTo>
                    <a:lnTo>
                      <a:pt x="4935" y="1245"/>
                    </a:lnTo>
                    <a:lnTo>
                      <a:pt x="4937" y="1240"/>
                    </a:lnTo>
                    <a:lnTo>
                      <a:pt x="4937" y="1239"/>
                    </a:lnTo>
                    <a:lnTo>
                      <a:pt x="4938" y="1238"/>
                    </a:lnTo>
                    <a:lnTo>
                      <a:pt x="4939" y="1235"/>
                    </a:lnTo>
                    <a:lnTo>
                      <a:pt x="4941" y="1230"/>
                    </a:lnTo>
                    <a:cubicBezTo>
                      <a:pt x="4941" y="1230"/>
                      <a:pt x="4942" y="1229"/>
                      <a:pt x="4942" y="1229"/>
                    </a:cubicBezTo>
                    <a:lnTo>
                      <a:pt x="4942" y="1227"/>
                    </a:lnTo>
                    <a:lnTo>
                      <a:pt x="4944" y="1225"/>
                    </a:lnTo>
                    <a:lnTo>
                      <a:pt x="4947" y="1220"/>
                    </a:lnTo>
                    <a:lnTo>
                      <a:pt x="4948" y="1219"/>
                    </a:lnTo>
                    <a:lnTo>
                      <a:pt x="4949" y="1217"/>
                    </a:lnTo>
                    <a:lnTo>
                      <a:pt x="4950" y="1215"/>
                    </a:lnTo>
                    <a:lnTo>
                      <a:pt x="4954" y="1210"/>
                    </a:lnTo>
                    <a:lnTo>
                      <a:pt x="4957" y="1206"/>
                    </a:lnTo>
                    <a:lnTo>
                      <a:pt x="4965" y="1198"/>
                    </a:lnTo>
                    <a:lnTo>
                      <a:pt x="4972" y="1189"/>
                    </a:lnTo>
                    <a:lnTo>
                      <a:pt x="4984" y="1177"/>
                    </a:lnTo>
                    <a:cubicBezTo>
                      <a:pt x="5003" y="1155"/>
                      <a:pt x="5019" y="1130"/>
                      <a:pt x="5031" y="1105"/>
                    </a:cubicBezTo>
                    <a:cubicBezTo>
                      <a:pt x="5031" y="1105"/>
                      <a:pt x="5033" y="1101"/>
                      <a:pt x="5033" y="1101"/>
                    </a:cubicBezTo>
                    <a:cubicBezTo>
                      <a:pt x="5033" y="1101"/>
                      <a:pt x="5033" y="1100"/>
                      <a:pt x="5033" y="1099"/>
                    </a:cubicBezTo>
                    <a:cubicBezTo>
                      <a:pt x="5033" y="1099"/>
                      <a:pt x="5036" y="1093"/>
                      <a:pt x="5036" y="1093"/>
                    </a:cubicBezTo>
                    <a:cubicBezTo>
                      <a:pt x="5036" y="1093"/>
                      <a:pt x="5038" y="1086"/>
                      <a:pt x="5038" y="1086"/>
                    </a:cubicBezTo>
                    <a:cubicBezTo>
                      <a:pt x="5038" y="1086"/>
                      <a:pt x="5039" y="1084"/>
                      <a:pt x="5039" y="1084"/>
                    </a:cubicBezTo>
                    <a:cubicBezTo>
                      <a:pt x="5039" y="1084"/>
                      <a:pt x="5041" y="1077"/>
                      <a:pt x="5041" y="1077"/>
                    </a:cubicBezTo>
                    <a:cubicBezTo>
                      <a:pt x="5041" y="1077"/>
                      <a:pt x="5042" y="1077"/>
                      <a:pt x="5042" y="1077"/>
                    </a:cubicBezTo>
                    <a:lnTo>
                      <a:pt x="5044" y="1069"/>
                    </a:lnTo>
                    <a:lnTo>
                      <a:pt x="5044" y="1066"/>
                    </a:lnTo>
                    <a:cubicBezTo>
                      <a:pt x="5044" y="1066"/>
                      <a:pt x="5046" y="1058"/>
                      <a:pt x="5046" y="1057"/>
                    </a:cubicBezTo>
                    <a:lnTo>
                      <a:pt x="5047" y="1048"/>
                    </a:lnTo>
                    <a:lnTo>
                      <a:pt x="5048" y="1046"/>
                    </a:lnTo>
                    <a:cubicBezTo>
                      <a:pt x="5048" y="1046"/>
                      <a:pt x="5048" y="1037"/>
                      <a:pt x="5048" y="1037"/>
                    </a:cubicBezTo>
                    <a:cubicBezTo>
                      <a:pt x="5048" y="1037"/>
                      <a:pt x="5048" y="1037"/>
                      <a:pt x="5048" y="1037"/>
                    </a:cubicBezTo>
                    <a:lnTo>
                      <a:pt x="5048" y="1035"/>
                    </a:lnTo>
                    <a:lnTo>
                      <a:pt x="5048" y="1033"/>
                    </a:lnTo>
                    <a:lnTo>
                      <a:pt x="5048" y="1032"/>
                    </a:lnTo>
                    <a:cubicBezTo>
                      <a:pt x="5048" y="1032"/>
                      <a:pt x="5048" y="1030"/>
                      <a:pt x="5048" y="1030"/>
                    </a:cubicBezTo>
                    <a:lnTo>
                      <a:pt x="5047" y="1028"/>
                    </a:lnTo>
                    <a:lnTo>
                      <a:pt x="5047" y="1026"/>
                    </a:lnTo>
                    <a:lnTo>
                      <a:pt x="5047" y="1025"/>
                    </a:lnTo>
                    <a:lnTo>
                      <a:pt x="5047" y="1023"/>
                    </a:lnTo>
                    <a:lnTo>
                      <a:pt x="5047" y="1021"/>
                    </a:lnTo>
                    <a:lnTo>
                      <a:pt x="5046" y="1019"/>
                    </a:lnTo>
                    <a:lnTo>
                      <a:pt x="5046" y="1018"/>
                    </a:lnTo>
                    <a:lnTo>
                      <a:pt x="5046" y="1016"/>
                    </a:lnTo>
                    <a:lnTo>
                      <a:pt x="5044" y="1009"/>
                    </a:lnTo>
                    <a:cubicBezTo>
                      <a:pt x="5030" y="971"/>
                      <a:pt x="4984" y="951"/>
                      <a:pt x="4947" y="935"/>
                    </a:cubicBezTo>
                    <a:lnTo>
                      <a:pt x="4943" y="933"/>
                    </a:lnTo>
                    <a:cubicBezTo>
                      <a:pt x="4910" y="919"/>
                      <a:pt x="4877" y="912"/>
                      <a:pt x="4837" y="911"/>
                    </a:cubicBezTo>
                    <a:cubicBezTo>
                      <a:pt x="4812" y="910"/>
                      <a:pt x="4787" y="912"/>
                      <a:pt x="4764" y="913"/>
                    </a:cubicBezTo>
                    <a:cubicBezTo>
                      <a:pt x="4764" y="913"/>
                      <a:pt x="4737" y="915"/>
                      <a:pt x="4737" y="915"/>
                    </a:cubicBezTo>
                    <a:cubicBezTo>
                      <a:pt x="4715" y="915"/>
                      <a:pt x="4693" y="914"/>
                      <a:pt x="4672" y="913"/>
                    </a:cubicBezTo>
                    <a:cubicBezTo>
                      <a:pt x="4713" y="931"/>
                      <a:pt x="4748" y="948"/>
                      <a:pt x="4777" y="964"/>
                    </a:cubicBezTo>
                    <a:cubicBezTo>
                      <a:pt x="4810" y="982"/>
                      <a:pt x="4827" y="1001"/>
                      <a:pt x="4832" y="1023"/>
                    </a:cubicBezTo>
                    <a:cubicBezTo>
                      <a:pt x="4832" y="1026"/>
                      <a:pt x="4833" y="1029"/>
                      <a:pt x="4833" y="1033"/>
                    </a:cubicBezTo>
                    <a:cubicBezTo>
                      <a:pt x="4833" y="1065"/>
                      <a:pt x="4806" y="1098"/>
                      <a:pt x="4768" y="1143"/>
                    </a:cubicBezTo>
                    <a:cubicBezTo>
                      <a:pt x="4740" y="1178"/>
                      <a:pt x="4707" y="1217"/>
                      <a:pt x="4679" y="1266"/>
                    </a:cubicBezTo>
                    <a:close/>
                    <a:moveTo>
                      <a:pt x="4449" y="780"/>
                    </a:moveTo>
                    <a:cubicBezTo>
                      <a:pt x="4449" y="780"/>
                      <a:pt x="4454" y="782"/>
                      <a:pt x="4454" y="782"/>
                    </a:cubicBezTo>
                    <a:lnTo>
                      <a:pt x="4465" y="785"/>
                    </a:lnTo>
                    <a:lnTo>
                      <a:pt x="4469" y="787"/>
                    </a:lnTo>
                    <a:lnTo>
                      <a:pt x="4482" y="791"/>
                    </a:lnTo>
                    <a:lnTo>
                      <a:pt x="4489" y="794"/>
                    </a:lnTo>
                    <a:lnTo>
                      <a:pt x="4499" y="797"/>
                    </a:lnTo>
                    <a:lnTo>
                      <a:pt x="4516" y="804"/>
                    </a:lnTo>
                    <a:lnTo>
                      <a:pt x="4525" y="806"/>
                    </a:lnTo>
                    <a:lnTo>
                      <a:pt x="4534" y="810"/>
                    </a:lnTo>
                    <a:lnTo>
                      <a:pt x="4541" y="812"/>
                    </a:lnTo>
                    <a:lnTo>
                      <a:pt x="4552" y="816"/>
                    </a:lnTo>
                    <a:lnTo>
                      <a:pt x="4571" y="822"/>
                    </a:lnTo>
                    <a:lnTo>
                      <a:pt x="4589" y="828"/>
                    </a:lnTo>
                    <a:lnTo>
                      <a:pt x="4607" y="833"/>
                    </a:lnTo>
                    <a:lnTo>
                      <a:pt x="4611" y="834"/>
                    </a:lnTo>
                    <a:lnTo>
                      <a:pt x="4625" y="838"/>
                    </a:lnTo>
                    <a:cubicBezTo>
                      <a:pt x="4625" y="838"/>
                      <a:pt x="4632" y="839"/>
                      <a:pt x="4632" y="839"/>
                    </a:cubicBezTo>
                    <a:lnTo>
                      <a:pt x="4643" y="842"/>
                    </a:lnTo>
                    <a:lnTo>
                      <a:pt x="4651" y="843"/>
                    </a:lnTo>
                    <a:lnTo>
                      <a:pt x="4661" y="845"/>
                    </a:lnTo>
                    <a:lnTo>
                      <a:pt x="4669" y="847"/>
                    </a:lnTo>
                    <a:lnTo>
                      <a:pt x="4678" y="848"/>
                    </a:lnTo>
                    <a:lnTo>
                      <a:pt x="4687" y="849"/>
                    </a:lnTo>
                    <a:lnTo>
                      <a:pt x="4694" y="850"/>
                    </a:lnTo>
                    <a:lnTo>
                      <a:pt x="4705" y="852"/>
                    </a:lnTo>
                    <a:cubicBezTo>
                      <a:pt x="4705" y="852"/>
                      <a:pt x="4710" y="852"/>
                      <a:pt x="4710" y="852"/>
                    </a:cubicBezTo>
                    <a:lnTo>
                      <a:pt x="4723" y="854"/>
                    </a:lnTo>
                    <a:lnTo>
                      <a:pt x="4724" y="854"/>
                    </a:lnTo>
                    <a:cubicBezTo>
                      <a:pt x="4758" y="857"/>
                      <a:pt x="4794" y="857"/>
                      <a:pt x="4831" y="855"/>
                    </a:cubicBezTo>
                    <a:cubicBezTo>
                      <a:pt x="4754" y="816"/>
                      <a:pt x="4672" y="749"/>
                      <a:pt x="4655" y="734"/>
                    </a:cubicBezTo>
                    <a:cubicBezTo>
                      <a:pt x="4627" y="709"/>
                      <a:pt x="4555" y="669"/>
                      <a:pt x="4509" y="675"/>
                    </a:cubicBezTo>
                    <a:cubicBezTo>
                      <a:pt x="4472" y="681"/>
                      <a:pt x="4378" y="723"/>
                      <a:pt x="4344" y="739"/>
                    </a:cubicBezTo>
                    <a:cubicBezTo>
                      <a:pt x="4374" y="751"/>
                      <a:pt x="4405" y="763"/>
                      <a:pt x="4435" y="774"/>
                    </a:cubicBezTo>
                    <a:lnTo>
                      <a:pt x="4449" y="780"/>
                    </a:lnTo>
                    <a:close/>
                    <a:moveTo>
                      <a:pt x="4995" y="2087"/>
                    </a:moveTo>
                    <a:cubicBezTo>
                      <a:pt x="4958" y="2083"/>
                      <a:pt x="4898" y="2085"/>
                      <a:pt x="4820" y="2108"/>
                    </a:cubicBezTo>
                    <a:cubicBezTo>
                      <a:pt x="4738" y="2221"/>
                      <a:pt x="4602" y="2328"/>
                      <a:pt x="4417" y="2426"/>
                    </a:cubicBezTo>
                    <a:cubicBezTo>
                      <a:pt x="4417" y="2426"/>
                      <a:pt x="4415" y="2429"/>
                      <a:pt x="4412" y="2432"/>
                    </a:cubicBezTo>
                    <a:cubicBezTo>
                      <a:pt x="4434" y="2420"/>
                      <a:pt x="4457" y="2411"/>
                      <a:pt x="4482" y="2404"/>
                    </a:cubicBezTo>
                    <a:cubicBezTo>
                      <a:pt x="4575" y="2353"/>
                      <a:pt x="4814" y="2229"/>
                      <a:pt x="4840" y="2215"/>
                    </a:cubicBezTo>
                    <a:lnTo>
                      <a:pt x="4842" y="2214"/>
                    </a:lnTo>
                    <a:lnTo>
                      <a:pt x="4850" y="2225"/>
                    </a:lnTo>
                    <a:lnTo>
                      <a:pt x="4848" y="2227"/>
                    </a:lnTo>
                    <a:cubicBezTo>
                      <a:pt x="4794" y="2270"/>
                      <a:pt x="4666" y="2361"/>
                      <a:pt x="4610" y="2402"/>
                    </a:cubicBezTo>
                    <a:cubicBezTo>
                      <a:pt x="4622" y="2404"/>
                      <a:pt x="4635" y="2407"/>
                      <a:pt x="4647" y="2411"/>
                    </a:cubicBezTo>
                    <a:lnTo>
                      <a:pt x="4652" y="2412"/>
                    </a:lnTo>
                    <a:cubicBezTo>
                      <a:pt x="4652" y="2412"/>
                      <a:pt x="4652" y="2414"/>
                      <a:pt x="4652" y="2415"/>
                    </a:cubicBezTo>
                    <a:cubicBezTo>
                      <a:pt x="4686" y="2406"/>
                      <a:pt x="4794" y="2373"/>
                      <a:pt x="4891" y="2307"/>
                    </a:cubicBezTo>
                    <a:lnTo>
                      <a:pt x="4905" y="2297"/>
                    </a:lnTo>
                    <a:cubicBezTo>
                      <a:pt x="4920" y="2286"/>
                      <a:pt x="4934" y="2275"/>
                      <a:pt x="4946" y="2264"/>
                    </a:cubicBezTo>
                    <a:lnTo>
                      <a:pt x="4961" y="2249"/>
                    </a:lnTo>
                    <a:cubicBezTo>
                      <a:pt x="4980" y="2231"/>
                      <a:pt x="4996" y="2211"/>
                      <a:pt x="5009" y="2191"/>
                    </a:cubicBezTo>
                    <a:lnTo>
                      <a:pt x="5020" y="2175"/>
                    </a:lnTo>
                    <a:cubicBezTo>
                      <a:pt x="5031" y="2155"/>
                      <a:pt x="5040" y="2135"/>
                      <a:pt x="5047" y="2114"/>
                    </a:cubicBezTo>
                    <a:lnTo>
                      <a:pt x="5051" y="2099"/>
                    </a:lnTo>
                    <a:cubicBezTo>
                      <a:pt x="5051" y="2099"/>
                      <a:pt x="5052" y="2097"/>
                      <a:pt x="5052" y="2097"/>
                    </a:cubicBezTo>
                    <a:cubicBezTo>
                      <a:pt x="5045" y="2095"/>
                      <a:pt x="5031" y="2091"/>
                      <a:pt x="5010" y="2088"/>
                    </a:cubicBezTo>
                    <a:lnTo>
                      <a:pt x="4995" y="2087"/>
                    </a:lnTo>
                    <a:close/>
                    <a:moveTo>
                      <a:pt x="5599" y="2445"/>
                    </a:moveTo>
                    <a:cubicBezTo>
                      <a:pt x="5755" y="2382"/>
                      <a:pt x="5872" y="2296"/>
                      <a:pt x="5947" y="2190"/>
                    </a:cubicBezTo>
                    <a:cubicBezTo>
                      <a:pt x="5907" y="2181"/>
                      <a:pt x="5737" y="2146"/>
                      <a:pt x="5616" y="2158"/>
                    </a:cubicBezTo>
                    <a:cubicBezTo>
                      <a:pt x="5446" y="2280"/>
                      <a:pt x="5247" y="2347"/>
                      <a:pt x="5168" y="2370"/>
                    </a:cubicBezTo>
                    <a:cubicBezTo>
                      <a:pt x="5168" y="2370"/>
                      <a:pt x="5166" y="2372"/>
                      <a:pt x="5166" y="2372"/>
                    </a:cubicBezTo>
                    <a:cubicBezTo>
                      <a:pt x="5149" y="2390"/>
                      <a:pt x="5130" y="2407"/>
                      <a:pt x="5110" y="2425"/>
                    </a:cubicBezTo>
                    <a:cubicBezTo>
                      <a:pt x="5256" y="2392"/>
                      <a:pt x="5512" y="2332"/>
                      <a:pt x="5640" y="2287"/>
                    </a:cubicBezTo>
                    <a:lnTo>
                      <a:pt x="5642" y="2287"/>
                    </a:lnTo>
                    <a:lnTo>
                      <a:pt x="5647" y="2300"/>
                    </a:lnTo>
                    <a:lnTo>
                      <a:pt x="5645" y="2301"/>
                    </a:lnTo>
                    <a:cubicBezTo>
                      <a:pt x="5641" y="2302"/>
                      <a:pt x="5243" y="2466"/>
                      <a:pt x="4958" y="2523"/>
                    </a:cubicBezTo>
                    <a:cubicBezTo>
                      <a:pt x="4958" y="2523"/>
                      <a:pt x="4947" y="2528"/>
                      <a:pt x="4941" y="2531"/>
                    </a:cubicBezTo>
                    <a:cubicBezTo>
                      <a:pt x="4967" y="2537"/>
                      <a:pt x="4994" y="2548"/>
                      <a:pt x="5022" y="2563"/>
                    </a:cubicBezTo>
                    <a:cubicBezTo>
                      <a:pt x="5113" y="2560"/>
                      <a:pt x="5348" y="2542"/>
                      <a:pt x="5573" y="2456"/>
                    </a:cubicBezTo>
                    <a:lnTo>
                      <a:pt x="5599" y="2445"/>
                    </a:lnTo>
                    <a:close/>
                    <a:moveTo>
                      <a:pt x="4481" y="2137"/>
                    </a:moveTo>
                    <a:cubicBezTo>
                      <a:pt x="4484" y="2159"/>
                      <a:pt x="4487" y="2181"/>
                      <a:pt x="4487" y="2202"/>
                    </a:cubicBezTo>
                    <a:cubicBezTo>
                      <a:pt x="4567" y="2153"/>
                      <a:pt x="4722" y="2021"/>
                      <a:pt x="4723" y="2019"/>
                    </a:cubicBezTo>
                    <a:lnTo>
                      <a:pt x="4725" y="2018"/>
                    </a:lnTo>
                    <a:lnTo>
                      <a:pt x="4735" y="2026"/>
                    </a:lnTo>
                    <a:lnTo>
                      <a:pt x="4734" y="2028"/>
                    </a:lnTo>
                    <a:cubicBezTo>
                      <a:pt x="4683" y="2136"/>
                      <a:pt x="4531" y="2234"/>
                      <a:pt x="4484" y="2262"/>
                    </a:cubicBezTo>
                    <a:cubicBezTo>
                      <a:pt x="4477" y="2312"/>
                      <a:pt x="4460" y="2358"/>
                      <a:pt x="4434" y="2400"/>
                    </a:cubicBezTo>
                    <a:cubicBezTo>
                      <a:pt x="4600" y="2310"/>
                      <a:pt x="4723" y="2212"/>
                      <a:pt x="4801" y="2110"/>
                    </a:cubicBezTo>
                    <a:lnTo>
                      <a:pt x="4811" y="2096"/>
                    </a:lnTo>
                    <a:lnTo>
                      <a:pt x="4815" y="2091"/>
                    </a:lnTo>
                    <a:lnTo>
                      <a:pt x="4827" y="2073"/>
                    </a:lnTo>
                    <a:cubicBezTo>
                      <a:pt x="4853" y="2032"/>
                      <a:pt x="4872" y="1990"/>
                      <a:pt x="4885" y="1949"/>
                    </a:cubicBezTo>
                    <a:lnTo>
                      <a:pt x="4889" y="1934"/>
                    </a:lnTo>
                    <a:lnTo>
                      <a:pt x="4889" y="1934"/>
                    </a:lnTo>
                    <a:lnTo>
                      <a:pt x="4889" y="1933"/>
                    </a:lnTo>
                    <a:cubicBezTo>
                      <a:pt x="4894" y="1912"/>
                      <a:pt x="4898" y="1891"/>
                      <a:pt x="4899" y="1869"/>
                    </a:cubicBezTo>
                    <a:lnTo>
                      <a:pt x="4900" y="1855"/>
                    </a:lnTo>
                    <a:lnTo>
                      <a:pt x="4900" y="1852"/>
                    </a:lnTo>
                    <a:lnTo>
                      <a:pt x="4901" y="1840"/>
                    </a:lnTo>
                    <a:cubicBezTo>
                      <a:pt x="4901" y="1801"/>
                      <a:pt x="4895" y="1763"/>
                      <a:pt x="4883" y="1728"/>
                    </a:cubicBezTo>
                    <a:lnTo>
                      <a:pt x="4879" y="1717"/>
                    </a:lnTo>
                    <a:cubicBezTo>
                      <a:pt x="4874" y="1703"/>
                      <a:pt x="4868" y="1692"/>
                      <a:pt x="4864" y="1685"/>
                    </a:cubicBezTo>
                    <a:cubicBezTo>
                      <a:pt x="4758" y="1919"/>
                      <a:pt x="4545" y="2089"/>
                      <a:pt x="4481" y="2137"/>
                    </a:cubicBezTo>
                    <a:close/>
                    <a:moveTo>
                      <a:pt x="4487" y="2219"/>
                    </a:moveTo>
                    <a:cubicBezTo>
                      <a:pt x="4487" y="2228"/>
                      <a:pt x="4486" y="2236"/>
                      <a:pt x="4486" y="2244"/>
                    </a:cubicBezTo>
                    <a:cubicBezTo>
                      <a:pt x="4526" y="2219"/>
                      <a:pt x="4642" y="2142"/>
                      <a:pt x="4701" y="2057"/>
                    </a:cubicBezTo>
                    <a:cubicBezTo>
                      <a:pt x="4649" y="2100"/>
                      <a:pt x="4546" y="2185"/>
                      <a:pt x="4487" y="2219"/>
                    </a:cubicBezTo>
                    <a:close/>
                    <a:moveTo>
                      <a:pt x="4661" y="2674"/>
                    </a:moveTo>
                    <a:cubicBezTo>
                      <a:pt x="4728" y="2665"/>
                      <a:pt x="4831" y="2645"/>
                      <a:pt x="4898" y="2631"/>
                    </a:cubicBezTo>
                    <a:cubicBezTo>
                      <a:pt x="4820" y="2634"/>
                      <a:pt x="4704" y="2642"/>
                      <a:pt x="4634" y="2647"/>
                    </a:cubicBezTo>
                    <a:cubicBezTo>
                      <a:pt x="4645" y="2654"/>
                      <a:pt x="4654" y="2664"/>
                      <a:pt x="4661" y="2674"/>
                    </a:cubicBezTo>
                    <a:close/>
                    <a:moveTo>
                      <a:pt x="4791" y="2826"/>
                    </a:moveTo>
                    <a:cubicBezTo>
                      <a:pt x="4722" y="2810"/>
                      <a:pt x="4643" y="2786"/>
                      <a:pt x="4599" y="2772"/>
                    </a:cubicBezTo>
                    <a:cubicBezTo>
                      <a:pt x="4586" y="2779"/>
                      <a:pt x="4573" y="2785"/>
                      <a:pt x="4560" y="2790"/>
                    </a:cubicBezTo>
                    <a:cubicBezTo>
                      <a:pt x="4626" y="2813"/>
                      <a:pt x="4718" y="2822"/>
                      <a:pt x="4791" y="2826"/>
                    </a:cubicBezTo>
                    <a:close/>
                    <a:moveTo>
                      <a:pt x="4590" y="2398"/>
                    </a:moveTo>
                    <a:cubicBezTo>
                      <a:pt x="4625" y="2373"/>
                      <a:pt x="4707" y="2315"/>
                      <a:pt x="4772" y="2267"/>
                    </a:cubicBezTo>
                    <a:cubicBezTo>
                      <a:pt x="4702" y="2303"/>
                      <a:pt x="4595" y="2359"/>
                      <a:pt x="4525" y="2397"/>
                    </a:cubicBezTo>
                    <a:cubicBezTo>
                      <a:pt x="4546" y="2395"/>
                      <a:pt x="4568" y="2395"/>
                      <a:pt x="4590" y="2398"/>
                    </a:cubicBezTo>
                    <a:close/>
                    <a:moveTo>
                      <a:pt x="4505" y="3571"/>
                    </a:moveTo>
                    <a:cubicBezTo>
                      <a:pt x="4474" y="3506"/>
                      <a:pt x="4436" y="3418"/>
                      <a:pt x="4415" y="3369"/>
                    </a:cubicBezTo>
                    <a:cubicBezTo>
                      <a:pt x="4389" y="3350"/>
                      <a:pt x="4366" y="3329"/>
                      <a:pt x="4346" y="3306"/>
                    </a:cubicBezTo>
                    <a:cubicBezTo>
                      <a:pt x="4346" y="3309"/>
                      <a:pt x="4346" y="3313"/>
                      <a:pt x="4346" y="3316"/>
                    </a:cubicBezTo>
                    <a:cubicBezTo>
                      <a:pt x="4346" y="3327"/>
                      <a:pt x="4346" y="3338"/>
                      <a:pt x="4345" y="3348"/>
                    </a:cubicBezTo>
                    <a:cubicBezTo>
                      <a:pt x="4387" y="3413"/>
                      <a:pt x="4459" y="3510"/>
                      <a:pt x="4505" y="3571"/>
                    </a:cubicBezTo>
                    <a:close/>
                    <a:moveTo>
                      <a:pt x="4998" y="3401"/>
                    </a:moveTo>
                    <a:cubicBezTo>
                      <a:pt x="4916" y="3335"/>
                      <a:pt x="4812" y="3243"/>
                      <a:pt x="4766" y="3201"/>
                    </a:cubicBezTo>
                    <a:cubicBezTo>
                      <a:pt x="4766" y="3208"/>
                      <a:pt x="4767" y="3216"/>
                      <a:pt x="4767" y="3224"/>
                    </a:cubicBezTo>
                    <a:cubicBezTo>
                      <a:pt x="4767" y="3232"/>
                      <a:pt x="4766" y="3240"/>
                      <a:pt x="4766" y="3248"/>
                    </a:cubicBezTo>
                    <a:cubicBezTo>
                      <a:pt x="4829" y="3300"/>
                      <a:pt x="4923" y="3358"/>
                      <a:pt x="4998" y="3401"/>
                    </a:cubicBezTo>
                    <a:close/>
                    <a:moveTo>
                      <a:pt x="4756" y="3146"/>
                    </a:moveTo>
                    <a:cubicBezTo>
                      <a:pt x="4759" y="3157"/>
                      <a:pt x="4762" y="3168"/>
                      <a:pt x="4764" y="3180"/>
                    </a:cubicBezTo>
                    <a:cubicBezTo>
                      <a:pt x="4829" y="3239"/>
                      <a:pt x="5044" y="3431"/>
                      <a:pt x="5101" y="3459"/>
                    </a:cubicBezTo>
                    <a:lnTo>
                      <a:pt x="5103" y="3460"/>
                    </a:lnTo>
                    <a:lnTo>
                      <a:pt x="5098" y="3471"/>
                    </a:lnTo>
                    <a:lnTo>
                      <a:pt x="5097" y="3472"/>
                    </a:lnTo>
                    <a:lnTo>
                      <a:pt x="5095" y="3471"/>
                    </a:lnTo>
                    <a:cubicBezTo>
                      <a:pt x="5086" y="3467"/>
                      <a:pt x="4881" y="3359"/>
                      <a:pt x="4764" y="3265"/>
                    </a:cubicBezTo>
                    <a:cubicBezTo>
                      <a:pt x="4764" y="3269"/>
                      <a:pt x="4763" y="3275"/>
                      <a:pt x="4763" y="3275"/>
                    </a:cubicBezTo>
                    <a:lnTo>
                      <a:pt x="4762" y="3280"/>
                    </a:lnTo>
                    <a:lnTo>
                      <a:pt x="4757" y="3281"/>
                    </a:lnTo>
                    <a:cubicBezTo>
                      <a:pt x="4738" y="3283"/>
                      <a:pt x="4719" y="3284"/>
                      <a:pt x="4699" y="3283"/>
                    </a:cubicBezTo>
                    <a:cubicBezTo>
                      <a:pt x="4746" y="3352"/>
                      <a:pt x="4842" y="3476"/>
                      <a:pt x="4978" y="3564"/>
                    </a:cubicBezTo>
                    <a:lnTo>
                      <a:pt x="4989" y="3571"/>
                    </a:lnTo>
                    <a:cubicBezTo>
                      <a:pt x="5088" y="3632"/>
                      <a:pt x="5189" y="3662"/>
                      <a:pt x="5291" y="3660"/>
                    </a:cubicBezTo>
                    <a:cubicBezTo>
                      <a:pt x="5292" y="3654"/>
                      <a:pt x="5294" y="3643"/>
                      <a:pt x="5294" y="3628"/>
                    </a:cubicBezTo>
                    <a:cubicBezTo>
                      <a:pt x="5294" y="3583"/>
                      <a:pt x="5282" y="3513"/>
                      <a:pt x="5228" y="3430"/>
                    </a:cubicBezTo>
                    <a:cubicBezTo>
                      <a:pt x="5038" y="3375"/>
                      <a:pt x="4867" y="3246"/>
                      <a:pt x="4756" y="3146"/>
                    </a:cubicBezTo>
                    <a:close/>
                    <a:moveTo>
                      <a:pt x="4204" y="3127"/>
                    </a:moveTo>
                    <a:cubicBezTo>
                      <a:pt x="4214" y="3188"/>
                      <a:pt x="4232" y="3252"/>
                      <a:pt x="4242" y="3286"/>
                    </a:cubicBezTo>
                    <a:cubicBezTo>
                      <a:pt x="4238" y="3242"/>
                      <a:pt x="4235" y="3187"/>
                      <a:pt x="4234" y="3147"/>
                    </a:cubicBezTo>
                    <a:cubicBezTo>
                      <a:pt x="4224" y="3141"/>
                      <a:pt x="4214" y="3134"/>
                      <a:pt x="4204" y="3127"/>
                    </a:cubicBezTo>
                    <a:close/>
                    <a:moveTo>
                      <a:pt x="4234" y="3507"/>
                    </a:moveTo>
                    <a:cubicBezTo>
                      <a:pt x="4245" y="3571"/>
                      <a:pt x="4266" y="3636"/>
                      <a:pt x="4281" y="3676"/>
                    </a:cubicBezTo>
                    <a:cubicBezTo>
                      <a:pt x="4276" y="3629"/>
                      <a:pt x="4273" y="3575"/>
                      <a:pt x="4272" y="3535"/>
                    </a:cubicBezTo>
                    <a:cubicBezTo>
                      <a:pt x="4272" y="3535"/>
                      <a:pt x="4270" y="3537"/>
                      <a:pt x="4270" y="3537"/>
                    </a:cubicBezTo>
                    <a:lnTo>
                      <a:pt x="4266" y="3534"/>
                    </a:lnTo>
                    <a:cubicBezTo>
                      <a:pt x="4258" y="3530"/>
                      <a:pt x="4247" y="3521"/>
                      <a:pt x="4234" y="3507"/>
                    </a:cubicBezTo>
                    <a:close/>
                    <a:moveTo>
                      <a:pt x="4681" y="3281"/>
                    </a:moveTo>
                    <a:cubicBezTo>
                      <a:pt x="4658" y="3278"/>
                      <a:pt x="4635" y="3273"/>
                      <a:pt x="4613" y="3264"/>
                    </a:cubicBezTo>
                    <a:cubicBezTo>
                      <a:pt x="4703" y="3403"/>
                      <a:pt x="4812" y="3567"/>
                      <a:pt x="4829" y="3582"/>
                    </a:cubicBezTo>
                    <a:lnTo>
                      <a:pt x="4832" y="3585"/>
                    </a:lnTo>
                    <a:lnTo>
                      <a:pt x="4825" y="3594"/>
                    </a:lnTo>
                    <a:lnTo>
                      <a:pt x="4824" y="3596"/>
                    </a:lnTo>
                    <a:lnTo>
                      <a:pt x="4822" y="3594"/>
                    </a:lnTo>
                    <a:cubicBezTo>
                      <a:pt x="4822" y="3594"/>
                      <a:pt x="4822" y="3594"/>
                      <a:pt x="4821" y="3594"/>
                    </a:cubicBezTo>
                    <a:cubicBezTo>
                      <a:pt x="4820" y="3593"/>
                      <a:pt x="4694" y="3480"/>
                      <a:pt x="4566" y="3316"/>
                    </a:cubicBezTo>
                    <a:cubicBezTo>
                      <a:pt x="4565" y="3368"/>
                      <a:pt x="4554" y="3412"/>
                      <a:pt x="4552" y="3422"/>
                    </a:cubicBezTo>
                    <a:cubicBezTo>
                      <a:pt x="4570" y="3460"/>
                      <a:pt x="4603" y="3517"/>
                      <a:pt x="4649" y="3574"/>
                    </a:cubicBezTo>
                    <a:lnTo>
                      <a:pt x="4662" y="3590"/>
                    </a:lnTo>
                    <a:cubicBezTo>
                      <a:pt x="4753" y="3695"/>
                      <a:pt x="4856" y="3755"/>
                      <a:pt x="4969" y="3767"/>
                    </a:cubicBezTo>
                    <a:cubicBezTo>
                      <a:pt x="4972" y="3751"/>
                      <a:pt x="4980" y="3702"/>
                      <a:pt x="4980" y="3643"/>
                    </a:cubicBezTo>
                    <a:cubicBezTo>
                      <a:pt x="4980" y="3622"/>
                      <a:pt x="4979" y="3601"/>
                      <a:pt x="4976" y="3580"/>
                    </a:cubicBezTo>
                    <a:cubicBezTo>
                      <a:pt x="4824" y="3484"/>
                      <a:pt x="4720" y="3340"/>
                      <a:pt x="4681" y="3281"/>
                    </a:cubicBezTo>
                    <a:close/>
                    <a:moveTo>
                      <a:pt x="4539" y="3428"/>
                    </a:moveTo>
                    <a:cubicBezTo>
                      <a:pt x="4501" y="3416"/>
                      <a:pt x="4467" y="3401"/>
                      <a:pt x="4436" y="3382"/>
                    </a:cubicBezTo>
                    <a:cubicBezTo>
                      <a:pt x="4472" y="3467"/>
                      <a:pt x="4534" y="3607"/>
                      <a:pt x="4558" y="3640"/>
                    </a:cubicBezTo>
                    <a:lnTo>
                      <a:pt x="4559" y="3642"/>
                    </a:lnTo>
                    <a:lnTo>
                      <a:pt x="4547" y="3650"/>
                    </a:lnTo>
                    <a:lnTo>
                      <a:pt x="4546" y="3648"/>
                    </a:lnTo>
                    <a:cubicBezTo>
                      <a:pt x="4541" y="3641"/>
                      <a:pt x="4413" y="3477"/>
                      <a:pt x="4343" y="3371"/>
                    </a:cubicBezTo>
                    <a:cubicBezTo>
                      <a:pt x="4341" y="3384"/>
                      <a:pt x="4339" y="3398"/>
                      <a:pt x="4337" y="3410"/>
                    </a:cubicBezTo>
                    <a:lnTo>
                      <a:pt x="4333" y="3425"/>
                    </a:lnTo>
                    <a:cubicBezTo>
                      <a:pt x="4333" y="3425"/>
                      <a:pt x="4331" y="3433"/>
                      <a:pt x="4331" y="3434"/>
                    </a:cubicBezTo>
                    <a:cubicBezTo>
                      <a:pt x="4340" y="3476"/>
                      <a:pt x="4364" y="3561"/>
                      <a:pt x="4422" y="3649"/>
                    </a:cubicBezTo>
                    <a:lnTo>
                      <a:pt x="4433" y="3665"/>
                    </a:lnTo>
                    <a:cubicBezTo>
                      <a:pt x="4480" y="3734"/>
                      <a:pt x="4540" y="3792"/>
                      <a:pt x="4611" y="3838"/>
                    </a:cubicBezTo>
                    <a:cubicBezTo>
                      <a:pt x="4622" y="3822"/>
                      <a:pt x="4655" y="3769"/>
                      <a:pt x="4655" y="3670"/>
                    </a:cubicBezTo>
                    <a:cubicBezTo>
                      <a:pt x="4655" y="3647"/>
                      <a:pt x="4653" y="3622"/>
                      <a:pt x="4649" y="3596"/>
                    </a:cubicBezTo>
                    <a:cubicBezTo>
                      <a:pt x="4596" y="3534"/>
                      <a:pt x="4560" y="3471"/>
                      <a:pt x="4539" y="3428"/>
                    </a:cubicBezTo>
                    <a:close/>
                    <a:moveTo>
                      <a:pt x="5346" y="3218"/>
                    </a:moveTo>
                    <a:cubicBezTo>
                      <a:pt x="5183" y="3200"/>
                      <a:pt x="5043" y="3136"/>
                      <a:pt x="4974" y="3099"/>
                    </a:cubicBezTo>
                    <a:cubicBezTo>
                      <a:pt x="4973" y="3099"/>
                      <a:pt x="4971" y="3099"/>
                      <a:pt x="4971" y="3099"/>
                    </a:cubicBezTo>
                    <a:cubicBezTo>
                      <a:pt x="4959" y="3102"/>
                      <a:pt x="4946" y="3104"/>
                      <a:pt x="4932" y="3105"/>
                    </a:cubicBezTo>
                    <a:cubicBezTo>
                      <a:pt x="5028" y="3162"/>
                      <a:pt x="5244" y="3289"/>
                      <a:pt x="5292" y="3307"/>
                    </a:cubicBezTo>
                    <a:lnTo>
                      <a:pt x="5294" y="3308"/>
                    </a:lnTo>
                    <a:lnTo>
                      <a:pt x="5289" y="3321"/>
                    </a:lnTo>
                    <a:lnTo>
                      <a:pt x="5287" y="3321"/>
                    </a:lnTo>
                    <a:cubicBezTo>
                      <a:pt x="5284" y="3320"/>
                      <a:pt x="4983" y="3206"/>
                      <a:pt x="4846" y="3110"/>
                    </a:cubicBezTo>
                    <a:cubicBezTo>
                      <a:pt x="4808" y="3109"/>
                      <a:pt x="4771" y="3104"/>
                      <a:pt x="4735" y="3096"/>
                    </a:cubicBezTo>
                    <a:cubicBezTo>
                      <a:pt x="4739" y="3103"/>
                      <a:pt x="4743" y="3111"/>
                      <a:pt x="4746" y="3118"/>
                    </a:cubicBezTo>
                    <a:cubicBezTo>
                      <a:pt x="4837" y="3202"/>
                      <a:pt x="5018" y="3351"/>
                      <a:pt x="5221" y="3413"/>
                    </a:cubicBezTo>
                    <a:cubicBezTo>
                      <a:pt x="5221" y="3413"/>
                      <a:pt x="5236" y="3418"/>
                      <a:pt x="5236" y="3418"/>
                    </a:cubicBezTo>
                    <a:cubicBezTo>
                      <a:pt x="5333" y="3445"/>
                      <a:pt x="5425" y="3450"/>
                      <a:pt x="5509" y="3431"/>
                    </a:cubicBezTo>
                    <a:cubicBezTo>
                      <a:pt x="5509" y="3411"/>
                      <a:pt x="5500" y="3311"/>
                      <a:pt x="5346" y="3218"/>
                    </a:cubicBezTo>
                    <a:close/>
                    <a:moveTo>
                      <a:pt x="5606" y="2741"/>
                    </a:moveTo>
                    <a:cubicBezTo>
                      <a:pt x="5376" y="2786"/>
                      <a:pt x="5099" y="2777"/>
                      <a:pt x="4986" y="2770"/>
                    </a:cubicBezTo>
                    <a:cubicBezTo>
                      <a:pt x="4999" y="2783"/>
                      <a:pt x="5012" y="2797"/>
                      <a:pt x="5025" y="2813"/>
                    </a:cubicBezTo>
                    <a:cubicBezTo>
                      <a:pt x="5108" y="2822"/>
                      <a:pt x="5386" y="2849"/>
                      <a:pt x="5525" y="2844"/>
                    </a:cubicBezTo>
                    <a:lnTo>
                      <a:pt x="5571" y="2841"/>
                    </a:lnTo>
                    <a:lnTo>
                      <a:pt x="5572" y="2853"/>
                    </a:lnTo>
                    <a:lnTo>
                      <a:pt x="5572" y="2855"/>
                    </a:lnTo>
                    <a:lnTo>
                      <a:pt x="5570" y="2855"/>
                    </a:lnTo>
                    <a:cubicBezTo>
                      <a:pt x="5558" y="2857"/>
                      <a:pt x="5544" y="2858"/>
                      <a:pt x="5526" y="2858"/>
                    </a:cubicBezTo>
                    <a:cubicBezTo>
                      <a:pt x="5434" y="2865"/>
                      <a:pt x="5202" y="2881"/>
                      <a:pt x="5034" y="2883"/>
                    </a:cubicBezTo>
                    <a:cubicBezTo>
                      <a:pt x="4993" y="2905"/>
                      <a:pt x="4952" y="2921"/>
                      <a:pt x="4909" y="2930"/>
                    </a:cubicBezTo>
                    <a:cubicBezTo>
                      <a:pt x="5142" y="2969"/>
                      <a:pt x="5339" y="2987"/>
                      <a:pt x="5493" y="2983"/>
                    </a:cubicBezTo>
                    <a:lnTo>
                      <a:pt x="5516" y="2983"/>
                    </a:lnTo>
                    <a:cubicBezTo>
                      <a:pt x="5689" y="2976"/>
                      <a:pt x="5772" y="2942"/>
                      <a:pt x="5811" y="2915"/>
                    </a:cubicBezTo>
                    <a:cubicBezTo>
                      <a:pt x="5838" y="2896"/>
                      <a:pt x="5846" y="2880"/>
                      <a:pt x="5848" y="2873"/>
                    </a:cubicBezTo>
                    <a:cubicBezTo>
                      <a:pt x="5770" y="2788"/>
                      <a:pt x="5674" y="2754"/>
                      <a:pt x="5606" y="2741"/>
                    </a:cubicBezTo>
                    <a:close/>
                    <a:moveTo>
                      <a:pt x="5044" y="2576"/>
                    </a:moveTo>
                    <a:cubicBezTo>
                      <a:pt x="5058" y="2585"/>
                      <a:pt x="5073" y="2595"/>
                      <a:pt x="5086" y="2606"/>
                    </a:cubicBezTo>
                    <a:cubicBezTo>
                      <a:pt x="5218" y="2596"/>
                      <a:pt x="5532" y="2572"/>
                      <a:pt x="5625" y="2572"/>
                    </a:cubicBezTo>
                    <a:lnTo>
                      <a:pt x="5626" y="2572"/>
                    </a:lnTo>
                    <a:lnTo>
                      <a:pt x="5628" y="2585"/>
                    </a:lnTo>
                    <a:lnTo>
                      <a:pt x="5625" y="2586"/>
                    </a:lnTo>
                    <a:cubicBezTo>
                      <a:pt x="5588" y="2592"/>
                      <a:pt x="5264" y="2643"/>
                      <a:pt x="5100" y="2664"/>
                    </a:cubicBezTo>
                    <a:cubicBezTo>
                      <a:pt x="5063" y="2700"/>
                      <a:pt x="5014" y="2727"/>
                      <a:pt x="4955" y="2742"/>
                    </a:cubicBezTo>
                    <a:cubicBezTo>
                      <a:pt x="4960" y="2746"/>
                      <a:pt x="4964" y="2750"/>
                      <a:pt x="4969" y="2754"/>
                    </a:cubicBezTo>
                    <a:cubicBezTo>
                      <a:pt x="5074" y="2761"/>
                      <a:pt x="5342" y="2771"/>
                      <a:pt x="5572" y="2731"/>
                    </a:cubicBezTo>
                    <a:lnTo>
                      <a:pt x="5602" y="2726"/>
                    </a:lnTo>
                    <a:cubicBezTo>
                      <a:pt x="5784" y="2690"/>
                      <a:pt x="5898" y="2629"/>
                      <a:pt x="5942" y="2543"/>
                    </a:cubicBezTo>
                    <a:cubicBezTo>
                      <a:pt x="5919" y="2527"/>
                      <a:pt x="5807" y="2460"/>
                      <a:pt x="5603" y="2459"/>
                    </a:cubicBezTo>
                    <a:cubicBezTo>
                      <a:pt x="5382" y="2550"/>
                      <a:pt x="5143" y="2571"/>
                      <a:pt x="5044" y="2576"/>
                    </a:cubicBezTo>
                    <a:close/>
                    <a:moveTo>
                      <a:pt x="4167" y="2999"/>
                    </a:moveTo>
                    <a:lnTo>
                      <a:pt x="4167" y="3001"/>
                    </a:lnTo>
                    <a:cubicBezTo>
                      <a:pt x="4167" y="3002"/>
                      <a:pt x="4169" y="3029"/>
                      <a:pt x="4171" y="3077"/>
                    </a:cubicBezTo>
                    <a:cubicBezTo>
                      <a:pt x="4176" y="3083"/>
                      <a:pt x="4182" y="3090"/>
                      <a:pt x="4189" y="3096"/>
                    </a:cubicBezTo>
                    <a:lnTo>
                      <a:pt x="4200" y="3106"/>
                    </a:lnTo>
                    <a:cubicBezTo>
                      <a:pt x="4206" y="3111"/>
                      <a:pt x="4212" y="3116"/>
                      <a:pt x="4218" y="3120"/>
                    </a:cubicBezTo>
                    <a:cubicBezTo>
                      <a:pt x="4224" y="3124"/>
                      <a:pt x="4230" y="3128"/>
                      <a:pt x="4236" y="3132"/>
                    </a:cubicBezTo>
                    <a:cubicBezTo>
                      <a:pt x="4236" y="3132"/>
                      <a:pt x="4240" y="3134"/>
                      <a:pt x="4243" y="3136"/>
                    </a:cubicBezTo>
                    <a:cubicBezTo>
                      <a:pt x="4243" y="3135"/>
                      <a:pt x="4243" y="3133"/>
                      <a:pt x="4243" y="3133"/>
                    </a:cubicBezTo>
                    <a:cubicBezTo>
                      <a:pt x="4243" y="3133"/>
                      <a:pt x="4248" y="3138"/>
                      <a:pt x="4248" y="3139"/>
                    </a:cubicBezTo>
                    <a:cubicBezTo>
                      <a:pt x="4256" y="3143"/>
                      <a:pt x="4265" y="3147"/>
                      <a:pt x="4274" y="3151"/>
                    </a:cubicBezTo>
                    <a:lnTo>
                      <a:pt x="4285" y="3155"/>
                    </a:lnTo>
                    <a:cubicBezTo>
                      <a:pt x="4305" y="3162"/>
                      <a:pt x="4325" y="3166"/>
                      <a:pt x="4344" y="3167"/>
                    </a:cubicBezTo>
                    <a:lnTo>
                      <a:pt x="4357" y="3168"/>
                    </a:lnTo>
                    <a:cubicBezTo>
                      <a:pt x="4366" y="3168"/>
                      <a:pt x="4373" y="3167"/>
                      <a:pt x="4377" y="3167"/>
                    </a:cubicBezTo>
                    <a:cubicBezTo>
                      <a:pt x="4378" y="3162"/>
                      <a:pt x="4382" y="3145"/>
                      <a:pt x="4382" y="3145"/>
                    </a:cubicBezTo>
                    <a:lnTo>
                      <a:pt x="4385" y="3128"/>
                    </a:lnTo>
                    <a:cubicBezTo>
                      <a:pt x="4388" y="3109"/>
                      <a:pt x="4390" y="3091"/>
                      <a:pt x="4390" y="3074"/>
                    </a:cubicBezTo>
                    <a:lnTo>
                      <a:pt x="4390" y="3072"/>
                    </a:lnTo>
                    <a:lnTo>
                      <a:pt x="4389" y="3055"/>
                    </a:lnTo>
                    <a:cubicBezTo>
                      <a:pt x="4387" y="3019"/>
                      <a:pt x="4379" y="3000"/>
                      <a:pt x="4379" y="3000"/>
                    </a:cubicBezTo>
                    <a:lnTo>
                      <a:pt x="4372" y="2984"/>
                    </a:lnTo>
                    <a:lnTo>
                      <a:pt x="4388" y="2990"/>
                    </a:lnTo>
                    <a:cubicBezTo>
                      <a:pt x="4410" y="2998"/>
                      <a:pt x="4432" y="3004"/>
                      <a:pt x="4454" y="3007"/>
                    </a:cubicBezTo>
                    <a:cubicBezTo>
                      <a:pt x="4454" y="3007"/>
                      <a:pt x="4467" y="3009"/>
                      <a:pt x="4467" y="3009"/>
                    </a:cubicBezTo>
                    <a:cubicBezTo>
                      <a:pt x="4480" y="3010"/>
                      <a:pt x="4493" y="3010"/>
                      <a:pt x="4507" y="3010"/>
                    </a:cubicBezTo>
                    <a:lnTo>
                      <a:pt x="4519" y="3009"/>
                    </a:lnTo>
                    <a:cubicBezTo>
                      <a:pt x="4528" y="3007"/>
                      <a:pt x="4538" y="3006"/>
                      <a:pt x="4547" y="3003"/>
                    </a:cubicBezTo>
                    <a:lnTo>
                      <a:pt x="4560" y="3000"/>
                    </a:lnTo>
                    <a:cubicBezTo>
                      <a:pt x="4577" y="2995"/>
                      <a:pt x="4589" y="2989"/>
                      <a:pt x="4594" y="2986"/>
                    </a:cubicBezTo>
                    <a:cubicBezTo>
                      <a:pt x="4563" y="2826"/>
                      <a:pt x="4424" y="2813"/>
                      <a:pt x="4418" y="2812"/>
                    </a:cubicBezTo>
                    <a:lnTo>
                      <a:pt x="4416" y="2812"/>
                    </a:lnTo>
                    <a:lnTo>
                      <a:pt x="4416" y="2798"/>
                    </a:lnTo>
                    <a:lnTo>
                      <a:pt x="4418" y="2798"/>
                    </a:lnTo>
                    <a:cubicBezTo>
                      <a:pt x="4432" y="2799"/>
                      <a:pt x="4446" y="2798"/>
                      <a:pt x="4461" y="2797"/>
                    </a:cubicBezTo>
                    <a:lnTo>
                      <a:pt x="4464" y="2797"/>
                    </a:lnTo>
                    <a:lnTo>
                      <a:pt x="4476" y="2796"/>
                    </a:lnTo>
                    <a:cubicBezTo>
                      <a:pt x="4492" y="2794"/>
                      <a:pt x="4509" y="2791"/>
                      <a:pt x="4524" y="2787"/>
                    </a:cubicBezTo>
                    <a:lnTo>
                      <a:pt x="4539" y="2782"/>
                    </a:lnTo>
                    <a:cubicBezTo>
                      <a:pt x="4555" y="2777"/>
                      <a:pt x="4570" y="2771"/>
                      <a:pt x="4585" y="2764"/>
                    </a:cubicBezTo>
                    <a:lnTo>
                      <a:pt x="4597" y="2757"/>
                    </a:lnTo>
                    <a:cubicBezTo>
                      <a:pt x="4608" y="2751"/>
                      <a:pt x="4617" y="2745"/>
                      <a:pt x="4626" y="2738"/>
                    </a:cubicBezTo>
                    <a:lnTo>
                      <a:pt x="4637" y="2730"/>
                    </a:lnTo>
                    <a:cubicBezTo>
                      <a:pt x="4650" y="2719"/>
                      <a:pt x="4657" y="2711"/>
                      <a:pt x="4660" y="2708"/>
                    </a:cubicBezTo>
                    <a:cubicBezTo>
                      <a:pt x="4658" y="2701"/>
                      <a:pt x="4656" y="2695"/>
                      <a:pt x="4653" y="2688"/>
                    </a:cubicBezTo>
                    <a:lnTo>
                      <a:pt x="4647" y="2679"/>
                    </a:lnTo>
                    <a:cubicBezTo>
                      <a:pt x="4641" y="2670"/>
                      <a:pt x="4633" y="2663"/>
                      <a:pt x="4623" y="2656"/>
                    </a:cubicBezTo>
                    <a:cubicBezTo>
                      <a:pt x="4619" y="2653"/>
                      <a:pt x="4614" y="2651"/>
                      <a:pt x="4609" y="2648"/>
                    </a:cubicBezTo>
                    <a:cubicBezTo>
                      <a:pt x="4602" y="2645"/>
                      <a:pt x="4595" y="2642"/>
                      <a:pt x="4587" y="2640"/>
                    </a:cubicBezTo>
                    <a:cubicBezTo>
                      <a:pt x="4511" y="2617"/>
                      <a:pt x="4406" y="2638"/>
                      <a:pt x="4402" y="2638"/>
                    </a:cubicBezTo>
                    <a:lnTo>
                      <a:pt x="4400" y="2639"/>
                    </a:lnTo>
                    <a:lnTo>
                      <a:pt x="4398" y="2627"/>
                    </a:lnTo>
                    <a:lnTo>
                      <a:pt x="4397" y="2625"/>
                    </a:lnTo>
                    <a:lnTo>
                      <a:pt x="4405" y="2623"/>
                    </a:lnTo>
                    <a:cubicBezTo>
                      <a:pt x="4444" y="2617"/>
                      <a:pt x="4479" y="2607"/>
                      <a:pt x="4509" y="2593"/>
                    </a:cubicBezTo>
                    <a:lnTo>
                      <a:pt x="4526" y="2585"/>
                    </a:lnTo>
                    <a:cubicBezTo>
                      <a:pt x="4559" y="2567"/>
                      <a:pt x="4586" y="2544"/>
                      <a:pt x="4605" y="2516"/>
                    </a:cubicBezTo>
                    <a:lnTo>
                      <a:pt x="4612" y="2506"/>
                    </a:lnTo>
                    <a:cubicBezTo>
                      <a:pt x="4620" y="2493"/>
                      <a:pt x="4626" y="2479"/>
                      <a:pt x="4630" y="2465"/>
                    </a:cubicBezTo>
                    <a:lnTo>
                      <a:pt x="4633" y="2455"/>
                    </a:lnTo>
                    <a:cubicBezTo>
                      <a:pt x="4637" y="2440"/>
                      <a:pt x="4638" y="2428"/>
                      <a:pt x="4638" y="2423"/>
                    </a:cubicBezTo>
                    <a:cubicBezTo>
                      <a:pt x="4623" y="2419"/>
                      <a:pt x="4608" y="2415"/>
                      <a:pt x="4593" y="2413"/>
                    </a:cubicBezTo>
                    <a:lnTo>
                      <a:pt x="4578" y="2411"/>
                    </a:lnTo>
                    <a:cubicBezTo>
                      <a:pt x="4547" y="2409"/>
                      <a:pt x="4516" y="2411"/>
                      <a:pt x="4486" y="2418"/>
                    </a:cubicBezTo>
                    <a:cubicBezTo>
                      <a:pt x="4474" y="2421"/>
                      <a:pt x="4462" y="2425"/>
                      <a:pt x="4450" y="2429"/>
                    </a:cubicBezTo>
                    <a:cubicBezTo>
                      <a:pt x="4401" y="2449"/>
                      <a:pt x="4373" y="2475"/>
                      <a:pt x="4373" y="2475"/>
                    </a:cubicBezTo>
                    <a:lnTo>
                      <a:pt x="4371" y="2477"/>
                    </a:lnTo>
                    <a:lnTo>
                      <a:pt x="4363" y="2468"/>
                    </a:lnTo>
                    <a:lnTo>
                      <a:pt x="4361" y="2467"/>
                    </a:lnTo>
                    <a:lnTo>
                      <a:pt x="4363" y="2465"/>
                    </a:lnTo>
                    <a:cubicBezTo>
                      <a:pt x="4377" y="2452"/>
                      <a:pt x="4389" y="2438"/>
                      <a:pt x="4401" y="2423"/>
                    </a:cubicBezTo>
                    <a:lnTo>
                      <a:pt x="4402" y="2422"/>
                    </a:lnTo>
                    <a:lnTo>
                      <a:pt x="4408" y="2415"/>
                    </a:lnTo>
                    <a:cubicBezTo>
                      <a:pt x="4441" y="2370"/>
                      <a:pt x="4462" y="2318"/>
                      <a:pt x="4469" y="2262"/>
                    </a:cubicBezTo>
                    <a:lnTo>
                      <a:pt x="4470" y="2259"/>
                    </a:lnTo>
                    <a:lnTo>
                      <a:pt x="4471" y="2254"/>
                    </a:lnTo>
                    <a:cubicBezTo>
                      <a:pt x="4472" y="2244"/>
                      <a:pt x="4472" y="2234"/>
                      <a:pt x="4473" y="2223"/>
                    </a:cubicBezTo>
                    <a:lnTo>
                      <a:pt x="4473" y="2212"/>
                    </a:lnTo>
                    <a:lnTo>
                      <a:pt x="4473" y="2210"/>
                    </a:lnTo>
                    <a:cubicBezTo>
                      <a:pt x="4473" y="2188"/>
                      <a:pt x="4471" y="2166"/>
                      <a:pt x="4467" y="2143"/>
                    </a:cubicBezTo>
                    <a:lnTo>
                      <a:pt x="4465" y="2132"/>
                    </a:lnTo>
                    <a:cubicBezTo>
                      <a:pt x="4461" y="2111"/>
                      <a:pt x="4456" y="2095"/>
                      <a:pt x="4453" y="2083"/>
                    </a:cubicBezTo>
                    <a:cubicBezTo>
                      <a:pt x="4383" y="2229"/>
                      <a:pt x="4275" y="2270"/>
                      <a:pt x="4179" y="2306"/>
                    </a:cubicBezTo>
                    <a:cubicBezTo>
                      <a:pt x="4135" y="2322"/>
                      <a:pt x="4093" y="2338"/>
                      <a:pt x="4060" y="2363"/>
                    </a:cubicBezTo>
                    <a:cubicBezTo>
                      <a:pt x="4026" y="2388"/>
                      <a:pt x="4009" y="2416"/>
                      <a:pt x="4009" y="2447"/>
                    </a:cubicBezTo>
                    <a:lnTo>
                      <a:pt x="4008" y="2448"/>
                    </a:lnTo>
                    <a:cubicBezTo>
                      <a:pt x="4008" y="2493"/>
                      <a:pt x="4042" y="2529"/>
                      <a:pt x="4050" y="2535"/>
                    </a:cubicBezTo>
                    <a:cubicBezTo>
                      <a:pt x="4067" y="2549"/>
                      <a:pt x="4086" y="2579"/>
                      <a:pt x="4086" y="2621"/>
                    </a:cubicBezTo>
                    <a:cubicBezTo>
                      <a:pt x="4086" y="2635"/>
                      <a:pt x="4084" y="2649"/>
                      <a:pt x="4080" y="2664"/>
                    </a:cubicBezTo>
                    <a:cubicBezTo>
                      <a:pt x="4059" y="2737"/>
                      <a:pt x="3890" y="2737"/>
                      <a:pt x="3870" y="2737"/>
                    </a:cubicBezTo>
                    <a:cubicBezTo>
                      <a:pt x="3870" y="2737"/>
                      <a:pt x="3860" y="2739"/>
                      <a:pt x="3844" y="2743"/>
                    </a:cubicBezTo>
                    <a:cubicBezTo>
                      <a:pt x="3843" y="2745"/>
                      <a:pt x="3842" y="2746"/>
                      <a:pt x="3840" y="2748"/>
                    </a:cubicBezTo>
                    <a:cubicBezTo>
                      <a:pt x="3807" y="2783"/>
                      <a:pt x="3747" y="2796"/>
                      <a:pt x="3664" y="2788"/>
                    </a:cubicBezTo>
                    <a:cubicBezTo>
                      <a:pt x="3654" y="2790"/>
                      <a:pt x="3646" y="2792"/>
                      <a:pt x="3638" y="2795"/>
                    </a:cubicBezTo>
                    <a:cubicBezTo>
                      <a:pt x="3658" y="2804"/>
                      <a:pt x="3680" y="2810"/>
                      <a:pt x="3703" y="2812"/>
                    </a:cubicBezTo>
                    <a:lnTo>
                      <a:pt x="3703" y="2816"/>
                    </a:lnTo>
                    <a:cubicBezTo>
                      <a:pt x="3682" y="2822"/>
                      <a:pt x="3647" y="2829"/>
                      <a:pt x="3604" y="2828"/>
                    </a:cubicBezTo>
                    <a:cubicBezTo>
                      <a:pt x="3606" y="2829"/>
                      <a:pt x="3609" y="2830"/>
                      <a:pt x="3611" y="2832"/>
                    </a:cubicBezTo>
                    <a:cubicBezTo>
                      <a:pt x="3645" y="2846"/>
                      <a:pt x="3694" y="2867"/>
                      <a:pt x="3749" y="2891"/>
                    </a:cubicBezTo>
                    <a:cubicBezTo>
                      <a:pt x="3883" y="2943"/>
                      <a:pt x="4022" y="2979"/>
                      <a:pt x="4165" y="2999"/>
                    </a:cubicBezTo>
                    <a:lnTo>
                      <a:pt x="4167" y="2999"/>
                    </a:lnTo>
                    <a:close/>
                    <a:moveTo>
                      <a:pt x="4316" y="3432"/>
                    </a:moveTo>
                    <a:lnTo>
                      <a:pt x="4322" y="3410"/>
                    </a:lnTo>
                    <a:cubicBezTo>
                      <a:pt x="4322" y="3410"/>
                      <a:pt x="4322" y="3410"/>
                      <a:pt x="4322" y="3409"/>
                    </a:cubicBezTo>
                    <a:lnTo>
                      <a:pt x="4325" y="3394"/>
                    </a:lnTo>
                    <a:cubicBezTo>
                      <a:pt x="4327" y="3380"/>
                      <a:pt x="4329" y="3366"/>
                      <a:pt x="4330" y="3351"/>
                    </a:cubicBezTo>
                    <a:lnTo>
                      <a:pt x="4331" y="3333"/>
                    </a:lnTo>
                    <a:lnTo>
                      <a:pt x="4332" y="3315"/>
                    </a:lnTo>
                    <a:cubicBezTo>
                      <a:pt x="4332" y="3315"/>
                      <a:pt x="4331" y="3289"/>
                      <a:pt x="4331" y="3287"/>
                    </a:cubicBezTo>
                    <a:cubicBezTo>
                      <a:pt x="4312" y="3261"/>
                      <a:pt x="4296" y="3233"/>
                      <a:pt x="4285" y="3202"/>
                    </a:cubicBezTo>
                    <a:cubicBezTo>
                      <a:pt x="4282" y="3194"/>
                      <a:pt x="4280" y="3186"/>
                      <a:pt x="4277" y="3178"/>
                    </a:cubicBezTo>
                    <a:cubicBezTo>
                      <a:pt x="4277" y="3178"/>
                      <a:pt x="4274" y="3168"/>
                      <a:pt x="4274" y="3166"/>
                    </a:cubicBezTo>
                    <a:cubicBezTo>
                      <a:pt x="4271" y="3165"/>
                      <a:pt x="4263" y="3161"/>
                      <a:pt x="4263" y="3161"/>
                    </a:cubicBezTo>
                    <a:cubicBezTo>
                      <a:pt x="4263" y="3161"/>
                      <a:pt x="4253" y="3156"/>
                      <a:pt x="4248" y="3154"/>
                    </a:cubicBezTo>
                    <a:cubicBezTo>
                      <a:pt x="4248" y="3155"/>
                      <a:pt x="4248" y="3155"/>
                      <a:pt x="4248" y="3155"/>
                    </a:cubicBezTo>
                    <a:cubicBezTo>
                      <a:pt x="4251" y="3214"/>
                      <a:pt x="4255" y="3294"/>
                      <a:pt x="4262" y="3334"/>
                    </a:cubicBezTo>
                    <a:lnTo>
                      <a:pt x="4262" y="3335"/>
                    </a:lnTo>
                    <a:lnTo>
                      <a:pt x="4263" y="3338"/>
                    </a:lnTo>
                    <a:lnTo>
                      <a:pt x="4264" y="3345"/>
                    </a:lnTo>
                    <a:cubicBezTo>
                      <a:pt x="4266" y="3353"/>
                      <a:pt x="4267" y="3357"/>
                      <a:pt x="4263" y="3361"/>
                    </a:cubicBezTo>
                    <a:lnTo>
                      <a:pt x="4259" y="3363"/>
                    </a:lnTo>
                    <a:lnTo>
                      <a:pt x="4255" y="3361"/>
                    </a:lnTo>
                    <a:cubicBezTo>
                      <a:pt x="4253" y="3361"/>
                      <a:pt x="4251" y="3358"/>
                      <a:pt x="4246" y="3346"/>
                    </a:cubicBezTo>
                    <a:lnTo>
                      <a:pt x="4243" y="3337"/>
                    </a:lnTo>
                    <a:cubicBezTo>
                      <a:pt x="4228" y="3295"/>
                      <a:pt x="4200" y="3196"/>
                      <a:pt x="4188" y="3114"/>
                    </a:cubicBezTo>
                    <a:cubicBezTo>
                      <a:pt x="4182" y="3109"/>
                      <a:pt x="4177" y="3103"/>
                      <a:pt x="4171" y="3098"/>
                    </a:cubicBezTo>
                    <a:cubicBezTo>
                      <a:pt x="4173" y="3168"/>
                      <a:pt x="4173" y="3270"/>
                      <a:pt x="4165" y="3394"/>
                    </a:cubicBezTo>
                    <a:cubicBezTo>
                      <a:pt x="4179" y="3415"/>
                      <a:pt x="4198" y="3442"/>
                      <a:pt x="4218" y="3467"/>
                    </a:cubicBezTo>
                    <a:lnTo>
                      <a:pt x="4230" y="3481"/>
                    </a:lnTo>
                    <a:cubicBezTo>
                      <a:pt x="4246" y="3500"/>
                      <a:pt x="4259" y="3513"/>
                      <a:pt x="4269" y="3519"/>
                    </a:cubicBezTo>
                    <a:cubicBezTo>
                      <a:pt x="4270" y="3518"/>
                      <a:pt x="4272" y="3516"/>
                      <a:pt x="4272" y="3516"/>
                    </a:cubicBezTo>
                    <a:lnTo>
                      <a:pt x="4281" y="3504"/>
                    </a:lnTo>
                    <a:cubicBezTo>
                      <a:pt x="4291" y="3491"/>
                      <a:pt x="4305" y="3468"/>
                      <a:pt x="4316" y="3432"/>
                    </a:cubicBezTo>
                    <a:close/>
                    <a:moveTo>
                      <a:pt x="5513" y="2997"/>
                    </a:moveTo>
                    <a:cubicBezTo>
                      <a:pt x="5352" y="3002"/>
                      <a:pt x="5143" y="2984"/>
                      <a:pt x="4893" y="2942"/>
                    </a:cubicBezTo>
                    <a:cubicBezTo>
                      <a:pt x="4910" y="2957"/>
                      <a:pt x="4926" y="2973"/>
                      <a:pt x="4938" y="2990"/>
                    </a:cubicBezTo>
                    <a:cubicBezTo>
                      <a:pt x="5041" y="3012"/>
                      <a:pt x="5382" y="3084"/>
                      <a:pt x="5474" y="3090"/>
                    </a:cubicBezTo>
                    <a:lnTo>
                      <a:pt x="5476" y="3090"/>
                    </a:lnTo>
                    <a:lnTo>
                      <a:pt x="5475" y="3105"/>
                    </a:lnTo>
                    <a:lnTo>
                      <a:pt x="5473" y="3105"/>
                    </a:lnTo>
                    <a:cubicBezTo>
                      <a:pt x="5470" y="3104"/>
                      <a:pt x="5158" y="3086"/>
                      <a:pt x="4971" y="3058"/>
                    </a:cubicBezTo>
                    <a:cubicBezTo>
                      <a:pt x="4974" y="3069"/>
                      <a:pt x="4976" y="3078"/>
                      <a:pt x="4976" y="3084"/>
                    </a:cubicBezTo>
                    <a:cubicBezTo>
                      <a:pt x="5041" y="3119"/>
                      <a:pt x="5171" y="3179"/>
                      <a:pt x="5324" y="3201"/>
                    </a:cubicBezTo>
                    <a:lnTo>
                      <a:pt x="5350" y="3205"/>
                    </a:lnTo>
                    <a:cubicBezTo>
                      <a:pt x="5478" y="3219"/>
                      <a:pt x="5595" y="3201"/>
                      <a:pt x="5697" y="3152"/>
                    </a:cubicBezTo>
                    <a:cubicBezTo>
                      <a:pt x="5684" y="3132"/>
                      <a:pt x="5626" y="3052"/>
                      <a:pt x="5513" y="2997"/>
                    </a:cubicBezTo>
                    <a:close/>
                    <a:moveTo>
                      <a:pt x="4322" y="3459"/>
                    </a:moveTo>
                    <a:cubicBezTo>
                      <a:pt x="4310" y="3490"/>
                      <a:pt x="4296" y="3510"/>
                      <a:pt x="4286" y="3522"/>
                    </a:cubicBezTo>
                    <a:cubicBezTo>
                      <a:pt x="4288" y="3587"/>
                      <a:pt x="4292" y="3675"/>
                      <a:pt x="4302" y="3731"/>
                    </a:cubicBezTo>
                    <a:lnTo>
                      <a:pt x="4302" y="3733"/>
                    </a:lnTo>
                    <a:lnTo>
                      <a:pt x="4289" y="3737"/>
                    </a:lnTo>
                    <a:lnTo>
                      <a:pt x="4288" y="3735"/>
                    </a:lnTo>
                    <a:cubicBezTo>
                      <a:pt x="4288" y="3734"/>
                      <a:pt x="4233" y="3607"/>
                      <a:pt x="4217" y="3488"/>
                    </a:cubicBezTo>
                    <a:cubicBezTo>
                      <a:pt x="4198" y="3465"/>
                      <a:pt x="4179" y="3438"/>
                      <a:pt x="4164" y="3417"/>
                    </a:cubicBezTo>
                    <a:cubicBezTo>
                      <a:pt x="4158" y="3493"/>
                      <a:pt x="4150" y="3576"/>
                      <a:pt x="4138" y="3664"/>
                    </a:cubicBezTo>
                    <a:cubicBezTo>
                      <a:pt x="4162" y="3735"/>
                      <a:pt x="4217" y="3841"/>
                      <a:pt x="4334" y="3875"/>
                    </a:cubicBezTo>
                    <a:cubicBezTo>
                      <a:pt x="4350" y="3864"/>
                      <a:pt x="4419" y="3805"/>
                      <a:pt x="4419" y="3674"/>
                    </a:cubicBezTo>
                    <a:cubicBezTo>
                      <a:pt x="4419" y="3674"/>
                      <a:pt x="4419" y="3671"/>
                      <a:pt x="4419" y="3670"/>
                    </a:cubicBezTo>
                    <a:cubicBezTo>
                      <a:pt x="4364" y="3590"/>
                      <a:pt x="4336" y="3512"/>
                      <a:pt x="4322" y="3459"/>
                    </a:cubicBezTo>
                    <a:close/>
                    <a:moveTo>
                      <a:pt x="4539" y="3413"/>
                    </a:moveTo>
                    <a:cubicBezTo>
                      <a:pt x="4540" y="3411"/>
                      <a:pt x="4540" y="3408"/>
                      <a:pt x="4540" y="3408"/>
                    </a:cubicBezTo>
                    <a:cubicBezTo>
                      <a:pt x="4545" y="3389"/>
                      <a:pt x="4552" y="3351"/>
                      <a:pt x="4552" y="3309"/>
                    </a:cubicBezTo>
                    <a:lnTo>
                      <a:pt x="4551" y="3297"/>
                    </a:lnTo>
                    <a:lnTo>
                      <a:pt x="4551" y="3297"/>
                    </a:lnTo>
                    <a:lnTo>
                      <a:pt x="4550" y="3279"/>
                    </a:lnTo>
                    <a:cubicBezTo>
                      <a:pt x="4549" y="3260"/>
                      <a:pt x="4545" y="3243"/>
                      <a:pt x="4540" y="3228"/>
                    </a:cubicBezTo>
                    <a:cubicBezTo>
                      <a:pt x="4479" y="3187"/>
                      <a:pt x="4432" y="3133"/>
                      <a:pt x="4403" y="3094"/>
                    </a:cubicBezTo>
                    <a:cubicBezTo>
                      <a:pt x="4402" y="3110"/>
                      <a:pt x="4400" y="3127"/>
                      <a:pt x="4397" y="3144"/>
                    </a:cubicBezTo>
                    <a:cubicBezTo>
                      <a:pt x="4417" y="3188"/>
                      <a:pt x="4466" y="3290"/>
                      <a:pt x="4492" y="3310"/>
                    </a:cubicBezTo>
                    <a:lnTo>
                      <a:pt x="4495" y="3312"/>
                    </a:lnTo>
                    <a:lnTo>
                      <a:pt x="4487" y="3322"/>
                    </a:lnTo>
                    <a:lnTo>
                      <a:pt x="4486" y="3323"/>
                    </a:lnTo>
                    <a:lnTo>
                      <a:pt x="4484" y="3322"/>
                    </a:lnTo>
                    <a:cubicBezTo>
                      <a:pt x="4480" y="3319"/>
                      <a:pt x="4393" y="3243"/>
                      <a:pt x="4350" y="3181"/>
                    </a:cubicBezTo>
                    <a:cubicBezTo>
                      <a:pt x="4330" y="3180"/>
                      <a:pt x="4310" y="3177"/>
                      <a:pt x="4290" y="3171"/>
                    </a:cubicBezTo>
                    <a:cubicBezTo>
                      <a:pt x="4292" y="3179"/>
                      <a:pt x="4295" y="3187"/>
                      <a:pt x="4298" y="3196"/>
                    </a:cubicBezTo>
                    <a:cubicBezTo>
                      <a:pt x="4301" y="3205"/>
                      <a:pt x="4306" y="3215"/>
                      <a:pt x="4310" y="3225"/>
                    </a:cubicBezTo>
                    <a:cubicBezTo>
                      <a:pt x="4317" y="3239"/>
                      <a:pt x="4325" y="3253"/>
                      <a:pt x="4333" y="3266"/>
                    </a:cubicBezTo>
                    <a:lnTo>
                      <a:pt x="4345" y="3282"/>
                    </a:lnTo>
                    <a:cubicBezTo>
                      <a:pt x="4363" y="3306"/>
                      <a:pt x="4385" y="3328"/>
                      <a:pt x="4410" y="3347"/>
                    </a:cubicBezTo>
                    <a:lnTo>
                      <a:pt x="4425" y="3359"/>
                    </a:lnTo>
                    <a:cubicBezTo>
                      <a:pt x="4457" y="3380"/>
                      <a:pt x="4494" y="3398"/>
                      <a:pt x="4534" y="3411"/>
                    </a:cubicBezTo>
                    <a:cubicBezTo>
                      <a:pt x="4534" y="3411"/>
                      <a:pt x="4538" y="3413"/>
                      <a:pt x="4539" y="3413"/>
                    </a:cubicBezTo>
                    <a:close/>
                    <a:moveTo>
                      <a:pt x="4920" y="2989"/>
                    </a:moveTo>
                    <a:cubicBezTo>
                      <a:pt x="4905" y="2971"/>
                      <a:pt x="4886" y="2953"/>
                      <a:pt x="4864" y="2938"/>
                    </a:cubicBezTo>
                    <a:cubicBezTo>
                      <a:pt x="4736" y="2952"/>
                      <a:pt x="4623" y="2906"/>
                      <a:pt x="4545" y="2860"/>
                    </a:cubicBezTo>
                    <a:cubicBezTo>
                      <a:pt x="4578" y="2893"/>
                      <a:pt x="4600" y="2936"/>
                      <a:pt x="4609" y="2988"/>
                    </a:cubicBezTo>
                    <a:lnTo>
                      <a:pt x="4610" y="2992"/>
                    </a:lnTo>
                    <a:lnTo>
                      <a:pt x="4606" y="2995"/>
                    </a:lnTo>
                    <a:cubicBezTo>
                      <a:pt x="4605" y="2996"/>
                      <a:pt x="4594" y="3003"/>
                      <a:pt x="4575" y="3010"/>
                    </a:cubicBezTo>
                    <a:cubicBezTo>
                      <a:pt x="4596" y="3025"/>
                      <a:pt x="4630" y="3045"/>
                      <a:pt x="4675" y="3062"/>
                    </a:cubicBezTo>
                    <a:lnTo>
                      <a:pt x="4696" y="3070"/>
                    </a:lnTo>
                    <a:lnTo>
                      <a:pt x="4703" y="3072"/>
                    </a:lnTo>
                    <a:lnTo>
                      <a:pt x="4705" y="3073"/>
                    </a:lnTo>
                    <a:lnTo>
                      <a:pt x="4722" y="3078"/>
                    </a:lnTo>
                    <a:cubicBezTo>
                      <a:pt x="4758" y="3088"/>
                      <a:pt x="4795" y="3093"/>
                      <a:pt x="4832" y="3095"/>
                    </a:cubicBezTo>
                    <a:lnTo>
                      <a:pt x="4850" y="3096"/>
                    </a:lnTo>
                    <a:cubicBezTo>
                      <a:pt x="4864" y="3096"/>
                      <a:pt x="4879" y="3096"/>
                      <a:pt x="4894" y="3095"/>
                    </a:cubicBezTo>
                    <a:lnTo>
                      <a:pt x="4911" y="3093"/>
                    </a:lnTo>
                    <a:cubicBezTo>
                      <a:pt x="4927" y="3092"/>
                      <a:pt x="4943" y="3090"/>
                      <a:pt x="4959" y="3087"/>
                    </a:cubicBezTo>
                    <a:cubicBezTo>
                      <a:pt x="4959" y="3087"/>
                      <a:pt x="4962" y="3086"/>
                      <a:pt x="4962" y="3086"/>
                    </a:cubicBezTo>
                    <a:cubicBezTo>
                      <a:pt x="4962" y="3084"/>
                      <a:pt x="4961" y="3080"/>
                      <a:pt x="4961" y="3080"/>
                    </a:cubicBezTo>
                    <a:cubicBezTo>
                      <a:pt x="4960" y="3072"/>
                      <a:pt x="4958" y="3063"/>
                      <a:pt x="4955" y="3055"/>
                    </a:cubicBezTo>
                    <a:lnTo>
                      <a:pt x="4951" y="3044"/>
                    </a:lnTo>
                    <a:cubicBezTo>
                      <a:pt x="4945" y="3029"/>
                      <a:pt x="4938" y="3015"/>
                      <a:pt x="4929" y="3002"/>
                    </a:cubicBezTo>
                    <a:lnTo>
                      <a:pt x="4920" y="2989"/>
                    </a:lnTo>
                    <a:close/>
                    <a:moveTo>
                      <a:pt x="5304" y="3078"/>
                    </a:moveTo>
                    <a:cubicBezTo>
                      <a:pt x="5176" y="3055"/>
                      <a:pt x="5019" y="3022"/>
                      <a:pt x="4949" y="3007"/>
                    </a:cubicBezTo>
                    <a:cubicBezTo>
                      <a:pt x="4956" y="3018"/>
                      <a:pt x="4962" y="3031"/>
                      <a:pt x="4966" y="3043"/>
                    </a:cubicBezTo>
                    <a:cubicBezTo>
                      <a:pt x="5064" y="3058"/>
                      <a:pt x="5197" y="3070"/>
                      <a:pt x="5304" y="3078"/>
                    </a:cubicBezTo>
                    <a:close/>
                    <a:moveTo>
                      <a:pt x="5160" y="3254"/>
                    </a:moveTo>
                    <a:cubicBezTo>
                      <a:pt x="5074" y="3206"/>
                      <a:pt x="4968" y="3144"/>
                      <a:pt x="4908" y="3108"/>
                    </a:cubicBezTo>
                    <a:cubicBezTo>
                      <a:pt x="4896" y="3109"/>
                      <a:pt x="4883" y="3110"/>
                      <a:pt x="4871" y="3110"/>
                    </a:cubicBezTo>
                    <a:cubicBezTo>
                      <a:pt x="4949" y="3160"/>
                      <a:pt x="5065" y="3214"/>
                      <a:pt x="5160" y="3254"/>
                    </a:cubicBezTo>
                    <a:close/>
                    <a:moveTo>
                      <a:pt x="4479" y="3024"/>
                    </a:moveTo>
                    <a:cubicBezTo>
                      <a:pt x="4513" y="3069"/>
                      <a:pt x="4561" y="3111"/>
                      <a:pt x="4599" y="3140"/>
                    </a:cubicBezTo>
                    <a:cubicBezTo>
                      <a:pt x="4570" y="3104"/>
                      <a:pt x="4537" y="3058"/>
                      <a:pt x="4513" y="3023"/>
                    </a:cubicBezTo>
                    <a:cubicBezTo>
                      <a:pt x="4502" y="3024"/>
                      <a:pt x="4490" y="3024"/>
                      <a:pt x="4479" y="3024"/>
                    </a:cubicBezTo>
                    <a:close/>
                    <a:moveTo>
                      <a:pt x="4566" y="3293"/>
                    </a:moveTo>
                    <a:cubicBezTo>
                      <a:pt x="4639" y="3388"/>
                      <a:pt x="4713" y="3467"/>
                      <a:pt x="4766" y="3521"/>
                    </a:cubicBezTo>
                    <a:cubicBezTo>
                      <a:pt x="4709" y="3439"/>
                      <a:pt x="4625" y="3310"/>
                      <a:pt x="4590" y="3255"/>
                    </a:cubicBezTo>
                    <a:cubicBezTo>
                      <a:pt x="4579" y="3250"/>
                      <a:pt x="4569" y="3244"/>
                      <a:pt x="4558" y="3239"/>
                    </a:cubicBezTo>
                    <a:cubicBezTo>
                      <a:pt x="4562" y="3255"/>
                      <a:pt x="4565" y="3273"/>
                      <a:pt x="4566" y="3293"/>
                    </a:cubicBezTo>
                    <a:close/>
                    <a:moveTo>
                      <a:pt x="4688" y="3268"/>
                    </a:moveTo>
                    <a:cubicBezTo>
                      <a:pt x="4709" y="3270"/>
                      <a:pt x="4729" y="3270"/>
                      <a:pt x="4750" y="3267"/>
                    </a:cubicBezTo>
                    <a:cubicBezTo>
                      <a:pt x="4750" y="3263"/>
                      <a:pt x="4751" y="3253"/>
                      <a:pt x="4751" y="3253"/>
                    </a:cubicBezTo>
                    <a:lnTo>
                      <a:pt x="4752" y="3241"/>
                    </a:lnTo>
                    <a:lnTo>
                      <a:pt x="4753" y="3224"/>
                    </a:lnTo>
                    <a:cubicBezTo>
                      <a:pt x="4753" y="3211"/>
                      <a:pt x="4752" y="3198"/>
                      <a:pt x="4750" y="3186"/>
                    </a:cubicBezTo>
                    <a:lnTo>
                      <a:pt x="4748" y="3170"/>
                    </a:lnTo>
                    <a:cubicBezTo>
                      <a:pt x="4745" y="3155"/>
                      <a:pt x="4740" y="3140"/>
                      <a:pt x="4735" y="3126"/>
                    </a:cubicBezTo>
                    <a:cubicBezTo>
                      <a:pt x="4731" y="3117"/>
                      <a:pt x="4726" y="3108"/>
                      <a:pt x="4721" y="3099"/>
                    </a:cubicBezTo>
                    <a:cubicBezTo>
                      <a:pt x="4721" y="3099"/>
                      <a:pt x="4715" y="3092"/>
                      <a:pt x="4715" y="3091"/>
                    </a:cubicBezTo>
                    <a:cubicBezTo>
                      <a:pt x="4714" y="3090"/>
                      <a:pt x="4711" y="3090"/>
                      <a:pt x="4711" y="3090"/>
                    </a:cubicBezTo>
                    <a:lnTo>
                      <a:pt x="4690" y="3083"/>
                    </a:lnTo>
                    <a:cubicBezTo>
                      <a:pt x="4629" y="3063"/>
                      <a:pt x="4585" y="3035"/>
                      <a:pt x="4558" y="3016"/>
                    </a:cubicBezTo>
                    <a:cubicBezTo>
                      <a:pt x="4549" y="3018"/>
                      <a:pt x="4539" y="3020"/>
                      <a:pt x="4529" y="3022"/>
                    </a:cubicBezTo>
                    <a:cubicBezTo>
                      <a:pt x="4566" y="3074"/>
                      <a:pt x="4629" y="3161"/>
                      <a:pt x="4654" y="3180"/>
                    </a:cubicBezTo>
                    <a:lnTo>
                      <a:pt x="4656" y="3181"/>
                    </a:lnTo>
                    <a:lnTo>
                      <a:pt x="4648" y="3193"/>
                    </a:lnTo>
                    <a:lnTo>
                      <a:pt x="4646" y="3192"/>
                    </a:lnTo>
                    <a:cubicBezTo>
                      <a:pt x="4641" y="3188"/>
                      <a:pt x="4524" y="3113"/>
                      <a:pt x="4460" y="3022"/>
                    </a:cubicBezTo>
                    <a:cubicBezTo>
                      <a:pt x="4439" y="3020"/>
                      <a:pt x="4418" y="3015"/>
                      <a:pt x="4396" y="3008"/>
                    </a:cubicBezTo>
                    <a:cubicBezTo>
                      <a:pt x="4401" y="3025"/>
                      <a:pt x="4404" y="3047"/>
                      <a:pt x="4404" y="3070"/>
                    </a:cubicBezTo>
                    <a:cubicBezTo>
                      <a:pt x="4426" y="3103"/>
                      <a:pt x="4473" y="3163"/>
                      <a:pt x="4537" y="3208"/>
                    </a:cubicBezTo>
                    <a:lnTo>
                      <a:pt x="4552" y="3218"/>
                    </a:lnTo>
                    <a:cubicBezTo>
                      <a:pt x="4561" y="3224"/>
                      <a:pt x="4571" y="3230"/>
                      <a:pt x="4581" y="3235"/>
                    </a:cubicBezTo>
                    <a:lnTo>
                      <a:pt x="4599" y="3243"/>
                    </a:lnTo>
                    <a:cubicBezTo>
                      <a:pt x="4624" y="3254"/>
                      <a:pt x="4649" y="3262"/>
                      <a:pt x="4675" y="3266"/>
                    </a:cubicBezTo>
                    <a:lnTo>
                      <a:pt x="4688" y="3268"/>
                    </a:lnTo>
                    <a:close/>
                    <a:moveTo>
                      <a:pt x="5530" y="1894"/>
                    </a:moveTo>
                    <a:cubicBezTo>
                      <a:pt x="5336" y="2025"/>
                      <a:pt x="5134" y="2132"/>
                      <a:pt x="5031" y="2185"/>
                    </a:cubicBezTo>
                    <a:cubicBezTo>
                      <a:pt x="5019" y="2204"/>
                      <a:pt x="5005" y="2223"/>
                      <a:pt x="4988" y="2241"/>
                    </a:cubicBezTo>
                    <a:cubicBezTo>
                      <a:pt x="5116" y="2205"/>
                      <a:pt x="5357" y="2126"/>
                      <a:pt x="5576" y="1996"/>
                    </a:cubicBezTo>
                    <a:lnTo>
                      <a:pt x="5577" y="1995"/>
                    </a:lnTo>
                    <a:lnTo>
                      <a:pt x="5585" y="2007"/>
                    </a:lnTo>
                    <a:lnTo>
                      <a:pt x="5583" y="2008"/>
                    </a:lnTo>
                    <a:cubicBezTo>
                      <a:pt x="5580" y="2010"/>
                      <a:pt x="5274" y="2217"/>
                      <a:pt x="5027" y="2307"/>
                    </a:cubicBezTo>
                    <a:cubicBezTo>
                      <a:pt x="5102" y="2321"/>
                      <a:pt x="5144" y="2346"/>
                      <a:pt x="5160" y="2357"/>
                    </a:cubicBezTo>
                    <a:cubicBezTo>
                      <a:pt x="5235" y="2336"/>
                      <a:pt x="5425" y="2273"/>
                      <a:pt x="5592" y="2157"/>
                    </a:cubicBezTo>
                    <a:lnTo>
                      <a:pt x="5610" y="2145"/>
                    </a:lnTo>
                    <a:cubicBezTo>
                      <a:pt x="5730" y="2059"/>
                      <a:pt x="5812" y="1961"/>
                      <a:pt x="5856" y="1854"/>
                    </a:cubicBezTo>
                    <a:cubicBezTo>
                      <a:pt x="5825" y="1850"/>
                      <a:pt x="5696" y="1836"/>
                      <a:pt x="5566" y="1868"/>
                    </a:cubicBezTo>
                    <a:cubicBezTo>
                      <a:pt x="5555" y="1877"/>
                      <a:pt x="5542" y="1886"/>
                      <a:pt x="5530" y="1894"/>
                    </a:cubicBezTo>
                    <a:close/>
                    <a:moveTo>
                      <a:pt x="5008" y="2815"/>
                    </a:moveTo>
                    <a:cubicBezTo>
                      <a:pt x="4993" y="2797"/>
                      <a:pt x="4978" y="2781"/>
                      <a:pt x="4963" y="2768"/>
                    </a:cubicBezTo>
                    <a:lnTo>
                      <a:pt x="4950" y="2757"/>
                    </a:lnTo>
                    <a:cubicBezTo>
                      <a:pt x="4950" y="2757"/>
                      <a:pt x="4938" y="2748"/>
                      <a:pt x="4937" y="2747"/>
                    </a:cubicBezTo>
                    <a:cubicBezTo>
                      <a:pt x="4819" y="2773"/>
                      <a:pt x="4691" y="2754"/>
                      <a:pt x="4641" y="2745"/>
                    </a:cubicBezTo>
                    <a:cubicBezTo>
                      <a:pt x="4633" y="2751"/>
                      <a:pt x="4625" y="2757"/>
                      <a:pt x="4616" y="2762"/>
                    </a:cubicBezTo>
                    <a:cubicBezTo>
                      <a:pt x="4692" y="2786"/>
                      <a:pt x="4824" y="2825"/>
                      <a:pt x="4890" y="2828"/>
                    </a:cubicBezTo>
                    <a:lnTo>
                      <a:pt x="4892" y="2828"/>
                    </a:lnTo>
                    <a:lnTo>
                      <a:pt x="4891" y="2843"/>
                    </a:lnTo>
                    <a:lnTo>
                      <a:pt x="4889" y="2843"/>
                    </a:lnTo>
                    <a:cubicBezTo>
                      <a:pt x="4880" y="2843"/>
                      <a:pt x="4656" y="2846"/>
                      <a:pt x="4539" y="2797"/>
                    </a:cubicBezTo>
                    <a:cubicBezTo>
                      <a:pt x="4523" y="2802"/>
                      <a:pt x="4508" y="2805"/>
                      <a:pt x="4492" y="2808"/>
                    </a:cubicBezTo>
                    <a:cubicBezTo>
                      <a:pt x="4554" y="2854"/>
                      <a:pt x="4676" y="2929"/>
                      <a:pt x="4824" y="2926"/>
                    </a:cubicBezTo>
                    <a:cubicBezTo>
                      <a:pt x="4833" y="2926"/>
                      <a:pt x="4842" y="2926"/>
                      <a:pt x="4851" y="2925"/>
                    </a:cubicBezTo>
                    <a:lnTo>
                      <a:pt x="4866" y="2923"/>
                    </a:lnTo>
                    <a:cubicBezTo>
                      <a:pt x="4866" y="2923"/>
                      <a:pt x="4867" y="2923"/>
                      <a:pt x="4867" y="2923"/>
                    </a:cubicBezTo>
                    <a:cubicBezTo>
                      <a:pt x="4916" y="2917"/>
                      <a:pt x="4964" y="2903"/>
                      <a:pt x="5010" y="2879"/>
                    </a:cubicBezTo>
                    <a:lnTo>
                      <a:pt x="5029" y="2869"/>
                    </a:lnTo>
                    <a:cubicBezTo>
                      <a:pt x="5029" y="2869"/>
                      <a:pt x="5040" y="2863"/>
                      <a:pt x="5043" y="2861"/>
                    </a:cubicBezTo>
                    <a:cubicBezTo>
                      <a:pt x="5039" y="2855"/>
                      <a:pt x="5029" y="2842"/>
                      <a:pt x="5017" y="2826"/>
                    </a:cubicBezTo>
                    <a:lnTo>
                      <a:pt x="5008" y="2815"/>
                    </a:lnTo>
                    <a:close/>
                    <a:moveTo>
                      <a:pt x="5475" y="2351"/>
                    </a:moveTo>
                    <a:cubicBezTo>
                      <a:pt x="5338" y="2388"/>
                      <a:pt x="5176" y="2425"/>
                      <a:pt x="5086" y="2444"/>
                    </a:cubicBezTo>
                    <a:cubicBezTo>
                      <a:pt x="5061" y="2464"/>
                      <a:pt x="5033" y="2482"/>
                      <a:pt x="5005" y="2498"/>
                    </a:cubicBezTo>
                    <a:cubicBezTo>
                      <a:pt x="5161" y="2462"/>
                      <a:pt x="5339" y="2401"/>
                      <a:pt x="5475" y="2351"/>
                    </a:cubicBezTo>
                    <a:close/>
                    <a:moveTo>
                      <a:pt x="4469" y="2810"/>
                    </a:moveTo>
                    <a:cubicBezTo>
                      <a:pt x="4469" y="2810"/>
                      <a:pt x="4467" y="2811"/>
                      <a:pt x="4467" y="2811"/>
                    </a:cubicBezTo>
                    <a:cubicBezTo>
                      <a:pt x="4471" y="2812"/>
                      <a:pt x="4475" y="2814"/>
                      <a:pt x="4479" y="2816"/>
                    </a:cubicBezTo>
                    <a:cubicBezTo>
                      <a:pt x="4477" y="2814"/>
                      <a:pt x="4474" y="2812"/>
                      <a:pt x="4472" y="2810"/>
                    </a:cubicBezTo>
                    <a:cubicBezTo>
                      <a:pt x="4471" y="2810"/>
                      <a:pt x="4469" y="2811"/>
                      <a:pt x="4469" y="2810"/>
                    </a:cubicBezTo>
                    <a:close/>
                    <a:moveTo>
                      <a:pt x="5150" y="2368"/>
                    </a:moveTo>
                    <a:cubicBezTo>
                      <a:pt x="5148" y="2367"/>
                      <a:pt x="5146" y="2365"/>
                      <a:pt x="5146" y="2365"/>
                    </a:cubicBezTo>
                    <a:cubicBezTo>
                      <a:pt x="5124" y="2352"/>
                      <a:pt x="5077" y="2328"/>
                      <a:pt x="4999" y="2317"/>
                    </a:cubicBezTo>
                    <a:lnTo>
                      <a:pt x="4975" y="2314"/>
                    </a:lnTo>
                    <a:cubicBezTo>
                      <a:pt x="4954" y="2311"/>
                      <a:pt x="4932" y="2310"/>
                      <a:pt x="4911" y="2310"/>
                    </a:cubicBezTo>
                    <a:cubicBezTo>
                      <a:pt x="4804" y="2387"/>
                      <a:pt x="4679" y="2423"/>
                      <a:pt x="4651" y="2430"/>
                    </a:cubicBezTo>
                    <a:cubicBezTo>
                      <a:pt x="4651" y="2436"/>
                      <a:pt x="4650" y="2444"/>
                      <a:pt x="4647" y="2453"/>
                    </a:cubicBezTo>
                    <a:cubicBezTo>
                      <a:pt x="4774" y="2448"/>
                      <a:pt x="4974" y="2401"/>
                      <a:pt x="4976" y="2401"/>
                    </a:cubicBezTo>
                    <a:lnTo>
                      <a:pt x="4977" y="2400"/>
                    </a:lnTo>
                    <a:lnTo>
                      <a:pt x="4982" y="2413"/>
                    </a:lnTo>
                    <a:lnTo>
                      <a:pt x="4981" y="2414"/>
                    </a:lnTo>
                    <a:cubicBezTo>
                      <a:pt x="4848" y="2488"/>
                      <a:pt x="4685" y="2512"/>
                      <a:pt x="4620" y="2518"/>
                    </a:cubicBezTo>
                    <a:cubicBezTo>
                      <a:pt x="4603" y="2545"/>
                      <a:pt x="4579" y="2568"/>
                      <a:pt x="4550" y="2587"/>
                    </a:cubicBezTo>
                    <a:cubicBezTo>
                      <a:pt x="4620" y="2591"/>
                      <a:pt x="4754" y="2589"/>
                      <a:pt x="4896" y="2534"/>
                    </a:cubicBezTo>
                    <a:cubicBezTo>
                      <a:pt x="4896" y="2534"/>
                      <a:pt x="4914" y="2527"/>
                      <a:pt x="4914" y="2527"/>
                    </a:cubicBezTo>
                    <a:lnTo>
                      <a:pt x="4915" y="2527"/>
                    </a:lnTo>
                    <a:cubicBezTo>
                      <a:pt x="4915" y="2527"/>
                      <a:pt x="4916" y="2526"/>
                      <a:pt x="4916" y="2526"/>
                    </a:cubicBezTo>
                    <a:cubicBezTo>
                      <a:pt x="4928" y="2521"/>
                      <a:pt x="4940" y="2516"/>
                      <a:pt x="4953" y="2510"/>
                    </a:cubicBezTo>
                    <a:cubicBezTo>
                      <a:pt x="4990" y="2492"/>
                      <a:pt x="5026" y="2470"/>
                      <a:pt x="5059" y="2446"/>
                    </a:cubicBezTo>
                    <a:lnTo>
                      <a:pt x="5079" y="2432"/>
                    </a:lnTo>
                    <a:cubicBezTo>
                      <a:pt x="5102" y="2413"/>
                      <a:pt x="5125" y="2394"/>
                      <a:pt x="5146" y="2372"/>
                    </a:cubicBezTo>
                    <a:cubicBezTo>
                      <a:pt x="5146" y="2372"/>
                      <a:pt x="5149" y="2369"/>
                      <a:pt x="5150" y="2368"/>
                    </a:cubicBezTo>
                    <a:close/>
                    <a:moveTo>
                      <a:pt x="5361" y="2855"/>
                    </a:moveTo>
                    <a:cubicBezTo>
                      <a:pt x="5237" y="2848"/>
                      <a:pt x="5099" y="2835"/>
                      <a:pt x="5037" y="2829"/>
                    </a:cubicBezTo>
                    <a:cubicBezTo>
                      <a:pt x="5050" y="2846"/>
                      <a:pt x="5058" y="2858"/>
                      <a:pt x="5059" y="2859"/>
                    </a:cubicBezTo>
                    <a:lnTo>
                      <a:pt x="5063" y="2865"/>
                    </a:lnTo>
                    <a:cubicBezTo>
                      <a:pt x="5063" y="2865"/>
                      <a:pt x="5060" y="2867"/>
                      <a:pt x="5058" y="2868"/>
                    </a:cubicBezTo>
                    <a:cubicBezTo>
                      <a:pt x="5156" y="2866"/>
                      <a:pt x="5271" y="2860"/>
                      <a:pt x="5361" y="2855"/>
                    </a:cubicBezTo>
                    <a:close/>
                    <a:moveTo>
                      <a:pt x="4389" y="3179"/>
                    </a:moveTo>
                    <a:lnTo>
                      <a:pt x="4384" y="3180"/>
                    </a:lnTo>
                    <a:cubicBezTo>
                      <a:pt x="4384" y="3180"/>
                      <a:pt x="4378" y="3181"/>
                      <a:pt x="4368" y="3181"/>
                    </a:cubicBezTo>
                    <a:cubicBezTo>
                      <a:pt x="4388" y="3209"/>
                      <a:pt x="4417" y="3239"/>
                      <a:pt x="4441" y="3263"/>
                    </a:cubicBezTo>
                    <a:cubicBezTo>
                      <a:pt x="4423" y="3232"/>
                      <a:pt x="4405" y="3195"/>
                      <a:pt x="4392" y="3167"/>
                    </a:cubicBezTo>
                    <a:cubicBezTo>
                      <a:pt x="4391" y="3171"/>
                      <a:pt x="4390" y="3175"/>
                      <a:pt x="4390" y="3175"/>
                    </a:cubicBezTo>
                    <a:lnTo>
                      <a:pt x="4389" y="3179"/>
                    </a:lnTo>
                    <a:close/>
                    <a:moveTo>
                      <a:pt x="5069" y="2611"/>
                    </a:moveTo>
                    <a:cubicBezTo>
                      <a:pt x="5052" y="2598"/>
                      <a:pt x="5035" y="2587"/>
                      <a:pt x="5017" y="2577"/>
                    </a:cubicBezTo>
                    <a:lnTo>
                      <a:pt x="4999" y="2568"/>
                    </a:lnTo>
                    <a:cubicBezTo>
                      <a:pt x="4971" y="2554"/>
                      <a:pt x="4944" y="2545"/>
                      <a:pt x="4919" y="2541"/>
                    </a:cubicBezTo>
                    <a:cubicBezTo>
                      <a:pt x="4751" y="2610"/>
                      <a:pt x="4590" y="2605"/>
                      <a:pt x="4528" y="2599"/>
                    </a:cubicBezTo>
                    <a:cubicBezTo>
                      <a:pt x="4518" y="2605"/>
                      <a:pt x="4506" y="2610"/>
                      <a:pt x="4494" y="2615"/>
                    </a:cubicBezTo>
                    <a:cubicBezTo>
                      <a:pt x="4529" y="2614"/>
                      <a:pt x="4575" y="2618"/>
                      <a:pt x="4612" y="2634"/>
                    </a:cubicBezTo>
                    <a:cubicBezTo>
                      <a:pt x="4701" y="2627"/>
                      <a:pt x="4914" y="2613"/>
                      <a:pt x="4970" y="2617"/>
                    </a:cubicBezTo>
                    <a:lnTo>
                      <a:pt x="4972" y="2617"/>
                    </a:lnTo>
                    <a:lnTo>
                      <a:pt x="4973" y="2629"/>
                    </a:lnTo>
                    <a:lnTo>
                      <a:pt x="4973" y="2631"/>
                    </a:lnTo>
                    <a:lnTo>
                      <a:pt x="4971" y="2631"/>
                    </a:lnTo>
                    <a:cubicBezTo>
                      <a:pt x="4951" y="2635"/>
                      <a:pt x="4772" y="2673"/>
                      <a:pt x="4668" y="2688"/>
                    </a:cubicBezTo>
                    <a:cubicBezTo>
                      <a:pt x="4671" y="2694"/>
                      <a:pt x="4673" y="2701"/>
                      <a:pt x="4674" y="2708"/>
                    </a:cubicBezTo>
                    <a:lnTo>
                      <a:pt x="4675" y="2711"/>
                    </a:lnTo>
                    <a:lnTo>
                      <a:pt x="4673" y="2714"/>
                    </a:lnTo>
                    <a:cubicBezTo>
                      <a:pt x="4673" y="2714"/>
                      <a:pt x="4667" y="2722"/>
                      <a:pt x="4655" y="2733"/>
                    </a:cubicBezTo>
                    <a:cubicBezTo>
                      <a:pt x="4713" y="2743"/>
                      <a:pt x="4821" y="2756"/>
                      <a:pt x="4925" y="2735"/>
                    </a:cubicBezTo>
                    <a:lnTo>
                      <a:pt x="4939" y="2732"/>
                    </a:lnTo>
                    <a:cubicBezTo>
                      <a:pt x="4996" y="2718"/>
                      <a:pt x="5043" y="2695"/>
                      <a:pt x="5080" y="2663"/>
                    </a:cubicBezTo>
                    <a:lnTo>
                      <a:pt x="5092" y="2651"/>
                    </a:lnTo>
                    <a:cubicBezTo>
                      <a:pt x="5092" y="2651"/>
                      <a:pt x="5101" y="2642"/>
                      <a:pt x="5103" y="2639"/>
                    </a:cubicBezTo>
                    <a:cubicBezTo>
                      <a:pt x="5099" y="2636"/>
                      <a:pt x="5092" y="2629"/>
                      <a:pt x="5081" y="2620"/>
                    </a:cubicBezTo>
                    <a:lnTo>
                      <a:pt x="5069" y="2611"/>
                    </a:lnTo>
                    <a:close/>
                    <a:moveTo>
                      <a:pt x="5115" y="2648"/>
                    </a:moveTo>
                    <a:cubicBezTo>
                      <a:pt x="5224" y="2633"/>
                      <a:pt x="5391" y="2608"/>
                      <a:pt x="5502" y="2591"/>
                    </a:cubicBezTo>
                    <a:cubicBezTo>
                      <a:pt x="5371" y="2598"/>
                      <a:pt x="5185" y="2612"/>
                      <a:pt x="5102" y="2619"/>
                    </a:cubicBezTo>
                    <a:cubicBezTo>
                      <a:pt x="5112" y="2628"/>
                      <a:pt x="5118" y="2633"/>
                      <a:pt x="5118" y="2634"/>
                    </a:cubicBezTo>
                    <a:lnTo>
                      <a:pt x="5123" y="2639"/>
                    </a:lnTo>
                    <a:lnTo>
                      <a:pt x="5119" y="2644"/>
                    </a:lnTo>
                    <a:cubicBezTo>
                      <a:pt x="5119" y="2644"/>
                      <a:pt x="5117" y="2646"/>
                      <a:pt x="5115" y="2648"/>
                    </a:cubicBezTo>
                    <a:close/>
                    <a:moveTo>
                      <a:pt x="4969" y="2261"/>
                    </a:moveTo>
                    <a:cubicBezTo>
                      <a:pt x="4957" y="2274"/>
                      <a:pt x="4943" y="2285"/>
                      <a:pt x="4929" y="2297"/>
                    </a:cubicBezTo>
                    <a:cubicBezTo>
                      <a:pt x="4953" y="2297"/>
                      <a:pt x="4976" y="2299"/>
                      <a:pt x="4998" y="2302"/>
                    </a:cubicBezTo>
                    <a:cubicBezTo>
                      <a:pt x="5136" y="2255"/>
                      <a:pt x="5296" y="2169"/>
                      <a:pt x="5416" y="2096"/>
                    </a:cubicBezTo>
                    <a:cubicBezTo>
                      <a:pt x="5234" y="2183"/>
                      <a:pt x="5060" y="2237"/>
                      <a:pt x="4969" y="2261"/>
                    </a:cubicBezTo>
                    <a:close/>
                    <a:moveTo>
                      <a:pt x="5066" y="2087"/>
                    </a:moveTo>
                    <a:cubicBezTo>
                      <a:pt x="5147" y="2027"/>
                      <a:pt x="5263" y="1926"/>
                      <a:pt x="5356" y="1841"/>
                    </a:cubicBezTo>
                    <a:cubicBezTo>
                      <a:pt x="5241" y="1927"/>
                      <a:pt x="5093" y="2030"/>
                      <a:pt x="5028" y="2076"/>
                    </a:cubicBezTo>
                    <a:cubicBezTo>
                      <a:pt x="5050" y="2080"/>
                      <a:pt x="5062" y="2085"/>
                      <a:pt x="5063" y="2086"/>
                    </a:cubicBezTo>
                    <a:cubicBezTo>
                      <a:pt x="5063" y="2086"/>
                      <a:pt x="5065" y="2087"/>
                      <a:pt x="5066" y="2087"/>
                    </a:cubicBezTo>
                    <a:close/>
                    <a:moveTo>
                      <a:pt x="4914" y="1860"/>
                    </a:moveTo>
                    <a:cubicBezTo>
                      <a:pt x="4913" y="1880"/>
                      <a:pt x="4910" y="1900"/>
                      <a:pt x="4906" y="1919"/>
                    </a:cubicBezTo>
                    <a:cubicBezTo>
                      <a:pt x="5093" y="1779"/>
                      <a:pt x="5210" y="1607"/>
                      <a:pt x="5268" y="1503"/>
                    </a:cubicBezTo>
                    <a:cubicBezTo>
                      <a:pt x="5161" y="1638"/>
                      <a:pt x="4973" y="1809"/>
                      <a:pt x="4914" y="1860"/>
                    </a:cubicBezTo>
                    <a:close/>
                    <a:moveTo>
                      <a:pt x="4915" y="1841"/>
                    </a:moveTo>
                    <a:lnTo>
                      <a:pt x="4915" y="1841"/>
                    </a:lnTo>
                    <a:cubicBezTo>
                      <a:pt x="4998" y="1766"/>
                      <a:pt x="5257" y="1528"/>
                      <a:pt x="5319" y="1404"/>
                    </a:cubicBezTo>
                    <a:lnTo>
                      <a:pt x="5319" y="1403"/>
                    </a:lnTo>
                    <a:lnTo>
                      <a:pt x="5332" y="1408"/>
                    </a:lnTo>
                    <a:lnTo>
                      <a:pt x="5331" y="1410"/>
                    </a:lnTo>
                    <a:cubicBezTo>
                      <a:pt x="5330" y="1413"/>
                      <a:pt x="5204" y="1721"/>
                      <a:pt x="4901" y="1941"/>
                    </a:cubicBezTo>
                    <a:cubicBezTo>
                      <a:pt x="4891" y="1980"/>
                      <a:pt x="4874" y="2020"/>
                      <a:pt x="4852" y="2058"/>
                    </a:cubicBezTo>
                    <a:cubicBezTo>
                      <a:pt x="4920" y="2018"/>
                      <a:pt x="5081" y="1916"/>
                      <a:pt x="5237" y="1762"/>
                    </a:cubicBezTo>
                    <a:lnTo>
                      <a:pt x="5263" y="1736"/>
                    </a:lnTo>
                    <a:cubicBezTo>
                      <a:pt x="5322" y="1675"/>
                      <a:pt x="5375" y="1613"/>
                      <a:pt x="5420" y="1550"/>
                    </a:cubicBezTo>
                    <a:cubicBezTo>
                      <a:pt x="5487" y="1454"/>
                      <a:pt x="5521" y="1356"/>
                      <a:pt x="5521" y="1256"/>
                    </a:cubicBezTo>
                    <a:cubicBezTo>
                      <a:pt x="5521" y="1099"/>
                      <a:pt x="5438" y="987"/>
                      <a:pt x="5409" y="952"/>
                    </a:cubicBezTo>
                    <a:cubicBezTo>
                      <a:pt x="5339" y="1257"/>
                      <a:pt x="4999" y="1615"/>
                      <a:pt x="4895" y="1720"/>
                    </a:cubicBezTo>
                    <a:cubicBezTo>
                      <a:pt x="4904" y="1747"/>
                      <a:pt x="4915" y="1789"/>
                      <a:pt x="4915" y="1841"/>
                    </a:cubicBezTo>
                    <a:close/>
                    <a:moveTo>
                      <a:pt x="4837" y="2083"/>
                    </a:moveTo>
                    <a:cubicBezTo>
                      <a:pt x="4837" y="2083"/>
                      <a:pt x="4835" y="2086"/>
                      <a:pt x="4833" y="2089"/>
                    </a:cubicBezTo>
                    <a:cubicBezTo>
                      <a:pt x="4911" y="2068"/>
                      <a:pt x="4971" y="2069"/>
                      <a:pt x="5007" y="2073"/>
                    </a:cubicBezTo>
                    <a:cubicBezTo>
                      <a:pt x="5101" y="2008"/>
                      <a:pt x="5410" y="1791"/>
                      <a:pt x="5485" y="1723"/>
                    </a:cubicBezTo>
                    <a:lnTo>
                      <a:pt x="5495" y="1713"/>
                    </a:lnTo>
                    <a:lnTo>
                      <a:pt x="5504" y="1722"/>
                    </a:lnTo>
                    <a:lnTo>
                      <a:pt x="5505" y="1723"/>
                    </a:lnTo>
                    <a:cubicBezTo>
                      <a:pt x="5505" y="1723"/>
                      <a:pt x="5503" y="1725"/>
                      <a:pt x="5503" y="1725"/>
                    </a:cubicBezTo>
                    <a:cubicBezTo>
                      <a:pt x="5503" y="1725"/>
                      <a:pt x="5495" y="1733"/>
                      <a:pt x="5495" y="1733"/>
                    </a:cubicBezTo>
                    <a:cubicBezTo>
                      <a:pt x="5447" y="1778"/>
                      <a:pt x="5199" y="2009"/>
                      <a:pt x="5064" y="2106"/>
                    </a:cubicBezTo>
                    <a:cubicBezTo>
                      <a:pt x="5059" y="2126"/>
                      <a:pt x="5051" y="2145"/>
                      <a:pt x="5042" y="2163"/>
                    </a:cubicBezTo>
                    <a:cubicBezTo>
                      <a:pt x="5144" y="2111"/>
                      <a:pt x="5337" y="2007"/>
                      <a:pt x="5522" y="1883"/>
                    </a:cubicBezTo>
                    <a:lnTo>
                      <a:pt x="5538" y="1871"/>
                    </a:lnTo>
                    <a:lnTo>
                      <a:pt x="5559" y="1855"/>
                    </a:lnTo>
                    <a:cubicBezTo>
                      <a:pt x="5692" y="1747"/>
                      <a:pt x="5720" y="1602"/>
                      <a:pt x="5720" y="1499"/>
                    </a:cubicBezTo>
                    <a:cubicBezTo>
                      <a:pt x="5720" y="1435"/>
                      <a:pt x="5709" y="1385"/>
                      <a:pt x="5704" y="1364"/>
                    </a:cubicBezTo>
                    <a:cubicBezTo>
                      <a:pt x="5653" y="1417"/>
                      <a:pt x="5425" y="1654"/>
                      <a:pt x="5272" y="1747"/>
                    </a:cubicBezTo>
                    <a:cubicBezTo>
                      <a:pt x="5089" y="1934"/>
                      <a:pt x="4893" y="2051"/>
                      <a:pt x="4837" y="2083"/>
                    </a:cubicBezTo>
                    <a:close/>
                    <a:moveTo>
                      <a:pt x="4629" y="2503"/>
                    </a:moveTo>
                    <a:cubicBezTo>
                      <a:pt x="4682" y="2497"/>
                      <a:pt x="4808" y="2478"/>
                      <a:pt x="4922" y="2427"/>
                    </a:cubicBezTo>
                    <a:cubicBezTo>
                      <a:pt x="4848" y="2442"/>
                      <a:pt x="4729" y="2465"/>
                      <a:pt x="4643" y="2468"/>
                    </a:cubicBezTo>
                    <a:cubicBezTo>
                      <a:pt x="4640" y="2480"/>
                      <a:pt x="4635" y="2492"/>
                      <a:pt x="4629" y="2503"/>
                    </a:cubicBezTo>
                    <a:close/>
                    <a:moveTo>
                      <a:pt x="1685" y="4074"/>
                    </a:moveTo>
                    <a:cubicBezTo>
                      <a:pt x="1681" y="4087"/>
                      <a:pt x="1679" y="4104"/>
                      <a:pt x="1679" y="4121"/>
                    </a:cubicBezTo>
                    <a:cubicBezTo>
                      <a:pt x="1679" y="4137"/>
                      <a:pt x="1682" y="4193"/>
                      <a:pt x="1718" y="4206"/>
                    </a:cubicBezTo>
                    <a:lnTo>
                      <a:pt x="1724" y="4207"/>
                    </a:lnTo>
                    <a:lnTo>
                      <a:pt x="1726" y="4208"/>
                    </a:lnTo>
                    <a:lnTo>
                      <a:pt x="1728" y="4209"/>
                    </a:lnTo>
                    <a:lnTo>
                      <a:pt x="1732" y="4210"/>
                    </a:lnTo>
                    <a:cubicBezTo>
                      <a:pt x="1768" y="4219"/>
                      <a:pt x="1820" y="4225"/>
                      <a:pt x="1850" y="4228"/>
                    </a:cubicBezTo>
                    <a:lnTo>
                      <a:pt x="1879" y="4232"/>
                    </a:lnTo>
                    <a:cubicBezTo>
                      <a:pt x="1895" y="4235"/>
                      <a:pt x="1934" y="4239"/>
                      <a:pt x="1950" y="4230"/>
                    </a:cubicBezTo>
                    <a:cubicBezTo>
                      <a:pt x="1950" y="4230"/>
                      <a:pt x="1952" y="4228"/>
                      <a:pt x="1952" y="4228"/>
                    </a:cubicBezTo>
                    <a:lnTo>
                      <a:pt x="1953" y="4227"/>
                    </a:lnTo>
                    <a:cubicBezTo>
                      <a:pt x="1953" y="4227"/>
                      <a:pt x="1953" y="4227"/>
                      <a:pt x="1953" y="4227"/>
                    </a:cubicBezTo>
                    <a:lnTo>
                      <a:pt x="1956" y="4223"/>
                    </a:lnTo>
                    <a:cubicBezTo>
                      <a:pt x="1961" y="4214"/>
                      <a:pt x="1962" y="4200"/>
                      <a:pt x="1959" y="4190"/>
                    </a:cubicBezTo>
                    <a:cubicBezTo>
                      <a:pt x="1958" y="4187"/>
                      <a:pt x="1956" y="4183"/>
                      <a:pt x="1954" y="4183"/>
                    </a:cubicBezTo>
                    <a:cubicBezTo>
                      <a:pt x="1933" y="4183"/>
                      <a:pt x="1899" y="4164"/>
                      <a:pt x="1899" y="4141"/>
                    </a:cubicBezTo>
                    <a:cubicBezTo>
                      <a:pt x="1899" y="4134"/>
                      <a:pt x="1904" y="4124"/>
                      <a:pt x="1909" y="4113"/>
                    </a:cubicBezTo>
                    <a:cubicBezTo>
                      <a:pt x="1920" y="4086"/>
                      <a:pt x="1928" y="4065"/>
                      <a:pt x="1913" y="4056"/>
                    </a:cubicBezTo>
                    <a:cubicBezTo>
                      <a:pt x="1896" y="4047"/>
                      <a:pt x="1873" y="4056"/>
                      <a:pt x="1863" y="4061"/>
                    </a:cubicBezTo>
                    <a:cubicBezTo>
                      <a:pt x="1863" y="4061"/>
                      <a:pt x="1853" y="4067"/>
                      <a:pt x="1853" y="4067"/>
                    </a:cubicBezTo>
                    <a:cubicBezTo>
                      <a:pt x="1838" y="4077"/>
                      <a:pt x="1831" y="4089"/>
                      <a:pt x="1831" y="4089"/>
                    </a:cubicBezTo>
                    <a:lnTo>
                      <a:pt x="1830" y="4090"/>
                    </a:lnTo>
                    <a:lnTo>
                      <a:pt x="1819" y="4087"/>
                    </a:lnTo>
                    <a:lnTo>
                      <a:pt x="1817" y="4086"/>
                    </a:lnTo>
                    <a:lnTo>
                      <a:pt x="1819" y="4083"/>
                    </a:lnTo>
                    <a:lnTo>
                      <a:pt x="1819" y="4082"/>
                    </a:lnTo>
                    <a:lnTo>
                      <a:pt x="1819" y="4082"/>
                    </a:lnTo>
                    <a:lnTo>
                      <a:pt x="1819" y="4082"/>
                    </a:lnTo>
                    <a:cubicBezTo>
                      <a:pt x="1819" y="4082"/>
                      <a:pt x="1819" y="4081"/>
                      <a:pt x="1819" y="4081"/>
                    </a:cubicBezTo>
                    <a:cubicBezTo>
                      <a:pt x="1823" y="4072"/>
                      <a:pt x="1833" y="4062"/>
                      <a:pt x="1848" y="4053"/>
                    </a:cubicBezTo>
                    <a:lnTo>
                      <a:pt x="1857" y="4048"/>
                    </a:lnTo>
                    <a:lnTo>
                      <a:pt x="1858" y="4048"/>
                    </a:lnTo>
                    <a:cubicBezTo>
                      <a:pt x="1863" y="4045"/>
                      <a:pt x="1870" y="4043"/>
                      <a:pt x="1876" y="4041"/>
                    </a:cubicBezTo>
                    <a:lnTo>
                      <a:pt x="1878" y="4041"/>
                    </a:lnTo>
                    <a:cubicBezTo>
                      <a:pt x="1889" y="4038"/>
                      <a:pt x="1899" y="4037"/>
                      <a:pt x="1910" y="4038"/>
                    </a:cubicBezTo>
                    <a:cubicBezTo>
                      <a:pt x="1911" y="4038"/>
                      <a:pt x="1917" y="4035"/>
                      <a:pt x="1920" y="4035"/>
                    </a:cubicBezTo>
                    <a:cubicBezTo>
                      <a:pt x="1917" y="4025"/>
                      <a:pt x="1905" y="3979"/>
                      <a:pt x="1905" y="3979"/>
                    </a:cubicBezTo>
                    <a:cubicBezTo>
                      <a:pt x="1905" y="3979"/>
                      <a:pt x="1895" y="3939"/>
                      <a:pt x="1894" y="3933"/>
                    </a:cubicBezTo>
                    <a:cubicBezTo>
                      <a:pt x="1867" y="3958"/>
                      <a:pt x="1831" y="3988"/>
                      <a:pt x="1814" y="3992"/>
                    </a:cubicBezTo>
                    <a:cubicBezTo>
                      <a:pt x="1788" y="3997"/>
                      <a:pt x="1695" y="4042"/>
                      <a:pt x="1685" y="4074"/>
                    </a:cubicBezTo>
                    <a:close/>
                    <a:moveTo>
                      <a:pt x="1749" y="4384"/>
                    </a:moveTo>
                    <a:cubicBezTo>
                      <a:pt x="1749" y="4384"/>
                      <a:pt x="1757" y="4386"/>
                      <a:pt x="1771" y="4382"/>
                    </a:cubicBezTo>
                    <a:lnTo>
                      <a:pt x="1776" y="4380"/>
                    </a:lnTo>
                    <a:lnTo>
                      <a:pt x="1782" y="4378"/>
                    </a:lnTo>
                    <a:lnTo>
                      <a:pt x="1783" y="4378"/>
                    </a:lnTo>
                    <a:lnTo>
                      <a:pt x="1785" y="4377"/>
                    </a:lnTo>
                    <a:cubicBezTo>
                      <a:pt x="1806" y="4368"/>
                      <a:pt x="1842" y="4371"/>
                      <a:pt x="1865" y="4374"/>
                    </a:cubicBezTo>
                    <a:lnTo>
                      <a:pt x="1881" y="4375"/>
                    </a:lnTo>
                    <a:lnTo>
                      <a:pt x="1895" y="4377"/>
                    </a:lnTo>
                    <a:cubicBezTo>
                      <a:pt x="1920" y="4381"/>
                      <a:pt x="1971" y="4390"/>
                      <a:pt x="1997" y="4372"/>
                    </a:cubicBezTo>
                    <a:cubicBezTo>
                      <a:pt x="2001" y="4368"/>
                      <a:pt x="2005" y="4364"/>
                      <a:pt x="2007" y="4359"/>
                    </a:cubicBezTo>
                    <a:lnTo>
                      <a:pt x="2009" y="4354"/>
                    </a:lnTo>
                    <a:cubicBezTo>
                      <a:pt x="2009" y="4354"/>
                      <a:pt x="2010" y="4350"/>
                      <a:pt x="2010" y="4349"/>
                    </a:cubicBezTo>
                    <a:cubicBezTo>
                      <a:pt x="2010" y="4349"/>
                      <a:pt x="2010" y="4349"/>
                      <a:pt x="2010" y="4348"/>
                    </a:cubicBezTo>
                    <a:cubicBezTo>
                      <a:pt x="2008" y="4348"/>
                      <a:pt x="2003" y="4347"/>
                      <a:pt x="1992" y="4348"/>
                    </a:cubicBezTo>
                    <a:cubicBezTo>
                      <a:pt x="1973" y="4349"/>
                      <a:pt x="1954" y="4336"/>
                      <a:pt x="1942" y="4324"/>
                    </a:cubicBezTo>
                    <a:cubicBezTo>
                      <a:pt x="1932" y="4312"/>
                      <a:pt x="1926" y="4300"/>
                      <a:pt x="1926" y="4290"/>
                    </a:cubicBezTo>
                    <a:cubicBezTo>
                      <a:pt x="1926" y="4288"/>
                      <a:pt x="1927" y="4287"/>
                      <a:pt x="1927" y="4285"/>
                    </a:cubicBezTo>
                    <a:cubicBezTo>
                      <a:pt x="1928" y="4278"/>
                      <a:pt x="1933" y="4270"/>
                      <a:pt x="1938" y="4262"/>
                    </a:cubicBezTo>
                    <a:cubicBezTo>
                      <a:pt x="1942" y="4256"/>
                      <a:pt x="1945" y="4250"/>
                      <a:pt x="1947" y="4246"/>
                    </a:cubicBezTo>
                    <a:cubicBezTo>
                      <a:pt x="1925" y="4252"/>
                      <a:pt x="1891" y="4249"/>
                      <a:pt x="1876" y="4246"/>
                    </a:cubicBezTo>
                    <a:lnTo>
                      <a:pt x="1849" y="4242"/>
                    </a:lnTo>
                    <a:cubicBezTo>
                      <a:pt x="1815" y="4239"/>
                      <a:pt x="1760" y="4232"/>
                      <a:pt x="1722" y="4222"/>
                    </a:cubicBezTo>
                    <a:cubicBezTo>
                      <a:pt x="1707" y="4234"/>
                      <a:pt x="1682" y="4258"/>
                      <a:pt x="1680" y="4281"/>
                    </a:cubicBezTo>
                    <a:cubicBezTo>
                      <a:pt x="1680" y="4284"/>
                      <a:pt x="1680" y="4287"/>
                      <a:pt x="1680" y="4290"/>
                    </a:cubicBezTo>
                    <a:cubicBezTo>
                      <a:pt x="1680" y="4327"/>
                      <a:pt x="1703" y="4371"/>
                      <a:pt x="1749" y="4384"/>
                    </a:cubicBezTo>
                    <a:close/>
                    <a:moveTo>
                      <a:pt x="1794" y="4484"/>
                    </a:moveTo>
                    <a:cubicBezTo>
                      <a:pt x="1831" y="4512"/>
                      <a:pt x="1903" y="4539"/>
                      <a:pt x="1985" y="4526"/>
                    </a:cubicBezTo>
                    <a:lnTo>
                      <a:pt x="1986" y="4526"/>
                    </a:lnTo>
                    <a:lnTo>
                      <a:pt x="1987" y="4526"/>
                    </a:lnTo>
                    <a:cubicBezTo>
                      <a:pt x="2033" y="4532"/>
                      <a:pt x="2077" y="4533"/>
                      <a:pt x="2083" y="4528"/>
                    </a:cubicBezTo>
                    <a:cubicBezTo>
                      <a:pt x="2088" y="4523"/>
                      <a:pt x="2090" y="4516"/>
                      <a:pt x="2090" y="4509"/>
                    </a:cubicBezTo>
                    <a:cubicBezTo>
                      <a:pt x="2090" y="4502"/>
                      <a:pt x="2088" y="4495"/>
                      <a:pt x="2085" y="4491"/>
                    </a:cubicBezTo>
                    <a:cubicBezTo>
                      <a:pt x="2083" y="4488"/>
                      <a:pt x="2074" y="4483"/>
                      <a:pt x="2066" y="4479"/>
                    </a:cubicBezTo>
                    <a:cubicBezTo>
                      <a:pt x="2051" y="4472"/>
                      <a:pt x="2034" y="4464"/>
                      <a:pt x="2028" y="4451"/>
                    </a:cubicBezTo>
                    <a:cubicBezTo>
                      <a:pt x="2025" y="4445"/>
                      <a:pt x="2024" y="4438"/>
                      <a:pt x="2024" y="4430"/>
                    </a:cubicBezTo>
                    <a:cubicBezTo>
                      <a:pt x="2024" y="4416"/>
                      <a:pt x="2028" y="4402"/>
                      <a:pt x="2030" y="4395"/>
                    </a:cubicBezTo>
                    <a:lnTo>
                      <a:pt x="2031" y="4393"/>
                    </a:lnTo>
                    <a:cubicBezTo>
                      <a:pt x="2031" y="4393"/>
                      <a:pt x="2031" y="4392"/>
                      <a:pt x="2031" y="4392"/>
                    </a:cubicBezTo>
                    <a:cubicBezTo>
                      <a:pt x="2031" y="4388"/>
                      <a:pt x="2029" y="4378"/>
                      <a:pt x="2023" y="4370"/>
                    </a:cubicBezTo>
                    <a:cubicBezTo>
                      <a:pt x="2022" y="4369"/>
                      <a:pt x="2020" y="4368"/>
                      <a:pt x="2019" y="4366"/>
                    </a:cubicBezTo>
                    <a:cubicBezTo>
                      <a:pt x="2016" y="4373"/>
                      <a:pt x="2011" y="4379"/>
                      <a:pt x="2005" y="4383"/>
                    </a:cubicBezTo>
                    <a:cubicBezTo>
                      <a:pt x="1975" y="4405"/>
                      <a:pt x="1919" y="4396"/>
                      <a:pt x="1893" y="4391"/>
                    </a:cubicBezTo>
                    <a:lnTo>
                      <a:pt x="1881" y="4389"/>
                    </a:lnTo>
                    <a:lnTo>
                      <a:pt x="1864" y="4388"/>
                    </a:lnTo>
                    <a:cubicBezTo>
                      <a:pt x="1843" y="4386"/>
                      <a:pt x="1808" y="4382"/>
                      <a:pt x="1791" y="4390"/>
                    </a:cubicBezTo>
                    <a:cubicBezTo>
                      <a:pt x="1791" y="4390"/>
                      <a:pt x="1783" y="4393"/>
                      <a:pt x="1781" y="4394"/>
                    </a:cubicBezTo>
                    <a:cubicBezTo>
                      <a:pt x="1778" y="4405"/>
                      <a:pt x="1775" y="4421"/>
                      <a:pt x="1775" y="4436"/>
                    </a:cubicBezTo>
                    <a:cubicBezTo>
                      <a:pt x="1775" y="4455"/>
                      <a:pt x="1780" y="4474"/>
                      <a:pt x="1794" y="4484"/>
                    </a:cubicBezTo>
                    <a:close/>
                    <a:moveTo>
                      <a:pt x="1840" y="1393"/>
                    </a:moveTo>
                    <a:cubicBezTo>
                      <a:pt x="1841" y="1394"/>
                      <a:pt x="1841" y="1394"/>
                      <a:pt x="1842" y="1395"/>
                    </a:cubicBezTo>
                    <a:cubicBezTo>
                      <a:pt x="1842" y="1395"/>
                      <a:pt x="1843" y="1396"/>
                      <a:pt x="1843" y="1396"/>
                    </a:cubicBezTo>
                    <a:cubicBezTo>
                      <a:pt x="1849" y="1401"/>
                      <a:pt x="1857" y="1403"/>
                      <a:pt x="1866" y="1402"/>
                    </a:cubicBezTo>
                    <a:cubicBezTo>
                      <a:pt x="1872" y="1402"/>
                      <a:pt x="1877" y="1401"/>
                      <a:pt x="1883" y="1401"/>
                    </a:cubicBezTo>
                    <a:cubicBezTo>
                      <a:pt x="1887" y="1400"/>
                      <a:pt x="1890" y="1400"/>
                      <a:pt x="1894" y="1400"/>
                    </a:cubicBezTo>
                    <a:cubicBezTo>
                      <a:pt x="1898" y="1399"/>
                      <a:pt x="1902" y="1399"/>
                      <a:pt x="1906" y="1399"/>
                    </a:cubicBezTo>
                    <a:cubicBezTo>
                      <a:pt x="1956" y="1395"/>
                      <a:pt x="2005" y="1393"/>
                      <a:pt x="2055" y="1392"/>
                    </a:cubicBezTo>
                    <a:cubicBezTo>
                      <a:pt x="2083" y="1392"/>
                      <a:pt x="2111" y="1392"/>
                      <a:pt x="2138" y="1392"/>
                    </a:cubicBezTo>
                    <a:cubicBezTo>
                      <a:pt x="2161" y="1393"/>
                      <a:pt x="2184" y="1394"/>
                      <a:pt x="2207" y="1395"/>
                    </a:cubicBezTo>
                    <a:cubicBezTo>
                      <a:pt x="2212" y="1395"/>
                      <a:pt x="2216" y="1395"/>
                      <a:pt x="2221" y="1396"/>
                    </a:cubicBezTo>
                    <a:cubicBezTo>
                      <a:pt x="2226" y="1396"/>
                      <a:pt x="2230" y="1396"/>
                      <a:pt x="2234" y="1396"/>
                    </a:cubicBezTo>
                    <a:cubicBezTo>
                      <a:pt x="2246" y="1397"/>
                      <a:pt x="2257" y="1398"/>
                      <a:pt x="2269" y="1399"/>
                    </a:cubicBezTo>
                    <a:cubicBezTo>
                      <a:pt x="2272" y="1399"/>
                      <a:pt x="2276" y="1399"/>
                      <a:pt x="2280" y="1400"/>
                    </a:cubicBezTo>
                    <a:cubicBezTo>
                      <a:pt x="2283" y="1400"/>
                      <a:pt x="2286" y="1400"/>
                      <a:pt x="2290" y="1401"/>
                    </a:cubicBezTo>
                    <a:cubicBezTo>
                      <a:pt x="2296" y="1401"/>
                      <a:pt x="2302" y="1402"/>
                      <a:pt x="2308" y="1402"/>
                    </a:cubicBezTo>
                    <a:cubicBezTo>
                      <a:pt x="2317" y="1403"/>
                      <a:pt x="2326" y="1401"/>
                      <a:pt x="2332" y="1395"/>
                    </a:cubicBezTo>
                    <a:cubicBezTo>
                      <a:pt x="2332" y="1395"/>
                      <a:pt x="2332" y="1395"/>
                      <a:pt x="2332" y="1395"/>
                    </a:cubicBezTo>
                    <a:cubicBezTo>
                      <a:pt x="2333" y="1394"/>
                      <a:pt x="2333" y="1394"/>
                      <a:pt x="2334" y="1393"/>
                    </a:cubicBezTo>
                    <a:cubicBezTo>
                      <a:pt x="2335" y="1392"/>
                      <a:pt x="2335" y="1392"/>
                      <a:pt x="2336" y="1391"/>
                    </a:cubicBezTo>
                    <a:cubicBezTo>
                      <a:pt x="2337" y="1389"/>
                      <a:pt x="2338" y="1387"/>
                      <a:pt x="2339" y="1384"/>
                    </a:cubicBezTo>
                    <a:cubicBezTo>
                      <a:pt x="2339" y="1384"/>
                      <a:pt x="2339" y="1383"/>
                      <a:pt x="2339" y="1382"/>
                    </a:cubicBezTo>
                    <a:cubicBezTo>
                      <a:pt x="2339" y="1381"/>
                      <a:pt x="2339" y="1381"/>
                      <a:pt x="2339" y="1380"/>
                    </a:cubicBezTo>
                    <a:cubicBezTo>
                      <a:pt x="2339" y="1379"/>
                      <a:pt x="2339" y="1379"/>
                      <a:pt x="2339" y="1378"/>
                    </a:cubicBezTo>
                    <a:cubicBezTo>
                      <a:pt x="2339" y="1375"/>
                      <a:pt x="2339" y="1372"/>
                      <a:pt x="2338" y="1369"/>
                    </a:cubicBezTo>
                    <a:cubicBezTo>
                      <a:pt x="2337" y="1369"/>
                      <a:pt x="2337" y="1368"/>
                      <a:pt x="2337" y="1367"/>
                    </a:cubicBezTo>
                    <a:cubicBezTo>
                      <a:pt x="2337" y="1367"/>
                      <a:pt x="2336" y="1366"/>
                      <a:pt x="2336" y="1366"/>
                    </a:cubicBezTo>
                    <a:cubicBezTo>
                      <a:pt x="2331" y="1356"/>
                      <a:pt x="2320" y="1348"/>
                      <a:pt x="2307" y="1347"/>
                    </a:cubicBezTo>
                    <a:lnTo>
                      <a:pt x="2253" y="1342"/>
                    </a:lnTo>
                    <a:lnTo>
                      <a:pt x="2245" y="1342"/>
                    </a:lnTo>
                    <a:lnTo>
                      <a:pt x="2217" y="1340"/>
                    </a:lnTo>
                    <a:lnTo>
                      <a:pt x="2209" y="1340"/>
                    </a:lnTo>
                    <a:lnTo>
                      <a:pt x="2198" y="1339"/>
                    </a:lnTo>
                    <a:lnTo>
                      <a:pt x="2136" y="1337"/>
                    </a:lnTo>
                    <a:lnTo>
                      <a:pt x="2125" y="1337"/>
                    </a:lnTo>
                    <a:lnTo>
                      <a:pt x="2113" y="1337"/>
                    </a:lnTo>
                    <a:lnTo>
                      <a:pt x="2086" y="1337"/>
                    </a:lnTo>
                    <a:lnTo>
                      <a:pt x="2043" y="1337"/>
                    </a:lnTo>
                    <a:lnTo>
                      <a:pt x="2031" y="1337"/>
                    </a:lnTo>
                    <a:lnTo>
                      <a:pt x="2029" y="1337"/>
                    </a:lnTo>
                    <a:cubicBezTo>
                      <a:pt x="2029" y="1337"/>
                      <a:pt x="2028" y="1337"/>
                      <a:pt x="2028" y="1337"/>
                    </a:cubicBezTo>
                    <a:lnTo>
                      <a:pt x="1976" y="1339"/>
                    </a:lnTo>
                    <a:lnTo>
                      <a:pt x="1957" y="1340"/>
                    </a:lnTo>
                    <a:lnTo>
                      <a:pt x="1948" y="1341"/>
                    </a:lnTo>
                    <a:lnTo>
                      <a:pt x="1928" y="1342"/>
                    </a:lnTo>
                    <a:cubicBezTo>
                      <a:pt x="1928" y="1342"/>
                      <a:pt x="1925" y="1342"/>
                      <a:pt x="1925" y="1342"/>
                    </a:cubicBezTo>
                    <a:lnTo>
                      <a:pt x="1922" y="1342"/>
                    </a:lnTo>
                    <a:lnTo>
                      <a:pt x="1921" y="1342"/>
                    </a:lnTo>
                    <a:lnTo>
                      <a:pt x="1867" y="1347"/>
                    </a:lnTo>
                    <a:cubicBezTo>
                      <a:pt x="1853" y="1348"/>
                      <a:pt x="1841" y="1358"/>
                      <a:pt x="1836" y="1369"/>
                    </a:cubicBezTo>
                    <a:cubicBezTo>
                      <a:pt x="1836" y="1370"/>
                      <a:pt x="1836" y="1370"/>
                      <a:pt x="1836" y="1371"/>
                    </a:cubicBezTo>
                    <a:cubicBezTo>
                      <a:pt x="1836" y="1372"/>
                      <a:pt x="1835" y="1372"/>
                      <a:pt x="1835" y="1373"/>
                    </a:cubicBezTo>
                    <a:cubicBezTo>
                      <a:pt x="1835" y="1375"/>
                      <a:pt x="1834" y="1377"/>
                      <a:pt x="1834" y="1378"/>
                    </a:cubicBezTo>
                    <a:cubicBezTo>
                      <a:pt x="1834" y="1383"/>
                      <a:pt x="1836" y="1387"/>
                      <a:pt x="1839" y="1391"/>
                    </a:cubicBezTo>
                    <a:cubicBezTo>
                      <a:pt x="1839" y="1392"/>
                      <a:pt x="1840" y="1393"/>
                      <a:pt x="1840" y="1393"/>
                    </a:cubicBezTo>
                    <a:close/>
                    <a:moveTo>
                      <a:pt x="1944" y="954"/>
                    </a:moveTo>
                    <a:lnTo>
                      <a:pt x="1947" y="955"/>
                    </a:lnTo>
                    <a:lnTo>
                      <a:pt x="1951" y="956"/>
                    </a:lnTo>
                    <a:cubicBezTo>
                      <a:pt x="1961" y="958"/>
                      <a:pt x="1970" y="956"/>
                      <a:pt x="1977" y="951"/>
                    </a:cubicBezTo>
                    <a:cubicBezTo>
                      <a:pt x="1977" y="949"/>
                      <a:pt x="1977" y="938"/>
                      <a:pt x="1977" y="937"/>
                    </a:cubicBezTo>
                    <a:cubicBezTo>
                      <a:pt x="1976" y="935"/>
                      <a:pt x="1972" y="926"/>
                      <a:pt x="1956" y="928"/>
                    </a:cubicBezTo>
                    <a:cubicBezTo>
                      <a:pt x="1949" y="928"/>
                      <a:pt x="1945" y="932"/>
                      <a:pt x="1942" y="937"/>
                    </a:cubicBezTo>
                    <a:cubicBezTo>
                      <a:pt x="1942" y="937"/>
                      <a:pt x="1942" y="940"/>
                      <a:pt x="1942" y="940"/>
                    </a:cubicBezTo>
                    <a:cubicBezTo>
                      <a:pt x="1942" y="940"/>
                      <a:pt x="1941" y="943"/>
                      <a:pt x="1941" y="943"/>
                    </a:cubicBezTo>
                    <a:cubicBezTo>
                      <a:pt x="1941" y="943"/>
                      <a:pt x="1942" y="951"/>
                      <a:pt x="1942" y="953"/>
                    </a:cubicBezTo>
                    <a:cubicBezTo>
                      <a:pt x="1943" y="953"/>
                      <a:pt x="1944" y="954"/>
                      <a:pt x="1944" y="954"/>
                    </a:cubicBezTo>
                    <a:close/>
                    <a:moveTo>
                      <a:pt x="2320" y="1332"/>
                    </a:moveTo>
                    <a:cubicBezTo>
                      <a:pt x="2327" y="1324"/>
                      <a:pt x="2338" y="1306"/>
                      <a:pt x="2350" y="1284"/>
                    </a:cubicBezTo>
                    <a:cubicBezTo>
                      <a:pt x="2349" y="1283"/>
                      <a:pt x="2343" y="1271"/>
                      <a:pt x="2343" y="1271"/>
                    </a:cubicBezTo>
                    <a:cubicBezTo>
                      <a:pt x="2343" y="1271"/>
                      <a:pt x="2342" y="1270"/>
                      <a:pt x="2342" y="1270"/>
                    </a:cubicBezTo>
                    <a:cubicBezTo>
                      <a:pt x="2340" y="1271"/>
                      <a:pt x="2325" y="1280"/>
                      <a:pt x="2325" y="1280"/>
                    </a:cubicBezTo>
                    <a:lnTo>
                      <a:pt x="2315" y="1287"/>
                    </a:lnTo>
                    <a:cubicBezTo>
                      <a:pt x="2315" y="1287"/>
                      <a:pt x="2301" y="1296"/>
                      <a:pt x="2299" y="1297"/>
                    </a:cubicBezTo>
                    <a:cubicBezTo>
                      <a:pt x="2299" y="1299"/>
                      <a:pt x="2317" y="1330"/>
                      <a:pt x="2317" y="1332"/>
                    </a:cubicBezTo>
                    <a:lnTo>
                      <a:pt x="2320" y="1332"/>
                    </a:lnTo>
                    <a:close/>
                    <a:moveTo>
                      <a:pt x="1991" y="1007"/>
                    </a:moveTo>
                    <a:cubicBezTo>
                      <a:pt x="1991" y="1007"/>
                      <a:pt x="1993" y="1031"/>
                      <a:pt x="1993" y="1031"/>
                    </a:cubicBezTo>
                    <a:lnTo>
                      <a:pt x="1996" y="1058"/>
                    </a:lnTo>
                    <a:lnTo>
                      <a:pt x="1999" y="1083"/>
                    </a:lnTo>
                    <a:lnTo>
                      <a:pt x="2003" y="1108"/>
                    </a:lnTo>
                    <a:lnTo>
                      <a:pt x="2008" y="1134"/>
                    </a:lnTo>
                    <a:lnTo>
                      <a:pt x="2014" y="1160"/>
                    </a:lnTo>
                    <a:lnTo>
                      <a:pt x="2020" y="1184"/>
                    </a:lnTo>
                    <a:cubicBezTo>
                      <a:pt x="2020" y="1184"/>
                      <a:pt x="2021" y="1187"/>
                      <a:pt x="2022" y="1187"/>
                    </a:cubicBezTo>
                    <a:cubicBezTo>
                      <a:pt x="2032" y="1191"/>
                      <a:pt x="2044" y="1199"/>
                      <a:pt x="2055" y="1209"/>
                    </a:cubicBezTo>
                    <a:cubicBezTo>
                      <a:pt x="2053" y="1198"/>
                      <a:pt x="2023" y="979"/>
                      <a:pt x="2022" y="976"/>
                    </a:cubicBezTo>
                    <a:lnTo>
                      <a:pt x="1989" y="976"/>
                    </a:lnTo>
                    <a:cubicBezTo>
                      <a:pt x="1989" y="978"/>
                      <a:pt x="1989" y="980"/>
                      <a:pt x="1989" y="980"/>
                    </a:cubicBezTo>
                    <a:cubicBezTo>
                      <a:pt x="1989" y="980"/>
                      <a:pt x="1991" y="1007"/>
                      <a:pt x="1991" y="1007"/>
                    </a:cubicBezTo>
                    <a:close/>
                    <a:moveTo>
                      <a:pt x="1939" y="1014"/>
                    </a:moveTo>
                    <a:cubicBezTo>
                      <a:pt x="1939" y="1014"/>
                      <a:pt x="1939" y="1013"/>
                      <a:pt x="1939" y="1013"/>
                    </a:cubicBezTo>
                    <a:lnTo>
                      <a:pt x="1936" y="987"/>
                    </a:lnTo>
                    <a:lnTo>
                      <a:pt x="1935" y="985"/>
                    </a:lnTo>
                    <a:lnTo>
                      <a:pt x="1932" y="958"/>
                    </a:lnTo>
                    <a:cubicBezTo>
                      <a:pt x="1932" y="958"/>
                      <a:pt x="1931" y="952"/>
                      <a:pt x="1931" y="952"/>
                    </a:cubicBezTo>
                    <a:cubicBezTo>
                      <a:pt x="1927" y="960"/>
                      <a:pt x="1908" y="989"/>
                      <a:pt x="1906" y="992"/>
                    </a:cubicBezTo>
                    <a:cubicBezTo>
                      <a:pt x="1909" y="994"/>
                      <a:pt x="1939" y="1015"/>
                      <a:pt x="1939" y="1014"/>
                    </a:cubicBezTo>
                    <a:close/>
                    <a:moveTo>
                      <a:pt x="1962" y="993"/>
                    </a:moveTo>
                    <a:cubicBezTo>
                      <a:pt x="1962" y="993"/>
                      <a:pt x="1959" y="993"/>
                      <a:pt x="1958" y="993"/>
                    </a:cubicBezTo>
                    <a:cubicBezTo>
                      <a:pt x="1958" y="993"/>
                      <a:pt x="1955" y="993"/>
                      <a:pt x="1955" y="993"/>
                    </a:cubicBezTo>
                    <a:lnTo>
                      <a:pt x="1951" y="993"/>
                    </a:lnTo>
                    <a:cubicBezTo>
                      <a:pt x="1951" y="993"/>
                      <a:pt x="1949" y="992"/>
                      <a:pt x="1947" y="992"/>
                    </a:cubicBezTo>
                    <a:cubicBezTo>
                      <a:pt x="1948" y="995"/>
                      <a:pt x="1949" y="1004"/>
                      <a:pt x="1949" y="1006"/>
                    </a:cubicBezTo>
                    <a:cubicBezTo>
                      <a:pt x="1951" y="1006"/>
                      <a:pt x="1956" y="1008"/>
                      <a:pt x="1956" y="1008"/>
                    </a:cubicBezTo>
                    <a:cubicBezTo>
                      <a:pt x="1956" y="1008"/>
                      <a:pt x="1959" y="1008"/>
                      <a:pt x="1959" y="1008"/>
                    </a:cubicBezTo>
                    <a:lnTo>
                      <a:pt x="1959" y="1008"/>
                    </a:lnTo>
                    <a:lnTo>
                      <a:pt x="1963" y="1008"/>
                    </a:lnTo>
                    <a:lnTo>
                      <a:pt x="1965" y="1008"/>
                    </a:lnTo>
                    <a:lnTo>
                      <a:pt x="1966" y="1008"/>
                    </a:lnTo>
                    <a:lnTo>
                      <a:pt x="1969" y="1008"/>
                    </a:lnTo>
                    <a:cubicBezTo>
                      <a:pt x="1973" y="1007"/>
                      <a:pt x="1977" y="1006"/>
                      <a:pt x="1980" y="1004"/>
                    </a:cubicBezTo>
                    <a:cubicBezTo>
                      <a:pt x="1980" y="1003"/>
                      <a:pt x="1980" y="993"/>
                      <a:pt x="1979" y="989"/>
                    </a:cubicBezTo>
                    <a:cubicBezTo>
                      <a:pt x="1975" y="991"/>
                      <a:pt x="1970" y="993"/>
                      <a:pt x="1966" y="993"/>
                    </a:cubicBezTo>
                    <a:lnTo>
                      <a:pt x="1962" y="993"/>
                    </a:lnTo>
                    <a:close/>
                    <a:moveTo>
                      <a:pt x="2351" y="1264"/>
                    </a:moveTo>
                    <a:cubicBezTo>
                      <a:pt x="2352" y="1265"/>
                      <a:pt x="2354" y="1270"/>
                      <a:pt x="2356" y="1273"/>
                    </a:cubicBezTo>
                    <a:cubicBezTo>
                      <a:pt x="2358" y="1269"/>
                      <a:pt x="2361" y="1262"/>
                      <a:pt x="2364" y="1256"/>
                    </a:cubicBezTo>
                    <a:cubicBezTo>
                      <a:pt x="2361" y="1258"/>
                      <a:pt x="2355" y="1261"/>
                      <a:pt x="2355" y="1261"/>
                    </a:cubicBezTo>
                    <a:cubicBezTo>
                      <a:pt x="2355" y="1261"/>
                      <a:pt x="2353" y="1263"/>
                      <a:pt x="2351" y="1264"/>
                    </a:cubicBezTo>
                    <a:close/>
                    <a:moveTo>
                      <a:pt x="2314" y="954"/>
                    </a:moveTo>
                    <a:cubicBezTo>
                      <a:pt x="2313" y="954"/>
                      <a:pt x="2313" y="954"/>
                      <a:pt x="2313" y="954"/>
                    </a:cubicBezTo>
                    <a:cubicBezTo>
                      <a:pt x="2313" y="954"/>
                      <a:pt x="2313" y="954"/>
                      <a:pt x="2313" y="954"/>
                    </a:cubicBezTo>
                    <a:cubicBezTo>
                      <a:pt x="2313" y="954"/>
                      <a:pt x="2314" y="954"/>
                      <a:pt x="2314" y="954"/>
                    </a:cubicBezTo>
                    <a:close/>
                    <a:moveTo>
                      <a:pt x="2305" y="1332"/>
                    </a:moveTo>
                    <a:cubicBezTo>
                      <a:pt x="2304" y="1329"/>
                      <a:pt x="2291" y="1305"/>
                      <a:pt x="2289" y="1303"/>
                    </a:cubicBezTo>
                    <a:cubicBezTo>
                      <a:pt x="2286" y="1305"/>
                      <a:pt x="2253" y="1326"/>
                      <a:pt x="2244" y="1331"/>
                    </a:cubicBezTo>
                    <a:cubicBezTo>
                      <a:pt x="2244" y="1331"/>
                      <a:pt x="2254" y="1332"/>
                      <a:pt x="2254" y="1332"/>
                    </a:cubicBezTo>
                    <a:lnTo>
                      <a:pt x="2305" y="1332"/>
                    </a:lnTo>
                    <a:close/>
                    <a:moveTo>
                      <a:pt x="2128" y="1318"/>
                    </a:moveTo>
                    <a:lnTo>
                      <a:pt x="2129" y="1318"/>
                    </a:lnTo>
                    <a:lnTo>
                      <a:pt x="2131" y="1318"/>
                    </a:lnTo>
                    <a:lnTo>
                      <a:pt x="2134" y="1318"/>
                    </a:lnTo>
                    <a:cubicBezTo>
                      <a:pt x="2134" y="1318"/>
                      <a:pt x="2136" y="1318"/>
                      <a:pt x="2136" y="1318"/>
                    </a:cubicBezTo>
                    <a:cubicBezTo>
                      <a:pt x="2136" y="1318"/>
                      <a:pt x="2139" y="1318"/>
                      <a:pt x="2139" y="1318"/>
                    </a:cubicBezTo>
                    <a:cubicBezTo>
                      <a:pt x="2163" y="1316"/>
                      <a:pt x="2178" y="1307"/>
                      <a:pt x="2177" y="1301"/>
                    </a:cubicBezTo>
                    <a:cubicBezTo>
                      <a:pt x="2177" y="1300"/>
                      <a:pt x="2177" y="1298"/>
                      <a:pt x="2175" y="1297"/>
                    </a:cubicBezTo>
                    <a:lnTo>
                      <a:pt x="2171" y="1294"/>
                    </a:lnTo>
                    <a:lnTo>
                      <a:pt x="2168" y="1292"/>
                    </a:lnTo>
                    <a:cubicBezTo>
                      <a:pt x="2168" y="1292"/>
                      <a:pt x="2164" y="1291"/>
                      <a:pt x="2164" y="1291"/>
                    </a:cubicBezTo>
                    <a:cubicBezTo>
                      <a:pt x="2161" y="1290"/>
                      <a:pt x="2158" y="1289"/>
                      <a:pt x="2155" y="1289"/>
                    </a:cubicBezTo>
                    <a:cubicBezTo>
                      <a:pt x="2153" y="1289"/>
                      <a:pt x="2151" y="1291"/>
                      <a:pt x="2151" y="1291"/>
                    </a:cubicBezTo>
                    <a:lnTo>
                      <a:pt x="2146" y="1293"/>
                    </a:lnTo>
                    <a:lnTo>
                      <a:pt x="2142" y="1295"/>
                    </a:lnTo>
                    <a:cubicBezTo>
                      <a:pt x="2142" y="1295"/>
                      <a:pt x="2139" y="1296"/>
                      <a:pt x="2138" y="1296"/>
                    </a:cubicBezTo>
                    <a:cubicBezTo>
                      <a:pt x="2138" y="1296"/>
                      <a:pt x="2135" y="1298"/>
                      <a:pt x="2134" y="1298"/>
                    </a:cubicBezTo>
                    <a:cubicBezTo>
                      <a:pt x="2134" y="1298"/>
                      <a:pt x="2131" y="1299"/>
                      <a:pt x="2131" y="1299"/>
                    </a:cubicBezTo>
                    <a:cubicBezTo>
                      <a:pt x="2119" y="1302"/>
                      <a:pt x="2109" y="1303"/>
                      <a:pt x="2102" y="1301"/>
                    </a:cubicBezTo>
                    <a:cubicBezTo>
                      <a:pt x="2102" y="1301"/>
                      <a:pt x="2101" y="1300"/>
                      <a:pt x="2100" y="1300"/>
                    </a:cubicBezTo>
                    <a:cubicBezTo>
                      <a:pt x="2099" y="1303"/>
                      <a:pt x="2098" y="1306"/>
                      <a:pt x="2096" y="1309"/>
                    </a:cubicBezTo>
                    <a:cubicBezTo>
                      <a:pt x="2102" y="1313"/>
                      <a:pt x="2112" y="1317"/>
                      <a:pt x="2125" y="1318"/>
                    </a:cubicBezTo>
                    <a:lnTo>
                      <a:pt x="2128" y="1318"/>
                    </a:lnTo>
                    <a:close/>
                    <a:moveTo>
                      <a:pt x="1776" y="1063"/>
                    </a:moveTo>
                    <a:cubicBezTo>
                      <a:pt x="1777" y="1062"/>
                      <a:pt x="1803" y="1024"/>
                      <a:pt x="1805" y="1021"/>
                    </a:cubicBezTo>
                    <a:cubicBezTo>
                      <a:pt x="1802" y="1018"/>
                      <a:pt x="1774" y="1000"/>
                      <a:pt x="1774" y="1000"/>
                    </a:cubicBezTo>
                    <a:cubicBezTo>
                      <a:pt x="1772" y="1002"/>
                      <a:pt x="1768" y="1006"/>
                      <a:pt x="1768" y="1006"/>
                    </a:cubicBezTo>
                    <a:cubicBezTo>
                      <a:pt x="1760" y="1016"/>
                      <a:pt x="1754" y="1030"/>
                      <a:pt x="1751" y="1047"/>
                    </a:cubicBezTo>
                    <a:cubicBezTo>
                      <a:pt x="1753" y="1048"/>
                      <a:pt x="1773" y="1061"/>
                      <a:pt x="1776" y="1063"/>
                    </a:cubicBezTo>
                    <a:close/>
                    <a:moveTo>
                      <a:pt x="1817" y="1003"/>
                    </a:moveTo>
                    <a:lnTo>
                      <a:pt x="1822" y="997"/>
                    </a:lnTo>
                    <a:lnTo>
                      <a:pt x="1830" y="984"/>
                    </a:lnTo>
                    <a:lnTo>
                      <a:pt x="1838" y="972"/>
                    </a:lnTo>
                    <a:lnTo>
                      <a:pt x="1840" y="970"/>
                    </a:lnTo>
                    <a:cubicBezTo>
                      <a:pt x="1840" y="970"/>
                      <a:pt x="1844" y="964"/>
                      <a:pt x="1844" y="963"/>
                    </a:cubicBezTo>
                    <a:cubicBezTo>
                      <a:pt x="1842" y="961"/>
                      <a:pt x="1839" y="959"/>
                      <a:pt x="1837" y="958"/>
                    </a:cubicBezTo>
                    <a:cubicBezTo>
                      <a:pt x="1816" y="966"/>
                      <a:pt x="1798" y="978"/>
                      <a:pt x="1782" y="992"/>
                    </a:cubicBezTo>
                    <a:cubicBezTo>
                      <a:pt x="1785" y="995"/>
                      <a:pt x="1809" y="1010"/>
                      <a:pt x="1811" y="1012"/>
                    </a:cubicBezTo>
                    <a:cubicBezTo>
                      <a:pt x="1813" y="1009"/>
                      <a:pt x="1817" y="1003"/>
                      <a:pt x="1817" y="1003"/>
                    </a:cubicBezTo>
                    <a:close/>
                    <a:moveTo>
                      <a:pt x="2284" y="1293"/>
                    </a:moveTo>
                    <a:cubicBezTo>
                      <a:pt x="2283" y="1290"/>
                      <a:pt x="2258" y="1245"/>
                      <a:pt x="2256" y="1242"/>
                    </a:cubicBezTo>
                    <a:cubicBezTo>
                      <a:pt x="2253" y="1244"/>
                      <a:pt x="2212" y="1270"/>
                      <a:pt x="2209" y="1272"/>
                    </a:cubicBezTo>
                    <a:cubicBezTo>
                      <a:pt x="2210" y="1273"/>
                      <a:pt x="2232" y="1321"/>
                      <a:pt x="2234" y="1325"/>
                    </a:cubicBezTo>
                    <a:cubicBezTo>
                      <a:pt x="2237" y="1323"/>
                      <a:pt x="2281" y="1295"/>
                      <a:pt x="2284" y="1293"/>
                    </a:cubicBezTo>
                    <a:close/>
                    <a:moveTo>
                      <a:pt x="1924" y="944"/>
                    </a:moveTo>
                    <a:cubicBezTo>
                      <a:pt x="1910" y="943"/>
                      <a:pt x="1890" y="944"/>
                      <a:pt x="1867" y="949"/>
                    </a:cubicBezTo>
                    <a:cubicBezTo>
                      <a:pt x="1866" y="950"/>
                      <a:pt x="1861" y="958"/>
                      <a:pt x="1859" y="960"/>
                    </a:cubicBezTo>
                    <a:cubicBezTo>
                      <a:pt x="1864" y="963"/>
                      <a:pt x="1895" y="984"/>
                      <a:pt x="1898" y="986"/>
                    </a:cubicBezTo>
                    <a:cubicBezTo>
                      <a:pt x="1899" y="985"/>
                      <a:pt x="1921" y="949"/>
                      <a:pt x="1924" y="944"/>
                    </a:cubicBezTo>
                    <a:close/>
                    <a:moveTo>
                      <a:pt x="1851" y="954"/>
                    </a:moveTo>
                    <a:cubicBezTo>
                      <a:pt x="1850" y="954"/>
                      <a:pt x="1850" y="954"/>
                      <a:pt x="1850" y="954"/>
                    </a:cubicBezTo>
                    <a:cubicBezTo>
                      <a:pt x="1850" y="954"/>
                      <a:pt x="1850" y="954"/>
                      <a:pt x="1850" y="954"/>
                    </a:cubicBezTo>
                    <a:cubicBezTo>
                      <a:pt x="1851" y="954"/>
                      <a:pt x="1851" y="954"/>
                      <a:pt x="1851" y="954"/>
                    </a:cubicBezTo>
                    <a:close/>
                    <a:moveTo>
                      <a:pt x="1952" y="967"/>
                    </a:moveTo>
                    <a:lnTo>
                      <a:pt x="1948" y="966"/>
                    </a:lnTo>
                    <a:lnTo>
                      <a:pt x="1944" y="965"/>
                    </a:lnTo>
                    <a:cubicBezTo>
                      <a:pt x="1944" y="965"/>
                      <a:pt x="1944" y="965"/>
                      <a:pt x="1944" y="965"/>
                    </a:cubicBezTo>
                    <a:cubicBezTo>
                      <a:pt x="1944" y="966"/>
                      <a:pt x="1945" y="978"/>
                      <a:pt x="1946" y="980"/>
                    </a:cubicBezTo>
                    <a:cubicBezTo>
                      <a:pt x="1947" y="980"/>
                      <a:pt x="1950" y="981"/>
                      <a:pt x="1950" y="981"/>
                    </a:cubicBezTo>
                    <a:lnTo>
                      <a:pt x="1954" y="982"/>
                    </a:lnTo>
                    <a:cubicBezTo>
                      <a:pt x="1954" y="982"/>
                      <a:pt x="1957" y="982"/>
                      <a:pt x="1957" y="982"/>
                    </a:cubicBezTo>
                    <a:cubicBezTo>
                      <a:pt x="1957" y="982"/>
                      <a:pt x="1958" y="983"/>
                      <a:pt x="1958" y="983"/>
                    </a:cubicBezTo>
                    <a:lnTo>
                      <a:pt x="1961" y="983"/>
                    </a:lnTo>
                    <a:lnTo>
                      <a:pt x="1963" y="982"/>
                    </a:lnTo>
                    <a:lnTo>
                      <a:pt x="1964" y="982"/>
                    </a:lnTo>
                    <a:cubicBezTo>
                      <a:pt x="1969" y="982"/>
                      <a:pt x="1974" y="980"/>
                      <a:pt x="1979" y="977"/>
                    </a:cubicBezTo>
                    <a:cubicBezTo>
                      <a:pt x="1979" y="977"/>
                      <a:pt x="1978" y="965"/>
                      <a:pt x="1978" y="963"/>
                    </a:cubicBezTo>
                    <a:cubicBezTo>
                      <a:pt x="1970" y="967"/>
                      <a:pt x="1961" y="968"/>
                      <a:pt x="1952" y="967"/>
                    </a:cubicBezTo>
                    <a:close/>
                    <a:moveTo>
                      <a:pt x="2352" y="1012"/>
                    </a:moveTo>
                    <a:cubicBezTo>
                      <a:pt x="2353" y="1011"/>
                      <a:pt x="2380" y="994"/>
                      <a:pt x="2382" y="992"/>
                    </a:cubicBezTo>
                    <a:cubicBezTo>
                      <a:pt x="2366" y="978"/>
                      <a:pt x="2347" y="966"/>
                      <a:pt x="2327" y="958"/>
                    </a:cubicBezTo>
                    <a:cubicBezTo>
                      <a:pt x="2325" y="959"/>
                      <a:pt x="2320" y="962"/>
                      <a:pt x="2319" y="963"/>
                    </a:cubicBezTo>
                    <a:cubicBezTo>
                      <a:pt x="2321" y="965"/>
                      <a:pt x="2338" y="990"/>
                      <a:pt x="2338" y="990"/>
                    </a:cubicBezTo>
                    <a:cubicBezTo>
                      <a:pt x="2338" y="990"/>
                      <a:pt x="2350" y="1009"/>
                      <a:pt x="2352" y="1012"/>
                    </a:cubicBezTo>
                    <a:close/>
                    <a:moveTo>
                      <a:pt x="2257" y="992"/>
                    </a:moveTo>
                    <a:cubicBezTo>
                      <a:pt x="2257" y="991"/>
                      <a:pt x="2234" y="954"/>
                      <a:pt x="2232" y="952"/>
                    </a:cubicBezTo>
                    <a:lnTo>
                      <a:pt x="2229" y="979"/>
                    </a:lnTo>
                    <a:lnTo>
                      <a:pt x="2226" y="1005"/>
                    </a:lnTo>
                    <a:lnTo>
                      <a:pt x="2226" y="1005"/>
                    </a:lnTo>
                    <a:cubicBezTo>
                      <a:pt x="2226" y="1005"/>
                      <a:pt x="2224" y="1014"/>
                      <a:pt x="2224" y="1015"/>
                    </a:cubicBezTo>
                    <a:cubicBezTo>
                      <a:pt x="2230" y="1011"/>
                      <a:pt x="2257" y="992"/>
                      <a:pt x="2257" y="992"/>
                    </a:cubicBezTo>
                    <a:close/>
                    <a:moveTo>
                      <a:pt x="2387" y="1063"/>
                    </a:moveTo>
                    <a:cubicBezTo>
                      <a:pt x="2390" y="1061"/>
                      <a:pt x="2413" y="1048"/>
                      <a:pt x="2413" y="1047"/>
                    </a:cubicBezTo>
                    <a:cubicBezTo>
                      <a:pt x="2410" y="1030"/>
                      <a:pt x="2404" y="1016"/>
                      <a:pt x="2395" y="1006"/>
                    </a:cubicBezTo>
                    <a:cubicBezTo>
                      <a:pt x="2395" y="1006"/>
                      <a:pt x="2391" y="1002"/>
                      <a:pt x="2390" y="1000"/>
                    </a:cubicBezTo>
                    <a:cubicBezTo>
                      <a:pt x="2387" y="1001"/>
                      <a:pt x="2361" y="1019"/>
                      <a:pt x="2358" y="1021"/>
                    </a:cubicBezTo>
                    <a:cubicBezTo>
                      <a:pt x="2359" y="1021"/>
                      <a:pt x="2386" y="1061"/>
                      <a:pt x="2387" y="1063"/>
                    </a:cubicBezTo>
                    <a:close/>
                    <a:moveTo>
                      <a:pt x="2304" y="960"/>
                    </a:moveTo>
                    <a:cubicBezTo>
                      <a:pt x="2303" y="959"/>
                      <a:pt x="2297" y="950"/>
                      <a:pt x="2297" y="949"/>
                    </a:cubicBezTo>
                    <a:cubicBezTo>
                      <a:pt x="2274" y="944"/>
                      <a:pt x="2254" y="943"/>
                      <a:pt x="2240" y="944"/>
                    </a:cubicBezTo>
                    <a:cubicBezTo>
                      <a:pt x="2246" y="953"/>
                      <a:pt x="2265" y="984"/>
                      <a:pt x="2266" y="986"/>
                    </a:cubicBezTo>
                    <a:cubicBezTo>
                      <a:pt x="2266" y="986"/>
                      <a:pt x="2302" y="962"/>
                      <a:pt x="2304" y="960"/>
                    </a:cubicBezTo>
                    <a:close/>
                    <a:moveTo>
                      <a:pt x="2318" y="1203"/>
                    </a:moveTo>
                    <a:cubicBezTo>
                      <a:pt x="2319" y="1205"/>
                      <a:pt x="2344" y="1251"/>
                      <a:pt x="2346" y="1255"/>
                    </a:cubicBezTo>
                    <a:cubicBezTo>
                      <a:pt x="2349" y="1252"/>
                      <a:pt x="2372" y="1238"/>
                      <a:pt x="2373" y="1238"/>
                    </a:cubicBezTo>
                    <a:cubicBezTo>
                      <a:pt x="2373" y="1236"/>
                      <a:pt x="2387" y="1204"/>
                      <a:pt x="2387" y="1202"/>
                    </a:cubicBezTo>
                    <a:cubicBezTo>
                      <a:pt x="2386" y="1200"/>
                      <a:pt x="2370" y="1174"/>
                      <a:pt x="2368" y="1171"/>
                    </a:cubicBezTo>
                    <a:cubicBezTo>
                      <a:pt x="2366" y="1173"/>
                      <a:pt x="2321" y="1201"/>
                      <a:pt x="2318" y="1203"/>
                    </a:cubicBezTo>
                    <a:close/>
                    <a:moveTo>
                      <a:pt x="2213" y="956"/>
                    </a:moveTo>
                    <a:cubicBezTo>
                      <a:pt x="2213" y="956"/>
                      <a:pt x="2217" y="955"/>
                      <a:pt x="2217" y="955"/>
                    </a:cubicBezTo>
                    <a:cubicBezTo>
                      <a:pt x="2217" y="955"/>
                      <a:pt x="2220" y="954"/>
                      <a:pt x="2220" y="954"/>
                    </a:cubicBezTo>
                    <a:cubicBezTo>
                      <a:pt x="2220" y="954"/>
                      <a:pt x="2221" y="954"/>
                      <a:pt x="2221" y="953"/>
                    </a:cubicBezTo>
                    <a:cubicBezTo>
                      <a:pt x="2222" y="952"/>
                      <a:pt x="2222" y="949"/>
                      <a:pt x="2222" y="949"/>
                    </a:cubicBezTo>
                    <a:cubicBezTo>
                      <a:pt x="2222" y="946"/>
                      <a:pt x="2222" y="944"/>
                      <a:pt x="2223" y="943"/>
                    </a:cubicBezTo>
                    <a:cubicBezTo>
                      <a:pt x="2223" y="943"/>
                      <a:pt x="2223" y="943"/>
                      <a:pt x="2223" y="943"/>
                    </a:cubicBezTo>
                    <a:cubicBezTo>
                      <a:pt x="2223" y="943"/>
                      <a:pt x="2223" y="943"/>
                      <a:pt x="2223" y="943"/>
                    </a:cubicBezTo>
                    <a:lnTo>
                      <a:pt x="2222" y="940"/>
                    </a:lnTo>
                    <a:lnTo>
                      <a:pt x="2221" y="937"/>
                    </a:lnTo>
                    <a:cubicBezTo>
                      <a:pt x="2219" y="932"/>
                      <a:pt x="2214" y="928"/>
                      <a:pt x="2207" y="928"/>
                    </a:cubicBezTo>
                    <a:cubicBezTo>
                      <a:pt x="2192" y="926"/>
                      <a:pt x="2188" y="935"/>
                      <a:pt x="2187" y="937"/>
                    </a:cubicBezTo>
                    <a:cubicBezTo>
                      <a:pt x="2187" y="938"/>
                      <a:pt x="2187" y="950"/>
                      <a:pt x="2187" y="952"/>
                    </a:cubicBezTo>
                    <a:cubicBezTo>
                      <a:pt x="2194" y="956"/>
                      <a:pt x="2203" y="958"/>
                      <a:pt x="2213" y="956"/>
                    </a:cubicBezTo>
                    <a:close/>
                    <a:moveTo>
                      <a:pt x="2109" y="1209"/>
                    </a:moveTo>
                    <a:cubicBezTo>
                      <a:pt x="2120" y="1199"/>
                      <a:pt x="2132" y="1191"/>
                      <a:pt x="2142" y="1187"/>
                    </a:cubicBezTo>
                    <a:cubicBezTo>
                      <a:pt x="2142" y="1187"/>
                      <a:pt x="2143" y="1186"/>
                      <a:pt x="2143" y="1186"/>
                    </a:cubicBezTo>
                    <a:cubicBezTo>
                      <a:pt x="2143" y="1186"/>
                      <a:pt x="2143" y="1184"/>
                      <a:pt x="2143" y="1184"/>
                    </a:cubicBezTo>
                    <a:lnTo>
                      <a:pt x="2150" y="1160"/>
                    </a:lnTo>
                    <a:lnTo>
                      <a:pt x="2156" y="1134"/>
                    </a:lnTo>
                    <a:lnTo>
                      <a:pt x="2160" y="1108"/>
                    </a:lnTo>
                    <a:lnTo>
                      <a:pt x="2164" y="1083"/>
                    </a:lnTo>
                    <a:lnTo>
                      <a:pt x="2168" y="1058"/>
                    </a:lnTo>
                    <a:lnTo>
                      <a:pt x="2170" y="1031"/>
                    </a:lnTo>
                    <a:lnTo>
                      <a:pt x="2173" y="1007"/>
                    </a:lnTo>
                    <a:lnTo>
                      <a:pt x="2174" y="980"/>
                    </a:lnTo>
                    <a:cubicBezTo>
                      <a:pt x="2174" y="980"/>
                      <a:pt x="2174" y="978"/>
                      <a:pt x="2175" y="976"/>
                    </a:cubicBezTo>
                    <a:lnTo>
                      <a:pt x="2141" y="976"/>
                    </a:lnTo>
                    <a:cubicBezTo>
                      <a:pt x="2141" y="979"/>
                      <a:pt x="2110" y="1198"/>
                      <a:pt x="2109" y="1209"/>
                    </a:cubicBezTo>
                    <a:close/>
                    <a:moveTo>
                      <a:pt x="2060" y="806"/>
                    </a:moveTo>
                    <a:cubicBezTo>
                      <a:pt x="2067" y="804"/>
                      <a:pt x="2074" y="802"/>
                      <a:pt x="2082" y="802"/>
                    </a:cubicBezTo>
                    <a:cubicBezTo>
                      <a:pt x="2091" y="802"/>
                      <a:pt x="2100" y="805"/>
                      <a:pt x="2109" y="808"/>
                    </a:cubicBezTo>
                    <a:cubicBezTo>
                      <a:pt x="2108" y="802"/>
                      <a:pt x="2094" y="753"/>
                      <a:pt x="2094" y="753"/>
                    </a:cubicBezTo>
                    <a:cubicBezTo>
                      <a:pt x="2094" y="753"/>
                      <a:pt x="2158" y="770"/>
                      <a:pt x="2163" y="771"/>
                    </a:cubicBezTo>
                    <a:lnTo>
                      <a:pt x="2163" y="713"/>
                    </a:lnTo>
                    <a:cubicBezTo>
                      <a:pt x="2158" y="714"/>
                      <a:pt x="2094" y="732"/>
                      <a:pt x="2094" y="732"/>
                    </a:cubicBezTo>
                    <a:cubicBezTo>
                      <a:pt x="2094" y="732"/>
                      <a:pt x="2112" y="666"/>
                      <a:pt x="2113" y="661"/>
                    </a:cubicBezTo>
                    <a:lnTo>
                      <a:pt x="2055" y="661"/>
                    </a:lnTo>
                    <a:cubicBezTo>
                      <a:pt x="2056" y="666"/>
                      <a:pt x="2074" y="733"/>
                      <a:pt x="2074" y="733"/>
                    </a:cubicBezTo>
                    <a:cubicBezTo>
                      <a:pt x="2074" y="733"/>
                      <a:pt x="2005" y="714"/>
                      <a:pt x="2001" y="713"/>
                    </a:cubicBezTo>
                    <a:lnTo>
                      <a:pt x="2001" y="771"/>
                    </a:lnTo>
                    <a:cubicBezTo>
                      <a:pt x="2005" y="770"/>
                      <a:pt x="2074" y="751"/>
                      <a:pt x="2074" y="751"/>
                    </a:cubicBezTo>
                    <a:cubicBezTo>
                      <a:pt x="2074" y="751"/>
                      <a:pt x="2061" y="800"/>
                      <a:pt x="2060" y="806"/>
                    </a:cubicBezTo>
                    <a:close/>
                    <a:moveTo>
                      <a:pt x="2404" y="1149"/>
                    </a:moveTo>
                    <a:cubicBezTo>
                      <a:pt x="2401" y="1151"/>
                      <a:pt x="2380" y="1164"/>
                      <a:pt x="2377" y="1166"/>
                    </a:cubicBezTo>
                    <a:cubicBezTo>
                      <a:pt x="2378" y="1166"/>
                      <a:pt x="2389" y="1185"/>
                      <a:pt x="2392" y="1189"/>
                    </a:cubicBezTo>
                    <a:cubicBezTo>
                      <a:pt x="2396" y="1175"/>
                      <a:pt x="2401" y="1162"/>
                      <a:pt x="2404" y="1149"/>
                    </a:cubicBezTo>
                    <a:close/>
                    <a:moveTo>
                      <a:pt x="2198" y="1008"/>
                    </a:moveTo>
                    <a:lnTo>
                      <a:pt x="2199" y="1008"/>
                    </a:lnTo>
                    <a:cubicBezTo>
                      <a:pt x="2199" y="1008"/>
                      <a:pt x="2201" y="1008"/>
                      <a:pt x="2201" y="1008"/>
                    </a:cubicBezTo>
                    <a:cubicBezTo>
                      <a:pt x="2201" y="1008"/>
                      <a:pt x="2201" y="1008"/>
                      <a:pt x="2201" y="1008"/>
                    </a:cubicBezTo>
                    <a:cubicBezTo>
                      <a:pt x="2201" y="1008"/>
                      <a:pt x="2204" y="1008"/>
                      <a:pt x="2204" y="1008"/>
                    </a:cubicBezTo>
                    <a:cubicBezTo>
                      <a:pt x="2204" y="1008"/>
                      <a:pt x="2204" y="1008"/>
                      <a:pt x="2205" y="1008"/>
                    </a:cubicBezTo>
                    <a:lnTo>
                      <a:pt x="2208" y="1008"/>
                    </a:lnTo>
                    <a:cubicBezTo>
                      <a:pt x="2208" y="1008"/>
                      <a:pt x="2213" y="1006"/>
                      <a:pt x="2215" y="1006"/>
                    </a:cubicBezTo>
                    <a:cubicBezTo>
                      <a:pt x="2215" y="1004"/>
                      <a:pt x="2216" y="995"/>
                      <a:pt x="2217" y="992"/>
                    </a:cubicBezTo>
                    <a:cubicBezTo>
                      <a:pt x="2215" y="992"/>
                      <a:pt x="2213" y="993"/>
                      <a:pt x="2213" y="993"/>
                    </a:cubicBezTo>
                    <a:cubicBezTo>
                      <a:pt x="2213" y="993"/>
                      <a:pt x="2209" y="993"/>
                      <a:pt x="2209" y="993"/>
                    </a:cubicBezTo>
                    <a:cubicBezTo>
                      <a:pt x="2209" y="993"/>
                      <a:pt x="2205" y="993"/>
                      <a:pt x="2205" y="993"/>
                    </a:cubicBezTo>
                    <a:lnTo>
                      <a:pt x="2202" y="993"/>
                    </a:lnTo>
                    <a:cubicBezTo>
                      <a:pt x="2202" y="993"/>
                      <a:pt x="2198" y="993"/>
                      <a:pt x="2198" y="993"/>
                    </a:cubicBezTo>
                    <a:cubicBezTo>
                      <a:pt x="2193" y="993"/>
                      <a:pt x="2189" y="991"/>
                      <a:pt x="2184" y="989"/>
                    </a:cubicBezTo>
                    <a:cubicBezTo>
                      <a:pt x="2184" y="993"/>
                      <a:pt x="2183" y="1004"/>
                      <a:pt x="2183" y="1004"/>
                    </a:cubicBezTo>
                    <a:cubicBezTo>
                      <a:pt x="2187" y="1006"/>
                      <a:pt x="2191" y="1007"/>
                      <a:pt x="2195" y="1008"/>
                    </a:cubicBezTo>
                    <a:lnTo>
                      <a:pt x="2198" y="1008"/>
                    </a:lnTo>
                    <a:close/>
                    <a:moveTo>
                      <a:pt x="2340" y="1106"/>
                    </a:moveTo>
                    <a:cubicBezTo>
                      <a:pt x="2340" y="1106"/>
                      <a:pt x="2370" y="1153"/>
                      <a:pt x="2372" y="1157"/>
                    </a:cubicBezTo>
                    <a:cubicBezTo>
                      <a:pt x="2375" y="1155"/>
                      <a:pt x="2407" y="1135"/>
                      <a:pt x="2408" y="1134"/>
                    </a:cubicBezTo>
                    <a:cubicBezTo>
                      <a:pt x="2408" y="1132"/>
                      <a:pt x="2411" y="1118"/>
                      <a:pt x="2411" y="1117"/>
                    </a:cubicBezTo>
                    <a:cubicBezTo>
                      <a:pt x="2410" y="1116"/>
                      <a:pt x="2386" y="1081"/>
                      <a:pt x="2384" y="1078"/>
                    </a:cubicBezTo>
                    <a:cubicBezTo>
                      <a:pt x="2383" y="1078"/>
                      <a:pt x="2342" y="1105"/>
                      <a:pt x="2340" y="1106"/>
                    </a:cubicBezTo>
                    <a:close/>
                    <a:moveTo>
                      <a:pt x="2200" y="982"/>
                    </a:moveTo>
                    <a:lnTo>
                      <a:pt x="2203" y="983"/>
                    </a:lnTo>
                    <a:cubicBezTo>
                      <a:pt x="2203" y="983"/>
                      <a:pt x="2206" y="983"/>
                      <a:pt x="2206" y="983"/>
                    </a:cubicBezTo>
                    <a:cubicBezTo>
                      <a:pt x="2206" y="982"/>
                      <a:pt x="2207" y="982"/>
                      <a:pt x="2207" y="982"/>
                    </a:cubicBezTo>
                    <a:lnTo>
                      <a:pt x="2210" y="982"/>
                    </a:lnTo>
                    <a:lnTo>
                      <a:pt x="2214" y="981"/>
                    </a:lnTo>
                    <a:cubicBezTo>
                      <a:pt x="2214" y="981"/>
                      <a:pt x="2217" y="980"/>
                      <a:pt x="2218" y="980"/>
                    </a:cubicBezTo>
                    <a:cubicBezTo>
                      <a:pt x="2218" y="978"/>
                      <a:pt x="2220" y="968"/>
                      <a:pt x="2220" y="965"/>
                    </a:cubicBezTo>
                    <a:cubicBezTo>
                      <a:pt x="2220" y="965"/>
                      <a:pt x="2220" y="965"/>
                      <a:pt x="2220" y="965"/>
                    </a:cubicBezTo>
                    <a:lnTo>
                      <a:pt x="2216" y="966"/>
                    </a:lnTo>
                    <a:lnTo>
                      <a:pt x="2212" y="967"/>
                    </a:lnTo>
                    <a:cubicBezTo>
                      <a:pt x="2203" y="968"/>
                      <a:pt x="2194" y="967"/>
                      <a:pt x="2186" y="963"/>
                    </a:cubicBezTo>
                    <a:cubicBezTo>
                      <a:pt x="2186" y="963"/>
                      <a:pt x="2185" y="976"/>
                      <a:pt x="2185" y="977"/>
                    </a:cubicBezTo>
                    <a:cubicBezTo>
                      <a:pt x="2190" y="980"/>
                      <a:pt x="2194" y="982"/>
                      <a:pt x="2200" y="982"/>
                    </a:cubicBezTo>
                    <a:close/>
                    <a:moveTo>
                      <a:pt x="2268" y="1151"/>
                    </a:moveTo>
                    <a:cubicBezTo>
                      <a:pt x="2268" y="1151"/>
                      <a:pt x="2235" y="1172"/>
                      <a:pt x="2231" y="1174"/>
                    </a:cubicBezTo>
                    <a:cubicBezTo>
                      <a:pt x="2233" y="1176"/>
                      <a:pt x="2258" y="1223"/>
                      <a:pt x="2260" y="1227"/>
                    </a:cubicBezTo>
                    <a:cubicBezTo>
                      <a:pt x="2263" y="1225"/>
                      <a:pt x="2272" y="1219"/>
                      <a:pt x="2272" y="1219"/>
                    </a:cubicBezTo>
                    <a:cubicBezTo>
                      <a:pt x="2272" y="1219"/>
                      <a:pt x="2301" y="1201"/>
                      <a:pt x="2303" y="1200"/>
                    </a:cubicBezTo>
                    <a:cubicBezTo>
                      <a:pt x="2302" y="1197"/>
                      <a:pt x="2276" y="1150"/>
                      <a:pt x="2274" y="1147"/>
                    </a:cubicBezTo>
                    <a:cubicBezTo>
                      <a:pt x="2274" y="1147"/>
                      <a:pt x="2268" y="1151"/>
                      <a:pt x="2268" y="1151"/>
                    </a:cubicBezTo>
                    <a:close/>
                    <a:moveTo>
                      <a:pt x="2201" y="1145"/>
                    </a:moveTo>
                    <a:lnTo>
                      <a:pt x="2196" y="1164"/>
                    </a:lnTo>
                    <a:lnTo>
                      <a:pt x="2195" y="1169"/>
                    </a:lnTo>
                    <a:cubicBezTo>
                      <a:pt x="2195" y="1169"/>
                      <a:pt x="2190" y="1184"/>
                      <a:pt x="2189" y="1188"/>
                    </a:cubicBezTo>
                    <a:cubicBezTo>
                      <a:pt x="2196" y="1184"/>
                      <a:pt x="2216" y="1171"/>
                      <a:pt x="2217" y="1170"/>
                    </a:cubicBezTo>
                    <a:cubicBezTo>
                      <a:pt x="2216" y="1168"/>
                      <a:pt x="2202" y="1142"/>
                      <a:pt x="2202" y="1142"/>
                    </a:cubicBezTo>
                    <a:cubicBezTo>
                      <a:pt x="2202" y="1142"/>
                      <a:pt x="2201" y="1145"/>
                      <a:pt x="2201" y="1145"/>
                    </a:cubicBezTo>
                    <a:close/>
                    <a:moveTo>
                      <a:pt x="2218" y="1058"/>
                    </a:moveTo>
                    <a:lnTo>
                      <a:pt x="2217" y="1066"/>
                    </a:lnTo>
                    <a:lnTo>
                      <a:pt x="2213" y="1085"/>
                    </a:lnTo>
                    <a:lnTo>
                      <a:pt x="2212" y="1090"/>
                    </a:lnTo>
                    <a:lnTo>
                      <a:pt x="2212" y="1092"/>
                    </a:lnTo>
                    <a:lnTo>
                      <a:pt x="2212" y="1092"/>
                    </a:lnTo>
                    <a:cubicBezTo>
                      <a:pt x="2212" y="1092"/>
                      <a:pt x="2210" y="1101"/>
                      <a:pt x="2209" y="1106"/>
                    </a:cubicBezTo>
                    <a:cubicBezTo>
                      <a:pt x="2212" y="1104"/>
                      <a:pt x="2238" y="1087"/>
                      <a:pt x="2240" y="1085"/>
                    </a:cubicBezTo>
                    <a:cubicBezTo>
                      <a:pt x="2237" y="1080"/>
                      <a:pt x="2222" y="1052"/>
                      <a:pt x="2219" y="1047"/>
                    </a:cubicBezTo>
                    <a:cubicBezTo>
                      <a:pt x="2219" y="1052"/>
                      <a:pt x="2218" y="1058"/>
                      <a:pt x="2218" y="1058"/>
                    </a:cubicBezTo>
                    <a:close/>
                    <a:moveTo>
                      <a:pt x="2255" y="1089"/>
                    </a:moveTo>
                    <a:cubicBezTo>
                      <a:pt x="2255" y="1090"/>
                      <a:pt x="2276" y="1128"/>
                      <a:pt x="2278" y="1132"/>
                    </a:cubicBezTo>
                    <a:cubicBezTo>
                      <a:pt x="2282" y="1130"/>
                      <a:pt x="2322" y="1104"/>
                      <a:pt x="2325" y="1102"/>
                    </a:cubicBezTo>
                    <a:cubicBezTo>
                      <a:pt x="2325" y="1101"/>
                      <a:pt x="2299" y="1060"/>
                      <a:pt x="2299" y="1060"/>
                    </a:cubicBezTo>
                    <a:cubicBezTo>
                      <a:pt x="2296" y="1062"/>
                      <a:pt x="2257" y="1087"/>
                      <a:pt x="2255" y="1089"/>
                    </a:cubicBezTo>
                    <a:close/>
                    <a:moveTo>
                      <a:pt x="2205" y="1126"/>
                    </a:moveTo>
                    <a:cubicBezTo>
                      <a:pt x="2206" y="1127"/>
                      <a:pt x="2224" y="1161"/>
                      <a:pt x="2226" y="1165"/>
                    </a:cubicBezTo>
                    <a:cubicBezTo>
                      <a:pt x="2229" y="1163"/>
                      <a:pt x="2267" y="1139"/>
                      <a:pt x="2269" y="1138"/>
                    </a:cubicBezTo>
                    <a:cubicBezTo>
                      <a:pt x="2268" y="1135"/>
                      <a:pt x="2247" y="1096"/>
                      <a:pt x="2246" y="1095"/>
                    </a:cubicBezTo>
                    <a:cubicBezTo>
                      <a:pt x="2240" y="1098"/>
                      <a:pt x="2208" y="1120"/>
                      <a:pt x="2206" y="1120"/>
                    </a:cubicBezTo>
                    <a:cubicBezTo>
                      <a:pt x="2206" y="1122"/>
                      <a:pt x="2205" y="1125"/>
                      <a:pt x="2205" y="1126"/>
                    </a:cubicBezTo>
                    <a:close/>
                    <a:moveTo>
                      <a:pt x="2151" y="1247"/>
                    </a:moveTo>
                    <a:cubicBezTo>
                      <a:pt x="2151" y="1247"/>
                      <a:pt x="2148" y="1247"/>
                      <a:pt x="2148" y="1247"/>
                    </a:cubicBezTo>
                    <a:lnTo>
                      <a:pt x="2147" y="1248"/>
                    </a:lnTo>
                    <a:cubicBezTo>
                      <a:pt x="2147" y="1248"/>
                      <a:pt x="2143" y="1249"/>
                      <a:pt x="2143" y="1249"/>
                    </a:cubicBezTo>
                    <a:lnTo>
                      <a:pt x="2142" y="1249"/>
                    </a:lnTo>
                    <a:cubicBezTo>
                      <a:pt x="2142" y="1249"/>
                      <a:pt x="2141" y="1250"/>
                      <a:pt x="2141" y="1250"/>
                    </a:cubicBezTo>
                    <a:cubicBezTo>
                      <a:pt x="2141" y="1250"/>
                      <a:pt x="2139" y="1252"/>
                      <a:pt x="2139" y="1251"/>
                    </a:cubicBezTo>
                    <a:cubicBezTo>
                      <a:pt x="2129" y="1262"/>
                      <a:pt x="2117" y="1269"/>
                      <a:pt x="2107" y="1273"/>
                    </a:cubicBezTo>
                    <a:cubicBezTo>
                      <a:pt x="2107" y="1273"/>
                      <a:pt x="2106" y="1274"/>
                      <a:pt x="2106" y="1274"/>
                    </a:cubicBezTo>
                    <a:cubicBezTo>
                      <a:pt x="2106" y="1276"/>
                      <a:pt x="2105" y="1285"/>
                      <a:pt x="2105" y="1285"/>
                    </a:cubicBezTo>
                    <a:cubicBezTo>
                      <a:pt x="2105" y="1285"/>
                      <a:pt x="2104" y="1289"/>
                      <a:pt x="2104" y="1290"/>
                    </a:cubicBezTo>
                    <a:cubicBezTo>
                      <a:pt x="2104" y="1290"/>
                      <a:pt x="2104" y="1290"/>
                      <a:pt x="2104" y="1290"/>
                    </a:cubicBezTo>
                    <a:cubicBezTo>
                      <a:pt x="2104" y="1290"/>
                      <a:pt x="2105" y="1290"/>
                      <a:pt x="2105" y="1290"/>
                    </a:cubicBezTo>
                    <a:cubicBezTo>
                      <a:pt x="2111" y="1292"/>
                      <a:pt x="2121" y="1291"/>
                      <a:pt x="2132" y="1287"/>
                    </a:cubicBezTo>
                    <a:cubicBezTo>
                      <a:pt x="2132" y="1287"/>
                      <a:pt x="2135" y="1286"/>
                      <a:pt x="2135" y="1286"/>
                    </a:cubicBezTo>
                    <a:cubicBezTo>
                      <a:pt x="2135" y="1286"/>
                      <a:pt x="2139" y="1285"/>
                      <a:pt x="2139" y="1285"/>
                    </a:cubicBezTo>
                    <a:lnTo>
                      <a:pt x="2141" y="1284"/>
                    </a:lnTo>
                    <a:cubicBezTo>
                      <a:pt x="2141" y="1284"/>
                      <a:pt x="2141" y="1283"/>
                      <a:pt x="2141" y="1283"/>
                    </a:cubicBezTo>
                    <a:cubicBezTo>
                      <a:pt x="2141" y="1283"/>
                      <a:pt x="2142" y="1283"/>
                      <a:pt x="2142" y="1283"/>
                    </a:cubicBezTo>
                    <a:lnTo>
                      <a:pt x="2143" y="1283"/>
                    </a:lnTo>
                    <a:cubicBezTo>
                      <a:pt x="2143" y="1283"/>
                      <a:pt x="2146" y="1281"/>
                      <a:pt x="2146" y="1281"/>
                    </a:cubicBezTo>
                    <a:lnTo>
                      <a:pt x="2152" y="1278"/>
                    </a:lnTo>
                    <a:cubicBezTo>
                      <a:pt x="2164" y="1270"/>
                      <a:pt x="2174" y="1261"/>
                      <a:pt x="2176" y="1253"/>
                    </a:cubicBezTo>
                    <a:cubicBezTo>
                      <a:pt x="2177" y="1251"/>
                      <a:pt x="2177" y="1249"/>
                      <a:pt x="2176" y="1248"/>
                    </a:cubicBezTo>
                    <a:cubicBezTo>
                      <a:pt x="2175" y="1247"/>
                      <a:pt x="2174" y="1246"/>
                      <a:pt x="2172" y="1245"/>
                    </a:cubicBezTo>
                    <a:cubicBezTo>
                      <a:pt x="2169" y="1245"/>
                      <a:pt x="2166" y="1244"/>
                      <a:pt x="2162" y="1245"/>
                    </a:cubicBezTo>
                    <a:lnTo>
                      <a:pt x="2157" y="1245"/>
                    </a:lnTo>
                    <a:lnTo>
                      <a:pt x="2155" y="1246"/>
                    </a:lnTo>
                    <a:lnTo>
                      <a:pt x="2152" y="1246"/>
                    </a:lnTo>
                    <a:lnTo>
                      <a:pt x="2151" y="1247"/>
                    </a:lnTo>
                    <a:close/>
                    <a:moveTo>
                      <a:pt x="2183" y="1204"/>
                    </a:moveTo>
                    <a:cubicBezTo>
                      <a:pt x="2183" y="1205"/>
                      <a:pt x="2181" y="1210"/>
                      <a:pt x="2181" y="1212"/>
                    </a:cubicBezTo>
                    <a:cubicBezTo>
                      <a:pt x="2181" y="1213"/>
                      <a:pt x="2204" y="1262"/>
                      <a:pt x="2204" y="1262"/>
                    </a:cubicBezTo>
                    <a:cubicBezTo>
                      <a:pt x="2207" y="1260"/>
                      <a:pt x="2211" y="1258"/>
                      <a:pt x="2211" y="1258"/>
                    </a:cubicBezTo>
                    <a:cubicBezTo>
                      <a:pt x="2211" y="1258"/>
                      <a:pt x="2248" y="1234"/>
                      <a:pt x="2251" y="1232"/>
                    </a:cubicBezTo>
                    <a:cubicBezTo>
                      <a:pt x="2250" y="1230"/>
                      <a:pt x="2224" y="1183"/>
                      <a:pt x="2222" y="1180"/>
                    </a:cubicBezTo>
                    <a:cubicBezTo>
                      <a:pt x="2219" y="1182"/>
                      <a:pt x="2184" y="1204"/>
                      <a:pt x="2183" y="1204"/>
                    </a:cubicBezTo>
                    <a:close/>
                    <a:moveTo>
                      <a:pt x="2166" y="1281"/>
                    </a:moveTo>
                    <a:cubicBezTo>
                      <a:pt x="2168" y="1281"/>
                      <a:pt x="2170" y="1282"/>
                      <a:pt x="2172" y="1282"/>
                    </a:cubicBezTo>
                    <a:cubicBezTo>
                      <a:pt x="2173" y="1282"/>
                      <a:pt x="2193" y="1269"/>
                      <a:pt x="2195" y="1268"/>
                    </a:cubicBezTo>
                    <a:cubicBezTo>
                      <a:pt x="2194" y="1265"/>
                      <a:pt x="2188" y="1253"/>
                      <a:pt x="2187" y="1250"/>
                    </a:cubicBezTo>
                    <a:lnTo>
                      <a:pt x="2187" y="1250"/>
                    </a:lnTo>
                    <a:cubicBezTo>
                      <a:pt x="2187" y="1252"/>
                      <a:pt x="2187" y="1254"/>
                      <a:pt x="2186" y="1256"/>
                    </a:cubicBezTo>
                    <a:cubicBezTo>
                      <a:pt x="2184" y="1264"/>
                      <a:pt x="2177" y="1273"/>
                      <a:pt x="2166" y="1281"/>
                    </a:cubicBezTo>
                    <a:close/>
                    <a:moveTo>
                      <a:pt x="2170" y="1234"/>
                    </a:moveTo>
                    <a:cubicBezTo>
                      <a:pt x="2171" y="1235"/>
                      <a:pt x="2174" y="1235"/>
                      <a:pt x="2175" y="1235"/>
                    </a:cubicBezTo>
                    <a:cubicBezTo>
                      <a:pt x="2178" y="1236"/>
                      <a:pt x="2180" y="1237"/>
                      <a:pt x="2182" y="1239"/>
                    </a:cubicBezTo>
                    <a:cubicBezTo>
                      <a:pt x="2180" y="1234"/>
                      <a:pt x="2176" y="1227"/>
                      <a:pt x="2175" y="1225"/>
                    </a:cubicBezTo>
                    <a:cubicBezTo>
                      <a:pt x="2173" y="1228"/>
                      <a:pt x="2171" y="1231"/>
                      <a:pt x="2170" y="1234"/>
                    </a:cubicBezTo>
                    <a:close/>
                    <a:moveTo>
                      <a:pt x="2183" y="1084"/>
                    </a:moveTo>
                    <a:cubicBezTo>
                      <a:pt x="2183" y="1084"/>
                      <a:pt x="2183" y="1084"/>
                      <a:pt x="2184" y="1084"/>
                    </a:cubicBezTo>
                    <a:cubicBezTo>
                      <a:pt x="2184" y="1084"/>
                      <a:pt x="2186" y="1085"/>
                      <a:pt x="2186" y="1085"/>
                    </a:cubicBezTo>
                    <a:lnTo>
                      <a:pt x="2189" y="1086"/>
                    </a:lnTo>
                    <a:cubicBezTo>
                      <a:pt x="2193" y="1086"/>
                      <a:pt x="2198" y="1086"/>
                      <a:pt x="2202" y="1085"/>
                    </a:cubicBezTo>
                    <a:cubicBezTo>
                      <a:pt x="2203" y="1083"/>
                      <a:pt x="2204" y="1073"/>
                      <a:pt x="2205" y="1070"/>
                    </a:cubicBezTo>
                    <a:cubicBezTo>
                      <a:pt x="2201" y="1070"/>
                      <a:pt x="2197" y="1071"/>
                      <a:pt x="2193" y="1071"/>
                    </a:cubicBezTo>
                    <a:lnTo>
                      <a:pt x="2190" y="1070"/>
                    </a:lnTo>
                    <a:lnTo>
                      <a:pt x="2189" y="1070"/>
                    </a:lnTo>
                    <a:cubicBezTo>
                      <a:pt x="2189" y="1070"/>
                      <a:pt x="2186" y="1070"/>
                      <a:pt x="2186" y="1070"/>
                    </a:cubicBezTo>
                    <a:cubicBezTo>
                      <a:pt x="2186" y="1070"/>
                      <a:pt x="2183" y="1069"/>
                      <a:pt x="2183" y="1069"/>
                    </a:cubicBezTo>
                    <a:cubicBezTo>
                      <a:pt x="2183" y="1069"/>
                      <a:pt x="2180" y="1068"/>
                      <a:pt x="2177" y="1066"/>
                    </a:cubicBezTo>
                    <a:cubicBezTo>
                      <a:pt x="2177" y="1069"/>
                      <a:pt x="2176" y="1079"/>
                      <a:pt x="2175" y="1080"/>
                    </a:cubicBezTo>
                    <a:cubicBezTo>
                      <a:pt x="2177" y="1081"/>
                      <a:pt x="2180" y="1083"/>
                      <a:pt x="2180" y="1083"/>
                    </a:cubicBezTo>
                    <a:cubicBezTo>
                      <a:pt x="2180" y="1083"/>
                      <a:pt x="2183" y="1084"/>
                      <a:pt x="2183" y="1084"/>
                    </a:cubicBezTo>
                    <a:close/>
                    <a:moveTo>
                      <a:pt x="2188" y="1059"/>
                    </a:moveTo>
                    <a:cubicBezTo>
                      <a:pt x="2188" y="1059"/>
                      <a:pt x="2188" y="1059"/>
                      <a:pt x="2189" y="1060"/>
                    </a:cubicBezTo>
                    <a:cubicBezTo>
                      <a:pt x="2189" y="1060"/>
                      <a:pt x="2191" y="1060"/>
                      <a:pt x="2192" y="1060"/>
                    </a:cubicBezTo>
                    <a:lnTo>
                      <a:pt x="2195" y="1060"/>
                    </a:lnTo>
                    <a:cubicBezTo>
                      <a:pt x="2199" y="1060"/>
                      <a:pt x="2203" y="1060"/>
                      <a:pt x="2207" y="1058"/>
                    </a:cubicBezTo>
                    <a:cubicBezTo>
                      <a:pt x="2207" y="1056"/>
                      <a:pt x="2209" y="1046"/>
                      <a:pt x="2209" y="1044"/>
                    </a:cubicBezTo>
                    <a:cubicBezTo>
                      <a:pt x="2206" y="1044"/>
                      <a:pt x="2203" y="1045"/>
                      <a:pt x="2199" y="1045"/>
                    </a:cubicBezTo>
                    <a:lnTo>
                      <a:pt x="2196" y="1045"/>
                    </a:lnTo>
                    <a:cubicBezTo>
                      <a:pt x="2196" y="1045"/>
                      <a:pt x="2195" y="1045"/>
                      <a:pt x="2195" y="1045"/>
                    </a:cubicBezTo>
                    <a:cubicBezTo>
                      <a:pt x="2195" y="1045"/>
                      <a:pt x="2192" y="1045"/>
                      <a:pt x="2192" y="1045"/>
                    </a:cubicBezTo>
                    <a:lnTo>
                      <a:pt x="2191" y="1044"/>
                    </a:lnTo>
                    <a:lnTo>
                      <a:pt x="2188" y="1044"/>
                    </a:lnTo>
                    <a:cubicBezTo>
                      <a:pt x="2185" y="1043"/>
                      <a:pt x="2183" y="1042"/>
                      <a:pt x="2180" y="1040"/>
                    </a:cubicBezTo>
                    <a:cubicBezTo>
                      <a:pt x="2180" y="1043"/>
                      <a:pt x="2179" y="1053"/>
                      <a:pt x="2179" y="1055"/>
                    </a:cubicBezTo>
                    <a:cubicBezTo>
                      <a:pt x="2181" y="1057"/>
                      <a:pt x="2183" y="1058"/>
                      <a:pt x="2185" y="1059"/>
                    </a:cubicBezTo>
                    <a:lnTo>
                      <a:pt x="2188" y="1059"/>
                    </a:lnTo>
                    <a:close/>
                    <a:moveTo>
                      <a:pt x="2187" y="1096"/>
                    </a:moveTo>
                    <a:lnTo>
                      <a:pt x="2184" y="1096"/>
                    </a:lnTo>
                    <a:cubicBezTo>
                      <a:pt x="2184" y="1096"/>
                      <a:pt x="2183" y="1096"/>
                      <a:pt x="2183" y="1096"/>
                    </a:cubicBezTo>
                    <a:cubicBezTo>
                      <a:pt x="2183" y="1096"/>
                      <a:pt x="2180" y="1095"/>
                      <a:pt x="2180" y="1095"/>
                    </a:cubicBezTo>
                    <a:lnTo>
                      <a:pt x="2178" y="1094"/>
                    </a:lnTo>
                    <a:cubicBezTo>
                      <a:pt x="2178" y="1094"/>
                      <a:pt x="2177" y="1094"/>
                      <a:pt x="2177" y="1094"/>
                    </a:cubicBezTo>
                    <a:cubicBezTo>
                      <a:pt x="2177" y="1094"/>
                      <a:pt x="2174" y="1092"/>
                      <a:pt x="2174" y="1092"/>
                    </a:cubicBezTo>
                    <a:cubicBezTo>
                      <a:pt x="2174" y="1092"/>
                      <a:pt x="2174" y="1092"/>
                      <a:pt x="2174" y="1092"/>
                    </a:cubicBezTo>
                    <a:cubicBezTo>
                      <a:pt x="2173" y="1094"/>
                      <a:pt x="2172" y="1104"/>
                      <a:pt x="2172" y="1107"/>
                    </a:cubicBezTo>
                    <a:cubicBezTo>
                      <a:pt x="2173" y="1107"/>
                      <a:pt x="2175" y="1109"/>
                      <a:pt x="2175" y="1109"/>
                    </a:cubicBezTo>
                    <a:cubicBezTo>
                      <a:pt x="2175" y="1109"/>
                      <a:pt x="2177" y="1109"/>
                      <a:pt x="2177" y="1109"/>
                    </a:cubicBezTo>
                    <a:lnTo>
                      <a:pt x="2178" y="1110"/>
                    </a:lnTo>
                    <a:lnTo>
                      <a:pt x="2181" y="1111"/>
                    </a:lnTo>
                    <a:lnTo>
                      <a:pt x="2183" y="1111"/>
                    </a:lnTo>
                    <a:lnTo>
                      <a:pt x="2189" y="1112"/>
                    </a:lnTo>
                    <a:cubicBezTo>
                      <a:pt x="2189" y="1112"/>
                      <a:pt x="2192" y="1112"/>
                      <a:pt x="2192" y="1112"/>
                    </a:cubicBezTo>
                    <a:lnTo>
                      <a:pt x="2196" y="1111"/>
                    </a:lnTo>
                    <a:cubicBezTo>
                      <a:pt x="2196" y="1111"/>
                      <a:pt x="2197" y="1111"/>
                      <a:pt x="2197" y="1111"/>
                    </a:cubicBezTo>
                    <a:cubicBezTo>
                      <a:pt x="2198" y="1109"/>
                      <a:pt x="2200" y="1099"/>
                      <a:pt x="2200" y="1096"/>
                    </a:cubicBezTo>
                    <a:cubicBezTo>
                      <a:pt x="2196" y="1096"/>
                      <a:pt x="2191" y="1097"/>
                      <a:pt x="2187" y="1096"/>
                    </a:cubicBezTo>
                    <a:close/>
                    <a:moveTo>
                      <a:pt x="2326" y="1041"/>
                    </a:moveTo>
                    <a:cubicBezTo>
                      <a:pt x="2326" y="1041"/>
                      <a:pt x="2310" y="1052"/>
                      <a:pt x="2308" y="1054"/>
                    </a:cubicBezTo>
                    <a:cubicBezTo>
                      <a:pt x="2310" y="1057"/>
                      <a:pt x="2333" y="1093"/>
                      <a:pt x="2335" y="1097"/>
                    </a:cubicBezTo>
                    <a:cubicBezTo>
                      <a:pt x="2336" y="1096"/>
                      <a:pt x="2375" y="1071"/>
                      <a:pt x="2378" y="1069"/>
                    </a:cubicBezTo>
                    <a:cubicBezTo>
                      <a:pt x="2376" y="1066"/>
                      <a:pt x="2352" y="1029"/>
                      <a:pt x="2349" y="1026"/>
                    </a:cubicBezTo>
                    <a:cubicBezTo>
                      <a:pt x="2347" y="1028"/>
                      <a:pt x="2326" y="1042"/>
                      <a:pt x="2326" y="1041"/>
                    </a:cubicBezTo>
                    <a:close/>
                    <a:moveTo>
                      <a:pt x="2222" y="1029"/>
                    </a:moveTo>
                    <a:cubicBezTo>
                      <a:pt x="2222" y="1029"/>
                      <a:pt x="2222" y="1030"/>
                      <a:pt x="2222" y="1030"/>
                    </a:cubicBezTo>
                    <a:cubicBezTo>
                      <a:pt x="2223" y="1031"/>
                      <a:pt x="2248" y="1076"/>
                      <a:pt x="2249" y="1079"/>
                    </a:cubicBezTo>
                    <a:cubicBezTo>
                      <a:pt x="2253" y="1077"/>
                      <a:pt x="2290" y="1052"/>
                      <a:pt x="2293" y="1050"/>
                    </a:cubicBezTo>
                    <a:cubicBezTo>
                      <a:pt x="2291" y="1047"/>
                      <a:pt x="2265" y="1004"/>
                      <a:pt x="2263" y="1001"/>
                    </a:cubicBezTo>
                    <a:cubicBezTo>
                      <a:pt x="2260" y="1003"/>
                      <a:pt x="2224" y="1028"/>
                      <a:pt x="2222" y="1029"/>
                    </a:cubicBezTo>
                    <a:close/>
                    <a:moveTo>
                      <a:pt x="2284" y="1141"/>
                    </a:moveTo>
                    <a:cubicBezTo>
                      <a:pt x="2286" y="1147"/>
                      <a:pt x="2296" y="1164"/>
                      <a:pt x="2296" y="1164"/>
                    </a:cubicBezTo>
                    <a:cubicBezTo>
                      <a:pt x="2296" y="1164"/>
                      <a:pt x="2311" y="1192"/>
                      <a:pt x="2312" y="1194"/>
                    </a:cubicBezTo>
                    <a:cubicBezTo>
                      <a:pt x="2316" y="1192"/>
                      <a:pt x="2360" y="1164"/>
                      <a:pt x="2363" y="1162"/>
                    </a:cubicBezTo>
                    <a:cubicBezTo>
                      <a:pt x="2363" y="1162"/>
                      <a:pt x="2333" y="1114"/>
                      <a:pt x="2331" y="1111"/>
                    </a:cubicBezTo>
                    <a:cubicBezTo>
                      <a:pt x="2329" y="1112"/>
                      <a:pt x="2284" y="1141"/>
                      <a:pt x="2284" y="1141"/>
                    </a:cubicBezTo>
                    <a:close/>
                    <a:moveTo>
                      <a:pt x="2302" y="1045"/>
                    </a:moveTo>
                    <a:cubicBezTo>
                      <a:pt x="2306" y="1042"/>
                      <a:pt x="2343" y="1018"/>
                      <a:pt x="2343" y="1018"/>
                    </a:cubicBezTo>
                    <a:cubicBezTo>
                      <a:pt x="2341" y="1014"/>
                      <a:pt x="2312" y="972"/>
                      <a:pt x="2310" y="969"/>
                    </a:cubicBezTo>
                    <a:cubicBezTo>
                      <a:pt x="2309" y="970"/>
                      <a:pt x="2275" y="993"/>
                      <a:pt x="2272" y="995"/>
                    </a:cubicBezTo>
                    <a:cubicBezTo>
                      <a:pt x="2273" y="998"/>
                      <a:pt x="2300" y="1041"/>
                      <a:pt x="2302" y="1045"/>
                    </a:cubicBezTo>
                    <a:close/>
                    <a:moveTo>
                      <a:pt x="2309" y="1209"/>
                    </a:moveTo>
                    <a:cubicBezTo>
                      <a:pt x="2306" y="1210"/>
                      <a:pt x="2268" y="1234"/>
                      <a:pt x="2265" y="1236"/>
                    </a:cubicBezTo>
                    <a:cubicBezTo>
                      <a:pt x="2267" y="1239"/>
                      <a:pt x="2292" y="1285"/>
                      <a:pt x="2293" y="1288"/>
                    </a:cubicBezTo>
                    <a:cubicBezTo>
                      <a:pt x="2297" y="1285"/>
                      <a:pt x="2334" y="1262"/>
                      <a:pt x="2337" y="1260"/>
                    </a:cubicBezTo>
                    <a:cubicBezTo>
                      <a:pt x="2335" y="1258"/>
                      <a:pt x="2328" y="1244"/>
                      <a:pt x="2328" y="1244"/>
                    </a:cubicBezTo>
                    <a:cubicBezTo>
                      <a:pt x="2328" y="1244"/>
                      <a:pt x="2310" y="1212"/>
                      <a:pt x="2309" y="1209"/>
                    </a:cubicBezTo>
                    <a:close/>
                    <a:moveTo>
                      <a:pt x="2078" y="1319"/>
                    </a:moveTo>
                    <a:cubicBezTo>
                      <a:pt x="2077" y="1318"/>
                      <a:pt x="2077" y="1318"/>
                      <a:pt x="2077" y="1318"/>
                    </a:cubicBezTo>
                    <a:cubicBezTo>
                      <a:pt x="2077" y="1318"/>
                      <a:pt x="2076" y="1318"/>
                      <a:pt x="2075" y="1317"/>
                    </a:cubicBezTo>
                    <a:cubicBezTo>
                      <a:pt x="2070" y="1321"/>
                      <a:pt x="2062" y="1324"/>
                      <a:pt x="2053" y="1326"/>
                    </a:cubicBezTo>
                    <a:cubicBezTo>
                      <a:pt x="2064" y="1326"/>
                      <a:pt x="2078" y="1326"/>
                      <a:pt x="2078" y="1326"/>
                    </a:cubicBezTo>
                    <a:cubicBezTo>
                      <a:pt x="2078" y="1324"/>
                      <a:pt x="2078" y="1319"/>
                      <a:pt x="2078" y="1319"/>
                    </a:cubicBezTo>
                    <a:close/>
                    <a:moveTo>
                      <a:pt x="2082" y="1001"/>
                    </a:moveTo>
                    <a:lnTo>
                      <a:pt x="2082" y="1001"/>
                    </a:lnTo>
                    <a:cubicBezTo>
                      <a:pt x="2082" y="1001"/>
                      <a:pt x="2083" y="1001"/>
                      <a:pt x="2083" y="1001"/>
                    </a:cubicBezTo>
                    <a:lnTo>
                      <a:pt x="2084" y="1001"/>
                    </a:lnTo>
                    <a:lnTo>
                      <a:pt x="2087" y="1001"/>
                    </a:lnTo>
                    <a:cubicBezTo>
                      <a:pt x="2098" y="998"/>
                      <a:pt x="2106" y="988"/>
                      <a:pt x="2106" y="977"/>
                    </a:cubicBezTo>
                    <a:lnTo>
                      <a:pt x="2106" y="975"/>
                    </a:lnTo>
                    <a:cubicBezTo>
                      <a:pt x="2106" y="975"/>
                      <a:pt x="2106" y="974"/>
                      <a:pt x="2106" y="974"/>
                    </a:cubicBezTo>
                    <a:lnTo>
                      <a:pt x="2105" y="971"/>
                    </a:lnTo>
                    <a:lnTo>
                      <a:pt x="2104" y="968"/>
                    </a:lnTo>
                    <a:cubicBezTo>
                      <a:pt x="2101" y="958"/>
                      <a:pt x="2092" y="952"/>
                      <a:pt x="2082" y="952"/>
                    </a:cubicBezTo>
                    <a:cubicBezTo>
                      <a:pt x="2072" y="952"/>
                      <a:pt x="2063" y="959"/>
                      <a:pt x="2059" y="968"/>
                    </a:cubicBezTo>
                    <a:lnTo>
                      <a:pt x="2058" y="971"/>
                    </a:lnTo>
                    <a:lnTo>
                      <a:pt x="2058" y="974"/>
                    </a:lnTo>
                    <a:lnTo>
                      <a:pt x="2058" y="975"/>
                    </a:lnTo>
                    <a:lnTo>
                      <a:pt x="2057" y="977"/>
                    </a:lnTo>
                    <a:cubicBezTo>
                      <a:pt x="2057" y="988"/>
                      <a:pt x="2066" y="998"/>
                      <a:pt x="2077" y="1001"/>
                    </a:cubicBezTo>
                    <a:cubicBezTo>
                      <a:pt x="2077" y="1001"/>
                      <a:pt x="2080" y="1001"/>
                      <a:pt x="2080" y="1001"/>
                    </a:cubicBezTo>
                    <a:lnTo>
                      <a:pt x="2082" y="1001"/>
                    </a:lnTo>
                    <a:close/>
                    <a:moveTo>
                      <a:pt x="2168" y="1209"/>
                    </a:moveTo>
                    <a:lnTo>
                      <a:pt x="2167" y="1214"/>
                    </a:lnTo>
                    <a:cubicBezTo>
                      <a:pt x="2165" y="1219"/>
                      <a:pt x="2163" y="1223"/>
                      <a:pt x="2160" y="1228"/>
                    </a:cubicBezTo>
                    <a:cubicBezTo>
                      <a:pt x="2160" y="1228"/>
                      <a:pt x="2155" y="1235"/>
                      <a:pt x="2155" y="1235"/>
                    </a:cubicBezTo>
                    <a:cubicBezTo>
                      <a:pt x="2155" y="1235"/>
                      <a:pt x="2155" y="1235"/>
                      <a:pt x="2155" y="1235"/>
                    </a:cubicBezTo>
                    <a:cubicBezTo>
                      <a:pt x="2155" y="1235"/>
                      <a:pt x="2156" y="1235"/>
                      <a:pt x="2156" y="1235"/>
                    </a:cubicBezTo>
                    <a:cubicBezTo>
                      <a:pt x="2156" y="1235"/>
                      <a:pt x="2156" y="1235"/>
                      <a:pt x="2157" y="1235"/>
                    </a:cubicBezTo>
                    <a:cubicBezTo>
                      <a:pt x="2161" y="1228"/>
                      <a:pt x="2165" y="1221"/>
                      <a:pt x="2169" y="1211"/>
                    </a:cubicBezTo>
                    <a:cubicBezTo>
                      <a:pt x="2169" y="1211"/>
                      <a:pt x="2170" y="1208"/>
                      <a:pt x="2170" y="1208"/>
                    </a:cubicBezTo>
                    <a:cubicBezTo>
                      <a:pt x="2170" y="1208"/>
                      <a:pt x="2171" y="1207"/>
                      <a:pt x="2171" y="1207"/>
                    </a:cubicBezTo>
                    <a:cubicBezTo>
                      <a:pt x="2171" y="1207"/>
                      <a:pt x="2172" y="1203"/>
                      <a:pt x="2172" y="1203"/>
                    </a:cubicBezTo>
                    <a:cubicBezTo>
                      <a:pt x="2172" y="1203"/>
                      <a:pt x="2173" y="1201"/>
                      <a:pt x="2174" y="1200"/>
                    </a:cubicBezTo>
                    <a:cubicBezTo>
                      <a:pt x="2173" y="1200"/>
                      <a:pt x="2173" y="1200"/>
                      <a:pt x="2173" y="1200"/>
                    </a:cubicBezTo>
                    <a:lnTo>
                      <a:pt x="2172" y="1200"/>
                    </a:lnTo>
                    <a:cubicBezTo>
                      <a:pt x="2172" y="1200"/>
                      <a:pt x="2170" y="1200"/>
                      <a:pt x="2169" y="1200"/>
                    </a:cubicBezTo>
                    <a:cubicBezTo>
                      <a:pt x="2169" y="1202"/>
                      <a:pt x="2169" y="1204"/>
                      <a:pt x="2169" y="1204"/>
                    </a:cubicBezTo>
                    <a:lnTo>
                      <a:pt x="2169" y="1204"/>
                    </a:lnTo>
                    <a:cubicBezTo>
                      <a:pt x="2169" y="1204"/>
                      <a:pt x="2169" y="1204"/>
                      <a:pt x="2169" y="1205"/>
                    </a:cubicBezTo>
                    <a:cubicBezTo>
                      <a:pt x="2169" y="1204"/>
                      <a:pt x="2168" y="1209"/>
                      <a:pt x="2168" y="1209"/>
                    </a:cubicBezTo>
                    <a:close/>
                    <a:moveTo>
                      <a:pt x="2122" y="828"/>
                    </a:moveTo>
                    <a:lnTo>
                      <a:pt x="2118" y="825"/>
                    </a:lnTo>
                    <a:lnTo>
                      <a:pt x="2114" y="822"/>
                    </a:lnTo>
                    <a:cubicBezTo>
                      <a:pt x="2104" y="816"/>
                      <a:pt x="2093" y="813"/>
                      <a:pt x="2082" y="813"/>
                    </a:cubicBezTo>
                    <a:cubicBezTo>
                      <a:pt x="2073" y="813"/>
                      <a:pt x="2064" y="815"/>
                      <a:pt x="2055" y="819"/>
                    </a:cubicBezTo>
                    <a:lnTo>
                      <a:pt x="2052" y="821"/>
                    </a:lnTo>
                    <a:lnTo>
                      <a:pt x="2048" y="823"/>
                    </a:lnTo>
                    <a:cubicBezTo>
                      <a:pt x="2031" y="835"/>
                      <a:pt x="2020" y="854"/>
                      <a:pt x="2020" y="875"/>
                    </a:cubicBezTo>
                    <a:cubicBezTo>
                      <a:pt x="2020" y="893"/>
                      <a:pt x="2029" y="911"/>
                      <a:pt x="2044" y="923"/>
                    </a:cubicBezTo>
                    <a:lnTo>
                      <a:pt x="2046" y="925"/>
                    </a:lnTo>
                    <a:lnTo>
                      <a:pt x="2049" y="927"/>
                    </a:lnTo>
                    <a:cubicBezTo>
                      <a:pt x="2059" y="933"/>
                      <a:pt x="2070" y="936"/>
                      <a:pt x="2082" y="936"/>
                    </a:cubicBezTo>
                    <a:cubicBezTo>
                      <a:pt x="2093" y="936"/>
                      <a:pt x="2104" y="933"/>
                      <a:pt x="2114" y="927"/>
                    </a:cubicBezTo>
                    <a:lnTo>
                      <a:pt x="2117" y="925"/>
                    </a:lnTo>
                    <a:lnTo>
                      <a:pt x="2120" y="923"/>
                    </a:lnTo>
                    <a:cubicBezTo>
                      <a:pt x="2135" y="911"/>
                      <a:pt x="2143" y="893"/>
                      <a:pt x="2143" y="875"/>
                    </a:cubicBezTo>
                    <a:cubicBezTo>
                      <a:pt x="2143" y="857"/>
                      <a:pt x="2135" y="840"/>
                      <a:pt x="2122" y="828"/>
                    </a:cubicBezTo>
                    <a:close/>
                    <a:moveTo>
                      <a:pt x="1749" y="1059"/>
                    </a:moveTo>
                    <a:cubicBezTo>
                      <a:pt x="1749" y="1064"/>
                      <a:pt x="1748" y="1068"/>
                      <a:pt x="1748" y="1073"/>
                    </a:cubicBezTo>
                    <a:cubicBezTo>
                      <a:pt x="1748" y="1081"/>
                      <a:pt x="1749" y="1091"/>
                      <a:pt x="1750" y="1101"/>
                    </a:cubicBezTo>
                    <a:cubicBezTo>
                      <a:pt x="1755" y="1094"/>
                      <a:pt x="1770" y="1072"/>
                      <a:pt x="1770" y="1072"/>
                    </a:cubicBezTo>
                    <a:cubicBezTo>
                      <a:pt x="1768" y="1070"/>
                      <a:pt x="1753" y="1062"/>
                      <a:pt x="1749" y="1059"/>
                    </a:cubicBezTo>
                    <a:close/>
                    <a:moveTo>
                      <a:pt x="2413" y="1101"/>
                    </a:moveTo>
                    <a:cubicBezTo>
                      <a:pt x="2415" y="1091"/>
                      <a:pt x="2415" y="1081"/>
                      <a:pt x="2415" y="1073"/>
                    </a:cubicBezTo>
                    <a:cubicBezTo>
                      <a:pt x="2415" y="1068"/>
                      <a:pt x="2415" y="1064"/>
                      <a:pt x="2414" y="1059"/>
                    </a:cubicBezTo>
                    <a:cubicBezTo>
                      <a:pt x="2410" y="1061"/>
                      <a:pt x="2395" y="1071"/>
                      <a:pt x="2393" y="1072"/>
                    </a:cubicBezTo>
                    <a:cubicBezTo>
                      <a:pt x="2394" y="1073"/>
                      <a:pt x="2412" y="1100"/>
                      <a:pt x="2413" y="1101"/>
                    </a:cubicBezTo>
                    <a:close/>
                    <a:moveTo>
                      <a:pt x="2200" y="1277"/>
                    </a:moveTo>
                    <a:cubicBezTo>
                      <a:pt x="2198" y="1278"/>
                      <a:pt x="2186" y="1286"/>
                      <a:pt x="2182" y="1289"/>
                    </a:cubicBezTo>
                    <a:cubicBezTo>
                      <a:pt x="2182" y="1289"/>
                      <a:pt x="2182" y="1289"/>
                      <a:pt x="2182" y="1289"/>
                    </a:cubicBezTo>
                    <a:cubicBezTo>
                      <a:pt x="2186" y="1292"/>
                      <a:pt x="2188" y="1296"/>
                      <a:pt x="2188" y="1301"/>
                    </a:cubicBezTo>
                    <a:cubicBezTo>
                      <a:pt x="2188" y="1301"/>
                      <a:pt x="2188" y="1301"/>
                      <a:pt x="2188" y="1301"/>
                    </a:cubicBezTo>
                    <a:cubicBezTo>
                      <a:pt x="2188" y="1313"/>
                      <a:pt x="2173" y="1323"/>
                      <a:pt x="2151" y="1327"/>
                    </a:cubicBezTo>
                    <a:cubicBezTo>
                      <a:pt x="2175" y="1327"/>
                      <a:pt x="2199" y="1329"/>
                      <a:pt x="2225" y="1330"/>
                    </a:cubicBezTo>
                    <a:cubicBezTo>
                      <a:pt x="2224" y="1328"/>
                      <a:pt x="2202" y="1281"/>
                      <a:pt x="2200" y="1277"/>
                    </a:cubicBezTo>
                    <a:close/>
                    <a:moveTo>
                      <a:pt x="1792" y="1157"/>
                    </a:moveTo>
                    <a:cubicBezTo>
                      <a:pt x="1792" y="1156"/>
                      <a:pt x="1823" y="1106"/>
                      <a:pt x="1824" y="1106"/>
                    </a:cubicBezTo>
                    <a:cubicBezTo>
                      <a:pt x="1823" y="1105"/>
                      <a:pt x="1781" y="1079"/>
                      <a:pt x="1779" y="1078"/>
                    </a:cubicBezTo>
                    <a:cubicBezTo>
                      <a:pt x="1778" y="1080"/>
                      <a:pt x="1766" y="1098"/>
                      <a:pt x="1766" y="1098"/>
                    </a:cubicBezTo>
                    <a:cubicBezTo>
                      <a:pt x="1766" y="1098"/>
                      <a:pt x="1753" y="1116"/>
                      <a:pt x="1753" y="1117"/>
                    </a:cubicBezTo>
                    <a:cubicBezTo>
                      <a:pt x="1753" y="1118"/>
                      <a:pt x="1756" y="1132"/>
                      <a:pt x="1756" y="1134"/>
                    </a:cubicBezTo>
                    <a:cubicBezTo>
                      <a:pt x="1757" y="1135"/>
                      <a:pt x="1789" y="1155"/>
                      <a:pt x="1792" y="1157"/>
                    </a:cubicBezTo>
                    <a:close/>
                    <a:moveTo>
                      <a:pt x="2167" y="1132"/>
                    </a:moveTo>
                    <a:cubicBezTo>
                      <a:pt x="2168" y="1133"/>
                      <a:pt x="2170" y="1134"/>
                      <a:pt x="2170" y="1134"/>
                    </a:cubicBezTo>
                    <a:cubicBezTo>
                      <a:pt x="2170" y="1134"/>
                      <a:pt x="2171" y="1135"/>
                      <a:pt x="2171" y="1135"/>
                    </a:cubicBezTo>
                    <a:cubicBezTo>
                      <a:pt x="2171" y="1135"/>
                      <a:pt x="2173" y="1136"/>
                      <a:pt x="2174" y="1136"/>
                    </a:cubicBezTo>
                    <a:lnTo>
                      <a:pt x="2176" y="1136"/>
                    </a:lnTo>
                    <a:lnTo>
                      <a:pt x="2176" y="1137"/>
                    </a:lnTo>
                    <a:cubicBezTo>
                      <a:pt x="2181" y="1138"/>
                      <a:pt x="2186" y="1138"/>
                      <a:pt x="2192" y="1137"/>
                    </a:cubicBezTo>
                    <a:cubicBezTo>
                      <a:pt x="2192" y="1134"/>
                      <a:pt x="2195" y="1123"/>
                      <a:pt x="2195" y="1122"/>
                    </a:cubicBezTo>
                    <a:cubicBezTo>
                      <a:pt x="2194" y="1122"/>
                      <a:pt x="2192" y="1123"/>
                      <a:pt x="2192" y="1123"/>
                    </a:cubicBezTo>
                    <a:lnTo>
                      <a:pt x="2190" y="1123"/>
                    </a:lnTo>
                    <a:cubicBezTo>
                      <a:pt x="2187" y="1123"/>
                      <a:pt x="2184" y="1122"/>
                      <a:pt x="2180" y="1122"/>
                    </a:cubicBezTo>
                    <a:lnTo>
                      <a:pt x="2180" y="1122"/>
                    </a:lnTo>
                    <a:cubicBezTo>
                      <a:pt x="2180" y="1122"/>
                      <a:pt x="2179" y="1122"/>
                      <a:pt x="2179" y="1122"/>
                    </a:cubicBezTo>
                    <a:lnTo>
                      <a:pt x="2178" y="1121"/>
                    </a:lnTo>
                    <a:cubicBezTo>
                      <a:pt x="2178" y="1121"/>
                      <a:pt x="2177" y="1121"/>
                      <a:pt x="2177" y="1121"/>
                    </a:cubicBezTo>
                    <a:lnTo>
                      <a:pt x="2176" y="1121"/>
                    </a:lnTo>
                    <a:lnTo>
                      <a:pt x="2175" y="1120"/>
                    </a:lnTo>
                    <a:cubicBezTo>
                      <a:pt x="2175" y="1120"/>
                      <a:pt x="2174" y="1120"/>
                      <a:pt x="2174" y="1120"/>
                    </a:cubicBezTo>
                    <a:cubicBezTo>
                      <a:pt x="2174" y="1120"/>
                      <a:pt x="2173" y="1120"/>
                      <a:pt x="2172" y="1119"/>
                    </a:cubicBezTo>
                    <a:cubicBezTo>
                      <a:pt x="2172" y="1119"/>
                      <a:pt x="2171" y="1119"/>
                      <a:pt x="2170" y="1118"/>
                    </a:cubicBezTo>
                    <a:cubicBezTo>
                      <a:pt x="2169" y="1121"/>
                      <a:pt x="2167" y="1130"/>
                      <a:pt x="2167" y="1132"/>
                    </a:cubicBezTo>
                    <a:close/>
                    <a:moveTo>
                      <a:pt x="2022" y="1199"/>
                    </a:moveTo>
                    <a:lnTo>
                      <a:pt x="2018" y="1197"/>
                    </a:lnTo>
                    <a:cubicBezTo>
                      <a:pt x="2018" y="1197"/>
                      <a:pt x="2014" y="1196"/>
                      <a:pt x="2014" y="1196"/>
                    </a:cubicBezTo>
                    <a:cubicBezTo>
                      <a:pt x="2014" y="1196"/>
                      <a:pt x="2010" y="1196"/>
                      <a:pt x="2010" y="1196"/>
                    </a:cubicBezTo>
                    <a:cubicBezTo>
                      <a:pt x="2010" y="1195"/>
                      <a:pt x="2009" y="1196"/>
                      <a:pt x="2009" y="1196"/>
                    </a:cubicBezTo>
                    <a:cubicBezTo>
                      <a:pt x="2009" y="1196"/>
                      <a:pt x="2008" y="1196"/>
                      <a:pt x="2009" y="1196"/>
                    </a:cubicBezTo>
                    <a:lnTo>
                      <a:pt x="2007" y="1196"/>
                    </a:lnTo>
                    <a:cubicBezTo>
                      <a:pt x="2007" y="1196"/>
                      <a:pt x="2007" y="1196"/>
                      <a:pt x="2007" y="1196"/>
                    </a:cubicBezTo>
                    <a:cubicBezTo>
                      <a:pt x="2007" y="1196"/>
                      <a:pt x="2006" y="1197"/>
                      <a:pt x="2006" y="1197"/>
                    </a:cubicBezTo>
                    <a:cubicBezTo>
                      <a:pt x="2006" y="1197"/>
                      <a:pt x="2005" y="1198"/>
                      <a:pt x="2005" y="1198"/>
                    </a:cubicBezTo>
                    <a:lnTo>
                      <a:pt x="2005" y="1201"/>
                    </a:lnTo>
                    <a:lnTo>
                      <a:pt x="2005" y="1201"/>
                    </a:lnTo>
                    <a:cubicBezTo>
                      <a:pt x="2005" y="1203"/>
                      <a:pt x="2006" y="1206"/>
                      <a:pt x="2007" y="1209"/>
                    </a:cubicBezTo>
                    <a:lnTo>
                      <a:pt x="2007" y="1209"/>
                    </a:lnTo>
                    <a:lnTo>
                      <a:pt x="2008" y="1212"/>
                    </a:lnTo>
                    <a:lnTo>
                      <a:pt x="2008" y="1213"/>
                    </a:lnTo>
                    <a:cubicBezTo>
                      <a:pt x="2008" y="1213"/>
                      <a:pt x="2009" y="1214"/>
                      <a:pt x="2009" y="1214"/>
                    </a:cubicBezTo>
                    <a:cubicBezTo>
                      <a:pt x="2009" y="1214"/>
                      <a:pt x="2012" y="1219"/>
                      <a:pt x="2012" y="1219"/>
                    </a:cubicBezTo>
                    <a:lnTo>
                      <a:pt x="2013" y="1221"/>
                    </a:lnTo>
                    <a:cubicBezTo>
                      <a:pt x="2013" y="1221"/>
                      <a:pt x="2014" y="1223"/>
                      <a:pt x="2014" y="1223"/>
                    </a:cubicBezTo>
                    <a:lnTo>
                      <a:pt x="2019" y="1230"/>
                    </a:lnTo>
                    <a:lnTo>
                      <a:pt x="2026" y="1238"/>
                    </a:lnTo>
                    <a:lnTo>
                      <a:pt x="2027" y="1239"/>
                    </a:lnTo>
                    <a:lnTo>
                      <a:pt x="2029" y="1241"/>
                    </a:lnTo>
                    <a:lnTo>
                      <a:pt x="2031" y="1243"/>
                    </a:lnTo>
                    <a:lnTo>
                      <a:pt x="2037" y="1249"/>
                    </a:lnTo>
                    <a:cubicBezTo>
                      <a:pt x="2043" y="1253"/>
                      <a:pt x="2049" y="1257"/>
                      <a:pt x="2054" y="1260"/>
                    </a:cubicBezTo>
                    <a:cubicBezTo>
                      <a:pt x="2054" y="1260"/>
                      <a:pt x="2055" y="1260"/>
                      <a:pt x="2056" y="1261"/>
                    </a:cubicBezTo>
                    <a:cubicBezTo>
                      <a:pt x="2056" y="1259"/>
                      <a:pt x="2056" y="1252"/>
                      <a:pt x="2056" y="1252"/>
                    </a:cubicBezTo>
                    <a:cubicBezTo>
                      <a:pt x="2056" y="1244"/>
                      <a:pt x="2056" y="1236"/>
                      <a:pt x="2057" y="1228"/>
                    </a:cubicBezTo>
                    <a:lnTo>
                      <a:pt x="2057" y="1227"/>
                    </a:lnTo>
                    <a:cubicBezTo>
                      <a:pt x="2057" y="1227"/>
                      <a:pt x="2050" y="1219"/>
                      <a:pt x="2050" y="1219"/>
                    </a:cubicBezTo>
                    <a:cubicBezTo>
                      <a:pt x="2041" y="1210"/>
                      <a:pt x="2031" y="1203"/>
                      <a:pt x="2022" y="1199"/>
                    </a:cubicBezTo>
                    <a:close/>
                    <a:moveTo>
                      <a:pt x="2131" y="969"/>
                    </a:moveTo>
                    <a:cubicBezTo>
                      <a:pt x="2131" y="969"/>
                      <a:pt x="2132" y="967"/>
                      <a:pt x="2132" y="967"/>
                    </a:cubicBezTo>
                    <a:cubicBezTo>
                      <a:pt x="2132" y="967"/>
                      <a:pt x="2133" y="954"/>
                      <a:pt x="2134" y="952"/>
                    </a:cubicBezTo>
                    <a:cubicBezTo>
                      <a:pt x="2132" y="951"/>
                      <a:pt x="2121" y="938"/>
                      <a:pt x="2119" y="936"/>
                    </a:cubicBezTo>
                    <a:cubicBezTo>
                      <a:pt x="2112" y="940"/>
                      <a:pt x="2105" y="943"/>
                      <a:pt x="2096" y="945"/>
                    </a:cubicBezTo>
                    <a:cubicBezTo>
                      <a:pt x="2105" y="949"/>
                      <a:pt x="2112" y="957"/>
                      <a:pt x="2115" y="967"/>
                    </a:cubicBezTo>
                    <a:lnTo>
                      <a:pt x="2115" y="967"/>
                    </a:lnTo>
                    <a:lnTo>
                      <a:pt x="2116" y="970"/>
                    </a:lnTo>
                    <a:lnTo>
                      <a:pt x="2116" y="973"/>
                    </a:lnTo>
                    <a:lnTo>
                      <a:pt x="2116" y="974"/>
                    </a:lnTo>
                    <a:lnTo>
                      <a:pt x="2117" y="975"/>
                    </a:lnTo>
                    <a:lnTo>
                      <a:pt x="2117" y="977"/>
                    </a:lnTo>
                    <a:cubicBezTo>
                      <a:pt x="2117" y="991"/>
                      <a:pt x="2108" y="1004"/>
                      <a:pt x="2094" y="1009"/>
                    </a:cubicBezTo>
                    <a:cubicBezTo>
                      <a:pt x="2106" y="1014"/>
                      <a:pt x="2114" y="1026"/>
                      <a:pt x="2114" y="1039"/>
                    </a:cubicBezTo>
                    <a:cubicBezTo>
                      <a:pt x="2114" y="1053"/>
                      <a:pt x="2105" y="1065"/>
                      <a:pt x="2092" y="1069"/>
                    </a:cubicBezTo>
                    <a:cubicBezTo>
                      <a:pt x="2096" y="1071"/>
                      <a:pt x="2099" y="1073"/>
                      <a:pt x="2102" y="1076"/>
                    </a:cubicBezTo>
                    <a:cubicBezTo>
                      <a:pt x="2107" y="1081"/>
                      <a:pt x="2110" y="1088"/>
                      <a:pt x="2110" y="1096"/>
                    </a:cubicBezTo>
                    <a:cubicBezTo>
                      <a:pt x="2110" y="1107"/>
                      <a:pt x="2103" y="1117"/>
                      <a:pt x="2093" y="1122"/>
                    </a:cubicBezTo>
                    <a:cubicBezTo>
                      <a:pt x="2101" y="1126"/>
                      <a:pt x="2107" y="1134"/>
                      <a:pt x="2107" y="1143"/>
                    </a:cubicBezTo>
                    <a:cubicBezTo>
                      <a:pt x="2117" y="1073"/>
                      <a:pt x="2131" y="973"/>
                      <a:pt x="2131" y="973"/>
                    </a:cubicBezTo>
                    <a:lnTo>
                      <a:pt x="2131" y="969"/>
                    </a:lnTo>
                    <a:close/>
                    <a:moveTo>
                      <a:pt x="2154" y="1195"/>
                    </a:moveTo>
                    <a:cubicBezTo>
                      <a:pt x="2154" y="1195"/>
                      <a:pt x="2149" y="1196"/>
                      <a:pt x="2149" y="1196"/>
                    </a:cubicBezTo>
                    <a:lnTo>
                      <a:pt x="2146" y="1197"/>
                    </a:lnTo>
                    <a:cubicBezTo>
                      <a:pt x="2146" y="1197"/>
                      <a:pt x="2142" y="1199"/>
                      <a:pt x="2142" y="1199"/>
                    </a:cubicBezTo>
                    <a:cubicBezTo>
                      <a:pt x="2133" y="1203"/>
                      <a:pt x="2123" y="1210"/>
                      <a:pt x="2114" y="1219"/>
                    </a:cubicBezTo>
                    <a:cubicBezTo>
                      <a:pt x="2114" y="1219"/>
                      <a:pt x="2107" y="1227"/>
                      <a:pt x="2106" y="1227"/>
                    </a:cubicBezTo>
                    <a:cubicBezTo>
                      <a:pt x="2106" y="1228"/>
                      <a:pt x="2106" y="1228"/>
                      <a:pt x="2106" y="1228"/>
                    </a:cubicBezTo>
                    <a:cubicBezTo>
                      <a:pt x="2107" y="1236"/>
                      <a:pt x="2108" y="1244"/>
                      <a:pt x="2108" y="1252"/>
                    </a:cubicBezTo>
                    <a:cubicBezTo>
                      <a:pt x="2108" y="1252"/>
                      <a:pt x="2108" y="1259"/>
                      <a:pt x="2107" y="1261"/>
                    </a:cubicBezTo>
                    <a:cubicBezTo>
                      <a:pt x="2109" y="1260"/>
                      <a:pt x="2110" y="1260"/>
                      <a:pt x="2110" y="1260"/>
                    </a:cubicBezTo>
                    <a:cubicBezTo>
                      <a:pt x="2115" y="1257"/>
                      <a:pt x="2121" y="1253"/>
                      <a:pt x="2126" y="1249"/>
                    </a:cubicBezTo>
                    <a:lnTo>
                      <a:pt x="2133" y="1243"/>
                    </a:lnTo>
                    <a:lnTo>
                      <a:pt x="2135" y="1241"/>
                    </a:lnTo>
                    <a:lnTo>
                      <a:pt x="2136" y="1240"/>
                    </a:lnTo>
                    <a:lnTo>
                      <a:pt x="2138" y="1238"/>
                    </a:lnTo>
                    <a:lnTo>
                      <a:pt x="2145" y="1230"/>
                    </a:lnTo>
                    <a:lnTo>
                      <a:pt x="2150" y="1223"/>
                    </a:lnTo>
                    <a:lnTo>
                      <a:pt x="2151" y="1221"/>
                    </a:lnTo>
                    <a:lnTo>
                      <a:pt x="2152" y="1219"/>
                    </a:lnTo>
                    <a:cubicBezTo>
                      <a:pt x="2152" y="1219"/>
                      <a:pt x="2155" y="1214"/>
                      <a:pt x="2155" y="1214"/>
                    </a:cubicBezTo>
                    <a:lnTo>
                      <a:pt x="2157" y="1209"/>
                    </a:lnTo>
                    <a:cubicBezTo>
                      <a:pt x="2158" y="1206"/>
                      <a:pt x="2159" y="1203"/>
                      <a:pt x="2159" y="1201"/>
                    </a:cubicBezTo>
                    <a:cubicBezTo>
                      <a:pt x="2159" y="1201"/>
                      <a:pt x="2159" y="1201"/>
                      <a:pt x="2159" y="1201"/>
                    </a:cubicBezTo>
                    <a:lnTo>
                      <a:pt x="2158" y="1198"/>
                    </a:lnTo>
                    <a:lnTo>
                      <a:pt x="2158" y="1197"/>
                    </a:lnTo>
                    <a:lnTo>
                      <a:pt x="2157" y="1197"/>
                    </a:lnTo>
                    <a:cubicBezTo>
                      <a:pt x="2157" y="1197"/>
                      <a:pt x="2157" y="1196"/>
                      <a:pt x="2157" y="1196"/>
                    </a:cubicBezTo>
                    <a:lnTo>
                      <a:pt x="2156" y="1196"/>
                    </a:lnTo>
                    <a:cubicBezTo>
                      <a:pt x="2156" y="1196"/>
                      <a:pt x="2155" y="1196"/>
                      <a:pt x="2155" y="1196"/>
                    </a:cubicBezTo>
                    <a:lnTo>
                      <a:pt x="2154" y="1196"/>
                    </a:lnTo>
                    <a:lnTo>
                      <a:pt x="2154" y="1195"/>
                    </a:lnTo>
                    <a:close/>
                    <a:moveTo>
                      <a:pt x="2193" y="1034"/>
                    </a:moveTo>
                    <a:lnTo>
                      <a:pt x="2194" y="1034"/>
                    </a:lnTo>
                    <a:cubicBezTo>
                      <a:pt x="2194" y="1034"/>
                      <a:pt x="2196" y="1034"/>
                      <a:pt x="2196" y="1034"/>
                    </a:cubicBezTo>
                    <a:cubicBezTo>
                      <a:pt x="2196" y="1034"/>
                      <a:pt x="2197" y="1034"/>
                      <a:pt x="2198" y="1034"/>
                    </a:cubicBezTo>
                    <a:lnTo>
                      <a:pt x="2202" y="1034"/>
                    </a:lnTo>
                    <a:lnTo>
                      <a:pt x="2209" y="1033"/>
                    </a:lnTo>
                    <a:cubicBezTo>
                      <a:pt x="2209" y="1033"/>
                      <a:pt x="2210" y="1033"/>
                      <a:pt x="2211" y="1033"/>
                    </a:cubicBezTo>
                    <a:cubicBezTo>
                      <a:pt x="2211" y="1033"/>
                      <a:pt x="2213" y="1018"/>
                      <a:pt x="2213" y="1018"/>
                    </a:cubicBezTo>
                    <a:cubicBezTo>
                      <a:pt x="2213" y="1018"/>
                      <a:pt x="2212" y="1018"/>
                      <a:pt x="2212" y="1018"/>
                    </a:cubicBezTo>
                    <a:lnTo>
                      <a:pt x="2209" y="1018"/>
                    </a:lnTo>
                    <a:lnTo>
                      <a:pt x="2205" y="1019"/>
                    </a:lnTo>
                    <a:cubicBezTo>
                      <a:pt x="2205" y="1019"/>
                      <a:pt x="2203" y="1019"/>
                      <a:pt x="2202" y="1019"/>
                    </a:cubicBezTo>
                    <a:lnTo>
                      <a:pt x="2200" y="1019"/>
                    </a:lnTo>
                    <a:cubicBezTo>
                      <a:pt x="2200" y="1019"/>
                      <a:pt x="2199" y="1019"/>
                      <a:pt x="2199" y="1019"/>
                    </a:cubicBezTo>
                    <a:cubicBezTo>
                      <a:pt x="2199" y="1019"/>
                      <a:pt x="2196" y="1019"/>
                      <a:pt x="2196" y="1019"/>
                    </a:cubicBezTo>
                    <a:cubicBezTo>
                      <a:pt x="2196" y="1019"/>
                      <a:pt x="2193" y="1019"/>
                      <a:pt x="2193" y="1019"/>
                    </a:cubicBezTo>
                    <a:cubicBezTo>
                      <a:pt x="2189" y="1018"/>
                      <a:pt x="2186" y="1017"/>
                      <a:pt x="2182" y="1016"/>
                    </a:cubicBezTo>
                    <a:cubicBezTo>
                      <a:pt x="2182" y="1018"/>
                      <a:pt x="2181" y="1027"/>
                      <a:pt x="2181" y="1029"/>
                    </a:cubicBezTo>
                    <a:cubicBezTo>
                      <a:pt x="2184" y="1031"/>
                      <a:pt x="2187" y="1032"/>
                      <a:pt x="2190" y="1033"/>
                    </a:cubicBezTo>
                    <a:lnTo>
                      <a:pt x="2193" y="1034"/>
                    </a:lnTo>
                    <a:close/>
                    <a:moveTo>
                      <a:pt x="2032" y="970"/>
                    </a:moveTo>
                    <a:cubicBezTo>
                      <a:pt x="2032" y="970"/>
                      <a:pt x="2047" y="1074"/>
                      <a:pt x="2056" y="1143"/>
                    </a:cubicBezTo>
                    <a:cubicBezTo>
                      <a:pt x="2057" y="1137"/>
                      <a:pt x="2059" y="1131"/>
                      <a:pt x="2064" y="1126"/>
                    </a:cubicBezTo>
                    <a:cubicBezTo>
                      <a:pt x="2066" y="1125"/>
                      <a:pt x="2068" y="1123"/>
                      <a:pt x="2071" y="1122"/>
                    </a:cubicBezTo>
                    <a:cubicBezTo>
                      <a:pt x="2060" y="1117"/>
                      <a:pt x="2053" y="1107"/>
                      <a:pt x="2053" y="1096"/>
                    </a:cubicBezTo>
                    <a:cubicBezTo>
                      <a:pt x="2053" y="1088"/>
                      <a:pt x="2056" y="1081"/>
                      <a:pt x="2062" y="1076"/>
                    </a:cubicBezTo>
                    <a:lnTo>
                      <a:pt x="2062" y="1076"/>
                    </a:lnTo>
                    <a:cubicBezTo>
                      <a:pt x="2064" y="1073"/>
                      <a:pt x="2068" y="1071"/>
                      <a:pt x="2071" y="1069"/>
                    </a:cubicBezTo>
                    <a:cubicBezTo>
                      <a:pt x="2059" y="1065"/>
                      <a:pt x="2049" y="1053"/>
                      <a:pt x="2049" y="1039"/>
                    </a:cubicBezTo>
                    <a:cubicBezTo>
                      <a:pt x="2049" y="1026"/>
                      <a:pt x="2057" y="1015"/>
                      <a:pt x="2069" y="1009"/>
                    </a:cubicBezTo>
                    <a:cubicBezTo>
                      <a:pt x="2056" y="1004"/>
                      <a:pt x="2047" y="991"/>
                      <a:pt x="2047" y="977"/>
                    </a:cubicBezTo>
                    <a:lnTo>
                      <a:pt x="2047" y="974"/>
                    </a:lnTo>
                    <a:lnTo>
                      <a:pt x="2047" y="974"/>
                    </a:lnTo>
                    <a:lnTo>
                      <a:pt x="2047" y="973"/>
                    </a:lnTo>
                    <a:lnTo>
                      <a:pt x="2047" y="970"/>
                    </a:lnTo>
                    <a:lnTo>
                      <a:pt x="2048" y="967"/>
                    </a:lnTo>
                    <a:lnTo>
                      <a:pt x="2048" y="967"/>
                    </a:lnTo>
                    <a:cubicBezTo>
                      <a:pt x="2051" y="957"/>
                      <a:pt x="2058" y="949"/>
                      <a:pt x="2067" y="945"/>
                    </a:cubicBezTo>
                    <a:cubicBezTo>
                      <a:pt x="2059" y="943"/>
                      <a:pt x="2051" y="940"/>
                      <a:pt x="2044" y="936"/>
                    </a:cubicBezTo>
                    <a:cubicBezTo>
                      <a:pt x="2042" y="938"/>
                      <a:pt x="2031" y="951"/>
                      <a:pt x="2030" y="952"/>
                    </a:cubicBezTo>
                    <a:cubicBezTo>
                      <a:pt x="2030" y="952"/>
                      <a:pt x="2032" y="967"/>
                      <a:pt x="2032" y="967"/>
                    </a:cubicBezTo>
                    <a:lnTo>
                      <a:pt x="2032" y="970"/>
                    </a:lnTo>
                    <a:close/>
                    <a:moveTo>
                      <a:pt x="2058" y="1153"/>
                    </a:moveTo>
                    <a:cubicBezTo>
                      <a:pt x="2061" y="1178"/>
                      <a:pt x="2064" y="1197"/>
                      <a:pt x="2064" y="1201"/>
                    </a:cubicBezTo>
                    <a:cubicBezTo>
                      <a:pt x="2068" y="1192"/>
                      <a:pt x="2073" y="1187"/>
                      <a:pt x="2078" y="1185"/>
                    </a:cubicBezTo>
                    <a:cubicBezTo>
                      <a:pt x="2078" y="1185"/>
                      <a:pt x="2082" y="1184"/>
                      <a:pt x="2082" y="1184"/>
                    </a:cubicBezTo>
                    <a:cubicBezTo>
                      <a:pt x="2082" y="1184"/>
                      <a:pt x="2086" y="1185"/>
                      <a:pt x="2086" y="1185"/>
                    </a:cubicBezTo>
                    <a:cubicBezTo>
                      <a:pt x="2091" y="1187"/>
                      <a:pt x="2096" y="1192"/>
                      <a:pt x="2099" y="1201"/>
                    </a:cubicBezTo>
                    <a:cubicBezTo>
                      <a:pt x="2100" y="1191"/>
                      <a:pt x="2103" y="1174"/>
                      <a:pt x="2106" y="1153"/>
                    </a:cubicBezTo>
                    <a:cubicBezTo>
                      <a:pt x="2103" y="1162"/>
                      <a:pt x="2095" y="1168"/>
                      <a:pt x="2086" y="1170"/>
                    </a:cubicBezTo>
                    <a:cubicBezTo>
                      <a:pt x="2086" y="1170"/>
                      <a:pt x="2085" y="1170"/>
                      <a:pt x="2085" y="1170"/>
                    </a:cubicBezTo>
                    <a:cubicBezTo>
                      <a:pt x="2085" y="1170"/>
                      <a:pt x="2083" y="1170"/>
                      <a:pt x="2082" y="1170"/>
                    </a:cubicBezTo>
                    <a:lnTo>
                      <a:pt x="2082" y="1170"/>
                    </a:lnTo>
                    <a:lnTo>
                      <a:pt x="2082" y="1170"/>
                    </a:lnTo>
                    <a:lnTo>
                      <a:pt x="2079" y="1170"/>
                    </a:lnTo>
                    <a:lnTo>
                      <a:pt x="2079" y="1170"/>
                    </a:lnTo>
                    <a:lnTo>
                      <a:pt x="2078" y="1170"/>
                    </a:lnTo>
                    <a:cubicBezTo>
                      <a:pt x="2069" y="1168"/>
                      <a:pt x="2061" y="1162"/>
                      <a:pt x="2058" y="1153"/>
                    </a:cubicBezTo>
                    <a:close/>
                    <a:moveTo>
                      <a:pt x="2079" y="1159"/>
                    </a:moveTo>
                    <a:cubicBezTo>
                      <a:pt x="2079" y="1159"/>
                      <a:pt x="2079" y="1159"/>
                      <a:pt x="2079" y="1159"/>
                    </a:cubicBezTo>
                    <a:lnTo>
                      <a:pt x="2082" y="1159"/>
                    </a:lnTo>
                    <a:lnTo>
                      <a:pt x="2082" y="1159"/>
                    </a:lnTo>
                    <a:cubicBezTo>
                      <a:pt x="2082" y="1159"/>
                      <a:pt x="2085" y="1159"/>
                      <a:pt x="2084" y="1159"/>
                    </a:cubicBezTo>
                    <a:lnTo>
                      <a:pt x="2085" y="1159"/>
                    </a:lnTo>
                    <a:cubicBezTo>
                      <a:pt x="2092" y="1157"/>
                      <a:pt x="2097" y="1151"/>
                      <a:pt x="2097" y="1145"/>
                    </a:cubicBezTo>
                    <a:cubicBezTo>
                      <a:pt x="2097" y="1138"/>
                      <a:pt x="2092" y="1132"/>
                      <a:pt x="2085" y="1130"/>
                    </a:cubicBezTo>
                    <a:lnTo>
                      <a:pt x="2084" y="1130"/>
                    </a:lnTo>
                    <a:cubicBezTo>
                      <a:pt x="2084" y="1130"/>
                      <a:pt x="2082" y="1130"/>
                      <a:pt x="2082" y="1130"/>
                    </a:cubicBezTo>
                    <a:cubicBezTo>
                      <a:pt x="2082" y="1130"/>
                      <a:pt x="2082" y="1130"/>
                      <a:pt x="2082" y="1130"/>
                    </a:cubicBezTo>
                    <a:cubicBezTo>
                      <a:pt x="2082" y="1130"/>
                      <a:pt x="2079" y="1130"/>
                      <a:pt x="2079" y="1130"/>
                    </a:cubicBezTo>
                    <a:lnTo>
                      <a:pt x="2078" y="1130"/>
                    </a:lnTo>
                    <a:cubicBezTo>
                      <a:pt x="2076" y="1131"/>
                      <a:pt x="2073" y="1132"/>
                      <a:pt x="2071" y="1134"/>
                    </a:cubicBezTo>
                    <a:cubicBezTo>
                      <a:pt x="2068" y="1137"/>
                      <a:pt x="2067" y="1141"/>
                      <a:pt x="2067" y="1145"/>
                    </a:cubicBezTo>
                    <a:cubicBezTo>
                      <a:pt x="2067" y="1152"/>
                      <a:pt x="2072" y="1158"/>
                      <a:pt x="2079" y="1159"/>
                    </a:cubicBezTo>
                    <a:close/>
                    <a:moveTo>
                      <a:pt x="2064" y="1096"/>
                    </a:moveTo>
                    <a:cubicBezTo>
                      <a:pt x="2064" y="1104"/>
                      <a:pt x="2070" y="1112"/>
                      <a:pt x="2078" y="1113"/>
                    </a:cubicBezTo>
                    <a:lnTo>
                      <a:pt x="2079" y="1113"/>
                    </a:lnTo>
                    <a:cubicBezTo>
                      <a:pt x="2079" y="1113"/>
                      <a:pt x="2080" y="1114"/>
                      <a:pt x="2080" y="1114"/>
                    </a:cubicBezTo>
                    <a:cubicBezTo>
                      <a:pt x="2080" y="1114"/>
                      <a:pt x="2081" y="1114"/>
                      <a:pt x="2081" y="1114"/>
                    </a:cubicBezTo>
                    <a:cubicBezTo>
                      <a:pt x="2081" y="1114"/>
                      <a:pt x="2082" y="1114"/>
                      <a:pt x="2082" y="1114"/>
                    </a:cubicBezTo>
                    <a:cubicBezTo>
                      <a:pt x="2082" y="1114"/>
                      <a:pt x="2084" y="1114"/>
                      <a:pt x="2084" y="1114"/>
                    </a:cubicBezTo>
                    <a:lnTo>
                      <a:pt x="2085" y="1113"/>
                    </a:lnTo>
                    <a:cubicBezTo>
                      <a:pt x="2094" y="1112"/>
                      <a:pt x="2100" y="1104"/>
                      <a:pt x="2100" y="1096"/>
                    </a:cubicBezTo>
                    <a:cubicBezTo>
                      <a:pt x="2100" y="1091"/>
                      <a:pt x="2098" y="1087"/>
                      <a:pt x="2094" y="1083"/>
                    </a:cubicBezTo>
                    <a:cubicBezTo>
                      <a:pt x="2092" y="1081"/>
                      <a:pt x="2089" y="1079"/>
                      <a:pt x="2086" y="1079"/>
                    </a:cubicBezTo>
                    <a:cubicBezTo>
                      <a:pt x="2086" y="1079"/>
                      <a:pt x="2084" y="1078"/>
                      <a:pt x="2084" y="1078"/>
                    </a:cubicBezTo>
                    <a:lnTo>
                      <a:pt x="2083" y="1078"/>
                    </a:lnTo>
                    <a:cubicBezTo>
                      <a:pt x="2083" y="1078"/>
                      <a:pt x="2082" y="1078"/>
                      <a:pt x="2082" y="1078"/>
                    </a:cubicBezTo>
                    <a:cubicBezTo>
                      <a:pt x="2082" y="1078"/>
                      <a:pt x="2080" y="1078"/>
                      <a:pt x="2080" y="1078"/>
                    </a:cubicBezTo>
                    <a:lnTo>
                      <a:pt x="2078" y="1078"/>
                    </a:lnTo>
                    <a:cubicBezTo>
                      <a:pt x="2075" y="1079"/>
                      <a:pt x="2072" y="1081"/>
                      <a:pt x="2069" y="1083"/>
                    </a:cubicBezTo>
                    <a:cubicBezTo>
                      <a:pt x="2066" y="1087"/>
                      <a:pt x="2064" y="1091"/>
                      <a:pt x="2064" y="1096"/>
                    </a:cubicBezTo>
                    <a:close/>
                    <a:moveTo>
                      <a:pt x="2060" y="1039"/>
                    </a:moveTo>
                    <a:cubicBezTo>
                      <a:pt x="2060" y="1049"/>
                      <a:pt x="2067" y="1058"/>
                      <a:pt x="2078" y="1060"/>
                    </a:cubicBezTo>
                    <a:lnTo>
                      <a:pt x="2079" y="1060"/>
                    </a:lnTo>
                    <a:lnTo>
                      <a:pt x="2080" y="1060"/>
                    </a:lnTo>
                    <a:lnTo>
                      <a:pt x="2081" y="1060"/>
                    </a:lnTo>
                    <a:cubicBezTo>
                      <a:pt x="2081" y="1060"/>
                      <a:pt x="2082" y="1060"/>
                      <a:pt x="2082" y="1060"/>
                    </a:cubicBezTo>
                    <a:cubicBezTo>
                      <a:pt x="2082" y="1060"/>
                      <a:pt x="2083" y="1060"/>
                      <a:pt x="2084" y="1060"/>
                    </a:cubicBezTo>
                    <a:lnTo>
                      <a:pt x="2085" y="1060"/>
                    </a:lnTo>
                    <a:lnTo>
                      <a:pt x="2086" y="1060"/>
                    </a:lnTo>
                    <a:cubicBezTo>
                      <a:pt x="2096" y="1058"/>
                      <a:pt x="2103" y="1049"/>
                      <a:pt x="2103" y="1039"/>
                    </a:cubicBezTo>
                    <a:cubicBezTo>
                      <a:pt x="2103" y="1029"/>
                      <a:pt x="2096" y="1020"/>
                      <a:pt x="2086" y="1018"/>
                    </a:cubicBezTo>
                    <a:lnTo>
                      <a:pt x="2084" y="1017"/>
                    </a:lnTo>
                    <a:lnTo>
                      <a:pt x="2082" y="1017"/>
                    </a:lnTo>
                    <a:cubicBezTo>
                      <a:pt x="2082" y="1017"/>
                      <a:pt x="2080" y="1017"/>
                      <a:pt x="2080" y="1017"/>
                    </a:cubicBezTo>
                    <a:lnTo>
                      <a:pt x="2080" y="1017"/>
                    </a:lnTo>
                    <a:lnTo>
                      <a:pt x="2077" y="1017"/>
                    </a:lnTo>
                    <a:cubicBezTo>
                      <a:pt x="2067" y="1019"/>
                      <a:pt x="2060" y="1028"/>
                      <a:pt x="2060" y="1039"/>
                    </a:cubicBezTo>
                    <a:close/>
                    <a:moveTo>
                      <a:pt x="1989" y="1092"/>
                    </a:moveTo>
                    <a:cubicBezTo>
                      <a:pt x="1989" y="1092"/>
                      <a:pt x="1986" y="1094"/>
                      <a:pt x="1986" y="1094"/>
                    </a:cubicBezTo>
                    <a:lnTo>
                      <a:pt x="1984" y="1095"/>
                    </a:lnTo>
                    <a:lnTo>
                      <a:pt x="1981" y="1096"/>
                    </a:lnTo>
                    <a:lnTo>
                      <a:pt x="1980" y="1096"/>
                    </a:lnTo>
                    <a:cubicBezTo>
                      <a:pt x="1980" y="1096"/>
                      <a:pt x="1979" y="1096"/>
                      <a:pt x="1979" y="1096"/>
                    </a:cubicBezTo>
                    <a:lnTo>
                      <a:pt x="1977" y="1096"/>
                    </a:lnTo>
                    <a:cubicBezTo>
                      <a:pt x="1973" y="1097"/>
                      <a:pt x="1968" y="1096"/>
                      <a:pt x="1963" y="1096"/>
                    </a:cubicBezTo>
                    <a:cubicBezTo>
                      <a:pt x="1964" y="1098"/>
                      <a:pt x="1966" y="1109"/>
                      <a:pt x="1966" y="1111"/>
                    </a:cubicBezTo>
                    <a:cubicBezTo>
                      <a:pt x="1967" y="1111"/>
                      <a:pt x="1968" y="1111"/>
                      <a:pt x="1968" y="1111"/>
                    </a:cubicBezTo>
                    <a:lnTo>
                      <a:pt x="1971" y="1112"/>
                    </a:lnTo>
                    <a:lnTo>
                      <a:pt x="1975" y="1112"/>
                    </a:lnTo>
                    <a:lnTo>
                      <a:pt x="1981" y="1111"/>
                    </a:lnTo>
                    <a:lnTo>
                      <a:pt x="1982" y="1111"/>
                    </a:lnTo>
                    <a:lnTo>
                      <a:pt x="1986" y="1110"/>
                    </a:lnTo>
                    <a:cubicBezTo>
                      <a:pt x="1986" y="1110"/>
                      <a:pt x="1987" y="1109"/>
                      <a:pt x="1987" y="1109"/>
                    </a:cubicBezTo>
                    <a:lnTo>
                      <a:pt x="1988" y="1109"/>
                    </a:lnTo>
                    <a:cubicBezTo>
                      <a:pt x="1988" y="1109"/>
                      <a:pt x="1991" y="1107"/>
                      <a:pt x="1992" y="1107"/>
                    </a:cubicBezTo>
                    <a:cubicBezTo>
                      <a:pt x="1992" y="1104"/>
                      <a:pt x="1990" y="1095"/>
                      <a:pt x="1990" y="1092"/>
                    </a:cubicBezTo>
                    <a:cubicBezTo>
                      <a:pt x="1990" y="1092"/>
                      <a:pt x="1989" y="1092"/>
                      <a:pt x="1989" y="1092"/>
                    </a:cubicBezTo>
                    <a:close/>
                    <a:moveTo>
                      <a:pt x="1973" y="1044"/>
                    </a:moveTo>
                    <a:cubicBezTo>
                      <a:pt x="1973" y="1044"/>
                      <a:pt x="1972" y="1045"/>
                      <a:pt x="1971" y="1045"/>
                    </a:cubicBezTo>
                    <a:cubicBezTo>
                      <a:pt x="1971" y="1045"/>
                      <a:pt x="1969" y="1045"/>
                      <a:pt x="1969" y="1045"/>
                    </a:cubicBezTo>
                    <a:lnTo>
                      <a:pt x="1968" y="1045"/>
                    </a:lnTo>
                    <a:lnTo>
                      <a:pt x="1967" y="1045"/>
                    </a:lnTo>
                    <a:lnTo>
                      <a:pt x="1964" y="1045"/>
                    </a:lnTo>
                    <a:cubicBezTo>
                      <a:pt x="1961" y="1045"/>
                      <a:pt x="1958" y="1044"/>
                      <a:pt x="1955" y="1044"/>
                    </a:cubicBezTo>
                    <a:cubicBezTo>
                      <a:pt x="1955" y="1047"/>
                      <a:pt x="1957" y="1056"/>
                      <a:pt x="1957" y="1058"/>
                    </a:cubicBezTo>
                    <a:cubicBezTo>
                      <a:pt x="1961" y="1060"/>
                      <a:pt x="1965" y="1060"/>
                      <a:pt x="1969" y="1060"/>
                    </a:cubicBezTo>
                    <a:cubicBezTo>
                      <a:pt x="1969" y="1060"/>
                      <a:pt x="1972" y="1060"/>
                      <a:pt x="1973" y="1060"/>
                    </a:cubicBezTo>
                    <a:cubicBezTo>
                      <a:pt x="1973" y="1060"/>
                      <a:pt x="1975" y="1060"/>
                      <a:pt x="1975" y="1060"/>
                    </a:cubicBezTo>
                    <a:cubicBezTo>
                      <a:pt x="1975" y="1060"/>
                      <a:pt x="1976" y="1059"/>
                      <a:pt x="1976" y="1059"/>
                    </a:cubicBezTo>
                    <a:lnTo>
                      <a:pt x="1979" y="1059"/>
                    </a:lnTo>
                    <a:cubicBezTo>
                      <a:pt x="1981" y="1058"/>
                      <a:pt x="1983" y="1057"/>
                      <a:pt x="1985" y="1055"/>
                    </a:cubicBezTo>
                    <a:cubicBezTo>
                      <a:pt x="1985" y="1054"/>
                      <a:pt x="1984" y="1044"/>
                      <a:pt x="1984" y="1040"/>
                    </a:cubicBezTo>
                    <a:cubicBezTo>
                      <a:pt x="1981" y="1042"/>
                      <a:pt x="1979" y="1043"/>
                      <a:pt x="1976" y="1044"/>
                    </a:cubicBezTo>
                    <a:lnTo>
                      <a:pt x="1973" y="1044"/>
                    </a:lnTo>
                    <a:close/>
                    <a:moveTo>
                      <a:pt x="1967" y="1019"/>
                    </a:moveTo>
                    <a:lnTo>
                      <a:pt x="1967" y="1019"/>
                    </a:lnTo>
                    <a:cubicBezTo>
                      <a:pt x="1967" y="1019"/>
                      <a:pt x="1965" y="1019"/>
                      <a:pt x="1965" y="1019"/>
                    </a:cubicBezTo>
                    <a:lnTo>
                      <a:pt x="1964" y="1019"/>
                    </a:lnTo>
                    <a:lnTo>
                      <a:pt x="1961" y="1019"/>
                    </a:lnTo>
                    <a:lnTo>
                      <a:pt x="1958" y="1019"/>
                    </a:lnTo>
                    <a:lnTo>
                      <a:pt x="1955" y="1018"/>
                    </a:lnTo>
                    <a:lnTo>
                      <a:pt x="1951" y="1018"/>
                    </a:lnTo>
                    <a:cubicBezTo>
                      <a:pt x="1951" y="1018"/>
                      <a:pt x="1951" y="1018"/>
                      <a:pt x="1951" y="1018"/>
                    </a:cubicBezTo>
                    <a:cubicBezTo>
                      <a:pt x="1951" y="1018"/>
                      <a:pt x="1952" y="1025"/>
                      <a:pt x="1952" y="1025"/>
                    </a:cubicBezTo>
                    <a:cubicBezTo>
                      <a:pt x="1952" y="1025"/>
                      <a:pt x="1952" y="1026"/>
                      <a:pt x="1952" y="1026"/>
                    </a:cubicBezTo>
                    <a:cubicBezTo>
                      <a:pt x="1952" y="1026"/>
                      <a:pt x="1952" y="1028"/>
                      <a:pt x="1952" y="1028"/>
                    </a:cubicBezTo>
                    <a:cubicBezTo>
                      <a:pt x="1952" y="1028"/>
                      <a:pt x="1953" y="1033"/>
                      <a:pt x="1953" y="1033"/>
                    </a:cubicBezTo>
                    <a:cubicBezTo>
                      <a:pt x="1954" y="1033"/>
                      <a:pt x="1955" y="1033"/>
                      <a:pt x="1955" y="1033"/>
                    </a:cubicBezTo>
                    <a:lnTo>
                      <a:pt x="1962" y="1034"/>
                    </a:lnTo>
                    <a:lnTo>
                      <a:pt x="1966" y="1034"/>
                    </a:lnTo>
                    <a:cubicBezTo>
                      <a:pt x="1966" y="1034"/>
                      <a:pt x="1968" y="1034"/>
                      <a:pt x="1968" y="1034"/>
                    </a:cubicBezTo>
                    <a:lnTo>
                      <a:pt x="1968" y="1034"/>
                    </a:lnTo>
                    <a:cubicBezTo>
                      <a:pt x="1968" y="1034"/>
                      <a:pt x="1971" y="1034"/>
                      <a:pt x="1971" y="1034"/>
                    </a:cubicBezTo>
                    <a:lnTo>
                      <a:pt x="1974" y="1033"/>
                    </a:lnTo>
                    <a:cubicBezTo>
                      <a:pt x="1977" y="1032"/>
                      <a:pt x="1980" y="1031"/>
                      <a:pt x="1982" y="1029"/>
                    </a:cubicBezTo>
                    <a:cubicBezTo>
                      <a:pt x="1982" y="1027"/>
                      <a:pt x="1981" y="1018"/>
                      <a:pt x="1981" y="1016"/>
                    </a:cubicBezTo>
                    <a:cubicBezTo>
                      <a:pt x="1978" y="1017"/>
                      <a:pt x="1974" y="1018"/>
                      <a:pt x="1971" y="1019"/>
                    </a:cubicBezTo>
                    <a:lnTo>
                      <a:pt x="1967" y="1019"/>
                    </a:lnTo>
                    <a:close/>
                    <a:moveTo>
                      <a:pt x="1901" y="1001"/>
                    </a:moveTo>
                    <a:cubicBezTo>
                      <a:pt x="1901" y="1001"/>
                      <a:pt x="1872" y="1047"/>
                      <a:pt x="1870" y="1050"/>
                    </a:cubicBezTo>
                    <a:cubicBezTo>
                      <a:pt x="1873" y="1052"/>
                      <a:pt x="1911" y="1077"/>
                      <a:pt x="1914" y="1079"/>
                    </a:cubicBezTo>
                    <a:cubicBezTo>
                      <a:pt x="1916" y="1076"/>
                      <a:pt x="1941" y="1031"/>
                      <a:pt x="1942" y="1030"/>
                    </a:cubicBezTo>
                    <a:cubicBezTo>
                      <a:pt x="1942" y="1030"/>
                      <a:pt x="1942" y="1029"/>
                      <a:pt x="1942" y="1029"/>
                    </a:cubicBezTo>
                    <a:cubicBezTo>
                      <a:pt x="1940" y="1028"/>
                      <a:pt x="1902" y="1002"/>
                      <a:pt x="1901" y="1001"/>
                    </a:cubicBezTo>
                    <a:close/>
                    <a:moveTo>
                      <a:pt x="1978" y="1070"/>
                    </a:moveTo>
                    <a:cubicBezTo>
                      <a:pt x="1978" y="1070"/>
                      <a:pt x="1974" y="1070"/>
                      <a:pt x="1974" y="1070"/>
                    </a:cubicBezTo>
                    <a:lnTo>
                      <a:pt x="1971" y="1071"/>
                    </a:lnTo>
                    <a:cubicBezTo>
                      <a:pt x="1967" y="1071"/>
                      <a:pt x="1963" y="1070"/>
                      <a:pt x="1959" y="1070"/>
                    </a:cubicBezTo>
                    <a:cubicBezTo>
                      <a:pt x="1959" y="1072"/>
                      <a:pt x="1961" y="1083"/>
                      <a:pt x="1961" y="1085"/>
                    </a:cubicBezTo>
                    <a:cubicBezTo>
                      <a:pt x="1966" y="1086"/>
                      <a:pt x="1971" y="1086"/>
                      <a:pt x="1975" y="1086"/>
                    </a:cubicBezTo>
                    <a:cubicBezTo>
                      <a:pt x="1975" y="1086"/>
                      <a:pt x="1977" y="1085"/>
                      <a:pt x="1977" y="1085"/>
                    </a:cubicBezTo>
                    <a:cubicBezTo>
                      <a:pt x="1977" y="1085"/>
                      <a:pt x="1978" y="1085"/>
                      <a:pt x="1978" y="1085"/>
                    </a:cubicBezTo>
                    <a:cubicBezTo>
                      <a:pt x="1978" y="1085"/>
                      <a:pt x="1980" y="1084"/>
                      <a:pt x="1981" y="1084"/>
                    </a:cubicBezTo>
                    <a:lnTo>
                      <a:pt x="1981" y="1084"/>
                    </a:lnTo>
                    <a:cubicBezTo>
                      <a:pt x="1981" y="1084"/>
                      <a:pt x="1983" y="1083"/>
                      <a:pt x="1983" y="1083"/>
                    </a:cubicBezTo>
                    <a:cubicBezTo>
                      <a:pt x="1983" y="1083"/>
                      <a:pt x="1987" y="1081"/>
                      <a:pt x="1988" y="1080"/>
                    </a:cubicBezTo>
                    <a:cubicBezTo>
                      <a:pt x="1988" y="1079"/>
                      <a:pt x="1987" y="1069"/>
                      <a:pt x="1987" y="1066"/>
                    </a:cubicBezTo>
                    <a:cubicBezTo>
                      <a:pt x="1984" y="1067"/>
                      <a:pt x="1981" y="1069"/>
                      <a:pt x="1981" y="1069"/>
                    </a:cubicBezTo>
                    <a:cubicBezTo>
                      <a:pt x="1981" y="1069"/>
                      <a:pt x="1978" y="1070"/>
                      <a:pt x="1978" y="1070"/>
                    </a:cubicBezTo>
                    <a:close/>
                    <a:moveTo>
                      <a:pt x="1996" y="1145"/>
                    </a:moveTo>
                    <a:cubicBezTo>
                      <a:pt x="1996" y="1145"/>
                      <a:pt x="1993" y="1146"/>
                      <a:pt x="1993" y="1146"/>
                    </a:cubicBezTo>
                    <a:cubicBezTo>
                      <a:pt x="1993" y="1146"/>
                      <a:pt x="1990" y="1147"/>
                      <a:pt x="1990" y="1147"/>
                    </a:cubicBezTo>
                    <a:cubicBezTo>
                      <a:pt x="1985" y="1148"/>
                      <a:pt x="1980" y="1148"/>
                      <a:pt x="1975" y="1148"/>
                    </a:cubicBezTo>
                    <a:cubicBezTo>
                      <a:pt x="1976" y="1151"/>
                      <a:pt x="1978" y="1161"/>
                      <a:pt x="1979" y="1163"/>
                    </a:cubicBezTo>
                    <a:cubicBezTo>
                      <a:pt x="1984" y="1164"/>
                      <a:pt x="1988" y="1164"/>
                      <a:pt x="1993" y="1163"/>
                    </a:cubicBezTo>
                    <a:cubicBezTo>
                      <a:pt x="1993" y="1162"/>
                      <a:pt x="1993" y="1162"/>
                      <a:pt x="1993" y="1162"/>
                    </a:cubicBezTo>
                    <a:lnTo>
                      <a:pt x="1996" y="1162"/>
                    </a:lnTo>
                    <a:cubicBezTo>
                      <a:pt x="1996" y="1162"/>
                      <a:pt x="1996" y="1162"/>
                      <a:pt x="1996" y="1161"/>
                    </a:cubicBezTo>
                    <a:lnTo>
                      <a:pt x="1999" y="1160"/>
                    </a:lnTo>
                    <a:lnTo>
                      <a:pt x="1999" y="1160"/>
                    </a:lnTo>
                    <a:cubicBezTo>
                      <a:pt x="1999" y="1160"/>
                      <a:pt x="2001" y="1159"/>
                      <a:pt x="2002" y="1158"/>
                    </a:cubicBezTo>
                    <a:cubicBezTo>
                      <a:pt x="2002" y="1157"/>
                      <a:pt x="2000" y="1147"/>
                      <a:pt x="1999" y="1144"/>
                    </a:cubicBezTo>
                    <a:cubicBezTo>
                      <a:pt x="1998" y="1144"/>
                      <a:pt x="1996" y="1145"/>
                      <a:pt x="1996" y="1145"/>
                    </a:cubicBezTo>
                    <a:close/>
                    <a:moveTo>
                      <a:pt x="2110" y="1326"/>
                    </a:moveTo>
                    <a:cubicBezTo>
                      <a:pt x="2101" y="1324"/>
                      <a:pt x="2094" y="1321"/>
                      <a:pt x="2089" y="1317"/>
                    </a:cubicBezTo>
                    <a:cubicBezTo>
                      <a:pt x="2089" y="1317"/>
                      <a:pt x="2089" y="1317"/>
                      <a:pt x="2088" y="1317"/>
                    </a:cubicBezTo>
                    <a:cubicBezTo>
                      <a:pt x="2088" y="1319"/>
                      <a:pt x="2088" y="1323"/>
                      <a:pt x="2088" y="1326"/>
                    </a:cubicBezTo>
                    <a:cubicBezTo>
                      <a:pt x="2091" y="1326"/>
                      <a:pt x="2104" y="1326"/>
                      <a:pt x="2110" y="1326"/>
                    </a:cubicBezTo>
                    <a:close/>
                    <a:moveTo>
                      <a:pt x="1861" y="1045"/>
                    </a:moveTo>
                    <a:cubicBezTo>
                      <a:pt x="1863" y="1041"/>
                      <a:pt x="1891" y="996"/>
                      <a:pt x="1892" y="995"/>
                    </a:cubicBezTo>
                    <a:cubicBezTo>
                      <a:pt x="1889" y="993"/>
                      <a:pt x="1855" y="970"/>
                      <a:pt x="1853" y="969"/>
                    </a:cubicBezTo>
                    <a:cubicBezTo>
                      <a:pt x="1851" y="972"/>
                      <a:pt x="1822" y="1015"/>
                      <a:pt x="1820" y="1018"/>
                    </a:cubicBezTo>
                    <a:cubicBezTo>
                      <a:pt x="1820" y="1018"/>
                      <a:pt x="1858" y="1042"/>
                      <a:pt x="1861" y="1045"/>
                    </a:cubicBezTo>
                    <a:close/>
                    <a:moveTo>
                      <a:pt x="1991" y="1119"/>
                    </a:moveTo>
                    <a:lnTo>
                      <a:pt x="1990" y="1120"/>
                    </a:lnTo>
                    <a:lnTo>
                      <a:pt x="1989" y="1120"/>
                    </a:lnTo>
                    <a:cubicBezTo>
                      <a:pt x="1989" y="1120"/>
                      <a:pt x="1988" y="1121"/>
                      <a:pt x="1988" y="1121"/>
                    </a:cubicBezTo>
                    <a:cubicBezTo>
                      <a:pt x="1988" y="1121"/>
                      <a:pt x="1987" y="1121"/>
                      <a:pt x="1987" y="1121"/>
                    </a:cubicBezTo>
                    <a:lnTo>
                      <a:pt x="1986" y="1121"/>
                    </a:lnTo>
                    <a:lnTo>
                      <a:pt x="1985" y="1122"/>
                    </a:lnTo>
                    <a:cubicBezTo>
                      <a:pt x="1985" y="1122"/>
                      <a:pt x="1984" y="1122"/>
                      <a:pt x="1984" y="1122"/>
                    </a:cubicBezTo>
                    <a:cubicBezTo>
                      <a:pt x="1980" y="1122"/>
                      <a:pt x="1977" y="1123"/>
                      <a:pt x="1973" y="1123"/>
                    </a:cubicBezTo>
                    <a:cubicBezTo>
                      <a:pt x="1973" y="1123"/>
                      <a:pt x="1971" y="1123"/>
                      <a:pt x="1971" y="1123"/>
                    </a:cubicBezTo>
                    <a:cubicBezTo>
                      <a:pt x="1971" y="1122"/>
                      <a:pt x="1970" y="1122"/>
                      <a:pt x="1969" y="1122"/>
                    </a:cubicBezTo>
                    <a:cubicBezTo>
                      <a:pt x="1969" y="1123"/>
                      <a:pt x="1969" y="1124"/>
                      <a:pt x="1969" y="1124"/>
                    </a:cubicBezTo>
                    <a:lnTo>
                      <a:pt x="1970" y="1125"/>
                    </a:lnTo>
                    <a:cubicBezTo>
                      <a:pt x="1970" y="1125"/>
                      <a:pt x="1972" y="1135"/>
                      <a:pt x="1972" y="1137"/>
                    </a:cubicBezTo>
                    <a:cubicBezTo>
                      <a:pt x="1977" y="1138"/>
                      <a:pt x="1983" y="1138"/>
                      <a:pt x="1988" y="1137"/>
                    </a:cubicBezTo>
                    <a:cubicBezTo>
                      <a:pt x="1988" y="1137"/>
                      <a:pt x="1990" y="1136"/>
                      <a:pt x="1991" y="1136"/>
                    </a:cubicBezTo>
                    <a:cubicBezTo>
                      <a:pt x="1991" y="1136"/>
                      <a:pt x="1993" y="1135"/>
                      <a:pt x="1994" y="1134"/>
                    </a:cubicBezTo>
                    <a:cubicBezTo>
                      <a:pt x="1994" y="1134"/>
                      <a:pt x="1996" y="1133"/>
                      <a:pt x="1997" y="1133"/>
                    </a:cubicBezTo>
                    <a:cubicBezTo>
                      <a:pt x="1997" y="1131"/>
                      <a:pt x="1995" y="1121"/>
                      <a:pt x="1994" y="1118"/>
                    </a:cubicBezTo>
                    <a:cubicBezTo>
                      <a:pt x="1993" y="1119"/>
                      <a:pt x="1991" y="1119"/>
                      <a:pt x="1991" y="1119"/>
                    </a:cubicBezTo>
                    <a:close/>
                    <a:moveTo>
                      <a:pt x="1813" y="1264"/>
                    </a:moveTo>
                    <a:cubicBezTo>
                      <a:pt x="1811" y="1263"/>
                      <a:pt x="1803" y="1258"/>
                      <a:pt x="1800" y="1256"/>
                    </a:cubicBezTo>
                    <a:cubicBezTo>
                      <a:pt x="1803" y="1262"/>
                      <a:pt x="1806" y="1269"/>
                      <a:pt x="1808" y="1273"/>
                    </a:cubicBezTo>
                    <a:cubicBezTo>
                      <a:pt x="1810" y="1269"/>
                      <a:pt x="1812" y="1264"/>
                      <a:pt x="1813" y="1264"/>
                    </a:cubicBezTo>
                    <a:close/>
                    <a:moveTo>
                      <a:pt x="2014" y="1327"/>
                    </a:moveTo>
                    <a:cubicBezTo>
                      <a:pt x="1991" y="1324"/>
                      <a:pt x="1976" y="1313"/>
                      <a:pt x="1976" y="1301"/>
                    </a:cubicBezTo>
                    <a:cubicBezTo>
                      <a:pt x="1976" y="1301"/>
                      <a:pt x="1976" y="1301"/>
                      <a:pt x="1976" y="1301"/>
                    </a:cubicBezTo>
                    <a:cubicBezTo>
                      <a:pt x="1976" y="1296"/>
                      <a:pt x="1978" y="1292"/>
                      <a:pt x="1981" y="1289"/>
                    </a:cubicBezTo>
                    <a:cubicBezTo>
                      <a:pt x="1981" y="1289"/>
                      <a:pt x="1982" y="1289"/>
                      <a:pt x="1982" y="1289"/>
                    </a:cubicBezTo>
                    <a:cubicBezTo>
                      <a:pt x="1981" y="1288"/>
                      <a:pt x="1979" y="1287"/>
                      <a:pt x="1979" y="1287"/>
                    </a:cubicBezTo>
                    <a:cubicBezTo>
                      <a:pt x="1979" y="1287"/>
                      <a:pt x="1967" y="1279"/>
                      <a:pt x="1964" y="1277"/>
                    </a:cubicBezTo>
                    <a:cubicBezTo>
                      <a:pt x="1962" y="1280"/>
                      <a:pt x="1940" y="1328"/>
                      <a:pt x="1939" y="1331"/>
                    </a:cubicBezTo>
                    <a:cubicBezTo>
                      <a:pt x="1939" y="1331"/>
                      <a:pt x="1939" y="1331"/>
                      <a:pt x="1939" y="1331"/>
                    </a:cubicBezTo>
                    <a:cubicBezTo>
                      <a:pt x="1965" y="1329"/>
                      <a:pt x="1990" y="1328"/>
                      <a:pt x="2014" y="1327"/>
                    </a:cubicBezTo>
                    <a:close/>
                    <a:moveTo>
                      <a:pt x="2080" y="1308"/>
                    </a:moveTo>
                    <a:cubicBezTo>
                      <a:pt x="2080" y="1308"/>
                      <a:pt x="2081" y="1308"/>
                      <a:pt x="2081" y="1308"/>
                    </a:cubicBezTo>
                    <a:cubicBezTo>
                      <a:pt x="2081" y="1308"/>
                      <a:pt x="2081" y="1309"/>
                      <a:pt x="2082" y="1309"/>
                    </a:cubicBezTo>
                    <a:cubicBezTo>
                      <a:pt x="2082" y="1309"/>
                      <a:pt x="2082" y="1309"/>
                      <a:pt x="2082" y="1309"/>
                    </a:cubicBezTo>
                    <a:cubicBezTo>
                      <a:pt x="2082" y="1309"/>
                      <a:pt x="2082" y="1309"/>
                      <a:pt x="2082" y="1309"/>
                    </a:cubicBezTo>
                    <a:lnTo>
                      <a:pt x="2083" y="1308"/>
                    </a:lnTo>
                    <a:cubicBezTo>
                      <a:pt x="2083" y="1308"/>
                      <a:pt x="2084" y="1307"/>
                      <a:pt x="2084" y="1307"/>
                    </a:cubicBezTo>
                    <a:cubicBezTo>
                      <a:pt x="2084" y="1307"/>
                      <a:pt x="2085" y="1307"/>
                      <a:pt x="2085" y="1307"/>
                    </a:cubicBezTo>
                    <a:cubicBezTo>
                      <a:pt x="2085" y="1307"/>
                      <a:pt x="2086" y="1305"/>
                      <a:pt x="2086" y="1305"/>
                    </a:cubicBezTo>
                    <a:cubicBezTo>
                      <a:pt x="2088" y="1302"/>
                      <a:pt x="2090" y="1298"/>
                      <a:pt x="2092" y="1293"/>
                    </a:cubicBezTo>
                    <a:cubicBezTo>
                      <a:pt x="2092" y="1293"/>
                      <a:pt x="2092" y="1292"/>
                      <a:pt x="2092" y="1292"/>
                    </a:cubicBezTo>
                    <a:cubicBezTo>
                      <a:pt x="2092" y="1292"/>
                      <a:pt x="2093" y="1288"/>
                      <a:pt x="2093" y="1288"/>
                    </a:cubicBezTo>
                    <a:lnTo>
                      <a:pt x="2093" y="1287"/>
                    </a:lnTo>
                    <a:lnTo>
                      <a:pt x="2095" y="1278"/>
                    </a:lnTo>
                    <a:cubicBezTo>
                      <a:pt x="2095" y="1278"/>
                      <a:pt x="2096" y="1273"/>
                      <a:pt x="2096" y="1272"/>
                    </a:cubicBezTo>
                    <a:cubicBezTo>
                      <a:pt x="2096" y="1272"/>
                      <a:pt x="2096" y="1270"/>
                      <a:pt x="2096" y="1270"/>
                    </a:cubicBezTo>
                    <a:lnTo>
                      <a:pt x="2096" y="1266"/>
                    </a:lnTo>
                    <a:lnTo>
                      <a:pt x="2097" y="1252"/>
                    </a:lnTo>
                    <a:cubicBezTo>
                      <a:pt x="2097" y="1252"/>
                      <a:pt x="2096" y="1235"/>
                      <a:pt x="2096" y="1235"/>
                    </a:cubicBezTo>
                    <a:cubicBezTo>
                      <a:pt x="2096" y="1235"/>
                      <a:pt x="2096" y="1234"/>
                      <a:pt x="2096" y="1234"/>
                    </a:cubicBezTo>
                    <a:lnTo>
                      <a:pt x="2096" y="1231"/>
                    </a:lnTo>
                    <a:lnTo>
                      <a:pt x="2095" y="1228"/>
                    </a:lnTo>
                    <a:lnTo>
                      <a:pt x="2095" y="1227"/>
                    </a:lnTo>
                    <a:lnTo>
                      <a:pt x="2095" y="1225"/>
                    </a:lnTo>
                    <a:cubicBezTo>
                      <a:pt x="2092" y="1208"/>
                      <a:pt x="2087" y="1199"/>
                      <a:pt x="2084" y="1196"/>
                    </a:cubicBezTo>
                    <a:cubicBezTo>
                      <a:pt x="2083" y="1195"/>
                      <a:pt x="2082" y="1195"/>
                      <a:pt x="2082" y="1195"/>
                    </a:cubicBezTo>
                    <a:cubicBezTo>
                      <a:pt x="2081" y="1195"/>
                      <a:pt x="2081" y="1195"/>
                      <a:pt x="2080" y="1196"/>
                    </a:cubicBezTo>
                    <a:cubicBezTo>
                      <a:pt x="2076" y="1198"/>
                      <a:pt x="2071" y="1208"/>
                      <a:pt x="2069" y="1225"/>
                    </a:cubicBezTo>
                    <a:cubicBezTo>
                      <a:pt x="2069" y="1225"/>
                      <a:pt x="2068" y="1227"/>
                      <a:pt x="2068" y="1227"/>
                    </a:cubicBezTo>
                    <a:lnTo>
                      <a:pt x="2068" y="1229"/>
                    </a:lnTo>
                    <a:cubicBezTo>
                      <a:pt x="2068" y="1229"/>
                      <a:pt x="2068" y="1230"/>
                      <a:pt x="2068" y="1230"/>
                    </a:cubicBezTo>
                    <a:lnTo>
                      <a:pt x="2067" y="1234"/>
                    </a:lnTo>
                    <a:cubicBezTo>
                      <a:pt x="2067" y="1234"/>
                      <a:pt x="2067" y="1234"/>
                      <a:pt x="2067" y="1234"/>
                    </a:cubicBezTo>
                    <a:cubicBezTo>
                      <a:pt x="2067" y="1240"/>
                      <a:pt x="2066" y="1246"/>
                      <a:pt x="2066" y="1252"/>
                    </a:cubicBezTo>
                    <a:cubicBezTo>
                      <a:pt x="2066" y="1252"/>
                      <a:pt x="2067" y="1266"/>
                      <a:pt x="2067" y="1266"/>
                    </a:cubicBezTo>
                    <a:cubicBezTo>
                      <a:pt x="2067" y="1266"/>
                      <a:pt x="2067" y="1269"/>
                      <a:pt x="2067" y="1270"/>
                    </a:cubicBezTo>
                    <a:cubicBezTo>
                      <a:pt x="2067" y="1270"/>
                      <a:pt x="2068" y="1273"/>
                      <a:pt x="2068" y="1272"/>
                    </a:cubicBezTo>
                    <a:lnTo>
                      <a:pt x="2068" y="1277"/>
                    </a:lnTo>
                    <a:cubicBezTo>
                      <a:pt x="2068" y="1277"/>
                      <a:pt x="2070" y="1287"/>
                      <a:pt x="2070" y="1287"/>
                    </a:cubicBezTo>
                    <a:cubicBezTo>
                      <a:pt x="2070" y="1287"/>
                      <a:pt x="2070" y="1288"/>
                      <a:pt x="2071" y="1288"/>
                    </a:cubicBezTo>
                    <a:cubicBezTo>
                      <a:pt x="2071" y="1288"/>
                      <a:pt x="2072" y="1292"/>
                      <a:pt x="2072" y="1292"/>
                    </a:cubicBezTo>
                    <a:lnTo>
                      <a:pt x="2072" y="1293"/>
                    </a:lnTo>
                    <a:cubicBezTo>
                      <a:pt x="2074" y="1298"/>
                      <a:pt x="2075" y="1302"/>
                      <a:pt x="2078" y="1305"/>
                    </a:cubicBezTo>
                    <a:lnTo>
                      <a:pt x="2079" y="1307"/>
                    </a:lnTo>
                    <a:cubicBezTo>
                      <a:pt x="2079" y="1307"/>
                      <a:pt x="2079" y="1307"/>
                      <a:pt x="2080" y="1308"/>
                    </a:cubicBezTo>
                    <a:close/>
                    <a:moveTo>
                      <a:pt x="2028" y="1318"/>
                    </a:moveTo>
                    <a:lnTo>
                      <a:pt x="2030" y="1318"/>
                    </a:lnTo>
                    <a:lnTo>
                      <a:pt x="2033" y="1318"/>
                    </a:lnTo>
                    <a:lnTo>
                      <a:pt x="2035" y="1318"/>
                    </a:lnTo>
                    <a:lnTo>
                      <a:pt x="2039" y="1318"/>
                    </a:lnTo>
                    <a:cubicBezTo>
                      <a:pt x="2051" y="1317"/>
                      <a:pt x="2062" y="1313"/>
                      <a:pt x="2067" y="1309"/>
                    </a:cubicBezTo>
                    <a:cubicBezTo>
                      <a:pt x="2066" y="1306"/>
                      <a:pt x="2064" y="1303"/>
                      <a:pt x="2063" y="1300"/>
                    </a:cubicBezTo>
                    <a:cubicBezTo>
                      <a:pt x="2062" y="1300"/>
                      <a:pt x="2062" y="1301"/>
                      <a:pt x="2062" y="1301"/>
                    </a:cubicBezTo>
                    <a:cubicBezTo>
                      <a:pt x="2055" y="1303"/>
                      <a:pt x="2044" y="1302"/>
                      <a:pt x="2033" y="1299"/>
                    </a:cubicBezTo>
                    <a:cubicBezTo>
                      <a:pt x="2033" y="1299"/>
                      <a:pt x="2029" y="1298"/>
                      <a:pt x="2029" y="1298"/>
                    </a:cubicBezTo>
                    <a:cubicBezTo>
                      <a:pt x="2029" y="1298"/>
                      <a:pt x="2025" y="1296"/>
                      <a:pt x="2025" y="1296"/>
                    </a:cubicBezTo>
                    <a:lnTo>
                      <a:pt x="2022" y="1295"/>
                    </a:lnTo>
                    <a:cubicBezTo>
                      <a:pt x="2022" y="1295"/>
                      <a:pt x="2018" y="1293"/>
                      <a:pt x="2018" y="1293"/>
                    </a:cubicBezTo>
                    <a:cubicBezTo>
                      <a:pt x="2018" y="1293"/>
                      <a:pt x="2013" y="1291"/>
                      <a:pt x="2013" y="1291"/>
                    </a:cubicBezTo>
                    <a:cubicBezTo>
                      <a:pt x="2013" y="1291"/>
                      <a:pt x="2010" y="1289"/>
                      <a:pt x="2009" y="1289"/>
                    </a:cubicBezTo>
                    <a:cubicBezTo>
                      <a:pt x="2006" y="1289"/>
                      <a:pt x="2002" y="1290"/>
                      <a:pt x="1999" y="1291"/>
                    </a:cubicBezTo>
                    <a:lnTo>
                      <a:pt x="1996" y="1292"/>
                    </a:lnTo>
                    <a:lnTo>
                      <a:pt x="1993" y="1294"/>
                    </a:lnTo>
                    <a:lnTo>
                      <a:pt x="1989" y="1297"/>
                    </a:lnTo>
                    <a:cubicBezTo>
                      <a:pt x="1987" y="1298"/>
                      <a:pt x="1986" y="1300"/>
                      <a:pt x="1986" y="1301"/>
                    </a:cubicBezTo>
                    <a:cubicBezTo>
                      <a:pt x="1986" y="1307"/>
                      <a:pt x="2001" y="1316"/>
                      <a:pt x="2025" y="1318"/>
                    </a:cubicBezTo>
                    <a:cubicBezTo>
                      <a:pt x="2025" y="1318"/>
                      <a:pt x="2028" y="1318"/>
                      <a:pt x="2028" y="1318"/>
                    </a:cubicBezTo>
                    <a:close/>
                    <a:moveTo>
                      <a:pt x="1785" y="1069"/>
                    </a:moveTo>
                    <a:cubicBezTo>
                      <a:pt x="1794" y="1074"/>
                      <a:pt x="1829" y="1096"/>
                      <a:pt x="1829" y="1097"/>
                    </a:cubicBezTo>
                    <a:cubicBezTo>
                      <a:pt x="1831" y="1094"/>
                      <a:pt x="1854" y="1057"/>
                      <a:pt x="1856" y="1054"/>
                    </a:cubicBezTo>
                    <a:cubicBezTo>
                      <a:pt x="1854" y="1052"/>
                      <a:pt x="1817" y="1028"/>
                      <a:pt x="1814" y="1026"/>
                    </a:cubicBezTo>
                    <a:cubicBezTo>
                      <a:pt x="1812" y="1029"/>
                      <a:pt x="1787" y="1066"/>
                      <a:pt x="1785" y="1069"/>
                    </a:cubicBezTo>
                    <a:close/>
                    <a:moveTo>
                      <a:pt x="2161" y="1158"/>
                    </a:moveTo>
                    <a:cubicBezTo>
                      <a:pt x="2162" y="1159"/>
                      <a:pt x="2164" y="1160"/>
                      <a:pt x="2164" y="1160"/>
                    </a:cubicBezTo>
                    <a:cubicBezTo>
                      <a:pt x="2164" y="1160"/>
                      <a:pt x="2165" y="1160"/>
                      <a:pt x="2165" y="1161"/>
                    </a:cubicBezTo>
                    <a:cubicBezTo>
                      <a:pt x="2165" y="1160"/>
                      <a:pt x="2167" y="1161"/>
                      <a:pt x="2167" y="1161"/>
                    </a:cubicBezTo>
                    <a:cubicBezTo>
                      <a:pt x="2167" y="1161"/>
                      <a:pt x="2168" y="1162"/>
                      <a:pt x="2168" y="1162"/>
                    </a:cubicBezTo>
                    <a:cubicBezTo>
                      <a:pt x="2168" y="1162"/>
                      <a:pt x="2171" y="1162"/>
                      <a:pt x="2171" y="1163"/>
                    </a:cubicBezTo>
                    <a:cubicBezTo>
                      <a:pt x="2175" y="1164"/>
                      <a:pt x="2180" y="1164"/>
                      <a:pt x="2185" y="1163"/>
                    </a:cubicBezTo>
                    <a:cubicBezTo>
                      <a:pt x="2186" y="1161"/>
                      <a:pt x="2188" y="1151"/>
                      <a:pt x="2189" y="1148"/>
                    </a:cubicBezTo>
                    <a:cubicBezTo>
                      <a:pt x="2184" y="1148"/>
                      <a:pt x="2179" y="1148"/>
                      <a:pt x="2174" y="1147"/>
                    </a:cubicBezTo>
                    <a:cubicBezTo>
                      <a:pt x="2174" y="1147"/>
                      <a:pt x="2171" y="1146"/>
                      <a:pt x="2170" y="1146"/>
                    </a:cubicBezTo>
                    <a:cubicBezTo>
                      <a:pt x="2170" y="1146"/>
                      <a:pt x="2167" y="1145"/>
                      <a:pt x="2167" y="1145"/>
                    </a:cubicBezTo>
                    <a:cubicBezTo>
                      <a:pt x="2167" y="1145"/>
                      <a:pt x="2166" y="1144"/>
                      <a:pt x="2165" y="1144"/>
                    </a:cubicBezTo>
                    <a:cubicBezTo>
                      <a:pt x="2164" y="1146"/>
                      <a:pt x="2162" y="1156"/>
                      <a:pt x="2161" y="1158"/>
                    </a:cubicBezTo>
                    <a:close/>
                    <a:moveTo>
                      <a:pt x="1786" y="1166"/>
                    </a:moveTo>
                    <a:cubicBezTo>
                      <a:pt x="1785" y="1165"/>
                      <a:pt x="1763" y="1151"/>
                      <a:pt x="1760" y="1149"/>
                    </a:cubicBezTo>
                    <a:cubicBezTo>
                      <a:pt x="1763" y="1162"/>
                      <a:pt x="1767" y="1175"/>
                      <a:pt x="1772" y="1189"/>
                    </a:cubicBezTo>
                    <a:cubicBezTo>
                      <a:pt x="1775" y="1184"/>
                      <a:pt x="1785" y="1168"/>
                      <a:pt x="1786" y="1166"/>
                    </a:cubicBezTo>
                    <a:close/>
                    <a:moveTo>
                      <a:pt x="1846" y="1203"/>
                    </a:moveTo>
                    <a:cubicBezTo>
                      <a:pt x="1844" y="1202"/>
                      <a:pt x="1802" y="1175"/>
                      <a:pt x="1795" y="1171"/>
                    </a:cubicBezTo>
                    <a:cubicBezTo>
                      <a:pt x="1794" y="1174"/>
                      <a:pt x="1777" y="1201"/>
                      <a:pt x="1776" y="1202"/>
                    </a:cubicBezTo>
                    <a:cubicBezTo>
                      <a:pt x="1781" y="1214"/>
                      <a:pt x="1786" y="1226"/>
                      <a:pt x="1791" y="1238"/>
                    </a:cubicBezTo>
                    <a:cubicBezTo>
                      <a:pt x="1792" y="1238"/>
                      <a:pt x="1815" y="1253"/>
                      <a:pt x="1818" y="1255"/>
                    </a:cubicBezTo>
                    <a:cubicBezTo>
                      <a:pt x="1820" y="1251"/>
                      <a:pt x="1846" y="1204"/>
                      <a:pt x="1846" y="1203"/>
                    </a:cubicBezTo>
                    <a:close/>
                    <a:moveTo>
                      <a:pt x="2003" y="1171"/>
                    </a:moveTo>
                    <a:cubicBezTo>
                      <a:pt x="2003" y="1171"/>
                      <a:pt x="2002" y="1171"/>
                      <a:pt x="2002" y="1171"/>
                    </a:cubicBezTo>
                    <a:cubicBezTo>
                      <a:pt x="2002" y="1171"/>
                      <a:pt x="1999" y="1172"/>
                      <a:pt x="1999" y="1172"/>
                    </a:cubicBezTo>
                    <a:lnTo>
                      <a:pt x="1999" y="1172"/>
                    </a:lnTo>
                    <a:lnTo>
                      <a:pt x="1997" y="1173"/>
                    </a:lnTo>
                    <a:lnTo>
                      <a:pt x="1995" y="1173"/>
                    </a:lnTo>
                    <a:cubicBezTo>
                      <a:pt x="1991" y="1174"/>
                      <a:pt x="1986" y="1174"/>
                      <a:pt x="1982" y="1174"/>
                    </a:cubicBezTo>
                    <a:cubicBezTo>
                      <a:pt x="1983" y="1178"/>
                      <a:pt x="1986" y="1188"/>
                      <a:pt x="1986" y="1189"/>
                    </a:cubicBezTo>
                    <a:cubicBezTo>
                      <a:pt x="1989" y="1189"/>
                      <a:pt x="1992" y="1189"/>
                      <a:pt x="1995" y="1189"/>
                    </a:cubicBezTo>
                    <a:lnTo>
                      <a:pt x="1996" y="1189"/>
                    </a:lnTo>
                    <a:cubicBezTo>
                      <a:pt x="1996" y="1189"/>
                      <a:pt x="1998" y="1188"/>
                      <a:pt x="1998" y="1188"/>
                    </a:cubicBezTo>
                    <a:lnTo>
                      <a:pt x="1999" y="1188"/>
                    </a:lnTo>
                    <a:lnTo>
                      <a:pt x="2000" y="1188"/>
                    </a:lnTo>
                    <a:cubicBezTo>
                      <a:pt x="2000" y="1188"/>
                      <a:pt x="2001" y="1187"/>
                      <a:pt x="2001" y="1188"/>
                    </a:cubicBezTo>
                    <a:lnTo>
                      <a:pt x="2002" y="1186"/>
                    </a:lnTo>
                    <a:cubicBezTo>
                      <a:pt x="2002" y="1186"/>
                      <a:pt x="2003" y="1186"/>
                      <a:pt x="2003" y="1186"/>
                    </a:cubicBezTo>
                    <a:lnTo>
                      <a:pt x="2004" y="1186"/>
                    </a:lnTo>
                    <a:cubicBezTo>
                      <a:pt x="2004" y="1186"/>
                      <a:pt x="2005" y="1185"/>
                      <a:pt x="2005" y="1185"/>
                    </a:cubicBezTo>
                    <a:cubicBezTo>
                      <a:pt x="2005" y="1185"/>
                      <a:pt x="2008" y="1184"/>
                      <a:pt x="2009" y="1183"/>
                    </a:cubicBezTo>
                    <a:cubicBezTo>
                      <a:pt x="2009" y="1182"/>
                      <a:pt x="2006" y="1173"/>
                      <a:pt x="2005" y="1169"/>
                    </a:cubicBezTo>
                    <a:cubicBezTo>
                      <a:pt x="2004" y="1170"/>
                      <a:pt x="2003" y="1171"/>
                      <a:pt x="2003" y="1171"/>
                    </a:cubicBezTo>
                    <a:close/>
                    <a:moveTo>
                      <a:pt x="1846" y="1332"/>
                    </a:moveTo>
                    <a:cubicBezTo>
                      <a:pt x="1847" y="1330"/>
                      <a:pt x="1864" y="1300"/>
                      <a:pt x="1865" y="1297"/>
                    </a:cubicBezTo>
                    <a:cubicBezTo>
                      <a:pt x="1862" y="1295"/>
                      <a:pt x="1825" y="1272"/>
                      <a:pt x="1822" y="1270"/>
                    </a:cubicBezTo>
                    <a:cubicBezTo>
                      <a:pt x="1821" y="1270"/>
                      <a:pt x="1814" y="1284"/>
                      <a:pt x="1814" y="1284"/>
                    </a:cubicBezTo>
                    <a:cubicBezTo>
                      <a:pt x="1826" y="1306"/>
                      <a:pt x="1837" y="1324"/>
                      <a:pt x="1844" y="1332"/>
                    </a:cubicBezTo>
                    <a:lnTo>
                      <a:pt x="1846" y="1332"/>
                    </a:lnTo>
                    <a:close/>
                    <a:moveTo>
                      <a:pt x="1858" y="1332"/>
                    </a:moveTo>
                    <a:cubicBezTo>
                      <a:pt x="1865" y="1332"/>
                      <a:pt x="1920" y="1332"/>
                      <a:pt x="1920" y="1332"/>
                    </a:cubicBezTo>
                    <a:cubicBezTo>
                      <a:pt x="1920" y="1332"/>
                      <a:pt x="1920" y="1332"/>
                      <a:pt x="1920" y="1332"/>
                    </a:cubicBezTo>
                    <a:cubicBezTo>
                      <a:pt x="1912" y="1326"/>
                      <a:pt x="1874" y="1303"/>
                      <a:pt x="1874" y="1303"/>
                    </a:cubicBezTo>
                    <a:cubicBezTo>
                      <a:pt x="1873" y="1305"/>
                      <a:pt x="1860" y="1330"/>
                      <a:pt x="1860" y="1330"/>
                    </a:cubicBezTo>
                    <a:cubicBezTo>
                      <a:pt x="1860" y="1330"/>
                      <a:pt x="1859" y="1331"/>
                      <a:pt x="1858" y="1332"/>
                    </a:cubicBezTo>
                    <a:close/>
                    <a:moveTo>
                      <a:pt x="1838" y="1102"/>
                    </a:moveTo>
                    <a:cubicBezTo>
                      <a:pt x="1841" y="1104"/>
                      <a:pt x="1882" y="1130"/>
                      <a:pt x="1885" y="1132"/>
                    </a:cubicBezTo>
                    <a:cubicBezTo>
                      <a:pt x="1887" y="1129"/>
                      <a:pt x="1894" y="1117"/>
                      <a:pt x="1894" y="1117"/>
                    </a:cubicBezTo>
                    <a:cubicBezTo>
                      <a:pt x="1894" y="1117"/>
                      <a:pt x="1908" y="1091"/>
                      <a:pt x="1909" y="1089"/>
                    </a:cubicBezTo>
                    <a:cubicBezTo>
                      <a:pt x="1908" y="1088"/>
                      <a:pt x="1906" y="1087"/>
                      <a:pt x="1906" y="1087"/>
                    </a:cubicBezTo>
                    <a:lnTo>
                      <a:pt x="1881" y="1070"/>
                    </a:lnTo>
                    <a:cubicBezTo>
                      <a:pt x="1881" y="1070"/>
                      <a:pt x="1867" y="1061"/>
                      <a:pt x="1865" y="1060"/>
                    </a:cubicBezTo>
                    <a:cubicBezTo>
                      <a:pt x="1863" y="1063"/>
                      <a:pt x="1840" y="1099"/>
                      <a:pt x="1838" y="1102"/>
                    </a:cubicBezTo>
                    <a:close/>
                    <a:moveTo>
                      <a:pt x="1860" y="1199"/>
                    </a:moveTo>
                    <a:cubicBezTo>
                      <a:pt x="1863" y="1201"/>
                      <a:pt x="1901" y="1225"/>
                      <a:pt x="1904" y="1227"/>
                    </a:cubicBezTo>
                    <a:cubicBezTo>
                      <a:pt x="1904" y="1226"/>
                      <a:pt x="1931" y="1177"/>
                      <a:pt x="1932" y="1174"/>
                    </a:cubicBezTo>
                    <a:cubicBezTo>
                      <a:pt x="1932" y="1174"/>
                      <a:pt x="1893" y="1149"/>
                      <a:pt x="1889" y="1147"/>
                    </a:cubicBezTo>
                    <a:cubicBezTo>
                      <a:pt x="1888" y="1149"/>
                      <a:pt x="1860" y="1199"/>
                      <a:pt x="1860" y="1199"/>
                    </a:cubicBezTo>
                    <a:close/>
                    <a:moveTo>
                      <a:pt x="1801" y="1162"/>
                    </a:moveTo>
                    <a:cubicBezTo>
                      <a:pt x="1803" y="1163"/>
                      <a:pt x="1807" y="1166"/>
                      <a:pt x="1807" y="1166"/>
                    </a:cubicBezTo>
                    <a:cubicBezTo>
                      <a:pt x="1807" y="1166"/>
                      <a:pt x="1848" y="1192"/>
                      <a:pt x="1851" y="1194"/>
                    </a:cubicBezTo>
                    <a:cubicBezTo>
                      <a:pt x="1852" y="1192"/>
                      <a:pt x="1880" y="1142"/>
                      <a:pt x="1880" y="1141"/>
                    </a:cubicBezTo>
                    <a:cubicBezTo>
                      <a:pt x="1877" y="1139"/>
                      <a:pt x="1836" y="1113"/>
                      <a:pt x="1833" y="1111"/>
                    </a:cubicBezTo>
                    <a:cubicBezTo>
                      <a:pt x="1832" y="1112"/>
                      <a:pt x="1803" y="1159"/>
                      <a:pt x="1801" y="1162"/>
                    </a:cubicBezTo>
                    <a:close/>
                    <a:moveTo>
                      <a:pt x="1918" y="1095"/>
                    </a:moveTo>
                    <a:cubicBezTo>
                      <a:pt x="1916" y="1098"/>
                      <a:pt x="1895" y="1138"/>
                      <a:pt x="1895" y="1138"/>
                    </a:cubicBezTo>
                    <a:cubicBezTo>
                      <a:pt x="1897" y="1139"/>
                      <a:pt x="1934" y="1163"/>
                      <a:pt x="1937" y="1165"/>
                    </a:cubicBezTo>
                    <a:cubicBezTo>
                      <a:pt x="1939" y="1162"/>
                      <a:pt x="1956" y="1131"/>
                      <a:pt x="1956" y="1131"/>
                    </a:cubicBezTo>
                    <a:lnTo>
                      <a:pt x="1959" y="1126"/>
                    </a:lnTo>
                    <a:cubicBezTo>
                      <a:pt x="1958" y="1125"/>
                      <a:pt x="1958" y="1122"/>
                      <a:pt x="1958" y="1120"/>
                    </a:cubicBezTo>
                    <a:cubicBezTo>
                      <a:pt x="1956" y="1120"/>
                      <a:pt x="1922" y="1097"/>
                      <a:pt x="1918" y="1095"/>
                    </a:cubicBezTo>
                    <a:close/>
                    <a:moveTo>
                      <a:pt x="2158" y="1169"/>
                    </a:moveTo>
                    <a:cubicBezTo>
                      <a:pt x="2158" y="1173"/>
                      <a:pt x="2155" y="1181"/>
                      <a:pt x="2155" y="1183"/>
                    </a:cubicBezTo>
                    <a:cubicBezTo>
                      <a:pt x="2156" y="1184"/>
                      <a:pt x="2158" y="1185"/>
                      <a:pt x="2158" y="1185"/>
                    </a:cubicBezTo>
                    <a:lnTo>
                      <a:pt x="2160" y="1186"/>
                    </a:lnTo>
                    <a:cubicBezTo>
                      <a:pt x="2160" y="1186"/>
                      <a:pt x="2161" y="1186"/>
                      <a:pt x="2161" y="1186"/>
                    </a:cubicBezTo>
                    <a:cubicBezTo>
                      <a:pt x="2161" y="1186"/>
                      <a:pt x="2161" y="1186"/>
                      <a:pt x="2161" y="1187"/>
                    </a:cubicBezTo>
                    <a:cubicBezTo>
                      <a:pt x="2161" y="1186"/>
                      <a:pt x="2163" y="1187"/>
                      <a:pt x="2163" y="1187"/>
                    </a:cubicBezTo>
                    <a:lnTo>
                      <a:pt x="2163" y="1187"/>
                    </a:lnTo>
                    <a:lnTo>
                      <a:pt x="2164" y="1188"/>
                    </a:lnTo>
                    <a:cubicBezTo>
                      <a:pt x="2164" y="1188"/>
                      <a:pt x="2165" y="1188"/>
                      <a:pt x="2165" y="1188"/>
                    </a:cubicBezTo>
                    <a:cubicBezTo>
                      <a:pt x="2165" y="1188"/>
                      <a:pt x="2168" y="1189"/>
                      <a:pt x="2168" y="1189"/>
                    </a:cubicBezTo>
                    <a:lnTo>
                      <a:pt x="2169" y="1189"/>
                    </a:lnTo>
                    <a:cubicBezTo>
                      <a:pt x="2172" y="1189"/>
                      <a:pt x="2175" y="1189"/>
                      <a:pt x="2177" y="1189"/>
                    </a:cubicBezTo>
                    <a:cubicBezTo>
                      <a:pt x="2178" y="1187"/>
                      <a:pt x="2181" y="1176"/>
                      <a:pt x="2182" y="1174"/>
                    </a:cubicBezTo>
                    <a:cubicBezTo>
                      <a:pt x="2177" y="1174"/>
                      <a:pt x="2173" y="1174"/>
                      <a:pt x="2169" y="1173"/>
                    </a:cubicBezTo>
                    <a:lnTo>
                      <a:pt x="2167" y="1173"/>
                    </a:lnTo>
                    <a:cubicBezTo>
                      <a:pt x="2167" y="1173"/>
                      <a:pt x="2165" y="1172"/>
                      <a:pt x="2165" y="1172"/>
                    </a:cubicBezTo>
                    <a:cubicBezTo>
                      <a:pt x="2165" y="1172"/>
                      <a:pt x="2164" y="1172"/>
                      <a:pt x="2164" y="1172"/>
                    </a:cubicBezTo>
                    <a:cubicBezTo>
                      <a:pt x="2164" y="1172"/>
                      <a:pt x="2162" y="1171"/>
                      <a:pt x="2162" y="1171"/>
                    </a:cubicBezTo>
                    <a:lnTo>
                      <a:pt x="2161" y="1171"/>
                    </a:lnTo>
                    <a:cubicBezTo>
                      <a:pt x="2161" y="1171"/>
                      <a:pt x="2160" y="1170"/>
                      <a:pt x="2158" y="1169"/>
                    </a:cubicBezTo>
                    <a:close/>
                    <a:moveTo>
                      <a:pt x="2057" y="1273"/>
                    </a:moveTo>
                    <a:cubicBezTo>
                      <a:pt x="2047" y="1269"/>
                      <a:pt x="2035" y="1262"/>
                      <a:pt x="2024" y="1252"/>
                    </a:cubicBezTo>
                    <a:cubicBezTo>
                      <a:pt x="2024" y="1251"/>
                      <a:pt x="2023" y="1250"/>
                      <a:pt x="2023" y="1250"/>
                    </a:cubicBezTo>
                    <a:cubicBezTo>
                      <a:pt x="2023" y="1250"/>
                      <a:pt x="2022" y="1250"/>
                      <a:pt x="2022" y="1250"/>
                    </a:cubicBezTo>
                    <a:lnTo>
                      <a:pt x="2020" y="1249"/>
                    </a:lnTo>
                    <a:cubicBezTo>
                      <a:pt x="2020" y="1249"/>
                      <a:pt x="2016" y="1248"/>
                      <a:pt x="2016" y="1247"/>
                    </a:cubicBezTo>
                    <a:cubicBezTo>
                      <a:pt x="2016" y="1247"/>
                      <a:pt x="2013" y="1247"/>
                      <a:pt x="2013" y="1247"/>
                    </a:cubicBezTo>
                    <a:lnTo>
                      <a:pt x="2011" y="1246"/>
                    </a:lnTo>
                    <a:lnTo>
                      <a:pt x="2009" y="1246"/>
                    </a:lnTo>
                    <a:lnTo>
                      <a:pt x="2007" y="1245"/>
                    </a:lnTo>
                    <a:lnTo>
                      <a:pt x="2006" y="1245"/>
                    </a:lnTo>
                    <a:lnTo>
                      <a:pt x="2002" y="1245"/>
                    </a:lnTo>
                    <a:cubicBezTo>
                      <a:pt x="1998" y="1244"/>
                      <a:pt x="1994" y="1245"/>
                      <a:pt x="1992" y="1245"/>
                    </a:cubicBezTo>
                    <a:cubicBezTo>
                      <a:pt x="1990" y="1246"/>
                      <a:pt x="1988" y="1247"/>
                      <a:pt x="1988" y="1248"/>
                    </a:cubicBezTo>
                    <a:cubicBezTo>
                      <a:pt x="1987" y="1249"/>
                      <a:pt x="1987" y="1251"/>
                      <a:pt x="1988" y="1253"/>
                    </a:cubicBezTo>
                    <a:cubicBezTo>
                      <a:pt x="1990" y="1261"/>
                      <a:pt x="1999" y="1270"/>
                      <a:pt x="2012" y="1278"/>
                    </a:cubicBezTo>
                    <a:lnTo>
                      <a:pt x="2017" y="1280"/>
                    </a:lnTo>
                    <a:lnTo>
                      <a:pt x="2017" y="1280"/>
                    </a:lnTo>
                    <a:cubicBezTo>
                      <a:pt x="2017" y="1280"/>
                      <a:pt x="2018" y="1281"/>
                      <a:pt x="2018" y="1281"/>
                    </a:cubicBezTo>
                    <a:lnTo>
                      <a:pt x="2021" y="1283"/>
                    </a:lnTo>
                    <a:cubicBezTo>
                      <a:pt x="2021" y="1283"/>
                      <a:pt x="2022" y="1283"/>
                      <a:pt x="2022" y="1283"/>
                    </a:cubicBezTo>
                    <a:cubicBezTo>
                      <a:pt x="2022" y="1283"/>
                      <a:pt x="2022" y="1283"/>
                      <a:pt x="2022" y="1283"/>
                    </a:cubicBezTo>
                    <a:cubicBezTo>
                      <a:pt x="2022" y="1283"/>
                      <a:pt x="2025" y="1285"/>
                      <a:pt x="2025" y="1285"/>
                    </a:cubicBezTo>
                    <a:lnTo>
                      <a:pt x="2028" y="1286"/>
                    </a:lnTo>
                    <a:lnTo>
                      <a:pt x="2032" y="1287"/>
                    </a:lnTo>
                    <a:cubicBezTo>
                      <a:pt x="2043" y="1291"/>
                      <a:pt x="2053" y="1292"/>
                      <a:pt x="2059" y="1290"/>
                    </a:cubicBezTo>
                    <a:cubicBezTo>
                      <a:pt x="2059" y="1290"/>
                      <a:pt x="2060" y="1290"/>
                      <a:pt x="2060" y="1290"/>
                    </a:cubicBezTo>
                    <a:lnTo>
                      <a:pt x="2059" y="1285"/>
                    </a:lnTo>
                    <a:cubicBezTo>
                      <a:pt x="2059" y="1285"/>
                      <a:pt x="2057" y="1274"/>
                      <a:pt x="2057" y="1273"/>
                    </a:cubicBezTo>
                    <a:cubicBezTo>
                      <a:pt x="2057" y="1273"/>
                      <a:pt x="2057" y="1273"/>
                      <a:pt x="2057" y="1273"/>
                    </a:cubicBezTo>
                    <a:close/>
                    <a:moveTo>
                      <a:pt x="1962" y="1142"/>
                    </a:moveTo>
                    <a:cubicBezTo>
                      <a:pt x="1960" y="1146"/>
                      <a:pt x="1947" y="1169"/>
                      <a:pt x="1946" y="1170"/>
                    </a:cubicBezTo>
                    <a:cubicBezTo>
                      <a:pt x="1948" y="1171"/>
                      <a:pt x="1971" y="1186"/>
                      <a:pt x="1975" y="1188"/>
                    </a:cubicBezTo>
                    <a:cubicBezTo>
                      <a:pt x="1974" y="1185"/>
                      <a:pt x="1970" y="1171"/>
                      <a:pt x="1970" y="1171"/>
                    </a:cubicBezTo>
                    <a:lnTo>
                      <a:pt x="1969" y="1169"/>
                    </a:lnTo>
                    <a:lnTo>
                      <a:pt x="1968" y="1164"/>
                    </a:lnTo>
                    <a:lnTo>
                      <a:pt x="1963" y="1145"/>
                    </a:lnTo>
                    <a:cubicBezTo>
                      <a:pt x="1963" y="1145"/>
                      <a:pt x="1962" y="1142"/>
                      <a:pt x="1962" y="1142"/>
                    </a:cubicBezTo>
                    <a:close/>
                    <a:moveTo>
                      <a:pt x="1952" y="1090"/>
                    </a:moveTo>
                    <a:lnTo>
                      <a:pt x="1947" y="1066"/>
                    </a:lnTo>
                    <a:cubicBezTo>
                      <a:pt x="1947" y="1066"/>
                      <a:pt x="1945" y="1052"/>
                      <a:pt x="1944" y="1047"/>
                    </a:cubicBezTo>
                    <a:cubicBezTo>
                      <a:pt x="1940" y="1055"/>
                      <a:pt x="1925" y="1083"/>
                      <a:pt x="1923" y="1085"/>
                    </a:cubicBezTo>
                    <a:cubicBezTo>
                      <a:pt x="1924" y="1086"/>
                      <a:pt x="1950" y="1103"/>
                      <a:pt x="1955" y="1106"/>
                    </a:cubicBezTo>
                    <a:cubicBezTo>
                      <a:pt x="1954" y="1101"/>
                      <a:pt x="1952" y="1093"/>
                      <a:pt x="1952" y="1093"/>
                    </a:cubicBezTo>
                    <a:lnTo>
                      <a:pt x="1952" y="1090"/>
                    </a:lnTo>
                    <a:close/>
                    <a:moveTo>
                      <a:pt x="1870" y="1288"/>
                    </a:moveTo>
                    <a:cubicBezTo>
                      <a:pt x="1871" y="1286"/>
                      <a:pt x="1897" y="1239"/>
                      <a:pt x="1898" y="1236"/>
                    </a:cubicBezTo>
                    <a:cubicBezTo>
                      <a:pt x="1896" y="1234"/>
                      <a:pt x="1858" y="1211"/>
                      <a:pt x="1855" y="1209"/>
                    </a:cubicBezTo>
                    <a:cubicBezTo>
                      <a:pt x="1853" y="1212"/>
                      <a:pt x="1827" y="1259"/>
                      <a:pt x="1827" y="1260"/>
                    </a:cubicBezTo>
                    <a:cubicBezTo>
                      <a:pt x="1830" y="1262"/>
                      <a:pt x="1867" y="1286"/>
                      <a:pt x="1870" y="1288"/>
                    </a:cubicBezTo>
                    <a:close/>
                    <a:moveTo>
                      <a:pt x="1953" y="1187"/>
                    </a:moveTo>
                    <a:cubicBezTo>
                      <a:pt x="1953" y="1187"/>
                      <a:pt x="1942" y="1180"/>
                      <a:pt x="1941" y="1180"/>
                    </a:cubicBezTo>
                    <a:cubicBezTo>
                      <a:pt x="1941" y="1181"/>
                      <a:pt x="1914" y="1229"/>
                      <a:pt x="1913" y="1232"/>
                    </a:cubicBezTo>
                    <a:cubicBezTo>
                      <a:pt x="1915" y="1234"/>
                      <a:pt x="1946" y="1253"/>
                      <a:pt x="1946" y="1253"/>
                    </a:cubicBezTo>
                    <a:cubicBezTo>
                      <a:pt x="1946" y="1253"/>
                      <a:pt x="1956" y="1260"/>
                      <a:pt x="1959" y="1262"/>
                    </a:cubicBezTo>
                    <a:cubicBezTo>
                      <a:pt x="1961" y="1258"/>
                      <a:pt x="1982" y="1213"/>
                      <a:pt x="1983" y="1212"/>
                    </a:cubicBezTo>
                    <a:cubicBezTo>
                      <a:pt x="1983" y="1210"/>
                      <a:pt x="1981" y="1205"/>
                      <a:pt x="1980" y="1204"/>
                    </a:cubicBezTo>
                    <a:cubicBezTo>
                      <a:pt x="1979" y="1204"/>
                      <a:pt x="1953" y="1187"/>
                      <a:pt x="1953" y="1187"/>
                    </a:cubicBezTo>
                    <a:close/>
                    <a:moveTo>
                      <a:pt x="1950" y="1281"/>
                    </a:moveTo>
                    <a:lnTo>
                      <a:pt x="1951" y="1278"/>
                    </a:lnTo>
                    <a:cubicBezTo>
                      <a:pt x="1951" y="1278"/>
                      <a:pt x="1953" y="1276"/>
                      <a:pt x="1953" y="1276"/>
                    </a:cubicBezTo>
                    <a:cubicBezTo>
                      <a:pt x="1953" y="1276"/>
                      <a:pt x="1954" y="1273"/>
                      <a:pt x="1955" y="1272"/>
                    </a:cubicBezTo>
                    <a:cubicBezTo>
                      <a:pt x="1952" y="1270"/>
                      <a:pt x="1911" y="1244"/>
                      <a:pt x="1907" y="1242"/>
                    </a:cubicBezTo>
                    <a:cubicBezTo>
                      <a:pt x="1906" y="1245"/>
                      <a:pt x="1880" y="1291"/>
                      <a:pt x="1879" y="1293"/>
                    </a:cubicBezTo>
                    <a:cubicBezTo>
                      <a:pt x="1881" y="1294"/>
                      <a:pt x="1891" y="1300"/>
                      <a:pt x="1891" y="1300"/>
                    </a:cubicBezTo>
                    <a:lnTo>
                      <a:pt x="1891" y="1301"/>
                    </a:lnTo>
                    <a:cubicBezTo>
                      <a:pt x="1891" y="1301"/>
                      <a:pt x="1928" y="1324"/>
                      <a:pt x="1930" y="1325"/>
                    </a:cubicBezTo>
                    <a:cubicBezTo>
                      <a:pt x="1931" y="1321"/>
                      <a:pt x="1950" y="1281"/>
                      <a:pt x="1950" y="1281"/>
                    </a:cubicBezTo>
                    <a:close/>
                    <a:moveTo>
                      <a:pt x="1992" y="1200"/>
                    </a:moveTo>
                    <a:lnTo>
                      <a:pt x="1991" y="1200"/>
                    </a:lnTo>
                    <a:cubicBezTo>
                      <a:pt x="1991" y="1200"/>
                      <a:pt x="1990" y="1200"/>
                      <a:pt x="1990" y="1200"/>
                    </a:cubicBezTo>
                    <a:cubicBezTo>
                      <a:pt x="1991" y="1201"/>
                      <a:pt x="1991" y="1203"/>
                      <a:pt x="1991" y="1203"/>
                    </a:cubicBezTo>
                    <a:cubicBezTo>
                      <a:pt x="1991" y="1203"/>
                      <a:pt x="1993" y="1207"/>
                      <a:pt x="1993" y="1207"/>
                    </a:cubicBezTo>
                    <a:lnTo>
                      <a:pt x="1995" y="1211"/>
                    </a:lnTo>
                    <a:cubicBezTo>
                      <a:pt x="1999" y="1221"/>
                      <a:pt x="2003" y="1229"/>
                      <a:pt x="2007" y="1235"/>
                    </a:cubicBezTo>
                    <a:cubicBezTo>
                      <a:pt x="2008" y="1235"/>
                      <a:pt x="2008" y="1235"/>
                      <a:pt x="2009" y="1235"/>
                    </a:cubicBezTo>
                    <a:cubicBezTo>
                      <a:pt x="2009" y="1235"/>
                      <a:pt x="2009" y="1235"/>
                      <a:pt x="2009" y="1235"/>
                    </a:cubicBezTo>
                    <a:cubicBezTo>
                      <a:pt x="2009" y="1235"/>
                      <a:pt x="2009" y="1234"/>
                      <a:pt x="2009" y="1234"/>
                    </a:cubicBezTo>
                    <a:cubicBezTo>
                      <a:pt x="2009" y="1234"/>
                      <a:pt x="2004" y="1227"/>
                      <a:pt x="2004" y="1227"/>
                    </a:cubicBezTo>
                    <a:cubicBezTo>
                      <a:pt x="2001" y="1223"/>
                      <a:pt x="1999" y="1219"/>
                      <a:pt x="1998" y="1216"/>
                    </a:cubicBezTo>
                    <a:lnTo>
                      <a:pt x="1997" y="1215"/>
                    </a:lnTo>
                    <a:lnTo>
                      <a:pt x="1997" y="1214"/>
                    </a:lnTo>
                    <a:cubicBezTo>
                      <a:pt x="1997" y="1214"/>
                      <a:pt x="1995" y="1209"/>
                      <a:pt x="1995" y="1209"/>
                    </a:cubicBezTo>
                    <a:cubicBezTo>
                      <a:pt x="1995" y="1209"/>
                      <a:pt x="1994" y="1205"/>
                      <a:pt x="1994" y="1205"/>
                    </a:cubicBezTo>
                    <a:cubicBezTo>
                      <a:pt x="1994" y="1204"/>
                      <a:pt x="1994" y="1204"/>
                      <a:pt x="1994" y="1204"/>
                    </a:cubicBezTo>
                    <a:cubicBezTo>
                      <a:pt x="1994" y="1204"/>
                      <a:pt x="1994" y="1202"/>
                      <a:pt x="1994" y="1200"/>
                    </a:cubicBezTo>
                    <a:cubicBezTo>
                      <a:pt x="1993" y="1200"/>
                      <a:pt x="1992" y="1200"/>
                      <a:pt x="1992" y="1200"/>
                    </a:cubicBezTo>
                    <a:close/>
                    <a:moveTo>
                      <a:pt x="1968" y="1268"/>
                    </a:moveTo>
                    <a:cubicBezTo>
                      <a:pt x="1971" y="1269"/>
                      <a:pt x="1991" y="1282"/>
                      <a:pt x="1992" y="1282"/>
                    </a:cubicBezTo>
                    <a:cubicBezTo>
                      <a:pt x="1994" y="1282"/>
                      <a:pt x="1996" y="1281"/>
                      <a:pt x="1997" y="1281"/>
                    </a:cubicBezTo>
                    <a:cubicBezTo>
                      <a:pt x="1987" y="1273"/>
                      <a:pt x="1980" y="1264"/>
                      <a:pt x="1978" y="1256"/>
                    </a:cubicBezTo>
                    <a:cubicBezTo>
                      <a:pt x="1977" y="1254"/>
                      <a:pt x="1977" y="1252"/>
                      <a:pt x="1977" y="1250"/>
                    </a:cubicBezTo>
                    <a:cubicBezTo>
                      <a:pt x="1977" y="1250"/>
                      <a:pt x="1977" y="1250"/>
                      <a:pt x="1977" y="1250"/>
                    </a:cubicBezTo>
                    <a:cubicBezTo>
                      <a:pt x="1975" y="1253"/>
                      <a:pt x="1970" y="1265"/>
                      <a:pt x="1968" y="1268"/>
                    </a:cubicBezTo>
                    <a:close/>
                    <a:moveTo>
                      <a:pt x="1982" y="1239"/>
                    </a:moveTo>
                    <a:cubicBezTo>
                      <a:pt x="1984" y="1237"/>
                      <a:pt x="1986" y="1236"/>
                      <a:pt x="1989" y="1235"/>
                    </a:cubicBezTo>
                    <a:cubicBezTo>
                      <a:pt x="1990" y="1235"/>
                      <a:pt x="1992" y="1235"/>
                      <a:pt x="1994" y="1234"/>
                    </a:cubicBezTo>
                    <a:cubicBezTo>
                      <a:pt x="1992" y="1231"/>
                      <a:pt x="1991" y="1228"/>
                      <a:pt x="1989" y="1224"/>
                    </a:cubicBezTo>
                    <a:cubicBezTo>
                      <a:pt x="1987" y="1229"/>
                      <a:pt x="1983" y="1236"/>
                      <a:pt x="1982" y="1239"/>
                    </a:cubicBezTo>
                    <a:close/>
                    <a:moveTo>
                      <a:pt x="1917" y="1412"/>
                    </a:moveTo>
                    <a:cubicBezTo>
                      <a:pt x="1914" y="1412"/>
                      <a:pt x="1911" y="1413"/>
                      <a:pt x="1909" y="1413"/>
                    </a:cubicBezTo>
                    <a:cubicBezTo>
                      <a:pt x="1852" y="1423"/>
                      <a:pt x="1823" y="1440"/>
                      <a:pt x="1809" y="1450"/>
                    </a:cubicBezTo>
                    <a:cubicBezTo>
                      <a:pt x="1808" y="1451"/>
                      <a:pt x="1808" y="1452"/>
                      <a:pt x="1807" y="1452"/>
                    </a:cubicBezTo>
                    <a:cubicBezTo>
                      <a:pt x="1807" y="1452"/>
                      <a:pt x="1807" y="1453"/>
                      <a:pt x="1807" y="1453"/>
                    </a:cubicBezTo>
                    <a:cubicBezTo>
                      <a:pt x="1807" y="1453"/>
                      <a:pt x="1806" y="1453"/>
                      <a:pt x="1805" y="1454"/>
                    </a:cubicBezTo>
                    <a:cubicBezTo>
                      <a:pt x="1806" y="1454"/>
                      <a:pt x="1806" y="1454"/>
                      <a:pt x="1806" y="1454"/>
                    </a:cubicBezTo>
                    <a:cubicBezTo>
                      <a:pt x="1809" y="1456"/>
                      <a:pt x="1811" y="1457"/>
                      <a:pt x="1814" y="1459"/>
                    </a:cubicBezTo>
                    <a:cubicBezTo>
                      <a:pt x="1844" y="1480"/>
                      <a:pt x="1883" y="1528"/>
                      <a:pt x="1925" y="1579"/>
                    </a:cubicBezTo>
                    <a:cubicBezTo>
                      <a:pt x="1976" y="1640"/>
                      <a:pt x="2034" y="1710"/>
                      <a:pt x="2082" y="1742"/>
                    </a:cubicBezTo>
                    <a:cubicBezTo>
                      <a:pt x="2107" y="1759"/>
                      <a:pt x="2142" y="1770"/>
                      <a:pt x="2188" y="1776"/>
                    </a:cubicBezTo>
                    <a:lnTo>
                      <a:pt x="2205" y="1778"/>
                    </a:lnTo>
                    <a:cubicBezTo>
                      <a:pt x="2223" y="1780"/>
                      <a:pt x="2243" y="1780"/>
                      <a:pt x="2263" y="1781"/>
                    </a:cubicBezTo>
                    <a:lnTo>
                      <a:pt x="2277" y="1780"/>
                    </a:lnTo>
                    <a:cubicBezTo>
                      <a:pt x="2277" y="1780"/>
                      <a:pt x="2313" y="1779"/>
                      <a:pt x="2313" y="1779"/>
                    </a:cubicBezTo>
                    <a:lnTo>
                      <a:pt x="2325" y="1779"/>
                    </a:lnTo>
                    <a:cubicBezTo>
                      <a:pt x="2325" y="1779"/>
                      <a:pt x="2329" y="1778"/>
                      <a:pt x="2329" y="1778"/>
                    </a:cubicBezTo>
                    <a:lnTo>
                      <a:pt x="2345" y="1777"/>
                    </a:lnTo>
                    <a:cubicBezTo>
                      <a:pt x="2345" y="1777"/>
                      <a:pt x="2361" y="1776"/>
                      <a:pt x="2370" y="1775"/>
                    </a:cubicBezTo>
                    <a:cubicBezTo>
                      <a:pt x="2296" y="1743"/>
                      <a:pt x="2245" y="1690"/>
                      <a:pt x="2215" y="1650"/>
                    </a:cubicBezTo>
                    <a:lnTo>
                      <a:pt x="2206" y="1637"/>
                    </a:lnTo>
                    <a:cubicBezTo>
                      <a:pt x="2196" y="1623"/>
                      <a:pt x="2186" y="1607"/>
                      <a:pt x="2179" y="1593"/>
                    </a:cubicBezTo>
                    <a:cubicBezTo>
                      <a:pt x="2179" y="1593"/>
                      <a:pt x="2178" y="1592"/>
                      <a:pt x="2178" y="1592"/>
                    </a:cubicBezTo>
                    <a:cubicBezTo>
                      <a:pt x="2176" y="1600"/>
                      <a:pt x="2172" y="1607"/>
                      <a:pt x="2167" y="1613"/>
                    </a:cubicBezTo>
                    <a:cubicBezTo>
                      <a:pt x="2163" y="1619"/>
                      <a:pt x="2158" y="1624"/>
                      <a:pt x="2152" y="1629"/>
                    </a:cubicBezTo>
                    <a:cubicBezTo>
                      <a:pt x="2131" y="1646"/>
                      <a:pt x="2102" y="1655"/>
                      <a:pt x="2066" y="1657"/>
                    </a:cubicBezTo>
                    <a:cubicBezTo>
                      <a:pt x="2036" y="1658"/>
                      <a:pt x="2011" y="1650"/>
                      <a:pt x="1991" y="1631"/>
                    </a:cubicBezTo>
                    <a:cubicBezTo>
                      <a:pt x="1951" y="1592"/>
                      <a:pt x="1950" y="1524"/>
                      <a:pt x="1950" y="1521"/>
                    </a:cubicBezTo>
                    <a:lnTo>
                      <a:pt x="1950" y="1516"/>
                    </a:lnTo>
                    <a:lnTo>
                      <a:pt x="1955" y="1515"/>
                    </a:lnTo>
                    <a:cubicBezTo>
                      <a:pt x="1970" y="1510"/>
                      <a:pt x="1989" y="1508"/>
                      <a:pt x="2015" y="1508"/>
                    </a:cubicBezTo>
                    <a:lnTo>
                      <a:pt x="2026" y="1508"/>
                    </a:lnTo>
                    <a:cubicBezTo>
                      <a:pt x="2039" y="1509"/>
                      <a:pt x="2055" y="1510"/>
                      <a:pt x="2073" y="1511"/>
                    </a:cubicBezTo>
                    <a:lnTo>
                      <a:pt x="2083" y="1512"/>
                    </a:lnTo>
                    <a:lnTo>
                      <a:pt x="2159" y="1520"/>
                    </a:lnTo>
                    <a:lnTo>
                      <a:pt x="2200" y="1524"/>
                    </a:lnTo>
                    <a:lnTo>
                      <a:pt x="2217" y="1526"/>
                    </a:lnTo>
                    <a:lnTo>
                      <a:pt x="2363" y="1542"/>
                    </a:lnTo>
                    <a:cubicBezTo>
                      <a:pt x="2540" y="1559"/>
                      <a:pt x="2634" y="1474"/>
                      <a:pt x="2664" y="1441"/>
                    </a:cubicBezTo>
                    <a:cubicBezTo>
                      <a:pt x="2565" y="1466"/>
                      <a:pt x="2433" y="1450"/>
                      <a:pt x="2294" y="1431"/>
                    </a:cubicBezTo>
                    <a:cubicBezTo>
                      <a:pt x="2291" y="1430"/>
                      <a:pt x="2289" y="1430"/>
                      <a:pt x="2287" y="1430"/>
                    </a:cubicBezTo>
                    <a:cubicBezTo>
                      <a:pt x="2286" y="1430"/>
                      <a:pt x="2286" y="1430"/>
                      <a:pt x="2286" y="1430"/>
                    </a:cubicBezTo>
                    <a:cubicBezTo>
                      <a:pt x="2284" y="1429"/>
                      <a:pt x="2281" y="1429"/>
                      <a:pt x="2279" y="1429"/>
                    </a:cubicBezTo>
                    <a:cubicBezTo>
                      <a:pt x="2238" y="1423"/>
                      <a:pt x="2196" y="1418"/>
                      <a:pt x="2155" y="1413"/>
                    </a:cubicBezTo>
                    <a:cubicBezTo>
                      <a:pt x="2151" y="1413"/>
                      <a:pt x="2147" y="1412"/>
                      <a:pt x="2142" y="1412"/>
                    </a:cubicBezTo>
                    <a:cubicBezTo>
                      <a:pt x="2138" y="1411"/>
                      <a:pt x="2134" y="1411"/>
                      <a:pt x="2129" y="1410"/>
                    </a:cubicBezTo>
                    <a:cubicBezTo>
                      <a:pt x="2113" y="1409"/>
                      <a:pt x="2097" y="1408"/>
                      <a:pt x="2081" y="1407"/>
                    </a:cubicBezTo>
                    <a:cubicBezTo>
                      <a:pt x="2071" y="1406"/>
                      <a:pt x="2062" y="1406"/>
                      <a:pt x="2052" y="1405"/>
                    </a:cubicBezTo>
                    <a:cubicBezTo>
                      <a:pt x="2052" y="1405"/>
                      <a:pt x="2051" y="1405"/>
                      <a:pt x="2050" y="1405"/>
                    </a:cubicBezTo>
                    <a:cubicBezTo>
                      <a:pt x="2028" y="1404"/>
                      <a:pt x="2007" y="1404"/>
                      <a:pt x="1988" y="1405"/>
                    </a:cubicBezTo>
                    <a:cubicBezTo>
                      <a:pt x="1980" y="1405"/>
                      <a:pt x="1972" y="1406"/>
                      <a:pt x="1964" y="1406"/>
                    </a:cubicBezTo>
                    <a:cubicBezTo>
                      <a:pt x="1950" y="1407"/>
                      <a:pt x="1938" y="1409"/>
                      <a:pt x="1926" y="1410"/>
                    </a:cubicBezTo>
                    <a:cubicBezTo>
                      <a:pt x="1923" y="1411"/>
                      <a:pt x="1920" y="1411"/>
                      <a:pt x="1917" y="1412"/>
                    </a:cubicBezTo>
                    <a:close/>
                    <a:moveTo>
                      <a:pt x="2142" y="2746"/>
                    </a:moveTo>
                    <a:cubicBezTo>
                      <a:pt x="2143" y="2747"/>
                      <a:pt x="2144" y="2748"/>
                      <a:pt x="2144" y="2749"/>
                    </a:cubicBezTo>
                    <a:cubicBezTo>
                      <a:pt x="2144" y="2749"/>
                      <a:pt x="2145" y="2749"/>
                      <a:pt x="2145" y="2749"/>
                    </a:cubicBezTo>
                    <a:cubicBezTo>
                      <a:pt x="2176" y="2781"/>
                      <a:pt x="2230" y="2795"/>
                      <a:pt x="2306" y="2789"/>
                    </a:cubicBezTo>
                    <a:cubicBezTo>
                      <a:pt x="2308" y="2789"/>
                      <a:pt x="2310" y="2789"/>
                      <a:pt x="2312" y="2789"/>
                    </a:cubicBezTo>
                    <a:cubicBezTo>
                      <a:pt x="2314" y="2788"/>
                      <a:pt x="2316" y="2788"/>
                      <a:pt x="2318" y="2788"/>
                    </a:cubicBezTo>
                    <a:cubicBezTo>
                      <a:pt x="2330" y="2787"/>
                      <a:pt x="2342" y="2785"/>
                      <a:pt x="2354" y="2783"/>
                    </a:cubicBezTo>
                    <a:cubicBezTo>
                      <a:pt x="2438" y="2740"/>
                      <a:pt x="2482" y="2651"/>
                      <a:pt x="2502" y="2599"/>
                    </a:cubicBezTo>
                    <a:cubicBezTo>
                      <a:pt x="2493" y="2602"/>
                      <a:pt x="2484" y="2606"/>
                      <a:pt x="2475" y="2609"/>
                    </a:cubicBezTo>
                    <a:cubicBezTo>
                      <a:pt x="2431" y="2685"/>
                      <a:pt x="2380" y="2732"/>
                      <a:pt x="2323" y="2748"/>
                    </a:cubicBezTo>
                    <a:cubicBezTo>
                      <a:pt x="2259" y="2766"/>
                      <a:pt x="2212" y="2738"/>
                      <a:pt x="2210" y="2736"/>
                    </a:cubicBezTo>
                    <a:lnTo>
                      <a:pt x="2209" y="2735"/>
                    </a:lnTo>
                    <a:lnTo>
                      <a:pt x="2213" y="2723"/>
                    </a:lnTo>
                    <a:lnTo>
                      <a:pt x="2215" y="2723"/>
                    </a:lnTo>
                    <a:cubicBezTo>
                      <a:pt x="2336" y="2738"/>
                      <a:pt x="2395" y="2656"/>
                      <a:pt x="2416" y="2616"/>
                    </a:cubicBezTo>
                    <a:cubicBezTo>
                      <a:pt x="2401" y="2616"/>
                      <a:pt x="2392" y="2614"/>
                      <a:pt x="2391" y="2614"/>
                    </a:cubicBezTo>
                    <a:lnTo>
                      <a:pt x="2366" y="2608"/>
                    </a:lnTo>
                    <a:lnTo>
                      <a:pt x="2391" y="2600"/>
                    </a:lnTo>
                    <a:cubicBezTo>
                      <a:pt x="2393" y="2599"/>
                      <a:pt x="2396" y="2598"/>
                      <a:pt x="2398" y="2597"/>
                    </a:cubicBezTo>
                    <a:cubicBezTo>
                      <a:pt x="2383" y="2598"/>
                      <a:pt x="2368" y="2598"/>
                      <a:pt x="2353" y="2596"/>
                    </a:cubicBezTo>
                    <a:cubicBezTo>
                      <a:pt x="2335" y="2622"/>
                      <a:pt x="2297" y="2667"/>
                      <a:pt x="2242" y="2680"/>
                    </a:cubicBezTo>
                    <a:cubicBezTo>
                      <a:pt x="2202" y="2690"/>
                      <a:pt x="2160" y="2680"/>
                      <a:pt x="2116" y="2651"/>
                    </a:cubicBezTo>
                    <a:cubicBezTo>
                      <a:pt x="2116" y="2657"/>
                      <a:pt x="2115" y="2663"/>
                      <a:pt x="2115" y="2669"/>
                    </a:cubicBezTo>
                    <a:cubicBezTo>
                      <a:pt x="2115" y="2690"/>
                      <a:pt x="2119" y="2719"/>
                      <a:pt x="2140" y="2744"/>
                    </a:cubicBezTo>
                    <a:cubicBezTo>
                      <a:pt x="2140" y="2745"/>
                      <a:pt x="2141" y="2745"/>
                      <a:pt x="2142" y="2746"/>
                    </a:cubicBezTo>
                    <a:close/>
                    <a:moveTo>
                      <a:pt x="2381" y="2828"/>
                    </a:moveTo>
                    <a:cubicBezTo>
                      <a:pt x="2390" y="2824"/>
                      <a:pt x="2399" y="2819"/>
                      <a:pt x="2408" y="2814"/>
                    </a:cubicBezTo>
                    <a:cubicBezTo>
                      <a:pt x="2409" y="2814"/>
                      <a:pt x="2410" y="2814"/>
                      <a:pt x="2411" y="2813"/>
                    </a:cubicBezTo>
                    <a:cubicBezTo>
                      <a:pt x="2412" y="2813"/>
                      <a:pt x="2413" y="2812"/>
                      <a:pt x="2414" y="2812"/>
                    </a:cubicBezTo>
                    <a:cubicBezTo>
                      <a:pt x="2490" y="2772"/>
                      <a:pt x="2565" y="2728"/>
                      <a:pt x="2639" y="2678"/>
                    </a:cubicBezTo>
                    <a:cubicBezTo>
                      <a:pt x="2651" y="2660"/>
                      <a:pt x="2663" y="2641"/>
                      <a:pt x="2674" y="2621"/>
                    </a:cubicBezTo>
                    <a:cubicBezTo>
                      <a:pt x="2666" y="2626"/>
                      <a:pt x="2660" y="2628"/>
                      <a:pt x="2660" y="2628"/>
                    </a:cubicBezTo>
                    <a:lnTo>
                      <a:pt x="2654" y="2631"/>
                    </a:lnTo>
                    <a:lnTo>
                      <a:pt x="2651" y="2626"/>
                    </a:lnTo>
                    <a:cubicBezTo>
                      <a:pt x="2641" y="2608"/>
                      <a:pt x="2634" y="2585"/>
                      <a:pt x="2630" y="2558"/>
                    </a:cubicBezTo>
                    <a:cubicBezTo>
                      <a:pt x="2552" y="2771"/>
                      <a:pt x="2473" y="2756"/>
                      <a:pt x="2469" y="2755"/>
                    </a:cubicBezTo>
                    <a:lnTo>
                      <a:pt x="2451" y="2751"/>
                    </a:lnTo>
                    <a:lnTo>
                      <a:pt x="2468" y="2742"/>
                    </a:lnTo>
                    <a:cubicBezTo>
                      <a:pt x="2527" y="2710"/>
                      <a:pt x="2546" y="2620"/>
                      <a:pt x="2552" y="2566"/>
                    </a:cubicBezTo>
                    <a:cubicBezTo>
                      <a:pt x="2546" y="2572"/>
                      <a:pt x="2539" y="2577"/>
                      <a:pt x="2533" y="2581"/>
                    </a:cubicBezTo>
                    <a:cubicBezTo>
                      <a:pt x="2533" y="2581"/>
                      <a:pt x="2522" y="2588"/>
                      <a:pt x="2520" y="2589"/>
                    </a:cubicBezTo>
                    <a:cubicBezTo>
                      <a:pt x="2503" y="2639"/>
                      <a:pt x="2463" y="2730"/>
                      <a:pt x="2383" y="2782"/>
                    </a:cubicBezTo>
                    <a:cubicBezTo>
                      <a:pt x="2374" y="2788"/>
                      <a:pt x="2366" y="2793"/>
                      <a:pt x="2357" y="2797"/>
                    </a:cubicBezTo>
                    <a:cubicBezTo>
                      <a:pt x="2357" y="2797"/>
                      <a:pt x="2357" y="2797"/>
                      <a:pt x="2357" y="2797"/>
                    </a:cubicBezTo>
                    <a:cubicBezTo>
                      <a:pt x="2356" y="2798"/>
                      <a:pt x="2355" y="2798"/>
                      <a:pt x="2354" y="2799"/>
                    </a:cubicBezTo>
                    <a:cubicBezTo>
                      <a:pt x="2353" y="2799"/>
                      <a:pt x="2352" y="2800"/>
                      <a:pt x="2351" y="2800"/>
                    </a:cubicBezTo>
                    <a:cubicBezTo>
                      <a:pt x="2331" y="2809"/>
                      <a:pt x="2310" y="2815"/>
                      <a:pt x="2289" y="2819"/>
                    </a:cubicBezTo>
                    <a:cubicBezTo>
                      <a:pt x="2311" y="2824"/>
                      <a:pt x="2343" y="2830"/>
                      <a:pt x="2381" y="2828"/>
                    </a:cubicBezTo>
                    <a:close/>
                    <a:moveTo>
                      <a:pt x="2816" y="2019"/>
                    </a:moveTo>
                    <a:cubicBezTo>
                      <a:pt x="2805" y="2014"/>
                      <a:pt x="2793" y="2009"/>
                      <a:pt x="2782" y="2004"/>
                    </a:cubicBezTo>
                    <a:cubicBezTo>
                      <a:pt x="2786" y="2019"/>
                      <a:pt x="2790" y="2035"/>
                      <a:pt x="2794" y="2051"/>
                    </a:cubicBezTo>
                    <a:cubicBezTo>
                      <a:pt x="2829" y="2091"/>
                      <a:pt x="2872" y="2156"/>
                      <a:pt x="2900" y="2201"/>
                    </a:cubicBezTo>
                    <a:cubicBezTo>
                      <a:pt x="2875" y="2140"/>
                      <a:pt x="2831" y="2049"/>
                      <a:pt x="2816" y="2019"/>
                    </a:cubicBezTo>
                    <a:close/>
                    <a:moveTo>
                      <a:pt x="2836" y="2026"/>
                    </a:moveTo>
                    <a:cubicBezTo>
                      <a:pt x="2872" y="2101"/>
                      <a:pt x="2931" y="2226"/>
                      <a:pt x="2931" y="2254"/>
                    </a:cubicBezTo>
                    <a:lnTo>
                      <a:pt x="2931" y="2280"/>
                    </a:lnTo>
                    <a:lnTo>
                      <a:pt x="2918" y="2258"/>
                    </a:lnTo>
                    <a:cubicBezTo>
                      <a:pt x="2918" y="2257"/>
                      <a:pt x="2854" y="2148"/>
                      <a:pt x="2800" y="2080"/>
                    </a:cubicBezTo>
                    <a:cubicBezTo>
                      <a:pt x="2807" y="2119"/>
                      <a:pt x="2811" y="2154"/>
                      <a:pt x="2811" y="2185"/>
                    </a:cubicBezTo>
                    <a:cubicBezTo>
                      <a:pt x="2811" y="2186"/>
                      <a:pt x="2811" y="2186"/>
                      <a:pt x="2811" y="2187"/>
                    </a:cubicBezTo>
                    <a:cubicBezTo>
                      <a:pt x="2812" y="2188"/>
                      <a:pt x="2837" y="2221"/>
                      <a:pt x="2837" y="2221"/>
                    </a:cubicBezTo>
                    <a:lnTo>
                      <a:pt x="2848" y="2235"/>
                    </a:lnTo>
                    <a:cubicBezTo>
                      <a:pt x="2860" y="2250"/>
                      <a:pt x="2871" y="2263"/>
                      <a:pt x="2882" y="2275"/>
                    </a:cubicBezTo>
                    <a:lnTo>
                      <a:pt x="2895" y="2289"/>
                    </a:lnTo>
                    <a:cubicBezTo>
                      <a:pt x="2917" y="2312"/>
                      <a:pt x="2938" y="2330"/>
                      <a:pt x="2956" y="2341"/>
                    </a:cubicBezTo>
                    <a:cubicBezTo>
                      <a:pt x="2958" y="2330"/>
                      <a:pt x="2959" y="2315"/>
                      <a:pt x="2959" y="2295"/>
                    </a:cubicBezTo>
                    <a:cubicBezTo>
                      <a:pt x="2959" y="2236"/>
                      <a:pt x="2946" y="2123"/>
                      <a:pt x="2862" y="2036"/>
                    </a:cubicBezTo>
                    <a:cubicBezTo>
                      <a:pt x="2862" y="2036"/>
                      <a:pt x="2842" y="2029"/>
                      <a:pt x="2836" y="2026"/>
                    </a:cubicBezTo>
                    <a:close/>
                    <a:moveTo>
                      <a:pt x="2836" y="2279"/>
                    </a:moveTo>
                    <a:cubicBezTo>
                      <a:pt x="2836" y="2267"/>
                      <a:pt x="2835" y="2254"/>
                      <a:pt x="2835" y="2242"/>
                    </a:cubicBezTo>
                    <a:cubicBezTo>
                      <a:pt x="2826" y="2231"/>
                      <a:pt x="2818" y="2221"/>
                      <a:pt x="2810" y="2210"/>
                    </a:cubicBezTo>
                    <a:cubicBezTo>
                      <a:pt x="2810" y="2211"/>
                      <a:pt x="2810" y="2220"/>
                      <a:pt x="2810" y="2220"/>
                    </a:cubicBezTo>
                    <a:lnTo>
                      <a:pt x="2800" y="2215"/>
                    </a:lnTo>
                    <a:cubicBezTo>
                      <a:pt x="2800" y="2215"/>
                      <a:pt x="2790" y="2210"/>
                      <a:pt x="2774" y="2199"/>
                    </a:cubicBezTo>
                    <a:cubicBezTo>
                      <a:pt x="2789" y="2246"/>
                      <a:pt x="2815" y="2328"/>
                      <a:pt x="2829" y="2391"/>
                    </a:cubicBezTo>
                    <a:cubicBezTo>
                      <a:pt x="2833" y="2361"/>
                      <a:pt x="2836" y="2320"/>
                      <a:pt x="2836" y="2279"/>
                    </a:cubicBezTo>
                    <a:close/>
                    <a:moveTo>
                      <a:pt x="2684" y="1833"/>
                    </a:moveTo>
                    <a:cubicBezTo>
                      <a:pt x="2655" y="1836"/>
                      <a:pt x="2624" y="1834"/>
                      <a:pt x="2593" y="1829"/>
                    </a:cubicBezTo>
                    <a:cubicBezTo>
                      <a:pt x="2597" y="1836"/>
                      <a:pt x="2601" y="1843"/>
                      <a:pt x="2604" y="1850"/>
                    </a:cubicBezTo>
                    <a:cubicBezTo>
                      <a:pt x="2745" y="1937"/>
                      <a:pt x="2794" y="1960"/>
                      <a:pt x="2810" y="1965"/>
                    </a:cubicBezTo>
                    <a:cubicBezTo>
                      <a:pt x="2810" y="1964"/>
                      <a:pt x="2809" y="1963"/>
                      <a:pt x="2809" y="1963"/>
                    </a:cubicBezTo>
                    <a:lnTo>
                      <a:pt x="2809" y="1964"/>
                    </a:lnTo>
                    <a:cubicBezTo>
                      <a:pt x="2786" y="1932"/>
                      <a:pt x="2721" y="1869"/>
                      <a:pt x="2684" y="1833"/>
                    </a:cubicBezTo>
                    <a:close/>
                    <a:moveTo>
                      <a:pt x="2567" y="2551"/>
                    </a:moveTo>
                    <a:cubicBezTo>
                      <a:pt x="2564" y="2599"/>
                      <a:pt x="2551" y="2683"/>
                      <a:pt x="2504" y="2731"/>
                    </a:cubicBezTo>
                    <a:cubicBezTo>
                      <a:pt x="2533" y="2714"/>
                      <a:pt x="2580" y="2664"/>
                      <a:pt x="2627" y="2524"/>
                    </a:cubicBezTo>
                    <a:cubicBezTo>
                      <a:pt x="2627" y="2519"/>
                      <a:pt x="2627" y="2513"/>
                      <a:pt x="2627" y="2508"/>
                    </a:cubicBezTo>
                    <a:cubicBezTo>
                      <a:pt x="2627" y="2489"/>
                      <a:pt x="2628" y="2469"/>
                      <a:pt x="2631" y="2447"/>
                    </a:cubicBezTo>
                    <a:cubicBezTo>
                      <a:pt x="2614" y="2490"/>
                      <a:pt x="2593" y="2525"/>
                      <a:pt x="2567" y="2551"/>
                    </a:cubicBezTo>
                    <a:close/>
                    <a:moveTo>
                      <a:pt x="2399" y="1785"/>
                    </a:moveTo>
                    <a:cubicBezTo>
                      <a:pt x="2398" y="1785"/>
                      <a:pt x="2386" y="1787"/>
                      <a:pt x="2365" y="1790"/>
                    </a:cubicBezTo>
                    <a:cubicBezTo>
                      <a:pt x="2388" y="1804"/>
                      <a:pt x="2413" y="1819"/>
                      <a:pt x="2440" y="1835"/>
                    </a:cubicBezTo>
                    <a:lnTo>
                      <a:pt x="2463" y="1848"/>
                    </a:lnTo>
                    <a:lnTo>
                      <a:pt x="2519" y="1879"/>
                    </a:lnTo>
                    <a:lnTo>
                      <a:pt x="2538" y="1889"/>
                    </a:lnTo>
                    <a:lnTo>
                      <a:pt x="2560" y="1901"/>
                    </a:lnTo>
                    <a:lnTo>
                      <a:pt x="2579" y="1911"/>
                    </a:lnTo>
                    <a:cubicBezTo>
                      <a:pt x="2579" y="1911"/>
                      <a:pt x="2613" y="1928"/>
                      <a:pt x="2619" y="1932"/>
                    </a:cubicBezTo>
                    <a:cubicBezTo>
                      <a:pt x="2619" y="1928"/>
                      <a:pt x="2616" y="1916"/>
                      <a:pt x="2616" y="1916"/>
                    </a:cubicBezTo>
                    <a:cubicBezTo>
                      <a:pt x="2613" y="1909"/>
                      <a:pt x="2611" y="1902"/>
                      <a:pt x="2609" y="1895"/>
                    </a:cubicBezTo>
                    <a:lnTo>
                      <a:pt x="2600" y="1874"/>
                    </a:lnTo>
                    <a:lnTo>
                      <a:pt x="2592" y="1859"/>
                    </a:lnTo>
                    <a:lnTo>
                      <a:pt x="2583" y="1841"/>
                    </a:lnTo>
                    <a:lnTo>
                      <a:pt x="2573" y="1824"/>
                    </a:lnTo>
                    <a:lnTo>
                      <a:pt x="2565" y="1812"/>
                    </a:lnTo>
                    <a:cubicBezTo>
                      <a:pt x="2552" y="1792"/>
                      <a:pt x="2536" y="1772"/>
                      <a:pt x="2519" y="1751"/>
                    </a:cubicBezTo>
                    <a:lnTo>
                      <a:pt x="2501" y="1730"/>
                    </a:lnTo>
                    <a:cubicBezTo>
                      <a:pt x="2473" y="1699"/>
                      <a:pt x="2447" y="1674"/>
                      <a:pt x="2429" y="1658"/>
                    </a:cubicBezTo>
                    <a:cubicBezTo>
                      <a:pt x="2421" y="1659"/>
                      <a:pt x="2412" y="1660"/>
                      <a:pt x="2404" y="1661"/>
                    </a:cubicBezTo>
                    <a:cubicBezTo>
                      <a:pt x="2467" y="1726"/>
                      <a:pt x="2578" y="1876"/>
                      <a:pt x="2582" y="1882"/>
                    </a:cubicBezTo>
                    <a:lnTo>
                      <a:pt x="2584" y="1884"/>
                    </a:lnTo>
                    <a:lnTo>
                      <a:pt x="2574" y="1893"/>
                    </a:lnTo>
                    <a:lnTo>
                      <a:pt x="2572" y="1892"/>
                    </a:lnTo>
                    <a:cubicBezTo>
                      <a:pt x="2564" y="1886"/>
                      <a:pt x="2368" y="1734"/>
                      <a:pt x="2293" y="1661"/>
                    </a:cubicBezTo>
                    <a:cubicBezTo>
                      <a:pt x="2274" y="1660"/>
                      <a:pt x="2255" y="1657"/>
                      <a:pt x="2236" y="1654"/>
                    </a:cubicBezTo>
                    <a:cubicBezTo>
                      <a:pt x="2269" y="1694"/>
                      <a:pt x="2323" y="1746"/>
                      <a:pt x="2400" y="1772"/>
                    </a:cubicBezTo>
                    <a:lnTo>
                      <a:pt x="2402" y="1772"/>
                    </a:lnTo>
                    <a:lnTo>
                      <a:pt x="2401" y="1785"/>
                    </a:lnTo>
                    <a:lnTo>
                      <a:pt x="2399" y="1785"/>
                    </a:lnTo>
                    <a:close/>
                    <a:moveTo>
                      <a:pt x="2611" y="2296"/>
                    </a:moveTo>
                    <a:cubicBezTo>
                      <a:pt x="2605" y="2369"/>
                      <a:pt x="2584" y="2490"/>
                      <a:pt x="2520" y="2535"/>
                    </a:cubicBezTo>
                    <a:lnTo>
                      <a:pt x="2504" y="2546"/>
                    </a:lnTo>
                    <a:lnTo>
                      <a:pt x="2509" y="2527"/>
                    </a:lnTo>
                    <a:cubicBezTo>
                      <a:pt x="2510" y="2526"/>
                      <a:pt x="2545" y="2397"/>
                      <a:pt x="2547" y="2280"/>
                    </a:cubicBezTo>
                    <a:cubicBezTo>
                      <a:pt x="2537" y="2303"/>
                      <a:pt x="2525" y="2325"/>
                      <a:pt x="2510" y="2345"/>
                    </a:cubicBezTo>
                    <a:cubicBezTo>
                      <a:pt x="2510" y="2346"/>
                      <a:pt x="2507" y="2371"/>
                      <a:pt x="2507" y="2371"/>
                    </a:cubicBezTo>
                    <a:lnTo>
                      <a:pt x="2502" y="2397"/>
                    </a:lnTo>
                    <a:cubicBezTo>
                      <a:pt x="2497" y="2428"/>
                      <a:pt x="2490" y="2457"/>
                      <a:pt x="2483" y="2482"/>
                    </a:cubicBezTo>
                    <a:lnTo>
                      <a:pt x="2477" y="2500"/>
                    </a:lnTo>
                    <a:cubicBezTo>
                      <a:pt x="2467" y="2530"/>
                      <a:pt x="2439" y="2578"/>
                      <a:pt x="2439" y="2579"/>
                    </a:cubicBezTo>
                    <a:lnTo>
                      <a:pt x="2427" y="2593"/>
                    </a:lnTo>
                    <a:cubicBezTo>
                      <a:pt x="2427" y="2593"/>
                      <a:pt x="2422" y="2598"/>
                      <a:pt x="2417" y="2602"/>
                    </a:cubicBezTo>
                    <a:cubicBezTo>
                      <a:pt x="2420" y="2602"/>
                      <a:pt x="2424" y="2602"/>
                      <a:pt x="2424" y="2602"/>
                    </a:cubicBezTo>
                    <a:lnTo>
                      <a:pt x="2435" y="2601"/>
                    </a:lnTo>
                    <a:cubicBezTo>
                      <a:pt x="2445" y="2601"/>
                      <a:pt x="2456" y="2599"/>
                      <a:pt x="2466" y="2596"/>
                    </a:cubicBezTo>
                    <a:lnTo>
                      <a:pt x="2480" y="2592"/>
                    </a:lnTo>
                    <a:cubicBezTo>
                      <a:pt x="2490" y="2589"/>
                      <a:pt x="2500" y="2584"/>
                      <a:pt x="2509" y="2579"/>
                    </a:cubicBezTo>
                    <a:lnTo>
                      <a:pt x="2522" y="2571"/>
                    </a:lnTo>
                    <a:lnTo>
                      <a:pt x="2525" y="2569"/>
                    </a:lnTo>
                    <a:cubicBezTo>
                      <a:pt x="2535" y="2562"/>
                      <a:pt x="2545" y="2554"/>
                      <a:pt x="2554" y="2545"/>
                    </a:cubicBezTo>
                    <a:lnTo>
                      <a:pt x="2565" y="2533"/>
                    </a:lnTo>
                    <a:cubicBezTo>
                      <a:pt x="2601" y="2492"/>
                      <a:pt x="2627" y="2432"/>
                      <a:pt x="2641" y="2356"/>
                    </a:cubicBezTo>
                    <a:cubicBezTo>
                      <a:pt x="2631" y="2336"/>
                      <a:pt x="2621" y="2316"/>
                      <a:pt x="2611" y="2296"/>
                    </a:cubicBezTo>
                    <a:close/>
                    <a:moveTo>
                      <a:pt x="2327" y="1903"/>
                    </a:moveTo>
                    <a:cubicBezTo>
                      <a:pt x="2315" y="1870"/>
                      <a:pt x="2296" y="1829"/>
                      <a:pt x="2271" y="1795"/>
                    </a:cubicBezTo>
                    <a:cubicBezTo>
                      <a:pt x="2254" y="1795"/>
                      <a:pt x="2238" y="1795"/>
                      <a:pt x="2223" y="1794"/>
                    </a:cubicBezTo>
                    <a:cubicBezTo>
                      <a:pt x="2256" y="1824"/>
                      <a:pt x="2297" y="1865"/>
                      <a:pt x="2327" y="1903"/>
                    </a:cubicBezTo>
                    <a:close/>
                    <a:moveTo>
                      <a:pt x="1748" y="1508"/>
                    </a:moveTo>
                    <a:cubicBezTo>
                      <a:pt x="1752" y="1510"/>
                      <a:pt x="1758" y="1513"/>
                      <a:pt x="1767" y="1518"/>
                    </a:cubicBezTo>
                    <a:cubicBezTo>
                      <a:pt x="1819" y="1548"/>
                      <a:pt x="1954" y="1643"/>
                      <a:pt x="2263" y="1934"/>
                    </a:cubicBezTo>
                    <a:lnTo>
                      <a:pt x="2278" y="1948"/>
                    </a:lnTo>
                    <a:cubicBezTo>
                      <a:pt x="2314" y="1982"/>
                      <a:pt x="2349" y="2016"/>
                      <a:pt x="2386" y="2051"/>
                    </a:cubicBezTo>
                    <a:cubicBezTo>
                      <a:pt x="2386" y="2043"/>
                      <a:pt x="2385" y="2026"/>
                      <a:pt x="2385" y="2026"/>
                    </a:cubicBezTo>
                    <a:lnTo>
                      <a:pt x="2384" y="2006"/>
                    </a:lnTo>
                    <a:cubicBezTo>
                      <a:pt x="2381" y="1972"/>
                      <a:pt x="2376" y="1939"/>
                      <a:pt x="2369" y="1909"/>
                    </a:cubicBezTo>
                    <a:lnTo>
                      <a:pt x="2362" y="1884"/>
                    </a:lnTo>
                    <a:cubicBezTo>
                      <a:pt x="2359" y="1873"/>
                      <a:pt x="2356" y="1863"/>
                      <a:pt x="2352" y="1854"/>
                    </a:cubicBezTo>
                    <a:cubicBezTo>
                      <a:pt x="2349" y="1844"/>
                      <a:pt x="2345" y="1836"/>
                      <a:pt x="2341" y="1828"/>
                    </a:cubicBezTo>
                    <a:cubicBezTo>
                      <a:pt x="2334" y="1815"/>
                      <a:pt x="2327" y="1804"/>
                      <a:pt x="2320" y="1793"/>
                    </a:cubicBezTo>
                    <a:cubicBezTo>
                      <a:pt x="2318" y="1793"/>
                      <a:pt x="2294" y="1795"/>
                      <a:pt x="2288" y="1795"/>
                    </a:cubicBezTo>
                    <a:cubicBezTo>
                      <a:pt x="2329" y="1852"/>
                      <a:pt x="2351" y="1927"/>
                      <a:pt x="2359" y="1956"/>
                    </a:cubicBezTo>
                    <a:cubicBezTo>
                      <a:pt x="2360" y="1960"/>
                      <a:pt x="2361" y="1964"/>
                      <a:pt x="2361" y="1968"/>
                    </a:cubicBezTo>
                    <a:cubicBezTo>
                      <a:pt x="2361" y="1968"/>
                      <a:pt x="2362" y="1971"/>
                      <a:pt x="2362" y="1971"/>
                    </a:cubicBezTo>
                    <a:lnTo>
                      <a:pt x="2363" y="1974"/>
                    </a:lnTo>
                    <a:lnTo>
                      <a:pt x="2350" y="1975"/>
                    </a:lnTo>
                    <a:lnTo>
                      <a:pt x="2349" y="1975"/>
                    </a:lnTo>
                    <a:lnTo>
                      <a:pt x="2348" y="1974"/>
                    </a:lnTo>
                    <a:cubicBezTo>
                      <a:pt x="2348" y="1974"/>
                      <a:pt x="2345" y="1959"/>
                      <a:pt x="2345" y="1959"/>
                    </a:cubicBezTo>
                    <a:cubicBezTo>
                      <a:pt x="2326" y="1909"/>
                      <a:pt x="2238" y="1826"/>
                      <a:pt x="2200" y="1792"/>
                    </a:cubicBezTo>
                    <a:cubicBezTo>
                      <a:pt x="2146" y="1786"/>
                      <a:pt x="2103" y="1773"/>
                      <a:pt x="2074" y="1754"/>
                    </a:cubicBezTo>
                    <a:cubicBezTo>
                      <a:pt x="2024" y="1720"/>
                      <a:pt x="1966" y="1650"/>
                      <a:pt x="1914" y="1588"/>
                    </a:cubicBezTo>
                    <a:cubicBezTo>
                      <a:pt x="1868" y="1531"/>
                      <a:pt x="1824" y="1478"/>
                      <a:pt x="1797" y="1465"/>
                    </a:cubicBezTo>
                    <a:cubicBezTo>
                      <a:pt x="1782" y="1469"/>
                      <a:pt x="1761" y="1479"/>
                      <a:pt x="1748" y="1508"/>
                    </a:cubicBezTo>
                    <a:close/>
                    <a:moveTo>
                      <a:pt x="2702" y="1831"/>
                    </a:moveTo>
                    <a:cubicBezTo>
                      <a:pt x="2738" y="1865"/>
                      <a:pt x="2798" y="1924"/>
                      <a:pt x="2821" y="1956"/>
                    </a:cubicBezTo>
                    <a:cubicBezTo>
                      <a:pt x="2821" y="1956"/>
                      <a:pt x="2825" y="1961"/>
                      <a:pt x="2824" y="1961"/>
                    </a:cubicBezTo>
                    <a:cubicBezTo>
                      <a:pt x="2829" y="1968"/>
                      <a:pt x="2830" y="1974"/>
                      <a:pt x="2826" y="1978"/>
                    </a:cubicBezTo>
                    <a:cubicBezTo>
                      <a:pt x="2819" y="1984"/>
                      <a:pt x="2811" y="1993"/>
                      <a:pt x="2615" y="1873"/>
                    </a:cubicBezTo>
                    <a:cubicBezTo>
                      <a:pt x="2618" y="1879"/>
                      <a:pt x="2621" y="1887"/>
                      <a:pt x="2622" y="1888"/>
                    </a:cubicBezTo>
                    <a:cubicBezTo>
                      <a:pt x="2662" y="1922"/>
                      <a:pt x="2710" y="1953"/>
                      <a:pt x="2763" y="1979"/>
                    </a:cubicBezTo>
                    <a:lnTo>
                      <a:pt x="2776" y="1985"/>
                    </a:lnTo>
                    <a:cubicBezTo>
                      <a:pt x="2788" y="1991"/>
                      <a:pt x="2800" y="1997"/>
                      <a:pt x="2812" y="2002"/>
                    </a:cubicBezTo>
                    <a:lnTo>
                      <a:pt x="2826" y="2007"/>
                    </a:lnTo>
                    <a:lnTo>
                      <a:pt x="2847" y="2015"/>
                    </a:lnTo>
                    <a:lnTo>
                      <a:pt x="2870" y="2023"/>
                    </a:lnTo>
                    <a:cubicBezTo>
                      <a:pt x="2870" y="2023"/>
                      <a:pt x="2872" y="2024"/>
                      <a:pt x="2874" y="2025"/>
                    </a:cubicBezTo>
                    <a:cubicBezTo>
                      <a:pt x="2851" y="1932"/>
                      <a:pt x="2781" y="1852"/>
                      <a:pt x="2750" y="1820"/>
                    </a:cubicBezTo>
                    <a:cubicBezTo>
                      <a:pt x="2735" y="1825"/>
                      <a:pt x="2718" y="1829"/>
                      <a:pt x="2702" y="1831"/>
                    </a:cubicBezTo>
                    <a:close/>
                    <a:moveTo>
                      <a:pt x="2261" y="2738"/>
                    </a:moveTo>
                    <a:cubicBezTo>
                      <a:pt x="2277" y="2740"/>
                      <a:pt x="2297" y="2741"/>
                      <a:pt x="2319" y="2734"/>
                    </a:cubicBezTo>
                    <a:cubicBezTo>
                      <a:pt x="2370" y="2720"/>
                      <a:pt x="2415" y="2680"/>
                      <a:pt x="2455" y="2613"/>
                    </a:cubicBezTo>
                    <a:cubicBezTo>
                      <a:pt x="2447" y="2615"/>
                      <a:pt x="2439" y="2616"/>
                      <a:pt x="2431" y="2616"/>
                    </a:cubicBezTo>
                    <a:cubicBezTo>
                      <a:pt x="2413" y="2652"/>
                      <a:pt x="2363" y="2730"/>
                      <a:pt x="2261" y="2738"/>
                    </a:cubicBezTo>
                    <a:close/>
                    <a:moveTo>
                      <a:pt x="2707" y="2338"/>
                    </a:moveTo>
                    <a:lnTo>
                      <a:pt x="2712" y="2314"/>
                    </a:lnTo>
                    <a:lnTo>
                      <a:pt x="2715" y="2296"/>
                    </a:lnTo>
                    <a:cubicBezTo>
                      <a:pt x="2723" y="2247"/>
                      <a:pt x="2726" y="2197"/>
                      <a:pt x="2728" y="2164"/>
                    </a:cubicBezTo>
                    <a:cubicBezTo>
                      <a:pt x="2706" y="2147"/>
                      <a:pt x="2684" y="2127"/>
                      <a:pt x="2663" y="2106"/>
                    </a:cubicBezTo>
                    <a:cubicBezTo>
                      <a:pt x="2677" y="2166"/>
                      <a:pt x="2693" y="2245"/>
                      <a:pt x="2693" y="2307"/>
                    </a:cubicBezTo>
                    <a:cubicBezTo>
                      <a:pt x="2693" y="2312"/>
                      <a:pt x="2692" y="2318"/>
                      <a:pt x="2692" y="2323"/>
                    </a:cubicBezTo>
                    <a:lnTo>
                      <a:pt x="2692" y="2324"/>
                    </a:lnTo>
                    <a:lnTo>
                      <a:pt x="2679" y="2326"/>
                    </a:lnTo>
                    <a:lnTo>
                      <a:pt x="2678" y="2324"/>
                    </a:lnTo>
                    <a:cubicBezTo>
                      <a:pt x="2678" y="2323"/>
                      <a:pt x="2641" y="2186"/>
                      <a:pt x="2602" y="2105"/>
                    </a:cubicBezTo>
                    <a:cubicBezTo>
                      <a:pt x="2601" y="2104"/>
                      <a:pt x="2597" y="2102"/>
                      <a:pt x="2597" y="2102"/>
                    </a:cubicBezTo>
                    <a:cubicBezTo>
                      <a:pt x="2596" y="2102"/>
                      <a:pt x="2588" y="2098"/>
                      <a:pt x="2574" y="2090"/>
                    </a:cubicBezTo>
                    <a:cubicBezTo>
                      <a:pt x="2575" y="2102"/>
                      <a:pt x="2576" y="2114"/>
                      <a:pt x="2576" y="2127"/>
                    </a:cubicBezTo>
                    <a:cubicBezTo>
                      <a:pt x="2576" y="2139"/>
                      <a:pt x="2575" y="2151"/>
                      <a:pt x="2574" y="2163"/>
                    </a:cubicBezTo>
                    <a:cubicBezTo>
                      <a:pt x="2582" y="2189"/>
                      <a:pt x="2592" y="2217"/>
                      <a:pt x="2604" y="2245"/>
                    </a:cubicBezTo>
                    <a:lnTo>
                      <a:pt x="2613" y="2266"/>
                    </a:lnTo>
                    <a:cubicBezTo>
                      <a:pt x="2624" y="2291"/>
                      <a:pt x="2636" y="2315"/>
                      <a:pt x="2648" y="2339"/>
                    </a:cubicBezTo>
                    <a:lnTo>
                      <a:pt x="2652" y="2345"/>
                    </a:lnTo>
                    <a:lnTo>
                      <a:pt x="2656" y="2353"/>
                    </a:lnTo>
                    <a:lnTo>
                      <a:pt x="2659" y="2358"/>
                    </a:lnTo>
                    <a:lnTo>
                      <a:pt x="2673" y="2382"/>
                    </a:lnTo>
                    <a:lnTo>
                      <a:pt x="2684" y="2400"/>
                    </a:lnTo>
                    <a:cubicBezTo>
                      <a:pt x="2684" y="2400"/>
                      <a:pt x="2684" y="2401"/>
                      <a:pt x="2685" y="2402"/>
                    </a:cubicBezTo>
                    <a:cubicBezTo>
                      <a:pt x="2690" y="2393"/>
                      <a:pt x="2694" y="2382"/>
                      <a:pt x="2699" y="2369"/>
                    </a:cubicBezTo>
                    <a:cubicBezTo>
                      <a:pt x="2702" y="2360"/>
                      <a:pt x="2705" y="2349"/>
                      <a:pt x="2707" y="2338"/>
                    </a:cubicBezTo>
                    <a:close/>
                    <a:moveTo>
                      <a:pt x="2074" y="1587"/>
                    </a:moveTo>
                    <a:cubicBezTo>
                      <a:pt x="2094" y="1589"/>
                      <a:pt x="2105" y="1584"/>
                      <a:pt x="2107" y="1578"/>
                    </a:cubicBezTo>
                    <a:cubicBezTo>
                      <a:pt x="2107" y="1578"/>
                      <a:pt x="2107" y="1577"/>
                      <a:pt x="2107" y="1577"/>
                    </a:cubicBezTo>
                    <a:cubicBezTo>
                      <a:pt x="2107" y="1573"/>
                      <a:pt x="2104" y="1569"/>
                      <a:pt x="2099" y="1565"/>
                    </a:cubicBezTo>
                    <a:cubicBezTo>
                      <a:pt x="2081" y="1550"/>
                      <a:pt x="2074" y="1543"/>
                      <a:pt x="2072" y="1525"/>
                    </a:cubicBezTo>
                    <a:cubicBezTo>
                      <a:pt x="2056" y="1524"/>
                      <a:pt x="2043" y="1523"/>
                      <a:pt x="2031" y="1523"/>
                    </a:cubicBezTo>
                    <a:cubicBezTo>
                      <a:pt x="2037" y="1544"/>
                      <a:pt x="2051" y="1586"/>
                      <a:pt x="2074" y="1587"/>
                    </a:cubicBezTo>
                    <a:close/>
                    <a:moveTo>
                      <a:pt x="2283" y="1646"/>
                    </a:moveTo>
                    <a:lnTo>
                      <a:pt x="2299" y="1647"/>
                    </a:lnTo>
                    <a:cubicBezTo>
                      <a:pt x="2325" y="1649"/>
                      <a:pt x="2350" y="1650"/>
                      <a:pt x="2375" y="1648"/>
                    </a:cubicBezTo>
                    <a:lnTo>
                      <a:pt x="2389" y="1648"/>
                    </a:lnTo>
                    <a:cubicBezTo>
                      <a:pt x="2399" y="1647"/>
                      <a:pt x="2409" y="1646"/>
                      <a:pt x="2420" y="1644"/>
                    </a:cubicBezTo>
                    <a:lnTo>
                      <a:pt x="2433" y="1642"/>
                    </a:lnTo>
                    <a:cubicBezTo>
                      <a:pt x="2444" y="1640"/>
                      <a:pt x="2456" y="1638"/>
                      <a:pt x="2468" y="1635"/>
                    </a:cubicBezTo>
                    <a:lnTo>
                      <a:pt x="2469" y="1635"/>
                    </a:lnTo>
                    <a:lnTo>
                      <a:pt x="2479" y="1633"/>
                    </a:lnTo>
                    <a:cubicBezTo>
                      <a:pt x="2493" y="1629"/>
                      <a:pt x="2508" y="1624"/>
                      <a:pt x="2523" y="1618"/>
                    </a:cubicBezTo>
                    <a:lnTo>
                      <a:pt x="2524" y="1618"/>
                    </a:lnTo>
                    <a:lnTo>
                      <a:pt x="2533" y="1614"/>
                    </a:lnTo>
                    <a:cubicBezTo>
                      <a:pt x="2562" y="1602"/>
                      <a:pt x="2588" y="1586"/>
                      <a:pt x="2612" y="1568"/>
                    </a:cubicBezTo>
                    <a:cubicBezTo>
                      <a:pt x="2553" y="1574"/>
                      <a:pt x="2385" y="1585"/>
                      <a:pt x="2256" y="1545"/>
                    </a:cubicBezTo>
                    <a:lnTo>
                      <a:pt x="2198" y="1538"/>
                    </a:lnTo>
                    <a:lnTo>
                      <a:pt x="2171" y="1535"/>
                    </a:lnTo>
                    <a:lnTo>
                      <a:pt x="2161" y="1534"/>
                    </a:lnTo>
                    <a:cubicBezTo>
                      <a:pt x="2161" y="1534"/>
                      <a:pt x="2091" y="1527"/>
                      <a:pt x="2086" y="1527"/>
                    </a:cubicBezTo>
                    <a:cubicBezTo>
                      <a:pt x="2088" y="1537"/>
                      <a:pt x="2093" y="1542"/>
                      <a:pt x="2108" y="1554"/>
                    </a:cubicBezTo>
                    <a:cubicBezTo>
                      <a:pt x="2117" y="1561"/>
                      <a:pt x="2122" y="1569"/>
                      <a:pt x="2122" y="1577"/>
                    </a:cubicBezTo>
                    <a:cubicBezTo>
                      <a:pt x="2122" y="1579"/>
                      <a:pt x="2121" y="1581"/>
                      <a:pt x="2120" y="1584"/>
                    </a:cubicBezTo>
                    <a:cubicBezTo>
                      <a:pt x="2115" y="1596"/>
                      <a:pt x="2098" y="1603"/>
                      <a:pt x="2073" y="1602"/>
                    </a:cubicBezTo>
                    <a:cubicBezTo>
                      <a:pt x="2041" y="1600"/>
                      <a:pt x="2024" y="1552"/>
                      <a:pt x="2016" y="1522"/>
                    </a:cubicBezTo>
                    <a:cubicBezTo>
                      <a:pt x="1994" y="1522"/>
                      <a:pt x="1977" y="1524"/>
                      <a:pt x="1965" y="1527"/>
                    </a:cubicBezTo>
                    <a:cubicBezTo>
                      <a:pt x="1966" y="1544"/>
                      <a:pt x="1971" y="1592"/>
                      <a:pt x="2001" y="1621"/>
                    </a:cubicBezTo>
                    <a:cubicBezTo>
                      <a:pt x="2018" y="1637"/>
                      <a:pt x="2039" y="1644"/>
                      <a:pt x="2065" y="1643"/>
                    </a:cubicBezTo>
                    <a:cubicBezTo>
                      <a:pt x="2106" y="1641"/>
                      <a:pt x="2136" y="1629"/>
                      <a:pt x="2154" y="1607"/>
                    </a:cubicBezTo>
                    <a:cubicBezTo>
                      <a:pt x="2157" y="1601"/>
                      <a:pt x="2159" y="1594"/>
                      <a:pt x="2160" y="1586"/>
                    </a:cubicBezTo>
                    <a:lnTo>
                      <a:pt x="2161" y="1576"/>
                    </a:lnTo>
                    <a:cubicBezTo>
                      <a:pt x="2161" y="1572"/>
                      <a:pt x="2162" y="1567"/>
                      <a:pt x="2162" y="1563"/>
                    </a:cubicBezTo>
                    <a:cubicBezTo>
                      <a:pt x="2162" y="1559"/>
                      <a:pt x="2162" y="1555"/>
                      <a:pt x="2161" y="1551"/>
                    </a:cubicBezTo>
                    <a:lnTo>
                      <a:pt x="2160" y="1540"/>
                    </a:lnTo>
                    <a:lnTo>
                      <a:pt x="2160" y="1537"/>
                    </a:lnTo>
                    <a:lnTo>
                      <a:pt x="2174" y="1541"/>
                    </a:lnTo>
                    <a:cubicBezTo>
                      <a:pt x="2187" y="1546"/>
                      <a:pt x="2312" y="1585"/>
                      <a:pt x="2478" y="1580"/>
                    </a:cubicBezTo>
                    <a:lnTo>
                      <a:pt x="2481" y="1580"/>
                    </a:lnTo>
                    <a:lnTo>
                      <a:pt x="2478" y="1591"/>
                    </a:lnTo>
                    <a:lnTo>
                      <a:pt x="2477" y="1591"/>
                    </a:lnTo>
                    <a:cubicBezTo>
                      <a:pt x="2476" y="1592"/>
                      <a:pt x="2362" y="1635"/>
                      <a:pt x="2198" y="1598"/>
                    </a:cubicBezTo>
                    <a:cubicBezTo>
                      <a:pt x="2205" y="1611"/>
                      <a:pt x="2214" y="1624"/>
                      <a:pt x="2223" y="1637"/>
                    </a:cubicBezTo>
                    <a:cubicBezTo>
                      <a:pt x="2243" y="1641"/>
                      <a:pt x="2263" y="1644"/>
                      <a:pt x="2283" y="1646"/>
                    </a:cubicBezTo>
                    <a:close/>
                    <a:moveTo>
                      <a:pt x="1674" y="1935"/>
                    </a:moveTo>
                    <a:cubicBezTo>
                      <a:pt x="1761" y="1927"/>
                      <a:pt x="1818" y="1902"/>
                      <a:pt x="1868" y="1881"/>
                    </a:cubicBezTo>
                    <a:cubicBezTo>
                      <a:pt x="1882" y="1874"/>
                      <a:pt x="1897" y="1868"/>
                      <a:pt x="1912" y="1862"/>
                    </a:cubicBezTo>
                    <a:cubicBezTo>
                      <a:pt x="1946" y="1842"/>
                      <a:pt x="1991" y="1829"/>
                      <a:pt x="2048" y="1821"/>
                    </a:cubicBezTo>
                    <a:cubicBezTo>
                      <a:pt x="2029" y="1808"/>
                      <a:pt x="2010" y="1796"/>
                      <a:pt x="1992" y="1786"/>
                    </a:cubicBezTo>
                    <a:cubicBezTo>
                      <a:pt x="1929" y="1787"/>
                      <a:pt x="1817" y="1792"/>
                      <a:pt x="1768" y="1813"/>
                    </a:cubicBezTo>
                    <a:cubicBezTo>
                      <a:pt x="1710" y="1837"/>
                      <a:pt x="1559" y="1899"/>
                      <a:pt x="1435" y="1814"/>
                    </a:cubicBezTo>
                    <a:cubicBezTo>
                      <a:pt x="1468" y="1861"/>
                      <a:pt x="1547" y="1947"/>
                      <a:pt x="1674" y="1935"/>
                    </a:cubicBezTo>
                    <a:close/>
                    <a:moveTo>
                      <a:pt x="2697" y="2409"/>
                    </a:moveTo>
                    <a:cubicBezTo>
                      <a:pt x="2695" y="2413"/>
                      <a:pt x="2693" y="2416"/>
                      <a:pt x="2691" y="2420"/>
                    </a:cubicBezTo>
                    <a:lnTo>
                      <a:pt x="2685" y="2428"/>
                    </a:lnTo>
                    <a:cubicBezTo>
                      <a:pt x="2685" y="2428"/>
                      <a:pt x="2685" y="2428"/>
                      <a:pt x="2685" y="2428"/>
                    </a:cubicBezTo>
                    <a:cubicBezTo>
                      <a:pt x="2685" y="2436"/>
                      <a:pt x="2685" y="2452"/>
                      <a:pt x="2685" y="2452"/>
                    </a:cubicBezTo>
                    <a:cubicBezTo>
                      <a:pt x="2685" y="2464"/>
                      <a:pt x="2685" y="2475"/>
                      <a:pt x="2684" y="2486"/>
                    </a:cubicBezTo>
                    <a:cubicBezTo>
                      <a:pt x="2689" y="2466"/>
                      <a:pt x="2694" y="2439"/>
                      <a:pt x="2697" y="2409"/>
                    </a:cubicBezTo>
                    <a:close/>
                    <a:moveTo>
                      <a:pt x="2185" y="1580"/>
                    </a:moveTo>
                    <a:lnTo>
                      <a:pt x="2188" y="1581"/>
                    </a:lnTo>
                    <a:cubicBezTo>
                      <a:pt x="2286" y="1605"/>
                      <a:pt x="2362" y="1601"/>
                      <a:pt x="2408" y="1594"/>
                    </a:cubicBezTo>
                    <a:cubicBezTo>
                      <a:pt x="2299" y="1590"/>
                      <a:pt x="2217" y="1570"/>
                      <a:pt x="2176" y="1557"/>
                    </a:cubicBezTo>
                    <a:cubicBezTo>
                      <a:pt x="2176" y="1562"/>
                      <a:pt x="2176" y="1571"/>
                      <a:pt x="2176" y="1571"/>
                    </a:cubicBezTo>
                    <a:cubicBezTo>
                      <a:pt x="2176" y="1571"/>
                      <a:pt x="2175" y="1576"/>
                      <a:pt x="2175" y="1578"/>
                    </a:cubicBezTo>
                    <a:cubicBezTo>
                      <a:pt x="2178" y="1578"/>
                      <a:pt x="2185" y="1580"/>
                      <a:pt x="2185" y="1580"/>
                    </a:cubicBezTo>
                    <a:close/>
                    <a:moveTo>
                      <a:pt x="2561" y="2065"/>
                    </a:moveTo>
                    <a:lnTo>
                      <a:pt x="2572" y="2072"/>
                    </a:lnTo>
                    <a:cubicBezTo>
                      <a:pt x="2572" y="2072"/>
                      <a:pt x="2585" y="2080"/>
                      <a:pt x="2590" y="2083"/>
                    </a:cubicBezTo>
                    <a:lnTo>
                      <a:pt x="2589" y="2079"/>
                    </a:lnTo>
                    <a:lnTo>
                      <a:pt x="2585" y="2054"/>
                    </a:lnTo>
                    <a:cubicBezTo>
                      <a:pt x="2581" y="2037"/>
                      <a:pt x="2577" y="2020"/>
                      <a:pt x="2572" y="2005"/>
                    </a:cubicBezTo>
                    <a:cubicBezTo>
                      <a:pt x="2569" y="1995"/>
                      <a:pt x="2566" y="1986"/>
                      <a:pt x="2563" y="1976"/>
                    </a:cubicBezTo>
                    <a:cubicBezTo>
                      <a:pt x="2553" y="1948"/>
                      <a:pt x="2541" y="1922"/>
                      <a:pt x="2528" y="1900"/>
                    </a:cubicBezTo>
                    <a:cubicBezTo>
                      <a:pt x="2527" y="1899"/>
                      <a:pt x="2491" y="1880"/>
                      <a:pt x="2481" y="1874"/>
                    </a:cubicBezTo>
                    <a:cubicBezTo>
                      <a:pt x="2528" y="1948"/>
                      <a:pt x="2553" y="2025"/>
                      <a:pt x="2553" y="2025"/>
                    </a:cubicBezTo>
                    <a:lnTo>
                      <a:pt x="2560" y="2047"/>
                    </a:lnTo>
                    <a:lnTo>
                      <a:pt x="2542" y="2033"/>
                    </a:lnTo>
                    <a:cubicBezTo>
                      <a:pt x="2503" y="2003"/>
                      <a:pt x="2431" y="1933"/>
                      <a:pt x="2375" y="1877"/>
                    </a:cubicBezTo>
                    <a:cubicBezTo>
                      <a:pt x="2378" y="1886"/>
                      <a:pt x="2381" y="1895"/>
                      <a:pt x="2383" y="1904"/>
                    </a:cubicBezTo>
                    <a:cubicBezTo>
                      <a:pt x="2449" y="1986"/>
                      <a:pt x="2516" y="2037"/>
                      <a:pt x="2561" y="2065"/>
                    </a:cubicBezTo>
                    <a:close/>
                    <a:moveTo>
                      <a:pt x="2336" y="1792"/>
                    </a:moveTo>
                    <a:cubicBezTo>
                      <a:pt x="2347" y="1808"/>
                      <a:pt x="2357" y="1826"/>
                      <a:pt x="2365" y="1847"/>
                    </a:cubicBezTo>
                    <a:cubicBezTo>
                      <a:pt x="2407" y="1889"/>
                      <a:pt x="2482" y="1964"/>
                      <a:pt x="2531" y="2006"/>
                    </a:cubicBezTo>
                    <a:cubicBezTo>
                      <a:pt x="2518" y="1971"/>
                      <a:pt x="2492" y="1913"/>
                      <a:pt x="2454" y="1859"/>
                    </a:cubicBezTo>
                    <a:cubicBezTo>
                      <a:pt x="2412" y="1835"/>
                      <a:pt x="2375" y="1813"/>
                      <a:pt x="2343" y="1792"/>
                    </a:cubicBezTo>
                    <a:cubicBezTo>
                      <a:pt x="2342" y="1792"/>
                      <a:pt x="2339" y="1792"/>
                      <a:pt x="2336" y="1792"/>
                    </a:cubicBezTo>
                    <a:close/>
                    <a:moveTo>
                      <a:pt x="2486" y="2218"/>
                    </a:moveTo>
                    <a:lnTo>
                      <a:pt x="2492" y="2245"/>
                    </a:lnTo>
                    <a:cubicBezTo>
                      <a:pt x="2499" y="2283"/>
                      <a:pt x="2501" y="2313"/>
                      <a:pt x="2501" y="2333"/>
                    </a:cubicBezTo>
                    <a:cubicBezTo>
                      <a:pt x="2505" y="2328"/>
                      <a:pt x="2509" y="2321"/>
                      <a:pt x="2509" y="2321"/>
                    </a:cubicBezTo>
                    <a:cubicBezTo>
                      <a:pt x="2525" y="2296"/>
                      <a:pt x="2538" y="2268"/>
                      <a:pt x="2546" y="2238"/>
                    </a:cubicBezTo>
                    <a:cubicBezTo>
                      <a:pt x="2549" y="2228"/>
                      <a:pt x="2552" y="2219"/>
                      <a:pt x="2554" y="2209"/>
                    </a:cubicBezTo>
                    <a:cubicBezTo>
                      <a:pt x="2557" y="2194"/>
                      <a:pt x="2559" y="2179"/>
                      <a:pt x="2560" y="2165"/>
                    </a:cubicBezTo>
                    <a:cubicBezTo>
                      <a:pt x="2561" y="2154"/>
                      <a:pt x="2562" y="2142"/>
                      <a:pt x="2562" y="2131"/>
                    </a:cubicBezTo>
                    <a:lnTo>
                      <a:pt x="2562" y="2127"/>
                    </a:lnTo>
                    <a:cubicBezTo>
                      <a:pt x="2562" y="2112"/>
                      <a:pt x="2561" y="2096"/>
                      <a:pt x="2559" y="2081"/>
                    </a:cubicBezTo>
                    <a:cubicBezTo>
                      <a:pt x="2551" y="2076"/>
                      <a:pt x="2543" y="2071"/>
                      <a:pt x="2534" y="2064"/>
                    </a:cubicBezTo>
                    <a:cubicBezTo>
                      <a:pt x="2534" y="2072"/>
                      <a:pt x="2535" y="2080"/>
                      <a:pt x="2535" y="2087"/>
                    </a:cubicBezTo>
                    <a:cubicBezTo>
                      <a:pt x="2535" y="2143"/>
                      <a:pt x="2523" y="2193"/>
                      <a:pt x="2522" y="2195"/>
                    </a:cubicBezTo>
                    <a:lnTo>
                      <a:pt x="2522" y="2197"/>
                    </a:lnTo>
                    <a:lnTo>
                      <a:pt x="2508" y="2195"/>
                    </a:lnTo>
                    <a:lnTo>
                      <a:pt x="2508" y="2194"/>
                    </a:lnTo>
                    <a:cubicBezTo>
                      <a:pt x="2508" y="2193"/>
                      <a:pt x="2508" y="2192"/>
                      <a:pt x="2508" y="2191"/>
                    </a:cubicBezTo>
                    <a:cubicBezTo>
                      <a:pt x="2508" y="2110"/>
                      <a:pt x="2459" y="2018"/>
                      <a:pt x="2443" y="1991"/>
                    </a:cubicBezTo>
                    <a:cubicBezTo>
                      <a:pt x="2425" y="1973"/>
                      <a:pt x="2406" y="1953"/>
                      <a:pt x="2389" y="1933"/>
                    </a:cubicBezTo>
                    <a:cubicBezTo>
                      <a:pt x="2396" y="1968"/>
                      <a:pt x="2398" y="2000"/>
                      <a:pt x="2399" y="2022"/>
                    </a:cubicBezTo>
                    <a:cubicBezTo>
                      <a:pt x="2440" y="2082"/>
                      <a:pt x="2469" y="2148"/>
                      <a:pt x="2486" y="2218"/>
                    </a:cubicBezTo>
                    <a:close/>
                    <a:moveTo>
                      <a:pt x="2661" y="2612"/>
                    </a:moveTo>
                    <a:cubicBezTo>
                      <a:pt x="2666" y="2610"/>
                      <a:pt x="2676" y="2604"/>
                      <a:pt x="2688" y="2595"/>
                    </a:cubicBezTo>
                    <a:cubicBezTo>
                      <a:pt x="2694" y="2590"/>
                      <a:pt x="2700" y="2585"/>
                      <a:pt x="2706" y="2580"/>
                    </a:cubicBezTo>
                    <a:cubicBezTo>
                      <a:pt x="2733" y="2556"/>
                      <a:pt x="2767" y="2514"/>
                      <a:pt x="2781" y="2450"/>
                    </a:cubicBezTo>
                    <a:cubicBezTo>
                      <a:pt x="2756" y="2410"/>
                      <a:pt x="2735" y="2368"/>
                      <a:pt x="2722" y="2338"/>
                    </a:cubicBezTo>
                    <a:cubicBezTo>
                      <a:pt x="2719" y="2350"/>
                      <a:pt x="2716" y="2362"/>
                      <a:pt x="2713" y="2372"/>
                    </a:cubicBezTo>
                    <a:cubicBezTo>
                      <a:pt x="2713" y="2373"/>
                      <a:pt x="2713" y="2373"/>
                      <a:pt x="2713" y="2374"/>
                    </a:cubicBezTo>
                    <a:cubicBezTo>
                      <a:pt x="2713" y="2470"/>
                      <a:pt x="2679" y="2548"/>
                      <a:pt x="2679" y="2549"/>
                    </a:cubicBezTo>
                    <a:lnTo>
                      <a:pt x="2678" y="2551"/>
                    </a:lnTo>
                    <a:lnTo>
                      <a:pt x="2665" y="2547"/>
                    </a:lnTo>
                    <a:lnTo>
                      <a:pt x="2665" y="2545"/>
                    </a:lnTo>
                    <a:cubicBezTo>
                      <a:pt x="2669" y="2520"/>
                      <a:pt x="2671" y="2485"/>
                      <a:pt x="2671" y="2452"/>
                    </a:cubicBezTo>
                    <a:cubicBezTo>
                      <a:pt x="2671" y="2435"/>
                      <a:pt x="2670" y="2419"/>
                      <a:pt x="2670" y="2405"/>
                    </a:cubicBezTo>
                    <a:cubicBezTo>
                      <a:pt x="2669" y="2404"/>
                      <a:pt x="2659" y="2386"/>
                      <a:pt x="2655" y="2380"/>
                    </a:cubicBezTo>
                    <a:cubicBezTo>
                      <a:pt x="2650" y="2406"/>
                      <a:pt x="2642" y="2453"/>
                      <a:pt x="2642" y="2500"/>
                    </a:cubicBezTo>
                    <a:lnTo>
                      <a:pt x="2642" y="2502"/>
                    </a:lnTo>
                    <a:lnTo>
                      <a:pt x="2641" y="2509"/>
                    </a:lnTo>
                    <a:lnTo>
                      <a:pt x="2642" y="2525"/>
                    </a:lnTo>
                    <a:cubicBezTo>
                      <a:pt x="2643" y="2561"/>
                      <a:pt x="2650" y="2591"/>
                      <a:pt x="2661" y="2612"/>
                    </a:cubicBezTo>
                    <a:close/>
                    <a:moveTo>
                      <a:pt x="2517" y="2139"/>
                    </a:moveTo>
                    <a:cubicBezTo>
                      <a:pt x="2519" y="2121"/>
                      <a:pt x="2520" y="2103"/>
                      <a:pt x="2520" y="2087"/>
                    </a:cubicBezTo>
                    <a:cubicBezTo>
                      <a:pt x="2520" y="2076"/>
                      <a:pt x="2520" y="2064"/>
                      <a:pt x="2519" y="2054"/>
                    </a:cubicBezTo>
                    <a:cubicBezTo>
                      <a:pt x="2504" y="2043"/>
                      <a:pt x="2489" y="2031"/>
                      <a:pt x="2474" y="2018"/>
                    </a:cubicBezTo>
                    <a:cubicBezTo>
                      <a:pt x="2490" y="2050"/>
                      <a:pt x="2508" y="2094"/>
                      <a:pt x="2517" y="2139"/>
                    </a:cubicBezTo>
                    <a:close/>
                    <a:moveTo>
                      <a:pt x="2372" y="2485"/>
                    </a:moveTo>
                    <a:cubicBezTo>
                      <a:pt x="2334" y="2515"/>
                      <a:pt x="2290" y="2529"/>
                      <a:pt x="2240" y="2527"/>
                    </a:cubicBezTo>
                    <a:cubicBezTo>
                      <a:pt x="2257" y="2542"/>
                      <a:pt x="2296" y="2572"/>
                      <a:pt x="2348" y="2581"/>
                    </a:cubicBezTo>
                    <a:lnTo>
                      <a:pt x="2359" y="2583"/>
                    </a:lnTo>
                    <a:cubicBezTo>
                      <a:pt x="2379" y="2585"/>
                      <a:pt x="2400" y="2584"/>
                      <a:pt x="2420" y="2580"/>
                    </a:cubicBezTo>
                    <a:cubicBezTo>
                      <a:pt x="2433" y="2565"/>
                      <a:pt x="2446" y="2543"/>
                      <a:pt x="2457" y="2514"/>
                    </a:cubicBezTo>
                    <a:cubicBezTo>
                      <a:pt x="2396" y="2553"/>
                      <a:pt x="2342" y="2549"/>
                      <a:pt x="2339" y="2548"/>
                    </a:cubicBezTo>
                    <a:lnTo>
                      <a:pt x="2337" y="2548"/>
                    </a:lnTo>
                    <a:lnTo>
                      <a:pt x="2338" y="2534"/>
                    </a:lnTo>
                    <a:lnTo>
                      <a:pt x="2340" y="2534"/>
                    </a:lnTo>
                    <a:cubicBezTo>
                      <a:pt x="2396" y="2531"/>
                      <a:pt x="2462" y="2434"/>
                      <a:pt x="2489" y="2393"/>
                    </a:cubicBezTo>
                    <a:cubicBezTo>
                      <a:pt x="2489" y="2392"/>
                      <a:pt x="2491" y="2376"/>
                      <a:pt x="2493" y="2367"/>
                    </a:cubicBezTo>
                    <a:cubicBezTo>
                      <a:pt x="2491" y="2369"/>
                      <a:pt x="2485" y="2377"/>
                      <a:pt x="2485" y="2377"/>
                    </a:cubicBezTo>
                    <a:lnTo>
                      <a:pt x="2487" y="2354"/>
                    </a:lnTo>
                    <a:cubicBezTo>
                      <a:pt x="2487" y="2354"/>
                      <a:pt x="2487" y="2349"/>
                      <a:pt x="2487" y="2340"/>
                    </a:cubicBezTo>
                    <a:cubicBezTo>
                      <a:pt x="2487" y="2327"/>
                      <a:pt x="2486" y="2308"/>
                      <a:pt x="2483" y="2284"/>
                    </a:cubicBezTo>
                    <a:cubicBezTo>
                      <a:pt x="2467" y="2350"/>
                      <a:pt x="2434" y="2434"/>
                      <a:pt x="2372" y="2485"/>
                    </a:cubicBezTo>
                    <a:close/>
                    <a:moveTo>
                      <a:pt x="2741" y="2157"/>
                    </a:moveTo>
                    <a:lnTo>
                      <a:pt x="2753" y="2166"/>
                    </a:lnTo>
                    <a:lnTo>
                      <a:pt x="2766" y="2176"/>
                    </a:lnTo>
                    <a:cubicBezTo>
                      <a:pt x="2779" y="2185"/>
                      <a:pt x="2790" y="2192"/>
                      <a:pt x="2797" y="2197"/>
                    </a:cubicBezTo>
                    <a:cubicBezTo>
                      <a:pt x="2797" y="2195"/>
                      <a:pt x="2797" y="2191"/>
                      <a:pt x="2797" y="2191"/>
                    </a:cubicBezTo>
                    <a:lnTo>
                      <a:pt x="2797" y="2188"/>
                    </a:lnTo>
                    <a:lnTo>
                      <a:pt x="2797" y="2185"/>
                    </a:lnTo>
                    <a:lnTo>
                      <a:pt x="2797" y="2173"/>
                    </a:lnTo>
                    <a:cubicBezTo>
                      <a:pt x="2796" y="2139"/>
                      <a:pt x="2791" y="2100"/>
                      <a:pt x="2781" y="2057"/>
                    </a:cubicBezTo>
                    <a:lnTo>
                      <a:pt x="2776" y="2038"/>
                    </a:lnTo>
                    <a:cubicBezTo>
                      <a:pt x="2773" y="2024"/>
                      <a:pt x="2769" y="2010"/>
                      <a:pt x="2765" y="1996"/>
                    </a:cubicBezTo>
                    <a:cubicBezTo>
                      <a:pt x="2715" y="1972"/>
                      <a:pt x="2670" y="1944"/>
                      <a:pt x="2630" y="1913"/>
                    </a:cubicBezTo>
                    <a:cubicBezTo>
                      <a:pt x="2631" y="1918"/>
                      <a:pt x="2633" y="1923"/>
                      <a:pt x="2634" y="1928"/>
                    </a:cubicBezTo>
                    <a:cubicBezTo>
                      <a:pt x="2724" y="2015"/>
                      <a:pt x="2774" y="2145"/>
                      <a:pt x="2775" y="2146"/>
                    </a:cubicBezTo>
                    <a:lnTo>
                      <a:pt x="2784" y="2169"/>
                    </a:lnTo>
                    <a:lnTo>
                      <a:pt x="2764" y="2154"/>
                    </a:lnTo>
                    <a:cubicBezTo>
                      <a:pt x="2699" y="2106"/>
                      <a:pt x="2607" y="1976"/>
                      <a:pt x="2569" y="1922"/>
                    </a:cubicBezTo>
                    <a:cubicBezTo>
                      <a:pt x="2569" y="1921"/>
                      <a:pt x="2558" y="1916"/>
                      <a:pt x="2551" y="1912"/>
                    </a:cubicBezTo>
                    <a:cubicBezTo>
                      <a:pt x="2565" y="1938"/>
                      <a:pt x="2576" y="1968"/>
                      <a:pt x="2586" y="1999"/>
                    </a:cubicBezTo>
                    <a:cubicBezTo>
                      <a:pt x="2605" y="2023"/>
                      <a:pt x="2642" y="2064"/>
                      <a:pt x="2642" y="2065"/>
                    </a:cubicBezTo>
                    <a:lnTo>
                      <a:pt x="2657" y="2080"/>
                    </a:lnTo>
                    <a:cubicBezTo>
                      <a:pt x="2657" y="2080"/>
                      <a:pt x="2710" y="2131"/>
                      <a:pt x="2731" y="2149"/>
                    </a:cubicBezTo>
                    <a:lnTo>
                      <a:pt x="2741" y="2157"/>
                    </a:lnTo>
                    <a:close/>
                    <a:moveTo>
                      <a:pt x="2465" y="2492"/>
                    </a:moveTo>
                    <a:cubicBezTo>
                      <a:pt x="2471" y="2473"/>
                      <a:pt x="2476" y="2452"/>
                      <a:pt x="2481" y="2429"/>
                    </a:cubicBezTo>
                    <a:cubicBezTo>
                      <a:pt x="2458" y="2463"/>
                      <a:pt x="2426" y="2503"/>
                      <a:pt x="2391" y="2527"/>
                    </a:cubicBezTo>
                    <a:cubicBezTo>
                      <a:pt x="2418" y="2520"/>
                      <a:pt x="2442" y="2509"/>
                      <a:pt x="2465" y="2492"/>
                    </a:cubicBezTo>
                    <a:close/>
                    <a:moveTo>
                      <a:pt x="2796" y="2447"/>
                    </a:moveTo>
                    <a:cubicBezTo>
                      <a:pt x="2811" y="2470"/>
                      <a:pt x="2826" y="2490"/>
                      <a:pt x="2841" y="2508"/>
                    </a:cubicBezTo>
                    <a:cubicBezTo>
                      <a:pt x="2852" y="2477"/>
                      <a:pt x="2883" y="2387"/>
                      <a:pt x="2883" y="2316"/>
                    </a:cubicBezTo>
                    <a:cubicBezTo>
                      <a:pt x="2883" y="2309"/>
                      <a:pt x="2882" y="2303"/>
                      <a:pt x="2882" y="2296"/>
                    </a:cubicBezTo>
                    <a:cubicBezTo>
                      <a:pt x="2871" y="2285"/>
                      <a:pt x="2860" y="2273"/>
                      <a:pt x="2850" y="2260"/>
                    </a:cubicBezTo>
                    <a:cubicBezTo>
                      <a:pt x="2850" y="2266"/>
                      <a:pt x="2850" y="2273"/>
                      <a:pt x="2850" y="2280"/>
                    </a:cubicBezTo>
                    <a:cubicBezTo>
                      <a:pt x="2850" y="2359"/>
                      <a:pt x="2838" y="2436"/>
                      <a:pt x="2838" y="2437"/>
                    </a:cubicBezTo>
                    <a:lnTo>
                      <a:pt x="2838" y="2438"/>
                    </a:lnTo>
                    <a:lnTo>
                      <a:pt x="2824" y="2438"/>
                    </a:lnTo>
                    <a:lnTo>
                      <a:pt x="2824" y="2437"/>
                    </a:lnTo>
                    <a:cubicBezTo>
                      <a:pt x="2814" y="2367"/>
                      <a:pt x="2768" y="2227"/>
                      <a:pt x="2754" y="2185"/>
                    </a:cubicBezTo>
                    <a:cubicBezTo>
                      <a:pt x="2754" y="2184"/>
                      <a:pt x="2745" y="2178"/>
                      <a:pt x="2741" y="2175"/>
                    </a:cubicBezTo>
                    <a:cubicBezTo>
                      <a:pt x="2740" y="2212"/>
                      <a:pt x="2736" y="2264"/>
                      <a:pt x="2727" y="2314"/>
                    </a:cubicBezTo>
                    <a:cubicBezTo>
                      <a:pt x="2740" y="2344"/>
                      <a:pt x="2760" y="2389"/>
                      <a:pt x="2788" y="2434"/>
                    </a:cubicBezTo>
                    <a:lnTo>
                      <a:pt x="2796" y="2447"/>
                    </a:lnTo>
                    <a:close/>
                    <a:moveTo>
                      <a:pt x="1620" y="1540"/>
                    </a:moveTo>
                    <a:cubicBezTo>
                      <a:pt x="1568" y="1565"/>
                      <a:pt x="1540" y="1648"/>
                      <a:pt x="1540" y="1718"/>
                    </a:cubicBezTo>
                    <a:cubicBezTo>
                      <a:pt x="1540" y="1736"/>
                      <a:pt x="1543" y="1754"/>
                      <a:pt x="1547" y="1772"/>
                    </a:cubicBezTo>
                    <a:cubicBezTo>
                      <a:pt x="1560" y="1752"/>
                      <a:pt x="1585" y="1722"/>
                      <a:pt x="1624" y="1708"/>
                    </a:cubicBezTo>
                    <a:cubicBezTo>
                      <a:pt x="1660" y="1695"/>
                      <a:pt x="1699" y="1698"/>
                      <a:pt x="1741" y="1718"/>
                    </a:cubicBezTo>
                    <a:cubicBezTo>
                      <a:pt x="1753" y="1713"/>
                      <a:pt x="1844" y="1686"/>
                      <a:pt x="1997" y="1772"/>
                    </a:cubicBezTo>
                    <a:lnTo>
                      <a:pt x="2014" y="1782"/>
                    </a:lnTo>
                    <a:cubicBezTo>
                      <a:pt x="2032" y="1793"/>
                      <a:pt x="2051" y="1805"/>
                      <a:pt x="2070" y="1819"/>
                    </a:cubicBezTo>
                    <a:lnTo>
                      <a:pt x="2083" y="1828"/>
                    </a:lnTo>
                    <a:cubicBezTo>
                      <a:pt x="2106" y="1845"/>
                      <a:pt x="2130" y="1865"/>
                      <a:pt x="2153" y="1886"/>
                    </a:cubicBezTo>
                    <a:cubicBezTo>
                      <a:pt x="2153" y="1886"/>
                      <a:pt x="2170" y="1900"/>
                      <a:pt x="2170" y="1901"/>
                    </a:cubicBezTo>
                    <a:cubicBezTo>
                      <a:pt x="2172" y="1902"/>
                      <a:pt x="2200" y="1914"/>
                      <a:pt x="2232" y="1925"/>
                    </a:cubicBezTo>
                    <a:cubicBezTo>
                      <a:pt x="1878" y="1594"/>
                      <a:pt x="1762" y="1530"/>
                      <a:pt x="1741" y="1520"/>
                    </a:cubicBezTo>
                    <a:cubicBezTo>
                      <a:pt x="1707" y="1519"/>
                      <a:pt x="1659" y="1522"/>
                      <a:pt x="1620" y="1540"/>
                    </a:cubicBezTo>
                    <a:close/>
                    <a:moveTo>
                      <a:pt x="2491" y="1645"/>
                    </a:moveTo>
                    <a:cubicBezTo>
                      <a:pt x="2596" y="1760"/>
                      <a:pt x="2746" y="1761"/>
                      <a:pt x="2748" y="1761"/>
                    </a:cubicBezTo>
                    <a:lnTo>
                      <a:pt x="2750" y="1761"/>
                    </a:lnTo>
                    <a:lnTo>
                      <a:pt x="2752" y="1775"/>
                    </a:lnTo>
                    <a:lnTo>
                      <a:pt x="2750" y="1775"/>
                    </a:lnTo>
                    <a:cubicBezTo>
                      <a:pt x="2749" y="1775"/>
                      <a:pt x="2653" y="1802"/>
                      <a:pt x="2547" y="1763"/>
                    </a:cubicBezTo>
                    <a:cubicBezTo>
                      <a:pt x="2560" y="1780"/>
                      <a:pt x="2572" y="1797"/>
                      <a:pt x="2583" y="1813"/>
                    </a:cubicBezTo>
                    <a:cubicBezTo>
                      <a:pt x="2615" y="1819"/>
                      <a:pt x="2645" y="1822"/>
                      <a:pt x="2675" y="1820"/>
                    </a:cubicBezTo>
                    <a:lnTo>
                      <a:pt x="2688" y="1819"/>
                    </a:lnTo>
                    <a:cubicBezTo>
                      <a:pt x="2707" y="1817"/>
                      <a:pt x="2725" y="1813"/>
                      <a:pt x="2742" y="1808"/>
                    </a:cubicBezTo>
                    <a:lnTo>
                      <a:pt x="2753" y="1805"/>
                    </a:lnTo>
                    <a:cubicBezTo>
                      <a:pt x="2796" y="1790"/>
                      <a:pt x="2824" y="1768"/>
                      <a:pt x="2839" y="1755"/>
                    </a:cubicBezTo>
                    <a:cubicBezTo>
                      <a:pt x="2703" y="1752"/>
                      <a:pt x="2580" y="1667"/>
                      <a:pt x="2533" y="1630"/>
                    </a:cubicBezTo>
                    <a:cubicBezTo>
                      <a:pt x="2519" y="1635"/>
                      <a:pt x="2506" y="1640"/>
                      <a:pt x="2491" y="1645"/>
                    </a:cubicBezTo>
                    <a:close/>
                    <a:moveTo>
                      <a:pt x="2599" y="2269"/>
                    </a:moveTo>
                    <a:cubicBezTo>
                      <a:pt x="2588" y="2244"/>
                      <a:pt x="2578" y="2220"/>
                      <a:pt x="2570" y="2197"/>
                    </a:cubicBezTo>
                    <a:cubicBezTo>
                      <a:pt x="2568" y="2212"/>
                      <a:pt x="2565" y="2227"/>
                      <a:pt x="2561" y="2241"/>
                    </a:cubicBezTo>
                    <a:cubicBezTo>
                      <a:pt x="2561" y="2242"/>
                      <a:pt x="2562" y="2270"/>
                      <a:pt x="2562" y="2270"/>
                    </a:cubicBezTo>
                    <a:cubicBezTo>
                      <a:pt x="2562" y="2363"/>
                      <a:pt x="2540" y="2462"/>
                      <a:pt x="2529" y="2507"/>
                    </a:cubicBezTo>
                    <a:cubicBezTo>
                      <a:pt x="2582" y="2449"/>
                      <a:pt x="2595" y="2323"/>
                      <a:pt x="2599" y="2269"/>
                    </a:cubicBezTo>
                    <a:close/>
                    <a:moveTo>
                      <a:pt x="2596" y="1936"/>
                    </a:moveTo>
                    <a:cubicBezTo>
                      <a:pt x="2633" y="1988"/>
                      <a:pt x="2697" y="2074"/>
                      <a:pt x="2749" y="2123"/>
                    </a:cubicBezTo>
                    <a:cubicBezTo>
                      <a:pt x="2732" y="2085"/>
                      <a:pt x="2693" y="2011"/>
                      <a:pt x="2638" y="1952"/>
                    </a:cubicBezTo>
                    <a:cubicBezTo>
                      <a:pt x="2638" y="1953"/>
                      <a:pt x="2639" y="1957"/>
                      <a:pt x="2639" y="1957"/>
                    </a:cubicBezTo>
                    <a:lnTo>
                      <a:pt x="2627" y="1951"/>
                    </a:lnTo>
                    <a:cubicBezTo>
                      <a:pt x="2627" y="1951"/>
                      <a:pt x="2606" y="1941"/>
                      <a:pt x="2596" y="1936"/>
                    </a:cubicBezTo>
                    <a:close/>
                    <a:moveTo>
                      <a:pt x="2475" y="1649"/>
                    </a:moveTo>
                    <a:cubicBezTo>
                      <a:pt x="2467" y="1651"/>
                      <a:pt x="2457" y="1653"/>
                      <a:pt x="2447" y="1655"/>
                    </a:cubicBezTo>
                    <a:cubicBezTo>
                      <a:pt x="2469" y="1674"/>
                      <a:pt x="2499" y="1704"/>
                      <a:pt x="2529" y="1740"/>
                    </a:cubicBezTo>
                    <a:cubicBezTo>
                      <a:pt x="2593" y="1770"/>
                      <a:pt x="2656" y="1772"/>
                      <a:pt x="2695" y="1769"/>
                    </a:cubicBezTo>
                    <a:cubicBezTo>
                      <a:pt x="2638" y="1758"/>
                      <a:pt x="2546" y="1729"/>
                      <a:pt x="2475" y="1649"/>
                    </a:cubicBezTo>
                    <a:close/>
                    <a:moveTo>
                      <a:pt x="2676" y="2266"/>
                    </a:moveTo>
                    <a:cubicBezTo>
                      <a:pt x="2671" y="2201"/>
                      <a:pt x="2654" y="2128"/>
                      <a:pt x="2644" y="2087"/>
                    </a:cubicBezTo>
                    <a:cubicBezTo>
                      <a:pt x="2627" y="2070"/>
                      <a:pt x="2611" y="2051"/>
                      <a:pt x="2594" y="2032"/>
                    </a:cubicBezTo>
                    <a:cubicBezTo>
                      <a:pt x="2598" y="2046"/>
                      <a:pt x="2601" y="2061"/>
                      <a:pt x="2603" y="2076"/>
                    </a:cubicBezTo>
                    <a:cubicBezTo>
                      <a:pt x="2631" y="2126"/>
                      <a:pt x="2659" y="2210"/>
                      <a:pt x="2676" y="2266"/>
                    </a:cubicBezTo>
                    <a:close/>
                    <a:moveTo>
                      <a:pt x="2315" y="1663"/>
                    </a:moveTo>
                    <a:cubicBezTo>
                      <a:pt x="2374" y="1717"/>
                      <a:pt x="2483" y="1804"/>
                      <a:pt x="2539" y="1848"/>
                    </a:cubicBezTo>
                    <a:cubicBezTo>
                      <a:pt x="2496" y="1791"/>
                      <a:pt x="2426" y="1702"/>
                      <a:pt x="2385" y="1662"/>
                    </a:cubicBezTo>
                    <a:cubicBezTo>
                      <a:pt x="2363" y="1664"/>
                      <a:pt x="2339" y="1664"/>
                      <a:pt x="2315" y="1663"/>
                    </a:cubicBezTo>
                    <a:close/>
                    <a:moveTo>
                      <a:pt x="1919" y="1875"/>
                    </a:moveTo>
                    <a:cubicBezTo>
                      <a:pt x="1896" y="1888"/>
                      <a:pt x="1880" y="1905"/>
                      <a:pt x="1869" y="1924"/>
                    </a:cubicBezTo>
                    <a:cubicBezTo>
                      <a:pt x="1861" y="1940"/>
                      <a:pt x="1857" y="1957"/>
                      <a:pt x="1857" y="1976"/>
                    </a:cubicBezTo>
                    <a:cubicBezTo>
                      <a:pt x="1857" y="1999"/>
                      <a:pt x="1863" y="2020"/>
                      <a:pt x="1868" y="2034"/>
                    </a:cubicBezTo>
                    <a:cubicBezTo>
                      <a:pt x="1887" y="1989"/>
                      <a:pt x="1953" y="1870"/>
                      <a:pt x="2128" y="1883"/>
                    </a:cubicBezTo>
                    <a:cubicBezTo>
                      <a:pt x="2107" y="1865"/>
                      <a:pt x="2086" y="1848"/>
                      <a:pt x="2066" y="1833"/>
                    </a:cubicBezTo>
                    <a:cubicBezTo>
                      <a:pt x="2031" y="1837"/>
                      <a:pt x="2001" y="1843"/>
                      <a:pt x="1975" y="1851"/>
                    </a:cubicBezTo>
                    <a:cubicBezTo>
                      <a:pt x="1953" y="1857"/>
                      <a:pt x="1935" y="1865"/>
                      <a:pt x="1919" y="1875"/>
                    </a:cubicBezTo>
                    <a:close/>
                    <a:moveTo>
                      <a:pt x="2810" y="1210"/>
                    </a:moveTo>
                    <a:lnTo>
                      <a:pt x="2801" y="1217"/>
                    </a:lnTo>
                    <a:lnTo>
                      <a:pt x="2799" y="1218"/>
                    </a:lnTo>
                    <a:lnTo>
                      <a:pt x="2792" y="1224"/>
                    </a:lnTo>
                    <a:lnTo>
                      <a:pt x="2789" y="1226"/>
                    </a:lnTo>
                    <a:lnTo>
                      <a:pt x="2782" y="1232"/>
                    </a:lnTo>
                    <a:lnTo>
                      <a:pt x="2778" y="1235"/>
                    </a:lnTo>
                    <a:lnTo>
                      <a:pt x="2772" y="1239"/>
                    </a:lnTo>
                    <a:lnTo>
                      <a:pt x="2768" y="1242"/>
                    </a:lnTo>
                    <a:lnTo>
                      <a:pt x="2761" y="1247"/>
                    </a:lnTo>
                    <a:lnTo>
                      <a:pt x="2755" y="1251"/>
                    </a:lnTo>
                    <a:lnTo>
                      <a:pt x="2749" y="1255"/>
                    </a:lnTo>
                    <a:cubicBezTo>
                      <a:pt x="2749" y="1255"/>
                      <a:pt x="2741" y="1260"/>
                      <a:pt x="2741" y="1260"/>
                    </a:cubicBezTo>
                    <a:lnTo>
                      <a:pt x="2736" y="1263"/>
                    </a:lnTo>
                    <a:lnTo>
                      <a:pt x="2728" y="1268"/>
                    </a:lnTo>
                    <a:lnTo>
                      <a:pt x="2722" y="1271"/>
                    </a:lnTo>
                    <a:lnTo>
                      <a:pt x="2713" y="1277"/>
                    </a:lnTo>
                    <a:lnTo>
                      <a:pt x="2708" y="1280"/>
                    </a:lnTo>
                    <a:lnTo>
                      <a:pt x="2697" y="1285"/>
                    </a:lnTo>
                    <a:lnTo>
                      <a:pt x="2693" y="1288"/>
                    </a:lnTo>
                    <a:lnTo>
                      <a:pt x="2682" y="1294"/>
                    </a:lnTo>
                    <a:lnTo>
                      <a:pt x="2677" y="1296"/>
                    </a:lnTo>
                    <a:lnTo>
                      <a:pt x="2665" y="1302"/>
                    </a:lnTo>
                    <a:lnTo>
                      <a:pt x="2661" y="1304"/>
                    </a:lnTo>
                    <a:lnTo>
                      <a:pt x="2647" y="1310"/>
                    </a:lnTo>
                    <a:lnTo>
                      <a:pt x="2643" y="1312"/>
                    </a:lnTo>
                    <a:lnTo>
                      <a:pt x="2629" y="1318"/>
                    </a:lnTo>
                    <a:lnTo>
                      <a:pt x="2625" y="1320"/>
                    </a:lnTo>
                    <a:lnTo>
                      <a:pt x="2610" y="1326"/>
                    </a:lnTo>
                    <a:lnTo>
                      <a:pt x="2606" y="1328"/>
                    </a:lnTo>
                    <a:lnTo>
                      <a:pt x="2591" y="1333"/>
                    </a:lnTo>
                    <a:lnTo>
                      <a:pt x="2586" y="1335"/>
                    </a:lnTo>
                    <a:lnTo>
                      <a:pt x="2570" y="1341"/>
                    </a:lnTo>
                    <a:lnTo>
                      <a:pt x="2565" y="1342"/>
                    </a:lnTo>
                    <a:lnTo>
                      <a:pt x="2549" y="1348"/>
                    </a:lnTo>
                    <a:lnTo>
                      <a:pt x="2543" y="1350"/>
                    </a:lnTo>
                    <a:lnTo>
                      <a:pt x="2521" y="1356"/>
                    </a:lnTo>
                    <a:cubicBezTo>
                      <a:pt x="2521" y="1356"/>
                      <a:pt x="2504" y="1361"/>
                      <a:pt x="2504" y="1361"/>
                    </a:cubicBezTo>
                    <a:lnTo>
                      <a:pt x="2497" y="1363"/>
                    </a:lnTo>
                    <a:lnTo>
                      <a:pt x="2481" y="1367"/>
                    </a:lnTo>
                    <a:lnTo>
                      <a:pt x="2473" y="1369"/>
                    </a:lnTo>
                    <a:lnTo>
                      <a:pt x="2457" y="1373"/>
                    </a:lnTo>
                    <a:lnTo>
                      <a:pt x="2448" y="1375"/>
                    </a:lnTo>
                    <a:lnTo>
                      <a:pt x="2432" y="1379"/>
                    </a:lnTo>
                    <a:lnTo>
                      <a:pt x="2430" y="1379"/>
                    </a:lnTo>
                    <a:lnTo>
                      <a:pt x="2422" y="1381"/>
                    </a:lnTo>
                    <a:lnTo>
                      <a:pt x="2404" y="1384"/>
                    </a:lnTo>
                    <a:lnTo>
                      <a:pt x="2403" y="1384"/>
                    </a:lnTo>
                    <a:lnTo>
                      <a:pt x="2400" y="1385"/>
                    </a:lnTo>
                    <a:lnTo>
                      <a:pt x="2394" y="1386"/>
                    </a:lnTo>
                    <a:lnTo>
                      <a:pt x="2378" y="1389"/>
                    </a:lnTo>
                    <a:lnTo>
                      <a:pt x="2375" y="1389"/>
                    </a:lnTo>
                    <a:lnTo>
                      <a:pt x="2366" y="1390"/>
                    </a:lnTo>
                    <a:lnTo>
                      <a:pt x="2338" y="1394"/>
                    </a:lnTo>
                    <a:cubicBezTo>
                      <a:pt x="2337" y="1396"/>
                      <a:pt x="2336" y="1397"/>
                      <a:pt x="2335" y="1398"/>
                    </a:cubicBezTo>
                    <a:cubicBezTo>
                      <a:pt x="2328" y="1404"/>
                      <a:pt x="2318" y="1407"/>
                      <a:pt x="2308" y="1406"/>
                    </a:cubicBezTo>
                    <a:cubicBezTo>
                      <a:pt x="2295" y="1405"/>
                      <a:pt x="2282" y="1404"/>
                      <a:pt x="2269" y="1403"/>
                    </a:cubicBezTo>
                    <a:cubicBezTo>
                      <a:pt x="2237" y="1406"/>
                      <a:pt x="2207" y="1409"/>
                      <a:pt x="2178" y="1411"/>
                    </a:cubicBezTo>
                    <a:cubicBezTo>
                      <a:pt x="2214" y="1416"/>
                      <a:pt x="2250" y="1421"/>
                      <a:pt x="2287" y="1425"/>
                    </a:cubicBezTo>
                    <a:cubicBezTo>
                      <a:pt x="2289" y="1426"/>
                      <a:pt x="2291" y="1426"/>
                      <a:pt x="2294" y="1426"/>
                    </a:cubicBezTo>
                    <a:cubicBezTo>
                      <a:pt x="2665" y="1369"/>
                      <a:pt x="2844" y="1246"/>
                      <a:pt x="2923" y="1171"/>
                    </a:cubicBezTo>
                    <a:cubicBezTo>
                      <a:pt x="2914" y="1171"/>
                      <a:pt x="2849" y="1174"/>
                      <a:pt x="2848" y="1174"/>
                    </a:cubicBezTo>
                    <a:cubicBezTo>
                      <a:pt x="2839" y="1184"/>
                      <a:pt x="2829" y="1194"/>
                      <a:pt x="2818" y="1203"/>
                    </a:cubicBezTo>
                    <a:lnTo>
                      <a:pt x="2810" y="1210"/>
                    </a:lnTo>
                    <a:close/>
                    <a:moveTo>
                      <a:pt x="1449" y="1196"/>
                    </a:moveTo>
                    <a:cubicBezTo>
                      <a:pt x="1449" y="1215"/>
                      <a:pt x="1450" y="1232"/>
                      <a:pt x="1453" y="1247"/>
                    </a:cubicBezTo>
                    <a:cubicBezTo>
                      <a:pt x="1459" y="1279"/>
                      <a:pt x="1471" y="1301"/>
                      <a:pt x="1489" y="1313"/>
                    </a:cubicBezTo>
                    <a:cubicBezTo>
                      <a:pt x="1502" y="1321"/>
                      <a:pt x="1515" y="1332"/>
                      <a:pt x="1528" y="1343"/>
                    </a:cubicBezTo>
                    <a:cubicBezTo>
                      <a:pt x="1577" y="1383"/>
                      <a:pt x="1638" y="1433"/>
                      <a:pt x="1804" y="1450"/>
                    </a:cubicBezTo>
                    <a:cubicBezTo>
                      <a:pt x="1804" y="1450"/>
                      <a:pt x="1804" y="1450"/>
                      <a:pt x="1804" y="1450"/>
                    </a:cubicBezTo>
                    <a:cubicBezTo>
                      <a:pt x="1815" y="1440"/>
                      <a:pt x="1841" y="1423"/>
                      <a:pt x="1894" y="1412"/>
                    </a:cubicBezTo>
                    <a:cubicBezTo>
                      <a:pt x="1734" y="1397"/>
                      <a:pt x="1661" y="1357"/>
                      <a:pt x="1635" y="1340"/>
                    </a:cubicBezTo>
                    <a:cubicBezTo>
                      <a:pt x="1538" y="1272"/>
                      <a:pt x="1553" y="1162"/>
                      <a:pt x="1597" y="1088"/>
                    </a:cubicBezTo>
                    <a:cubicBezTo>
                      <a:pt x="1642" y="1010"/>
                      <a:pt x="1690" y="928"/>
                      <a:pt x="1700" y="889"/>
                    </a:cubicBezTo>
                    <a:cubicBezTo>
                      <a:pt x="1703" y="878"/>
                      <a:pt x="1704" y="869"/>
                      <a:pt x="1705" y="862"/>
                    </a:cubicBezTo>
                    <a:lnTo>
                      <a:pt x="1706" y="853"/>
                    </a:lnTo>
                    <a:cubicBezTo>
                      <a:pt x="1706" y="839"/>
                      <a:pt x="1704" y="830"/>
                      <a:pt x="1698" y="823"/>
                    </a:cubicBezTo>
                    <a:cubicBezTo>
                      <a:pt x="1691" y="814"/>
                      <a:pt x="1677" y="811"/>
                      <a:pt x="1656" y="813"/>
                    </a:cubicBezTo>
                    <a:cubicBezTo>
                      <a:pt x="1607" y="817"/>
                      <a:pt x="1573" y="823"/>
                      <a:pt x="1538" y="841"/>
                    </a:cubicBezTo>
                    <a:cubicBezTo>
                      <a:pt x="1538" y="843"/>
                      <a:pt x="1539" y="855"/>
                      <a:pt x="1539" y="855"/>
                    </a:cubicBezTo>
                    <a:cubicBezTo>
                      <a:pt x="1539" y="878"/>
                      <a:pt x="1534" y="923"/>
                      <a:pt x="1506" y="962"/>
                    </a:cubicBezTo>
                    <a:cubicBezTo>
                      <a:pt x="1483" y="993"/>
                      <a:pt x="1449" y="1103"/>
                      <a:pt x="1449" y="1196"/>
                    </a:cubicBezTo>
                    <a:close/>
                    <a:moveTo>
                      <a:pt x="2050" y="1401"/>
                    </a:moveTo>
                    <a:cubicBezTo>
                      <a:pt x="2060" y="1401"/>
                      <a:pt x="2071" y="1402"/>
                      <a:pt x="2081" y="1403"/>
                    </a:cubicBezTo>
                    <a:cubicBezTo>
                      <a:pt x="2110" y="1402"/>
                      <a:pt x="2141" y="1400"/>
                      <a:pt x="2174" y="1398"/>
                    </a:cubicBezTo>
                    <a:cubicBezTo>
                      <a:pt x="2095" y="1395"/>
                      <a:pt x="2015" y="1396"/>
                      <a:pt x="1935" y="1401"/>
                    </a:cubicBezTo>
                    <a:cubicBezTo>
                      <a:pt x="1945" y="1401"/>
                      <a:pt x="1954" y="1402"/>
                      <a:pt x="1964" y="1402"/>
                    </a:cubicBezTo>
                    <a:cubicBezTo>
                      <a:pt x="1989" y="1400"/>
                      <a:pt x="2018" y="1400"/>
                      <a:pt x="2050" y="1401"/>
                    </a:cubicBezTo>
                    <a:close/>
                    <a:moveTo>
                      <a:pt x="2344" y="1378"/>
                    </a:moveTo>
                    <a:cubicBezTo>
                      <a:pt x="2344" y="1379"/>
                      <a:pt x="2344" y="1379"/>
                      <a:pt x="2344" y="1379"/>
                    </a:cubicBezTo>
                    <a:lnTo>
                      <a:pt x="2364" y="1376"/>
                    </a:lnTo>
                    <a:lnTo>
                      <a:pt x="2370" y="1375"/>
                    </a:lnTo>
                    <a:lnTo>
                      <a:pt x="2392" y="1372"/>
                    </a:lnTo>
                    <a:lnTo>
                      <a:pt x="2399" y="1370"/>
                    </a:lnTo>
                    <a:lnTo>
                      <a:pt x="2419" y="1367"/>
                    </a:lnTo>
                    <a:lnTo>
                      <a:pt x="2426" y="1365"/>
                    </a:lnTo>
                    <a:lnTo>
                      <a:pt x="2429" y="1364"/>
                    </a:lnTo>
                    <a:lnTo>
                      <a:pt x="2444" y="1361"/>
                    </a:lnTo>
                    <a:lnTo>
                      <a:pt x="2455" y="1359"/>
                    </a:lnTo>
                    <a:lnTo>
                      <a:pt x="2469" y="1355"/>
                    </a:lnTo>
                    <a:lnTo>
                      <a:pt x="2479" y="1353"/>
                    </a:lnTo>
                    <a:lnTo>
                      <a:pt x="2494" y="1349"/>
                    </a:lnTo>
                    <a:lnTo>
                      <a:pt x="2504" y="1346"/>
                    </a:lnTo>
                    <a:lnTo>
                      <a:pt x="2517" y="1343"/>
                    </a:lnTo>
                    <a:cubicBezTo>
                      <a:pt x="2517" y="1343"/>
                      <a:pt x="2526" y="1340"/>
                      <a:pt x="2526" y="1340"/>
                    </a:cubicBezTo>
                    <a:lnTo>
                      <a:pt x="2539" y="1336"/>
                    </a:lnTo>
                    <a:lnTo>
                      <a:pt x="2548" y="1333"/>
                    </a:lnTo>
                    <a:lnTo>
                      <a:pt x="2561" y="1328"/>
                    </a:lnTo>
                    <a:lnTo>
                      <a:pt x="2569" y="1325"/>
                    </a:lnTo>
                    <a:lnTo>
                      <a:pt x="2581" y="1321"/>
                    </a:lnTo>
                    <a:lnTo>
                      <a:pt x="2590" y="1318"/>
                    </a:lnTo>
                    <a:cubicBezTo>
                      <a:pt x="2590" y="1318"/>
                      <a:pt x="2601" y="1314"/>
                      <a:pt x="2601" y="1313"/>
                    </a:cubicBezTo>
                    <a:lnTo>
                      <a:pt x="2609" y="1310"/>
                    </a:lnTo>
                    <a:lnTo>
                      <a:pt x="2621" y="1305"/>
                    </a:lnTo>
                    <a:lnTo>
                      <a:pt x="2627" y="1303"/>
                    </a:lnTo>
                    <a:lnTo>
                      <a:pt x="2640" y="1297"/>
                    </a:lnTo>
                    <a:lnTo>
                      <a:pt x="2645" y="1295"/>
                    </a:lnTo>
                    <a:lnTo>
                      <a:pt x="2661" y="1287"/>
                    </a:lnTo>
                    <a:lnTo>
                      <a:pt x="2662" y="1287"/>
                    </a:lnTo>
                    <a:lnTo>
                      <a:pt x="2678" y="1279"/>
                    </a:lnTo>
                    <a:lnTo>
                      <a:pt x="2693" y="1271"/>
                    </a:lnTo>
                    <a:lnTo>
                      <a:pt x="2696" y="1269"/>
                    </a:lnTo>
                    <a:lnTo>
                      <a:pt x="2708" y="1263"/>
                    </a:lnTo>
                    <a:lnTo>
                      <a:pt x="2711" y="1261"/>
                    </a:lnTo>
                    <a:lnTo>
                      <a:pt x="2721" y="1255"/>
                    </a:lnTo>
                    <a:lnTo>
                      <a:pt x="2726" y="1252"/>
                    </a:lnTo>
                    <a:lnTo>
                      <a:pt x="2734" y="1247"/>
                    </a:lnTo>
                    <a:lnTo>
                      <a:pt x="2739" y="1244"/>
                    </a:lnTo>
                    <a:lnTo>
                      <a:pt x="2746" y="1239"/>
                    </a:lnTo>
                    <a:lnTo>
                      <a:pt x="2751" y="1236"/>
                    </a:lnTo>
                    <a:lnTo>
                      <a:pt x="2758" y="1231"/>
                    </a:lnTo>
                    <a:lnTo>
                      <a:pt x="2763" y="1228"/>
                    </a:lnTo>
                    <a:lnTo>
                      <a:pt x="2768" y="1224"/>
                    </a:lnTo>
                    <a:lnTo>
                      <a:pt x="2773" y="1220"/>
                    </a:lnTo>
                    <a:lnTo>
                      <a:pt x="2778" y="1217"/>
                    </a:lnTo>
                    <a:lnTo>
                      <a:pt x="2783" y="1213"/>
                    </a:lnTo>
                    <a:lnTo>
                      <a:pt x="2787" y="1210"/>
                    </a:lnTo>
                    <a:lnTo>
                      <a:pt x="2792" y="1206"/>
                    </a:lnTo>
                    <a:lnTo>
                      <a:pt x="2795" y="1204"/>
                    </a:lnTo>
                    <a:lnTo>
                      <a:pt x="2800" y="1199"/>
                    </a:lnTo>
                    <a:lnTo>
                      <a:pt x="2803" y="1197"/>
                    </a:lnTo>
                    <a:lnTo>
                      <a:pt x="2808" y="1193"/>
                    </a:lnTo>
                    <a:lnTo>
                      <a:pt x="2815" y="1187"/>
                    </a:lnTo>
                    <a:cubicBezTo>
                      <a:pt x="2815" y="1187"/>
                      <a:pt x="2815" y="1186"/>
                      <a:pt x="2815" y="1186"/>
                    </a:cubicBezTo>
                    <a:cubicBezTo>
                      <a:pt x="2815" y="1186"/>
                      <a:pt x="2822" y="1179"/>
                      <a:pt x="2827" y="1175"/>
                    </a:cubicBezTo>
                    <a:cubicBezTo>
                      <a:pt x="2817" y="1176"/>
                      <a:pt x="2660" y="1183"/>
                      <a:pt x="2659" y="1183"/>
                    </a:cubicBezTo>
                    <a:cubicBezTo>
                      <a:pt x="2644" y="1199"/>
                      <a:pt x="2530" y="1319"/>
                      <a:pt x="2342" y="1368"/>
                    </a:cubicBezTo>
                    <a:cubicBezTo>
                      <a:pt x="2343" y="1371"/>
                      <a:pt x="2344" y="1375"/>
                      <a:pt x="2344" y="1378"/>
                    </a:cubicBezTo>
                    <a:close/>
                    <a:moveTo>
                      <a:pt x="977" y="1221"/>
                    </a:moveTo>
                    <a:cubicBezTo>
                      <a:pt x="996" y="1242"/>
                      <a:pt x="1009" y="1256"/>
                      <a:pt x="1009" y="1272"/>
                    </a:cubicBezTo>
                    <a:lnTo>
                      <a:pt x="1009" y="1275"/>
                    </a:lnTo>
                    <a:cubicBezTo>
                      <a:pt x="1007" y="1288"/>
                      <a:pt x="998" y="1300"/>
                      <a:pt x="977" y="1313"/>
                    </a:cubicBezTo>
                    <a:lnTo>
                      <a:pt x="953" y="1328"/>
                    </a:lnTo>
                    <a:cubicBezTo>
                      <a:pt x="915" y="1352"/>
                      <a:pt x="895" y="1365"/>
                      <a:pt x="895" y="1390"/>
                    </a:cubicBezTo>
                    <a:cubicBezTo>
                      <a:pt x="895" y="1401"/>
                      <a:pt x="898" y="1413"/>
                      <a:pt x="905" y="1430"/>
                    </a:cubicBezTo>
                    <a:cubicBezTo>
                      <a:pt x="907" y="1423"/>
                      <a:pt x="910" y="1416"/>
                      <a:pt x="915" y="1410"/>
                    </a:cubicBezTo>
                    <a:cubicBezTo>
                      <a:pt x="914" y="1409"/>
                      <a:pt x="914" y="1405"/>
                      <a:pt x="914" y="1405"/>
                    </a:cubicBezTo>
                    <a:cubicBezTo>
                      <a:pt x="914" y="1405"/>
                      <a:pt x="914" y="1401"/>
                      <a:pt x="914" y="1401"/>
                    </a:cubicBezTo>
                    <a:lnTo>
                      <a:pt x="915" y="1397"/>
                    </a:lnTo>
                    <a:lnTo>
                      <a:pt x="915" y="1395"/>
                    </a:lnTo>
                    <a:cubicBezTo>
                      <a:pt x="915" y="1395"/>
                      <a:pt x="915" y="1392"/>
                      <a:pt x="915" y="1391"/>
                    </a:cubicBezTo>
                    <a:lnTo>
                      <a:pt x="916" y="1389"/>
                    </a:lnTo>
                    <a:lnTo>
                      <a:pt x="917" y="1384"/>
                    </a:lnTo>
                    <a:lnTo>
                      <a:pt x="917" y="1383"/>
                    </a:lnTo>
                    <a:cubicBezTo>
                      <a:pt x="917" y="1383"/>
                      <a:pt x="919" y="1377"/>
                      <a:pt x="919" y="1377"/>
                    </a:cubicBezTo>
                    <a:lnTo>
                      <a:pt x="921" y="1371"/>
                    </a:lnTo>
                    <a:lnTo>
                      <a:pt x="922" y="1370"/>
                    </a:lnTo>
                    <a:lnTo>
                      <a:pt x="924" y="1365"/>
                    </a:lnTo>
                    <a:lnTo>
                      <a:pt x="925" y="1364"/>
                    </a:lnTo>
                    <a:lnTo>
                      <a:pt x="925" y="1363"/>
                    </a:lnTo>
                    <a:lnTo>
                      <a:pt x="928" y="1360"/>
                    </a:lnTo>
                    <a:lnTo>
                      <a:pt x="929" y="1358"/>
                    </a:lnTo>
                    <a:lnTo>
                      <a:pt x="930" y="1358"/>
                    </a:lnTo>
                    <a:cubicBezTo>
                      <a:pt x="930" y="1358"/>
                      <a:pt x="932" y="1355"/>
                      <a:pt x="932" y="1355"/>
                    </a:cubicBezTo>
                    <a:cubicBezTo>
                      <a:pt x="932" y="1355"/>
                      <a:pt x="934" y="1352"/>
                      <a:pt x="934" y="1353"/>
                    </a:cubicBezTo>
                    <a:lnTo>
                      <a:pt x="938" y="1350"/>
                    </a:lnTo>
                    <a:lnTo>
                      <a:pt x="940" y="1348"/>
                    </a:lnTo>
                    <a:lnTo>
                      <a:pt x="944" y="1345"/>
                    </a:lnTo>
                    <a:lnTo>
                      <a:pt x="947" y="1344"/>
                    </a:lnTo>
                    <a:lnTo>
                      <a:pt x="951" y="1342"/>
                    </a:lnTo>
                    <a:lnTo>
                      <a:pt x="952" y="1341"/>
                    </a:lnTo>
                    <a:lnTo>
                      <a:pt x="955" y="1340"/>
                    </a:lnTo>
                    <a:lnTo>
                      <a:pt x="960" y="1338"/>
                    </a:lnTo>
                    <a:lnTo>
                      <a:pt x="961" y="1338"/>
                    </a:lnTo>
                    <a:cubicBezTo>
                      <a:pt x="961" y="1338"/>
                      <a:pt x="963" y="1337"/>
                      <a:pt x="963" y="1337"/>
                    </a:cubicBezTo>
                    <a:lnTo>
                      <a:pt x="970" y="1336"/>
                    </a:lnTo>
                    <a:lnTo>
                      <a:pt x="971" y="1336"/>
                    </a:lnTo>
                    <a:lnTo>
                      <a:pt x="973" y="1335"/>
                    </a:lnTo>
                    <a:lnTo>
                      <a:pt x="984" y="1334"/>
                    </a:lnTo>
                    <a:cubicBezTo>
                      <a:pt x="1014" y="1332"/>
                      <a:pt x="1035" y="1308"/>
                      <a:pt x="1036" y="1276"/>
                    </a:cubicBezTo>
                    <a:lnTo>
                      <a:pt x="1036" y="1270"/>
                    </a:lnTo>
                    <a:lnTo>
                      <a:pt x="1036" y="1268"/>
                    </a:lnTo>
                    <a:lnTo>
                      <a:pt x="1036" y="1267"/>
                    </a:lnTo>
                    <a:lnTo>
                      <a:pt x="1035" y="1263"/>
                    </a:lnTo>
                    <a:lnTo>
                      <a:pt x="1034" y="1259"/>
                    </a:lnTo>
                    <a:lnTo>
                      <a:pt x="1034" y="1258"/>
                    </a:lnTo>
                    <a:lnTo>
                      <a:pt x="1034" y="1256"/>
                    </a:lnTo>
                    <a:lnTo>
                      <a:pt x="1033" y="1253"/>
                    </a:lnTo>
                    <a:lnTo>
                      <a:pt x="1032" y="1249"/>
                    </a:lnTo>
                    <a:cubicBezTo>
                      <a:pt x="1032" y="1249"/>
                      <a:pt x="1031" y="1248"/>
                      <a:pt x="1031" y="1248"/>
                    </a:cubicBezTo>
                    <a:lnTo>
                      <a:pt x="1031" y="1247"/>
                    </a:lnTo>
                    <a:lnTo>
                      <a:pt x="1030" y="1244"/>
                    </a:lnTo>
                    <a:lnTo>
                      <a:pt x="1028" y="1240"/>
                    </a:lnTo>
                    <a:lnTo>
                      <a:pt x="1027" y="1239"/>
                    </a:lnTo>
                    <a:lnTo>
                      <a:pt x="1027" y="1238"/>
                    </a:lnTo>
                    <a:lnTo>
                      <a:pt x="1025" y="1235"/>
                    </a:lnTo>
                    <a:lnTo>
                      <a:pt x="1023" y="1231"/>
                    </a:lnTo>
                    <a:lnTo>
                      <a:pt x="1022" y="1231"/>
                    </a:lnTo>
                    <a:lnTo>
                      <a:pt x="1021" y="1229"/>
                    </a:lnTo>
                    <a:lnTo>
                      <a:pt x="1020" y="1227"/>
                    </a:lnTo>
                    <a:lnTo>
                      <a:pt x="1016" y="1223"/>
                    </a:lnTo>
                    <a:lnTo>
                      <a:pt x="1016" y="1222"/>
                    </a:lnTo>
                    <a:lnTo>
                      <a:pt x="1015" y="1221"/>
                    </a:lnTo>
                    <a:lnTo>
                      <a:pt x="1013" y="1219"/>
                    </a:lnTo>
                    <a:lnTo>
                      <a:pt x="1006" y="1211"/>
                    </a:lnTo>
                    <a:cubicBezTo>
                      <a:pt x="1006" y="1211"/>
                      <a:pt x="999" y="1203"/>
                      <a:pt x="999" y="1203"/>
                    </a:cubicBezTo>
                    <a:lnTo>
                      <a:pt x="987" y="1190"/>
                    </a:lnTo>
                    <a:cubicBezTo>
                      <a:pt x="968" y="1167"/>
                      <a:pt x="951" y="1142"/>
                      <a:pt x="938" y="1116"/>
                    </a:cubicBezTo>
                    <a:lnTo>
                      <a:pt x="936" y="1110"/>
                    </a:lnTo>
                    <a:lnTo>
                      <a:pt x="935" y="1109"/>
                    </a:lnTo>
                    <a:lnTo>
                      <a:pt x="930" y="1095"/>
                    </a:lnTo>
                    <a:cubicBezTo>
                      <a:pt x="930" y="1095"/>
                      <a:pt x="929" y="1094"/>
                      <a:pt x="929" y="1093"/>
                    </a:cubicBezTo>
                    <a:cubicBezTo>
                      <a:pt x="929" y="1093"/>
                      <a:pt x="927" y="1085"/>
                      <a:pt x="926" y="1085"/>
                    </a:cubicBezTo>
                    <a:lnTo>
                      <a:pt x="924" y="1075"/>
                    </a:lnTo>
                    <a:lnTo>
                      <a:pt x="924" y="1073"/>
                    </a:lnTo>
                    <a:lnTo>
                      <a:pt x="922" y="1065"/>
                    </a:lnTo>
                    <a:lnTo>
                      <a:pt x="922" y="1063"/>
                    </a:lnTo>
                    <a:lnTo>
                      <a:pt x="920" y="1053"/>
                    </a:lnTo>
                    <a:lnTo>
                      <a:pt x="920" y="1051"/>
                    </a:lnTo>
                    <a:lnTo>
                      <a:pt x="920" y="1041"/>
                    </a:lnTo>
                    <a:lnTo>
                      <a:pt x="920" y="1037"/>
                    </a:lnTo>
                    <a:lnTo>
                      <a:pt x="920" y="1035"/>
                    </a:lnTo>
                    <a:lnTo>
                      <a:pt x="920" y="1032"/>
                    </a:lnTo>
                    <a:lnTo>
                      <a:pt x="920" y="1029"/>
                    </a:lnTo>
                    <a:lnTo>
                      <a:pt x="920" y="1028"/>
                    </a:lnTo>
                    <a:lnTo>
                      <a:pt x="921" y="1027"/>
                    </a:lnTo>
                    <a:lnTo>
                      <a:pt x="921" y="1024"/>
                    </a:lnTo>
                    <a:lnTo>
                      <a:pt x="922" y="1020"/>
                    </a:lnTo>
                    <a:lnTo>
                      <a:pt x="922" y="1019"/>
                    </a:lnTo>
                    <a:lnTo>
                      <a:pt x="922" y="1018"/>
                    </a:lnTo>
                    <a:lnTo>
                      <a:pt x="922" y="1016"/>
                    </a:lnTo>
                    <a:lnTo>
                      <a:pt x="925" y="1009"/>
                    </a:lnTo>
                    <a:cubicBezTo>
                      <a:pt x="941" y="964"/>
                      <a:pt x="990" y="943"/>
                      <a:pt x="1030" y="926"/>
                    </a:cubicBezTo>
                    <a:lnTo>
                      <a:pt x="1033" y="924"/>
                    </a:lnTo>
                    <a:cubicBezTo>
                      <a:pt x="1067" y="909"/>
                      <a:pt x="1103" y="902"/>
                      <a:pt x="1144" y="901"/>
                    </a:cubicBezTo>
                    <a:cubicBezTo>
                      <a:pt x="1170" y="900"/>
                      <a:pt x="1196" y="902"/>
                      <a:pt x="1219" y="903"/>
                    </a:cubicBezTo>
                    <a:cubicBezTo>
                      <a:pt x="1267" y="907"/>
                      <a:pt x="1310" y="905"/>
                      <a:pt x="1355" y="896"/>
                    </a:cubicBezTo>
                    <a:cubicBezTo>
                      <a:pt x="1446" y="857"/>
                      <a:pt x="1527" y="829"/>
                      <a:pt x="1528" y="829"/>
                    </a:cubicBezTo>
                    <a:lnTo>
                      <a:pt x="1532" y="827"/>
                    </a:lnTo>
                    <a:cubicBezTo>
                      <a:pt x="1532" y="827"/>
                      <a:pt x="1532" y="828"/>
                      <a:pt x="1532" y="828"/>
                    </a:cubicBezTo>
                    <a:cubicBezTo>
                      <a:pt x="1540" y="824"/>
                      <a:pt x="1549" y="820"/>
                      <a:pt x="1558" y="817"/>
                    </a:cubicBezTo>
                    <a:cubicBezTo>
                      <a:pt x="1590" y="805"/>
                      <a:pt x="1615" y="803"/>
                      <a:pt x="1654" y="799"/>
                    </a:cubicBezTo>
                    <a:cubicBezTo>
                      <a:pt x="1654" y="799"/>
                      <a:pt x="1654" y="799"/>
                      <a:pt x="1655" y="799"/>
                    </a:cubicBezTo>
                    <a:lnTo>
                      <a:pt x="1657" y="799"/>
                    </a:lnTo>
                    <a:cubicBezTo>
                      <a:pt x="1681" y="797"/>
                      <a:pt x="1699" y="802"/>
                      <a:pt x="1709" y="814"/>
                    </a:cubicBezTo>
                    <a:lnTo>
                      <a:pt x="1713" y="820"/>
                    </a:lnTo>
                    <a:cubicBezTo>
                      <a:pt x="1724" y="840"/>
                      <a:pt x="1720" y="868"/>
                      <a:pt x="1714" y="892"/>
                    </a:cubicBezTo>
                    <a:cubicBezTo>
                      <a:pt x="1703" y="934"/>
                      <a:pt x="1655" y="1016"/>
                      <a:pt x="1609" y="1096"/>
                    </a:cubicBezTo>
                    <a:cubicBezTo>
                      <a:pt x="1569" y="1164"/>
                      <a:pt x="1554" y="1266"/>
                      <a:pt x="1644" y="1328"/>
                    </a:cubicBezTo>
                    <a:cubicBezTo>
                      <a:pt x="1665" y="1343"/>
                      <a:pt x="1720" y="1373"/>
                      <a:pt x="1833" y="1390"/>
                    </a:cubicBezTo>
                    <a:cubicBezTo>
                      <a:pt x="1831" y="1387"/>
                      <a:pt x="1830" y="1383"/>
                      <a:pt x="1830" y="1378"/>
                    </a:cubicBezTo>
                    <a:cubicBezTo>
                      <a:pt x="1830" y="1376"/>
                      <a:pt x="1831" y="1374"/>
                      <a:pt x="1831" y="1372"/>
                    </a:cubicBezTo>
                    <a:cubicBezTo>
                      <a:pt x="1767" y="1362"/>
                      <a:pt x="1720" y="1350"/>
                      <a:pt x="1704" y="1340"/>
                    </a:cubicBezTo>
                    <a:cubicBezTo>
                      <a:pt x="1688" y="1328"/>
                      <a:pt x="1632" y="1285"/>
                      <a:pt x="1623" y="1215"/>
                    </a:cubicBezTo>
                    <a:cubicBezTo>
                      <a:pt x="1617" y="1162"/>
                      <a:pt x="1638" y="1107"/>
                      <a:pt x="1686" y="1051"/>
                    </a:cubicBezTo>
                    <a:cubicBezTo>
                      <a:pt x="1764" y="960"/>
                      <a:pt x="1772" y="862"/>
                      <a:pt x="1745" y="806"/>
                    </a:cubicBezTo>
                    <a:cubicBezTo>
                      <a:pt x="1728" y="769"/>
                      <a:pt x="1696" y="749"/>
                      <a:pt x="1659" y="750"/>
                    </a:cubicBezTo>
                    <a:cubicBezTo>
                      <a:pt x="1631" y="761"/>
                      <a:pt x="1603" y="772"/>
                      <a:pt x="1575" y="783"/>
                    </a:cubicBezTo>
                    <a:lnTo>
                      <a:pt x="1559" y="789"/>
                    </a:lnTo>
                    <a:lnTo>
                      <a:pt x="1543" y="795"/>
                    </a:lnTo>
                    <a:lnTo>
                      <a:pt x="1526" y="801"/>
                    </a:lnTo>
                    <a:lnTo>
                      <a:pt x="1508" y="808"/>
                    </a:lnTo>
                    <a:lnTo>
                      <a:pt x="1491" y="814"/>
                    </a:lnTo>
                    <a:lnTo>
                      <a:pt x="1472" y="820"/>
                    </a:lnTo>
                    <a:lnTo>
                      <a:pt x="1454" y="827"/>
                    </a:lnTo>
                    <a:lnTo>
                      <a:pt x="1435" y="833"/>
                    </a:lnTo>
                    <a:lnTo>
                      <a:pt x="1416" y="839"/>
                    </a:lnTo>
                    <a:lnTo>
                      <a:pt x="1397" y="845"/>
                    </a:lnTo>
                    <a:lnTo>
                      <a:pt x="1378" y="851"/>
                    </a:lnTo>
                    <a:cubicBezTo>
                      <a:pt x="1378" y="851"/>
                      <a:pt x="1372" y="852"/>
                      <a:pt x="1372" y="853"/>
                    </a:cubicBezTo>
                    <a:lnTo>
                      <a:pt x="1371" y="853"/>
                    </a:lnTo>
                    <a:lnTo>
                      <a:pt x="1359" y="856"/>
                    </a:lnTo>
                    <a:lnTo>
                      <a:pt x="1354" y="857"/>
                    </a:lnTo>
                    <a:lnTo>
                      <a:pt x="1351" y="858"/>
                    </a:lnTo>
                    <a:lnTo>
                      <a:pt x="1348" y="858"/>
                    </a:lnTo>
                    <a:lnTo>
                      <a:pt x="1340" y="860"/>
                    </a:lnTo>
                    <a:lnTo>
                      <a:pt x="1335" y="861"/>
                    </a:lnTo>
                    <a:lnTo>
                      <a:pt x="1332" y="862"/>
                    </a:lnTo>
                    <a:lnTo>
                      <a:pt x="1329" y="862"/>
                    </a:lnTo>
                    <a:lnTo>
                      <a:pt x="1321" y="864"/>
                    </a:lnTo>
                    <a:lnTo>
                      <a:pt x="1315" y="865"/>
                    </a:lnTo>
                    <a:lnTo>
                      <a:pt x="1312" y="865"/>
                    </a:lnTo>
                    <a:lnTo>
                      <a:pt x="1309" y="866"/>
                    </a:lnTo>
                    <a:lnTo>
                      <a:pt x="1302" y="867"/>
                    </a:lnTo>
                    <a:lnTo>
                      <a:pt x="1295" y="868"/>
                    </a:lnTo>
                    <a:lnTo>
                      <a:pt x="1292" y="868"/>
                    </a:lnTo>
                    <a:lnTo>
                      <a:pt x="1289" y="869"/>
                    </a:lnTo>
                    <a:lnTo>
                      <a:pt x="1284" y="869"/>
                    </a:lnTo>
                    <a:lnTo>
                      <a:pt x="1275" y="870"/>
                    </a:lnTo>
                    <a:lnTo>
                      <a:pt x="1266" y="871"/>
                    </a:lnTo>
                    <a:lnTo>
                      <a:pt x="1253" y="872"/>
                    </a:lnTo>
                    <a:lnTo>
                      <a:pt x="1248" y="873"/>
                    </a:lnTo>
                    <a:lnTo>
                      <a:pt x="1231" y="874"/>
                    </a:lnTo>
                    <a:cubicBezTo>
                      <a:pt x="1231" y="874"/>
                      <a:pt x="1214" y="875"/>
                      <a:pt x="1214" y="875"/>
                    </a:cubicBezTo>
                    <a:cubicBezTo>
                      <a:pt x="1185" y="875"/>
                      <a:pt x="1155" y="875"/>
                      <a:pt x="1125" y="872"/>
                    </a:cubicBezTo>
                    <a:cubicBezTo>
                      <a:pt x="1104" y="881"/>
                      <a:pt x="1086" y="886"/>
                      <a:pt x="1071" y="888"/>
                    </a:cubicBezTo>
                    <a:cubicBezTo>
                      <a:pt x="1024" y="892"/>
                      <a:pt x="938" y="932"/>
                      <a:pt x="902" y="997"/>
                    </a:cubicBezTo>
                    <a:cubicBezTo>
                      <a:pt x="891" y="1016"/>
                      <a:pt x="885" y="1036"/>
                      <a:pt x="885" y="1057"/>
                    </a:cubicBezTo>
                    <a:cubicBezTo>
                      <a:pt x="885" y="1075"/>
                      <a:pt x="890" y="1094"/>
                      <a:pt x="899" y="1112"/>
                    </a:cubicBezTo>
                    <a:cubicBezTo>
                      <a:pt x="924" y="1165"/>
                      <a:pt x="955" y="1197"/>
                      <a:pt x="977" y="1221"/>
                    </a:cubicBezTo>
                    <a:close/>
                    <a:moveTo>
                      <a:pt x="1094" y="1451"/>
                    </a:moveTo>
                    <a:cubicBezTo>
                      <a:pt x="1088" y="1455"/>
                      <a:pt x="1066" y="1500"/>
                      <a:pt x="1066" y="1551"/>
                    </a:cubicBezTo>
                    <a:cubicBezTo>
                      <a:pt x="1066" y="1564"/>
                      <a:pt x="1067" y="1576"/>
                      <a:pt x="1070" y="1587"/>
                    </a:cubicBezTo>
                    <a:cubicBezTo>
                      <a:pt x="1082" y="1629"/>
                      <a:pt x="1115" y="1653"/>
                      <a:pt x="1169" y="1658"/>
                    </a:cubicBezTo>
                    <a:cubicBezTo>
                      <a:pt x="1166" y="1643"/>
                      <a:pt x="1162" y="1617"/>
                      <a:pt x="1162" y="1592"/>
                    </a:cubicBezTo>
                    <a:cubicBezTo>
                      <a:pt x="1162" y="1576"/>
                      <a:pt x="1164" y="1562"/>
                      <a:pt x="1168" y="1553"/>
                    </a:cubicBezTo>
                    <a:cubicBezTo>
                      <a:pt x="1172" y="1543"/>
                      <a:pt x="1186" y="1531"/>
                      <a:pt x="1207" y="1515"/>
                    </a:cubicBezTo>
                    <a:cubicBezTo>
                      <a:pt x="1254" y="1477"/>
                      <a:pt x="1324" y="1421"/>
                      <a:pt x="1324" y="1344"/>
                    </a:cubicBezTo>
                    <a:cubicBezTo>
                      <a:pt x="1324" y="1320"/>
                      <a:pt x="1317" y="1295"/>
                      <a:pt x="1303" y="1270"/>
                    </a:cubicBezTo>
                    <a:cubicBezTo>
                      <a:pt x="1274" y="1221"/>
                      <a:pt x="1242" y="1182"/>
                      <a:pt x="1213" y="1147"/>
                    </a:cubicBezTo>
                    <a:cubicBezTo>
                      <a:pt x="1176" y="1102"/>
                      <a:pt x="1149" y="1069"/>
                      <a:pt x="1149" y="1037"/>
                    </a:cubicBezTo>
                    <a:cubicBezTo>
                      <a:pt x="1149" y="1033"/>
                      <a:pt x="1150" y="1030"/>
                      <a:pt x="1150" y="1027"/>
                    </a:cubicBezTo>
                    <a:cubicBezTo>
                      <a:pt x="1154" y="1005"/>
                      <a:pt x="1172" y="987"/>
                      <a:pt x="1205" y="968"/>
                    </a:cubicBezTo>
                    <a:cubicBezTo>
                      <a:pt x="1233" y="952"/>
                      <a:pt x="1269" y="935"/>
                      <a:pt x="1310" y="917"/>
                    </a:cubicBezTo>
                    <a:cubicBezTo>
                      <a:pt x="1288" y="918"/>
                      <a:pt x="1267" y="919"/>
                      <a:pt x="1245" y="919"/>
                    </a:cubicBezTo>
                    <a:cubicBezTo>
                      <a:pt x="1245" y="919"/>
                      <a:pt x="1218" y="917"/>
                      <a:pt x="1218" y="917"/>
                    </a:cubicBezTo>
                    <a:cubicBezTo>
                      <a:pt x="1195" y="916"/>
                      <a:pt x="1169" y="914"/>
                      <a:pt x="1145" y="915"/>
                    </a:cubicBezTo>
                    <a:cubicBezTo>
                      <a:pt x="1105" y="916"/>
                      <a:pt x="1071" y="923"/>
                      <a:pt x="1039" y="937"/>
                    </a:cubicBezTo>
                    <a:lnTo>
                      <a:pt x="1035" y="939"/>
                    </a:lnTo>
                    <a:cubicBezTo>
                      <a:pt x="998" y="955"/>
                      <a:pt x="952" y="975"/>
                      <a:pt x="938" y="1014"/>
                    </a:cubicBezTo>
                    <a:lnTo>
                      <a:pt x="936" y="1020"/>
                    </a:lnTo>
                    <a:lnTo>
                      <a:pt x="936" y="1022"/>
                    </a:lnTo>
                    <a:lnTo>
                      <a:pt x="935" y="1024"/>
                    </a:lnTo>
                    <a:lnTo>
                      <a:pt x="935" y="1025"/>
                    </a:lnTo>
                    <a:lnTo>
                      <a:pt x="935" y="1027"/>
                    </a:lnTo>
                    <a:lnTo>
                      <a:pt x="934" y="1029"/>
                    </a:lnTo>
                    <a:lnTo>
                      <a:pt x="934" y="1031"/>
                    </a:lnTo>
                    <a:lnTo>
                      <a:pt x="934" y="1032"/>
                    </a:lnTo>
                    <a:lnTo>
                      <a:pt x="934" y="1034"/>
                    </a:lnTo>
                    <a:lnTo>
                      <a:pt x="934" y="1037"/>
                    </a:lnTo>
                    <a:lnTo>
                      <a:pt x="934" y="1038"/>
                    </a:lnTo>
                    <a:lnTo>
                      <a:pt x="934" y="1039"/>
                    </a:lnTo>
                    <a:lnTo>
                      <a:pt x="934" y="1041"/>
                    </a:lnTo>
                    <a:cubicBezTo>
                      <a:pt x="934" y="1041"/>
                      <a:pt x="934" y="1041"/>
                      <a:pt x="934" y="1042"/>
                    </a:cubicBezTo>
                    <a:lnTo>
                      <a:pt x="934" y="1050"/>
                    </a:lnTo>
                    <a:lnTo>
                      <a:pt x="934" y="1052"/>
                    </a:lnTo>
                    <a:lnTo>
                      <a:pt x="936" y="1061"/>
                    </a:lnTo>
                    <a:lnTo>
                      <a:pt x="937" y="1070"/>
                    </a:lnTo>
                    <a:lnTo>
                      <a:pt x="938" y="1073"/>
                    </a:lnTo>
                    <a:cubicBezTo>
                      <a:pt x="938" y="1073"/>
                      <a:pt x="940" y="1081"/>
                      <a:pt x="940" y="1081"/>
                    </a:cubicBezTo>
                    <a:lnTo>
                      <a:pt x="943" y="1089"/>
                    </a:lnTo>
                    <a:lnTo>
                      <a:pt x="943" y="1090"/>
                    </a:lnTo>
                    <a:cubicBezTo>
                      <a:pt x="943" y="1090"/>
                      <a:pt x="946" y="1097"/>
                      <a:pt x="946" y="1098"/>
                    </a:cubicBezTo>
                    <a:cubicBezTo>
                      <a:pt x="946" y="1098"/>
                      <a:pt x="948" y="1103"/>
                      <a:pt x="949" y="1104"/>
                    </a:cubicBezTo>
                    <a:cubicBezTo>
                      <a:pt x="949" y="1104"/>
                      <a:pt x="949" y="1105"/>
                      <a:pt x="949" y="1105"/>
                    </a:cubicBezTo>
                    <a:lnTo>
                      <a:pt x="951" y="1110"/>
                    </a:lnTo>
                    <a:cubicBezTo>
                      <a:pt x="963" y="1134"/>
                      <a:pt x="979" y="1159"/>
                      <a:pt x="998" y="1181"/>
                    </a:cubicBezTo>
                    <a:lnTo>
                      <a:pt x="1009" y="1193"/>
                    </a:lnTo>
                    <a:lnTo>
                      <a:pt x="1017" y="1202"/>
                    </a:lnTo>
                    <a:lnTo>
                      <a:pt x="1025" y="1210"/>
                    </a:lnTo>
                    <a:lnTo>
                      <a:pt x="1027" y="1214"/>
                    </a:lnTo>
                    <a:lnTo>
                      <a:pt x="1032" y="1219"/>
                    </a:lnTo>
                    <a:lnTo>
                      <a:pt x="1033" y="1222"/>
                    </a:lnTo>
                    <a:lnTo>
                      <a:pt x="1034" y="1223"/>
                    </a:lnTo>
                    <a:lnTo>
                      <a:pt x="1034" y="1224"/>
                    </a:lnTo>
                    <a:lnTo>
                      <a:pt x="1038" y="1229"/>
                    </a:lnTo>
                    <a:lnTo>
                      <a:pt x="1039" y="1231"/>
                    </a:lnTo>
                    <a:lnTo>
                      <a:pt x="1040" y="1233"/>
                    </a:lnTo>
                    <a:lnTo>
                      <a:pt x="1040" y="1234"/>
                    </a:lnTo>
                    <a:lnTo>
                      <a:pt x="1043" y="1239"/>
                    </a:lnTo>
                    <a:lnTo>
                      <a:pt x="1044" y="1242"/>
                    </a:lnTo>
                    <a:lnTo>
                      <a:pt x="1045" y="1244"/>
                    </a:lnTo>
                    <a:lnTo>
                      <a:pt x="1045" y="1244"/>
                    </a:lnTo>
                    <a:lnTo>
                      <a:pt x="1047" y="1250"/>
                    </a:lnTo>
                    <a:lnTo>
                      <a:pt x="1048" y="1253"/>
                    </a:lnTo>
                    <a:lnTo>
                      <a:pt x="1048" y="1255"/>
                    </a:lnTo>
                    <a:lnTo>
                      <a:pt x="1048" y="1256"/>
                    </a:lnTo>
                    <a:lnTo>
                      <a:pt x="1049" y="1262"/>
                    </a:lnTo>
                    <a:lnTo>
                      <a:pt x="1050" y="1266"/>
                    </a:lnTo>
                    <a:lnTo>
                      <a:pt x="1050" y="1268"/>
                    </a:lnTo>
                    <a:lnTo>
                      <a:pt x="1050" y="1269"/>
                    </a:lnTo>
                    <a:lnTo>
                      <a:pt x="1050" y="1273"/>
                    </a:lnTo>
                    <a:lnTo>
                      <a:pt x="1050" y="1276"/>
                    </a:lnTo>
                    <a:cubicBezTo>
                      <a:pt x="1049" y="1316"/>
                      <a:pt x="1023" y="1345"/>
                      <a:pt x="985" y="1348"/>
                    </a:cubicBezTo>
                    <a:cubicBezTo>
                      <a:pt x="980" y="1348"/>
                      <a:pt x="976" y="1349"/>
                      <a:pt x="972" y="1350"/>
                    </a:cubicBezTo>
                    <a:lnTo>
                      <a:pt x="967" y="1351"/>
                    </a:lnTo>
                    <a:lnTo>
                      <a:pt x="965" y="1352"/>
                    </a:lnTo>
                    <a:lnTo>
                      <a:pt x="964" y="1352"/>
                    </a:lnTo>
                    <a:lnTo>
                      <a:pt x="960" y="1353"/>
                    </a:lnTo>
                    <a:cubicBezTo>
                      <a:pt x="960" y="1353"/>
                      <a:pt x="953" y="1357"/>
                      <a:pt x="953" y="1357"/>
                    </a:cubicBezTo>
                    <a:lnTo>
                      <a:pt x="951" y="1358"/>
                    </a:lnTo>
                    <a:cubicBezTo>
                      <a:pt x="939" y="1366"/>
                      <a:pt x="931" y="1379"/>
                      <a:pt x="930" y="1396"/>
                    </a:cubicBezTo>
                    <a:cubicBezTo>
                      <a:pt x="948" y="1384"/>
                      <a:pt x="974" y="1380"/>
                      <a:pt x="1007" y="1384"/>
                    </a:cubicBezTo>
                    <a:cubicBezTo>
                      <a:pt x="1108" y="1397"/>
                      <a:pt x="1137" y="1334"/>
                      <a:pt x="1138" y="1331"/>
                    </a:cubicBezTo>
                    <a:lnTo>
                      <a:pt x="1139" y="1329"/>
                    </a:lnTo>
                    <a:lnTo>
                      <a:pt x="1152" y="1334"/>
                    </a:lnTo>
                    <a:lnTo>
                      <a:pt x="1151" y="1336"/>
                    </a:lnTo>
                    <a:cubicBezTo>
                      <a:pt x="1147" y="1346"/>
                      <a:pt x="1116" y="1436"/>
                      <a:pt x="1094" y="1451"/>
                    </a:cubicBezTo>
                    <a:close/>
                    <a:moveTo>
                      <a:pt x="1258" y="858"/>
                    </a:moveTo>
                    <a:lnTo>
                      <a:pt x="1259" y="858"/>
                    </a:lnTo>
                    <a:cubicBezTo>
                      <a:pt x="1259" y="858"/>
                      <a:pt x="1272" y="857"/>
                      <a:pt x="1272" y="856"/>
                    </a:cubicBezTo>
                    <a:lnTo>
                      <a:pt x="1277" y="856"/>
                    </a:lnTo>
                    <a:lnTo>
                      <a:pt x="1287" y="855"/>
                    </a:lnTo>
                    <a:lnTo>
                      <a:pt x="1295" y="854"/>
                    </a:lnTo>
                    <a:lnTo>
                      <a:pt x="1304" y="852"/>
                    </a:lnTo>
                    <a:lnTo>
                      <a:pt x="1313" y="851"/>
                    </a:lnTo>
                    <a:lnTo>
                      <a:pt x="1321" y="849"/>
                    </a:lnTo>
                    <a:lnTo>
                      <a:pt x="1331" y="847"/>
                    </a:lnTo>
                    <a:lnTo>
                      <a:pt x="1339" y="846"/>
                    </a:lnTo>
                    <a:cubicBezTo>
                      <a:pt x="1339" y="846"/>
                      <a:pt x="1349" y="844"/>
                      <a:pt x="1350" y="843"/>
                    </a:cubicBezTo>
                    <a:lnTo>
                      <a:pt x="1357" y="842"/>
                    </a:lnTo>
                    <a:lnTo>
                      <a:pt x="1369" y="839"/>
                    </a:lnTo>
                    <a:lnTo>
                      <a:pt x="1375" y="837"/>
                    </a:lnTo>
                    <a:lnTo>
                      <a:pt x="1393" y="832"/>
                    </a:lnTo>
                    <a:lnTo>
                      <a:pt x="1411" y="826"/>
                    </a:lnTo>
                    <a:lnTo>
                      <a:pt x="1430" y="820"/>
                    </a:lnTo>
                    <a:lnTo>
                      <a:pt x="1435" y="818"/>
                    </a:lnTo>
                    <a:lnTo>
                      <a:pt x="1448" y="814"/>
                    </a:lnTo>
                    <a:lnTo>
                      <a:pt x="1453" y="812"/>
                    </a:lnTo>
                    <a:lnTo>
                      <a:pt x="1466" y="808"/>
                    </a:lnTo>
                    <a:lnTo>
                      <a:pt x="1483" y="802"/>
                    </a:lnTo>
                    <a:lnTo>
                      <a:pt x="1490" y="799"/>
                    </a:lnTo>
                    <a:lnTo>
                      <a:pt x="1500" y="796"/>
                    </a:lnTo>
                    <a:lnTo>
                      <a:pt x="1510" y="792"/>
                    </a:lnTo>
                    <a:lnTo>
                      <a:pt x="1517" y="790"/>
                    </a:lnTo>
                    <a:lnTo>
                      <a:pt x="1528" y="786"/>
                    </a:lnTo>
                    <a:lnTo>
                      <a:pt x="1531" y="784"/>
                    </a:lnTo>
                    <a:lnTo>
                      <a:pt x="1547" y="778"/>
                    </a:lnTo>
                    <a:cubicBezTo>
                      <a:pt x="1577" y="767"/>
                      <a:pt x="1608" y="755"/>
                      <a:pt x="1638" y="743"/>
                    </a:cubicBezTo>
                    <a:cubicBezTo>
                      <a:pt x="1604" y="727"/>
                      <a:pt x="1509" y="685"/>
                      <a:pt x="1472" y="679"/>
                    </a:cubicBezTo>
                    <a:cubicBezTo>
                      <a:pt x="1427" y="673"/>
                      <a:pt x="1355" y="714"/>
                      <a:pt x="1327" y="738"/>
                    </a:cubicBezTo>
                    <a:cubicBezTo>
                      <a:pt x="1310" y="753"/>
                      <a:pt x="1228" y="820"/>
                      <a:pt x="1151" y="859"/>
                    </a:cubicBezTo>
                    <a:cubicBezTo>
                      <a:pt x="1187" y="861"/>
                      <a:pt x="1223" y="861"/>
                      <a:pt x="1258" y="858"/>
                    </a:cubicBezTo>
                    <a:close/>
                    <a:moveTo>
                      <a:pt x="916" y="2091"/>
                    </a:moveTo>
                    <a:cubicBezTo>
                      <a:pt x="917" y="2091"/>
                      <a:pt x="919" y="2090"/>
                      <a:pt x="919" y="2090"/>
                    </a:cubicBezTo>
                    <a:cubicBezTo>
                      <a:pt x="920" y="2090"/>
                      <a:pt x="932" y="2085"/>
                      <a:pt x="954" y="2080"/>
                    </a:cubicBezTo>
                    <a:cubicBezTo>
                      <a:pt x="888" y="2034"/>
                      <a:pt x="741" y="1931"/>
                      <a:pt x="626" y="1846"/>
                    </a:cubicBezTo>
                    <a:cubicBezTo>
                      <a:pt x="719" y="1930"/>
                      <a:pt x="835" y="2031"/>
                      <a:pt x="916" y="2091"/>
                    </a:cubicBezTo>
                    <a:close/>
                    <a:moveTo>
                      <a:pt x="1430" y="3426"/>
                    </a:moveTo>
                    <a:cubicBezTo>
                      <a:pt x="1428" y="3416"/>
                      <a:pt x="1417" y="3372"/>
                      <a:pt x="1416" y="3320"/>
                    </a:cubicBezTo>
                    <a:cubicBezTo>
                      <a:pt x="1287" y="3484"/>
                      <a:pt x="1162" y="3597"/>
                      <a:pt x="1160" y="3598"/>
                    </a:cubicBezTo>
                    <a:lnTo>
                      <a:pt x="1158" y="3600"/>
                    </a:lnTo>
                    <a:lnTo>
                      <a:pt x="1151" y="3590"/>
                    </a:lnTo>
                    <a:lnTo>
                      <a:pt x="1149" y="3589"/>
                    </a:lnTo>
                    <a:cubicBezTo>
                      <a:pt x="1149" y="3589"/>
                      <a:pt x="1152" y="3586"/>
                      <a:pt x="1153" y="3586"/>
                    </a:cubicBezTo>
                    <a:cubicBezTo>
                      <a:pt x="1169" y="3571"/>
                      <a:pt x="1279" y="3407"/>
                      <a:pt x="1369" y="3268"/>
                    </a:cubicBezTo>
                    <a:cubicBezTo>
                      <a:pt x="1347" y="3277"/>
                      <a:pt x="1324" y="3283"/>
                      <a:pt x="1301" y="3285"/>
                    </a:cubicBezTo>
                    <a:cubicBezTo>
                      <a:pt x="1262" y="3344"/>
                      <a:pt x="1157" y="3488"/>
                      <a:pt x="1005" y="3584"/>
                    </a:cubicBezTo>
                    <a:cubicBezTo>
                      <a:pt x="1003" y="3605"/>
                      <a:pt x="1002" y="3626"/>
                      <a:pt x="1002" y="3647"/>
                    </a:cubicBezTo>
                    <a:cubicBezTo>
                      <a:pt x="1002" y="3706"/>
                      <a:pt x="1010" y="3755"/>
                      <a:pt x="1013" y="3771"/>
                    </a:cubicBezTo>
                    <a:cubicBezTo>
                      <a:pt x="1126" y="3759"/>
                      <a:pt x="1229" y="3699"/>
                      <a:pt x="1320" y="3594"/>
                    </a:cubicBezTo>
                    <a:lnTo>
                      <a:pt x="1332" y="3578"/>
                    </a:lnTo>
                    <a:cubicBezTo>
                      <a:pt x="1379" y="3521"/>
                      <a:pt x="1411" y="3464"/>
                      <a:pt x="1430" y="3426"/>
                    </a:cubicBezTo>
                    <a:close/>
                    <a:moveTo>
                      <a:pt x="713" y="1508"/>
                    </a:moveTo>
                    <a:cubicBezTo>
                      <a:pt x="772" y="1611"/>
                      <a:pt x="889" y="1784"/>
                      <a:pt x="1075" y="1923"/>
                    </a:cubicBezTo>
                    <a:cubicBezTo>
                      <a:pt x="1071" y="1904"/>
                      <a:pt x="1069" y="1884"/>
                      <a:pt x="1067" y="1865"/>
                    </a:cubicBezTo>
                    <a:cubicBezTo>
                      <a:pt x="1009" y="1813"/>
                      <a:pt x="821" y="1642"/>
                      <a:pt x="713" y="1508"/>
                    </a:cubicBezTo>
                    <a:close/>
                    <a:moveTo>
                      <a:pt x="1282" y="3287"/>
                    </a:moveTo>
                    <a:cubicBezTo>
                      <a:pt x="1263" y="3288"/>
                      <a:pt x="1244" y="3288"/>
                      <a:pt x="1225" y="3285"/>
                    </a:cubicBezTo>
                    <a:lnTo>
                      <a:pt x="1220" y="3284"/>
                    </a:lnTo>
                    <a:lnTo>
                      <a:pt x="1219" y="3279"/>
                    </a:lnTo>
                    <a:cubicBezTo>
                      <a:pt x="1219" y="3279"/>
                      <a:pt x="1218" y="3273"/>
                      <a:pt x="1218" y="3269"/>
                    </a:cubicBezTo>
                    <a:cubicBezTo>
                      <a:pt x="1101" y="3363"/>
                      <a:pt x="896" y="3471"/>
                      <a:pt x="887" y="3476"/>
                    </a:cubicBezTo>
                    <a:lnTo>
                      <a:pt x="885" y="3477"/>
                    </a:lnTo>
                    <a:lnTo>
                      <a:pt x="879" y="3466"/>
                    </a:lnTo>
                    <a:lnTo>
                      <a:pt x="879" y="3464"/>
                    </a:lnTo>
                    <a:lnTo>
                      <a:pt x="881" y="3463"/>
                    </a:lnTo>
                    <a:cubicBezTo>
                      <a:pt x="937" y="3435"/>
                      <a:pt x="1153" y="3243"/>
                      <a:pt x="1218" y="3184"/>
                    </a:cubicBezTo>
                    <a:cubicBezTo>
                      <a:pt x="1220" y="3172"/>
                      <a:pt x="1222" y="3161"/>
                      <a:pt x="1225" y="3151"/>
                    </a:cubicBezTo>
                    <a:cubicBezTo>
                      <a:pt x="1114" y="3250"/>
                      <a:pt x="944" y="3379"/>
                      <a:pt x="754" y="3434"/>
                    </a:cubicBezTo>
                    <a:cubicBezTo>
                      <a:pt x="699" y="3517"/>
                      <a:pt x="688" y="3588"/>
                      <a:pt x="688" y="3632"/>
                    </a:cubicBezTo>
                    <a:cubicBezTo>
                      <a:pt x="688" y="3647"/>
                      <a:pt x="689" y="3658"/>
                      <a:pt x="690" y="3664"/>
                    </a:cubicBezTo>
                    <a:cubicBezTo>
                      <a:pt x="792" y="3666"/>
                      <a:pt x="894" y="3636"/>
                      <a:pt x="993" y="3575"/>
                    </a:cubicBezTo>
                    <a:lnTo>
                      <a:pt x="1004" y="3568"/>
                    </a:lnTo>
                    <a:cubicBezTo>
                      <a:pt x="1140" y="3480"/>
                      <a:pt x="1236" y="3356"/>
                      <a:pt x="1282" y="3287"/>
                    </a:cubicBezTo>
                    <a:close/>
                    <a:moveTo>
                      <a:pt x="1281" y="2061"/>
                    </a:moveTo>
                    <a:cubicBezTo>
                      <a:pt x="1340" y="2147"/>
                      <a:pt x="1456" y="2223"/>
                      <a:pt x="1496" y="2248"/>
                    </a:cubicBezTo>
                    <a:cubicBezTo>
                      <a:pt x="1495" y="2240"/>
                      <a:pt x="1495" y="2232"/>
                      <a:pt x="1495" y="2223"/>
                    </a:cubicBezTo>
                    <a:cubicBezTo>
                      <a:pt x="1436" y="2189"/>
                      <a:pt x="1333" y="2104"/>
                      <a:pt x="1281" y="2061"/>
                    </a:cubicBezTo>
                    <a:close/>
                    <a:moveTo>
                      <a:pt x="1740" y="3290"/>
                    </a:moveTo>
                    <a:cubicBezTo>
                      <a:pt x="1750" y="3256"/>
                      <a:pt x="1767" y="3192"/>
                      <a:pt x="1778" y="3131"/>
                    </a:cubicBezTo>
                    <a:cubicBezTo>
                      <a:pt x="1768" y="3138"/>
                      <a:pt x="1758" y="3145"/>
                      <a:pt x="1748" y="3151"/>
                    </a:cubicBezTo>
                    <a:cubicBezTo>
                      <a:pt x="1746" y="3192"/>
                      <a:pt x="1744" y="3246"/>
                      <a:pt x="1740" y="3290"/>
                    </a:cubicBezTo>
                    <a:close/>
                    <a:moveTo>
                      <a:pt x="984" y="3405"/>
                    </a:moveTo>
                    <a:cubicBezTo>
                      <a:pt x="1059" y="3362"/>
                      <a:pt x="1153" y="3304"/>
                      <a:pt x="1216" y="3252"/>
                    </a:cubicBezTo>
                    <a:cubicBezTo>
                      <a:pt x="1215" y="3244"/>
                      <a:pt x="1215" y="3236"/>
                      <a:pt x="1215" y="3229"/>
                    </a:cubicBezTo>
                    <a:cubicBezTo>
                      <a:pt x="1215" y="3220"/>
                      <a:pt x="1215" y="3213"/>
                      <a:pt x="1216" y="3205"/>
                    </a:cubicBezTo>
                    <a:cubicBezTo>
                      <a:pt x="1169" y="3247"/>
                      <a:pt x="1065" y="3339"/>
                      <a:pt x="984" y="3405"/>
                    </a:cubicBezTo>
                    <a:close/>
                    <a:moveTo>
                      <a:pt x="1457" y="2401"/>
                    </a:moveTo>
                    <a:cubicBezTo>
                      <a:pt x="1386" y="2363"/>
                      <a:pt x="1280" y="2308"/>
                      <a:pt x="1210" y="2271"/>
                    </a:cubicBezTo>
                    <a:cubicBezTo>
                      <a:pt x="1275" y="2319"/>
                      <a:pt x="1356" y="2377"/>
                      <a:pt x="1392" y="2402"/>
                    </a:cubicBezTo>
                    <a:cubicBezTo>
                      <a:pt x="1414" y="2400"/>
                      <a:pt x="1435" y="2399"/>
                      <a:pt x="1457" y="2401"/>
                    </a:cubicBezTo>
                    <a:close/>
                    <a:moveTo>
                      <a:pt x="1764" y="3471"/>
                    </a:moveTo>
                    <a:cubicBezTo>
                      <a:pt x="1785" y="3444"/>
                      <a:pt x="1805" y="3415"/>
                      <a:pt x="1819" y="3394"/>
                    </a:cubicBezTo>
                    <a:cubicBezTo>
                      <a:pt x="1812" y="3271"/>
                      <a:pt x="1812" y="3169"/>
                      <a:pt x="1813" y="3099"/>
                    </a:cubicBezTo>
                    <a:cubicBezTo>
                      <a:pt x="1807" y="3106"/>
                      <a:pt x="1801" y="3112"/>
                      <a:pt x="1794" y="3118"/>
                    </a:cubicBezTo>
                    <a:cubicBezTo>
                      <a:pt x="1782" y="3200"/>
                      <a:pt x="1754" y="3299"/>
                      <a:pt x="1739" y="3341"/>
                    </a:cubicBezTo>
                    <a:lnTo>
                      <a:pt x="1735" y="3351"/>
                    </a:lnTo>
                    <a:cubicBezTo>
                      <a:pt x="1730" y="3362"/>
                      <a:pt x="1728" y="3365"/>
                      <a:pt x="1727" y="3366"/>
                    </a:cubicBezTo>
                    <a:lnTo>
                      <a:pt x="1723" y="3367"/>
                    </a:lnTo>
                    <a:lnTo>
                      <a:pt x="1719" y="3365"/>
                    </a:lnTo>
                    <a:cubicBezTo>
                      <a:pt x="1717" y="3363"/>
                      <a:pt x="1716" y="3361"/>
                      <a:pt x="1716" y="3358"/>
                    </a:cubicBezTo>
                    <a:cubicBezTo>
                      <a:pt x="1716" y="3356"/>
                      <a:pt x="1717" y="3353"/>
                      <a:pt x="1718" y="3349"/>
                    </a:cubicBezTo>
                    <a:lnTo>
                      <a:pt x="1719" y="3342"/>
                    </a:lnTo>
                    <a:lnTo>
                      <a:pt x="1720" y="3338"/>
                    </a:lnTo>
                    <a:cubicBezTo>
                      <a:pt x="1727" y="3298"/>
                      <a:pt x="1731" y="3218"/>
                      <a:pt x="1733" y="3159"/>
                    </a:cubicBezTo>
                    <a:cubicBezTo>
                      <a:pt x="1733" y="3159"/>
                      <a:pt x="1733" y="3159"/>
                      <a:pt x="1733" y="3159"/>
                    </a:cubicBezTo>
                    <a:cubicBezTo>
                      <a:pt x="1728" y="3161"/>
                      <a:pt x="1719" y="3165"/>
                      <a:pt x="1719" y="3165"/>
                    </a:cubicBezTo>
                    <a:cubicBezTo>
                      <a:pt x="1719" y="3165"/>
                      <a:pt x="1709" y="3169"/>
                      <a:pt x="1708" y="3170"/>
                    </a:cubicBezTo>
                    <a:cubicBezTo>
                      <a:pt x="1707" y="3173"/>
                      <a:pt x="1705" y="3182"/>
                      <a:pt x="1705" y="3182"/>
                    </a:cubicBezTo>
                    <a:cubicBezTo>
                      <a:pt x="1702" y="3190"/>
                      <a:pt x="1700" y="3198"/>
                      <a:pt x="1697" y="3206"/>
                    </a:cubicBezTo>
                    <a:cubicBezTo>
                      <a:pt x="1685" y="3237"/>
                      <a:pt x="1670" y="3265"/>
                      <a:pt x="1651" y="3292"/>
                    </a:cubicBezTo>
                    <a:cubicBezTo>
                      <a:pt x="1651" y="3293"/>
                      <a:pt x="1650" y="3319"/>
                      <a:pt x="1650" y="3319"/>
                    </a:cubicBezTo>
                    <a:lnTo>
                      <a:pt x="1651" y="3337"/>
                    </a:lnTo>
                    <a:lnTo>
                      <a:pt x="1651" y="3355"/>
                    </a:lnTo>
                    <a:cubicBezTo>
                      <a:pt x="1653" y="3370"/>
                      <a:pt x="1654" y="3385"/>
                      <a:pt x="1657" y="3398"/>
                    </a:cubicBezTo>
                    <a:cubicBezTo>
                      <a:pt x="1657" y="3398"/>
                      <a:pt x="1660" y="3413"/>
                      <a:pt x="1660" y="3413"/>
                    </a:cubicBezTo>
                    <a:cubicBezTo>
                      <a:pt x="1660" y="3413"/>
                      <a:pt x="1660" y="3414"/>
                      <a:pt x="1660" y="3414"/>
                    </a:cubicBezTo>
                    <a:lnTo>
                      <a:pt x="1666" y="3436"/>
                    </a:lnTo>
                    <a:cubicBezTo>
                      <a:pt x="1676" y="3472"/>
                      <a:pt x="1690" y="3495"/>
                      <a:pt x="1700" y="3508"/>
                    </a:cubicBezTo>
                    <a:lnTo>
                      <a:pt x="1710" y="3520"/>
                    </a:lnTo>
                    <a:cubicBezTo>
                      <a:pt x="1710" y="3520"/>
                      <a:pt x="1712" y="3522"/>
                      <a:pt x="1713" y="3523"/>
                    </a:cubicBezTo>
                    <a:cubicBezTo>
                      <a:pt x="1723" y="3517"/>
                      <a:pt x="1736" y="3504"/>
                      <a:pt x="1752" y="3485"/>
                    </a:cubicBezTo>
                    <a:lnTo>
                      <a:pt x="1764" y="3471"/>
                    </a:lnTo>
                    <a:close/>
                    <a:moveTo>
                      <a:pt x="2278" y="2820"/>
                    </a:moveTo>
                    <a:lnTo>
                      <a:pt x="2279" y="2816"/>
                    </a:lnTo>
                    <a:cubicBezTo>
                      <a:pt x="2301" y="2814"/>
                      <a:pt x="2323" y="2808"/>
                      <a:pt x="2344" y="2799"/>
                    </a:cubicBezTo>
                    <a:cubicBezTo>
                      <a:pt x="2336" y="2797"/>
                      <a:pt x="2327" y="2794"/>
                      <a:pt x="2318" y="2792"/>
                    </a:cubicBezTo>
                    <a:cubicBezTo>
                      <a:pt x="2235" y="2800"/>
                      <a:pt x="2175" y="2787"/>
                      <a:pt x="2141" y="2752"/>
                    </a:cubicBezTo>
                    <a:cubicBezTo>
                      <a:pt x="2140" y="2750"/>
                      <a:pt x="2139" y="2749"/>
                      <a:pt x="2137" y="2747"/>
                    </a:cubicBezTo>
                    <a:cubicBezTo>
                      <a:pt x="2122" y="2743"/>
                      <a:pt x="2112" y="2741"/>
                      <a:pt x="2112" y="2741"/>
                    </a:cubicBezTo>
                    <a:cubicBezTo>
                      <a:pt x="2091" y="2741"/>
                      <a:pt x="1923" y="2741"/>
                      <a:pt x="1902" y="2668"/>
                    </a:cubicBezTo>
                    <a:cubicBezTo>
                      <a:pt x="1898" y="2653"/>
                      <a:pt x="1895" y="2639"/>
                      <a:pt x="1895" y="2625"/>
                    </a:cubicBezTo>
                    <a:cubicBezTo>
                      <a:pt x="1895" y="2583"/>
                      <a:pt x="1915" y="2553"/>
                      <a:pt x="1932" y="2539"/>
                    </a:cubicBezTo>
                    <a:cubicBezTo>
                      <a:pt x="1940" y="2533"/>
                      <a:pt x="1973" y="2497"/>
                      <a:pt x="1973" y="2453"/>
                    </a:cubicBezTo>
                    <a:lnTo>
                      <a:pt x="1973" y="2451"/>
                    </a:lnTo>
                    <a:cubicBezTo>
                      <a:pt x="1973" y="2420"/>
                      <a:pt x="1955" y="2392"/>
                      <a:pt x="1922" y="2367"/>
                    </a:cubicBezTo>
                    <a:cubicBezTo>
                      <a:pt x="1889" y="2342"/>
                      <a:pt x="1847" y="2326"/>
                      <a:pt x="1802" y="2310"/>
                    </a:cubicBezTo>
                    <a:cubicBezTo>
                      <a:pt x="1707" y="2274"/>
                      <a:pt x="1598" y="2233"/>
                      <a:pt x="1529" y="2087"/>
                    </a:cubicBezTo>
                    <a:cubicBezTo>
                      <a:pt x="1525" y="2099"/>
                      <a:pt x="1521" y="2115"/>
                      <a:pt x="1516" y="2136"/>
                    </a:cubicBezTo>
                    <a:lnTo>
                      <a:pt x="1514" y="2147"/>
                    </a:lnTo>
                    <a:cubicBezTo>
                      <a:pt x="1511" y="2170"/>
                      <a:pt x="1509" y="2192"/>
                      <a:pt x="1509" y="2215"/>
                    </a:cubicBezTo>
                    <a:lnTo>
                      <a:pt x="1509" y="2227"/>
                    </a:lnTo>
                    <a:cubicBezTo>
                      <a:pt x="1509" y="2238"/>
                      <a:pt x="1510" y="2248"/>
                      <a:pt x="1511" y="2259"/>
                    </a:cubicBezTo>
                    <a:lnTo>
                      <a:pt x="1512" y="2264"/>
                    </a:lnTo>
                    <a:lnTo>
                      <a:pt x="1512" y="2266"/>
                    </a:lnTo>
                    <a:cubicBezTo>
                      <a:pt x="1520" y="2322"/>
                      <a:pt x="1541" y="2374"/>
                      <a:pt x="1574" y="2419"/>
                    </a:cubicBezTo>
                    <a:lnTo>
                      <a:pt x="1580" y="2426"/>
                    </a:lnTo>
                    <a:lnTo>
                      <a:pt x="1581" y="2427"/>
                    </a:lnTo>
                    <a:cubicBezTo>
                      <a:pt x="1592" y="2442"/>
                      <a:pt x="1605" y="2456"/>
                      <a:pt x="1619" y="2469"/>
                    </a:cubicBezTo>
                    <a:lnTo>
                      <a:pt x="1620" y="2471"/>
                    </a:lnTo>
                    <a:lnTo>
                      <a:pt x="1612" y="2480"/>
                    </a:lnTo>
                    <a:lnTo>
                      <a:pt x="1610" y="2481"/>
                    </a:lnTo>
                    <a:lnTo>
                      <a:pt x="1609" y="2480"/>
                    </a:lnTo>
                    <a:cubicBezTo>
                      <a:pt x="1609" y="2479"/>
                      <a:pt x="1581" y="2453"/>
                      <a:pt x="1532" y="2434"/>
                    </a:cubicBezTo>
                    <a:cubicBezTo>
                      <a:pt x="1520" y="2429"/>
                      <a:pt x="1508" y="2425"/>
                      <a:pt x="1496" y="2422"/>
                    </a:cubicBezTo>
                    <a:cubicBezTo>
                      <a:pt x="1466" y="2415"/>
                      <a:pt x="1435" y="2413"/>
                      <a:pt x="1404" y="2416"/>
                    </a:cubicBezTo>
                    <a:lnTo>
                      <a:pt x="1389" y="2417"/>
                    </a:lnTo>
                    <a:cubicBezTo>
                      <a:pt x="1374" y="2419"/>
                      <a:pt x="1359" y="2423"/>
                      <a:pt x="1344" y="2427"/>
                    </a:cubicBezTo>
                    <a:cubicBezTo>
                      <a:pt x="1344" y="2433"/>
                      <a:pt x="1345" y="2444"/>
                      <a:pt x="1349" y="2459"/>
                    </a:cubicBezTo>
                    <a:lnTo>
                      <a:pt x="1351" y="2469"/>
                    </a:lnTo>
                    <a:cubicBezTo>
                      <a:pt x="1356" y="2483"/>
                      <a:pt x="1362" y="2497"/>
                      <a:pt x="1370" y="2510"/>
                    </a:cubicBezTo>
                    <a:lnTo>
                      <a:pt x="1376" y="2520"/>
                    </a:lnTo>
                    <a:cubicBezTo>
                      <a:pt x="1395" y="2548"/>
                      <a:pt x="1422" y="2571"/>
                      <a:pt x="1456" y="2589"/>
                    </a:cubicBezTo>
                    <a:lnTo>
                      <a:pt x="1473" y="2598"/>
                    </a:lnTo>
                    <a:cubicBezTo>
                      <a:pt x="1503" y="2611"/>
                      <a:pt x="1537" y="2621"/>
                      <a:pt x="1576" y="2628"/>
                    </a:cubicBezTo>
                    <a:lnTo>
                      <a:pt x="1585" y="2629"/>
                    </a:lnTo>
                    <a:lnTo>
                      <a:pt x="1582" y="2641"/>
                    </a:lnTo>
                    <a:lnTo>
                      <a:pt x="1582" y="2643"/>
                    </a:lnTo>
                    <a:lnTo>
                      <a:pt x="1580" y="2643"/>
                    </a:lnTo>
                    <a:cubicBezTo>
                      <a:pt x="1575" y="2642"/>
                      <a:pt x="1470" y="2621"/>
                      <a:pt x="1395" y="2644"/>
                    </a:cubicBezTo>
                    <a:cubicBezTo>
                      <a:pt x="1387" y="2646"/>
                      <a:pt x="1379" y="2649"/>
                      <a:pt x="1373" y="2652"/>
                    </a:cubicBezTo>
                    <a:cubicBezTo>
                      <a:pt x="1368" y="2655"/>
                      <a:pt x="1363" y="2657"/>
                      <a:pt x="1358" y="2660"/>
                    </a:cubicBezTo>
                    <a:cubicBezTo>
                      <a:pt x="1349" y="2667"/>
                      <a:pt x="1341" y="2675"/>
                      <a:pt x="1335" y="2683"/>
                    </a:cubicBezTo>
                    <a:lnTo>
                      <a:pt x="1329" y="2693"/>
                    </a:lnTo>
                    <a:cubicBezTo>
                      <a:pt x="1326" y="2699"/>
                      <a:pt x="1324" y="2705"/>
                      <a:pt x="1322" y="2712"/>
                    </a:cubicBezTo>
                    <a:cubicBezTo>
                      <a:pt x="1325" y="2715"/>
                      <a:pt x="1332" y="2723"/>
                      <a:pt x="1345" y="2734"/>
                    </a:cubicBezTo>
                    <a:lnTo>
                      <a:pt x="1355" y="2742"/>
                    </a:lnTo>
                    <a:cubicBezTo>
                      <a:pt x="1364" y="2749"/>
                      <a:pt x="1374" y="2755"/>
                      <a:pt x="1385" y="2761"/>
                    </a:cubicBezTo>
                    <a:lnTo>
                      <a:pt x="1397" y="2768"/>
                    </a:lnTo>
                    <a:cubicBezTo>
                      <a:pt x="1412" y="2775"/>
                      <a:pt x="1427" y="2781"/>
                      <a:pt x="1443" y="2786"/>
                    </a:cubicBezTo>
                    <a:lnTo>
                      <a:pt x="1457" y="2791"/>
                    </a:lnTo>
                    <a:cubicBezTo>
                      <a:pt x="1473" y="2795"/>
                      <a:pt x="1489" y="2798"/>
                      <a:pt x="1506" y="2800"/>
                    </a:cubicBezTo>
                    <a:lnTo>
                      <a:pt x="1517" y="2801"/>
                    </a:lnTo>
                    <a:lnTo>
                      <a:pt x="1520" y="2801"/>
                    </a:lnTo>
                    <a:cubicBezTo>
                      <a:pt x="1536" y="2802"/>
                      <a:pt x="1550" y="2803"/>
                      <a:pt x="1563" y="2802"/>
                    </a:cubicBezTo>
                    <a:lnTo>
                      <a:pt x="1565" y="2802"/>
                    </a:lnTo>
                    <a:lnTo>
                      <a:pt x="1566" y="2816"/>
                    </a:lnTo>
                    <a:lnTo>
                      <a:pt x="1564" y="2816"/>
                    </a:lnTo>
                    <a:cubicBezTo>
                      <a:pt x="1558" y="2817"/>
                      <a:pt x="1419" y="2831"/>
                      <a:pt x="1388" y="2990"/>
                    </a:cubicBezTo>
                    <a:cubicBezTo>
                      <a:pt x="1393" y="2993"/>
                      <a:pt x="1404" y="2999"/>
                      <a:pt x="1422" y="3004"/>
                    </a:cubicBezTo>
                    <a:lnTo>
                      <a:pt x="1434" y="3008"/>
                    </a:lnTo>
                    <a:cubicBezTo>
                      <a:pt x="1444" y="3010"/>
                      <a:pt x="1453" y="3011"/>
                      <a:pt x="1463" y="3013"/>
                    </a:cubicBezTo>
                    <a:lnTo>
                      <a:pt x="1475" y="3014"/>
                    </a:lnTo>
                    <a:cubicBezTo>
                      <a:pt x="1488" y="3014"/>
                      <a:pt x="1502" y="3014"/>
                      <a:pt x="1515" y="3013"/>
                    </a:cubicBezTo>
                    <a:lnTo>
                      <a:pt x="1528" y="3011"/>
                    </a:lnTo>
                    <a:cubicBezTo>
                      <a:pt x="1550" y="3008"/>
                      <a:pt x="1572" y="3002"/>
                      <a:pt x="1594" y="2994"/>
                    </a:cubicBezTo>
                    <a:lnTo>
                      <a:pt x="1610" y="2988"/>
                    </a:lnTo>
                    <a:lnTo>
                      <a:pt x="1603" y="3004"/>
                    </a:lnTo>
                    <a:cubicBezTo>
                      <a:pt x="1603" y="3004"/>
                      <a:pt x="1594" y="3023"/>
                      <a:pt x="1592" y="3059"/>
                    </a:cubicBezTo>
                    <a:lnTo>
                      <a:pt x="1592" y="3076"/>
                    </a:lnTo>
                    <a:lnTo>
                      <a:pt x="1592" y="3078"/>
                    </a:lnTo>
                    <a:cubicBezTo>
                      <a:pt x="1592" y="3095"/>
                      <a:pt x="1594" y="3113"/>
                      <a:pt x="1597" y="3132"/>
                    </a:cubicBezTo>
                    <a:lnTo>
                      <a:pt x="1600" y="3149"/>
                    </a:lnTo>
                    <a:cubicBezTo>
                      <a:pt x="1600" y="3149"/>
                      <a:pt x="1604" y="3168"/>
                      <a:pt x="1605" y="3171"/>
                    </a:cubicBezTo>
                    <a:cubicBezTo>
                      <a:pt x="1609" y="3171"/>
                      <a:pt x="1616" y="3172"/>
                      <a:pt x="1625" y="3172"/>
                    </a:cubicBezTo>
                    <a:lnTo>
                      <a:pt x="1637" y="3171"/>
                    </a:lnTo>
                    <a:cubicBezTo>
                      <a:pt x="1657" y="3170"/>
                      <a:pt x="1677" y="3166"/>
                      <a:pt x="1697" y="3159"/>
                    </a:cubicBezTo>
                    <a:lnTo>
                      <a:pt x="1708" y="3155"/>
                    </a:lnTo>
                    <a:cubicBezTo>
                      <a:pt x="1717" y="3151"/>
                      <a:pt x="1725" y="3147"/>
                      <a:pt x="1734" y="3143"/>
                    </a:cubicBezTo>
                    <a:cubicBezTo>
                      <a:pt x="1734" y="3142"/>
                      <a:pt x="1738" y="3137"/>
                      <a:pt x="1738" y="3137"/>
                    </a:cubicBezTo>
                    <a:cubicBezTo>
                      <a:pt x="1738" y="3137"/>
                      <a:pt x="1738" y="3139"/>
                      <a:pt x="1738" y="3140"/>
                    </a:cubicBezTo>
                    <a:cubicBezTo>
                      <a:pt x="1741" y="3138"/>
                      <a:pt x="1745" y="3136"/>
                      <a:pt x="1745" y="3136"/>
                    </a:cubicBezTo>
                    <a:cubicBezTo>
                      <a:pt x="1752" y="3132"/>
                      <a:pt x="1758" y="3128"/>
                      <a:pt x="1764" y="3124"/>
                    </a:cubicBezTo>
                    <a:cubicBezTo>
                      <a:pt x="1770" y="3120"/>
                      <a:pt x="1776" y="3115"/>
                      <a:pt x="1782" y="3110"/>
                    </a:cubicBezTo>
                    <a:lnTo>
                      <a:pt x="1793" y="3100"/>
                    </a:lnTo>
                    <a:cubicBezTo>
                      <a:pt x="1800" y="3093"/>
                      <a:pt x="1807" y="3086"/>
                      <a:pt x="1814" y="3078"/>
                    </a:cubicBezTo>
                    <a:cubicBezTo>
                      <a:pt x="1815" y="3030"/>
                      <a:pt x="1818" y="3002"/>
                      <a:pt x="1818" y="3001"/>
                    </a:cubicBezTo>
                    <a:lnTo>
                      <a:pt x="1818" y="2999"/>
                    </a:lnTo>
                    <a:lnTo>
                      <a:pt x="1819" y="2999"/>
                    </a:lnTo>
                    <a:cubicBezTo>
                      <a:pt x="2011" y="2972"/>
                      <a:pt x="2196" y="2917"/>
                      <a:pt x="2372" y="2832"/>
                    </a:cubicBezTo>
                    <a:cubicBezTo>
                      <a:pt x="2332" y="2833"/>
                      <a:pt x="2299" y="2826"/>
                      <a:pt x="2278" y="2820"/>
                    </a:cubicBezTo>
                    <a:close/>
                    <a:moveTo>
                      <a:pt x="1711" y="3541"/>
                    </a:moveTo>
                    <a:cubicBezTo>
                      <a:pt x="1711" y="3541"/>
                      <a:pt x="1710" y="3540"/>
                      <a:pt x="1710" y="3539"/>
                    </a:cubicBezTo>
                    <a:cubicBezTo>
                      <a:pt x="1708" y="3579"/>
                      <a:pt x="1706" y="3633"/>
                      <a:pt x="1701" y="3680"/>
                    </a:cubicBezTo>
                    <a:cubicBezTo>
                      <a:pt x="1716" y="3640"/>
                      <a:pt x="1736" y="3575"/>
                      <a:pt x="1748" y="3511"/>
                    </a:cubicBezTo>
                    <a:cubicBezTo>
                      <a:pt x="1735" y="3525"/>
                      <a:pt x="1724" y="3534"/>
                      <a:pt x="1715" y="3538"/>
                    </a:cubicBezTo>
                    <a:lnTo>
                      <a:pt x="1711" y="3541"/>
                    </a:lnTo>
                    <a:close/>
                    <a:moveTo>
                      <a:pt x="962" y="2179"/>
                    </a:moveTo>
                    <a:lnTo>
                      <a:pt x="972" y="2195"/>
                    </a:lnTo>
                    <a:cubicBezTo>
                      <a:pt x="986" y="2215"/>
                      <a:pt x="1002" y="2235"/>
                      <a:pt x="1020" y="2253"/>
                    </a:cubicBezTo>
                    <a:lnTo>
                      <a:pt x="1036" y="2268"/>
                    </a:lnTo>
                    <a:cubicBezTo>
                      <a:pt x="1048" y="2279"/>
                      <a:pt x="1062" y="2290"/>
                      <a:pt x="1076" y="2301"/>
                    </a:cubicBezTo>
                    <a:lnTo>
                      <a:pt x="1091" y="2311"/>
                    </a:lnTo>
                    <a:cubicBezTo>
                      <a:pt x="1188" y="2377"/>
                      <a:pt x="1296" y="2410"/>
                      <a:pt x="1330" y="2419"/>
                    </a:cubicBezTo>
                    <a:cubicBezTo>
                      <a:pt x="1330" y="2419"/>
                      <a:pt x="1330" y="2416"/>
                      <a:pt x="1330" y="2416"/>
                    </a:cubicBezTo>
                    <a:lnTo>
                      <a:pt x="1335" y="2415"/>
                    </a:lnTo>
                    <a:cubicBezTo>
                      <a:pt x="1347" y="2411"/>
                      <a:pt x="1359" y="2408"/>
                      <a:pt x="1372" y="2406"/>
                    </a:cubicBezTo>
                    <a:cubicBezTo>
                      <a:pt x="1316" y="2365"/>
                      <a:pt x="1188" y="2274"/>
                      <a:pt x="1134" y="2231"/>
                    </a:cubicBezTo>
                    <a:lnTo>
                      <a:pt x="1132" y="2230"/>
                    </a:lnTo>
                    <a:lnTo>
                      <a:pt x="1140" y="2218"/>
                    </a:lnTo>
                    <a:lnTo>
                      <a:pt x="1141" y="2219"/>
                    </a:lnTo>
                    <a:cubicBezTo>
                      <a:pt x="1168" y="2233"/>
                      <a:pt x="1406" y="2357"/>
                      <a:pt x="1500" y="2409"/>
                    </a:cubicBezTo>
                    <a:cubicBezTo>
                      <a:pt x="1524" y="2415"/>
                      <a:pt x="1548" y="2424"/>
                      <a:pt x="1570" y="2436"/>
                    </a:cubicBezTo>
                    <a:cubicBezTo>
                      <a:pt x="1567" y="2433"/>
                      <a:pt x="1565" y="2430"/>
                      <a:pt x="1565" y="2430"/>
                    </a:cubicBezTo>
                    <a:cubicBezTo>
                      <a:pt x="1379" y="2332"/>
                      <a:pt x="1244" y="2225"/>
                      <a:pt x="1162" y="2112"/>
                    </a:cubicBezTo>
                    <a:cubicBezTo>
                      <a:pt x="1084" y="2089"/>
                      <a:pt x="1024" y="2088"/>
                      <a:pt x="987" y="2091"/>
                    </a:cubicBezTo>
                    <a:lnTo>
                      <a:pt x="972" y="2092"/>
                    </a:lnTo>
                    <a:cubicBezTo>
                      <a:pt x="950" y="2095"/>
                      <a:pt x="936" y="2099"/>
                      <a:pt x="930" y="2101"/>
                    </a:cubicBezTo>
                    <a:cubicBezTo>
                      <a:pt x="930" y="2101"/>
                      <a:pt x="935" y="2118"/>
                      <a:pt x="935" y="2118"/>
                    </a:cubicBezTo>
                    <a:cubicBezTo>
                      <a:pt x="941" y="2139"/>
                      <a:pt x="951" y="2160"/>
                      <a:pt x="962" y="2179"/>
                    </a:cubicBezTo>
                    <a:close/>
                    <a:moveTo>
                      <a:pt x="1081" y="1856"/>
                    </a:moveTo>
                    <a:lnTo>
                      <a:pt x="1081" y="1859"/>
                    </a:lnTo>
                    <a:lnTo>
                      <a:pt x="1082" y="1873"/>
                    </a:lnTo>
                    <a:cubicBezTo>
                      <a:pt x="1084" y="1895"/>
                      <a:pt x="1088" y="1916"/>
                      <a:pt x="1093" y="1937"/>
                    </a:cubicBezTo>
                    <a:lnTo>
                      <a:pt x="1093" y="1938"/>
                    </a:lnTo>
                    <a:lnTo>
                      <a:pt x="1093" y="1939"/>
                    </a:lnTo>
                    <a:lnTo>
                      <a:pt x="1097" y="1953"/>
                    </a:lnTo>
                    <a:cubicBezTo>
                      <a:pt x="1109" y="1994"/>
                      <a:pt x="1129" y="2036"/>
                      <a:pt x="1155" y="2077"/>
                    </a:cubicBezTo>
                    <a:lnTo>
                      <a:pt x="1167" y="2095"/>
                    </a:lnTo>
                    <a:lnTo>
                      <a:pt x="1171" y="2100"/>
                    </a:lnTo>
                    <a:lnTo>
                      <a:pt x="1181" y="2114"/>
                    </a:lnTo>
                    <a:cubicBezTo>
                      <a:pt x="1259" y="2216"/>
                      <a:pt x="1382" y="2314"/>
                      <a:pt x="1548" y="2405"/>
                    </a:cubicBezTo>
                    <a:cubicBezTo>
                      <a:pt x="1522" y="2362"/>
                      <a:pt x="1505" y="2316"/>
                      <a:pt x="1498" y="2266"/>
                    </a:cubicBezTo>
                    <a:cubicBezTo>
                      <a:pt x="1451" y="2238"/>
                      <a:pt x="1298" y="2141"/>
                      <a:pt x="1247" y="2032"/>
                    </a:cubicBezTo>
                    <a:lnTo>
                      <a:pt x="1247" y="2030"/>
                    </a:lnTo>
                    <a:lnTo>
                      <a:pt x="1257" y="2022"/>
                    </a:lnTo>
                    <a:lnTo>
                      <a:pt x="1258" y="2023"/>
                    </a:lnTo>
                    <a:cubicBezTo>
                      <a:pt x="1260" y="2025"/>
                      <a:pt x="1415" y="2157"/>
                      <a:pt x="1495" y="2207"/>
                    </a:cubicBezTo>
                    <a:cubicBezTo>
                      <a:pt x="1495" y="2185"/>
                      <a:pt x="1497" y="2163"/>
                      <a:pt x="1501" y="2141"/>
                    </a:cubicBezTo>
                    <a:cubicBezTo>
                      <a:pt x="1437" y="2093"/>
                      <a:pt x="1224" y="1923"/>
                      <a:pt x="1117" y="1689"/>
                    </a:cubicBezTo>
                    <a:cubicBezTo>
                      <a:pt x="1113" y="1696"/>
                      <a:pt x="1108" y="1707"/>
                      <a:pt x="1103" y="1721"/>
                    </a:cubicBezTo>
                    <a:lnTo>
                      <a:pt x="1099" y="1732"/>
                    </a:lnTo>
                    <a:cubicBezTo>
                      <a:pt x="1087" y="1768"/>
                      <a:pt x="1081" y="1806"/>
                      <a:pt x="1081" y="1844"/>
                    </a:cubicBezTo>
                    <a:lnTo>
                      <a:pt x="1081" y="1856"/>
                    </a:lnTo>
                    <a:close/>
                    <a:moveTo>
                      <a:pt x="1353" y="2507"/>
                    </a:moveTo>
                    <a:cubicBezTo>
                      <a:pt x="1347" y="2496"/>
                      <a:pt x="1342" y="2484"/>
                      <a:pt x="1338" y="2472"/>
                    </a:cubicBezTo>
                    <a:cubicBezTo>
                      <a:pt x="1253" y="2469"/>
                      <a:pt x="1134" y="2447"/>
                      <a:pt x="1059" y="2431"/>
                    </a:cubicBezTo>
                    <a:cubicBezTo>
                      <a:pt x="1174" y="2482"/>
                      <a:pt x="1299" y="2501"/>
                      <a:pt x="1353" y="2507"/>
                    </a:cubicBezTo>
                    <a:close/>
                    <a:moveTo>
                      <a:pt x="1348" y="2651"/>
                    </a:moveTo>
                    <a:cubicBezTo>
                      <a:pt x="1278" y="2646"/>
                      <a:pt x="1162" y="2638"/>
                      <a:pt x="1083" y="2635"/>
                    </a:cubicBezTo>
                    <a:cubicBezTo>
                      <a:pt x="1151" y="2649"/>
                      <a:pt x="1254" y="2669"/>
                      <a:pt x="1321" y="2678"/>
                    </a:cubicBezTo>
                    <a:cubicBezTo>
                      <a:pt x="1328" y="2668"/>
                      <a:pt x="1337" y="2658"/>
                      <a:pt x="1348" y="2651"/>
                    </a:cubicBezTo>
                    <a:close/>
                    <a:moveTo>
                      <a:pt x="1846" y="3661"/>
                    </a:moveTo>
                    <a:cubicBezTo>
                      <a:pt x="1834" y="3574"/>
                      <a:pt x="1826" y="3492"/>
                      <a:pt x="1821" y="3417"/>
                    </a:cubicBezTo>
                    <a:cubicBezTo>
                      <a:pt x="1806" y="3439"/>
                      <a:pt x="1785" y="3468"/>
                      <a:pt x="1765" y="3492"/>
                    </a:cubicBezTo>
                    <a:cubicBezTo>
                      <a:pt x="1749" y="3611"/>
                      <a:pt x="1694" y="3738"/>
                      <a:pt x="1693" y="3739"/>
                    </a:cubicBezTo>
                    <a:lnTo>
                      <a:pt x="1693" y="3741"/>
                    </a:lnTo>
                    <a:lnTo>
                      <a:pt x="1680" y="3737"/>
                    </a:lnTo>
                    <a:lnTo>
                      <a:pt x="1680" y="3735"/>
                    </a:lnTo>
                    <a:cubicBezTo>
                      <a:pt x="1689" y="3679"/>
                      <a:pt x="1694" y="3591"/>
                      <a:pt x="1696" y="3526"/>
                    </a:cubicBezTo>
                    <a:cubicBezTo>
                      <a:pt x="1686" y="3515"/>
                      <a:pt x="1672" y="3494"/>
                      <a:pt x="1659" y="3463"/>
                    </a:cubicBezTo>
                    <a:cubicBezTo>
                      <a:pt x="1646" y="3516"/>
                      <a:pt x="1618" y="3594"/>
                      <a:pt x="1563" y="3675"/>
                    </a:cubicBezTo>
                    <a:cubicBezTo>
                      <a:pt x="1563" y="3675"/>
                      <a:pt x="1563" y="3678"/>
                      <a:pt x="1563" y="3678"/>
                    </a:cubicBezTo>
                    <a:cubicBezTo>
                      <a:pt x="1563" y="3809"/>
                      <a:pt x="1632" y="3868"/>
                      <a:pt x="1648" y="3879"/>
                    </a:cubicBezTo>
                    <a:cubicBezTo>
                      <a:pt x="1769" y="3844"/>
                      <a:pt x="1824" y="3732"/>
                      <a:pt x="1846" y="3661"/>
                    </a:cubicBezTo>
                    <a:close/>
                    <a:moveTo>
                      <a:pt x="902" y="2667"/>
                    </a:moveTo>
                    <a:cubicBezTo>
                      <a:pt x="938" y="2699"/>
                      <a:pt x="986" y="2722"/>
                      <a:pt x="1043" y="2736"/>
                    </a:cubicBezTo>
                    <a:lnTo>
                      <a:pt x="1057" y="2739"/>
                    </a:lnTo>
                    <a:cubicBezTo>
                      <a:pt x="1161" y="2760"/>
                      <a:pt x="1269" y="2747"/>
                      <a:pt x="1327" y="2737"/>
                    </a:cubicBezTo>
                    <a:cubicBezTo>
                      <a:pt x="1315" y="2726"/>
                      <a:pt x="1309" y="2718"/>
                      <a:pt x="1309" y="2718"/>
                    </a:cubicBezTo>
                    <a:lnTo>
                      <a:pt x="1307" y="2715"/>
                    </a:lnTo>
                    <a:lnTo>
                      <a:pt x="1307" y="2712"/>
                    </a:lnTo>
                    <a:cubicBezTo>
                      <a:pt x="1309" y="2705"/>
                      <a:pt x="1311" y="2698"/>
                      <a:pt x="1314" y="2692"/>
                    </a:cubicBezTo>
                    <a:cubicBezTo>
                      <a:pt x="1210" y="2677"/>
                      <a:pt x="1031" y="2639"/>
                      <a:pt x="1011" y="2635"/>
                    </a:cubicBezTo>
                    <a:lnTo>
                      <a:pt x="1009" y="2635"/>
                    </a:lnTo>
                    <a:lnTo>
                      <a:pt x="1010" y="2621"/>
                    </a:lnTo>
                    <a:lnTo>
                      <a:pt x="1011" y="2621"/>
                    </a:lnTo>
                    <a:cubicBezTo>
                      <a:pt x="1067" y="2617"/>
                      <a:pt x="1281" y="2632"/>
                      <a:pt x="1370" y="2638"/>
                    </a:cubicBezTo>
                    <a:cubicBezTo>
                      <a:pt x="1407" y="2622"/>
                      <a:pt x="1452" y="2618"/>
                      <a:pt x="1488" y="2619"/>
                    </a:cubicBezTo>
                    <a:cubicBezTo>
                      <a:pt x="1476" y="2614"/>
                      <a:pt x="1464" y="2609"/>
                      <a:pt x="1453" y="2603"/>
                    </a:cubicBezTo>
                    <a:cubicBezTo>
                      <a:pt x="1391" y="2609"/>
                      <a:pt x="1231" y="2614"/>
                      <a:pt x="1063" y="2545"/>
                    </a:cubicBezTo>
                    <a:cubicBezTo>
                      <a:pt x="1037" y="2549"/>
                      <a:pt x="1010" y="2558"/>
                      <a:pt x="983" y="2572"/>
                    </a:cubicBezTo>
                    <a:lnTo>
                      <a:pt x="965" y="2581"/>
                    </a:lnTo>
                    <a:cubicBezTo>
                      <a:pt x="947" y="2591"/>
                      <a:pt x="930" y="2603"/>
                      <a:pt x="913" y="2615"/>
                    </a:cubicBezTo>
                    <a:lnTo>
                      <a:pt x="901" y="2624"/>
                    </a:lnTo>
                    <a:cubicBezTo>
                      <a:pt x="890" y="2633"/>
                      <a:pt x="882" y="2640"/>
                      <a:pt x="878" y="2643"/>
                    </a:cubicBezTo>
                    <a:cubicBezTo>
                      <a:pt x="882" y="2647"/>
                      <a:pt x="889" y="2655"/>
                      <a:pt x="889" y="2655"/>
                    </a:cubicBezTo>
                    <a:lnTo>
                      <a:pt x="902" y="2667"/>
                    </a:lnTo>
                    <a:close/>
                    <a:moveTo>
                      <a:pt x="1510" y="2814"/>
                    </a:moveTo>
                    <a:cubicBezTo>
                      <a:pt x="1507" y="2816"/>
                      <a:pt x="1505" y="2818"/>
                      <a:pt x="1502" y="2820"/>
                    </a:cubicBezTo>
                    <a:cubicBezTo>
                      <a:pt x="1506" y="2818"/>
                      <a:pt x="1511" y="2816"/>
                      <a:pt x="1515" y="2815"/>
                    </a:cubicBezTo>
                    <a:cubicBezTo>
                      <a:pt x="1514" y="2815"/>
                      <a:pt x="1513" y="2815"/>
                      <a:pt x="1513" y="2815"/>
                    </a:cubicBezTo>
                    <a:cubicBezTo>
                      <a:pt x="1513" y="2815"/>
                      <a:pt x="1511" y="2814"/>
                      <a:pt x="1510" y="2814"/>
                    </a:cubicBezTo>
                    <a:close/>
                    <a:moveTo>
                      <a:pt x="507" y="2355"/>
                    </a:moveTo>
                    <a:cubicBezTo>
                      <a:pt x="643" y="2406"/>
                      <a:pt x="821" y="2466"/>
                      <a:pt x="977" y="2502"/>
                    </a:cubicBezTo>
                    <a:cubicBezTo>
                      <a:pt x="948" y="2486"/>
                      <a:pt x="921" y="2468"/>
                      <a:pt x="896" y="2449"/>
                    </a:cubicBezTo>
                    <a:cubicBezTo>
                      <a:pt x="806" y="2429"/>
                      <a:pt x="644" y="2392"/>
                      <a:pt x="507" y="2355"/>
                    </a:cubicBezTo>
                    <a:close/>
                    <a:moveTo>
                      <a:pt x="1649" y="3429"/>
                    </a:moveTo>
                    <a:lnTo>
                      <a:pt x="1645" y="3414"/>
                    </a:lnTo>
                    <a:cubicBezTo>
                      <a:pt x="1642" y="3402"/>
                      <a:pt x="1640" y="3388"/>
                      <a:pt x="1639" y="3375"/>
                    </a:cubicBezTo>
                    <a:cubicBezTo>
                      <a:pt x="1569" y="3481"/>
                      <a:pt x="1441" y="3645"/>
                      <a:pt x="1436" y="3652"/>
                    </a:cubicBezTo>
                    <a:lnTo>
                      <a:pt x="1434" y="3654"/>
                    </a:lnTo>
                    <a:lnTo>
                      <a:pt x="1423" y="3646"/>
                    </a:lnTo>
                    <a:lnTo>
                      <a:pt x="1424" y="3644"/>
                    </a:lnTo>
                    <a:cubicBezTo>
                      <a:pt x="1448" y="3611"/>
                      <a:pt x="1509" y="3471"/>
                      <a:pt x="1546" y="3386"/>
                    </a:cubicBezTo>
                    <a:cubicBezTo>
                      <a:pt x="1515" y="3405"/>
                      <a:pt x="1481" y="3421"/>
                      <a:pt x="1443" y="3432"/>
                    </a:cubicBezTo>
                    <a:cubicBezTo>
                      <a:pt x="1422" y="3475"/>
                      <a:pt x="1386" y="3538"/>
                      <a:pt x="1333" y="3600"/>
                    </a:cubicBezTo>
                    <a:cubicBezTo>
                      <a:pt x="1329" y="3626"/>
                      <a:pt x="1327" y="3651"/>
                      <a:pt x="1327" y="3675"/>
                    </a:cubicBezTo>
                    <a:cubicBezTo>
                      <a:pt x="1327" y="3773"/>
                      <a:pt x="1359" y="3826"/>
                      <a:pt x="1371" y="3842"/>
                    </a:cubicBezTo>
                    <a:cubicBezTo>
                      <a:pt x="1441" y="3796"/>
                      <a:pt x="1501" y="3738"/>
                      <a:pt x="1549" y="3669"/>
                    </a:cubicBezTo>
                    <a:lnTo>
                      <a:pt x="1560" y="3653"/>
                    </a:lnTo>
                    <a:cubicBezTo>
                      <a:pt x="1617" y="3565"/>
                      <a:pt x="1642" y="3481"/>
                      <a:pt x="1651" y="3438"/>
                    </a:cubicBezTo>
                    <a:cubicBezTo>
                      <a:pt x="1651" y="3437"/>
                      <a:pt x="1649" y="3429"/>
                      <a:pt x="1649" y="3429"/>
                    </a:cubicBezTo>
                    <a:close/>
                    <a:moveTo>
                      <a:pt x="972" y="2883"/>
                    </a:moveTo>
                    <a:cubicBezTo>
                      <a:pt x="1018" y="2907"/>
                      <a:pt x="1066" y="2921"/>
                      <a:pt x="1115" y="2927"/>
                    </a:cubicBezTo>
                    <a:cubicBezTo>
                      <a:pt x="1115" y="2927"/>
                      <a:pt x="1115" y="2927"/>
                      <a:pt x="1116" y="2927"/>
                    </a:cubicBezTo>
                    <a:lnTo>
                      <a:pt x="1131" y="2929"/>
                    </a:lnTo>
                    <a:cubicBezTo>
                      <a:pt x="1140" y="2930"/>
                      <a:pt x="1149" y="2930"/>
                      <a:pt x="1158" y="2930"/>
                    </a:cubicBezTo>
                    <a:cubicBezTo>
                      <a:pt x="1306" y="2933"/>
                      <a:pt x="1428" y="2858"/>
                      <a:pt x="1490" y="2812"/>
                    </a:cubicBezTo>
                    <a:cubicBezTo>
                      <a:pt x="1474" y="2809"/>
                      <a:pt x="1458" y="2806"/>
                      <a:pt x="1443" y="2801"/>
                    </a:cubicBezTo>
                    <a:cubicBezTo>
                      <a:pt x="1325" y="2850"/>
                      <a:pt x="1102" y="2847"/>
                      <a:pt x="1092" y="2847"/>
                    </a:cubicBezTo>
                    <a:lnTo>
                      <a:pt x="1090" y="2847"/>
                    </a:lnTo>
                    <a:lnTo>
                      <a:pt x="1090" y="2833"/>
                    </a:lnTo>
                    <a:lnTo>
                      <a:pt x="1092" y="2833"/>
                    </a:lnTo>
                    <a:cubicBezTo>
                      <a:pt x="1158" y="2829"/>
                      <a:pt x="1290" y="2790"/>
                      <a:pt x="1366" y="2766"/>
                    </a:cubicBezTo>
                    <a:cubicBezTo>
                      <a:pt x="1357" y="2761"/>
                      <a:pt x="1348" y="2755"/>
                      <a:pt x="1341" y="2749"/>
                    </a:cubicBezTo>
                    <a:cubicBezTo>
                      <a:pt x="1290" y="2758"/>
                      <a:pt x="1163" y="2777"/>
                      <a:pt x="1045" y="2751"/>
                    </a:cubicBezTo>
                    <a:cubicBezTo>
                      <a:pt x="1042" y="2753"/>
                      <a:pt x="1032" y="2761"/>
                      <a:pt x="1032" y="2761"/>
                    </a:cubicBezTo>
                    <a:lnTo>
                      <a:pt x="1019" y="2772"/>
                    </a:lnTo>
                    <a:cubicBezTo>
                      <a:pt x="1004" y="2785"/>
                      <a:pt x="989" y="2801"/>
                      <a:pt x="974" y="2819"/>
                    </a:cubicBezTo>
                    <a:lnTo>
                      <a:pt x="965" y="2830"/>
                    </a:lnTo>
                    <a:cubicBezTo>
                      <a:pt x="952" y="2846"/>
                      <a:pt x="943" y="2859"/>
                      <a:pt x="939" y="2865"/>
                    </a:cubicBezTo>
                    <a:cubicBezTo>
                      <a:pt x="943" y="2867"/>
                      <a:pt x="953" y="2873"/>
                      <a:pt x="953" y="2873"/>
                    </a:cubicBezTo>
                    <a:lnTo>
                      <a:pt x="972" y="2883"/>
                    </a:lnTo>
                    <a:close/>
                    <a:moveTo>
                      <a:pt x="1383" y="2776"/>
                    </a:moveTo>
                    <a:cubicBezTo>
                      <a:pt x="1339" y="2790"/>
                      <a:pt x="1260" y="2814"/>
                      <a:pt x="1190" y="2830"/>
                    </a:cubicBezTo>
                    <a:cubicBezTo>
                      <a:pt x="1264" y="2826"/>
                      <a:pt x="1356" y="2817"/>
                      <a:pt x="1422" y="2794"/>
                    </a:cubicBezTo>
                    <a:cubicBezTo>
                      <a:pt x="1408" y="2789"/>
                      <a:pt x="1395" y="2783"/>
                      <a:pt x="1383" y="2776"/>
                    </a:cubicBezTo>
                    <a:close/>
                    <a:moveTo>
                      <a:pt x="983" y="2306"/>
                    </a:moveTo>
                    <a:cubicBezTo>
                      <a:pt x="1005" y="2303"/>
                      <a:pt x="1029" y="2301"/>
                      <a:pt x="1053" y="2301"/>
                    </a:cubicBezTo>
                    <a:cubicBezTo>
                      <a:pt x="1039" y="2290"/>
                      <a:pt x="1025" y="2278"/>
                      <a:pt x="1013" y="2266"/>
                    </a:cubicBezTo>
                    <a:cubicBezTo>
                      <a:pt x="921" y="2241"/>
                      <a:pt x="748" y="2187"/>
                      <a:pt x="565" y="2101"/>
                    </a:cubicBezTo>
                    <a:cubicBezTo>
                      <a:pt x="686" y="2173"/>
                      <a:pt x="845" y="2259"/>
                      <a:pt x="983" y="2306"/>
                    </a:cubicBezTo>
                    <a:close/>
                    <a:moveTo>
                      <a:pt x="1503" y="3028"/>
                    </a:moveTo>
                    <a:cubicBezTo>
                      <a:pt x="1492" y="3028"/>
                      <a:pt x="1480" y="3028"/>
                      <a:pt x="1469" y="3027"/>
                    </a:cubicBezTo>
                    <a:cubicBezTo>
                      <a:pt x="1445" y="3062"/>
                      <a:pt x="1412" y="3108"/>
                      <a:pt x="1383" y="3145"/>
                    </a:cubicBezTo>
                    <a:cubicBezTo>
                      <a:pt x="1421" y="3115"/>
                      <a:pt x="1468" y="3074"/>
                      <a:pt x="1503" y="3028"/>
                    </a:cubicBezTo>
                    <a:close/>
                    <a:moveTo>
                      <a:pt x="382" y="2449"/>
                    </a:moveTo>
                    <a:lnTo>
                      <a:pt x="409" y="2460"/>
                    </a:lnTo>
                    <a:cubicBezTo>
                      <a:pt x="633" y="2546"/>
                      <a:pt x="869" y="2564"/>
                      <a:pt x="960" y="2567"/>
                    </a:cubicBezTo>
                    <a:cubicBezTo>
                      <a:pt x="987" y="2552"/>
                      <a:pt x="1014" y="2541"/>
                      <a:pt x="1041" y="2535"/>
                    </a:cubicBezTo>
                    <a:cubicBezTo>
                      <a:pt x="1035" y="2532"/>
                      <a:pt x="1024" y="2527"/>
                      <a:pt x="1024" y="2527"/>
                    </a:cubicBezTo>
                    <a:cubicBezTo>
                      <a:pt x="738" y="2470"/>
                      <a:pt x="341" y="2306"/>
                      <a:pt x="337" y="2305"/>
                    </a:cubicBezTo>
                    <a:lnTo>
                      <a:pt x="335" y="2304"/>
                    </a:lnTo>
                    <a:lnTo>
                      <a:pt x="340" y="2291"/>
                    </a:lnTo>
                    <a:lnTo>
                      <a:pt x="342" y="2291"/>
                    </a:lnTo>
                    <a:cubicBezTo>
                      <a:pt x="470" y="2336"/>
                      <a:pt x="725" y="2396"/>
                      <a:pt x="872" y="2429"/>
                    </a:cubicBezTo>
                    <a:cubicBezTo>
                      <a:pt x="852" y="2411"/>
                      <a:pt x="833" y="2394"/>
                      <a:pt x="815" y="2376"/>
                    </a:cubicBezTo>
                    <a:cubicBezTo>
                      <a:pt x="815" y="2376"/>
                      <a:pt x="814" y="2374"/>
                      <a:pt x="813" y="2374"/>
                    </a:cubicBezTo>
                    <a:cubicBezTo>
                      <a:pt x="735" y="2351"/>
                      <a:pt x="536" y="2284"/>
                      <a:pt x="366" y="2162"/>
                    </a:cubicBezTo>
                    <a:cubicBezTo>
                      <a:pt x="245" y="2150"/>
                      <a:pt x="74" y="2186"/>
                      <a:pt x="34" y="2194"/>
                    </a:cubicBezTo>
                    <a:cubicBezTo>
                      <a:pt x="110" y="2300"/>
                      <a:pt x="227" y="2386"/>
                      <a:pt x="382" y="2449"/>
                    </a:cubicBezTo>
                    <a:close/>
                    <a:moveTo>
                      <a:pt x="1648" y="3270"/>
                    </a:moveTo>
                    <a:cubicBezTo>
                      <a:pt x="1657" y="3257"/>
                      <a:pt x="1665" y="3243"/>
                      <a:pt x="1672" y="3229"/>
                    </a:cubicBezTo>
                    <a:cubicBezTo>
                      <a:pt x="1676" y="3219"/>
                      <a:pt x="1680" y="3209"/>
                      <a:pt x="1684" y="3200"/>
                    </a:cubicBezTo>
                    <a:cubicBezTo>
                      <a:pt x="1687" y="3192"/>
                      <a:pt x="1689" y="3183"/>
                      <a:pt x="1692" y="3175"/>
                    </a:cubicBezTo>
                    <a:cubicBezTo>
                      <a:pt x="1672" y="3181"/>
                      <a:pt x="1652" y="3185"/>
                      <a:pt x="1632" y="3186"/>
                    </a:cubicBezTo>
                    <a:cubicBezTo>
                      <a:pt x="1589" y="3247"/>
                      <a:pt x="1501" y="3323"/>
                      <a:pt x="1498" y="3326"/>
                    </a:cubicBezTo>
                    <a:lnTo>
                      <a:pt x="1496" y="3328"/>
                    </a:lnTo>
                    <a:lnTo>
                      <a:pt x="1488" y="3318"/>
                    </a:lnTo>
                    <a:lnTo>
                      <a:pt x="1487" y="3317"/>
                    </a:lnTo>
                    <a:cubicBezTo>
                      <a:pt x="1487" y="3317"/>
                      <a:pt x="1490" y="3314"/>
                      <a:pt x="1490" y="3314"/>
                    </a:cubicBezTo>
                    <a:cubicBezTo>
                      <a:pt x="1515" y="3294"/>
                      <a:pt x="1565" y="3192"/>
                      <a:pt x="1585" y="3148"/>
                    </a:cubicBezTo>
                    <a:cubicBezTo>
                      <a:pt x="1582" y="3131"/>
                      <a:pt x="1580" y="3114"/>
                      <a:pt x="1578" y="3098"/>
                    </a:cubicBezTo>
                    <a:cubicBezTo>
                      <a:pt x="1550" y="3137"/>
                      <a:pt x="1503" y="3191"/>
                      <a:pt x="1441" y="3232"/>
                    </a:cubicBezTo>
                    <a:cubicBezTo>
                      <a:pt x="1436" y="3247"/>
                      <a:pt x="1433" y="3264"/>
                      <a:pt x="1431" y="3283"/>
                    </a:cubicBezTo>
                    <a:lnTo>
                      <a:pt x="1430" y="3301"/>
                    </a:lnTo>
                    <a:lnTo>
                      <a:pt x="1430" y="3301"/>
                    </a:lnTo>
                    <a:lnTo>
                      <a:pt x="1430" y="3313"/>
                    </a:lnTo>
                    <a:cubicBezTo>
                      <a:pt x="1430" y="3355"/>
                      <a:pt x="1437" y="3393"/>
                      <a:pt x="1441" y="3412"/>
                    </a:cubicBezTo>
                    <a:cubicBezTo>
                      <a:pt x="1441" y="3412"/>
                      <a:pt x="1442" y="3415"/>
                      <a:pt x="1443" y="3417"/>
                    </a:cubicBezTo>
                    <a:cubicBezTo>
                      <a:pt x="1443" y="3417"/>
                      <a:pt x="1447" y="3416"/>
                      <a:pt x="1447" y="3416"/>
                    </a:cubicBezTo>
                    <a:cubicBezTo>
                      <a:pt x="1488" y="3402"/>
                      <a:pt x="1525" y="3384"/>
                      <a:pt x="1556" y="3363"/>
                    </a:cubicBezTo>
                    <a:lnTo>
                      <a:pt x="1572" y="3351"/>
                    </a:lnTo>
                    <a:cubicBezTo>
                      <a:pt x="1597" y="3332"/>
                      <a:pt x="1619" y="3310"/>
                      <a:pt x="1637" y="3286"/>
                    </a:cubicBezTo>
                    <a:lnTo>
                      <a:pt x="1648" y="3270"/>
                    </a:lnTo>
                    <a:close/>
                    <a:moveTo>
                      <a:pt x="1066" y="2530"/>
                    </a:moveTo>
                    <a:lnTo>
                      <a:pt x="1066" y="2530"/>
                    </a:lnTo>
                    <a:lnTo>
                      <a:pt x="1068" y="2531"/>
                    </a:lnTo>
                    <a:lnTo>
                      <a:pt x="1086" y="2538"/>
                    </a:lnTo>
                    <a:cubicBezTo>
                      <a:pt x="1228" y="2593"/>
                      <a:pt x="1362" y="2595"/>
                      <a:pt x="1432" y="2591"/>
                    </a:cubicBezTo>
                    <a:cubicBezTo>
                      <a:pt x="1403" y="2572"/>
                      <a:pt x="1379" y="2549"/>
                      <a:pt x="1362" y="2522"/>
                    </a:cubicBezTo>
                    <a:cubicBezTo>
                      <a:pt x="1297" y="2516"/>
                      <a:pt x="1134" y="2492"/>
                      <a:pt x="1001" y="2418"/>
                    </a:cubicBezTo>
                    <a:lnTo>
                      <a:pt x="999" y="2417"/>
                    </a:lnTo>
                    <a:lnTo>
                      <a:pt x="1004" y="2404"/>
                    </a:lnTo>
                    <a:lnTo>
                      <a:pt x="1006" y="2405"/>
                    </a:lnTo>
                    <a:cubicBezTo>
                      <a:pt x="1008" y="2405"/>
                      <a:pt x="1208" y="2452"/>
                      <a:pt x="1334" y="2457"/>
                    </a:cubicBezTo>
                    <a:cubicBezTo>
                      <a:pt x="1332" y="2448"/>
                      <a:pt x="1331" y="2440"/>
                      <a:pt x="1330" y="2434"/>
                    </a:cubicBezTo>
                    <a:cubicBezTo>
                      <a:pt x="1303" y="2427"/>
                      <a:pt x="1178" y="2391"/>
                      <a:pt x="1071" y="2315"/>
                    </a:cubicBezTo>
                    <a:cubicBezTo>
                      <a:pt x="1049" y="2314"/>
                      <a:pt x="1028" y="2316"/>
                      <a:pt x="1007" y="2318"/>
                    </a:cubicBezTo>
                    <a:lnTo>
                      <a:pt x="983" y="2321"/>
                    </a:lnTo>
                    <a:cubicBezTo>
                      <a:pt x="905" y="2332"/>
                      <a:pt x="857" y="2356"/>
                      <a:pt x="836" y="2369"/>
                    </a:cubicBezTo>
                    <a:cubicBezTo>
                      <a:pt x="836" y="2369"/>
                      <a:pt x="834" y="2371"/>
                      <a:pt x="832" y="2372"/>
                    </a:cubicBezTo>
                    <a:cubicBezTo>
                      <a:pt x="832" y="2373"/>
                      <a:pt x="836" y="2376"/>
                      <a:pt x="836" y="2376"/>
                    </a:cubicBezTo>
                    <a:cubicBezTo>
                      <a:pt x="857" y="2398"/>
                      <a:pt x="880" y="2418"/>
                      <a:pt x="903" y="2436"/>
                    </a:cubicBezTo>
                    <a:lnTo>
                      <a:pt x="923" y="2450"/>
                    </a:lnTo>
                    <a:cubicBezTo>
                      <a:pt x="956" y="2474"/>
                      <a:pt x="992" y="2496"/>
                      <a:pt x="1029" y="2514"/>
                    </a:cubicBezTo>
                    <a:cubicBezTo>
                      <a:pt x="1041" y="2520"/>
                      <a:pt x="1054" y="2525"/>
                      <a:pt x="1066" y="2530"/>
                    </a:cubicBezTo>
                    <a:close/>
                    <a:moveTo>
                      <a:pt x="1216" y="3525"/>
                    </a:moveTo>
                    <a:cubicBezTo>
                      <a:pt x="1269" y="3471"/>
                      <a:pt x="1343" y="3392"/>
                      <a:pt x="1416" y="3297"/>
                    </a:cubicBezTo>
                    <a:cubicBezTo>
                      <a:pt x="1417" y="3277"/>
                      <a:pt x="1419" y="3259"/>
                      <a:pt x="1423" y="3243"/>
                    </a:cubicBezTo>
                    <a:cubicBezTo>
                      <a:pt x="1413" y="3249"/>
                      <a:pt x="1403" y="3254"/>
                      <a:pt x="1392" y="3259"/>
                    </a:cubicBezTo>
                    <a:cubicBezTo>
                      <a:pt x="1356" y="3314"/>
                      <a:pt x="1272" y="3443"/>
                      <a:pt x="1216" y="3525"/>
                    </a:cubicBezTo>
                    <a:close/>
                    <a:moveTo>
                      <a:pt x="1614" y="3186"/>
                    </a:moveTo>
                    <a:cubicBezTo>
                      <a:pt x="1604" y="3185"/>
                      <a:pt x="1598" y="3184"/>
                      <a:pt x="1597" y="3184"/>
                    </a:cubicBezTo>
                    <a:lnTo>
                      <a:pt x="1593" y="3183"/>
                    </a:lnTo>
                    <a:lnTo>
                      <a:pt x="1592" y="3179"/>
                    </a:lnTo>
                    <a:cubicBezTo>
                      <a:pt x="1592" y="3179"/>
                      <a:pt x="1591" y="3175"/>
                      <a:pt x="1590" y="3171"/>
                    </a:cubicBezTo>
                    <a:cubicBezTo>
                      <a:pt x="1577" y="3199"/>
                      <a:pt x="1559" y="3236"/>
                      <a:pt x="1541" y="3267"/>
                    </a:cubicBezTo>
                    <a:cubicBezTo>
                      <a:pt x="1565" y="3243"/>
                      <a:pt x="1593" y="3213"/>
                      <a:pt x="1614" y="3186"/>
                    </a:cubicBezTo>
                    <a:close/>
                    <a:moveTo>
                      <a:pt x="409" y="2735"/>
                    </a:moveTo>
                    <a:cubicBezTo>
                      <a:pt x="640" y="2775"/>
                      <a:pt x="907" y="2765"/>
                      <a:pt x="1013" y="2758"/>
                    </a:cubicBezTo>
                    <a:cubicBezTo>
                      <a:pt x="1017" y="2754"/>
                      <a:pt x="1022" y="2750"/>
                      <a:pt x="1027" y="2746"/>
                    </a:cubicBezTo>
                    <a:cubicBezTo>
                      <a:pt x="968" y="2731"/>
                      <a:pt x="919" y="2704"/>
                      <a:pt x="882" y="2668"/>
                    </a:cubicBezTo>
                    <a:cubicBezTo>
                      <a:pt x="718" y="2647"/>
                      <a:pt x="394" y="2596"/>
                      <a:pt x="357" y="2590"/>
                    </a:cubicBezTo>
                    <a:lnTo>
                      <a:pt x="354" y="2590"/>
                    </a:lnTo>
                    <a:lnTo>
                      <a:pt x="355" y="2576"/>
                    </a:lnTo>
                    <a:lnTo>
                      <a:pt x="357" y="2576"/>
                    </a:lnTo>
                    <a:cubicBezTo>
                      <a:pt x="450" y="2576"/>
                      <a:pt x="764" y="2600"/>
                      <a:pt x="896" y="2610"/>
                    </a:cubicBezTo>
                    <a:cubicBezTo>
                      <a:pt x="909" y="2599"/>
                      <a:pt x="923" y="2590"/>
                      <a:pt x="938" y="2580"/>
                    </a:cubicBezTo>
                    <a:cubicBezTo>
                      <a:pt x="839" y="2575"/>
                      <a:pt x="600" y="2554"/>
                      <a:pt x="379" y="2464"/>
                    </a:cubicBezTo>
                    <a:cubicBezTo>
                      <a:pt x="175" y="2464"/>
                      <a:pt x="63" y="2531"/>
                      <a:pt x="39" y="2547"/>
                    </a:cubicBezTo>
                    <a:cubicBezTo>
                      <a:pt x="84" y="2633"/>
                      <a:pt x="198" y="2695"/>
                      <a:pt x="380" y="2730"/>
                    </a:cubicBezTo>
                    <a:lnTo>
                      <a:pt x="409" y="2735"/>
                    </a:lnTo>
                    <a:close/>
                    <a:moveTo>
                      <a:pt x="1567" y="3373"/>
                    </a:moveTo>
                    <a:cubicBezTo>
                      <a:pt x="1541" y="3433"/>
                      <a:pt x="1506" y="3514"/>
                      <a:pt x="1476" y="3576"/>
                    </a:cubicBezTo>
                    <a:cubicBezTo>
                      <a:pt x="1523" y="3514"/>
                      <a:pt x="1595" y="3417"/>
                      <a:pt x="1637" y="3352"/>
                    </a:cubicBezTo>
                    <a:cubicBezTo>
                      <a:pt x="1636" y="3342"/>
                      <a:pt x="1636" y="3331"/>
                      <a:pt x="1636" y="3320"/>
                    </a:cubicBezTo>
                    <a:cubicBezTo>
                      <a:pt x="1636" y="3317"/>
                      <a:pt x="1636" y="3313"/>
                      <a:pt x="1636" y="3310"/>
                    </a:cubicBezTo>
                    <a:cubicBezTo>
                      <a:pt x="1616" y="3333"/>
                      <a:pt x="1593" y="3355"/>
                      <a:pt x="1567" y="3373"/>
                    </a:cubicBezTo>
                    <a:close/>
                    <a:moveTo>
                      <a:pt x="423" y="1860"/>
                    </a:moveTo>
                    <a:lnTo>
                      <a:pt x="443" y="1876"/>
                    </a:lnTo>
                    <a:lnTo>
                      <a:pt x="459" y="1887"/>
                    </a:lnTo>
                    <a:cubicBezTo>
                      <a:pt x="645" y="2011"/>
                      <a:pt x="838" y="2115"/>
                      <a:pt x="939" y="2167"/>
                    </a:cubicBezTo>
                    <a:cubicBezTo>
                      <a:pt x="930" y="2149"/>
                      <a:pt x="923" y="2130"/>
                      <a:pt x="918" y="2110"/>
                    </a:cubicBezTo>
                    <a:cubicBezTo>
                      <a:pt x="783" y="2013"/>
                      <a:pt x="535" y="1782"/>
                      <a:pt x="487" y="1737"/>
                    </a:cubicBezTo>
                    <a:cubicBezTo>
                      <a:pt x="487" y="1737"/>
                      <a:pt x="479" y="1729"/>
                      <a:pt x="479" y="1729"/>
                    </a:cubicBezTo>
                    <a:lnTo>
                      <a:pt x="477" y="1728"/>
                    </a:lnTo>
                    <a:lnTo>
                      <a:pt x="485" y="1719"/>
                    </a:lnTo>
                    <a:lnTo>
                      <a:pt x="486" y="1717"/>
                    </a:lnTo>
                    <a:lnTo>
                      <a:pt x="490" y="1720"/>
                    </a:lnTo>
                    <a:cubicBezTo>
                      <a:pt x="490" y="1720"/>
                      <a:pt x="497" y="1727"/>
                      <a:pt x="497" y="1727"/>
                    </a:cubicBezTo>
                    <a:cubicBezTo>
                      <a:pt x="572" y="1795"/>
                      <a:pt x="881" y="2012"/>
                      <a:pt x="974" y="2077"/>
                    </a:cubicBezTo>
                    <a:cubicBezTo>
                      <a:pt x="1011" y="2073"/>
                      <a:pt x="1071" y="2072"/>
                      <a:pt x="1149" y="2093"/>
                    </a:cubicBezTo>
                    <a:cubicBezTo>
                      <a:pt x="1147" y="2090"/>
                      <a:pt x="1145" y="2087"/>
                      <a:pt x="1145" y="2087"/>
                    </a:cubicBezTo>
                    <a:cubicBezTo>
                      <a:pt x="1088" y="2055"/>
                      <a:pt x="892" y="1939"/>
                      <a:pt x="710" y="1751"/>
                    </a:cubicBezTo>
                    <a:cubicBezTo>
                      <a:pt x="557" y="1658"/>
                      <a:pt x="328" y="1421"/>
                      <a:pt x="278" y="1368"/>
                    </a:cubicBezTo>
                    <a:cubicBezTo>
                      <a:pt x="272" y="1389"/>
                      <a:pt x="262" y="1439"/>
                      <a:pt x="262" y="1503"/>
                    </a:cubicBezTo>
                    <a:cubicBezTo>
                      <a:pt x="262" y="1606"/>
                      <a:pt x="290" y="1751"/>
                      <a:pt x="423" y="1860"/>
                    </a:cubicBezTo>
                    <a:close/>
                    <a:moveTo>
                      <a:pt x="718" y="1740"/>
                    </a:moveTo>
                    <a:lnTo>
                      <a:pt x="744" y="1766"/>
                    </a:lnTo>
                    <a:cubicBezTo>
                      <a:pt x="901" y="1920"/>
                      <a:pt x="1062" y="2022"/>
                      <a:pt x="1130" y="2062"/>
                    </a:cubicBezTo>
                    <a:cubicBezTo>
                      <a:pt x="1107" y="2024"/>
                      <a:pt x="1091" y="1984"/>
                      <a:pt x="1080" y="1945"/>
                    </a:cubicBezTo>
                    <a:cubicBezTo>
                      <a:pt x="778" y="1725"/>
                      <a:pt x="652" y="1417"/>
                      <a:pt x="650" y="1414"/>
                    </a:cubicBezTo>
                    <a:lnTo>
                      <a:pt x="650" y="1412"/>
                    </a:lnTo>
                    <a:lnTo>
                      <a:pt x="662" y="1407"/>
                    </a:lnTo>
                    <a:lnTo>
                      <a:pt x="663" y="1408"/>
                    </a:lnTo>
                    <a:cubicBezTo>
                      <a:pt x="725" y="1532"/>
                      <a:pt x="983" y="1770"/>
                      <a:pt x="1067" y="1845"/>
                    </a:cubicBezTo>
                    <a:lnTo>
                      <a:pt x="1067" y="1845"/>
                    </a:lnTo>
                    <a:cubicBezTo>
                      <a:pt x="1067" y="1793"/>
                      <a:pt x="1078" y="1751"/>
                      <a:pt x="1087" y="1724"/>
                    </a:cubicBezTo>
                    <a:cubicBezTo>
                      <a:pt x="983" y="1619"/>
                      <a:pt x="643" y="1261"/>
                      <a:pt x="573" y="956"/>
                    </a:cubicBezTo>
                    <a:cubicBezTo>
                      <a:pt x="543" y="991"/>
                      <a:pt x="460" y="1104"/>
                      <a:pt x="460" y="1260"/>
                    </a:cubicBezTo>
                    <a:cubicBezTo>
                      <a:pt x="460" y="1360"/>
                      <a:pt x="495" y="1459"/>
                      <a:pt x="562" y="1554"/>
                    </a:cubicBezTo>
                    <a:cubicBezTo>
                      <a:pt x="607" y="1617"/>
                      <a:pt x="659" y="1680"/>
                      <a:pt x="718" y="1740"/>
                    </a:cubicBezTo>
                    <a:close/>
                    <a:moveTo>
                      <a:pt x="880" y="2623"/>
                    </a:moveTo>
                    <a:cubicBezTo>
                      <a:pt x="796" y="2617"/>
                      <a:pt x="611" y="2602"/>
                      <a:pt x="480" y="2595"/>
                    </a:cubicBezTo>
                    <a:cubicBezTo>
                      <a:pt x="591" y="2612"/>
                      <a:pt x="757" y="2637"/>
                      <a:pt x="867" y="2652"/>
                    </a:cubicBezTo>
                    <a:cubicBezTo>
                      <a:pt x="865" y="2650"/>
                      <a:pt x="863" y="2648"/>
                      <a:pt x="863" y="2648"/>
                    </a:cubicBezTo>
                    <a:lnTo>
                      <a:pt x="859" y="2643"/>
                    </a:lnTo>
                    <a:lnTo>
                      <a:pt x="863" y="2638"/>
                    </a:lnTo>
                    <a:cubicBezTo>
                      <a:pt x="864" y="2638"/>
                      <a:pt x="870" y="2632"/>
                      <a:pt x="880" y="2623"/>
                    </a:cubicBezTo>
                    <a:close/>
                    <a:moveTo>
                      <a:pt x="372" y="2149"/>
                    </a:moveTo>
                    <a:lnTo>
                      <a:pt x="389" y="2162"/>
                    </a:lnTo>
                    <a:cubicBezTo>
                      <a:pt x="557" y="2277"/>
                      <a:pt x="747" y="2340"/>
                      <a:pt x="822" y="2362"/>
                    </a:cubicBezTo>
                    <a:cubicBezTo>
                      <a:pt x="837" y="2351"/>
                      <a:pt x="880" y="2325"/>
                      <a:pt x="955" y="2311"/>
                    </a:cubicBezTo>
                    <a:cubicBezTo>
                      <a:pt x="707" y="2221"/>
                      <a:pt x="402" y="2014"/>
                      <a:pt x="399" y="2012"/>
                    </a:cubicBezTo>
                    <a:lnTo>
                      <a:pt x="397" y="2011"/>
                    </a:lnTo>
                    <a:lnTo>
                      <a:pt x="404" y="1999"/>
                    </a:lnTo>
                    <a:lnTo>
                      <a:pt x="406" y="2000"/>
                    </a:lnTo>
                    <a:cubicBezTo>
                      <a:pt x="625" y="2130"/>
                      <a:pt x="865" y="2209"/>
                      <a:pt x="993" y="2246"/>
                    </a:cubicBezTo>
                    <a:cubicBezTo>
                      <a:pt x="977" y="2227"/>
                      <a:pt x="963" y="2208"/>
                      <a:pt x="951" y="2189"/>
                    </a:cubicBezTo>
                    <a:cubicBezTo>
                      <a:pt x="848" y="2136"/>
                      <a:pt x="646" y="2029"/>
                      <a:pt x="451" y="1899"/>
                    </a:cubicBezTo>
                    <a:cubicBezTo>
                      <a:pt x="439" y="1890"/>
                      <a:pt x="427" y="1882"/>
                      <a:pt x="416" y="1872"/>
                    </a:cubicBezTo>
                    <a:cubicBezTo>
                      <a:pt x="286" y="1841"/>
                      <a:pt x="156" y="1854"/>
                      <a:pt x="126" y="1858"/>
                    </a:cubicBezTo>
                    <a:cubicBezTo>
                      <a:pt x="170" y="1965"/>
                      <a:pt x="252" y="2063"/>
                      <a:pt x="372" y="2149"/>
                    </a:cubicBezTo>
                    <a:close/>
                    <a:moveTo>
                      <a:pt x="1150" y="3099"/>
                    </a:moveTo>
                    <a:cubicBezTo>
                      <a:pt x="1187" y="3097"/>
                      <a:pt x="1224" y="3092"/>
                      <a:pt x="1259" y="3082"/>
                    </a:cubicBezTo>
                    <a:lnTo>
                      <a:pt x="1276" y="3077"/>
                    </a:lnTo>
                    <a:lnTo>
                      <a:pt x="1278" y="3076"/>
                    </a:lnTo>
                    <a:lnTo>
                      <a:pt x="1285" y="3074"/>
                    </a:lnTo>
                    <a:lnTo>
                      <a:pt x="1307" y="3066"/>
                    </a:lnTo>
                    <a:cubicBezTo>
                      <a:pt x="1352" y="3049"/>
                      <a:pt x="1386" y="3029"/>
                      <a:pt x="1407" y="3014"/>
                    </a:cubicBezTo>
                    <a:cubicBezTo>
                      <a:pt x="1388" y="3007"/>
                      <a:pt x="1377" y="3000"/>
                      <a:pt x="1376" y="2999"/>
                    </a:cubicBezTo>
                    <a:lnTo>
                      <a:pt x="1372" y="2996"/>
                    </a:lnTo>
                    <a:lnTo>
                      <a:pt x="1373" y="2992"/>
                    </a:lnTo>
                    <a:cubicBezTo>
                      <a:pt x="1382" y="2940"/>
                      <a:pt x="1404" y="2897"/>
                      <a:pt x="1437" y="2864"/>
                    </a:cubicBezTo>
                    <a:cubicBezTo>
                      <a:pt x="1359" y="2910"/>
                      <a:pt x="1246" y="2956"/>
                      <a:pt x="1117" y="2942"/>
                    </a:cubicBezTo>
                    <a:cubicBezTo>
                      <a:pt x="1096" y="2957"/>
                      <a:pt x="1077" y="2975"/>
                      <a:pt x="1062" y="2994"/>
                    </a:cubicBezTo>
                    <a:lnTo>
                      <a:pt x="1053" y="3006"/>
                    </a:lnTo>
                    <a:cubicBezTo>
                      <a:pt x="1044" y="3019"/>
                      <a:pt x="1036" y="3033"/>
                      <a:pt x="1031" y="3048"/>
                    </a:cubicBezTo>
                    <a:lnTo>
                      <a:pt x="1027" y="3059"/>
                    </a:lnTo>
                    <a:cubicBezTo>
                      <a:pt x="1024" y="3067"/>
                      <a:pt x="1022" y="3076"/>
                      <a:pt x="1020" y="3084"/>
                    </a:cubicBezTo>
                    <a:cubicBezTo>
                      <a:pt x="1020" y="3084"/>
                      <a:pt x="1020" y="3088"/>
                      <a:pt x="1020" y="3091"/>
                    </a:cubicBezTo>
                    <a:cubicBezTo>
                      <a:pt x="1020" y="3091"/>
                      <a:pt x="1023" y="3091"/>
                      <a:pt x="1023" y="3091"/>
                    </a:cubicBezTo>
                    <a:cubicBezTo>
                      <a:pt x="1039" y="3094"/>
                      <a:pt x="1055" y="3096"/>
                      <a:pt x="1071" y="3098"/>
                    </a:cubicBezTo>
                    <a:lnTo>
                      <a:pt x="1088" y="3099"/>
                    </a:lnTo>
                    <a:cubicBezTo>
                      <a:pt x="1103" y="3100"/>
                      <a:pt x="1118" y="3100"/>
                      <a:pt x="1132" y="3100"/>
                    </a:cubicBezTo>
                    <a:lnTo>
                      <a:pt x="1150" y="3099"/>
                    </a:lnTo>
                    <a:close/>
                    <a:moveTo>
                      <a:pt x="761" y="3417"/>
                    </a:moveTo>
                    <a:cubicBezTo>
                      <a:pt x="964" y="3355"/>
                      <a:pt x="1145" y="3206"/>
                      <a:pt x="1235" y="3122"/>
                    </a:cubicBezTo>
                    <a:cubicBezTo>
                      <a:pt x="1239" y="3115"/>
                      <a:pt x="1243" y="3107"/>
                      <a:pt x="1247" y="3100"/>
                    </a:cubicBezTo>
                    <a:cubicBezTo>
                      <a:pt x="1211" y="3108"/>
                      <a:pt x="1174" y="3113"/>
                      <a:pt x="1136" y="3114"/>
                    </a:cubicBezTo>
                    <a:cubicBezTo>
                      <a:pt x="998" y="3211"/>
                      <a:pt x="698" y="3324"/>
                      <a:pt x="695" y="3325"/>
                    </a:cubicBezTo>
                    <a:lnTo>
                      <a:pt x="693" y="3325"/>
                    </a:lnTo>
                    <a:lnTo>
                      <a:pt x="688" y="3312"/>
                    </a:lnTo>
                    <a:lnTo>
                      <a:pt x="690" y="3312"/>
                    </a:lnTo>
                    <a:cubicBezTo>
                      <a:pt x="738" y="3293"/>
                      <a:pt x="954" y="3166"/>
                      <a:pt x="1050" y="3110"/>
                    </a:cubicBezTo>
                    <a:cubicBezTo>
                      <a:pt x="1036" y="3108"/>
                      <a:pt x="1023" y="3106"/>
                      <a:pt x="1011" y="3103"/>
                    </a:cubicBezTo>
                    <a:cubicBezTo>
                      <a:pt x="1011" y="3103"/>
                      <a:pt x="1009" y="3103"/>
                      <a:pt x="1008" y="3103"/>
                    </a:cubicBezTo>
                    <a:cubicBezTo>
                      <a:pt x="939" y="3140"/>
                      <a:pt x="799" y="3204"/>
                      <a:pt x="636" y="3222"/>
                    </a:cubicBezTo>
                    <a:cubicBezTo>
                      <a:pt x="481" y="3315"/>
                      <a:pt x="472" y="3415"/>
                      <a:pt x="472" y="3436"/>
                    </a:cubicBezTo>
                    <a:cubicBezTo>
                      <a:pt x="557" y="3454"/>
                      <a:pt x="649" y="3449"/>
                      <a:pt x="745" y="3422"/>
                    </a:cubicBezTo>
                    <a:cubicBezTo>
                      <a:pt x="745" y="3422"/>
                      <a:pt x="761" y="3417"/>
                      <a:pt x="761" y="3417"/>
                    </a:cubicBezTo>
                    <a:close/>
                    <a:moveTo>
                      <a:pt x="945" y="2833"/>
                    </a:moveTo>
                    <a:cubicBezTo>
                      <a:pt x="883" y="2839"/>
                      <a:pt x="745" y="2852"/>
                      <a:pt x="621" y="2859"/>
                    </a:cubicBezTo>
                    <a:cubicBezTo>
                      <a:pt x="711" y="2864"/>
                      <a:pt x="826" y="2870"/>
                      <a:pt x="923" y="2872"/>
                    </a:cubicBezTo>
                    <a:cubicBezTo>
                      <a:pt x="922" y="2871"/>
                      <a:pt x="919" y="2870"/>
                      <a:pt x="919" y="2870"/>
                    </a:cubicBezTo>
                    <a:lnTo>
                      <a:pt x="923" y="2864"/>
                    </a:lnTo>
                    <a:cubicBezTo>
                      <a:pt x="924" y="2862"/>
                      <a:pt x="932" y="2850"/>
                      <a:pt x="945" y="2833"/>
                    </a:cubicBezTo>
                    <a:close/>
                    <a:moveTo>
                      <a:pt x="822" y="3258"/>
                    </a:moveTo>
                    <a:cubicBezTo>
                      <a:pt x="917" y="3218"/>
                      <a:pt x="1033" y="3165"/>
                      <a:pt x="1111" y="3114"/>
                    </a:cubicBezTo>
                    <a:cubicBezTo>
                      <a:pt x="1098" y="3114"/>
                      <a:pt x="1086" y="3113"/>
                      <a:pt x="1073" y="3112"/>
                    </a:cubicBezTo>
                    <a:cubicBezTo>
                      <a:pt x="1013" y="3148"/>
                      <a:pt x="908" y="3210"/>
                      <a:pt x="822" y="3258"/>
                    </a:cubicBezTo>
                    <a:close/>
                    <a:moveTo>
                      <a:pt x="1445" y="3212"/>
                    </a:moveTo>
                    <a:cubicBezTo>
                      <a:pt x="1509" y="3167"/>
                      <a:pt x="1555" y="3107"/>
                      <a:pt x="1577" y="3075"/>
                    </a:cubicBezTo>
                    <a:cubicBezTo>
                      <a:pt x="1578" y="3051"/>
                      <a:pt x="1580" y="3030"/>
                      <a:pt x="1585" y="3012"/>
                    </a:cubicBezTo>
                    <a:cubicBezTo>
                      <a:pt x="1564" y="3019"/>
                      <a:pt x="1543" y="3024"/>
                      <a:pt x="1522" y="3026"/>
                    </a:cubicBezTo>
                    <a:cubicBezTo>
                      <a:pt x="1458" y="3118"/>
                      <a:pt x="1341" y="3193"/>
                      <a:pt x="1336" y="3196"/>
                    </a:cubicBezTo>
                    <a:lnTo>
                      <a:pt x="1334" y="3197"/>
                    </a:lnTo>
                    <a:lnTo>
                      <a:pt x="1326" y="3185"/>
                    </a:lnTo>
                    <a:lnTo>
                      <a:pt x="1328" y="3184"/>
                    </a:lnTo>
                    <a:cubicBezTo>
                      <a:pt x="1353" y="3165"/>
                      <a:pt x="1416" y="3078"/>
                      <a:pt x="1453" y="3026"/>
                    </a:cubicBezTo>
                    <a:cubicBezTo>
                      <a:pt x="1443" y="3024"/>
                      <a:pt x="1433" y="3022"/>
                      <a:pt x="1424" y="3020"/>
                    </a:cubicBezTo>
                    <a:cubicBezTo>
                      <a:pt x="1397" y="3039"/>
                      <a:pt x="1353" y="3067"/>
                      <a:pt x="1292" y="3087"/>
                    </a:cubicBezTo>
                    <a:lnTo>
                      <a:pt x="1271" y="3094"/>
                    </a:lnTo>
                    <a:cubicBezTo>
                      <a:pt x="1271" y="3094"/>
                      <a:pt x="1268" y="3095"/>
                      <a:pt x="1267" y="3095"/>
                    </a:cubicBezTo>
                    <a:cubicBezTo>
                      <a:pt x="1266" y="3097"/>
                      <a:pt x="1261" y="3104"/>
                      <a:pt x="1261" y="3104"/>
                    </a:cubicBezTo>
                    <a:cubicBezTo>
                      <a:pt x="1256" y="3112"/>
                      <a:pt x="1251" y="3121"/>
                      <a:pt x="1247" y="3131"/>
                    </a:cubicBezTo>
                    <a:cubicBezTo>
                      <a:pt x="1242" y="3144"/>
                      <a:pt x="1237" y="3159"/>
                      <a:pt x="1234" y="3174"/>
                    </a:cubicBezTo>
                    <a:lnTo>
                      <a:pt x="1232" y="3190"/>
                    </a:lnTo>
                    <a:cubicBezTo>
                      <a:pt x="1230" y="3202"/>
                      <a:pt x="1229" y="3215"/>
                      <a:pt x="1229" y="3228"/>
                    </a:cubicBezTo>
                    <a:lnTo>
                      <a:pt x="1230" y="3245"/>
                    </a:lnTo>
                    <a:lnTo>
                      <a:pt x="1230" y="3257"/>
                    </a:lnTo>
                    <a:cubicBezTo>
                      <a:pt x="1230" y="3257"/>
                      <a:pt x="1232" y="3269"/>
                      <a:pt x="1232" y="3271"/>
                    </a:cubicBezTo>
                    <a:cubicBezTo>
                      <a:pt x="1252" y="3274"/>
                      <a:pt x="1273" y="3274"/>
                      <a:pt x="1293" y="3272"/>
                    </a:cubicBezTo>
                    <a:lnTo>
                      <a:pt x="1306" y="3270"/>
                    </a:lnTo>
                    <a:cubicBezTo>
                      <a:pt x="1332" y="3266"/>
                      <a:pt x="1358" y="3259"/>
                      <a:pt x="1383" y="3247"/>
                    </a:cubicBezTo>
                    <a:lnTo>
                      <a:pt x="1401" y="3239"/>
                    </a:lnTo>
                    <a:cubicBezTo>
                      <a:pt x="1411" y="3234"/>
                      <a:pt x="1420" y="3228"/>
                      <a:pt x="1430" y="3222"/>
                    </a:cubicBezTo>
                    <a:lnTo>
                      <a:pt x="1445" y="3212"/>
                    </a:lnTo>
                    <a:close/>
                    <a:moveTo>
                      <a:pt x="489" y="2987"/>
                    </a:moveTo>
                    <a:cubicBezTo>
                      <a:pt x="643" y="2991"/>
                      <a:pt x="839" y="2973"/>
                      <a:pt x="1073" y="2934"/>
                    </a:cubicBezTo>
                    <a:cubicBezTo>
                      <a:pt x="1030" y="2925"/>
                      <a:pt x="988" y="2909"/>
                      <a:pt x="948" y="2887"/>
                    </a:cubicBezTo>
                    <a:cubicBezTo>
                      <a:pt x="780" y="2885"/>
                      <a:pt x="548" y="2869"/>
                      <a:pt x="455" y="2862"/>
                    </a:cubicBezTo>
                    <a:cubicBezTo>
                      <a:pt x="438" y="2862"/>
                      <a:pt x="423" y="2861"/>
                      <a:pt x="412" y="2859"/>
                    </a:cubicBezTo>
                    <a:lnTo>
                      <a:pt x="410" y="2859"/>
                    </a:lnTo>
                    <a:lnTo>
                      <a:pt x="411" y="2847"/>
                    </a:lnTo>
                    <a:lnTo>
                      <a:pt x="411" y="2845"/>
                    </a:lnTo>
                    <a:lnTo>
                      <a:pt x="413" y="2845"/>
                    </a:lnTo>
                    <a:cubicBezTo>
                      <a:pt x="413" y="2845"/>
                      <a:pt x="457" y="2848"/>
                      <a:pt x="457" y="2848"/>
                    </a:cubicBezTo>
                    <a:cubicBezTo>
                      <a:pt x="596" y="2853"/>
                      <a:pt x="873" y="2826"/>
                      <a:pt x="957" y="2818"/>
                    </a:cubicBezTo>
                    <a:cubicBezTo>
                      <a:pt x="970" y="2801"/>
                      <a:pt x="983" y="2787"/>
                      <a:pt x="996" y="2774"/>
                    </a:cubicBezTo>
                    <a:cubicBezTo>
                      <a:pt x="882" y="2781"/>
                      <a:pt x="605" y="2791"/>
                      <a:pt x="375" y="2745"/>
                    </a:cubicBezTo>
                    <a:cubicBezTo>
                      <a:pt x="308" y="2758"/>
                      <a:pt x="211" y="2792"/>
                      <a:pt x="133" y="2877"/>
                    </a:cubicBezTo>
                    <a:cubicBezTo>
                      <a:pt x="136" y="2884"/>
                      <a:pt x="144" y="2901"/>
                      <a:pt x="171" y="2919"/>
                    </a:cubicBezTo>
                    <a:cubicBezTo>
                      <a:pt x="210" y="2946"/>
                      <a:pt x="292" y="2980"/>
                      <a:pt x="466" y="2987"/>
                    </a:cubicBezTo>
                    <a:lnTo>
                      <a:pt x="489" y="2987"/>
                    </a:lnTo>
                    <a:close/>
                    <a:moveTo>
                      <a:pt x="678" y="3082"/>
                    </a:moveTo>
                    <a:cubicBezTo>
                      <a:pt x="785" y="3074"/>
                      <a:pt x="918" y="3062"/>
                      <a:pt x="1015" y="3047"/>
                    </a:cubicBezTo>
                    <a:cubicBezTo>
                      <a:pt x="1020" y="3035"/>
                      <a:pt x="1026" y="3023"/>
                      <a:pt x="1033" y="3011"/>
                    </a:cubicBezTo>
                    <a:cubicBezTo>
                      <a:pt x="963" y="3026"/>
                      <a:pt x="805" y="3059"/>
                      <a:pt x="678" y="3082"/>
                    </a:cubicBezTo>
                    <a:close/>
                    <a:moveTo>
                      <a:pt x="632" y="3209"/>
                    </a:moveTo>
                    <a:lnTo>
                      <a:pt x="658" y="3205"/>
                    </a:lnTo>
                    <a:cubicBezTo>
                      <a:pt x="811" y="3183"/>
                      <a:pt x="941" y="3123"/>
                      <a:pt x="1005" y="3088"/>
                    </a:cubicBezTo>
                    <a:cubicBezTo>
                      <a:pt x="1006" y="3082"/>
                      <a:pt x="1007" y="3073"/>
                      <a:pt x="1011" y="3062"/>
                    </a:cubicBezTo>
                    <a:cubicBezTo>
                      <a:pt x="824" y="3090"/>
                      <a:pt x="512" y="3108"/>
                      <a:pt x="509" y="3109"/>
                    </a:cubicBezTo>
                    <a:lnTo>
                      <a:pt x="507" y="3109"/>
                    </a:lnTo>
                    <a:lnTo>
                      <a:pt x="506" y="3095"/>
                    </a:lnTo>
                    <a:lnTo>
                      <a:pt x="508" y="3094"/>
                    </a:lnTo>
                    <a:cubicBezTo>
                      <a:pt x="600" y="3088"/>
                      <a:pt x="940" y="3016"/>
                      <a:pt x="1044" y="2994"/>
                    </a:cubicBezTo>
                    <a:cubicBezTo>
                      <a:pt x="1056" y="2977"/>
                      <a:pt x="1071" y="2961"/>
                      <a:pt x="1089" y="2946"/>
                    </a:cubicBezTo>
                    <a:cubicBezTo>
                      <a:pt x="839" y="2988"/>
                      <a:pt x="630" y="3006"/>
                      <a:pt x="469" y="3001"/>
                    </a:cubicBezTo>
                    <a:cubicBezTo>
                      <a:pt x="355" y="3056"/>
                      <a:pt x="297" y="3136"/>
                      <a:pt x="284" y="3156"/>
                    </a:cubicBezTo>
                    <a:cubicBezTo>
                      <a:pt x="386" y="3205"/>
                      <a:pt x="503" y="3223"/>
                      <a:pt x="632" y="3209"/>
                    </a:cubicBezTo>
                    <a:close/>
                    <a:moveTo>
                      <a:pt x="2788" y="2464"/>
                    </a:moveTo>
                    <a:cubicBezTo>
                      <a:pt x="2787" y="2480"/>
                      <a:pt x="2776" y="2527"/>
                      <a:pt x="2689" y="2613"/>
                    </a:cubicBezTo>
                    <a:cubicBezTo>
                      <a:pt x="2688" y="2615"/>
                      <a:pt x="2677" y="2636"/>
                      <a:pt x="2662" y="2662"/>
                    </a:cubicBezTo>
                    <a:cubicBezTo>
                      <a:pt x="2733" y="2612"/>
                      <a:pt x="2793" y="2562"/>
                      <a:pt x="2842" y="2519"/>
                    </a:cubicBezTo>
                    <a:cubicBezTo>
                      <a:pt x="2834" y="2513"/>
                      <a:pt x="2813" y="2497"/>
                      <a:pt x="2788" y="2464"/>
                    </a:cubicBezTo>
                    <a:close/>
                    <a:moveTo>
                      <a:pt x="2897" y="2309"/>
                    </a:moveTo>
                    <a:cubicBezTo>
                      <a:pt x="2894" y="2329"/>
                      <a:pt x="2880" y="2436"/>
                      <a:pt x="2853" y="2509"/>
                    </a:cubicBezTo>
                    <a:cubicBezTo>
                      <a:pt x="2916" y="2452"/>
                      <a:pt x="2959" y="2405"/>
                      <a:pt x="2982" y="2380"/>
                    </a:cubicBezTo>
                    <a:cubicBezTo>
                      <a:pt x="2972" y="2370"/>
                      <a:pt x="2954" y="2353"/>
                      <a:pt x="2954" y="2353"/>
                    </a:cubicBezTo>
                    <a:cubicBezTo>
                      <a:pt x="2954" y="2353"/>
                      <a:pt x="2902" y="2313"/>
                      <a:pt x="2897" y="2309"/>
                    </a:cubicBezTo>
                    <a:close/>
                    <a:moveTo>
                      <a:pt x="3291" y="2613"/>
                    </a:moveTo>
                    <a:cubicBezTo>
                      <a:pt x="3204" y="2527"/>
                      <a:pt x="3192" y="2480"/>
                      <a:pt x="3192" y="2464"/>
                    </a:cubicBezTo>
                    <a:cubicBezTo>
                      <a:pt x="3169" y="2493"/>
                      <a:pt x="3150" y="2510"/>
                      <a:pt x="3140" y="2517"/>
                    </a:cubicBezTo>
                    <a:cubicBezTo>
                      <a:pt x="3187" y="2559"/>
                      <a:pt x="3246" y="2607"/>
                      <a:pt x="3314" y="2656"/>
                    </a:cubicBezTo>
                    <a:cubicBezTo>
                      <a:pt x="3301" y="2632"/>
                      <a:pt x="3292" y="2614"/>
                      <a:pt x="3291" y="2613"/>
                    </a:cubicBezTo>
                    <a:close/>
                    <a:moveTo>
                      <a:pt x="3124" y="2502"/>
                    </a:moveTo>
                    <a:cubicBezTo>
                      <a:pt x="3099" y="2430"/>
                      <a:pt x="3085" y="2329"/>
                      <a:pt x="3083" y="2309"/>
                    </a:cubicBezTo>
                    <a:cubicBezTo>
                      <a:pt x="3077" y="2313"/>
                      <a:pt x="3026" y="2353"/>
                      <a:pt x="3026" y="2353"/>
                    </a:cubicBezTo>
                    <a:cubicBezTo>
                      <a:pt x="3026" y="2353"/>
                      <a:pt x="3011" y="2367"/>
                      <a:pt x="3000" y="2377"/>
                    </a:cubicBezTo>
                    <a:cubicBezTo>
                      <a:pt x="3021" y="2401"/>
                      <a:pt x="3063" y="2446"/>
                      <a:pt x="3124" y="2502"/>
                    </a:cubicBezTo>
                    <a:close/>
                    <a:moveTo>
                      <a:pt x="4489" y="2089"/>
                    </a:moveTo>
                    <a:cubicBezTo>
                      <a:pt x="4486" y="2080"/>
                      <a:pt x="4484" y="2073"/>
                      <a:pt x="4482" y="2068"/>
                    </a:cubicBezTo>
                    <a:cubicBezTo>
                      <a:pt x="4478" y="2056"/>
                      <a:pt x="4467" y="2048"/>
                      <a:pt x="4454" y="2047"/>
                    </a:cubicBezTo>
                    <a:cubicBezTo>
                      <a:pt x="4442" y="2046"/>
                      <a:pt x="4430" y="2053"/>
                      <a:pt x="4425" y="2065"/>
                    </a:cubicBezTo>
                    <a:cubicBezTo>
                      <a:pt x="4362" y="2202"/>
                      <a:pt x="4263" y="2239"/>
                      <a:pt x="4168" y="2275"/>
                    </a:cubicBezTo>
                    <a:cubicBezTo>
                      <a:pt x="4121" y="2292"/>
                      <a:pt x="4077" y="2309"/>
                      <a:pt x="4040" y="2336"/>
                    </a:cubicBezTo>
                    <a:cubicBezTo>
                      <a:pt x="3998" y="2368"/>
                      <a:pt x="3976" y="2405"/>
                      <a:pt x="3976" y="2446"/>
                    </a:cubicBezTo>
                    <a:lnTo>
                      <a:pt x="3976" y="2448"/>
                    </a:lnTo>
                    <a:cubicBezTo>
                      <a:pt x="3976" y="2505"/>
                      <a:pt x="4015" y="2550"/>
                      <a:pt x="4029" y="2561"/>
                    </a:cubicBezTo>
                    <a:cubicBezTo>
                      <a:pt x="4038" y="2568"/>
                      <a:pt x="4053" y="2589"/>
                      <a:pt x="4053" y="2621"/>
                    </a:cubicBezTo>
                    <a:cubicBezTo>
                      <a:pt x="4053" y="2632"/>
                      <a:pt x="4052" y="2643"/>
                      <a:pt x="4048" y="2655"/>
                    </a:cubicBezTo>
                    <a:cubicBezTo>
                      <a:pt x="4040" y="2683"/>
                      <a:pt x="3967" y="2701"/>
                      <a:pt x="3895" y="2704"/>
                    </a:cubicBezTo>
                    <a:cubicBezTo>
                      <a:pt x="3899" y="2690"/>
                      <a:pt x="3900" y="2676"/>
                      <a:pt x="3900" y="2665"/>
                    </a:cubicBezTo>
                    <a:cubicBezTo>
                      <a:pt x="3900" y="2656"/>
                      <a:pt x="3899" y="2648"/>
                      <a:pt x="3898" y="2639"/>
                    </a:cubicBezTo>
                    <a:cubicBezTo>
                      <a:pt x="3896" y="2629"/>
                      <a:pt x="3889" y="2620"/>
                      <a:pt x="3880" y="2616"/>
                    </a:cubicBezTo>
                    <a:cubicBezTo>
                      <a:pt x="3870" y="2611"/>
                      <a:pt x="3859" y="2612"/>
                      <a:pt x="3850" y="2618"/>
                    </a:cubicBezTo>
                    <a:cubicBezTo>
                      <a:pt x="3814" y="2643"/>
                      <a:pt x="3779" y="2652"/>
                      <a:pt x="3747" y="2644"/>
                    </a:cubicBezTo>
                    <a:cubicBezTo>
                      <a:pt x="3717" y="2637"/>
                      <a:pt x="3694" y="2618"/>
                      <a:pt x="3676" y="2600"/>
                    </a:cubicBezTo>
                    <a:cubicBezTo>
                      <a:pt x="3720" y="2584"/>
                      <a:pt x="3752" y="2559"/>
                      <a:pt x="3768" y="2543"/>
                    </a:cubicBezTo>
                    <a:cubicBezTo>
                      <a:pt x="3778" y="2534"/>
                      <a:pt x="3781" y="2520"/>
                      <a:pt x="3775" y="2508"/>
                    </a:cubicBezTo>
                    <a:cubicBezTo>
                      <a:pt x="3770" y="2496"/>
                      <a:pt x="3758" y="2489"/>
                      <a:pt x="3745" y="2490"/>
                    </a:cubicBezTo>
                    <a:cubicBezTo>
                      <a:pt x="3701" y="2493"/>
                      <a:pt x="3663" y="2481"/>
                      <a:pt x="3631" y="2455"/>
                    </a:cubicBezTo>
                    <a:cubicBezTo>
                      <a:pt x="3572" y="2408"/>
                      <a:pt x="3542" y="2323"/>
                      <a:pt x="3528" y="2261"/>
                    </a:cubicBezTo>
                    <a:cubicBezTo>
                      <a:pt x="3527" y="2257"/>
                      <a:pt x="3525" y="2253"/>
                      <a:pt x="3522" y="2249"/>
                    </a:cubicBezTo>
                    <a:cubicBezTo>
                      <a:pt x="3522" y="2248"/>
                      <a:pt x="3522" y="2248"/>
                      <a:pt x="3523" y="2247"/>
                    </a:cubicBezTo>
                    <a:lnTo>
                      <a:pt x="3528" y="2221"/>
                    </a:lnTo>
                    <a:cubicBezTo>
                      <a:pt x="3540" y="2172"/>
                      <a:pt x="3558" y="2125"/>
                      <a:pt x="3582" y="2081"/>
                    </a:cubicBezTo>
                    <a:cubicBezTo>
                      <a:pt x="3594" y="2085"/>
                      <a:pt x="3606" y="2083"/>
                      <a:pt x="3615" y="2074"/>
                    </a:cubicBezTo>
                    <a:cubicBezTo>
                      <a:pt x="3653" y="2038"/>
                      <a:pt x="3689" y="2003"/>
                      <a:pt x="3727" y="1968"/>
                    </a:cubicBezTo>
                    <a:cubicBezTo>
                      <a:pt x="3727" y="1968"/>
                      <a:pt x="3735" y="1960"/>
                      <a:pt x="3739" y="1956"/>
                    </a:cubicBezTo>
                    <a:cubicBezTo>
                      <a:pt x="3743" y="1957"/>
                      <a:pt x="3746" y="1956"/>
                      <a:pt x="3750" y="1955"/>
                    </a:cubicBezTo>
                    <a:cubicBezTo>
                      <a:pt x="3789" y="1943"/>
                      <a:pt x="3822" y="1928"/>
                      <a:pt x="3826" y="1926"/>
                    </a:cubicBezTo>
                    <a:cubicBezTo>
                      <a:pt x="3828" y="1925"/>
                      <a:pt x="3831" y="1923"/>
                      <a:pt x="3834" y="1921"/>
                    </a:cubicBezTo>
                    <a:lnTo>
                      <a:pt x="3844" y="1912"/>
                    </a:lnTo>
                    <a:cubicBezTo>
                      <a:pt x="3846" y="1912"/>
                      <a:pt x="3848" y="1912"/>
                      <a:pt x="3850" y="1912"/>
                    </a:cubicBezTo>
                    <a:cubicBezTo>
                      <a:pt x="3921" y="1905"/>
                      <a:pt x="3979" y="1922"/>
                      <a:pt x="4024" y="1960"/>
                    </a:cubicBezTo>
                    <a:cubicBezTo>
                      <a:pt x="4061" y="1992"/>
                      <a:pt x="4079" y="2031"/>
                      <a:pt x="4085" y="2047"/>
                    </a:cubicBezTo>
                    <a:cubicBezTo>
                      <a:pt x="4089" y="2058"/>
                      <a:pt x="4100" y="2066"/>
                      <a:pt x="4113" y="2066"/>
                    </a:cubicBezTo>
                    <a:cubicBezTo>
                      <a:pt x="4125" y="2066"/>
                      <a:pt x="4137" y="2059"/>
                      <a:pt x="4142" y="2048"/>
                    </a:cubicBezTo>
                    <a:cubicBezTo>
                      <a:pt x="4149" y="2030"/>
                      <a:pt x="4158" y="2003"/>
                      <a:pt x="4158" y="1972"/>
                    </a:cubicBezTo>
                    <a:cubicBezTo>
                      <a:pt x="4158" y="1956"/>
                      <a:pt x="4156" y="1941"/>
                      <a:pt x="4151" y="1927"/>
                    </a:cubicBezTo>
                    <a:cubicBezTo>
                      <a:pt x="4192" y="1943"/>
                      <a:pt x="4240" y="1957"/>
                      <a:pt x="4304" y="1964"/>
                    </a:cubicBezTo>
                    <a:cubicBezTo>
                      <a:pt x="4458" y="1978"/>
                      <a:pt x="4549" y="1867"/>
                      <a:pt x="4580" y="1819"/>
                    </a:cubicBezTo>
                    <a:cubicBezTo>
                      <a:pt x="4588" y="1806"/>
                      <a:pt x="4586" y="1790"/>
                      <a:pt x="4575" y="1780"/>
                    </a:cubicBezTo>
                    <a:cubicBezTo>
                      <a:pt x="4564" y="1769"/>
                      <a:pt x="4548" y="1769"/>
                      <a:pt x="4536" y="1778"/>
                    </a:cubicBezTo>
                    <a:cubicBezTo>
                      <a:pt x="4426" y="1861"/>
                      <a:pt x="4286" y="1803"/>
                      <a:pt x="4226" y="1778"/>
                    </a:cubicBezTo>
                    <a:cubicBezTo>
                      <a:pt x="4196" y="1766"/>
                      <a:pt x="4147" y="1758"/>
                      <a:pt x="4096" y="1754"/>
                    </a:cubicBezTo>
                    <a:cubicBezTo>
                      <a:pt x="4181" y="1727"/>
                      <a:pt x="4228" y="1744"/>
                      <a:pt x="4230" y="1745"/>
                    </a:cubicBezTo>
                    <a:cubicBezTo>
                      <a:pt x="4238" y="1748"/>
                      <a:pt x="4247" y="1747"/>
                      <a:pt x="4254" y="1744"/>
                    </a:cubicBezTo>
                    <a:cubicBezTo>
                      <a:pt x="4288" y="1728"/>
                      <a:pt x="4319" y="1725"/>
                      <a:pt x="4346" y="1734"/>
                    </a:cubicBezTo>
                    <a:cubicBezTo>
                      <a:pt x="4380" y="1746"/>
                      <a:pt x="4400" y="1774"/>
                      <a:pt x="4409" y="1789"/>
                    </a:cubicBezTo>
                    <a:cubicBezTo>
                      <a:pt x="4416" y="1800"/>
                      <a:pt x="4428" y="1805"/>
                      <a:pt x="4440" y="1803"/>
                    </a:cubicBezTo>
                    <a:cubicBezTo>
                      <a:pt x="4452" y="1802"/>
                      <a:pt x="4462" y="1793"/>
                      <a:pt x="4465" y="1781"/>
                    </a:cubicBezTo>
                    <a:cubicBezTo>
                      <a:pt x="4471" y="1759"/>
                      <a:pt x="4474" y="1736"/>
                      <a:pt x="4474" y="1714"/>
                    </a:cubicBezTo>
                    <a:cubicBezTo>
                      <a:pt x="4474" y="1636"/>
                      <a:pt x="4443" y="1538"/>
                      <a:pt x="4375" y="1507"/>
                    </a:cubicBezTo>
                    <a:cubicBezTo>
                      <a:pt x="4338" y="1489"/>
                      <a:pt x="4295" y="1484"/>
                      <a:pt x="4260" y="1483"/>
                    </a:cubicBezTo>
                    <a:cubicBezTo>
                      <a:pt x="4258" y="1478"/>
                      <a:pt x="4254" y="1473"/>
                      <a:pt x="4251" y="1469"/>
                    </a:cubicBezTo>
                    <a:cubicBezTo>
                      <a:pt x="4376" y="1445"/>
                      <a:pt x="4430" y="1401"/>
                      <a:pt x="4475" y="1364"/>
                    </a:cubicBezTo>
                    <a:cubicBezTo>
                      <a:pt x="4487" y="1354"/>
                      <a:pt x="4499" y="1344"/>
                      <a:pt x="4511" y="1336"/>
                    </a:cubicBezTo>
                    <a:cubicBezTo>
                      <a:pt x="4536" y="1320"/>
                      <a:pt x="4553" y="1290"/>
                      <a:pt x="4561" y="1249"/>
                    </a:cubicBezTo>
                    <a:cubicBezTo>
                      <a:pt x="4564" y="1232"/>
                      <a:pt x="4566" y="1213"/>
                      <a:pt x="4566" y="1192"/>
                    </a:cubicBezTo>
                    <a:cubicBezTo>
                      <a:pt x="4566" y="1098"/>
                      <a:pt x="4532" y="979"/>
                      <a:pt x="4502" y="939"/>
                    </a:cubicBezTo>
                    <a:cubicBezTo>
                      <a:pt x="4485" y="915"/>
                      <a:pt x="4479" y="888"/>
                      <a:pt x="4477" y="868"/>
                    </a:cubicBezTo>
                    <a:cubicBezTo>
                      <a:pt x="4509" y="880"/>
                      <a:pt x="4560" y="899"/>
                      <a:pt x="4614" y="923"/>
                    </a:cubicBezTo>
                    <a:cubicBezTo>
                      <a:pt x="4616" y="923"/>
                      <a:pt x="4618" y="924"/>
                      <a:pt x="4620" y="925"/>
                    </a:cubicBezTo>
                    <a:cubicBezTo>
                      <a:pt x="4625" y="925"/>
                      <a:pt x="4630" y="926"/>
                      <a:pt x="4635" y="927"/>
                    </a:cubicBezTo>
                    <a:cubicBezTo>
                      <a:pt x="4638" y="932"/>
                      <a:pt x="4643" y="935"/>
                      <a:pt x="4648" y="938"/>
                    </a:cubicBezTo>
                    <a:cubicBezTo>
                      <a:pt x="4693" y="958"/>
                      <a:pt x="4731" y="976"/>
                      <a:pt x="4761" y="993"/>
                    </a:cubicBezTo>
                    <a:cubicBezTo>
                      <a:pt x="4784" y="1006"/>
                      <a:pt x="4797" y="1018"/>
                      <a:pt x="4799" y="1029"/>
                    </a:cubicBezTo>
                    <a:cubicBezTo>
                      <a:pt x="4800" y="1030"/>
                      <a:pt x="4800" y="1031"/>
                      <a:pt x="4800" y="1033"/>
                    </a:cubicBezTo>
                    <a:cubicBezTo>
                      <a:pt x="4800" y="1053"/>
                      <a:pt x="4773" y="1085"/>
                      <a:pt x="4743" y="1122"/>
                    </a:cubicBezTo>
                    <a:cubicBezTo>
                      <a:pt x="4713" y="1158"/>
                      <a:pt x="4680" y="1198"/>
                      <a:pt x="4651" y="1250"/>
                    </a:cubicBezTo>
                    <a:cubicBezTo>
                      <a:pt x="4633" y="1280"/>
                      <a:pt x="4625" y="1310"/>
                      <a:pt x="4625" y="1340"/>
                    </a:cubicBezTo>
                    <a:cubicBezTo>
                      <a:pt x="4625" y="1432"/>
                      <a:pt x="4706" y="1498"/>
                      <a:pt x="4754" y="1537"/>
                    </a:cubicBezTo>
                    <a:cubicBezTo>
                      <a:pt x="4766" y="1546"/>
                      <a:pt x="4780" y="1557"/>
                      <a:pt x="4784" y="1562"/>
                    </a:cubicBezTo>
                    <a:cubicBezTo>
                      <a:pt x="4785" y="1565"/>
                      <a:pt x="4787" y="1573"/>
                      <a:pt x="4787" y="1588"/>
                    </a:cubicBezTo>
                    <a:cubicBezTo>
                      <a:pt x="4787" y="1613"/>
                      <a:pt x="4782" y="1640"/>
                      <a:pt x="4780" y="1651"/>
                    </a:cubicBezTo>
                    <a:cubicBezTo>
                      <a:pt x="4780" y="1653"/>
                      <a:pt x="4779" y="1655"/>
                      <a:pt x="4779" y="1657"/>
                    </a:cubicBezTo>
                    <a:cubicBezTo>
                      <a:pt x="4779" y="1664"/>
                      <a:pt x="4782" y="1671"/>
                      <a:pt x="4787" y="1677"/>
                    </a:cubicBezTo>
                    <a:cubicBezTo>
                      <a:pt x="4794" y="1684"/>
                      <a:pt x="4803" y="1688"/>
                      <a:pt x="4813" y="1687"/>
                    </a:cubicBezTo>
                    <a:cubicBezTo>
                      <a:pt x="4818" y="1687"/>
                      <a:pt x="4823" y="1686"/>
                      <a:pt x="4828" y="1685"/>
                    </a:cubicBezTo>
                    <a:cubicBezTo>
                      <a:pt x="4735" y="1880"/>
                      <a:pt x="4564" y="2030"/>
                      <a:pt x="4489" y="2089"/>
                    </a:cubicBezTo>
                    <a:close/>
                    <a:moveTo>
                      <a:pt x="3737" y="5367"/>
                    </a:moveTo>
                    <a:cubicBezTo>
                      <a:pt x="3737" y="5367"/>
                      <a:pt x="3737" y="5369"/>
                      <a:pt x="3737" y="5369"/>
                    </a:cubicBezTo>
                    <a:cubicBezTo>
                      <a:pt x="3737" y="5386"/>
                      <a:pt x="3732" y="5402"/>
                      <a:pt x="3720" y="5416"/>
                    </a:cubicBezTo>
                    <a:cubicBezTo>
                      <a:pt x="3649" y="5280"/>
                      <a:pt x="3528" y="5165"/>
                      <a:pt x="3444" y="5096"/>
                    </a:cubicBezTo>
                    <a:cubicBezTo>
                      <a:pt x="3549" y="5116"/>
                      <a:pt x="3626" y="5151"/>
                      <a:pt x="3674" y="5200"/>
                    </a:cubicBezTo>
                    <a:cubicBezTo>
                      <a:pt x="3727" y="5256"/>
                      <a:pt x="3736" y="5322"/>
                      <a:pt x="3737" y="5367"/>
                    </a:cubicBezTo>
                    <a:close/>
                    <a:moveTo>
                      <a:pt x="3778" y="5684"/>
                    </a:moveTo>
                    <a:cubicBezTo>
                      <a:pt x="3780" y="5669"/>
                      <a:pt x="3781" y="5655"/>
                      <a:pt x="3781" y="5640"/>
                    </a:cubicBezTo>
                    <a:cubicBezTo>
                      <a:pt x="3816" y="5637"/>
                      <a:pt x="3847" y="5626"/>
                      <a:pt x="3870" y="5614"/>
                    </a:cubicBezTo>
                    <a:cubicBezTo>
                      <a:pt x="3865" y="5737"/>
                      <a:pt x="3823" y="5760"/>
                      <a:pt x="3764" y="5770"/>
                    </a:cubicBezTo>
                    <a:cubicBezTo>
                      <a:pt x="3770" y="5742"/>
                      <a:pt x="3775" y="5713"/>
                      <a:pt x="3778" y="5684"/>
                    </a:cubicBezTo>
                    <a:close/>
                    <a:moveTo>
                      <a:pt x="3321" y="1403"/>
                    </a:moveTo>
                    <a:cubicBezTo>
                      <a:pt x="3308" y="1400"/>
                      <a:pt x="3294" y="1405"/>
                      <a:pt x="3286" y="1416"/>
                    </a:cubicBezTo>
                    <a:cubicBezTo>
                      <a:pt x="3279" y="1427"/>
                      <a:pt x="3280" y="1442"/>
                      <a:pt x="3289" y="1453"/>
                    </a:cubicBezTo>
                    <a:cubicBezTo>
                      <a:pt x="3302" y="1469"/>
                      <a:pt x="3336" y="1505"/>
                      <a:pt x="3393" y="1533"/>
                    </a:cubicBezTo>
                    <a:cubicBezTo>
                      <a:pt x="3382" y="1532"/>
                      <a:pt x="3372" y="1531"/>
                      <a:pt x="3366" y="1531"/>
                    </a:cubicBezTo>
                    <a:cubicBezTo>
                      <a:pt x="3352" y="1529"/>
                      <a:pt x="3339" y="1537"/>
                      <a:pt x="3334" y="1550"/>
                    </a:cubicBezTo>
                    <a:cubicBezTo>
                      <a:pt x="3329" y="1562"/>
                      <a:pt x="3333" y="1577"/>
                      <a:pt x="3343" y="1585"/>
                    </a:cubicBezTo>
                    <a:cubicBezTo>
                      <a:pt x="3360" y="1599"/>
                      <a:pt x="3379" y="1611"/>
                      <a:pt x="3399" y="1622"/>
                    </a:cubicBezTo>
                    <a:cubicBezTo>
                      <a:pt x="3342" y="1662"/>
                      <a:pt x="3243" y="1717"/>
                      <a:pt x="3137" y="1718"/>
                    </a:cubicBezTo>
                    <a:cubicBezTo>
                      <a:pt x="3125" y="1718"/>
                      <a:pt x="3114" y="1726"/>
                      <a:pt x="3109" y="1738"/>
                    </a:cubicBezTo>
                    <a:cubicBezTo>
                      <a:pt x="3104" y="1749"/>
                      <a:pt x="3107" y="1763"/>
                      <a:pt x="3116" y="1771"/>
                    </a:cubicBezTo>
                    <a:cubicBezTo>
                      <a:pt x="3128" y="1783"/>
                      <a:pt x="3151" y="1802"/>
                      <a:pt x="3185" y="1818"/>
                    </a:cubicBezTo>
                    <a:cubicBezTo>
                      <a:pt x="3148" y="1861"/>
                      <a:pt x="3094" y="1934"/>
                      <a:pt x="3075" y="2017"/>
                    </a:cubicBezTo>
                    <a:cubicBezTo>
                      <a:pt x="3074" y="2022"/>
                      <a:pt x="3074" y="2027"/>
                      <a:pt x="3075" y="2032"/>
                    </a:cubicBezTo>
                    <a:cubicBezTo>
                      <a:pt x="3012" y="2111"/>
                      <a:pt x="2994" y="2202"/>
                      <a:pt x="2991" y="2264"/>
                    </a:cubicBezTo>
                    <a:cubicBezTo>
                      <a:pt x="2987" y="2202"/>
                      <a:pt x="2968" y="2114"/>
                      <a:pt x="2907" y="2037"/>
                    </a:cubicBezTo>
                    <a:cubicBezTo>
                      <a:pt x="2908" y="2032"/>
                      <a:pt x="2908" y="2026"/>
                      <a:pt x="2907" y="2021"/>
                    </a:cubicBezTo>
                    <a:cubicBezTo>
                      <a:pt x="2888" y="1938"/>
                      <a:pt x="2834" y="1865"/>
                      <a:pt x="2796" y="1822"/>
                    </a:cubicBezTo>
                    <a:cubicBezTo>
                      <a:pt x="2830" y="1806"/>
                      <a:pt x="2853" y="1787"/>
                      <a:pt x="2865" y="1775"/>
                    </a:cubicBezTo>
                    <a:cubicBezTo>
                      <a:pt x="2874" y="1767"/>
                      <a:pt x="2877" y="1754"/>
                      <a:pt x="2873" y="1742"/>
                    </a:cubicBezTo>
                    <a:cubicBezTo>
                      <a:pt x="2868" y="1730"/>
                      <a:pt x="2857" y="1722"/>
                      <a:pt x="2844" y="1722"/>
                    </a:cubicBezTo>
                    <a:cubicBezTo>
                      <a:pt x="2738" y="1721"/>
                      <a:pt x="2640" y="1666"/>
                      <a:pt x="2583" y="1626"/>
                    </a:cubicBezTo>
                    <a:cubicBezTo>
                      <a:pt x="2603" y="1616"/>
                      <a:pt x="2621" y="1603"/>
                      <a:pt x="2639" y="1589"/>
                    </a:cubicBezTo>
                    <a:cubicBezTo>
                      <a:pt x="2649" y="1581"/>
                      <a:pt x="2653" y="1566"/>
                      <a:pt x="2648" y="1554"/>
                    </a:cubicBezTo>
                    <a:cubicBezTo>
                      <a:pt x="2643" y="1541"/>
                      <a:pt x="2630" y="1533"/>
                      <a:pt x="2616" y="1535"/>
                    </a:cubicBezTo>
                    <a:cubicBezTo>
                      <a:pt x="2609" y="1535"/>
                      <a:pt x="2600" y="1536"/>
                      <a:pt x="2589" y="1537"/>
                    </a:cubicBezTo>
                    <a:cubicBezTo>
                      <a:pt x="2645" y="1509"/>
                      <a:pt x="2679" y="1473"/>
                      <a:pt x="2693" y="1457"/>
                    </a:cubicBezTo>
                    <a:cubicBezTo>
                      <a:pt x="2702" y="1446"/>
                      <a:pt x="2703" y="1432"/>
                      <a:pt x="2695" y="1420"/>
                    </a:cubicBezTo>
                    <a:cubicBezTo>
                      <a:pt x="2688" y="1409"/>
                      <a:pt x="2674" y="1404"/>
                      <a:pt x="2661" y="1408"/>
                    </a:cubicBezTo>
                    <a:cubicBezTo>
                      <a:pt x="2613" y="1421"/>
                      <a:pt x="2556" y="1423"/>
                      <a:pt x="2492" y="1419"/>
                    </a:cubicBezTo>
                    <a:cubicBezTo>
                      <a:pt x="2750" y="1353"/>
                      <a:pt x="2885" y="1254"/>
                      <a:pt x="2950" y="1190"/>
                    </a:cubicBezTo>
                    <a:cubicBezTo>
                      <a:pt x="2951" y="1188"/>
                      <a:pt x="2953" y="1187"/>
                      <a:pt x="2954" y="1185"/>
                    </a:cubicBezTo>
                    <a:cubicBezTo>
                      <a:pt x="2979" y="1184"/>
                      <a:pt x="3005" y="1184"/>
                      <a:pt x="3030" y="1184"/>
                    </a:cubicBezTo>
                    <a:cubicBezTo>
                      <a:pt x="3031" y="1185"/>
                      <a:pt x="3032" y="1185"/>
                      <a:pt x="3032" y="1186"/>
                    </a:cubicBezTo>
                    <a:cubicBezTo>
                      <a:pt x="3097" y="1250"/>
                      <a:pt x="3232" y="1349"/>
                      <a:pt x="3490" y="1415"/>
                    </a:cubicBezTo>
                    <a:cubicBezTo>
                      <a:pt x="3426" y="1419"/>
                      <a:pt x="3368" y="1417"/>
                      <a:pt x="3321" y="1403"/>
                    </a:cubicBezTo>
                    <a:close/>
                    <a:moveTo>
                      <a:pt x="3313" y="5908"/>
                    </a:moveTo>
                    <a:cubicBezTo>
                      <a:pt x="3312" y="5909"/>
                      <a:pt x="3311" y="5909"/>
                      <a:pt x="3310" y="5910"/>
                    </a:cubicBezTo>
                    <a:cubicBezTo>
                      <a:pt x="3328" y="5845"/>
                      <a:pt x="3337" y="5774"/>
                      <a:pt x="3337" y="5700"/>
                    </a:cubicBezTo>
                    <a:cubicBezTo>
                      <a:pt x="3337" y="5662"/>
                      <a:pt x="3335" y="5623"/>
                      <a:pt x="3330" y="5584"/>
                    </a:cubicBezTo>
                    <a:cubicBezTo>
                      <a:pt x="3312" y="5425"/>
                      <a:pt x="3261" y="5283"/>
                      <a:pt x="3228" y="5205"/>
                    </a:cubicBezTo>
                    <a:cubicBezTo>
                      <a:pt x="3232" y="5204"/>
                      <a:pt x="3235" y="5202"/>
                      <a:pt x="3238" y="5200"/>
                    </a:cubicBezTo>
                    <a:cubicBezTo>
                      <a:pt x="3292" y="5282"/>
                      <a:pt x="3372" y="5441"/>
                      <a:pt x="3382" y="5674"/>
                    </a:cubicBezTo>
                    <a:lnTo>
                      <a:pt x="3383" y="5703"/>
                    </a:lnTo>
                    <a:cubicBezTo>
                      <a:pt x="3383" y="5803"/>
                      <a:pt x="3359" y="5872"/>
                      <a:pt x="3313" y="5908"/>
                    </a:cubicBezTo>
                    <a:close/>
                    <a:moveTo>
                      <a:pt x="2992" y="2340"/>
                    </a:moveTo>
                    <a:cubicBezTo>
                      <a:pt x="2991" y="2340"/>
                      <a:pt x="2990" y="2340"/>
                      <a:pt x="2990" y="2340"/>
                    </a:cubicBezTo>
                    <a:cubicBezTo>
                      <a:pt x="2990" y="2335"/>
                      <a:pt x="2991" y="2330"/>
                      <a:pt x="2991" y="2323"/>
                    </a:cubicBezTo>
                    <a:cubicBezTo>
                      <a:pt x="2991" y="2329"/>
                      <a:pt x="2992" y="2335"/>
                      <a:pt x="2993" y="2340"/>
                    </a:cubicBezTo>
                    <a:lnTo>
                      <a:pt x="2992" y="2340"/>
                    </a:lnTo>
                    <a:close/>
                    <a:moveTo>
                      <a:pt x="2654" y="5584"/>
                    </a:moveTo>
                    <a:cubicBezTo>
                      <a:pt x="2650" y="5623"/>
                      <a:pt x="2648" y="5662"/>
                      <a:pt x="2648" y="5700"/>
                    </a:cubicBezTo>
                    <a:cubicBezTo>
                      <a:pt x="2648" y="5774"/>
                      <a:pt x="2657" y="5845"/>
                      <a:pt x="2675" y="5910"/>
                    </a:cubicBezTo>
                    <a:cubicBezTo>
                      <a:pt x="2674" y="5909"/>
                      <a:pt x="2673" y="5909"/>
                      <a:pt x="2672" y="5908"/>
                    </a:cubicBezTo>
                    <a:cubicBezTo>
                      <a:pt x="2625" y="5872"/>
                      <a:pt x="2602" y="5803"/>
                      <a:pt x="2602" y="5703"/>
                    </a:cubicBezTo>
                    <a:lnTo>
                      <a:pt x="2603" y="5674"/>
                    </a:lnTo>
                    <a:cubicBezTo>
                      <a:pt x="2612" y="5441"/>
                      <a:pt x="2693" y="5282"/>
                      <a:pt x="2746" y="5200"/>
                    </a:cubicBezTo>
                    <a:cubicBezTo>
                      <a:pt x="2750" y="5202"/>
                      <a:pt x="2753" y="5204"/>
                      <a:pt x="2756" y="5205"/>
                    </a:cubicBezTo>
                    <a:cubicBezTo>
                      <a:pt x="2724" y="5283"/>
                      <a:pt x="2673" y="5425"/>
                      <a:pt x="2654" y="5584"/>
                    </a:cubicBezTo>
                    <a:close/>
                    <a:moveTo>
                      <a:pt x="2264" y="5416"/>
                    </a:moveTo>
                    <a:cubicBezTo>
                      <a:pt x="2253" y="5402"/>
                      <a:pt x="2247" y="5386"/>
                      <a:pt x="2247" y="5369"/>
                    </a:cubicBezTo>
                    <a:lnTo>
                      <a:pt x="2247" y="5367"/>
                    </a:lnTo>
                    <a:cubicBezTo>
                      <a:pt x="2249" y="5322"/>
                      <a:pt x="2257" y="5256"/>
                      <a:pt x="2311" y="5200"/>
                    </a:cubicBezTo>
                    <a:cubicBezTo>
                      <a:pt x="2358" y="5151"/>
                      <a:pt x="2436" y="5116"/>
                      <a:pt x="2541" y="5096"/>
                    </a:cubicBezTo>
                    <a:cubicBezTo>
                      <a:pt x="2456" y="5165"/>
                      <a:pt x="2336" y="5280"/>
                      <a:pt x="2264" y="5416"/>
                    </a:cubicBezTo>
                    <a:close/>
                    <a:moveTo>
                      <a:pt x="2114" y="5614"/>
                    </a:moveTo>
                    <a:cubicBezTo>
                      <a:pt x="2138" y="5626"/>
                      <a:pt x="2169" y="5638"/>
                      <a:pt x="2204" y="5640"/>
                    </a:cubicBezTo>
                    <a:cubicBezTo>
                      <a:pt x="2204" y="5655"/>
                      <a:pt x="2205" y="5669"/>
                      <a:pt x="2206" y="5684"/>
                    </a:cubicBezTo>
                    <a:cubicBezTo>
                      <a:pt x="2210" y="5713"/>
                      <a:pt x="2215" y="5742"/>
                      <a:pt x="2221" y="5770"/>
                    </a:cubicBezTo>
                    <a:cubicBezTo>
                      <a:pt x="2161" y="5760"/>
                      <a:pt x="2120" y="5737"/>
                      <a:pt x="2114" y="5614"/>
                    </a:cubicBezTo>
                    <a:close/>
                    <a:moveTo>
                      <a:pt x="2235" y="2648"/>
                    </a:moveTo>
                    <a:cubicBezTo>
                      <a:pt x="2203" y="2656"/>
                      <a:pt x="2168" y="2647"/>
                      <a:pt x="2132" y="2622"/>
                    </a:cubicBezTo>
                    <a:cubicBezTo>
                      <a:pt x="2123" y="2616"/>
                      <a:pt x="2112" y="2615"/>
                      <a:pt x="2102" y="2620"/>
                    </a:cubicBezTo>
                    <a:cubicBezTo>
                      <a:pt x="2092" y="2624"/>
                      <a:pt x="2086" y="2633"/>
                      <a:pt x="2084" y="2643"/>
                    </a:cubicBezTo>
                    <a:cubicBezTo>
                      <a:pt x="2083" y="2652"/>
                      <a:pt x="2082" y="2660"/>
                      <a:pt x="2082" y="2669"/>
                    </a:cubicBezTo>
                    <a:cubicBezTo>
                      <a:pt x="2082" y="2680"/>
                      <a:pt x="2083" y="2694"/>
                      <a:pt x="2087" y="2708"/>
                    </a:cubicBezTo>
                    <a:cubicBezTo>
                      <a:pt x="2015" y="2705"/>
                      <a:pt x="1941" y="2687"/>
                      <a:pt x="1933" y="2659"/>
                    </a:cubicBezTo>
                    <a:cubicBezTo>
                      <a:pt x="1930" y="2647"/>
                      <a:pt x="1928" y="2636"/>
                      <a:pt x="1928" y="2625"/>
                    </a:cubicBezTo>
                    <a:cubicBezTo>
                      <a:pt x="1928" y="2593"/>
                      <a:pt x="1943" y="2572"/>
                      <a:pt x="1952" y="2565"/>
                    </a:cubicBezTo>
                    <a:cubicBezTo>
                      <a:pt x="1966" y="2554"/>
                      <a:pt x="2006" y="2509"/>
                      <a:pt x="2006" y="2453"/>
                    </a:cubicBezTo>
                    <a:lnTo>
                      <a:pt x="2006" y="2450"/>
                    </a:lnTo>
                    <a:cubicBezTo>
                      <a:pt x="2005" y="2409"/>
                      <a:pt x="1984" y="2372"/>
                      <a:pt x="1942" y="2340"/>
                    </a:cubicBezTo>
                    <a:cubicBezTo>
                      <a:pt x="1905" y="2313"/>
                      <a:pt x="1861" y="2296"/>
                      <a:pt x="1814" y="2279"/>
                    </a:cubicBezTo>
                    <a:cubicBezTo>
                      <a:pt x="1719" y="2243"/>
                      <a:pt x="1620" y="2206"/>
                      <a:pt x="1557" y="2069"/>
                    </a:cubicBezTo>
                    <a:cubicBezTo>
                      <a:pt x="1551" y="2058"/>
                      <a:pt x="1540" y="2051"/>
                      <a:pt x="1527" y="2051"/>
                    </a:cubicBezTo>
                    <a:cubicBezTo>
                      <a:pt x="1515" y="2052"/>
                      <a:pt x="1504" y="2060"/>
                      <a:pt x="1500" y="2072"/>
                    </a:cubicBezTo>
                    <a:cubicBezTo>
                      <a:pt x="1498" y="2077"/>
                      <a:pt x="1495" y="2085"/>
                      <a:pt x="1493" y="2093"/>
                    </a:cubicBezTo>
                    <a:cubicBezTo>
                      <a:pt x="1418" y="2034"/>
                      <a:pt x="1247" y="1884"/>
                      <a:pt x="1154" y="1690"/>
                    </a:cubicBezTo>
                    <a:cubicBezTo>
                      <a:pt x="1159" y="1690"/>
                      <a:pt x="1164" y="1691"/>
                      <a:pt x="1169" y="1691"/>
                    </a:cubicBezTo>
                    <a:cubicBezTo>
                      <a:pt x="1179" y="1692"/>
                      <a:pt x="1188" y="1688"/>
                      <a:pt x="1194" y="1681"/>
                    </a:cubicBezTo>
                    <a:cubicBezTo>
                      <a:pt x="1200" y="1675"/>
                      <a:pt x="1202" y="1668"/>
                      <a:pt x="1202" y="1661"/>
                    </a:cubicBezTo>
                    <a:cubicBezTo>
                      <a:pt x="1202" y="1659"/>
                      <a:pt x="1202" y="1657"/>
                      <a:pt x="1202" y="1655"/>
                    </a:cubicBezTo>
                    <a:cubicBezTo>
                      <a:pt x="1200" y="1644"/>
                      <a:pt x="1195" y="1617"/>
                      <a:pt x="1195" y="1592"/>
                    </a:cubicBezTo>
                    <a:cubicBezTo>
                      <a:pt x="1195" y="1577"/>
                      <a:pt x="1197" y="1569"/>
                      <a:pt x="1198" y="1566"/>
                    </a:cubicBezTo>
                    <a:cubicBezTo>
                      <a:pt x="1202" y="1561"/>
                      <a:pt x="1216" y="1550"/>
                      <a:pt x="1227" y="1541"/>
                    </a:cubicBezTo>
                    <a:cubicBezTo>
                      <a:pt x="1276" y="1502"/>
                      <a:pt x="1357" y="1436"/>
                      <a:pt x="1357" y="1344"/>
                    </a:cubicBezTo>
                    <a:cubicBezTo>
                      <a:pt x="1357" y="1314"/>
                      <a:pt x="1348" y="1284"/>
                      <a:pt x="1331" y="1254"/>
                    </a:cubicBezTo>
                    <a:cubicBezTo>
                      <a:pt x="1301" y="1202"/>
                      <a:pt x="1268" y="1162"/>
                      <a:pt x="1239" y="1126"/>
                    </a:cubicBezTo>
                    <a:cubicBezTo>
                      <a:pt x="1208" y="1089"/>
                      <a:pt x="1182" y="1057"/>
                      <a:pt x="1182" y="1037"/>
                    </a:cubicBezTo>
                    <a:cubicBezTo>
                      <a:pt x="1182" y="1035"/>
                      <a:pt x="1182" y="1034"/>
                      <a:pt x="1182" y="1033"/>
                    </a:cubicBezTo>
                    <a:cubicBezTo>
                      <a:pt x="1185" y="1022"/>
                      <a:pt x="1197" y="1010"/>
                      <a:pt x="1221" y="997"/>
                    </a:cubicBezTo>
                    <a:cubicBezTo>
                      <a:pt x="1251" y="980"/>
                      <a:pt x="1289" y="962"/>
                      <a:pt x="1334" y="942"/>
                    </a:cubicBezTo>
                    <a:cubicBezTo>
                      <a:pt x="1339" y="939"/>
                      <a:pt x="1343" y="936"/>
                      <a:pt x="1347" y="931"/>
                    </a:cubicBezTo>
                    <a:cubicBezTo>
                      <a:pt x="1352" y="930"/>
                      <a:pt x="1356" y="930"/>
                      <a:pt x="1362" y="929"/>
                    </a:cubicBezTo>
                    <a:cubicBezTo>
                      <a:pt x="1364" y="928"/>
                      <a:pt x="1366" y="928"/>
                      <a:pt x="1368" y="927"/>
                    </a:cubicBezTo>
                    <a:cubicBezTo>
                      <a:pt x="1422" y="904"/>
                      <a:pt x="1473" y="884"/>
                      <a:pt x="1505" y="872"/>
                    </a:cubicBezTo>
                    <a:cubicBezTo>
                      <a:pt x="1503" y="892"/>
                      <a:pt x="1497" y="919"/>
                      <a:pt x="1479" y="943"/>
                    </a:cubicBezTo>
                    <a:cubicBezTo>
                      <a:pt x="1450" y="983"/>
                      <a:pt x="1416" y="1103"/>
                      <a:pt x="1416" y="1196"/>
                    </a:cubicBezTo>
                    <a:cubicBezTo>
                      <a:pt x="1416" y="1217"/>
                      <a:pt x="1417" y="1236"/>
                      <a:pt x="1421" y="1253"/>
                    </a:cubicBezTo>
                    <a:cubicBezTo>
                      <a:pt x="1428" y="1294"/>
                      <a:pt x="1445" y="1324"/>
                      <a:pt x="1471" y="1340"/>
                    </a:cubicBezTo>
                    <a:cubicBezTo>
                      <a:pt x="1483" y="1348"/>
                      <a:pt x="1495" y="1358"/>
                      <a:pt x="1507" y="1368"/>
                    </a:cubicBezTo>
                    <a:cubicBezTo>
                      <a:pt x="1552" y="1405"/>
                      <a:pt x="1606" y="1449"/>
                      <a:pt x="1731" y="1473"/>
                    </a:cubicBezTo>
                    <a:cubicBezTo>
                      <a:pt x="1727" y="1477"/>
                      <a:pt x="1724" y="1482"/>
                      <a:pt x="1721" y="1487"/>
                    </a:cubicBezTo>
                    <a:cubicBezTo>
                      <a:pt x="1687" y="1488"/>
                      <a:pt x="1644" y="1493"/>
                      <a:pt x="1606" y="1511"/>
                    </a:cubicBezTo>
                    <a:cubicBezTo>
                      <a:pt x="1538" y="1542"/>
                      <a:pt x="1507" y="1640"/>
                      <a:pt x="1507" y="1718"/>
                    </a:cubicBezTo>
                    <a:cubicBezTo>
                      <a:pt x="1507" y="1740"/>
                      <a:pt x="1510" y="1763"/>
                      <a:pt x="1516" y="1785"/>
                    </a:cubicBezTo>
                    <a:cubicBezTo>
                      <a:pt x="1519" y="1797"/>
                      <a:pt x="1529" y="1806"/>
                      <a:pt x="1542" y="1808"/>
                    </a:cubicBezTo>
                    <a:cubicBezTo>
                      <a:pt x="1554" y="1809"/>
                      <a:pt x="1566" y="1804"/>
                      <a:pt x="1572" y="1793"/>
                    </a:cubicBezTo>
                    <a:cubicBezTo>
                      <a:pt x="1582" y="1778"/>
                      <a:pt x="1602" y="1750"/>
                      <a:pt x="1635" y="1738"/>
                    </a:cubicBezTo>
                    <a:cubicBezTo>
                      <a:pt x="1662" y="1729"/>
                      <a:pt x="1693" y="1732"/>
                      <a:pt x="1728" y="1748"/>
                    </a:cubicBezTo>
                    <a:cubicBezTo>
                      <a:pt x="1735" y="1751"/>
                      <a:pt x="1744" y="1752"/>
                      <a:pt x="1752" y="1749"/>
                    </a:cubicBezTo>
                    <a:cubicBezTo>
                      <a:pt x="1754" y="1748"/>
                      <a:pt x="1801" y="1731"/>
                      <a:pt x="1886" y="1758"/>
                    </a:cubicBezTo>
                    <a:cubicBezTo>
                      <a:pt x="1835" y="1762"/>
                      <a:pt x="1786" y="1770"/>
                      <a:pt x="1756" y="1782"/>
                    </a:cubicBezTo>
                    <a:cubicBezTo>
                      <a:pt x="1696" y="1807"/>
                      <a:pt x="1556" y="1865"/>
                      <a:pt x="1446" y="1782"/>
                    </a:cubicBezTo>
                    <a:cubicBezTo>
                      <a:pt x="1434" y="1773"/>
                      <a:pt x="1417" y="1773"/>
                      <a:pt x="1406" y="1784"/>
                    </a:cubicBezTo>
                    <a:cubicBezTo>
                      <a:pt x="1395" y="1794"/>
                      <a:pt x="1393" y="1811"/>
                      <a:pt x="1402" y="1823"/>
                    </a:cubicBezTo>
                    <a:cubicBezTo>
                      <a:pt x="1433" y="1871"/>
                      <a:pt x="1523" y="1982"/>
                      <a:pt x="1678" y="1968"/>
                    </a:cubicBezTo>
                    <a:cubicBezTo>
                      <a:pt x="1742" y="1961"/>
                      <a:pt x="1790" y="1947"/>
                      <a:pt x="1831" y="1931"/>
                    </a:cubicBezTo>
                    <a:cubicBezTo>
                      <a:pt x="1826" y="1946"/>
                      <a:pt x="1824" y="1961"/>
                      <a:pt x="1824" y="1976"/>
                    </a:cubicBezTo>
                    <a:cubicBezTo>
                      <a:pt x="1824" y="2007"/>
                      <a:pt x="1833" y="2035"/>
                      <a:pt x="1840" y="2052"/>
                    </a:cubicBezTo>
                    <a:cubicBezTo>
                      <a:pt x="1845" y="2063"/>
                      <a:pt x="1856" y="2071"/>
                      <a:pt x="1869" y="2070"/>
                    </a:cubicBezTo>
                    <a:cubicBezTo>
                      <a:pt x="1881" y="2070"/>
                      <a:pt x="1893" y="2062"/>
                      <a:pt x="1897" y="2051"/>
                    </a:cubicBezTo>
                    <a:cubicBezTo>
                      <a:pt x="1903" y="2035"/>
                      <a:pt x="1921" y="1996"/>
                      <a:pt x="1958" y="1964"/>
                    </a:cubicBezTo>
                    <a:cubicBezTo>
                      <a:pt x="2002" y="1926"/>
                      <a:pt x="2061" y="1910"/>
                      <a:pt x="2132" y="1916"/>
                    </a:cubicBezTo>
                    <a:cubicBezTo>
                      <a:pt x="2134" y="1916"/>
                      <a:pt x="2136" y="1916"/>
                      <a:pt x="2138" y="1916"/>
                    </a:cubicBezTo>
                    <a:lnTo>
                      <a:pt x="2143" y="1920"/>
                    </a:lnTo>
                    <a:cubicBezTo>
                      <a:pt x="2143" y="1920"/>
                      <a:pt x="2148" y="1925"/>
                      <a:pt x="2148" y="1925"/>
                    </a:cubicBezTo>
                    <a:cubicBezTo>
                      <a:pt x="2151" y="1927"/>
                      <a:pt x="2153" y="1929"/>
                      <a:pt x="2156" y="1930"/>
                    </a:cubicBezTo>
                    <a:cubicBezTo>
                      <a:pt x="2158" y="1931"/>
                      <a:pt x="2192" y="1947"/>
                      <a:pt x="2231" y="1959"/>
                    </a:cubicBezTo>
                    <a:cubicBezTo>
                      <a:pt x="2235" y="1960"/>
                      <a:pt x="2239" y="1961"/>
                      <a:pt x="2243" y="1960"/>
                    </a:cubicBezTo>
                    <a:lnTo>
                      <a:pt x="2255" y="1972"/>
                    </a:lnTo>
                    <a:cubicBezTo>
                      <a:pt x="2293" y="2007"/>
                      <a:pt x="2329" y="2042"/>
                      <a:pt x="2367" y="2078"/>
                    </a:cubicBezTo>
                    <a:cubicBezTo>
                      <a:pt x="2375" y="2087"/>
                      <a:pt x="2388" y="2090"/>
                      <a:pt x="2399" y="2085"/>
                    </a:cubicBezTo>
                    <a:cubicBezTo>
                      <a:pt x="2424" y="2129"/>
                      <a:pt x="2442" y="2176"/>
                      <a:pt x="2454" y="2225"/>
                    </a:cubicBezTo>
                    <a:cubicBezTo>
                      <a:pt x="2454" y="2225"/>
                      <a:pt x="2454" y="2225"/>
                      <a:pt x="2454" y="2225"/>
                    </a:cubicBezTo>
                    <a:cubicBezTo>
                      <a:pt x="2454" y="2225"/>
                      <a:pt x="2454" y="2225"/>
                      <a:pt x="2454" y="2225"/>
                    </a:cubicBezTo>
                    <a:lnTo>
                      <a:pt x="2459" y="2251"/>
                    </a:lnTo>
                    <a:cubicBezTo>
                      <a:pt x="2459" y="2252"/>
                      <a:pt x="2459" y="2252"/>
                      <a:pt x="2460" y="2253"/>
                    </a:cubicBezTo>
                    <a:cubicBezTo>
                      <a:pt x="2457" y="2257"/>
                      <a:pt x="2455" y="2261"/>
                      <a:pt x="2454" y="2265"/>
                    </a:cubicBezTo>
                    <a:cubicBezTo>
                      <a:pt x="2439" y="2328"/>
                      <a:pt x="2410" y="2412"/>
                      <a:pt x="2351" y="2460"/>
                    </a:cubicBezTo>
                    <a:cubicBezTo>
                      <a:pt x="2319" y="2485"/>
                      <a:pt x="2281" y="2497"/>
                      <a:pt x="2237" y="2494"/>
                    </a:cubicBezTo>
                    <a:cubicBezTo>
                      <a:pt x="2224" y="2493"/>
                      <a:pt x="2212" y="2500"/>
                      <a:pt x="2206" y="2512"/>
                    </a:cubicBezTo>
                    <a:cubicBezTo>
                      <a:pt x="2201" y="2524"/>
                      <a:pt x="2204" y="2538"/>
                      <a:pt x="2213" y="2547"/>
                    </a:cubicBezTo>
                    <a:cubicBezTo>
                      <a:pt x="2230" y="2563"/>
                      <a:pt x="2262" y="2588"/>
                      <a:pt x="2305" y="2604"/>
                    </a:cubicBezTo>
                    <a:cubicBezTo>
                      <a:pt x="2288" y="2622"/>
                      <a:pt x="2264" y="2641"/>
                      <a:pt x="2235" y="2648"/>
                    </a:cubicBezTo>
                    <a:close/>
                    <a:moveTo>
                      <a:pt x="1711" y="1072"/>
                    </a:moveTo>
                    <a:cubicBezTo>
                      <a:pt x="1713" y="1070"/>
                      <a:pt x="1714" y="1068"/>
                      <a:pt x="1716" y="1066"/>
                    </a:cubicBezTo>
                    <a:cubicBezTo>
                      <a:pt x="1716" y="1069"/>
                      <a:pt x="1716" y="1071"/>
                      <a:pt x="1716" y="1073"/>
                    </a:cubicBezTo>
                    <a:cubicBezTo>
                      <a:pt x="1716" y="1084"/>
                      <a:pt x="1717" y="1097"/>
                      <a:pt x="1719" y="1111"/>
                    </a:cubicBezTo>
                    <a:cubicBezTo>
                      <a:pt x="1719" y="1113"/>
                      <a:pt x="1719" y="1114"/>
                      <a:pt x="1720" y="1116"/>
                    </a:cubicBezTo>
                    <a:cubicBezTo>
                      <a:pt x="1720" y="1118"/>
                      <a:pt x="1720" y="1120"/>
                      <a:pt x="1720" y="1123"/>
                    </a:cubicBezTo>
                    <a:lnTo>
                      <a:pt x="1724" y="1141"/>
                    </a:lnTo>
                    <a:cubicBezTo>
                      <a:pt x="1724" y="1143"/>
                      <a:pt x="1725" y="1145"/>
                      <a:pt x="1726" y="1147"/>
                    </a:cubicBezTo>
                    <a:cubicBezTo>
                      <a:pt x="1726" y="1149"/>
                      <a:pt x="1726" y="1150"/>
                      <a:pt x="1726" y="1152"/>
                    </a:cubicBezTo>
                    <a:cubicBezTo>
                      <a:pt x="1731" y="1169"/>
                      <a:pt x="1736" y="1186"/>
                      <a:pt x="1742" y="1204"/>
                    </a:cubicBezTo>
                    <a:cubicBezTo>
                      <a:pt x="1743" y="1205"/>
                      <a:pt x="1743" y="1207"/>
                      <a:pt x="1744" y="1208"/>
                    </a:cubicBezTo>
                    <a:cubicBezTo>
                      <a:pt x="1744" y="1209"/>
                      <a:pt x="1745" y="1211"/>
                      <a:pt x="1745" y="1213"/>
                    </a:cubicBezTo>
                    <a:cubicBezTo>
                      <a:pt x="1750" y="1225"/>
                      <a:pt x="1755" y="1239"/>
                      <a:pt x="1761" y="1251"/>
                    </a:cubicBezTo>
                    <a:cubicBezTo>
                      <a:pt x="1762" y="1254"/>
                      <a:pt x="1763" y="1255"/>
                      <a:pt x="1765" y="1257"/>
                    </a:cubicBezTo>
                    <a:cubicBezTo>
                      <a:pt x="1765" y="1259"/>
                      <a:pt x="1766" y="1261"/>
                      <a:pt x="1767" y="1263"/>
                    </a:cubicBezTo>
                    <a:lnTo>
                      <a:pt x="1780" y="1291"/>
                    </a:lnTo>
                    <a:cubicBezTo>
                      <a:pt x="1781" y="1292"/>
                      <a:pt x="1782" y="1294"/>
                      <a:pt x="1782" y="1295"/>
                    </a:cubicBezTo>
                    <a:cubicBezTo>
                      <a:pt x="1783" y="1296"/>
                      <a:pt x="1783" y="1297"/>
                      <a:pt x="1784" y="1299"/>
                    </a:cubicBezTo>
                    <a:cubicBezTo>
                      <a:pt x="1790" y="1310"/>
                      <a:pt x="1798" y="1323"/>
                      <a:pt x="1805" y="1335"/>
                    </a:cubicBezTo>
                    <a:cubicBezTo>
                      <a:pt x="1758" y="1326"/>
                      <a:pt x="1730" y="1318"/>
                      <a:pt x="1723" y="1313"/>
                    </a:cubicBezTo>
                    <a:cubicBezTo>
                      <a:pt x="1709" y="1303"/>
                      <a:pt x="1663" y="1267"/>
                      <a:pt x="1656" y="1211"/>
                    </a:cubicBezTo>
                    <a:cubicBezTo>
                      <a:pt x="1650" y="1167"/>
                      <a:pt x="1669" y="1121"/>
                      <a:pt x="1711" y="1072"/>
                    </a:cubicBezTo>
                    <a:close/>
                    <a:moveTo>
                      <a:pt x="2205" y="920"/>
                    </a:moveTo>
                    <a:cubicBezTo>
                      <a:pt x="2204" y="921"/>
                      <a:pt x="2203" y="922"/>
                      <a:pt x="2201" y="923"/>
                    </a:cubicBezTo>
                    <a:cubicBezTo>
                      <a:pt x="2201" y="923"/>
                      <a:pt x="2201" y="923"/>
                      <a:pt x="2201" y="924"/>
                    </a:cubicBezTo>
                    <a:cubicBezTo>
                      <a:pt x="2202" y="922"/>
                      <a:pt x="2204" y="921"/>
                      <a:pt x="2205" y="920"/>
                    </a:cubicBezTo>
                    <a:close/>
                    <a:moveTo>
                      <a:pt x="2655" y="456"/>
                    </a:moveTo>
                    <a:lnTo>
                      <a:pt x="2654" y="457"/>
                    </a:lnTo>
                    <a:cubicBezTo>
                      <a:pt x="2653" y="457"/>
                      <a:pt x="2652" y="456"/>
                      <a:pt x="2652" y="456"/>
                    </a:cubicBezTo>
                    <a:cubicBezTo>
                      <a:pt x="2653" y="456"/>
                      <a:pt x="2654" y="456"/>
                      <a:pt x="2655" y="456"/>
                    </a:cubicBezTo>
                    <a:close/>
                    <a:moveTo>
                      <a:pt x="3370" y="456"/>
                    </a:moveTo>
                    <a:cubicBezTo>
                      <a:pt x="3371" y="456"/>
                      <a:pt x="3371" y="456"/>
                      <a:pt x="3372" y="456"/>
                    </a:cubicBezTo>
                    <a:cubicBezTo>
                      <a:pt x="3371" y="456"/>
                      <a:pt x="3370" y="457"/>
                      <a:pt x="3370" y="457"/>
                    </a:cubicBezTo>
                    <a:lnTo>
                      <a:pt x="3369" y="455"/>
                    </a:lnTo>
                    <a:cubicBezTo>
                      <a:pt x="3369" y="456"/>
                      <a:pt x="3369" y="456"/>
                      <a:pt x="3370" y="456"/>
                    </a:cubicBezTo>
                    <a:close/>
                    <a:moveTo>
                      <a:pt x="3781" y="919"/>
                    </a:moveTo>
                    <a:cubicBezTo>
                      <a:pt x="3781" y="919"/>
                      <a:pt x="3780" y="919"/>
                      <a:pt x="3780" y="919"/>
                    </a:cubicBezTo>
                    <a:cubicBezTo>
                      <a:pt x="3779" y="918"/>
                      <a:pt x="3778" y="917"/>
                      <a:pt x="3777" y="915"/>
                    </a:cubicBezTo>
                    <a:cubicBezTo>
                      <a:pt x="3778" y="917"/>
                      <a:pt x="3780" y="918"/>
                      <a:pt x="3781" y="919"/>
                    </a:cubicBezTo>
                    <a:close/>
                    <a:moveTo>
                      <a:pt x="4198" y="1295"/>
                    </a:moveTo>
                    <a:cubicBezTo>
                      <a:pt x="4198" y="1293"/>
                      <a:pt x="4199" y="1292"/>
                      <a:pt x="4199" y="1291"/>
                    </a:cubicBezTo>
                    <a:cubicBezTo>
                      <a:pt x="4200" y="1289"/>
                      <a:pt x="4201" y="1288"/>
                      <a:pt x="4201" y="1287"/>
                    </a:cubicBezTo>
                    <a:lnTo>
                      <a:pt x="4215" y="1259"/>
                    </a:lnTo>
                    <a:cubicBezTo>
                      <a:pt x="4216" y="1257"/>
                      <a:pt x="4217" y="1255"/>
                      <a:pt x="4217" y="1253"/>
                    </a:cubicBezTo>
                    <a:cubicBezTo>
                      <a:pt x="4219" y="1251"/>
                      <a:pt x="4220" y="1249"/>
                      <a:pt x="4221" y="1247"/>
                    </a:cubicBezTo>
                    <a:cubicBezTo>
                      <a:pt x="4226" y="1234"/>
                      <a:pt x="4232" y="1221"/>
                      <a:pt x="4236" y="1208"/>
                    </a:cubicBezTo>
                    <a:cubicBezTo>
                      <a:pt x="4237" y="1207"/>
                      <a:pt x="4237" y="1205"/>
                      <a:pt x="4238" y="1204"/>
                    </a:cubicBezTo>
                    <a:cubicBezTo>
                      <a:pt x="4238" y="1203"/>
                      <a:pt x="4239" y="1201"/>
                      <a:pt x="4239" y="1200"/>
                    </a:cubicBezTo>
                    <a:cubicBezTo>
                      <a:pt x="4246" y="1182"/>
                      <a:pt x="4251" y="1165"/>
                      <a:pt x="4255" y="1148"/>
                    </a:cubicBezTo>
                    <a:cubicBezTo>
                      <a:pt x="4256" y="1146"/>
                      <a:pt x="4256" y="1145"/>
                      <a:pt x="4256" y="1143"/>
                    </a:cubicBezTo>
                    <a:cubicBezTo>
                      <a:pt x="4257" y="1141"/>
                      <a:pt x="4258" y="1139"/>
                      <a:pt x="4258" y="1137"/>
                    </a:cubicBezTo>
                    <a:lnTo>
                      <a:pt x="4262" y="1118"/>
                    </a:lnTo>
                    <a:cubicBezTo>
                      <a:pt x="4262" y="1116"/>
                      <a:pt x="4262" y="1114"/>
                      <a:pt x="4262" y="1112"/>
                    </a:cubicBezTo>
                    <a:cubicBezTo>
                      <a:pt x="4263" y="1110"/>
                      <a:pt x="4263" y="1109"/>
                      <a:pt x="4263" y="1107"/>
                    </a:cubicBezTo>
                    <a:cubicBezTo>
                      <a:pt x="4265" y="1092"/>
                      <a:pt x="4266" y="1080"/>
                      <a:pt x="4266" y="1069"/>
                    </a:cubicBezTo>
                    <a:cubicBezTo>
                      <a:pt x="4266" y="1067"/>
                      <a:pt x="4266" y="1065"/>
                      <a:pt x="4266" y="1062"/>
                    </a:cubicBezTo>
                    <a:cubicBezTo>
                      <a:pt x="4268" y="1064"/>
                      <a:pt x="4269" y="1066"/>
                      <a:pt x="4271" y="1068"/>
                    </a:cubicBezTo>
                    <a:cubicBezTo>
                      <a:pt x="4313" y="1117"/>
                      <a:pt x="4331" y="1163"/>
                      <a:pt x="4326" y="1207"/>
                    </a:cubicBezTo>
                    <a:cubicBezTo>
                      <a:pt x="4319" y="1263"/>
                      <a:pt x="4273" y="1299"/>
                      <a:pt x="4259" y="1309"/>
                    </a:cubicBezTo>
                    <a:cubicBezTo>
                      <a:pt x="4252" y="1313"/>
                      <a:pt x="4224" y="1322"/>
                      <a:pt x="4176" y="1331"/>
                    </a:cubicBezTo>
                    <a:cubicBezTo>
                      <a:pt x="4184" y="1319"/>
                      <a:pt x="4192" y="1306"/>
                      <a:pt x="4198" y="1295"/>
                    </a:cubicBezTo>
                    <a:close/>
                    <a:moveTo>
                      <a:pt x="1090" y="1670"/>
                    </a:moveTo>
                    <a:cubicBezTo>
                      <a:pt x="1089" y="1672"/>
                      <a:pt x="1088" y="1674"/>
                      <a:pt x="1087" y="1677"/>
                    </a:cubicBezTo>
                    <a:cubicBezTo>
                      <a:pt x="1045" y="1634"/>
                      <a:pt x="975" y="1559"/>
                      <a:pt x="899" y="1466"/>
                    </a:cubicBezTo>
                    <a:cubicBezTo>
                      <a:pt x="903" y="1467"/>
                      <a:pt x="906" y="1467"/>
                      <a:pt x="909" y="1466"/>
                    </a:cubicBezTo>
                    <a:cubicBezTo>
                      <a:pt x="922" y="1465"/>
                      <a:pt x="933" y="1455"/>
                      <a:pt x="936" y="1442"/>
                    </a:cubicBezTo>
                    <a:cubicBezTo>
                      <a:pt x="937" y="1437"/>
                      <a:pt x="938" y="1433"/>
                      <a:pt x="941" y="1429"/>
                    </a:cubicBezTo>
                    <a:cubicBezTo>
                      <a:pt x="942" y="1429"/>
                      <a:pt x="942" y="1428"/>
                      <a:pt x="943" y="1427"/>
                    </a:cubicBezTo>
                    <a:cubicBezTo>
                      <a:pt x="944" y="1426"/>
                      <a:pt x="945" y="1426"/>
                      <a:pt x="946" y="1425"/>
                    </a:cubicBezTo>
                    <a:cubicBezTo>
                      <a:pt x="957" y="1416"/>
                      <a:pt x="977" y="1413"/>
                      <a:pt x="1003" y="1417"/>
                    </a:cubicBezTo>
                    <a:cubicBezTo>
                      <a:pt x="1035" y="1420"/>
                      <a:pt x="1062" y="1418"/>
                      <a:pt x="1084" y="1412"/>
                    </a:cubicBezTo>
                    <a:cubicBezTo>
                      <a:pt x="1080" y="1418"/>
                      <a:pt x="1077" y="1422"/>
                      <a:pt x="1075" y="1424"/>
                    </a:cubicBezTo>
                    <a:cubicBezTo>
                      <a:pt x="1054" y="1440"/>
                      <a:pt x="1033" y="1502"/>
                      <a:pt x="1033" y="1551"/>
                    </a:cubicBezTo>
                    <a:cubicBezTo>
                      <a:pt x="1033" y="1567"/>
                      <a:pt x="1035" y="1582"/>
                      <a:pt x="1038" y="1596"/>
                    </a:cubicBezTo>
                    <a:cubicBezTo>
                      <a:pt x="1045" y="1620"/>
                      <a:pt x="1060" y="1648"/>
                      <a:pt x="1091" y="1668"/>
                    </a:cubicBezTo>
                    <a:cubicBezTo>
                      <a:pt x="1091" y="1669"/>
                      <a:pt x="1091" y="1669"/>
                      <a:pt x="1090" y="1670"/>
                    </a:cubicBezTo>
                    <a:close/>
                    <a:moveTo>
                      <a:pt x="2576" y="963"/>
                    </a:moveTo>
                    <a:cubicBezTo>
                      <a:pt x="2575" y="962"/>
                      <a:pt x="2575" y="960"/>
                      <a:pt x="2574" y="959"/>
                    </a:cubicBezTo>
                    <a:lnTo>
                      <a:pt x="2577" y="961"/>
                    </a:lnTo>
                    <a:lnTo>
                      <a:pt x="2576" y="963"/>
                    </a:lnTo>
                    <a:close/>
                    <a:moveTo>
                      <a:pt x="3449" y="959"/>
                    </a:moveTo>
                    <a:cubicBezTo>
                      <a:pt x="3449" y="960"/>
                      <a:pt x="3448" y="962"/>
                      <a:pt x="3448" y="963"/>
                    </a:cubicBezTo>
                    <a:lnTo>
                      <a:pt x="3446" y="961"/>
                    </a:lnTo>
                    <a:lnTo>
                      <a:pt x="3449" y="959"/>
                    </a:lnTo>
                    <a:close/>
                    <a:moveTo>
                      <a:pt x="5963" y="2517"/>
                    </a:moveTo>
                    <a:cubicBezTo>
                      <a:pt x="5945" y="2504"/>
                      <a:pt x="5859" y="2451"/>
                      <a:pt x="5705" y="2433"/>
                    </a:cubicBezTo>
                    <a:cubicBezTo>
                      <a:pt x="5822" y="2372"/>
                      <a:pt x="5913" y="2296"/>
                      <a:pt x="5976" y="2207"/>
                    </a:cubicBezTo>
                    <a:cubicBezTo>
                      <a:pt x="5980" y="2202"/>
                      <a:pt x="5982" y="2196"/>
                      <a:pt x="5982" y="2190"/>
                    </a:cubicBezTo>
                    <a:lnTo>
                      <a:pt x="5982" y="2189"/>
                    </a:lnTo>
                    <a:cubicBezTo>
                      <a:pt x="5982" y="2185"/>
                      <a:pt x="5981" y="2181"/>
                      <a:pt x="5980" y="2178"/>
                    </a:cubicBezTo>
                    <a:cubicBezTo>
                      <a:pt x="5976" y="2168"/>
                      <a:pt x="5968" y="2161"/>
                      <a:pt x="5958" y="2159"/>
                    </a:cubicBezTo>
                    <a:cubicBezTo>
                      <a:pt x="5929" y="2153"/>
                      <a:pt x="5806" y="2126"/>
                      <a:pt x="5691" y="2123"/>
                    </a:cubicBezTo>
                    <a:cubicBezTo>
                      <a:pt x="5784" y="2045"/>
                      <a:pt x="5850" y="1958"/>
                      <a:pt x="5888" y="1864"/>
                    </a:cubicBezTo>
                    <a:cubicBezTo>
                      <a:pt x="5891" y="1855"/>
                      <a:pt x="5890" y="1845"/>
                      <a:pt x="5886" y="1837"/>
                    </a:cubicBezTo>
                    <a:cubicBezTo>
                      <a:pt x="5881" y="1829"/>
                      <a:pt x="5873" y="1823"/>
                      <a:pt x="5863" y="1822"/>
                    </a:cubicBezTo>
                    <a:cubicBezTo>
                      <a:pt x="5834" y="1818"/>
                      <a:pt x="5745" y="1808"/>
                      <a:pt x="5641" y="1821"/>
                    </a:cubicBezTo>
                    <a:cubicBezTo>
                      <a:pt x="5732" y="1715"/>
                      <a:pt x="5753" y="1591"/>
                      <a:pt x="5753" y="1499"/>
                    </a:cubicBezTo>
                    <a:cubicBezTo>
                      <a:pt x="5753" y="1428"/>
                      <a:pt x="5740" y="1372"/>
                      <a:pt x="5735" y="1352"/>
                    </a:cubicBezTo>
                    <a:cubicBezTo>
                      <a:pt x="5732" y="1341"/>
                      <a:pt x="5724" y="1333"/>
                      <a:pt x="5713" y="1330"/>
                    </a:cubicBezTo>
                    <a:cubicBezTo>
                      <a:pt x="5702" y="1327"/>
                      <a:pt x="5690" y="1330"/>
                      <a:pt x="5683" y="1338"/>
                    </a:cubicBezTo>
                    <a:cubicBezTo>
                      <a:pt x="5655" y="1368"/>
                      <a:pt x="5554" y="1473"/>
                      <a:pt x="5445" y="1571"/>
                    </a:cubicBezTo>
                    <a:cubicBezTo>
                      <a:pt x="5446" y="1570"/>
                      <a:pt x="5446" y="1569"/>
                      <a:pt x="5447" y="1569"/>
                    </a:cubicBezTo>
                    <a:cubicBezTo>
                      <a:pt x="5518" y="1468"/>
                      <a:pt x="5554" y="1363"/>
                      <a:pt x="5554" y="1256"/>
                    </a:cubicBezTo>
                    <a:cubicBezTo>
                      <a:pt x="5554" y="1084"/>
                      <a:pt x="5460" y="961"/>
                      <a:pt x="5431" y="927"/>
                    </a:cubicBezTo>
                    <a:cubicBezTo>
                      <a:pt x="5424" y="918"/>
                      <a:pt x="5412" y="915"/>
                      <a:pt x="5401" y="917"/>
                    </a:cubicBezTo>
                    <a:cubicBezTo>
                      <a:pt x="5389" y="920"/>
                      <a:pt x="5381" y="929"/>
                      <a:pt x="5378" y="941"/>
                    </a:cubicBezTo>
                    <a:cubicBezTo>
                      <a:pt x="5343" y="1100"/>
                      <a:pt x="5226" y="1279"/>
                      <a:pt x="5113" y="1424"/>
                    </a:cubicBezTo>
                    <a:cubicBezTo>
                      <a:pt x="5118" y="1409"/>
                      <a:pt x="5120" y="1398"/>
                      <a:pt x="5120" y="1386"/>
                    </a:cubicBezTo>
                    <a:cubicBezTo>
                      <a:pt x="5120" y="1343"/>
                      <a:pt x="5087" y="1322"/>
                      <a:pt x="5046" y="1296"/>
                    </a:cubicBezTo>
                    <a:lnTo>
                      <a:pt x="5023" y="1281"/>
                    </a:lnTo>
                    <a:cubicBezTo>
                      <a:pt x="5012" y="1274"/>
                      <a:pt x="5007" y="1269"/>
                      <a:pt x="5006" y="1268"/>
                    </a:cubicBezTo>
                    <a:cubicBezTo>
                      <a:pt x="5008" y="1262"/>
                      <a:pt x="5020" y="1250"/>
                      <a:pt x="5029" y="1240"/>
                    </a:cubicBezTo>
                    <a:cubicBezTo>
                      <a:pt x="5053" y="1214"/>
                      <a:pt x="5085" y="1179"/>
                      <a:pt x="5113" y="1123"/>
                    </a:cubicBezTo>
                    <a:cubicBezTo>
                      <a:pt x="5124" y="1100"/>
                      <a:pt x="5130" y="1076"/>
                      <a:pt x="5130" y="1053"/>
                    </a:cubicBezTo>
                    <a:cubicBezTo>
                      <a:pt x="5130" y="1027"/>
                      <a:pt x="5122" y="1001"/>
                      <a:pt x="5109" y="977"/>
                    </a:cubicBezTo>
                    <a:cubicBezTo>
                      <a:pt x="5064" y="899"/>
                      <a:pt x="4966" y="855"/>
                      <a:pt x="4914" y="851"/>
                    </a:cubicBezTo>
                    <a:cubicBezTo>
                      <a:pt x="4906" y="850"/>
                      <a:pt x="4892" y="847"/>
                      <a:pt x="4869" y="838"/>
                    </a:cubicBezTo>
                    <a:cubicBezTo>
                      <a:pt x="4866" y="836"/>
                      <a:pt x="4863" y="836"/>
                      <a:pt x="4860" y="835"/>
                    </a:cubicBezTo>
                    <a:cubicBezTo>
                      <a:pt x="4858" y="833"/>
                      <a:pt x="4855" y="831"/>
                      <a:pt x="4852" y="829"/>
                    </a:cubicBezTo>
                    <a:cubicBezTo>
                      <a:pt x="4782" y="795"/>
                      <a:pt x="4699" y="729"/>
                      <a:pt x="4677" y="709"/>
                    </a:cubicBezTo>
                    <a:cubicBezTo>
                      <a:pt x="4646" y="682"/>
                      <a:pt x="4564" y="634"/>
                      <a:pt x="4505" y="643"/>
                    </a:cubicBezTo>
                    <a:cubicBezTo>
                      <a:pt x="4464" y="648"/>
                      <a:pt x="4375" y="688"/>
                      <a:pt x="4326" y="711"/>
                    </a:cubicBezTo>
                    <a:cubicBezTo>
                      <a:pt x="4324" y="712"/>
                      <a:pt x="4323" y="712"/>
                      <a:pt x="4322" y="713"/>
                    </a:cubicBezTo>
                    <a:cubicBezTo>
                      <a:pt x="4273" y="712"/>
                      <a:pt x="4230" y="740"/>
                      <a:pt x="4207" y="788"/>
                    </a:cubicBezTo>
                    <a:cubicBezTo>
                      <a:pt x="4188" y="828"/>
                      <a:pt x="4183" y="886"/>
                      <a:pt x="4202" y="948"/>
                    </a:cubicBezTo>
                    <a:cubicBezTo>
                      <a:pt x="4188" y="937"/>
                      <a:pt x="4172" y="929"/>
                      <a:pt x="4155" y="923"/>
                    </a:cubicBezTo>
                    <a:cubicBezTo>
                      <a:pt x="4154" y="922"/>
                      <a:pt x="4152" y="922"/>
                      <a:pt x="4150" y="921"/>
                    </a:cubicBezTo>
                    <a:cubicBezTo>
                      <a:pt x="4149" y="921"/>
                      <a:pt x="4147" y="920"/>
                      <a:pt x="4146" y="920"/>
                    </a:cubicBezTo>
                    <a:lnTo>
                      <a:pt x="4134" y="916"/>
                    </a:lnTo>
                    <a:cubicBezTo>
                      <a:pt x="4133" y="916"/>
                      <a:pt x="4131" y="915"/>
                      <a:pt x="4129" y="915"/>
                    </a:cubicBezTo>
                    <a:cubicBezTo>
                      <a:pt x="4127" y="914"/>
                      <a:pt x="4125" y="914"/>
                      <a:pt x="4123" y="913"/>
                    </a:cubicBezTo>
                    <a:cubicBezTo>
                      <a:pt x="4099" y="908"/>
                      <a:pt x="4077" y="906"/>
                      <a:pt x="4061" y="907"/>
                    </a:cubicBezTo>
                    <a:cubicBezTo>
                      <a:pt x="4053" y="898"/>
                      <a:pt x="4042" y="892"/>
                      <a:pt x="4029" y="891"/>
                    </a:cubicBezTo>
                    <a:cubicBezTo>
                      <a:pt x="4012" y="889"/>
                      <a:pt x="3999" y="894"/>
                      <a:pt x="3989" y="902"/>
                    </a:cubicBezTo>
                    <a:cubicBezTo>
                      <a:pt x="3992" y="892"/>
                      <a:pt x="3994" y="881"/>
                      <a:pt x="3994" y="870"/>
                    </a:cubicBezTo>
                    <a:cubicBezTo>
                      <a:pt x="3994" y="840"/>
                      <a:pt x="3980" y="812"/>
                      <a:pt x="3956" y="794"/>
                    </a:cubicBezTo>
                    <a:cubicBezTo>
                      <a:pt x="3964" y="797"/>
                      <a:pt x="3975" y="800"/>
                      <a:pt x="3975" y="800"/>
                    </a:cubicBezTo>
                    <a:cubicBezTo>
                      <a:pt x="3984" y="802"/>
                      <a:pt x="3994" y="800"/>
                      <a:pt x="4002" y="794"/>
                    </a:cubicBezTo>
                    <a:cubicBezTo>
                      <a:pt x="4009" y="788"/>
                      <a:pt x="4014" y="779"/>
                      <a:pt x="4014" y="770"/>
                    </a:cubicBezTo>
                    <a:lnTo>
                      <a:pt x="4014" y="706"/>
                    </a:lnTo>
                    <a:cubicBezTo>
                      <a:pt x="4014" y="697"/>
                      <a:pt x="4010" y="688"/>
                      <a:pt x="4002" y="682"/>
                    </a:cubicBezTo>
                    <a:cubicBezTo>
                      <a:pt x="3994" y="676"/>
                      <a:pt x="3984" y="674"/>
                      <a:pt x="3975" y="677"/>
                    </a:cubicBezTo>
                    <a:cubicBezTo>
                      <a:pt x="3975" y="677"/>
                      <a:pt x="3963" y="680"/>
                      <a:pt x="3954" y="682"/>
                    </a:cubicBezTo>
                    <a:cubicBezTo>
                      <a:pt x="3956" y="675"/>
                      <a:pt x="3959" y="663"/>
                      <a:pt x="3959" y="663"/>
                    </a:cubicBezTo>
                    <a:cubicBezTo>
                      <a:pt x="3960" y="660"/>
                      <a:pt x="3960" y="658"/>
                      <a:pt x="3960" y="655"/>
                    </a:cubicBezTo>
                    <a:cubicBezTo>
                      <a:pt x="3960" y="648"/>
                      <a:pt x="3958" y="642"/>
                      <a:pt x="3954" y="636"/>
                    </a:cubicBezTo>
                    <a:cubicBezTo>
                      <a:pt x="3948" y="629"/>
                      <a:pt x="3939" y="624"/>
                      <a:pt x="3929" y="624"/>
                    </a:cubicBezTo>
                    <a:lnTo>
                      <a:pt x="3866" y="624"/>
                    </a:lnTo>
                    <a:cubicBezTo>
                      <a:pt x="3856" y="624"/>
                      <a:pt x="3847" y="629"/>
                      <a:pt x="3841" y="636"/>
                    </a:cubicBezTo>
                    <a:cubicBezTo>
                      <a:pt x="3837" y="642"/>
                      <a:pt x="3835" y="648"/>
                      <a:pt x="3835" y="655"/>
                    </a:cubicBezTo>
                    <a:cubicBezTo>
                      <a:pt x="3835" y="658"/>
                      <a:pt x="3835" y="660"/>
                      <a:pt x="3836" y="663"/>
                    </a:cubicBezTo>
                    <a:cubicBezTo>
                      <a:pt x="3836" y="663"/>
                      <a:pt x="3839" y="674"/>
                      <a:pt x="3841" y="681"/>
                    </a:cubicBezTo>
                    <a:cubicBezTo>
                      <a:pt x="3835" y="679"/>
                      <a:pt x="3825" y="677"/>
                      <a:pt x="3825" y="677"/>
                    </a:cubicBezTo>
                    <a:cubicBezTo>
                      <a:pt x="3816" y="674"/>
                      <a:pt x="3806" y="676"/>
                      <a:pt x="3798" y="682"/>
                    </a:cubicBezTo>
                    <a:cubicBezTo>
                      <a:pt x="3791" y="688"/>
                      <a:pt x="3786" y="697"/>
                      <a:pt x="3786" y="706"/>
                    </a:cubicBezTo>
                    <a:lnTo>
                      <a:pt x="3786" y="770"/>
                    </a:lnTo>
                    <a:cubicBezTo>
                      <a:pt x="3786" y="779"/>
                      <a:pt x="3791" y="788"/>
                      <a:pt x="3798" y="794"/>
                    </a:cubicBezTo>
                    <a:cubicBezTo>
                      <a:pt x="3806" y="800"/>
                      <a:pt x="3816" y="802"/>
                      <a:pt x="3825" y="800"/>
                    </a:cubicBezTo>
                    <a:cubicBezTo>
                      <a:pt x="3825" y="800"/>
                      <a:pt x="3835" y="797"/>
                      <a:pt x="3841" y="795"/>
                    </a:cubicBezTo>
                    <a:cubicBezTo>
                      <a:pt x="3841" y="796"/>
                      <a:pt x="3840" y="797"/>
                      <a:pt x="3840" y="798"/>
                    </a:cubicBezTo>
                    <a:cubicBezTo>
                      <a:pt x="3839" y="798"/>
                      <a:pt x="3838" y="799"/>
                      <a:pt x="3838" y="799"/>
                    </a:cubicBezTo>
                    <a:cubicBezTo>
                      <a:pt x="3818" y="817"/>
                      <a:pt x="3806" y="843"/>
                      <a:pt x="3806" y="870"/>
                    </a:cubicBezTo>
                    <a:cubicBezTo>
                      <a:pt x="3806" y="881"/>
                      <a:pt x="3808" y="892"/>
                      <a:pt x="3811" y="902"/>
                    </a:cubicBezTo>
                    <a:cubicBezTo>
                      <a:pt x="3801" y="894"/>
                      <a:pt x="3788" y="889"/>
                      <a:pt x="3771" y="891"/>
                    </a:cubicBezTo>
                    <a:cubicBezTo>
                      <a:pt x="3758" y="892"/>
                      <a:pt x="3747" y="898"/>
                      <a:pt x="3739" y="907"/>
                    </a:cubicBezTo>
                    <a:cubicBezTo>
                      <a:pt x="3723" y="906"/>
                      <a:pt x="3701" y="908"/>
                      <a:pt x="3677" y="913"/>
                    </a:cubicBezTo>
                    <a:cubicBezTo>
                      <a:pt x="3675" y="913"/>
                      <a:pt x="3673" y="914"/>
                      <a:pt x="3671" y="915"/>
                    </a:cubicBezTo>
                    <a:cubicBezTo>
                      <a:pt x="3669" y="915"/>
                      <a:pt x="3667" y="916"/>
                      <a:pt x="3666" y="916"/>
                    </a:cubicBezTo>
                    <a:lnTo>
                      <a:pt x="3654" y="920"/>
                    </a:lnTo>
                    <a:cubicBezTo>
                      <a:pt x="3652" y="920"/>
                      <a:pt x="3651" y="921"/>
                      <a:pt x="3649" y="921"/>
                    </a:cubicBezTo>
                    <a:cubicBezTo>
                      <a:pt x="3648" y="922"/>
                      <a:pt x="3646" y="922"/>
                      <a:pt x="3645" y="923"/>
                    </a:cubicBezTo>
                    <a:cubicBezTo>
                      <a:pt x="3618" y="933"/>
                      <a:pt x="3595" y="947"/>
                      <a:pt x="3575" y="966"/>
                    </a:cubicBezTo>
                    <a:cubicBezTo>
                      <a:pt x="3574" y="967"/>
                      <a:pt x="3574" y="968"/>
                      <a:pt x="3573" y="969"/>
                    </a:cubicBezTo>
                    <a:cubicBezTo>
                      <a:pt x="3571" y="970"/>
                      <a:pt x="3570" y="971"/>
                      <a:pt x="3569" y="972"/>
                    </a:cubicBezTo>
                    <a:lnTo>
                      <a:pt x="3562" y="979"/>
                    </a:lnTo>
                    <a:cubicBezTo>
                      <a:pt x="3562" y="980"/>
                      <a:pt x="3562" y="980"/>
                      <a:pt x="3561" y="980"/>
                    </a:cubicBezTo>
                    <a:cubicBezTo>
                      <a:pt x="3548" y="996"/>
                      <a:pt x="3540" y="1015"/>
                      <a:pt x="3536" y="1039"/>
                    </a:cubicBezTo>
                    <a:cubicBezTo>
                      <a:pt x="3536" y="1041"/>
                      <a:pt x="3536" y="1043"/>
                      <a:pt x="3536" y="1044"/>
                    </a:cubicBezTo>
                    <a:cubicBezTo>
                      <a:pt x="3535" y="1046"/>
                      <a:pt x="3535" y="1047"/>
                      <a:pt x="3535" y="1048"/>
                    </a:cubicBezTo>
                    <a:cubicBezTo>
                      <a:pt x="3534" y="1054"/>
                      <a:pt x="3534" y="1061"/>
                      <a:pt x="3534" y="1069"/>
                    </a:cubicBezTo>
                    <a:cubicBezTo>
                      <a:pt x="3534" y="1080"/>
                      <a:pt x="3534" y="1093"/>
                      <a:pt x="3537" y="1107"/>
                    </a:cubicBezTo>
                    <a:cubicBezTo>
                      <a:pt x="3537" y="1109"/>
                      <a:pt x="3537" y="1110"/>
                      <a:pt x="3538" y="1112"/>
                    </a:cubicBezTo>
                    <a:cubicBezTo>
                      <a:pt x="3538" y="1114"/>
                      <a:pt x="3538" y="1116"/>
                      <a:pt x="3538" y="1118"/>
                    </a:cubicBezTo>
                    <a:lnTo>
                      <a:pt x="3542" y="1137"/>
                    </a:lnTo>
                    <a:cubicBezTo>
                      <a:pt x="3542" y="1139"/>
                      <a:pt x="3543" y="1141"/>
                      <a:pt x="3544" y="1143"/>
                    </a:cubicBezTo>
                    <a:cubicBezTo>
                      <a:pt x="3544" y="1144"/>
                      <a:pt x="3544" y="1146"/>
                      <a:pt x="3544" y="1148"/>
                    </a:cubicBezTo>
                    <a:cubicBezTo>
                      <a:pt x="3549" y="1165"/>
                      <a:pt x="3554" y="1182"/>
                      <a:pt x="3560" y="1200"/>
                    </a:cubicBezTo>
                    <a:cubicBezTo>
                      <a:pt x="3561" y="1201"/>
                      <a:pt x="3561" y="1203"/>
                      <a:pt x="3562" y="1204"/>
                    </a:cubicBezTo>
                    <a:cubicBezTo>
                      <a:pt x="3562" y="1206"/>
                      <a:pt x="3563" y="1208"/>
                      <a:pt x="3564" y="1209"/>
                    </a:cubicBezTo>
                    <a:lnTo>
                      <a:pt x="3579" y="1247"/>
                    </a:lnTo>
                    <a:cubicBezTo>
                      <a:pt x="3580" y="1249"/>
                      <a:pt x="3581" y="1251"/>
                      <a:pt x="3583" y="1253"/>
                    </a:cubicBezTo>
                    <a:cubicBezTo>
                      <a:pt x="3583" y="1255"/>
                      <a:pt x="3584" y="1257"/>
                      <a:pt x="3585" y="1259"/>
                    </a:cubicBezTo>
                    <a:lnTo>
                      <a:pt x="3598" y="1287"/>
                    </a:lnTo>
                    <a:cubicBezTo>
                      <a:pt x="3599" y="1288"/>
                      <a:pt x="3600" y="1290"/>
                      <a:pt x="3600" y="1291"/>
                    </a:cubicBezTo>
                    <a:cubicBezTo>
                      <a:pt x="3601" y="1292"/>
                      <a:pt x="3601" y="1293"/>
                      <a:pt x="3602" y="1295"/>
                    </a:cubicBezTo>
                    <a:cubicBezTo>
                      <a:pt x="3606" y="1302"/>
                      <a:pt x="3612" y="1313"/>
                      <a:pt x="3619" y="1324"/>
                    </a:cubicBezTo>
                    <a:cubicBezTo>
                      <a:pt x="3512" y="1291"/>
                      <a:pt x="3433" y="1234"/>
                      <a:pt x="3388" y="1196"/>
                    </a:cubicBezTo>
                    <a:cubicBezTo>
                      <a:pt x="3399" y="1193"/>
                      <a:pt x="3409" y="1187"/>
                      <a:pt x="3417" y="1180"/>
                    </a:cubicBezTo>
                    <a:cubicBezTo>
                      <a:pt x="3431" y="1167"/>
                      <a:pt x="3439" y="1149"/>
                      <a:pt x="3439" y="1129"/>
                    </a:cubicBezTo>
                    <a:cubicBezTo>
                      <a:pt x="3439" y="1106"/>
                      <a:pt x="3427" y="1085"/>
                      <a:pt x="3409" y="1069"/>
                    </a:cubicBezTo>
                    <a:cubicBezTo>
                      <a:pt x="3426" y="1048"/>
                      <a:pt x="3442" y="1018"/>
                      <a:pt x="3452" y="1000"/>
                    </a:cubicBezTo>
                    <a:cubicBezTo>
                      <a:pt x="3453" y="998"/>
                      <a:pt x="3454" y="996"/>
                      <a:pt x="3455" y="994"/>
                    </a:cubicBezTo>
                    <a:cubicBezTo>
                      <a:pt x="3456" y="992"/>
                      <a:pt x="3457" y="991"/>
                      <a:pt x="3458" y="989"/>
                    </a:cubicBezTo>
                    <a:cubicBezTo>
                      <a:pt x="3465" y="974"/>
                      <a:pt x="3473" y="959"/>
                      <a:pt x="3478" y="947"/>
                    </a:cubicBezTo>
                    <a:cubicBezTo>
                      <a:pt x="3480" y="944"/>
                      <a:pt x="3480" y="941"/>
                      <a:pt x="3481" y="938"/>
                    </a:cubicBezTo>
                    <a:cubicBezTo>
                      <a:pt x="3483" y="935"/>
                      <a:pt x="3486" y="932"/>
                      <a:pt x="3487" y="928"/>
                    </a:cubicBezTo>
                    <a:lnTo>
                      <a:pt x="3510" y="871"/>
                    </a:lnTo>
                    <a:cubicBezTo>
                      <a:pt x="3511" y="869"/>
                      <a:pt x="3512" y="866"/>
                      <a:pt x="3512" y="864"/>
                    </a:cubicBezTo>
                    <a:cubicBezTo>
                      <a:pt x="3513" y="862"/>
                      <a:pt x="3514" y="860"/>
                      <a:pt x="3515" y="858"/>
                    </a:cubicBezTo>
                    <a:cubicBezTo>
                      <a:pt x="3524" y="831"/>
                      <a:pt x="3532" y="805"/>
                      <a:pt x="3539" y="779"/>
                    </a:cubicBezTo>
                    <a:cubicBezTo>
                      <a:pt x="3539" y="777"/>
                      <a:pt x="3539" y="775"/>
                      <a:pt x="3539" y="773"/>
                    </a:cubicBezTo>
                    <a:cubicBezTo>
                      <a:pt x="3541" y="770"/>
                      <a:pt x="3542" y="767"/>
                      <a:pt x="3543" y="764"/>
                    </a:cubicBezTo>
                    <a:lnTo>
                      <a:pt x="3548" y="736"/>
                    </a:lnTo>
                    <a:cubicBezTo>
                      <a:pt x="3549" y="733"/>
                      <a:pt x="3549" y="730"/>
                      <a:pt x="3548" y="726"/>
                    </a:cubicBezTo>
                    <a:cubicBezTo>
                      <a:pt x="3549" y="724"/>
                      <a:pt x="3550" y="722"/>
                      <a:pt x="3550" y="719"/>
                    </a:cubicBezTo>
                    <a:cubicBezTo>
                      <a:pt x="3553" y="698"/>
                      <a:pt x="3555" y="680"/>
                      <a:pt x="3555" y="664"/>
                    </a:cubicBezTo>
                    <a:cubicBezTo>
                      <a:pt x="3555" y="653"/>
                      <a:pt x="3554" y="643"/>
                      <a:pt x="3553" y="633"/>
                    </a:cubicBezTo>
                    <a:cubicBezTo>
                      <a:pt x="3553" y="631"/>
                      <a:pt x="3552" y="629"/>
                      <a:pt x="3552" y="627"/>
                    </a:cubicBezTo>
                    <a:cubicBezTo>
                      <a:pt x="3552" y="625"/>
                      <a:pt x="3552" y="623"/>
                      <a:pt x="3551" y="620"/>
                    </a:cubicBezTo>
                    <a:cubicBezTo>
                      <a:pt x="3546" y="587"/>
                      <a:pt x="3534" y="559"/>
                      <a:pt x="3516" y="539"/>
                    </a:cubicBezTo>
                    <a:cubicBezTo>
                      <a:pt x="3516" y="538"/>
                      <a:pt x="3516" y="538"/>
                      <a:pt x="3515" y="538"/>
                    </a:cubicBezTo>
                    <a:lnTo>
                      <a:pt x="3505" y="526"/>
                    </a:lnTo>
                    <a:cubicBezTo>
                      <a:pt x="3503" y="525"/>
                      <a:pt x="3502" y="523"/>
                      <a:pt x="3500" y="522"/>
                    </a:cubicBezTo>
                    <a:cubicBezTo>
                      <a:pt x="3499" y="521"/>
                      <a:pt x="3498" y="519"/>
                      <a:pt x="3496" y="518"/>
                    </a:cubicBezTo>
                    <a:cubicBezTo>
                      <a:pt x="3468" y="491"/>
                      <a:pt x="3434" y="470"/>
                      <a:pt x="3396" y="455"/>
                    </a:cubicBezTo>
                    <a:cubicBezTo>
                      <a:pt x="3393" y="454"/>
                      <a:pt x="3391" y="454"/>
                      <a:pt x="3388" y="453"/>
                    </a:cubicBezTo>
                    <a:cubicBezTo>
                      <a:pt x="3386" y="452"/>
                      <a:pt x="3385" y="451"/>
                      <a:pt x="3382" y="451"/>
                    </a:cubicBezTo>
                    <a:lnTo>
                      <a:pt x="3365" y="446"/>
                    </a:lnTo>
                    <a:cubicBezTo>
                      <a:pt x="3363" y="445"/>
                      <a:pt x="3360" y="445"/>
                      <a:pt x="3357" y="445"/>
                    </a:cubicBezTo>
                    <a:cubicBezTo>
                      <a:pt x="3355" y="443"/>
                      <a:pt x="3352" y="442"/>
                      <a:pt x="3349" y="441"/>
                    </a:cubicBezTo>
                    <a:cubicBezTo>
                      <a:pt x="3309" y="432"/>
                      <a:pt x="3274" y="431"/>
                      <a:pt x="3250" y="432"/>
                    </a:cubicBezTo>
                    <a:cubicBezTo>
                      <a:pt x="3241" y="418"/>
                      <a:pt x="3225" y="409"/>
                      <a:pt x="3207" y="407"/>
                    </a:cubicBezTo>
                    <a:cubicBezTo>
                      <a:pt x="3171" y="404"/>
                      <a:pt x="3148" y="423"/>
                      <a:pt x="3140" y="444"/>
                    </a:cubicBezTo>
                    <a:cubicBezTo>
                      <a:pt x="3139" y="447"/>
                      <a:pt x="3138" y="451"/>
                      <a:pt x="3138" y="454"/>
                    </a:cubicBezTo>
                    <a:lnTo>
                      <a:pt x="3137" y="478"/>
                    </a:lnTo>
                    <a:cubicBezTo>
                      <a:pt x="3137" y="479"/>
                      <a:pt x="3138" y="480"/>
                      <a:pt x="3138" y="481"/>
                    </a:cubicBezTo>
                    <a:lnTo>
                      <a:pt x="3124" y="481"/>
                    </a:lnTo>
                    <a:cubicBezTo>
                      <a:pt x="3125" y="472"/>
                      <a:pt x="3123" y="464"/>
                      <a:pt x="3117" y="457"/>
                    </a:cubicBezTo>
                    <a:lnTo>
                      <a:pt x="3107" y="445"/>
                    </a:lnTo>
                    <a:cubicBezTo>
                      <a:pt x="3127" y="422"/>
                      <a:pt x="3139" y="392"/>
                      <a:pt x="3139" y="360"/>
                    </a:cubicBezTo>
                    <a:cubicBezTo>
                      <a:pt x="3139" y="323"/>
                      <a:pt x="3123" y="288"/>
                      <a:pt x="3095" y="263"/>
                    </a:cubicBezTo>
                    <a:cubicBezTo>
                      <a:pt x="3095" y="263"/>
                      <a:pt x="3091" y="260"/>
                      <a:pt x="3088" y="258"/>
                    </a:cubicBezTo>
                    <a:cubicBezTo>
                      <a:pt x="3088" y="257"/>
                      <a:pt x="3088" y="257"/>
                      <a:pt x="3088" y="256"/>
                    </a:cubicBezTo>
                    <a:cubicBezTo>
                      <a:pt x="3088" y="256"/>
                      <a:pt x="3083" y="238"/>
                      <a:pt x="3079" y="222"/>
                    </a:cubicBezTo>
                    <a:cubicBezTo>
                      <a:pt x="3105" y="229"/>
                      <a:pt x="3130" y="236"/>
                      <a:pt x="3130" y="236"/>
                    </a:cubicBezTo>
                    <a:cubicBezTo>
                      <a:pt x="3140" y="239"/>
                      <a:pt x="3150" y="237"/>
                      <a:pt x="3157" y="231"/>
                    </a:cubicBezTo>
                    <a:cubicBezTo>
                      <a:pt x="3165" y="225"/>
                      <a:pt x="3169" y="216"/>
                      <a:pt x="3169" y="207"/>
                    </a:cubicBezTo>
                    <a:lnTo>
                      <a:pt x="3169" y="109"/>
                    </a:lnTo>
                    <a:cubicBezTo>
                      <a:pt x="3169" y="100"/>
                      <a:pt x="3165" y="91"/>
                      <a:pt x="3157" y="85"/>
                    </a:cubicBezTo>
                    <a:cubicBezTo>
                      <a:pt x="3150" y="79"/>
                      <a:pt x="3140" y="77"/>
                      <a:pt x="3130" y="80"/>
                    </a:cubicBezTo>
                    <a:cubicBezTo>
                      <a:pt x="3130" y="80"/>
                      <a:pt x="3105" y="87"/>
                      <a:pt x="3079" y="94"/>
                    </a:cubicBezTo>
                    <a:cubicBezTo>
                      <a:pt x="3086" y="66"/>
                      <a:pt x="3094" y="39"/>
                      <a:pt x="3094" y="39"/>
                    </a:cubicBezTo>
                    <a:cubicBezTo>
                      <a:pt x="3094" y="36"/>
                      <a:pt x="3095" y="34"/>
                      <a:pt x="3095" y="31"/>
                    </a:cubicBezTo>
                    <a:cubicBezTo>
                      <a:pt x="3095" y="24"/>
                      <a:pt x="3092" y="18"/>
                      <a:pt x="3088" y="12"/>
                    </a:cubicBezTo>
                    <a:cubicBezTo>
                      <a:pt x="3082" y="5"/>
                      <a:pt x="3073" y="0"/>
                      <a:pt x="3064" y="0"/>
                    </a:cubicBezTo>
                    <a:lnTo>
                      <a:pt x="2967" y="0"/>
                    </a:lnTo>
                    <a:cubicBezTo>
                      <a:pt x="2957" y="0"/>
                      <a:pt x="2948" y="5"/>
                      <a:pt x="2942" y="12"/>
                    </a:cubicBezTo>
                    <a:cubicBezTo>
                      <a:pt x="2938" y="18"/>
                      <a:pt x="2936" y="24"/>
                      <a:pt x="2936" y="31"/>
                    </a:cubicBezTo>
                    <a:cubicBezTo>
                      <a:pt x="2936" y="34"/>
                      <a:pt x="2936" y="36"/>
                      <a:pt x="2937" y="39"/>
                    </a:cubicBezTo>
                    <a:cubicBezTo>
                      <a:pt x="2937" y="39"/>
                      <a:pt x="2945" y="67"/>
                      <a:pt x="2952" y="96"/>
                    </a:cubicBezTo>
                    <a:cubicBezTo>
                      <a:pt x="2922" y="88"/>
                      <a:pt x="2892" y="80"/>
                      <a:pt x="2892" y="80"/>
                    </a:cubicBezTo>
                    <a:cubicBezTo>
                      <a:pt x="2883" y="77"/>
                      <a:pt x="2873" y="79"/>
                      <a:pt x="2866" y="85"/>
                    </a:cubicBezTo>
                    <a:cubicBezTo>
                      <a:pt x="2858" y="91"/>
                      <a:pt x="2854" y="100"/>
                      <a:pt x="2854" y="109"/>
                    </a:cubicBezTo>
                    <a:lnTo>
                      <a:pt x="2854" y="206"/>
                    </a:lnTo>
                    <a:cubicBezTo>
                      <a:pt x="2854" y="216"/>
                      <a:pt x="2858" y="225"/>
                      <a:pt x="2866" y="231"/>
                    </a:cubicBezTo>
                    <a:cubicBezTo>
                      <a:pt x="2873" y="237"/>
                      <a:pt x="2883" y="239"/>
                      <a:pt x="2892" y="236"/>
                    </a:cubicBezTo>
                    <a:cubicBezTo>
                      <a:pt x="2892" y="236"/>
                      <a:pt x="2922" y="228"/>
                      <a:pt x="2952" y="220"/>
                    </a:cubicBezTo>
                    <a:cubicBezTo>
                      <a:pt x="2948" y="234"/>
                      <a:pt x="2944" y="250"/>
                      <a:pt x="2944" y="252"/>
                    </a:cubicBezTo>
                    <a:cubicBezTo>
                      <a:pt x="2942" y="253"/>
                      <a:pt x="2941" y="254"/>
                      <a:pt x="2941" y="254"/>
                    </a:cubicBezTo>
                    <a:cubicBezTo>
                      <a:pt x="2905" y="278"/>
                      <a:pt x="2884" y="317"/>
                      <a:pt x="2884" y="360"/>
                    </a:cubicBezTo>
                    <a:cubicBezTo>
                      <a:pt x="2884" y="392"/>
                      <a:pt x="2895" y="422"/>
                      <a:pt x="2916" y="445"/>
                    </a:cubicBezTo>
                    <a:lnTo>
                      <a:pt x="2906" y="457"/>
                    </a:lnTo>
                    <a:cubicBezTo>
                      <a:pt x="2901" y="463"/>
                      <a:pt x="2898" y="470"/>
                      <a:pt x="2898" y="478"/>
                    </a:cubicBezTo>
                    <a:cubicBezTo>
                      <a:pt x="2898" y="479"/>
                      <a:pt x="2898" y="480"/>
                      <a:pt x="2899" y="481"/>
                    </a:cubicBezTo>
                    <a:lnTo>
                      <a:pt x="2886" y="481"/>
                    </a:lnTo>
                    <a:cubicBezTo>
                      <a:pt x="2886" y="480"/>
                      <a:pt x="2886" y="479"/>
                      <a:pt x="2886" y="478"/>
                    </a:cubicBezTo>
                    <a:lnTo>
                      <a:pt x="2885" y="454"/>
                    </a:lnTo>
                    <a:cubicBezTo>
                      <a:pt x="2885" y="450"/>
                      <a:pt x="2884" y="447"/>
                      <a:pt x="2883" y="444"/>
                    </a:cubicBezTo>
                    <a:cubicBezTo>
                      <a:pt x="2875" y="423"/>
                      <a:pt x="2852" y="404"/>
                      <a:pt x="2817" y="407"/>
                    </a:cubicBezTo>
                    <a:cubicBezTo>
                      <a:pt x="2798" y="409"/>
                      <a:pt x="2782" y="418"/>
                      <a:pt x="2773" y="432"/>
                    </a:cubicBezTo>
                    <a:cubicBezTo>
                      <a:pt x="2749" y="431"/>
                      <a:pt x="2714" y="432"/>
                      <a:pt x="2675" y="441"/>
                    </a:cubicBezTo>
                    <a:cubicBezTo>
                      <a:pt x="2672" y="442"/>
                      <a:pt x="2669" y="443"/>
                      <a:pt x="2666" y="445"/>
                    </a:cubicBezTo>
                    <a:cubicBezTo>
                      <a:pt x="2663" y="445"/>
                      <a:pt x="2661" y="445"/>
                      <a:pt x="2658" y="446"/>
                    </a:cubicBezTo>
                    <a:lnTo>
                      <a:pt x="2641" y="451"/>
                    </a:lnTo>
                    <a:cubicBezTo>
                      <a:pt x="2639" y="451"/>
                      <a:pt x="2637" y="452"/>
                      <a:pt x="2635" y="453"/>
                    </a:cubicBezTo>
                    <a:cubicBezTo>
                      <a:pt x="2632" y="454"/>
                      <a:pt x="2630" y="454"/>
                      <a:pt x="2627" y="455"/>
                    </a:cubicBezTo>
                    <a:cubicBezTo>
                      <a:pt x="2589" y="470"/>
                      <a:pt x="2555" y="491"/>
                      <a:pt x="2527" y="518"/>
                    </a:cubicBezTo>
                    <a:cubicBezTo>
                      <a:pt x="2526" y="519"/>
                      <a:pt x="2525" y="521"/>
                      <a:pt x="2524" y="522"/>
                    </a:cubicBezTo>
                    <a:cubicBezTo>
                      <a:pt x="2522" y="523"/>
                      <a:pt x="2520" y="525"/>
                      <a:pt x="2518" y="526"/>
                    </a:cubicBezTo>
                    <a:lnTo>
                      <a:pt x="2508" y="537"/>
                    </a:lnTo>
                    <a:cubicBezTo>
                      <a:pt x="2508" y="538"/>
                      <a:pt x="2507" y="538"/>
                      <a:pt x="2507" y="539"/>
                    </a:cubicBezTo>
                    <a:cubicBezTo>
                      <a:pt x="2489" y="559"/>
                      <a:pt x="2477" y="587"/>
                      <a:pt x="2472" y="620"/>
                    </a:cubicBezTo>
                    <a:cubicBezTo>
                      <a:pt x="2472" y="623"/>
                      <a:pt x="2472" y="625"/>
                      <a:pt x="2472" y="627"/>
                    </a:cubicBezTo>
                    <a:cubicBezTo>
                      <a:pt x="2471" y="629"/>
                      <a:pt x="2471" y="631"/>
                      <a:pt x="2471" y="633"/>
                    </a:cubicBezTo>
                    <a:cubicBezTo>
                      <a:pt x="2469" y="643"/>
                      <a:pt x="2468" y="653"/>
                      <a:pt x="2468" y="664"/>
                    </a:cubicBezTo>
                    <a:cubicBezTo>
                      <a:pt x="2468" y="680"/>
                      <a:pt x="2470" y="698"/>
                      <a:pt x="2473" y="719"/>
                    </a:cubicBezTo>
                    <a:cubicBezTo>
                      <a:pt x="2473" y="722"/>
                      <a:pt x="2474" y="724"/>
                      <a:pt x="2475" y="726"/>
                    </a:cubicBezTo>
                    <a:cubicBezTo>
                      <a:pt x="2475" y="729"/>
                      <a:pt x="2475" y="733"/>
                      <a:pt x="2475" y="736"/>
                    </a:cubicBezTo>
                    <a:lnTo>
                      <a:pt x="2481" y="764"/>
                    </a:lnTo>
                    <a:cubicBezTo>
                      <a:pt x="2481" y="767"/>
                      <a:pt x="2482" y="770"/>
                      <a:pt x="2484" y="773"/>
                    </a:cubicBezTo>
                    <a:cubicBezTo>
                      <a:pt x="2484" y="775"/>
                      <a:pt x="2484" y="777"/>
                      <a:pt x="2485" y="779"/>
                    </a:cubicBezTo>
                    <a:cubicBezTo>
                      <a:pt x="2491" y="805"/>
                      <a:pt x="2499" y="831"/>
                      <a:pt x="2509" y="858"/>
                    </a:cubicBezTo>
                    <a:cubicBezTo>
                      <a:pt x="2509" y="860"/>
                      <a:pt x="2510" y="862"/>
                      <a:pt x="2511" y="864"/>
                    </a:cubicBezTo>
                    <a:cubicBezTo>
                      <a:pt x="2511" y="866"/>
                      <a:pt x="2512" y="868"/>
                      <a:pt x="2513" y="871"/>
                    </a:cubicBezTo>
                    <a:cubicBezTo>
                      <a:pt x="2520" y="890"/>
                      <a:pt x="2528" y="910"/>
                      <a:pt x="2537" y="929"/>
                    </a:cubicBezTo>
                    <a:cubicBezTo>
                      <a:pt x="2538" y="932"/>
                      <a:pt x="2540" y="935"/>
                      <a:pt x="2542" y="938"/>
                    </a:cubicBezTo>
                    <a:cubicBezTo>
                      <a:pt x="2543" y="941"/>
                      <a:pt x="2544" y="944"/>
                      <a:pt x="2545" y="947"/>
                    </a:cubicBezTo>
                    <a:cubicBezTo>
                      <a:pt x="2550" y="958"/>
                      <a:pt x="2558" y="974"/>
                      <a:pt x="2566" y="989"/>
                    </a:cubicBezTo>
                    <a:cubicBezTo>
                      <a:pt x="2566" y="991"/>
                      <a:pt x="2568" y="992"/>
                      <a:pt x="2569" y="994"/>
                    </a:cubicBezTo>
                    <a:cubicBezTo>
                      <a:pt x="2569" y="996"/>
                      <a:pt x="2570" y="998"/>
                      <a:pt x="2571" y="1000"/>
                    </a:cubicBezTo>
                    <a:cubicBezTo>
                      <a:pt x="2582" y="1021"/>
                      <a:pt x="2603" y="1057"/>
                      <a:pt x="2621" y="1078"/>
                    </a:cubicBezTo>
                    <a:cubicBezTo>
                      <a:pt x="2608" y="1092"/>
                      <a:pt x="2600" y="1110"/>
                      <a:pt x="2600" y="1129"/>
                    </a:cubicBezTo>
                    <a:cubicBezTo>
                      <a:pt x="2600" y="1147"/>
                      <a:pt x="2607" y="1164"/>
                      <a:pt x="2619" y="1177"/>
                    </a:cubicBezTo>
                    <a:cubicBezTo>
                      <a:pt x="2584" y="1211"/>
                      <a:pt x="2495" y="1287"/>
                      <a:pt x="2363" y="1328"/>
                    </a:cubicBezTo>
                    <a:cubicBezTo>
                      <a:pt x="2369" y="1317"/>
                      <a:pt x="2376" y="1307"/>
                      <a:pt x="2380" y="1299"/>
                    </a:cubicBezTo>
                    <a:cubicBezTo>
                      <a:pt x="2380" y="1297"/>
                      <a:pt x="2381" y="1296"/>
                      <a:pt x="2381" y="1295"/>
                    </a:cubicBezTo>
                    <a:cubicBezTo>
                      <a:pt x="2382" y="1294"/>
                      <a:pt x="2383" y="1293"/>
                      <a:pt x="2383" y="1291"/>
                    </a:cubicBezTo>
                    <a:lnTo>
                      <a:pt x="2397" y="1263"/>
                    </a:lnTo>
                    <a:cubicBezTo>
                      <a:pt x="2398" y="1261"/>
                      <a:pt x="2399" y="1259"/>
                      <a:pt x="2399" y="1257"/>
                    </a:cubicBezTo>
                    <a:cubicBezTo>
                      <a:pt x="2401" y="1255"/>
                      <a:pt x="2402" y="1253"/>
                      <a:pt x="2403" y="1251"/>
                    </a:cubicBezTo>
                    <a:lnTo>
                      <a:pt x="2418" y="1213"/>
                    </a:lnTo>
                    <a:cubicBezTo>
                      <a:pt x="2419" y="1212"/>
                      <a:pt x="2419" y="1210"/>
                      <a:pt x="2420" y="1208"/>
                    </a:cubicBezTo>
                    <a:cubicBezTo>
                      <a:pt x="2420" y="1207"/>
                      <a:pt x="2421" y="1205"/>
                      <a:pt x="2421" y="1204"/>
                    </a:cubicBezTo>
                    <a:cubicBezTo>
                      <a:pt x="2428" y="1186"/>
                      <a:pt x="2433" y="1169"/>
                      <a:pt x="2437" y="1152"/>
                    </a:cubicBezTo>
                    <a:cubicBezTo>
                      <a:pt x="2438" y="1150"/>
                      <a:pt x="2438" y="1149"/>
                      <a:pt x="2438" y="1147"/>
                    </a:cubicBezTo>
                    <a:cubicBezTo>
                      <a:pt x="2439" y="1145"/>
                      <a:pt x="2440" y="1143"/>
                      <a:pt x="2440" y="1141"/>
                    </a:cubicBezTo>
                    <a:lnTo>
                      <a:pt x="2444" y="1123"/>
                    </a:lnTo>
                    <a:cubicBezTo>
                      <a:pt x="2444" y="1120"/>
                      <a:pt x="2444" y="1118"/>
                      <a:pt x="2444" y="1116"/>
                    </a:cubicBezTo>
                    <a:cubicBezTo>
                      <a:pt x="2445" y="1114"/>
                      <a:pt x="2445" y="1113"/>
                      <a:pt x="2445" y="1111"/>
                    </a:cubicBezTo>
                    <a:cubicBezTo>
                      <a:pt x="2447" y="1097"/>
                      <a:pt x="2448" y="1084"/>
                      <a:pt x="2448" y="1073"/>
                    </a:cubicBezTo>
                    <a:cubicBezTo>
                      <a:pt x="2448" y="1065"/>
                      <a:pt x="2447" y="1058"/>
                      <a:pt x="2447" y="1052"/>
                    </a:cubicBezTo>
                    <a:cubicBezTo>
                      <a:pt x="2447" y="1051"/>
                      <a:pt x="2446" y="1050"/>
                      <a:pt x="2446" y="1048"/>
                    </a:cubicBezTo>
                    <a:cubicBezTo>
                      <a:pt x="2446" y="1047"/>
                      <a:pt x="2446" y="1045"/>
                      <a:pt x="2446" y="1043"/>
                    </a:cubicBezTo>
                    <a:cubicBezTo>
                      <a:pt x="2442" y="1019"/>
                      <a:pt x="2433" y="1000"/>
                      <a:pt x="2420" y="984"/>
                    </a:cubicBezTo>
                    <a:cubicBezTo>
                      <a:pt x="2420" y="984"/>
                      <a:pt x="2420" y="984"/>
                      <a:pt x="2420" y="984"/>
                    </a:cubicBezTo>
                    <a:lnTo>
                      <a:pt x="2413" y="976"/>
                    </a:lnTo>
                    <a:cubicBezTo>
                      <a:pt x="2412" y="975"/>
                      <a:pt x="2410" y="974"/>
                      <a:pt x="2409" y="973"/>
                    </a:cubicBezTo>
                    <a:cubicBezTo>
                      <a:pt x="2408" y="972"/>
                      <a:pt x="2407" y="971"/>
                      <a:pt x="2407" y="970"/>
                    </a:cubicBezTo>
                    <a:cubicBezTo>
                      <a:pt x="2387" y="951"/>
                      <a:pt x="2364" y="937"/>
                      <a:pt x="2337" y="927"/>
                    </a:cubicBezTo>
                    <a:cubicBezTo>
                      <a:pt x="2336" y="926"/>
                      <a:pt x="2334" y="926"/>
                      <a:pt x="2332" y="925"/>
                    </a:cubicBezTo>
                    <a:cubicBezTo>
                      <a:pt x="2331" y="925"/>
                      <a:pt x="2329" y="924"/>
                      <a:pt x="2328" y="924"/>
                    </a:cubicBezTo>
                    <a:lnTo>
                      <a:pt x="2316" y="920"/>
                    </a:lnTo>
                    <a:cubicBezTo>
                      <a:pt x="2314" y="920"/>
                      <a:pt x="2313" y="919"/>
                      <a:pt x="2311" y="919"/>
                    </a:cubicBezTo>
                    <a:cubicBezTo>
                      <a:pt x="2309" y="918"/>
                      <a:pt x="2307" y="918"/>
                      <a:pt x="2305" y="917"/>
                    </a:cubicBezTo>
                    <a:cubicBezTo>
                      <a:pt x="2281" y="912"/>
                      <a:pt x="2259" y="911"/>
                      <a:pt x="2243" y="911"/>
                    </a:cubicBezTo>
                    <a:cubicBezTo>
                      <a:pt x="2235" y="902"/>
                      <a:pt x="2224" y="896"/>
                      <a:pt x="2211" y="895"/>
                    </a:cubicBezTo>
                    <a:cubicBezTo>
                      <a:pt x="2194" y="893"/>
                      <a:pt x="2180" y="898"/>
                      <a:pt x="2171" y="906"/>
                    </a:cubicBezTo>
                    <a:cubicBezTo>
                      <a:pt x="2174" y="896"/>
                      <a:pt x="2176" y="885"/>
                      <a:pt x="2176" y="875"/>
                    </a:cubicBezTo>
                    <a:cubicBezTo>
                      <a:pt x="2176" y="847"/>
                      <a:pt x="2164" y="821"/>
                      <a:pt x="2143" y="803"/>
                    </a:cubicBezTo>
                    <a:cubicBezTo>
                      <a:pt x="2143" y="803"/>
                      <a:pt x="2143" y="803"/>
                      <a:pt x="2142" y="802"/>
                    </a:cubicBezTo>
                    <a:cubicBezTo>
                      <a:pt x="2141" y="801"/>
                      <a:pt x="2141" y="800"/>
                      <a:pt x="2141" y="799"/>
                    </a:cubicBezTo>
                    <a:cubicBezTo>
                      <a:pt x="2147" y="801"/>
                      <a:pt x="2157" y="804"/>
                      <a:pt x="2157" y="804"/>
                    </a:cubicBezTo>
                    <a:cubicBezTo>
                      <a:pt x="2166" y="806"/>
                      <a:pt x="2176" y="804"/>
                      <a:pt x="2184" y="798"/>
                    </a:cubicBezTo>
                    <a:cubicBezTo>
                      <a:pt x="2191" y="793"/>
                      <a:pt x="2196" y="784"/>
                      <a:pt x="2196" y="774"/>
                    </a:cubicBezTo>
                    <a:lnTo>
                      <a:pt x="2196" y="710"/>
                    </a:lnTo>
                    <a:cubicBezTo>
                      <a:pt x="2196" y="701"/>
                      <a:pt x="2191" y="692"/>
                      <a:pt x="2184" y="686"/>
                    </a:cubicBezTo>
                    <a:cubicBezTo>
                      <a:pt x="2176" y="680"/>
                      <a:pt x="2166" y="678"/>
                      <a:pt x="2157" y="681"/>
                    </a:cubicBezTo>
                    <a:cubicBezTo>
                      <a:pt x="2157" y="681"/>
                      <a:pt x="2147" y="683"/>
                      <a:pt x="2141" y="685"/>
                    </a:cubicBezTo>
                    <a:cubicBezTo>
                      <a:pt x="2143" y="678"/>
                      <a:pt x="2146" y="667"/>
                      <a:pt x="2146" y="667"/>
                    </a:cubicBezTo>
                    <a:cubicBezTo>
                      <a:pt x="2147" y="664"/>
                      <a:pt x="2147" y="662"/>
                      <a:pt x="2147" y="659"/>
                    </a:cubicBezTo>
                    <a:cubicBezTo>
                      <a:pt x="2147" y="652"/>
                      <a:pt x="2145" y="646"/>
                      <a:pt x="2140" y="640"/>
                    </a:cubicBezTo>
                    <a:cubicBezTo>
                      <a:pt x="2135" y="633"/>
                      <a:pt x="2126" y="628"/>
                      <a:pt x="2116" y="628"/>
                    </a:cubicBezTo>
                    <a:lnTo>
                      <a:pt x="2052" y="628"/>
                    </a:lnTo>
                    <a:cubicBezTo>
                      <a:pt x="2043" y="628"/>
                      <a:pt x="2034" y="633"/>
                      <a:pt x="2028" y="640"/>
                    </a:cubicBezTo>
                    <a:cubicBezTo>
                      <a:pt x="2024" y="646"/>
                      <a:pt x="2022" y="652"/>
                      <a:pt x="2022" y="659"/>
                    </a:cubicBezTo>
                    <a:cubicBezTo>
                      <a:pt x="2022" y="662"/>
                      <a:pt x="2022" y="664"/>
                      <a:pt x="2023" y="667"/>
                    </a:cubicBezTo>
                    <a:cubicBezTo>
                      <a:pt x="2023" y="667"/>
                      <a:pt x="2026" y="679"/>
                      <a:pt x="2028" y="686"/>
                    </a:cubicBezTo>
                    <a:cubicBezTo>
                      <a:pt x="2019" y="684"/>
                      <a:pt x="2007" y="681"/>
                      <a:pt x="2007" y="681"/>
                    </a:cubicBezTo>
                    <a:cubicBezTo>
                      <a:pt x="1997" y="678"/>
                      <a:pt x="1987" y="680"/>
                      <a:pt x="1980" y="686"/>
                    </a:cubicBezTo>
                    <a:cubicBezTo>
                      <a:pt x="1972" y="692"/>
                      <a:pt x="1968" y="701"/>
                      <a:pt x="1968" y="710"/>
                    </a:cubicBezTo>
                    <a:lnTo>
                      <a:pt x="1968" y="774"/>
                    </a:lnTo>
                    <a:cubicBezTo>
                      <a:pt x="1968" y="784"/>
                      <a:pt x="1972" y="793"/>
                      <a:pt x="1980" y="798"/>
                    </a:cubicBezTo>
                    <a:cubicBezTo>
                      <a:pt x="1988" y="804"/>
                      <a:pt x="1997" y="806"/>
                      <a:pt x="2007" y="804"/>
                    </a:cubicBezTo>
                    <a:cubicBezTo>
                      <a:pt x="2007" y="804"/>
                      <a:pt x="2018" y="801"/>
                      <a:pt x="2026" y="798"/>
                    </a:cubicBezTo>
                    <a:cubicBezTo>
                      <a:pt x="2002" y="816"/>
                      <a:pt x="1987" y="844"/>
                      <a:pt x="1987" y="875"/>
                    </a:cubicBezTo>
                    <a:cubicBezTo>
                      <a:pt x="1987" y="885"/>
                      <a:pt x="1989" y="896"/>
                      <a:pt x="1993" y="906"/>
                    </a:cubicBezTo>
                    <a:cubicBezTo>
                      <a:pt x="1983" y="898"/>
                      <a:pt x="1970" y="893"/>
                      <a:pt x="1953" y="895"/>
                    </a:cubicBezTo>
                    <a:cubicBezTo>
                      <a:pt x="1940" y="896"/>
                      <a:pt x="1929" y="902"/>
                      <a:pt x="1921" y="911"/>
                    </a:cubicBezTo>
                    <a:cubicBezTo>
                      <a:pt x="1905" y="911"/>
                      <a:pt x="1883" y="912"/>
                      <a:pt x="1859" y="917"/>
                    </a:cubicBezTo>
                    <a:cubicBezTo>
                      <a:pt x="1857" y="918"/>
                      <a:pt x="1855" y="918"/>
                      <a:pt x="1853" y="919"/>
                    </a:cubicBezTo>
                    <a:cubicBezTo>
                      <a:pt x="1851" y="919"/>
                      <a:pt x="1849" y="920"/>
                      <a:pt x="1848" y="920"/>
                    </a:cubicBezTo>
                    <a:lnTo>
                      <a:pt x="1836" y="924"/>
                    </a:lnTo>
                    <a:cubicBezTo>
                      <a:pt x="1834" y="924"/>
                      <a:pt x="1833" y="925"/>
                      <a:pt x="1831" y="925"/>
                    </a:cubicBezTo>
                    <a:cubicBezTo>
                      <a:pt x="1830" y="926"/>
                      <a:pt x="1828" y="926"/>
                      <a:pt x="1827" y="927"/>
                    </a:cubicBezTo>
                    <a:cubicBezTo>
                      <a:pt x="1810" y="933"/>
                      <a:pt x="1794" y="942"/>
                      <a:pt x="1780" y="952"/>
                    </a:cubicBezTo>
                    <a:cubicBezTo>
                      <a:pt x="1799" y="890"/>
                      <a:pt x="1794" y="832"/>
                      <a:pt x="1775" y="792"/>
                    </a:cubicBezTo>
                    <a:cubicBezTo>
                      <a:pt x="1752" y="744"/>
                      <a:pt x="1709" y="717"/>
                      <a:pt x="1660" y="717"/>
                    </a:cubicBezTo>
                    <a:cubicBezTo>
                      <a:pt x="1659" y="716"/>
                      <a:pt x="1657" y="716"/>
                      <a:pt x="1656" y="715"/>
                    </a:cubicBezTo>
                    <a:cubicBezTo>
                      <a:pt x="1607" y="692"/>
                      <a:pt x="1517" y="653"/>
                      <a:pt x="1477" y="647"/>
                    </a:cubicBezTo>
                    <a:cubicBezTo>
                      <a:pt x="1418" y="638"/>
                      <a:pt x="1336" y="686"/>
                      <a:pt x="1305" y="714"/>
                    </a:cubicBezTo>
                    <a:cubicBezTo>
                      <a:pt x="1283" y="734"/>
                      <a:pt x="1199" y="799"/>
                      <a:pt x="1130" y="833"/>
                    </a:cubicBezTo>
                    <a:cubicBezTo>
                      <a:pt x="1126" y="835"/>
                      <a:pt x="1124" y="837"/>
                      <a:pt x="1121" y="839"/>
                    </a:cubicBezTo>
                    <a:cubicBezTo>
                      <a:pt x="1118" y="840"/>
                      <a:pt x="1115" y="841"/>
                      <a:pt x="1112" y="842"/>
                    </a:cubicBezTo>
                    <a:cubicBezTo>
                      <a:pt x="1090" y="851"/>
                      <a:pt x="1076" y="854"/>
                      <a:pt x="1068" y="855"/>
                    </a:cubicBezTo>
                    <a:cubicBezTo>
                      <a:pt x="1016" y="859"/>
                      <a:pt x="917" y="903"/>
                      <a:pt x="873" y="981"/>
                    </a:cubicBezTo>
                    <a:cubicBezTo>
                      <a:pt x="859" y="1005"/>
                      <a:pt x="852" y="1031"/>
                      <a:pt x="852" y="1057"/>
                    </a:cubicBezTo>
                    <a:cubicBezTo>
                      <a:pt x="852" y="1080"/>
                      <a:pt x="858" y="1104"/>
                      <a:pt x="869" y="1127"/>
                    </a:cubicBezTo>
                    <a:cubicBezTo>
                      <a:pt x="897" y="1183"/>
                      <a:pt x="929" y="1218"/>
                      <a:pt x="953" y="1244"/>
                    </a:cubicBezTo>
                    <a:cubicBezTo>
                      <a:pt x="962" y="1254"/>
                      <a:pt x="973" y="1266"/>
                      <a:pt x="976" y="1272"/>
                    </a:cubicBezTo>
                    <a:cubicBezTo>
                      <a:pt x="974" y="1274"/>
                      <a:pt x="970" y="1278"/>
                      <a:pt x="959" y="1285"/>
                    </a:cubicBezTo>
                    <a:lnTo>
                      <a:pt x="936" y="1300"/>
                    </a:lnTo>
                    <a:cubicBezTo>
                      <a:pt x="894" y="1326"/>
                      <a:pt x="862" y="1347"/>
                      <a:pt x="862" y="1390"/>
                    </a:cubicBezTo>
                    <a:cubicBezTo>
                      <a:pt x="862" y="1402"/>
                      <a:pt x="864" y="1414"/>
                      <a:pt x="869" y="1428"/>
                    </a:cubicBezTo>
                    <a:cubicBezTo>
                      <a:pt x="755" y="1283"/>
                      <a:pt x="639" y="1104"/>
                      <a:pt x="604" y="945"/>
                    </a:cubicBezTo>
                    <a:cubicBezTo>
                      <a:pt x="601" y="933"/>
                      <a:pt x="592" y="924"/>
                      <a:pt x="581" y="921"/>
                    </a:cubicBezTo>
                    <a:cubicBezTo>
                      <a:pt x="570" y="919"/>
                      <a:pt x="558" y="922"/>
                      <a:pt x="550" y="931"/>
                    </a:cubicBezTo>
                    <a:cubicBezTo>
                      <a:pt x="522" y="965"/>
                      <a:pt x="428" y="1088"/>
                      <a:pt x="428" y="1260"/>
                    </a:cubicBezTo>
                    <a:cubicBezTo>
                      <a:pt x="428" y="1367"/>
                      <a:pt x="464" y="1472"/>
                      <a:pt x="535" y="1573"/>
                    </a:cubicBezTo>
                    <a:cubicBezTo>
                      <a:pt x="536" y="1573"/>
                      <a:pt x="536" y="1574"/>
                      <a:pt x="537" y="1575"/>
                    </a:cubicBezTo>
                    <a:cubicBezTo>
                      <a:pt x="428" y="1477"/>
                      <a:pt x="327" y="1372"/>
                      <a:pt x="299" y="1343"/>
                    </a:cubicBezTo>
                    <a:cubicBezTo>
                      <a:pt x="291" y="1334"/>
                      <a:pt x="280" y="1331"/>
                      <a:pt x="269" y="1334"/>
                    </a:cubicBezTo>
                    <a:cubicBezTo>
                      <a:pt x="258" y="1337"/>
                      <a:pt x="250" y="1345"/>
                      <a:pt x="247" y="1356"/>
                    </a:cubicBezTo>
                    <a:cubicBezTo>
                      <a:pt x="241" y="1377"/>
                      <a:pt x="229" y="1432"/>
                      <a:pt x="229" y="1503"/>
                    </a:cubicBezTo>
                    <a:cubicBezTo>
                      <a:pt x="229" y="1595"/>
                      <a:pt x="250" y="1719"/>
                      <a:pt x="341" y="1825"/>
                    </a:cubicBezTo>
                    <a:cubicBezTo>
                      <a:pt x="237" y="1812"/>
                      <a:pt x="148" y="1822"/>
                      <a:pt x="119" y="1826"/>
                    </a:cubicBezTo>
                    <a:cubicBezTo>
                      <a:pt x="109" y="1827"/>
                      <a:pt x="101" y="1833"/>
                      <a:pt x="96" y="1841"/>
                    </a:cubicBezTo>
                    <a:cubicBezTo>
                      <a:pt x="93" y="1846"/>
                      <a:pt x="92" y="1851"/>
                      <a:pt x="92" y="1856"/>
                    </a:cubicBezTo>
                    <a:cubicBezTo>
                      <a:pt x="92" y="1860"/>
                      <a:pt x="93" y="1864"/>
                      <a:pt x="94" y="1868"/>
                    </a:cubicBezTo>
                    <a:cubicBezTo>
                      <a:pt x="132" y="1962"/>
                      <a:pt x="198" y="2049"/>
                      <a:pt x="291" y="2127"/>
                    </a:cubicBezTo>
                    <a:cubicBezTo>
                      <a:pt x="176" y="2130"/>
                      <a:pt x="52" y="2157"/>
                      <a:pt x="24" y="2163"/>
                    </a:cubicBezTo>
                    <a:cubicBezTo>
                      <a:pt x="14" y="2165"/>
                      <a:pt x="6" y="2172"/>
                      <a:pt x="2" y="2182"/>
                    </a:cubicBezTo>
                    <a:cubicBezTo>
                      <a:pt x="1" y="2186"/>
                      <a:pt x="0" y="2189"/>
                      <a:pt x="0" y="2193"/>
                    </a:cubicBezTo>
                    <a:lnTo>
                      <a:pt x="0" y="2193"/>
                    </a:lnTo>
                    <a:lnTo>
                      <a:pt x="0" y="2193"/>
                    </a:lnTo>
                    <a:cubicBezTo>
                      <a:pt x="0" y="2200"/>
                      <a:pt x="2" y="2206"/>
                      <a:pt x="6" y="2211"/>
                    </a:cubicBezTo>
                    <a:cubicBezTo>
                      <a:pt x="69" y="2300"/>
                      <a:pt x="160" y="2376"/>
                      <a:pt x="276" y="2437"/>
                    </a:cubicBezTo>
                    <a:cubicBezTo>
                      <a:pt x="123" y="2455"/>
                      <a:pt x="37" y="2509"/>
                      <a:pt x="19" y="2521"/>
                    </a:cubicBezTo>
                    <a:cubicBezTo>
                      <a:pt x="10" y="2527"/>
                      <a:pt x="6" y="2537"/>
                      <a:pt x="6" y="2546"/>
                    </a:cubicBezTo>
                    <a:cubicBezTo>
                      <a:pt x="6" y="2551"/>
                      <a:pt x="7" y="2556"/>
                      <a:pt x="9" y="2560"/>
                    </a:cubicBezTo>
                    <a:cubicBezTo>
                      <a:pt x="49" y="2640"/>
                      <a:pt x="140" y="2700"/>
                      <a:pt x="278" y="2740"/>
                    </a:cubicBezTo>
                    <a:cubicBezTo>
                      <a:pt x="222" y="2762"/>
                      <a:pt x="161" y="2798"/>
                      <a:pt x="108" y="2856"/>
                    </a:cubicBezTo>
                    <a:cubicBezTo>
                      <a:pt x="103" y="2861"/>
                      <a:pt x="100" y="2869"/>
                      <a:pt x="100" y="2876"/>
                    </a:cubicBezTo>
                    <a:cubicBezTo>
                      <a:pt x="100" y="2879"/>
                      <a:pt x="101" y="2883"/>
                      <a:pt x="102" y="2886"/>
                    </a:cubicBezTo>
                    <a:cubicBezTo>
                      <a:pt x="106" y="2898"/>
                      <a:pt x="117" y="2922"/>
                      <a:pt x="152" y="2946"/>
                    </a:cubicBezTo>
                    <a:cubicBezTo>
                      <a:pt x="201" y="2981"/>
                      <a:pt x="278" y="3003"/>
                      <a:pt x="382" y="3014"/>
                    </a:cubicBezTo>
                    <a:cubicBezTo>
                      <a:pt x="307" y="3066"/>
                      <a:pt x="268" y="3121"/>
                      <a:pt x="255" y="3141"/>
                    </a:cubicBezTo>
                    <a:cubicBezTo>
                      <a:pt x="251" y="3148"/>
                      <a:pt x="249" y="3157"/>
                      <a:pt x="252" y="3166"/>
                    </a:cubicBezTo>
                    <a:cubicBezTo>
                      <a:pt x="254" y="3174"/>
                      <a:pt x="260" y="3181"/>
                      <a:pt x="268" y="3185"/>
                    </a:cubicBezTo>
                    <a:cubicBezTo>
                      <a:pt x="352" y="3226"/>
                      <a:pt x="445" y="3246"/>
                      <a:pt x="546" y="3246"/>
                    </a:cubicBezTo>
                    <a:cubicBezTo>
                      <a:pt x="449" y="3330"/>
                      <a:pt x="440" y="3410"/>
                      <a:pt x="440" y="3436"/>
                    </a:cubicBezTo>
                    <a:lnTo>
                      <a:pt x="440" y="3439"/>
                    </a:lnTo>
                    <a:cubicBezTo>
                      <a:pt x="440" y="3453"/>
                      <a:pt x="450" y="3464"/>
                      <a:pt x="464" y="3467"/>
                    </a:cubicBezTo>
                    <a:cubicBezTo>
                      <a:pt x="537" y="3483"/>
                      <a:pt x="615" y="3483"/>
                      <a:pt x="697" y="3467"/>
                    </a:cubicBezTo>
                    <a:cubicBezTo>
                      <a:pt x="663" y="3535"/>
                      <a:pt x="655" y="3592"/>
                      <a:pt x="655" y="3632"/>
                    </a:cubicBezTo>
                    <a:cubicBezTo>
                      <a:pt x="655" y="3650"/>
                      <a:pt x="657" y="3663"/>
                      <a:pt x="658" y="3671"/>
                    </a:cubicBezTo>
                    <a:cubicBezTo>
                      <a:pt x="661" y="3686"/>
                      <a:pt x="673" y="3696"/>
                      <a:pt x="688" y="3697"/>
                    </a:cubicBezTo>
                    <a:cubicBezTo>
                      <a:pt x="783" y="3699"/>
                      <a:pt x="877" y="3675"/>
                      <a:pt x="969" y="3626"/>
                    </a:cubicBezTo>
                    <a:cubicBezTo>
                      <a:pt x="969" y="3633"/>
                      <a:pt x="969" y="3640"/>
                      <a:pt x="969" y="3647"/>
                    </a:cubicBezTo>
                    <a:cubicBezTo>
                      <a:pt x="969" y="3711"/>
                      <a:pt x="978" y="3764"/>
                      <a:pt x="981" y="3779"/>
                    </a:cubicBezTo>
                    <a:cubicBezTo>
                      <a:pt x="984" y="3795"/>
                      <a:pt x="998" y="3806"/>
                      <a:pt x="1014" y="3804"/>
                    </a:cubicBezTo>
                    <a:cubicBezTo>
                      <a:pt x="1116" y="3793"/>
                      <a:pt x="1210" y="3748"/>
                      <a:pt x="1294" y="3668"/>
                    </a:cubicBezTo>
                    <a:cubicBezTo>
                      <a:pt x="1294" y="3670"/>
                      <a:pt x="1294" y="3672"/>
                      <a:pt x="1294" y="3674"/>
                    </a:cubicBezTo>
                    <a:cubicBezTo>
                      <a:pt x="1294" y="3787"/>
                      <a:pt x="1334" y="3848"/>
                      <a:pt x="1346" y="3864"/>
                    </a:cubicBezTo>
                    <a:cubicBezTo>
                      <a:pt x="1356" y="3877"/>
                      <a:pt x="1374" y="3880"/>
                      <a:pt x="1387" y="3871"/>
                    </a:cubicBezTo>
                    <a:cubicBezTo>
                      <a:pt x="1443" y="3835"/>
                      <a:pt x="1493" y="3791"/>
                      <a:pt x="1535" y="3741"/>
                    </a:cubicBezTo>
                    <a:cubicBezTo>
                      <a:pt x="1554" y="3847"/>
                      <a:pt x="1615" y="3897"/>
                      <a:pt x="1629" y="3907"/>
                    </a:cubicBezTo>
                    <a:cubicBezTo>
                      <a:pt x="1637" y="3912"/>
                      <a:pt x="1647" y="3914"/>
                      <a:pt x="1656" y="3911"/>
                    </a:cubicBezTo>
                    <a:cubicBezTo>
                      <a:pt x="1742" y="3886"/>
                      <a:pt x="1798" y="3827"/>
                      <a:pt x="1834" y="3768"/>
                    </a:cubicBezTo>
                    <a:cubicBezTo>
                      <a:pt x="1842" y="3816"/>
                      <a:pt x="1852" y="3866"/>
                      <a:pt x="1863" y="3916"/>
                    </a:cubicBezTo>
                    <a:cubicBezTo>
                      <a:pt x="1830" y="3947"/>
                      <a:pt x="1812" y="3958"/>
                      <a:pt x="1807" y="3960"/>
                    </a:cubicBezTo>
                    <a:cubicBezTo>
                      <a:pt x="1781" y="3965"/>
                      <a:pt x="1670" y="4012"/>
                      <a:pt x="1654" y="4064"/>
                    </a:cubicBezTo>
                    <a:cubicBezTo>
                      <a:pt x="1649" y="4080"/>
                      <a:pt x="1646" y="4100"/>
                      <a:pt x="1646" y="4121"/>
                    </a:cubicBezTo>
                    <a:cubicBezTo>
                      <a:pt x="1646" y="4163"/>
                      <a:pt x="1658" y="4197"/>
                      <a:pt x="1678" y="4218"/>
                    </a:cubicBezTo>
                    <a:cubicBezTo>
                      <a:pt x="1660" y="4238"/>
                      <a:pt x="1649" y="4258"/>
                      <a:pt x="1647" y="4278"/>
                    </a:cubicBezTo>
                    <a:cubicBezTo>
                      <a:pt x="1642" y="4330"/>
                      <a:pt x="1673" y="4396"/>
                      <a:pt x="1740" y="4416"/>
                    </a:cubicBezTo>
                    <a:cubicBezTo>
                      <a:pt x="1740" y="4416"/>
                      <a:pt x="1741" y="4416"/>
                      <a:pt x="1741" y="4416"/>
                    </a:cubicBezTo>
                    <a:cubicBezTo>
                      <a:pt x="1741" y="4416"/>
                      <a:pt x="1742" y="4416"/>
                      <a:pt x="1743" y="4417"/>
                    </a:cubicBezTo>
                    <a:cubicBezTo>
                      <a:pt x="1739" y="4459"/>
                      <a:pt x="1749" y="4492"/>
                      <a:pt x="1774" y="4511"/>
                    </a:cubicBezTo>
                    <a:cubicBezTo>
                      <a:pt x="1816" y="4542"/>
                      <a:pt x="1895" y="4572"/>
                      <a:pt x="1986" y="4559"/>
                    </a:cubicBezTo>
                    <a:cubicBezTo>
                      <a:pt x="2062" y="4569"/>
                      <a:pt x="2088" y="4563"/>
                      <a:pt x="2099" y="4557"/>
                    </a:cubicBezTo>
                    <a:cubicBezTo>
                      <a:pt x="2138" y="4626"/>
                      <a:pt x="2179" y="4692"/>
                      <a:pt x="2225" y="4753"/>
                    </a:cubicBezTo>
                    <a:cubicBezTo>
                      <a:pt x="2239" y="4772"/>
                      <a:pt x="2254" y="4792"/>
                      <a:pt x="2269" y="4810"/>
                    </a:cubicBezTo>
                    <a:cubicBezTo>
                      <a:pt x="2220" y="4832"/>
                      <a:pt x="2142" y="4852"/>
                      <a:pt x="2035" y="4833"/>
                    </a:cubicBezTo>
                    <a:cubicBezTo>
                      <a:pt x="2025" y="4831"/>
                      <a:pt x="2014" y="4835"/>
                      <a:pt x="2007" y="4843"/>
                    </a:cubicBezTo>
                    <a:cubicBezTo>
                      <a:pt x="2000" y="4851"/>
                      <a:pt x="1997" y="4862"/>
                      <a:pt x="2001" y="4873"/>
                    </a:cubicBezTo>
                    <a:cubicBezTo>
                      <a:pt x="2009" y="4897"/>
                      <a:pt x="2035" y="4956"/>
                      <a:pt x="2106" y="4996"/>
                    </a:cubicBezTo>
                    <a:cubicBezTo>
                      <a:pt x="2121" y="5004"/>
                      <a:pt x="2137" y="5011"/>
                      <a:pt x="2154" y="5017"/>
                    </a:cubicBezTo>
                    <a:cubicBezTo>
                      <a:pt x="2038" y="5051"/>
                      <a:pt x="1960" y="5085"/>
                      <a:pt x="1920" y="5120"/>
                    </a:cubicBezTo>
                    <a:cubicBezTo>
                      <a:pt x="1898" y="5139"/>
                      <a:pt x="1865" y="5159"/>
                      <a:pt x="1836" y="5146"/>
                    </a:cubicBezTo>
                    <a:cubicBezTo>
                      <a:pt x="1801" y="5130"/>
                      <a:pt x="1780" y="5077"/>
                      <a:pt x="1777" y="5035"/>
                    </a:cubicBezTo>
                    <a:cubicBezTo>
                      <a:pt x="1776" y="5023"/>
                      <a:pt x="1769" y="5012"/>
                      <a:pt x="1758" y="5008"/>
                    </a:cubicBezTo>
                    <a:cubicBezTo>
                      <a:pt x="1747" y="5003"/>
                      <a:pt x="1734" y="5006"/>
                      <a:pt x="1725" y="5014"/>
                    </a:cubicBezTo>
                    <a:cubicBezTo>
                      <a:pt x="1696" y="5041"/>
                      <a:pt x="1599" y="5139"/>
                      <a:pt x="1599" y="5252"/>
                    </a:cubicBezTo>
                    <a:lnTo>
                      <a:pt x="1600" y="5268"/>
                    </a:lnTo>
                    <a:cubicBezTo>
                      <a:pt x="1605" y="5334"/>
                      <a:pt x="1643" y="5393"/>
                      <a:pt x="1714" y="5442"/>
                    </a:cubicBezTo>
                    <a:cubicBezTo>
                      <a:pt x="1683" y="5474"/>
                      <a:pt x="1637" y="5535"/>
                      <a:pt x="1637" y="5618"/>
                    </a:cubicBezTo>
                    <a:cubicBezTo>
                      <a:pt x="1637" y="5649"/>
                      <a:pt x="1644" y="5680"/>
                      <a:pt x="1656" y="5710"/>
                    </a:cubicBezTo>
                    <a:cubicBezTo>
                      <a:pt x="1683" y="5775"/>
                      <a:pt x="1707" y="5815"/>
                      <a:pt x="1726" y="5847"/>
                    </a:cubicBezTo>
                    <a:cubicBezTo>
                      <a:pt x="1747" y="5884"/>
                      <a:pt x="1757" y="5901"/>
                      <a:pt x="1757" y="5923"/>
                    </a:cubicBezTo>
                    <a:lnTo>
                      <a:pt x="1757" y="5929"/>
                    </a:lnTo>
                    <a:cubicBezTo>
                      <a:pt x="1757" y="5929"/>
                      <a:pt x="1757" y="5930"/>
                      <a:pt x="1757" y="5931"/>
                    </a:cubicBezTo>
                    <a:cubicBezTo>
                      <a:pt x="1757" y="5945"/>
                      <a:pt x="1765" y="5956"/>
                      <a:pt x="1778" y="5960"/>
                    </a:cubicBezTo>
                    <a:cubicBezTo>
                      <a:pt x="1792" y="5965"/>
                      <a:pt x="1807" y="5959"/>
                      <a:pt x="1814" y="5946"/>
                    </a:cubicBezTo>
                    <a:cubicBezTo>
                      <a:pt x="1836" y="5908"/>
                      <a:pt x="1863" y="5854"/>
                      <a:pt x="1865" y="5813"/>
                    </a:cubicBezTo>
                    <a:cubicBezTo>
                      <a:pt x="1866" y="5788"/>
                      <a:pt x="1873" y="5770"/>
                      <a:pt x="1886" y="5760"/>
                    </a:cubicBezTo>
                    <a:cubicBezTo>
                      <a:pt x="1894" y="5832"/>
                      <a:pt x="1926" y="5990"/>
                      <a:pt x="2054" y="6018"/>
                    </a:cubicBezTo>
                    <a:cubicBezTo>
                      <a:pt x="2186" y="6047"/>
                      <a:pt x="2287" y="6004"/>
                      <a:pt x="2312" y="5992"/>
                    </a:cubicBezTo>
                    <a:cubicBezTo>
                      <a:pt x="2354" y="6053"/>
                      <a:pt x="2405" y="6095"/>
                      <a:pt x="2461" y="6114"/>
                    </a:cubicBezTo>
                    <a:cubicBezTo>
                      <a:pt x="2544" y="6143"/>
                      <a:pt x="2639" y="6124"/>
                      <a:pt x="2735" y="6058"/>
                    </a:cubicBezTo>
                    <a:cubicBezTo>
                      <a:pt x="2790" y="6154"/>
                      <a:pt x="2871" y="6233"/>
                      <a:pt x="2975" y="6294"/>
                    </a:cubicBezTo>
                    <a:cubicBezTo>
                      <a:pt x="2979" y="6297"/>
                      <a:pt x="2985" y="6298"/>
                      <a:pt x="2990" y="6298"/>
                    </a:cubicBezTo>
                    <a:lnTo>
                      <a:pt x="2990" y="6298"/>
                    </a:lnTo>
                    <a:lnTo>
                      <a:pt x="2994" y="6298"/>
                    </a:lnTo>
                    <a:lnTo>
                      <a:pt x="2994" y="6298"/>
                    </a:lnTo>
                    <a:cubicBezTo>
                      <a:pt x="3000" y="6298"/>
                      <a:pt x="3005" y="6297"/>
                      <a:pt x="3010" y="6294"/>
                    </a:cubicBezTo>
                    <a:cubicBezTo>
                      <a:pt x="3114" y="6233"/>
                      <a:pt x="3194" y="6154"/>
                      <a:pt x="3249" y="6058"/>
                    </a:cubicBezTo>
                    <a:cubicBezTo>
                      <a:pt x="3346" y="6124"/>
                      <a:pt x="3440" y="6143"/>
                      <a:pt x="3523" y="6114"/>
                    </a:cubicBezTo>
                    <a:cubicBezTo>
                      <a:pt x="3579" y="6095"/>
                      <a:pt x="3631" y="6053"/>
                      <a:pt x="3672" y="5992"/>
                    </a:cubicBezTo>
                    <a:cubicBezTo>
                      <a:pt x="3699" y="6005"/>
                      <a:pt x="3799" y="6047"/>
                      <a:pt x="3931" y="6018"/>
                    </a:cubicBezTo>
                    <a:cubicBezTo>
                      <a:pt x="4058" y="5990"/>
                      <a:pt x="4090" y="5832"/>
                      <a:pt x="4098" y="5760"/>
                    </a:cubicBezTo>
                    <a:cubicBezTo>
                      <a:pt x="4111" y="5770"/>
                      <a:pt x="4119" y="5788"/>
                      <a:pt x="4120" y="5813"/>
                    </a:cubicBezTo>
                    <a:cubicBezTo>
                      <a:pt x="4122" y="5854"/>
                      <a:pt x="4149" y="5908"/>
                      <a:pt x="4171" y="5946"/>
                    </a:cubicBezTo>
                    <a:cubicBezTo>
                      <a:pt x="4178" y="5959"/>
                      <a:pt x="4193" y="5965"/>
                      <a:pt x="4206" y="5960"/>
                    </a:cubicBezTo>
                    <a:cubicBezTo>
                      <a:pt x="4219" y="5956"/>
                      <a:pt x="4228" y="5944"/>
                      <a:pt x="4228" y="5931"/>
                    </a:cubicBezTo>
                    <a:cubicBezTo>
                      <a:pt x="4228" y="5930"/>
                      <a:pt x="4228" y="5929"/>
                      <a:pt x="4228" y="5929"/>
                    </a:cubicBezTo>
                    <a:lnTo>
                      <a:pt x="4227" y="5923"/>
                    </a:lnTo>
                    <a:cubicBezTo>
                      <a:pt x="4227" y="5901"/>
                      <a:pt x="4237" y="5884"/>
                      <a:pt x="4259" y="5847"/>
                    </a:cubicBezTo>
                    <a:cubicBezTo>
                      <a:pt x="4278" y="5815"/>
                      <a:pt x="4302" y="5775"/>
                      <a:pt x="4328" y="5710"/>
                    </a:cubicBezTo>
                    <a:cubicBezTo>
                      <a:pt x="4341" y="5680"/>
                      <a:pt x="4347" y="5649"/>
                      <a:pt x="4347" y="5618"/>
                    </a:cubicBezTo>
                    <a:cubicBezTo>
                      <a:pt x="4347" y="5535"/>
                      <a:pt x="4301" y="5474"/>
                      <a:pt x="4271" y="5442"/>
                    </a:cubicBezTo>
                    <a:cubicBezTo>
                      <a:pt x="4341" y="5393"/>
                      <a:pt x="4380" y="5334"/>
                      <a:pt x="4385" y="5268"/>
                    </a:cubicBezTo>
                    <a:cubicBezTo>
                      <a:pt x="4385" y="5268"/>
                      <a:pt x="4386" y="5252"/>
                      <a:pt x="4386" y="5252"/>
                    </a:cubicBezTo>
                    <a:cubicBezTo>
                      <a:pt x="4386" y="5139"/>
                      <a:pt x="4289" y="5041"/>
                      <a:pt x="4259" y="5014"/>
                    </a:cubicBezTo>
                    <a:cubicBezTo>
                      <a:pt x="4250" y="5006"/>
                      <a:pt x="4238" y="5003"/>
                      <a:pt x="4227" y="5008"/>
                    </a:cubicBezTo>
                    <a:cubicBezTo>
                      <a:pt x="4216" y="5012"/>
                      <a:pt x="4208" y="5023"/>
                      <a:pt x="4207" y="5035"/>
                    </a:cubicBezTo>
                    <a:cubicBezTo>
                      <a:pt x="4205" y="5077"/>
                      <a:pt x="4183" y="5130"/>
                      <a:pt x="4149" y="5146"/>
                    </a:cubicBezTo>
                    <a:cubicBezTo>
                      <a:pt x="4119" y="5159"/>
                      <a:pt x="4087" y="5139"/>
                      <a:pt x="4064" y="5120"/>
                    </a:cubicBezTo>
                    <a:cubicBezTo>
                      <a:pt x="4025" y="5085"/>
                      <a:pt x="3947" y="5051"/>
                      <a:pt x="3831" y="5017"/>
                    </a:cubicBezTo>
                    <a:cubicBezTo>
                      <a:pt x="3848" y="5011"/>
                      <a:pt x="3864" y="5004"/>
                      <a:pt x="3879" y="4996"/>
                    </a:cubicBezTo>
                    <a:cubicBezTo>
                      <a:pt x="3950" y="4956"/>
                      <a:pt x="3976" y="4897"/>
                      <a:pt x="3984" y="4873"/>
                    </a:cubicBezTo>
                    <a:cubicBezTo>
                      <a:pt x="3987" y="4862"/>
                      <a:pt x="3985" y="4851"/>
                      <a:pt x="3978" y="4843"/>
                    </a:cubicBezTo>
                    <a:cubicBezTo>
                      <a:pt x="3971" y="4835"/>
                      <a:pt x="3960" y="4831"/>
                      <a:pt x="3949" y="4833"/>
                    </a:cubicBezTo>
                    <a:cubicBezTo>
                      <a:pt x="3842" y="4852"/>
                      <a:pt x="3764" y="4832"/>
                      <a:pt x="3715" y="4810"/>
                    </a:cubicBezTo>
                    <a:cubicBezTo>
                      <a:pt x="3730" y="4792"/>
                      <a:pt x="3745" y="4772"/>
                      <a:pt x="3760" y="4753"/>
                    </a:cubicBezTo>
                    <a:cubicBezTo>
                      <a:pt x="3806" y="4691"/>
                      <a:pt x="3848" y="4625"/>
                      <a:pt x="3887" y="4555"/>
                    </a:cubicBezTo>
                    <a:cubicBezTo>
                      <a:pt x="3900" y="4560"/>
                      <a:pt x="3928" y="4564"/>
                      <a:pt x="3996" y="4555"/>
                    </a:cubicBezTo>
                    <a:cubicBezTo>
                      <a:pt x="4086" y="4568"/>
                      <a:pt x="4166" y="4537"/>
                      <a:pt x="4207" y="4507"/>
                    </a:cubicBezTo>
                    <a:cubicBezTo>
                      <a:pt x="4233" y="4488"/>
                      <a:pt x="4243" y="4455"/>
                      <a:pt x="4238" y="4412"/>
                    </a:cubicBezTo>
                    <a:cubicBezTo>
                      <a:pt x="4239" y="4412"/>
                      <a:pt x="4240" y="4412"/>
                      <a:pt x="4241" y="4412"/>
                    </a:cubicBezTo>
                    <a:cubicBezTo>
                      <a:pt x="4241" y="4412"/>
                      <a:pt x="4241" y="4412"/>
                      <a:pt x="4242" y="4412"/>
                    </a:cubicBezTo>
                    <a:cubicBezTo>
                      <a:pt x="4309" y="4392"/>
                      <a:pt x="4339" y="4326"/>
                      <a:pt x="4334" y="4274"/>
                    </a:cubicBezTo>
                    <a:cubicBezTo>
                      <a:pt x="4332" y="4254"/>
                      <a:pt x="4322" y="4234"/>
                      <a:pt x="4303" y="4214"/>
                    </a:cubicBezTo>
                    <a:cubicBezTo>
                      <a:pt x="4324" y="4193"/>
                      <a:pt x="4336" y="4159"/>
                      <a:pt x="4336" y="4116"/>
                    </a:cubicBezTo>
                    <a:cubicBezTo>
                      <a:pt x="4336" y="4096"/>
                      <a:pt x="4333" y="4076"/>
                      <a:pt x="4328" y="4060"/>
                    </a:cubicBezTo>
                    <a:cubicBezTo>
                      <a:pt x="4312" y="4008"/>
                      <a:pt x="4201" y="3961"/>
                      <a:pt x="4175" y="3956"/>
                    </a:cubicBezTo>
                    <a:cubicBezTo>
                      <a:pt x="4170" y="3954"/>
                      <a:pt x="4153" y="3943"/>
                      <a:pt x="4122" y="3915"/>
                    </a:cubicBezTo>
                    <a:cubicBezTo>
                      <a:pt x="4133" y="3865"/>
                      <a:pt x="4142" y="3816"/>
                      <a:pt x="4151" y="3768"/>
                    </a:cubicBezTo>
                    <a:cubicBezTo>
                      <a:pt x="4186" y="3826"/>
                      <a:pt x="4242" y="3883"/>
                      <a:pt x="4326" y="3907"/>
                    </a:cubicBezTo>
                    <a:cubicBezTo>
                      <a:pt x="4335" y="3910"/>
                      <a:pt x="4345" y="3908"/>
                      <a:pt x="4352" y="3903"/>
                    </a:cubicBezTo>
                    <a:cubicBezTo>
                      <a:pt x="4366" y="3892"/>
                      <a:pt x="4428" y="3843"/>
                      <a:pt x="4447" y="3737"/>
                    </a:cubicBezTo>
                    <a:cubicBezTo>
                      <a:pt x="4489" y="3787"/>
                      <a:pt x="4539" y="3831"/>
                      <a:pt x="4594" y="3867"/>
                    </a:cubicBezTo>
                    <a:cubicBezTo>
                      <a:pt x="4608" y="3876"/>
                      <a:pt x="4626" y="3873"/>
                      <a:pt x="4636" y="3860"/>
                    </a:cubicBezTo>
                    <a:cubicBezTo>
                      <a:pt x="4648" y="3844"/>
                      <a:pt x="4688" y="3783"/>
                      <a:pt x="4688" y="3670"/>
                    </a:cubicBezTo>
                    <a:cubicBezTo>
                      <a:pt x="4688" y="3668"/>
                      <a:pt x="4688" y="3666"/>
                      <a:pt x="4688" y="3664"/>
                    </a:cubicBezTo>
                    <a:cubicBezTo>
                      <a:pt x="4772" y="3744"/>
                      <a:pt x="4866" y="3789"/>
                      <a:pt x="4968" y="3800"/>
                    </a:cubicBezTo>
                    <a:cubicBezTo>
                      <a:pt x="4984" y="3801"/>
                      <a:pt x="4998" y="3791"/>
                      <a:pt x="5001" y="3775"/>
                    </a:cubicBezTo>
                    <a:cubicBezTo>
                      <a:pt x="5004" y="3760"/>
                      <a:pt x="5013" y="3707"/>
                      <a:pt x="5013" y="3643"/>
                    </a:cubicBezTo>
                    <a:cubicBezTo>
                      <a:pt x="5013" y="3636"/>
                      <a:pt x="5013" y="3629"/>
                      <a:pt x="5012" y="3622"/>
                    </a:cubicBezTo>
                    <a:cubicBezTo>
                      <a:pt x="5104" y="3671"/>
                      <a:pt x="5199" y="3695"/>
                      <a:pt x="5294" y="3692"/>
                    </a:cubicBezTo>
                    <a:cubicBezTo>
                      <a:pt x="5308" y="3692"/>
                      <a:pt x="5321" y="3682"/>
                      <a:pt x="5323" y="3667"/>
                    </a:cubicBezTo>
                    <a:cubicBezTo>
                      <a:pt x="5325" y="3659"/>
                      <a:pt x="5327" y="3646"/>
                      <a:pt x="5327" y="3628"/>
                    </a:cubicBezTo>
                    <a:cubicBezTo>
                      <a:pt x="5327" y="3588"/>
                      <a:pt x="5319" y="3531"/>
                      <a:pt x="5285" y="3463"/>
                    </a:cubicBezTo>
                    <a:cubicBezTo>
                      <a:pt x="5366" y="3479"/>
                      <a:pt x="5445" y="3479"/>
                      <a:pt x="5518" y="3463"/>
                    </a:cubicBezTo>
                    <a:cubicBezTo>
                      <a:pt x="5532" y="3460"/>
                      <a:pt x="5542" y="3449"/>
                      <a:pt x="5542" y="3435"/>
                    </a:cubicBezTo>
                    <a:lnTo>
                      <a:pt x="5542" y="3432"/>
                    </a:lnTo>
                    <a:cubicBezTo>
                      <a:pt x="5542" y="3406"/>
                      <a:pt x="5533" y="3326"/>
                      <a:pt x="5436" y="3242"/>
                    </a:cubicBezTo>
                    <a:cubicBezTo>
                      <a:pt x="5536" y="3242"/>
                      <a:pt x="5630" y="3222"/>
                      <a:pt x="5714" y="3181"/>
                    </a:cubicBezTo>
                    <a:cubicBezTo>
                      <a:pt x="5722" y="3177"/>
                      <a:pt x="5728" y="3170"/>
                      <a:pt x="5730" y="3162"/>
                    </a:cubicBezTo>
                    <a:cubicBezTo>
                      <a:pt x="5732" y="3153"/>
                      <a:pt x="5731" y="3144"/>
                      <a:pt x="5726" y="3137"/>
                    </a:cubicBezTo>
                    <a:cubicBezTo>
                      <a:pt x="5714" y="3117"/>
                      <a:pt x="5674" y="3061"/>
                      <a:pt x="5600" y="3010"/>
                    </a:cubicBezTo>
                    <a:cubicBezTo>
                      <a:pt x="5703" y="2999"/>
                      <a:pt x="5781" y="2976"/>
                      <a:pt x="5830" y="2942"/>
                    </a:cubicBezTo>
                    <a:cubicBezTo>
                      <a:pt x="5865" y="2918"/>
                      <a:pt x="5876" y="2894"/>
                      <a:pt x="5880" y="2882"/>
                    </a:cubicBezTo>
                    <a:cubicBezTo>
                      <a:pt x="5881" y="2878"/>
                      <a:pt x="5881" y="2875"/>
                      <a:pt x="5881" y="2872"/>
                    </a:cubicBezTo>
                    <a:cubicBezTo>
                      <a:pt x="5881" y="2865"/>
                      <a:pt x="5879" y="2857"/>
                      <a:pt x="5873" y="2851"/>
                    </a:cubicBezTo>
                    <a:cubicBezTo>
                      <a:pt x="5820" y="2794"/>
                      <a:pt x="5759" y="2758"/>
                      <a:pt x="5703" y="2735"/>
                    </a:cubicBezTo>
                    <a:cubicBezTo>
                      <a:pt x="5842" y="2696"/>
                      <a:pt x="5933" y="2636"/>
                      <a:pt x="5973" y="2556"/>
                    </a:cubicBezTo>
                    <a:cubicBezTo>
                      <a:pt x="5975" y="2552"/>
                      <a:pt x="5976" y="2547"/>
                      <a:pt x="5976" y="2542"/>
                    </a:cubicBezTo>
                    <a:cubicBezTo>
                      <a:pt x="5976" y="2532"/>
                      <a:pt x="5971" y="2523"/>
                      <a:pt x="5963" y="2517"/>
                    </a:cubicBezTo>
                    <a:close/>
                    <a:moveTo>
                      <a:pt x="4385" y="5268"/>
                    </a:moveTo>
                    <a:cubicBezTo>
                      <a:pt x="4385" y="5268"/>
                      <a:pt x="4385" y="5268"/>
                      <a:pt x="4385" y="526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103A563F-DAB6-4974-8A30-CACFE6001E3C}"/>
                  </a:ext>
                </a:extLst>
              </p:cNvPr>
              <p:cNvSpPr/>
              <p:nvPr/>
            </p:nvSpPr>
            <p:spPr>
              <a:xfrm>
                <a:off x="0" y="6743700"/>
                <a:ext cx="12192000" cy="114300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5" name="Picture 11" descr="Картинки по запросу нефтяная платформа dtrnjh">
                <a:extLst>
                  <a:ext uri="{FF2B5EF4-FFF2-40B4-BE49-F238E27FC236}">
                    <a16:creationId xmlns:a16="http://schemas.microsoft.com/office/drawing/2014/main" id="{B120F434-5B25-4A07-A0F0-9FFD7DDCD2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59" b="18355"/>
              <a:stretch/>
            </p:blipFill>
            <p:spPr bwMode="auto">
              <a:xfrm>
                <a:off x="5422126" y="6214286"/>
                <a:ext cx="1321082" cy="529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C3E28E-CA34-4A0C-A547-C75DC8D1B736}"/>
              </a:ext>
            </a:extLst>
          </p:cNvPr>
          <p:cNvSpPr/>
          <p:nvPr/>
        </p:nvSpPr>
        <p:spPr>
          <a:xfrm>
            <a:off x="6414517" y="5580981"/>
            <a:ext cx="5534025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Выполнены региональные геолого-съемочные работы масштаба 1:200 000 на группы листов в пределах Северо-Западного и Центрального ФО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 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Уральского  и Приволжского ФО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 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Южного и Северо-Кавказского ФО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 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Сибирского ФО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 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Республики Саха (Якутия)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 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Дальневосточного ФО за исключением территории Республики Саха (Якутия)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37 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6027F8-4A46-4D5C-A009-C794E196E3C9}"/>
              </a:ext>
            </a:extLst>
          </p:cNvPr>
          <p:cNvSpPr/>
          <p:nvPr/>
        </p:nvSpPr>
        <p:spPr>
          <a:xfrm>
            <a:off x="76200" y="12759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4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ГЕОЛОГИЧЕСКАЯ ИЗУЧЕННОСТЬ ТЕРРИТОРИИ РОССИЙСКОЙ ФЕДЕРАЦИИ </a:t>
            </a:r>
            <a:br>
              <a:rPr lang="ru-RU" sz="14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ЕЕ КОНТИНЕНТАЛЬНОГО ШЕЛЬФА В МАСШТАБЕ 1:1 000 000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6B57E6-C945-4A8C-8192-68C5539C9E96}"/>
              </a:ext>
            </a:extLst>
          </p:cNvPr>
          <p:cNvSpPr/>
          <p:nvPr/>
        </p:nvSpPr>
        <p:spPr>
          <a:xfrm>
            <a:off x="6057901" y="12759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400" b="1" dirty="0">
                <a:solidFill>
                  <a:srgbClr val="2F5597"/>
                </a:solidFill>
                <a:cs typeface="Times New Roman" panose="02020603050405020304" pitchFamily="18" charset="0"/>
              </a:rPr>
              <a:t>ГЕОЛОГИЧЕСКАЯ ИЗУЧЕННОСТЬ ТЕРРИТОРИИ РОССИЙСКОЙ ФЕДЕРАЦИИ </a:t>
            </a:r>
            <a:br>
              <a:rPr lang="ru-RU" sz="1400" b="1" dirty="0">
                <a:solidFill>
                  <a:srgbClr val="2F5597"/>
                </a:solidFill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F5597"/>
                </a:solidFill>
                <a:cs typeface="Times New Roman" panose="02020603050405020304" pitchFamily="18" charset="0"/>
              </a:rPr>
              <a:t>И ЕЕ КОНТИНЕНТАЛЬНОГО ШЕЛЬФА В МАСШТАБЕ 1:200 000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8F7433D-CE52-4147-9D20-9E55385D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2</a:t>
            </a:fld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51EFF4-828F-470A-A814-E4AE07D30A80}"/>
              </a:ext>
            </a:extLst>
          </p:cNvPr>
          <p:cNvSpPr/>
          <p:nvPr/>
        </p:nvSpPr>
        <p:spPr>
          <a:xfrm>
            <a:off x="76200" y="5580981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Выполнены подготовительные работы по созданию и подготовке к изданию комплектов государственных геологических карт масштаба 1:1 000 000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 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); создано комплектов геохимических основ Госгеолкарты-1000/3 по группе листов территории Российской Федерации (</a:t>
            </a:r>
            <a:r>
              <a:rPr lang="ru-RU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л.</a:t>
            </a:r>
            <a:r>
              <a:rPr lang="ru-RU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53CE096-8D62-48F0-87EE-9A442690D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9851"/>
            <a:ext cx="6080228" cy="376112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D481365-FBF9-4CE3-BAE1-E3CF8665EA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" y="1817521"/>
            <a:ext cx="6082667" cy="37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B16F76-E920-4F19-8433-E4F28259280E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BF9CC4DA-4D3C-40CD-943A-2F5A82C74BDF}"/>
                </a:ext>
              </a:extLst>
            </p:cNvPr>
            <p:cNvSpPr/>
            <p:nvPr/>
          </p:nvSpPr>
          <p:spPr>
            <a:xfrm rot="10800000">
              <a:off x="0" y="-1"/>
              <a:ext cx="12192000" cy="9542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EAA7B067-51B8-44FF-AC3D-24864E7F5084}"/>
                </a:ext>
              </a:extLst>
            </p:cNvPr>
            <p:cNvSpPr/>
            <p:nvPr/>
          </p:nvSpPr>
          <p:spPr>
            <a:xfrm rot="10800000">
              <a:off x="1627832" y="-4"/>
              <a:ext cx="10564165" cy="8667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C2B6C5-D738-4BFF-8263-2F5C6BF69C94}"/>
                </a:ext>
              </a:extLst>
            </p:cNvPr>
            <p:cNvSpPr/>
            <p:nvPr/>
          </p:nvSpPr>
          <p:spPr>
            <a:xfrm>
              <a:off x="2141714" y="121777"/>
              <a:ext cx="967156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ГЕОЛОГИЧЕСКОЕ ИЗУЧЕНИЕ НЕДР ДЛЯ ОБЕСПЕЧЕНИЯ ГЕОПОЛИТИЧЕСКИХ ИНТЕРЕСОВ </a:t>
              </a:r>
              <a:b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РОССИЙСКОЙ ФЕДЕРАЦИИ В АРКТИКЕ, АНТАРКТИКЕ И МИРОВОМ ОКЕАНЕ</a:t>
              </a: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4BF52C7-D269-4D8E-8262-CBEBC9CC5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24" y="38878"/>
              <a:ext cx="786886" cy="826604"/>
            </a:xfrm>
            <a:custGeom>
              <a:avLst/>
              <a:gdLst>
                <a:gd name="T0" fmla="*/ 1999 w 5982"/>
                <a:gd name="T1" fmla="*/ 4267 h 6298"/>
                <a:gd name="T2" fmla="*/ 3121 w 5982"/>
                <a:gd name="T3" fmla="*/ 849 h 6298"/>
                <a:gd name="T4" fmla="*/ 2807 w 5982"/>
                <a:gd name="T5" fmla="*/ 652 h 6298"/>
                <a:gd name="T6" fmla="*/ 2923 w 5982"/>
                <a:gd name="T7" fmla="*/ 1052 h 6298"/>
                <a:gd name="T8" fmla="*/ 3032 w 5982"/>
                <a:gd name="T9" fmla="*/ 176 h 6298"/>
                <a:gd name="T10" fmla="*/ 3219 w 5982"/>
                <a:gd name="T11" fmla="*/ 537 h 6298"/>
                <a:gd name="T12" fmla="*/ 3178 w 5982"/>
                <a:gd name="T13" fmla="*/ 644 h 6298"/>
                <a:gd name="T14" fmla="*/ 2933 w 5982"/>
                <a:gd name="T15" fmla="*/ 1038 h 6298"/>
                <a:gd name="T16" fmla="*/ 3017 w 5982"/>
                <a:gd name="T17" fmla="*/ 1021 h 6298"/>
                <a:gd name="T18" fmla="*/ 2837 w 5982"/>
                <a:gd name="T19" fmla="*/ 580 h 6298"/>
                <a:gd name="T20" fmla="*/ 3440 w 5982"/>
                <a:gd name="T21" fmla="*/ 5368 h 6298"/>
                <a:gd name="T22" fmla="*/ 3778 w 5982"/>
                <a:gd name="T23" fmla="*/ 5899 h 6298"/>
                <a:gd name="T24" fmla="*/ 2454 w 5982"/>
                <a:gd name="T25" fmla="*/ 4964 h 6298"/>
                <a:gd name="T26" fmla="*/ 4146 w 5982"/>
                <a:gd name="T27" fmla="*/ 1367 h 6298"/>
                <a:gd name="T28" fmla="*/ 3995 w 5982"/>
                <a:gd name="T29" fmla="*/ 1062 h 6298"/>
                <a:gd name="T30" fmla="*/ 3823 w 5982"/>
                <a:gd name="T31" fmla="*/ 1181 h 6298"/>
                <a:gd name="T32" fmla="*/ 4191 w 5982"/>
                <a:gd name="T33" fmla="*/ 1233 h 6298"/>
                <a:gd name="T34" fmla="*/ 3773 w 5982"/>
                <a:gd name="T35" fmla="*/ 989 h 6298"/>
                <a:gd name="T36" fmla="*/ 3809 w 5982"/>
                <a:gd name="T37" fmla="*/ 1199 h 6298"/>
                <a:gd name="T38" fmla="*/ 3903 w 5982"/>
                <a:gd name="T39" fmla="*/ 1166 h 6298"/>
                <a:gd name="T40" fmla="*/ 3897 w 5982"/>
                <a:gd name="T41" fmla="*/ 1155 h 6298"/>
                <a:gd name="T42" fmla="*/ 3899 w 5982"/>
                <a:gd name="T43" fmla="*/ 1304 h 6298"/>
                <a:gd name="T44" fmla="*/ 3731 w 5982"/>
                <a:gd name="T45" fmla="*/ 1228 h 6298"/>
                <a:gd name="T46" fmla="*/ 3642 w 5982"/>
                <a:gd name="T47" fmla="*/ 2544 h 6298"/>
                <a:gd name="T48" fmla="*/ 3185 w 5982"/>
                <a:gd name="T49" fmla="*/ 2169 h 6298"/>
                <a:gd name="T50" fmla="*/ 3453 w 5982"/>
                <a:gd name="T51" fmla="*/ 2503 h 6298"/>
                <a:gd name="T52" fmla="*/ 3474 w 5982"/>
                <a:gd name="T53" fmla="*/ 2191 h 6298"/>
                <a:gd name="T54" fmla="*/ 3199 w 5982"/>
                <a:gd name="T55" fmla="*/ 1209 h 6298"/>
                <a:gd name="T56" fmla="*/ 5021 w 5982"/>
                <a:gd name="T57" fmla="*/ 1334 h 6298"/>
                <a:gd name="T58" fmla="*/ 4947 w 5982"/>
                <a:gd name="T59" fmla="*/ 1220 h 6298"/>
                <a:gd name="T60" fmla="*/ 4434 w 5982"/>
                <a:gd name="T61" fmla="*/ 2400 h 6298"/>
                <a:gd name="T62" fmla="*/ 4909 w 5982"/>
                <a:gd name="T63" fmla="*/ 2930 h 6298"/>
                <a:gd name="T64" fmla="*/ 4285 w 5982"/>
                <a:gd name="T65" fmla="*/ 3202 h 6298"/>
                <a:gd name="T66" fmla="*/ 4656 w 5982"/>
                <a:gd name="T67" fmla="*/ 3181 h 6298"/>
                <a:gd name="T68" fmla="*/ 5028 w 5982"/>
                <a:gd name="T69" fmla="*/ 2076 h 6298"/>
                <a:gd name="T70" fmla="*/ 1864 w 5982"/>
                <a:gd name="T71" fmla="*/ 4388 h 6298"/>
                <a:gd name="T72" fmla="*/ 2289 w 5982"/>
                <a:gd name="T73" fmla="*/ 1303 h 6298"/>
                <a:gd name="T74" fmla="*/ 2141 w 5982"/>
                <a:gd name="T75" fmla="*/ 976 h 6298"/>
                <a:gd name="T76" fmla="*/ 2183 w 5982"/>
                <a:gd name="T77" fmla="*/ 1204 h 6298"/>
                <a:gd name="T78" fmla="*/ 2174 w 5982"/>
                <a:gd name="T79" fmla="*/ 1200 h 6298"/>
                <a:gd name="T80" fmla="*/ 2114 w 5982"/>
                <a:gd name="T81" fmla="*/ 1219 h 6298"/>
                <a:gd name="T82" fmla="*/ 2086 w 5982"/>
                <a:gd name="T83" fmla="*/ 1018 h 6298"/>
                <a:gd name="T84" fmla="*/ 1994 w 5982"/>
                <a:gd name="T85" fmla="*/ 1134 h 6298"/>
                <a:gd name="T86" fmla="*/ 2004 w 5982"/>
                <a:gd name="T87" fmla="*/ 1186 h 6298"/>
                <a:gd name="T88" fmla="*/ 1891 w 5982"/>
                <a:gd name="T89" fmla="*/ 1301 h 6298"/>
                <a:gd name="T90" fmla="*/ 2357 w 5982"/>
                <a:gd name="T91" fmla="*/ 2797 h 6298"/>
                <a:gd name="T92" fmla="*/ 1797 w 5982"/>
                <a:gd name="T93" fmla="*/ 1465 h 6298"/>
                <a:gd name="T94" fmla="*/ 2542 w 5982"/>
                <a:gd name="T95" fmla="*/ 2033 h 6298"/>
                <a:gd name="T96" fmla="*/ 2748 w 5982"/>
                <a:gd name="T97" fmla="*/ 1761 h 6298"/>
                <a:gd name="T98" fmla="*/ 2050 w 5982"/>
                <a:gd name="T99" fmla="*/ 1401 h 6298"/>
                <a:gd name="T100" fmla="*/ 1016 w 5982"/>
                <a:gd name="T101" fmla="*/ 1222 h 6298"/>
                <a:gd name="T102" fmla="*/ 934 w 5982"/>
                <a:gd name="T103" fmla="*/ 1038 h 6298"/>
                <a:gd name="T104" fmla="*/ 754 w 5982"/>
                <a:gd name="T105" fmla="*/ 3434 h 6298"/>
                <a:gd name="T106" fmla="*/ 1603 w 5982"/>
                <a:gd name="T107" fmla="*/ 3004 h 6298"/>
                <a:gd name="T108" fmla="*/ 507 w 5982"/>
                <a:gd name="T109" fmla="*/ 2355 h 6298"/>
                <a:gd name="T110" fmla="*/ 354 w 5982"/>
                <a:gd name="T111" fmla="*/ 2590 h 6298"/>
                <a:gd name="T112" fmla="*/ 1271 w 5982"/>
                <a:gd name="T113" fmla="*/ 3094 h 6298"/>
                <a:gd name="T114" fmla="*/ 4561 w 5982"/>
                <a:gd name="T115" fmla="*/ 1249 h 6298"/>
                <a:gd name="T116" fmla="*/ 1357 w 5982"/>
                <a:gd name="T117" fmla="*/ 1344 h 6298"/>
                <a:gd name="T118" fmla="*/ 1003 w 5982"/>
                <a:gd name="T119" fmla="*/ 1417 h 6298"/>
                <a:gd name="T120" fmla="*/ 3439 w 5982"/>
                <a:gd name="T121" fmla="*/ 1129 h 6298"/>
                <a:gd name="T122" fmla="*/ 2444 w 5982"/>
                <a:gd name="T123" fmla="*/ 1116 h 6298"/>
                <a:gd name="T124" fmla="*/ 1656 w 5982"/>
                <a:gd name="T125" fmla="*/ 3911 h 6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2" h="6298">
                  <a:moveTo>
                    <a:pt x="4895" y="1672"/>
                  </a:moveTo>
                  <a:cubicBezTo>
                    <a:pt x="4894" y="1670"/>
                    <a:pt x="4892" y="1667"/>
                    <a:pt x="4891" y="1665"/>
                  </a:cubicBezTo>
                  <a:cubicBezTo>
                    <a:pt x="4891" y="1665"/>
                    <a:pt x="4891" y="1664"/>
                    <a:pt x="4890" y="1664"/>
                  </a:cubicBezTo>
                  <a:cubicBezTo>
                    <a:pt x="4922" y="1644"/>
                    <a:pt x="4937" y="1616"/>
                    <a:pt x="4943" y="1591"/>
                  </a:cubicBezTo>
                  <a:cubicBezTo>
                    <a:pt x="4947" y="1578"/>
                    <a:pt x="4949" y="1563"/>
                    <a:pt x="4949" y="1547"/>
                  </a:cubicBezTo>
                  <a:cubicBezTo>
                    <a:pt x="4949" y="1498"/>
                    <a:pt x="4928" y="1436"/>
                    <a:pt x="4907" y="1420"/>
                  </a:cubicBezTo>
                  <a:cubicBezTo>
                    <a:pt x="4904" y="1418"/>
                    <a:pt x="4901" y="1413"/>
                    <a:pt x="4898" y="1407"/>
                  </a:cubicBezTo>
                  <a:cubicBezTo>
                    <a:pt x="4920" y="1414"/>
                    <a:pt x="4947" y="1416"/>
                    <a:pt x="4978" y="1412"/>
                  </a:cubicBezTo>
                  <a:cubicBezTo>
                    <a:pt x="5005" y="1409"/>
                    <a:pt x="5025" y="1412"/>
                    <a:pt x="5036" y="1421"/>
                  </a:cubicBezTo>
                  <a:cubicBezTo>
                    <a:pt x="5037" y="1421"/>
                    <a:pt x="5038" y="1422"/>
                    <a:pt x="5039" y="1423"/>
                  </a:cubicBezTo>
                  <a:cubicBezTo>
                    <a:pt x="5040" y="1424"/>
                    <a:pt x="5040" y="1425"/>
                    <a:pt x="5041" y="1425"/>
                  </a:cubicBezTo>
                  <a:cubicBezTo>
                    <a:pt x="5043" y="1429"/>
                    <a:pt x="5045" y="1433"/>
                    <a:pt x="5046" y="1438"/>
                  </a:cubicBezTo>
                  <a:cubicBezTo>
                    <a:pt x="5049" y="1451"/>
                    <a:pt x="5059" y="1461"/>
                    <a:pt x="5073" y="1462"/>
                  </a:cubicBezTo>
                  <a:cubicBezTo>
                    <a:pt x="5076" y="1463"/>
                    <a:pt x="5079" y="1462"/>
                    <a:pt x="5082" y="1462"/>
                  </a:cubicBezTo>
                  <a:cubicBezTo>
                    <a:pt x="5007" y="1555"/>
                    <a:pt x="4936" y="1630"/>
                    <a:pt x="4895" y="1672"/>
                  </a:cubicBezTo>
                  <a:close/>
                  <a:moveTo>
                    <a:pt x="2881" y="3896"/>
                  </a:moveTo>
                  <a:lnTo>
                    <a:pt x="2908" y="3870"/>
                  </a:lnTo>
                  <a:lnTo>
                    <a:pt x="2992" y="3789"/>
                  </a:lnTo>
                  <a:lnTo>
                    <a:pt x="3019" y="3762"/>
                  </a:lnTo>
                  <a:lnTo>
                    <a:pt x="3314" y="3477"/>
                  </a:lnTo>
                  <a:cubicBezTo>
                    <a:pt x="3250" y="3411"/>
                    <a:pt x="3146" y="3306"/>
                    <a:pt x="3146" y="3305"/>
                  </a:cubicBezTo>
                  <a:lnTo>
                    <a:pt x="3137" y="3293"/>
                  </a:lnTo>
                  <a:lnTo>
                    <a:pt x="3242" y="3183"/>
                  </a:lnTo>
                  <a:lnTo>
                    <a:pt x="3256" y="3194"/>
                  </a:lnTo>
                  <a:cubicBezTo>
                    <a:pt x="3256" y="3195"/>
                    <a:pt x="3332" y="3257"/>
                    <a:pt x="3392" y="3310"/>
                  </a:cubicBezTo>
                  <a:lnTo>
                    <a:pt x="3438" y="3357"/>
                  </a:lnTo>
                  <a:lnTo>
                    <a:pt x="3452" y="3343"/>
                  </a:lnTo>
                  <a:lnTo>
                    <a:pt x="3486" y="3376"/>
                  </a:lnTo>
                  <a:lnTo>
                    <a:pt x="3519" y="3409"/>
                  </a:lnTo>
                  <a:lnTo>
                    <a:pt x="3505" y="3424"/>
                  </a:lnTo>
                  <a:lnTo>
                    <a:pt x="3552" y="3470"/>
                  </a:lnTo>
                  <a:cubicBezTo>
                    <a:pt x="3605" y="3530"/>
                    <a:pt x="3667" y="3605"/>
                    <a:pt x="3668" y="3606"/>
                  </a:cubicBezTo>
                  <a:lnTo>
                    <a:pt x="3678" y="3620"/>
                  </a:lnTo>
                  <a:lnTo>
                    <a:pt x="3569" y="3725"/>
                  </a:lnTo>
                  <a:lnTo>
                    <a:pt x="3557" y="3716"/>
                  </a:lnTo>
                  <a:cubicBezTo>
                    <a:pt x="3556" y="3716"/>
                    <a:pt x="3451" y="3612"/>
                    <a:pt x="3385" y="3548"/>
                  </a:cubicBezTo>
                  <a:lnTo>
                    <a:pt x="3101" y="3841"/>
                  </a:lnTo>
                  <a:lnTo>
                    <a:pt x="3074" y="3869"/>
                  </a:lnTo>
                  <a:lnTo>
                    <a:pt x="2991" y="3955"/>
                  </a:lnTo>
                  <a:lnTo>
                    <a:pt x="2964" y="3982"/>
                  </a:lnTo>
                  <a:lnTo>
                    <a:pt x="2964" y="3982"/>
                  </a:lnTo>
                  <a:lnTo>
                    <a:pt x="2560" y="4400"/>
                  </a:lnTo>
                  <a:lnTo>
                    <a:pt x="2511" y="4351"/>
                  </a:lnTo>
                  <a:lnTo>
                    <a:pt x="2462" y="4302"/>
                  </a:lnTo>
                  <a:lnTo>
                    <a:pt x="2881" y="3896"/>
                  </a:lnTo>
                  <a:close/>
                  <a:moveTo>
                    <a:pt x="2882" y="3842"/>
                  </a:moveTo>
                  <a:lnTo>
                    <a:pt x="2597" y="3548"/>
                  </a:lnTo>
                  <a:cubicBezTo>
                    <a:pt x="2531" y="3612"/>
                    <a:pt x="2426" y="3716"/>
                    <a:pt x="2425" y="3716"/>
                  </a:cubicBezTo>
                  <a:lnTo>
                    <a:pt x="2412" y="3725"/>
                  </a:lnTo>
                  <a:lnTo>
                    <a:pt x="2303" y="3620"/>
                  </a:lnTo>
                  <a:lnTo>
                    <a:pt x="2314" y="3606"/>
                  </a:lnTo>
                  <a:cubicBezTo>
                    <a:pt x="2315" y="3605"/>
                    <a:pt x="2377" y="3530"/>
                    <a:pt x="2430" y="3470"/>
                  </a:cubicBezTo>
                  <a:lnTo>
                    <a:pt x="2477" y="3424"/>
                  </a:lnTo>
                  <a:lnTo>
                    <a:pt x="2463" y="3409"/>
                  </a:lnTo>
                  <a:lnTo>
                    <a:pt x="2496" y="3376"/>
                  </a:lnTo>
                  <a:lnTo>
                    <a:pt x="2530" y="3342"/>
                  </a:lnTo>
                  <a:lnTo>
                    <a:pt x="2548" y="3359"/>
                  </a:lnTo>
                  <a:cubicBezTo>
                    <a:pt x="2573" y="3340"/>
                    <a:pt x="2593" y="3327"/>
                    <a:pt x="2620" y="3311"/>
                  </a:cubicBezTo>
                  <a:lnTo>
                    <a:pt x="2652" y="3291"/>
                  </a:lnTo>
                  <a:cubicBezTo>
                    <a:pt x="2716" y="3251"/>
                    <a:pt x="2862" y="3243"/>
                    <a:pt x="2868" y="3243"/>
                  </a:cubicBezTo>
                  <a:lnTo>
                    <a:pt x="2921" y="3240"/>
                  </a:lnTo>
                  <a:lnTo>
                    <a:pt x="2881" y="3275"/>
                  </a:lnTo>
                  <a:cubicBezTo>
                    <a:pt x="2880" y="3277"/>
                    <a:pt x="2744" y="3400"/>
                    <a:pt x="2669" y="3476"/>
                  </a:cubicBezTo>
                  <a:lnTo>
                    <a:pt x="2964" y="3762"/>
                  </a:lnTo>
                  <a:lnTo>
                    <a:pt x="2882" y="3842"/>
                  </a:lnTo>
                  <a:close/>
                  <a:moveTo>
                    <a:pt x="3017" y="3982"/>
                  </a:moveTo>
                  <a:lnTo>
                    <a:pt x="3102" y="3895"/>
                  </a:lnTo>
                  <a:lnTo>
                    <a:pt x="3521" y="4301"/>
                  </a:lnTo>
                  <a:lnTo>
                    <a:pt x="3472" y="4351"/>
                  </a:lnTo>
                  <a:lnTo>
                    <a:pt x="3422" y="4400"/>
                  </a:lnTo>
                  <a:lnTo>
                    <a:pt x="3017" y="3982"/>
                  </a:lnTo>
                  <a:close/>
                  <a:moveTo>
                    <a:pt x="4053" y="3100"/>
                  </a:moveTo>
                  <a:cubicBezTo>
                    <a:pt x="3523" y="3000"/>
                    <a:pt x="3162" y="2707"/>
                    <a:pt x="2992" y="2540"/>
                  </a:cubicBezTo>
                  <a:cubicBezTo>
                    <a:pt x="2823" y="2707"/>
                    <a:pt x="2461" y="3000"/>
                    <a:pt x="1932" y="3100"/>
                  </a:cubicBezTo>
                  <a:cubicBezTo>
                    <a:pt x="1931" y="3125"/>
                    <a:pt x="1931" y="3149"/>
                    <a:pt x="1931" y="3173"/>
                  </a:cubicBezTo>
                  <a:cubicBezTo>
                    <a:pt x="1931" y="3361"/>
                    <a:pt x="1947" y="3648"/>
                    <a:pt x="2023" y="3952"/>
                  </a:cubicBezTo>
                  <a:cubicBezTo>
                    <a:pt x="2060" y="4099"/>
                    <a:pt x="2106" y="4234"/>
                    <a:pt x="2162" y="4356"/>
                  </a:cubicBezTo>
                  <a:lnTo>
                    <a:pt x="2164" y="4354"/>
                  </a:lnTo>
                  <a:lnTo>
                    <a:pt x="2163" y="4359"/>
                  </a:lnTo>
                  <a:cubicBezTo>
                    <a:pt x="2340" y="4744"/>
                    <a:pt x="2610" y="5005"/>
                    <a:pt x="2972" y="5138"/>
                  </a:cubicBezTo>
                  <a:cubicBezTo>
                    <a:pt x="2972" y="5138"/>
                    <a:pt x="2973" y="5138"/>
                    <a:pt x="2974" y="5139"/>
                  </a:cubicBezTo>
                  <a:cubicBezTo>
                    <a:pt x="2974" y="5139"/>
                    <a:pt x="2975" y="5139"/>
                    <a:pt x="2976" y="5139"/>
                  </a:cubicBezTo>
                  <a:cubicBezTo>
                    <a:pt x="2981" y="5141"/>
                    <a:pt x="2987" y="5143"/>
                    <a:pt x="2992" y="5145"/>
                  </a:cubicBezTo>
                  <a:cubicBezTo>
                    <a:pt x="2998" y="5143"/>
                    <a:pt x="3003" y="5141"/>
                    <a:pt x="3009" y="5139"/>
                  </a:cubicBezTo>
                  <a:cubicBezTo>
                    <a:pt x="3010" y="5139"/>
                    <a:pt x="3010" y="5139"/>
                    <a:pt x="3011" y="5139"/>
                  </a:cubicBezTo>
                  <a:cubicBezTo>
                    <a:pt x="3012" y="5138"/>
                    <a:pt x="3012" y="5138"/>
                    <a:pt x="3013" y="5138"/>
                  </a:cubicBezTo>
                  <a:cubicBezTo>
                    <a:pt x="3374" y="5005"/>
                    <a:pt x="3644" y="4745"/>
                    <a:pt x="3821" y="4361"/>
                  </a:cubicBezTo>
                  <a:cubicBezTo>
                    <a:pt x="3820" y="4359"/>
                    <a:pt x="3820" y="4357"/>
                    <a:pt x="3819" y="4356"/>
                  </a:cubicBezTo>
                  <a:lnTo>
                    <a:pt x="3817" y="4350"/>
                  </a:lnTo>
                  <a:lnTo>
                    <a:pt x="3822" y="4354"/>
                  </a:lnTo>
                  <a:cubicBezTo>
                    <a:pt x="3823" y="4354"/>
                    <a:pt x="3823" y="4354"/>
                    <a:pt x="3824" y="4354"/>
                  </a:cubicBezTo>
                  <a:cubicBezTo>
                    <a:pt x="3879" y="4233"/>
                    <a:pt x="3925" y="4099"/>
                    <a:pt x="3962" y="3952"/>
                  </a:cubicBezTo>
                  <a:cubicBezTo>
                    <a:pt x="4038" y="3648"/>
                    <a:pt x="4054" y="3361"/>
                    <a:pt x="4054" y="3173"/>
                  </a:cubicBezTo>
                  <a:cubicBezTo>
                    <a:pt x="4054" y="3148"/>
                    <a:pt x="4053" y="3124"/>
                    <a:pt x="4053" y="3100"/>
                  </a:cubicBezTo>
                  <a:close/>
                  <a:moveTo>
                    <a:pt x="2980" y="5046"/>
                  </a:moveTo>
                  <a:cubicBezTo>
                    <a:pt x="2645" y="4923"/>
                    <a:pt x="2392" y="4680"/>
                    <a:pt x="2228" y="4322"/>
                  </a:cubicBezTo>
                  <a:cubicBezTo>
                    <a:pt x="2174" y="4205"/>
                    <a:pt x="2131" y="4078"/>
                    <a:pt x="2097" y="3942"/>
                  </a:cubicBezTo>
                  <a:cubicBezTo>
                    <a:pt x="2025" y="3656"/>
                    <a:pt x="2010" y="3387"/>
                    <a:pt x="2010" y="3211"/>
                  </a:cubicBezTo>
                  <a:cubicBezTo>
                    <a:pt x="2010" y="3193"/>
                    <a:pt x="2011" y="3176"/>
                    <a:pt x="2011" y="3158"/>
                  </a:cubicBezTo>
                  <a:cubicBezTo>
                    <a:pt x="2494" y="3063"/>
                    <a:pt x="2828" y="2800"/>
                    <a:pt x="2992" y="2641"/>
                  </a:cubicBezTo>
                  <a:cubicBezTo>
                    <a:pt x="3156" y="2800"/>
                    <a:pt x="3491" y="3063"/>
                    <a:pt x="3974" y="3158"/>
                  </a:cubicBezTo>
                  <a:cubicBezTo>
                    <a:pt x="3974" y="3176"/>
                    <a:pt x="3974" y="3193"/>
                    <a:pt x="3974" y="3211"/>
                  </a:cubicBezTo>
                  <a:cubicBezTo>
                    <a:pt x="3974" y="3387"/>
                    <a:pt x="3959" y="3657"/>
                    <a:pt x="3888" y="3942"/>
                  </a:cubicBezTo>
                  <a:cubicBezTo>
                    <a:pt x="3854" y="4077"/>
                    <a:pt x="3811" y="4202"/>
                    <a:pt x="3760" y="4315"/>
                  </a:cubicBezTo>
                  <a:cubicBezTo>
                    <a:pt x="3758" y="4317"/>
                    <a:pt x="3756" y="4321"/>
                    <a:pt x="3755" y="4326"/>
                  </a:cubicBezTo>
                  <a:cubicBezTo>
                    <a:pt x="3591" y="4682"/>
                    <a:pt x="3338" y="4924"/>
                    <a:pt x="3005" y="5046"/>
                  </a:cubicBezTo>
                  <a:lnTo>
                    <a:pt x="2992" y="5051"/>
                  </a:lnTo>
                  <a:lnTo>
                    <a:pt x="2980" y="5046"/>
                  </a:lnTo>
                  <a:close/>
                  <a:moveTo>
                    <a:pt x="2083" y="4471"/>
                  </a:moveTo>
                  <a:cubicBezTo>
                    <a:pt x="2084" y="4471"/>
                    <a:pt x="2085" y="4471"/>
                    <a:pt x="2086" y="4470"/>
                  </a:cubicBezTo>
                  <a:cubicBezTo>
                    <a:pt x="2087" y="4470"/>
                    <a:pt x="2087" y="4470"/>
                    <a:pt x="2088" y="4470"/>
                  </a:cubicBezTo>
                  <a:cubicBezTo>
                    <a:pt x="2089" y="4470"/>
                    <a:pt x="2089" y="4469"/>
                    <a:pt x="2090" y="4469"/>
                  </a:cubicBezTo>
                  <a:cubicBezTo>
                    <a:pt x="2125" y="4456"/>
                    <a:pt x="2147" y="4396"/>
                    <a:pt x="2157" y="4364"/>
                  </a:cubicBezTo>
                  <a:cubicBezTo>
                    <a:pt x="2126" y="4385"/>
                    <a:pt x="2080" y="4395"/>
                    <a:pt x="2056" y="4399"/>
                  </a:cubicBezTo>
                  <a:cubicBezTo>
                    <a:pt x="2055" y="4399"/>
                    <a:pt x="2055" y="4399"/>
                    <a:pt x="2054" y="4399"/>
                  </a:cubicBezTo>
                  <a:cubicBezTo>
                    <a:pt x="2053" y="4399"/>
                    <a:pt x="2053" y="4399"/>
                    <a:pt x="2052" y="4399"/>
                  </a:cubicBezTo>
                  <a:cubicBezTo>
                    <a:pt x="2052" y="4399"/>
                    <a:pt x="2052" y="4399"/>
                    <a:pt x="2052" y="4399"/>
                  </a:cubicBezTo>
                  <a:cubicBezTo>
                    <a:pt x="2047" y="4400"/>
                    <a:pt x="2044" y="4401"/>
                    <a:pt x="2042" y="4401"/>
                  </a:cubicBezTo>
                  <a:cubicBezTo>
                    <a:pt x="2040" y="4404"/>
                    <a:pt x="2037" y="4414"/>
                    <a:pt x="2037" y="4427"/>
                  </a:cubicBezTo>
                  <a:cubicBezTo>
                    <a:pt x="2037" y="4432"/>
                    <a:pt x="2038" y="4436"/>
                    <a:pt x="2038" y="4440"/>
                  </a:cubicBezTo>
                  <a:cubicBezTo>
                    <a:pt x="2041" y="4449"/>
                    <a:pt x="2063" y="4463"/>
                    <a:pt x="2083" y="4471"/>
                  </a:cubicBezTo>
                  <a:close/>
                  <a:moveTo>
                    <a:pt x="1949" y="4305"/>
                  </a:moveTo>
                  <a:cubicBezTo>
                    <a:pt x="1963" y="4337"/>
                    <a:pt x="1995" y="4335"/>
                    <a:pt x="2001" y="4334"/>
                  </a:cubicBezTo>
                  <a:cubicBezTo>
                    <a:pt x="2009" y="4334"/>
                    <a:pt x="2016" y="4333"/>
                    <a:pt x="2022" y="4331"/>
                  </a:cubicBezTo>
                  <a:cubicBezTo>
                    <a:pt x="2023" y="4330"/>
                    <a:pt x="2023" y="4330"/>
                    <a:pt x="2024" y="4330"/>
                  </a:cubicBezTo>
                  <a:cubicBezTo>
                    <a:pt x="2025" y="4330"/>
                    <a:pt x="2025" y="4329"/>
                    <a:pt x="2026" y="4329"/>
                  </a:cubicBezTo>
                  <a:cubicBezTo>
                    <a:pt x="2057" y="4315"/>
                    <a:pt x="2072" y="4275"/>
                    <a:pt x="2078" y="4253"/>
                  </a:cubicBezTo>
                  <a:cubicBezTo>
                    <a:pt x="2055" y="4267"/>
                    <a:pt x="2025" y="4268"/>
                    <a:pt x="2002" y="4267"/>
                  </a:cubicBezTo>
                  <a:cubicBezTo>
                    <a:pt x="2001" y="4267"/>
                    <a:pt x="2000" y="4267"/>
                    <a:pt x="1999" y="4267"/>
                  </a:cubicBezTo>
                  <a:cubicBezTo>
                    <a:pt x="1999" y="4267"/>
                    <a:pt x="1998" y="4267"/>
                    <a:pt x="1997" y="4267"/>
                  </a:cubicBezTo>
                  <a:cubicBezTo>
                    <a:pt x="1994" y="4267"/>
                    <a:pt x="1990" y="4267"/>
                    <a:pt x="1987" y="4267"/>
                  </a:cubicBezTo>
                  <a:cubicBezTo>
                    <a:pt x="1973" y="4266"/>
                    <a:pt x="1956" y="4265"/>
                    <a:pt x="1952" y="4269"/>
                  </a:cubicBezTo>
                  <a:cubicBezTo>
                    <a:pt x="1942" y="4278"/>
                    <a:pt x="1948" y="4301"/>
                    <a:pt x="1949" y="4305"/>
                  </a:cubicBezTo>
                  <a:close/>
                  <a:moveTo>
                    <a:pt x="2004" y="4156"/>
                  </a:moveTo>
                  <a:cubicBezTo>
                    <a:pt x="2027" y="4139"/>
                    <a:pt x="2036" y="4108"/>
                    <a:pt x="2039" y="4092"/>
                  </a:cubicBezTo>
                  <a:cubicBezTo>
                    <a:pt x="1994" y="4106"/>
                    <a:pt x="1963" y="4106"/>
                    <a:pt x="1946" y="4104"/>
                  </a:cubicBezTo>
                  <a:cubicBezTo>
                    <a:pt x="1945" y="4104"/>
                    <a:pt x="1945" y="4104"/>
                    <a:pt x="1944" y="4104"/>
                  </a:cubicBezTo>
                  <a:cubicBezTo>
                    <a:pt x="1943" y="4104"/>
                    <a:pt x="1942" y="4104"/>
                    <a:pt x="1942" y="4104"/>
                  </a:cubicBezTo>
                  <a:cubicBezTo>
                    <a:pt x="1936" y="4103"/>
                    <a:pt x="1933" y="4102"/>
                    <a:pt x="1932" y="4102"/>
                  </a:cubicBezTo>
                  <a:cubicBezTo>
                    <a:pt x="1930" y="4104"/>
                    <a:pt x="1926" y="4110"/>
                    <a:pt x="1919" y="4126"/>
                  </a:cubicBezTo>
                  <a:cubicBezTo>
                    <a:pt x="1917" y="4131"/>
                    <a:pt x="1916" y="4135"/>
                    <a:pt x="1916" y="4139"/>
                  </a:cubicBezTo>
                  <a:cubicBezTo>
                    <a:pt x="1916" y="4142"/>
                    <a:pt x="1917" y="4145"/>
                    <a:pt x="1918" y="4148"/>
                  </a:cubicBezTo>
                  <a:cubicBezTo>
                    <a:pt x="1925" y="4161"/>
                    <a:pt x="1945" y="4167"/>
                    <a:pt x="1947" y="4168"/>
                  </a:cubicBezTo>
                  <a:cubicBezTo>
                    <a:pt x="1952" y="4168"/>
                    <a:pt x="1957" y="4169"/>
                    <a:pt x="1962" y="4169"/>
                  </a:cubicBezTo>
                  <a:cubicBezTo>
                    <a:pt x="1963" y="4169"/>
                    <a:pt x="1964" y="4169"/>
                    <a:pt x="1964" y="4169"/>
                  </a:cubicBezTo>
                  <a:cubicBezTo>
                    <a:pt x="1965" y="4169"/>
                    <a:pt x="1966" y="4169"/>
                    <a:pt x="1967" y="4169"/>
                  </a:cubicBezTo>
                  <a:cubicBezTo>
                    <a:pt x="1981" y="4168"/>
                    <a:pt x="1993" y="4164"/>
                    <a:pt x="2004" y="4156"/>
                  </a:cubicBezTo>
                  <a:close/>
                  <a:moveTo>
                    <a:pt x="3825" y="4360"/>
                  </a:moveTo>
                  <a:cubicBezTo>
                    <a:pt x="3825" y="4360"/>
                    <a:pt x="3825" y="4361"/>
                    <a:pt x="3825" y="4361"/>
                  </a:cubicBezTo>
                  <a:cubicBezTo>
                    <a:pt x="3835" y="4394"/>
                    <a:pt x="3859" y="4457"/>
                    <a:pt x="3896" y="4466"/>
                  </a:cubicBezTo>
                  <a:cubicBezTo>
                    <a:pt x="3897" y="4466"/>
                    <a:pt x="3897" y="4467"/>
                    <a:pt x="3898" y="4467"/>
                  </a:cubicBezTo>
                  <a:cubicBezTo>
                    <a:pt x="3898" y="4467"/>
                    <a:pt x="3898" y="4467"/>
                    <a:pt x="3898" y="4467"/>
                  </a:cubicBezTo>
                  <a:cubicBezTo>
                    <a:pt x="3899" y="4466"/>
                    <a:pt x="3900" y="4466"/>
                    <a:pt x="3901" y="4466"/>
                  </a:cubicBezTo>
                  <a:cubicBezTo>
                    <a:pt x="3921" y="4457"/>
                    <a:pt x="3941" y="4445"/>
                    <a:pt x="3943" y="4436"/>
                  </a:cubicBezTo>
                  <a:cubicBezTo>
                    <a:pt x="3944" y="4432"/>
                    <a:pt x="3945" y="4428"/>
                    <a:pt x="3945" y="4423"/>
                  </a:cubicBezTo>
                  <a:cubicBezTo>
                    <a:pt x="3945" y="4410"/>
                    <a:pt x="3941" y="4399"/>
                    <a:pt x="3940" y="4397"/>
                  </a:cubicBezTo>
                  <a:cubicBezTo>
                    <a:pt x="3939" y="4397"/>
                    <a:pt x="3937" y="4397"/>
                    <a:pt x="3934" y="4396"/>
                  </a:cubicBezTo>
                  <a:cubicBezTo>
                    <a:pt x="3933" y="4396"/>
                    <a:pt x="3933" y="4396"/>
                    <a:pt x="3932" y="4396"/>
                  </a:cubicBezTo>
                  <a:cubicBezTo>
                    <a:pt x="3931" y="4396"/>
                    <a:pt x="3931" y="4396"/>
                    <a:pt x="3930" y="4395"/>
                  </a:cubicBezTo>
                  <a:cubicBezTo>
                    <a:pt x="3930" y="4395"/>
                    <a:pt x="3930" y="4395"/>
                    <a:pt x="3930" y="4395"/>
                  </a:cubicBezTo>
                  <a:cubicBezTo>
                    <a:pt x="3908" y="4391"/>
                    <a:pt x="3858" y="4383"/>
                    <a:pt x="3825" y="4361"/>
                  </a:cubicBezTo>
                  <a:cubicBezTo>
                    <a:pt x="3825" y="4360"/>
                    <a:pt x="3825" y="4360"/>
                    <a:pt x="3825" y="4360"/>
                  </a:cubicBezTo>
                  <a:close/>
                  <a:moveTo>
                    <a:pt x="3960" y="4326"/>
                  </a:moveTo>
                  <a:cubicBezTo>
                    <a:pt x="3960" y="4327"/>
                    <a:pt x="3961" y="4327"/>
                    <a:pt x="3962" y="4327"/>
                  </a:cubicBezTo>
                  <a:cubicBezTo>
                    <a:pt x="3962" y="4327"/>
                    <a:pt x="3963" y="4328"/>
                    <a:pt x="3964" y="4328"/>
                  </a:cubicBezTo>
                  <a:cubicBezTo>
                    <a:pt x="3969" y="4329"/>
                    <a:pt x="3975" y="4330"/>
                    <a:pt x="3981" y="4330"/>
                  </a:cubicBezTo>
                  <a:cubicBezTo>
                    <a:pt x="3987" y="4331"/>
                    <a:pt x="4018" y="4333"/>
                    <a:pt x="4033" y="4301"/>
                  </a:cubicBezTo>
                  <a:cubicBezTo>
                    <a:pt x="4034" y="4297"/>
                    <a:pt x="4040" y="4274"/>
                    <a:pt x="4029" y="4265"/>
                  </a:cubicBezTo>
                  <a:cubicBezTo>
                    <a:pt x="4026" y="4261"/>
                    <a:pt x="4009" y="4262"/>
                    <a:pt x="3995" y="4263"/>
                  </a:cubicBezTo>
                  <a:cubicBezTo>
                    <a:pt x="3993" y="4263"/>
                    <a:pt x="3991" y="4263"/>
                    <a:pt x="3989" y="4263"/>
                  </a:cubicBezTo>
                  <a:cubicBezTo>
                    <a:pt x="3988" y="4263"/>
                    <a:pt x="3988" y="4263"/>
                    <a:pt x="3987" y="4263"/>
                  </a:cubicBezTo>
                  <a:cubicBezTo>
                    <a:pt x="3986" y="4263"/>
                    <a:pt x="3985" y="4263"/>
                    <a:pt x="3985" y="4263"/>
                  </a:cubicBezTo>
                  <a:cubicBezTo>
                    <a:pt x="3960" y="4264"/>
                    <a:pt x="3928" y="4264"/>
                    <a:pt x="3904" y="4249"/>
                  </a:cubicBezTo>
                  <a:cubicBezTo>
                    <a:pt x="3910" y="4272"/>
                    <a:pt x="3925" y="4314"/>
                    <a:pt x="3960" y="4326"/>
                  </a:cubicBezTo>
                  <a:close/>
                  <a:moveTo>
                    <a:pt x="3978" y="4152"/>
                  </a:moveTo>
                  <a:cubicBezTo>
                    <a:pt x="3989" y="4161"/>
                    <a:pt x="4003" y="4165"/>
                    <a:pt x="4019" y="4165"/>
                  </a:cubicBezTo>
                  <a:cubicBezTo>
                    <a:pt x="4020" y="4165"/>
                    <a:pt x="4021" y="4165"/>
                    <a:pt x="4021" y="4165"/>
                  </a:cubicBezTo>
                  <a:cubicBezTo>
                    <a:pt x="4022" y="4165"/>
                    <a:pt x="4023" y="4165"/>
                    <a:pt x="4024" y="4165"/>
                  </a:cubicBezTo>
                  <a:cubicBezTo>
                    <a:pt x="4027" y="4164"/>
                    <a:pt x="4031" y="4164"/>
                    <a:pt x="4034" y="4163"/>
                  </a:cubicBezTo>
                  <a:cubicBezTo>
                    <a:pt x="4037" y="4163"/>
                    <a:pt x="4057" y="4157"/>
                    <a:pt x="4063" y="4144"/>
                  </a:cubicBezTo>
                  <a:cubicBezTo>
                    <a:pt x="4065" y="4141"/>
                    <a:pt x="4066" y="4138"/>
                    <a:pt x="4066" y="4134"/>
                  </a:cubicBezTo>
                  <a:cubicBezTo>
                    <a:pt x="4066" y="4131"/>
                    <a:pt x="4065" y="4126"/>
                    <a:pt x="4063" y="4122"/>
                  </a:cubicBezTo>
                  <a:cubicBezTo>
                    <a:pt x="4056" y="4106"/>
                    <a:pt x="4052" y="4100"/>
                    <a:pt x="4050" y="4098"/>
                  </a:cubicBezTo>
                  <a:cubicBezTo>
                    <a:pt x="4049" y="4098"/>
                    <a:pt x="4047" y="4098"/>
                    <a:pt x="4044" y="4099"/>
                  </a:cubicBezTo>
                  <a:cubicBezTo>
                    <a:pt x="4044" y="4099"/>
                    <a:pt x="4043" y="4099"/>
                    <a:pt x="4042" y="4099"/>
                  </a:cubicBezTo>
                  <a:cubicBezTo>
                    <a:pt x="4041" y="4099"/>
                    <a:pt x="4041" y="4099"/>
                    <a:pt x="4040" y="4099"/>
                  </a:cubicBezTo>
                  <a:cubicBezTo>
                    <a:pt x="4024" y="4102"/>
                    <a:pt x="3991" y="4103"/>
                    <a:pt x="3942" y="4088"/>
                  </a:cubicBezTo>
                  <a:cubicBezTo>
                    <a:pt x="3946" y="4104"/>
                    <a:pt x="3955" y="4134"/>
                    <a:pt x="3978" y="4152"/>
                  </a:cubicBezTo>
                  <a:close/>
                  <a:moveTo>
                    <a:pt x="2855" y="923"/>
                  </a:moveTo>
                  <a:cubicBezTo>
                    <a:pt x="2858" y="918"/>
                    <a:pt x="2863" y="914"/>
                    <a:pt x="2870" y="912"/>
                  </a:cubicBezTo>
                  <a:cubicBezTo>
                    <a:pt x="2872" y="911"/>
                    <a:pt x="2876" y="911"/>
                    <a:pt x="2879" y="910"/>
                  </a:cubicBezTo>
                  <a:cubicBezTo>
                    <a:pt x="2876" y="905"/>
                    <a:pt x="2873" y="899"/>
                    <a:pt x="2870" y="892"/>
                  </a:cubicBezTo>
                  <a:cubicBezTo>
                    <a:pt x="2867" y="897"/>
                    <a:pt x="2857" y="918"/>
                    <a:pt x="2855" y="923"/>
                  </a:cubicBezTo>
                  <a:close/>
                  <a:moveTo>
                    <a:pt x="3405" y="713"/>
                  </a:moveTo>
                  <a:cubicBezTo>
                    <a:pt x="3405" y="713"/>
                    <a:pt x="3452" y="789"/>
                    <a:pt x="3454" y="792"/>
                  </a:cubicBezTo>
                  <a:cubicBezTo>
                    <a:pt x="3457" y="790"/>
                    <a:pt x="3509" y="758"/>
                    <a:pt x="3510" y="757"/>
                  </a:cubicBezTo>
                  <a:cubicBezTo>
                    <a:pt x="3511" y="755"/>
                    <a:pt x="3515" y="732"/>
                    <a:pt x="3516" y="730"/>
                  </a:cubicBezTo>
                  <a:cubicBezTo>
                    <a:pt x="3515" y="729"/>
                    <a:pt x="3476" y="672"/>
                    <a:pt x="3474" y="669"/>
                  </a:cubicBezTo>
                  <a:cubicBezTo>
                    <a:pt x="3473" y="670"/>
                    <a:pt x="3407" y="711"/>
                    <a:pt x="3405" y="713"/>
                  </a:cubicBezTo>
                  <a:close/>
                  <a:moveTo>
                    <a:pt x="2812" y="981"/>
                  </a:moveTo>
                  <a:cubicBezTo>
                    <a:pt x="2812" y="981"/>
                    <a:pt x="2818" y="968"/>
                    <a:pt x="2819" y="966"/>
                  </a:cubicBezTo>
                  <a:cubicBezTo>
                    <a:pt x="2816" y="964"/>
                    <a:pt x="2748" y="922"/>
                    <a:pt x="2745" y="919"/>
                  </a:cubicBezTo>
                  <a:cubicBezTo>
                    <a:pt x="2743" y="923"/>
                    <a:pt x="2702" y="997"/>
                    <a:pt x="2701" y="1000"/>
                  </a:cubicBezTo>
                  <a:cubicBezTo>
                    <a:pt x="2706" y="1003"/>
                    <a:pt x="2776" y="1047"/>
                    <a:pt x="2779" y="1049"/>
                  </a:cubicBezTo>
                  <a:cubicBezTo>
                    <a:pt x="2781" y="1045"/>
                    <a:pt x="2812" y="981"/>
                    <a:pt x="2812" y="981"/>
                  </a:cubicBezTo>
                  <a:close/>
                  <a:moveTo>
                    <a:pt x="3274" y="687"/>
                  </a:moveTo>
                  <a:cubicBezTo>
                    <a:pt x="3274" y="687"/>
                    <a:pt x="3309" y="751"/>
                    <a:pt x="3311" y="755"/>
                  </a:cubicBezTo>
                  <a:cubicBezTo>
                    <a:pt x="3315" y="752"/>
                    <a:pt x="3382" y="710"/>
                    <a:pt x="3385" y="708"/>
                  </a:cubicBezTo>
                  <a:cubicBezTo>
                    <a:pt x="3383" y="705"/>
                    <a:pt x="3344" y="642"/>
                    <a:pt x="3344" y="641"/>
                  </a:cubicBezTo>
                  <a:cubicBezTo>
                    <a:pt x="3340" y="643"/>
                    <a:pt x="3277" y="685"/>
                    <a:pt x="3274" y="687"/>
                  </a:cubicBezTo>
                  <a:close/>
                  <a:moveTo>
                    <a:pt x="2761" y="695"/>
                  </a:moveTo>
                  <a:cubicBezTo>
                    <a:pt x="2759" y="698"/>
                    <a:pt x="2724" y="762"/>
                    <a:pt x="2724" y="762"/>
                  </a:cubicBezTo>
                  <a:cubicBezTo>
                    <a:pt x="2727" y="764"/>
                    <a:pt x="2788" y="803"/>
                    <a:pt x="2791" y="805"/>
                  </a:cubicBezTo>
                  <a:cubicBezTo>
                    <a:pt x="2793" y="801"/>
                    <a:pt x="2824" y="745"/>
                    <a:pt x="2825" y="744"/>
                  </a:cubicBezTo>
                  <a:cubicBezTo>
                    <a:pt x="2824" y="743"/>
                    <a:pt x="2823" y="736"/>
                    <a:pt x="2823" y="735"/>
                  </a:cubicBezTo>
                  <a:cubicBezTo>
                    <a:pt x="2821" y="734"/>
                    <a:pt x="2765" y="697"/>
                    <a:pt x="2761" y="695"/>
                  </a:cubicBezTo>
                  <a:close/>
                  <a:moveTo>
                    <a:pt x="3239" y="817"/>
                  </a:moveTo>
                  <a:cubicBezTo>
                    <a:pt x="3241" y="821"/>
                    <a:pt x="3282" y="896"/>
                    <a:pt x="3284" y="899"/>
                  </a:cubicBezTo>
                  <a:cubicBezTo>
                    <a:pt x="3287" y="897"/>
                    <a:pt x="3349" y="858"/>
                    <a:pt x="3351" y="857"/>
                  </a:cubicBezTo>
                  <a:cubicBezTo>
                    <a:pt x="3350" y="854"/>
                    <a:pt x="3308" y="778"/>
                    <a:pt x="3306" y="775"/>
                  </a:cubicBezTo>
                  <a:cubicBezTo>
                    <a:pt x="3305" y="775"/>
                    <a:pt x="3242" y="815"/>
                    <a:pt x="3239" y="817"/>
                  </a:cubicBezTo>
                  <a:close/>
                  <a:moveTo>
                    <a:pt x="3370" y="862"/>
                  </a:moveTo>
                  <a:cubicBezTo>
                    <a:pt x="3372" y="864"/>
                    <a:pt x="3413" y="938"/>
                    <a:pt x="3414" y="942"/>
                  </a:cubicBezTo>
                  <a:cubicBezTo>
                    <a:pt x="3418" y="940"/>
                    <a:pt x="3456" y="916"/>
                    <a:pt x="3457" y="915"/>
                  </a:cubicBezTo>
                  <a:cubicBezTo>
                    <a:pt x="3457" y="914"/>
                    <a:pt x="3478" y="862"/>
                    <a:pt x="3479" y="860"/>
                  </a:cubicBezTo>
                  <a:cubicBezTo>
                    <a:pt x="3478" y="858"/>
                    <a:pt x="3451" y="814"/>
                    <a:pt x="3449" y="812"/>
                  </a:cubicBezTo>
                  <a:cubicBezTo>
                    <a:pt x="3448" y="813"/>
                    <a:pt x="3373" y="860"/>
                    <a:pt x="3370" y="862"/>
                  </a:cubicBezTo>
                  <a:close/>
                  <a:moveTo>
                    <a:pt x="3114" y="850"/>
                  </a:moveTo>
                  <a:lnTo>
                    <a:pt x="3109" y="852"/>
                  </a:lnTo>
                  <a:lnTo>
                    <a:pt x="3103" y="854"/>
                  </a:lnTo>
                  <a:cubicBezTo>
                    <a:pt x="3089" y="860"/>
                    <a:pt x="3073" y="872"/>
                    <a:pt x="3059" y="886"/>
                  </a:cubicBezTo>
                  <a:cubicBezTo>
                    <a:pt x="3059" y="886"/>
                    <a:pt x="3049" y="897"/>
                    <a:pt x="3048" y="898"/>
                  </a:cubicBezTo>
                  <a:cubicBezTo>
                    <a:pt x="3048" y="899"/>
                    <a:pt x="3048" y="900"/>
                    <a:pt x="3048" y="900"/>
                  </a:cubicBezTo>
                  <a:cubicBezTo>
                    <a:pt x="3049" y="912"/>
                    <a:pt x="3050" y="924"/>
                    <a:pt x="3050" y="936"/>
                  </a:cubicBezTo>
                  <a:cubicBezTo>
                    <a:pt x="3050" y="936"/>
                    <a:pt x="3050" y="951"/>
                    <a:pt x="3050" y="952"/>
                  </a:cubicBezTo>
                  <a:cubicBezTo>
                    <a:pt x="3052" y="951"/>
                    <a:pt x="3055" y="950"/>
                    <a:pt x="3055" y="950"/>
                  </a:cubicBezTo>
                  <a:cubicBezTo>
                    <a:pt x="3063" y="945"/>
                    <a:pt x="3072" y="939"/>
                    <a:pt x="3080" y="932"/>
                  </a:cubicBezTo>
                  <a:lnTo>
                    <a:pt x="3091" y="923"/>
                  </a:lnTo>
                  <a:cubicBezTo>
                    <a:pt x="3091" y="923"/>
                    <a:pt x="3094" y="920"/>
                    <a:pt x="3094" y="920"/>
                  </a:cubicBezTo>
                  <a:lnTo>
                    <a:pt x="3097" y="917"/>
                  </a:lnTo>
                  <a:lnTo>
                    <a:pt x="3098" y="916"/>
                  </a:lnTo>
                  <a:lnTo>
                    <a:pt x="3109" y="903"/>
                  </a:lnTo>
                  <a:cubicBezTo>
                    <a:pt x="3109" y="903"/>
                    <a:pt x="3117" y="892"/>
                    <a:pt x="3117" y="892"/>
                  </a:cubicBezTo>
                  <a:lnTo>
                    <a:pt x="3118" y="891"/>
                  </a:lnTo>
                  <a:lnTo>
                    <a:pt x="3120" y="887"/>
                  </a:lnTo>
                  <a:cubicBezTo>
                    <a:pt x="3120" y="887"/>
                    <a:pt x="3124" y="879"/>
                    <a:pt x="3125" y="878"/>
                  </a:cubicBezTo>
                  <a:lnTo>
                    <a:pt x="3128" y="871"/>
                  </a:lnTo>
                  <a:cubicBezTo>
                    <a:pt x="3129" y="866"/>
                    <a:pt x="3130" y="862"/>
                    <a:pt x="3130" y="859"/>
                  </a:cubicBezTo>
                  <a:lnTo>
                    <a:pt x="3130" y="858"/>
                  </a:lnTo>
                  <a:lnTo>
                    <a:pt x="3130" y="854"/>
                  </a:lnTo>
                  <a:lnTo>
                    <a:pt x="3128" y="852"/>
                  </a:lnTo>
                  <a:cubicBezTo>
                    <a:pt x="3128" y="852"/>
                    <a:pt x="3128" y="852"/>
                    <a:pt x="3128" y="851"/>
                  </a:cubicBezTo>
                  <a:cubicBezTo>
                    <a:pt x="3128" y="851"/>
                    <a:pt x="3128" y="851"/>
                    <a:pt x="3128" y="851"/>
                  </a:cubicBezTo>
                  <a:cubicBezTo>
                    <a:pt x="3128" y="851"/>
                    <a:pt x="3127" y="851"/>
                    <a:pt x="3126" y="850"/>
                  </a:cubicBezTo>
                  <a:lnTo>
                    <a:pt x="3126" y="850"/>
                  </a:lnTo>
                  <a:cubicBezTo>
                    <a:pt x="3126" y="850"/>
                    <a:pt x="3125" y="850"/>
                    <a:pt x="3125" y="850"/>
                  </a:cubicBezTo>
                  <a:lnTo>
                    <a:pt x="3123" y="849"/>
                  </a:lnTo>
                  <a:lnTo>
                    <a:pt x="3121" y="849"/>
                  </a:lnTo>
                  <a:lnTo>
                    <a:pt x="3114" y="850"/>
                  </a:lnTo>
                  <a:close/>
                  <a:moveTo>
                    <a:pt x="3000" y="1034"/>
                  </a:moveTo>
                  <a:cubicBezTo>
                    <a:pt x="2991" y="1043"/>
                    <a:pt x="2973" y="1049"/>
                    <a:pt x="2952" y="1051"/>
                  </a:cubicBezTo>
                  <a:cubicBezTo>
                    <a:pt x="2957" y="1051"/>
                    <a:pt x="3006" y="1051"/>
                    <a:pt x="3006" y="1050"/>
                  </a:cubicBezTo>
                  <a:cubicBezTo>
                    <a:pt x="3006" y="1048"/>
                    <a:pt x="3006" y="1039"/>
                    <a:pt x="3006" y="1037"/>
                  </a:cubicBezTo>
                  <a:cubicBezTo>
                    <a:pt x="3005" y="1037"/>
                    <a:pt x="3004" y="1037"/>
                    <a:pt x="3004" y="1037"/>
                  </a:cubicBezTo>
                  <a:cubicBezTo>
                    <a:pt x="3004" y="1037"/>
                    <a:pt x="3002" y="1035"/>
                    <a:pt x="3000" y="1034"/>
                  </a:cubicBezTo>
                  <a:close/>
                  <a:moveTo>
                    <a:pt x="3186" y="798"/>
                  </a:moveTo>
                  <a:cubicBezTo>
                    <a:pt x="3186" y="798"/>
                    <a:pt x="3186" y="798"/>
                    <a:pt x="3186" y="798"/>
                  </a:cubicBezTo>
                  <a:lnTo>
                    <a:pt x="3182" y="813"/>
                  </a:lnTo>
                  <a:cubicBezTo>
                    <a:pt x="3182" y="813"/>
                    <a:pt x="3174" y="839"/>
                    <a:pt x="3173" y="841"/>
                  </a:cubicBezTo>
                  <a:cubicBezTo>
                    <a:pt x="3181" y="837"/>
                    <a:pt x="3217" y="814"/>
                    <a:pt x="3220" y="812"/>
                  </a:cubicBezTo>
                  <a:cubicBezTo>
                    <a:pt x="3219" y="810"/>
                    <a:pt x="3200" y="775"/>
                    <a:pt x="3200" y="775"/>
                  </a:cubicBezTo>
                  <a:cubicBezTo>
                    <a:pt x="3200" y="775"/>
                    <a:pt x="3194" y="765"/>
                    <a:pt x="3194" y="765"/>
                  </a:cubicBezTo>
                  <a:cubicBezTo>
                    <a:pt x="3194" y="767"/>
                    <a:pt x="3187" y="793"/>
                    <a:pt x="3186" y="798"/>
                  </a:cubicBezTo>
                  <a:close/>
                  <a:moveTo>
                    <a:pt x="3012" y="749"/>
                  </a:moveTo>
                  <a:cubicBezTo>
                    <a:pt x="3012" y="749"/>
                    <a:pt x="3012" y="749"/>
                    <a:pt x="3011" y="749"/>
                  </a:cubicBezTo>
                  <a:lnTo>
                    <a:pt x="3011" y="749"/>
                  </a:lnTo>
                  <a:cubicBezTo>
                    <a:pt x="3011" y="749"/>
                    <a:pt x="3008" y="749"/>
                    <a:pt x="3008" y="749"/>
                  </a:cubicBezTo>
                  <a:lnTo>
                    <a:pt x="3006" y="749"/>
                  </a:lnTo>
                  <a:cubicBezTo>
                    <a:pt x="3002" y="750"/>
                    <a:pt x="2998" y="753"/>
                    <a:pt x="2995" y="756"/>
                  </a:cubicBezTo>
                  <a:cubicBezTo>
                    <a:pt x="2990" y="760"/>
                    <a:pt x="2988" y="766"/>
                    <a:pt x="2988" y="772"/>
                  </a:cubicBezTo>
                  <a:cubicBezTo>
                    <a:pt x="2988" y="784"/>
                    <a:pt x="2996" y="793"/>
                    <a:pt x="3007" y="796"/>
                  </a:cubicBezTo>
                  <a:lnTo>
                    <a:pt x="3007" y="796"/>
                  </a:lnTo>
                  <a:cubicBezTo>
                    <a:pt x="3007" y="796"/>
                    <a:pt x="3011" y="796"/>
                    <a:pt x="3011" y="796"/>
                  </a:cubicBezTo>
                  <a:lnTo>
                    <a:pt x="3016" y="796"/>
                  </a:lnTo>
                  <a:cubicBezTo>
                    <a:pt x="3016" y="796"/>
                    <a:pt x="3017" y="796"/>
                    <a:pt x="3017" y="796"/>
                  </a:cubicBezTo>
                  <a:cubicBezTo>
                    <a:pt x="3027" y="793"/>
                    <a:pt x="3035" y="783"/>
                    <a:pt x="3035" y="772"/>
                  </a:cubicBezTo>
                  <a:cubicBezTo>
                    <a:pt x="3035" y="762"/>
                    <a:pt x="3028" y="752"/>
                    <a:pt x="3017" y="749"/>
                  </a:cubicBezTo>
                  <a:lnTo>
                    <a:pt x="3015" y="749"/>
                  </a:lnTo>
                  <a:lnTo>
                    <a:pt x="3012" y="749"/>
                  </a:lnTo>
                  <a:close/>
                  <a:moveTo>
                    <a:pt x="3375" y="1059"/>
                  </a:moveTo>
                  <a:cubicBezTo>
                    <a:pt x="3387" y="1047"/>
                    <a:pt x="3404" y="1019"/>
                    <a:pt x="3423" y="986"/>
                  </a:cubicBezTo>
                  <a:cubicBezTo>
                    <a:pt x="3422" y="984"/>
                    <a:pt x="3410" y="963"/>
                    <a:pt x="3409" y="962"/>
                  </a:cubicBezTo>
                  <a:cubicBezTo>
                    <a:pt x="3406" y="964"/>
                    <a:pt x="3389" y="975"/>
                    <a:pt x="3389" y="975"/>
                  </a:cubicBezTo>
                  <a:lnTo>
                    <a:pt x="3367" y="988"/>
                  </a:lnTo>
                  <a:cubicBezTo>
                    <a:pt x="3367" y="988"/>
                    <a:pt x="3342" y="1004"/>
                    <a:pt x="3341" y="1005"/>
                  </a:cubicBezTo>
                  <a:cubicBezTo>
                    <a:pt x="3343" y="1009"/>
                    <a:pt x="3370" y="1058"/>
                    <a:pt x="3371" y="1059"/>
                  </a:cubicBezTo>
                  <a:lnTo>
                    <a:pt x="3375" y="1059"/>
                  </a:lnTo>
                  <a:close/>
                  <a:moveTo>
                    <a:pt x="2852" y="657"/>
                  </a:moveTo>
                  <a:cubicBezTo>
                    <a:pt x="2852" y="657"/>
                    <a:pt x="2847" y="658"/>
                    <a:pt x="2847" y="658"/>
                  </a:cubicBezTo>
                  <a:lnTo>
                    <a:pt x="2842" y="658"/>
                  </a:lnTo>
                  <a:cubicBezTo>
                    <a:pt x="2835" y="659"/>
                    <a:pt x="2829" y="658"/>
                    <a:pt x="2822" y="657"/>
                  </a:cubicBezTo>
                  <a:cubicBezTo>
                    <a:pt x="2823" y="661"/>
                    <a:pt x="2827" y="681"/>
                    <a:pt x="2827" y="682"/>
                  </a:cubicBezTo>
                  <a:cubicBezTo>
                    <a:pt x="2834" y="684"/>
                    <a:pt x="2842" y="684"/>
                    <a:pt x="2849" y="684"/>
                  </a:cubicBezTo>
                  <a:cubicBezTo>
                    <a:pt x="2849" y="683"/>
                    <a:pt x="2853" y="683"/>
                    <a:pt x="2853" y="683"/>
                  </a:cubicBezTo>
                  <a:lnTo>
                    <a:pt x="2856" y="682"/>
                  </a:lnTo>
                  <a:cubicBezTo>
                    <a:pt x="2856" y="682"/>
                    <a:pt x="2857" y="682"/>
                    <a:pt x="2857" y="682"/>
                  </a:cubicBezTo>
                  <a:cubicBezTo>
                    <a:pt x="2857" y="682"/>
                    <a:pt x="2858" y="681"/>
                    <a:pt x="2858" y="681"/>
                  </a:cubicBezTo>
                  <a:cubicBezTo>
                    <a:pt x="2858" y="681"/>
                    <a:pt x="2862" y="680"/>
                    <a:pt x="2862" y="680"/>
                  </a:cubicBezTo>
                  <a:cubicBezTo>
                    <a:pt x="2865" y="678"/>
                    <a:pt x="2867" y="677"/>
                    <a:pt x="2870" y="675"/>
                  </a:cubicBezTo>
                  <a:cubicBezTo>
                    <a:pt x="2869" y="671"/>
                    <a:pt x="2868" y="657"/>
                    <a:pt x="2867" y="652"/>
                  </a:cubicBezTo>
                  <a:cubicBezTo>
                    <a:pt x="2864" y="653"/>
                    <a:pt x="2861" y="655"/>
                    <a:pt x="2857" y="656"/>
                  </a:cubicBezTo>
                  <a:cubicBezTo>
                    <a:pt x="2857" y="656"/>
                    <a:pt x="2852" y="657"/>
                    <a:pt x="2852" y="657"/>
                  </a:cubicBezTo>
                  <a:close/>
                  <a:moveTo>
                    <a:pt x="3446" y="939"/>
                  </a:moveTo>
                  <a:cubicBezTo>
                    <a:pt x="3443" y="941"/>
                    <a:pt x="3424" y="953"/>
                    <a:pt x="3421" y="954"/>
                  </a:cubicBezTo>
                  <a:cubicBezTo>
                    <a:pt x="3423" y="957"/>
                    <a:pt x="3430" y="970"/>
                    <a:pt x="3430" y="970"/>
                  </a:cubicBezTo>
                  <a:cubicBezTo>
                    <a:pt x="3436" y="960"/>
                    <a:pt x="3441" y="949"/>
                    <a:pt x="3446" y="939"/>
                  </a:cubicBezTo>
                  <a:close/>
                  <a:moveTo>
                    <a:pt x="2803" y="812"/>
                  </a:moveTo>
                  <a:cubicBezTo>
                    <a:pt x="2805" y="813"/>
                    <a:pt x="2848" y="840"/>
                    <a:pt x="2850" y="842"/>
                  </a:cubicBezTo>
                  <a:cubicBezTo>
                    <a:pt x="2850" y="840"/>
                    <a:pt x="2841" y="813"/>
                    <a:pt x="2841" y="813"/>
                  </a:cubicBezTo>
                  <a:lnTo>
                    <a:pt x="2840" y="810"/>
                  </a:lnTo>
                  <a:lnTo>
                    <a:pt x="2838" y="801"/>
                  </a:lnTo>
                  <a:lnTo>
                    <a:pt x="2831" y="773"/>
                  </a:lnTo>
                  <a:lnTo>
                    <a:pt x="2830" y="770"/>
                  </a:lnTo>
                  <a:cubicBezTo>
                    <a:pt x="2830" y="770"/>
                    <a:pt x="2830" y="767"/>
                    <a:pt x="2829" y="765"/>
                  </a:cubicBezTo>
                  <a:cubicBezTo>
                    <a:pt x="2828" y="767"/>
                    <a:pt x="2805" y="809"/>
                    <a:pt x="2803" y="812"/>
                  </a:cubicBezTo>
                  <a:close/>
                  <a:moveTo>
                    <a:pt x="3020" y="1036"/>
                  </a:moveTo>
                  <a:cubicBezTo>
                    <a:pt x="3020" y="1037"/>
                    <a:pt x="3020" y="1047"/>
                    <a:pt x="3021" y="1050"/>
                  </a:cubicBezTo>
                  <a:cubicBezTo>
                    <a:pt x="3024" y="1050"/>
                    <a:pt x="3065" y="1051"/>
                    <a:pt x="3065" y="1051"/>
                  </a:cubicBezTo>
                  <a:cubicBezTo>
                    <a:pt x="3065" y="1051"/>
                    <a:pt x="3067" y="1051"/>
                    <a:pt x="3070" y="1051"/>
                  </a:cubicBezTo>
                  <a:cubicBezTo>
                    <a:pt x="3049" y="1049"/>
                    <a:pt x="3032" y="1043"/>
                    <a:pt x="3023" y="1034"/>
                  </a:cubicBezTo>
                  <a:cubicBezTo>
                    <a:pt x="3022" y="1035"/>
                    <a:pt x="3021" y="1035"/>
                    <a:pt x="3020" y="1036"/>
                  </a:cubicBezTo>
                  <a:close/>
                  <a:moveTo>
                    <a:pt x="2890" y="812"/>
                  </a:moveTo>
                  <a:lnTo>
                    <a:pt x="2891" y="811"/>
                  </a:lnTo>
                  <a:lnTo>
                    <a:pt x="2890" y="812"/>
                  </a:lnTo>
                  <a:lnTo>
                    <a:pt x="2889" y="812"/>
                  </a:lnTo>
                  <a:cubicBezTo>
                    <a:pt x="2889" y="812"/>
                    <a:pt x="2886" y="813"/>
                    <a:pt x="2886" y="813"/>
                  </a:cubicBezTo>
                  <a:lnTo>
                    <a:pt x="2884" y="814"/>
                  </a:lnTo>
                  <a:lnTo>
                    <a:pt x="2881" y="815"/>
                  </a:lnTo>
                  <a:cubicBezTo>
                    <a:pt x="2881" y="815"/>
                    <a:pt x="2880" y="815"/>
                    <a:pt x="2881" y="815"/>
                  </a:cubicBezTo>
                  <a:lnTo>
                    <a:pt x="2879" y="815"/>
                  </a:lnTo>
                  <a:cubicBezTo>
                    <a:pt x="2872" y="817"/>
                    <a:pt x="2865" y="817"/>
                    <a:pt x="2857" y="816"/>
                  </a:cubicBezTo>
                  <a:cubicBezTo>
                    <a:pt x="2859" y="821"/>
                    <a:pt x="2864" y="840"/>
                    <a:pt x="2865" y="842"/>
                  </a:cubicBezTo>
                  <a:cubicBezTo>
                    <a:pt x="2869" y="842"/>
                    <a:pt x="2874" y="842"/>
                    <a:pt x="2879" y="841"/>
                  </a:cubicBezTo>
                  <a:lnTo>
                    <a:pt x="2880" y="841"/>
                  </a:lnTo>
                  <a:cubicBezTo>
                    <a:pt x="2880" y="841"/>
                    <a:pt x="2884" y="840"/>
                    <a:pt x="2884" y="840"/>
                  </a:cubicBezTo>
                  <a:cubicBezTo>
                    <a:pt x="2884" y="840"/>
                    <a:pt x="2885" y="840"/>
                    <a:pt x="2885" y="840"/>
                  </a:cubicBezTo>
                  <a:lnTo>
                    <a:pt x="2887" y="839"/>
                  </a:lnTo>
                  <a:cubicBezTo>
                    <a:pt x="2887" y="839"/>
                    <a:pt x="2888" y="839"/>
                    <a:pt x="2888" y="839"/>
                  </a:cubicBezTo>
                  <a:cubicBezTo>
                    <a:pt x="2888" y="839"/>
                    <a:pt x="2891" y="837"/>
                    <a:pt x="2891" y="837"/>
                  </a:cubicBezTo>
                  <a:cubicBezTo>
                    <a:pt x="2891" y="837"/>
                    <a:pt x="2891" y="837"/>
                    <a:pt x="2892" y="837"/>
                  </a:cubicBezTo>
                  <a:lnTo>
                    <a:pt x="2893" y="836"/>
                  </a:lnTo>
                  <a:cubicBezTo>
                    <a:pt x="2893" y="836"/>
                    <a:pt x="2896" y="836"/>
                    <a:pt x="2895" y="836"/>
                  </a:cubicBezTo>
                  <a:cubicBezTo>
                    <a:pt x="2895" y="836"/>
                    <a:pt x="2900" y="833"/>
                    <a:pt x="2902" y="832"/>
                  </a:cubicBezTo>
                  <a:cubicBezTo>
                    <a:pt x="2901" y="830"/>
                    <a:pt x="2896" y="813"/>
                    <a:pt x="2895" y="809"/>
                  </a:cubicBezTo>
                  <a:cubicBezTo>
                    <a:pt x="2893" y="810"/>
                    <a:pt x="2890" y="812"/>
                    <a:pt x="2890" y="812"/>
                  </a:cubicBezTo>
                  <a:close/>
                  <a:moveTo>
                    <a:pt x="3355" y="633"/>
                  </a:moveTo>
                  <a:cubicBezTo>
                    <a:pt x="3357" y="636"/>
                    <a:pt x="3395" y="697"/>
                    <a:pt x="3397" y="701"/>
                  </a:cubicBezTo>
                  <a:cubicBezTo>
                    <a:pt x="3399" y="699"/>
                    <a:pt x="3463" y="659"/>
                    <a:pt x="3466" y="657"/>
                  </a:cubicBezTo>
                  <a:cubicBezTo>
                    <a:pt x="3464" y="654"/>
                    <a:pt x="3423" y="594"/>
                    <a:pt x="3421" y="590"/>
                  </a:cubicBezTo>
                  <a:cubicBezTo>
                    <a:pt x="3418" y="592"/>
                    <a:pt x="3358" y="631"/>
                    <a:pt x="3355" y="633"/>
                  </a:cubicBezTo>
                  <a:close/>
                  <a:moveTo>
                    <a:pt x="3172" y="697"/>
                  </a:moveTo>
                  <a:lnTo>
                    <a:pt x="3168" y="697"/>
                  </a:lnTo>
                  <a:cubicBezTo>
                    <a:pt x="3168" y="697"/>
                    <a:pt x="3167" y="697"/>
                    <a:pt x="3167" y="697"/>
                  </a:cubicBezTo>
                  <a:lnTo>
                    <a:pt x="3162" y="695"/>
                  </a:lnTo>
                  <a:lnTo>
                    <a:pt x="3159" y="694"/>
                  </a:lnTo>
                  <a:lnTo>
                    <a:pt x="3158" y="694"/>
                  </a:lnTo>
                  <a:lnTo>
                    <a:pt x="3153" y="692"/>
                  </a:lnTo>
                  <a:cubicBezTo>
                    <a:pt x="3153" y="692"/>
                    <a:pt x="3152" y="691"/>
                    <a:pt x="3151" y="691"/>
                  </a:cubicBezTo>
                  <a:cubicBezTo>
                    <a:pt x="3151" y="695"/>
                    <a:pt x="3148" y="713"/>
                    <a:pt x="3147" y="715"/>
                  </a:cubicBezTo>
                  <a:cubicBezTo>
                    <a:pt x="3149" y="716"/>
                    <a:pt x="3154" y="719"/>
                    <a:pt x="3154" y="719"/>
                  </a:cubicBezTo>
                  <a:cubicBezTo>
                    <a:pt x="3154" y="719"/>
                    <a:pt x="3156" y="720"/>
                    <a:pt x="3156" y="720"/>
                  </a:cubicBezTo>
                  <a:lnTo>
                    <a:pt x="3157" y="720"/>
                  </a:lnTo>
                  <a:lnTo>
                    <a:pt x="3158" y="721"/>
                  </a:lnTo>
                  <a:lnTo>
                    <a:pt x="3160" y="721"/>
                  </a:lnTo>
                  <a:lnTo>
                    <a:pt x="3161" y="721"/>
                  </a:lnTo>
                  <a:lnTo>
                    <a:pt x="3162" y="722"/>
                  </a:lnTo>
                  <a:lnTo>
                    <a:pt x="3163" y="722"/>
                  </a:lnTo>
                  <a:lnTo>
                    <a:pt x="3164" y="722"/>
                  </a:lnTo>
                  <a:lnTo>
                    <a:pt x="3165" y="722"/>
                  </a:lnTo>
                  <a:cubicBezTo>
                    <a:pt x="3169" y="723"/>
                    <a:pt x="3172" y="723"/>
                    <a:pt x="3175" y="723"/>
                  </a:cubicBezTo>
                  <a:lnTo>
                    <a:pt x="3180" y="723"/>
                  </a:lnTo>
                  <a:lnTo>
                    <a:pt x="3186" y="723"/>
                  </a:lnTo>
                  <a:cubicBezTo>
                    <a:pt x="3186" y="723"/>
                    <a:pt x="3188" y="722"/>
                    <a:pt x="3189" y="722"/>
                  </a:cubicBezTo>
                  <a:cubicBezTo>
                    <a:pt x="3189" y="722"/>
                    <a:pt x="3193" y="700"/>
                    <a:pt x="3194" y="697"/>
                  </a:cubicBezTo>
                  <a:cubicBezTo>
                    <a:pt x="3186" y="698"/>
                    <a:pt x="3179" y="698"/>
                    <a:pt x="3172" y="697"/>
                  </a:cubicBezTo>
                  <a:close/>
                  <a:moveTo>
                    <a:pt x="2812" y="682"/>
                  </a:moveTo>
                  <a:lnTo>
                    <a:pt x="2807" y="652"/>
                  </a:lnTo>
                  <a:cubicBezTo>
                    <a:pt x="2807" y="652"/>
                    <a:pt x="2803" y="628"/>
                    <a:pt x="2802" y="621"/>
                  </a:cubicBezTo>
                  <a:cubicBezTo>
                    <a:pt x="2797" y="629"/>
                    <a:pt x="2770" y="679"/>
                    <a:pt x="2768" y="682"/>
                  </a:cubicBezTo>
                  <a:cubicBezTo>
                    <a:pt x="2768" y="682"/>
                    <a:pt x="2813" y="711"/>
                    <a:pt x="2819" y="715"/>
                  </a:cubicBezTo>
                  <a:cubicBezTo>
                    <a:pt x="2817" y="709"/>
                    <a:pt x="2814" y="693"/>
                    <a:pt x="2814" y="693"/>
                  </a:cubicBezTo>
                  <a:lnTo>
                    <a:pt x="2812" y="682"/>
                  </a:lnTo>
                  <a:close/>
                  <a:moveTo>
                    <a:pt x="2764" y="1059"/>
                  </a:moveTo>
                  <a:cubicBezTo>
                    <a:pt x="2764" y="1059"/>
                    <a:pt x="2767" y="1059"/>
                    <a:pt x="2769" y="1059"/>
                  </a:cubicBezTo>
                  <a:cubicBezTo>
                    <a:pt x="2751" y="1048"/>
                    <a:pt x="2695" y="1013"/>
                    <a:pt x="2694" y="1012"/>
                  </a:cubicBezTo>
                  <a:cubicBezTo>
                    <a:pt x="2693" y="1015"/>
                    <a:pt x="2670" y="1058"/>
                    <a:pt x="2669" y="1059"/>
                  </a:cubicBezTo>
                  <a:lnTo>
                    <a:pt x="2764" y="1059"/>
                  </a:lnTo>
                  <a:close/>
                  <a:moveTo>
                    <a:pt x="3225" y="595"/>
                  </a:moveTo>
                  <a:cubicBezTo>
                    <a:pt x="3225" y="596"/>
                    <a:pt x="3225" y="597"/>
                    <a:pt x="3225" y="598"/>
                  </a:cubicBezTo>
                  <a:cubicBezTo>
                    <a:pt x="3225" y="599"/>
                    <a:pt x="3265" y="671"/>
                    <a:pt x="3267" y="674"/>
                  </a:cubicBezTo>
                  <a:cubicBezTo>
                    <a:pt x="3270" y="672"/>
                    <a:pt x="3333" y="631"/>
                    <a:pt x="3336" y="629"/>
                  </a:cubicBezTo>
                  <a:cubicBezTo>
                    <a:pt x="3334" y="626"/>
                    <a:pt x="3290" y="555"/>
                    <a:pt x="3288" y="552"/>
                  </a:cubicBezTo>
                  <a:cubicBezTo>
                    <a:pt x="3285" y="554"/>
                    <a:pt x="3226" y="594"/>
                    <a:pt x="3225" y="595"/>
                  </a:cubicBezTo>
                  <a:close/>
                  <a:moveTo>
                    <a:pt x="2652" y="1059"/>
                  </a:moveTo>
                  <a:cubicBezTo>
                    <a:pt x="2653" y="1058"/>
                    <a:pt x="2681" y="1008"/>
                    <a:pt x="2682" y="1005"/>
                  </a:cubicBezTo>
                  <a:cubicBezTo>
                    <a:pt x="2679" y="1003"/>
                    <a:pt x="2617" y="964"/>
                    <a:pt x="2614" y="962"/>
                  </a:cubicBezTo>
                  <a:cubicBezTo>
                    <a:pt x="2613" y="963"/>
                    <a:pt x="2601" y="985"/>
                    <a:pt x="2601" y="986"/>
                  </a:cubicBezTo>
                  <a:cubicBezTo>
                    <a:pt x="2619" y="1019"/>
                    <a:pt x="2637" y="1047"/>
                    <a:pt x="2648" y="1059"/>
                  </a:cubicBezTo>
                  <a:lnTo>
                    <a:pt x="2652" y="1059"/>
                  </a:lnTo>
                  <a:close/>
                  <a:moveTo>
                    <a:pt x="2665" y="869"/>
                  </a:moveTo>
                  <a:cubicBezTo>
                    <a:pt x="2663" y="873"/>
                    <a:pt x="2621" y="949"/>
                    <a:pt x="2621" y="949"/>
                  </a:cubicBezTo>
                  <a:cubicBezTo>
                    <a:pt x="2624" y="951"/>
                    <a:pt x="2686" y="990"/>
                    <a:pt x="2689" y="992"/>
                  </a:cubicBezTo>
                  <a:cubicBezTo>
                    <a:pt x="2690" y="990"/>
                    <a:pt x="2732" y="914"/>
                    <a:pt x="2733" y="912"/>
                  </a:cubicBezTo>
                  <a:cubicBezTo>
                    <a:pt x="2730" y="910"/>
                    <a:pt x="2668" y="871"/>
                    <a:pt x="2665" y="869"/>
                  </a:cubicBezTo>
                  <a:close/>
                  <a:moveTo>
                    <a:pt x="3218" y="640"/>
                  </a:moveTo>
                  <a:lnTo>
                    <a:pt x="3216" y="652"/>
                  </a:lnTo>
                  <a:lnTo>
                    <a:pt x="3211" y="682"/>
                  </a:lnTo>
                  <a:lnTo>
                    <a:pt x="3210" y="689"/>
                  </a:lnTo>
                  <a:lnTo>
                    <a:pt x="3209" y="693"/>
                  </a:lnTo>
                  <a:lnTo>
                    <a:pt x="3209" y="693"/>
                  </a:lnTo>
                  <a:cubicBezTo>
                    <a:pt x="3209" y="693"/>
                    <a:pt x="3206" y="709"/>
                    <a:pt x="3205" y="715"/>
                  </a:cubicBezTo>
                  <a:cubicBezTo>
                    <a:pt x="3210" y="712"/>
                    <a:pt x="3255" y="682"/>
                    <a:pt x="3255" y="682"/>
                  </a:cubicBezTo>
                  <a:cubicBezTo>
                    <a:pt x="3255" y="681"/>
                    <a:pt x="3222" y="621"/>
                    <a:pt x="3221" y="621"/>
                  </a:cubicBezTo>
                  <a:cubicBezTo>
                    <a:pt x="3220" y="628"/>
                    <a:pt x="3218" y="640"/>
                    <a:pt x="3218" y="640"/>
                  </a:cubicBezTo>
                  <a:close/>
                  <a:moveTo>
                    <a:pt x="3348" y="621"/>
                  </a:moveTo>
                  <a:cubicBezTo>
                    <a:pt x="3351" y="619"/>
                    <a:pt x="3412" y="579"/>
                    <a:pt x="3413" y="579"/>
                  </a:cubicBezTo>
                  <a:cubicBezTo>
                    <a:pt x="3410" y="576"/>
                    <a:pt x="3363" y="506"/>
                    <a:pt x="3361" y="503"/>
                  </a:cubicBezTo>
                  <a:cubicBezTo>
                    <a:pt x="3358" y="505"/>
                    <a:pt x="3303" y="542"/>
                    <a:pt x="3300" y="544"/>
                  </a:cubicBezTo>
                  <a:cubicBezTo>
                    <a:pt x="3302" y="546"/>
                    <a:pt x="3346" y="618"/>
                    <a:pt x="3348" y="621"/>
                  </a:cubicBezTo>
                  <a:close/>
                  <a:moveTo>
                    <a:pt x="3143" y="871"/>
                  </a:moveTo>
                  <a:lnTo>
                    <a:pt x="3140" y="879"/>
                  </a:lnTo>
                  <a:cubicBezTo>
                    <a:pt x="3138" y="885"/>
                    <a:pt x="3134" y="892"/>
                    <a:pt x="3129" y="899"/>
                  </a:cubicBezTo>
                  <a:cubicBezTo>
                    <a:pt x="3129" y="899"/>
                    <a:pt x="3122" y="909"/>
                    <a:pt x="3122" y="909"/>
                  </a:cubicBezTo>
                  <a:cubicBezTo>
                    <a:pt x="3122" y="909"/>
                    <a:pt x="3121" y="910"/>
                    <a:pt x="3121" y="910"/>
                  </a:cubicBezTo>
                  <a:cubicBezTo>
                    <a:pt x="3121" y="910"/>
                    <a:pt x="3121" y="911"/>
                    <a:pt x="3120" y="912"/>
                  </a:cubicBezTo>
                  <a:cubicBezTo>
                    <a:pt x="3122" y="912"/>
                    <a:pt x="3124" y="911"/>
                    <a:pt x="3124" y="911"/>
                  </a:cubicBezTo>
                  <a:cubicBezTo>
                    <a:pt x="3124" y="911"/>
                    <a:pt x="3126" y="911"/>
                    <a:pt x="3127" y="911"/>
                  </a:cubicBezTo>
                  <a:cubicBezTo>
                    <a:pt x="3133" y="902"/>
                    <a:pt x="3140" y="889"/>
                    <a:pt x="3146" y="874"/>
                  </a:cubicBezTo>
                  <a:lnTo>
                    <a:pt x="3148" y="869"/>
                  </a:lnTo>
                  <a:cubicBezTo>
                    <a:pt x="3148" y="869"/>
                    <a:pt x="3149" y="868"/>
                    <a:pt x="3149" y="868"/>
                  </a:cubicBezTo>
                  <a:cubicBezTo>
                    <a:pt x="3149" y="868"/>
                    <a:pt x="3151" y="862"/>
                    <a:pt x="3151" y="862"/>
                  </a:cubicBezTo>
                  <a:cubicBezTo>
                    <a:pt x="3151" y="862"/>
                    <a:pt x="3152" y="858"/>
                    <a:pt x="3153" y="856"/>
                  </a:cubicBezTo>
                  <a:cubicBezTo>
                    <a:pt x="3152" y="856"/>
                    <a:pt x="3150" y="856"/>
                    <a:pt x="3150" y="856"/>
                  </a:cubicBezTo>
                  <a:cubicBezTo>
                    <a:pt x="3150" y="856"/>
                    <a:pt x="3149" y="856"/>
                    <a:pt x="3149" y="856"/>
                  </a:cubicBezTo>
                  <a:cubicBezTo>
                    <a:pt x="3149" y="856"/>
                    <a:pt x="3146" y="856"/>
                    <a:pt x="3144" y="855"/>
                  </a:cubicBezTo>
                  <a:cubicBezTo>
                    <a:pt x="3144" y="856"/>
                    <a:pt x="3144" y="857"/>
                    <a:pt x="3144" y="859"/>
                  </a:cubicBezTo>
                  <a:cubicBezTo>
                    <a:pt x="3144" y="860"/>
                    <a:pt x="3144" y="861"/>
                    <a:pt x="3144" y="863"/>
                  </a:cubicBezTo>
                  <a:lnTo>
                    <a:pt x="3144" y="863"/>
                  </a:lnTo>
                  <a:cubicBezTo>
                    <a:pt x="3144" y="863"/>
                    <a:pt x="3144" y="864"/>
                    <a:pt x="3144" y="864"/>
                  </a:cubicBezTo>
                  <a:lnTo>
                    <a:pt x="3143" y="871"/>
                  </a:lnTo>
                  <a:close/>
                  <a:moveTo>
                    <a:pt x="3505" y="777"/>
                  </a:moveTo>
                  <a:cubicBezTo>
                    <a:pt x="3500" y="780"/>
                    <a:pt x="3464" y="803"/>
                    <a:pt x="3461" y="804"/>
                  </a:cubicBezTo>
                  <a:cubicBezTo>
                    <a:pt x="3463" y="807"/>
                    <a:pt x="3482" y="837"/>
                    <a:pt x="3485" y="843"/>
                  </a:cubicBezTo>
                  <a:cubicBezTo>
                    <a:pt x="3493" y="820"/>
                    <a:pt x="3500" y="798"/>
                    <a:pt x="3505" y="777"/>
                  </a:cubicBezTo>
                  <a:close/>
                  <a:moveTo>
                    <a:pt x="2602" y="954"/>
                  </a:moveTo>
                  <a:cubicBezTo>
                    <a:pt x="2600" y="953"/>
                    <a:pt x="2584" y="943"/>
                    <a:pt x="2578" y="939"/>
                  </a:cubicBezTo>
                  <a:cubicBezTo>
                    <a:pt x="2582" y="949"/>
                    <a:pt x="2587" y="960"/>
                    <a:pt x="2593" y="970"/>
                  </a:cubicBezTo>
                  <a:cubicBezTo>
                    <a:pt x="2596" y="966"/>
                    <a:pt x="2602" y="954"/>
                    <a:pt x="2602" y="954"/>
                  </a:cubicBezTo>
                  <a:close/>
                  <a:moveTo>
                    <a:pt x="3105" y="931"/>
                  </a:moveTo>
                  <a:lnTo>
                    <a:pt x="3103" y="932"/>
                  </a:lnTo>
                  <a:cubicBezTo>
                    <a:pt x="3103" y="932"/>
                    <a:pt x="3102" y="932"/>
                    <a:pt x="3102" y="932"/>
                  </a:cubicBezTo>
                  <a:lnTo>
                    <a:pt x="3099" y="935"/>
                  </a:lnTo>
                  <a:cubicBezTo>
                    <a:pt x="3082" y="950"/>
                    <a:pt x="3065" y="962"/>
                    <a:pt x="3050" y="967"/>
                  </a:cubicBezTo>
                  <a:cubicBezTo>
                    <a:pt x="3049" y="968"/>
                    <a:pt x="3048" y="969"/>
                    <a:pt x="3048" y="969"/>
                  </a:cubicBezTo>
                  <a:cubicBezTo>
                    <a:pt x="3048" y="969"/>
                    <a:pt x="3048" y="969"/>
                    <a:pt x="3048" y="969"/>
                  </a:cubicBezTo>
                  <a:cubicBezTo>
                    <a:pt x="3048" y="972"/>
                    <a:pt x="3045" y="987"/>
                    <a:pt x="3045" y="987"/>
                  </a:cubicBezTo>
                  <a:lnTo>
                    <a:pt x="3044" y="993"/>
                  </a:lnTo>
                  <a:cubicBezTo>
                    <a:pt x="3044" y="993"/>
                    <a:pt x="3043" y="994"/>
                    <a:pt x="3043" y="994"/>
                  </a:cubicBezTo>
                  <a:cubicBezTo>
                    <a:pt x="3044" y="995"/>
                    <a:pt x="3045" y="995"/>
                    <a:pt x="3045" y="995"/>
                  </a:cubicBezTo>
                  <a:lnTo>
                    <a:pt x="3045" y="995"/>
                  </a:lnTo>
                  <a:lnTo>
                    <a:pt x="3046" y="996"/>
                  </a:lnTo>
                  <a:lnTo>
                    <a:pt x="3047" y="996"/>
                  </a:lnTo>
                  <a:cubicBezTo>
                    <a:pt x="3056" y="999"/>
                    <a:pt x="3071" y="997"/>
                    <a:pt x="3088" y="991"/>
                  </a:cubicBezTo>
                  <a:lnTo>
                    <a:pt x="3094" y="989"/>
                  </a:lnTo>
                  <a:cubicBezTo>
                    <a:pt x="3094" y="989"/>
                    <a:pt x="3099" y="987"/>
                    <a:pt x="3099" y="987"/>
                  </a:cubicBezTo>
                  <a:lnTo>
                    <a:pt x="3102" y="986"/>
                  </a:lnTo>
                  <a:lnTo>
                    <a:pt x="3105" y="984"/>
                  </a:lnTo>
                  <a:cubicBezTo>
                    <a:pt x="3105" y="984"/>
                    <a:pt x="3109" y="982"/>
                    <a:pt x="3109" y="982"/>
                  </a:cubicBezTo>
                  <a:lnTo>
                    <a:pt x="3111" y="982"/>
                  </a:lnTo>
                  <a:lnTo>
                    <a:pt x="3119" y="977"/>
                  </a:lnTo>
                  <a:cubicBezTo>
                    <a:pt x="3138" y="965"/>
                    <a:pt x="3153" y="950"/>
                    <a:pt x="3156" y="939"/>
                  </a:cubicBezTo>
                  <a:cubicBezTo>
                    <a:pt x="3157" y="935"/>
                    <a:pt x="3157" y="932"/>
                    <a:pt x="3156" y="930"/>
                  </a:cubicBezTo>
                  <a:cubicBezTo>
                    <a:pt x="3155" y="928"/>
                    <a:pt x="3153" y="926"/>
                    <a:pt x="3149" y="925"/>
                  </a:cubicBezTo>
                  <a:cubicBezTo>
                    <a:pt x="3145" y="924"/>
                    <a:pt x="3140" y="924"/>
                    <a:pt x="3134" y="924"/>
                  </a:cubicBezTo>
                  <a:lnTo>
                    <a:pt x="3127" y="925"/>
                  </a:lnTo>
                  <a:lnTo>
                    <a:pt x="3126" y="925"/>
                  </a:lnTo>
                  <a:cubicBezTo>
                    <a:pt x="3126" y="925"/>
                    <a:pt x="3123" y="926"/>
                    <a:pt x="3123" y="926"/>
                  </a:cubicBezTo>
                  <a:lnTo>
                    <a:pt x="3118" y="927"/>
                  </a:lnTo>
                  <a:cubicBezTo>
                    <a:pt x="3118" y="927"/>
                    <a:pt x="3116" y="927"/>
                    <a:pt x="3116" y="928"/>
                  </a:cubicBezTo>
                  <a:lnTo>
                    <a:pt x="3112" y="929"/>
                  </a:lnTo>
                  <a:lnTo>
                    <a:pt x="3111" y="929"/>
                  </a:lnTo>
                  <a:lnTo>
                    <a:pt x="3105" y="931"/>
                  </a:lnTo>
                  <a:close/>
                  <a:moveTo>
                    <a:pt x="2508" y="730"/>
                  </a:moveTo>
                  <a:cubicBezTo>
                    <a:pt x="2508" y="732"/>
                    <a:pt x="2513" y="755"/>
                    <a:pt x="2513" y="757"/>
                  </a:cubicBezTo>
                  <a:cubicBezTo>
                    <a:pt x="2519" y="761"/>
                    <a:pt x="2566" y="790"/>
                    <a:pt x="2569" y="792"/>
                  </a:cubicBezTo>
                  <a:cubicBezTo>
                    <a:pt x="2570" y="792"/>
                    <a:pt x="2617" y="715"/>
                    <a:pt x="2619" y="713"/>
                  </a:cubicBezTo>
                  <a:cubicBezTo>
                    <a:pt x="2617" y="712"/>
                    <a:pt x="2550" y="669"/>
                    <a:pt x="2549" y="669"/>
                  </a:cubicBezTo>
                  <a:cubicBezTo>
                    <a:pt x="2548" y="671"/>
                    <a:pt x="2508" y="729"/>
                    <a:pt x="2508" y="730"/>
                  </a:cubicBezTo>
                  <a:close/>
                  <a:moveTo>
                    <a:pt x="3103" y="1051"/>
                  </a:moveTo>
                  <a:cubicBezTo>
                    <a:pt x="3144" y="1052"/>
                    <a:pt x="3186" y="1054"/>
                    <a:pt x="3232" y="1057"/>
                  </a:cubicBezTo>
                  <a:cubicBezTo>
                    <a:pt x="3230" y="1054"/>
                    <a:pt x="3194" y="977"/>
                    <a:pt x="3192" y="974"/>
                  </a:cubicBezTo>
                  <a:cubicBezTo>
                    <a:pt x="3189" y="976"/>
                    <a:pt x="3167" y="990"/>
                    <a:pt x="3163" y="992"/>
                  </a:cubicBezTo>
                  <a:cubicBezTo>
                    <a:pt x="3163" y="993"/>
                    <a:pt x="3164" y="994"/>
                    <a:pt x="3164" y="994"/>
                  </a:cubicBezTo>
                  <a:cubicBezTo>
                    <a:pt x="3170" y="999"/>
                    <a:pt x="3173" y="1005"/>
                    <a:pt x="3173" y="1011"/>
                  </a:cubicBezTo>
                  <a:cubicBezTo>
                    <a:pt x="3173" y="1011"/>
                    <a:pt x="3173" y="1011"/>
                    <a:pt x="3173" y="1012"/>
                  </a:cubicBezTo>
                  <a:cubicBezTo>
                    <a:pt x="3173" y="1032"/>
                    <a:pt x="3144" y="1048"/>
                    <a:pt x="3103" y="1051"/>
                  </a:cubicBezTo>
                  <a:close/>
                  <a:moveTo>
                    <a:pt x="2923" y="1052"/>
                  </a:moveTo>
                  <a:cubicBezTo>
                    <a:pt x="2881" y="1049"/>
                    <a:pt x="2850" y="1032"/>
                    <a:pt x="2850" y="1012"/>
                  </a:cubicBezTo>
                  <a:cubicBezTo>
                    <a:pt x="2850" y="1011"/>
                    <a:pt x="2850" y="1011"/>
                    <a:pt x="2850" y="1011"/>
                  </a:cubicBezTo>
                  <a:cubicBezTo>
                    <a:pt x="2851" y="1005"/>
                    <a:pt x="2854" y="999"/>
                    <a:pt x="2859" y="994"/>
                  </a:cubicBezTo>
                  <a:cubicBezTo>
                    <a:pt x="2859" y="994"/>
                    <a:pt x="2860" y="993"/>
                    <a:pt x="2861" y="992"/>
                  </a:cubicBezTo>
                  <a:cubicBezTo>
                    <a:pt x="2861" y="992"/>
                    <a:pt x="2834" y="976"/>
                    <a:pt x="2831" y="974"/>
                  </a:cubicBezTo>
                  <a:cubicBezTo>
                    <a:pt x="2829" y="977"/>
                    <a:pt x="2810" y="1019"/>
                    <a:pt x="2810" y="1019"/>
                  </a:cubicBezTo>
                  <a:cubicBezTo>
                    <a:pt x="2810" y="1019"/>
                    <a:pt x="2793" y="1054"/>
                    <a:pt x="2791" y="1057"/>
                  </a:cubicBezTo>
                  <a:cubicBezTo>
                    <a:pt x="2792" y="1057"/>
                    <a:pt x="2792" y="1057"/>
                    <a:pt x="2793" y="1058"/>
                  </a:cubicBezTo>
                  <a:cubicBezTo>
                    <a:pt x="2839" y="1055"/>
                    <a:pt x="2882" y="1053"/>
                    <a:pt x="2923" y="1052"/>
                  </a:cubicBezTo>
                  <a:close/>
                  <a:moveTo>
                    <a:pt x="2638" y="708"/>
                  </a:moveTo>
                  <a:cubicBezTo>
                    <a:pt x="2641" y="710"/>
                    <a:pt x="2709" y="752"/>
                    <a:pt x="2712" y="755"/>
                  </a:cubicBezTo>
                  <a:cubicBezTo>
                    <a:pt x="2714" y="751"/>
                    <a:pt x="2725" y="731"/>
                    <a:pt x="2725" y="731"/>
                  </a:cubicBezTo>
                  <a:cubicBezTo>
                    <a:pt x="2725" y="731"/>
                    <a:pt x="2748" y="690"/>
                    <a:pt x="2749" y="687"/>
                  </a:cubicBezTo>
                  <a:cubicBezTo>
                    <a:pt x="2748" y="686"/>
                    <a:pt x="2706" y="658"/>
                    <a:pt x="2706" y="658"/>
                  </a:cubicBezTo>
                  <a:cubicBezTo>
                    <a:pt x="2706" y="658"/>
                    <a:pt x="2683" y="643"/>
                    <a:pt x="2680" y="641"/>
                  </a:cubicBezTo>
                  <a:cubicBezTo>
                    <a:pt x="2678" y="644"/>
                    <a:pt x="2640" y="705"/>
                    <a:pt x="2638" y="708"/>
                  </a:cubicBezTo>
                  <a:close/>
                  <a:moveTo>
                    <a:pt x="3472" y="540"/>
                  </a:moveTo>
                  <a:cubicBezTo>
                    <a:pt x="3447" y="517"/>
                    <a:pt x="3418" y="499"/>
                    <a:pt x="3385" y="486"/>
                  </a:cubicBezTo>
                  <a:cubicBezTo>
                    <a:pt x="3384" y="487"/>
                    <a:pt x="3373" y="495"/>
                    <a:pt x="3373" y="495"/>
                  </a:cubicBezTo>
                  <a:cubicBezTo>
                    <a:pt x="3375" y="498"/>
                    <a:pt x="3422" y="568"/>
                    <a:pt x="3424" y="571"/>
                  </a:cubicBezTo>
                  <a:cubicBezTo>
                    <a:pt x="3425" y="571"/>
                    <a:pt x="3472" y="540"/>
                    <a:pt x="3472" y="540"/>
                  </a:cubicBezTo>
                  <a:close/>
                  <a:moveTo>
                    <a:pt x="3368" y="481"/>
                  </a:moveTo>
                  <a:cubicBezTo>
                    <a:pt x="3366" y="480"/>
                    <a:pt x="3365" y="480"/>
                    <a:pt x="3362" y="479"/>
                  </a:cubicBezTo>
                  <a:cubicBezTo>
                    <a:pt x="3362" y="479"/>
                    <a:pt x="3364" y="482"/>
                    <a:pt x="3365" y="483"/>
                  </a:cubicBezTo>
                  <a:cubicBezTo>
                    <a:pt x="3366" y="482"/>
                    <a:pt x="3367" y="481"/>
                    <a:pt x="3368" y="481"/>
                  </a:cubicBezTo>
                  <a:close/>
                  <a:moveTo>
                    <a:pt x="2874" y="856"/>
                  </a:moveTo>
                  <a:lnTo>
                    <a:pt x="2873" y="856"/>
                  </a:lnTo>
                  <a:cubicBezTo>
                    <a:pt x="2873" y="856"/>
                    <a:pt x="2871" y="856"/>
                    <a:pt x="2870" y="856"/>
                  </a:cubicBezTo>
                  <a:cubicBezTo>
                    <a:pt x="2871" y="858"/>
                    <a:pt x="2872" y="861"/>
                    <a:pt x="2872" y="861"/>
                  </a:cubicBezTo>
                  <a:cubicBezTo>
                    <a:pt x="2872" y="861"/>
                    <a:pt x="2872" y="862"/>
                    <a:pt x="2872" y="862"/>
                  </a:cubicBezTo>
                  <a:lnTo>
                    <a:pt x="2875" y="868"/>
                  </a:lnTo>
                  <a:lnTo>
                    <a:pt x="2877" y="874"/>
                  </a:lnTo>
                  <a:cubicBezTo>
                    <a:pt x="2884" y="889"/>
                    <a:pt x="2890" y="902"/>
                    <a:pt x="2897" y="911"/>
                  </a:cubicBezTo>
                  <a:cubicBezTo>
                    <a:pt x="2897" y="911"/>
                    <a:pt x="2899" y="911"/>
                    <a:pt x="2899" y="911"/>
                  </a:cubicBezTo>
                  <a:cubicBezTo>
                    <a:pt x="2899" y="911"/>
                    <a:pt x="2902" y="912"/>
                    <a:pt x="2904" y="912"/>
                  </a:cubicBezTo>
                  <a:cubicBezTo>
                    <a:pt x="2903" y="912"/>
                    <a:pt x="2902" y="911"/>
                    <a:pt x="2902" y="911"/>
                  </a:cubicBezTo>
                  <a:cubicBezTo>
                    <a:pt x="2902" y="911"/>
                    <a:pt x="2902" y="910"/>
                    <a:pt x="2902" y="910"/>
                  </a:cubicBezTo>
                  <a:lnTo>
                    <a:pt x="2901" y="909"/>
                  </a:lnTo>
                  <a:lnTo>
                    <a:pt x="2894" y="898"/>
                  </a:lnTo>
                  <a:cubicBezTo>
                    <a:pt x="2889" y="892"/>
                    <a:pt x="2887" y="886"/>
                    <a:pt x="2884" y="881"/>
                  </a:cubicBezTo>
                  <a:lnTo>
                    <a:pt x="2884" y="880"/>
                  </a:lnTo>
                  <a:cubicBezTo>
                    <a:pt x="2884" y="880"/>
                    <a:pt x="2883" y="879"/>
                    <a:pt x="2883" y="879"/>
                  </a:cubicBezTo>
                  <a:lnTo>
                    <a:pt x="2881" y="871"/>
                  </a:lnTo>
                  <a:cubicBezTo>
                    <a:pt x="2881" y="871"/>
                    <a:pt x="2879" y="864"/>
                    <a:pt x="2879" y="864"/>
                  </a:cubicBezTo>
                  <a:cubicBezTo>
                    <a:pt x="2879" y="864"/>
                    <a:pt x="2879" y="863"/>
                    <a:pt x="2879" y="863"/>
                  </a:cubicBezTo>
                  <a:cubicBezTo>
                    <a:pt x="2879" y="861"/>
                    <a:pt x="2879" y="860"/>
                    <a:pt x="2879" y="858"/>
                  </a:cubicBezTo>
                  <a:cubicBezTo>
                    <a:pt x="2879" y="857"/>
                    <a:pt x="2879" y="856"/>
                    <a:pt x="2879" y="855"/>
                  </a:cubicBezTo>
                  <a:cubicBezTo>
                    <a:pt x="2877" y="856"/>
                    <a:pt x="2874" y="856"/>
                    <a:pt x="2874" y="856"/>
                  </a:cubicBezTo>
                  <a:close/>
                  <a:moveTo>
                    <a:pt x="3299" y="527"/>
                  </a:moveTo>
                  <a:cubicBezTo>
                    <a:pt x="3299" y="527"/>
                    <a:pt x="3350" y="493"/>
                    <a:pt x="3353" y="491"/>
                  </a:cubicBezTo>
                  <a:cubicBezTo>
                    <a:pt x="3352" y="489"/>
                    <a:pt x="3341" y="474"/>
                    <a:pt x="3341" y="473"/>
                  </a:cubicBezTo>
                  <a:cubicBezTo>
                    <a:pt x="3305" y="465"/>
                    <a:pt x="3273" y="464"/>
                    <a:pt x="3251" y="465"/>
                  </a:cubicBezTo>
                  <a:cubicBezTo>
                    <a:pt x="3254" y="470"/>
                    <a:pt x="3291" y="529"/>
                    <a:pt x="3293" y="532"/>
                  </a:cubicBezTo>
                  <a:cubicBezTo>
                    <a:pt x="3294" y="531"/>
                    <a:pt x="3299" y="528"/>
                    <a:pt x="3299" y="527"/>
                  </a:cubicBezTo>
                  <a:close/>
                  <a:moveTo>
                    <a:pt x="3492" y="671"/>
                  </a:moveTo>
                  <a:lnTo>
                    <a:pt x="3494" y="674"/>
                  </a:lnTo>
                  <a:cubicBezTo>
                    <a:pt x="3494" y="674"/>
                    <a:pt x="3518" y="708"/>
                    <a:pt x="3519" y="709"/>
                  </a:cubicBezTo>
                  <a:cubicBezTo>
                    <a:pt x="3521" y="692"/>
                    <a:pt x="3522" y="677"/>
                    <a:pt x="3522" y="664"/>
                  </a:cubicBezTo>
                  <a:cubicBezTo>
                    <a:pt x="3522" y="655"/>
                    <a:pt x="3521" y="648"/>
                    <a:pt x="3520" y="640"/>
                  </a:cubicBezTo>
                  <a:cubicBezTo>
                    <a:pt x="3517" y="642"/>
                    <a:pt x="3489" y="660"/>
                    <a:pt x="3486" y="661"/>
                  </a:cubicBezTo>
                  <a:cubicBezTo>
                    <a:pt x="3487" y="663"/>
                    <a:pt x="3492" y="671"/>
                    <a:pt x="3492" y="671"/>
                  </a:cubicBezTo>
                  <a:close/>
                  <a:moveTo>
                    <a:pt x="3006" y="835"/>
                  </a:moveTo>
                  <a:cubicBezTo>
                    <a:pt x="3006" y="835"/>
                    <a:pt x="3011" y="834"/>
                    <a:pt x="3012" y="834"/>
                  </a:cubicBezTo>
                  <a:cubicBezTo>
                    <a:pt x="3012" y="834"/>
                    <a:pt x="3017" y="835"/>
                    <a:pt x="3017" y="835"/>
                  </a:cubicBezTo>
                  <a:cubicBezTo>
                    <a:pt x="3026" y="838"/>
                    <a:pt x="3033" y="848"/>
                    <a:pt x="3039" y="862"/>
                  </a:cubicBezTo>
                  <a:cubicBezTo>
                    <a:pt x="3041" y="847"/>
                    <a:pt x="3092" y="479"/>
                    <a:pt x="3092" y="478"/>
                  </a:cubicBezTo>
                  <a:cubicBezTo>
                    <a:pt x="3090" y="477"/>
                    <a:pt x="3071" y="455"/>
                    <a:pt x="3069" y="452"/>
                  </a:cubicBezTo>
                  <a:cubicBezTo>
                    <a:pt x="3057" y="460"/>
                    <a:pt x="3044" y="465"/>
                    <a:pt x="3030" y="467"/>
                  </a:cubicBezTo>
                  <a:cubicBezTo>
                    <a:pt x="3045" y="473"/>
                    <a:pt x="3056" y="485"/>
                    <a:pt x="3061" y="501"/>
                  </a:cubicBezTo>
                  <a:lnTo>
                    <a:pt x="3062" y="502"/>
                  </a:lnTo>
                  <a:lnTo>
                    <a:pt x="3063" y="506"/>
                  </a:lnTo>
                  <a:lnTo>
                    <a:pt x="3063" y="510"/>
                  </a:lnTo>
                  <a:cubicBezTo>
                    <a:pt x="3063" y="510"/>
                    <a:pt x="3063" y="511"/>
                    <a:pt x="3063" y="511"/>
                  </a:cubicBezTo>
                  <a:lnTo>
                    <a:pt x="3064" y="513"/>
                  </a:lnTo>
                  <a:lnTo>
                    <a:pt x="3064" y="516"/>
                  </a:lnTo>
                  <a:cubicBezTo>
                    <a:pt x="3064" y="539"/>
                    <a:pt x="3049" y="558"/>
                    <a:pt x="3028" y="566"/>
                  </a:cubicBezTo>
                  <a:cubicBezTo>
                    <a:pt x="3047" y="573"/>
                    <a:pt x="3060" y="591"/>
                    <a:pt x="3060" y="611"/>
                  </a:cubicBezTo>
                  <a:cubicBezTo>
                    <a:pt x="3060" y="633"/>
                    <a:pt x="3045" y="652"/>
                    <a:pt x="3024" y="658"/>
                  </a:cubicBezTo>
                  <a:cubicBezTo>
                    <a:pt x="3030" y="659"/>
                    <a:pt x="3037" y="663"/>
                    <a:pt x="3042" y="668"/>
                  </a:cubicBezTo>
                  <a:cubicBezTo>
                    <a:pt x="3050" y="676"/>
                    <a:pt x="3054" y="687"/>
                    <a:pt x="3054" y="698"/>
                  </a:cubicBezTo>
                  <a:cubicBezTo>
                    <a:pt x="3054" y="716"/>
                    <a:pt x="3043" y="732"/>
                    <a:pt x="3027" y="738"/>
                  </a:cubicBezTo>
                  <a:cubicBezTo>
                    <a:pt x="3040" y="744"/>
                    <a:pt x="3049" y="757"/>
                    <a:pt x="3049" y="772"/>
                  </a:cubicBezTo>
                  <a:cubicBezTo>
                    <a:pt x="3049" y="791"/>
                    <a:pt x="3036" y="807"/>
                    <a:pt x="3017" y="810"/>
                  </a:cubicBezTo>
                  <a:lnTo>
                    <a:pt x="3017" y="810"/>
                  </a:lnTo>
                  <a:cubicBezTo>
                    <a:pt x="3017" y="810"/>
                    <a:pt x="3017" y="810"/>
                    <a:pt x="3016" y="810"/>
                  </a:cubicBezTo>
                  <a:lnTo>
                    <a:pt x="3012" y="810"/>
                  </a:lnTo>
                  <a:cubicBezTo>
                    <a:pt x="3012" y="810"/>
                    <a:pt x="3011" y="810"/>
                    <a:pt x="3011" y="810"/>
                  </a:cubicBezTo>
                  <a:lnTo>
                    <a:pt x="3008" y="810"/>
                  </a:lnTo>
                  <a:lnTo>
                    <a:pt x="3007" y="810"/>
                  </a:lnTo>
                  <a:lnTo>
                    <a:pt x="3006" y="810"/>
                  </a:lnTo>
                  <a:cubicBezTo>
                    <a:pt x="2987" y="807"/>
                    <a:pt x="2974" y="791"/>
                    <a:pt x="2974" y="772"/>
                  </a:cubicBezTo>
                  <a:cubicBezTo>
                    <a:pt x="2974" y="762"/>
                    <a:pt x="2977" y="753"/>
                    <a:pt x="2985" y="746"/>
                  </a:cubicBezTo>
                  <a:cubicBezTo>
                    <a:pt x="2988" y="742"/>
                    <a:pt x="2992" y="740"/>
                    <a:pt x="2997" y="738"/>
                  </a:cubicBezTo>
                  <a:cubicBezTo>
                    <a:pt x="2980" y="732"/>
                    <a:pt x="2969" y="716"/>
                    <a:pt x="2969" y="698"/>
                  </a:cubicBezTo>
                  <a:cubicBezTo>
                    <a:pt x="2969" y="687"/>
                    <a:pt x="2973" y="676"/>
                    <a:pt x="2981" y="668"/>
                  </a:cubicBezTo>
                  <a:cubicBezTo>
                    <a:pt x="2986" y="663"/>
                    <a:pt x="2992" y="659"/>
                    <a:pt x="2999" y="658"/>
                  </a:cubicBezTo>
                  <a:cubicBezTo>
                    <a:pt x="2978" y="652"/>
                    <a:pt x="2963" y="633"/>
                    <a:pt x="2963" y="611"/>
                  </a:cubicBezTo>
                  <a:cubicBezTo>
                    <a:pt x="2963" y="591"/>
                    <a:pt x="2976" y="573"/>
                    <a:pt x="2994" y="566"/>
                  </a:cubicBezTo>
                  <a:cubicBezTo>
                    <a:pt x="2974" y="558"/>
                    <a:pt x="2959" y="539"/>
                    <a:pt x="2959" y="516"/>
                  </a:cubicBezTo>
                  <a:lnTo>
                    <a:pt x="2959" y="513"/>
                  </a:lnTo>
                  <a:lnTo>
                    <a:pt x="2959" y="511"/>
                  </a:lnTo>
                  <a:lnTo>
                    <a:pt x="2960" y="510"/>
                  </a:lnTo>
                  <a:lnTo>
                    <a:pt x="2960" y="506"/>
                  </a:lnTo>
                  <a:lnTo>
                    <a:pt x="2961" y="502"/>
                  </a:lnTo>
                  <a:cubicBezTo>
                    <a:pt x="2961" y="502"/>
                    <a:pt x="2962" y="501"/>
                    <a:pt x="2962" y="501"/>
                  </a:cubicBezTo>
                  <a:cubicBezTo>
                    <a:pt x="2966" y="485"/>
                    <a:pt x="2978" y="473"/>
                    <a:pt x="2993" y="467"/>
                  </a:cubicBezTo>
                  <a:cubicBezTo>
                    <a:pt x="2979" y="465"/>
                    <a:pt x="2966" y="460"/>
                    <a:pt x="2954" y="452"/>
                  </a:cubicBezTo>
                  <a:cubicBezTo>
                    <a:pt x="2952" y="455"/>
                    <a:pt x="2932" y="477"/>
                    <a:pt x="2931" y="478"/>
                  </a:cubicBezTo>
                  <a:cubicBezTo>
                    <a:pt x="2931" y="479"/>
                    <a:pt x="2982" y="848"/>
                    <a:pt x="2984" y="863"/>
                  </a:cubicBezTo>
                  <a:cubicBezTo>
                    <a:pt x="2990" y="847"/>
                    <a:pt x="2997" y="838"/>
                    <a:pt x="3006" y="835"/>
                  </a:cubicBezTo>
                  <a:close/>
                  <a:moveTo>
                    <a:pt x="3162" y="680"/>
                  </a:moveTo>
                  <a:cubicBezTo>
                    <a:pt x="3162" y="680"/>
                    <a:pt x="3165" y="681"/>
                    <a:pt x="3166" y="681"/>
                  </a:cubicBezTo>
                  <a:lnTo>
                    <a:pt x="3167" y="682"/>
                  </a:lnTo>
                  <a:lnTo>
                    <a:pt x="3170" y="683"/>
                  </a:lnTo>
                  <a:lnTo>
                    <a:pt x="3175" y="683"/>
                  </a:lnTo>
                  <a:cubicBezTo>
                    <a:pt x="3182" y="684"/>
                    <a:pt x="3189" y="684"/>
                    <a:pt x="3196" y="682"/>
                  </a:cubicBezTo>
                  <a:cubicBezTo>
                    <a:pt x="3197" y="680"/>
                    <a:pt x="3200" y="661"/>
                    <a:pt x="3201" y="657"/>
                  </a:cubicBezTo>
                  <a:cubicBezTo>
                    <a:pt x="3194" y="658"/>
                    <a:pt x="3188" y="659"/>
                    <a:pt x="3181" y="658"/>
                  </a:cubicBezTo>
                  <a:lnTo>
                    <a:pt x="3176" y="658"/>
                  </a:lnTo>
                  <a:lnTo>
                    <a:pt x="3176" y="658"/>
                  </a:lnTo>
                  <a:cubicBezTo>
                    <a:pt x="3176" y="658"/>
                    <a:pt x="3171" y="657"/>
                    <a:pt x="3171" y="657"/>
                  </a:cubicBezTo>
                  <a:lnTo>
                    <a:pt x="3166" y="656"/>
                  </a:lnTo>
                  <a:cubicBezTo>
                    <a:pt x="3162" y="655"/>
                    <a:pt x="3159" y="653"/>
                    <a:pt x="3156" y="652"/>
                  </a:cubicBezTo>
                  <a:cubicBezTo>
                    <a:pt x="3156" y="655"/>
                    <a:pt x="3154" y="673"/>
                    <a:pt x="3153" y="675"/>
                  </a:cubicBezTo>
                  <a:cubicBezTo>
                    <a:pt x="3156" y="677"/>
                    <a:pt x="3158" y="678"/>
                    <a:pt x="3162" y="680"/>
                  </a:cubicBezTo>
                  <a:close/>
                  <a:moveTo>
                    <a:pt x="3439" y="592"/>
                  </a:moveTo>
                  <a:lnTo>
                    <a:pt x="3439" y="592"/>
                  </a:lnTo>
                  <a:lnTo>
                    <a:pt x="3456" y="617"/>
                  </a:lnTo>
                  <a:cubicBezTo>
                    <a:pt x="3456" y="617"/>
                    <a:pt x="3476" y="647"/>
                    <a:pt x="3478" y="650"/>
                  </a:cubicBezTo>
                  <a:cubicBezTo>
                    <a:pt x="3481" y="648"/>
                    <a:pt x="3518" y="625"/>
                    <a:pt x="3519" y="624"/>
                  </a:cubicBezTo>
                  <a:cubicBezTo>
                    <a:pt x="3514" y="598"/>
                    <a:pt x="3505" y="576"/>
                    <a:pt x="3491" y="560"/>
                  </a:cubicBezTo>
                  <a:cubicBezTo>
                    <a:pt x="3491" y="560"/>
                    <a:pt x="3484" y="552"/>
                    <a:pt x="3482" y="550"/>
                  </a:cubicBezTo>
                  <a:cubicBezTo>
                    <a:pt x="3480" y="552"/>
                    <a:pt x="3436" y="581"/>
                    <a:pt x="3432" y="583"/>
                  </a:cubicBezTo>
                  <a:cubicBezTo>
                    <a:pt x="3433" y="583"/>
                    <a:pt x="3439" y="592"/>
                    <a:pt x="3439" y="592"/>
                  </a:cubicBezTo>
                  <a:close/>
                  <a:moveTo>
                    <a:pt x="2976" y="257"/>
                  </a:moveTo>
                  <a:cubicBezTo>
                    <a:pt x="2988" y="253"/>
                    <a:pt x="3000" y="251"/>
                    <a:pt x="3011" y="251"/>
                  </a:cubicBezTo>
                  <a:cubicBezTo>
                    <a:pt x="3027" y="251"/>
                    <a:pt x="3041" y="254"/>
                    <a:pt x="3055" y="260"/>
                  </a:cubicBezTo>
                  <a:cubicBezTo>
                    <a:pt x="3053" y="253"/>
                    <a:pt x="3032" y="176"/>
                    <a:pt x="3032" y="176"/>
                  </a:cubicBezTo>
                  <a:cubicBezTo>
                    <a:pt x="3032" y="176"/>
                    <a:pt x="3131" y="203"/>
                    <a:pt x="3136" y="204"/>
                  </a:cubicBezTo>
                  <a:lnTo>
                    <a:pt x="3136" y="112"/>
                  </a:lnTo>
                  <a:cubicBezTo>
                    <a:pt x="3131" y="113"/>
                    <a:pt x="3032" y="140"/>
                    <a:pt x="3032" y="140"/>
                  </a:cubicBezTo>
                  <a:cubicBezTo>
                    <a:pt x="3032" y="140"/>
                    <a:pt x="3060" y="38"/>
                    <a:pt x="3061" y="33"/>
                  </a:cubicBezTo>
                  <a:lnTo>
                    <a:pt x="2969" y="33"/>
                  </a:lnTo>
                  <a:cubicBezTo>
                    <a:pt x="2971" y="38"/>
                    <a:pt x="2999" y="142"/>
                    <a:pt x="2999" y="142"/>
                  </a:cubicBezTo>
                  <a:cubicBezTo>
                    <a:pt x="2999" y="142"/>
                    <a:pt x="2891" y="113"/>
                    <a:pt x="2887" y="112"/>
                  </a:cubicBezTo>
                  <a:lnTo>
                    <a:pt x="2887" y="204"/>
                  </a:lnTo>
                  <a:cubicBezTo>
                    <a:pt x="2891" y="203"/>
                    <a:pt x="2999" y="174"/>
                    <a:pt x="2999" y="174"/>
                  </a:cubicBezTo>
                  <a:cubicBezTo>
                    <a:pt x="2999" y="174"/>
                    <a:pt x="2978" y="251"/>
                    <a:pt x="2976" y="257"/>
                  </a:cubicBezTo>
                  <a:close/>
                  <a:moveTo>
                    <a:pt x="3051" y="874"/>
                  </a:moveTo>
                  <a:cubicBezTo>
                    <a:pt x="3069" y="857"/>
                    <a:pt x="3088" y="844"/>
                    <a:pt x="3105" y="838"/>
                  </a:cubicBezTo>
                  <a:cubicBezTo>
                    <a:pt x="3105" y="837"/>
                    <a:pt x="3105" y="836"/>
                    <a:pt x="3105" y="836"/>
                  </a:cubicBezTo>
                  <a:cubicBezTo>
                    <a:pt x="3105" y="836"/>
                    <a:pt x="3107" y="833"/>
                    <a:pt x="3107" y="833"/>
                  </a:cubicBezTo>
                  <a:lnTo>
                    <a:pt x="3117" y="796"/>
                  </a:lnTo>
                  <a:lnTo>
                    <a:pt x="3125" y="757"/>
                  </a:lnTo>
                  <a:lnTo>
                    <a:pt x="3133" y="717"/>
                  </a:lnTo>
                  <a:lnTo>
                    <a:pt x="3139" y="678"/>
                  </a:lnTo>
                  <a:lnTo>
                    <a:pt x="3143" y="640"/>
                  </a:lnTo>
                  <a:lnTo>
                    <a:pt x="3148" y="600"/>
                  </a:lnTo>
                  <a:lnTo>
                    <a:pt x="3151" y="562"/>
                  </a:lnTo>
                  <a:lnTo>
                    <a:pt x="3154" y="521"/>
                  </a:lnTo>
                  <a:cubicBezTo>
                    <a:pt x="3154" y="521"/>
                    <a:pt x="3154" y="516"/>
                    <a:pt x="3154" y="514"/>
                  </a:cubicBezTo>
                  <a:lnTo>
                    <a:pt x="3101" y="514"/>
                  </a:lnTo>
                  <a:cubicBezTo>
                    <a:pt x="3101" y="517"/>
                    <a:pt x="3053" y="862"/>
                    <a:pt x="3051" y="874"/>
                  </a:cubicBezTo>
                  <a:close/>
                  <a:moveTo>
                    <a:pt x="2920" y="854"/>
                  </a:moveTo>
                  <a:lnTo>
                    <a:pt x="2914" y="852"/>
                  </a:lnTo>
                  <a:lnTo>
                    <a:pt x="2909" y="850"/>
                  </a:lnTo>
                  <a:lnTo>
                    <a:pt x="2902" y="849"/>
                  </a:lnTo>
                  <a:lnTo>
                    <a:pt x="2901" y="849"/>
                  </a:lnTo>
                  <a:cubicBezTo>
                    <a:pt x="2901" y="849"/>
                    <a:pt x="2899" y="850"/>
                    <a:pt x="2899" y="850"/>
                  </a:cubicBezTo>
                  <a:lnTo>
                    <a:pt x="2898" y="850"/>
                  </a:lnTo>
                  <a:cubicBezTo>
                    <a:pt x="2898" y="850"/>
                    <a:pt x="2897" y="850"/>
                    <a:pt x="2897" y="851"/>
                  </a:cubicBezTo>
                  <a:cubicBezTo>
                    <a:pt x="2897" y="851"/>
                    <a:pt x="2896" y="851"/>
                    <a:pt x="2895" y="851"/>
                  </a:cubicBezTo>
                  <a:cubicBezTo>
                    <a:pt x="2895" y="852"/>
                    <a:pt x="2895" y="852"/>
                    <a:pt x="2895" y="852"/>
                  </a:cubicBezTo>
                  <a:cubicBezTo>
                    <a:pt x="2895" y="852"/>
                    <a:pt x="2894" y="854"/>
                    <a:pt x="2894" y="854"/>
                  </a:cubicBezTo>
                  <a:lnTo>
                    <a:pt x="2893" y="858"/>
                  </a:lnTo>
                  <a:lnTo>
                    <a:pt x="2893" y="858"/>
                  </a:lnTo>
                  <a:cubicBezTo>
                    <a:pt x="2893" y="862"/>
                    <a:pt x="2894" y="866"/>
                    <a:pt x="2896" y="871"/>
                  </a:cubicBezTo>
                  <a:lnTo>
                    <a:pt x="2896" y="872"/>
                  </a:lnTo>
                  <a:lnTo>
                    <a:pt x="2897" y="876"/>
                  </a:lnTo>
                  <a:lnTo>
                    <a:pt x="2898" y="877"/>
                  </a:lnTo>
                  <a:lnTo>
                    <a:pt x="2903" y="887"/>
                  </a:lnTo>
                  <a:lnTo>
                    <a:pt x="2905" y="890"/>
                  </a:lnTo>
                  <a:cubicBezTo>
                    <a:pt x="2905" y="890"/>
                    <a:pt x="2907" y="892"/>
                    <a:pt x="2907" y="892"/>
                  </a:cubicBezTo>
                  <a:lnTo>
                    <a:pt x="2914" y="903"/>
                  </a:lnTo>
                  <a:lnTo>
                    <a:pt x="2925" y="916"/>
                  </a:lnTo>
                  <a:lnTo>
                    <a:pt x="2927" y="917"/>
                  </a:lnTo>
                  <a:cubicBezTo>
                    <a:pt x="2927" y="917"/>
                    <a:pt x="2929" y="920"/>
                    <a:pt x="2929" y="920"/>
                  </a:cubicBezTo>
                  <a:lnTo>
                    <a:pt x="2933" y="923"/>
                  </a:lnTo>
                  <a:lnTo>
                    <a:pt x="2943" y="932"/>
                  </a:lnTo>
                  <a:cubicBezTo>
                    <a:pt x="2951" y="939"/>
                    <a:pt x="2960" y="945"/>
                    <a:pt x="2969" y="950"/>
                  </a:cubicBezTo>
                  <a:cubicBezTo>
                    <a:pt x="2969" y="950"/>
                    <a:pt x="2971" y="951"/>
                    <a:pt x="2973" y="952"/>
                  </a:cubicBezTo>
                  <a:cubicBezTo>
                    <a:pt x="2973" y="952"/>
                    <a:pt x="2973" y="936"/>
                    <a:pt x="2973" y="936"/>
                  </a:cubicBezTo>
                  <a:cubicBezTo>
                    <a:pt x="2973" y="924"/>
                    <a:pt x="2974" y="912"/>
                    <a:pt x="2975" y="900"/>
                  </a:cubicBezTo>
                  <a:cubicBezTo>
                    <a:pt x="2975" y="900"/>
                    <a:pt x="2975" y="899"/>
                    <a:pt x="2975" y="898"/>
                  </a:cubicBezTo>
                  <a:cubicBezTo>
                    <a:pt x="2975" y="898"/>
                    <a:pt x="2975" y="898"/>
                    <a:pt x="2975" y="898"/>
                  </a:cubicBezTo>
                  <a:lnTo>
                    <a:pt x="2964" y="886"/>
                  </a:lnTo>
                  <a:cubicBezTo>
                    <a:pt x="2950" y="872"/>
                    <a:pt x="2934" y="860"/>
                    <a:pt x="2920" y="854"/>
                  </a:cubicBezTo>
                  <a:close/>
                  <a:moveTo>
                    <a:pt x="3212" y="485"/>
                  </a:moveTo>
                  <a:lnTo>
                    <a:pt x="3218" y="484"/>
                  </a:lnTo>
                  <a:cubicBezTo>
                    <a:pt x="3218" y="484"/>
                    <a:pt x="3223" y="482"/>
                    <a:pt x="3223" y="482"/>
                  </a:cubicBezTo>
                  <a:cubicBezTo>
                    <a:pt x="3223" y="482"/>
                    <a:pt x="3225" y="482"/>
                    <a:pt x="3226" y="481"/>
                  </a:cubicBezTo>
                  <a:cubicBezTo>
                    <a:pt x="3226" y="480"/>
                    <a:pt x="3226" y="480"/>
                    <a:pt x="3226" y="480"/>
                  </a:cubicBezTo>
                  <a:cubicBezTo>
                    <a:pt x="3227" y="470"/>
                    <a:pt x="3227" y="467"/>
                    <a:pt x="3228" y="465"/>
                  </a:cubicBezTo>
                  <a:cubicBezTo>
                    <a:pt x="3228" y="465"/>
                    <a:pt x="3228" y="465"/>
                    <a:pt x="3228" y="465"/>
                  </a:cubicBezTo>
                  <a:lnTo>
                    <a:pt x="3228" y="465"/>
                  </a:lnTo>
                  <a:cubicBezTo>
                    <a:pt x="3228" y="465"/>
                    <a:pt x="3228" y="464"/>
                    <a:pt x="3228" y="464"/>
                  </a:cubicBezTo>
                  <a:lnTo>
                    <a:pt x="3227" y="459"/>
                  </a:lnTo>
                  <a:lnTo>
                    <a:pt x="3226" y="455"/>
                  </a:lnTo>
                  <a:cubicBezTo>
                    <a:pt x="3222" y="446"/>
                    <a:pt x="3215" y="441"/>
                    <a:pt x="3203" y="440"/>
                  </a:cubicBezTo>
                  <a:cubicBezTo>
                    <a:pt x="3179" y="438"/>
                    <a:pt x="3172" y="453"/>
                    <a:pt x="3171" y="455"/>
                  </a:cubicBezTo>
                  <a:cubicBezTo>
                    <a:pt x="3171" y="456"/>
                    <a:pt x="3170" y="476"/>
                    <a:pt x="3170" y="478"/>
                  </a:cubicBezTo>
                  <a:cubicBezTo>
                    <a:pt x="3182" y="486"/>
                    <a:pt x="3196" y="489"/>
                    <a:pt x="3212" y="485"/>
                  </a:cubicBezTo>
                  <a:close/>
                  <a:moveTo>
                    <a:pt x="3228" y="576"/>
                  </a:moveTo>
                  <a:cubicBezTo>
                    <a:pt x="3240" y="568"/>
                    <a:pt x="3281" y="540"/>
                    <a:pt x="3281" y="540"/>
                  </a:cubicBezTo>
                  <a:cubicBezTo>
                    <a:pt x="3280" y="538"/>
                    <a:pt x="3242" y="478"/>
                    <a:pt x="3241" y="475"/>
                  </a:cubicBezTo>
                  <a:cubicBezTo>
                    <a:pt x="3241" y="477"/>
                    <a:pt x="3240" y="478"/>
                    <a:pt x="3240" y="478"/>
                  </a:cubicBezTo>
                  <a:lnTo>
                    <a:pt x="3239" y="488"/>
                  </a:lnTo>
                  <a:lnTo>
                    <a:pt x="3235" y="520"/>
                  </a:lnTo>
                  <a:lnTo>
                    <a:pt x="3230" y="559"/>
                  </a:lnTo>
                  <a:lnTo>
                    <a:pt x="3230" y="559"/>
                  </a:lnTo>
                  <a:cubicBezTo>
                    <a:pt x="3230" y="559"/>
                    <a:pt x="3228" y="574"/>
                    <a:pt x="3228" y="576"/>
                  </a:cubicBezTo>
                  <a:close/>
                  <a:moveTo>
                    <a:pt x="3193" y="526"/>
                  </a:moveTo>
                  <a:lnTo>
                    <a:pt x="3197" y="526"/>
                  </a:lnTo>
                  <a:cubicBezTo>
                    <a:pt x="3197" y="526"/>
                    <a:pt x="3202" y="526"/>
                    <a:pt x="3202" y="526"/>
                  </a:cubicBezTo>
                  <a:lnTo>
                    <a:pt x="3208" y="525"/>
                  </a:lnTo>
                  <a:lnTo>
                    <a:pt x="3213" y="524"/>
                  </a:lnTo>
                  <a:cubicBezTo>
                    <a:pt x="3213" y="524"/>
                    <a:pt x="3219" y="522"/>
                    <a:pt x="3221" y="522"/>
                  </a:cubicBezTo>
                  <a:cubicBezTo>
                    <a:pt x="3221" y="520"/>
                    <a:pt x="3223" y="501"/>
                    <a:pt x="3224" y="497"/>
                  </a:cubicBezTo>
                  <a:cubicBezTo>
                    <a:pt x="3223" y="497"/>
                    <a:pt x="3222" y="497"/>
                    <a:pt x="3222" y="497"/>
                  </a:cubicBezTo>
                  <a:lnTo>
                    <a:pt x="3216" y="499"/>
                  </a:lnTo>
                  <a:lnTo>
                    <a:pt x="3210" y="500"/>
                  </a:lnTo>
                  <a:cubicBezTo>
                    <a:pt x="3195" y="502"/>
                    <a:pt x="3182" y="500"/>
                    <a:pt x="3170" y="494"/>
                  </a:cubicBezTo>
                  <a:cubicBezTo>
                    <a:pt x="3169" y="496"/>
                    <a:pt x="3169" y="506"/>
                    <a:pt x="3169" y="506"/>
                  </a:cubicBezTo>
                  <a:cubicBezTo>
                    <a:pt x="3169" y="506"/>
                    <a:pt x="3168" y="517"/>
                    <a:pt x="3168" y="517"/>
                  </a:cubicBezTo>
                  <a:cubicBezTo>
                    <a:pt x="3175" y="522"/>
                    <a:pt x="3183" y="525"/>
                    <a:pt x="3192" y="526"/>
                  </a:cubicBezTo>
                  <a:lnTo>
                    <a:pt x="3193" y="526"/>
                  </a:lnTo>
                  <a:close/>
                  <a:moveTo>
                    <a:pt x="3181" y="604"/>
                  </a:moveTo>
                  <a:lnTo>
                    <a:pt x="3183" y="604"/>
                  </a:lnTo>
                  <a:cubicBezTo>
                    <a:pt x="3183" y="604"/>
                    <a:pt x="3184" y="605"/>
                    <a:pt x="3184" y="605"/>
                  </a:cubicBezTo>
                  <a:lnTo>
                    <a:pt x="3184" y="605"/>
                  </a:lnTo>
                  <a:cubicBezTo>
                    <a:pt x="3184" y="605"/>
                    <a:pt x="3186" y="605"/>
                    <a:pt x="3186" y="605"/>
                  </a:cubicBezTo>
                  <a:lnTo>
                    <a:pt x="3188" y="605"/>
                  </a:lnTo>
                  <a:lnTo>
                    <a:pt x="3189" y="605"/>
                  </a:lnTo>
                  <a:lnTo>
                    <a:pt x="3195" y="605"/>
                  </a:lnTo>
                  <a:cubicBezTo>
                    <a:pt x="3199" y="605"/>
                    <a:pt x="3202" y="604"/>
                    <a:pt x="3206" y="603"/>
                  </a:cubicBezTo>
                  <a:cubicBezTo>
                    <a:pt x="3206" y="603"/>
                    <a:pt x="3208" y="603"/>
                    <a:pt x="3210" y="602"/>
                  </a:cubicBezTo>
                  <a:cubicBezTo>
                    <a:pt x="3210" y="602"/>
                    <a:pt x="3213" y="578"/>
                    <a:pt x="3213" y="577"/>
                  </a:cubicBezTo>
                  <a:cubicBezTo>
                    <a:pt x="3212" y="577"/>
                    <a:pt x="3211" y="578"/>
                    <a:pt x="3211" y="578"/>
                  </a:cubicBezTo>
                  <a:lnTo>
                    <a:pt x="3205" y="579"/>
                  </a:lnTo>
                  <a:lnTo>
                    <a:pt x="3200" y="580"/>
                  </a:lnTo>
                  <a:lnTo>
                    <a:pt x="3196" y="580"/>
                  </a:lnTo>
                  <a:lnTo>
                    <a:pt x="3192" y="580"/>
                  </a:lnTo>
                  <a:lnTo>
                    <a:pt x="3190" y="580"/>
                  </a:lnTo>
                  <a:lnTo>
                    <a:pt x="3187" y="580"/>
                  </a:lnTo>
                  <a:lnTo>
                    <a:pt x="3181" y="579"/>
                  </a:lnTo>
                  <a:cubicBezTo>
                    <a:pt x="3175" y="578"/>
                    <a:pt x="3170" y="576"/>
                    <a:pt x="3164" y="574"/>
                  </a:cubicBezTo>
                  <a:cubicBezTo>
                    <a:pt x="3164" y="577"/>
                    <a:pt x="3162" y="594"/>
                    <a:pt x="3162" y="596"/>
                  </a:cubicBezTo>
                  <a:cubicBezTo>
                    <a:pt x="3167" y="599"/>
                    <a:pt x="3171" y="602"/>
                    <a:pt x="3177" y="603"/>
                  </a:cubicBezTo>
                  <a:lnTo>
                    <a:pt x="3181" y="604"/>
                  </a:lnTo>
                  <a:close/>
                  <a:moveTo>
                    <a:pt x="3189" y="565"/>
                  </a:moveTo>
                  <a:lnTo>
                    <a:pt x="3190" y="566"/>
                  </a:lnTo>
                  <a:cubicBezTo>
                    <a:pt x="3190" y="566"/>
                    <a:pt x="3193" y="566"/>
                    <a:pt x="3193" y="566"/>
                  </a:cubicBezTo>
                  <a:lnTo>
                    <a:pt x="3199" y="565"/>
                  </a:lnTo>
                  <a:lnTo>
                    <a:pt x="3200" y="565"/>
                  </a:lnTo>
                  <a:lnTo>
                    <a:pt x="3205" y="564"/>
                  </a:lnTo>
                  <a:cubicBezTo>
                    <a:pt x="3208" y="564"/>
                    <a:pt x="3212" y="563"/>
                    <a:pt x="3215" y="561"/>
                  </a:cubicBezTo>
                  <a:cubicBezTo>
                    <a:pt x="3216" y="559"/>
                    <a:pt x="3218" y="542"/>
                    <a:pt x="3219" y="537"/>
                  </a:cubicBezTo>
                  <a:cubicBezTo>
                    <a:pt x="3216" y="538"/>
                    <a:pt x="3211" y="539"/>
                    <a:pt x="3211" y="539"/>
                  </a:cubicBezTo>
                  <a:lnTo>
                    <a:pt x="3206" y="540"/>
                  </a:lnTo>
                  <a:cubicBezTo>
                    <a:pt x="3206" y="540"/>
                    <a:pt x="3200" y="541"/>
                    <a:pt x="3200" y="541"/>
                  </a:cubicBezTo>
                  <a:cubicBezTo>
                    <a:pt x="3200" y="540"/>
                    <a:pt x="3195" y="541"/>
                    <a:pt x="3195" y="541"/>
                  </a:cubicBezTo>
                  <a:lnTo>
                    <a:pt x="3189" y="540"/>
                  </a:lnTo>
                  <a:cubicBezTo>
                    <a:pt x="3181" y="539"/>
                    <a:pt x="3174" y="537"/>
                    <a:pt x="3167" y="533"/>
                  </a:cubicBezTo>
                  <a:cubicBezTo>
                    <a:pt x="3167" y="538"/>
                    <a:pt x="3166" y="556"/>
                    <a:pt x="3166" y="558"/>
                  </a:cubicBezTo>
                  <a:cubicBezTo>
                    <a:pt x="3171" y="562"/>
                    <a:pt x="3177" y="564"/>
                    <a:pt x="3184" y="565"/>
                  </a:cubicBezTo>
                  <a:lnTo>
                    <a:pt x="3189" y="565"/>
                  </a:lnTo>
                  <a:close/>
                  <a:moveTo>
                    <a:pt x="2870" y="692"/>
                  </a:moveTo>
                  <a:lnTo>
                    <a:pt x="2865" y="694"/>
                  </a:lnTo>
                  <a:lnTo>
                    <a:pt x="2865" y="694"/>
                  </a:lnTo>
                  <a:lnTo>
                    <a:pt x="2862" y="695"/>
                  </a:lnTo>
                  <a:lnTo>
                    <a:pt x="2857" y="697"/>
                  </a:lnTo>
                  <a:lnTo>
                    <a:pt x="2855" y="697"/>
                  </a:lnTo>
                  <a:cubicBezTo>
                    <a:pt x="2855" y="697"/>
                    <a:pt x="2854" y="697"/>
                    <a:pt x="2854" y="697"/>
                  </a:cubicBezTo>
                  <a:lnTo>
                    <a:pt x="2852" y="697"/>
                  </a:lnTo>
                  <a:cubicBezTo>
                    <a:pt x="2845" y="698"/>
                    <a:pt x="2837" y="698"/>
                    <a:pt x="2830" y="697"/>
                  </a:cubicBezTo>
                  <a:cubicBezTo>
                    <a:pt x="2830" y="700"/>
                    <a:pt x="2834" y="721"/>
                    <a:pt x="2834" y="722"/>
                  </a:cubicBezTo>
                  <a:cubicBezTo>
                    <a:pt x="2836" y="722"/>
                    <a:pt x="2838" y="723"/>
                    <a:pt x="2838" y="723"/>
                  </a:cubicBezTo>
                  <a:lnTo>
                    <a:pt x="2843" y="723"/>
                  </a:lnTo>
                  <a:lnTo>
                    <a:pt x="2848" y="723"/>
                  </a:lnTo>
                  <a:cubicBezTo>
                    <a:pt x="2851" y="723"/>
                    <a:pt x="2855" y="723"/>
                    <a:pt x="2858" y="722"/>
                  </a:cubicBezTo>
                  <a:lnTo>
                    <a:pt x="2859" y="722"/>
                  </a:lnTo>
                  <a:cubicBezTo>
                    <a:pt x="2859" y="722"/>
                    <a:pt x="2860" y="722"/>
                    <a:pt x="2860" y="722"/>
                  </a:cubicBezTo>
                  <a:lnTo>
                    <a:pt x="2862" y="722"/>
                  </a:lnTo>
                  <a:lnTo>
                    <a:pt x="2863" y="721"/>
                  </a:lnTo>
                  <a:lnTo>
                    <a:pt x="2863" y="721"/>
                  </a:lnTo>
                  <a:lnTo>
                    <a:pt x="2865" y="721"/>
                  </a:lnTo>
                  <a:lnTo>
                    <a:pt x="2867" y="720"/>
                  </a:lnTo>
                  <a:lnTo>
                    <a:pt x="2867" y="720"/>
                  </a:lnTo>
                  <a:cubicBezTo>
                    <a:pt x="2867" y="720"/>
                    <a:pt x="2869" y="719"/>
                    <a:pt x="2869" y="719"/>
                  </a:cubicBezTo>
                  <a:cubicBezTo>
                    <a:pt x="2869" y="719"/>
                    <a:pt x="2874" y="716"/>
                    <a:pt x="2876" y="715"/>
                  </a:cubicBezTo>
                  <a:cubicBezTo>
                    <a:pt x="2876" y="713"/>
                    <a:pt x="2873" y="695"/>
                    <a:pt x="2872" y="691"/>
                  </a:cubicBezTo>
                  <a:cubicBezTo>
                    <a:pt x="2871" y="691"/>
                    <a:pt x="2870" y="692"/>
                    <a:pt x="2870" y="692"/>
                  </a:cubicBezTo>
                  <a:close/>
                  <a:moveTo>
                    <a:pt x="3433" y="785"/>
                  </a:moveTo>
                  <a:cubicBezTo>
                    <a:pt x="3433" y="785"/>
                    <a:pt x="3395" y="723"/>
                    <a:pt x="3393" y="720"/>
                  </a:cubicBezTo>
                  <a:cubicBezTo>
                    <a:pt x="3392" y="721"/>
                    <a:pt x="3321" y="765"/>
                    <a:pt x="3318" y="767"/>
                  </a:cubicBezTo>
                  <a:cubicBezTo>
                    <a:pt x="3319" y="769"/>
                    <a:pt x="3362" y="847"/>
                    <a:pt x="3363" y="849"/>
                  </a:cubicBezTo>
                  <a:cubicBezTo>
                    <a:pt x="3367" y="847"/>
                    <a:pt x="3439" y="802"/>
                    <a:pt x="3442" y="800"/>
                  </a:cubicBezTo>
                  <a:cubicBezTo>
                    <a:pt x="3441" y="799"/>
                    <a:pt x="3441" y="798"/>
                    <a:pt x="3441" y="798"/>
                  </a:cubicBezTo>
                  <a:lnTo>
                    <a:pt x="3441" y="798"/>
                  </a:lnTo>
                  <a:cubicBezTo>
                    <a:pt x="3441" y="798"/>
                    <a:pt x="3434" y="787"/>
                    <a:pt x="3434" y="787"/>
                  </a:cubicBezTo>
                  <a:lnTo>
                    <a:pt x="3433" y="785"/>
                  </a:lnTo>
                  <a:close/>
                  <a:moveTo>
                    <a:pt x="2978" y="987"/>
                  </a:moveTo>
                  <a:cubicBezTo>
                    <a:pt x="2978" y="987"/>
                    <a:pt x="2975" y="970"/>
                    <a:pt x="2975" y="969"/>
                  </a:cubicBezTo>
                  <a:cubicBezTo>
                    <a:pt x="2975" y="968"/>
                    <a:pt x="2974" y="968"/>
                    <a:pt x="2974" y="967"/>
                  </a:cubicBezTo>
                  <a:cubicBezTo>
                    <a:pt x="2958" y="962"/>
                    <a:pt x="2941" y="950"/>
                    <a:pt x="2924" y="935"/>
                  </a:cubicBezTo>
                  <a:cubicBezTo>
                    <a:pt x="2924" y="935"/>
                    <a:pt x="2922" y="933"/>
                    <a:pt x="2922" y="932"/>
                  </a:cubicBezTo>
                  <a:cubicBezTo>
                    <a:pt x="2922" y="932"/>
                    <a:pt x="2918" y="931"/>
                    <a:pt x="2918" y="931"/>
                  </a:cubicBezTo>
                  <a:lnTo>
                    <a:pt x="2911" y="929"/>
                  </a:lnTo>
                  <a:lnTo>
                    <a:pt x="2907" y="927"/>
                  </a:lnTo>
                  <a:lnTo>
                    <a:pt x="2905" y="927"/>
                  </a:lnTo>
                  <a:lnTo>
                    <a:pt x="2900" y="926"/>
                  </a:lnTo>
                  <a:lnTo>
                    <a:pt x="2898" y="925"/>
                  </a:lnTo>
                  <a:lnTo>
                    <a:pt x="2897" y="925"/>
                  </a:lnTo>
                  <a:lnTo>
                    <a:pt x="2890" y="924"/>
                  </a:lnTo>
                  <a:cubicBezTo>
                    <a:pt x="2883" y="924"/>
                    <a:pt x="2878" y="924"/>
                    <a:pt x="2874" y="925"/>
                  </a:cubicBezTo>
                  <a:cubicBezTo>
                    <a:pt x="2870" y="926"/>
                    <a:pt x="2868" y="928"/>
                    <a:pt x="2867" y="930"/>
                  </a:cubicBezTo>
                  <a:cubicBezTo>
                    <a:pt x="2866" y="932"/>
                    <a:pt x="2866" y="935"/>
                    <a:pt x="2867" y="939"/>
                  </a:cubicBezTo>
                  <a:cubicBezTo>
                    <a:pt x="2871" y="950"/>
                    <a:pt x="2885" y="965"/>
                    <a:pt x="2904" y="977"/>
                  </a:cubicBezTo>
                  <a:lnTo>
                    <a:pt x="2912" y="982"/>
                  </a:lnTo>
                  <a:cubicBezTo>
                    <a:pt x="2912" y="982"/>
                    <a:pt x="2914" y="982"/>
                    <a:pt x="2914" y="982"/>
                  </a:cubicBezTo>
                  <a:lnTo>
                    <a:pt x="2918" y="984"/>
                  </a:lnTo>
                  <a:cubicBezTo>
                    <a:pt x="2918" y="984"/>
                    <a:pt x="2919" y="985"/>
                    <a:pt x="2919" y="985"/>
                  </a:cubicBezTo>
                  <a:cubicBezTo>
                    <a:pt x="2919" y="985"/>
                    <a:pt x="2920" y="985"/>
                    <a:pt x="2920" y="985"/>
                  </a:cubicBezTo>
                  <a:lnTo>
                    <a:pt x="2924" y="987"/>
                  </a:lnTo>
                  <a:lnTo>
                    <a:pt x="2930" y="989"/>
                  </a:lnTo>
                  <a:lnTo>
                    <a:pt x="2935" y="991"/>
                  </a:lnTo>
                  <a:cubicBezTo>
                    <a:pt x="2952" y="997"/>
                    <a:pt x="2967" y="999"/>
                    <a:pt x="2977" y="996"/>
                  </a:cubicBezTo>
                  <a:lnTo>
                    <a:pt x="2977" y="996"/>
                  </a:lnTo>
                  <a:lnTo>
                    <a:pt x="2978" y="995"/>
                  </a:lnTo>
                  <a:lnTo>
                    <a:pt x="2979" y="995"/>
                  </a:lnTo>
                  <a:cubicBezTo>
                    <a:pt x="2979" y="995"/>
                    <a:pt x="2979" y="995"/>
                    <a:pt x="2979" y="995"/>
                  </a:cubicBezTo>
                  <a:cubicBezTo>
                    <a:pt x="2979" y="994"/>
                    <a:pt x="2979" y="993"/>
                    <a:pt x="2979" y="993"/>
                  </a:cubicBezTo>
                  <a:lnTo>
                    <a:pt x="2978" y="987"/>
                  </a:lnTo>
                  <a:close/>
                  <a:moveTo>
                    <a:pt x="3122" y="832"/>
                  </a:moveTo>
                  <a:cubicBezTo>
                    <a:pt x="3124" y="833"/>
                    <a:pt x="3128" y="836"/>
                    <a:pt x="3128" y="836"/>
                  </a:cubicBezTo>
                  <a:lnTo>
                    <a:pt x="3130" y="836"/>
                  </a:lnTo>
                  <a:cubicBezTo>
                    <a:pt x="3130" y="836"/>
                    <a:pt x="3131" y="837"/>
                    <a:pt x="3132" y="837"/>
                  </a:cubicBezTo>
                  <a:cubicBezTo>
                    <a:pt x="3132" y="837"/>
                    <a:pt x="3132" y="837"/>
                    <a:pt x="3133" y="837"/>
                  </a:cubicBezTo>
                  <a:cubicBezTo>
                    <a:pt x="3133" y="837"/>
                    <a:pt x="3135" y="839"/>
                    <a:pt x="3135" y="839"/>
                  </a:cubicBezTo>
                  <a:lnTo>
                    <a:pt x="3136" y="839"/>
                  </a:lnTo>
                  <a:lnTo>
                    <a:pt x="3139" y="840"/>
                  </a:lnTo>
                  <a:lnTo>
                    <a:pt x="3143" y="841"/>
                  </a:lnTo>
                  <a:lnTo>
                    <a:pt x="3144" y="841"/>
                  </a:lnTo>
                  <a:cubicBezTo>
                    <a:pt x="3149" y="842"/>
                    <a:pt x="3154" y="842"/>
                    <a:pt x="3158" y="842"/>
                  </a:cubicBezTo>
                  <a:cubicBezTo>
                    <a:pt x="3159" y="840"/>
                    <a:pt x="3165" y="821"/>
                    <a:pt x="3166" y="816"/>
                  </a:cubicBezTo>
                  <a:cubicBezTo>
                    <a:pt x="3158" y="817"/>
                    <a:pt x="3151" y="817"/>
                    <a:pt x="3144" y="815"/>
                  </a:cubicBezTo>
                  <a:cubicBezTo>
                    <a:pt x="3144" y="815"/>
                    <a:pt x="3143" y="815"/>
                    <a:pt x="3143" y="815"/>
                  </a:cubicBezTo>
                  <a:lnTo>
                    <a:pt x="3142" y="815"/>
                  </a:lnTo>
                  <a:lnTo>
                    <a:pt x="3139" y="814"/>
                  </a:lnTo>
                  <a:lnTo>
                    <a:pt x="3138" y="813"/>
                  </a:lnTo>
                  <a:cubicBezTo>
                    <a:pt x="3138" y="813"/>
                    <a:pt x="3134" y="812"/>
                    <a:pt x="3134" y="812"/>
                  </a:cubicBezTo>
                  <a:cubicBezTo>
                    <a:pt x="3134" y="812"/>
                    <a:pt x="3133" y="811"/>
                    <a:pt x="3133" y="811"/>
                  </a:cubicBezTo>
                  <a:cubicBezTo>
                    <a:pt x="3133" y="811"/>
                    <a:pt x="3130" y="810"/>
                    <a:pt x="3128" y="809"/>
                  </a:cubicBezTo>
                  <a:cubicBezTo>
                    <a:pt x="3127" y="813"/>
                    <a:pt x="3122" y="829"/>
                    <a:pt x="3122" y="832"/>
                  </a:cubicBezTo>
                  <a:close/>
                  <a:moveTo>
                    <a:pt x="2873" y="733"/>
                  </a:moveTo>
                  <a:lnTo>
                    <a:pt x="2873" y="733"/>
                  </a:lnTo>
                  <a:lnTo>
                    <a:pt x="2873" y="733"/>
                  </a:lnTo>
                  <a:lnTo>
                    <a:pt x="2873" y="733"/>
                  </a:lnTo>
                  <a:lnTo>
                    <a:pt x="2871" y="734"/>
                  </a:lnTo>
                  <a:lnTo>
                    <a:pt x="2869" y="734"/>
                  </a:lnTo>
                  <a:cubicBezTo>
                    <a:pt x="2869" y="734"/>
                    <a:pt x="2868" y="735"/>
                    <a:pt x="2868" y="735"/>
                  </a:cubicBezTo>
                  <a:lnTo>
                    <a:pt x="2866" y="735"/>
                  </a:lnTo>
                  <a:lnTo>
                    <a:pt x="2865" y="736"/>
                  </a:lnTo>
                  <a:lnTo>
                    <a:pt x="2863" y="736"/>
                  </a:lnTo>
                  <a:lnTo>
                    <a:pt x="2862" y="736"/>
                  </a:lnTo>
                  <a:lnTo>
                    <a:pt x="2861" y="737"/>
                  </a:lnTo>
                  <a:cubicBezTo>
                    <a:pt x="2856" y="738"/>
                    <a:pt x="2851" y="738"/>
                    <a:pt x="2846" y="738"/>
                  </a:cubicBezTo>
                  <a:lnTo>
                    <a:pt x="2843" y="738"/>
                  </a:lnTo>
                  <a:cubicBezTo>
                    <a:pt x="2843" y="738"/>
                    <a:pt x="2839" y="737"/>
                    <a:pt x="2838" y="737"/>
                  </a:cubicBezTo>
                  <a:cubicBezTo>
                    <a:pt x="2838" y="737"/>
                    <a:pt x="2843" y="760"/>
                    <a:pt x="2843" y="762"/>
                  </a:cubicBezTo>
                  <a:cubicBezTo>
                    <a:pt x="2852" y="763"/>
                    <a:pt x="2860" y="763"/>
                    <a:pt x="2867" y="761"/>
                  </a:cubicBezTo>
                  <a:cubicBezTo>
                    <a:pt x="2867" y="761"/>
                    <a:pt x="2868" y="761"/>
                    <a:pt x="2868" y="761"/>
                  </a:cubicBezTo>
                  <a:cubicBezTo>
                    <a:pt x="2868" y="761"/>
                    <a:pt x="2872" y="760"/>
                    <a:pt x="2873" y="760"/>
                  </a:cubicBezTo>
                  <a:cubicBezTo>
                    <a:pt x="2873" y="760"/>
                    <a:pt x="2876" y="758"/>
                    <a:pt x="2877" y="758"/>
                  </a:cubicBezTo>
                  <a:cubicBezTo>
                    <a:pt x="2877" y="758"/>
                    <a:pt x="2877" y="758"/>
                    <a:pt x="2877" y="758"/>
                  </a:cubicBezTo>
                  <a:cubicBezTo>
                    <a:pt x="2877" y="758"/>
                    <a:pt x="2881" y="755"/>
                    <a:pt x="2883" y="755"/>
                  </a:cubicBezTo>
                  <a:cubicBezTo>
                    <a:pt x="2883" y="753"/>
                    <a:pt x="2879" y="734"/>
                    <a:pt x="2878" y="730"/>
                  </a:cubicBezTo>
                  <a:cubicBezTo>
                    <a:pt x="2876" y="731"/>
                    <a:pt x="2873" y="733"/>
                    <a:pt x="2873" y="733"/>
                  </a:cubicBezTo>
                  <a:close/>
                  <a:moveTo>
                    <a:pt x="3403" y="949"/>
                  </a:moveTo>
                  <a:cubicBezTo>
                    <a:pt x="3401" y="947"/>
                    <a:pt x="3389" y="925"/>
                    <a:pt x="3389" y="925"/>
                  </a:cubicBezTo>
                  <a:cubicBezTo>
                    <a:pt x="3389" y="925"/>
                    <a:pt x="3360" y="873"/>
                    <a:pt x="3358" y="869"/>
                  </a:cubicBezTo>
                  <a:cubicBezTo>
                    <a:pt x="3355" y="871"/>
                    <a:pt x="3293" y="910"/>
                    <a:pt x="3290" y="912"/>
                  </a:cubicBezTo>
                  <a:cubicBezTo>
                    <a:pt x="3292" y="915"/>
                    <a:pt x="3333" y="990"/>
                    <a:pt x="3334" y="992"/>
                  </a:cubicBezTo>
                  <a:cubicBezTo>
                    <a:pt x="3338" y="990"/>
                    <a:pt x="3399" y="951"/>
                    <a:pt x="3403" y="949"/>
                  </a:cubicBezTo>
                  <a:close/>
                  <a:moveTo>
                    <a:pt x="3174" y="644"/>
                  </a:moveTo>
                  <a:lnTo>
                    <a:pt x="3178" y="644"/>
                  </a:lnTo>
                  <a:lnTo>
                    <a:pt x="3179" y="644"/>
                  </a:lnTo>
                  <a:lnTo>
                    <a:pt x="3184" y="645"/>
                  </a:lnTo>
                  <a:cubicBezTo>
                    <a:pt x="3190" y="645"/>
                    <a:pt x="3197" y="644"/>
                    <a:pt x="3203" y="642"/>
                  </a:cubicBezTo>
                  <a:cubicBezTo>
                    <a:pt x="3204" y="640"/>
                    <a:pt x="3207" y="622"/>
                    <a:pt x="3207" y="617"/>
                  </a:cubicBezTo>
                  <a:cubicBezTo>
                    <a:pt x="3202" y="619"/>
                    <a:pt x="3196" y="619"/>
                    <a:pt x="3191" y="619"/>
                  </a:cubicBezTo>
                  <a:lnTo>
                    <a:pt x="3190" y="619"/>
                  </a:lnTo>
                  <a:lnTo>
                    <a:pt x="3189" y="619"/>
                  </a:lnTo>
                  <a:lnTo>
                    <a:pt x="3188" y="619"/>
                  </a:lnTo>
                  <a:lnTo>
                    <a:pt x="3186" y="619"/>
                  </a:lnTo>
                  <a:lnTo>
                    <a:pt x="3184" y="619"/>
                  </a:lnTo>
                  <a:cubicBezTo>
                    <a:pt x="3184" y="619"/>
                    <a:pt x="3181" y="619"/>
                    <a:pt x="3181" y="619"/>
                  </a:cubicBezTo>
                  <a:lnTo>
                    <a:pt x="3179" y="618"/>
                  </a:lnTo>
                  <a:lnTo>
                    <a:pt x="3174" y="617"/>
                  </a:lnTo>
                  <a:cubicBezTo>
                    <a:pt x="3169" y="616"/>
                    <a:pt x="3165" y="614"/>
                    <a:pt x="3161" y="612"/>
                  </a:cubicBezTo>
                  <a:cubicBezTo>
                    <a:pt x="3160" y="617"/>
                    <a:pt x="3158" y="635"/>
                    <a:pt x="3158" y="637"/>
                  </a:cubicBezTo>
                  <a:cubicBezTo>
                    <a:pt x="3161" y="639"/>
                    <a:pt x="3165" y="641"/>
                    <a:pt x="3169" y="642"/>
                  </a:cubicBezTo>
                  <a:cubicBezTo>
                    <a:pt x="3169" y="642"/>
                    <a:pt x="3174" y="644"/>
                    <a:pt x="3174" y="644"/>
                  </a:cubicBezTo>
                  <a:close/>
                  <a:moveTo>
                    <a:pt x="2837" y="961"/>
                  </a:moveTo>
                  <a:cubicBezTo>
                    <a:pt x="2839" y="962"/>
                    <a:pt x="2873" y="983"/>
                    <a:pt x="2874" y="984"/>
                  </a:cubicBezTo>
                  <a:cubicBezTo>
                    <a:pt x="2878" y="983"/>
                    <a:pt x="2881" y="982"/>
                    <a:pt x="2885" y="981"/>
                  </a:cubicBezTo>
                  <a:cubicBezTo>
                    <a:pt x="2868" y="968"/>
                    <a:pt x="2857" y="955"/>
                    <a:pt x="2853" y="943"/>
                  </a:cubicBezTo>
                  <a:cubicBezTo>
                    <a:pt x="2852" y="940"/>
                    <a:pt x="2852" y="937"/>
                    <a:pt x="2852" y="934"/>
                  </a:cubicBezTo>
                  <a:cubicBezTo>
                    <a:pt x="2852" y="931"/>
                    <a:pt x="2853" y="928"/>
                    <a:pt x="2854" y="925"/>
                  </a:cubicBezTo>
                  <a:cubicBezTo>
                    <a:pt x="2853" y="927"/>
                    <a:pt x="2838" y="958"/>
                    <a:pt x="2837" y="961"/>
                  </a:cubicBezTo>
                  <a:close/>
                  <a:moveTo>
                    <a:pt x="2872" y="562"/>
                  </a:moveTo>
                  <a:cubicBezTo>
                    <a:pt x="2872" y="562"/>
                    <a:pt x="2875" y="599"/>
                    <a:pt x="2875" y="599"/>
                  </a:cubicBezTo>
                  <a:lnTo>
                    <a:pt x="2880" y="640"/>
                  </a:lnTo>
                  <a:lnTo>
                    <a:pt x="2885" y="678"/>
                  </a:lnTo>
                  <a:lnTo>
                    <a:pt x="2891" y="717"/>
                  </a:lnTo>
                  <a:lnTo>
                    <a:pt x="2898" y="757"/>
                  </a:lnTo>
                  <a:lnTo>
                    <a:pt x="2906" y="796"/>
                  </a:lnTo>
                  <a:lnTo>
                    <a:pt x="2917" y="832"/>
                  </a:lnTo>
                  <a:cubicBezTo>
                    <a:pt x="2917" y="832"/>
                    <a:pt x="2918" y="837"/>
                    <a:pt x="2919" y="838"/>
                  </a:cubicBezTo>
                  <a:cubicBezTo>
                    <a:pt x="2935" y="844"/>
                    <a:pt x="2954" y="856"/>
                    <a:pt x="2971" y="873"/>
                  </a:cubicBezTo>
                  <a:cubicBezTo>
                    <a:pt x="2970" y="862"/>
                    <a:pt x="2922" y="517"/>
                    <a:pt x="2922" y="514"/>
                  </a:cubicBezTo>
                  <a:lnTo>
                    <a:pt x="2869" y="514"/>
                  </a:lnTo>
                  <a:cubicBezTo>
                    <a:pt x="2869" y="516"/>
                    <a:pt x="2869" y="521"/>
                    <a:pt x="2869" y="521"/>
                  </a:cubicBezTo>
                  <a:cubicBezTo>
                    <a:pt x="2869" y="521"/>
                    <a:pt x="2872" y="562"/>
                    <a:pt x="2872" y="562"/>
                  </a:cubicBezTo>
                  <a:close/>
                  <a:moveTo>
                    <a:pt x="2538" y="843"/>
                  </a:moveTo>
                  <a:cubicBezTo>
                    <a:pt x="2542" y="837"/>
                    <a:pt x="2560" y="807"/>
                    <a:pt x="2562" y="804"/>
                  </a:cubicBezTo>
                  <a:cubicBezTo>
                    <a:pt x="2559" y="803"/>
                    <a:pt x="2523" y="780"/>
                    <a:pt x="2518" y="777"/>
                  </a:cubicBezTo>
                  <a:cubicBezTo>
                    <a:pt x="2523" y="798"/>
                    <a:pt x="2530" y="820"/>
                    <a:pt x="2538" y="843"/>
                  </a:cubicBezTo>
                  <a:close/>
                  <a:moveTo>
                    <a:pt x="3144" y="910"/>
                  </a:moveTo>
                  <a:cubicBezTo>
                    <a:pt x="3148" y="911"/>
                    <a:pt x="3151" y="911"/>
                    <a:pt x="3154" y="912"/>
                  </a:cubicBezTo>
                  <a:cubicBezTo>
                    <a:pt x="3161" y="914"/>
                    <a:pt x="3165" y="918"/>
                    <a:pt x="3169" y="923"/>
                  </a:cubicBezTo>
                  <a:cubicBezTo>
                    <a:pt x="3165" y="915"/>
                    <a:pt x="3156" y="896"/>
                    <a:pt x="3154" y="892"/>
                  </a:cubicBezTo>
                  <a:cubicBezTo>
                    <a:pt x="3151" y="899"/>
                    <a:pt x="3147" y="905"/>
                    <a:pt x="3144" y="910"/>
                  </a:cubicBezTo>
                  <a:close/>
                  <a:moveTo>
                    <a:pt x="2675" y="621"/>
                  </a:moveTo>
                  <a:cubicBezTo>
                    <a:pt x="2677" y="618"/>
                    <a:pt x="2722" y="546"/>
                    <a:pt x="2723" y="544"/>
                  </a:cubicBezTo>
                  <a:cubicBezTo>
                    <a:pt x="2720" y="542"/>
                    <a:pt x="2665" y="504"/>
                    <a:pt x="2662" y="503"/>
                  </a:cubicBezTo>
                  <a:cubicBezTo>
                    <a:pt x="2660" y="506"/>
                    <a:pt x="2612" y="576"/>
                    <a:pt x="2611" y="579"/>
                  </a:cubicBezTo>
                  <a:cubicBezTo>
                    <a:pt x="2611" y="579"/>
                    <a:pt x="2672" y="619"/>
                    <a:pt x="2675" y="621"/>
                  </a:cubicBezTo>
                  <a:close/>
                  <a:moveTo>
                    <a:pt x="3138" y="981"/>
                  </a:moveTo>
                  <a:cubicBezTo>
                    <a:pt x="3142" y="982"/>
                    <a:pt x="3146" y="983"/>
                    <a:pt x="3149" y="984"/>
                  </a:cubicBezTo>
                  <a:cubicBezTo>
                    <a:pt x="3150" y="983"/>
                    <a:pt x="3184" y="962"/>
                    <a:pt x="3186" y="961"/>
                  </a:cubicBezTo>
                  <a:cubicBezTo>
                    <a:pt x="3185" y="958"/>
                    <a:pt x="3170" y="927"/>
                    <a:pt x="3169" y="925"/>
                  </a:cubicBezTo>
                  <a:cubicBezTo>
                    <a:pt x="3171" y="928"/>
                    <a:pt x="3171" y="931"/>
                    <a:pt x="3171" y="934"/>
                  </a:cubicBezTo>
                  <a:cubicBezTo>
                    <a:pt x="3171" y="937"/>
                    <a:pt x="3171" y="940"/>
                    <a:pt x="3170" y="943"/>
                  </a:cubicBezTo>
                  <a:cubicBezTo>
                    <a:pt x="3166" y="955"/>
                    <a:pt x="3155" y="968"/>
                    <a:pt x="3138" y="981"/>
                  </a:cubicBezTo>
                  <a:close/>
                  <a:moveTo>
                    <a:pt x="3140" y="755"/>
                  </a:moveTo>
                  <a:cubicBezTo>
                    <a:pt x="3142" y="756"/>
                    <a:pt x="3146" y="758"/>
                    <a:pt x="3146" y="758"/>
                  </a:cubicBezTo>
                  <a:cubicBezTo>
                    <a:pt x="3146" y="758"/>
                    <a:pt x="3146" y="758"/>
                    <a:pt x="3147" y="758"/>
                  </a:cubicBezTo>
                  <a:lnTo>
                    <a:pt x="3151" y="760"/>
                  </a:lnTo>
                  <a:cubicBezTo>
                    <a:pt x="3151" y="760"/>
                    <a:pt x="3155" y="761"/>
                    <a:pt x="3155" y="761"/>
                  </a:cubicBezTo>
                  <a:cubicBezTo>
                    <a:pt x="3155" y="761"/>
                    <a:pt x="3156" y="761"/>
                    <a:pt x="3156" y="762"/>
                  </a:cubicBezTo>
                  <a:cubicBezTo>
                    <a:pt x="3163" y="763"/>
                    <a:pt x="3172" y="763"/>
                    <a:pt x="3180" y="762"/>
                  </a:cubicBezTo>
                  <a:cubicBezTo>
                    <a:pt x="3180" y="761"/>
                    <a:pt x="3184" y="745"/>
                    <a:pt x="3184" y="745"/>
                  </a:cubicBezTo>
                  <a:cubicBezTo>
                    <a:pt x="3184" y="745"/>
                    <a:pt x="3186" y="737"/>
                    <a:pt x="3186" y="737"/>
                  </a:cubicBezTo>
                  <a:cubicBezTo>
                    <a:pt x="3184" y="737"/>
                    <a:pt x="3181" y="738"/>
                    <a:pt x="3181" y="738"/>
                  </a:cubicBezTo>
                  <a:lnTo>
                    <a:pt x="3177" y="738"/>
                  </a:lnTo>
                  <a:cubicBezTo>
                    <a:pt x="3172" y="738"/>
                    <a:pt x="3167" y="738"/>
                    <a:pt x="3162" y="737"/>
                  </a:cubicBezTo>
                  <a:lnTo>
                    <a:pt x="3161" y="736"/>
                  </a:lnTo>
                  <a:lnTo>
                    <a:pt x="3160" y="736"/>
                  </a:lnTo>
                  <a:lnTo>
                    <a:pt x="3158" y="736"/>
                  </a:lnTo>
                  <a:cubicBezTo>
                    <a:pt x="3158" y="736"/>
                    <a:pt x="3157" y="735"/>
                    <a:pt x="3157" y="735"/>
                  </a:cubicBezTo>
                  <a:cubicBezTo>
                    <a:pt x="3157" y="735"/>
                    <a:pt x="3155" y="735"/>
                    <a:pt x="3155" y="735"/>
                  </a:cubicBezTo>
                  <a:lnTo>
                    <a:pt x="3154" y="734"/>
                  </a:lnTo>
                  <a:lnTo>
                    <a:pt x="3152" y="734"/>
                  </a:lnTo>
                  <a:lnTo>
                    <a:pt x="3150" y="733"/>
                  </a:lnTo>
                  <a:cubicBezTo>
                    <a:pt x="3150" y="733"/>
                    <a:pt x="3147" y="731"/>
                    <a:pt x="3145" y="730"/>
                  </a:cubicBezTo>
                  <a:cubicBezTo>
                    <a:pt x="3144" y="733"/>
                    <a:pt x="3141" y="752"/>
                    <a:pt x="3140" y="755"/>
                  </a:cubicBezTo>
                  <a:close/>
                  <a:moveTo>
                    <a:pt x="3040" y="698"/>
                  </a:moveTo>
                  <a:cubicBezTo>
                    <a:pt x="3040" y="691"/>
                    <a:pt x="3037" y="683"/>
                    <a:pt x="3031" y="678"/>
                  </a:cubicBezTo>
                  <a:cubicBezTo>
                    <a:pt x="3028" y="674"/>
                    <a:pt x="3023" y="672"/>
                    <a:pt x="3018" y="671"/>
                  </a:cubicBezTo>
                  <a:cubicBezTo>
                    <a:pt x="3018" y="671"/>
                    <a:pt x="3015" y="670"/>
                    <a:pt x="3015" y="670"/>
                  </a:cubicBezTo>
                  <a:lnTo>
                    <a:pt x="3011" y="670"/>
                  </a:lnTo>
                  <a:lnTo>
                    <a:pt x="3008" y="670"/>
                  </a:lnTo>
                  <a:lnTo>
                    <a:pt x="3005" y="670"/>
                  </a:lnTo>
                  <a:cubicBezTo>
                    <a:pt x="3000" y="672"/>
                    <a:pt x="2995" y="674"/>
                    <a:pt x="2991" y="678"/>
                  </a:cubicBezTo>
                  <a:cubicBezTo>
                    <a:pt x="2986" y="683"/>
                    <a:pt x="2983" y="691"/>
                    <a:pt x="2983" y="698"/>
                  </a:cubicBezTo>
                  <a:cubicBezTo>
                    <a:pt x="2983" y="712"/>
                    <a:pt x="2993" y="723"/>
                    <a:pt x="3006" y="726"/>
                  </a:cubicBezTo>
                  <a:lnTo>
                    <a:pt x="3007" y="726"/>
                  </a:lnTo>
                  <a:cubicBezTo>
                    <a:pt x="3007" y="726"/>
                    <a:pt x="3008" y="726"/>
                    <a:pt x="3008" y="726"/>
                  </a:cubicBezTo>
                  <a:lnTo>
                    <a:pt x="3011" y="726"/>
                  </a:lnTo>
                  <a:cubicBezTo>
                    <a:pt x="3011" y="726"/>
                    <a:pt x="3011" y="727"/>
                    <a:pt x="3012" y="726"/>
                  </a:cubicBezTo>
                  <a:lnTo>
                    <a:pt x="3016" y="726"/>
                  </a:lnTo>
                  <a:lnTo>
                    <a:pt x="3017" y="726"/>
                  </a:lnTo>
                  <a:cubicBezTo>
                    <a:pt x="3030" y="723"/>
                    <a:pt x="3040" y="711"/>
                    <a:pt x="3040" y="698"/>
                  </a:cubicBezTo>
                  <a:close/>
                  <a:moveTo>
                    <a:pt x="3166" y="863"/>
                  </a:moveTo>
                  <a:cubicBezTo>
                    <a:pt x="3165" y="864"/>
                    <a:pt x="3162" y="873"/>
                    <a:pt x="3161" y="875"/>
                  </a:cubicBezTo>
                  <a:cubicBezTo>
                    <a:pt x="3162" y="876"/>
                    <a:pt x="3197" y="951"/>
                    <a:pt x="3198" y="953"/>
                  </a:cubicBezTo>
                  <a:cubicBezTo>
                    <a:pt x="3201" y="951"/>
                    <a:pt x="3270" y="908"/>
                    <a:pt x="3272" y="907"/>
                  </a:cubicBezTo>
                  <a:cubicBezTo>
                    <a:pt x="3270" y="905"/>
                    <a:pt x="3229" y="828"/>
                    <a:pt x="3227" y="825"/>
                  </a:cubicBezTo>
                  <a:cubicBezTo>
                    <a:pt x="3223" y="827"/>
                    <a:pt x="3167" y="862"/>
                    <a:pt x="3166" y="863"/>
                  </a:cubicBezTo>
                  <a:close/>
                  <a:moveTo>
                    <a:pt x="2797" y="825"/>
                  </a:moveTo>
                  <a:cubicBezTo>
                    <a:pt x="2796" y="827"/>
                    <a:pt x="2753" y="904"/>
                    <a:pt x="2752" y="907"/>
                  </a:cubicBezTo>
                  <a:cubicBezTo>
                    <a:pt x="2755" y="909"/>
                    <a:pt x="2803" y="940"/>
                    <a:pt x="2803" y="940"/>
                  </a:cubicBezTo>
                  <a:cubicBezTo>
                    <a:pt x="2803" y="940"/>
                    <a:pt x="2822" y="951"/>
                    <a:pt x="2825" y="953"/>
                  </a:cubicBezTo>
                  <a:cubicBezTo>
                    <a:pt x="2827" y="949"/>
                    <a:pt x="2861" y="876"/>
                    <a:pt x="2862" y="875"/>
                  </a:cubicBezTo>
                  <a:cubicBezTo>
                    <a:pt x="2861" y="873"/>
                    <a:pt x="2858" y="864"/>
                    <a:pt x="2857" y="863"/>
                  </a:cubicBezTo>
                  <a:cubicBezTo>
                    <a:pt x="2856" y="862"/>
                    <a:pt x="2798" y="825"/>
                    <a:pt x="2797" y="825"/>
                  </a:cubicBezTo>
                  <a:close/>
                  <a:moveTo>
                    <a:pt x="2981" y="1010"/>
                  </a:moveTo>
                  <a:cubicBezTo>
                    <a:pt x="2970" y="1013"/>
                    <a:pt x="2954" y="1012"/>
                    <a:pt x="2937" y="1007"/>
                  </a:cubicBezTo>
                  <a:cubicBezTo>
                    <a:pt x="2937" y="1007"/>
                    <a:pt x="2931" y="1005"/>
                    <a:pt x="2931" y="1005"/>
                  </a:cubicBezTo>
                  <a:cubicBezTo>
                    <a:pt x="2931" y="1005"/>
                    <a:pt x="2926" y="1003"/>
                    <a:pt x="2926" y="1003"/>
                  </a:cubicBezTo>
                  <a:lnTo>
                    <a:pt x="2920" y="1001"/>
                  </a:lnTo>
                  <a:cubicBezTo>
                    <a:pt x="2920" y="1001"/>
                    <a:pt x="2914" y="998"/>
                    <a:pt x="2914" y="998"/>
                  </a:cubicBezTo>
                  <a:lnTo>
                    <a:pt x="2914" y="998"/>
                  </a:lnTo>
                  <a:lnTo>
                    <a:pt x="2907" y="995"/>
                  </a:lnTo>
                  <a:cubicBezTo>
                    <a:pt x="2907" y="995"/>
                    <a:pt x="2901" y="991"/>
                    <a:pt x="2901" y="991"/>
                  </a:cubicBezTo>
                  <a:cubicBezTo>
                    <a:pt x="2895" y="992"/>
                    <a:pt x="2890" y="993"/>
                    <a:pt x="2885" y="995"/>
                  </a:cubicBezTo>
                  <a:lnTo>
                    <a:pt x="2880" y="997"/>
                  </a:lnTo>
                  <a:cubicBezTo>
                    <a:pt x="2880" y="997"/>
                    <a:pt x="2875" y="1000"/>
                    <a:pt x="2875" y="1000"/>
                  </a:cubicBezTo>
                  <a:cubicBezTo>
                    <a:pt x="2872" y="1001"/>
                    <a:pt x="2870" y="1003"/>
                    <a:pt x="2869" y="1004"/>
                  </a:cubicBezTo>
                  <a:cubicBezTo>
                    <a:pt x="2866" y="1006"/>
                    <a:pt x="2865" y="1009"/>
                    <a:pt x="2865" y="1011"/>
                  </a:cubicBezTo>
                  <a:cubicBezTo>
                    <a:pt x="2865" y="1011"/>
                    <a:pt x="2865" y="1011"/>
                    <a:pt x="2865" y="1012"/>
                  </a:cubicBezTo>
                  <a:cubicBezTo>
                    <a:pt x="2865" y="1022"/>
                    <a:pt x="2889" y="1035"/>
                    <a:pt x="2925" y="1038"/>
                  </a:cubicBezTo>
                  <a:cubicBezTo>
                    <a:pt x="2925" y="1038"/>
                    <a:pt x="2929" y="1038"/>
                    <a:pt x="2929" y="1038"/>
                  </a:cubicBezTo>
                  <a:lnTo>
                    <a:pt x="2933" y="1038"/>
                  </a:lnTo>
                  <a:lnTo>
                    <a:pt x="2937" y="1038"/>
                  </a:lnTo>
                  <a:lnTo>
                    <a:pt x="2940" y="1038"/>
                  </a:lnTo>
                  <a:lnTo>
                    <a:pt x="2946" y="1038"/>
                  </a:lnTo>
                  <a:cubicBezTo>
                    <a:pt x="2966" y="1036"/>
                    <a:pt x="2983" y="1031"/>
                    <a:pt x="2991" y="1024"/>
                  </a:cubicBezTo>
                  <a:cubicBezTo>
                    <a:pt x="2988" y="1019"/>
                    <a:pt x="2986" y="1014"/>
                    <a:pt x="2984" y="1008"/>
                  </a:cubicBezTo>
                  <a:cubicBezTo>
                    <a:pt x="2982" y="1009"/>
                    <a:pt x="2981" y="1010"/>
                    <a:pt x="2981" y="1010"/>
                  </a:cubicBezTo>
                  <a:close/>
                  <a:moveTo>
                    <a:pt x="2796" y="576"/>
                  </a:moveTo>
                  <a:cubicBezTo>
                    <a:pt x="2795" y="573"/>
                    <a:pt x="2795" y="571"/>
                    <a:pt x="2795" y="571"/>
                  </a:cubicBezTo>
                  <a:lnTo>
                    <a:pt x="2789" y="531"/>
                  </a:lnTo>
                  <a:lnTo>
                    <a:pt x="2789" y="528"/>
                  </a:lnTo>
                  <a:lnTo>
                    <a:pt x="2784" y="490"/>
                  </a:lnTo>
                  <a:cubicBezTo>
                    <a:pt x="2784" y="490"/>
                    <a:pt x="2783" y="475"/>
                    <a:pt x="2783" y="475"/>
                  </a:cubicBezTo>
                  <a:cubicBezTo>
                    <a:pt x="2777" y="483"/>
                    <a:pt x="2744" y="537"/>
                    <a:pt x="2742" y="540"/>
                  </a:cubicBezTo>
                  <a:cubicBezTo>
                    <a:pt x="2745" y="542"/>
                    <a:pt x="2795" y="576"/>
                    <a:pt x="2796" y="576"/>
                  </a:cubicBezTo>
                  <a:close/>
                  <a:moveTo>
                    <a:pt x="2591" y="583"/>
                  </a:moveTo>
                  <a:cubicBezTo>
                    <a:pt x="2582" y="577"/>
                    <a:pt x="2542" y="550"/>
                    <a:pt x="2541" y="550"/>
                  </a:cubicBezTo>
                  <a:cubicBezTo>
                    <a:pt x="2539" y="553"/>
                    <a:pt x="2532" y="560"/>
                    <a:pt x="2532" y="560"/>
                  </a:cubicBezTo>
                  <a:cubicBezTo>
                    <a:pt x="2518" y="576"/>
                    <a:pt x="2509" y="598"/>
                    <a:pt x="2505" y="624"/>
                  </a:cubicBezTo>
                  <a:cubicBezTo>
                    <a:pt x="2507" y="625"/>
                    <a:pt x="2542" y="648"/>
                    <a:pt x="2545" y="650"/>
                  </a:cubicBezTo>
                  <a:cubicBezTo>
                    <a:pt x="2547" y="647"/>
                    <a:pt x="2589" y="586"/>
                    <a:pt x="2591" y="583"/>
                  </a:cubicBezTo>
                  <a:close/>
                  <a:moveTo>
                    <a:pt x="2651" y="495"/>
                  </a:moveTo>
                  <a:cubicBezTo>
                    <a:pt x="2650" y="494"/>
                    <a:pt x="2640" y="487"/>
                    <a:pt x="2638" y="486"/>
                  </a:cubicBezTo>
                  <a:cubicBezTo>
                    <a:pt x="2605" y="499"/>
                    <a:pt x="2576" y="517"/>
                    <a:pt x="2552" y="540"/>
                  </a:cubicBezTo>
                  <a:cubicBezTo>
                    <a:pt x="2556" y="543"/>
                    <a:pt x="2596" y="569"/>
                    <a:pt x="2599" y="571"/>
                  </a:cubicBezTo>
                  <a:cubicBezTo>
                    <a:pt x="2601" y="568"/>
                    <a:pt x="2650" y="496"/>
                    <a:pt x="2651" y="495"/>
                  </a:cubicBezTo>
                  <a:close/>
                  <a:moveTo>
                    <a:pt x="2609" y="942"/>
                  </a:moveTo>
                  <a:cubicBezTo>
                    <a:pt x="2611" y="938"/>
                    <a:pt x="2635" y="894"/>
                    <a:pt x="2635" y="894"/>
                  </a:cubicBezTo>
                  <a:cubicBezTo>
                    <a:pt x="2635" y="894"/>
                    <a:pt x="2652" y="864"/>
                    <a:pt x="2653" y="862"/>
                  </a:cubicBezTo>
                  <a:cubicBezTo>
                    <a:pt x="2650" y="860"/>
                    <a:pt x="2574" y="812"/>
                    <a:pt x="2574" y="812"/>
                  </a:cubicBezTo>
                  <a:cubicBezTo>
                    <a:pt x="2572" y="815"/>
                    <a:pt x="2545" y="859"/>
                    <a:pt x="2544" y="860"/>
                  </a:cubicBezTo>
                  <a:cubicBezTo>
                    <a:pt x="2551" y="878"/>
                    <a:pt x="2558" y="897"/>
                    <a:pt x="2566" y="915"/>
                  </a:cubicBezTo>
                  <a:cubicBezTo>
                    <a:pt x="2567" y="916"/>
                    <a:pt x="2605" y="940"/>
                    <a:pt x="2609" y="942"/>
                  </a:cubicBezTo>
                  <a:close/>
                  <a:moveTo>
                    <a:pt x="2673" y="855"/>
                  </a:moveTo>
                  <a:lnTo>
                    <a:pt x="2673" y="855"/>
                  </a:lnTo>
                  <a:lnTo>
                    <a:pt x="2672" y="857"/>
                  </a:lnTo>
                  <a:cubicBezTo>
                    <a:pt x="2675" y="859"/>
                    <a:pt x="2736" y="897"/>
                    <a:pt x="2740" y="899"/>
                  </a:cubicBezTo>
                  <a:cubicBezTo>
                    <a:pt x="2741" y="898"/>
                    <a:pt x="2784" y="819"/>
                    <a:pt x="2785" y="817"/>
                  </a:cubicBezTo>
                  <a:cubicBezTo>
                    <a:pt x="2784" y="817"/>
                    <a:pt x="2721" y="777"/>
                    <a:pt x="2717" y="775"/>
                  </a:cubicBezTo>
                  <a:cubicBezTo>
                    <a:pt x="2716" y="777"/>
                    <a:pt x="2673" y="855"/>
                    <a:pt x="2673" y="855"/>
                  </a:cubicBezTo>
                  <a:close/>
                  <a:moveTo>
                    <a:pt x="2735" y="552"/>
                  </a:moveTo>
                  <a:cubicBezTo>
                    <a:pt x="2730" y="559"/>
                    <a:pt x="2689" y="626"/>
                    <a:pt x="2687" y="629"/>
                  </a:cubicBezTo>
                  <a:cubicBezTo>
                    <a:pt x="2690" y="631"/>
                    <a:pt x="2753" y="672"/>
                    <a:pt x="2756" y="674"/>
                  </a:cubicBezTo>
                  <a:cubicBezTo>
                    <a:pt x="2758" y="671"/>
                    <a:pt x="2798" y="599"/>
                    <a:pt x="2799" y="598"/>
                  </a:cubicBezTo>
                  <a:cubicBezTo>
                    <a:pt x="2799" y="597"/>
                    <a:pt x="2798" y="596"/>
                    <a:pt x="2798" y="595"/>
                  </a:cubicBezTo>
                  <a:cubicBezTo>
                    <a:pt x="2797" y="594"/>
                    <a:pt x="2738" y="554"/>
                    <a:pt x="2735" y="552"/>
                  </a:cubicBezTo>
                  <a:close/>
                  <a:moveTo>
                    <a:pt x="2661" y="479"/>
                  </a:moveTo>
                  <a:cubicBezTo>
                    <a:pt x="2659" y="480"/>
                    <a:pt x="2658" y="480"/>
                    <a:pt x="2655" y="481"/>
                  </a:cubicBezTo>
                  <a:cubicBezTo>
                    <a:pt x="2657" y="482"/>
                    <a:pt x="2658" y="483"/>
                    <a:pt x="2659" y="483"/>
                  </a:cubicBezTo>
                  <a:cubicBezTo>
                    <a:pt x="2660" y="482"/>
                    <a:pt x="2660" y="480"/>
                    <a:pt x="2661" y="479"/>
                  </a:cubicBezTo>
                  <a:close/>
                  <a:moveTo>
                    <a:pt x="3199" y="744"/>
                  </a:moveTo>
                  <a:cubicBezTo>
                    <a:pt x="3199" y="745"/>
                    <a:pt x="3230" y="802"/>
                    <a:pt x="3232" y="805"/>
                  </a:cubicBezTo>
                  <a:cubicBezTo>
                    <a:pt x="3235" y="802"/>
                    <a:pt x="3263" y="785"/>
                    <a:pt x="3263" y="785"/>
                  </a:cubicBezTo>
                  <a:cubicBezTo>
                    <a:pt x="3263" y="785"/>
                    <a:pt x="3297" y="764"/>
                    <a:pt x="3299" y="762"/>
                  </a:cubicBezTo>
                  <a:cubicBezTo>
                    <a:pt x="3298" y="759"/>
                    <a:pt x="3263" y="697"/>
                    <a:pt x="3262" y="695"/>
                  </a:cubicBezTo>
                  <a:cubicBezTo>
                    <a:pt x="3259" y="697"/>
                    <a:pt x="3202" y="734"/>
                    <a:pt x="3201" y="735"/>
                  </a:cubicBezTo>
                  <a:cubicBezTo>
                    <a:pt x="3200" y="736"/>
                    <a:pt x="3199" y="743"/>
                    <a:pt x="3199" y="744"/>
                  </a:cubicBezTo>
                  <a:close/>
                  <a:moveTo>
                    <a:pt x="3322" y="1000"/>
                  </a:moveTo>
                  <a:cubicBezTo>
                    <a:pt x="3320" y="997"/>
                    <a:pt x="3280" y="922"/>
                    <a:pt x="3278" y="919"/>
                  </a:cubicBezTo>
                  <a:cubicBezTo>
                    <a:pt x="3275" y="922"/>
                    <a:pt x="3207" y="964"/>
                    <a:pt x="3204" y="966"/>
                  </a:cubicBezTo>
                  <a:cubicBezTo>
                    <a:pt x="3206" y="968"/>
                    <a:pt x="3243" y="1047"/>
                    <a:pt x="3244" y="1049"/>
                  </a:cubicBezTo>
                  <a:cubicBezTo>
                    <a:pt x="3247" y="1047"/>
                    <a:pt x="3319" y="1002"/>
                    <a:pt x="3322" y="1000"/>
                  </a:cubicBezTo>
                  <a:close/>
                  <a:moveTo>
                    <a:pt x="3274" y="1059"/>
                  </a:moveTo>
                  <a:lnTo>
                    <a:pt x="3355" y="1059"/>
                  </a:lnTo>
                  <a:cubicBezTo>
                    <a:pt x="3353" y="1056"/>
                    <a:pt x="3331" y="1016"/>
                    <a:pt x="3329" y="1012"/>
                  </a:cubicBezTo>
                  <a:cubicBezTo>
                    <a:pt x="3326" y="1014"/>
                    <a:pt x="3265" y="1053"/>
                    <a:pt x="3256" y="1058"/>
                  </a:cubicBezTo>
                  <a:cubicBezTo>
                    <a:pt x="3258" y="1058"/>
                    <a:pt x="3260" y="1059"/>
                    <a:pt x="3260" y="1059"/>
                  </a:cubicBezTo>
                  <a:lnTo>
                    <a:pt x="3274" y="1059"/>
                  </a:lnTo>
                  <a:close/>
                  <a:moveTo>
                    <a:pt x="2682" y="1167"/>
                  </a:moveTo>
                  <a:cubicBezTo>
                    <a:pt x="2906" y="1146"/>
                    <a:pt x="3133" y="1146"/>
                    <a:pt x="3357" y="1167"/>
                  </a:cubicBezTo>
                  <a:cubicBezTo>
                    <a:pt x="3371" y="1168"/>
                    <a:pt x="3385" y="1164"/>
                    <a:pt x="3394" y="1156"/>
                  </a:cubicBezTo>
                  <a:cubicBezTo>
                    <a:pt x="3402" y="1149"/>
                    <a:pt x="3406" y="1140"/>
                    <a:pt x="3406" y="1129"/>
                  </a:cubicBezTo>
                  <a:cubicBezTo>
                    <a:pt x="3406" y="1105"/>
                    <a:pt x="3383" y="1083"/>
                    <a:pt x="3356" y="1080"/>
                  </a:cubicBezTo>
                  <a:cubicBezTo>
                    <a:pt x="3329" y="1078"/>
                    <a:pt x="3302" y="1076"/>
                    <a:pt x="3274" y="1074"/>
                  </a:cubicBezTo>
                  <a:lnTo>
                    <a:pt x="3261" y="1073"/>
                  </a:lnTo>
                  <a:lnTo>
                    <a:pt x="3217" y="1070"/>
                  </a:lnTo>
                  <a:lnTo>
                    <a:pt x="3206" y="1069"/>
                  </a:lnTo>
                  <a:lnTo>
                    <a:pt x="3189" y="1069"/>
                  </a:lnTo>
                  <a:cubicBezTo>
                    <a:pt x="3159" y="1067"/>
                    <a:pt x="3128" y="1066"/>
                    <a:pt x="3094" y="1065"/>
                  </a:cubicBezTo>
                  <a:lnTo>
                    <a:pt x="3072" y="1065"/>
                  </a:lnTo>
                  <a:lnTo>
                    <a:pt x="3061" y="1065"/>
                  </a:lnTo>
                  <a:lnTo>
                    <a:pt x="3019" y="1065"/>
                  </a:lnTo>
                  <a:cubicBezTo>
                    <a:pt x="3019" y="1065"/>
                    <a:pt x="2952" y="1065"/>
                    <a:pt x="2952" y="1065"/>
                  </a:cubicBezTo>
                  <a:lnTo>
                    <a:pt x="2934" y="1066"/>
                  </a:lnTo>
                  <a:lnTo>
                    <a:pt x="2929" y="1066"/>
                  </a:lnTo>
                  <a:cubicBezTo>
                    <a:pt x="2900" y="1066"/>
                    <a:pt x="2875" y="1067"/>
                    <a:pt x="2850" y="1069"/>
                  </a:cubicBezTo>
                  <a:lnTo>
                    <a:pt x="2821" y="1070"/>
                  </a:lnTo>
                  <a:lnTo>
                    <a:pt x="2807" y="1071"/>
                  </a:lnTo>
                  <a:lnTo>
                    <a:pt x="2801" y="1071"/>
                  </a:lnTo>
                  <a:lnTo>
                    <a:pt x="2771" y="1073"/>
                  </a:lnTo>
                  <a:lnTo>
                    <a:pt x="2765" y="1074"/>
                  </a:lnTo>
                  <a:cubicBezTo>
                    <a:pt x="2737" y="1075"/>
                    <a:pt x="2710" y="1078"/>
                    <a:pt x="2683" y="1080"/>
                  </a:cubicBezTo>
                  <a:cubicBezTo>
                    <a:pt x="2656" y="1083"/>
                    <a:pt x="2633" y="1105"/>
                    <a:pt x="2633" y="1129"/>
                  </a:cubicBezTo>
                  <a:cubicBezTo>
                    <a:pt x="2633" y="1139"/>
                    <a:pt x="2637" y="1149"/>
                    <a:pt x="2645" y="1156"/>
                  </a:cubicBezTo>
                  <a:cubicBezTo>
                    <a:pt x="2654" y="1164"/>
                    <a:pt x="2668" y="1168"/>
                    <a:pt x="2682" y="1167"/>
                  </a:cubicBezTo>
                  <a:close/>
                  <a:moveTo>
                    <a:pt x="3034" y="909"/>
                  </a:moveTo>
                  <a:cubicBezTo>
                    <a:pt x="3034" y="909"/>
                    <a:pt x="3034" y="908"/>
                    <a:pt x="3034" y="908"/>
                  </a:cubicBezTo>
                  <a:cubicBezTo>
                    <a:pt x="3034" y="908"/>
                    <a:pt x="3034" y="904"/>
                    <a:pt x="3034" y="903"/>
                  </a:cubicBezTo>
                  <a:lnTo>
                    <a:pt x="3033" y="898"/>
                  </a:lnTo>
                  <a:lnTo>
                    <a:pt x="3033" y="895"/>
                  </a:lnTo>
                  <a:cubicBezTo>
                    <a:pt x="3028" y="869"/>
                    <a:pt x="3021" y="855"/>
                    <a:pt x="3015" y="850"/>
                  </a:cubicBezTo>
                  <a:cubicBezTo>
                    <a:pt x="3014" y="849"/>
                    <a:pt x="3013" y="848"/>
                    <a:pt x="3011" y="848"/>
                  </a:cubicBezTo>
                  <a:cubicBezTo>
                    <a:pt x="3010" y="848"/>
                    <a:pt x="3009" y="849"/>
                    <a:pt x="3008" y="850"/>
                  </a:cubicBezTo>
                  <a:cubicBezTo>
                    <a:pt x="3002" y="854"/>
                    <a:pt x="2995" y="868"/>
                    <a:pt x="2990" y="895"/>
                  </a:cubicBezTo>
                  <a:lnTo>
                    <a:pt x="2990" y="898"/>
                  </a:lnTo>
                  <a:lnTo>
                    <a:pt x="2989" y="901"/>
                  </a:lnTo>
                  <a:cubicBezTo>
                    <a:pt x="2989" y="901"/>
                    <a:pt x="2989" y="903"/>
                    <a:pt x="2989" y="904"/>
                  </a:cubicBezTo>
                  <a:cubicBezTo>
                    <a:pt x="2989" y="904"/>
                    <a:pt x="2988" y="908"/>
                    <a:pt x="2988" y="908"/>
                  </a:cubicBezTo>
                  <a:lnTo>
                    <a:pt x="2988" y="909"/>
                  </a:lnTo>
                  <a:cubicBezTo>
                    <a:pt x="2988" y="909"/>
                    <a:pt x="2988" y="909"/>
                    <a:pt x="2988" y="909"/>
                  </a:cubicBezTo>
                  <a:cubicBezTo>
                    <a:pt x="2987" y="918"/>
                    <a:pt x="2987" y="927"/>
                    <a:pt x="2987" y="936"/>
                  </a:cubicBezTo>
                  <a:cubicBezTo>
                    <a:pt x="2987" y="943"/>
                    <a:pt x="2987" y="951"/>
                    <a:pt x="2988" y="958"/>
                  </a:cubicBezTo>
                  <a:lnTo>
                    <a:pt x="2988" y="963"/>
                  </a:lnTo>
                  <a:cubicBezTo>
                    <a:pt x="2988" y="963"/>
                    <a:pt x="2989" y="968"/>
                    <a:pt x="2989" y="968"/>
                  </a:cubicBezTo>
                  <a:lnTo>
                    <a:pt x="2990" y="975"/>
                  </a:lnTo>
                  <a:cubicBezTo>
                    <a:pt x="2990" y="975"/>
                    <a:pt x="2993" y="990"/>
                    <a:pt x="2993" y="991"/>
                  </a:cubicBezTo>
                  <a:cubicBezTo>
                    <a:pt x="2993" y="990"/>
                    <a:pt x="2993" y="991"/>
                    <a:pt x="2993" y="992"/>
                  </a:cubicBezTo>
                  <a:cubicBezTo>
                    <a:pt x="2993" y="992"/>
                    <a:pt x="2995" y="998"/>
                    <a:pt x="2995" y="998"/>
                  </a:cubicBezTo>
                  <a:lnTo>
                    <a:pt x="2995" y="999"/>
                  </a:lnTo>
                  <a:cubicBezTo>
                    <a:pt x="2998" y="1007"/>
                    <a:pt x="3001" y="1014"/>
                    <a:pt x="3004" y="1018"/>
                  </a:cubicBezTo>
                  <a:cubicBezTo>
                    <a:pt x="3004" y="1018"/>
                    <a:pt x="3006" y="1021"/>
                    <a:pt x="3006" y="1021"/>
                  </a:cubicBezTo>
                  <a:lnTo>
                    <a:pt x="3007" y="1022"/>
                  </a:lnTo>
                  <a:lnTo>
                    <a:pt x="3007" y="1022"/>
                  </a:lnTo>
                  <a:lnTo>
                    <a:pt x="3009" y="1023"/>
                  </a:lnTo>
                  <a:cubicBezTo>
                    <a:pt x="3009" y="1023"/>
                    <a:pt x="3011" y="1024"/>
                    <a:pt x="3011" y="1024"/>
                  </a:cubicBezTo>
                  <a:lnTo>
                    <a:pt x="3011" y="1024"/>
                  </a:lnTo>
                  <a:cubicBezTo>
                    <a:pt x="3011" y="1024"/>
                    <a:pt x="3013" y="1024"/>
                    <a:pt x="3013" y="1024"/>
                  </a:cubicBezTo>
                  <a:lnTo>
                    <a:pt x="3014" y="1023"/>
                  </a:lnTo>
                  <a:cubicBezTo>
                    <a:pt x="3014" y="1023"/>
                    <a:pt x="3016" y="1022"/>
                    <a:pt x="3016" y="1022"/>
                  </a:cubicBezTo>
                  <a:lnTo>
                    <a:pt x="3017" y="1021"/>
                  </a:lnTo>
                  <a:lnTo>
                    <a:pt x="3019" y="1018"/>
                  </a:lnTo>
                  <a:cubicBezTo>
                    <a:pt x="3022" y="1014"/>
                    <a:pt x="3025" y="1007"/>
                    <a:pt x="3027" y="1000"/>
                  </a:cubicBezTo>
                  <a:lnTo>
                    <a:pt x="3028" y="998"/>
                  </a:lnTo>
                  <a:lnTo>
                    <a:pt x="3028" y="997"/>
                  </a:lnTo>
                  <a:lnTo>
                    <a:pt x="3030" y="992"/>
                  </a:lnTo>
                  <a:lnTo>
                    <a:pt x="3030" y="989"/>
                  </a:lnTo>
                  <a:lnTo>
                    <a:pt x="3033" y="976"/>
                  </a:lnTo>
                  <a:lnTo>
                    <a:pt x="3034" y="968"/>
                  </a:lnTo>
                  <a:lnTo>
                    <a:pt x="3034" y="967"/>
                  </a:lnTo>
                  <a:lnTo>
                    <a:pt x="3034" y="964"/>
                  </a:lnTo>
                  <a:lnTo>
                    <a:pt x="3035" y="958"/>
                  </a:lnTo>
                  <a:cubicBezTo>
                    <a:pt x="3036" y="951"/>
                    <a:pt x="3036" y="943"/>
                    <a:pt x="3036" y="936"/>
                  </a:cubicBezTo>
                  <a:cubicBezTo>
                    <a:pt x="3036" y="927"/>
                    <a:pt x="3035" y="919"/>
                    <a:pt x="3035" y="910"/>
                  </a:cubicBezTo>
                  <a:lnTo>
                    <a:pt x="3034" y="909"/>
                  </a:lnTo>
                  <a:close/>
                  <a:moveTo>
                    <a:pt x="3039" y="1008"/>
                  </a:moveTo>
                  <a:cubicBezTo>
                    <a:pt x="3037" y="1014"/>
                    <a:pt x="3035" y="1019"/>
                    <a:pt x="3032" y="1024"/>
                  </a:cubicBezTo>
                  <a:cubicBezTo>
                    <a:pt x="3040" y="1031"/>
                    <a:pt x="3057" y="1036"/>
                    <a:pt x="3078" y="1038"/>
                  </a:cubicBezTo>
                  <a:lnTo>
                    <a:pt x="3083" y="1038"/>
                  </a:lnTo>
                  <a:lnTo>
                    <a:pt x="3086" y="1038"/>
                  </a:lnTo>
                  <a:lnTo>
                    <a:pt x="3091" y="1038"/>
                  </a:lnTo>
                  <a:cubicBezTo>
                    <a:pt x="3091" y="1038"/>
                    <a:pt x="3094" y="1038"/>
                    <a:pt x="3094" y="1038"/>
                  </a:cubicBezTo>
                  <a:cubicBezTo>
                    <a:pt x="3094" y="1038"/>
                    <a:pt x="3099" y="1038"/>
                    <a:pt x="3099" y="1038"/>
                  </a:cubicBezTo>
                  <a:cubicBezTo>
                    <a:pt x="3134" y="1035"/>
                    <a:pt x="3159" y="1022"/>
                    <a:pt x="3159" y="1012"/>
                  </a:cubicBezTo>
                  <a:cubicBezTo>
                    <a:pt x="3159" y="1011"/>
                    <a:pt x="3159" y="1011"/>
                    <a:pt x="3159" y="1011"/>
                  </a:cubicBezTo>
                  <a:cubicBezTo>
                    <a:pt x="3159" y="1009"/>
                    <a:pt x="3157" y="1006"/>
                    <a:pt x="3155" y="1004"/>
                  </a:cubicBezTo>
                  <a:cubicBezTo>
                    <a:pt x="3153" y="1003"/>
                    <a:pt x="3151" y="1001"/>
                    <a:pt x="3149" y="1000"/>
                  </a:cubicBezTo>
                  <a:cubicBezTo>
                    <a:pt x="3149" y="1000"/>
                    <a:pt x="3144" y="997"/>
                    <a:pt x="3144" y="997"/>
                  </a:cubicBezTo>
                  <a:lnTo>
                    <a:pt x="3138" y="995"/>
                  </a:lnTo>
                  <a:cubicBezTo>
                    <a:pt x="3133" y="993"/>
                    <a:pt x="3128" y="992"/>
                    <a:pt x="3122" y="991"/>
                  </a:cubicBezTo>
                  <a:cubicBezTo>
                    <a:pt x="3121" y="992"/>
                    <a:pt x="3116" y="995"/>
                    <a:pt x="3116" y="995"/>
                  </a:cubicBezTo>
                  <a:lnTo>
                    <a:pt x="3109" y="998"/>
                  </a:lnTo>
                  <a:lnTo>
                    <a:pt x="3109" y="998"/>
                  </a:lnTo>
                  <a:lnTo>
                    <a:pt x="3103" y="1001"/>
                  </a:lnTo>
                  <a:cubicBezTo>
                    <a:pt x="3103" y="1001"/>
                    <a:pt x="3098" y="1003"/>
                    <a:pt x="3098" y="1003"/>
                  </a:cubicBezTo>
                  <a:cubicBezTo>
                    <a:pt x="3098" y="1003"/>
                    <a:pt x="3092" y="1005"/>
                    <a:pt x="3092" y="1005"/>
                  </a:cubicBezTo>
                  <a:lnTo>
                    <a:pt x="3086" y="1007"/>
                  </a:lnTo>
                  <a:cubicBezTo>
                    <a:pt x="3069" y="1012"/>
                    <a:pt x="3053" y="1013"/>
                    <a:pt x="3042" y="1010"/>
                  </a:cubicBezTo>
                  <a:cubicBezTo>
                    <a:pt x="3042" y="1010"/>
                    <a:pt x="3041" y="1009"/>
                    <a:pt x="3039" y="1008"/>
                  </a:cubicBezTo>
                  <a:close/>
                  <a:moveTo>
                    <a:pt x="2537" y="661"/>
                  </a:moveTo>
                  <a:cubicBezTo>
                    <a:pt x="2534" y="659"/>
                    <a:pt x="2507" y="643"/>
                    <a:pt x="2503" y="640"/>
                  </a:cubicBezTo>
                  <a:cubicBezTo>
                    <a:pt x="2502" y="648"/>
                    <a:pt x="2501" y="655"/>
                    <a:pt x="2501" y="664"/>
                  </a:cubicBezTo>
                  <a:cubicBezTo>
                    <a:pt x="2501" y="677"/>
                    <a:pt x="2503" y="692"/>
                    <a:pt x="2505" y="709"/>
                  </a:cubicBezTo>
                  <a:cubicBezTo>
                    <a:pt x="2508" y="705"/>
                    <a:pt x="2537" y="662"/>
                    <a:pt x="2537" y="661"/>
                  </a:cubicBezTo>
                  <a:close/>
                  <a:moveTo>
                    <a:pt x="2845" y="618"/>
                  </a:moveTo>
                  <a:lnTo>
                    <a:pt x="2845" y="618"/>
                  </a:lnTo>
                  <a:lnTo>
                    <a:pt x="2839" y="619"/>
                  </a:lnTo>
                  <a:lnTo>
                    <a:pt x="2839" y="619"/>
                  </a:lnTo>
                  <a:lnTo>
                    <a:pt x="2837" y="619"/>
                  </a:lnTo>
                  <a:lnTo>
                    <a:pt x="2835" y="619"/>
                  </a:lnTo>
                  <a:lnTo>
                    <a:pt x="2835" y="619"/>
                  </a:lnTo>
                  <a:lnTo>
                    <a:pt x="2834" y="619"/>
                  </a:lnTo>
                  <a:lnTo>
                    <a:pt x="2832" y="619"/>
                  </a:lnTo>
                  <a:cubicBezTo>
                    <a:pt x="2827" y="619"/>
                    <a:pt x="2821" y="619"/>
                    <a:pt x="2816" y="617"/>
                  </a:cubicBezTo>
                  <a:cubicBezTo>
                    <a:pt x="2817" y="621"/>
                    <a:pt x="2819" y="640"/>
                    <a:pt x="2820" y="642"/>
                  </a:cubicBezTo>
                  <a:cubicBezTo>
                    <a:pt x="2826" y="644"/>
                    <a:pt x="2833" y="645"/>
                    <a:pt x="2839" y="645"/>
                  </a:cubicBezTo>
                  <a:lnTo>
                    <a:pt x="2844" y="644"/>
                  </a:lnTo>
                  <a:lnTo>
                    <a:pt x="2845" y="644"/>
                  </a:lnTo>
                  <a:lnTo>
                    <a:pt x="2849" y="644"/>
                  </a:lnTo>
                  <a:lnTo>
                    <a:pt x="2854" y="642"/>
                  </a:lnTo>
                  <a:cubicBezTo>
                    <a:pt x="2858" y="641"/>
                    <a:pt x="2862" y="639"/>
                    <a:pt x="2865" y="637"/>
                  </a:cubicBezTo>
                  <a:cubicBezTo>
                    <a:pt x="2865" y="635"/>
                    <a:pt x="2863" y="617"/>
                    <a:pt x="2863" y="612"/>
                  </a:cubicBezTo>
                  <a:cubicBezTo>
                    <a:pt x="2859" y="614"/>
                    <a:pt x="2854" y="616"/>
                    <a:pt x="2850" y="617"/>
                  </a:cubicBezTo>
                  <a:lnTo>
                    <a:pt x="2845" y="618"/>
                  </a:lnTo>
                  <a:close/>
                  <a:moveTo>
                    <a:pt x="3132" y="794"/>
                  </a:moveTo>
                  <a:cubicBezTo>
                    <a:pt x="3134" y="795"/>
                    <a:pt x="3138" y="798"/>
                    <a:pt x="3138" y="798"/>
                  </a:cubicBezTo>
                  <a:cubicBezTo>
                    <a:pt x="3138" y="798"/>
                    <a:pt x="3142" y="799"/>
                    <a:pt x="3142" y="799"/>
                  </a:cubicBezTo>
                  <a:lnTo>
                    <a:pt x="3146" y="801"/>
                  </a:lnTo>
                  <a:cubicBezTo>
                    <a:pt x="3146" y="801"/>
                    <a:pt x="3147" y="801"/>
                    <a:pt x="3147" y="801"/>
                  </a:cubicBezTo>
                  <a:cubicBezTo>
                    <a:pt x="3155" y="803"/>
                    <a:pt x="3162" y="803"/>
                    <a:pt x="3170" y="801"/>
                  </a:cubicBezTo>
                  <a:cubicBezTo>
                    <a:pt x="3171" y="800"/>
                    <a:pt x="3175" y="782"/>
                    <a:pt x="3177" y="776"/>
                  </a:cubicBezTo>
                  <a:cubicBezTo>
                    <a:pt x="3168" y="777"/>
                    <a:pt x="3160" y="777"/>
                    <a:pt x="3152" y="775"/>
                  </a:cubicBezTo>
                  <a:cubicBezTo>
                    <a:pt x="3152" y="775"/>
                    <a:pt x="3147" y="774"/>
                    <a:pt x="3147" y="774"/>
                  </a:cubicBezTo>
                  <a:cubicBezTo>
                    <a:pt x="3147" y="774"/>
                    <a:pt x="3143" y="772"/>
                    <a:pt x="3142" y="772"/>
                  </a:cubicBezTo>
                  <a:cubicBezTo>
                    <a:pt x="3142" y="772"/>
                    <a:pt x="3139" y="771"/>
                    <a:pt x="3137" y="769"/>
                  </a:cubicBezTo>
                  <a:cubicBezTo>
                    <a:pt x="3136" y="773"/>
                    <a:pt x="3132" y="792"/>
                    <a:pt x="3132" y="794"/>
                  </a:cubicBezTo>
                  <a:close/>
                  <a:moveTo>
                    <a:pt x="2772" y="465"/>
                  </a:moveTo>
                  <a:cubicBezTo>
                    <a:pt x="2751" y="464"/>
                    <a:pt x="2719" y="465"/>
                    <a:pt x="2683" y="473"/>
                  </a:cubicBezTo>
                  <a:cubicBezTo>
                    <a:pt x="2682" y="474"/>
                    <a:pt x="2672" y="489"/>
                    <a:pt x="2670" y="491"/>
                  </a:cubicBezTo>
                  <a:cubicBezTo>
                    <a:pt x="2673" y="493"/>
                    <a:pt x="2728" y="530"/>
                    <a:pt x="2731" y="532"/>
                  </a:cubicBezTo>
                  <a:cubicBezTo>
                    <a:pt x="2732" y="529"/>
                    <a:pt x="2769" y="470"/>
                    <a:pt x="2772" y="465"/>
                  </a:cubicBezTo>
                  <a:close/>
                  <a:moveTo>
                    <a:pt x="2829" y="541"/>
                  </a:moveTo>
                  <a:cubicBezTo>
                    <a:pt x="2829" y="541"/>
                    <a:pt x="2823" y="541"/>
                    <a:pt x="2823" y="541"/>
                  </a:cubicBezTo>
                  <a:lnTo>
                    <a:pt x="2818" y="540"/>
                  </a:lnTo>
                  <a:lnTo>
                    <a:pt x="2812" y="539"/>
                  </a:lnTo>
                  <a:cubicBezTo>
                    <a:pt x="2812" y="539"/>
                    <a:pt x="2808" y="538"/>
                    <a:pt x="2805" y="537"/>
                  </a:cubicBezTo>
                  <a:cubicBezTo>
                    <a:pt x="2805" y="542"/>
                    <a:pt x="2807" y="559"/>
                    <a:pt x="2808" y="561"/>
                  </a:cubicBezTo>
                  <a:cubicBezTo>
                    <a:pt x="2811" y="563"/>
                    <a:pt x="2815" y="564"/>
                    <a:pt x="2819" y="564"/>
                  </a:cubicBezTo>
                  <a:lnTo>
                    <a:pt x="2824" y="565"/>
                  </a:lnTo>
                  <a:lnTo>
                    <a:pt x="2825" y="565"/>
                  </a:lnTo>
                  <a:cubicBezTo>
                    <a:pt x="2825" y="565"/>
                    <a:pt x="2830" y="566"/>
                    <a:pt x="2830" y="566"/>
                  </a:cubicBezTo>
                  <a:lnTo>
                    <a:pt x="2833" y="566"/>
                  </a:lnTo>
                  <a:lnTo>
                    <a:pt x="2834" y="565"/>
                  </a:lnTo>
                  <a:lnTo>
                    <a:pt x="2839" y="565"/>
                  </a:lnTo>
                  <a:cubicBezTo>
                    <a:pt x="2846" y="564"/>
                    <a:pt x="2852" y="562"/>
                    <a:pt x="2858" y="558"/>
                  </a:cubicBezTo>
                  <a:cubicBezTo>
                    <a:pt x="2858" y="556"/>
                    <a:pt x="2856" y="538"/>
                    <a:pt x="2856" y="533"/>
                  </a:cubicBezTo>
                  <a:cubicBezTo>
                    <a:pt x="2849" y="537"/>
                    <a:pt x="2842" y="539"/>
                    <a:pt x="2834" y="540"/>
                  </a:cubicBezTo>
                  <a:lnTo>
                    <a:pt x="2829" y="541"/>
                  </a:lnTo>
                  <a:close/>
                  <a:moveTo>
                    <a:pt x="3050" y="516"/>
                  </a:moveTo>
                  <a:lnTo>
                    <a:pt x="3049" y="513"/>
                  </a:lnTo>
                  <a:lnTo>
                    <a:pt x="3049" y="512"/>
                  </a:lnTo>
                  <a:cubicBezTo>
                    <a:pt x="3049" y="512"/>
                    <a:pt x="3048" y="507"/>
                    <a:pt x="3048" y="507"/>
                  </a:cubicBezTo>
                  <a:lnTo>
                    <a:pt x="3047" y="502"/>
                  </a:lnTo>
                  <a:cubicBezTo>
                    <a:pt x="3041" y="487"/>
                    <a:pt x="3027" y="478"/>
                    <a:pt x="3011" y="478"/>
                  </a:cubicBezTo>
                  <a:cubicBezTo>
                    <a:pt x="2996" y="478"/>
                    <a:pt x="2982" y="488"/>
                    <a:pt x="2976" y="502"/>
                  </a:cubicBezTo>
                  <a:lnTo>
                    <a:pt x="2974" y="507"/>
                  </a:lnTo>
                  <a:lnTo>
                    <a:pt x="2974" y="512"/>
                  </a:lnTo>
                  <a:lnTo>
                    <a:pt x="2973" y="513"/>
                  </a:lnTo>
                  <a:lnTo>
                    <a:pt x="2973" y="516"/>
                  </a:lnTo>
                  <a:cubicBezTo>
                    <a:pt x="2973" y="535"/>
                    <a:pt x="2986" y="550"/>
                    <a:pt x="3004" y="554"/>
                  </a:cubicBezTo>
                  <a:cubicBezTo>
                    <a:pt x="3004" y="554"/>
                    <a:pt x="3009" y="554"/>
                    <a:pt x="3009" y="554"/>
                  </a:cubicBezTo>
                  <a:lnTo>
                    <a:pt x="3011" y="554"/>
                  </a:lnTo>
                  <a:lnTo>
                    <a:pt x="3013" y="554"/>
                  </a:lnTo>
                  <a:cubicBezTo>
                    <a:pt x="3013" y="554"/>
                    <a:pt x="3014" y="554"/>
                    <a:pt x="3014" y="554"/>
                  </a:cubicBezTo>
                  <a:lnTo>
                    <a:pt x="3015" y="554"/>
                  </a:lnTo>
                  <a:lnTo>
                    <a:pt x="3019" y="554"/>
                  </a:lnTo>
                  <a:cubicBezTo>
                    <a:pt x="3037" y="550"/>
                    <a:pt x="3050" y="534"/>
                    <a:pt x="3050" y="516"/>
                  </a:cubicBezTo>
                  <a:close/>
                  <a:moveTo>
                    <a:pt x="2881" y="772"/>
                  </a:moveTo>
                  <a:cubicBezTo>
                    <a:pt x="2881" y="772"/>
                    <a:pt x="2876" y="774"/>
                    <a:pt x="2876" y="774"/>
                  </a:cubicBezTo>
                  <a:cubicBezTo>
                    <a:pt x="2876" y="774"/>
                    <a:pt x="2871" y="775"/>
                    <a:pt x="2871" y="775"/>
                  </a:cubicBezTo>
                  <a:cubicBezTo>
                    <a:pt x="2863" y="777"/>
                    <a:pt x="2855" y="777"/>
                    <a:pt x="2847" y="776"/>
                  </a:cubicBezTo>
                  <a:cubicBezTo>
                    <a:pt x="2848" y="780"/>
                    <a:pt x="2852" y="799"/>
                    <a:pt x="2853" y="801"/>
                  </a:cubicBezTo>
                  <a:cubicBezTo>
                    <a:pt x="2861" y="803"/>
                    <a:pt x="2869" y="803"/>
                    <a:pt x="2876" y="801"/>
                  </a:cubicBezTo>
                  <a:lnTo>
                    <a:pt x="2882" y="799"/>
                  </a:lnTo>
                  <a:cubicBezTo>
                    <a:pt x="2882" y="799"/>
                    <a:pt x="2885" y="798"/>
                    <a:pt x="2886" y="798"/>
                  </a:cubicBezTo>
                  <a:cubicBezTo>
                    <a:pt x="2886" y="798"/>
                    <a:pt x="2886" y="797"/>
                    <a:pt x="2886" y="797"/>
                  </a:cubicBezTo>
                  <a:cubicBezTo>
                    <a:pt x="2886" y="797"/>
                    <a:pt x="2890" y="795"/>
                    <a:pt x="2892" y="794"/>
                  </a:cubicBezTo>
                  <a:cubicBezTo>
                    <a:pt x="2891" y="792"/>
                    <a:pt x="2887" y="773"/>
                    <a:pt x="2886" y="769"/>
                  </a:cubicBezTo>
                  <a:cubicBezTo>
                    <a:pt x="2884" y="771"/>
                    <a:pt x="2881" y="772"/>
                    <a:pt x="2881" y="772"/>
                  </a:cubicBezTo>
                  <a:close/>
                  <a:moveTo>
                    <a:pt x="2837" y="580"/>
                  </a:moveTo>
                  <a:lnTo>
                    <a:pt x="2837" y="580"/>
                  </a:lnTo>
                  <a:lnTo>
                    <a:pt x="2837" y="580"/>
                  </a:lnTo>
                  <a:cubicBezTo>
                    <a:pt x="2837" y="580"/>
                    <a:pt x="2833" y="580"/>
                    <a:pt x="2833" y="580"/>
                  </a:cubicBezTo>
                  <a:lnTo>
                    <a:pt x="2831" y="580"/>
                  </a:lnTo>
                  <a:lnTo>
                    <a:pt x="2828" y="580"/>
                  </a:lnTo>
                  <a:lnTo>
                    <a:pt x="2823" y="580"/>
                  </a:lnTo>
                  <a:lnTo>
                    <a:pt x="2818" y="579"/>
                  </a:lnTo>
                  <a:lnTo>
                    <a:pt x="2813" y="578"/>
                  </a:lnTo>
                  <a:cubicBezTo>
                    <a:pt x="2813" y="578"/>
                    <a:pt x="2811" y="577"/>
                    <a:pt x="2810" y="577"/>
                  </a:cubicBezTo>
                  <a:cubicBezTo>
                    <a:pt x="2810" y="579"/>
                    <a:pt x="2814" y="602"/>
                    <a:pt x="2814" y="602"/>
                  </a:cubicBezTo>
                  <a:cubicBezTo>
                    <a:pt x="2815" y="603"/>
                    <a:pt x="2817" y="603"/>
                    <a:pt x="2817" y="603"/>
                  </a:cubicBezTo>
                  <a:cubicBezTo>
                    <a:pt x="2821" y="604"/>
                    <a:pt x="2825" y="605"/>
                    <a:pt x="2829" y="605"/>
                  </a:cubicBezTo>
                  <a:lnTo>
                    <a:pt x="2835" y="605"/>
                  </a:lnTo>
                  <a:lnTo>
                    <a:pt x="2835" y="605"/>
                  </a:lnTo>
                  <a:cubicBezTo>
                    <a:pt x="2835" y="605"/>
                    <a:pt x="2837" y="605"/>
                    <a:pt x="2837" y="605"/>
                  </a:cubicBezTo>
                  <a:lnTo>
                    <a:pt x="2839" y="605"/>
                  </a:lnTo>
                  <a:lnTo>
                    <a:pt x="2840" y="605"/>
                  </a:lnTo>
                  <a:lnTo>
                    <a:pt x="2840" y="604"/>
                  </a:lnTo>
                  <a:lnTo>
                    <a:pt x="2842" y="604"/>
                  </a:lnTo>
                  <a:lnTo>
                    <a:pt x="2847" y="603"/>
                  </a:lnTo>
                  <a:cubicBezTo>
                    <a:pt x="2852" y="602"/>
                    <a:pt x="2857" y="599"/>
                    <a:pt x="2861" y="596"/>
                  </a:cubicBezTo>
                  <a:cubicBezTo>
                    <a:pt x="2861" y="595"/>
                    <a:pt x="2859" y="578"/>
                    <a:pt x="2859" y="574"/>
                  </a:cubicBezTo>
                  <a:cubicBezTo>
                    <a:pt x="2854" y="576"/>
                    <a:pt x="2848" y="578"/>
                    <a:pt x="2842" y="579"/>
                  </a:cubicBezTo>
                  <a:lnTo>
                    <a:pt x="2837" y="580"/>
                  </a:lnTo>
                  <a:close/>
                  <a:moveTo>
                    <a:pt x="2813" y="500"/>
                  </a:moveTo>
                  <a:lnTo>
                    <a:pt x="2807" y="499"/>
                  </a:lnTo>
                  <a:lnTo>
                    <a:pt x="2802" y="497"/>
                  </a:lnTo>
                  <a:cubicBezTo>
                    <a:pt x="2802" y="497"/>
                    <a:pt x="2801" y="497"/>
                    <a:pt x="2799" y="497"/>
                  </a:cubicBezTo>
                  <a:cubicBezTo>
                    <a:pt x="2800" y="501"/>
                    <a:pt x="2802" y="520"/>
                    <a:pt x="2803" y="522"/>
                  </a:cubicBezTo>
                  <a:cubicBezTo>
                    <a:pt x="2805" y="523"/>
                    <a:pt x="2810" y="524"/>
                    <a:pt x="2810" y="524"/>
                  </a:cubicBezTo>
                  <a:lnTo>
                    <a:pt x="2816" y="525"/>
                  </a:lnTo>
                  <a:cubicBezTo>
                    <a:pt x="2816" y="525"/>
                    <a:pt x="2821" y="526"/>
                    <a:pt x="2821" y="526"/>
                  </a:cubicBezTo>
                  <a:lnTo>
                    <a:pt x="2827" y="526"/>
                  </a:lnTo>
                  <a:lnTo>
                    <a:pt x="2831" y="526"/>
                  </a:lnTo>
                  <a:lnTo>
                    <a:pt x="2831" y="526"/>
                  </a:lnTo>
                  <a:cubicBezTo>
                    <a:pt x="2840" y="525"/>
                    <a:pt x="2848" y="522"/>
                    <a:pt x="2855" y="517"/>
                  </a:cubicBezTo>
                  <a:cubicBezTo>
                    <a:pt x="2855" y="516"/>
                    <a:pt x="2854" y="507"/>
                    <a:pt x="2854" y="507"/>
                  </a:cubicBezTo>
                  <a:cubicBezTo>
                    <a:pt x="2854" y="507"/>
                    <a:pt x="2854" y="495"/>
                    <a:pt x="2854" y="494"/>
                  </a:cubicBezTo>
                  <a:cubicBezTo>
                    <a:pt x="2841" y="500"/>
                    <a:pt x="2828" y="502"/>
                    <a:pt x="2813" y="500"/>
                  </a:cubicBezTo>
                  <a:close/>
                  <a:moveTo>
                    <a:pt x="3066" y="438"/>
                  </a:moveTo>
                  <a:lnTo>
                    <a:pt x="3070" y="435"/>
                  </a:lnTo>
                  <a:cubicBezTo>
                    <a:pt x="3093" y="416"/>
                    <a:pt x="3106" y="389"/>
                    <a:pt x="3106" y="360"/>
                  </a:cubicBezTo>
                  <a:cubicBezTo>
                    <a:pt x="3106" y="333"/>
                    <a:pt x="3094" y="306"/>
                    <a:pt x="3073" y="288"/>
                  </a:cubicBezTo>
                  <a:lnTo>
                    <a:pt x="3067" y="283"/>
                  </a:lnTo>
                  <a:lnTo>
                    <a:pt x="3061" y="279"/>
                  </a:lnTo>
                  <a:cubicBezTo>
                    <a:pt x="3046" y="270"/>
                    <a:pt x="3029" y="265"/>
                    <a:pt x="3011" y="265"/>
                  </a:cubicBezTo>
                  <a:cubicBezTo>
                    <a:pt x="2997" y="265"/>
                    <a:pt x="2984" y="268"/>
                    <a:pt x="2971" y="274"/>
                  </a:cubicBezTo>
                  <a:lnTo>
                    <a:pt x="2965" y="277"/>
                  </a:lnTo>
                  <a:lnTo>
                    <a:pt x="2959" y="281"/>
                  </a:lnTo>
                  <a:cubicBezTo>
                    <a:pt x="2932" y="299"/>
                    <a:pt x="2917" y="328"/>
                    <a:pt x="2917" y="360"/>
                  </a:cubicBezTo>
                  <a:cubicBezTo>
                    <a:pt x="2917" y="389"/>
                    <a:pt x="2930" y="417"/>
                    <a:pt x="2953" y="435"/>
                  </a:cubicBezTo>
                  <a:cubicBezTo>
                    <a:pt x="2953" y="435"/>
                    <a:pt x="2957" y="438"/>
                    <a:pt x="2957" y="438"/>
                  </a:cubicBezTo>
                  <a:lnTo>
                    <a:pt x="2961" y="440"/>
                  </a:lnTo>
                  <a:cubicBezTo>
                    <a:pt x="2976" y="450"/>
                    <a:pt x="2994" y="455"/>
                    <a:pt x="3011" y="455"/>
                  </a:cubicBezTo>
                  <a:cubicBezTo>
                    <a:pt x="3029" y="455"/>
                    <a:pt x="3047" y="450"/>
                    <a:pt x="3062" y="440"/>
                  </a:cubicBezTo>
                  <a:lnTo>
                    <a:pt x="3066" y="438"/>
                  </a:lnTo>
                  <a:close/>
                  <a:moveTo>
                    <a:pt x="3046" y="611"/>
                  </a:moveTo>
                  <a:cubicBezTo>
                    <a:pt x="3046" y="595"/>
                    <a:pt x="3034" y="581"/>
                    <a:pt x="3019" y="577"/>
                  </a:cubicBezTo>
                  <a:lnTo>
                    <a:pt x="3014" y="577"/>
                  </a:lnTo>
                  <a:lnTo>
                    <a:pt x="3014" y="577"/>
                  </a:lnTo>
                  <a:lnTo>
                    <a:pt x="3013" y="577"/>
                  </a:lnTo>
                  <a:lnTo>
                    <a:pt x="3011" y="577"/>
                  </a:lnTo>
                  <a:lnTo>
                    <a:pt x="3010" y="577"/>
                  </a:lnTo>
                  <a:cubicBezTo>
                    <a:pt x="3010" y="577"/>
                    <a:pt x="3009" y="577"/>
                    <a:pt x="3009" y="577"/>
                  </a:cubicBezTo>
                  <a:lnTo>
                    <a:pt x="3008" y="577"/>
                  </a:lnTo>
                  <a:lnTo>
                    <a:pt x="3005" y="577"/>
                  </a:lnTo>
                  <a:cubicBezTo>
                    <a:pt x="2989" y="581"/>
                    <a:pt x="2977" y="595"/>
                    <a:pt x="2977" y="611"/>
                  </a:cubicBezTo>
                  <a:cubicBezTo>
                    <a:pt x="2977" y="627"/>
                    <a:pt x="2989" y="641"/>
                    <a:pt x="3005" y="644"/>
                  </a:cubicBezTo>
                  <a:lnTo>
                    <a:pt x="3008" y="645"/>
                  </a:lnTo>
                  <a:lnTo>
                    <a:pt x="3009" y="645"/>
                  </a:lnTo>
                  <a:lnTo>
                    <a:pt x="3011" y="645"/>
                  </a:lnTo>
                  <a:lnTo>
                    <a:pt x="3015" y="645"/>
                  </a:lnTo>
                  <a:lnTo>
                    <a:pt x="3016" y="645"/>
                  </a:lnTo>
                  <a:lnTo>
                    <a:pt x="3018" y="644"/>
                  </a:lnTo>
                  <a:cubicBezTo>
                    <a:pt x="3034" y="641"/>
                    <a:pt x="3046" y="627"/>
                    <a:pt x="3046" y="611"/>
                  </a:cubicBezTo>
                  <a:close/>
                  <a:moveTo>
                    <a:pt x="2800" y="482"/>
                  </a:moveTo>
                  <a:cubicBezTo>
                    <a:pt x="2800" y="482"/>
                    <a:pt x="2800" y="482"/>
                    <a:pt x="2800" y="482"/>
                  </a:cubicBezTo>
                  <a:lnTo>
                    <a:pt x="2806" y="484"/>
                  </a:lnTo>
                  <a:lnTo>
                    <a:pt x="2811" y="485"/>
                  </a:lnTo>
                  <a:cubicBezTo>
                    <a:pt x="2827" y="489"/>
                    <a:pt x="2841" y="486"/>
                    <a:pt x="2853" y="478"/>
                  </a:cubicBezTo>
                  <a:cubicBezTo>
                    <a:pt x="2853" y="476"/>
                    <a:pt x="2852" y="456"/>
                    <a:pt x="2852" y="455"/>
                  </a:cubicBezTo>
                  <a:cubicBezTo>
                    <a:pt x="2851" y="453"/>
                    <a:pt x="2844" y="438"/>
                    <a:pt x="2820" y="440"/>
                  </a:cubicBezTo>
                  <a:cubicBezTo>
                    <a:pt x="2809" y="441"/>
                    <a:pt x="2801" y="446"/>
                    <a:pt x="2798" y="455"/>
                  </a:cubicBezTo>
                  <a:lnTo>
                    <a:pt x="2796" y="459"/>
                  </a:lnTo>
                  <a:lnTo>
                    <a:pt x="2796" y="464"/>
                  </a:lnTo>
                  <a:lnTo>
                    <a:pt x="2796" y="465"/>
                  </a:lnTo>
                  <a:cubicBezTo>
                    <a:pt x="2796" y="465"/>
                    <a:pt x="2797" y="479"/>
                    <a:pt x="2798" y="481"/>
                  </a:cubicBezTo>
                  <a:cubicBezTo>
                    <a:pt x="2798" y="481"/>
                    <a:pt x="2800" y="482"/>
                    <a:pt x="2800" y="482"/>
                  </a:cubicBezTo>
                  <a:close/>
                  <a:moveTo>
                    <a:pt x="2557" y="657"/>
                  </a:moveTo>
                  <a:cubicBezTo>
                    <a:pt x="2560" y="659"/>
                    <a:pt x="2625" y="700"/>
                    <a:pt x="2626" y="701"/>
                  </a:cubicBezTo>
                  <a:cubicBezTo>
                    <a:pt x="2628" y="697"/>
                    <a:pt x="2666" y="636"/>
                    <a:pt x="2668" y="633"/>
                  </a:cubicBezTo>
                  <a:cubicBezTo>
                    <a:pt x="2665" y="631"/>
                    <a:pt x="2605" y="592"/>
                    <a:pt x="2603" y="591"/>
                  </a:cubicBezTo>
                  <a:cubicBezTo>
                    <a:pt x="2601" y="594"/>
                    <a:pt x="2559" y="654"/>
                    <a:pt x="2557" y="657"/>
                  </a:cubicBezTo>
                  <a:close/>
                  <a:moveTo>
                    <a:pt x="2581" y="800"/>
                  </a:moveTo>
                  <a:cubicBezTo>
                    <a:pt x="2584" y="801"/>
                    <a:pt x="2656" y="847"/>
                    <a:pt x="2660" y="849"/>
                  </a:cubicBezTo>
                  <a:cubicBezTo>
                    <a:pt x="2661" y="847"/>
                    <a:pt x="2704" y="769"/>
                    <a:pt x="2704" y="769"/>
                  </a:cubicBezTo>
                  <a:lnTo>
                    <a:pt x="2705" y="767"/>
                  </a:lnTo>
                  <a:cubicBezTo>
                    <a:pt x="2702" y="765"/>
                    <a:pt x="2634" y="722"/>
                    <a:pt x="2631" y="720"/>
                  </a:cubicBezTo>
                  <a:cubicBezTo>
                    <a:pt x="2630" y="721"/>
                    <a:pt x="2583" y="796"/>
                    <a:pt x="2581" y="800"/>
                  </a:cubicBezTo>
                  <a:close/>
                  <a:moveTo>
                    <a:pt x="3535" y="5970"/>
                  </a:moveTo>
                  <a:lnTo>
                    <a:pt x="3526" y="5976"/>
                  </a:lnTo>
                  <a:lnTo>
                    <a:pt x="3524" y="5965"/>
                  </a:lnTo>
                  <a:cubicBezTo>
                    <a:pt x="3524" y="5965"/>
                    <a:pt x="3523" y="5960"/>
                    <a:pt x="3523" y="5951"/>
                  </a:cubicBezTo>
                  <a:cubicBezTo>
                    <a:pt x="3523" y="5917"/>
                    <a:pt x="3535" y="5834"/>
                    <a:pt x="3644" y="5807"/>
                  </a:cubicBezTo>
                  <a:cubicBezTo>
                    <a:pt x="3671" y="5800"/>
                    <a:pt x="3698" y="5797"/>
                    <a:pt x="3723" y="5794"/>
                  </a:cubicBezTo>
                  <a:cubicBezTo>
                    <a:pt x="3723" y="5794"/>
                    <a:pt x="3724" y="5794"/>
                    <a:pt x="3724" y="5794"/>
                  </a:cubicBezTo>
                  <a:cubicBezTo>
                    <a:pt x="3734" y="5758"/>
                    <a:pt x="3741" y="5719"/>
                    <a:pt x="3746" y="5680"/>
                  </a:cubicBezTo>
                  <a:cubicBezTo>
                    <a:pt x="3747" y="5666"/>
                    <a:pt x="3748" y="5653"/>
                    <a:pt x="3748" y="5639"/>
                  </a:cubicBezTo>
                  <a:lnTo>
                    <a:pt x="3748" y="5622"/>
                  </a:lnTo>
                  <a:cubicBezTo>
                    <a:pt x="3748" y="5622"/>
                    <a:pt x="3748" y="5621"/>
                    <a:pt x="3747" y="5621"/>
                  </a:cubicBezTo>
                  <a:cubicBezTo>
                    <a:pt x="3744" y="5621"/>
                    <a:pt x="3738" y="5620"/>
                    <a:pt x="3738" y="5620"/>
                  </a:cubicBezTo>
                  <a:cubicBezTo>
                    <a:pt x="3683" y="5610"/>
                    <a:pt x="3636" y="5573"/>
                    <a:pt x="3598" y="5508"/>
                  </a:cubicBezTo>
                  <a:lnTo>
                    <a:pt x="3593" y="5499"/>
                  </a:lnTo>
                  <a:lnTo>
                    <a:pt x="3603" y="5497"/>
                  </a:lnTo>
                  <a:cubicBezTo>
                    <a:pt x="3605" y="5497"/>
                    <a:pt x="3660" y="5486"/>
                    <a:pt x="3704" y="5456"/>
                  </a:cubicBezTo>
                  <a:cubicBezTo>
                    <a:pt x="3624" y="5286"/>
                    <a:pt x="3458" y="5146"/>
                    <a:pt x="3376" y="5085"/>
                  </a:cubicBezTo>
                  <a:cubicBezTo>
                    <a:pt x="3360" y="5096"/>
                    <a:pt x="3344" y="5106"/>
                    <a:pt x="3327" y="5116"/>
                  </a:cubicBezTo>
                  <a:cubicBezTo>
                    <a:pt x="3339" y="5132"/>
                    <a:pt x="3351" y="5147"/>
                    <a:pt x="3361" y="5161"/>
                  </a:cubicBezTo>
                  <a:cubicBezTo>
                    <a:pt x="3416" y="5232"/>
                    <a:pt x="3473" y="5305"/>
                    <a:pt x="3511" y="5386"/>
                  </a:cubicBezTo>
                  <a:cubicBezTo>
                    <a:pt x="3550" y="5466"/>
                    <a:pt x="3584" y="5583"/>
                    <a:pt x="3584" y="5693"/>
                  </a:cubicBezTo>
                  <a:cubicBezTo>
                    <a:pt x="3584" y="5792"/>
                    <a:pt x="3557" y="5884"/>
                    <a:pt x="3481" y="5939"/>
                  </a:cubicBezTo>
                  <a:cubicBezTo>
                    <a:pt x="3450" y="5962"/>
                    <a:pt x="3416" y="5972"/>
                    <a:pt x="3383" y="5981"/>
                  </a:cubicBezTo>
                  <a:cubicBezTo>
                    <a:pt x="3363" y="5987"/>
                    <a:pt x="3342" y="5993"/>
                    <a:pt x="3322" y="6002"/>
                  </a:cubicBezTo>
                  <a:lnTo>
                    <a:pt x="3321" y="6003"/>
                  </a:lnTo>
                  <a:lnTo>
                    <a:pt x="3315" y="5990"/>
                  </a:lnTo>
                  <a:lnTo>
                    <a:pt x="3317" y="5989"/>
                  </a:lnTo>
                  <a:cubicBezTo>
                    <a:pt x="3318" y="5988"/>
                    <a:pt x="3445" y="5931"/>
                    <a:pt x="3497" y="5786"/>
                  </a:cubicBezTo>
                  <a:cubicBezTo>
                    <a:pt x="3512" y="5745"/>
                    <a:pt x="3519" y="5702"/>
                    <a:pt x="3519" y="5656"/>
                  </a:cubicBezTo>
                  <a:cubicBezTo>
                    <a:pt x="3519" y="5569"/>
                    <a:pt x="3492" y="5472"/>
                    <a:pt x="3440" y="5368"/>
                  </a:cubicBezTo>
                  <a:cubicBezTo>
                    <a:pt x="3435" y="5362"/>
                    <a:pt x="3335" y="5238"/>
                    <a:pt x="3273" y="5149"/>
                  </a:cubicBezTo>
                  <a:cubicBezTo>
                    <a:pt x="3266" y="5153"/>
                    <a:pt x="3259" y="5157"/>
                    <a:pt x="3251" y="5161"/>
                  </a:cubicBezTo>
                  <a:cubicBezTo>
                    <a:pt x="3306" y="5238"/>
                    <a:pt x="3404" y="5411"/>
                    <a:pt x="3415" y="5673"/>
                  </a:cubicBezTo>
                  <a:lnTo>
                    <a:pt x="3415" y="5703"/>
                  </a:lnTo>
                  <a:cubicBezTo>
                    <a:pt x="3415" y="5814"/>
                    <a:pt x="3388" y="5891"/>
                    <a:pt x="3333" y="5934"/>
                  </a:cubicBezTo>
                  <a:cubicBezTo>
                    <a:pt x="3315" y="5948"/>
                    <a:pt x="3295" y="5957"/>
                    <a:pt x="3272" y="5963"/>
                  </a:cubicBezTo>
                  <a:lnTo>
                    <a:pt x="3267" y="5964"/>
                  </a:lnTo>
                  <a:lnTo>
                    <a:pt x="3260" y="5966"/>
                  </a:lnTo>
                  <a:cubicBezTo>
                    <a:pt x="3233" y="5971"/>
                    <a:pt x="3207" y="5970"/>
                    <a:pt x="3189" y="5967"/>
                  </a:cubicBezTo>
                  <a:cubicBezTo>
                    <a:pt x="3206" y="5982"/>
                    <a:pt x="3223" y="5997"/>
                    <a:pt x="3240" y="6010"/>
                  </a:cubicBezTo>
                  <a:lnTo>
                    <a:pt x="3245" y="6014"/>
                  </a:lnTo>
                  <a:lnTo>
                    <a:pt x="3248" y="6017"/>
                  </a:lnTo>
                  <a:cubicBezTo>
                    <a:pt x="3344" y="6088"/>
                    <a:pt x="3433" y="6111"/>
                    <a:pt x="3512" y="6083"/>
                  </a:cubicBezTo>
                  <a:cubicBezTo>
                    <a:pt x="3565" y="6065"/>
                    <a:pt x="3614" y="6023"/>
                    <a:pt x="3653" y="5962"/>
                  </a:cubicBezTo>
                  <a:cubicBezTo>
                    <a:pt x="3627" y="5952"/>
                    <a:pt x="3579" y="5940"/>
                    <a:pt x="3535" y="5970"/>
                  </a:cubicBezTo>
                  <a:close/>
                  <a:moveTo>
                    <a:pt x="2486" y="5392"/>
                  </a:moveTo>
                  <a:cubicBezTo>
                    <a:pt x="2451" y="5464"/>
                    <a:pt x="2415" y="5580"/>
                    <a:pt x="2415" y="5693"/>
                  </a:cubicBezTo>
                  <a:cubicBezTo>
                    <a:pt x="2415" y="5800"/>
                    <a:pt x="2448" y="5881"/>
                    <a:pt x="2512" y="5928"/>
                  </a:cubicBezTo>
                  <a:cubicBezTo>
                    <a:pt x="2541" y="5949"/>
                    <a:pt x="2572" y="5958"/>
                    <a:pt x="2606" y="5968"/>
                  </a:cubicBezTo>
                  <a:cubicBezTo>
                    <a:pt x="2606" y="5968"/>
                    <a:pt x="2607" y="5968"/>
                    <a:pt x="2607" y="5968"/>
                  </a:cubicBezTo>
                  <a:cubicBezTo>
                    <a:pt x="2562" y="5934"/>
                    <a:pt x="2505" y="5878"/>
                    <a:pt x="2474" y="5790"/>
                  </a:cubicBezTo>
                  <a:cubicBezTo>
                    <a:pt x="2459" y="5749"/>
                    <a:pt x="2452" y="5704"/>
                    <a:pt x="2452" y="5657"/>
                  </a:cubicBezTo>
                  <a:cubicBezTo>
                    <a:pt x="2452" y="5567"/>
                    <a:pt x="2479" y="5467"/>
                    <a:pt x="2534" y="5359"/>
                  </a:cubicBezTo>
                  <a:cubicBezTo>
                    <a:pt x="2535" y="5357"/>
                    <a:pt x="2637" y="5231"/>
                    <a:pt x="2699" y="5142"/>
                  </a:cubicBezTo>
                  <a:cubicBezTo>
                    <a:pt x="2689" y="5136"/>
                    <a:pt x="2679" y="5130"/>
                    <a:pt x="2669" y="5124"/>
                  </a:cubicBezTo>
                  <a:cubicBezTo>
                    <a:pt x="2657" y="5140"/>
                    <a:pt x="2646" y="5155"/>
                    <a:pt x="2635" y="5169"/>
                  </a:cubicBezTo>
                  <a:cubicBezTo>
                    <a:pt x="2580" y="5240"/>
                    <a:pt x="2524" y="5313"/>
                    <a:pt x="2486" y="5392"/>
                  </a:cubicBezTo>
                  <a:close/>
                  <a:moveTo>
                    <a:pt x="3022" y="5551"/>
                  </a:moveTo>
                  <a:cubicBezTo>
                    <a:pt x="3022" y="5445"/>
                    <a:pt x="3018" y="5343"/>
                    <a:pt x="3015" y="5263"/>
                  </a:cubicBezTo>
                  <a:cubicBezTo>
                    <a:pt x="3008" y="5266"/>
                    <a:pt x="3000" y="5268"/>
                    <a:pt x="2993" y="5271"/>
                  </a:cubicBezTo>
                  <a:lnTo>
                    <a:pt x="2992" y="5271"/>
                  </a:lnTo>
                  <a:lnTo>
                    <a:pt x="2992" y="5271"/>
                  </a:lnTo>
                  <a:cubicBezTo>
                    <a:pt x="2984" y="5268"/>
                    <a:pt x="2977" y="5266"/>
                    <a:pt x="2969" y="5263"/>
                  </a:cubicBezTo>
                  <a:cubicBezTo>
                    <a:pt x="2966" y="5343"/>
                    <a:pt x="2963" y="5445"/>
                    <a:pt x="2963" y="5551"/>
                  </a:cubicBezTo>
                  <a:cubicBezTo>
                    <a:pt x="2963" y="5741"/>
                    <a:pt x="2973" y="5889"/>
                    <a:pt x="2992" y="5990"/>
                  </a:cubicBezTo>
                  <a:cubicBezTo>
                    <a:pt x="3012" y="5889"/>
                    <a:pt x="3022" y="5741"/>
                    <a:pt x="3022" y="5551"/>
                  </a:cubicBezTo>
                  <a:close/>
                  <a:moveTo>
                    <a:pt x="3863" y="4967"/>
                  </a:moveTo>
                  <a:cubicBezTo>
                    <a:pt x="3921" y="4935"/>
                    <a:pt x="3944" y="4888"/>
                    <a:pt x="3951" y="4866"/>
                  </a:cubicBezTo>
                  <a:cubicBezTo>
                    <a:pt x="3811" y="4890"/>
                    <a:pt x="3716" y="4851"/>
                    <a:pt x="3668" y="4822"/>
                  </a:cubicBezTo>
                  <a:cubicBezTo>
                    <a:pt x="3651" y="4842"/>
                    <a:pt x="3633" y="4862"/>
                    <a:pt x="3615" y="4881"/>
                  </a:cubicBezTo>
                  <a:cubicBezTo>
                    <a:pt x="3653" y="4894"/>
                    <a:pt x="3703" y="4908"/>
                    <a:pt x="3743" y="4908"/>
                  </a:cubicBezTo>
                  <a:lnTo>
                    <a:pt x="3745" y="4908"/>
                  </a:lnTo>
                  <a:lnTo>
                    <a:pt x="3745" y="4922"/>
                  </a:lnTo>
                  <a:lnTo>
                    <a:pt x="3743" y="4922"/>
                  </a:lnTo>
                  <a:cubicBezTo>
                    <a:pt x="3739" y="4922"/>
                    <a:pt x="3660" y="4928"/>
                    <a:pt x="3585" y="4912"/>
                  </a:cubicBezTo>
                  <a:cubicBezTo>
                    <a:pt x="3567" y="4930"/>
                    <a:pt x="3549" y="4947"/>
                    <a:pt x="3531" y="4964"/>
                  </a:cubicBezTo>
                  <a:cubicBezTo>
                    <a:pt x="3572" y="4972"/>
                    <a:pt x="3632" y="4984"/>
                    <a:pt x="3695" y="4999"/>
                  </a:cubicBezTo>
                  <a:cubicBezTo>
                    <a:pt x="3762" y="5003"/>
                    <a:pt x="3818" y="4992"/>
                    <a:pt x="3863" y="4967"/>
                  </a:cubicBezTo>
                  <a:close/>
                  <a:moveTo>
                    <a:pt x="2380" y="4893"/>
                  </a:moveTo>
                  <a:cubicBezTo>
                    <a:pt x="2367" y="4897"/>
                    <a:pt x="2351" y="4902"/>
                    <a:pt x="2335" y="4907"/>
                  </a:cubicBezTo>
                  <a:cubicBezTo>
                    <a:pt x="2351" y="4905"/>
                    <a:pt x="2369" y="4903"/>
                    <a:pt x="2388" y="4900"/>
                  </a:cubicBezTo>
                  <a:cubicBezTo>
                    <a:pt x="2385" y="4897"/>
                    <a:pt x="2383" y="4895"/>
                    <a:pt x="2380" y="4893"/>
                  </a:cubicBezTo>
                  <a:close/>
                  <a:moveTo>
                    <a:pt x="2724" y="5966"/>
                  </a:moveTo>
                  <a:lnTo>
                    <a:pt x="2724" y="5966"/>
                  </a:lnTo>
                  <a:lnTo>
                    <a:pt x="2724" y="5966"/>
                  </a:lnTo>
                  <a:cubicBezTo>
                    <a:pt x="2724" y="5966"/>
                    <a:pt x="2718" y="5965"/>
                    <a:pt x="2718" y="5965"/>
                  </a:cubicBezTo>
                  <a:lnTo>
                    <a:pt x="2712" y="5963"/>
                  </a:lnTo>
                  <a:cubicBezTo>
                    <a:pt x="2690" y="5957"/>
                    <a:pt x="2669" y="5948"/>
                    <a:pt x="2652" y="5934"/>
                  </a:cubicBezTo>
                  <a:cubicBezTo>
                    <a:pt x="2597" y="5891"/>
                    <a:pt x="2569" y="5814"/>
                    <a:pt x="2569" y="5703"/>
                  </a:cubicBezTo>
                  <a:lnTo>
                    <a:pt x="2570" y="5673"/>
                  </a:lnTo>
                  <a:cubicBezTo>
                    <a:pt x="2581" y="5411"/>
                    <a:pt x="2679" y="5238"/>
                    <a:pt x="2733" y="5161"/>
                  </a:cubicBezTo>
                  <a:cubicBezTo>
                    <a:pt x="2726" y="5157"/>
                    <a:pt x="2719" y="5153"/>
                    <a:pt x="2711" y="5149"/>
                  </a:cubicBezTo>
                  <a:cubicBezTo>
                    <a:pt x="2649" y="5239"/>
                    <a:pt x="2546" y="5365"/>
                    <a:pt x="2545" y="5366"/>
                  </a:cubicBezTo>
                  <a:cubicBezTo>
                    <a:pt x="2492" y="5472"/>
                    <a:pt x="2466" y="5569"/>
                    <a:pt x="2466" y="5657"/>
                  </a:cubicBezTo>
                  <a:cubicBezTo>
                    <a:pt x="2466" y="5702"/>
                    <a:pt x="2473" y="5745"/>
                    <a:pt x="2487" y="5786"/>
                  </a:cubicBezTo>
                  <a:cubicBezTo>
                    <a:pt x="2539" y="5930"/>
                    <a:pt x="2663" y="5987"/>
                    <a:pt x="2668" y="5989"/>
                  </a:cubicBezTo>
                  <a:lnTo>
                    <a:pt x="2670" y="5990"/>
                  </a:lnTo>
                  <a:lnTo>
                    <a:pt x="2664" y="6003"/>
                  </a:lnTo>
                  <a:lnTo>
                    <a:pt x="2662" y="6002"/>
                  </a:lnTo>
                  <a:cubicBezTo>
                    <a:pt x="2642" y="5993"/>
                    <a:pt x="2622" y="5987"/>
                    <a:pt x="2602" y="5981"/>
                  </a:cubicBezTo>
                  <a:cubicBezTo>
                    <a:pt x="2569" y="5972"/>
                    <a:pt x="2534" y="5962"/>
                    <a:pt x="2503" y="5939"/>
                  </a:cubicBezTo>
                  <a:cubicBezTo>
                    <a:pt x="2428" y="5884"/>
                    <a:pt x="2401" y="5791"/>
                    <a:pt x="2401" y="5693"/>
                  </a:cubicBezTo>
                  <a:cubicBezTo>
                    <a:pt x="2401" y="5583"/>
                    <a:pt x="2435" y="5466"/>
                    <a:pt x="2473" y="5386"/>
                  </a:cubicBezTo>
                  <a:cubicBezTo>
                    <a:pt x="2512" y="5305"/>
                    <a:pt x="2568" y="5232"/>
                    <a:pt x="2623" y="5161"/>
                  </a:cubicBezTo>
                  <a:cubicBezTo>
                    <a:pt x="2634" y="5146"/>
                    <a:pt x="2646" y="5132"/>
                    <a:pt x="2657" y="5117"/>
                  </a:cubicBezTo>
                  <a:cubicBezTo>
                    <a:pt x="2641" y="5106"/>
                    <a:pt x="2624" y="5096"/>
                    <a:pt x="2608" y="5085"/>
                  </a:cubicBezTo>
                  <a:cubicBezTo>
                    <a:pt x="2527" y="5146"/>
                    <a:pt x="2361" y="5286"/>
                    <a:pt x="2281" y="5456"/>
                  </a:cubicBezTo>
                  <a:cubicBezTo>
                    <a:pt x="2325" y="5486"/>
                    <a:pt x="2379" y="5497"/>
                    <a:pt x="2382" y="5497"/>
                  </a:cubicBezTo>
                  <a:lnTo>
                    <a:pt x="2392" y="5499"/>
                  </a:lnTo>
                  <a:lnTo>
                    <a:pt x="2386" y="5508"/>
                  </a:lnTo>
                  <a:cubicBezTo>
                    <a:pt x="2348" y="5573"/>
                    <a:pt x="2301" y="5610"/>
                    <a:pt x="2246" y="5620"/>
                  </a:cubicBezTo>
                  <a:cubicBezTo>
                    <a:pt x="2246" y="5620"/>
                    <a:pt x="2240" y="5621"/>
                    <a:pt x="2237" y="5621"/>
                  </a:cubicBezTo>
                  <a:cubicBezTo>
                    <a:pt x="2237" y="5621"/>
                    <a:pt x="2236" y="5639"/>
                    <a:pt x="2236" y="5639"/>
                  </a:cubicBezTo>
                  <a:cubicBezTo>
                    <a:pt x="2236" y="5653"/>
                    <a:pt x="2237" y="5666"/>
                    <a:pt x="2239" y="5680"/>
                  </a:cubicBezTo>
                  <a:cubicBezTo>
                    <a:pt x="2244" y="5719"/>
                    <a:pt x="2251" y="5758"/>
                    <a:pt x="2261" y="5794"/>
                  </a:cubicBezTo>
                  <a:cubicBezTo>
                    <a:pt x="2261" y="5794"/>
                    <a:pt x="2261" y="5794"/>
                    <a:pt x="2261" y="5794"/>
                  </a:cubicBezTo>
                  <a:cubicBezTo>
                    <a:pt x="2287" y="5797"/>
                    <a:pt x="2313" y="5800"/>
                    <a:pt x="2341" y="5807"/>
                  </a:cubicBezTo>
                  <a:cubicBezTo>
                    <a:pt x="2449" y="5834"/>
                    <a:pt x="2461" y="5917"/>
                    <a:pt x="2461" y="5951"/>
                  </a:cubicBezTo>
                  <a:cubicBezTo>
                    <a:pt x="2461" y="5959"/>
                    <a:pt x="2461" y="5964"/>
                    <a:pt x="2460" y="5965"/>
                  </a:cubicBezTo>
                  <a:lnTo>
                    <a:pt x="2459" y="5976"/>
                  </a:lnTo>
                  <a:lnTo>
                    <a:pt x="2450" y="5970"/>
                  </a:lnTo>
                  <a:cubicBezTo>
                    <a:pt x="2405" y="5940"/>
                    <a:pt x="2357" y="5952"/>
                    <a:pt x="2332" y="5962"/>
                  </a:cubicBezTo>
                  <a:cubicBezTo>
                    <a:pt x="2371" y="6023"/>
                    <a:pt x="2419" y="6065"/>
                    <a:pt x="2472" y="6083"/>
                  </a:cubicBezTo>
                  <a:cubicBezTo>
                    <a:pt x="2551" y="6111"/>
                    <a:pt x="2640" y="6088"/>
                    <a:pt x="2736" y="6017"/>
                  </a:cubicBezTo>
                  <a:lnTo>
                    <a:pt x="2745" y="6010"/>
                  </a:lnTo>
                  <a:cubicBezTo>
                    <a:pt x="2762" y="5997"/>
                    <a:pt x="2779" y="5982"/>
                    <a:pt x="2795" y="5967"/>
                  </a:cubicBezTo>
                  <a:cubicBezTo>
                    <a:pt x="2777" y="5970"/>
                    <a:pt x="2752" y="5971"/>
                    <a:pt x="2724" y="5966"/>
                  </a:cubicBezTo>
                  <a:close/>
                  <a:moveTo>
                    <a:pt x="3676" y="5078"/>
                  </a:moveTo>
                  <a:cubicBezTo>
                    <a:pt x="3810" y="5137"/>
                    <a:pt x="3905" y="5227"/>
                    <a:pt x="3960" y="5347"/>
                  </a:cubicBezTo>
                  <a:cubicBezTo>
                    <a:pt x="3987" y="5407"/>
                    <a:pt x="4001" y="5467"/>
                    <a:pt x="4001" y="5525"/>
                  </a:cubicBezTo>
                  <a:cubicBezTo>
                    <a:pt x="4001" y="5684"/>
                    <a:pt x="3902" y="5797"/>
                    <a:pt x="3833" y="5857"/>
                  </a:cubicBezTo>
                  <a:cubicBezTo>
                    <a:pt x="3917" y="5808"/>
                    <a:pt x="3979" y="5728"/>
                    <a:pt x="4008" y="5629"/>
                  </a:cubicBezTo>
                  <a:cubicBezTo>
                    <a:pt x="4019" y="5591"/>
                    <a:pt x="4025" y="5552"/>
                    <a:pt x="4025" y="5512"/>
                  </a:cubicBezTo>
                  <a:cubicBezTo>
                    <a:pt x="4025" y="5416"/>
                    <a:pt x="3993" y="5324"/>
                    <a:pt x="3933" y="5243"/>
                  </a:cubicBezTo>
                  <a:cubicBezTo>
                    <a:pt x="3808" y="5077"/>
                    <a:pt x="3597" y="5023"/>
                    <a:pt x="3481" y="5006"/>
                  </a:cubicBezTo>
                  <a:cubicBezTo>
                    <a:pt x="3476" y="5010"/>
                    <a:pt x="3471" y="5015"/>
                    <a:pt x="3465" y="5019"/>
                  </a:cubicBezTo>
                  <a:cubicBezTo>
                    <a:pt x="3523" y="5027"/>
                    <a:pt x="3599" y="5044"/>
                    <a:pt x="3676" y="5078"/>
                  </a:cubicBezTo>
                  <a:close/>
                  <a:moveTo>
                    <a:pt x="2052" y="5243"/>
                  </a:moveTo>
                  <a:cubicBezTo>
                    <a:pt x="1991" y="5324"/>
                    <a:pt x="1959" y="5417"/>
                    <a:pt x="1959" y="5512"/>
                  </a:cubicBezTo>
                  <a:cubicBezTo>
                    <a:pt x="1959" y="5552"/>
                    <a:pt x="1965" y="5591"/>
                    <a:pt x="1976" y="5629"/>
                  </a:cubicBezTo>
                  <a:cubicBezTo>
                    <a:pt x="2005" y="5728"/>
                    <a:pt x="2067" y="5808"/>
                    <a:pt x="2152" y="5857"/>
                  </a:cubicBezTo>
                  <a:cubicBezTo>
                    <a:pt x="2082" y="5797"/>
                    <a:pt x="1983" y="5684"/>
                    <a:pt x="1983" y="5525"/>
                  </a:cubicBezTo>
                  <a:cubicBezTo>
                    <a:pt x="1983" y="5467"/>
                    <a:pt x="1997" y="5407"/>
                    <a:pt x="2025" y="5347"/>
                  </a:cubicBezTo>
                  <a:cubicBezTo>
                    <a:pt x="2079" y="5227"/>
                    <a:pt x="2175" y="5137"/>
                    <a:pt x="2308" y="5078"/>
                  </a:cubicBezTo>
                  <a:cubicBezTo>
                    <a:pt x="2385" y="5044"/>
                    <a:pt x="2462" y="5027"/>
                    <a:pt x="2519" y="5019"/>
                  </a:cubicBezTo>
                  <a:cubicBezTo>
                    <a:pt x="2514" y="5015"/>
                    <a:pt x="2509" y="5010"/>
                    <a:pt x="2503" y="5006"/>
                  </a:cubicBezTo>
                  <a:cubicBezTo>
                    <a:pt x="2388" y="5023"/>
                    <a:pt x="2177" y="5077"/>
                    <a:pt x="2052" y="5243"/>
                  </a:cubicBezTo>
                  <a:close/>
                  <a:moveTo>
                    <a:pt x="4240" y="5041"/>
                  </a:moveTo>
                  <a:cubicBezTo>
                    <a:pt x="4236" y="5091"/>
                    <a:pt x="4210" y="5154"/>
                    <a:pt x="4162" y="5176"/>
                  </a:cubicBezTo>
                  <a:cubicBezTo>
                    <a:pt x="4137" y="5187"/>
                    <a:pt x="4096" y="5191"/>
                    <a:pt x="4043" y="5144"/>
                  </a:cubicBezTo>
                  <a:cubicBezTo>
                    <a:pt x="3982" y="5092"/>
                    <a:pt x="3819" y="5044"/>
                    <a:pt x="3692" y="5013"/>
                  </a:cubicBezTo>
                  <a:lnTo>
                    <a:pt x="3657" y="5005"/>
                  </a:lnTo>
                  <a:cubicBezTo>
                    <a:pt x="3617" y="4996"/>
                    <a:pt x="3576" y="4987"/>
                    <a:pt x="3534" y="4979"/>
                  </a:cubicBezTo>
                  <a:lnTo>
                    <a:pt x="3517" y="4976"/>
                  </a:lnTo>
                  <a:cubicBezTo>
                    <a:pt x="3510" y="4982"/>
                    <a:pt x="3503" y="4988"/>
                    <a:pt x="3496" y="4994"/>
                  </a:cubicBezTo>
                  <a:cubicBezTo>
                    <a:pt x="3619" y="5014"/>
                    <a:pt x="3821" y="5071"/>
                    <a:pt x="3944" y="5235"/>
                  </a:cubicBezTo>
                  <a:cubicBezTo>
                    <a:pt x="4007" y="5318"/>
                    <a:pt x="4039" y="5415"/>
                    <a:pt x="4039" y="5512"/>
                  </a:cubicBezTo>
                  <a:cubicBezTo>
                    <a:pt x="4039" y="5553"/>
                    <a:pt x="4034" y="5593"/>
                    <a:pt x="4022" y="5633"/>
                  </a:cubicBezTo>
                  <a:cubicBezTo>
                    <a:pt x="3985" y="5758"/>
                    <a:pt x="3896" y="5855"/>
                    <a:pt x="3778" y="5899"/>
                  </a:cubicBezTo>
                  <a:lnTo>
                    <a:pt x="3776" y="5899"/>
                  </a:lnTo>
                  <a:lnTo>
                    <a:pt x="3770" y="5887"/>
                  </a:lnTo>
                  <a:lnTo>
                    <a:pt x="3772" y="5886"/>
                  </a:lnTo>
                  <a:cubicBezTo>
                    <a:pt x="3774" y="5884"/>
                    <a:pt x="3987" y="5751"/>
                    <a:pt x="3987" y="5525"/>
                  </a:cubicBezTo>
                  <a:cubicBezTo>
                    <a:pt x="3987" y="5473"/>
                    <a:pt x="3975" y="5415"/>
                    <a:pt x="3947" y="5353"/>
                  </a:cubicBezTo>
                  <a:cubicBezTo>
                    <a:pt x="3838" y="5114"/>
                    <a:pt x="3584" y="5049"/>
                    <a:pt x="3450" y="5031"/>
                  </a:cubicBezTo>
                  <a:cubicBezTo>
                    <a:pt x="3438" y="5040"/>
                    <a:pt x="3427" y="5049"/>
                    <a:pt x="3415" y="5057"/>
                  </a:cubicBezTo>
                  <a:cubicBezTo>
                    <a:pt x="3724" y="5105"/>
                    <a:pt x="3766" y="5254"/>
                    <a:pt x="3770" y="5365"/>
                  </a:cubicBezTo>
                  <a:lnTo>
                    <a:pt x="3770" y="5369"/>
                  </a:lnTo>
                  <a:cubicBezTo>
                    <a:pt x="3770" y="5405"/>
                    <a:pt x="3753" y="5436"/>
                    <a:pt x="3720" y="5462"/>
                  </a:cubicBezTo>
                  <a:lnTo>
                    <a:pt x="3716" y="5465"/>
                  </a:lnTo>
                  <a:lnTo>
                    <a:pt x="3712" y="5468"/>
                  </a:lnTo>
                  <a:cubicBezTo>
                    <a:pt x="3676" y="5492"/>
                    <a:pt x="3634" y="5504"/>
                    <a:pt x="3616" y="5509"/>
                  </a:cubicBezTo>
                  <a:cubicBezTo>
                    <a:pt x="3651" y="5565"/>
                    <a:pt x="3693" y="5598"/>
                    <a:pt x="3741" y="5606"/>
                  </a:cubicBezTo>
                  <a:lnTo>
                    <a:pt x="3747" y="5607"/>
                  </a:lnTo>
                  <a:lnTo>
                    <a:pt x="3749" y="5607"/>
                  </a:lnTo>
                  <a:lnTo>
                    <a:pt x="3751" y="5607"/>
                  </a:lnTo>
                  <a:cubicBezTo>
                    <a:pt x="3751" y="5607"/>
                    <a:pt x="3754" y="5608"/>
                    <a:pt x="3754" y="5608"/>
                  </a:cubicBezTo>
                  <a:lnTo>
                    <a:pt x="3757" y="5608"/>
                  </a:lnTo>
                  <a:lnTo>
                    <a:pt x="3759" y="5608"/>
                  </a:lnTo>
                  <a:cubicBezTo>
                    <a:pt x="3831" y="5611"/>
                    <a:pt x="3891" y="5562"/>
                    <a:pt x="3892" y="5562"/>
                  </a:cubicBezTo>
                  <a:lnTo>
                    <a:pt x="3903" y="5552"/>
                  </a:lnTo>
                  <a:lnTo>
                    <a:pt x="3903" y="5567"/>
                  </a:lnTo>
                  <a:lnTo>
                    <a:pt x="3904" y="5586"/>
                  </a:lnTo>
                  <a:cubicBezTo>
                    <a:pt x="3904" y="5787"/>
                    <a:pt x="3817" y="5798"/>
                    <a:pt x="3734" y="5807"/>
                  </a:cubicBezTo>
                  <a:lnTo>
                    <a:pt x="3723" y="5809"/>
                  </a:lnTo>
                  <a:cubicBezTo>
                    <a:pt x="3700" y="5811"/>
                    <a:pt x="3674" y="5814"/>
                    <a:pt x="3647" y="5821"/>
                  </a:cubicBezTo>
                  <a:cubicBezTo>
                    <a:pt x="3548" y="5845"/>
                    <a:pt x="3537" y="5919"/>
                    <a:pt x="3537" y="5949"/>
                  </a:cubicBezTo>
                  <a:cubicBezTo>
                    <a:pt x="3537" y="5949"/>
                    <a:pt x="3537" y="5951"/>
                    <a:pt x="3537" y="5953"/>
                  </a:cubicBezTo>
                  <a:cubicBezTo>
                    <a:pt x="3586" y="5926"/>
                    <a:pt x="3636" y="5940"/>
                    <a:pt x="3662" y="5951"/>
                  </a:cubicBezTo>
                  <a:cubicBezTo>
                    <a:pt x="3662" y="5950"/>
                    <a:pt x="3667" y="5952"/>
                    <a:pt x="3667" y="5953"/>
                  </a:cubicBezTo>
                  <a:lnTo>
                    <a:pt x="3671" y="5955"/>
                  </a:lnTo>
                  <a:cubicBezTo>
                    <a:pt x="3678" y="5958"/>
                    <a:pt x="3682" y="5960"/>
                    <a:pt x="3682" y="5960"/>
                  </a:cubicBezTo>
                  <a:cubicBezTo>
                    <a:pt x="3683" y="5961"/>
                    <a:pt x="3783" y="6016"/>
                    <a:pt x="3924" y="5986"/>
                  </a:cubicBezTo>
                  <a:cubicBezTo>
                    <a:pt x="4062" y="5956"/>
                    <a:pt x="4068" y="5726"/>
                    <a:pt x="4068" y="5723"/>
                  </a:cubicBezTo>
                  <a:lnTo>
                    <a:pt x="4068" y="5715"/>
                  </a:lnTo>
                  <a:lnTo>
                    <a:pt x="4076" y="5716"/>
                  </a:lnTo>
                  <a:cubicBezTo>
                    <a:pt x="4122" y="5722"/>
                    <a:pt x="4150" y="5757"/>
                    <a:pt x="4153" y="5811"/>
                  </a:cubicBezTo>
                  <a:cubicBezTo>
                    <a:pt x="4154" y="5845"/>
                    <a:pt x="4178" y="5893"/>
                    <a:pt x="4195" y="5922"/>
                  </a:cubicBezTo>
                  <a:cubicBezTo>
                    <a:pt x="4195" y="5890"/>
                    <a:pt x="4209" y="5866"/>
                    <a:pt x="4231" y="5830"/>
                  </a:cubicBezTo>
                  <a:cubicBezTo>
                    <a:pt x="4249" y="5799"/>
                    <a:pt x="4272" y="5760"/>
                    <a:pt x="4298" y="5698"/>
                  </a:cubicBezTo>
                  <a:cubicBezTo>
                    <a:pt x="4309" y="5671"/>
                    <a:pt x="4314" y="5644"/>
                    <a:pt x="4314" y="5618"/>
                  </a:cubicBezTo>
                  <a:cubicBezTo>
                    <a:pt x="4314" y="5511"/>
                    <a:pt x="4225" y="5445"/>
                    <a:pt x="4225" y="5444"/>
                  </a:cubicBezTo>
                  <a:lnTo>
                    <a:pt x="4216" y="5438"/>
                  </a:lnTo>
                  <a:lnTo>
                    <a:pt x="4225" y="5433"/>
                  </a:lnTo>
                  <a:cubicBezTo>
                    <a:pt x="4304" y="5385"/>
                    <a:pt x="4347" y="5329"/>
                    <a:pt x="4352" y="5265"/>
                  </a:cubicBezTo>
                  <a:lnTo>
                    <a:pt x="4353" y="5252"/>
                  </a:lnTo>
                  <a:cubicBezTo>
                    <a:pt x="4353" y="5156"/>
                    <a:pt x="4270" y="5069"/>
                    <a:pt x="4240" y="5041"/>
                  </a:cubicBezTo>
                  <a:close/>
                  <a:moveTo>
                    <a:pt x="3604" y="4893"/>
                  </a:moveTo>
                  <a:cubicBezTo>
                    <a:pt x="3602" y="4895"/>
                    <a:pt x="3599" y="4897"/>
                    <a:pt x="3597" y="4900"/>
                  </a:cubicBezTo>
                  <a:cubicBezTo>
                    <a:pt x="3615" y="4903"/>
                    <a:pt x="3633" y="4905"/>
                    <a:pt x="3649" y="4907"/>
                  </a:cubicBezTo>
                  <a:cubicBezTo>
                    <a:pt x="3633" y="4902"/>
                    <a:pt x="3618" y="4897"/>
                    <a:pt x="3604" y="4893"/>
                  </a:cubicBezTo>
                  <a:close/>
                  <a:moveTo>
                    <a:pt x="2447" y="5952"/>
                  </a:moveTo>
                  <a:cubicBezTo>
                    <a:pt x="2447" y="5951"/>
                    <a:pt x="2447" y="5949"/>
                    <a:pt x="2447" y="5949"/>
                  </a:cubicBezTo>
                  <a:cubicBezTo>
                    <a:pt x="2447" y="5919"/>
                    <a:pt x="2436" y="5845"/>
                    <a:pt x="2337" y="5821"/>
                  </a:cubicBezTo>
                  <a:cubicBezTo>
                    <a:pt x="2311" y="5814"/>
                    <a:pt x="2285" y="5811"/>
                    <a:pt x="2261" y="5809"/>
                  </a:cubicBezTo>
                  <a:lnTo>
                    <a:pt x="2256" y="5808"/>
                  </a:lnTo>
                  <a:lnTo>
                    <a:pt x="2251" y="5807"/>
                  </a:lnTo>
                  <a:cubicBezTo>
                    <a:pt x="2167" y="5798"/>
                    <a:pt x="2081" y="5787"/>
                    <a:pt x="2081" y="5586"/>
                  </a:cubicBezTo>
                  <a:lnTo>
                    <a:pt x="2081" y="5567"/>
                  </a:lnTo>
                  <a:lnTo>
                    <a:pt x="2081" y="5552"/>
                  </a:lnTo>
                  <a:lnTo>
                    <a:pt x="2093" y="5562"/>
                  </a:lnTo>
                  <a:cubicBezTo>
                    <a:pt x="2093" y="5562"/>
                    <a:pt x="2153" y="5611"/>
                    <a:pt x="2225" y="5608"/>
                  </a:cubicBezTo>
                  <a:lnTo>
                    <a:pt x="2227" y="5608"/>
                  </a:lnTo>
                  <a:cubicBezTo>
                    <a:pt x="2227" y="5608"/>
                    <a:pt x="2230" y="5608"/>
                    <a:pt x="2230" y="5608"/>
                  </a:cubicBezTo>
                  <a:lnTo>
                    <a:pt x="2233" y="5607"/>
                  </a:lnTo>
                  <a:lnTo>
                    <a:pt x="2235" y="5607"/>
                  </a:lnTo>
                  <a:lnTo>
                    <a:pt x="2238" y="5607"/>
                  </a:lnTo>
                  <a:lnTo>
                    <a:pt x="2244" y="5606"/>
                  </a:lnTo>
                  <a:cubicBezTo>
                    <a:pt x="2292" y="5597"/>
                    <a:pt x="2334" y="5565"/>
                    <a:pt x="2369" y="5509"/>
                  </a:cubicBezTo>
                  <a:cubicBezTo>
                    <a:pt x="2350" y="5504"/>
                    <a:pt x="2308" y="5492"/>
                    <a:pt x="2273" y="5468"/>
                  </a:cubicBezTo>
                  <a:lnTo>
                    <a:pt x="2268" y="5465"/>
                  </a:lnTo>
                  <a:lnTo>
                    <a:pt x="2265" y="5462"/>
                  </a:lnTo>
                  <a:cubicBezTo>
                    <a:pt x="2231" y="5436"/>
                    <a:pt x="2215" y="5405"/>
                    <a:pt x="2215" y="5369"/>
                  </a:cubicBezTo>
                  <a:lnTo>
                    <a:pt x="2215" y="5365"/>
                  </a:lnTo>
                  <a:cubicBezTo>
                    <a:pt x="2218" y="5254"/>
                    <a:pt x="2261" y="5105"/>
                    <a:pt x="2570" y="5057"/>
                  </a:cubicBezTo>
                  <a:cubicBezTo>
                    <a:pt x="2558" y="5049"/>
                    <a:pt x="2546" y="5040"/>
                    <a:pt x="2535" y="5031"/>
                  </a:cubicBezTo>
                  <a:cubicBezTo>
                    <a:pt x="2401" y="5049"/>
                    <a:pt x="2146" y="5114"/>
                    <a:pt x="2038" y="5353"/>
                  </a:cubicBezTo>
                  <a:cubicBezTo>
                    <a:pt x="2009" y="5415"/>
                    <a:pt x="1998" y="5473"/>
                    <a:pt x="1998" y="5525"/>
                  </a:cubicBezTo>
                  <a:cubicBezTo>
                    <a:pt x="1998" y="5751"/>
                    <a:pt x="2210" y="5884"/>
                    <a:pt x="2213" y="5886"/>
                  </a:cubicBezTo>
                  <a:lnTo>
                    <a:pt x="2214" y="5887"/>
                  </a:lnTo>
                  <a:lnTo>
                    <a:pt x="2208" y="5899"/>
                  </a:lnTo>
                  <a:lnTo>
                    <a:pt x="2207" y="5899"/>
                  </a:lnTo>
                  <a:cubicBezTo>
                    <a:pt x="2088" y="5855"/>
                    <a:pt x="1999" y="5758"/>
                    <a:pt x="1963" y="5633"/>
                  </a:cubicBezTo>
                  <a:cubicBezTo>
                    <a:pt x="1951" y="5593"/>
                    <a:pt x="1945" y="5553"/>
                    <a:pt x="1945" y="5512"/>
                  </a:cubicBezTo>
                  <a:cubicBezTo>
                    <a:pt x="1945" y="5415"/>
                    <a:pt x="1978" y="5318"/>
                    <a:pt x="2041" y="5235"/>
                  </a:cubicBezTo>
                  <a:cubicBezTo>
                    <a:pt x="2163" y="5071"/>
                    <a:pt x="2365" y="5014"/>
                    <a:pt x="2489" y="4994"/>
                  </a:cubicBezTo>
                  <a:cubicBezTo>
                    <a:pt x="2482" y="4988"/>
                    <a:pt x="2474" y="4982"/>
                    <a:pt x="2467" y="4976"/>
                  </a:cubicBezTo>
                  <a:lnTo>
                    <a:pt x="2451" y="4979"/>
                  </a:lnTo>
                  <a:cubicBezTo>
                    <a:pt x="2409" y="4987"/>
                    <a:pt x="2367" y="4996"/>
                    <a:pt x="2327" y="5005"/>
                  </a:cubicBezTo>
                  <a:lnTo>
                    <a:pt x="2293" y="5013"/>
                  </a:lnTo>
                  <a:cubicBezTo>
                    <a:pt x="2166" y="5044"/>
                    <a:pt x="2002" y="5092"/>
                    <a:pt x="1942" y="5144"/>
                  </a:cubicBezTo>
                  <a:cubicBezTo>
                    <a:pt x="1888" y="5191"/>
                    <a:pt x="1847" y="5187"/>
                    <a:pt x="1822" y="5176"/>
                  </a:cubicBezTo>
                  <a:cubicBezTo>
                    <a:pt x="1774" y="5154"/>
                    <a:pt x="1749" y="5091"/>
                    <a:pt x="1745" y="5041"/>
                  </a:cubicBezTo>
                  <a:cubicBezTo>
                    <a:pt x="1715" y="5069"/>
                    <a:pt x="1632" y="5156"/>
                    <a:pt x="1632" y="5252"/>
                  </a:cubicBezTo>
                  <a:lnTo>
                    <a:pt x="1632" y="5265"/>
                  </a:lnTo>
                  <a:cubicBezTo>
                    <a:pt x="1637" y="5329"/>
                    <a:pt x="1680" y="5385"/>
                    <a:pt x="1759" y="5433"/>
                  </a:cubicBezTo>
                  <a:lnTo>
                    <a:pt x="1769" y="5438"/>
                  </a:lnTo>
                  <a:lnTo>
                    <a:pt x="1760" y="5444"/>
                  </a:lnTo>
                  <a:cubicBezTo>
                    <a:pt x="1759" y="5445"/>
                    <a:pt x="1670" y="5511"/>
                    <a:pt x="1670" y="5618"/>
                  </a:cubicBezTo>
                  <a:cubicBezTo>
                    <a:pt x="1670" y="5644"/>
                    <a:pt x="1676" y="5671"/>
                    <a:pt x="1687" y="5698"/>
                  </a:cubicBezTo>
                  <a:cubicBezTo>
                    <a:pt x="1712" y="5760"/>
                    <a:pt x="1736" y="5799"/>
                    <a:pt x="1754" y="5830"/>
                  </a:cubicBezTo>
                  <a:cubicBezTo>
                    <a:pt x="1775" y="5866"/>
                    <a:pt x="1790" y="5890"/>
                    <a:pt x="1790" y="5922"/>
                  </a:cubicBezTo>
                  <a:cubicBezTo>
                    <a:pt x="1807" y="5892"/>
                    <a:pt x="1830" y="5845"/>
                    <a:pt x="1832" y="5811"/>
                  </a:cubicBezTo>
                  <a:cubicBezTo>
                    <a:pt x="1834" y="5757"/>
                    <a:pt x="1862" y="5723"/>
                    <a:pt x="1909" y="5716"/>
                  </a:cubicBezTo>
                  <a:lnTo>
                    <a:pt x="1916" y="5715"/>
                  </a:lnTo>
                  <a:lnTo>
                    <a:pt x="1917" y="5723"/>
                  </a:lnTo>
                  <a:cubicBezTo>
                    <a:pt x="1917" y="5725"/>
                    <a:pt x="1923" y="5956"/>
                    <a:pt x="2061" y="5986"/>
                  </a:cubicBezTo>
                  <a:cubicBezTo>
                    <a:pt x="2199" y="6016"/>
                    <a:pt x="2298" y="5963"/>
                    <a:pt x="2302" y="5960"/>
                  </a:cubicBezTo>
                  <a:lnTo>
                    <a:pt x="2313" y="5955"/>
                  </a:lnTo>
                  <a:lnTo>
                    <a:pt x="2318" y="5953"/>
                  </a:lnTo>
                  <a:cubicBezTo>
                    <a:pt x="2318" y="5953"/>
                    <a:pt x="2322" y="5951"/>
                    <a:pt x="2322" y="5951"/>
                  </a:cubicBezTo>
                  <a:cubicBezTo>
                    <a:pt x="2348" y="5940"/>
                    <a:pt x="2398" y="5926"/>
                    <a:pt x="2447" y="5952"/>
                  </a:cubicBezTo>
                  <a:close/>
                  <a:moveTo>
                    <a:pt x="3452" y="5360"/>
                  </a:moveTo>
                  <a:cubicBezTo>
                    <a:pt x="3506" y="5467"/>
                    <a:pt x="3533" y="5567"/>
                    <a:pt x="3533" y="5657"/>
                  </a:cubicBezTo>
                  <a:cubicBezTo>
                    <a:pt x="3533" y="5704"/>
                    <a:pt x="3525" y="5749"/>
                    <a:pt x="3510" y="5791"/>
                  </a:cubicBezTo>
                  <a:cubicBezTo>
                    <a:pt x="3479" y="5878"/>
                    <a:pt x="3423" y="5934"/>
                    <a:pt x="3378" y="5968"/>
                  </a:cubicBezTo>
                  <a:cubicBezTo>
                    <a:pt x="3378" y="5968"/>
                    <a:pt x="3379" y="5968"/>
                    <a:pt x="3379" y="5968"/>
                  </a:cubicBezTo>
                  <a:cubicBezTo>
                    <a:pt x="3412" y="5958"/>
                    <a:pt x="3444" y="5949"/>
                    <a:pt x="3473" y="5928"/>
                  </a:cubicBezTo>
                  <a:cubicBezTo>
                    <a:pt x="3536" y="5881"/>
                    <a:pt x="3570" y="5800"/>
                    <a:pt x="3570" y="5693"/>
                  </a:cubicBezTo>
                  <a:cubicBezTo>
                    <a:pt x="3570" y="5580"/>
                    <a:pt x="3533" y="5464"/>
                    <a:pt x="3499" y="5392"/>
                  </a:cubicBezTo>
                  <a:cubicBezTo>
                    <a:pt x="3461" y="5313"/>
                    <a:pt x="3404" y="5240"/>
                    <a:pt x="3350" y="5169"/>
                  </a:cubicBezTo>
                  <a:cubicBezTo>
                    <a:pt x="3339" y="5155"/>
                    <a:pt x="3327" y="5140"/>
                    <a:pt x="3315" y="5124"/>
                  </a:cubicBezTo>
                  <a:cubicBezTo>
                    <a:pt x="3305" y="5130"/>
                    <a:pt x="3296" y="5136"/>
                    <a:pt x="3286" y="5142"/>
                  </a:cubicBezTo>
                  <a:cubicBezTo>
                    <a:pt x="3336" y="5214"/>
                    <a:pt x="3413" y="5312"/>
                    <a:pt x="3449" y="5356"/>
                  </a:cubicBezTo>
                  <a:cubicBezTo>
                    <a:pt x="3449" y="5356"/>
                    <a:pt x="3452" y="5360"/>
                    <a:pt x="3452" y="5360"/>
                  </a:cubicBezTo>
                  <a:close/>
                  <a:moveTo>
                    <a:pt x="2122" y="4967"/>
                  </a:moveTo>
                  <a:cubicBezTo>
                    <a:pt x="2167" y="4992"/>
                    <a:pt x="2223" y="5003"/>
                    <a:pt x="2289" y="4999"/>
                  </a:cubicBezTo>
                  <a:cubicBezTo>
                    <a:pt x="2353" y="4984"/>
                    <a:pt x="2412" y="4972"/>
                    <a:pt x="2454" y="4964"/>
                  </a:cubicBezTo>
                  <a:cubicBezTo>
                    <a:pt x="2436" y="4947"/>
                    <a:pt x="2417" y="4930"/>
                    <a:pt x="2400" y="4912"/>
                  </a:cubicBezTo>
                  <a:cubicBezTo>
                    <a:pt x="2324" y="4928"/>
                    <a:pt x="2245" y="4922"/>
                    <a:pt x="2241" y="4922"/>
                  </a:cubicBezTo>
                  <a:lnTo>
                    <a:pt x="2239" y="4922"/>
                  </a:lnTo>
                  <a:lnTo>
                    <a:pt x="2240" y="4908"/>
                  </a:lnTo>
                  <a:lnTo>
                    <a:pt x="2242" y="4908"/>
                  </a:lnTo>
                  <a:cubicBezTo>
                    <a:pt x="2282" y="4908"/>
                    <a:pt x="2332" y="4894"/>
                    <a:pt x="2370" y="4881"/>
                  </a:cubicBezTo>
                  <a:cubicBezTo>
                    <a:pt x="2352" y="4862"/>
                    <a:pt x="2334" y="4843"/>
                    <a:pt x="2317" y="4822"/>
                  </a:cubicBezTo>
                  <a:cubicBezTo>
                    <a:pt x="2268" y="4851"/>
                    <a:pt x="2173" y="4890"/>
                    <a:pt x="2033" y="4866"/>
                  </a:cubicBezTo>
                  <a:cubicBezTo>
                    <a:pt x="2041" y="4888"/>
                    <a:pt x="2063" y="4935"/>
                    <a:pt x="2122" y="4967"/>
                  </a:cubicBezTo>
                  <a:close/>
                  <a:moveTo>
                    <a:pt x="3160" y="5959"/>
                  </a:moveTo>
                  <a:lnTo>
                    <a:pt x="3167" y="5948"/>
                  </a:lnTo>
                  <a:lnTo>
                    <a:pt x="3168" y="5948"/>
                  </a:lnTo>
                  <a:cubicBezTo>
                    <a:pt x="3168" y="5948"/>
                    <a:pt x="3213" y="5961"/>
                    <a:pt x="3262" y="5951"/>
                  </a:cubicBezTo>
                  <a:cubicBezTo>
                    <a:pt x="3290" y="5875"/>
                    <a:pt x="3304" y="5790"/>
                    <a:pt x="3304" y="5700"/>
                  </a:cubicBezTo>
                  <a:cubicBezTo>
                    <a:pt x="3304" y="5663"/>
                    <a:pt x="3302" y="5626"/>
                    <a:pt x="3297" y="5588"/>
                  </a:cubicBezTo>
                  <a:cubicBezTo>
                    <a:pt x="3277" y="5414"/>
                    <a:pt x="3217" y="5260"/>
                    <a:pt x="3187" y="5193"/>
                  </a:cubicBezTo>
                  <a:cubicBezTo>
                    <a:pt x="3136" y="5218"/>
                    <a:pt x="3084" y="5240"/>
                    <a:pt x="3029" y="5259"/>
                  </a:cubicBezTo>
                  <a:cubicBezTo>
                    <a:pt x="3033" y="5341"/>
                    <a:pt x="3036" y="5445"/>
                    <a:pt x="3036" y="5552"/>
                  </a:cubicBezTo>
                  <a:cubicBezTo>
                    <a:pt x="3036" y="5725"/>
                    <a:pt x="3028" y="5908"/>
                    <a:pt x="3000" y="6026"/>
                  </a:cubicBezTo>
                  <a:lnTo>
                    <a:pt x="2999" y="6027"/>
                  </a:lnTo>
                  <a:lnTo>
                    <a:pt x="2985" y="6027"/>
                  </a:lnTo>
                  <a:lnTo>
                    <a:pt x="2985" y="6026"/>
                  </a:lnTo>
                  <a:cubicBezTo>
                    <a:pt x="2957" y="5908"/>
                    <a:pt x="2949" y="5725"/>
                    <a:pt x="2949" y="5552"/>
                  </a:cubicBezTo>
                  <a:cubicBezTo>
                    <a:pt x="2949" y="5445"/>
                    <a:pt x="2952" y="5341"/>
                    <a:pt x="2955" y="5259"/>
                  </a:cubicBezTo>
                  <a:cubicBezTo>
                    <a:pt x="2901" y="5240"/>
                    <a:pt x="2848" y="5218"/>
                    <a:pt x="2797" y="5193"/>
                  </a:cubicBezTo>
                  <a:cubicBezTo>
                    <a:pt x="2768" y="5260"/>
                    <a:pt x="2707" y="5414"/>
                    <a:pt x="2687" y="5588"/>
                  </a:cubicBezTo>
                  <a:cubicBezTo>
                    <a:pt x="2683" y="5626"/>
                    <a:pt x="2681" y="5663"/>
                    <a:pt x="2681" y="5700"/>
                  </a:cubicBezTo>
                  <a:cubicBezTo>
                    <a:pt x="2681" y="5790"/>
                    <a:pt x="2694" y="5875"/>
                    <a:pt x="2722" y="5951"/>
                  </a:cubicBezTo>
                  <a:cubicBezTo>
                    <a:pt x="2771" y="5961"/>
                    <a:pt x="2816" y="5948"/>
                    <a:pt x="2817" y="5948"/>
                  </a:cubicBezTo>
                  <a:lnTo>
                    <a:pt x="2818" y="5948"/>
                  </a:lnTo>
                  <a:lnTo>
                    <a:pt x="2825" y="5959"/>
                  </a:lnTo>
                  <a:lnTo>
                    <a:pt x="2824" y="5960"/>
                  </a:lnTo>
                  <a:cubicBezTo>
                    <a:pt x="2800" y="5983"/>
                    <a:pt x="2777" y="6004"/>
                    <a:pt x="2753" y="6022"/>
                  </a:cubicBezTo>
                  <a:cubicBezTo>
                    <a:pt x="2805" y="6122"/>
                    <a:pt x="2885" y="6204"/>
                    <a:pt x="2991" y="6265"/>
                  </a:cubicBezTo>
                  <a:lnTo>
                    <a:pt x="2994" y="6265"/>
                  </a:lnTo>
                  <a:cubicBezTo>
                    <a:pt x="3099" y="6204"/>
                    <a:pt x="3179" y="6122"/>
                    <a:pt x="3231" y="6022"/>
                  </a:cubicBezTo>
                  <a:cubicBezTo>
                    <a:pt x="3208" y="6004"/>
                    <a:pt x="3184" y="5983"/>
                    <a:pt x="3161" y="5960"/>
                  </a:cubicBezTo>
                  <a:lnTo>
                    <a:pt x="3160" y="5959"/>
                  </a:lnTo>
                  <a:close/>
                  <a:moveTo>
                    <a:pt x="4233" y="4380"/>
                  </a:moveTo>
                  <a:cubicBezTo>
                    <a:pt x="4279" y="4367"/>
                    <a:pt x="4302" y="4323"/>
                    <a:pt x="4302" y="4285"/>
                  </a:cubicBezTo>
                  <a:cubicBezTo>
                    <a:pt x="4302" y="4283"/>
                    <a:pt x="4302" y="4280"/>
                    <a:pt x="4302" y="4277"/>
                  </a:cubicBezTo>
                  <a:cubicBezTo>
                    <a:pt x="4299" y="4254"/>
                    <a:pt x="4275" y="4230"/>
                    <a:pt x="4259" y="4217"/>
                  </a:cubicBezTo>
                  <a:cubicBezTo>
                    <a:pt x="4222" y="4228"/>
                    <a:pt x="4166" y="4235"/>
                    <a:pt x="4133" y="4238"/>
                  </a:cubicBezTo>
                  <a:lnTo>
                    <a:pt x="4106" y="4242"/>
                  </a:lnTo>
                  <a:cubicBezTo>
                    <a:pt x="4091" y="4245"/>
                    <a:pt x="4057" y="4248"/>
                    <a:pt x="4035" y="4242"/>
                  </a:cubicBezTo>
                  <a:cubicBezTo>
                    <a:pt x="4037" y="4246"/>
                    <a:pt x="4040" y="4251"/>
                    <a:pt x="4044" y="4258"/>
                  </a:cubicBezTo>
                  <a:cubicBezTo>
                    <a:pt x="4049" y="4266"/>
                    <a:pt x="4053" y="4274"/>
                    <a:pt x="4055" y="4281"/>
                  </a:cubicBezTo>
                  <a:cubicBezTo>
                    <a:pt x="4055" y="4282"/>
                    <a:pt x="4055" y="4284"/>
                    <a:pt x="4055" y="4285"/>
                  </a:cubicBezTo>
                  <a:cubicBezTo>
                    <a:pt x="4055" y="4295"/>
                    <a:pt x="4049" y="4308"/>
                    <a:pt x="4039" y="4319"/>
                  </a:cubicBezTo>
                  <a:cubicBezTo>
                    <a:pt x="4028" y="4332"/>
                    <a:pt x="4009" y="4345"/>
                    <a:pt x="3989" y="4344"/>
                  </a:cubicBezTo>
                  <a:cubicBezTo>
                    <a:pt x="3979" y="4343"/>
                    <a:pt x="3973" y="4344"/>
                    <a:pt x="3971" y="4344"/>
                  </a:cubicBezTo>
                  <a:cubicBezTo>
                    <a:pt x="3971" y="4344"/>
                    <a:pt x="3972" y="4345"/>
                    <a:pt x="3972" y="4345"/>
                  </a:cubicBezTo>
                  <a:lnTo>
                    <a:pt x="3973" y="4350"/>
                  </a:lnTo>
                  <a:lnTo>
                    <a:pt x="3974" y="4354"/>
                  </a:lnTo>
                  <a:cubicBezTo>
                    <a:pt x="3977" y="4360"/>
                    <a:pt x="3980" y="4364"/>
                    <a:pt x="3985" y="4368"/>
                  </a:cubicBezTo>
                  <a:cubicBezTo>
                    <a:pt x="4010" y="4386"/>
                    <a:pt x="4062" y="4377"/>
                    <a:pt x="4087" y="4373"/>
                  </a:cubicBezTo>
                  <a:lnTo>
                    <a:pt x="4101" y="4371"/>
                  </a:lnTo>
                  <a:lnTo>
                    <a:pt x="4116" y="4370"/>
                  </a:lnTo>
                  <a:cubicBezTo>
                    <a:pt x="4140" y="4367"/>
                    <a:pt x="4176" y="4364"/>
                    <a:pt x="4197" y="4373"/>
                  </a:cubicBezTo>
                  <a:lnTo>
                    <a:pt x="4198" y="4373"/>
                  </a:lnTo>
                  <a:lnTo>
                    <a:pt x="4205" y="4376"/>
                  </a:lnTo>
                  <a:lnTo>
                    <a:pt x="4211" y="4378"/>
                  </a:lnTo>
                  <a:cubicBezTo>
                    <a:pt x="4225" y="4382"/>
                    <a:pt x="4233" y="4380"/>
                    <a:pt x="4233" y="4380"/>
                  </a:cubicBezTo>
                  <a:close/>
                  <a:moveTo>
                    <a:pt x="3996" y="4522"/>
                  </a:moveTo>
                  <a:lnTo>
                    <a:pt x="3997" y="4522"/>
                  </a:lnTo>
                  <a:cubicBezTo>
                    <a:pt x="4079" y="4535"/>
                    <a:pt x="4151" y="4508"/>
                    <a:pt x="4188" y="4480"/>
                  </a:cubicBezTo>
                  <a:cubicBezTo>
                    <a:pt x="4202" y="4469"/>
                    <a:pt x="4207" y="4451"/>
                    <a:pt x="4207" y="4432"/>
                  </a:cubicBezTo>
                  <a:cubicBezTo>
                    <a:pt x="4207" y="4417"/>
                    <a:pt x="4204" y="4401"/>
                    <a:pt x="4201" y="4389"/>
                  </a:cubicBezTo>
                  <a:cubicBezTo>
                    <a:pt x="4198" y="4388"/>
                    <a:pt x="4191" y="4386"/>
                    <a:pt x="4191" y="4386"/>
                  </a:cubicBezTo>
                  <a:cubicBezTo>
                    <a:pt x="4174" y="4378"/>
                    <a:pt x="4139" y="4382"/>
                    <a:pt x="4118" y="4384"/>
                  </a:cubicBezTo>
                  <a:lnTo>
                    <a:pt x="4101" y="4385"/>
                  </a:lnTo>
                  <a:lnTo>
                    <a:pt x="4089" y="4387"/>
                  </a:lnTo>
                  <a:cubicBezTo>
                    <a:pt x="4062" y="4392"/>
                    <a:pt x="4007" y="4401"/>
                    <a:pt x="3977" y="4379"/>
                  </a:cubicBezTo>
                  <a:cubicBezTo>
                    <a:pt x="3971" y="4375"/>
                    <a:pt x="3966" y="4369"/>
                    <a:pt x="3963" y="4362"/>
                  </a:cubicBezTo>
                  <a:cubicBezTo>
                    <a:pt x="3961" y="4363"/>
                    <a:pt x="3960" y="4365"/>
                    <a:pt x="3959" y="4366"/>
                  </a:cubicBezTo>
                  <a:cubicBezTo>
                    <a:pt x="3953" y="4374"/>
                    <a:pt x="3951" y="4384"/>
                    <a:pt x="3951" y="4388"/>
                  </a:cubicBezTo>
                  <a:cubicBezTo>
                    <a:pt x="3951" y="4388"/>
                    <a:pt x="3951" y="4389"/>
                    <a:pt x="3951" y="4389"/>
                  </a:cubicBezTo>
                  <a:lnTo>
                    <a:pt x="3952" y="4391"/>
                  </a:lnTo>
                  <a:cubicBezTo>
                    <a:pt x="3954" y="4398"/>
                    <a:pt x="3958" y="4412"/>
                    <a:pt x="3958" y="4426"/>
                  </a:cubicBezTo>
                  <a:cubicBezTo>
                    <a:pt x="3958" y="4433"/>
                    <a:pt x="3957" y="4441"/>
                    <a:pt x="3954" y="4447"/>
                  </a:cubicBezTo>
                  <a:cubicBezTo>
                    <a:pt x="3948" y="4460"/>
                    <a:pt x="3931" y="4468"/>
                    <a:pt x="3916" y="4475"/>
                  </a:cubicBezTo>
                  <a:cubicBezTo>
                    <a:pt x="3908" y="4479"/>
                    <a:pt x="3899" y="4484"/>
                    <a:pt x="3896" y="4487"/>
                  </a:cubicBezTo>
                  <a:cubicBezTo>
                    <a:pt x="3893" y="4491"/>
                    <a:pt x="3891" y="4498"/>
                    <a:pt x="3891" y="4505"/>
                  </a:cubicBezTo>
                  <a:cubicBezTo>
                    <a:pt x="3891" y="4512"/>
                    <a:pt x="3893" y="4519"/>
                    <a:pt x="3899" y="4524"/>
                  </a:cubicBezTo>
                  <a:cubicBezTo>
                    <a:pt x="3905" y="4529"/>
                    <a:pt x="3949" y="4528"/>
                    <a:pt x="3994" y="4522"/>
                  </a:cubicBezTo>
                  <a:lnTo>
                    <a:pt x="3996" y="4522"/>
                  </a:lnTo>
                  <a:close/>
                  <a:moveTo>
                    <a:pt x="4297" y="4070"/>
                  </a:moveTo>
                  <a:cubicBezTo>
                    <a:pt x="4286" y="4037"/>
                    <a:pt x="4194" y="3993"/>
                    <a:pt x="4168" y="3988"/>
                  </a:cubicBezTo>
                  <a:cubicBezTo>
                    <a:pt x="4151" y="3984"/>
                    <a:pt x="4116" y="3955"/>
                    <a:pt x="4089" y="3930"/>
                  </a:cubicBezTo>
                  <a:cubicBezTo>
                    <a:pt x="4085" y="3945"/>
                    <a:pt x="4082" y="3960"/>
                    <a:pt x="4078" y="3975"/>
                  </a:cubicBezTo>
                  <a:cubicBezTo>
                    <a:pt x="4073" y="3994"/>
                    <a:pt x="4069" y="4013"/>
                    <a:pt x="4064" y="4031"/>
                  </a:cubicBezTo>
                  <a:cubicBezTo>
                    <a:pt x="4066" y="4032"/>
                    <a:pt x="4071" y="4034"/>
                    <a:pt x="4071" y="4034"/>
                  </a:cubicBezTo>
                  <a:cubicBezTo>
                    <a:pt x="4083" y="4033"/>
                    <a:pt x="4093" y="4034"/>
                    <a:pt x="4104" y="4036"/>
                  </a:cubicBezTo>
                  <a:lnTo>
                    <a:pt x="4105" y="4037"/>
                  </a:lnTo>
                  <a:cubicBezTo>
                    <a:pt x="4105" y="4037"/>
                    <a:pt x="4106" y="4037"/>
                    <a:pt x="4106" y="4037"/>
                  </a:cubicBezTo>
                  <a:cubicBezTo>
                    <a:pt x="4112" y="4039"/>
                    <a:pt x="4118" y="4041"/>
                    <a:pt x="4124" y="4044"/>
                  </a:cubicBezTo>
                  <a:cubicBezTo>
                    <a:pt x="4124" y="4044"/>
                    <a:pt x="4125" y="4044"/>
                    <a:pt x="4125" y="4044"/>
                  </a:cubicBezTo>
                  <a:cubicBezTo>
                    <a:pt x="4125" y="4044"/>
                    <a:pt x="4125" y="4044"/>
                    <a:pt x="4126" y="4045"/>
                  </a:cubicBezTo>
                  <a:cubicBezTo>
                    <a:pt x="4126" y="4045"/>
                    <a:pt x="4134" y="4049"/>
                    <a:pt x="4134" y="4049"/>
                  </a:cubicBezTo>
                  <a:cubicBezTo>
                    <a:pt x="4149" y="4058"/>
                    <a:pt x="4159" y="4068"/>
                    <a:pt x="4162" y="4077"/>
                  </a:cubicBezTo>
                  <a:lnTo>
                    <a:pt x="4163" y="4078"/>
                  </a:lnTo>
                  <a:lnTo>
                    <a:pt x="4163" y="4079"/>
                  </a:lnTo>
                  <a:lnTo>
                    <a:pt x="4163" y="4079"/>
                  </a:lnTo>
                  <a:lnTo>
                    <a:pt x="4164" y="4080"/>
                  </a:lnTo>
                  <a:lnTo>
                    <a:pt x="4164" y="4082"/>
                  </a:lnTo>
                  <a:lnTo>
                    <a:pt x="4151" y="4086"/>
                  </a:lnTo>
                  <a:lnTo>
                    <a:pt x="4151" y="4085"/>
                  </a:lnTo>
                  <a:cubicBezTo>
                    <a:pt x="4150" y="4085"/>
                    <a:pt x="4144" y="4073"/>
                    <a:pt x="4129" y="4063"/>
                  </a:cubicBezTo>
                  <a:lnTo>
                    <a:pt x="4118" y="4057"/>
                  </a:lnTo>
                  <a:cubicBezTo>
                    <a:pt x="4109" y="4052"/>
                    <a:pt x="4085" y="4043"/>
                    <a:pt x="4069" y="4052"/>
                  </a:cubicBezTo>
                  <a:cubicBezTo>
                    <a:pt x="4054" y="4061"/>
                    <a:pt x="4061" y="4082"/>
                    <a:pt x="4073" y="4109"/>
                  </a:cubicBezTo>
                  <a:cubicBezTo>
                    <a:pt x="4078" y="4120"/>
                    <a:pt x="4082" y="4130"/>
                    <a:pt x="4082" y="4137"/>
                  </a:cubicBezTo>
                  <a:cubicBezTo>
                    <a:pt x="4082" y="4160"/>
                    <a:pt x="4049" y="4179"/>
                    <a:pt x="4028" y="4179"/>
                  </a:cubicBezTo>
                  <a:cubicBezTo>
                    <a:pt x="4026" y="4179"/>
                    <a:pt x="4024" y="4183"/>
                    <a:pt x="4023" y="4186"/>
                  </a:cubicBezTo>
                  <a:cubicBezTo>
                    <a:pt x="4020" y="4195"/>
                    <a:pt x="4021" y="4210"/>
                    <a:pt x="4026" y="4219"/>
                  </a:cubicBezTo>
                  <a:lnTo>
                    <a:pt x="4029" y="4223"/>
                  </a:lnTo>
                  <a:lnTo>
                    <a:pt x="4029" y="4223"/>
                  </a:lnTo>
                  <a:cubicBezTo>
                    <a:pt x="4029" y="4223"/>
                    <a:pt x="4030" y="4224"/>
                    <a:pt x="4030" y="4224"/>
                  </a:cubicBezTo>
                  <a:lnTo>
                    <a:pt x="4032" y="4226"/>
                  </a:lnTo>
                  <a:cubicBezTo>
                    <a:pt x="4048" y="4235"/>
                    <a:pt x="4087" y="4231"/>
                    <a:pt x="4103" y="4228"/>
                  </a:cubicBezTo>
                  <a:lnTo>
                    <a:pt x="4132" y="4224"/>
                  </a:lnTo>
                  <a:cubicBezTo>
                    <a:pt x="4162" y="4221"/>
                    <a:pt x="4213" y="4215"/>
                    <a:pt x="4250" y="4206"/>
                  </a:cubicBezTo>
                  <a:lnTo>
                    <a:pt x="4253" y="4204"/>
                  </a:lnTo>
                  <a:lnTo>
                    <a:pt x="4256" y="4204"/>
                  </a:lnTo>
                  <a:lnTo>
                    <a:pt x="4257" y="4203"/>
                  </a:lnTo>
                  <a:cubicBezTo>
                    <a:pt x="4257" y="4203"/>
                    <a:pt x="4264" y="4201"/>
                    <a:pt x="4264" y="4201"/>
                  </a:cubicBezTo>
                  <a:cubicBezTo>
                    <a:pt x="4300" y="4189"/>
                    <a:pt x="4303" y="4133"/>
                    <a:pt x="4303" y="4116"/>
                  </a:cubicBezTo>
                  <a:cubicBezTo>
                    <a:pt x="4303" y="4100"/>
                    <a:pt x="4301" y="4083"/>
                    <a:pt x="4297" y="4070"/>
                  </a:cubicBezTo>
                  <a:close/>
                  <a:moveTo>
                    <a:pt x="4146" y="1367"/>
                  </a:moveTo>
                  <a:cubicBezTo>
                    <a:pt x="4146" y="1366"/>
                    <a:pt x="4146" y="1366"/>
                    <a:pt x="4145" y="1365"/>
                  </a:cubicBezTo>
                  <a:cubicBezTo>
                    <a:pt x="4141" y="1353"/>
                    <a:pt x="4129" y="1344"/>
                    <a:pt x="4115" y="1343"/>
                  </a:cubicBezTo>
                  <a:lnTo>
                    <a:pt x="4061" y="1338"/>
                  </a:lnTo>
                  <a:lnTo>
                    <a:pt x="4060" y="1338"/>
                  </a:lnTo>
                  <a:lnTo>
                    <a:pt x="4057" y="1338"/>
                  </a:lnTo>
                  <a:lnTo>
                    <a:pt x="4034" y="1337"/>
                  </a:lnTo>
                  <a:lnTo>
                    <a:pt x="4024" y="1336"/>
                  </a:lnTo>
                  <a:lnTo>
                    <a:pt x="4006" y="1335"/>
                  </a:lnTo>
                  <a:lnTo>
                    <a:pt x="3954" y="1333"/>
                  </a:lnTo>
                  <a:lnTo>
                    <a:pt x="3951" y="1333"/>
                  </a:lnTo>
                  <a:lnTo>
                    <a:pt x="3946" y="1333"/>
                  </a:lnTo>
                  <a:lnTo>
                    <a:pt x="3895" y="1332"/>
                  </a:lnTo>
                  <a:lnTo>
                    <a:pt x="3869" y="1333"/>
                  </a:lnTo>
                  <a:lnTo>
                    <a:pt x="3861" y="1333"/>
                  </a:lnTo>
                  <a:lnTo>
                    <a:pt x="3846" y="1333"/>
                  </a:lnTo>
                  <a:lnTo>
                    <a:pt x="3784" y="1335"/>
                  </a:lnTo>
                  <a:lnTo>
                    <a:pt x="3773" y="1336"/>
                  </a:lnTo>
                  <a:lnTo>
                    <a:pt x="3765" y="1336"/>
                  </a:lnTo>
                  <a:lnTo>
                    <a:pt x="3737" y="1338"/>
                  </a:lnTo>
                  <a:lnTo>
                    <a:pt x="3728" y="1338"/>
                  </a:lnTo>
                  <a:lnTo>
                    <a:pt x="3675" y="1343"/>
                  </a:lnTo>
                  <a:cubicBezTo>
                    <a:pt x="3662" y="1344"/>
                    <a:pt x="3651" y="1352"/>
                    <a:pt x="3646" y="1361"/>
                  </a:cubicBezTo>
                  <a:cubicBezTo>
                    <a:pt x="3645" y="1362"/>
                    <a:pt x="3645" y="1363"/>
                    <a:pt x="3645" y="1363"/>
                  </a:cubicBezTo>
                  <a:cubicBezTo>
                    <a:pt x="3645" y="1364"/>
                    <a:pt x="3644" y="1365"/>
                    <a:pt x="3644" y="1365"/>
                  </a:cubicBezTo>
                  <a:cubicBezTo>
                    <a:pt x="3643" y="1368"/>
                    <a:pt x="3642" y="1371"/>
                    <a:pt x="3642" y="1374"/>
                  </a:cubicBezTo>
                  <a:cubicBezTo>
                    <a:pt x="3642" y="1375"/>
                    <a:pt x="3642" y="1375"/>
                    <a:pt x="3642" y="1376"/>
                  </a:cubicBezTo>
                  <a:cubicBezTo>
                    <a:pt x="3642" y="1377"/>
                    <a:pt x="3643" y="1377"/>
                    <a:pt x="3643" y="1378"/>
                  </a:cubicBezTo>
                  <a:cubicBezTo>
                    <a:pt x="3643" y="1379"/>
                    <a:pt x="3643" y="1379"/>
                    <a:pt x="3643" y="1380"/>
                  </a:cubicBezTo>
                  <a:cubicBezTo>
                    <a:pt x="3644" y="1382"/>
                    <a:pt x="3645" y="1385"/>
                    <a:pt x="3646" y="1387"/>
                  </a:cubicBezTo>
                  <a:cubicBezTo>
                    <a:pt x="3647" y="1387"/>
                    <a:pt x="3647" y="1388"/>
                    <a:pt x="3648" y="1389"/>
                  </a:cubicBezTo>
                  <a:cubicBezTo>
                    <a:pt x="3648" y="1390"/>
                    <a:pt x="3649" y="1390"/>
                    <a:pt x="3650" y="1391"/>
                  </a:cubicBezTo>
                  <a:cubicBezTo>
                    <a:pt x="3650" y="1391"/>
                    <a:pt x="3650" y="1391"/>
                    <a:pt x="3650" y="1391"/>
                  </a:cubicBezTo>
                  <a:cubicBezTo>
                    <a:pt x="3656" y="1396"/>
                    <a:pt x="3665" y="1399"/>
                    <a:pt x="3674" y="1398"/>
                  </a:cubicBezTo>
                  <a:cubicBezTo>
                    <a:pt x="3680" y="1397"/>
                    <a:pt x="3686" y="1397"/>
                    <a:pt x="3692" y="1397"/>
                  </a:cubicBezTo>
                  <a:cubicBezTo>
                    <a:pt x="3695" y="1396"/>
                    <a:pt x="3699" y="1396"/>
                    <a:pt x="3702" y="1396"/>
                  </a:cubicBezTo>
                  <a:cubicBezTo>
                    <a:pt x="3706" y="1395"/>
                    <a:pt x="3709" y="1395"/>
                    <a:pt x="3713" y="1395"/>
                  </a:cubicBezTo>
                  <a:cubicBezTo>
                    <a:pt x="3724" y="1394"/>
                    <a:pt x="3736" y="1393"/>
                    <a:pt x="3747" y="1392"/>
                  </a:cubicBezTo>
                  <a:cubicBezTo>
                    <a:pt x="3752" y="1392"/>
                    <a:pt x="3756" y="1392"/>
                    <a:pt x="3761" y="1392"/>
                  </a:cubicBezTo>
                  <a:cubicBezTo>
                    <a:pt x="3765" y="1391"/>
                    <a:pt x="3770" y="1391"/>
                    <a:pt x="3775" y="1391"/>
                  </a:cubicBezTo>
                  <a:cubicBezTo>
                    <a:pt x="3798" y="1390"/>
                    <a:pt x="3821" y="1389"/>
                    <a:pt x="3843" y="1388"/>
                  </a:cubicBezTo>
                  <a:cubicBezTo>
                    <a:pt x="3871" y="1388"/>
                    <a:pt x="3899" y="1388"/>
                    <a:pt x="3927" y="1388"/>
                  </a:cubicBezTo>
                  <a:cubicBezTo>
                    <a:pt x="3977" y="1389"/>
                    <a:pt x="4026" y="1391"/>
                    <a:pt x="4075" y="1395"/>
                  </a:cubicBezTo>
                  <a:cubicBezTo>
                    <a:pt x="4080" y="1395"/>
                    <a:pt x="4084" y="1395"/>
                    <a:pt x="4088" y="1396"/>
                  </a:cubicBezTo>
                  <a:cubicBezTo>
                    <a:pt x="4091" y="1396"/>
                    <a:pt x="4095" y="1396"/>
                    <a:pt x="4099" y="1397"/>
                  </a:cubicBezTo>
                  <a:cubicBezTo>
                    <a:pt x="4104" y="1397"/>
                    <a:pt x="4110" y="1398"/>
                    <a:pt x="4116" y="1398"/>
                  </a:cubicBezTo>
                  <a:cubicBezTo>
                    <a:pt x="4125" y="1399"/>
                    <a:pt x="4133" y="1397"/>
                    <a:pt x="4139" y="1392"/>
                  </a:cubicBezTo>
                  <a:cubicBezTo>
                    <a:pt x="4139" y="1391"/>
                    <a:pt x="4140" y="1391"/>
                    <a:pt x="4140" y="1391"/>
                  </a:cubicBezTo>
                  <a:cubicBezTo>
                    <a:pt x="4140" y="1390"/>
                    <a:pt x="4141" y="1390"/>
                    <a:pt x="4141" y="1389"/>
                  </a:cubicBezTo>
                  <a:cubicBezTo>
                    <a:pt x="4142" y="1388"/>
                    <a:pt x="4143" y="1388"/>
                    <a:pt x="4143" y="1387"/>
                  </a:cubicBezTo>
                  <a:cubicBezTo>
                    <a:pt x="4146" y="1383"/>
                    <a:pt x="4147" y="1379"/>
                    <a:pt x="4147" y="1374"/>
                  </a:cubicBezTo>
                  <a:cubicBezTo>
                    <a:pt x="4147" y="1372"/>
                    <a:pt x="4147" y="1371"/>
                    <a:pt x="4147" y="1369"/>
                  </a:cubicBezTo>
                  <a:cubicBezTo>
                    <a:pt x="4146" y="1368"/>
                    <a:pt x="4146" y="1368"/>
                    <a:pt x="4146" y="1367"/>
                  </a:cubicBezTo>
                  <a:close/>
                  <a:moveTo>
                    <a:pt x="4143" y="968"/>
                  </a:moveTo>
                  <a:lnTo>
                    <a:pt x="4159" y="991"/>
                  </a:lnTo>
                  <a:cubicBezTo>
                    <a:pt x="4159" y="991"/>
                    <a:pt x="4169" y="1005"/>
                    <a:pt x="4170" y="1008"/>
                  </a:cubicBezTo>
                  <a:cubicBezTo>
                    <a:pt x="4173" y="1006"/>
                    <a:pt x="4196" y="991"/>
                    <a:pt x="4200" y="988"/>
                  </a:cubicBezTo>
                  <a:cubicBezTo>
                    <a:pt x="4184" y="973"/>
                    <a:pt x="4165" y="962"/>
                    <a:pt x="4145" y="954"/>
                  </a:cubicBezTo>
                  <a:cubicBezTo>
                    <a:pt x="4144" y="954"/>
                    <a:pt x="4139" y="957"/>
                    <a:pt x="4137" y="959"/>
                  </a:cubicBezTo>
                  <a:cubicBezTo>
                    <a:pt x="4138" y="959"/>
                    <a:pt x="4142" y="966"/>
                    <a:pt x="4142" y="966"/>
                  </a:cubicBezTo>
                  <a:lnTo>
                    <a:pt x="4143" y="968"/>
                  </a:lnTo>
                  <a:close/>
                  <a:moveTo>
                    <a:pt x="4005" y="1092"/>
                  </a:moveTo>
                  <a:cubicBezTo>
                    <a:pt x="4005" y="1092"/>
                    <a:pt x="4003" y="1092"/>
                    <a:pt x="4003" y="1092"/>
                  </a:cubicBezTo>
                  <a:lnTo>
                    <a:pt x="4002" y="1092"/>
                  </a:lnTo>
                  <a:lnTo>
                    <a:pt x="4001" y="1091"/>
                  </a:lnTo>
                  <a:lnTo>
                    <a:pt x="3998" y="1091"/>
                  </a:lnTo>
                  <a:cubicBezTo>
                    <a:pt x="3998" y="1091"/>
                    <a:pt x="3996" y="1090"/>
                    <a:pt x="3995" y="1090"/>
                  </a:cubicBezTo>
                  <a:cubicBezTo>
                    <a:pt x="3995" y="1090"/>
                    <a:pt x="3992" y="1088"/>
                    <a:pt x="3992" y="1088"/>
                  </a:cubicBezTo>
                  <a:cubicBezTo>
                    <a:pt x="3992" y="1088"/>
                    <a:pt x="3992" y="1088"/>
                    <a:pt x="3992" y="1088"/>
                  </a:cubicBezTo>
                  <a:cubicBezTo>
                    <a:pt x="3991" y="1090"/>
                    <a:pt x="3990" y="1100"/>
                    <a:pt x="3990" y="1102"/>
                  </a:cubicBezTo>
                  <a:cubicBezTo>
                    <a:pt x="3991" y="1103"/>
                    <a:pt x="3993" y="1105"/>
                    <a:pt x="3993" y="1105"/>
                  </a:cubicBezTo>
                  <a:cubicBezTo>
                    <a:pt x="3993" y="1105"/>
                    <a:pt x="3995" y="1105"/>
                    <a:pt x="3995" y="1105"/>
                  </a:cubicBezTo>
                  <a:lnTo>
                    <a:pt x="3996" y="1106"/>
                  </a:lnTo>
                  <a:lnTo>
                    <a:pt x="3999" y="1107"/>
                  </a:lnTo>
                  <a:cubicBezTo>
                    <a:pt x="3999" y="1107"/>
                    <a:pt x="4001" y="1107"/>
                    <a:pt x="4001" y="1107"/>
                  </a:cubicBezTo>
                  <a:lnTo>
                    <a:pt x="4007" y="1108"/>
                  </a:lnTo>
                  <a:lnTo>
                    <a:pt x="4010" y="1107"/>
                  </a:lnTo>
                  <a:lnTo>
                    <a:pt x="4014" y="1107"/>
                  </a:lnTo>
                  <a:cubicBezTo>
                    <a:pt x="4014" y="1107"/>
                    <a:pt x="4014" y="1107"/>
                    <a:pt x="4015" y="1107"/>
                  </a:cubicBezTo>
                  <a:cubicBezTo>
                    <a:pt x="4016" y="1105"/>
                    <a:pt x="4018" y="1094"/>
                    <a:pt x="4018" y="1092"/>
                  </a:cubicBezTo>
                  <a:cubicBezTo>
                    <a:pt x="4014" y="1092"/>
                    <a:pt x="4009" y="1093"/>
                    <a:pt x="4005" y="1092"/>
                  </a:cubicBezTo>
                  <a:close/>
                  <a:moveTo>
                    <a:pt x="3985" y="1128"/>
                  </a:moveTo>
                  <a:cubicBezTo>
                    <a:pt x="3986" y="1129"/>
                    <a:pt x="3988" y="1130"/>
                    <a:pt x="3989" y="1131"/>
                  </a:cubicBezTo>
                  <a:cubicBezTo>
                    <a:pt x="3989" y="1130"/>
                    <a:pt x="3991" y="1132"/>
                    <a:pt x="3992" y="1132"/>
                  </a:cubicBezTo>
                  <a:lnTo>
                    <a:pt x="3994" y="1132"/>
                  </a:lnTo>
                  <a:lnTo>
                    <a:pt x="3994" y="1133"/>
                  </a:lnTo>
                  <a:cubicBezTo>
                    <a:pt x="3999" y="1134"/>
                    <a:pt x="4004" y="1134"/>
                    <a:pt x="4010" y="1133"/>
                  </a:cubicBezTo>
                  <a:cubicBezTo>
                    <a:pt x="4010" y="1131"/>
                    <a:pt x="4011" y="1125"/>
                    <a:pt x="4011" y="1125"/>
                  </a:cubicBezTo>
                  <a:lnTo>
                    <a:pt x="4012" y="1122"/>
                  </a:lnTo>
                  <a:cubicBezTo>
                    <a:pt x="4012" y="1122"/>
                    <a:pt x="4012" y="1120"/>
                    <a:pt x="4012" y="1120"/>
                  </a:cubicBezTo>
                  <a:cubicBezTo>
                    <a:pt x="4012" y="1120"/>
                    <a:pt x="4013" y="1119"/>
                    <a:pt x="4013" y="1118"/>
                  </a:cubicBezTo>
                  <a:cubicBezTo>
                    <a:pt x="4012" y="1118"/>
                    <a:pt x="4010" y="1118"/>
                    <a:pt x="4010" y="1118"/>
                  </a:cubicBezTo>
                  <a:lnTo>
                    <a:pt x="4008" y="1119"/>
                  </a:lnTo>
                  <a:cubicBezTo>
                    <a:pt x="4005" y="1119"/>
                    <a:pt x="4002" y="1118"/>
                    <a:pt x="3998" y="1118"/>
                  </a:cubicBezTo>
                  <a:lnTo>
                    <a:pt x="3997" y="1117"/>
                  </a:lnTo>
                  <a:lnTo>
                    <a:pt x="3996" y="1117"/>
                  </a:lnTo>
                  <a:cubicBezTo>
                    <a:pt x="3996" y="1117"/>
                    <a:pt x="3995" y="1117"/>
                    <a:pt x="3995" y="1117"/>
                  </a:cubicBezTo>
                  <a:cubicBezTo>
                    <a:pt x="3995" y="1117"/>
                    <a:pt x="3994" y="1116"/>
                    <a:pt x="3994" y="1116"/>
                  </a:cubicBezTo>
                  <a:lnTo>
                    <a:pt x="3993" y="1116"/>
                  </a:lnTo>
                  <a:cubicBezTo>
                    <a:pt x="3993" y="1116"/>
                    <a:pt x="3992" y="1116"/>
                    <a:pt x="3992" y="1116"/>
                  </a:cubicBezTo>
                  <a:cubicBezTo>
                    <a:pt x="3992" y="1116"/>
                    <a:pt x="3991" y="1115"/>
                    <a:pt x="3990" y="1115"/>
                  </a:cubicBezTo>
                  <a:cubicBezTo>
                    <a:pt x="3990" y="1115"/>
                    <a:pt x="3989" y="1115"/>
                    <a:pt x="3988" y="1114"/>
                  </a:cubicBezTo>
                  <a:cubicBezTo>
                    <a:pt x="3987" y="1117"/>
                    <a:pt x="3985" y="1127"/>
                    <a:pt x="3985" y="1128"/>
                  </a:cubicBezTo>
                  <a:close/>
                  <a:moveTo>
                    <a:pt x="4006" y="1055"/>
                  </a:moveTo>
                  <a:cubicBezTo>
                    <a:pt x="4006" y="1055"/>
                    <a:pt x="4006" y="1055"/>
                    <a:pt x="4007" y="1055"/>
                  </a:cubicBezTo>
                  <a:cubicBezTo>
                    <a:pt x="4007" y="1055"/>
                    <a:pt x="4009" y="1056"/>
                    <a:pt x="4010" y="1056"/>
                  </a:cubicBezTo>
                  <a:lnTo>
                    <a:pt x="4013" y="1056"/>
                  </a:lnTo>
                  <a:cubicBezTo>
                    <a:pt x="4017" y="1056"/>
                    <a:pt x="4021" y="1055"/>
                    <a:pt x="4025" y="1054"/>
                  </a:cubicBezTo>
                  <a:cubicBezTo>
                    <a:pt x="4025" y="1052"/>
                    <a:pt x="4027" y="1041"/>
                    <a:pt x="4027" y="1040"/>
                  </a:cubicBezTo>
                  <a:cubicBezTo>
                    <a:pt x="4024" y="1040"/>
                    <a:pt x="4021" y="1041"/>
                    <a:pt x="4017" y="1041"/>
                  </a:cubicBezTo>
                  <a:lnTo>
                    <a:pt x="4014" y="1041"/>
                  </a:lnTo>
                  <a:cubicBezTo>
                    <a:pt x="4014" y="1041"/>
                    <a:pt x="4013" y="1041"/>
                    <a:pt x="4013" y="1041"/>
                  </a:cubicBezTo>
                  <a:cubicBezTo>
                    <a:pt x="4013" y="1041"/>
                    <a:pt x="4010" y="1041"/>
                    <a:pt x="4010" y="1040"/>
                  </a:cubicBezTo>
                  <a:lnTo>
                    <a:pt x="4009" y="1040"/>
                  </a:lnTo>
                  <a:lnTo>
                    <a:pt x="4006" y="1040"/>
                  </a:lnTo>
                  <a:cubicBezTo>
                    <a:pt x="4003" y="1039"/>
                    <a:pt x="4001" y="1038"/>
                    <a:pt x="3998" y="1036"/>
                  </a:cubicBezTo>
                  <a:cubicBezTo>
                    <a:pt x="3998" y="1040"/>
                    <a:pt x="3997" y="1049"/>
                    <a:pt x="3997" y="1051"/>
                  </a:cubicBezTo>
                  <a:cubicBezTo>
                    <a:pt x="3999" y="1053"/>
                    <a:pt x="4001" y="1054"/>
                    <a:pt x="4003" y="1055"/>
                  </a:cubicBezTo>
                  <a:lnTo>
                    <a:pt x="4006" y="1055"/>
                  </a:lnTo>
                  <a:close/>
                  <a:moveTo>
                    <a:pt x="4001" y="1080"/>
                  </a:moveTo>
                  <a:cubicBezTo>
                    <a:pt x="4001" y="1080"/>
                    <a:pt x="4001" y="1080"/>
                    <a:pt x="4002" y="1080"/>
                  </a:cubicBezTo>
                  <a:lnTo>
                    <a:pt x="4004" y="1081"/>
                  </a:lnTo>
                  <a:lnTo>
                    <a:pt x="4007" y="1081"/>
                  </a:lnTo>
                  <a:cubicBezTo>
                    <a:pt x="4011" y="1082"/>
                    <a:pt x="4016" y="1082"/>
                    <a:pt x="4020" y="1081"/>
                  </a:cubicBezTo>
                  <a:cubicBezTo>
                    <a:pt x="4021" y="1078"/>
                    <a:pt x="4023" y="1068"/>
                    <a:pt x="4023" y="1065"/>
                  </a:cubicBezTo>
                  <a:cubicBezTo>
                    <a:pt x="4019" y="1066"/>
                    <a:pt x="4015" y="1067"/>
                    <a:pt x="4011" y="1067"/>
                  </a:cubicBezTo>
                  <a:cubicBezTo>
                    <a:pt x="4011" y="1066"/>
                    <a:pt x="4008" y="1066"/>
                    <a:pt x="4007" y="1066"/>
                  </a:cubicBezTo>
                  <a:cubicBezTo>
                    <a:pt x="4007" y="1066"/>
                    <a:pt x="4004" y="1066"/>
                    <a:pt x="4004" y="1066"/>
                  </a:cubicBezTo>
                  <a:lnTo>
                    <a:pt x="4001" y="1065"/>
                  </a:lnTo>
                  <a:cubicBezTo>
                    <a:pt x="4001" y="1065"/>
                    <a:pt x="3998" y="1063"/>
                    <a:pt x="3995" y="1062"/>
                  </a:cubicBezTo>
                  <a:cubicBezTo>
                    <a:pt x="3995" y="1065"/>
                    <a:pt x="3994" y="1075"/>
                    <a:pt x="3993" y="1076"/>
                  </a:cubicBezTo>
                  <a:cubicBezTo>
                    <a:pt x="3995" y="1077"/>
                    <a:pt x="3998" y="1079"/>
                    <a:pt x="3998" y="1079"/>
                  </a:cubicBezTo>
                  <a:cubicBezTo>
                    <a:pt x="3998" y="1079"/>
                    <a:pt x="4001" y="1080"/>
                    <a:pt x="4001" y="1080"/>
                  </a:cubicBezTo>
                  <a:close/>
                  <a:moveTo>
                    <a:pt x="3979" y="1154"/>
                  </a:moveTo>
                  <a:cubicBezTo>
                    <a:pt x="3981" y="1155"/>
                    <a:pt x="3983" y="1156"/>
                    <a:pt x="3983" y="1156"/>
                  </a:cubicBezTo>
                  <a:cubicBezTo>
                    <a:pt x="3983" y="1156"/>
                    <a:pt x="3985" y="1157"/>
                    <a:pt x="3985" y="1157"/>
                  </a:cubicBezTo>
                  <a:cubicBezTo>
                    <a:pt x="3985" y="1157"/>
                    <a:pt x="3989" y="1158"/>
                    <a:pt x="3989" y="1158"/>
                  </a:cubicBezTo>
                  <a:cubicBezTo>
                    <a:pt x="3993" y="1159"/>
                    <a:pt x="3998" y="1160"/>
                    <a:pt x="4003" y="1159"/>
                  </a:cubicBezTo>
                  <a:cubicBezTo>
                    <a:pt x="4004" y="1157"/>
                    <a:pt x="4006" y="1147"/>
                    <a:pt x="4007" y="1144"/>
                  </a:cubicBezTo>
                  <a:cubicBezTo>
                    <a:pt x="4002" y="1144"/>
                    <a:pt x="3997" y="1144"/>
                    <a:pt x="3992" y="1143"/>
                  </a:cubicBezTo>
                  <a:cubicBezTo>
                    <a:pt x="3992" y="1143"/>
                    <a:pt x="3989" y="1142"/>
                    <a:pt x="3988" y="1142"/>
                  </a:cubicBezTo>
                  <a:cubicBezTo>
                    <a:pt x="3988" y="1142"/>
                    <a:pt x="3985" y="1141"/>
                    <a:pt x="3985" y="1141"/>
                  </a:cubicBezTo>
                  <a:cubicBezTo>
                    <a:pt x="3985" y="1141"/>
                    <a:pt x="3984" y="1140"/>
                    <a:pt x="3983" y="1140"/>
                  </a:cubicBezTo>
                  <a:cubicBezTo>
                    <a:pt x="3982" y="1143"/>
                    <a:pt x="3980" y="1152"/>
                    <a:pt x="3979" y="1154"/>
                  </a:cubicBezTo>
                  <a:close/>
                  <a:moveTo>
                    <a:pt x="4011" y="1030"/>
                  </a:moveTo>
                  <a:lnTo>
                    <a:pt x="4012" y="1030"/>
                  </a:lnTo>
                  <a:cubicBezTo>
                    <a:pt x="4012" y="1030"/>
                    <a:pt x="4014" y="1030"/>
                    <a:pt x="4014" y="1030"/>
                  </a:cubicBezTo>
                  <a:lnTo>
                    <a:pt x="4016" y="1030"/>
                  </a:lnTo>
                  <a:lnTo>
                    <a:pt x="4020" y="1030"/>
                  </a:lnTo>
                  <a:lnTo>
                    <a:pt x="4027" y="1029"/>
                  </a:lnTo>
                  <a:cubicBezTo>
                    <a:pt x="4027" y="1029"/>
                    <a:pt x="4028" y="1029"/>
                    <a:pt x="4029" y="1029"/>
                  </a:cubicBezTo>
                  <a:cubicBezTo>
                    <a:pt x="4029" y="1028"/>
                    <a:pt x="4030" y="1024"/>
                    <a:pt x="4030" y="1024"/>
                  </a:cubicBezTo>
                  <a:cubicBezTo>
                    <a:pt x="4030" y="1024"/>
                    <a:pt x="4030" y="1022"/>
                    <a:pt x="4030" y="1022"/>
                  </a:cubicBezTo>
                  <a:lnTo>
                    <a:pt x="4030" y="1019"/>
                  </a:lnTo>
                  <a:cubicBezTo>
                    <a:pt x="4030" y="1019"/>
                    <a:pt x="4031" y="1015"/>
                    <a:pt x="4031" y="1013"/>
                  </a:cubicBezTo>
                  <a:cubicBezTo>
                    <a:pt x="4031" y="1014"/>
                    <a:pt x="4030" y="1014"/>
                    <a:pt x="4030" y="1014"/>
                  </a:cubicBezTo>
                  <a:cubicBezTo>
                    <a:pt x="4030" y="1014"/>
                    <a:pt x="4027" y="1014"/>
                    <a:pt x="4027" y="1014"/>
                  </a:cubicBezTo>
                  <a:lnTo>
                    <a:pt x="4023" y="1015"/>
                  </a:lnTo>
                  <a:cubicBezTo>
                    <a:pt x="4023" y="1015"/>
                    <a:pt x="4020" y="1015"/>
                    <a:pt x="4020" y="1015"/>
                  </a:cubicBezTo>
                  <a:lnTo>
                    <a:pt x="4018" y="1015"/>
                  </a:lnTo>
                  <a:cubicBezTo>
                    <a:pt x="4018" y="1015"/>
                    <a:pt x="4017" y="1015"/>
                    <a:pt x="4017" y="1015"/>
                  </a:cubicBezTo>
                  <a:lnTo>
                    <a:pt x="4014" y="1015"/>
                  </a:lnTo>
                  <a:lnTo>
                    <a:pt x="4011" y="1015"/>
                  </a:lnTo>
                  <a:cubicBezTo>
                    <a:pt x="4007" y="1014"/>
                    <a:pt x="4004" y="1013"/>
                    <a:pt x="4000" y="1011"/>
                  </a:cubicBezTo>
                  <a:cubicBezTo>
                    <a:pt x="4000" y="1011"/>
                    <a:pt x="3999" y="1023"/>
                    <a:pt x="3999" y="1025"/>
                  </a:cubicBezTo>
                  <a:cubicBezTo>
                    <a:pt x="4002" y="1027"/>
                    <a:pt x="4005" y="1028"/>
                    <a:pt x="4008" y="1029"/>
                  </a:cubicBezTo>
                  <a:cubicBezTo>
                    <a:pt x="4008" y="1029"/>
                    <a:pt x="4011" y="1030"/>
                    <a:pt x="4011" y="1030"/>
                  </a:cubicBezTo>
                  <a:close/>
                  <a:moveTo>
                    <a:pt x="3976" y="1165"/>
                  </a:moveTo>
                  <a:cubicBezTo>
                    <a:pt x="3975" y="1169"/>
                    <a:pt x="3973" y="1178"/>
                    <a:pt x="3973" y="1179"/>
                  </a:cubicBezTo>
                  <a:cubicBezTo>
                    <a:pt x="3974" y="1180"/>
                    <a:pt x="3976" y="1181"/>
                    <a:pt x="3976" y="1181"/>
                  </a:cubicBezTo>
                  <a:lnTo>
                    <a:pt x="3978" y="1182"/>
                  </a:lnTo>
                  <a:cubicBezTo>
                    <a:pt x="3978" y="1182"/>
                    <a:pt x="3979" y="1182"/>
                    <a:pt x="3979" y="1182"/>
                  </a:cubicBezTo>
                  <a:lnTo>
                    <a:pt x="3979" y="1182"/>
                  </a:lnTo>
                  <a:cubicBezTo>
                    <a:pt x="3979" y="1182"/>
                    <a:pt x="3981" y="1183"/>
                    <a:pt x="3981" y="1183"/>
                  </a:cubicBezTo>
                  <a:lnTo>
                    <a:pt x="3982" y="1184"/>
                  </a:lnTo>
                  <a:cubicBezTo>
                    <a:pt x="3982" y="1184"/>
                    <a:pt x="3983" y="1184"/>
                    <a:pt x="3983" y="1184"/>
                  </a:cubicBezTo>
                  <a:lnTo>
                    <a:pt x="3986" y="1185"/>
                  </a:lnTo>
                  <a:lnTo>
                    <a:pt x="3987" y="1185"/>
                  </a:lnTo>
                  <a:cubicBezTo>
                    <a:pt x="3990" y="1185"/>
                    <a:pt x="3993" y="1185"/>
                    <a:pt x="3995" y="1185"/>
                  </a:cubicBezTo>
                  <a:cubicBezTo>
                    <a:pt x="3996" y="1183"/>
                    <a:pt x="3999" y="1174"/>
                    <a:pt x="4000" y="1170"/>
                  </a:cubicBezTo>
                  <a:cubicBezTo>
                    <a:pt x="3995" y="1170"/>
                    <a:pt x="3991" y="1170"/>
                    <a:pt x="3987" y="1169"/>
                  </a:cubicBezTo>
                  <a:lnTo>
                    <a:pt x="3985" y="1169"/>
                  </a:lnTo>
                  <a:lnTo>
                    <a:pt x="3983" y="1168"/>
                  </a:lnTo>
                  <a:cubicBezTo>
                    <a:pt x="3983" y="1168"/>
                    <a:pt x="3983" y="1168"/>
                    <a:pt x="3982" y="1168"/>
                  </a:cubicBezTo>
                  <a:lnTo>
                    <a:pt x="3980" y="1167"/>
                  </a:lnTo>
                  <a:lnTo>
                    <a:pt x="3979" y="1167"/>
                  </a:lnTo>
                  <a:cubicBezTo>
                    <a:pt x="3979" y="1167"/>
                    <a:pt x="3978" y="1166"/>
                    <a:pt x="3976" y="1165"/>
                  </a:cubicBezTo>
                  <a:close/>
                  <a:moveTo>
                    <a:pt x="3809" y="1115"/>
                  </a:moveTo>
                  <a:cubicBezTo>
                    <a:pt x="3809" y="1115"/>
                    <a:pt x="3808" y="1116"/>
                    <a:pt x="3808" y="1116"/>
                  </a:cubicBezTo>
                  <a:lnTo>
                    <a:pt x="3807" y="1116"/>
                  </a:lnTo>
                  <a:lnTo>
                    <a:pt x="3806" y="1116"/>
                  </a:lnTo>
                  <a:cubicBezTo>
                    <a:pt x="3806" y="1116"/>
                    <a:pt x="3805" y="1117"/>
                    <a:pt x="3805" y="1117"/>
                  </a:cubicBezTo>
                  <a:lnTo>
                    <a:pt x="3804" y="1117"/>
                  </a:lnTo>
                  <a:lnTo>
                    <a:pt x="3803" y="1117"/>
                  </a:lnTo>
                  <a:cubicBezTo>
                    <a:pt x="3803" y="1117"/>
                    <a:pt x="3802" y="1118"/>
                    <a:pt x="3801" y="1118"/>
                  </a:cubicBezTo>
                  <a:cubicBezTo>
                    <a:pt x="3798" y="1118"/>
                    <a:pt x="3795" y="1119"/>
                    <a:pt x="3791" y="1119"/>
                  </a:cubicBezTo>
                  <a:cubicBezTo>
                    <a:pt x="3791" y="1119"/>
                    <a:pt x="3789" y="1118"/>
                    <a:pt x="3789" y="1118"/>
                  </a:cubicBezTo>
                  <a:cubicBezTo>
                    <a:pt x="3789" y="1118"/>
                    <a:pt x="3788" y="1118"/>
                    <a:pt x="3787" y="1118"/>
                  </a:cubicBezTo>
                  <a:cubicBezTo>
                    <a:pt x="3787" y="1118"/>
                    <a:pt x="3790" y="1131"/>
                    <a:pt x="3790" y="1133"/>
                  </a:cubicBezTo>
                  <a:cubicBezTo>
                    <a:pt x="3795" y="1134"/>
                    <a:pt x="3801" y="1134"/>
                    <a:pt x="3806" y="1133"/>
                  </a:cubicBezTo>
                  <a:lnTo>
                    <a:pt x="3806" y="1132"/>
                  </a:lnTo>
                  <a:cubicBezTo>
                    <a:pt x="3806" y="1132"/>
                    <a:pt x="3808" y="1132"/>
                    <a:pt x="3809" y="1132"/>
                  </a:cubicBezTo>
                  <a:cubicBezTo>
                    <a:pt x="3809" y="1132"/>
                    <a:pt x="3811" y="1131"/>
                    <a:pt x="3812" y="1130"/>
                  </a:cubicBezTo>
                  <a:cubicBezTo>
                    <a:pt x="3812" y="1130"/>
                    <a:pt x="3814" y="1129"/>
                    <a:pt x="3815" y="1128"/>
                  </a:cubicBezTo>
                  <a:cubicBezTo>
                    <a:pt x="3814" y="1126"/>
                    <a:pt x="3813" y="1117"/>
                    <a:pt x="3812" y="1114"/>
                  </a:cubicBezTo>
                  <a:cubicBezTo>
                    <a:pt x="3811" y="1115"/>
                    <a:pt x="3809" y="1115"/>
                    <a:pt x="3809" y="1115"/>
                  </a:cubicBezTo>
                  <a:close/>
                  <a:moveTo>
                    <a:pt x="3807" y="1088"/>
                  </a:moveTo>
                  <a:lnTo>
                    <a:pt x="3804" y="1090"/>
                  </a:lnTo>
                  <a:lnTo>
                    <a:pt x="3804" y="1090"/>
                  </a:lnTo>
                  <a:cubicBezTo>
                    <a:pt x="3804" y="1090"/>
                    <a:pt x="3802" y="1091"/>
                    <a:pt x="3802" y="1091"/>
                  </a:cubicBezTo>
                  <a:cubicBezTo>
                    <a:pt x="3802" y="1091"/>
                    <a:pt x="3799" y="1092"/>
                    <a:pt x="3798" y="1092"/>
                  </a:cubicBezTo>
                  <a:lnTo>
                    <a:pt x="3798" y="1092"/>
                  </a:lnTo>
                  <a:cubicBezTo>
                    <a:pt x="3798" y="1092"/>
                    <a:pt x="3797" y="1092"/>
                    <a:pt x="3797" y="1092"/>
                  </a:cubicBezTo>
                  <a:cubicBezTo>
                    <a:pt x="3797" y="1092"/>
                    <a:pt x="3795" y="1092"/>
                    <a:pt x="3795" y="1092"/>
                  </a:cubicBezTo>
                  <a:cubicBezTo>
                    <a:pt x="3791" y="1093"/>
                    <a:pt x="3786" y="1092"/>
                    <a:pt x="3781" y="1092"/>
                  </a:cubicBezTo>
                  <a:cubicBezTo>
                    <a:pt x="3782" y="1095"/>
                    <a:pt x="3784" y="1105"/>
                    <a:pt x="3784" y="1107"/>
                  </a:cubicBezTo>
                  <a:cubicBezTo>
                    <a:pt x="3785" y="1107"/>
                    <a:pt x="3786" y="1107"/>
                    <a:pt x="3786" y="1107"/>
                  </a:cubicBezTo>
                  <a:lnTo>
                    <a:pt x="3789" y="1107"/>
                  </a:lnTo>
                  <a:lnTo>
                    <a:pt x="3793" y="1108"/>
                  </a:lnTo>
                  <a:lnTo>
                    <a:pt x="3799" y="1107"/>
                  </a:lnTo>
                  <a:lnTo>
                    <a:pt x="3800" y="1107"/>
                  </a:lnTo>
                  <a:lnTo>
                    <a:pt x="3803" y="1106"/>
                  </a:lnTo>
                  <a:cubicBezTo>
                    <a:pt x="3803" y="1106"/>
                    <a:pt x="3805" y="1105"/>
                    <a:pt x="3805" y="1105"/>
                  </a:cubicBezTo>
                  <a:cubicBezTo>
                    <a:pt x="3805" y="1105"/>
                    <a:pt x="3806" y="1105"/>
                    <a:pt x="3806" y="1105"/>
                  </a:cubicBezTo>
                  <a:cubicBezTo>
                    <a:pt x="3806" y="1105"/>
                    <a:pt x="3809" y="1103"/>
                    <a:pt x="3810" y="1102"/>
                  </a:cubicBezTo>
                  <a:cubicBezTo>
                    <a:pt x="3810" y="1100"/>
                    <a:pt x="3808" y="1091"/>
                    <a:pt x="3808" y="1088"/>
                  </a:cubicBezTo>
                  <a:cubicBezTo>
                    <a:pt x="3808" y="1088"/>
                    <a:pt x="3807" y="1088"/>
                    <a:pt x="3807" y="1088"/>
                  </a:cubicBezTo>
                  <a:close/>
                  <a:moveTo>
                    <a:pt x="3814" y="1141"/>
                  </a:moveTo>
                  <a:cubicBezTo>
                    <a:pt x="3814" y="1141"/>
                    <a:pt x="3811" y="1142"/>
                    <a:pt x="3811" y="1142"/>
                  </a:cubicBezTo>
                  <a:cubicBezTo>
                    <a:pt x="3811" y="1142"/>
                    <a:pt x="3808" y="1143"/>
                    <a:pt x="3808" y="1143"/>
                  </a:cubicBezTo>
                  <a:cubicBezTo>
                    <a:pt x="3803" y="1144"/>
                    <a:pt x="3798" y="1144"/>
                    <a:pt x="3793" y="1144"/>
                  </a:cubicBezTo>
                  <a:cubicBezTo>
                    <a:pt x="3794" y="1147"/>
                    <a:pt x="3796" y="1157"/>
                    <a:pt x="3797" y="1159"/>
                  </a:cubicBezTo>
                  <a:cubicBezTo>
                    <a:pt x="3802" y="1159"/>
                    <a:pt x="3806" y="1159"/>
                    <a:pt x="3811" y="1158"/>
                  </a:cubicBezTo>
                  <a:cubicBezTo>
                    <a:pt x="3811" y="1158"/>
                    <a:pt x="3811" y="1158"/>
                    <a:pt x="3811" y="1158"/>
                  </a:cubicBezTo>
                  <a:cubicBezTo>
                    <a:pt x="3811" y="1158"/>
                    <a:pt x="3814" y="1158"/>
                    <a:pt x="3814" y="1158"/>
                  </a:cubicBezTo>
                  <a:cubicBezTo>
                    <a:pt x="3814" y="1158"/>
                    <a:pt x="3814" y="1157"/>
                    <a:pt x="3814" y="1157"/>
                  </a:cubicBezTo>
                  <a:cubicBezTo>
                    <a:pt x="3814" y="1157"/>
                    <a:pt x="3817" y="1156"/>
                    <a:pt x="3817" y="1156"/>
                  </a:cubicBezTo>
                  <a:cubicBezTo>
                    <a:pt x="3817" y="1156"/>
                    <a:pt x="3817" y="1156"/>
                    <a:pt x="3818" y="1156"/>
                  </a:cubicBezTo>
                  <a:cubicBezTo>
                    <a:pt x="3818" y="1156"/>
                    <a:pt x="3819" y="1155"/>
                    <a:pt x="3820" y="1154"/>
                  </a:cubicBezTo>
                  <a:cubicBezTo>
                    <a:pt x="3820" y="1152"/>
                    <a:pt x="3818" y="1143"/>
                    <a:pt x="3817" y="1140"/>
                  </a:cubicBezTo>
                  <a:cubicBezTo>
                    <a:pt x="3816" y="1140"/>
                    <a:pt x="3814" y="1141"/>
                    <a:pt x="3814" y="1141"/>
                  </a:cubicBezTo>
                  <a:close/>
                  <a:moveTo>
                    <a:pt x="3821" y="1167"/>
                  </a:moveTo>
                  <a:cubicBezTo>
                    <a:pt x="3821" y="1167"/>
                    <a:pt x="3820" y="1167"/>
                    <a:pt x="3820" y="1167"/>
                  </a:cubicBezTo>
                  <a:cubicBezTo>
                    <a:pt x="3820" y="1167"/>
                    <a:pt x="3818" y="1168"/>
                    <a:pt x="3817" y="1168"/>
                  </a:cubicBezTo>
                  <a:cubicBezTo>
                    <a:pt x="3817" y="1168"/>
                    <a:pt x="3817" y="1168"/>
                    <a:pt x="3817" y="1168"/>
                  </a:cubicBezTo>
                  <a:lnTo>
                    <a:pt x="3815" y="1169"/>
                  </a:lnTo>
                  <a:lnTo>
                    <a:pt x="3813" y="1169"/>
                  </a:lnTo>
                  <a:cubicBezTo>
                    <a:pt x="3809" y="1170"/>
                    <a:pt x="3804" y="1170"/>
                    <a:pt x="3800" y="1170"/>
                  </a:cubicBezTo>
                  <a:cubicBezTo>
                    <a:pt x="3801" y="1173"/>
                    <a:pt x="3804" y="1183"/>
                    <a:pt x="3804" y="1185"/>
                  </a:cubicBezTo>
                  <a:cubicBezTo>
                    <a:pt x="3807" y="1185"/>
                    <a:pt x="3810" y="1185"/>
                    <a:pt x="3813" y="1185"/>
                  </a:cubicBezTo>
                  <a:lnTo>
                    <a:pt x="3814" y="1185"/>
                  </a:lnTo>
                  <a:cubicBezTo>
                    <a:pt x="3814" y="1185"/>
                    <a:pt x="3816" y="1184"/>
                    <a:pt x="3816" y="1184"/>
                  </a:cubicBezTo>
                  <a:lnTo>
                    <a:pt x="3817" y="1184"/>
                  </a:lnTo>
                  <a:lnTo>
                    <a:pt x="3818" y="1184"/>
                  </a:lnTo>
                  <a:cubicBezTo>
                    <a:pt x="3818" y="1184"/>
                    <a:pt x="3819" y="1183"/>
                    <a:pt x="3819" y="1183"/>
                  </a:cubicBezTo>
                  <a:cubicBezTo>
                    <a:pt x="3819" y="1183"/>
                    <a:pt x="3820" y="1182"/>
                    <a:pt x="3821" y="1182"/>
                  </a:cubicBezTo>
                  <a:cubicBezTo>
                    <a:pt x="3821" y="1182"/>
                    <a:pt x="3821" y="1182"/>
                    <a:pt x="3821" y="1182"/>
                  </a:cubicBezTo>
                  <a:lnTo>
                    <a:pt x="3822" y="1182"/>
                  </a:lnTo>
                  <a:lnTo>
                    <a:pt x="3823" y="1181"/>
                  </a:lnTo>
                  <a:cubicBezTo>
                    <a:pt x="3823" y="1181"/>
                    <a:pt x="3826" y="1180"/>
                    <a:pt x="3827" y="1179"/>
                  </a:cubicBezTo>
                  <a:cubicBezTo>
                    <a:pt x="3827" y="1177"/>
                    <a:pt x="3824" y="1169"/>
                    <a:pt x="3823" y="1165"/>
                  </a:cubicBezTo>
                  <a:cubicBezTo>
                    <a:pt x="3822" y="1166"/>
                    <a:pt x="3821" y="1167"/>
                    <a:pt x="3821" y="1167"/>
                  </a:cubicBezTo>
                  <a:close/>
                  <a:moveTo>
                    <a:pt x="3947" y="1314"/>
                  </a:moveTo>
                  <a:lnTo>
                    <a:pt x="3949" y="1314"/>
                  </a:lnTo>
                  <a:lnTo>
                    <a:pt x="3952" y="1314"/>
                  </a:lnTo>
                  <a:cubicBezTo>
                    <a:pt x="3952" y="1314"/>
                    <a:pt x="3954" y="1314"/>
                    <a:pt x="3954" y="1314"/>
                  </a:cubicBezTo>
                  <a:cubicBezTo>
                    <a:pt x="3954" y="1314"/>
                    <a:pt x="3957" y="1313"/>
                    <a:pt x="3957" y="1313"/>
                  </a:cubicBezTo>
                  <a:cubicBezTo>
                    <a:pt x="3981" y="1312"/>
                    <a:pt x="3995" y="1303"/>
                    <a:pt x="3995" y="1297"/>
                  </a:cubicBezTo>
                  <a:cubicBezTo>
                    <a:pt x="3995" y="1297"/>
                    <a:pt x="3995" y="1297"/>
                    <a:pt x="3995" y="1297"/>
                  </a:cubicBezTo>
                  <a:cubicBezTo>
                    <a:pt x="3995" y="1296"/>
                    <a:pt x="3995" y="1294"/>
                    <a:pt x="3993" y="1293"/>
                  </a:cubicBezTo>
                  <a:lnTo>
                    <a:pt x="3989" y="1290"/>
                  </a:lnTo>
                  <a:lnTo>
                    <a:pt x="3986" y="1288"/>
                  </a:lnTo>
                  <a:lnTo>
                    <a:pt x="3982" y="1287"/>
                  </a:lnTo>
                  <a:cubicBezTo>
                    <a:pt x="3979" y="1286"/>
                    <a:pt x="3976" y="1285"/>
                    <a:pt x="3973" y="1285"/>
                  </a:cubicBezTo>
                  <a:cubicBezTo>
                    <a:pt x="3971" y="1285"/>
                    <a:pt x="3969" y="1287"/>
                    <a:pt x="3969" y="1287"/>
                  </a:cubicBezTo>
                  <a:lnTo>
                    <a:pt x="3964" y="1289"/>
                  </a:lnTo>
                  <a:cubicBezTo>
                    <a:pt x="3964" y="1289"/>
                    <a:pt x="3960" y="1291"/>
                    <a:pt x="3960" y="1291"/>
                  </a:cubicBezTo>
                  <a:cubicBezTo>
                    <a:pt x="3960" y="1291"/>
                    <a:pt x="3957" y="1292"/>
                    <a:pt x="3956" y="1292"/>
                  </a:cubicBezTo>
                  <a:cubicBezTo>
                    <a:pt x="3956" y="1292"/>
                    <a:pt x="3953" y="1293"/>
                    <a:pt x="3953" y="1294"/>
                  </a:cubicBezTo>
                  <a:cubicBezTo>
                    <a:pt x="3953" y="1294"/>
                    <a:pt x="3949" y="1295"/>
                    <a:pt x="3949" y="1295"/>
                  </a:cubicBezTo>
                  <a:cubicBezTo>
                    <a:pt x="3937" y="1298"/>
                    <a:pt x="3927" y="1299"/>
                    <a:pt x="3920" y="1296"/>
                  </a:cubicBezTo>
                  <a:cubicBezTo>
                    <a:pt x="3920" y="1296"/>
                    <a:pt x="3919" y="1296"/>
                    <a:pt x="3919" y="1296"/>
                  </a:cubicBezTo>
                  <a:cubicBezTo>
                    <a:pt x="3917" y="1299"/>
                    <a:pt x="3916" y="1302"/>
                    <a:pt x="3914" y="1305"/>
                  </a:cubicBezTo>
                  <a:cubicBezTo>
                    <a:pt x="3920" y="1309"/>
                    <a:pt x="3931" y="1313"/>
                    <a:pt x="3943" y="1313"/>
                  </a:cubicBezTo>
                  <a:lnTo>
                    <a:pt x="3947" y="1314"/>
                  </a:lnTo>
                  <a:close/>
                  <a:moveTo>
                    <a:pt x="3796" y="1066"/>
                  </a:moveTo>
                  <a:cubicBezTo>
                    <a:pt x="3796" y="1066"/>
                    <a:pt x="3792" y="1066"/>
                    <a:pt x="3792" y="1066"/>
                  </a:cubicBezTo>
                  <a:lnTo>
                    <a:pt x="3789" y="1066"/>
                  </a:lnTo>
                  <a:cubicBezTo>
                    <a:pt x="3785" y="1067"/>
                    <a:pt x="3781" y="1066"/>
                    <a:pt x="3777" y="1065"/>
                  </a:cubicBezTo>
                  <a:cubicBezTo>
                    <a:pt x="3777" y="1069"/>
                    <a:pt x="3779" y="1079"/>
                    <a:pt x="3779" y="1081"/>
                  </a:cubicBezTo>
                  <a:cubicBezTo>
                    <a:pt x="3784" y="1082"/>
                    <a:pt x="3789" y="1082"/>
                    <a:pt x="3793" y="1082"/>
                  </a:cubicBezTo>
                  <a:cubicBezTo>
                    <a:pt x="3793" y="1081"/>
                    <a:pt x="3795" y="1081"/>
                    <a:pt x="3795" y="1081"/>
                  </a:cubicBezTo>
                  <a:cubicBezTo>
                    <a:pt x="3795" y="1081"/>
                    <a:pt x="3796" y="1081"/>
                    <a:pt x="3796" y="1081"/>
                  </a:cubicBezTo>
                  <a:lnTo>
                    <a:pt x="3799" y="1080"/>
                  </a:lnTo>
                  <a:lnTo>
                    <a:pt x="3801" y="1079"/>
                  </a:lnTo>
                  <a:cubicBezTo>
                    <a:pt x="3801" y="1079"/>
                    <a:pt x="3805" y="1077"/>
                    <a:pt x="3806" y="1076"/>
                  </a:cubicBezTo>
                  <a:cubicBezTo>
                    <a:pt x="3806" y="1074"/>
                    <a:pt x="3805" y="1065"/>
                    <a:pt x="3804" y="1062"/>
                  </a:cubicBezTo>
                  <a:cubicBezTo>
                    <a:pt x="3802" y="1063"/>
                    <a:pt x="3799" y="1065"/>
                    <a:pt x="3799" y="1065"/>
                  </a:cubicBezTo>
                  <a:cubicBezTo>
                    <a:pt x="3799" y="1065"/>
                    <a:pt x="3796" y="1066"/>
                    <a:pt x="3796" y="1066"/>
                  </a:cubicBezTo>
                  <a:close/>
                  <a:moveTo>
                    <a:pt x="4043" y="1326"/>
                  </a:moveTo>
                  <a:cubicBezTo>
                    <a:pt x="4042" y="1324"/>
                    <a:pt x="4019" y="1276"/>
                    <a:pt x="4018" y="1273"/>
                  </a:cubicBezTo>
                  <a:cubicBezTo>
                    <a:pt x="4015" y="1275"/>
                    <a:pt x="4001" y="1284"/>
                    <a:pt x="4000" y="1284"/>
                  </a:cubicBezTo>
                  <a:cubicBezTo>
                    <a:pt x="4000" y="1285"/>
                    <a:pt x="4000" y="1285"/>
                    <a:pt x="4000" y="1285"/>
                  </a:cubicBezTo>
                  <a:cubicBezTo>
                    <a:pt x="4004" y="1288"/>
                    <a:pt x="4006" y="1292"/>
                    <a:pt x="4006" y="1297"/>
                  </a:cubicBezTo>
                  <a:cubicBezTo>
                    <a:pt x="4006" y="1297"/>
                    <a:pt x="4006" y="1297"/>
                    <a:pt x="4006" y="1297"/>
                  </a:cubicBezTo>
                  <a:cubicBezTo>
                    <a:pt x="4006" y="1309"/>
                    <a:pt x="3991" y="1319"/>
                    <a:pt x="3968" y="1323"/>
                  </a:cubicBezTo>
                  <a:cubicBezTo>
                    <a:pt x="3992" y="1324"/>
                    <a:pt x="4017" y="1325"/>
                    <a:pt x="4043" y="1327"/>
                  </a:cubicBezTo>
                  <a:cubicBezTo>
                    <a:pt x="4043" y="1326"/>
                    <a:pt x="4043" y="1326"/>
                    <a:pt x="4043" y="1326"/>
                  </a:cubicBezTo>
                  <a:close/>
                  <a:moveTo>
                    <a:pt x="3907" y="1313"/>
                  </a:moveTo>
                  <a:cubicBezTo>
                    <a:pt x="3906" y="1313"/>
                    <a:pt x="3905" y="1314"/>
                    <a:pt x="3905" y="1314"/>
                  </a:cubicBezTo>
                  <a:cubicBezTo>
                    <a:pt x="3905" y="1314"/>
                    <a:pt x="3905" y="1314"/>
                    <a:pt x="3904" y="1314"/>
                  </a:cubicBezTo>
                  <a:cubicBezTo>
                    <a:pt x="3904" y="1316"/>
                    <a:pt x="3904" y="1320"/>
                    <a:pt x="3904" y="1322"/>
                  </a:cubicBezTo>
                  <a:cubicBezTo>
                    <a:pt x="3904" y="1322"/>
                    <a:pt x="3918" y="1322"/>
                    <a:pt x="3929" y="1322"/>
                  </a:cubicBezTo>
                  <a:cubicBezTo>
                    <a:pt x="3920" y="1320"/>
                    <a:pt x="3912" y="1317"/>
                    <a:pt x="3907" y="1313"/>
                  </a:cubicBezTo>
                  <a:close/>
                  <a:moveTo>
                    <a:pt x="4123" y="1328"/>
                  </a:moveTo>
                  <a:cubicBezTo>
                    <a:pt x="4123" y="1327"/>
                    <a:pt x="4109" y="1301"/>
                    <a:pt x="4107" y="1299"/>
                  </a:cubicBezTo>
                  <a:cubicBezTo>
                    <a:pt x="4107" y="1299"/>
                    <a:pt x="4070" y="1322"/>
                    <a:pt x="4061" y="1328"/>
                  </a:cubicBezTo>
                  <a:cubicBezTo>
                    <a:pt x="4061" y="1328"/>
                    <a:pt x="4062" y="1328"/>
                    <a:pt x="4062" y="1328"/>
                  </a:cubicBezTo>
                  <a:lnTo>
                    <a:pt x="4123" y="1328"/>
                  </a:lnTo>
                  <a:close/>
                  <a:moveTo>
                    <a:pt x="3969" y="1242"/>
                  </a:moveTo>
                  <a:cubicBezTo>
                    <a:pt x="3969" y="1242"/>
                    <a:pt x="3968" y="1243"/>
                    <a:pt x="3969" y="1243"/>
                  </a:cubicBezTo>
                  <a:cubicBezTo>
                    <a:pt x="3969" y="1243"/>
                    <a:pt x="3966" y="1243"/>
                    <a:pt x="3966" y="1243"/>
                  </a:cubicBezTo>
                  <a:lnTo>
                    <a:pt x="3962" y="1245"/>
                  </a:lnTo>
                  <a:lnTo>
                    <a:pt x="3961" y="1245"/>
                  </a:lnTo>
                  <a:cubicBezTo>
                    <a:pt x="3961" y="1245"/>
                    <a:pt x="3959" y="1246"/>
                    <a:pt x="3959" y="1246"/>
                  </a:cubicBezTo>
                  <a:cubicBezTo>
                    <a:pt x="3959" y="1246"/>
                    <a:pt x="3957" y="1247"/>
                    <a:pt x="3957" y="1247"/>
                  </a:cubicBezTo>
                  <a:cubicBezTo>
                    <a:pt x="3947" y="1257"/>
                    <a:pt x="3935" y="1265"/>
                    <a:pt x="3925" y="1269"/>
                  </a:cubicBezTo>
                  <a:cubicBezTo>
                    <a:pt x="3925" y="1269"/>
                    <a:pt x="3925" y="1269"/>
                    <a:pt x="3925" y="1269"/>
                  </a:cubicBezTo>
                  <a:cubicBezTo>
                    <a:pt x="3924" y="1272"/>
                    <a:pt x="3923" y="1281"/>
                    <a:pt x="3923" y="1281"/>
                  </a:cubicBezTo>
                  <a:cubicBezTo>
                    <a:pt x="3923" y="1281"/>
                    <a:pt x="3922" y="1285"/>
                    <a:pt x="3922" y="1285"/>
                  </a:cubicBezTo>
                  <a:cubicBezTo>
                    <a:pt x="3922" y="1285"/>
                    <a:pt x="3922" y="1285"/>
                    <a:pt x="3922" y="1286"/>
                  </a:cubicBezTo>
                  <a:cubicBezTo>
                    <a:pt x="3922" y="1286"/>
                    <a:pt x="3923" y="1286"/>
                    <a:pt x="3923" y="1286"/>
                  </a:cubicBezTo>
                  <a:cubicBezTo>
                    <a:pt x="3929" y="1288"/>
                    <a:pt x="3939" y="1287"/>
                    <a:pt x="3950" y="1283"/>
                  </a:cubicBezTo>
                  <a:lnTo>
                    <a:pt x="3953" y="1282"/>
                  </a:lnTo>
                  <a:cubicBezTo>
                    <a:pt x="3953" y="1282"/>
                    <a:pt x="3956" y="1281"/>
                    <a:pt x="3956" y="1281"/>
                  </a:cubicBezTo>
                  <a:cubicBezTo>
                    <a:pt x="3956" y="1281"/>
                    <a:pt x="3957" y="1281"/>
                    <a:pt x="3957" y="1280"/>
                  </a:cubicBezTo>
                  <a:lnTo>
                    <a:pt x="3959" y="1279"/>
                  </a:lnTo>
                  <a:cubicBezTo>
                    <a:pt x="3959" y="1279"/>
                    <a:pt x="3960" y="1279"/>
                    <a:pt x="3960" y="1279"/>
                  </a:cubicBezTo>
                  <a:lnTo>
                    <a:pt x="3961" y="1279"/>
                  </a:lnTo>
                  <a:cubicBezTo>
                    <a:pt x="3961" y="1279"/>
                    <a:pt x="3964" y="1277"/>
                    <a:pt x="3964" y="1277"/>
                  </a:cubicBezTo>
                  <a:lnTo>
                    <a:pt x="3964" y="1277"/>
                  </a:lnTo>
                  <a:cubicBezTo>
                    <a:pt x="3964" y="1277"/>
                    <a:pt x="3965" y="1276"/>
                    <a:pt x="3965" y="1276"/>
                  </a:cubicBezTo>
                  <a:lnTo>
                    <a:pt x="3970" y="1274"/>
                  </a:lnTo>
                  <a:cubicBezTo>
                    <a:pt x="3982" y="1266"/>
                    <a:pt x="3992" y="1257"/>
                    <a:pt x="3994" y="1249"/>
                  </a:cubicBezTo>
                  <a:cubicBezTo>
                    <a:pt x="3995" y="1247"/>
                    <a:pt x="3995" y="1245"/>
                    <a:pt x="3994" y="1244"/>
                  </a:cubicBezTo>
                  <a:cubicBezTo>
                    <a:pt x="3993" y="1243"/>
                    <a:pt x="3992" y="1242"/>
                    <a:pt x="3990" y="1241"/>
                  </a:cubicBezTo>
                  <a:cubicBezTo>
                    <a:pt x="3987" y="1240"/>
                    <a:pt x="3984" y="1240"/>
                    <a:pt x="3980" y="1241"/>
                  </a:cubicBezTo>
                  <a:lnTo>
                    <a:pt x="3975" y="1241"/>
                  </a:lnTo>
                  <a:lnTo>
                    <a:pt x="3975" y="1241"/>
                  </a:lnTo>
                  <a:cubicBezTo>
                    <a:pt x="3975" y="1241"/>
                    <a:pt x="3973" y="1242"/>
                    <a:pt x="3973" y="1242"/>
                  </a:cubicBezTo>
                  <a:lnTo>
                    <a:pt x="3970" y="1242"/>
                  </a:lnTo>
                  <a:cubicBezTo>
                    <a:pt x="3970" y="1242"/>
                    <a:pt x="3969" y="1242"/>
                    <a:pt x="3969" y="1242"/>
                  </a:cubicBezTo>
                  <a:close/>
                  <a:moveTo>
                    <a:pt x="4040" y="1025"/>
                  </a:moveTo>
                  <a:cubicBezTo>
                    <a:pt x="4040" y="1025"/>
                    <a:pt x="4040" y="1025"/>
                    <a:pt x="4040" y="1026"/>
                  </a:cubicBezTo>
                  <a:cubicBezTo>
                    <a:pt x="4041" y="1027"/>
                    <a:pt x="4065" y="1072"/>
                    <a:pt x="4067" y="1075"/>
                  </a:cubicBezTo>
                  <a:cubicBezTo>
                    <a:pt x="4071" y="1073"/>
                    <a:pt x="4108" y="1048"/>
                    <a:pt x="4111" y="1046"/>
                  </a:cubicBezTo>
                  <a:cubicBezTo>
                    <a:pt x="4110" y="1043"/>
                    <a:pt x="4083" y="1000"/>
                    <a:pt x="4081" y="997"/>
                  </a:cubicBezTo>
                  <a:cubicBezTo>
                    <a:pt x="4078" y="999"/>
                    <a:pt x="4042" y="1024"/>
                    <a:pt x="4040" y="1025"/>
                  </a:cubicBezTo>
                  <a:close/>
                  <a:moveTo>
                    <a:pt x="3984" y="1277"/>
                  </a:moveTo>
                  <a:cubicBezTo>
                    <a:pt x="3986" y="1277"/>
                    <a:pt x="3988" y="1278"/>
                    <a:pt x="3990" y="1278"/>
                  </a:cubicBezTo>
                  <a:cubicBezTo>
                    <a:pt x="3991" y="1278"/>
                    <a:pt x="3994" y="1276"/>
                    <a:pt x="3994" y="1276"/>
                  </a:cubicBezTo>
                  <a:cubicBezTo>
                    <a:pt x="3994" y="1276"/>
                    <a:pt x="4011" y="1265"/>
                    <a:pt x="4013" y="1263"/>
                  </a:cubicBezTo>
                  <a:cubicBezTo>
                    <a:pt x="4012" y="1261"/>
                    <a:pt x="4006" y="1249"/>
                    <a:pt x="4005" y="1246"/>
                  </a:cubicBezTo>
                  <a:cubicBezTo>
                    <a:pt x="4005" y="1246"/>
                    <a:pt x="4005" y="1246"/>
                    <a:pt x="4005" y="1246"/>
                  </a:cubicBezTo>
                  <a:cubicBezTo>
                    <a:pt x="4005" y="1248"/>
                    <a:pt x="4005" y="1250"/>
                    <a:pt x="4004" y="1252"/>
                  </a:cubicBezTo>
                  <a:cubicBezTo>
                    <a:pt x="4002" y="1260"/>
                    <a:pt x="3995" y="1269"/>
                    <a:pt x="3984" y="1277"/>
                  </a:cubicBezTo>
                  <a:close/>
                  <a:moveTo>
                    <a:pt x="4115" y="974"/>
                  </a:moveTo>
                  <a:cubicBezTo>
                    <a:pt x="4115" y="974"/>
                    <a:pt x="4093" y="989"/>
                    <a:pt x="4090" y="991"/>
                  </a:cubicBezTo>
                  <a:cubicBezTo>
                    <a:pt x="4090" y="992"/>
                    <a:pt x="4118" y="1037"/>
                    <a:pt x="4120" y="1040"/>
                  </a:cubicBezTo>
                  <a:cubicBezTo>
                    <a:pt x="4124" y="1038"/>
                    <a:pt x="4161" y="1013"/>
                    <a:pt x="4161" y="1013"/>
                  </a:cubicBezTo>
                  <a:cubicBezTo>
                    <a:pt x="4160" y="1011"/>
                    <a:pt x="4130" y="968"/>
                    <a:pt x="4128" y="965"/>
                  </a:cubicBezTo>
                  <a:cubicBezTo>
                    <a:pt x="4127" y="966"/>
                    <a:pt x="4115" y="974"/>
                    <a:pt x="4115" y="974"/>
                  </a:cubicBezTo>
                  <a:close/>
                  <a:moveTo>
                    <a:pt x="4126" y="1049"/>
                  </a:moveTo>
                  <a:cubicBezTo>
                    <a:pt x="4128" y="1052"/>
                    <a:pt x="4151" y="1090"/>
                    <a:pt x="4153" y="1092"/>
                  </a:cubicBezTo>
                  <a:cubicBezTo>
                    <a:pt x="4153" y="1092"/>
                    <a:pt x="4193" y="1067"/>
                    <a:pt x="4196" y="1065"/>
                  </a:cubicBezTo>
                  <a:cubicBezTo>
                    <a:pt x="4194" y="1062"/>
                    <a:pt x="4170" y="1025"/>
                    <a:pt x="4167" y="1022"/>
                  </a:cubicBezTo>
                  <a:cubicBezTo>
                    <a:pt x="4165" y="1024"/>
                    <a:pt x="4128" y="1048"/>
                    <a:pt x="4126" y="1049"/>
                  </a:cubicBezTo>
                  <a:close/>
                  <a:moveTo>
                    <a:pt x="4222" y="1145"/>
                  </a:moveTo>
                  <a:cubicBezTo>
                    <a:pt x="4218" y="1147"/>
                    <a:pt x="4197" y="1161"/>
                    <a:pt x="4195" y="1162"/>
                  </a:cubicBezTo>
                  <a:cubicBezTo>
                    <a:pt x="4197" y="1164"/>
                    <a:pt x="4207" y="1181"/>
                    <a:pt x="4210" y="1185"/>
                  </a:cubicBezTo>
                  <a:cubicBezTo>
                    <a:pt x="4215" y="1171"/>
                    <a:pt x="4219" y="1158"/>
                    <a:pt x="4222" y="1145"/>
                  </a:cubicBezTo>
                  <a:close/>
                  <a:moveTo>
                    <a:pt x="4205" y="1198"/>
                  </a:moveTo>
                  <a:cubicBezTo>
                    <a:pt x="4204" y="1197"/>
                    <a:pt x="4188" y="1170"/>
                    <a:pt x="4186" y="1167"/>
                  </a:cubicBezTo>
                  <a:cubicBezTo>
                    <a:pt x="4184" y="1168"/>
                    <a:pt x="4138" y="1198"/>
                    <a:pt x="4136" y="1199"/>
                  </a:cubicBezTo>
                  <a:cubicBezTo>
                    <a:pt x="4136" y="1199"/>
                    <a:pt x="4140" y="1206"/>
                    <a:pt x="4140" y="1206"/>
                  </a:cubicBezTo>
                  <a:lnTo>
                    <a:pt x="4142" y="1210"/>
                  </a:lnTo>
                  <a:cubicBezTo>
                    <a:pt x="4142" y="1210"/>
                    <a:pt x="4162" y="1247"/>
                    <a:pt x="4164" y="1250"/>
                  </a:cubicBezTo>
                  <a:cubicBezTo>
                    <a:pt x="4167" y="1248"/>
                    <a:pt x="4190" y="1234"/>
                    <a:pt x="4191" y="1233"/>
                  </a:cubicBezTo>
                  <a:cubicBezTo>
                    <a:pt x="4196" y="1222"/>
                    <a:pt x="4201" y="1210"/>
                    <a:pt x="4205" y="1198"/>
                  </a:cubicBezTo>
                  <a:close/>
                  <a:moveTo>
                    <a:pt x="4182" y="1252"/>
                  </a:moveTo>
                  <a:cubicBezTo>
                    <a:pt x="4179" y="1254"/>
                    <a:pt x="4171" y="1259"/>
                    <a:pt x="4169" y="1260"/>
                  </a:cubicBezTo>
                  <a:cubicBezTo>
                    <a:pt x="4169" y="1260"/>
                    <a:pt x="4172" y="1265"/>
                    <a:pt x="4174" y="1269"/>
                  </a:cubicBezTo>
                  <a:cubicBezTo>
                    <a:pt x="4176" y="1265"/>
                    <a:pt x="4179" y="1258"/>
                    <a:pt x="4182" y="1252"/>
                  </a:cubicBezTo>
                  <a:close/>
                  <a:moveTo>
                    <a:pt x="3791" y="1040"/>
                  </a:moveTo>
                  <a:cubicBezTo>
                    <a:pt x="3791" y="1040"/>
                    <a:pt x="3790" y="1040"/>
                    <a:pt x="3789" y="1041"/>
                  </a:cubicBezTo>
                  <a:cubicBezTo>
                    <a:pt x="3789" y="1041"/>
                    <a:pt x="3787" y="1041"/>
                    <a:pt x="3787" y="1041"/>
                  </a:cubicBezTo>
                  <a:lnTo>
                    <a:pt x="3786" y="1041"/>
                  </a:lnTo>
                  <a:lnTo>
                    <a:pt x="3782" y="1041"/>
                  </a:lnTo>
                  <a:cubicBezTo>
                    <a:pt x="3779" y="1041"/>
                    <a:pt x="3776" y="1040"/>
                    <a:pt x="3773" y="1040"/>
                  </a:cubicBezTo>
                  <a:cubicBezTo>
                    <a:pt x="3773" y="1042"/>
                    <a:pt x="3775" y="1052"/>
                    <a:pt x="3775" y="1054"/>
                  </a:cubicBezTo>
                  <a:cubicBezTo>
                    <a:pt x="3779" y="1055"/>
                    <a:pt x="3783" y="1056"/>
                    <a:pt x="3787" y="1056"/>
                  </a:cubicBezTo>
                  <a:cubicBezTo>
                    <a:pt x="3787" y="1056"/>
                    <a:pt x="3790" y="1056"/>
                    <a:pt x="3791" y="1056"/>
                  </a:cubicBezTo>
                  <a:cubicBezTo>
                    <a:pt x="3791" y="1056"/>
                    <a:pt x="3793" y="1055"/>
                    <a:pt x="3793" y="1055"/>
                  </a:cubicBezTo>
                  <a:cubicBezTo>
                    <a:pt x="3793" y="1055"/>
                    <a:pt x="3794" y="1055"/>
                    <a:pt x="3794" y="1055"/>
                  </a:cubicBezTo>
                  <a:lnTo>
                    <a:pt x="3797" y="1054"/>
                  </a:lnTo>
                  <a:cubicBezTo>
                    <a:pt x="3799" y="1054"/>
                    <a:pt x="3801" y="1053"/>
                    <a:pt x="3803" y="1051"/>
                  </a:cubicBezTo>
                  <a:cubicBezTo>
                    <a:pt x="3803" y="1049"/>
                    <a:pt x="3802" y="1039"/>
                    <a:pt x="3802" y="1036"/>
                  </a:cubicBezTo>
                  <a:cubicBezTo>
                    <a:pt x="3799" y="1038"/>
                    <a:pt x="3797" y="1039"/>
                    <a:pt x="3794" y="1040"/>
                  </a:cubicBezTo>
                  <a:lnTo>
                    <a:pt x="3791" y="1040"/>
                  </a:lnTo>
                  <a:close/>
                  <a:moveTo>
                    <a:pt x="3770" y="963"/>
                  </a:moveTo>
                  <a:lnTo>
                    <a:pt x="3766" y="962"/>
                  </a:lnTo>
                  <a:lnTo>
                    <a:pt x="3762" y="961"/>
                  </a:lnTo>
                  <a:cubicBezTo>
                    <a:pt x="3762" y="961"/>
                    <a:pt x="3762" y="961"/>
                    <a:pt x="3762" y="961"/>
                  </a:cubicBezTo>
                  <a:cubicBezTo>
                    <a:pt x="3762" y="964"/>
                    <a:pt x="3763" y="974"/>
                    <a:pt x="3764" y="976"/>
                  </a:cubicBezTo>
                  <a:cubicBezTo>
                    <a:pt x="3765" y="976"/>
                    <a:pt x="3768" y="977"/>
                    <a:pt x="3768" y="977"/>
                  </a:cubicBezTo>
                  <a:lnTo>
                    <a:pt x="3772" y="978"/>
                  </a:lnTo>
                  <a:cubicBezTo>
                    <a:pt x="3772" y="978"/>
                    <a:pt x="3775" y="978"/>
                    <a:pt x="3775" y="978"/>
                  </a:cubicBezTo>
                  <a:cubicBezTo>
                    <a:pt x="3775" y="978"/>
                    <a:pt x="3776" y="978"/>
                    <a:pt x="3776" y="978"/>
                  </a:cubicBezTo>
                  <a:lnTo>
                    <a:pt x="3779" y="978"/>
                  </a:lnTo>
                  <a:lnTo>
                    <a:pt x="3781" y="978"/>
                  </a:lnTo>
                  <a:lnTo>
                    <a:pt x="3782" y="978"/>
                  </a:lnTo>
                  <a:lnTo>
                    <a:pt x="3782" y="978"/>
                  </a:lnTo>
                  <a:cubicBezTo>
                    <a:pt x="3787" y="978"/>
                    <a:pt x="3792" y="976"/>
                    <a:pt x="3797" y="973"/>
                  </a:cubicBezTo>
                  <a:cubicBezTo>
                    <a:pt x="3796" y="972"/>
                    <a:pt x="3796" y="959"/>
                    <a:pt x="3796" y="959"/>
                  </a:cubicBezTo>
                  <a:cubicBezTo>
                    <a:pt x="3788" y="962"/>
                    <a:pt x="3779" y="964"/>
                    <a:pt x="3770" y="963"/>
                  </a:cubicBezTo>
                  <a:close/>
                  <a:moveTo>
                    <a:pt x="3872" y="804"/>
                  </a:moveTo>
                  <a:cubicBezTo>
                    <a:pt x="3881" y="800"/>
                    <a:pt x="3890" y="798"/>
                    <a:pt x="3900" y="798"/>
                  </a:cubicBezTo>
                  <a:cubicBezTo>
                    <a:pt x="3907" y="798"/>
                    <a:pt x="3915" y="800"/>
                    <a:pt x="3922" y="802"/>
                  </a:cubicBezTo>
                  <a:cubicBezTo>
                    <a:pt x="3920" y="796"/>
                    <a:pt x="3907" y="747"/>
                    <a:pt x="3907" y="747"/>
                  </a:cubicBezTo>
                  <a:cubicBezTo>
                    <a:pt x="3907" y="747"/>
                    <a:pt x="3976" y="766"/>
                    <a:pt x="3981" y="767"/>
                  </a:cubicBezTo>
                  <a:lnTo>
                    <a:pt x="3981" y="709"/>
                  </a:lnTo>
                  <a:cubicBezTo>
                    <a:pt x="3976" y="710"/>
                    <a:pt x="3907" y="729"/>
                    <a:pt x="3907" y="729"/>
                  </a:cubicBezTo>
                  <a:cubicBezTo>
                    <a:pt x="3907" y="729"/>
                    <a:pt x="3925" y="662"/>
                    <a:pt x="3927" y="657"/>
                  </a:cubicBezTo>
                  <a:lnTo>
                    <a:pt x="3868" y="657"/>
                  </a:lnTo>
                  <a:cubicBezTo>
                    <a:pt x="3870" y="662"/>
                    <a:pt x="3887" y="727"/>
                    <a:pt x="3887" y="727"/>
                  </a:cubicBezTo>
                  <a:cubicBezTo>
                    <a:pt x="3887" y="727"/>
                    <a:pt x="3824" y="710"/>
                    <a:pt x="3819" y="709"/>
                  </a:cubicBezTo>
                  <a:lnTo>
                    <a:pt x="3819" y="767"/>
                  </a:lnTo>
                  <a:cubicBezTo>
                    <a:pt x="3824" y="766"/>
                    <a:pt x="3887" y="749"/>
                    <a:pt x="3887" y="749"/>
                  </a:cubicBezTo>
                  <a:cubicBezTo>
                    <a:pt x="3887" y="749"/>
                    <a:pt x="3874" y="798"/>
                    <a:pt x="3872" y="804"/>
                  </a:cubicBezTo>
                  <a:close/>
                  <a:moveTo>
                    <a:pt x="3927" y="1205"/>
                  </a:moveTo>
                  <a:cubicBezTo>
                    <a:pt x="3938" y="1194"/>
                    <a:pt x="3950" y="1187"/>
                    <a:pt x="3960" y="1183"/>
                  </a:cubicBezTo>
                  <a:cubicBezTo>
                    <a:pt x="3960" y="1183"/>
                    <a:pt x="3960" y="1182"/>
                    <a:pt x="3960" y="1182"/>
                  </a:cubicBezTo>
                  <a:cubicBezTo>
                    <a:pt x="3960" y="1182"/>
                    <a:pt x="3961" y="1180"/>
                    <a:pt x="3961" y="1180"/>
                  </a:cubicBezTo>
                  <a:lnTo>
                    <a:pt x="3968" y="1156"/>
                  </a:lnTo>
                  <a:lnTo>
                    <a:pt x="3974" y="1130"/>
                  </a:lnTo>
                  <a:lnTo>
                    <a:pt x="3978" y="1104"/>
                  </a:lnTo>
                  <a:lnTo>
                    <a:pt x="3982" y="1079"/>
                  </a:lnTo>
                  <a:lnTo>
                    <a:pt x="3985" y="1054"/>
                  </a:lnTo>
                  <a:lnTo>
                    <a:pt x="3988" y="1027"/>
                  </a:lnTo>
                  <a:lnTo>
                    <a:pt x="3990" y="1002"/>
                  </a:lnTo>
                  <a:lnTo>
                    <a:pt x="3992" y="976"/>
                  </a:lnTo>
                  <a:cubicBezTo>
                    <a:pt x="3992" y="976"/>
                    <a:pt x="3992" y="973"/>
                    <a:pt x="3993" y="972"/>
                  </a:cubicBezTo>
                  <a:lnTo>
                    <a:pt x="3959" y="972"/>
                  </a:lnTo>
                  <a:cubicBezTo>
                    <a:pt x="3959" y="975"/>
                    <a:pt x="3929" y="1194"/>
                    <a:pt x="3927" y="1205"/>
                  </a:cubicBezTo>
                  <a:close/>
                  <a:moveTo>
                    <a:pt x="3760" y="945"/>
                  </a:moveTo>
                  <a:cubicBezTo>
                    <a:pt x="3760" y="945"/>
                    <a:pt x="3760" y="948"/>
                    <a:pt x="3760" y="949"/>
                  </a:cubicBezTo>
                  <a:cubicBezTo>
                    <a:pt x="3761" y="949"/>
                    <a:pt x="3761" y="950"/>
                    <a:pt x="3762" y="950"/>
                  </a:cubicBezTo>
                  <a:lnTo>
                    <a:pt x="3765" y="951"/>
                  </a:lnTo>
                  <a:lnTo>
                    <a:pt x="3769" y="952"/>
                  </a:lnTo>
                  <a:cubicBezTo>
                    <a:pt x="3779" y="954"/>
                    <a:pt x="3788" y="952"/>
                    <a:pt x="3795" y="947"/>
                  </a:cubicBezTo>
                  <a:cubicBezTo>
                    <a:pt x="3795" y="946"/>
                    <a:pt x="3795" y="934"/>
                    <a:pt x="3795" y="933"/>
                  </a:cubicBezTo>
                  <a:cubicBezTo>
                    <a:pt x="3794" y="931"/>
                    <a:pt x="3790" y="922"/>
                    <a:pt x="3774" y="924"/>
                  </a:cubicBezTo>
                  <a:cubicBezTo>
                    <a:pt x="3767" y="924"/>
                    <a:pt x="3763" y="927"/>
                    <a:pt x="3760" y="933"/>
                  </a:cubicBezTo>
                  <a:cubicBezTo>
                    <a:pt x="3760" y="933"/>
                    <a:pt x="3759" y="936"/>
                    <a:pt x="3759" y="936"/>
                  </a:cubicBezTo>
                  <a:cubicBezTo>
                    <a:pt x="3759" y="936"/>
                    <a:pt x="3759" y="939"/>
                    <a:pt x="3759" y="939"/>
                  </a:cubicBezTo>
                  <a:lnTo>
                    <a:pt x="3759" y="939"/>
                  </a:lnTo>
                  <a:lnTo>
                    <a:pt x="3759" y="939"/>
                  </a:lnTo>
                  <a:cubicBezTo>
                    <a:pt x="3759" y="940"/>
                    <a:pt x="3759" y="942"/>
                    <a:pt x="3760" y="945"/>
                  </a:cubicBezTo>
                  <a:close/>
                  <a:moveTo>
                    <a:pt x="3809" y="1002"/>
                  </a:moveTo>
                  <a:lnTo>
                    <a:pt x="3811" y="1027"/>
                  </a:lnTo>
                  <a:lnTo>
                    <a:pt x="3814" y="1054"/>
                  </a:lnTo>
                  <a:lnTo>
                    <a:pt x="3817" y="1078"/>
                  </a:lnTo>
                  <a:lnTo>
                    <a:pt x="3821" y="1104"/>
                  </a:lnTo>
                  <a:lnTo>
                    <a:pt x="3826" y="1130"/>
                  </a:lnTo>
                  <a:lnTo>
                    <a:pt x="3832" y="1156"/>
                  </a:lnTo>
                  <a:lnTo>
                    <a:pt x="3838" y="1180"/>
                  </a:lnTo>
                  <a:cubicBezTo>
                    <a:pt x="3838" y="1180"/>
                    <a:pt x="3839" y="1183"/>
                    <a:pt x="3840" y="1183"/>
                  </a:cubicBezTo>
                  <a:cubicBezTo>
                    <a:pt x="3850" y="1187"/>
                    <a:pt x="3862" y="1195"/>
                    <a:pt x="3873" y="1205"/>
                  </a:cubicBezTo>
                  <a:cubicBezTo>
                    <a:pt x="3871" y="1194"/>
                    <a:pt x="3841" y="975"/>
                    <a:pt x="3841" y="972"/>
                  </a:cubicBezTo>
                  <a:lnTo>
                    <a:pt x="3807" y="972"/>
                  </a:lnTo>
                  <a:cubicBezTo>
                    <a:pt x="3807" y="974"/>
                    <a:pt x="3807" y="976"/>
                    <a:pt x="3807" y="976"/>
                  </a:cubicBezTo>
                  <a:lnTo>
                    <a:pt x="3809" y="1002"/>
                  </a:lnTo>
                  <a:close/>
                  <a:moveTo>
                    <a:pt x="3623" y="1016"/>
                  </a:moveTo>
                  <a:cubicBezTo>
                    <a:pt x="3620" y="1014"/>
                    <a:pt x="3594" y="997"/>
                    <a:pt x="3592" y="996"/>
                  </a:cubicBezTo>
                  <a:cubicBezTo>
                    <a:pt x="3590" y="998"/>
                    <a:pt x="3586" y="1002"/>
                    <a:pt x="3586" y="1002"/>
                  </a:cubicBezTo>
                  <a:cubicBezTo>
                    <a:pt x="3578" y="1012"/>
                    <a:pt x="3572" y="1026"/>
                    <a:pt x="3569" y="1043"/>
                  </a:cubicBezTo>
                  <a:cubicBezTo>
                    <a:pt x="3569" y="1043"/>
                    <a:pt x="3591" y="1057"/>
                    <a:pt x="3594" y="1059"/>
                  </a:cubicBezTo>
                  <a:cubicBezTo>
                    <a:pt x="3596" y="1057"/>
                    <a:pt x="3623" y="1017"/>
                    <a:pt x="3623" y="1016"/>
                  </a:cubicBezTo>
                  <a:close/>
                  <a:moveTo>
                    <a:pt x="3757" y="1010"/>
                  </a:moveTo>
                  <a:cubicBezTo>
                    <a:pt x="3757" y="1010"/>
                    <a:pt x="3757" y="1009"/>
                    <a:pt x="3757" y="1009"/>
                  </a:cubicBezTo>
                  <a:lnTo>
                    <a:pt x="3757" y="1006"/>
                  </a:lnTo>
                  <a:lnTo>
                    <a:pt x="3756" y="1001"/>
                  </a:lnTo>
                  <a:lnTo>
                    <a:pt x="3756" y="1001"/>
                  </a:lnTo>
                  <a:lnTo>
                    <a:pt x="3754" y="983"/>
                  </a:lnTo>
                  <a:lnTo>
                    <a:pt x="3750" y="954"/>
                  </a:lnTo>
                  <a:lnTo>
                    <a:pt x="3749" y="948"/>
                  </a:lnTo>
                  <a:cubicBezTo>
                    <a:pt x="3748" y="950"/>
                    <a:pt x="3725" y="987"/>
                    <a:pt x="3724" y="988"/>
                  </a:cubicBezTo>
                  <a:cubicBezTo>
                    <a:pt x="3725" y="988"/>
                    <a:pt x="3752" y="1007"/>
                    <a:pt x="3757" y="1010"/>
                  </a:cubicBezTo>
                  <a:close/>
                  <a:moveTo>
                    <a:pt x="3644" y="986"/>
                  </a:moveTo>
                  <a:cubicBezTo>
                    <a:pt x="3644" y="986"/>
                    <a:pt x="3661" y="961"/>
                    <a:pt x="3662" y="959"/>
                  </a:cubicBezTo>
                  <a:cubicBezTo>
                    <a:pt x="3662" y="958"/>
                    <a:pt x="3657" y="955"/>
                    <a:pt x="3655" y="954"/>
                  </a:cubicBezTo>
                  <a:cubicBezTo>
                    <a:pt x="3634" y="962"/>
                    <a:pt x="3616" y="973"/>
                    <a:pt x="3600" y="988"/>
                  </a:cubicBezTo>
                  <a:cubicBezTo>
                    <a:pt x="3602" y="989"/>
                    <a:pt x="3629" y="1007"/>
                    <a:pt x="3629" y="1008"/>
                  </a:cubicBezTo>
                  <a:cubicBezTo>
                    <a:pt x="3631" y="1005"/>
                    <a:pt x="3644" y="986"/>
                    <a:pt x="3644" y="986"/>
                  </a:cubicBezTo>
                  <a:close/>
                  <a:moveTo>
                    <a:pt x="3720" y="975"/>
                  </a:moveTo>
                  <a:cubicBezTo>
                    <a:pt x="3720" y="975"/>
                    <a:pt x="3739" y="945"/>
                    <a:pt x="3742" y="940"/>
                  </a:cubicBezTo>
                  <a:cubicBezTo>
                    <a:pt x="3728" y="939"/>
                    <a:pt x="3708" y="940"/>
                    <a:pt x="3685" y="945"/>
                  </a:cubicBezTo>
                  <a:cubicBezTo>
                    <a:pt x="3684" y="946"/>
                    <a:pt x="3678" y="955"/>
                    <a:pt x="3677" y="956"/>
                  </a:cubicBezTo>
                  <a:cubicBezTo>
                    <a:pt x="3680" y="958"/>
                    <a:pt x="3716" y="982"/>
                    <a:pt x="3716" y="982"/>
                  </a:cubicBezTo>
                  <a:cubicBezTo>
                    <a:pt x="3717" y="980"/>
                    <a:pt x="3720" y="975"/>
                    <a:pt x="3720" y="975"/>
                  </a:cubicBezTo>
                  <a:close/>
                  <a:moveTo>
                    <a:pt x="3669" y="950"/>
                  </a:moveTo>
                  <a:cubicBezTo>
                    <a:pt x="3668" y="950"/>
                    <a:pt x="3668" y="950"/>
                    <a:pt x="3668" y="950"/>
                  </a:cubicBezTo>
                  <a:cubicBezTo>
                    <a:pt x="3668" y="950"/>
                    <a:pt x="3668" y="950"/>
                    <a:pt x="3668" y="950"/>
                  </a:cubicBezTo>
                  <a:cubicBezTo>
                    <a:pt x="3669" y="950"/>
                    <a:pt x="3669" y="950"/>
                    <a:pt x="3669" y="950"/>
                  </a:cubicBezTo>
                  <a:close/>
                  <a:moveTo>
                    <a:pt x="3780" y="989"/>
                  </a:moveTo>
                  <a:cubicBezTo>
                    <a:pt x="3780" y="989"/>
                    <a:pt x="3777" y="989"/>
                    <a:pt x="3776" y="989"/>
                  </a:cubicBezTo>
                  <a:lnTo>
                    <a:pt x="3773" y="989"/>
                  </a:lnTo>
                  <a:lnTo>
                    <a:pt x="3769" y="989"/>
                  </a:lnTo>
                  <a:cubicBezTo>
                    <a:pt x="3769" y="989"/>
                    <a:pt x="3767" y="988"/>
                    <a:pt x="3765" y="988"/>
                  </a:cubicBezTo>
                  <a:cubicBezTo>
                    <a:pt x="3766" y="991"/>
                    <a:pt x="3767" y="1000"/>
                    <a:pt x="3767" y="1002"/>
                  </a:cubicBezTo>
                  <a:cubicBezTo>
                    <a:pt x="3769" y="1002"/>
                    <a:pt x="3774" y="1004"/>
                    <a:pt x="3774" y="1004"/>
                  </a:cubicBezTo>
                  <a:cubicBezTo>
                    <a:pt x="3774" y="1004"/>
                    <a:pt x="3777" y="1004"/>
                    <a:pt x="3777" y="1004"/>
                  </a:cubicBezTo>
                  <a:lnTo>
                    <a:pt x="3781" y="1004"/>
                  </a:lnTo>
                  <a:lnTo>
                    <a:pt x="3783" y="1004"/>
                  </a:lnTo>
                  <a:lnTo>
                    <a:pt x="3784" y="1004"/>
                  </a:lnTo>
                  <a:lnTo>
                    <a:pt x="3787" y="1004"/>
                  </a:lnTo>
                  <a:cubicBezTo>
                    <a:pt x="3791" y="1003"/>
                    <a:pt x="3795" y="1002"/>
                    <a:pt x="3798" y="1000"/>
                  </a:cubicBezTo>
                  <a:cubicBezTo>
                    <a:pt x="3798" y="999"/>
                    <a:pt x="3798" y="989"/>
                    <a:pt x="3797" y="985"/>
                  </a:cubicBezTo>
                  <a:cubicBezTo>
                    <a:pt x="3793" y="987"/>
                    <a:pt x="3788" y="989"/>
                    <a:pt x="3784" y="989"/>
                  </a:cubicBezTo>
                  <a:cubicBezTo>
                    <a:pt x="3784" y="989"/>
                    <a:pt x="3780" y="989"/>
                    <a:pt x="3780" y="989"/>
                  </a:cubicBezTo>
                  <a:close/>
                  <a:moveTo>
                    <a:pt x="3603" y="1065"/>
                  </a:moveTo>
                  <a:cubicBezTo>
                    <a:pt x="3607" y="1067"/>
                    <a:pt x="3646" y="1092"/>
                    <a:pt x="3647" y="1092"/>
                  </a:cubicBezTo>
                  <a:cubicBezTo>
                    <a:pt x="3649" y="1089"/>
                    <a:pt x="3672" y="1053"/>
                    <a:pt x="3674" y="1050"/>
                  </a:cubicBezTo>
                  <a:cubicBezTo>
                    <a:pt x="3672" y="1048"/>
                    <a:pt x="3635" y="1024"/>
                    <a:pt x="3632" y="1022"/>
                  </a:cubicBezTo>
                  <a:cubicBezTo>
                    <a:pt x="3630" y="1025"/>
                    <a:pt x="3605" y="1062"/>
                    <a:pt x="3603" y="1065"/>
                  </a:cubicBezTo>
                  <a:close/>
                  <a:moveTo>
                    <a:pt x="3579" y="1101"/>
                  </a:moveTo>
                  <a:cubicBezTo>
                    <a:pt x="3579" y="1101"/>
                    <a:pt x="3571" y="1112"/>
                    <a:pt x="3571" y="1113"/>
                  </a:cubicBezTo>
                  <a:cubicBezTo>
                    <a:pt x="3571" y="1114"/>
                    <a:pt x="3574" y="1128"/>
                    <a:pt x="3574" y="1130"/>
                  </a:cubicBezTo>
                  <a:cubicBezTo>
                    <a:pt x="3575" y="1130"/>
                    <a:pt x="3607" y="1150"/>
                    <a:pt x="3610" y="1152"/>
                  </a:cubicBezTo>
                  <a:cubicBezTo>
                    <a:pt x="3612" y="1149"/>
                    <a:pt x="3642" y="1102"/>
                    <a:pt x="3642" y="1102"/>
                  </a:cubicBezTo>
                  <a:cubicBezTo>
                    <a:pt x="3640" y="1100"/>
                    <a:pt x="3598" y="1074"/>
                    <a:pt x="3597" y="1074"/>
                  </a:cubicBezTo>
                  <a:cubicBezTo>
                    <a:pt x="3595" y="1077"/>
                    <a:pt x="3579" y="1101"/>
                    <a:pt x="3579" y="1101"/>
                  </a:cubicBezTo>
                  <a:close/>
                  <a:moveTo>
                    <a:pt x="3679" y="1040"/>
                  </a:moveTo>
                  <a:cubicBezTo>
                    <a:pt x="3683" y="1034"/>
                    <a:pt x="3709" y="993"/>
                    <a:pt x="3710" y="991"/>
                  </a:cubicBezTo>
                  <a:cubicBezTo>
                    <a:pt x="3707" y="989"/>
                    <a:pt x="3673" y="966"/>
                    <a:pt x="3671" y="965"/>
                  </a:cubicBezTo>
                  <a:cubicBezTo>
                    <a:pt x="3669" y="968"/>
                    <a:pt x="3640" y="1010"/>
                    <a:pt x="3638" y="1013"/>
                  </a:cubicBezTo>
                  <a:cubicBezTo>
                    <a:pt x="3638" y="1014"/>
                    <a:pt x="3676" y="1038"/>
                    <a:pt x="3679" y="1040"/>
                  </a:cubicBezTo>
                  <a:close/>
                  <a:moveTo>
                    <a:pt x="3719" y="997"/>
                  </a:moveTo>
                  <a:cubicBezTo>
                    <a:pt x="3717" y="1000"/>
                    <a:pt x="3690" y="1043"/>
                    <a:pt x="3688" y="1046"/>
                  </a:cubicBezTo>
                  <a:cubicBezTo>
                    <a:pt x="3691" y="1048"/>
                    <a:pt x="3729" y="1073"/>
                    <a:pt x="3732" y="1075"/>
                  </a:cubicBezTo>
                  <a:cubicBezTo>
                    <a:pt x="3734" y="1072"/>
                    <a:pt x="3759" y="1027"/>
                    <a:pt x="3760" y="1026"/>
                  </a:cubicBezTo>
                  <a:cubicBezTo>
                    <a:pt x="3760" y="1025"/>
                    <a:pt x="3760" y="1025"/>
                    <a:pt x="3759" y="1025"/>
                  </a:cubicBezTo>
                  <a:cubicBezTo>
                    <a:pt x="3758" y="1024"/>
                    <a:pt x="3722" y="999"/>
                    <a:pt x="3719" y="997"/>
                  </a:cubicBezTo>
                  <a:close/>
                  <a:moveTo>
                    <a:pt x="3785" y="1015"/>
                  </a:moveTo>
                  <a:cubicBezTo>
                    <a:pt x="3785" y="1015"/>
                    <a:pt x="3783" y="1015"/>
                    <a:pt x="3783" y="1015"/>
                  </a:cubicBezTo>
                  <a:lnTo>
                    <a:pt x="3782" y="1015"/>
                  </a:lnTo>
                  <a:lnTo>
                    <a:pt x="3779" y="1015"/>
                  </a:lnTo>
                  <a:lnTo>
                    <a:pt x="3776" y="1015"/>
                  </a:lnTo>
                  <a:cubicBezTo>
                    <a:pt x="3776" y="1015"/>
                    <a:pt x="3773" y="1014"/>
                    <a:pt x="3773" y="1014"/>
                  </a:cubicBezTo>
                  <a:cubicBezTo>
                    <a:pt x="3773" y="1014"/>
                    <a:pt x="3769" y="1014"/>
                    <a:pt x="3769" y="1014"/>
                  </a:cubicBezTo>
                  <a:cubicBezTo>
                    <a:pt x="3769" y="1014"/>
                    <a:pt x="3769" y="1014"/>
                    <a:pt x="3769" y="1014"/>
                  </a:cubicBezTo>
                  <a:cubicBezTo>
                    <a:pt x="3769" y="1014"/>
                    <a:pt x="3769" y="1018"/>
                    <a:pt x="3769" y="1018"/>
                  </a:cubicBezTo>
                  <a:cubicBezTo>
                    <a:pt x="3769" y="1018"/>
                    <a:pt x="3771" y="1028"/>
                    <a:pt x="3771" y="1029"/>
                  </a:cubicBezTo>
                  <a:cubicBezTo>
                    <a:pt x="3772" y="1029"/>
                    <a:pt x="3773" y="1029"/>
                    <a:pt x="3773" y="1029"/>
                  </a:cubicBezTo>
                  <a:lnTo>
                    <a:pt x="3780" y="1030"/>
                  </a:lnTo>
                  <a:cubicBezTo>
                    <a:pt x="3780" y="1030"/>
                    <a:pt x="3784" y="1030"/>
                    <a:pt x="3784" y="1030"/>
                  </a:cubicBezTo>
                  <a:cubicBezTo>
                    <a:pt x="3784" y="1030"/>
                    <a:pt x="3785" y="1030"/>
                    <a:pt x="3785" y="1030"/>
                  </a:cubicBezTo>
                  <a:lnTo>
                    <a:pt x="3787" y="1030"/>
                  </a:lnTo>
                  <a:cubicBezTo>
                    <a:pt x="3787" y="1030"/>
                    <a:pt x="3789" y="1030"/>
                    <a:pt x="3789" y="1030"/>
                  </a:cubicBezTo>
                  <a:lnTo>
                    <a:pt x="3792" y="1029"/>
                  </a:lnTo>
                  <a:cubicBezTo>
                    <a:pt x="3795" y="1028"/>
                    <a:pt x="3798" y="1027"/>
                    <a:pt x="3800" y="1025"/>
                  </a:cubicBezTo>
                  <a:cubicBezTo>
                    <a:pt x="3800" y="1023"/>
                    <a:pt x="3800" y="1014"/>
                    <a:pt x="3799" y="1011"/>
                  </a:cubicBezTo>
                  <a:cubicBezTo>
                    <a:pt x="3796" y="1013"/>
                    <a:pt x="3792" y="1014"/>
                    <a:pt x="3789" y="1015"/>
                  </a:cubicBezTo>
                  <a:lnTo>
                    <a:pt x="3785" y="1015"/>
                  </a:lnTo>
                  <a:close/>
                  <a:moveTo>
                    <a:pt x="4132" y="950"/>
                  </a:move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2" y="950"/>
                  </a:cubicBezTo>
                  <a:close/>
                  <a:moveTo>
                    <a:pt x="4031" y="952"/>
                  </a:moveTo>
                  <a:lnTo>
                    <a:pt x="4035" y="951"/>
                  </a:lnTo>
                  <a:lnTo>
                    <a:pt x="4038" y="950"/>
                  </a:lnTo>
                  <a:cubicBezTo>
                    <a:pt x="4038" y="950"/>
                    <a:pt x="4039" y="949"/>
                    <a:pt x="4039" y="949"/>
                  </a:cubicBezTo>
                  <a:cubicBezTo>
                    <a:pt x="4040" y="947"/>
                    <a:pt x="4041" y="939"/>
                    <a:pt x="4041" y="939"/>
                  </a:cubicBezTo>
                  <a:lnTo>
                    <a:pt x="4041" y="939"/>
                  </a:lnTo>
                  <a:lnTo>
                    <a:pt x="4040" y="936"/>
                  </a:lnTo>
                  <a:lnTo>
                    <a:pt x="4039" y="933"/>
                  </a:lnTo>
                  <a:cubicBezTo>
                    <a:pt x="4037" y="927"/>
                    <a:pt x="4032" y="924"/>
                    <a:pt x="4025" y="924"/>
                  </a:cubicBezTo>
                  <a:cubicBezTo>
                    <a:pt x="4010" y="922"/>
                    <a:pt x="4006" y="931"/>
                    <a:pt x="4005" y="933"/>
                  </a:cubicBezTo>
                  <a:cubicBezTo>
                    <a:pt x="4005" y="934"/>
                    <a:pt x="4005" y="945"/>
                    <a:pt x="4005" y="947"/>
                  </a:cubicBezTo>
                  <a:cubicBezTo>
                    <a:pt x="4012" y="952"/>
                    <a:pt x="4021" y="954"/>
                    <a:pt x="4031" y="952"/>
                  </a:cubicBezTo>
                  <a:close/>
                  <a:moveTo>
                    <a:pt x="4018" y="978"/>
                  </a:moveTo>
                  <a:lnTo>
                    <a:pt x="4021" y="978"/>
                  </a:lnTo>
                  <a:cubicBezTo>
                    <a:pt x="4021" y="978"/>
                    <a:pt x="4024" y="978"/>
                    <a:pt x="4024" y="978"/>
                  </a:cubicBezTo>
                  <a:cubicBezTo>
                    <a:pt x="4024" y="978"/>
                    <a:pt x="4025" y="978"/>
                    <a:pt x="4025" y="978"/>
                  </a:cubicBezTo>
                  <a:lnTo>
                    <a:pt x="4028" y="978"/>
                  </a:lnTo>
                  <a:lnTo>
                    <a:pt x="4032" y="977"/>
                  </a:lnTo>
                  <a:cubicBezTo>
                    <a:pt x="4032" y="977"/>
                    <a:pt x="4035" y="976"/>
                    <a:pt x="4036" y="976"/>
                  </a:cubicBezTo>
                  <a:cubicBezTo>
                    <a:pt x="4036" y="974"/>
                    <a:pt x="4038" y="963"/>
                    <a:pt x="4038" y="961"/>
                  </a:cubicBezTo>
                  <a:cubicBezTo>
                    <a:pt x="4038" y="961"/>
                    <a:pt x="4038" y="961"/>
                    <a:pt x="4038" y="961"/>
                  </a:cubicBezTo>
                  <a:lnTo>
                    <a:pt x="4034" y="962"/>
                  </a:lnTo>
                  <a:lnTo>
                    <a:pt x="4030" y="963"/>
                  </a:lnTo>
                  <a:cubicBezTo>
                    <a:pt x="4021" y="964"/>
                    <a:pt x="4012" y="962"/>
                    <a:pt x="4004" y="959"/>
                  </a:cubicBezTo>
                  <a:cubicBezTo>
                    <a:pt x="4004" y="960"/>
                    <a:pt x="4003" y="973"/>
                    <a:pt x="4003" y="973"/>
                  </a:cubicBezTo>
                  <a:cubicBezTo>
                    <a:pt x="4008" y="976"/>
                    <a:pt x="4012" y="978"/>
                    <a:pt x="4018" y="978"/>
                  </a:cubicBezTo>
                  <a:close/>
                  <a:moveTo>
                    <a:pt x="4016" y="1004"/>
                  </a:moveTo>
                  <a:lnTo>
                    <a:pt x="4016" y="1004"/>
                  </a:lnTo>
                  <a:lnTo>
                    <a:pt x="4019" y="1004"/>
                  </a:lnTo>
                  <a:lnTo>
                    <a:pt x="4022" y="1004"/>
                  </a:lnTo>
                  <a:cubicBezTo>
                    <a:pt x="4022" y="1004"/>
                    <a:pt x="4023" y="1004"/>
                    <a:pt x="4023" y="1004"/>
                  </a:cubicBezTo>
                  <a:lnTo>
                    <a:pt x="4026" y="1004"/>
                  </a:lnTo>
                  <a:cubicBezTo>
                    <a:pt x="4026" y="1004"/>
                    <a:pt x="4031" y="1002"/>
                    <a:pt x="4033" y="1002"/>
                  </a:cubicBezTo>
                  <a:cubicBezTo>
                    <a:pt x="4033" y="1000"/>
                    <a:pt x="4034" y="991"/>
                    <a:pt x="4035" y="988"/>
                  </a:cubicBezTo>
                  <a:cubicBezTo>
                    <a:pt x="4033" y="988"/>
                    <a:pt x="4031" y="989"/>
                    <a:pt x="4031" y="989"/>
                  </a:cubicBezTo>
                  <a:cubicBezTo>
                    <a:pt x="4031" y="989"/>
                    <a:pt x="4027" y="989"/>
                    <a:pt x="4027" y="989"/>
                  </a:cubicBezTo>
                  <a:cubicBezTo>
                    <a:pt x="4027" y="989"/>
                    <a:pt x="4023" y="989"/>
                    <a:pt x="4023" y="989"/>
                  </a:cubicBezTo>
                  <a:cubicBezTo>
                    <a:pt x="4023" y="989"/>
                    <a:pt x="4020" y="989"/>
                    <a:pt x="4020" y="989"/>
                  </a:cubicBezTo>
                  <a:lnTo>
                    <a:pt x="4016" y="989"/>
                  </a:lnTo>
                  <a:cubicBezTo>
                    <a:pt x="4011" y="989"/>
                    <a:pt x="4007" y="987"/>
                    <a:pt x="4002" y="985"/>
                  </a:cubicBezTo>
                  <a:cubicBezTo>
                    <a:pt x="4002" y="989"/>
                    <a:pt x="4002" y="998"/>
                    <a:pt x="4001" y="1000"/>
                  </a:cubicBezTo>
                  <a:cubicBezTo>
                    <a:pt x="4005" y="1002"/>
                    <a:pt x="4009" y="1003"/>
                    <a:pt x="4013" y="1004"/>
                  </a:cubicBezTo>
                  <a:lnTo>
                    <a:pt x="4016" y="1004"/>
                  </a:lnTo>
                  <a:close/>
                  <a:moveTo>
                    <a:pt x="4205" y="1059"/>
                  </a:moveTo>
                  <a:cubicBezTo>
                    <a:pt x="4208" y="1057"/>
                    <a:pt x="4229" y="1044"/>
                    <a:pt x="4231" y="1043"/>
                  </a:cubicBezTo>
                  <a:cubicBezTo>
                    <a:pt x="4228" y="1026"/>
                    <a:pt x="4222" y="1012"/>
                    <a:pt x="4213" y="1002"/>
                  </a:cubicBezTo>
                  <a:cubicBezTo>
                    <a:pt x="4213" y="1002"/>
                    <a:pt x="4209" y="998"/>
                    <a:pt x="4208" y="996"/>
                  </a:cubicBezTo>
                  <a:cubicBezTo>
                    <a:pt x="4208" y="996"/>
                    <a:pt x="4180" y="1014"/>
                    <a:pt x="4176" y="1016"/>
                  </a:cubicBezTo>
                  <a:cubicBezTo>
                    <a:pt x="4179" y="1020"/>
                    <a:pt x="4205" y="1058"/>
                    <a:pt x="4205" y="1059"/>
                  </a:cubicBezTo>
                  <a:close/>
                  <a:moveTo>
                    <a:pt x="4122" y="956"/>
                  </a:moveTo>
                  <a:cubicBezTo>
                    <a:pt x="4121" y="954"/>
                    <a:pt x="4115" y="946"/>
                    <a:pt x="4115" y="945"/>
                  </a:cubicBezTo>
                  <a:cubicBezTo>
                    <a:pt x="4092" y="940"/>
                    <a:pt x="4072" y="939"/>
                    <a:pt x="4058" y="940"/>
                  </a:cubicBezTo>
                  <a:cubicBezTo>
                    <a:pt x="4061" y="944"/>
                    <a:pt x="4083" y="980"/>
                    <a:pt x="4084" y="982"/>
                  </a:cubicBezTo>
                  <a:cubicBezTo>
                    <a:pt x="4086" y="980"/>
                    <a:pt x="4120" y="958"/>
                    <a:pt x="4122" y="956"/>
                  </a:cubicBezTo>
                  <a:close/>
                  <a:moveTo>
                    <a:pt x="4050" y="948"/>
                  </a:moveTo>
                  <a:cubicBezTo>
                    <a:pt x="4050" y="948"/>
                    <a:pt x="4050" y="948"/>
                    <a:pt x="4050" y="948"/>
                  </a:cubicBezTo>
                  <a:lnTo>
                    <a:pt x="4050" y="954"/>
                  </a:lnTo>
                  <a:cubicBezTo>
                    <a:pt x="4050" y="954"/>
                    <a:pt x="4049" y="956"/>
                    <a:pt x="4049" y="956"/>
                  </a:cubicBezTo>
                  <a:lnTo>
                    <a:pt x="4047" y="975"/>
                  </a:lnTo>
                  <a:lnTo>
                    <a:pt x="4046" y="981"/>
                  </a:lnTo>
                  <a:lnTo>
                    <a:pt x="4044" y="1001"/>
                  </a:lnTo>
                  <a:cubicBezTo>
                    <a:pt x="4044" y="1001"/>
                    <a:pt x="4042" y="1010"/>
                    <a:pt x="4042" y="1010"/>
                  </a:cubicBezTo>
                  <a:cubicBezTo>
                    <a:pt x="4044" y="1009"/>
                    <a:pt x="4072" y="990"/>
                    <a:pt x="4075" y="988"/>
                  </a:cubicBezTo>
                  <a:cubicBezTo>
                    <a:pt x="4074" y="985"/>
                    <a:pt x="4055" y="956"/>
                    <a:pt x="4050" y="948"/>
                  </a:cubicBezTo>
                  <a:close/>
                  <a:moveTo>
                    <a:pt x="3810" y="1196"/>
                  </a:moveTo>
                  <a:lnTo>
                    <a:pt x="3809" y="1196"/>
                  </a:lnTo>
                  <a:cubicBezTo>
                    <a:pt x="3809" y="1196"/>
                    <a:pt x="3808" y="1196"/>
                    <a:pt x="3808" y="1196"/>
                  </a:cubicBezTo>
                  <a:cubicBezTo>
                    <a:pt x="3809" y="1197"/>
                    <a:pt x="3809" y="1199"/>
                    <a:pt x="3809" y="1199"/>
                  </a:cubicBezTo>
                  <a:cubicBezTo>
                    <a:pt x="3809" y="1199"/>
                    <a:pt x="3811" y="1203"/>
                    <a:pt x="3811" y="1203"/>
                  </a:cubicBezTo>
                  <a:cubicBezTo>
                    <a:pt x="3811" y="1203"/>
                    <a:pt x="3811" y="1204"/>
                    <a:pt x="3811" y="1204"/>
                  </a:cubicBezTo>
                  <a:cubicBezTo>
                    <a:pt x="3811" y="1204"/>
                    <a:pt x="3812" y="1207"/>
                    <a:pt x="3812" y="1207"/>
                  </a:cubicBezTo>
                  <a:cubicBezTo>
                    <a:pt x="3817" y="1217"/>
                    <a:pt x="3821" y="1225"/>
                    <a:pt x="3825" y="1230"/>
                  </a:cubicBezTo>
                  <a:cubicBezTo>
                    <a:pt x="3826" y="1230"/>
                    <a:pt x="3826" y="1231"/>
                    <a:pt x="3826" y="1231"/>
                  </a:cubicBezTo>
                  <a:cubicBezTo>
                    <a:pt x="3826" y="1231"/>
                    <a:pt x="3827" y="1231"/>
                    <a:pt x="3827" y="1231"/>
                  </a:cubicBezTo>
                  <a:cubicBezTo>
                    <a:pt x="3827" y="1231"/>
                    <a:pt x="3827" y="1230"/>
                    <a:pt x="3827" y="1230"/>
                  </a:cubicBezTo>
                  <a:lnTo>
                    <a:pt x="3822" y="1224"/>
                  </a:lnTo>
                  <a:cubicBezTo>
                    <a:pt x="3819" y="1219"/>
                    <a:pt x="3817" y="1214"/>
                    <a:pt x="3815" y="1210"/>
                  </a:cubicBezTo>
                  <a:cubicBezTo>
                    <a:pt x="3815" y="1210"/>
                    <a:pt x="3813" y="1205"/>
                    <a:pt x="3813" y="1205"/>
                  </a:cubicBezTo>
                  <a:lnTo>
                    <a:pt x="3812" y="1200"/>
                  </a:lnTo>
                  <a:lnTo>
                    <a:pt x="3812" y="1200"/>
                  </a:lnTo>
                  <a:cubicBezTo>
                    <a:pt x="3812" y="1200"/>
                    <a:pt x="3812" y="1197"/>
                    <a:pt x="3812" y="1196"/>
                  </a:cubicBezTo>
                  <a:cubicBezTo>
                    <a:pt x="3811" y="1196"/>
                    <a:pt x="3810" y="1196"/>
                    <a:pt x="3810" y="1196"/>
                  </a:cubicBezTo>
                  <a:close/>
                  <a:moveTo>
                    <a:pt x="3590" y="1185"/>
                  </a:moveTo>
                  <a:cubicBezTo>
                    <a:pt x="3593" y="1181"/>
                    <a:pt x="3604" y="1162"/>
                    <a:pt x="3604" y="1162"/>
                  </a:cubicBezTo>
                  <a:cubicBezTo>
                    <a:pt x="3602" y="1160"/>
                    <a:pt x="3581" y="1147"/>
                    <a:pt x="3578" y="1145"/>
                  </a:cubicBezTo>
                  <a:cubicBezTo>
                    <a:pt x="3581" y="1158"/>
                    <a:pt x="3585" y="1171"/>
                    <a:pt x="3590" y="1185"/>
                  </a:cubicBezTo>
                  <a:close/>
                  <a:moveTo>
                    <a:pt x="3664" y="1199"/>
                  </a:moveTo>
                  <a:cubicBezTo>
                    <a:pt x="3661" y="1197"/>
                    <a:pt x="3615" y="1169"/>
                    <a:pt x="3613" y="1167"/>
                  </a:cubicBezTo>
                  <a:cubicBezTo>
                    <a:pt x="3612" y="1169"/>
                    <a:pt x="3595" y="1196"/>
                    <a:pt x="3594" y="1198"/>
                  </a:cubicBezTo>
                  <a:cubicBezTo>
                    <a:pt x="3595" y="1200"/>
                    <a:pt x="3608" y="1232"/>
                    <a:pt x="3609" y="1233"/>
                  </a:cubicBezTo>
                  <a:cubicBezTo>
                    <a:pt x="3610" y="1234"/>
                    <a:pt x="3633" y="1248"/>
                    <a:pt x="3636" y="1250"/>
                  </a:cubicBezTo>
                  <a:cubicBezTo>
                    <a:pt x="3638" y="1247"/>
                    <a:pt x="3663" y="1201"/>
                    <a:pt x="3664" y="1199"/>
                  </a:cubicBezTo>
                  <a:close/>
                  <a:moveTo>
                    <a:pt x="3952" y="948"/>
                  </a:moveTo>
                  <a:cubicBezTo>
                    <a:pt x="3951" y="947"/>
                    <a:pt x="3939" y="934"/>
                    <a:pt x="3938" y="932"/>
                  </a:cubicBezTo>
                  <a:cubicBezTo>
                    <a:pt x="3931" y="936"/>
                    <a:pt x="3923" y="939"/>
                    <a:pt x="3915" y="941"/>
                  </a:cubicBezTo>
                  <a:cubicBezTo>
                    <a:pt x="3924" y="945"/>
                    <a:pt x="3930" y="953"/>
                    <a:pt x="3933" y="962"/>
                  </a:cubicBezTo>
                  <a:lnTo>
                    <a:pt x="3934" y="963"/>
                  </a:lnTo>
                  <a:cubicBezTo>
                    <a:pt x="3934" y="963"/>
                    <a:pt x="3934" y="966"/>
                    <a:pt x="3934" y="966"/>
                  </a:cubicBezTo>
                  <a:lnTo>
                    <a:pt x="3935" y="968"/>
                  </a:lnTo>
                  <a:lnTo>
                    <a:pt x="3935" y="969"/>
                  </a:lnTo>
                  <a:lnTo>
                    <a:pt x="3935" y="970"/>
                  </a:lnTo>
                  <a:lnTo>
                    <a:pt x="3935" y="973"/>
                  </a:lnTo>
                  <a:cubicBezTo>
                    <a:pt x="3935" y="987"/>
                    <a:pt x="3926" y="1000"/>
                    <a:pt x="3913" y="1005"/>
                  </a:cubicBezTo>
                  <a:cubicBezTo>
                    <a:pt x="3924" y="1010"/>
                    <a:pt x="3932" y="1022"/>
                    <a:pt x="3932" y="1035"/>
                  </a:cubicBezTo>
                  <a:cubicBezTo>
                    <a:pt x="3932" y="1049"/>
                    <a:pt x="3923" y="1061"/>
                    <a:pt x="3910" y="1065"/>
                  </a:cubicBezTo>
                  <a:cubicBezTo>
                    <a:pt x="3914" y="1067"/>
                    <a:pt x="3917" y="1069"/>
                    <a:pt x="3920" y="1072"/>
                  </a:cubicBezTo>
                  <a:cubicBezTo>
                    <a:pt x="3926" y="1077"/>
                    <a:pt x="3929" y="1084"/>
                    <a:pt x="3929" y="1092"/>
                  </a:cubicBezTo>
                  <a:cubicBezTo>
                    <a:pt x="3929" y="1103"/>
                    <a:pt x="3921" y="1113"/>
                    <a:pt x="3911" y="1118"/>
                  </a:cubicBezTo>
                  <a:cubicBezTo>
                    <a:pt x="3914" y="1119"/>
                    <a:pt x="3916" y="1120"/>
                    <a:pt x="3918" y="1122"/>
                  </a:cubicBezTo>
                  <a:cubicBezTo>
                    <a:pt x="3922" y="1127"/>
                    <a:pt x="3925" y="1132"/>
                    <a:pt x="3925" y="1139"/>
                  </a:cubicBezTo>
                  <a:cubicBezTo>
                    <a:pt x="3935" y="1069"/>
                    <a:pt x="3950" y="963"/>
                    <a:pt x="3950" y="963"/>
                  </a:cubicBezTo>
                  <a:cubicBezTo>
                    <a:pt x="3950" y="963"/>
                    <a:pt x="3952" y="949"/>
                    <a:pt x="3952" y="948"/>
                  </a:cubicBezTo>
                  <a:close/>
                  <a:moveTo>
                    <a:pt x="4158" y="1102"/>
                  </a:moveTo>
                  <a:cubicBezTo>
                    <a:pt x="4158" y="1102"/>
                    <a:pt x="4190" y="1152"/>
                    <a:pt x="4190" y="1152"/>
                  </a:cubicBezTo>
                  <a:cubicBezTo>
                    <a:pt x="4191" y="1151"/>
                    <a:pt x="4224" y="1131"/>
                    <a:pt x="4226" y="1130"/>
                  </a:cubicBezTo>
                  <a:cubicBezTo>
                    <a:pt x="4226" y="1128"/>
                    <a:pt x="4229" y="1114"/>
                    <a:pt x="4229" y="1113"/>
                  </a:cubicBezTo>
                  <a:cubicBezTo>
                    <a:pt x="4229" y="1112"/>
                    <a:pt x="4216" y="1094"/>
                    <a:pt x="4216" y="1094"/>
                  </a:cubicBezTo>
                  <a:cubicBezTo>
                    <a:pt x="4216" y="1094"/>
                    <a:pt x="4204" y="1076"/>
                    <a:pt x="4202" y="1074"/>
                  </a:cubicBezTo>
                  <a:cubicBezTo>
                    <a:pt x="4201" y="1074"/>
                    <a:pt x="4159" y="1101"/>
                    <a:pt x="4158" y="1102"/>
                  </a:cubicBezTo>
                  <a:close/>
                  <a:moveTo>
                    <a:pt x="3972" y="1191"/>
                  </a:moveTo>
                  <a:lnTo>
                    <a:pt x="3967" y="1192"/>
                  </a:lnTo>
                  <a:lnTo>
                    <a:pt x="3964" y="1193"/>
                  </a:lnTo>
                  <a:lnTo>
                    <a:pt x="3960" y="1194"/>
                  </a:lnTo>
                  <a:cubicBezTo>
                    <a:pt x="3951" y="1198"/>
                    <a:pt x="3941" y="1206"/>
                    <a:pt x="3932" y="1215"/>
                  </a:cubicBezTo>
                  <a:cubicBezTo>
                    <a:pt x="3932" y="1215"/>
                    <a:pt x="3926" y="1222"/>
                    <a:pt x="3924" y="1223"/>
                  </a:cubicBezTo>
                  <a:cubicBezTo>
                    <a:pt x="3924" y="1223"/>
                    <a:pt x="3924" y="1224"/>
                    <a:pt x="3924" y="1224"/>
                  </a:cubicBezTo>
                  <a:cubicBezTo>
                    <a:pt x="3925" y="1232"/>
                    <a:pt x="3926" y="1240"/>
                    <a:pt x="3926" y="1248"/>
                  </a:cubicBezTo>
                  <a:cubicBezTo>
                    <a:pt x="3926" y="1248"/>
                    <a:pt x="3926" y="1254"/>
                    <a:pt x="3926" y="1257"/>
                  </a:cubicBezTo>
                  <a:cubicBezTo>
                    <a:pt x="3927" y="1256"/>
                    <a:pt x="3928" y="1256"/>
                    <a:pt x="3928" y="1256"/>
                  </a:cubicBezTo>
                  <a:cubicBezTo>
                    <a:pt x="3933" y="1253"/>
                    <a:pt x="3939" y="1249"/>
                    <a:pt x="3945" y="1245"/>
                  </a:cubicBezTo>
                  <a:lnTo>
                    <a:pt x="3951" y="1239"/>
                  </a:lnTo>
                  <a:cubicBezTo>
                    <a:pt x="3951" y="1239"/>
                    <a:pt x="3953" y="1237"/>
                    <a:pt x="3953" y="1237"/>
                  </a:cubicBezTo>
                  <a:lnTo>
                    <a:pt x="3955" y="1235"/>
                  </a:lnTo>
                  <a:cubicBezTo>
                    <a:pt x="3955" y="1235"/>
                    <a:pt x="3956" y="1234"/>
                    <a:pt x="3956" y="1234"/>
                  </a:cubicBezTo>
                  <a:lnTo>
                    <a:pt x="3963" y="1225"/>
                  </a:lnTo>
                  <a:cubicBezTo>
                    <a:pt x="3963" y="1225"/>
                    <a:pt x="3968" y="1219"/>
                    <a:pt x="3968" y="1218"/>
                  </a:cubicBezTo>
                  <a:lnTo>
                    <a:pt x="3969" y="1217"/>
                  </a:lnTo>
                  <a:lnTo>
                    <a:pt x="3970" y="1215"/>
                  </a:lnTo>
                  <a:cubicBezTo>
                    <a:pt x="3970" y="1215"/>
                    <a:pt x="3973" y="1210"/>
                    <a:pt x="3973" y="1210"/>
                  </a:cubicBezTo>
                  <a:lnTo>
                    <a:pt x="3974" y="1208"/>
                  </a:lnTo>
                  <a:lnTo>
                    <a:pt x="3975" y="1205"/>
                  </a:lnTo>
                  <a:cubicBezTo>
                    <a:pt x="3975" y="1205"/>
                    <a:pt x="3975" y="1205"/>
                    <a:pt x="3975" y="1205"/>
                  </a:cubicBezTo>
                  <a:cubicBezTo>
                    <a:pt x="3976" y="1202"/>
                    <a:pt x="3977" y="1199"/>
                    <a:pt x="3977" y="1197"/>
                  </a:cubicBezTo>
                  <a:cubicBezTo>
                    <a:pt x="3977" y="1197"/>
                    <a:pt x="3976" y="1194"/>
                    <a:pt x="3976" y="1194"/>
                  </a:cubicBezTo>
                  <a:lnTo>
                    <a:pt x="3976" y="1193"/>
                  </a:lnTo>
                  <a:lnTo>
                    <a:pt x="3975" y="1192"/>
                  </a:lnTo>
                  <a:cubicBezTo>
                    <a:pt x="3975" y="1192"/>
                    <a:pt x="3975" y="1193"/>
                    <a:pt x="3975" y="1193"/>
                  </a:cubicBezTo>
                  <a:cubicBezTo>
                    <a:pt x="3975" y="1193"/>
                    <a:pt x="3975" y="1192"/>
                    <a:pt x="3975" y="1192"/>
                  </a:cubicBezTo>
                  <a:lnTo>
                    <a:pt x="3974" y="1192"/>
                  </a:lnTo>
                  <a:cubicBezTo>
                    <a:pt x="3974" y="1192"/>
                    <a:pt x="3973" y="1192"/>
                    <a:pt x="3973" y="1192"/>
                  </a:cubicBezTo>
                  <a:lnTo>
                    <a:pt x="3972" y="1192"/>
                  </a:lnTo>
                  <a:lnTo>
                    <a:pt x="3972" y="1191"/>
                  </a:lnTo>
                  <a:close/>
                  <a:moveTo>
                    <a:pt x="4233" y="1069"/>
                  </a:moveTo>
                  <a:cubicBezTo>
                    <a:pt x="4233" y="1064"/>
                    <a:pt x="4233" y="1060"/>
                    <a:pt x="4232" y="1055"/>
                  </a:cubicBezTo>
                  <a:cubicBezTo>
                    <a:pt x="4228" y="1057"/>
                    <a:pt x="4214" y="1066"/>
                    <a:pt x="4211" y="1068"/>
                  </a:cubicBezTo>
                  <a:cubicBezTo>
                    <a:pt x="4212" y="1068"/>
                    <a:pt x="4227" y="1090"/>
                    <a:pt x="4231" y="1097"/>
                  </a:cubicBezTo>
                  <a:cubicBezTo>
                    <a:pt x="4233" y="1086"/>
                    <a:pt x="4233" y="1077"/>
                    <a:pt x="4233" y="1069"/>
                  </a:cubicBezTo>
                  <a:close/>
                  <a:moveTo>
                    <a:pt x="3800" y="1235"/>
                  </a:moveTo>
                  <a:cubicBezTo>
                    <a:pt x="3802" y="1233"/>
                    <a:pt x="3804" y="1232"/>
                    <a:pt x="3807" y="1231"/>
                  </a:cubicBezTo>
                  <a:cubicBezTo>
                    <a:pt x="3808" y="1231"/>
                    <a:pt x="3810" y="1230"/>
                    <a:pt x="3812" y="1230"/>
                  </a:cubicBezTo>
                  <a:cubicBezTo>
                    <a:pt x="3810" y="1227"/>
                    <a:pt x="3809" y="1224"/>
                    <a:pt x="3807" y="1220"/>
                  </a:cubicBezTo>
                  <a:cubicBezTo>
                    <a:pt x="3806" y="1223"/>
                    <a:pt x="3802" y="1230"/>
                    <a:pt x="3800" y="1235"/>
                  </a:cubicBezTo>
                  <a:close/>
                  <a:moveTo>
                    <a:pt x="3786" y="1263"/>
                  </a:moveTo>
                  <a:cubicBezTo>
                    <a:pt x="3789" y="1265"/>
                    <a:pt x="3809" y="1277"/>
                    <a:pt x="3810" y="1278"/>
                  </a:cubicBezTo>
                  <a:cubicBezTo>
                    <a:pt x="3812" y="1278"/>
                    <a:pt x="3814" y="1277"/>
                    <a:pt x="3815" y="1277"/>
                  </a:cubicBezTo>
                  <a:cubicBezTo>
                    <a:pt x="3805" y="1269"/>
                    <a:pt x="3798" y="1260"/>
                    <a:pt x="3796" y="1252"/>
                  </a:cubicBezTo>
                  <a:cubicBezTo>
                    <a:pt x="3795" y="1250"/>
                    <a:pt x="3795" y="1248"/>
                    <a:pt x="3795" y="1246"/>
                  </a:cubicBezTo>
                  <a:cubicBezTo>
                    <a:pt x="3795" y="1246"/>
                    <a:pt x="3795" y="1246"/>
                    <a:pt x="3795" y="1246"/>
                  </a:cubicBezTo>
                  <a:cubicBezTo>
                    <a:pt x="3793" y="1249"/>
                    <a:pt x="3788" y="1261"/>
                    <a:pt x="3786" y="1263"/>
                  </a:cubicBezTo>
                  <a:close/>
                  <a:moveTo>
                    <a:pt x="3574" y="1089"/>
                  </a:moveTo>
                  <a:cubicBezTo>
                    <a:pt x="3574" y="1089"/>
                    <a:pt x="3587" y="1069"/>
                    <a:pt x="3588" y="1068"/>
                  </a:cubicBezTo>
                  <a:cubicBezTo>
                    <a:pt x="3586" y="1067"/>
                    <a:pt x="3571" y="1057"/>
                    <a:pt x="3567" y="1055"/>
                  </a:cubicBezTo>
                  <a:cubicBezTo>
                    <a:pt x="3567" y="1060"/>
                    <a:pt x="3566" y="1064"/>
                    <a:pt x="3566" y="1069"/>
                  </a:cubicBezTo>
                  <a:cubicBezTo>
                    <a:pt x="3566" y="1077"/>
                    <a:pt x="3567" y="1087"/>
                    <a:pt x="3568" y="1097"/>
                  </a:cubicBezTo>
                  <a:cubicBezTo>
                    <a:pt x="3569" y="1096"/>
                    <a:pt x="3574" y="1089"/>
                    <a:pt x="3574" y="1089"/>
                  </a:cubicBezTo>
                  <a:close/>
                  <a:moveTo>
                    <a:pt x="3762" y="1043"/>
                  </a:moveTo>
                  <a:cubicBezTo>
                    <a:pt x="3760" y="1047"/>
                    <a:pt x="3744" y="1076"/>
                    <a:pt x="3741" y="1081"/>
                  </a:cubicBezTo>
                  <a:cubicBezTo>
                    <a:pt x="3743" y="1082"/>
                    <a:pt x="3769" y="1100"/>
                    <a:pt x="3773" y="1102"/>
                  </a:cubicBezTo>
                  <a:cubicBezTo>
                    <a:pt x="3771" y="1096"/>
                    <a:pt x="3770" y="1088"/>
                    <a:pt x="3770" y="1088"/>
                  </a:cubicBezTo>
                  <a:lnTo>
                    <a:pt x="3770" y="1086"/>
                  </a:lnTo>
                  <a:lnTo>
                    <a:pt x="3765" y="1061"/>
                  </a:lnTo>
                  <a:cubicBezTo>
                    <a:pt x="3765" y="1061"/>
                    <a:pt x="3763" y="1048"/>
                    <a:pt x="3762" y="1043"/>
                  </a:cubicBezTo>
                  <a:close/>
                  <a:moveTo>
                    <a:pt x="3736" y="1091"/>
                  </a:moveTo>
                  <a:cubicBezTo>
                    <a:pt x="3735" y="1092"/>
                    <a:pt x="3714" y="1130"/>
                    <a:pt x="3712" y="1134"/>
                  </a:cubicBezTo>
                  <a:cubicBezTo>
                    <a:pt x="3715" y="1135"/>
                    <a:pt x="3752" y="1159"/>
                    <a:pt x="3755" y="1161"/>
                  </a:cubicBezTo>
                  <a:cubicBezTo>
                    <a:pt x="3757" y="1157"/>
                    <a:pt x="3776" y="1123"/>
                    <a:pt x="3777" y="1122"/>
                  </a:cubicBezTo>
                  <a:cubicBezTo>
                    <a:pt x="3776" y="1120"/>
                    <a:pt x="3776" y="1117"/>
                    <a:pt x="3775" y="1116"/>
                  </a:cubicBezTo>
                  <a:cubicBezTo>
                    <a:pt x="3774" y="1116"/>
                    <a:pt x="3739" y="1093"/>
                    <a:pt x="3736" y="1091"/>
                  </a:cubicBezTo>
                  <a:close/>
                  <a:moveTo>
                    <a:pt x="3876" y="1149"/>
                  </a:moveTo>
                  <a:cubicBezTo>
                    <a:pt x="3879" y="1174"/>
                    <a:pt x="3882" y="1192"/>
                    <a:pt x="3883" y="1197"/>
                  </a:cubicBezTo>
                  <a:cubicBezTo>
                    <a:pt x="3886" y="1188"/>
                    <a:pt x="3891" y="1183"/>
                    <a:pt x="3896" y="1181"/>
                  </a:cubicBezTo>
                  <a:cubicBezTo>
                    <a:pt x="3896" y="1181"/>
                    <a:pt x="3900" y="1180"/>
                    <a:pt x="3900" y="1180"/>
                  </a:cubicBezTo>
                  <a:cubicBezTo>
                    <a:pt x="3900" y="1180"/>
                    <a:pt x="3904" y="1181"/>
                    <a:pt x="3904" y="1181"/>
                  </a:cubicBezTo>
                  <a:cubicBezTo>
                    <a:pt x="3909" y="1182"/>
                    <a:pt x="3914" y="1188"/>
                    <a:pt x="3917" y="1197"/>
                  </a:cubicBezTo>
                  <a:cubicBezTo>
                    <a:pt x="3918" y="1193"/>
                    <a:pt x="3921" y="1174"/>
                    <a:pt x="3924" y="1149"/>
                  </a:cubicBezTo>
                  <a:cubicBezTo>
                    <a:pt x="3921" y="1158"/>
                    <a:pt x="3913" y="1164"/>
                    <a:pt x="3904" y="1166"/>
                  </a:cubicBezTo>
                  <a:lnTo>
                    <a:pt x="3903" y="1166"/>
                  </a:lnTo>
                  <a:lnTo>
                    <a:pt x="3900" y="1166"/>
                  </a:lnTo>
                  <a:lnTo>
                    <a:pt x="3901" y="1166"/>
                  </a:lnTo>
                  <a:lnTo>
                    <a:pt x="3900" y="1166"/>
                  </a:lnTo>
                  <a:lnTo>
                    <a:pt x="3896" y="1166"/>
                  </a:lnTo>
                  <a:cubicBezTo>
                    <a:pt x="3887" y="1164"/>
                    <a:pt x="3879" y="1158"/>
                    <a:pt x="3876" y="1149"/>
                  </a:cubicBezTo>
                  <a:close/>
                  <a:moveTo>
                    <a:pt x="3898" y="997"/>
                  </a:moveTo>
                  <a:lnTo>
                    <a:pt x="3900" y="997"/>
                  </a:lnTo>
                  <a:cubicBezTo>
                    <a:pt x="3900" y="997"/>
                    <a:pt x="3901" y="997"/>
                    <a:pt x="3901" y="997"/>
                  </a:cubicBezTo>
                  <a:lnTo>
                    <a:pt x="3905" y="996"/>
                  </a:lnTo>
                  <a:cubicBezTo>
                    <a:pt x="3916" y="994"/>
                    <a:pt x="3924" y="984"/>
                    <a:pt x="3924" y="973"/>
                  </a:cubicBezTo>
                  <a:lnTo>
                    <a:pt x="3924" y="971"/>
                  </a:lnTo>
                  <a:lnTo>
                    <a:pt x="3924" y="970"/>
                  </a:lnTo>
                  <a:lnTo>
                    <a:pt x="3924" y="967"/>
                  </a:lnTo>
                  <a:lnTo>
                    <a:pt x="3923" y="964"/>
                  </a:lnTo>
                  <a:cubicBezTo>
                    <a:pt x="3919" y="954"/>
                    <a:pt x="3910" y="948"/>
                    <a:pt x="3900" y="948"/>
                  </a:cubicBezTo>
                  <a:cubicBezTo>
                    <a:pt x="3890" y="948"/>
                    <a:pt x="3881" y="954"/>
                    <a:pt x="3877" y="964"/>
                  </a:cubicBezTo>
                  <a:cubicBezTo>
                    <a:pt x="3877" y="964"/>
                    <a:pt x="3876" y="967"/>
                    <a:pt x="3876" y="967"/>
                  </a:cubicBezTo>
                  <a:lnTo>
                    <a:pt x="3876" y="970"/>
                  </a:lnTo>
                  <a:lnTo>
                    <a:pt x="3876" y="971"/>
                  </a:lnTo>
                  <a:lnTo>
                    <a:pt x="3876" y="973"/>
                  </a:lnTo>
                  <a:cubicBezTo>
                    <a:pt x="3876" y="984"/>
                    <a:pt x="3884" y="994"/>
                    <a:pt x="3895" y="997"/>
                  </a:cubicBezTo>
                  <a:lnTo>
                    <a:pt x="3898" y="997"/>
                  </a:lnTo>
                  <a:cubicBezTo>
                    <a:pt x="3898" y="997"/>
                    <a:pt x="3898" y="997"/>
                    <a:pt x="3898" y="997"/>
                  </a:cubicBezTo>
                  <a:close/>
                  <a:moveTo>
                    <a:pt x="3840" y="1194"/>
                  </a:moveTo>
                  <a:lnTo>
                    <a:pt x="3836" y="1193"/>
                  </a:lnTo>
                  <a:lnTo>
                    <a:pt x="3832" y="1192"/>
                  </a:lnTo>
                  <a:lnTo>
                    <a:pt x="3828" y="1191"/>
                  </a:lnTo>
                  <a:lnTo>
                    <a:pt x="3827" y="1192"/>
                  </a:lnTo>
                  <a:cubicBezTo>
                    <a:pt x="3827" y="1192"/>
                    <a:pt x="3826" y="1192"/>
                    <a:pt x="3826" y="1192"/>
                  </a:cubicBezTo>
                  <a:lnTo>
                    <a:pt x="3825" y="1192"/>
                  </a:lnTo>
                  <a:cubicBezTo>
                    <a:pt x="3825" y="1192"/>
                    <a:pt x="3825" y="1192"/>
                    <a:pt x="3825" y="1192"/>
                  </a:cubicBezTo>
                  <a:lnTo>
                    <a:pt x="3824" y="1193"/>
                  </a:lnTo>
                  <a:lnTo>
                    <a:pt x="3824" y="1193"/>
                  </a:lnTo>
                  <a:cubicBezTo>
                    <a:pt x="3824" y="1193"/>
                    <a:pt x="3823" y="1194"/>
                    <a:pt x="3823" y="1194"/>
                  </a:cubicBezTo>
                  <a:lnTo>
                    <a:pt x="3823" y="1197"/>
                  </a:lnTo>
                  <a:cubicBezTo>
                    <a:pt x="3823" y="1199"/>
                    <a:pt x="3823" y="1201"/>
                    <a:pt x="3825" y="1205"/>
                  </a:cubicBezTo>
                  <a:cubicBezTo>
                    <a:pt x="3825" y="1204"/>
                    <a:pt x="3827" y="1210"/>
                    <a:pt x="3827" y="1210"/>
                  </a:cubicBezTo>
                  <a:lnTo>
                    <a:pt x="3830" y="1215"/>
                  </a:lnTo>
                  <a:lnTo>
                    <a:pt x="3831" y="1217"/>
                  </a:lnTo>
                  <a:cubicBezTo>
                    <a:pt x="3831" y="1217"/>
                    <a:pt x="3832" y="1219"/>
                    <a:pt x="3832" y="1219"/>
                  </a:cubicBezTo>
                  <a:lnTo>
                    <a:pt x="3837" y="1225"/>
                  </a:lnTo>
                  <a:cubicBezTo>
                    <a:pt x="3837" y="1225"/>
                    <a:pt x="3844" y="1234"/>
                    <a:pt x="3844" y="1234"/>
                  </a:cubicBezTo>
                  <a:cubicBezTo>
                    <a:pt x="3844" y="1234"/>
                    <a:pt x="3846" y="1236"/>
                    <a:pt x="3846" y="1237"/>
                  </a:cubicBezTo>
                  <a:lnTo>
                    <a:pt x="3846" y="1236"/>
                  </a:lnTo>
                  <a:lnTo>
                    <a:pt x="3847" y="1237"/>
                  </a:lnTo>
                  <a:lnTo>
                    <a:pt x="3848" y="1238"/>
                  </a:lnTo>
                  <a:cubicBezTo>
                    <a:pt x="3848" y="1238"/>
                    <a:pt x="3849" y="1239"/>
                    <a:pt x="3849" y="1239"/>
                  </a:cubicBezTo>
                  <a:lnTo>
                    <a:pt x="3855" y="1245"/>
                  </a:lnTo>
                  <a:cubicBezTo>
                    <a:pt x="3861" y="1249"/>
                    <a:pt x="3867" y="1253"/>
                    <a:pt x="3872" y="1256"/>
                  </a:cubicBezTo>
                  <a:cubicBezTo>
                    <a:pt x="3872" y="1256"/>
                    <a:pt x="3873" y="1256"/>
                    <a:pt x="3874" y="1257"/>
                  </a:cubicBezTo>
                  <a:cubicBezTo>
                    <a:pt x="3874" y="1255"/>
                    <a:pt x="3874" y="1248"/>
                    <a:pt x="3874" y="1248"/>
                  </a:cubicBezTo>
                  <a:cubicBezTo>
                    <a:pt x="3874" y="1240"/>
                    <a:pt x="3875" y="1232"/>
                    <a:pt x="3876" y="1224"/>
                  </a:cubicBezTo>
                  <a:cubicBezTo>
                    <a:pt x="3875" y="1224"/>
                    <a:pt x="3875" y="1224"/>
                    <a:pt x="3875" y="1223"/>
                  </a:cubicBezTo>
                  <a:cubicBezTo>
                    <a:pt x="3874" y="1221"/>
                    <a:pt x="3868" y="1215"/>
                    <a:pt x="3868" y="1215"/>
                  </a:cubicBezTo>
                  <a:cubicBezTo>
                    <a:pt x="3859" y="1206"/>
                    <a:pt x="3849" y="1199"/>
                    <a:pt x="3840" y="1194"/>
                  </a:cubicBezTo>
                  <a:close/>
                  <a:moveTo>
                    <a:pt x="3878" y="1035"/>
                  </a:moveTo>
                  <a:cubicBezTo>
                    <a:pt x="3878" y="1045"/>
                    <a:pt x="3886" y="1054"/>
                    <a:pt x="3896" y="1056"/>
                  </a:cubicBezTo>
                  <a:lnTo>
                    <a:pt x="3897" y="1056"/>
                  </a:lnTo>
                  <a:lnTo>
                    <a:pt x="3898" y="1056"/>
                  </a:lnTo>
                  <a:lnTo>
                    <a:pt x="3900" y="1056"/>
                  </a:lnTo>
                  <a:cubicBezTo>
                    <a:pt x="3900" y="1056"/>
                    <a:pt x="3900" y="1056"/>
                    <a:pt x="3900" y="1056"/>
                  </a:cubicBezTo>
                  <a:lnTo>
                    <a:pt x="3902" y="1056"/>
                  </a:lnTo>
                  <a:lnTo>
                    <a:pt x="3902" y="1056"/>
                  </a:lnTo>
                  <a:lnTo>
                    <a:pt x="3904" y="1056"/>
                  </a:lnTo>
                  <a:cubicBezTo>
                    <a:pt x="3914" y="1054"/>
                    <a:pt x="3922" y="1045"/>
                    <a:pt x="3922" y="1035"/>
                  </a:cubicBezTo>
                  <a:cubicBezTo>
                    <a:pt x="3922" y="1024"/>
                    <a:pt x="3914" y="1015"/>
                    <a:pt x="3904" y="1013"/>
                  </a:cubicBezTo>
                  <a:lnTo>
                    <a:pt x="3902" y="1013"/>
                  </a:lnTo>
                  <a:cubicBezTo>
                    <a:pt x="3902" y="1013"/>
                    <a:pt x="3901" y="1013"/>
                    <a:pt x="3901" y="1013"/>
                  </a:cubicBezTo>
                  <a:lnTo>
                    <a:pt x="3900" y="1013"/>
                  </a:lnTo>
                  <a:lnTo>
                    <a:pt x="3899" y="1013"/>
                  </a:lnTo>
                  <a:cubicBezTo>
                    <a:pt x="3899" y="1013"/>
                    <a:pt x="3895" y="1013"/>
                    <a:pt x="3895" y="1013"/>
                  </a:cubicBezTo>
                  <a:cubicBezTo>
                    <a:pt x="3885" y="1016"/>
                    <a:pt x="3878" y="1025"/>
                    <a:pt x="3878" y="1035"/>
                  </a:cubicBezTo>
                  <a:close/>
                  <a:moveTo>
                    <a:pt x="3850" y="963"/>
                  </a:moveTo>
                  <a:lnTo>
                    <a:pt x="3851" y="965"/>
                  </a:lnTo>
                  <a:lnTo>
                    <a:pt x="3851" y="969"/>
                  </a:lnTo>
                  <a:cubicBezTo>
                    <a:pt x="3851" y="969"/>
                    <a:pt x="3865" y="1071"/>
                    <a:pt x="3875" y="1139"/>
                  </a:cubicBezTo>
                  <a:cubicBezTo>
                    <a:pt x="3875" y="1130"/>
                    <a:pt x="3881" y="1122"/>
                    <a:pt x="3889" y="1118"/>
                  </a:cubicBezTo>
                  <a:cubicBezTo>
                    <a:pt x="3879" y="1113"/>
                    <a:pt x="3871" y="1103"/>
                    <a:pt x="3871" y="1092"/>
                  </a:cubicBezTo>
                  <a:cubicBezTo>
                    <a:pt x="3871" y="1084"/>
                    <a:pt x="3874" y="1077"/>
                    <a:pt x="3880" y="1072"/>
                  </a:cubicBezTo>
                  <a:cubicBezTo>
                    <a:pt x="3883" y="1069"/>
                    <a:pt x="3886" y="1067"/>
                    <a:pt x="3890" y="1065"/>
                  </a:cubicBezTo>
                  <a:cubicBezTo>
                    <a:pt x="3877" y="1061"/>
                    <a:pt x="3868" y="1049"/>
                    <a:pt x="3868" y="1035"/>
                  </a:cubicBezTo>
                  <a:cubicBezTo>
                    <a:pt x="3868" y="1022"/>
                    <a:pt x="3876" y="1010"/>
                    <a:pt x="3887" y="1005"/>
                  </a:cubicBezTo>
                  <a:cubicBezTo>
                    <a:pt x="3874" y="1000"/>
                    <a:pt x="3865" y="987"/>
                    <a:pt x="3865" y="973"/>
                  </a:cubicBezTo>
                  <a:lnTo>
                    <a:pt x="3865" y="970"/>
                  </a:lnTo>
                  <a:lnTo>
                    <a:pt x="3865" y="969"/>
                  </a:lnTo>
                  <a:lnTo>
                    <a:pt x="3865" y="968"/>
                  </a:lnTo>
                  <a:lnTo>
                    <a:pt x="3866" y="966"/>
                  </a:lnTo>
                  <a:lnTo>
                    <a:pt x="3866" y="963"/>
                  </a:lnTo>
                  <a:lnTo>
                    <a:pt x="3867" y="962"/>
                  </a:lnTo>
                  <a:cubicBezTo>
                    <a:pt x="3870" y="953"/>
                    <a:pt x="3877" y="945"/>
                    <a:pt x="3885" y="941"/>
                  </a:cubicBezTo>
                  <a:cubicBezTo>
                    <a:pt x="3877" y="939"/>
                    <a:pt x="3869" y="936"/>
                    <a:pt x="3862" y="932"/>
                  </a:cubicBezTo>
                  <a:cubicBezTo>
                    <a:pt x="3861" y="934"/>
                    <a:pt x="3849" y="947"/>
                    <a:pt x="3848" y="948"/>
                  </a:cubicBezTo>
                  <a:cubicBezTo>
                    <a:pt x="3848" y="949"/>
                    <a:pt x="3849" y="956"/>
                    <a:pt x="3849" y="956"/>
                  </a:cubicBezTo>
                  <a:lnTo>
                    <a:pt x="3850" y="963"/>
                  </a:lnTo>
                  <a:close/>
                  <a:moveTo>
                    <a:pt x="3882" y="1092"/>
                  </a:moveTo>
                  <a:cubicBezTo>
                    <a:pt x="3882" y="1100"/>
                    <a:pt x="3888" y="1108"/>
                    <a:pt x="3896" y="1109"/>
                  </a:cubicBezTo>
                  <a:cubicBezTo>
                    <a:pt x="3896" y="1109"/>
                    <a:pt x="3898" y="1109"/>
                    <a:pt x="3898" y="1109"/>
                  </a:cubicBezTo>
                  <a:lnTo>
                    <a:pt x="3899" y="1110"/>
                  </a:lnTo>
                  <a:lnTo>
                    <a:pt x="3900" y="1110"/>
                  </a:lnTo>
                  <a:cubicBezTo>
                    <a:pt x="3900" y="1110"/>
                    <a:pt x="3902" y="1110"/>
                    <a:pt x="3902" y="1109"/>
                  </a:cubicBezTo>
                  <a:lnTo>
                    <a:pt x="3903" y="1109"/>
                  </a:lnTo>
                  <a:cubicBezTo>
                    <a:pt x="3912" y="1108"/>
                    <a:pt x="3918" y="1100"/>
                    <a:pt x="3918" y="1092"/>
                  </a:cubicBezTo>
                  <a:cubicBezTo>
                    <a:pt x="3918" y="1087"/>
                    <a:pt x="3916" y="1083"/>
                    <a:pt x="3913" y="1079"/>
                  </a:cubicBezTo>
                  <a:cubicBezTo>
                    <a:pt x="3910" y="1077"/>
                    <a:pt x="3907" y="1075"/>
                    <a:pt x="3904" y="1074"/>
                  </a:cubicBezTo>
                  <a:cubicBezTo>
                    <a:pt x="3904" y="1074"/>
                    <a:pt x="3902" y="1074"/>
                    <a:pt x="3902" y="1074"/>
                  </a:cubicBezTo>
                  <a:lnTo>
                    <a:pt x="3900" y="1074"/>
                  </a:lnTo>
                  <a:cubicBezTo>
                    <a:pt x="3900" y="1074"/>
                    <a:pt x="3900" y="1074"/>
                    <a:pt x="3900" y="1074"/>
                  </a:cubicBezTo>
                  <a:cubicBezTo>
                    <a:pt x="3900" y="1074"/>
                    <a:pt x="3898" y="1074"/>
                    <a:pt x="3898" y="1074"/>
                  </a:cubicBezTo>
                  <a:lnTo>
                    <a:pt x="3896" y="1074"/>
                  </a:lnTo>
                  <a:cubicBezTo>
                    <a:pt x="3893" y="1075"/>
                    <a:pt x="3890" y="1077"/>
                    <a:pt x="3887" y="1079"/>
                  </a:cubicBezTo>
                  <a:cubicBezTo>
                    <a:pt x="3884" y="1083"/>
                    <a:pt x="3882" y="1087"/>
                    <a:pt x="3882" y="1092"/>
                  </a:cubicBezTo>
                  <a:close/>
                  <a:moveTo>
                    <a:pt x="3934" y="819"/>
                  </a:moveTo>
                  <a:lnTo>
                    <a:pt x="3930" y="817"/>
                  </a:lnTo>
                  <a:lnTo>
                    <a:pt x="3926" y="815"/>
                  </a:lnTo>
                  <a:cubicBezTo>
                    <a:pt x="3918" y="811"/>
                    <a:pt x="3909" y="809"/>
                    <a:pt x="3900" y="809"/>
                  </a:cubicBezTo>
                  <a:cubicBezTo>
                    <a:pt x="3889" y="809"/>
                    <a:pt x="3878" y="812"/>
                    <a:pt x="3868" y="818"/>
                  </a:cubicBezTo>
                  <a:lnTo>
                    <a:pt x="3864" y="821"/>
                  </a:lnTo>
                  <a:lnTo>
                    <a:pt x="3860" y="824"/>
                  </a:lnTo>
                  <a:cubicBezTo>
                    <a:pt x="3846" y="836"/>
                    <a:pt x="3839" y="853"/>
                    <a:pt x="3839" y="870"/>
                  </a:cubicBezTo>
                  <a:cubicBezTo>
                    <a:pt x="3839" y="889"/>
                    <a:pt x="3847" y="907"/>
                    <a:pt x="3862" y="919"/>
                  </a:cubicBezTo>
                  <a:lnTo>
                    <a:pt x="3865" y="921"/>
                  </a:lnTo>
                  <a:lnTo>
                    <a:pt x="3867" y="922"/>
                  </a:lnTo>
                  <a:cubicBezTo>
                    <a:pt x="3877" y="929"/>
                    <a:pt x="3889" y="932"/>
                    <a:pt x="3900" y="932"/>
                  </a:cubicBezTo>
                  <a:cubicBezTo>
                    <a:pt x="3911" y="932"/>
                    <a:pt x="3923" y="929"/>
                    <a:pt x="3933" y="922"/>
                  </a:cubicBezTo>
                  <a:lnTo>
                    <a:pt x="3935" y="921"/>
                  </a:lnTo>
                  <a:lnTo>
                    <a:pt x="3938" y="919"/>
                  </a:lnTo>
                  <a:cubicBezTo>
                    <a:pt x="3953" y="907"/>
                    <a:pt x="3961" y="889"/>
                    <a:pt x="3961" y="870"/>
                  </a:cubicBezTo>
                  <a:cubicBezTo>
                    <a:pt x="3961" y="850"/>
                    <a:pt x="3951" y="831"/>
                    <a:pt x="3934" y="819"/>
                  </a:cubicBezTo>
                  <a:close/>
                  <a:moveTo>
                    <a:pt x="3897" y="1155"/>
                  </a:moveTo>
                  <a:lnTo>
                    <a:pt x="3897" y="1155"/>
                  </a:lnTo>
                  <a:lnTo>
                    <a:pt x="3900" y="1155"/>
                  </a:lnTo>
                  <a:cubicBezTo>
                    <a:pt x="3900" y="1155"/>
                    <a:pt x="3900" y="1155"/>
                    <a:pt x="3900" y="1155"/>
                  </a:cubicBezTo>
                  <a:lnTo>
                    <a:pt x="3902" y="1155"/>
                  </a:lnTo>
                  <a:cubicBezTo>
                    <a:pt x="3902" y="1155"/>
                    <a:pt x="3903" y="1155"/>
                    <a:pt x="3903" y="1155"/>
                  </a:cubicBezTo>
                  <a:cubicBezTo>
                    <a:pt x="3910" y="1154"/>
                    <a:pt x="3915" y="1147"/>
                    <a:pt x="3915" y="1140"/>
                  </a:cubicBezTo>
                  <a:cubicBezTo>
                    <a:pt x="3915" y="1136"/>
                    <a:pt x="3913" y="1133"/>
                    <a:pt x="3911" y="1130"/>
                  </a:cubicBezTo>
                  <a:cubicBezTo>
                    <a:pt x="3909" y="1128"/>
                    <a:pt x="3906" y="1127"/>
                    <a:pt x="3903" y="1126"/>
                  </a:cubicBezTo>
                  <a:cubicBezTo>
                    <a:pt x="3903" y="1126"/>
                    <a:pt x="3902" y="1126"/>
                    <a:pt x="3902" y="1126"/>
                  </a:cubicBezTo>
                  <a:cubicBezTo>
                    <a:pt x="3902" y="1126"/>
                    <a:pt x="3900" y="1126"/>
                    <a:pt x="3900" y="1126"/>
                  </a:cubicBezTo>
                  <a:cubicBezTo>
                    <a:pt x="3900" y="1126"/>
                    <a:pt x="3898" y="1126"/>
                    <a:pt x="3897" y="1126"/>
                  </a:cubicBezTo>
                  <a:lnTo>
                    <a:pt x="3896" y="1126"/>
                  </a:lnTo>
                  <a:cubicBezTo>
                    <a:pt x="3890" y="1128"/>
                    <a:pt x="3885" y="1134"/>
                    <a:pt x="3885" y="1140"/>
                  </a:cubicBezTo>
                  <a:cubicBezTo>
                    <a:pt x="3885" y="1147"/>
                    <a:pt x="3890" y="1153"/>
                    <a:pt x="3897" y="1155"/>
                  </a:cubicBezTo>
                  <a:close/>
                  <a:moveTo>
                    <a:pt x="3875" y="1268"/>
                  </a:moveTo>
                  <a:cubicBezTo>
                    <a:pt x="3865" y="1265"/>
                    <a:pt x="3853" y="1257"/>
                    <a:pt x="3842" y="1247"/>
                  </a:cubicBezTo>
                  <a:cubicBezTo>
                    <a:pt x="3842" y="1247"/>
                    <a:pt x="3841" y="1246"/>
                    <a:pt x="3841" y="1246"/>
                  </a:cubicBezTo>
                  <a:cubicBezTo>
                    <a:pt x="3841" y="1246"/>
                    <a:pt x="3838" y="1245"/>
                    <a:pt x="3838" y="1245"/>
                  </a:cubicBezTo>
                  <a:lnTo>
                    <a:pt x="3835" y="1244"/>
                  </a:lnTo>
                  <a:cubicBezTo>
                    <a:pt x="3835" y="1244"/>
                    <a:pt x="3834" y="1243"/>
                    <a:pt x="3834" y="1243"/>
                  </a:cubicBezTo>
                  <a:cubicBezTo>
                    <a:pt x="3834" y="1243"/>
                    <a:pt x="3831" y="1243"/>
                    <a:pt x="3831" y="1243"/>
                  </a:cubicBezTo>
                  <a:lnTo>
                    <a:pt x="3830" y="1242"/>
                  </a:lnTo>
                  <a:cubicBezTo>
                    <a:pt x="3830" y="1242"/>
                    <a:pt x="3827" y="1242"/>
                    <a:pt x="3827" y="1242"/>
                  </a:cubicBezTo>
                  <a:lnTo>
                    <a:pt x="3824" y="1241"/>
                  </a:lnTo>
                  <a:lnTo>
                    <a:pt x="3820" y="1241"/>
                  </a:lnTo>
                  <a:cubicBezTo>
                    <a:pt x="3816" y="1240"/>
                    <a:pt x="3812" y="1240"/>
                    <a:pt x="3810" y="1241"/>
                  </a:cubicBezTo>
                  <a:cubicBezTo>
                    <a:pt x="3808" y="1242"/>
                    <a:pt x="3806" y="1243"/>
                    <a:pt x="3806" y="1244"/>
                  </a:cubicBezTo>
                  <a:cubicBezTo>
                    <a:pt x="3805" y="1245"/>
                    <a:pt x="3805" y="1247"/>
                    <a:pt x="3806" y="1249"/>
                  </a:cubicBezTo>
                  <a:cubicBezTo>
                    <a:pt x="3808" y="1256"/>
                    <a:pt x="3817" y="1266"/>
                    <a:pt x="3830" y="1274"/>
                  </a:cubicBezTo>
                  <a:lnTo>
                    <a:pt x="3835" y="1276"/>
                  </a:lnTo>
                  <a:lnTo>
                    <a:pt x="3836" y="1277"/>
                  </a:lnTo>
                  <a:lnTo>
                    <a:pt x="3839" y="1279"/>
                  </a:lnTo>
                  <a:cubicBezTo>
                    <a:pt x="3839" y="1279"/>
                    <a:pt x="3840" y="1279"/>
                    <a:pt x="3840" y="1279"/>
                  </a:cubicBezTo>
                  <a:cubicBezTo>
                    <a:pt x="3840" y="1279"/>
                    <a:pt x="3843" y="1280"/>
                    <a:pt x="3843" y="1280"/>
                  </a:cubicBezTo>
                  <a:lnTo>
                    <a:pt x="3846" y="1282"/>
                  </a:lnTo>
                  <a:lnTo>
                    <a:pt x="3850" y="1283"/>
                  </a:lnTo>
                  <a:cubicBezTo>
                    <a:pt x="3861" y="1287"/>
                    <a:pt x="3871" y="1288"/>
                    <a:pt x="3877" y="1286"/>
                  </a:cubicBezTo>
                  <a:cubicBezTo>
                    <a:pt x="3877" y="1286"/>
                    <a:pt x="3878" y="1286"/>
                    <a:pt x="3878" y="1286"/>
                  </a:cubicBezTo>
                  <a:cubicBezTo>
                    <a:pt x="3878" y="1286"/>
                    <a:pt x="3878" y="1285"/>
                    <a:pt x="3878" y="1285"/>
                  </a:cubicBezTo>
                  <a:cubicBezTo>
                    <a:pt x="3878" y="1285"/>
                    <a:pt x="3877" y="1281"/>
                    <a:pt x="3877" y="1281"/>
                  </a:cubicBezTo>
                  <a:cubicBezTo>
                    <a:pt x="3877" y="1281"/>
                    <a:pt x="3876" y="1271"/>
                    <a:pt x="3875" y="1270"/>
                  </a:cubicBezTo>
                  <a:cubicBezTo>
                    <a:pt x="3875" y="1270"/>
                    <a:pt x="3875" y="1269"/>
                    <a:pt x="3875" y="1268"/>
                  </a:cubicBezTo>
                  <a:close/>
                  <a:moveTo>
                    <a:pt x="3664" y="1328"/>
                  </a:moveTo>
                  <a:cubicBezTo>
                    <a:pt x="3665" y="1326"/>
                    <a:pt x="3682" y="1295"/>
                    <a:pt x="3683" y="1293"/>
                  </a:cubicBezTo>
                  <a:cubicBezTo>
                    <a:pt x="3681" y="1292"/>
                    <a:pt x="3642" y="1267"/>
                    <a:pt x="3640" y="1266"/>
                  </a:cubicBezTo>
                  <a:cubicBezTo>
                    <a:pt x="3640" y="1266"/>
                    <a:pt x="3634" y="1277"/>
                    <a:pt x="3634" y="1277"/>
                  </a:cubicBezTo>
                  <a:cubicBezTo>
                    <a:pt x="3634" y="1277"/>
                    <a:pt x="3632" y="1279"/>
                    <a:pt x="3632" y="1280"/>
                  </a:cubicBezTo>
                  <a:cubicBezTo>
                    <a:pt x="3643" y="1302"/>
                    <a:pt x="3655" y="1319"/>
                    <a:pt x="3662" y="1328"/>
                  </a:cubicBezTo>
                  <a:lnTo>
                    <a:pt x="3664" y="1328"/>
                  </a:lnTo>
                  <a:close/>
                  <a:moveTo>
                    <a:pt x="4031" y="1081"/>
                  </a:moveTo>
                  <a:lnTo>
                    <a:pt x="4030" y="1086"/>
                  </a:lnTo>
                  <a:lnTo>
                    <a:pt x="4030" y="1088"/>
                  </a:lnTo>
                  <a:cubicBezTo>
                    <a:pt x="4030" y="1088"/>
                    <a:pt x="4028" y="1096"/>
                    <a:pt x="4027" y="1102"/>
                  </a:cubicBezTo>
                  <a:cubicBezTo>
                    <a:pt x="4032" y="1098"/>
                    <a:pt x="4058" y="1081"/>
                    <a:pt x="4058" y="1081"/>
                  </a:cubicBezTo>
                  <a:cubicBezTo>
                    <a:pt x="4057" y="1078"/>
                    <a:pt x="4042" y="1051"/>
                    <a:pt x="4037" y="1043"/>
                  </a:cubicBezTo>
                  <a:cubicBezTo>
                    <a:pt x="4037" y="1048"/>
                    <a:pt x="4036" y="1054"/>
                    <a:pt x="4036" y="1054"/>
                  </a:cubicBezTo>
                  <a:lnTo>
                    <a:pt x="4036" y="1054"/>
                  </a:lnTo>
                  <a:lnTo>
                    <a:pt x="4035" y="1061"/>
                  </a:lnTo>
                  <a:lnTo>
                    <a:pt x="4031" y="1081"/>
                  </a:lnTo>
                  <a:close/>
                  <a:moveTo>
                    <a:pt x="4023" y="1122"/>
                  </a:moveTo>
                  <a:cubicBezTo>
                    <a:pt x="4023" y="1122"/>
                    <a:pt x="4026" y="1127"/>
                    <a:pt x="4026" y="1127"/>
                  </a:cubicBezTo>
                  <a:cubicBezTo>
                    <a:pt x="4026" y="1127"/>
                    <a:pt x="4043" y="1158"/>
                    <a:pt x="4044" y="1161"/>
                  </a:cubicBezTo>
                  <a:cubicBezTo>
                    <a:pt x="4048" y="1158"/>
                    <a:pt x="4084" y="1135"/>
                    <a:pt x="4087" y="1134"/>
                  </a:cubicBezTo>
                  <a:cubicBezTo>
                    <a:pt x="4087" y="1133"/>
                    <a:pt x="4065" y="1094"/>
                    <a:pt x="4064" y="1091"/>
                  </a:cubicBezTo>
                  <a:cubicBezTo>
                    <a:pt x="4060" y="1093"/>
                    <a:pt x="4026" y="1116"/>
                    <a:pt x="4024" y="1116"/>
                  </a:cubicBezTo>
                  <a:cubicBezTo>
                    <a:pt x="4024" y="1117"/>
                    <a:pt x="4023" y="1121"/>
                    <a:pt x="4023" y="1122"/>
                  </a:cubicBezTo>
                  <a:close/>
                  <a:moveTo>
                    <a:pt x="4019" y="1141"/>
                  </a:moveTo>
                  <a:lnTo>
                    <a:pt x="4014" y="1160"/>
                  </a:lnTo>
                  <a:lnTo>
                    <a:pt x="4012" y="1167"/>
                  </a:lnTo>
                  <a:cubicBezTo>
                    <a:pt x="4012" y="1167"/>
                    <a:pt x="4008" y="1180"/>
                    <a:pt x="4007" y="1184"/>
                  </a:cubicBezTo>
                  <a:cubicBezTo>
                    <a:pt x="4011" y="1182"/>
                    <a:pt x="4034" y="1167"/>
                    <a:pt x="4035" y="1166"/>
                  </a:cubicBezTo>
                  <a:cubicBezTo>
                    <a:pt x="4033" y="1162"/>
                    <a:pt x="4023" y="1144"/>
                    <a:pt x="4020" y="1138"/>
                  </a:cubicBezTo>
                  <a:cubicBezTo>
                    <a:pt x="4020" y="1138"/>
                    <a:pt x="4019" y="1141"/>
                    <a:pt x="4019" y="1141"/>
                  </a:cubicBezTo>
                  <a:close/>
                  <a:moveTo>
                    <a:pt x="3987" y="1200"/>
                  </a:moveTo>
                  <a:lnTo>
                    <a:pt x="3986" y="1205"/>
                  </a:lnTo>
                  <a:cubicBezTo>
                    <a:pt x="3986" y="1205"/>
                    <a:pt x="3984" y="1210"/>
                    <a:pt x="3984" y="1210"/>
                  </a:cubicBezTo>
                  <a:lnTo>
                    <a:pt x="3984" y="1212"/>
                  </a:lnTo>
                  <a:cubicBezTo>
                    <a:pt x="3982" y="1215"/>
                    <a:pt x="3980" y="1219"/>
                    <a:pt x="3978" y="1223"/>
                  </a:cubicBezTo>
                  <a:cubicBezTo>
                    <a:pt x="3978" y="1223"/>
                    <a:pt x="3973" y="1230"/>
                    <a:pt x="3973" y="1230"/>
                  </a:cubicBezTo>
                  <a:cubicBezTo>
                    <a:pt x="3973" y="1230"/>
                    <a:pt x="3973" y="1231"/>
                    <a:pt x="3972" y="1231"/>
                  </a:cubicBezTo>
                  <a:cubicBezTo>
                    <a:pt x="3973" y="1231"/>
                    <a:pt x="3973" y="1231"/>
                    <a:pt x="3973" y="1231"/>
                  </a:cubicBezTo>
                  <a:cubicBezTo>
                    <a:pt x="3973" y="1231"/>
                    <a:pt x="3974" y="1231"/>
                    <a:pt x="3975" y="1230"/>
                  </a:cubicBezTo>
                  <a:cubicBezTo>
                    <a:pt x="3979" y="1225"/>
                    <a:pt x="3983" y="1217"/>
                    <a:pt x="3987" y="1207"/>
                  </a:cubicBezTo>
                  <a:lnTo>
                    <a:pt x="3989" y="1203"/>
                  </a:lnTo>
                  <a:cubicBezTo>
                    <a:pt x="3989" y="1203"/>
                    <a:pt x="3990" y="1199"/>
                    <a:pt x="3991" y="1199"/>
                  </a:cubicBezTo>
                  <a:cubicBezTo>
                    <a:pt x="3991" y="1198"/>
                    <a:pt x="3991" y="1197"/>
                    <a:pt x="3992" y="1196"/>
                  </a:cubicBezTo>
                  <a:cubicBezTo>
                    <a:pt x="3991" y="1196"/>
                    <a:pt x="3991" y="1196"/>
                    <a:pt x="3991" y="1196"/>
                  </a:cubicBezTo>
                  <a:lnTo>
                    <a:pt x="3990" y="1196"/>
                  </a:lnTo>
                  <a:cubicBezTo>
                    <a:pt x="3990" y="1196"/>
                    <a:pt x="3988" y="1196"/>
                    <a:pt x="3987" y="1196"/>
                  </a:cubicBezTo>
                  <a:cubicBezTo>
                    <a:pt x="3987" y="1197"/>
                    <a:pt x="3987" y="1199"/>
                    <a:pt x="3987" y="1200"/>
                  </a:cubicBezTo>
                  <a:lnTo>
                    <a:pt x="3987" y="1200"/>
                  </a:lnTo>
                  <a:cubicBezTo>
                    <a:pt x="3987" y="1200"/>
                    <a:pt x="3987" y="1200"/>
                    <a:pt x="3987" y="1200"/>
                  </a:cubicBezTo>
                  <a:close/>
                  <a:moveTo>
                    <a:pt x="4075" y="1083"/>
                  </a:moveTo>
                  <a:cubicBezTo>
                    <a:pt x="4075" y="1083"/>
                    <a:pt x="4074" y="1084"/>
                    <a:pt x="4073" y="1085"/>
                  </a:cubicBezTo>
                  <a:cubicBezTo>
                    <a:pt x="4074" y="1087"/>
                    <a:pt x="4088" y="1113"/>
                    <a:pt x="4088" y="1113"/>
                  </a:cubicBezTo>
                  <a:cubicBezTo>
                    <a:pt x="4088" y="1113"/>
                    <a:pt x="4095" y="1125"/>
                    <a:pt x="4096" y="1128"/>
                  </a:cubicBezTo>
                  <a:cubicBezTo>
                    <a:pt x="4100" y="1126"/>
                    <a:pt x="4140" y="1100"/>
                    <a:pt x="4144" y="1098"/>
                  </a:cubicBezTo>
                  <a:cubicBezTo>
                    <a:pt x="4142" y="1095"/>
                    <a:pt x="4119" y="1059"/>
                    <a:pt x="4117" y="1055"/>
                  </a:cubicBezTo>
                  <a:cubicBezTo>
                    <a:pt x="4115" y="1057"/>
                    <a:pt x="4075" y="1083"/>
                    <a:pt x="4075" y="1083"/>
                  </a:cubicBezTo>
                  <a:close/>
                  <a:moveTo>
                    <a:pt x="4083" y="1301"/>
                  </a:moveTo>
                  <a:cubicBezTo>
                    <a:pt x="4083" y="1301"/>
                    <a:pt x="4090" y="1297"/>
                    <a:pt x="4090" y="1297"/>
                  </a:cubicBezTo>
                  <a:lnTo>
                    <a:pt x="4091" y="1296"/>
                  </a:lnTo>
                  <a:cubicBezTo>
                    <a:pt x="4091" y="1296"/>
                    <a:pt x="4101" y="1290"/>
                    <a:pt x="4102" y="1289"/>
                  </a:cubicBezTo>
                  <a:cubicBezTo>
                    <a:pt x="4101" y="1287"/>
                    <a:pt x="4076" y="1241"/>
                    <a:pt x="4074" y="1238"/>
                  </a:cubicBezTo>
                  <a:cubicBezTo>
                    <a:pt x="4071" y="1240"/>
                    <a:pt x="4030" y="1266"/>
                    <a:pt x="4027" y="1267"/>
                  </a:cubicBezTo>
                  <a:cubicBezTo>
                    <a:pt x="4028" y="1269"/>
                    <a:pt x="4029" y="1272"/>
                    <a:pt x="4029" y="1272"/>
                  </a:cubicBezTo>
                  <a:lnTo>
                    <a:pt x="4031" y="1277"/>
                  </a:lnTo>
                  <a:cubicBezTo>
                    <a:pt x="4031" y="1277"/>
                    <a:pt x="4051" y="1317"/>
                    <a:pt x="4052" y="1321"/>
                  </a:cubicBezTo>
                  <a:cubicBezTo>
                    <a:pt x="4053" y="1320"/>
                    <a:pt x="4083" y="1301"/>
                    <a:pt x="4083" y="1301"/>
                  </a:cubicBezTo>
                  <a:close/>
                  <a:moveTo>
                    <a:pt x="4035" y="1179"/>
                  </a:moveTo>
                  <a:cubicBezTo>
                    <a:pt x="4035" y="1179"/>
                    <a:pt x="4003" y="1199"/>
                    <a:pt x="4002" y="1200"/>
                  </a:cubicBezTo>
                  <a:cubicBezTo>
                    <a:pt x="4001" y="1201"/>
                    <a:pt x="3999" y="1206"/>
                    <a:pt x="3999" y="1207"/>
                  </a:cubicBezTo>
                  <a:cubicBezTo>
                    <a:pt x="3999" y="1209"/>
                    <a:pt x="4021" y="1254"/>
                    <a:pt x="4022" y="1258"/>
                  </a:cubicBezTo>
                  <a:cubicBezTo>
                    <a:pt x="4025" y="1256"/>
                    <a:pt x="4053" y="1238"/>
                    <a:pt x="4053" y="1238"/>
                  </a:cubicBezTo>
                  <a:cubicBezTo>
                    <a:pt x="4053" y="1238"/>
                    <a:pt x="4066" y="1230"/>
                    <a:pt x="4069" y="1228"/>
                  </a:cubicBezTo>
                  <a:cubicBezTo>
                    <a:pt x="4067" y="1225"/>
                    <a:pt x="4041" y="1177"/>
                    <a:pt x="4040" y="1176"/>
                  </a:cubicBezTo>
                  <a:cubicBezTo>
                    <a:pt x="4040" y="1176"/>
                    <a:pt x="4035" y="1179"/>
                    <a:pt x="4035" y="1179"/>
                  </a:cubicBezTo>
                  <a:close/>
                  <a:moveTo>
                    <a:pt x="4149" y="1107"/>
                  </a:moveTo>
                  <a:cubicBezTo>
                    <a:pt x="4146" y="1109"/>
                    <a:pt x="4104" y="1135"/>
                    <a:pt x="4101" y="1137"/>
                  </a:cubicBezTo>
                  <a:cubicBezTo>
                    <a:pt x="4102" y="1137"/>
                    <a:pt x="4130" y="1188"/>
                    <a:pt x="4130" y="1190"/>
                  </a:cubicBezTo>
                  <a:cubicBezTo>
                    <a:pt x="4134" y="1187"/>
                    <a:pt x="4175" y="1162"/>
                    <a:pt x="4175" y="1162"/>
                  </a:cubicBezTo>
                  <a:cubicBezTo>
                    <a:pt x="4175" y="1162"/>
                    <a:pt x="4179" y="1159"/>
                    <a:pt x="4181" y="1158"/>
                  </a:cubicBezTo>
                  <a:cubicBezTo>
                    <a:pt x="4179" y="1155"/>
                    <a:pt x="4154" y="1115"/>
                    <a:pt x="4154" y="1115"/>
                  </a:cubicBezTo>
                  <a:lnTo>
                    <a:pt x="4154" y="1114"/>
                  </a:lnTo>
                  <a:cubicBezTo>
                    <a:pt x="4154" y="1114"/>
                    <a:pt x="4149" y="1108"/>
                    <a:pt x="4149" y="1107"/>
                  </a:cubicBezTo>
                  <a:close/>
                  <a:moveTo>
                    <a:pt x="3897" y="1303"/>
                  </a:moveTo>
                  <a:cubicBezTo>
                    <a:pt x="3897" y="1303"/>
                    <a:pt x="3897" y="1303"/>
                    <a:pt x="3898" y="1303"/>
                  </a:cubicBezTo>
                  <a:lnTo>
                    <a:pt x="3899" y="1304"/>
                  </a:lnTo>
                  <a:cubicBezTo>
                    <a:pt x="3899" y="1304"/>
                    <a:pt x="3899" y="1304"/>
                    <a:pt x="3899" y="1304"/>
                  </a:cubicBezTo>
                  <a:cubicBezTo>
                    <a:pt x="3899" y="1304"/>
                    <a:pt x="3900" y="1305"/>
                    <a:pt x="3900" y="1305"/>
                  </a:cubicBezTo>
                  <a:lnTo>
                    <a:pt x="3900" y="1304"/>
                  </a:lnTo>
                  <a:lnTo>
                    <a:pt x="3901" y="1304"/>
                  </a:lnTo>
                  <a:lnTo>
                    <a:pt x="3902" y="1303"/>
                  </a:lnTo>
                  <a:lnTo>
                    <a:pt x="3903" y="1303"/>
                  </a:lnTo>
                  <a:lnTo>
                    <a:pt x="3904" y="1301"/>
                  </a:lnTo>
                  <a:cubicBezTo>
                    <a:pt x="3906" y="1298"/>
                    <a:pt x="3908" y="1294"/>
                    <a:pt x="3910" y="1289"/>
                  </a:cubicBezTo>
                  <a:cubicBezTo>
                    <a:pt x="3910" y="1289"/>
                    <a:pt x="3910" y="1288"/>
                    <a:pt x="3910" y="1288"/>
                  </a:cubicBezTo>
                  <a:cubicBezTo>
                    <a:pt x="3910" y="1288"/>
                    <a:pt x="3911" y="1284"/>
                    <a:pt x="3911" y="1284"/>
                  </a:cubicBezTo>
                  <a:cubicBezTo>
                    <a:pt x="3911" y="1284"/>
                    <a:pt x="3911" y="1283"/>
                    <a:pt x="3911" y="1283"/>
                  </a:cubicBezTo>
                  <a:lnTo>
                    <a:pt x="3913" y="1273"/>
                  </a:lnTo>
                  <a:lnTo>
                    <a:pt x="3914" y="1269"/>
                  </a:lnTo>
                  <a:lnTo>
                    <a:pt x="3914" y="1268"/>
                  </a:lnTo>
                  <a:cubicBezTo>
                    <a:pt x="3914" y="1268"/>
                    <a:pt x="3914" y="1265"/>
                    <a:pt x="3914" y="1265"/>
                  </a:cubicBezTo>
                  <a:cubicBezTo>
                    <a:pt x="3914" y="1265"/>
                    <a:pt x="3915" y="1262"/>
                    <a:pt x="3915" y="1262"/>
                  </a:cubicBezTo>
                  <a:lnTo>
                    <a:pt x="3915" y="1248"/>
                  </a:lnTo>
                  <a:cubicBezTo>
                    <a:pt x="3915" y="1242"/>
                    <a:pt x="3915" y="1236"/>
                    <a:pt x="3914" y="1230"/>
                  </a:cubicBezTo>
                  <a:cubicBezTo>
                    <a:pt x="3914" y="1230"/>
                    <a:pt x="3914" y="1230"/>
                    <a:pt x="3914" y="1229"/>
                  </a:cubicBezTo>
                  <a:cubicBezTo>
                    <a:pt x="3914" y="1229"/>
                    <a:pt x="3914" y="1227"/>
                    <a:pt x="3914" y="1226"/>
                  </a:cubicBezTo>
                  <a:cubicBezTo>
                    <a:pt x="3914" y="1226"/>
                    <a:pt x="3914" y="1223"/>
                    <a:pt x="3914" y="1223"/>
                  </a:cubicBezTo>
                  <a:lnTo>
                    <a:pt x="3913" y="1221"/>
                  </a:lnTo>
                  <a:cubicBezTo>
                    <a:pt x="3910" y="1204"/>
                    <a:pt x="3905" y="1194"/>
                    <a:pt x="3902" y="1192"/>
                  </a:cubicBezTo>
                  <a:cubicBezTo>
                    <a:pt x="3901" y="1191"/>
                    <a:pt x="3900" y="1191"/>
                    <a:pt x="3900" y="1191"/>
                  </a:cubicBezTo>
                  <a:cubicBezTo>
                    <a:pt x="3899" y="1191"/>
                    <a:pt x="3899" y="1191"/>
                    <a:pt x="3898" y="1192"/>
                  </a:cubicBezTo>
                  <a:cubicBezTo>
                    <a:pt x="3894" y="1195"/>
                    <a:pt x="3890" y="1204"/>
                    <a:pt x="3887" y="1221"/>
                  </a:cubicBezTo>
                  <a:lnTo>
                    <a:pt x="3887" y="1222"/>
                  </a:lnTo>
                  <a:lnTo>
                    <a:pt x="3886" y="1223"/>
                  </a:lnTo>
                  <a:lnTo>
                    <a:pt x="3886" y="1224"/>
                  </a:lnTo>
                  <a:cubicBezTo>
                    <a:pt x="3886" y="1224"/>
                    <a:pt x="3886" y="1226"/>
                    <a:pt x="3886" y="1226"/>
                  </a:cubicBezTo>
                  <a:lnTo>
                    <a:pt x="3886" y="1230"/>
                  </a:lnTo>
                  <a:lnTo>
                    <a:pt x="3886" y="1230"/>
                  </a:lnTo>
                  <a:lnTo>
                    <a:pt x="3885" y="1248"/>
                  </a:lnTo>
                  <a:lnTo>
                    <a:pt x="3885" y="1262"/>
                  </a:lnTo>
                  <a:cubicBezTo>
                    <a:pt x="3885" y="1262"/>
                    <a:pt x="3886" y="1265"/>
                    <a:pt x="3886" y="1266"/>
                  </a:cubicBezTo>
                  <a:cubicBezTo>
                    <a:pt x="3886" y="1266"/>
                    <a:pt x="3886" y="1268"/>
                    <a:pt x="3886" y="1268"/>
                  </a:cubicBezTo>
                  <a:lnTo>
                    <a:pt x="3887" y="1274"/>
                  </a:lnTo>
                  <a:lnTo>
                    <a:pt x="3888" y="1282"/>
                  </a:lnTo>
                  <a:cubicBezTo>
                    <a:pt x="3888" y="1282"/>
                    <a:pt x="3889" y="1284"/>
                    <a:pt x="3889" y="1284"/>
                  </a:cubicBezTo>
                  <a:cubicBezTo>
                    <a:pt x="3889" y="1284"/>
                    <a:pt x="3890" y="1288"/>
                    <a:pt x="3890" y="1288"/>
                  </a:cubicBezTo>
                  <a:lnTo>
                    <a:pt x="3890" y="1289"/>
                  </a:lnTo>
                  <a:cubicBezTo>
                    <a:pt x="3892" y="1294"/>
                    <a:pt x="3894" y="1298"/>
                    <a:pt x="3896" y="1301"/>
                  </a:cubicBezTo>
                  <a:cubicBezTo>
                    <a:pt x="3896" y="1301"/>
                    <a:pt x="3897" y="1303"/>
                    <a:pt x="3897" y="1303"/>
                  </a:cubicBezTo>
                  <a:close/>
                  <a:moveTo>
                    <a:pt x="4092" y="1143"/>
                  </a:moveTo>
                  <a:cubicBezTo>
                    <a:pt x="4085" y="1147"/>
                    <a:pt x="4050" y="1170"/>
                    <a:pt x="4049" y="1170"/>
                  </a:cubicBezTo>
                  <a:cubicBezTo>
                    <a:pt x="4051" y="1172"/>
                    <a:pt x="4078" y="1222"/>
                    <a:pt x="4078" y="1223"/>
                  </a:cubicBezTo>
                  <a:cubicBezTo>
                    <a:pt x="4081" y="1221"/>
                    <a:pt x="4118" y="1197"/>
                    <a:pt x="4121" y="1195"/>
                  </a:cubicBezTo>
                  <a:cubicBezTo>
                    <a:pt x="4121" y="1195"/>
                    <a:pt x="4096" y="1150"/>
                    <a:pt x="4096" y="1150"/>
                  </a:cubicBezTo>
                  <a:cubicBezTo>
                    <a:pt x="4096" y="1150"/>
                    <a:pt x="4093" y="1145"/>
                    <a:pt x="4092" y="1143"/>
                  </a:cubicBezTo>
                  <a:close/>
                  <a:moveTo>
                    <a:pt x="4127" y="1205"/>
                  </a:moveTo>
                  <a:cubicBezTo>
                    <a:pt x="4123" y="1207"/>
                    <a:pt x="4086" y="1230"/>
                    <a:pt x="4083" y="1232"/>
                  </a:cubicBezTo>
                  <a:cubicBezTo>
                    <a:pt x="4085" y="1235"/>
                    <a:pt x="4110" y="1282"/>
                    <a:pt x="4111" y="1283"/>
                  </a:cubicBezTo>
                  <a:cubicBezTo>
                    <a:pt x="4115" y="1281"/>
                    <a:pt x="4152" y="1258"/>
                    <a:pt x="4155" y="1256"/>
                  </a:cubicBezTo>
                  <a:cubicBezTo>
                    <a:pt x="4154" y="1255"/>
                    <a:pt x="4129" y="1208"/>
                    <a:pt x="4127" y="1205"/>
                  </a:cubicBezTo>
                  <a:close/>
                  <a:moveTo>
                    <a:pt x="3988" y="1230"/>
                  </a:moveTo>
                  <a:cubicBezTo>
                    <a:pt x="3990" y="1231"/>
                    <a:pt x="3992" y="1231"/>
                    <a:pt x="3993" y="1231"/>
                  </a:cubicBezTo>
                  <a:cubicBezTo>
                    <a:pt x="3996" y="1232"/>
                    <a:pt x="3998" y="1233"/>
                    <a:pt x="4000" y="1235"/>
                  </a:cubicBezTo>
                  <a:cubicBezTo>
                    <a:pt x="3997" y="1228"/>
                    <a:pt x="3995" y="1224"/>
                    <a:pt x="3993" y="1220"/>
                  </a:cubicBezTo>
                  <a:cubicBezTo>
                    <a:pt x="3991" y="1224"/>
                    <a:pt x="3989" y="1227"/>
                    <a:pt x="3988" y="1230"/>
                  </a:cubicBezTo>
                  <a:close/>
                  <a:moveTo>
                    <a:pt x="3780" y="1137"/>
                  </a:moveTo>
                  <a:cubicBezTo>
                    <a:pt x="3780" y="1138"/>
                    <a:pt x="3766" y="1164"/>
                    <a:pt x="3764" y="1166"/>
                  </a:cubicBezTo>
                  <a:cubicBezTo>
                    <a:pt x="3766" y="1167"/>
                    <a:pt x="3786" y="1180"/>
                    <a:pt x="3793" y="1184"/>
                  </a:cubicBezTo>
                  <a:cubicBezTo>
                    <a:pt x="3792" y="1180"/>
                    <a:pt x="3788" y="1167"/>
                    <a:pt x="3788" y="1167"/>
                  </a:cubicBezTo>
                  <a:lnTo>
                    <a:pt x="3787" y="1165"/>
                  </a:lnTo>
                  <a:lnTo>
                    <a:pt x="3781" y="1141"/>
                  </a:lnTo>
                  <a:cubicBezTo>
                    <a:pt x="3781" y="1141"/>
                    <a:pt x="3780" y="1138"/>
                    <a:pt x="3780" y="1137"/>
                  </a:cubicBezTo>
                  <a:close/>
                  <a:moveTo>
                    <a:pt x="3656" y="1098"/>
                  </a:moveTo>
                  <a:cubicBezTo>
                    <a:pt x="3687" y="1117"/>
                    <a:pt x="3699" y="1125"/>
                    <a:pt x="3703" y="1128"/>
                  </a:cubicBezTo>
                  <a:cubicBezTo>
                    <a:pt x="3707" y="1120"/>
                    <a:pt x="3725" y="1089"/>
                    <a:pt x="3727" y="1085"/>
                  </a:cubicBezTo>
                  <a:cubicBezTo>
                    <a:pt x="3724" y="1083"/>
                    <a:pt x="3686" y="1058"/>
                    <a:pt x="3683" y="1055"/>
                  </a:cubicBezTo>
                  <a:cubicBezTo>
                    <a:pt x="3682" y="1056"/>
                    <a:pt x="3657" y="1097"/>
                    <a:pt x="3656" y="1098"/>
                  </a:cubicBezTo>
                  <a:close/>
                  <a:moveTo>
                    <a:pt x="3673" y="1205"/>
                  </a:moveTo>
                  <a:cubicBezTo>
                    <a:pt x="3671" y="1208"/>
                    <a:pt x="3646" y="1253"/>
                    <a:pt x="3645" y="1256"/>
                  </a:cubicBezTo>
                  <a:cubicBezTo>
                    <a:pt x="3648" y="1258"/>
                    <a:pt x="3685" y="1281"/>
                    <a:pt x="3688" y="1283"/>
                  </a:cubicBezTo>
                  <a:cubicBezTo>
                    <a:pt x="3690" y="1281"/>
                    <a:pt x="3715" y="1235"/>
                    <a:pt x="3716" y="1232"/>
                  </a:cubicBezTo>
                  <a:cubicBezTo>
                    <a:pt x="3714" y="1230"/>
                    <a:pt x="3676" y="1206"/>
                    <a:pt x="3673" y="1205"/>
                  </a:cubicBezTo>
                  <a:close/>
                  <a:moveTo>
                    <a:pt x="3707" y="1143"/>
                  </a:moveTo>
                  <a:cubicBezTo>
                    <a:pt x="3705" y="1146"/>
                    <a:pt x="3680" y="1192"/>
                    <a:pt x="3678" y="1195"/>
                  </a:cubicBezTo>
                  <a:cubicBezTo>
                    <a:pt x="3684" y="1199"/>
                    <a:pt x="3719" y="1221"/>
                    <a:pt x="3722" y="1223"/>
                  </a:cubicBezTo>
                  <a:cubicBezTo>
                    <a:pt x="3726" y="1214"/>
                    <a:pt x="3749" y="1172"/>
                    <a:pt x="3750" y="1170"/>
                  </a:cubicBezTo>
                  <a:cubicBezTo>
                    <a:pt x="3747" y="1168"/>
                    <a:pt x="3713" y="1147"/>
                    <a:pt x="3713" y="1147"/>
                  </a:cubicBezTo>
                  <a:cubicBezTo>
                    <a:pt x="3713" y="1147"/>
                    <a:pt x="3708" y="1143"/>
                    <a:pt x="3707" y="1143"/>
                  </a:cubicBezTo>
                  <a:close/>
                  <a:moveTo>
                    <a:pt x="3625" y="1149"/>
                  </a:moveTo>
                  <a:cubicBezTo>
                    <a:pt x="3625" y="1149"/>
                    <a:pt x="3619" y="1158"/>
                    <a:pt x="3619" y="1158"/>
                  </a:cubicBezTo>
                  <a:cubicBezTo>
                    <a:pt x="3622" y="1160"/>
                    <a:pt x="3666" y="1188"/>
                    <a:pt x="3669" y="1190"/>
                  </a:cubicBezTo>
                  <a:cubicBezTo>
                    <a:pt x="3670" y="1187"/>
                    <a:pt x="3686" y="1160"/>
                    <a:pt x="3686" y="1160"/>
                  </a:cubicBezTo>
                  <a:cubicBezTo>
                    <a:pt x="3686" y="1160"/>
                    <a:pt x="3697" y="1140"/>
                    <a:pt x="3698" y="1137"/>
                  </a:cubicBezTo>
                  <a:cubicBezTo>
                    <a:pt x="3698" y="1137"/>
                    <a:pt x="3657" y="1111"/>
                    <a:pt x="3651" y="1107"/>
                  </a:cubicBezTo>
                  <a:cubicBezTo>
                    <a:pt x="3649" y="1110"/>
                    <a:pt x="3625" y="1149"/>
                    <a:pt x="3625" y="1149"/>
                  </a:cubicBezTo>
                  <a:close/>
                  <a:moveTo>
                    <a:pt x="3881" y="1296"/>
                  </a:moveTo>
                  <a:cubicBezTo>
                    <a:pt x="3881" y="1296"/>
                    <a:pt x="3880" y="1296"/>
                    <a:pt x="3880" y="1296"/>
                  </a:cubicBezTo>
                  <a:cubicBezTo>
                    <a:pt x="3873" y="1299"/>
                    <a:pt x="3862" y="1298"/>
                    <a:pt x="3851" y="1295"/>
                  </a:cubicBezTo>
                  <a:cubicBezTo>
                    <a:pt x="3851" y="1295"/>
                    <a:pt x="3847" y="1294"/>
                    <a:pt x="3847" y="1293"/>
                  </a:cubicBezTo>
                  <a:cubicBezTo>
                    <a:pt x="3847" y="1293"/>
                    <a:pt x="3843" y="1292"/>
                    <a:pt x="3843" y="1292"/>
                  </a:cubicBezTo>
                  <a:lnTo>
                    <a:pt x="3840" y="1291"/>
                  </a:lnTo>
                  <a:lnTo>
                    <a:pt x="3836" y="1289"/>
                  </a:lnTo>
                  <a:cubicBezTo>
                    <a:pt x="3836" y="1289"/>
                    <a:pt x="3831" y="1287"/>
                    <a:pt x="3831" y="1287"/>
                  </a:cubicBezTo>
                  <a:cubicBezTo>
                    <a:pt x="3831" y="1287"/>
                    <a:pt x="3828" y="1285"/>
                    <a:pt x="3827" y="1285"/>
                  </a:cubicBezTo>
                  <a:cubicBezTo>
                    <a:pt x="3824" y="1285"/>
                    <a:pt x="3820" y="1286"/>
                    <a:pt x="3817" y="1287"/>
                  </a:cubicBezTo>
                  <a:lnTo>
                    <a:pt x="3814" y="1288"/>
                  </a:lnTo>
                  <a:lnTo>
                    <a:pt x="3811" y="1290"/>
                  </a:lnTo>
                  <a:lnTo>
                    <a:pt x="3807" y="1293"/>
                  </a:lnTo>
                  <a:cubicBezTo>
                    <a:pt x="3805" y="1294"/>
                    <a:pt x="3804" y="1296"/>
                    <a:pt x="3804" y="1297"/>
                  </a:cubicBezTo>
                  <a:cubicBezTo>
                    <a:pt x="3804" y="1303"/>
                    <a:pt x="3819" y="1312"/>
                    <a:pt x="3843" y="1313"/>
                  </a:cubicBezTo>
                  <a:cubicBezTo>
                    <a:pt x="3843" y="1313"/>
                    <a:pt x="3846" y="1314"/>
                    <a:pt x="3846" y="1314"/>
                  </a:cubicBezTo>
                  <a:lnTo>
                    <a:pt x="3848" y="1314"/>
                  </a:lnTo>
                  <a:lnTo>
                    <a:pt x="3851" y="1314"/>
                  </a:lnTo>
                  <a:cubicBezTo>
                    <a:pt x="3851" y="1314"/>
                    <a:pt x="3853" y="1314"/>
                    <a:pt x="3853" y="1314"/>
                  </a:cubicBezTo>
                  <a:lnTo>
                    <a:pt x="3857" y="1313"/>
                  </a:lnTo>
                  <a:cubicBezTo>
                    <a:pt x="3869" y="1312"/>
                    <a:pt x="3880" y="1309"/>
                    <a:pt x="3886" y="1305"/>
                  </a:cubicBezTo>
                  <a:cubicBezTo>
                    <a:pt x="3884" y="1302"/>
                    <a:pt x="3883" y="1299"/>
                    <a:pt x="3881" y="1296"/>
                  </a:cubicBezTo>
                  <a:close/>
                  <a:moveTo>
                    <a:pt x="3893" y="1313"/>
                  </a:moveTo>
                  <a:cubicBezTo>
                    <a:pt x="3893" y="1313"/>
                    <a:pt x="3893" y="1313"/>
                    <a:pt x="3893" y="1313"/>
                  </a:cubicBezTo>
                  <a:cubicBezTo>
                    <a:pt x="3888" y="1317"/>
                    <a:pt x="3880" y="1320"/>
                    <a:pt x="3871" y="1322"/>
                  </a:cubicBezTo>
                  <a:cubicBezTo>
                    <a:pt x="3878" y="1322"/>
                    <a:pt x="3890" y="1322"/>
                    <a:pt x="3893" y="1322"/>
                  </a:cubicBezTo>
                  <a:cubicBezTo>
                    <a:pt x="3893" y="1319"/>
                    <a:pt x="3893" y="1315"/>
                    <a:pt x="3893" y="1313"/>
                  </a:cubicBezTo>
                  <a:close/>
                  <a:moveTo>
                    <a:pt x="3631" y="1260"/>
                  </a:moveTo>
                  <a:cubicBezTo>
                    <a:pt x="3629" y="1259"/>
                    <a:pt x="3621" y="1253"/>
                    <a:pt x="3618" y="1252"/>
                  </a:cubicBezTo>
                  <a:cubicBezTo>
                    <a:pt x="3621" y="1258"/>
                    <a:pt x="3624" y="1265"/>
                    <a:pt x="3626" y="1269"/>
                  </a:cubicBezTo>
                  <a:cubicBezTo>
                    <a:pt x="3628" y="1265"/>
                    <a:pt x="3630" y="1261"/>
                    <a:pt x="3631" y="1260"/>
                  </a:cubicBezTo>
                  <a:close/>
                  <a:moveTo>
                    <a:pt x="3794" y="1297"/>
                  </a:moveTo>
                  <a:cubicBezTo>
                    <a:pt x="3794" y="1297"/>
                    <a:pt x="3794" y="1297"/>
                    <a:pt x="3794" y="1297"/>
                  </a:cubicBezTo>
                  <a:cubicBezTo>
                    <a:pt x="3794" y="1292"/>
                    <a:pt x="3796" y="1288"/>
                    <a:pt x="3799" y="1285"/>
                  </a:cubicBezTo>
                  <a:cubicBezTo>
                    <a:pt x="3799" y="1285"/>
                    <a:pt x="3800" y="1285"/>
                    <a:pt x="3800" y="1284"/>
                  </a:cubicBezTo>
                  <a:cubicBezTo>
                    <a:pt x="3796" y="1282"/>
                    <a:pt x="3783" y="1274"/>
                    <a:pt x="3782" y="1273"/>
                  </a:cubicBezTo>
                  <a:cubicBezTo>
                    <a:pt x="3779" y="1279"/>
                    <a:pt x="3758" y="1323"/>
                    <a:pt x="3757" y="1326"/>
                  </a:cubicBezTo>
                  <a:cubicBezTo>
                    <a:pt x="3783" y="1324"/>
                    <a:pt x="3807" y="1323"/>
                    <a:pt x="3830" y="1323"/>
                  </a:cubicBezTo>
                  <a:cubicBezTo>
                    <a:pt x="3808" y="1319"/>
                    <a:pt x="3794" y="1309"/>
                    <a:pt x="3794" y="1297"/>
                  </a:cubicBezTo>
                  <a:close/>
                  <a:moveTo>
                    <a:pt x="3759" y="1176"/>
                  </a:moveTo>
                  <a:cubicBezTo>
                    <a:pt x="3757" y="1179"/>
                    <a:pt x="3732" y="1226"/>
                    <a:pt x="3731" y="1228"/>
                  </a:cubicBezTo>
                  <a:cubicBezTo>
                    <a:pt x="3733" y="1230"/>
                    <a:pt x="3771" y="1253"/>
                    <a:pt x="3771" y="1253"/>
                  </a:cubicBezTo>
                  <a:cubicBezTo>
                    <a:pt x="3771" y="1253"/>
                    <a:pt x="3775" y="1256"/>
                    <a:pt x="3777" y="1258"/>
                  </a:cubicBezTo>
                  <a:cubicBezTo>
                    <a:pt x="3777" y="1257"/>
                    <a:pt x="3779" y="1254"/>
                    <a:pt x="3779" y="1254"/>
                  </a:cubicBezTo>
                  <a:cubicBezTo>
                    <a:pt x="3779" y="1254"/>
                    <a:pt x="3800" y="1209"/>
                    <a:pt x="3801" y="1207"/>
                  </a:cubicBezTo>
                  <a:cubicBezTo>
                    <a:pt x="3801" y="1206"/>
                    <a:pt x="3799" y="1201"/>
                    <a:pt x="3798" y="1200"/>
                  </a:cubicBezTo>
                  <a:cubicBezTo>
                    <a:pt x="3797" y="1199"/>
                    <a:pt x="3762" y="1178"/>
                    <a:pt x="3759" y="1176"/>
                  </a:cubicBezTo>
                  <a:close/>
                  <a:moveTo>
                    <a:pt x="3773" y="1267"/>
                  </a:moveTo>
                  <a:cubicBezTo>
                    <a:pt x="3770" y="1266"/>
                    <a:pt x="3729" y="1240"/>
                    <a:pt x="3725" y="1238"/>
                  </a:cubicBezTo>
                  <a:cubicBezTo>
                    <a:pt x="3724" y="1241"/>
                    <a:pt x="3699" y="1286"/>
                    <a:pt x="3697" y="1289"/>
                  </a:cubicBezTo>
                  <a:cubicBezTo>
                    <a:pt x="3700" y="1291"/>
                    <a:pt x="3745" y="1319"/>
                    <a:pt x="3748" y="1321"/>
                  </a:cubicBezTo>
                  <a:cubicBezTo>
                    <a:pt x="3749" y="1317"/>
                    <a:pt x="3772" y="1269"/>
                    <a:pt x="3773" y="1267"/>
                  </a:cubicBezTo>
                  <a:close/>
                  <a:moveTo>
                    <a:pt x="3728" y="1328"/>
                  </a:moveTo>
                  <a:cubicBezTo>
                    <a:pt x="3728" y="1328"/>
                    <a:pt x="3737" y="1327"/>
                    <a:pt x="3738" y="1327"/>
                  </a:cubicBezTo>
                  <a:cubicBezTo>
                    <a:pt x="3729" y="1322"/>
                    <a:pt x="3695" y="1301"/>
                    <a:pt x="3692" y="1299"/>
                  </a:cubicBezTo>
                  <a:cubicBezTo>
                    <a:pt x="3691" y="1301"/>
                    <a:pt x="3678" y="1325"/>
                    <a:pt x="3676" y="1328"/>
                  </a:cubicBezTo>
                  <a:lnTo>
                    <a:pt x="3728" y="1328"/>
                  </a:lnTo>
                  <a:close/>
                  <a:moveTo>
                    <a:pt x="4160" y="1265"/>
                  </a:moveTo>
                  <a:cubicBezTo>
                    <a:pt x="4157" y="1268"/>
                    <a:pt x="4119" y="1291"/>
                    <a:pt x="4117" y="1293"/>
                  </a:cubicBezTo>
                  <a:cubicBezTo>
                    <a:pt x="4120" y="1299"/>
                    <a:pt x="4135" y="1326"/>
                    <a:pt x="4135" y="1328"/>
                  </a:cubicBezTo>
                  <a:lnTo>
                    <a:pt x="4137" y="1328"/>
                  </a:lnTo>
                  <a:cubicBezTo>
                    <a:pt x="4145" y="1319"/>
                    <a:pt x="4156" y="1302"/>
                    <a:pt x="4168" y="1280"/>
                  </a:cubicBezTo>
                  <a:cubicBezTo>
                    <a:pt x="4168" y="1280"/>
                    <a:pt x="4160" y="1266"/>
                    <a:pt x="4160" y="1265"/>
                  </a:cubicBezTo>
                  <a:close/>
                  <a:moveTo>
                    <a:pt x="3696" y="1425"/>
                  </a:moveTo>
                  <a:cubicBezTo>
                    <a:pt x="3696" y="1425"/>
                    <a:pt x="3695" y="1426"/>
                    <a:pt x="3695" y="1426"/>
                  </a:cubicBezTo>
                  <a:cubicBezTo>
                    <a:pt x="3693" y="1426"/>
                    <a:pt x="3691" y="1426"/>
                    <a:pt x="3688" y="1427"/>
                  </a:cubicBezTo>
                  <a:cubicBezTo>
                    <a:pt x="3548" y="1445"/>
                    <a:pt x="3417" y="1462"/>
                    <a:pt x="3318" y="1436"/>
                  </a:cubicBezTo>
                  <a:cubicBezTo>
                    <a:pt x="3348" y="1470"/>
                    <a:pt x="3442" y="1555"/>
                    <a:pt x="3618" y="1538"/>
                  </a:cubicBezTo>
                  <a:lnTo>
                    <a:pt x="3765" y="1522"/>
                  </a:lnTo>
                  <a:lnTo>
                    <a:pt x="3782" y="1520"/>
                  </a:lnTo>
                  <a:lnTo>
                    <a:pt x="3822" y="1516"/>
                  </a:lnTo>
                  <a:lnTo>
                    <a:pt x="3898" y="1508"/>
                  </a:lnTo>
                  <a:lnTo>
                    <a:pt x="3908" y="1507"/>
                  </a:lnTo>
                  <a:cubicBezTo>
                    <a:pt x="3927" y="1505"/>
                    <a:pt x="3942" y="1505"/>
                    <a:pt x="3956" y="1504"/>
                  </a:cubicBezTo>
                  <a:lnTo>
                    <a:pt x="3966" y="1504"/>
                  </a:lnTo>
                  <a:cubicBezTo>
                    <a:pt x="3993" y="1504"/>
                    <a:pt x="4012" y="1506"/>
                    <a:pt x="4027" y="1511"/>
                  </a:cubicBezTo>
                  <a:lnTo>
                    <a:pt x="4032" y="1512"/>
                  </a:lnTo>
                  <a:lnTo>
                    <a:pt x="4032" y="1517"/>
                  </a:lnTo>
                  <a:cubicBezTo>
                    <a:pt x="4032" y="1520"/>
                    <a:pt x="4031" y="1588"/>
                    <a:pt x="3990" y="1627"/>
                  </a:cubicBezTo>
                  <a:cubicBezTo>
                    <a:pt x="3971" y="1646"/>
                    <a:pt x="3946" y="1654"/>
                    <a:pt x="3916" y="1653"/>
                  </a:cubicBezTo>
                  <a:cubicBezTo>
                    <a:pt x="3879" y="1651"/>
                    <a:pt x="3850" y="1642"/>
                    <a:pt x="3830" y="1624"/>
                  </a:cubicBezTo>
                  <a:cubicBezTo>
                    <a:pt x="3824" y="1620"/>
                    <a:pt x="3819" y="1615"/>
                    <a:pt x="3815" y="1609"/>
                  </a:cubicBezTo>
                  <a:cubicBezTo>
                    <a:pt x="3810" y="1603"/>
                    <a:pt x="3806" y="1596"/>
                    <a:pt x="3803" y="1588"/>
                  </a:cubicBezTo>
                  <a:cubicBezTo>
                    <a:pt x="3803" y="1588"/>
                    <a:pt x="3803" y="1588"/>
                    <a:pt x="3803" y="1588"/>
                  </a:cubicBezTo>
                  <a:cubicBezTo>
                    <a:pt x="3795" y="1603"/>
                    <a:pt x="3786" y="1619"/>
                    <a:pt x="3776" y="1633"/>
                  </a:cubicBezTo>
                  <a:lnTo>
                    <a:pt x="3767" y="1645"/>
                  </a:lnTo>
                  <a:cubicBezTo>
                    <a:pt x="3737" y="1685"/>
                    <a:pt x="3686" y="1739"/>
                    <a:pt x="3612" y="1770"/>
                  </a:cubicBezTo>
                  <a:cubicBezTo>
                    <a:pt x="3621" y="1771"/>
                    <a:pt x="3636" y="1773"/>
                    <a:pt x="3636" y="1773"/>
                  </a:cubicBezTo>
                  <a:lnTo>
                    <a:pt x="3653" y="1774"/>
                  </a:lnTo>
                  <a:lnTo>
                    <a:pt x="3657" y="1775"/>
                  </a:lnTo>
                  <a:lnTo>
                    <a:pt x="3669" y="1775"/>
                  </a:lnTo>
                  <a:lnTo>
                    <a:pt x="3705" y="1776"/>
                  </a:lnTo>
                  <a:lnTo>
                    <a:pt x="3718" y="1776"/>
                  </a:lnTo>
                  <a:cubicBezTo>
                    <a:pt x="3739" y="1776"/>
                    <a:pt x="3758" y="1775"/>
                    <a:pt x="3777" y="1774"/>
                  </a:cubicBezTo>
                  <a:lnTo>
                    <a:pt x="3794" y="1772"/>
                  </a:lnTo>
                  <a:cubicBezTo>
                    <a:pt x="3839" y="1766"/>
                    <a:pt x="3875" y="1755"/>
                    <a:pt x="3900" y="1738"/>
                  </a:cubicBezTo>
                  <a:cubicBezTo>
                    <a:pt x="3948" y="1706"/>
                    <a:pt x="4006" y="1636"/>
                    <a:pt x="4056" y="1575"/>
                  </a:cubicBezTo>
                  <a:cubicBezTo>
                    <a:pt x="4098" y="1523"/>
                    <a:pt x="4138" y="1475"/>
                    <a:pt x="4168" y="1455"/>
                  </a:cubicBezTo>
                  <a:cubicBezTo>
                    <a:pt x="4171" y="1453"/>
                    <a:pt x="4173" y="1452"/>
                    <a:pt x="4176" y="1450"/>
                  </a:cubicBezTo>
                  <a:cubicBezTo>
                    <a:pt x="4176" y="1450"/>
                    <a:pt x="4176" y="1450"/>
                    <a:pt x="4176" y="1450"/>
                  </a:cubicBezTo>
                  <a:cubicBezTo>
                    <a:pt x="4176" y="1449"/>
                    <a:pt x="4175" y="1449"/>
                    <a:pt x="4175" y="1449"/>
                  </a:cubicBezTo>
                  <a:cubicBezTo>
                    <a:pt x="4175" y="1448"/>
                    <a:pt x="4175" y="1448"/>
                    <a:pt x="4175" y="1448"/>
                  </a:cubicBezTo>
                  <a:cubicBezTo>
                    <a:pt x="4174" y="1448"/>
                    <a:pt x="4173" y="1447"/>
                    <a:pt x="4172" y="1446"/>
                  </a:cubicBezTo>
                  <a:cubicBezTo>
                    <a:pt x="4159" y="1436"/>
                    <a:pt x="4130" y="1419"/>
                    <a:pt x="4073" y="1409"/>
                  </a:cubicBezTo>
                  <a:cubicBezTo>
                    <a:pt x="4070" y="1408"/>
                    <a:pt x="4068" y="1408"/>
                    <a:pt x="4065" y="1408"/>
                  </a:cubicBezTo>
                  <a:cubicBezTo>
                    <a:pt x="4062" y="1407"/>
                    <a:pt x="4059" y="1407"/>
                    <a:pt x="4056" y="1406"/>
                  </a:cubicBezTo>
                  <a:cubicBezTo>
                    <a:pt x="4044" y="1404"/>
                    <a:pt x="4031" y="1403"/>
                    <a:pt x="4018" y="1402"/>
                  </a:cubicBezTo>
                  <a:cubicBezTo>
                    <a:pt x="4010" y="1402"/>
                    <a:pt x="4002" y="1401"/>
                    <a:pt x="3993" y="1401"/>
                  </a:cubicBezTo>
                  <a:cubicBezTo>
                    <a:pt x="3975" y="1400"/>
                    <a:pt x="3954" y="1400"/>
                    <a:pt x="3932" y="1401"/>
                  </a:cubicBezTo>
                  <a:cubicBezTo>
                    <a:pt x="3931" y="1401"/>
                    <a:pt x="3930" y="1401"/>
                    <a:pt x="3929" y="1401"/>
                  </a:cubicBezTo>
                  <a:cubicBezTo>
                    <a:pt x="3920" y="1401"/>
                    <a:pt x="3911" y="1402"/>
                    <a:pt x="3901" y="1403"/>
                  </a:cubicBezTo>
                  <a:cubicBezTo>
                    <a:pt x="3885" y="1403"/>
                    <a:pt x="3869" y="1405"/>
                    <a:pt x="3853" y="1406"/>
                  </a:cubicBezTo>
                  <a:cubicBezTo>
                    <a:pt x="3848" y="1407"/>
                    <a:pt x="3844" y="1407"/>
                    <a:pt x="3839" y="1408"/>
                  </a:cubicBezTo>
                  <a:cubicBezTo>
                    <a:pt x="3835" y="1408"/>
                    <a:pt x="3831" y="1409"/>
                    <a:pt x="3827" y="1409"/>
                  </a:cubicBezTo>
                  <a:cubicBezTo>
                    <a:pt x="3786" y="1413"/>
                    <a:pt x="3744" y="1419"/>
                    <a:pt x="3703" y="1425"/>
                  </a:cubicBezTo>
                  <a:cubicBezTo>
                    <a:pt x="3700" y="1425"/>
                    <a:pt x="3698" y="1425"/>
                    <a:pt x="3696" y="1425"/>
                  </a:cubicBezTo>
                  <a:close/>
                  <a:moveTo>
                    <a:pt x="3670" y="2784"/>
                  </a:moveTo>
                  <a:cubicBezTo>
                    <a:pt x="3672" y="2785"/>
                    <a:pt x="3674" y="2785"/>
                    <a:pt x="3676" y="2785"/>
                  </a:cubicBezTo>
                  <a:cubicBezTo>
                    <a:pt x="3752" y="2790"/>
                    <a:pt x="3806" y="2777"/>
                    <a:pt x="3837" y="2745"/>
                  </a:cubicBezTo>
                  <a:cubicBezTo>
                    <a:pt x="3837" y="2745"/>
                    <a:pt x="3837" y="2745"/>
                    <a:pt x="3837" y="2745"/>
                  </a:cubicBezTo>
                  <a:cubicBezTo>
                    <a:pt x="3838" y="2744"/>
                    <a:pt x="3839" y="2743"/>
                    <a:pt x="3840" y="2742"/>
                  </a:cubicBezTo>
                  <a:cubicBezTo>
                    <a:pt x="3840" y="2741"/>
                    <a:pt x="3841" y="2741"/>
                    <a:pt x="3842" y="2740"/>
                  </a:cubicBezTo>
                  <a:cubicBezTo>
                    <a:pt x="3862" y="2715"/>
                    <a:pt x="3867" y="2686"/>
                    <a:pt x="3867" y="2665"/>
                  </a:cubicBezTo>
                  <a:cubicBezTo>
                    <a:pt x="3867" y="2659"/>
                    <a:pt x="3866" y="2653"/>
                    <a:pt x="3865" y="2647"/>
                  </a:cubicBezTo>
                  <a:cubicBezTo>
                    <a:pt x="3822" y="2676"/>
                    <a:pt x="3780" y="2686"/>
                    <a:pt x="3739" y="2676"/>
                  </a:cubicBezTo>
                  <a:cubicBezTo>
                    <a:pt x="3684" y="2663"/>
                    <a:pt x="3646" y="2618"/>
                    <a:pt x="3628" y="2592"/>
                  </a:cubicBezTo>
                  <a:cubicBezTo>
                    <a:pt x="3614" y="2594"/>
                    <a:pt x="3599" y="2594"/>
                    <a:pt x="3584" y="2593"/>
                  </a:cubicBezTo>
                  <a:cubicBezTo>
                    <a:pt x="3586" y="2594"/>
                    <a:pt x="3589" y="2595"/>
                    <a:pt x="3591" y="2596"/>
                  </a:cubicBezTo>
                  <a:lnTo>
                    <a:pt x="3616" y="2604"/>
                  </a:lnTo>
                  <a:lnTo>
                    <a:pt x="3590" y="2610"/>
                  </a:lnTo>
                  <a:cubicBezTo>
                    <a:pt x="3590" y="2610"/>
                    <a:pt x="3581" y="2612"/>
                    <a:pt x="3566" y="2612"/>
                  </a:cubicBezTo>
                  <a:cubicBezTo>
                    <a:pt x="3587" y="2651"/>
                    <a:pt x="3645" y="2734"/>
                    <a:pt x="3767" y="2719"/>
                  </a:cubicBezTo>
                  <a:lnTo>
                    <a:pt x="3768" y="2719"/>
                  </a:lnTo>
                  <a:lnTo>
                    <a:pt x="3773" y="2731"/>
                  </a:lnTo>
                  <a:lnTo>
                    <a:pt x="3771" y="2732"/>
                  </a:lnTo>
                  <a:cubicBezTo>
                    <a:pt x="3769" y="2733"/>
                    <a:pt x="3722" y="2762"/>
                    <a:pt x="3659" y="2744"/>
                  </a:cubicBezTo>
                  <a:cubicBezTo>
                    <a:pt x="3602" y="2728"/>
                    <a:pt x="3551" y="2681"/>
                    <a:pt x="3507" y="2605"/>
                  </a:cubicBezTo>
                  <a:cubicBezTo>
                    <a:pt x="3498" y="2602"/>
                    <a:pt x="3489" y="2598"/>
                    <a:pt x="3480" y="2594"/>
                  </a:cubicBezTo>
                  <a:cubicBezTo>
                    <a:pt x="3499" y="2647"/>
                    <a:pt x="3544" y="2736"/>
                    <a:pt x="3627" y="2779"/>
                  </a:cubicBezTo>
                  <a:cubicBezTo>
                    <a:pt x="3640" y="2781"/>
                    <a:pt x="3652" y="2783"/>
                    <a:pt x="3663" y="2784"/>
                  </a:cubicBezTo>
                  <a:cubicBezTo>
                    <a:pt x="3665" y="2784"/>
                    <a:pt x="3667" y="2784"/>
                    <a:pt x="3670" y="2784"/>
                  </a:cubicBezTo>
                  <a:close/>
                  <a:moveTo>
                    <a:pt x="3186" y="2443"/>
                  </a:moveTo>
                  <a:lnTo>
                    <a:pt x="3194" y="2430"/>
                  </a:lnTo>
                  <a:cubicBezTo>
                    <a:pt x="3221" y="2385"/>
                    <a:pt x="3242" y="2340"/>
                    <a:pt x="3255" y="2310"/>
                  </a:cubicBezTo>
                  <a:cubicBezTo>
                    <a:pt x="3246" y="2260"/>
                    <a:pt x="3242" y="2208"/>
                    <a:pt x="3240" y="2171"/>
                  </a:cubicBezTo>
                  <a:cubicBezTo>
                    <a:pt x="3236" y="2174"/>
                    <a:pt x="3228" y="2180"/>
                    <a:pt x="3227" y="2181"/>
                  </a:cubicBezTo>
                  <a:cubicBezTo>
                    <a:pt x="3213" y="2223"/>
                    <a:pt x="3168" y="2363"/>
                    <a:pt x="3158" y="2433"/>
                  </a:cubicBezTo>
                  <a:lnTo>
                    <a:pt x="3157" y="2434"/>
                  </a:lnTo>
                  <a:lnTo>
                    <a:pt x="3144" y="2434"/>
                  </a:lnTo>
                  <a:lnTo>
                    <a:pt x="3144" y="2433"/>
                  </a:lnTo>
                  <a:cubicBezTo>
                    <a:pt x="3143" y="2432"/>
                    <a:pt x="3132" y="2355"/>
                    <a:pt x="3132" y="2275"/>
                  </a:cubicBezTo>
                  <a:cubicBezTo>
                    <a:pt x="3132" y="2269"/>
                    <a:pt x="3132" y="2262"/>
                    <a:pt x="3132" y="2256"/>
                  </a:cubicBezTo>
                  <a:cubicBezTo>
                    <a:pt x="3121" y="2269"/>
                    <a:pt x="3111" y="2281"/>
                    <a:pt x="3100" y="2292"/>
                  </a:cubicBezTo>
                  <a:cubicBezTo>
                    <a:pt x="3099" y="2298"/>
                    <a:pt x="3099" y="2305"/>
                    <a:pt x="3099" y="2312"/>
                  </a:cubicBezTo>
                  <a:cubicBezTo>
                    <a:pt x="3099" y="2382"/>
                    <a:pt x="3129" y="2473"/>
                    <a:pt x="3141" y="2504"/>
                  </a:cubicBezTo>
                  <a:cubicBezTo>
                    <a:pt x="3156" y="2486"/>
                    <a:pt x="3171" y="2466"/>
                    <a:pt x="3186" y="2443"/>
                  </a:cubicBezTo>
                  <a:close/>
                  <a:moveTo>
                    <a:pt x="3623" y="2579"/>
                  </a:moveTo>
                  <a:lnTo>
                    <a:pt x="3634" y="2577"/>
                  </a:lnTo>
                  <a:cubicBezTo>
                    <a:pt x="3686" y="2568"/>
                    <a:pt x="3724" y="2538"/>
                    <a:pt x="3742" y="2523"/>
                  </a:cubicBezTo>
                  <a:cubicBezTo>
                    <a:pt x="3692" y="2525"/>
                    <a:pt x="3647" y="2511"/>
                    <a:pt x="3610" y="2481"/>
                  </a:cubicBezTo>
                  <a:cubicBezTo>
                    <a:pt x="3547" y="2430"/>
                    <a:pt x="3515" y="2346"/>
                    <a:pt x="3499" y="2280"/>
                  </a:cubicBezTo>
                  <a:cubicBezTo>
                    <a:pt x="3496" y="2304"/>
                    <a:pt x="3495" y="2323"/>
                    <a:pt x="3495" y="2335"/>
                  </a:cubicBezTo>
                  <a:cubicBezTo>
                    <a:pt x="3495" y="2345"/>
                    <a:pt x="3495" y="2350"/>
                    <a:pt x="3495" y="2350"/>
                  </a:cubicBezTo>
                  <a:lnTo>
                    <a:pt x="3497" y="2373"/>
                  </a:lnTo>
                  <a:cubicBezTo>
                    <a:pt x="3497" y="2373"/>
                    <a:pt x="3491" y="2365"/>
                    <a:pt x="3489" y="2363"/>
                  </a:cubicBezTo>
                  <a:cubicBezTo>
                    <a:pt x="3491" y="2372"/>
                    <a:pt x="3493" y="2388"/>
                    <a:pt x="3493" y="2389"/>
                  </a:cubicBezTo>
                  <a:cubicBezTo>
                    <a:pt x="3519" y="2430"/>
                    <a:pt x="3586" y="2527"/>
                    <a:pt x="3642" y="2530"/>
                  </a:cubicBezTo>
                  <a:lnTo>
                    <a:pt x="3644" y="2530"/>
                  </a:lnTo>
                  <a:lnTo>
                    <a:pt x="3644" y="2544"/>
                  </a:lnTo>
                  <a:lnTo>
                    <a:pt x="3642" y="2544"/>
                  </a:lnTo>
                  <a:cubicBezTo>
                    <a:pt x="3640" y="2545"/>
                    <a:pt x="3585" y="2548"/>
                    <a:pt x="3525" y="2510"/>
                  </a:cubicBezTo>
                  <a:cubicBezTo>
                    <a:pt x="3536" y="2539"/>
                    <a:pt x="3548" y="2561"/>
                    <a:pt x="3562" y="2576"/>
                  </a:cubicBezTo>
                  <a:cubicBezTo>
                    <a:pt x="3582" y="2580"/>
                    <a:pt x="3603" y="2581"/>
                    <a:pt x="3623" y="2579"/>
                  </a:cubicBezTo>
                  <a:close/>
                  <a:moveTo>
                    <a:pt x="3112" y="2019"/>
                  </a:moveTo>
                  <a:lnTo>
                    <a:pt x="3135" y="2011"/>
                  </a:lnTo>
                  <a:lnTo>
                    <a:pt x="3156" y="2003"/>
                  </a:lnTo>
                  <a:lnTo>
                    <a:pt x="3170" y="1997"/>
                  </a:lnTo>
                  <a:cubicBezTo>
                    <a:pt x="3182" y="1992"/>
                    <a:pt x="3194" y="1987"/>
                    <a:pt x="3206" y="1981"/>
                  </a:cubicBezTo>
                  <a:lnTo>
                    <a:pt x="3218" y="1975"/>
                  </a:lnTo>
                  <a:cubicBezTo>
                    <a:pt x="3272" y="1949"/>
                    <a:pt x="3319" y="1918"/>
                    <a:pt x="3360" y="1884"/>
                  </a:cubicBezTo>
                  <a:cubicBezTo>
                    <a:pt x="3360" y="1883"/>
                    <a:pt x="3364" y="1875"/>
                    <a:pt x="3366" y="1869"/>
                  </a:cubicBezTo>
                  <a:cubicBezTo>
                    <a:pt x="3171" y="1989"/>
                    <a:pt x="3162" y="1980"/>
                    <a:pt x="3156" y="1974"/>
                  </a:cubicBezTo>
                  <a:cubicBezTo>
                    <a:pt x="3154" y="1972"/>
                    <a:pt x="3153" y="1970"/>
                    <a:pt x="3153" y="1967"/>
                  </a:cubicBezTo>
                  <a:cubicBezTo>
                    <a:pt x="3153" y="1964"/>
                    <a:pt x="3155" y="1961"/>
                    <a:pt x="3157" y="1957"/>
                  </a:cubicBezTo>
                  <a:cubicBezTo>
                    <a:pt x="3157" y="1957"/>
                    <a:pt x="3161" y="1951"/>
                    <a:pt x="3161" y="1951"/>
                  </a:cubicBezTo>
                  <a:cubicBezTo>
                    <a:pt x="3184" y="1920"/>
                    <a:pt x="3244" y="1861"/>
                    <a:pt x="3280" y="1827"/>
                  </a:cubicBezTo>
                  <a:cubicBezTo>
                    <a:pt x="3263" y="1825"/>
                    <a:pt x="3247" y="1821"/>
                    <a:pt x="3232" y="1816"/>
                  </a:cubicBezTo>
                  <a:cubicBezTo>
                    <a:pt x="3201" y="1847"/>
                    <a:pt x="3130" y="1928"/>
                    <a:pt x="3108" y="2021"/>
                  </a:cubicBezTo>
                  <a:cubicBezTo>
                    <a:pt x="3110" y="2020"/>
                    <a:pt x="3112" y="2019"/>
                    <a:pt x="3112" y="2019"/>
                  </a:cubicBezTo>
                  <a:close/>
                  <a:moveTo>
                    <a:pt x="3812" y="1897"/>
                  </a:moveTo>
                  <a:cubicBezTo>
                    <a:pt x="3812" y="1896"/>
                    <a:pt x="3828" y="1882"/>
                    <a:pt x="3828" y="1882"/>
                  </a:cubicBezTo>
                  <a:cubicBezTo>
                    <a:pt x="3852" y="1861"/>
                    <a:pt x="3876" y="1841"/>
                    <a:pt x="3899" y="1824"/>
                  </a:cubicBezTo>
                  <a:lnTo>
                    <a:pt x="3911" y="1815"/>
                  </a:lnTo>
                  <a:cubicBezTo>
                    <a:pt x="3931" y="1801"/>
                    <a:pt x="3950" y="1788"/>
                    <a:pt x="3968" y="1778"/>
                  </a:cubicBezTo>
                  <a:lnTo>
                    <a:pt x="3985" y="1768"/>
                  </a:lnTo>
                  <a:cubicBezTo>
                    <a:pt x="4138" y="1682"/>
                    <a:pt x="4228" y="1709"/>
                    <a:pt x="4241" y="1714"/>
                  </a:cubicBezTo>
                  <a:cubicBezTo>
                    <a:pt x="4283" y="1694"/>
                    <a:pt x="4322" y="1691"/>
                    <a:pt x="4358" y="1703"/>
                  </a:cubicBezTo>
                  <a:cubicBezTo>
                    <a:pt x="4397" y="1718"/>
                    <a:pt x="4422" y="1748"/>
                    <a:pt x="4435" y="1768"/>
                  </a:cubicBezTo>
                  <a:cubicBezTo>
                    <a:pt x="4439" y="1750"/>
                    <a:pt x="4441" y="1732"/>
                    <a:pt x="4441" y="1714"/>
                  </a:cubicBezTo>
                  <a:cubicBezTo>
                    <a:pt x="4441" y="1644"/>
                    <a:pt x="4414" y="1561"/>
                    <a:pt x="4362" y="1536"/>
                  </a:cubicBezTo>
                  <a:cubicBezTo>
                    <a:pt x="4322" y="1518"/>
                    <a:pt x="4274" y="1515"/>
                    <a:pt x="4241" y="1516"/>
                  </a:cubicBezTo>
                  <a:cubicBezTo>
                    <a:pt x="4220" y="1526"/>
                    <a:pt x="4104" y="1589"/>
                    <a:pt x="3749" y="1921"/>
                  </a:cubicBezTo>
                  <a:cubicBezTo>
                    <a:pt x="3782" y="1910"/>
                    <a:pt x="3809" y="1898"/>
                    <a:pt x="3812" y="1897"/>
                  </a:cubicBezTo>
                  <a:close/>
                  <a:moveTo>
                    <a:pt x="3297" y="2424"/>
                  </a:moveTo>
                  <a:lnTo>
                    <a:pt x="3291" y="2415"/>
                  </a:lnTo>
                  <a:cubicBezTo>
                    <a:pt x="3289" y="2412"/>
                    <a:pt x="3287" y="2409"/>
                    <a:pt x="3285" y="2405"/>
                  </a:cubicBezTo>
                  <a:cubicBezTo>
                    <a:pt x="3287" y="2435"/>
                    <a:pt x="3292" y="2461"/>
                    <a:pt x="3298" y="2482"/>
                  </a:cubicBezTo>
                  <a:cubicBezTo>
                    <a:pt x="3297" y="2471"/>
                    <a:pt x="3297" y="2460"/>
                    <a:pt x="3297" y="2447"/>
                  </a:cubicBezTo>
                  <a:cubicBezTo>
                    <a:pt x="3297" y="2447"/>
                    <a:pt x="3297" y="2432"/>
                    <a:pt x="3297" y="2423"/>
                  </a:cubicBezTo>
                  <a:cubicBezTo>
                    <a:pt x="3297" y="2424"/>
                    <a:pt x="3297" y="2424"/>
                    <a:pt x="3297" y="2424"/>
                  </a:cubicBezTo>
                  <a:close/>
                  <a:moveTo>
                    <a:pt x="3276" y="2576"/>
                  </a:moveTo>
                  <a:cubicBezTo>
                    <a:pt x="3281" y="2581"/>
                    <a:pt x="3287" y="2586"/>
                    <a:pt x="3294" y="2590"/>
                  </a:cubicBezTo>
                  <a:cubicBezTo>
                    <a:pt x="3306" y="2600"/>
                    <a:pt x="3316" y="2605"/>
                    <a:pt x="3321" y="2608"/>
                  </a:cubicBezTo>
                  <a:cubicBezTo>
                    <a:pt x="3332" y="2586"/>
                    <a:pt x="3339" y="2557"/>
                    <a:pt x="3340" y="2521"/>
                  </a:cubicBezTo>
                  <a:lnTo>
                    <a:pt x="3340" y="2505"/>
                  </a:lnTo>
                  <a:lnTo>
                    <a:pt x="3340" y="2498"/>
                  </a:lnTo>
                  <a:lnTo>
                    <a:pt x="3340" y="2496"/>
                  </a:lnTo>
                  <a:cubicBezTo>
                    <a:pt x="3339" y="2449"/>
                    <a:pt x="3332" y="2402"/>
                    <a:pt x="3327" y="2376"/>
                  </a:cubicBezTo>
                  <a:cubicBezTo>
                    <a:pt x="3323" y="2382"/>
                    <a:pt x="3312" y="2400"/>
                    <a:pt x="3312" y="2401"/>
                  </a:cubicBezTo>
                  <a:cubicBezTo>
                    <a:pt x="3311" y="2415"/>
                    <a:pt x="3311" y="2431"/>
                    <a:pt x="3311" y="2448"/>
                  </a:cubicBezTo>
                  <a:cubicBezTo>
                    <a:pt x="3311" y="2481"/>
                    <a:pt x="3312" y="2516"/>
                    <a:pt x="3316" y="2541"/>
                  </a:cubicBezTo>
                  <a:lnTo>
                    <a:pt x="3317" y="2543"/>
                  </a:lnTo>
                  <a:lnTo>
                    <a:pt x="3304" y="2547"/>
                  </a:lnTo>
                  <a:lnTo>
                    <a:pt x="3303" y="2545"/>
                  </a:lnTo>
                  <a:cubicBezTo>
                    <a:pt x="3302" y="2544"/>
                    <a:pt x="3269" y="2466"/>
                    <a:pt x="3269" y="2370"/>
                  </a:cubicBezTo>
                  <a:cubicBezTo>
                    <a:pt x="3269" y="2369"/>
                    <a:pt x="3269" y="2369"/>
                    <a:pt x="3269" y="2368"/>
                  </a:cubicBezTo>
                  <a:cubicBezTo>
                    <a:pt x="3266" y="2357"/>
                    <a:pt x="3263" y="2346"/>
                    <a:pt x="3260" y="2334"/>
                  </a:cubicBezTo>
                  <a:cubicBezTo>
                    <a:pt x="3246" y="2364"/>
                    <a:pt x="3226" y="2405"/>
                    <a:pt x="3201" y="2446"/>
                  </a:cubicBezTo>
                  <a:cubicBezTo>
                    <a:pt x="3215" y="2510"/>
                    <a:pt x="3249" y="2552"/>
                    <a:pt x="3276" y="2576"/>
                  </a:cubicBezTo>
                  <a:close/>
                  <a:moveTo>
                    <a:pt x="3590" y="2523"/>
                  </a:moveTo>
                  <a:cubicBezTo>
                    <a:pt x="3556" y="2499"/>
                    <a:pt x="3524" y="2459"/>
                    <a:pt x="3500" y="2425"/>
                  </a:cubicBezTo>
                  <a:cubicBezTo>
                    <a:pt x="3505" y="2448"/>
                    <a:pt x="3511" y="2469"/>
                    <a:pt x="3517" y="2488"/>
                  </a:cubicBezTo>
                  <a:cubicBezTo>
                    <a:pt x="3539" y="2504"/>
                    <a:pt x="3564" y="2516"/>
                    <a:pt x="3590" y="2523"/>
                  </a:cubicBezTo>
                  <a:close/>
                  <a:moveTo>
                    <a:pt x="3309" y="2378"/>
                  </a:moveTo>
                  <a:lnTo>
                    <a:pt x="3323" y="2354"/>
                  </a:lnTo>
                  <a:lnTo>
                    <a:pt x="3326" y="2349"/>
                  </a:lnTo>
                  <a:lnTo>
                    <a:pt x="3328" y="2344"/>
                  </a:lnTo>
                  <a:lnTo>
                    <a:pt x="3333" y="2335"/>
                  </a:lnTo>
                  <a:cubicBezTo>
                    <a:pt x="3346" y="2311"/>
                    <a:pt x="3358" y="2287"/>
                    <a:pt x="3369" y="2262"/>
                  </a:cubicBezTo>
                  <a:lnTo>
                    <a:pt x="3378" y="2241"/>
                  </a:lnTo>
                  <a:cubicBezTo>
                    <a:pt x="3390" y="2213"/>
                    <a:pt x="3400" y="2185"/>
                    <a:pt x="3407" y="2159"/>
                  </a:cubicBezTo>
                  <a:cubicBezTo>
                    <a:pt x="3406" y="2147"/>
                    <a:pt x="3406" y="2135"/>
                    <a:pt x="3406" y="2123"/>
                  </a:cubicBezTo>
                  <a:cubicBezTo>
                    <a:pt x="3406" y="2110"/>
                    <a:pt x="3407" y="2098"/>
                    <a:pt x="3407" y="2086"/>
                  </a:cubicBezTo>
                  <a:cubicBezTo>
                    <a:pt x="3394" y="2094"/>
                    <a:pt x="3385" y="2098"/>
                    <a:pt x="3385" y="2098"/>
                  </a:cubicBezTo>
                  <a:cubicBezTo>
                    <a:pt x="3385" y="2098"/>
                    <a:pt x="3381" y="2100"/>
                    <a:pt x="3379" y="2101"/>
                  </a:cubicBezTo>
                  <a:cubicBezTo>
                    <a:pt x="3341" y="2182"/>
                    <a:pt x="3304" y="2319"/>
                    <a:pt x="3304" y="2320"/>
                  </a:cubicBezTo>
                  <a:lnTo>
                    <a:pt x="3303" y="2322"/>
                  </a:lnTo>
                  <a:lnTo>
                    <a:pt x="3290" y="2320"/>
                  </a:lnTo>
                  <a:lnTo>
                    <a:pt x="3290" y="2319"/>
                  </a:lnTo>
                  <a:cubicBezTo>
                    <a:pt x="3289" y="2313"/>
                    <a:pt x="3289" y="2308"/>
                    <a:pt x="3289" y="2303"/>
                  </a:cubicBezTo>
                  <a:cubicBezTo>
                    <a:pt x="3289" y="2241"/>
                    <a:pt x="3304" y="2162"/>
                    <a:pt x="3318" y="2102"/>
                  </a:cubicBezTo>
                  <a:cubicBezTo>
                    <a:pt x="3297" y="2123"/>
                    <a:pt x="3276" y="2142"/>
                    <a:pt x="3254" y="2160"/>
                  </a:cubicBezTo>
                  <a:cubicBezTo>
                    <a:pt x="3255" y="2193"/>
                    <a:pt x="3259" y="2243"/>
                    <a:pt x="3266" y="2292"/>
                  </a:cubicBezTo>
                  <a:lnTo>
                    <a:pt x="3270" y="2310"/>
                  </a:lnTo>
                  <a:lnTo>
                    <a:pt x="3275" y="2334"/>
                  </a:lnTo>
                  <a:cubicBezTo>
                    <a:pt x="3277" y="2345"/>
                    <a:pt x="3280" y="2356"/>
                    <a:pt x="3283" y="2365"/>
                  </a:cubicBezTo>
                  <a:cubicBezTo>
                    <a:pt x="3287" y="2378"/>
                    <a:pt x="3292" y="2389"/>
                    <a:pt x="3297" y="2398"/>
                  </a:cubicBezTo>
                  <a:cubicBezTo>
                    <a:pt x="3298" y="2397"/>
                    <a:pt x="3298" y="2396"/>
                    <a:pt x="3298" y="2396"/>
                  </a:cubicBezTo>
                  <a:lnTo>
                    <a:pt x="3309" y="2378"/>
                  </a:lnTo>
                  <a:close/>
                  <a:moveTo>
                    <a:pt x="3565" y="2808"/>
                  </a:moveTo>
                  <a:cubicBezTo>
                    <a:pt x="3566" y="2809"/>
                    <a:pt x="3566" y="2809"/>
                    <a:pt x="3567" y="2810"/>
                  </a:cubicBezTo>
                  <a:cubicBezTo>
                    <a:pt x="3568" y="2810"/>
                    <a:pt x="3569" y="2811"/>
                    <a:pt x="3570" y="2811"/>
                  </a:cubicBezTo>
                  <a:cubicBezTo>
                    <a:pt x="3578" y="2815"/>
                    <a:pt x="3586" y="2819"/>
                    <a:pt x="3595" y="2823"/>
                  </a:cubicBezTo>
                  <a:cubicBezTo>
                    <a:pt x="3635" y="2826"/>
                    <a:pt x="3670" y="2820"/>
                    <a:pt x="3693" y="2815"/>
                  </a:cubicBezTo>
                  <a:cubicBezTo>
                    <a:pt x="3671" y="2811"/>
                    <a:pt x="3651" y="2805"/>
                    <a:pt x="3631" y="2796"/>
                  </a:cubicBezTo>
                  <a:cubicBezTo>
                    <a:pt x="3630" y="2796"/>
                    <a:pt x="3629" y="2795"/>
                    <a:pt x="3628" y="2795"/>
                  </a:cubicBezTo>
                  <a:cubicBezTo>
                    <a:pt x="3627" y="2794"/>
                    <a:pt x="3626" y="2794"/>
                    <a:pt x="3625" y="2793"/>
                  </a:cubicBezTo>
                  <a:cubicBezTo>
                    <a:pt x="3625" y="2793"/>
                    <a:pt x="3625" y="2793"/>
                    <a:pt x="3625" y="2793"/>
                  </a:cubicBezTo>
                  <a:cubicBezTo>
                    <a:pt x="3616" y="2789"/>
                    <a:pt x="3607" y="2784"/>
                    <a:pt x="3599" y="2778"/>
                  </a:cubicBezTo>
                  <a:cubicBezTo>
                    <a:pt x="3519" y="2725"/>
                    <a:pt x="3478" y="2635"/>
                    <a:pt x="3461" y="2585"/>
                  </a:cubicBezTo>
                  <a:cubicBezTo>
                    <a:pt x="3459" y="2583"/>
                    <a:pt x="3449" y="2577"/>
                    <a:pt x="3449" y="2577"/>
                  </a:cubicBezTo>
                  <a:cubicBezTo>
                    <a:pt x="3442" y="2573"/>
                    <a:pt x="3436" y="2568"/>
                    <a:pt x="3430" y="2562"/>
                  </a:cubicBezTo>
                  <a:cubicBezTo>
                    <a:pt x="3436" y="2616"/>
                    <a:pt x="3455" y="2706"/>
                    <a:pt x="3514" y="2738"/>
                  </a:cubicBezTo>
                  <a:lnTo>
                    <a:pt x="3531" y="2746"/>
                  </a:lnTo>
                  <a:lnTo>
                    <a:pt x="3512" y="2751"/>
                  </a:lnTo>
                  <a:cubicBezTo>
                    <a:pt x="3509" y="2751"/>
                    <a:pt x="3430" y="2766"/>
                    <a:pt x="3351" y="2554"/>
                  </a:cubicBezTo>
                  <a:cubicBezTo>
                    <a:pt x="3348" y="2581"/>
                    <a:pt x="3341" y="2604"/>
                    <a:pt x="3331" y="2621"/>
                  </a:cubicBezTo>
                  <a:lnTo>
                    <a:pt x="3327" y="2627"/>
                  </a:lnTo>
                  <a:lnTo>
                    <a:pt x="3322" y="2624"/>
                  </a:lnTo>
                  <a:cubicBezTo>
                    <a:pt x="3321" y="2624"/>
                    <a:pt x="3316" y="2622"/>
                    <a:pt x="3308" y="2617"/>
                  </a:cubicBezTo>
                  <a:cubicBezTo>
                    <a:pt x="3320" y="2639"/>
                    <a:pt x="3333" y="2659"/>
                    <a:pt x="3346" y="2678"/>
                  </a:cubicBezTo>
                  <a:cubicBezTo>
                    <a:pt x="3417" y="2727"/>
                    <a:pt x="3490" y="2770"/>
                    <a:pt x="3565" y="2808"/>
                  </a:cubicBezTo>
                  <a:close/>
                  <a:moveTo>
                    <a:pt x="3229" y="2162"/>
                  </a:moveTo>
                  <a:lnTo>
                    <a:pt x="3240" y="2153"/>
                  </a:lnTo>
                  <a:lnTo>
                    <a:pt x="3250" y="2145"/>
                  </a:lnTo>
                  <a:cubicBezTo>
                    <a:pt x="3272" y="2127"/>
                    <a:pt x="3325" y="2076"/>
                    <a:pt x="3325" y="2076"/>
                  </a:cubicBezTo>
                  <a:lnTo>
                    <a:pt x="3339" y="2061"/>
                  </a:lnTo>
                  <a:cubicBezTo>
                    <a:pt x="3340" y="2060"/>
                    <a:pt x="3377" y="2019"/>
                    <a:pt x="3396" y="1995"/>
                  </a:cubicBezTo>
                  <a:cubicBezTo>
                    <a:pt x="3405" y="1963"/>
                    <a:pt x="3417" y="1934"/>
                    <a:pt x="3431" y="1908"/>
                  </a:cubicBezTo>
                  <a:cubicBezTo>
                    <a:pt x="3424" y="1912"/>
                    <a:pt x="3413" y="1917"/>
                    <a:pt x="3412" y="1918"/>
                  </a:cubicBezTo>
                  <a:cubicBezTo>
                    <a:pt x="3375" y="1972"/>
                    <a:pt x="3282" y="2102"/>
                    <a:pt x="3218" y="2150"/>
                  </a:cubicBezTo>
                  <a:lnTo>
                    <a:pt x="3198" y="2165"/>
                  </a:lnTo>
                  <a:lnTo>
                    <a:pt x="3207" y="2142"/>
                  </a:lnTo>
                  <a:cubicBezTo>
                    <a:pt x="3208" y="2140"/>
                    <a:pt x="3258" y="2010"/>
                    <a:pt x="3348" y="1924"/>
                  </a:cubicBezTo>
                  <a:cubicBezTo>
                    <a:pt x="3349" y="1919"/>
                    <a:pt x="3350" y="1914"/>
                    <a:pt x="3352" y="1908"/>
                  </a:cubicBezTo>
                  <a:cubicBezTo>
                    <a:pt x="3312" y="1940"/>
                    <a:pt x="3267" y="1968"/>
                    <a:pt x="3217" y="1992"/>
                  </a:cubicBezTo>
                  <a:cubicBezTo>
                    <a:pt x="3213" y="2005"/>
                    <a:pt x="3209" y="2020"/>
                    <a:pt x="3205" y="2034"/>
                  </a:cubicBezTo>
                  <a:lnTo>
                    <a:pt x="3201" y="2053"/>
                  </a:lnTo>
                  <a:cubicBezTo>
                    <a:pt x="3191" y="2096"/>
                    <a:pt x="3186" y="2134"/>
                    <a:pt x="3185" y="2169"/>
                  </a:cubicBezTo>
                  <a:lnTo>
                    <a:pt x="3185" y="2181"/>
                  </a:lnTo>
                  <a:lnTo>
                    <a:pt x="3185" y="2184"/>
                  </a:lnTo>
                  <a:lnTo>
                    <a:pt x="3185" y="2186"/>
                  </a:lnTo>
                  <a:cubicBezTo>
                    <a:pt x="3185" y="2186"/>
                    <a:pt x="3185" y="2191"/>
                    <a:pt x="3185" y="2193"/>
                  </a:cubicBezTo>
                  <a:cubicBezTo>
                    <a:pt x="3192" y="2188"/>
                    <a:pt x="3203" y="2181"/>
                    <a:pt x="3216" y="2172"/>
                  </a:cubicBezTo>
                  <a:lnTo>
                    <a:pt x="3229" y="2162"/>
                  </a:lnTo>
                  <a:close/>
                  <a:moveTo>
                    <a:pt x="3233" y="2119"/>
                  </a:moveTo>
                  <a:cubicBezTo>
                    <a:pt x="3285" y="2070"/>
                    <a:pt x="3348" y="1984"/>
                    <a:pt x="3385" y="1932"/>
                  </a:cubicBezTo>
                  <a:cubicBezTo>
                    <a:pt x="3376" y="1936"/>
                    <a:pt x="3355" y="1947"/>
                    <a:pt x="3355" y="1947"/>
                  </a:cubicBezTo>
                  <a:lnTo>
                    <a:pt x="3343" y="1953"/>
                  </a:lnTo>
                  <a:cubicBezTo>
                    <a:pt x="3343" y="1953"/>
                    <a:pt x="3344" y="1948"/>
                    <a:pt x="3344" y="1948"/>
                  </a:cubicBezTo>
                  <a:cubicBezTo>
                    <a:pt x="3289" y="2007"/>
                    <a:pt x="3250" y="2081"/>
                    <a:pt x="3233" y="2119"/>
                  </a:cubicBezTo>
                  <a:close/>
                  <a:moveTo>
                    <a:pt x="3463" y="2050"/>
                  </a:moveTo>
                  <a:cubicBezTo>
                    <a:pt x="3462" y="2060"/>
                    <a:pt x="3461" y="2071"/>
                    <a:pt x="3461" y="2083"/>
                  </a:cubicBezTo>
                  <a:cubicBezTo>
                    <a:pt x="3461" y="2099"/>
                    <a:pt x="3463" y="2117"/>
                    <a:pt x="3465" y="2135"/>
                  </a:cubicBezTo>
                  <a:cubicBezTo>
                    <a:pt x="3474" y="2090"/>
                    <a:pt x="3492" y="2046"/>
                    <a:pt x="3508" y="2014"/>
                  </a:cubicBezTo>
                  <a:cubicBezTo>
                    <a:pt x="3493" y="2027"/>
                    <a:pt x="3478" y="2039"/>
                    <a:pt x="3463" y="2050"/>
                  </a:cubicBezTo>
                  <a:close/>
                  <a:moveTo>
                    <a:pt x="3646" y="1788"/>
                  </a:moveTo>
                  <a:cubicBezTo>
                    <a:pt x="3643" y="1788"/>
                    <a:pt x="3640" y="1788"/>
                    <a:pt x="3639" y="1788"/>
                  </a:cubicBezTo>
                  <a:cubicBezTo>
                    <a:pt x="3607" y="1809"/>
                    <a:pt x="3570" y="1831"/>
                    <a:pt x="3528" y="1855"/>
                  </a:cubicBezTo>
                  <a:cubicBezTo>
                    <a:pt x="3490" y="1909"/>
                    <a:pt x="3464" y="1967"/>
                    <a:pt x="3451" y="2002"/>
                  </a:cubicBezTo>
                  <a:cubicBezTo>
                    <a:pt x="3500" y="1960"/>
                    <a:pt x="3575" y="1885"/>
                    <a:pt x="3617" y="1842"/>
                  </a:cubicBezTo>
                  <a:cubicBezTo>
                    <a:pt x="3625" y="1822"/>
                    <a:pt x="3635" y="1804"/>
                    <a:pt x="3646" y="1788"/>
                  </a:cubicBezTo>
                  <a:close/>
                  <a:moveTo>
                    <a:pt x="3305" y="2262"/>
                  </a:moveTo>
                  <a:cubicBezTo>
                    <a:pt x="3322" y="2206"/>
                    <a:pt x="3350" y="2122"/>
                    <a:pt x="3378" y="2072"/>
                  </a:cubicBezTo>
                  <a:cubicBezTo>
                    <a:pt x="3381" y="2057"/>
                    <a:pt x="3384" y="2042"/>
                    <a:pt x="3387" y="2028"/>
                  </a:cubicBezTo>
                  <a:cubicBezTo>
                    <a:pt x="3371" y="2047"/>
                    <a:pt x="3354" y="2066"/>
                    <a:pt x="3338" y="2083"/>
                  </a:cubicBezTo>
                  <a:cubicBezTo>
                    <a:pt x="3328" y="2124"/>
                    <a:pt x="3311" y="2197"/>
                    <a:pt x="3305" y="2262"/>
                  </a:cubicBezTo>
                  <a:close/>
                  <a:moveTo>
                    <a:pt x="3200" y="2000"/>
                  </a:moveTo>
                  <a:cubicBezTo>
                    <a:pt x="3189" y="2005"/>
                    <a:pt x="3177" y="2010"/>
                    <a:pt x="3166" y="2015"/>
                  </a:cubicBezTo>
                  <a:cubicBezTo>
                    <a:pt x="3151" y="2044"/>
                    <a:pt x="3106" y="2136"/>
                    <a:pt x="3082" y="2197"/>
                  </a:cubicBezTo>
                  <a:cubicBezTo>
                    <a:pt x="3110" y="2152"/>
                    <a:pt x="3152" y="2087"/>
                    <a:pt x="3188" y="2047"/>
                  </a:cubicBezTo>
                  <a:cubicBezTo>
                    <a:pt x="3191" y="2031"/>
                    <a:pt x="3195" y="2015"/>
                    <a:pt x="3200" y="2000"/>
                  </a:cubicBezTo>
                  <a:close/>
                  <a:moveTo>
                    <a:pt x="3606" y="1873"/>
                  </a:moveTo>
                  <a:cubicBezTo>
                    <a:pt x="3551" y="1929"/>
                    <a:pt x="3479" y="1999"/>
                    <a:pt x="3440" y="2029"/>
                  </a:cubicBezTo>
                  <a:lnTo>
                    <a:pt x="3422" y="2043"/>
                  </a:lnTo>
                  <a:lnTo>
                    <a:pt x="3428" y="2021"/>
                  </a:lnTo>
                  <a:cubicBezTo>
                    <a:pt x="3429" y="2021"/>
                    <a:pt x="3454" y="1944"/>
                    <a:pt x="3501" y="1870"/>
                  </a:cubicBezTo>
                  <a:cubicBezTo>
                    <a:pt x="3490" y="1876"/>
                    <a:pt x="3455" y="1895"/>
                    <a:pt x="3454" y="1896"/>
                  </a:cubicBezTo>
                  <a:cubicBezTo>
                    <a:pt x="3441" y="1918"/>
                    <a:pt x="3429" y="1944"/>
                    <a:pt x="3419" y="1972"/>
                  </a:cubicBezTo>
                  <a:cubicBezTo>
                    <a:pt x="3416" y="1982"/>
                    <a:pt x="3412" y="1991"/>
                    <a:pt x="3410" y="2001"/>
                  </a:cubicBezTo>
                  <a:cubicBezTo>
                    <a:pt x="3405" y="2016"/>
                    <a:pt x="3401" y="2033"/>
                    <a:pt x="3397" y="2050"/>
                  </a:cubicBezTo>
                  <a:lnTo>
                    <a:pt x="3392" y="2075"/>
                  </a:lnTo>
                  <a:lnTo>
                    <a:pt x="3392" y="2079"/>
                  </a:lnTo>
                  <a:cubicBezTo>
                    <a:pt x="3397" y="2076"/>
                    <a:pt x="3410" y="2068"/>
                    <a:pt x="3410" y="2068"/>
                  </a:cubicBezTo>
                  <a:lnTo>
                    <a:pt x="3421" y="2061"/>
                  </a:lnTo>
                  <a:cubicBezTo>
                    <a:pt x="3465" y="2033"/>
                    <a:pt x="3532" y="1982"/>
                    <a:pt x="3599" y="1899"/>
                  </a:cubicBezTo>
                  <a:cubicBezTo>
                    <a:pt x="3601" y="1890"/>
                    <a:pt x="3604" y="1882"/>
                    <a:pt x="3606" y="1873"/>
                  </a:cubicBezTo>
                  <a:close/>
                  <a:moveTo>
                    <a:pt x="3596" y="1658"/>
                  </a:moveTo>
                  <a:cubicBezTo>
                    <a:pt x="3556" y="1697"/>
                    <a:pt x="3486" y="1787"/>
                    <a:pt x="3443" y="1844"/>
                  </a:cubicBezTo>
                  <a:cubicBezTo>
                    <a:pt x="3499" y="1800"/>
                    <a:pt x="3608" y="1713"/>
                    <a:pt x="3666" y="1659"/>
                  </a:cubicBezTo>
                  <a:cubicBezTo>
                    <a:pt x="3643" y="1660"/>
                    <a:pt x="3619" y="1660"/>
                    <a:pt x="3596" y="1658"/>
                  </a:cubicBezTo>
                  <a:close/>
                  <a:moveTo>
                    <a:pt x="3172" y="2216"/>
                  </a:moveTo>
                  <a:cubicBezTo>
                    <a:pt x="3172" y="2216"/>
                    <a:pt x="3171" y="2207"/>
                    <a:pt x="3171" y="2206"/>
                  </a:cubicBezTo>
                  <a:cubicBezTo>
                    <a:pt x="3163" y="2217"/>
                    <a:pt x="3155" y="2227"/>
                    <a:pt x="3147" y="2237"/>
                  </a:cubicBezTo>
                  <a:cubicBezTo>
                    <a:pt x="3146" y="2250"/>
                    <a:pt x="3146" y="2263"/>
                    <a:pt x="3146" y="2275"/>
                  </a:cubicBezTo>
                  <a:cubicBezTo>
                    <a:pt x="3146" y="2316"/>
                    <a:pt x="3149" y="2357"/>
                    <a:pt x="3152" y="2387"/>
                  </a:cubicBezTo>
                  <a:cubicBezTo>
                    <a:pt x="3167" y="2324"/>
                    <a:pt x="3192" y="2242"/>
                    <a:pt x="3208" y="2194"/>
                  </a:cubicBezTo>
                  <a:cubicBezTo>
                    <a:pt x="3191" y="2206"/>
                    <a:pt x="3182" y="2211"/>
                    <a:pt x="3182" y="2211"/>
                  </a:cubicBezTo>
                  <a:lnTo>
                    <a:pt x="3172" y="2216"/>
                  </a:lnTo>
                  <a:close/>
                  <a:moveTo>
                    <a:pt x="3534" y="1651"/>
                  </a:moveTo>
                  <a:cubicBezTo>
                    <a:pt x="3525" y="1649"/>
                    <a:pt x="3515" y="1647"/>
                    <a:pt x="3507" y="1645"/>
                  </a:cubicBezTo>
                  <a:cubicBezTo>
                    <a:pt x="3436" y="1725"/>
                    <a:pt x="3344" y="1754"/>
                    <a:pt x="3287" y="1765"/>
                  </a:cubicBezTo>
                  <a:cubicBezTo>
                    <a:pt x="3326" y="1768"/>
                    <a:pt x="3389" y="1765"/>
                    <a:pt x="3453" y="1736"/>
                  </a:cubicBezTo>
                  <a:cubicBezTo>
                    <a:pt x="3483" y="1700"/>
                    <a:pt x="3513" y="1670"/>
                    <a:pt x="3534" y="1651"/>
                  </a:cubicBezTo>
                  <a:close/>
                  <a:moveTo>
                    <a:pt x="3171" y="1961"/>
                  </a:moveTo>
                  <a:cubicBezTo>
                    <a:pt x="3188" y="1956"/>
                    <a:pt x="3237" y="1932"/>
                    <a:pt x="3377" y="1846"/>
                  </a:cubicBezTo>
                  <a:cubicBezTo>
                    <a:pt x="3381" y="1839"/>
                    <a:pt x="3385" y="1832"/>
                    <a:pt x="3389" y="1825"/>
                  </a:cubicBezTo>
                  <a:cubicBezTo>
                    <a:pt x="3358" y="1830"/>
                    <a:pt x="3327" y="1832"/>
                    <a:pt x="3298" y="1829"/>
                  </a:cubicBezTo>
                  <a:cubicBezTo>
                    <a:pt x="3261" y="1865"/>
                    <a:pt x="3196" y="1928"/>
                    <a:pt x="3172" y="1960"/>
                  </a:cubicBezTo>
                  <a:lnTo>
                    <a:pt x="3173" y="1959"/>
                  </a:lnTo>
                  <a:cubicBezTo>
                    <a:pt x="3173" y="1959"/>
                    <a:pt x="3172" y="1960"/>
                    <a:pt x="3171" y="1961"/>
                  </a:cubicBezTo>
                  <a:close/>
                  <a:moveTo>
                    <a:pt x="3229" y="1800"/>
                  </a:moveTo>
                  <a:lnTo>
                    <a:pt x="3240" y="1804"/>
                  </a:lnTo>
                  <a:cubicBezTo>
                    <a:pt x="3257" y="1809"/>
                    <a:pt x="3275" y="1813"/>
                    <a:pt x="3294" y="1815"/>
                  </a:cubicBezTo>
                  <a:lnTo>
                    <a:pt x="3307" y="1816"/>
                  </a:lnTo>
                  <a:cubicBezTo>
                    <a:pt x="3336" y="1818"/>
                    <a:pt x="3367" y="1815"/>
                    <a:pt x="3399" y="1809"/>
                  </a:cubicBezTo>
                  <a:cubicBezTo>
                    <a:pt x="3409" y="1792"/>
                    <a:pt x="3421" y="1776"/>
                    <a:pt x="3435" y="1759"/>
                  </a:cubicBezTo>
                  <a:cubicBezTo>
                    <a:pt x="3329" y="1797"/>
                    <a:pt x="3233" y="1771"/>
                    <a:pt x="3232" y="1771"/>
                  </a:cubicBezTo>
                  <a:lnTo>
                    <a:pt x="3230" y="1770"/>
                  </a:lnTo>
                  <a:lnTo>
                    <a:pt x="3232" y="1757"/>
                  </a:lnTo>
                  <a:lnTo>
                    <a:pt x="3234" y="1757"/>
                  </a:lnTo>
                  <a:cubicBezTo>
                    <a:pt x="3235" y="1757"/>
                    <a:pt x="3386" y="1756"/>
                    <a:pt x="3491" y="1640"/>
                  </a:cubicBezTo>
                  <a:cubicBezTo>
                    <a:pt x="3476" y="1636"/>
                    <a:pt x="3462" y="1631"/>
                    <a:pt x="3449" y="1626"/>
                  </a:cubicBezTo>
                  <a:cubicBezTo>
                    <a:pt x="3401" y="1663"/>
                    <a:pt x="3279" y="1748"/>
                    <a:pt x="3143" y="1751"/>
                  </a:cubicBezTo>
                  <a:cubicBezTo>
                    <a:pt x="3158" y="1764"/>
                    <a:pt x="3186" y="1786"/>
                    <a:pt x="3229" y="1800"/>
                  </a:cubicBezTo>
                  <a:close/>
                  <a:moveTo>
                    <a:pt x="4113" y="2030"/>
                  </a:moveTo>
                  <a:cubicBezTo>
                    <a:pt x="4119" y="2016"/>
                    <a:pt x="4125" y="1995"/>
                    <a:pt x="4125" y="1972"/>
                  </a:cubicBezTo>
                  <a:cubicBezTo>
                    <a:pt x="4125" y="1953"/>
                    <a:pt x="4121" y="1936"/>
                    <a:pt x="4112" y="1920"/>
                  </a:cubicBezTo>
                  <a:cubicBezTo>
                    <a:pt x="4102" y="1901"/>
                    <a:pt x="4085" y="1884"/>
                    <a:pt x="4063" y="1871"/>
                  </a:cubicBezTo>
                  <a:cubicBezTo>
                    <a:pt x="4047" y="1861"/>
                    <a:pt x="4028" y="1853"/>
                    <a:pt x="4007" y="1847"/>
                  </a:cubicBezTo>
                  <a:cubicBezTo>
                    <a:pt x="3981" y="1839"/>
                    <a:pt x="3951" y="1833"/>
                    <a:pt x="3916" y="1829"/>
                  </a:cubicBezTo>
                  <a:cubicBezTo>
                    <a:pt x="3896" y="1844"/>
                    <a:pt x="3875" y="1861"/>
                    <a:pt x="3853" y="1879"/>
                  </a:cubicBezTo>
                  <a:cubicBezTo>
                    <a:pt x="4029" y="1866"/>
                    <a:pt x="4095" y="1985"/>
                    <a:pt x="4113" y="2030"/>
                  </a:cubicBezTo>
                  <a:close/>
                  <a:moveTo>
                    <a:pt x="3746" y="1650"/>
                  </a:moveTo>
                  <a:cubicBezTo>
                    <a:pt x="3727" y="1653"/>
                    <a:pt x="3708" y="1656"/>
                    <a:pt x="3688" y="1657"/>
                  </a:cubicBezTo>
                  <a:cubicBezTo>
                    <a:pt x="3614" y="1730"/>
                    <a:pt x="3418" y="1882"/>
                    <a:pt x="3409" y="1888"/>
                  </a:cubicBezTo>
                  <a:lnTo>
                    <a:pt x="3408" y="1889"/>
                  </a:lnTo>
                  <a:lnTo>
                    <a:pt x="3398" y="1880"/>
                  </a:lnTo>
                  <a:lnTo>
                    <a:pt x="3399" y="1878"/>
                  </a:lnTo>
                  <a:cubicBezTo>
                    <a:pt x="3404" y="1872"/>
                    <a:pt x="3515" y="1722"/>
                    <a:pt x="3578" y="1657"/>
                  </a:cubicBezTo>
                  <a:cubicBezTo>
                    <a:pt x="3570" y="1656"/>
                    <a:pt x="3561" y="1655"/>
                    <a:pt x="3552" y="1654"/>
                  </a:cubicBezTo>
                  <a:cubicBezTo>
                    <a:pt x="3535" y="1670"/>
                    <a:pt x="3509" y="1695"/>
                    <a:pt x="3481" y="1726"/>
                  </a:cubicBezTo>
                  <a:lnTo>
                    <a:pt x="3463" y="1747"/>
                  </a:lnTo>
                  <a:cubicBezTo>
                    <a:pt x="3446" y="1767"/>
                    <a:pt x="3430" y="1788"/>
                    <a:pt x="3417" y="1808"/>
                  </a:cubicBezTo>
                  <a:cubicBezTo>
                    <a:pt x="3417" y="1808"/>
                    <a:pt x="3409" y="1820"/>
                    <a:pt x="3409" y="1820"/>
                  </a:cubicBezTo>
                  <a:lnTo>
                    <a:pt x="3399" y="1837"/>
                  </a:lnTo>
                  <a:lnTo>
                    <a:pt x="3389" y="1855"/>
                  </a:lnTo>
                  <a:lnTo>
                    <a:pt x="3382" y="1870"/>
                  </a:lnTo>
                  <a:lnTo>
                    <a:pt x="3373" y="1891"/>
                  </a:lnTo>
                  <a:cubicBezTo>
                    <a:pt x="3371" y="1898"/>
                    <a:pt x="3368" y="1905"/>
                    <a:pt x="3366" y="1912"/>
                  </a:cubicBezTo>
                  <a:cubicBezTo>
                    <a:pt x="3366" y="1912"/>
                    <a:pt x="3363" y="1923"/>
                    <a:pt x="3362" y="1927"/>
                  </a:cubicBezTo>
                  <a:cubicBezTo>
                    <a:pt x="3373" y="1922"/>
                    <a:pt x="3403" y="1907"/>
                    <a:pt x="3403" y="1907"/>
                  </a:cubicBezTo>
                  <a:lnTo>
                    <a:pt x="3422" y="1897"/>
                  </a:lnTo>
                  <a:lnTo>
                    <a:pt x="3444" y="1885"/>
                  </a:lnTo>
                  <a:lnTo>
                    <a:pt x="3462" y="1875"/>
                  </a:lnTo>
                  <a:lnTo>
                    <a:pt x="3519" y="1844"/>
                  </a:lnTo>
                  <a:lnTo>
                    <a:pt x="3542" y="1831"/>
                  </a:lnTo>
                  <a:cubicBezTo>
                    <a:pt x="3569" y="1815"/>
                    <a:pt x="3594" y="1800"/>
                    <a:pt x="3616" y="1785"/>
                  </a:cubicBezTo>
                  <a:cubicBezTo>
                    <a:pt x="3596" y="1783"/>
                    <a:pt x="3583" y="1781"/>
                    <a:pt x="3583" y="1781"/>
                  </a:cubicBezTo>
                  <a:lnTo>
                    <a:pt x="3581" y="1781"/>
                  </a:lnTo>
                  <a:lnTo>
                    <a:pt x="3580" y="1768"/>
                  </a:lnTo>
                  <a:lnTo>
                    <a:pt x="3582" y="1767"/>
                  </a:lnTo>
                  <a:cubicBezTo>
                    <a:pt x="3659" y="1742"/>
                    <a:pt x="3713" y="1690"/>
                    <a:pt x="3746" y="1650"/>
                  </a:cubicBezTo>
                  <a:close/>
                  <a:moveTo>
                    <a:pt x="3420" y="2266"/>
                  </a:moveTo>
                  <a:cubicBezTo>
                    <a:pt x="3420" y="2266"/>
                    <a:pt x="3421" y="2238"/>
                    <a:pt x="3421" y="2237"/>
                  </a:cubicBezTo>
                  <a:cubicBezTo>
                    <a:pt x="3417" y="2223"/>
                    <a:pt x="3414" y="2208"/>
                    <a:pt x="3412" y="2192"/>
                  </a:cubicBezTo>
                  <a:cubicBezTo>
                    <a:pt x="3403" y="2216"/>
                    <a:pt x="3394" y="2240"/>
                    <a:pt x="3383" y="2265"/>
                  </a:cubicBezTo>
                  <a:cubicBezTo>
                    <a:pt x="3386" y="2319"/>
                    <a:pt x="3400" y="2445"/>
                    <a:pt x="3453" y="2503"/>
                  </a:cubicBezTo>
                  <a:cubicBezTo>
                    <a:pt x="3442" y="2458"/>
                    <a:pt x="3420" y="2358"/>
                    <a:pt x="3420" y="2266"/>
                  </a:cubicBezTo>
                  <a:close/>
                  <a:moveTo>
                    <a:pt x="3574" y="1590"/>
                  </a:moveTo>
                  <a:cubicBezTo>
                    <a:pt x="3619" y="1597"/>
                    <a:pt x="3696" y="1601"/>
                    <a:pt x="3794" y="1577"/>
                  </a:cubicBezTo>
                  <a:lnTo>
                    <a:pt x="3796" y="1576"/>
                  </a:lnTo>
                  <a:cubicBezTo>
                    <a:pt x="3796" y="1576"/>
                    <a:pt x="3804" y="1574"/>
                    <a:pt x="3806" y="1574"/>
                  </a:cubicBezTo>
                  <a:cubicBezTo>
                    <a:pt x="3806" y="1571"/>
                    <a:pt x="3806" y="1567"/>
                    <a:pt x="3806" y="1567"/>
                  </a:cubicBezTo>
                  <a:cubicBezTo>
                    <a:pt x="3806" y="1567"/>
                    <a:pt x="3806" y="1557"/>
                    <a:pt x="3806" y="1553"/>
                  </a:cubicBezTo>
                  <a:cubicBezTo>
                    <a:pt x="3764" y="1566"/>
                    <a:pt x="3683" y="1586"/>
                    <a:pt x="3574" y="1590"/>
                  </a:cubicBezTo>
                  <a:close/>
                  <a:moveTo>
                    <a:pt x="3543" y="2575"/>
                  </a:moveTo>
                  <a:cubicBezTo>
                    <a:pt x="3543" y="2574"/>
                    <a:pt x="3515" y="2526"/>
                    <a:pt x="3505" y="2496"/>
                  </a:cubicBezTo>
                  <a:lnTo>
                    <a:pt x="3499" y="2478"/>
                  </a:lnTo>
                  <a:cubicBezTo>
                    <a:pt x="3492" y="2453"/>
                    <a:pt x="3485" y="2424"/>
                    <a:pt x="3479" y="2393"/>
                  </a:cubicBezTo>
                  <a:lnTo>
                    <a:pt x="3475" y="2367"/>
                  </a:lnTo>
                  <a:cubicBezTo>
                    <a:pt x="3475" y="2367"/>
                    <a:pt x="3472" y="2342"/>
                    <a:pt x="3471" y="2341"/>
                  </a:cubicBezTo>
                  <a:cubicBezTo>
                    <a:pt x="3457" y="2321"/>
                    <a:pt x="3444" y="2299"/>
                    <a:pt x="3435" y="2276"/>
                  </a:cubicBezTo>
                  <a:cubicBezTo>
                    <a:pt x="3436" y="2393"/>
                    <a:pt x="3472" y="2521"/>
                    <a:pt x="3472" y="2523"/>
                  </a:cubicBezTo>
                  <a:lnTo>
                    <a:pt x="3478" y="2542"/>
                  </a:lnTo>
                  <a:lnTo>
                    <a:pt x="3461" y="2531"/>
                  </a:lnTo>
                  <a:cubicBezTo>
                    <a:pt x="3397" y="2486"/>
                    <a:pt x="3377" y="2365"/>
                    <a:pt x="3371" y="2292"/>
                  </a:cubicBezTo>
                  <a:cubicBezTo>
                    <a:pt x="3361" y="2312"/>
                    <a:pt x="3351" y="2332"/>
                    <a:pt x="3340" y="2352"/>
                  </a:cubicBezTo>
                  <a:cubicBezTo>
                    <a:pt x="3355" y="2428"/>
                    <a:pt x="3381" y="2488"/>
                    <a:pt x="3417" y="2529"/>
                  </a:cubicBezTo>
                  <a:lnTo>
                    <a:pt x="3428" y="2541"/>
                  </a:lnTo>
                  <a:cubicBezTo>
                    <a:pt x="3437" y="2550"/>
                    <a:pt x="3447" y="2558"/>
                    <a:pt x="3456" y="2565"/>
                  </a:cubicBezTo>
                  <a:lnTo>
                    <a:pt x="3459" y="2567"/>
                  </a:lnTo>
                  <a:lnTo>
                    <a:pt x="3472" y="2575"/>
                  </a:lnTo>
                  <a:cubicBezTo>
                    <a:pt x="3482" y="2580"/>
                    <a:pt x="3492" y="2585"/>
                    <a:pt x="3502" y="2588"/>
                  </a:cubicBezTo>
                  <a:lnTo>
                    <a:pt x="3516" y="2592"/>
                  </a:lnTo>
                  <a:cubicBezTo>
                    <a:pt x="3526" y="2595"/>
                    <a:pt x="3536" y="2597"/>
                    <a:pt x="3547" y="2597"/>
                  </a:cubicBezTo>
                  <a:lnTo>
                    <a:pt x="3558" y="2598"/>
                  </a:lnTo>
                  <a:cubicBezTo>
                    <a:pt x="3558" y="2598"/>
                    <a:pt x="3562" y="2598"/>
                    <a:pt x="3565" y="2598"/>
                  </a:cubicBezTo>
                  <a:cubicBezTo>
                    <a:pt x="3560" y="2594"/>
                    <a:pt x="3555" y="2589"/>
                    <a:pt x="3554" y="2588"/>
                  </a:cubicBezTo>
                  <a:lnTo>
                    <a:pt x="3543" y="2575"/>
                  </a:lnTo>
                  <a:close/>
                  <a:moveTo>
                    <a:pt x="3874" y="1573"/>
                  </a:moveTo>
                  <a:cubicBezTo>
                    <a:pt x="3874" y="1573"/>
                    <a:pt x="3874" y="1574"/>
                    <a:pt x="3875" y="1574"/>
                  </a:cubicBezTo>
                  <a:cubicBezTo>
                    <a:pt x="3877" y="1580"/>
                    <a:pt x="3888" y="1585"/>
                    <a:pt x="3908" y="1583"/>
                  </a:cubicBezTo>
                  <a:cubicBezTo>
                    <a:pt x="3931" y="1582"/>
                    <a:pt x="3945" y="1540"/>
                    <a:pt x="3951" y="1519"/>
                  </a:cubicBezTo>
                  <a:cubicBezTo>
                    <a:pt x="3939" y="1519"/>
                    <a:pt x="3925" y="1520"/>
                    <a:pt x="3910" y="1521"/>
                  </a:cubicBezTo>
                  <a:cubicBezTo>
                    <a:pt x="3908" y="1539"/>
                    <a:pt x="3901" y="1546"/>
                    <a:pt x="3883" y="1561"/>
                  </a:cubicBezTo>
                  <a:cubicBezTo>
                    <a:pt x="3877" y="1565"/>
                    <a:pt x="3874" y="1569"/>
                    <a:pt x="3874" y="1573"/>
                  </a:cubicBezTo>
                  <a:close/>
                  <a:moveTo>
                    <a:pt x="3025" y="2337"/>
                  </a:moveTo>
                  <a:cubicBezTo>
                    <a:pt x="3044" y="2325"/>
                    <a:pt x="3064" y="2308"/>
                    <a:pt x="3087" y="2285"/>
                  </a:cubicBezTo>
                  <a:lnTo>
                    <a:pt x="3100" y="2271"/>
                  </a:lnTo>
                  <a:cubicBezTo>
                    <a:pt x="3111" y="2259"/>
                    <a:pt x="3122" y="2246"/>
                    <a:pt x="3134" y="2231"/>
                  </a:cubicBezTo>
                  <a:lnTo>
                    <a:pt x="3145" y="2217"/>
                  </a:lnTo>
                  <a:cubicBezTo>
                    <a:pt x="3145" y="2217"/>
                    <a:pt x="3170" y="2184"/>
                    <a:pt x="3170" y="2183"/>
                  </a:cubicBezTo>
                  <a:cubicBezTo>
                    <a:pt x="3170" y="2182"/>
                    <a:pt x="3170" y="2182"/>
                    <a:pt x="3170" y="2181"/>
                  </a:cubicBezTo>
                  <a:cubicBezTo>
                    <a:pt x="3170" y="2150"/>
                    <a:pt x="3174" y="2115"/>
                    <a:pt x="3182" y="2076"/>
                  </a:cubicBezTo>
                  <a:cubicBezTo>
                    <a:pt x="3128" y="2144"/>
                    <a:pt x="3064" y="2253"/>
                    <a:pt x="3064" y="2254"/>
                  </a:cubicBezTo>
                  <a:lnTo>
                    <a:pt x="3050" y="2276"/>
                  </a:lnTo>
                  <a:lnTo>
                    <a:pt x="3050" y="2250"/>
                  </a:lnTo>
                  <a:cubicBezTo>
                    <a:pt x="3050" y="2222"/>
                    <a:pt x="3109" y="2097"/>
                    <a:pt x="3146" y="2022"/>
                  </a:cubicBezTo>
                  <a:cubicBezTo>
                    <a:pt x="3139" y="2025"/>
                    <a:pt x="3120" y="2031"/>
                    <a:pt x="3119" y="2032"/>
                  </a:cubicBezTo>
                  <a:cubicBezTo>
                    <a:pt x="3035" y="2119"/>
                    <a:pt x="3023" y="2232"/>
                    <a:pt x="3023" y="2291"/>
                  </a:cubicBezTo>
                  <a:cubicBezTo>
                    <a:pt x="3023" y="2311"/>
                    <a:pt x="3024" y="2326"/>
                    <a:pt x="3025" y="2337"/>
                  </a:cubicBezTo>
                  <a:close/>
                  <a:moveTo>
                    <a:pt x="3815" y="1531"/>
                  </a:moveTo>
                  <a:lnTo>
                    <a:pt x="3784" y="1534"/>
                  </a:lnTo>
                  <a:lnTo>
                    <a:pt x="3726" y="1540"/>
                  </a:lnTo>
                  <a:cubicBezTo>
                    <a:pt x="3597" y="1581"/>
                    <a:pt x="3429" y="1570"/>
                    <a:pt x="3370" y="1564"/>
                  </a:cubicBezTo>
                  <a:cubicBezTo>
                    <a:pt x="3393" y="1582"/>
                    <a:pt x="3420" y="1598"/>
                    <a:pt x="3448" y="1610"/>
                  </a:cubicBezTo>
                  <a:lnTo>
                    <a:pt x="3457" y="1613"/>
                  </a:lnTo>
                  <a:lnTo>
                    <a:pt x="3459" y="1614"/>
                  </a:lnTo>
                  <a:cubicBezTo>
                    <a:pt x="3474" y="1620"/>
                    <a:pt x="3489" y="1625"/>
                    <a:pt x="3503" y="1629"/>
                  </a:cubicBezTo>
                  <a:lnTo>
                    <a:pt x="3513" y="1631"/>
                  </a:lnTo>
                  <a:lnTo>
                    <a:pt x="3514" y="1631"/>
                  </a:lnTo>
                  <a:cubicBezTo>
                    <a:pt x="3525" y="1634"/>
                    <a:pt x="3537" y="1636"/>
                    <a:pt x="3549" y="1638"/>
                  </a:cubicBezTo>
                  <a:lnTo>
                    <a:pt x="3562" y="1640"/>
                  </a:lnTo>
                  <a:cubicBezTo>
                    <a:pt x="3573" y="1642"/>
                    <a:pt x="3583" y="1643"/>
                    <a:pt x="3593" y="1643"/>
                  </a:cubicBezTo>
                  <a:lnTo>
                    <a:pt x="3607" y="1644"/>
                  </a:lnTo>
                  <a:cubicBezTo>
                    <a:pt x="3631" y="1646"/>
                    <a:pt x="3657" y="1645"/>
                    <a:pt x="3683" y="1643"/>
                  </a:cubicBezTo>
                  <a:lnTo>
                    <a:pt x="3698" y="1642"/>
                  </a:lnTo>
                  <a:cubicBezTo>
                    <a:pt x="3719" y="1640"/>
                    <a:pt x="3739" y="1637"/>
                    <a:pt x="3758" y="1633"/>
                  </a:cubicBezTo>
                  <a:cubicBezTo>
                    <a:pt x="3768" y="1620"/>
                    <a:pt x="3776" y="1607"/>
                    <a:pt x="3784" y="1594"/>
                  </a:cubicBezTo>
                  <a:cubicBezTo>
                    <a:pt x="3619" y="1630"/>
                    <a:pt x="3506" y="1588"/>
                    <a:pt x="3505" y="1587"/>
                  </a:cubicBezTo>
                  <a:lnTo>
                    <a:pt x="3504" y="1587"/>
                  </a:lnTo>
                  <a:lnTo>
                    <a:pt x="3501" y="1576"/>
                  </a:lnTo>
                  <a:lnTo>
                    <a:pt x="3504" y="1576"/>
                  </a:lnTo>
                  <a:cubicBezTo>
                    <a:pt x="3670" y="1581"/>
                    <a:pt x="3795" y="1542"/>
                    <a:pt x="3808" y="1537"/>
                  </a:cubicBezTo>
                  <a:lnTo>
                    <a:pt x="3819" y="1534"/>
                  </a:lnTo>
                  <a:lnTo>
                    <a:pt x="3822" y="1533"/>
                  </a:lnTo>
                  <a:lnTo>
                    <a:pt x="3821" y="1547"/>
                  </a:lnTo>
                  <a:cubicBezTo>
                    <a:pt x="3820" y="1551"/>
                    <a:pt x="3820" y="1555"/>
                    <a:pt x="3820" y="1558"/>
                  </a:cubicBezTo>
                  <a:cubicBezTo>
                    <a:pt x="3820" y="1563"/>
                    <a:pt x="3820" y="1568"/>
                    <a:pt x="3821" y="1572"/>
                  </a:cubicBezTo>
                  <a:lnTo>
                    <a:pt x="3822" y="1582"/>
                  </a:lnTo>
                  <a:cubicBezTo>
                    <a:pt x="3823" y="1590"/>
                    <a:pt x="3825" y="1597"/>
                    <a:pt x="3828" y="1603"/>
                  </a:cubicBezTo>
                  <a:cubicBezTo>
                    <a:pt x="3846" y="1625"/>
                    <a:pt x="3875" y="1637"/>
                    <a:pt x="3917" y="1639"/>
                  </a:cubicBezTo>
                  <a:cubicBezTo>
                    <a:pt x="3943" y="1640"/>
                    <a:pt x="3964" y="1633"/>
                    <a:pt x="3981" y="1617"/>
                  </a:cubicBezTo>
                  <a:cubicBezTo>
                    <a:pt x="4011" y="1588"/>
                    <a:pt x="4016" y="1540"/>
                    <a:pt x="4017" y="1523"/>
                  </a:cubicBezTo>
                  <a:cubicBezTo>
                    <a:pt x="4004" y="1520"/>
                    <a:pt x="3988" y="1518"/>
                    <a:pt x="3966" y="1518"/>
                  </a:cubicBezTo>
                  <a:cubicBezTo>
                    <a:pt x="3958" y="1548"/>
                    <a:pt x="3941" y="1595"/>
                    <a:pt x="3909" y="1597"/>
                  </a:cubicBezTo>
                  <a:cubicBezTo>
                    <a:pt x="3884" y="1599"/>
                    <a:pt x="3866" y="1592"/>
                    <a:pt x="3861" y="1579"/>
                  </a:cubicBezTo>
                  <a:cubicBezTo>
                    <a:pt x="3861" y="1577"/>
                    <a:pt x="3860" y="1575"/>
                    <a:pt x="3860" y="1573"/>
                  </a:cubicBezTo>
                  <a:cubicBezTo>
                    <a:pt x="3860" y="1565"/>
                    <a:pt x="3865" y="1557"/>
                    <a:pt x="3874" y="1550"/>
                  </a:cubicBezTo>
                  <a:cubicBezTo>
                    <a:pt x="3889" y="1538"/>
                    <a:pt x="3893" y="1533"/>
                    <a:pt x="3895" y="1522"/>
                  </a:cubicBezTo>
                  <a:cubicBezTo>
                    <a:pt x="3882" y="1524"/>
                    <a:pt x="3821" y="1530"/>
                    <a:pt x="3821" y="1530"/>
                  </a:cubicBezTo>
                  <a:lnTo>
                    <a:pt x="3815" y="1531"/>
                  </a:lnTo>
                  <a:close/>
                  <a:moveTo>
                    <a:pt x="3526" y="2609"/>
                  </a:moveTo>
                  <a:cubicBezTo>
                    <a:pt x="3566" y="2675"/>
                    <a:pt x="3612" y="2716"/>
                    <a:pt x="3662" y="2730"/>
                  </a:cubicBezTo>
                  <a:cubicBezTo>
                    <a:pt x="3685" y="2736"/>
                    <a:pt x="3705" y="2736"/>
                    <a:pt x="3721" y="2734"/>
                  </a:cubicBezTo>
                  <a:cubicBezTo>
                    <a:pt x="3619" y="2725"/>
                    <a:pt x="3568" y="2648"/>
                    <a:pt x="3550" y="2612"/>
                  </a:cubicBezTo>
                  <a:cubicBezTo>
                    <a:pt x="3542" y="2611"/>
                    <a:pt x="3534" y="2610"/>
                    <a:pt x="3526" y="2609"/>
                  </a:cubicBezTo>
                  <a:close/>
                  <a:moveTo>
                    <a:pt x="3478" y="2727"/>
                  </a:moveTo>
                  <a:cubicBezTo>
                    <a:pt x="3431" y="2679"/>
                    <a:pt x="3418" y="2595"/>
                    <a:pt x="3414" y="2547"/>
                  </a:cubicBezTo>
                  <a:cubicBezTo>
                    <a:pt x="3389" y="2520"/>
                    <a:pt x="3367" y="2485"/>
                    <a:pt x="3351" y="2443"/>
                  </a:cubicBezTo>
                  <a:cubicBezTo>
                    <a:pt x="3353" y="2465"/>
                    <a:pt x="3355" y="2485"/>
                    <a:pt x="3355" y="2504"/>
                  </a:cubicBezTo>
                  <a:cubicBezTo>
                    <a:pt x="3355" y="2509"/>
                    <a:pt x="3355" y="2515"/>
                    <a:pt x="3354" y="2520"/>
                  </a:cubicBezTo>
                  <a:cubicBezTo>
                    <a:pt x="3401" y="2660"/>
                    <a:pt x="3448" y="2710"/>
                    <a:pt x="3478" y="2727"/>
                  </a:cubicBezTo>
                  <a:close/>
                  <a:moveTo>
                    <a:pt x="4213" y="1808"/>
                  </a:moveTo>
                  <a:cubicBezTo>
                    <a:pt x="4164" y="1788"/>
                    <a:pt x="4053" y="1783"/>
                    <a:pt x="3990" y="1782"/>
                  </a:cubicBezTo>
                  <a:cubicBezTo>
                    <a:pt x="3972" y="1792"/>
                    <a:pt x="3953" y="1804"/>
                    <a:pt x="3934" y="1817"/>
                  </a:cubicBezTo>
                  <a:cubicBezTo>
                    <a:pt x="3990" y="1825"/>
                    <a:pt x="4036" y="1838"/>
                    <a:pt x="4069" y="1858"/>
                  </a:cubicBezTo>
                  <a:cubicBezTo>
                    <a:pt x="4084" y="1863"/>
                    <a:pt x="4099" y="1870"/>
                    <a:pt x="4114" y="1876"/>
                  </a:cubicBezTo>
                  <a:lnTo>
                    <a:pt x="4114" y="1876"/>
                  </a:lnTo>
                  <a:cubicBezTo>
                    <a:pt x="4164" y="1898"/>
                    <a:pt x="4221" y="1923"/>
                    <a:pt x="4307" y="1931"/>
                  </a:cubicBezTo>
                  <a:cubicBezTo>
                    <a:pt x="4435" y="1943"/>
                    <a:pt x="4514" y="1857"/>
                    <a:pt x="4546" y="1810"/>
                  </a:cubicBezTo>
                  <a:cubicBezTo>
                    <a:pt x="4423" y="1895"/>
                    <a:pt x="4271" y="1832"/>
                    <a:pt x="4213" y="1808"/>
                  </a:cubicBezTo>
                  <a:close/>
                  <a:moveTo>
                    <a:pt x="3759" y="1789"/>
                  </a:moveTo>
                  <a:cubicBezTo>
                    <a:pt x="3743" y="1790"/>
                    <a:pt x="3727" y="1791"/>
                    <a:pt x="3711" y="1791"/>
                  </a:cubicBezTo>
                  <a:cubicBezTo>
                    <a:pt x="3685" y="1824"/>
                    <a:pt x="3667" y="1866"/>
                    <a:pt x="3655" y="1899"/>
                  </a:cubicBezTo>
                  <a:cubicBezTo>
                    <a:pt x="3684" y="1861"/>
                    <a:pt x="3726" y="1820"/>
                    <a:pt x="3759" y="1789"/>
                  </a:cubicBezTo>
                  <a:close/>
                  <a:moveTo>
                    <a:pt x="3472" y="2317"/>
                  </a:moveTo>
                  <a:cubicBezTo>
                    <a:pt x="3472" y="2317"/>
                    <a:pt x="3477" y="2324"/>
                    <a:pt x="3481" y="2329"/>
                  </a:cubicBezTo>
                  <a:cubicBezTo>
                    <a:pt x="3481" y="2309"/>
                    <a:pt x="3483" y="2279"/>
                    <a:pt x="3490" y="2241"/>
                  </a:cubicBezTo>
                  <a:lnTo>
                    <a:pt x="3496" y="2214"/>
                  </a:lnTo>
                  <a:cubicBezTo>
                    <a:pt x="3513" y="2144"/>
                    <a:pt x="3542" y="2078"/>
                    <a:pt x="3582" y="2018"/>
                  </a:cubicBezTo>
                  <a:cubicBezTo>
                    <a:pt x="3583" y="1996"/>
                    <a:pt x="3586" y="1964"/>
                    <a:pt x="3593" y="1929"/>
                  </a:cubicBezTo>
                  <a:cubicBezTo>
                    <a:pt x="3575" y="1949"/>
                    <a:pt x="3557" y="1968"/>
                    <a:pt x="3538" y="1986"/>
                  </a:cubicBezTo>
                  <a:cubicBezTo>
                    <a:pt x="3523" y="2014"/>
                    <a:pt x="3474" y="2106"/>
                    <a:pt x="3474" y="2187"/>
                  </a:cubicBezTo>
                  <a:cubicBezTo>
                    <a:pt x="3474" y="2187"/>
                    <a:pt x="3474" y="2188"/>
                    <a:pt x="3474" y="2189"/>
                  </a:cubicBezTo>
                  <a:lnTo>
                    <a:pt x="3474" y="2191"/>
                  </a:lnTo>
                  <a:lnTo>
                    <a:pt x="3460" y="2193"/>
                  </a:lnTo>
                  <a:lnTo>
                    <a:pt x="3460" y="2191"/>
                  </a:lnTo>
                  <a:cubicBezTo>
                    <a:pt x="3459" y="2189"/>
                    <a:pt x="3447" y="2138"/>
                    <a:pt x="3447" y="2083"/>
                  </a:cubicBezTo>
                  <a:cubicBezTo>
                    <a:pt x="3447" y="2076"/>
                    <a:pt x="3447" y="2068"/>
                    <a:pt x="3448" y="2060"/>
                  </a:cubicBezTo>
                  <a:cubicBezTo>
                    <a:pt x="3439" y="2066"/>
                    <a:pt x="3430" y="2072"/>
                    <a:pt x="3422" y="2077"/>
                  </a:cubicBezTo>
                  <a:cubicBezTo>
                    <a:pt x="3421" y="2092"/>
                    <a:pt x="3420" y="2108"/>
                    <a:pt x="3420" y="2123"/>
                  </a:cubicBezTo>
                  <a:lnTo>
                    <a:pt x="3420" y="2127"/>
                  </a:lnTo>
                  <a:cubicBezTo>
                    <a:pt x="3420" y="2138"/>
                    <a:pt x="3421" y="2149"/>
                    <a:pt x="3422" y="2160"/>
                  </a:cubicBezTo>
                  <a:cubicBezTo>
                    <a:pt x="3423" y="2175"/>
                    <a:pt x="3425" y="2190"/>
                    <a:pt x="3428" y="2205"/>
                  </a:cubicBezTo>
                  <a:cubicBezTo>
                    <a:pt x="3430" y="2215"/>
                    <a:pt x="3433" y="2224"/>
                    <a:pt x="3435" y="2234"/>
                  </a:cubicBezTo>
                  <a:cubicBezTo>
                    <a:pt x="3444" y="2264"/>
                    <a:pt x="3456" y="2292"/>
                    <a:pt x="3472" y="2317"/>
                  </a:cubicBezTo>
                  <a:close/>
                  <a:moveTo>
                    <a:pt x="4185" y="1461"/>
                  </a:moveTo>
                  <a:cubicBezTo>
                    <a:pt x="4157" y="1474"/>
                    <a:pt x="4114" y="1527"/>
                    <a:pt x="4067" y="1584"/>
                  </a:cubicBezTo>
                  <a:cubicBezTo>
                    <a:pt x="4016" y="1646"/>
                    <a:pt x="3958" y="1716"/>
                    <a:pt x="3908" y="1750"/>
                  </a:cubicBezTo>
                  <a:cubicBezTo>
                    <a:pt x="3878" y="1769"/>
                    <a:pt x="3836" y="1782"/>
                    <a:pt x="3782" y="1788"/>
                  </a:cubicBezTo>
                  <a:cubicBezTo>
                    <a:pt x="3744" y="1822"/>
                    <a:pt x="3656" y="1905"/>
                    <a:pt x="3637" y="1955"/>
                  </a:cubicBezTo>
                  <a:lnTo>
                    <a:pt x="3633" y="1971"/>
                  </a:lnTo>
                  <a:lnTo>
                    <a:pt x="3621" y="1970"/>
                  </a:lnTo>
                  <a:lnTo>
                    <a:pt x="3619" y="1970"/>
                  </a:lnTo>
                  <a:lnTo>
                    <a:pt x="3620" y="1968"/>
                  </a:lnTo>
                  <a:cubicBezTo>
                    <a:pt x="3620" y="1968"/>
                    <a:pt x="3620" y="1967"/>
                    <a:pt x="3620" y="1967"/>
                  </a:cubicBezTo>
                  <a:cubicBezTo>
                    <a:pt x="3620" y="1967"/>
                    <a:pt x="3620" y="1964"/>
                    <a:pt x="3620" y="1964"/>
                  </a:cubicBezTo>
                  <a:cubicBezTo>
                    <a:pt x="3621" y="1959"/>
                    <a:pt x="3622" y="1956"/>
                    <a:pt x="3623" y="1952"/>
                  </a:cubicBezTo>
                  <a:cubicBezTo>
                    <a:pt x="3631" y="1923"/>
                    <a:pt x="3653" y="1848"/>
                    <a:pt x="3694" y="1791"/>
                  </a:cubicBezTo>
                  <a:cubicBezTo>
                    <a:pt x="3688" y="1790"/>
                    <a:pt x="3664" y="1789"/>
                    <a:pt x="3662" y="1789"/>
                  </a:cubicBezTo>
                  <a:cubicBezTo>
                    <a:pt x="3654" y="1800"/>
                    <a:pt x="3647" y="1811"/>
                    <a:pt x="3641" y="1824"/>
                  </a:cubicBezTo>
                  <a:cubicBezTo>
                    <a:pt x="3637" y="1832"/>
                    <a:pt x="3633" y="1840"/>
                    <a:pt x="3630" y="1850"/>
                  </a:cubicBezTo>
                  <a:cubicBezTo>
                    <a:pt x="3626" y="1859"/>
                    <a:pt x="3622" y="1869"/>
                    <a:pt x="3619" y="1880"/>
                  </a:cubicBezTo>
                  <a:lnTo>
                    <a:pt x="3612" y="1905"/>
                  </a:lnTo>
                  <a:cubicBezTo>
                    <a:pt x="3605" y="1935"/>
                    <a:pt x="3600" y="1968"/>
                    <a:pt x="3598" y="2002"/>
                  </a:cubicBezTo>
                  <a:lnTo>
                    <a:pt x="3597" y="2021"/>
                  </a:lnTo>
                  <a:cubicBezTo>
                    <a:pt x="3597" y="2021"/>
                    <a:pt x="3596" y="2040"/>
                    <a:pt x="3596" y="2047"/>
                  </a:cubicBezTo>
                  <a:cubicBezTo>
                    <a:pt x="3632" y="2012"/>
                    <a:pt x="3668" y="1978"/>
                    <a:pt x="3704" y="1944"/>
                  </a:cubicBezTo>
                  <a:lnTo>
                    <a:pt x="3719" y="1930"/>
                  </a:lnTo>
                  <a:cubicBezTo>
                    <a:pt x="4028" y="1639"/>
                    <a:pt x="4162" y="1544"/>
                    <a:pt x="4215" y="1514"/>
                  </a:cubicBezTo>
                  <a:cubicBezTo>
                    <a:pt x="4224" y="1508"/>
                    <a:pt x="4230" y="1505"/>
                    <a:pt x="4234" y="1504"/>
                  </a:cubicBezTo>
                  <a:cubicBezTo>
                    <a:pt x="4220" y="1475"/>
                    <a:pt x="4200" y="1465"/>
                    <a:pt x="4185" y="1461"/>
                  </a:cubicBezTo>
                  <a:close/>
                  <a:moveTo>
                    <a:pt x="3674" y="1402"/>
                  </a:moveTo>
                  <a:cubicBezTo>
                    <a:pt x="3664" y="1403"/>
                    <a:pt x="3654" y="1400"/>
                    <a:pt x="3647" y="1394"/>
                  </a:cubicBezTo>
                  <a:cubicBezTo>
                    <a:pt x="3646" y="1393"/>
                    <a:pt x="3645" y="1392"/>
                    <a:pt x="3644" y="1390"/>
                  </a:cubicBezTo>
                  <a:lnTo>
                    <a:pt x="3615" y="1386"/>
                  </a:lnTo>
                  <a:lnTo>
                    <a:pt x="3607" y="1385"/>
                  </a:lnTo>
                  <a:lnTo>
                    <a:pt x="3604" y="1384"/>
                  </a:lnTo>
                  <a:lnTo>
                    <a:pt x="3587" y="1382"/>
                  </a:lnTo>
                  <a:lnTo>
                    <a:pt x="3577" y="1380"/>
                  </a:lnTo>
                  <a:lnTo>
                    <a:pt x="3560" y="1377"/>
                  </a:lnTo>
                  <a:lnTo>
                    <a:pt x="3552" y="1375"/>
                  </a:lnTo>
                  <a:lnTo>
                    <a:pt x="3550" y="1374"/>
                  </a:lnTo>
                  <a:lnTo>
                    <a:pt x="3534" y="1371"/>
                  </a:lnTo>
                  <a:lnTo>
                    <a:pt x="3524" y="1369"/>
                  </a:lnTo>
                  <a:lnTo>
                    <a:pt x="3509" y="1365"/>
                  </a:lnTo>
                  <a:lnTo>
                    <a:pt x="3484" y="1359"/>
                  </a:lnTo>
                  <a:lnTo>
                    <a:pt x="3480" y="1358"/>
                  </a:lnTo>
                  <a:lnTo>
                    <a:pt x="3461" y="1352"/>
                  </a:lnTo>
                  <a:lnTo>
                    <a:pt x="3457" y="1351"/>
                  </a:lnTo>
                  <a:lnTo>
                    <a:pt x="3438" y="1345"/>
                  </a:lnTo>
                  <a:lnTo>
                    <a:pt x="3417" y="1338"/>
                  </a:lnTo>
                  <a:lnTo>
                    <a:pt x="3414" y="1337"/>
                  </a:lnTo>
                  <a:lnTo>
                    <a:pt x="3396" y="1331"/>
                  </a:lnTo>
                  <a:lnTo>
                    <a:pt x="3393" y="1330"/>
                  </a:lnTo>
                  <a:lnTo>
                    <a:pt x="3376" y="1323"/>
                  </a:lnTo>
                  <a:lnTo>
                    <a:pt x="3373" y="1322"/>
                  </a:lnTo>
                  <a:lnTo>
                    <a:pt x="3357" y="1316"/>
                  </a:lnTo>
                  <a:lnTo>
                    <a:pt x="3354" y="1315"/>
                  </a:lnTo>
                  <a:lnTo>
                    <a:pt x="3338" y="1308"/>
                  </a:lnTo>
                  <a:lnTo>
                    <a:pt x="3336" y="1307"/>
                  </a:lnTo>
                  <a:lnTo>
                    <a:pt x="3321" y="1300"/>
                  </a:lnTo>
                  <a:lnTo>
                    <a:pt x="3318" y="1298"/>
                  </a:lnTo>
                  <a:lnTo>
                    <a:pt x="3304" y="1292"/>
                  </a:lnTo>
                  <a:lnTo>
                    <a:pt x="3302" y="1290"/>
                  </a:lnTo>
                  <a:lnTo>
                    <a:pt x="3289" y="1284"/>
                  </a:lnTo>
                  <a:lnTo>
                    <a:pt x="3286" y="1282"/>
                  </a:lnTo>
                  <a:lnTo>
                    <a:pt x="3274" y="1275"/>
                  </a:lnTo>
                  <a:lnTo>
                    <a:pt x="3271" y="1274"/>
                  </a:lnTo>
                  <a:lnTo>
                    <a:pt x="3259" y="1267"/>
                  </a:lnTo>
                  <a:lnTo>
                    <a:pt x="3257" y="1266"/>
                  </a:lnTo>
                  <a:lnTo>
                    <a:pt x="3246" y="1259"/>
                  </a:lnTo>
                  <a:lnTo>
                    <a:pt x="3243" y="1257"/>
                  </a:lnTo>
                  <a:lnTo>
                    <a:pt x="3233" y="1251"/>
                  </a:lnTo>
                  <a:lnTo>
                    <a:pt x="3230" y="1249"/>
                  </a:lnTo>
                  <a:lnTo>
                    <a:pt x="3221" y="1243"/>
                  </a:lnTo>
                  <a:lnTo>
                    <a:pt x="3217" y="1240"/>
                  </a:lnTo>
                  <a:lnTo>
                    <a:pt x="3210" y="1235"/>
                  </a:lnTo>
                  <a:lnTo>
                    <a:pt x="3205" y="1232"/>
                  </a:lnTo>
                  <a:lnTo>
                    <a:pt x="3199" y="1228"/>
                  </a:lnTo>
                  <a:lnTo>
                    <a:pt x="3194" y="1223"/>
                  </a:lnTo>
                  <a:lnTo>
                    <a:pt x="3189" y="1220"/>
                  </a:lnTo>
                  <a:lnTo>
                    <a:pt x="3182" y="1214"/>
                  </a:lnTo>
                  <a:lnTo>
                    <a:pt x="3180" y="1213"/>
                  </a:lnTo>
                  <a:lnTo>
                    <a:pt x="3174" y="1207"/>
                  </a:lnTo>
                  <a:lnTo>
                    <a:pt x="3172" y="1206"/>
                  </a:lnTo>
                  <a:lnTo>
                    <a:pt x="3164" y="1199"/>
                  </a:lnTo>
                  <a:cubicBezTo>
                    <a:pt x="3153" y="1189"/>
                    <a:pt x="3143" y="1180"/>
                    <a:pt x="3134" y="1170"/>
                  </a:cubicBezTo>
                  <a:cubicBezTo>
                    <a:pt x="3132" y="1170"/>
                    <a:pt x="3068" y="1167"/>
                    <a:pt x="3059" y="1167"/>
                  </a:cubicBezTo>
                  <a:cubicBezTo>
                    <a:pt x="3138" y="1242"/>
                    <a:pt x="3317" y="1365"/>
                    <a:pt x="3688" y="1422"/>
                  </a:cubicBezTo>
                  <a:cubicBezTo>
                    <a:pt x="3691" y="1422"/>
                    <a:pt x="3693" y="1422"/>
                    <a:pt x="3695" y="1421"/>
                  </a:cubicBezTo>
                  <a:cubicBezTo>
                    <a:pt x="3731" y="1416"/>
                    <a:pt x="3768" y="1412"/>
                    <a:pt x="3804" y="1407"/>
                  </a:cubicBezTo>
                  <a:cubicBezTo>
                    <a:pt x="3775" y="1405"/>
                    <a:pt x="3745" y="1402"/>
                    <a:pt x="3713" y="1399"/>
                  </a:cubicBezTo>
                  <a:cubicBezTo>
                    <a:pt x="3700" y="1400"/>
                    <a:pt x="3687" y="1401"/>
                    <a:pt x="3674" y="1402"/>
                  </a:cubicBezTo>
                  <a:close/>
                  <a:moveTo>
                    <a:pt x="4326" y="809"/>
                  </a:moveTo>
                  <a:cubicBezTo>
                    <a:pt x="4305" y="807"/>
                    <a:pt x="4291" y="810"/>
                    <a:pt x="4284" y="819"/>
                  </a:cubicBezTo>
                  <a:cubicBezTo>
                    <a:pt x="4278" y="826"/>
                    <a:pt x="4276" y="835"/>
                    <a:pt x="4276" y="848"/>
                  </a:cubicBezTo>
                  <a:lnTo>
                    <a:pt x="4277" y="857"/>
                  </a:lnTo>
                  <a:cubicBezTo>
                    <a:pt x="4278" y="865"/>
                    <a:pt x="4279" y="874"/>
                    <a:pt x="4282" y="885"/>
                  </a:cubicBezTo>
                  <a:cubicBezTo>
                    <a:pt x="4292" y="924"/>
                    <a:pt x="4339" y="1006"/>
                    <a:pt x="4385" y="1084"/>
                  </a:cubicBezTo>
                  <a:cubicBezTo>
                    <a:pt x="4428" y="1158"/>
                    <a:pt x="4444" y="1268"/>
                    <a:pt x="4346" y="1336"/>
                  </a:cubicBezTo>
                  <a:cubicBezTo>
                    <a:pt x="4321" y="1353"/>
                    <a:pt x="4247" y="1393"/>
                    <a:pt x="4088" y="1408"/>
                  </a:cubicBezTo>
                  <a:cubicBezTo>
                    <a:pt x="4140" y="1419"/>
                    <a:pt x="4167" y="1436"/>
                    <a:pt x="4178" y="1446"/>
                  </a:cubicBezTo>
                  <a:lnTo>
                    <a:pt x="4178" y="1446"/>
                  </a:lnTo>
                  <a:cubicBezTo>
                    <a:pt x="4344" y="1429"/>
                    <a:pt x="4405" y="1379"/>
                    <a:pt x="4454" y="1339"/>
                  </a:cubicBezTo>
                  <a:cubicBezTo>
                    <a:pt x="4467" y="1328"/>
                    <a:pt x="4479" y="1317"/>
                    <a:pt x="4493" y="1309"/>
                  </a:cubicBezTo>
                  <a:cubicBezTo>
                    <a:pt x="4511" y="1297"/>
                    <a:pt x="4523" y="1275"/>
                    <a:pt x="4529" y="1243"/>
                  </a:cubicBezTo>
                  <a:cubicBezTo>
                    <a:pt x="4532" y="1228"/>
                    <a:pt x="4533" y="1211"/>
                    <a:pt x="4533" y="1192"/>
                  </a:cubicBezTo>
                  <a:cubicBezTo>
                    <a:pt x="4533" y="1099"/>
                    <a:pt x="4499" y="989"/>
                    <a:pt x="4476" y="958"/>
                  </a:cubicBezTo>
                  <a:cubicBezTo>
                    <a:pt x="4447" y="919"/>
                    <a:pt x="4443" y="874"/>
                    <a:pt x="4443" y="851"/>
                  </a:cubicBezTo>
                  <a:cubicBezTo>
                    <a:pt x="4443" y="851"/>
                    <a:pt x="4444" y="839"/>
                    <a:pt x="4444" y="837"/>
                  </a:cubicBezTo>
                  <a:cubicBezTo>
                    <a:pt x="4409" y="819"/>
                    <a:pt x="4375" y="813"/>
                    <a:pt x="4326" y="809"/>
                  </a:cubicBezTo>
                  <a:close/>
                  <a:moveTo>
                    <a:pt x="3323" y="1179"/>
                  </a:moveTo>
                  <a:cubicBezTo>
                    <a:pt x="3321" y="1179"/>
                    <a:pt x="3165" y="1171"/>
                    <a:pt x="3155" y="1171"/>
                  </a:cubicBezTo>
                  <a:cubicBezTo>
                    <a:pt x="3159" y="1175"/>
                    <a:pt x="3167" y="1182"/>
                    <a:pt x="3167" y="1182"/>
                  </a:cubicBezTo>
                  <a:lnTo>
                    <a:pt x="3167" y="1183"/>
                  </a:lnTo>
                  <a:lnTo>
                    <a:pt x="3171" y="1186"/>
                  </a:lnTo>
                  <a:lnTo>
                    <a:pt x="3174" y="1189"/>
                  </a:lnTo>
                  <a:lnTo>
                    <a:pt x="3177" y="1191"/>
                  </a:lnTo>
                  <a:lnTo>
                    <a:pt x="3182" y="1195"/>
                  </a:lnTo>
                  <a:lnTo>
                    <a:pt x="3185" y="1198"/>
                  </a:lnTo>
                  <a:lnTo>
                    <a:pt x="3190" y="1202"/>
                  </a:lnTo>
                  <a:lnTo>
                    <a:pt x="3194" y="1205"/>
                  </a:lnTo>
                  <a:lnTo>
                    <a:pt x="3199" y="1209"/>
                  </a:lnTo>
                  <a:lnTo>
                    <a:pt x="3203" y="1212"/>
                  </a:lnTo>
                  <a:lnTo>
                    <a:pt x="3209" y="1216"/>
                  </a:lnTo>
                  <a:lnTo>
                    <a:pt x="3214" y="1220"/>
                  </a:lnTo>
                  <a:lnTo>
                    <a:pt x="3219" y="1224"/>
                  </a:lnTo>
                  <a:lnTo>
                    <a:pt x="3224" y="1227"/>
                  </a:lnTo>
                  <a:lnTo>
                    <a:pt x="3230" y="1231"/>
                  </a:lnTo>
                  <a:lnTo>
                    <a:pt x="3236" y="1235"/>
                  </a:lnTo>
                  <a:lnTo>
                    <a:pt x="3242" y="1239"/>
                  </a:lnTo>
                  <a:lnTo>
                    <a:pt x="3248" y="1243"/>
                  </a:lnTo>
                  <a:lnTo>
                    <a:pt x="3255" y="1247"/>
                  </a:lnTo>
                  <a:lnTo>
                    <a:pt x="3261" y="1251"/>
                  </a:lnTo>
                  <a:cubicBezTo>
                    <a:pt x="3261" y="1251"/>
                    <a:pt x="3269" y="1255"/>
                    <a:pt x="3269" y="1256"/>
                  </a:cubicBezTo>
                  <a:lnTo>
                    <a:pt x="3274" y="1259"/>
                  </a:lnTo>
                  <a:lnTo>
                    <a:pt x="3284" y="1264"/>
                  </a:lnTo>
                  <a:lnTo>
                    <a:pt x="3289" y="1267"/>
                  </a:lnTo>
                  <a:cubicBezTo>
                    <a:pt x="3289" y="1267"/>
                    <a:pt x="3304" y="1275"/>
                    <a:pt x="3304" y="1275"/>
                  </a:cubicBezTo>
                  <a:lnTo>
                    <a:pt x="3320" y="1283"/>
                  </a:lnTo>
                  <a:lnTo>
                    <a:pt x="3337" y="1291"/>
                  </a:lnTo>
                  <a:lnTo>
                    <a:pt x="3339" y="1292"/>
                  </a:lnTo>
                  <a:lnTo>
                    <a:pt x="3354" y="1299"/>
                  </a:lnTo>
                  <a:lnTo>
                    <a:pt x="3358" y="1300"/>
                  </a:lnTo>
                  <a:lnTo>
                    <a:pt x="3373" y="1306"/>
                  </a:lnTo>
                  <a:cubicBezTo>
                    <a:pt x="3373" y="1306"/>
                    <a:pt x="3380" y="1309"/>
                    <a:pt x="3381" y="1309"/>
                  </a:cubicBezTo>
                  <a:lnTo>
                    <a:pt x="3392" y="1314"/>
                  </a:lnTo>
                  <a:lnTo>
                    <a:pt x="3400" y="1317"/>
                  </a:lnTo>
                  <a:lnTo>
                    <a:pt x="3412" y="1321"/>
                  </a:lnTo>
                  <a:lnTo>
                    <a:pt x="3420" y="1324"/>
                  </a:lnTo>
                  <a:lnTo>
                    <a:pt x="3433" y="1329"/>
                  </a:lnTo>
                  <a:lnTo>
                    <a:pt x="3443" y="1332"/>
                  </a:lnTo>
                  <a:lnTo>
                    <a:pt x="3455" y="1335"/>
                  </a:lnTo>
                  <a:lnTo>
                    <a:pt x="3465" y="1338"/>
                  </a:lnTo>
                  <a:lnTo>
                    <a:pt x="3478" y="1342"/>
                  </a:lnTo>
                  <a:lnTo>
                    <a:pt x="3488" y="1345"/>
                  </a:lnTo>
                  <a:lnTo>
                    <a:pt x="3502" y="1349"/>
                  </a:lnTo>
                  <a:lnTo>
                    <a:pt x="3512" y="1351"/>
                  </a:lnTo>
                  <a:lnTo>
                    <a:pt x="3527" y="1355"/>
                  </a:lnTo>
                  <a:lnTo>
                    <a:pt x="3537" y="1357"/>
                  </a:lnTo>
                  <a:lnTo>
                    <a:pt x="3551" y="1360"/>
                  </a:lnTo>
                  <a:lnTo>
                    <a:pt x="3556" y="1361"/>
                  </a:lnTo>
                  <a:lnTo>
                    <a:pt x="3563" y="1363"/>
                  </a:lnTo>
                  <a:lnTo>
                    <a:pt x="3583" y="1366"/>
                  </a:lnTo>
                  <a:lnTo>
                    <a:pt x="3590" y="1368"/>
                  </a:lnTo>
                  <a:lnTo>
                    <a:pt x="3608" y="1371"/>
                  </a:lnTo>
                  <a:lnTo>
                    <a:pt x="3618" y="1372"/>
                  </a:lnTo>
                  <a:cubicBezTo>
                    <a:pt x="3618" y="1372"/>
                    <a:pt x="3630" y="1374"/>
                    <a:pt x="3638" y="1375"/>
                  </a:cubicBezTo>
                  <a:cubicBezTo>
                    <a:pt x="3638" y="1375"/>
                    <a:pt x="3638" y="1375"/>
                    <a:pt x="3638" y="1374"/>
                  </a:cubicBezTo>
                  <a:cubicBezTo>
                    <a:pt x="3638" y="1371"/>
                    <a:pt x="3639" y="1367"/>
                    <a:pt x="3640" y="1364"/>
                  </a:cubicBezTo>
                  <a:cubicBezTo>
                    <a:pt x="3452" y="1315"/>
                    <a:pt x="3338" y="1195"/>
                    <a:pt x="3323" y="1179"/>
                  </a:cubicBezTo>
                  <a:close/>
                  <a:moveTo>
                    <a:pt x="4358" y="1211"/>
                  </a:moveTo>
                  <a:cubicBezTo>
                    <a:pt x="4349" y="1281"/>
                    <a:pt x="4294" y="1324"/>
                    <a:pt x="4277" y="1336"/>
                  </a:cubicBezTo>
                  <a:cubicBezTo>
                    <a:pt x="4262" y="1346"/>
                    <a:pt x="4215" y="1358"/>
                    <a:pt x="4151" y="1368"/>
                  </a:cubicBezTo>
                  <a:cubicBezTo>
                    <a:pt x="4151" y="1370"/>
                    <a:pt x="4151" y="1372"/>
                    <a:pt x="4151" y="1374"/>
                  </a:cubicBezTo>
                  <a:cubicBezTo>
                    <a:pt x="4151" y="1378"/>
                    <a:pt x="4150" y="1383"/>
                    <a:pt x="4148" y="1386"/>
                  </a:cubicBezTo>
                  <a:cubicBezTo>
                    <a:pt x="4262" y="1369"/>
                    <a:pt x="4317" y="1339"/>
                    <a:pt x="4338" y="1324"/>
                  </a:cubicBezTo>
                  <a:cubicBezTo>
                    <a:pt x="4428" y="1262"/>
                    <a:pt x="4413" y="1160"/>
                    <a:pt x="4373" y="1092"/>
                  </a:cubicBezTo>
                  <a:cubicBezTo>
                    <a:pt x="4327" y="1012"/>
                    <a:pt x="4278" y="930"/>
                    <a:pt x="4268" y="888"/>
                  </a:cubicBezTo>
                  <a:cubicBezTo>
                    <a:pt x="4262" y="864"/>
                    <a:pt x="4257" y="836"/>
                    <a:pt x="4269" y="816"/>
                  </a:cubicBezTo>
                  <a:lnTo>
                    <a:pt x="4273" y="810"/>
                  </a:lnTo>
                  <a:cubicBezTo>
                    <a:pt x="4283" y="798"/>
                    <a:pt x="4301" y="793"/>
                    <a:pt x="4325" y="795"/>
                  </a:cubicBezTo>
                  <a:lnTo>
                    <a:pt x="4327" y="795"/>
                  </a:lnTo>
                  <a:cubicBezTo>
                    <a:pt x="4327" y="795"/>
                    <a:pt x="4327" y="795"/>
                    <a:pt x="4328" y="795"/>
                  </a:cubicBezTo>
                  <a:cubicBezTo>
                    <a:pt x="4367" y="798"/>
                    <a:pt x="4392" y="801"/>
                    <a:pt x="4424" y="813"/>
                  </a:cubicBezTo>
                  <a:cubicBezTo>
                    <a:pt x="4433" y="816"/>
                    <a:pt x="4441" y="820"/>
                    <a:pt x="4450" y="824"/>
                  </a:cubicBezTo>
                  <a:cubicBezTo>
                    <a:pt x="4450" y="824"/>
                    <a:pt x="4450" y="823"/>
                    <a:pt x="4450" y="823"/>
                  </a:cubicBezTo>
                  <a:lnTo>
                    <a:pt x="4454" y="824"/>
                  </a:lnTo>
                  <a:cubicBezTo>
                    <a:pt x="4454" y="825"/>
                    <a:pt x="4535" y="853"/>
                    <a:pt x="4626" y="892"/>
                  </a:cubicBezTo>
                  <a:cubicBezTo>
                    <a:pt x="4672" y="900"/>
                    <a:pt x="4715" y="903"/>
                    <a:pt x="4763" y="899"/>
                  </a:cubicBezTo>
                  <a:cubicBezTo>
                    <a:pt x="4786" y="897"/>
                    <a:pt x="4812" y="896"/>
                    <a:pt x="4838" y="896"/>
                  </a:cubicBezTo>
                  <a:cubicBezTo>
                    <a:pt x="4879" y="897"/>
                    <a:pt x="4914" y="905"/>
                    <a:pt x="4949" y="920"/>
                  </a:cubicBezTo>
                  <a:lnTo>
                    <a:pt x="4952" y="922"/>
                  </a:lnTo>
                  <a:cubicBezTo>
                    <a:pt x="4992" y="939"/>
                    <a:pt x="5041" y="960"/>
                    <a:pt x="5057" y="1005"/>
                  </a:cubicBezTo>
                  <a:lnTo>
                    <a:pt x="5059" y="1012"/>
                  </a:lnTo>
                  <a:lnTo>
                    <a:pt x="5060" y="1014"/>
                  </a:lnTo>
                  <a:cubicBezTo>
                    <a:pt x="5060" y="1014"/>
                    <a:pt x="5060" y="1015"/>
                    <a:pt x="5060" y="1015"/>
                  </a:cubicBezTo>
                  <a:lnTo>
                    <a:pt x="5060" y="1016"/>
                  </a:lnTo>
                  <a:lnTo>
                    <a:pt x="5061" y="1020"/>
                  </a:lnTo>
                  <a:lnTo>
                    <a:pt x="5061" y="1022"/>
                  </a:lnTo>
                  <a:lnTo>
                    <a:pt x="5061" y="1024"/>
                  </a:lnTo>
                  <a:lnTo>
                    <a:pt x="5061" y="1024"/>
                  </a:lnTo>
                  <a:lnTo>
                    <a:pt x="5062" y="1028"/>
                  </a:lnTo>
                  <a:lnTo>
                    <a:pt x="5062" y="1031"/>
                  </a:lnTo>
                  <a:lnTo>
                    <a:pt x="5062" y="1033"/>
                  </a:lnTo>
                  <a:cubicBezTo>
                    <a:pt x="5062" y="1033"/>
                    <a:pt x="5062" y="1036"/>
                    <a:pt x="5062" y="1037"/>
                  </a:cubicBezTo>
                  <a:lnTo>
                    <a:pt x="5062" y="1047"/>
                  </a:lnTo>
                  <a:lnTo>
                    <a:pt x="5061" y="1049"/>
                  </a:lnTo>
                  <a:lnTo>
                    <a:pt x="5060" y="1059"/>
                  </a:lnTo>
                  <a:lnTo>
                    <a:pt x="5060" y="1060"/>
                  </a:lnTo>
                  <a:lnTo>
                    <a:pt x="5058" y="1069"/>
                  </a:lnTo>
                  <a:lnTo>
                    <a:pt x="5058" y="1071"/>
                  </a:lnTo>
                  <a:cubicBezTo>
                    <a:pt x="5058" y="1071"/>
                    <a:pt x="5055" y="1080"/>
                    <a:pt x="5055" y="1081"/>
                  </a:cubicBezTo>
                  <a:lnTo>
                    <a:pt x="5053" y="1089"/>
                  </a:lnTo>
                  <a:lnTo>
                    <a:pt x="5052" y="1091"/>
                  </a:lnTo>
                  <a:lnTo>
                    <a:pt x="5046" y="1105"/>
                  </a:lnTo>
                  <a:cubicBezTo>
                    <a:pt x="5046" y="1105"/>
                    <a:pt x="5046" y="1106"/>
                    <a:pt x="5046" y="1106"/>
                  </a:cubicBezTo>
                  <a:lnTo>
                    <a:pt x="5043" y="1111"/>
                  </a:lnTo>
                  <a:cubicBezTo>
                    <a:pt x="5031" y="1138"/>
                    <a:pt x="5014" y="1163"/>
                    <a:pt x="4994" y="1186"/>
                  </a:cubicBezTo>
                  <a:lnTo>
                    <a:pt x="4983" y="1199"/>
                  </a:lnTo>
                  <a:lnTo>
                    <a:pt x="4975" y="1207"/>
                  </a:lnTo>
                  <a:lnTo>
                    <a:pt x="4968" y="1215"/>
                  </a:lnTo>
                  <a:lnTo>
                    <a:pt x="4967" y="1217"/>
                  </a:lnTo>
                  <a:lnTo>
                    <a:pt x="4966" y="1218"/>
                  </a:lnTo>
                  <a:lnTo>
                    <a:pt x="4965" y="1219"/>
                  </a:lnTo>
                  <a:lnTo>
                    <a:pt x="4962" y="1223"/>
                  </a:lnTo>
                  <a:lnTo>
                    <a:pt x="4961" y="1225"/>
                  </a:lnTo>
                  <a:lnTo>
                    <a:pt x="4960" y="1227"/>
                  </a:lnTo>
                  <a:lnTo>
                    <a:pt x="4959" y="1227"/>
                  </a:lnTo>
                  <a:lnTo>
                    <a:pt x="4956" y="1231"/>
                  </a:lnTo>
                  <a:lnTo>
                    <a:pt x="4955" y="1234"/>
                  </a:lnTo>
                  <a:lnTo>
                    <a:pt x="4955" y="1235"/>
                  </a:lnTo>
                  <a:lnTo>
                    <a:pt x="4954" y="1236"/>
                  </a:lnTo>
                  <a:lnTo>
                    <a:pt x="4952" y="1240"/>
                  </a:lnTo>
                  <a:lnTo>
                    <a:pt x="4951" y="1243"/>
                  </a:lnTo>
                  <a:lnTo>
                    <a:pt x="4950" y="1244"/>
                  </a:lnTo>
                  <a:lnTo>
                    <a:pt x="4950" y="1245"/>
                  </a:lnTo>
                  <a:lnTo>
                    <a:pt x="4949" y="1249"/>
                  </a:lnTo>
                  <a:lnTo>
                    <a:pt x="4948" y="1252"/>
                  </a:lnTo>
                  <a:lnTo>
                    <a:pt x="4948" y="1254"/>
                  </a:lnTo>
                  <a:lnTo>
                    <a:pt x="4947" y="1255"/>
                  </a:lnTo>
                  <a:lnTo>
                    <a:pt x="4946" y="1259"/>
                  </a:lnTo>
                  <a:lnTo>
                    <a:pt x="4946" y="1263"/>
                  </a:lnTo>
                  <a:lnTo>
                    <a:pt x="4946" y="1264"/>
                  </a:lnTo>
                  <a:lnTo>
                    <a:pt x="4946" y="1266"/>
                  </a:lnTo>
                  <a:lnTo>
                    <a:pt x="4946" y="1271"/>
                  </a:lnTo>
                  <a:cubicBezTo>
                    <a:pt x="4947" y="1304"/>
                    <a:pt x="4968" y="1328"/>
                    <a:pt x="4998" y="1330"/>
                  </a:cubicBezTo>
                  <a:lnTo>
                    <a:pt x="5009" y="1331"/>
                  </a:lnTo>
                  <a:lnTo>
                    <a:pt x="5011" y="1332"/>
                  </a:lnTo>
                  <a:lnTo>
                    <a:pt x="5012" y="1332"/>
                  </a:lnTo>
                  <a:lnTo>
                    <a:pt x="5019" y="1333"/>
                  </a:lnTo>
                  <a:lnTo>
                    <a:pt x="5021" y="1334"/>
                  </a:lnTo>
                  <a:lnTo>
                    <a:pt x="5022" y="1334"/>
                  </a:lnTo>
                  <a:lnTo>
                    <a:pt x="5027" y="1336"/>
                  </a:lnTo>
                  <a:lnTo>
                    <a:pt x="5030" y="1337"/>
                  </a:lnTo>
                  <a:lnTo>
                    <a:pt x="5030" y="1337"/>
                  </a:lnTo>
                  <a:lnTo>
                    <a:pt x="5035" y="1339"/>
                  </a:lnTo>
                  <a:lnTo>
                    <a:pt x="5038" y="1341"/>
                  </a:lnTo>
                  <a:lnTo>
                    <a:pt x="5041" y="1344"/>
                  </a:lnTo>
                  <a:lnTo>
                    <a:pt x="5044" y="1346"/>
                  </a:lnTo>
                  <a:lnTo>
                    <a:pt x="5047" y="1348"/>
                  </a:lnTo>
                  <a:lnTo>
                    <a:pt x="5049" y="1350"/>
                  </a:lnTo>
                  <a:lnTo>
                    <a:pt x="5052" y="1353"/>
                  </a:lnTo>
                  <a:lnTo>
                    <a:pt x="5053" y="1354"/>
                  </a:lnTo>
                  <a:lnTo>
                    <a:pt x="5054" y="1356"/>
                  </a:lnTo>
                  <a:lnTo>
                    <a:pt x="5056" y="1359"/>
                  </a:lnTo>
                  <a:lnTo>
                    <a:pt x="5057" y="1360"/>
                  </a:lnTo>
                  <a:cubicBezTo>
                    <a:pt x="5057" y="1360"/>
                    <a:pt x="5058" y="1361"/>
                    <a:pt x="5058" y="1361"/>
                  </a:cubicBezTo>
                  <a:lnTo>
                    <a:pt x="5060" y="1366"/>
                  </a:lnTo>
                  <a:lnTo>
                    <a:pt x="5061" y="1367"/>
                  </a:lnTo>
                  <a:lnTo>
                    <a:pt x="5063" y="1372"/>
                  </a:lnTo>
                  <a:cubicBezTo>
                    <a:pt x="5063" y="1372"/>
                    <a:pt x="5063" y="1373"/>
                    <a:pt x="5063" y="1373"/>
                  </a:cubicBezTo>
                  <a:lnTo>
                    <a:pt x="5065" y="1379"/>
                  </a:lnTo>
                  <a:lnTo>
                    <a:pt x="5065" y="1380"/>
                  </a:lnTo>
                  <a:lnTo>
                    <a:pt x="5066" y="1385"/>
                  </a:lnTo>
                  <a:lnTo>
                    <a:pt x="5066" y="1387"/>
                  </a:lnTo>
                  <a:lnTo>
                    <a:pt x="5067" y="1391"/>
                  </a:lnTo>
                  <a:lnTo>
                    <a:pt x="5067" y="1393"/>
                  </a:lnTo>
                  <a:lnTo>
                    <a:pt x="5067" y="1397"/>
                  </a:lnTo>
                  <a:lnTo>
                    <a:pt x="5067" y="1401"/>
                  </a:lnTo>
                  <a:cubicBezTo>
                    <a:pt x="5067" y="1401"/>
                    <a:pt x="5067" y="1405"/>
                    <a:pt x="5067" y="1406"/>
                  </a:cubicBezTo>
                  <a:cubicBezTo>
                    <a:pt x="5071" y="1412"/>
                    <a:pt x="5074" y="1419"/>
                    <a:pt x="5077" y="1426"/>
                  </a:cubicBezTo>
                  <a:cubicBezTo>
                    <a:pt x="5084" y="1409"/>
                    <a:pt x="5087" y="1397"/>
                    <a:pt x="5087" y="1386"/>
                  </a:cubicBezTo>
                  <a:cubicBezTo>
                    <a:pt x="5087" y="1361"/>
                    <a:pt x="5066" y="1348"/>
                    <a:pt x="5028" y="1324"/>
                  </a:cubicBezTo>
                  <a:lnTo>
                    <a:pt x="5005" y="1309"/>
                  </a:lnTo>
                  <a:cubicBezTo>
                    <a:pt x="4984" y="1295"/>
                    <a:pt x="4974" y="1284"/>
                    <a:pt x="4973" y="1271"/>
                  </a:cubicBezTo>
                  <a:lnTo>
                    <a:pt x="4973" y="1268"/>
                  </a:lnTo>
                  <a:cubicBezTo>
                    <a:pt x="4973" y="1252"/>
                    <a:pt x="4985" y="1238"/>
                    <a:pt x="5005" y="1217"/>
                  </a:cubicBezTo>
                  <a:cubicBezTo>
                    <a:pt x="5027" y="1193"/>
                    <a:pt x="5058" y="1161"/>
                    <a:pt x="5083" y="1108"/>
                  </a:cubicBezTo>
                  <a:cubicBezTo>
                    <a:pt x="5092" y="1090"/>
                    <a:pt x="5097" y="1071"/>
                    <a:pt x="5097" y="1053"/>
                  </a:cubicBezTo>
                  <a:cubicBezTo>
                    <a:pt x="5097" y="1032"/>
                    <a:pt x="5091" y="1012"/>
                    <a:pt x="5080" y="993"/>
                  </a:cubicBezTo>
                  <a:cubicBezTo>
                    <a:pt x="5043" y="928"/>
                    <a:pt x="4958" y="888"/>
                    <a:pt x="4911" y="884"/>
                  </a:cubicBezTo>
                  <a:cubicBezTo>
                    <a:pt x="4896" y="882"/>
                    <a:pt x="4878" y="877"/>
                    <a:pt x="4857" y="868"/>
                  </a:cubicBezTo>
                  <a:cubicBezTo>
                    <a:pt x="4827" y="870"/>
                    <a:pt x="4797" y="871"/>
                    <a:pt x="4768" y="870"/>
                  </a:cubicBezTo>
                  <a:lnTo>
                    <a:pt x="4751" y="870"/>
                  </a:lnTo>
                  <a:lnTo>
                    <a:pt x="4734" y="869"/>
                  </a:lnTo>
                  <a:lnTo>
                    <a:pt x="4716" y="867"/>
                  </a:lnTo>
                  <a:lnTo>
                    <a:pt x="4707" y="866"/>
                  </a:lnTo>
                  <a:lnTo>
                    <a:pt x="4698" y="865"/>
                  </a:lnTo>
                  <a:lnTo>
                    <a:pt x="4693" y="865"/>
                  </a:lnTo>
                  <a:lnTo>
                    <a:pt x="4690" y="864"/>
                  </a:lnTo>
                  <a:lnTo>
                    <a:pt x="4687" y="864"/>
                  </a:lnTo>
                  <a:lnTo>
                    <a:pt x="4680" y="863"/>
                  </a:lnTo>
                  <a:lnTo>
                    <a:pt x="4673" y="862"/>
                  </a:lnTo>
                  <a:lnTo>
                    <a:pt x="4670" y="861"/>
                  </a:lnTo>
                  <a:lnTo>
                    <a:pt x="4667" y="861"/>
                  </a:lnTo>
                  <a:lnTo>
                    <a:pt x="4661" y="860"/>
                  </a:lnTo>
                  <a:lnTo>
                    <a:pt x="4652" y="858"/>
                  </a:lnTo>
                  <a:lnTo>
                    <a:pt x="4650" y="858"/>
                  </a:lnTo>
                  <a:lnTo>
                    <a:pt x="4647" y="857"/>
                  </a:lnTo>
                  <a:lnTo>
                    <a:pt x="4642" y="856"/>
                  </a:lnTo>
                  <a:lnTo>
                    <a:pt x="4633" y="854"/>
                  </a:lnTo>
                  <a:lnTo>
                    <a:pt x="4630" y="854"/>
                  </a:lnTo>
                  <a:lnTo>
                    <a:pt x="4627" y="853"/>
                  </a:lnTo>
                  <a:lnTo>
                    <a:pt x="4623" y="852"/>
                  </a:lnTo>
                  <a:lnTo>
                    <a:pt x="4611" y="849"/>
                  </a:lnTo>
                  <a:lnTo>
                    <a:pt x="4610" y="848"/>
                  </a:lnTo>
                  <a:lnTo>
                    <a:pt x="4604" y="847"/>
                  </a:lnTo>
                  <a:lnTo>
                    <a:pt x="4585" y="841"/>
                  </a:lnTo>
                  <a:lnTo>
                    <a:pt x="4566" y="835"/>
                  </a:lnTo>
                  <a:lnTo>
                    <a:pt x="4547" y="829"/>
                  </a:lnTo>
                  <a:lnTo>
                    <a:pt x="4528" y="823"/>
                  </a:lnTo>
                  <a:lnTo>
                    <a:pt x="4509" y="816"/>
                  </a:lnTo>
                  <a:lnTo>
                    <a:pt x="4491" y="810"/>
                  </a:lnTo>
                  <a:lnTo>
                    <a:pt x="4473" y="803"/>
                  </a:lnTo>
                  <a:lnTo>
                    <a:pt x="4456" y="797"/>
                  </a:lnTo>
                  <a:lnTo>
                    <a:pt x="4439" y="791"/>
                  </a:lnTo>
                  <a:lnTo>
                    <a:pt x="4422" y="785"/>
                  </a:lnTo>
                  <a:cubicBezTo>
                    <a:pt x="4422" y="785"/>
                    <a:pt x="4406" y="779"/>
                    <a:pt x="4406" y="779"/>
                  </a:cubicBezTo>
                  <a:cubicBezTo>
                    <a:pt x="4379" y="768"/>
                    <a:pt x="4351" y="757"/>
                    <a:pt x="4323" y="746"/>
                  </a:cubicBezTo>
                  <a:cubicBezTo>
                    <a:pt x="4285" y="745"/>
                    <a:pt x="4254" y="765"/>
                    <a:pt x="4236" y="802"/>
                  </a:cubicBezTo>
                  <a:cubicBezTo>
                    <a:pt x="4209" y="858"/>
                    <a:pt x="4217" y="956"/>
                    <a:pt x="4295" y="1046"/>
                  </a:cubicBezTo>
                  <a:cubicBezTo>
                    <a:pt x="4344" y="1103"/>
                    <a:pt x="4365" y="1158"/>
                    <a:pt x="4358" y="1211"/>
                  </a:cubicBezTo>
                  <a:close/>
                  <a:moveTo>
                    <a:pt x="3931" y="1397"/>
                  </a:moveTo>
                  <a:cubicBezTo>
                    <a:pt x="3964" y="1396"/>
                    <a:pt x="3993" y="1396"/>
                    <a:pt x="4018" y="1398"/>
                  </a:cubicBezTo>
                  <a:cubicBezTo>
                    <a:pt x="4028" y="1398"/>
                    <a:pt x="4037" y="1397"/>
                    <a:pt x="4046" y="1397"/>
                  </a:cubicBezTo>
                  <a:cubicBezTo>
                    <a:pt x="3967" y="1392"/>
                    <a:pt x="3887" y="1391"/>
                    <a:pt x="3808" y="1393"/>
                  </a:cubicBezTo>
                  <a:cubicBezTo>
                    <a:pt x="3841" y="1396"/>
                    <a:pt x="3872" y="1398"/>
                    <a:pt x="3901" y="1398"/>
                  </a:cubicBezTo>
                  <a:cubicBezTo>
                    <a:pt x="3911" y="1398"/>
                    <a:pt x="3921" y="1397"/>
                    <a:pt x="3931" y="1397"/>
                  </a:cubicBezTo>
                  <a:close/>
                  <a:moveTo>
                    <a:pt x="4679" y="1266"/>
                  </a:moveTo>
                  <a:cubicBezTo>
                    <a:pt x="4665" y="1291"/>
                    <a:pt x="4658" y="1316"/>
                    <a:pt x="4658" y="1340"/>
                  </a:cubicBezTo>
                  <a:cubicBezTo>
                    <a:pt x="4658" y="1417"/>
                    <a:pt x="4728" y="1473"/>
                    <a:pt x="4775" y="1511"/>
                  </a:cubicBezTo>
                  <a:cubicBezTo>
                    <a:pt x="4795" y="1527"/>
                    <a:pt x="4810" y="1539"/>
                    <a:pt x="4814" y="1549"/>
                  </a:cubicBezTo>
                  <a:cubicBezTo>
                    <a:pt x="4818" y="1558"/>
                    <a:pt x="4820" y="1572"/>
                    <a:pt x="4820" y="1588"/>
                  </a:cubicBezTo>
                  <a:cubicBezTo>
                    <a:pt x="4820" y="1613"/>
                    <a:pt x="4815" y="1639"/>
                    <a:pt x="4813" y="1654"/>
                  </a:cubicBezTo>
                  <a:cubicBezTo>
                    <a:pt x="4867" y="1649"/>
                    <a:pt x="4900" y="1625"/>
                    <a:pt x="4912" y="1583"/>
                  </a:cubicBezTo>
                  <a:cubicBezTo>
                    <a:pt x="4915" y="1572"/>
                    <a:pt x="4916" y="1560"/>
                    <a:pt x="4916" y="1547"/>
                  </a:cubicBezTo>
                  <a:cubicBezTo>
                    <a:pt x="4916" y="1496"/>
                    <a:pt x="4893" y="1450"/>
                    <a:pt x="4887" y="1446"/>
                  </a:cubicBezTo>
                  <a:cubicBezTo>
                    <a:pt x="4866" y="1432"/>
                    <a:pt x="4837" y="1349"/>
                    <a:pt x="4831" y="1332"/>
                  </a:cubicBezTo>
                  <a:lnTo>
                    <a:pt x="4830" y="1330"/>
                  </a:lnTo>
                  <a:lnTo>
                    <a:pt x="4843" y="1325"/>
                  </a:lnTo>
                  <a:lnTo>
                    <a:pt x="4844" y="1327"/>
                  </a:lnTo>
                  <a:cubicBezTo>
                    <a:pt x="4845" y="1330"/>
                    <a:pt x="4874" y="1392"/>
                    <a:pt x="4974" y="1380"/>
                  </a:cubicBezTo>
                  <a:cubicBezTo>
                    <a:pt x="5008" y="1376"/>
                    <a:pt x="5034" y="1380"/>
                    <a:pt x="5052" y="1392"/>
                  </a:cubicBezTo>
                  <a:cubicBezTo>
                    <a:pt x="5050" y="1375"/>
                    <a:pt x="5043" y="1362"/>
                    <a:pt x="5030" y="1354"/>
                  </a:cubicBezTo>
                  <a:cubicBezTo>
                    <a:pt x="5030" y="1354"/>
                    <a:pt x="5029" y="1353"/>
                    <a:pt x="5029" y="1353"/>
                  </a:cubicBezTo>
                  <a:lnTo>
                    <a:pt x="5021" y="1349"/>
                  </a:lnTo>
                  <a:lnTo>
                    <a:pt x="5018" y="1348"/>
                  </a:lnTo>
                  <a:lnTo>
                    <a:pt x="5016" y="1348"/>
                  </a:lnTo>
                  <a:lnTo>
                    <a:pt x="5015" y="1347"/>
                  </a:lnTo>
                  <a:lnTo>
                    <a:pt x="5010" y="1346"/>
                  </a:lnTo>
                  <a:cubicBezTo>
                    <a:pt x="5006" y="1345"/>
                    <a:pt x="5001" y="1344"/>
                    <a:pt x="4997" y="1344"/>
                  </a:cubicBezTo>
                  <a:cubicBezTo>
                    <a:pt x="4959" y="1341"/>
                    <a:pt x="4933" y="1312"/>
                    <a:pt x="4932" y="1272"/>
                  </a:cubicBezTo>
                  <a:lnTo>
                    <a:pt x="4932" y="1269"/>
                  </a:lnTo>
                  <a:lnTo>
                    <a:pt x="4932" y="1265"/>
                  </a:lnTo>
                  <a:lnTo>
                    <a:pt x="4932" y="1263"/>
                  </a:lnTo>
                  <a:lnTo>
                    <a:pt x="4932" y="1262"/>
                  </a:lnTo>
                  <a:lnTo>
                    <a:pt x="4932" y="1257"/>
                  </a:lnTo>
                  <a:lnTo>
                    <a:pt x="4933" y="1252"/>
                  </a:lnTo>
                  <a:lnTo>
                    <a:pt x="4934" y="1251"/>
                  </a:lnTo>
                  <a:lnTo>
                    <a:pt x="4934" y="1249"/>
                  </a:lnTo>
                  <a:lnTo>
                    <a:pt x="4935" y="1245"/>
                  </a:lnTo>
                  <a:lnTo>
                    <a:pt x="4937" y="1240"/>
                  </a:lnTo>
                  <a:lnTo>
                    <a:pt x="4937" y="1239"/>
                  </a:lnTo>
                  <a:lnTo>
                    <a:pt x="4938" y="1238"/>
                  </a:lnTo>
                  <a:lnTo>
                    <a:pt x="4939" y="1235"/>
                  </a:lnTo>
                  <a:lnTo>
                    <a:pt x="4941" y="1230"/>
                  </a:lnTo>
                  <a:cubicBezTo>
                    <a:pt x="4941" y="1230"/>
                    <a:pt x="4942" y="1229"/>
                    <a:pt x="4942" y="1229"/>
                  </a:cubicBezTo>
                  <a:lnTo>
                    <a:pt x="4942" y="1227"/>
                  </a:lnTo>
                  <a:lnTo>
                    <a:pt x="4944" y="1225"/>
                  </a:lnTo>
                  <a:lnTo>
                    <a:pt x="4947" y="1220"/>
                  </a:lnTo>
                  <a:lnTo>
                    <a:pt x="4948" y="1219"/>
                  </a:lnTo>
                  <a:lnTo>
                    <a:pt x="4949" y="1217"/>
                  </a:lnTo>
                  <a:lnTo>
                    <a:pt x="4950" y="1215"/>
                  </a:lnTo>
                  <a:lnTo>
                    <a:pt x="4954" y="1210"/>
                  </a:lnTo>
                  <a:lnTo>
                    <a:pt x="4957" y="1206"/>
                  </a:lnTo>
                  <a:lnTo>
                    <a:pt x="4965" y="1198"/>
                  </a:lnTo>
                  <a:lnTo>
                    <a:pt x="4972" y="1189"/>
                  </a:lnTo>
                  <a:lnTo>
                    <a:pt x="4984" y="1177"/>
                  </a:lnTo>
                  <a:cubicBezTo>
                    <a:pt x="5003" y="1155"/>
                    <a:pt x="5019" y="1130"/>
                    <a:pt x="5031" y="1105"/>
                  </a:cubicBezTo>
                  <a:cubicBezTo>
                    <a:pt x="5031" y="1105"/>
                    <a:pt x="5033" y="1101"/>
                    <a:pt x="5033" y="1101"/>
                  </a:cubicBezTo>
                  <a:cubicBezTo>
                    <a:pt x="5033" y="1101"/>
                    <a:pt x="5033" y="1100"/>
                    <a:pt x="5033" y="1099"/>
                  </a:cubicBezTo>
                  <a:cubicBezTo>
                    <a:pt x="5033" y="1099"/>
                    <a:pt x="5036" y="1093"/>
                    <a:pt x="5036" y="1093"/>
                  </a:cubicBezTo>
                  <a:cubicBezTo>
                    <a:pt x="5036" y="1093"/>
                    <a:pt x="5038" y="1086"/>
                    <a:pt x="5038" y="1086"/>
                  </a:cubicBezTo>
                  <a:cubicBezTo>
                    <a:pt x="5038" y="1086"/>
                    <a:pt x="5039" y="1084"/>
                    <a:pt x="5039" y="1084"/>
                  </a:cubicBezTo>
                  <a:cubicBezTo>
                    <a:pt x="5039" y="1084"/>
                    <a:pt x="5041" y="1077"/>
                    <a:pt x="5041" y="1077"/>
                  </a:cubicBezTo>
                  <a:cubicBezTo>
                    <a:pt x="5041" y="1077"/>
                    <a:pt x="5042" y="1077"/>
                    <a:pt x="5042" y="1077"/>
                  </a:cubicBezTo>
                  <a:lnTo>
                    <a:pt x="5044" y="1069"/>
                  </a:lnTo>
                  <a:lnTo>
                    <a:pt x="5044" y="1066"/>
                  </a:lnTo>
                  <a:cubicBezTo>
                    <a:pt x="5044" y="1066"/>
                    <a:pt x="5046" y="1058"/>
                    <a:pt x="5046" y="1057"/>
                  </a:cubicBezTo>
                  <a:lnTo>
                    <a:pt x="5047" y="1048"/>
                  </a:lnTo>
                  <a:lnTo>
                    <a:pt x="5048" y="1046"/>
                  </a:lnTo>
                  <a:cubicBezTo>
                    <a:pt x="5048" y="1046"/>
                    <a:pt x="5048" y="1037"/>
                    <a:pt x="5048" y="1037"/>
                  </a:cubicBezTo>
                  <a:cubicBezTo>
                    <a:pt x="5048" y="1037"/>
                    <a:pt x="5048" y="1037"/>
                    <a:pt x="5048" y="1037"/>
                  </a:cubicBezTo>
                  <a:lnTo>
                    <a:pt x="5048" y="1035"/>
                  </a:lnTo>
                  <a:lnTo>
                    <a:pt x="5048" y="1033"/>
                  </a:lnTo>
                  <a:lnTo>
                    <a:pt x="5048" y="1032"/>
                  </a:lnTo>
                  <a:cubicBezTo>
                    <a:pt x="5048" y="1032"/>
                    <a:pt x="5048" y="1030"/>
                    <a:pt x="5048" y="1030"/>
                  </a:cubicBezTo>
                  <a:lnTo>
                    <a:pt x="5047" y="1028"/>
                  </a:lnTo>
                  <a:lnTo>
                    <a:pt x="5047" y="1026"/>
                  </a:lnTo>
                  <a:lnTo>
                    <a:pt x="5047" y="1025"/>
                  </a:lnTo>
                  <a:lnTo>
                    <a:pt x="5047" y="1023"/>
                  </a:lnTo>
                  <a:lnTo>
                    <a:pt x="5047" y="1021"/>
                  </a:lnTo>
                  <a:lnTo>
                    <a:pt x="5046" y="1019"/>
                  </a:lnTo>
                  <a:lnTo>
                    <a:pt x="5046" y="1018"/>
                  </a:lnTo>
                  <a:lnTo>
                    <a:pt x="5046" y="1016"/>
                  </a:lnTo>
                  <a:lnTo>
                    <a:pt x="5044" y="1009"/>
                  </a:lnTo>
                  <a:cubicBezTo>
                    <a:pt x="5030" y="971"/>
                    <a:pt x="4984" y="951"/>
                    <a:pt x="4947" y="935"/>
                  </a:cubicBezTo>
                  <a:lnTo>
                    <a:pt x="4943" y="933"/>
                  </a:lnTo>
                  <a:cubicBezTo>
                    <a:pt x="4910" y="919"/>
                    <a:pt x="4877" y="912"/>
                    <a:pt x="4837" y="911"/>
                  </a:cubicBezTo>
                  <a:cubicBezTo>
                    <a:pt x="4812" y="910"/>
                    <a:pt x="4787" y="912"/>
                    <a:pt x="4764" y="913"/>
                  </a:cubicBezTo>
                  <a:cubicBezTo>
                    <a:pt x="4764" y="913"/>
                    <a:pt x="4737" y="915"/>
                    <a:pt x="4737" y="915"/>
                  </a:cubicBezTo>
                  <a:cubicBezTo>
                    <a:pt x="4715" y="915"/>
                    <a:pt x="4693" y="914"/>
                    <a:pt x="4672" y="913"/>
                  </a:cubicBezTo>
                  <a:cubicBezTo>
                    <a:pt x="4713" y="931"/>
                    <a:pt x="4748" y="948"/>
                    <a:pt x="4777" y="964"/>
                  </a:cubicBezTo>
                  <a:cubicBezTo>
                    <a:pt x="4810" y="982"/>
                    <a:pt x="4827" y="1001"/>
                    <a:pt x="4832" y="1023"/>
                  </a:cubicBezTo>
                  <a:cubicBezTo>
                    <a:pt x="4832" y="1026"/>
                    <a:pt x="4833" y="1029"/>
                    <a:pt x="4833" y="1033"/>
                  </a:cubicBezTo>
                  <a:cubicBezTo>
                    <a:pt x="4833" y="1065"/>
                    <a:pt x="4806" y="1098"/>
                    <a:pt x="4768" y="1143"/>
                  </a:cubicBezTo>
                  <a:cubicBezTo>
                    <a:pt x="4740" y="1178"/>
                    <a:pt x="4707" y="1217"/>
                    <a:pt x="4679" y="1266"/>
                  </a:cubicBezTo>
                  <a:close/>
                  <a:moveTo>
                    <a:pt x="4449" y="780"/>
                  </a:moveTo>
                  <a:cubicBezTo>
                    <a:pt x="4449" y="780"/>
                    <a:pt x="4454" y="782"/>
                    <a:pt x="4454" y="782"/>
                  </a:cubicBezTo>
                  <a:lnTo>
                    <a:pt x="4465" y="785"/>
                  </a:lnTo>
                  <a:lnTo>
                    <a:pt x="4469" y="787"/>
                  </a:lnTo>
                  <a:lnTo>
                    <a:pt x="4482" y="791"/>
                  </a:lnTo>
                  <a:lnTo>
                    <a:pt x="4489" y="794"/>
                  </a:lnTo>
                  <a:lnTo>
                    <a:pt x="4499" y="797"/>
                  </a:lnTo>
                  <a:lnTo>
                    <a:pt x="4516" y="804"/>
                  </a:lnTo>
                  <a:lnTo>
                    <a:pt x="4525" y="806"/>
                  </a:lnTo>
                  <a:lnTo>
                    <a:pt x="4534" y="810"/>
                  </a:lnTo>
                  <a:lnTo>
                    <a:pt x="4541" y="812"/>
                  </a:lnTo>
                  <a:lnTo>
                    <a:pt x="4552" y="816"/>
                  </a:lnTo>
                  <a:lnTo>
                    <a:pt x="4571" y="822"/>
                  </a:lnTo>
                  <a:lnTo>
                    <a:pt x="4589" y="828"/>
                  </a:lnTo>
                  <a:lnTo>
                    <a:pt x="4607" y="833"/>
                  </a:lnTo>
                  <a:lnTo>
                    <a:pt x="4611" y="834"/>
                  </a:lnTo>
                  <a:lnTo>
                    <a:pt x="4625" y="838"/>
                  </a:lnTo>
                  <a:cubicBezTo>
                    <a:pt x="4625" y="838"/>
                    <a:pt x="4632" y="839"/>
                    <a:pt x="4632" y="839"/>
                  </a:cubicBezTo>
                  <a:lnTo>
                    <a:pt x="4643" y="842"/>
                  </a:lnTo>
                  <a:lnTo>
                    <a:pt x="4651" y="843"/>
                  </a:lnTo>
                  <a:lnTo>
                    <a:pt x="4661" y="845"/>
                  </a:lnTo>
                  <a:lnTo>
                    <a:pt x="4669" y="847"/>
                  </a:lnTo>
                  <a:lnTo>
                    <a:pt x="4678" y="848"/>
                  </a:lnTo>
                  <a:lnTo>
                    <a:pt x="4687" y="849"/>
                  </a:lnTo>
                  <a:lnTo>
                    <a:pt x="4694" y="850"/>
                  </a:lnTo>
                  <a:lnTo>
                    <a:pt x="4705" y="852"/>
                  </a:lnTo>
                  <a:cubicBezTo>
                    <a:pt x="4705" y="852"/>
                    <a:pt x="4710" y="852"/>
                    <a:pt x="4710" y="852"/>
                  </a:cubicBezTo>
                  <a:lnTo>
                    <a:pt x="4723" y="854"/>
                  </a:lnTo>
                  <a:lnTo>
                    <a:pt x="4724" y="854"/>
                  </a:lnTo>
                  <a:cubicBezTo>
                    <a:pt x="4758" y="857"/>
                    <a:pt x="4794" y="857"/>
                    <a:pt x="4831" y="855"/>
                  </a:cubicBezTo>
                  <a:cubicBezTo>
                    <a:pt x="4754" y="816"/>
                    <a:pt x="4672" y="749"/>
                    <a:pt x="4655" y="734"/>
                  </a:cubicBezTo>
                  <a:cubicBezTo>
                    <a:pt x="4627" y="709"/>
                    <a:pt x="4555" y="669"/>
                    <a:pt x="4509" y="675"/>
                  </a:cubicBezTo>
                  <a:cubicBezTo>
                    <a:pt x="4472" y="681"/>
                    <a:pt x="4378" y="723"/>
                    <a:pt x="4344" y="739"/>
                  </a:cubicBezTo>
                  <a:cubicBezTo>
                    <a:pt x="4374" y="751"/>
                    <a:pt x="4405" y="763"/>
                    <a:pt x="4435" y="774"/>
                  </a:cubicBezTo>
                  <a:lnTo>
                    <a:pt x="4449" y="780"/>
                  </a:lnTo>
                  <a:close/>
                  <a:moveTo>
                    <a:pt x="4995" y="2087"/>
                  </a:moveTo>
                  <a:cubicBezTo>
                    <a:pt x="4958" y="2083"/>
                    <a:pt x="4898" y="2085"/>
                    <a:pt x="4820" y="2108"/>
                  </a:cubicBezTo>
                  <a:cubicBezTo>
                    <a:pt x="4738" y="2221"/>
                    <a:pt x="4602" y="2328"/>
                    <a:pt x="4417" y="2426"/>
                  </a:cubicBezTo>
                  <a:cubicBezTo>
                    <a:pt x="4417" y="2426"/>
                    <a:pt x="4415" y="2429"/>
                    <a:pt x="4412" y="2432"/>
                  </a:cubicBezTo>
                  <a:cubicBezTo>
                    <a:pt x="4434" y="2420"/>
                    <a:pt x="4457" y="2411"/>
                    <a:pt x="4482" y="2404"/>
                  </a:cubicBezTo>
                  <a:cubicBezTo>
                    <a:pt x="4575" y="2353"/>
                    <a:pt x="4814" y="2229"/>
                    <a:pt x="4840" y="2215"/>
                  </a:cubicBezTo>
                  <a:lnTo>
                    <a:pt x="4842" y="2214"/>
                  </a:lnTo>
                  <a:lnTo>
                    <a:pt x="4850" y="2225"/>
                  </a:lnTo>
                  <a:lnTo>
                    <a:pt x="4848" y="2227"/>
                  </a:lnTo>
                  <a:cubicBezTo>
                    <a:pt x="4794" y="2270"/>
                    <a:pt x="4666" y="2361"/>
                    <a:pt x="4610" y="2402"/>
                  </a:cubicBezTo>
                  <a:cubicBezTo>
                    <a:pt x="4622" y="2404"/>
                    <a:pt x="4635" y="2407"/>
                    <a:pt x="4647" y="2411"/>
                  </a:cubicBezTo>
                  <a:lnTo>
                    <a:pt x="4652" y="2412"/>
                  </a:lnTo>
                  <a:cubicBezTo>
                    <a:pt x="4652" y="2412"/>
                    <a:pt x="4652" y="2414"/>
                    <a:pt x="4652" y="2415"/>
                  </a:cubicBezTo>
                  <a:cubicBezTo>
                    <a:pt x="4686" y="2406"/>
                    <a:pt x="4794" y="2373"/>
                    <a:pt x="4891" y="2307"/>
                  </a:cubicBezTo>
                  <a:lnTo>
                    <a:pt x="4905" y="2297"/>
                  </a:lnTo>
                  <a:cubicBezTo>
                    <a:pt x="4920" y="2286"/>
                    <a:pt x="4934" y="2275"/>
                    <a:pt x="4946" y="2264"/>
                  </a:cubicBezTo>
                  <a:lnTo>
                    <a:pt x="4961" y="2249"/>
                  </a:lnTo>
                  <a:cubicBezTo>
                    <a:pt x="4980" y="2231"/>
                    <a:pt x="4996" y="2211"/>
                    <a:pt x="5009" y="2191"/>
                  </a:cubicBezTo>
                  <a:lnTo>
                    <a:pt x="5020" y="2175"/>
                  </a:lnTo>
                  <a:cubicBezTo>
                    <a:pt x="5031" y="2155"/>
                    <a:pt x="5040" y="2135"/>
                    <a:pt x="5047" y="2114"/>
                  </a:cubicBezTo>
                  <a:lnTo>
                    <a:pt x="5051" y="2099"/>
                  </a:lnTo>
                  <a:cubicBezTo>
                    <a:pt x="5051" y="2099"/>
                    <a:pt x="5052" y="2097"/>
                    <a:pt x="5052" y="2097"/>
                  </a:cubicBezTo>
                  <a:cubicBezTo>
                    <a:pt x="5045" y="2095"/>
                    <a:pt x="5031" y="2091"/>
                    <a:pt x="5010" y="2088"/>
                  </a:cubicBezTo>
                  <a:lnTo>
                    <a:pt x="4995" y="2087"/>
                  </a:lnTo>
                  <a:close/>
                  <a:moveTo>
                    <a:pt x="5599" y="2445"/>
                  </a:moveTo>
                  <a:cubicBezTo>
                    <a:pt x="5755" y="2382"/>
                    <a:pt x="5872" y="2296"/>
                    <a:pt x="5947" y="2190"/>
                  </a:cubicBezTo>
                  <a:cubicBezTo>
                    <a:pt x="5907" y="2181"/>
                    <a:pt x="5737" y="2146"/>
                    <a:pt x="5616" y="2158"/>
                  </a:cubicBezTo>
                  <a:cubicBezTo>
                    <a:pt x="5446" y="2280"/>
                    <a:pt x="5247" y="2347"/>
                    <a:pt x="5168" y="2370"/>
                  </a:cubicBezTo>
                  <a:cubicBezTo>
                    <a:pt x="5168" y="2370"/>
                    <a:pt x="5166" y="2372"/>
                    <a:pt x="5166" y="2372"/>
                  </a:cubicBezTo>
                  <a:cubicBezTo>
                    <a:pt x="5149" y="2390"/>
                    <a:pt x="5130" y="2407"/>
                    <a:pt x="5110" y="2425"/>
                  </a:cubicBezTo>
                  <a:cubicBezTo>
                    <a:pt x="5256" y="2392"/>
                    <a:pt x="5512" y="2332"/>
                    <a:pt x="5640" y="2287"/>
                  </a:cubicBezTo>
                  <a:lnTo>
                    <a:pt x="5642" y="2287"/>
                  </a:lnTo>
                  <a:lnTo>
                    <a:pt x="5647" y="2300"/>
                  </a:lnTo>
                  <a:lnTo>
                    <a:pt x="5645" y="2301"/>
                  </a:lnTo>
                  <a:cubicBezTo>
                    <a:pt x="5641" y="2302"/>
                    <a:pt x="5243" y="2466"/>
                    <a:pt x="4958" y="2523"/>
                  </a:cubicBezTo>
                  <a:cubicBezTo>
                    <a:pt x="4958" y="2523"/>
                    <a:pt x="4947" y="2528"/>
                    <a:pt x="4941" y="2531"/>
                  </a:cubicBezTo>
                  <a:cubicBezTo>
                    <a:pt x="4967" y="2537"/>
                    <a:pt x="4994" y="2548"/>
                    <a:pt x="5022" y="2563"/>
                  </a:cubicBezTo>
                  <a:cubicBezTo>
                    <a:pt x="5113" y="2560"/>
                    <a:pt x="5348" y="2542"/>
                    <a:pt x="5573" y="2456"/>
                  </a:cubicBezTo>
                  <a:lnTo>
                    <a:pt x="5599" y="2445"/>
                  </a:lnTo>
                  <a:close/>
                  <a:moveTo>
                    <a:pt x="4481" y="2137"/>
                  </a:moveTo>
                  <a:cubicBezTo>
                    <a:pt x="4484" y="2159"/>
                    <a:pt x="4487" y="2181"/>
                    <a:pt x="4487" y="2202"/>
                  </a:cubicBezTo>
                  <a:cubicBezTo>
                    <a:pt x="4567" y="2153"/>
                    <a:pt x="4722" y="2021"/>
                    <a:pt x="4723" y="2019"/>
                  </a:cubicBezTo>
                  <a:lnTo>
                    <a:pt x="4725" y="2018"/>
                  </a:lnTo>
                  <a:lnTo>
                    <a:pt x="4735" y="2026"/>
                  </a:lnTo>
                  <a:lnTo>
                    <a:pt x="4734" y="2028"/>
                  </a:lnTo>
                  <a:cubicBezTo>
                    <a:pt x="4683" y="2136"/>
                    <a:pt x="4531" y="2234"/>
                    <a:pt x="4484" y="2262"/>
                  </a:cubicBezTo>
                  <a:cubicBezTo>
                    <a:pt x="4477" y="2312"/>
                    <a:pt x="4460" y="2358"/>
                    <a:pt x="4434" y="2400"/>
                  </a:cubicBezTo>
                  <a:cubicBezTo>
                    <a:pt x="4600" y="2310"/>
                    <a:pt x="4723" y="2212"/>
                    <a:pt x="4801" y="2110"/>
                  </a:cubicBezTo>
                  <a:lnTo>
                    <a:pt x="4811" y="2096"/>
                  </a:lnTo>
                  <a:lnTo>
                    <a:pt x="4815" y="2091"/>
                  </a:lnTo>
                  <a:lnTo>
                    <a:pt x="4827" y="2073"/>
                  </a:lnTo>
                  <a:cubicBezTo>
                    <a:pt x="4853" y="2032"/>
                    <a:pt x="4872" y="1990"/>
                    <a:pt x="4885" y="1949"/>
                  </a:cubicBezTo>
                  <a:lnTo>
                    <a:pt x="4889" y="1934"/>
                  </a:lnTo>
                  <a:lnTo>
                    <a:pt x="4889" y="1934"/>
                  </a:lnTo>
                  <a:lnTo>
                    <a:pt x="4889" y="1933"/>
                  </a:lnTo>
                  <a:cubicBezTo>
                    <a:pt x="4894" y="1912"/>
                    <a:pt x="4898" y="1891"/>
                    <a:pt x="4899" y="1869"/>
                  </a:cubicBezTo>
                  <a:lnTo>
                    <a:pt x="4900" y="1855"/>
                  </a:lnTo>
                  <a:lnTo>
                    <a:pt x="4900" y="1852"/>
                  </a:lnTo>
                  <a:lnTo>
                    <a:pt x="4901" y="1840"/>
                  </a:lnTo>
                  <a:cubicBezTo>
                    <a:pt x="4901" y="1801"/>
                    <a:pt x="4895" y="1763"/>
                    <a:pt x="4883" y="1728"/>
                  </a:cubicBezTo>
                  <a:lnTo>
                    <a:pt x="4879" y="1717"/>
                  </a:lnTo>
                  <a:cubicBezTo>
                    <a:pt x="4874" y="1703"/>
                    <a:pt x="4868" y="1692"/>
                    <a:pt x="4864" y="1685"/>
                  </a:cubicBezTo>
                  <a:cubicBezTo>
                    <a:pt x="4758" y="1919"/>
                    <a:pt x="4545" y="2089"/>
                    <a:pt x="4481" y="2137"/>
                  </a:cubicBezTo>
                  <a:close/>
                  <a:moveTo>
                    <a:pt x="4487" y="2219"/>
                  </a:moveTo>
                  <a:cubicBezTo>
                    <a:pt x="4487" y="2228"/>
                    <a:pt x="4486" y="2236"/>
                    <a:pt x="4486" y="2244"/>
                  </a:cubicBezTo>
                  <a:cubicBezTo>
                    <a:pt x="4526" y="2219"/>
                    <a:pt x="4642" y="2142"/>
                    <a:pt x="4701" y="2057"/>
                  </a:cubicBezTo>
                  <a:cubicBezTo>
                    <a:pt x="4649" y="2100"/>
                    <a:pt x="4546" y="2185"/>
                    <a:pt x="4487" y="2219"/>
                  </a:cubicBezTo>
                  <a:close/>
                  <a:moveTo>
                    <a:pt x="4661" y="2674"/>
                  </a:moveTo>
                  <a:cubicBezTo>
                    <a:pt x="4728" y="2665"/>
                    <a:pt x="4831" y="2645"/>
                    <a:pt x="4898" y="2631"/>
                  </a:cubicBezTo>
                  <a:cubicBezTo>
                    <a:pt x="4820" y="2634"/>
                    <a:pt x="4704" y="2642"/>
                    <a:pt x="4634" y="2647"/>
                  </a:cubicBezTo>
                  <a:cubicBezTo>
                    <a:pt x="4645" y="2654"/>
                    <a:pt x="4654" y="2664"/>
                    <a:pt x="4661" y="2674"/>
                  </a:cubicBezTo>
                  <a:close/>
                  <a:moveTo>
                    <a:pt x="4791" y="2826"/>
                  </a:moveTo>
                  <a:cubicBezTo>
                    <a:pt x="4722" y="2810"/>
                    <a:pt x="4643" y="2786"/>
                    <a:pt x="4599" y="2772"/>
                  </a:cubicBezTo>
                  <a:cubicBezTo>
                    <a:pt x="4586" y="2779"/>
                    <a:pt x="4573" y="2785"/>
                    <a:pt x="4560" y="2790"/>
                  </a:cubicBezTo>
                  <a:cubicBezTo>
                    <a:pt x="4626" y="2813"/>
                    <a:pt x="4718" y="2822"/>
                    <a:pt x="4791" y="2826"/>
                  </a:cubicBezTo>
                  <a:close/>
                  <a:moveTo>
                    <a:pt x="4590" y="2398"/>
                  </a:moveTo>
                  <a:cubicBezTo>
                    <a:pt x="4625" y="2373"/>
                    <a:pt x="4707" y="2315"/>
                    <a:pt x="4772" y="2267"/>
                  </a:cubicBezTo>
                  <a:cubicBezTo>
                    <a:pt x="4702" y="2303"/>
                    <a:pt x="4595" y="2359"/>
                    <a:pt x="4525" y="2397"/>
                  </a:cubicBezTo>
                  <a:cubicBezTo>
                    <a:pt x="4546" y="2395"/>
                    <a:pt x="4568" y="2395"/>
                    <a:pt x="4590" y="2398"/>
                  </a:cubicBezTo>
                  <a:close/>
                  <a:moveTo>
                    <a:pt x="4505" y="3571"/>
                  </a:moveTo>
                  <a:cubicBezTo>
                    <a:pt x="4474" y="3506"/>
                    <a:pt x="4436" y="3418"/>
                    <a:pt x="4415" y="3369"/>
                  </a:cubicBezTo>
                  <a:cubicBezTo>
                    <a:pt x="4389" y="3350"/>
                    <a:pt x="4366" y="3329"/>
                    <a:pt x="4346" y="3306"/>
                  </a:cubicBezTo>
                  <a:cubicBezTo>
                    <a:pt x="4346" y="3309"/>
                    <a:pt x="4346" y="3313"/>
                    <a:pt x="4346" y="3316"/>
                  </a:cubicBezTo>
                  <a:cubicBezTo>
                    <a:pt x="4346" y="3327"/>
                    <a:pt x="4346" y="3338"/>
                    <a:pt x="4345" y="3348"/>
                  </a:cubicBezTo>
                  <a:cubicBezTo>
                    <a:pt x="4387" y="3413"/>
                    <a:pt x="4459" y="3510"/>
                    <a:pt x="4505" y="3571"/>
                  </a:cubicBezTo>
                  <a:close/>
                  <a:moveTo>
                    <a:pt x="4998" y="3401"/>
                  </a:moveTo>
                  <a:cubicBezTo>
                    <a:pt x="4916" y="3335"/>
                    <a:pt x="4812" y="3243"/>
                    <a:pt x="4766" y="3201"/>
                  </a:cubicBezTo>
                  <a:cubicBezTo>
                    <a:pt x="4766" y="3208"/>
                    <a:pt x="4767" y="3216"/>
                    <a:pt x="4767" y="3224"/>
                  </a:cubicBezTo>
                  <a:cubicBezTo>
                    <a:pt x="4767" y="3232"/>
                    <a:pt x="4766" y="3240"/>
                    <a:pt x="4766" y="3248"/>
                  </a:cubicBezTo>
                  <a:cubicBezTo>
                    <a:pt x="4829" y="3300"/>
                    <a:pt x="4923" y="3358"/>
                    <a:pt x="4998" y="3401"/>
                  </a:cubicBezTo>
                  <a:close/>
                  <a:moveTo>
                    <a:pt x="4756" y="3146"/>
                  </a:moveTo>
                  <a:cubicBezTo>
                    <a:pt x="4759" y="3157"/>
                    <a:pt x="4762" y="3168"/>
                    <a:pt x="4764" y="3180"/>
                  </a:cubicBezTo>
                  <a:cubicBezTo>
                    <a:pt x="4829" y="3239"/>
                    <a:pt x="5044" y="3431"/>
                    <a:pt x="5101" y="3459"/>
                  </a:cubicBezTo>
                  <a:lnTo>
                    <a:pt x="5103" y="3460"/>
                  </a:lnTo>
                  <a:lnTo>
                    <a:pt x="5098" y="3471"/>
                  </a:lnTo>
                  <a:lnTo>
                    <a:pt x="5097" y="3472"/>
                  </a:lnTo>
                  <a:lnTo>
                    <a:pt x="5095" y="3471"/>
                  </a:lnTo>
                  <a:cubicBezTo>
                    <a:pt x="5086" y="3467"/>
                    <a:pt x="4881" y="3359"/>
                    <a:pt x="4764" y="3265"/>
                  </a:cubicBezTo>
                  <a:cubicBezTo>
                    <a:pt x="4764" y="3269"/>
                    <a:pt x="4763" y="3275"/>
                    <a:pt x="4763" y="3275"/>
                  </a:cubicBezTo>
                  <a:lnTo>
                    <a:pt x="4762" y="3280"/>
                  </a:lnTo>
                  <a:lnTo>
                    <a:pt x="4757" y="3281"/>
                  </a:lnTo>
                  <a:cubicBezTo>
                    <a:pt x="4738" y="3283"/>
                    <a:pt x="4719" y="3284"/>
                    <a:pt x="4699" y="3283"/>
                  </a:cubicBezTo>
                  <a:cubicBezTo>
                    <a:pt x="4746" y="3352"/>
                    <a:pt x="4842" y="3476"/>
                    <a:pt x="4978" y="3564"/>
                  </a:cubicBezTo>
                  <a:lnTo>
                    <a:pt x="4989" y="3571"/>
                  </a:lnTo>
                  <a:cubicBezTo>
                    <a:pt x="5088" y="3632"/>
                    <a:pt x="5189" y="3662"/>
                    <a:pt x="5291" y="3660"/>
                  </a:cubicBezTo>
                  <a:cubicBezTo>
                    <a:pt x="5292" y="3654"/>
                    <a:pt x="5294" y="3643"/>
                    <a:pt x="5294" y="3628"/>
                  </a:cubicBezTo>
                  <a:cubicBezTo>
                    <a:pt x="5294" y="3583"/>
                    <a:pt x="5282" y="3513"/>
                    <a:pt x="5228" y="3430"/>
                  </a:cubicBezTo>
                  <a:cubicBezTo>
                    <a:pt x="5038" y="3375"/>
                    <a:pt x="4867" y="3246"/>
                    <a:pt x="4756" y="3146"/>
                  </a:cubicBezTo>
                  <a:close/>
                  <a:moveTo>
                    <a:pt x="4204" y="3127"/>
                  </a:moveTo>
                  <a:cubicBezTo>
                    <a:pt x="4214" y="3188"/>
                    <a:pt x="4232" y="3252"/>
                    <a:pt x="4242" y="3286"/>
                  </a:cubicBezTo>
                  <a:cubicBezTo>
                    <a:pt x="4238" y="3242"/>
                    <a:pt x="4235" y="3187"/>
                    <a:pt x="4234" y="3147"/>
                  </a:cubicBezTo>
                  <a:cubicBezTo>
                    <a:pt x="4224" y="3141"/>
                    <a:pt x="4214" y="3134"/>
                    <a:pt x="4204" y="3127"/>
                  </a:cubicBezTo>
                  <a:close/>
                  <a:moveTo>
                    <a:pt x="4234" y="3507"/>
                  </a:moveTo>
                  <a:cubicBezTo>
                    <a:pt x="4245" y="3571"/>
                    <a:pt x="4266" y="3636"/>
                    <a:pt x="4281" y="3676"/>
                  </a:cubicBezTo>
                  <a:cubicBezTo>
                    <a:pt x="4276" y="3629"/>
                    <a:pt x="4273" y="3575"/>
                    <a:pt x="4272" y="3535"/>
                  </a:cubicBezTo>
                  <a:cubicBezTo>
                    <a:pt x="4272" y="3535"/>
                    <a:pt x="4270" y="3537"/>
                    <a:pt x="4270" y="3537"/>
                  </a:cubicBezTo>
                  <a:lnTo>
                    <a:pt x="4266" y="3534"/>
                  </a:lnTo>
                  <a:cubicBezTo>
                    <a:pt x="4258" y="3530"/>
                    <a:pt x="4247" y="3521"/>
                    <a:pt x="4234" y="3507"/>
                  </a:cubicBezTo>
                  <a:close/>
                  <a:moveTo>
                    <a:pt x="4681" y="3281"/>
                  </a:moveTo>
                  <a:cubicBezTo>
                    <a:pt x="4658" y="3278"/>
                    <a:pt x="4635" y="3273"/>
                    <a:pt x="4613" y="3264"/>
                  </a:cubicBezTo>
                  <a:cubicBezTo>
                    <a:pt x="4703" y="3403"/>
                    <a:pt x="4812" y="3567"/>
                    <a:pt x="4829" y="3582"/>
                  </a:cubicBezTo>
                  <a:lnTo>
                    <a:pt x="4832" y="3585"/>
                  </a:lnTo>
                  <a:lnTo>
                    <a:pt x="4825" y="3594"/>
                  </a:lnTo>
                  <a:lnTo>
                    <a:pt x="4824" y="3596"/>
                  </a:lnTo>
                  <a:lnTo>
                    <a:pt x="4822" y="3594"/>
                  </a:lnTo>
                  <a:cubicBezTo>
                    <a:pt x="4822" y="3594"/>
                    <a:pt x="4822" y="3594"/>
                    <a:pt x="4821" y="3594"/>
                  </a:cubicBezTo>
                  <a:cubicBezTo>
                    <a:pt x="4820" y="3593"/>
                    <a:pt x="4694" y="3480"/>
                    <a:pt x="4566" y="3316"/>
                  </a:cubicBezTo>
                  <a:cubicBezTo>
                    <a:pt x="4565" y="3368"/>
                    <a:pt x="4554" y="3412"/>
                    <a:pt x="4552" y="3422"/>
                  </a:cubicBezTo>
                  <a:cubicBezTo>
                    <a:pt x="4570" y="3460"/>
                    <a:pt x="4603" y="3517"/>
                    <a:pt x="4649" y="3574"/>
                  </a:cubicBezTo>
                  <a:lnTo>
                    <a:pt x="4662" y="3590"/>
                  </a:lnTo>
                  <a:cubicBezTo>
                    <a:pt x="4753" y="3695"/>
                    <a:pt x="4856" y="3755"/>
                    <a:pt x="4969" y="3767"/>
                  </a:cubicBezTo>
                  <a:cubicBezTo>
                    <a:pt x="4972" y="3751"/>
                    <a:pt x="4980" y="3702"/>
                    <a:pt x="4980" y="3643"/>
                  </a:cubicBezTo>
                  <a:cubicBezTo>
                    <a:pt x="4980" y="3622"/>
                    <a:pt x="4979" y="3601"/>
                    <a:pt x="4976" y="3580"/>
                  </a:cubicBezTo>
                  <a:cubicBezTo>
                    <a:pt x="4824" y="3484"/>
                    <a:pt x="4720" y="3340"/>
                    <a:pt x="4681" y="3281"/>
                  </a:cubicBezTo>
                  <a:close/>
                  <a:moveTo>
                    <a:pt x="4539" y="3428"/>
                  </a:moveTo>
                  <a:cubicBezTo>
                    <a:pt x="4501" y="3416"/>
                    <a:pt x="4467" y="3401"/>
                    <a:pt x="4436" y="3382"/>
                  </a:cubicBezTo>
                  <a:cubicBezTo>
                    <a:pt x="4472" y="3467"/>
                    <a:pt x="4534" y="3607"/>
                    <a:pt x="4558" y="3640"/>
                  </a:cubicBezTo>
                  <a:lnTo>
                    <a:pt x="4559" y="3642"/>
                  </a:lnTo>
                  <a:lnTo>
                    <a:pt x="4547" y="3650"/>
                  </a:lnTo>
                  <a:lnTo>
                    <a:pt x="4546" y="3648"/>
                  </a:lnTo>
                  <a:cubicBezTo>
                    <a:pt x="4541" y="3641"/>
                    <a:pt x="4413" y="3477"/>
                    <a:pt x="4343" y="3371"/>
                  </a:cubicBezTo>
                  <a:cubicBezTo>
                    <a:pt x="4341" y="3384"/>
                    <a:pt x="4339" y="3398"/>
                    <a:pt x="4337" y="3410"/>
                  </a:cubicBezTo>
                  <a:lnTo>
                    <a:pt x="4333" y="3425"/>
                  </a:lnTo>
                  <a:cubicBezTo>
                    <a:pt x="4333" y="3425"/>
                    <a:pt x="4331" y="3433"/>
                    <a:pt x="4331" y="3434"/>
                  </a:cubicBezTo>
                  <a:cubicBezTo>
                    <a:pt x="4340" y="3476"/>
                    <a:pt x="4364" y="3561"/>
                    <a:pt x="4422" y="3649"/>
                  </a:cubicBezTo>
                  <a:lnTo>
                    <a:pt x="4433" y="3665"/>
                  </a:lnTo>
                  <a:cubicBezTo>
                    <a:pt x="4480" y="3734"/>
                    <a:pt x="4540" y="3792"/>
                    <a:pt x="4611" y="3838"/>
                  </a:cubicBezTo>
                  <a:cubicBezTo>
                    <a:pt x="4622" y="3822"/>
                    <a:pt x="4655" y="3769"/>
                    <a:pt x="4655" y="3670"/>
                  </a:cubicBezTo>
                  <a:cubicBezTo>
                    <a:pt x="4655" y="3647"/>
                    <a:pt x="4653" y="3622"/>
                    <a:pt x="4649" y="3596"/>
                  </a:cubicBezTo>
                  <a:cubicBezTo>
                    <a:pt x="4596" y="3534"/>
                    <a:pt x="4560" y="3471"/>
                    <a:pt x="4539" y="3428"/>
                  </a:cubicBezTo>
                  <a:close/>
                  <a:moveTo>
                    <a:pt x="5346" y="3218"/>
                  </a:moveTo>
                  <a:cubicBezTo>
                    <a:pt x="5183" y="3200"/>
                    <a:pt x="5043" y="3136"/>
                    <a:pt x="4974" y="3099"/>
                  </a:cubicBezTo>
                  <a:cubicBezTo>
                    <a:pt x="4973" y="3099"/>
                    <a:pt x="4971" y="3099"/>
                    <a:pt x="4971" y="3099"/>
                  </a:cubicBezTo>
                  <a:cubicBezTo>
                    <a:pt x="4959" y="3102"/>
                    <a:pt x="4946" y="3104"/>
                    <a:pt x="4932" y="3105"/>
                  </a:cubicBezTo>
                  <a:cubicBezTo>
                    <a:pt x="5028" y="3162"/>
                    <a:pt x="5244" y="3289"/>
                    <a:pt x="5292" y="3307"/>
                  </a:cubicBezTo>
                  <a:lnTo>
                    <a:pt x="5294" y="3308"/>
                  </a:lnTo>
                  <a:lnTo>
                    <a:pt x="5289" y="3321"/>
                  </a:lnTo>
                  <a:lnTo>
                    <a:pt x="5287" y="3321"/>
                  </a:lnTo>
                  <a:cubicBezTo>
                    <a:pt x="5284" y="3320"/>
                    <a:pt x="4983" y="3206"/>
                    <a:pt x="4846" y="3110"/>
                  </a:cubicBezTo>
                  <a:cubicBezTo>
                    <a:pt x="4808" y="3109"/>
                    <a:pt x="4771" y="3104"/>
                    <a:pt x="4735" y="3096"/>
                  </a:cubicBezTo>
                  <a:cubicBezTo>
                    <a:pt x="4739" y="3103"/>
                    <a:pt x="4743" y="3111"/>
                    <a:pt x="4746" y="3118"/>
                  </a:cubicBezTo>
                  <a:cubicBezTo>
                    <a:pt x="4837" y="3202"/>
                    <a:pt x="5018" y="3351"/>
                    <a:pt x="5221" y="3413"/>
                  </a:cubicBezTo>
                  <a:cubicBezTo>
                    <a:pt x="5221" y="3413"/>
                    <a:pt x="5236" y="3418"/>
                    <a:pt x="5236" y="3418"/>
                  </a:cubicBezTo>
                  <a:cubicBezTo>
                    <a:pt x="5333" y="3445"/>
                    <a:pt x="5425" y="3450"/>
                    <a:pt x="5509" y="3431"/>
                  </a:cubicBezTo>
                  <a:cubicBezTo>
                    <a:pt x="5509" y="3411"/>
                    <a:pt x="5500" y="3311"/>
                    <a:pt x="5346" y="3218"/>
                  </a:cubicBezTo>
                  <a:close/>
                  <a:moveTo>
                    <a:pt x="5606" y="2741"/>
                  </a:moveTo>
                  <a:cubicBezTo>
                    <a:pt x="5376" y="2786"/>
                    <a:pt x="5099" y="2777"/>
                    <a:pt x="4986" y="2770"/>
                  </a:cubicBezTo>
                  <a:cubicBezTo>
                    <a:pt x="4999" y="2783"/>
                    <a:pt x="5012" y="2797"/>
                    <a:pt x="5025" y="2813"/>
                  </a:cubicBezTo>
                  <a:cubicBezTo>
                    <a:pt x="5108" y="2822"/>
                    <a:pt x="5386" y="2849"/>
                    <a:pt x="5525" y="2844"/>
                  </a:cubicBezTo>
                  <a:lnTo>
                    <a:pt x="5571" y="2841"/>
                  </a:lnTo>
                  <a:lnTo>
                    <a:pt x="5572" y="2853"/>
                  </a:lnTo>
                  <a:lnTo>
                    <a:pt x="5572" y="2855"/>
                  </a:lnTo>
                  <a:lnTo>
                    <a:pt x="5570" y="2855"/>
                  </a:lnTo>
                  <a:cubicBezTo>
                    <a:pt x="5558" y="2857"/>
                    <a:pt x="5544" y="2858"/>
                    <a:pt x="5526" y="2858"/>
                  </a:cubicBezTo>
                  <a:cubicBezTo>
                    <a:pt x="5434" y="2865"/>
                    <a:pt x="5202" y="2881"/>
                    <a:pt x="5034" y="2883"/>
                  </a:cubicBezTo>
                  <a:cubicBezTo>
                    <a:pt x="4993" y="2905"/>
                    <a:pt x="4952" y="2921"/>
                    <a:pt x="4909" y="2930"/>
                  </a:cubicBezTo>
                  <a:cubicBezTo>
                    <a:pt x="5142" y="2969"/>
                    <a:pt x="5339" y="2987"/>
                    <a:pt x="5493" y="2983"/>
                  </a:cubicBezTo>
                  <a:lnTo>
                    <a:pt x="5516" y="2983"/>
                  </a:lnTo>
                  <a:cubicBezTo>
                    <a:pt x="5689" y="2976"/>
                    <a:pt x="5772" y="2942"/>
                    <a:pt x="5811" y="2915"/>
                  </a:cubicBezTo>
                  <a:cubicBezTo>
                    <a:pt x="5838" y="2896"/>
                    <a:pt x="5846" y="2880"/>
                    <a:pt x="5848" y="2873"/>
                  </a:cubicBezTo>
                  <a:cubicBezTo>
                    <a:pt x="5770" y="2788"/>
                    <a:pt x="5674" y="2754"/>
                    <a:pt x="5606" y="2741"/>
                  </a:cubicBezTo>
                  <a:close/>
                  <a:moveTo>
                    <a:pt x="5044" y="2576"/>
                  </a:moveTo>
                  <a:cubicBezTo>
                    <a:pt x="5058" y="2585"/>
                    <a:pt x="5073" y="2595"/>
                    <a:pt x="5086" y="2606"/>
                  </a:cubicBezTo>
                  <a:cubicBezTo>
                    <a:pt x="5218" y="2596"/>
                    <a:pt x="5532" y="2572"/>
                    <a:pt x="5625" y="2572"/>
                  </a:cubicBezTo>
                  <a:lnTo>
                    <a:pt x="5626" y="2572"/>
                  </a:lnTo>
                  <a:lnTo>
                    <a:pt x="5628" y="2585"/>
                  </a:lnTo>
                  <a:lnTo>
                    <a:pt x="5625" y="2586"/>
                  </a:lnTo>
                  <a:cubicBezTo>
                    <a:pt x="5588" y="2592"/>
                    <a:pt x="5264" y="2643"/>
                    <a:pt x="5100" y="2664"/>
                  </a:cubicBezTo>
                  <a:cubicBezTo>
                    <a:pt x="5063" y="2700"/>
                    <a:pt x="5014" y="2727"/>
                    <a:pt x="4955" y="2742"/>
                  </a:cubicBezTo>
                  <a:cubicBezTo>
                    <a:pt x="4960" y="2746"/>
                    <a:pt x="4964" y="2750"/>
                    <a:pt x="4969" y="2754"/>
                  </a:cubicBezTo>
                  <a:cubicBezTo>
                    <a:pt x="5074" y="2761"/>
                    <a:pt x="5342" y="2771"/>
                    <a:pt x="5572" y="2731"/>
                  </a:cubicBezTo>
                  <a:lnTo>
                    <a:pt x="5602" y="2726"/>
                  </a:lnTo>
                  <a:cubicBezTo>
                    <a:pt x="5784" y="2690"/>
                    <a:pt x="5898" y="2629"/>
                    <a:pt x="5942" y="2543"/>
                  </a:cubicBezTo>
                  <a:cubicBezTo>
                    <a:pt x="5919" y="2527"/>
                    <a:pt x="5807" y="2460"/>
                    <a:pt x="5603" y="2459"/>
                  </a:cubicBezTo>
                  <a:cubicBezTo>
                    <a:pt x="5382" y="2550"/>
                    <a:pt x="5143" y="2571"/>
                    <a:pt x="5044" y="2576"/>
                  </a:cubicBezTo>
                  <a:close/>
                  <a:moveTo>
                    <a:pt x="4167" y="2999"/>
                  </a:moveTo>
                  <a:lnTo>
                    <a:pt x="4167" y="3001"/>
                  </a:lnTo>
                  <a:cubicBezTo>
                    <a:pt x="4167" y="3002"/>
                    <a:pt x="4169" y="3029"/>
                    <a:pt x="4171" y="3077"/>
                  </a:cubicBezTo>
                  <a:cubicBezTo>
                    <a:pt x="4176" y="3083"/>
                    <a:pt x="4182" y="3090"/>
                    <a:pt x="4189" y="3096"/>
                  </a:cubicBezTo>
                  <a:lnTo>
                    <a:pt x="4200" y="3106"/>
                  </a:lnTo>
                  <a:cubicBezTo>
                    <a:pt x="4206" y="3111"/>
                    <a:pt x="4212" y="3116"/>
                    <a:pt x="4218" y="3120"/>
                  </a:cubicBezTo>
                  <a:cubicBezTo>
                    <a:pt x="4224" y="3124"/>
                    <a:pt x="4230" y="3128"/>
                    <a:pt x="4236" y="3132"/>
                  </a:cubicBezTo>
                  <a:cubicBezTo>
                    <a:pt x="4236" y="3132"/>
                    <a:pt x="4240" y="3134"/>
                    <a:pt x="4243" y="3136"/>
                  </a:cubicBezTo>
                  <a:cubicBezTo>
                    <a:pt x="4243" y="3135"/>
                    <a:pt x="4243" y="3133"/>
                    <a:pt x="4243" y="3133"/>
                  </a:cubicBezTo>
                  <a:cubicBezTo>
                    <a:pt x="4243" y="3133"/>
                    <a:pt x="4248" y="3138"/>
                    <a:pt x="4248" y="3139"/>
                  </a:cubicBezTo>
                  <a:cubicBezTo>
                    <a:pt x="4256" y="3143"/>
                    <a:pt x="4265" y="3147"/>
                    <a:pt x="4274" y="3151"/>
                  </a:cubicBezTo>
                  <a:lnTo>
                    <a:pt x="4285" y="3155"/>
                  </a:lnTo>
                  <a:cubicBezTo>
                    <a:pt x="4305" y="3162"/>
                    <a:pt x="4325" y="3166"/>
                    <a:pt x="4344" y="3167"/>
                  </a:cubicBezTo>
                  <a:lnTo>
                    <a:pt x="4357" y="3168"/>
                  </a:lnTo>
                  <a:cubicBezTo>
                    <a:pt x="4366" y="3168"/>
                    <a:pt x="4373" y="3167"/>
                    <a:pt x="4377" y="3167"/>
                  </a:cubicBezTo>
                  <a:cubicBezTo>
                    <a:pt x="4378" y="3162"/>
                    <a:pt x="4382" y="3145"/>
                    <a:pt x="4382" y="3145"/>
                  </a:cubicBezTo>
                  <a:lnTo>
                    <a:pt x="4385" y="3128"/>
                  </a:lnTo>
                  <a:cubicBezTo>
                    <a:pt x="4388" y="3109"/>
                    <a:pt x="4390" y="3091"/>
                    <a:pt x="4390" y="3074"/>
                  </a:cubicBezTo>
                  <a:lnTo>
                    <a:pt x="4390" y="3072"/>
                  </a:lnTo>
                  <a:lnTo>
                    <a:pt x="4389" y="3055"/>
                  </a:lnTo>
                  <a:cubicBezTo>
                    <a:pt x="4387" y="3019"/>
                    <a:pt x="4379" y="3000"/>
                    <a:pt x="4379" y="3000"/>
                  </a:cubicBezTo>
                  <a:lnTo>
                    <a:pt x="4372" y="2984"/>
                  </a:lnTo>
                  <a:lnTo>
                    <a:pt x="4388" y="2990"/>
                  </a:lnTo>
                  <a:cubicBezTo>
                    <a:pt x="4410" y="2998"/>
                    <a:pt x="4432" y="3004"/>
                    <a:pt x="4454" y="3007"/>
                  </a:cubicBezTo>
                  <a:cubicBezTo>
                    <a:pt x="4454" y="3007"/>
                    <a:pt x="4467" y="3009"/>
                    <a:pt x="4467" y="3009"/>
                  </a:cubicBezTo>
                  <a:cubicBezTo>
                    <a:pt x="4480" y="3010"/>
                    <a:pt x="4493" y="3010"/>
                    <a:pt x="4507" y="3010"/>
                  </a:cubicBezTo>
                  <a:lnTo>
                    <a:pt x="4519" y="3009"/>
                  </a:lnTo>
                  <a:cubicBezTo>
                    <a:pt x="4528" y="3007"/>
                    <a:pt x="4538" y="3006"/>
                    <a:pt x="4547" y="3003"/>
                  </a:cubicBezTo>
                  <a:lnTo>
                    <a:pt x="4560" y="3000"/>
                  </a:lnTo>
                  <a:cubicBezTo>
                    <a:pt x="4577" y="2995"/>
                    <a:pt x="4589" y="2989"/>
                    <a:pt x="4594" y="2986"/>
                  </a:cubicBezTo>
                  <a:cubicBezTo>
                    <a:pt x="4563" y="2826"/>
                    <a:pt x="4424" y="2813"/>
                    <a:pt x="4418" y="2812"/>
                  </a:cubicBezTo>
                  <a:lnTo>
                    <a:pt x="4416" y="2812"/>
                  </a:lnTo>
                  <a:lnTo>
                    <a:pt x="4416" y="2798"/>
                  </a:lnTo>
                  <a:lnTo>
                    <a:pt x="4418" y="2798"/>
                  </a:lnTo>
                  <a:cubicBezTo>
                    <a:pt x="4432" y="2799"/>
                    <a:pt x="4446" y="2798"/>
                    <a:pt x="4461" y="2797"/>
                  </a:cubicBezTo>
                  <a:lnTo>
                    <a:pt x="4464" y="2797"/>
                  </a:lnTo>
                  <a:lnTo>
                    <a:pt x="4476" y="2796"/>
                  </a:lnTo>
                  <a:cubicBezTo>
                    <a:pt x="4492" y="2794"/>
                    <a:pt x="4509" y="2791"/>
                    <a:pt x="4524" y="2787"/>
                  </a:cubicBezTo>
                  <a:lnTo>
                    <a:pt x="4539" y="2782"/>
                  </a:lnTo>
                  <a:cubicBezTo>
                    <a:pt x="4555" y="2777"/>
                    <a:pt x="4570" y="2771"/>
                    <a:pt x="4585" y="2764"/>
                  </a:cubicBezTo>
                  <a:lnTo>
                    <a:pt x="4597" y="2757"/>
                  </a:lnTo>
                  <a:cubicBezTo>
                    <a:pt x="4608" y="2751"/>
                    <a:pt x="4617" y="2745"/>
                    <a:pt x="4626" y="2738"/>
                  </a:cubicBezTo>
                  <a:lnTo>
                    <a:pt x="4637" y="2730"/>
                  </a:lnTo>
                  <a:cubicBezTo>
                    <a:pt x="4650" y="2719"/>
                    <a:pt x="4657" y="2711"/>
                    <a:pt x="4660" y="2708"/>
                  </a:cubicBezTo>
                  <a:cubicBezTo>
                    <a:pt x="4658" y="2701"/>
                    <a:pt x="4656" y="2695"/>
                    <a:pt x="4653" y="2688"/>
                  </a:cubicBezTo>
                  <a:lnTo>
                    <a:pt x="4647" y="2679"/>
                  </a:lnTo>
                  <a:cubicBezTo>
                    <a:pt x="4641" y="2670"/>
                    <a:pt x="4633" y="2663"/>
                    <a:pt x="4623" y="2656"/>
                  </a:cubicBezTo>
                  <a:cubicBezTo>
                    <a:pt x="4619" y="2653"/>
                    <a:pt x="4614" y="2651"/>
                    <a:pt x="4609" y="2648"/>
                  </a:cubicBezTo>
                  <a:cubicBezTo>
                    <a:pt x="4602" y="2645"/>
                    <a:pt x="4595" y="2642"/>
                    <a:pt x="4587" y="2640"/>
                  </a:cubicBezTo>
                  <a:cubicBezTo>
                    <a:pt x="4511" y="2617"/>
                    <a:pt x="4406" y="2638"/>
                    <a:pt x="4402" y="2638"/>
                  </a:cubicBezTo>
                  <a:lnTo>
                    <a:pt x="4400" y="2639"/>
                  </a:lnTo>
                  <a:lnTo>
                    <a:pt x="4398" y="2627"/>
                  </a:lnTo>
                  <a:lnTo>
                    <a:pt x="4397" y="2625"/>
                  </a:lnTo>
                  <a:lnTo>
                    <a:pt x="4405" y="2623"/>
                  </a:lnTo>
                  <a:cubicBezTo>
                    <a:pt x="4444" y="2617"/>
                    <a:pt x="4479" y="2607"/>
                    <a:pt x="4509" y="2593"/>
                  </a:cubicBezTo>
                  <a:lnTo>
                    <a:pt x="4526" y="2585"/>
                  </a:lnTo>
                  <a:cubicBezTo>
                    <a:pt x="4559" y="2567"/>
                    <a:pt x="4586" y="2544"/>
                    <a:pt x="4605" y="2516"/>
                  </a:cubicBezTo>
                  <a:lnTo>
                    <a:pt x="4612" y="2506"/>
                  </a:lnTo>
                  <a:cubicBezTo>
                    <a:pt x="4620" y="2493"/>
                    <a:pt x="4626" y="2479"/>
                    <a:pt x="4630" y="2465"/>
                  </a:cubicBezTo>
                  <a:lnTo>
                    <a:pt x="4633" y="2455"/>
                  </a:lnTo>
                  <a:cubicBezTo>
                    <a:pt x="4637" y="2440"/>
                    <a:pt x="4638" y="2428"/>
                    <a:pt x="4638" y="2423"/>
                  </a:cubicBezTo>
                  <a:cubicBezTo>
                    <a:pt x="4623" y="2419"/>
                    <a:pt x="4608" y="2415"/>
                    <a:pt x="4593" y="2413"/>
                  </a:cubicBezTo>
                  <a:lnTo>
                    <a:pt x="4578" y="2411"/>
                  </a:lnTo>
                  <a:cubicBezTo>
                    <a:pt x="4547" y="2409"/>
                    <a:pt x="4516" y="2411"/>
                    <a:pt x="4486" y="2418"/>
                  </a:cubicBezTo>
                  <a:cubicBezTo>
                    <a:pt x="4474" y="2421"/>
                    <a:pt x="4462" y="2425"/>
                    <a:pt x="4450" y="2429"/>
                  </a:cubicBezTo>
                  <a:cubicBezTo>
                    <a:pt x="4401" y="2449"/>
                    <a:pt x="4373" y="2475"/>
                    <a:pt x="4373" y="2475"/>
                  </a:cubicBezTo>
                  <a:lnTo>
                    <a:pt x="4371" y="2477"/>
                  </a:lnTo>
                  <a:lnTo>
                    <a:pt x="4363" y="2468"/>
                  </a:lnTo>
                  <a:lnTo>
                    <a:pt x="4361" y="2467"/>
                  </a:lnTo>
                  <a:lnTo>
                    <a:pt x="4363" y="2465"/>
                  </a:lnTo>
                  <a:cubicBezTo>
                    <a:pt x="4377" y="2452"/>
                    <a:pt x="4389" y="2438"/>
                    <a:pt x="4401" y="2423"/>
                  </a:cubicBezTo>
                  <a:lnTo>
                    <a:pt x="4402" y="2422"/>
                  </a:lnTo>
                  <a:lnTo>
                    <a:pt x="4408" y="2415"/>
                  </a:lnTo>
                  <a:cubicBezTo>
                    <a:pt x="4441" y="2370"/>
                    <a:pt x="4462" y="2318"/>
                    <a:pt x="4469" y="2262"/>
                  </a:cubicBezTo>
                  <a:lnTo>
                    <a:pt x="4470" y="2259"/>
                  </a:lnTo>
                  <a:lnTo>
                    <a:pt x="4471" y="2254"/>
                  </a:lnTo>
                  <a:cubicBezTo>
                    <a:pt x="4472" y="2244"/>
                    <a:pt x="4472" y="2234"/>
                    <a:pt x="4473" y="2223"/>
                  </a:cubicBezTo>
                  <a:lnTo>
                    <a:pt x="4473" y="2212"/>
                  </a:lnTo>
                  <a:lnTo>
                    <a:pt x="4473" y="2210"/>
                  </a:lnTo>
                  <a:cubicBezTo>
                    <a:pt x="4473" y="2188"/>
                    <a:pt x="4471" y="2166"/>
                    <a:pt x="4467" y="2143"/>
                  </a:cubicBezTo>
                  <a:lnTo>
                    <a:pt x="4465" y="2132"/>
                  </a:lnTo>
                  <a:cubicBezTo>
                    <a:pt x="4461" y="2111"/>
                    <a:pt x="4456" y="2095"/>
                    <a:pt x="4453" y="2083"/>
                  </a:cubicBezTo>
                  <a:cubicBezTo>
                    <a:pt x="4383" y="2229"/>
                    <a:pt x="4275" y="2270"/>
                    <a:pt x="4179" y="2306"/>
                  </a:cubicBezTo>
                  <a:cubicBezTo>
                    <a:pt x="4135" y="2322"/>
                    <a:pt x="4093" y="2338"/>
                    <a:pt x="4060" y="2363"/>
                  </a:cubicBezTo>
                  <a:cubicBezTo>
                    <a:pt x="4026" y="2388"/>
                    <a:pt x="4009" y="2416"/>
                    <a:pt x="4009" y="2447"/>
                  </a:cubicBezTo>
                  <a:lnTo>
                    <a:pt x="4008" y="2448"/>
                  </a:lnTo>
                  <a:cubicBezTo>
                    <a:pt x="4008" y="2493"/>
                    <a:pt x="4042" y="2529"/>
                    <a:pt x="4050" y="2535"/>
                  </a:cubicBezTo>
                  <a:cubicBezTo>
                    <a:pt x="4067" y="2549"/>
                    <a:pt x="4086" y="2579"/>
                    <a:pt x="4086" y="2621"/>
                  </a:cubicBezTo>
                  <a:cubicBezTo>
                    <a:pt x="4086" y="2635"/>
                    <a:pt x="4084" y="2649"/>
                    <a:pt x="4080" y="2664"/>
                  </a:cubicBezTo>
                  <a:cubicBezTo>
                    <a:pt x="4059" y="2737"/>
                    <a:pt x="3890" y="2737"/>
                    <a:pt x="3870" y="2737"/>
                  </a:cubicBezTo>
                  <a:cubicBezTo>
                    <a:pt x="3870" y="2737"/>
                    <a:pt x="3860" y="2739"/>
                    <a:pt x="3844" y="2743"/>
                  </a:cubicBezTo>
                  <a:cubicBezTo>
                    <a:pt x="3843" y="2745"/>
                    <a:pt x="3842" y="2746"/>
                    <a:pt x="3840" y="2748"/>
                  </a:cubicBezTo>
                  <a:cubicBezTo>
                    <a:pt x="3807" y="2783"/>
                    <a:pt x="3747" y="2796"/>
                    <a:pt x="3664" y="2788"/>
                  </a:cubicBezTo>
                  <a:cubicBezTo>
                    <a:pt x="3654" y="2790"/>
                    <a:pt x="3646" y="2792"/>
                    <a:pt x="3638" y="2795"/>
                  </a:cubicBezTo>
                  <a:cubicBezTo>
                    <a:pt x="3658" y="2804"/>
                    <a:pt x="3680" y="2810"/>
                    <a:pt x="3703" y="2812"/>
                  </a:cubicBezTo>
                  <a:lnTo>
                    <a:pt x="3703" y="2816"/>
                  </a:lnTo>
                  <a:cubicBezTo>
                    <a:pt x="3682" y="2822"/>
                    <a:pt x="3647" y="2829"/>
                    <a:pt x="3604" y="2828"/>
                  </a:cubicBezTo>
                  <a:cubicBezTo>
                    <a:pt x="3606" y="2829"/>
                    <a:pt x="3609" y="2830"/>
                    <a:pt x="3611" y="2832"/>
                  </a:cubicBezTo>
                  <a:cubicBezTo>
                    <a:pt x="3645" y="2846"/>
                    <a:pt x="3694" y="2867"/>
                    <a:pt x="3749" y="2891"/>
                  </a:cubicBezTo>
                  <a:cubicBezTo>
                    <a:pt x="3883" y="2943"/>
                    <a:pt x="4022" y="2979"/>
                    <a:pt x="4165" y="2999"/>
                  </a:cubicBezTo>
                  <a:lnTo>
                    <a:pt x="4167" y="2999"/>
                  </a:lnTo>
                  <a:close/>
                  <a:moveTo>
                    <a:pt x="4316" y="3432"/>
                  </a:moveTo>
                  <a:lnTo>
                    <a:pt x="4322" y="3410"/>
                  </a:lnTo>
                  <a:cubicBezTo>
                    <a:pt x="4322" y="3410"/>
                    <a:pt x="4322" y="3410"/>
                    <a:pt x="4322" y="3409"/>
                  </a:cubicBezTo>
                  <a:lnTo>
                    <a:pt x="4325" y="3394"/>
                  </a:lnTo>
                  <a:cubicBezTo>
                    <a:pt x="4327" y="3380"/>
                    <a:pt x="4329" y="3366"/>
                    <a:pt x="4330" y="3351"/>
                  </a:cubicBezTo>
                  <a:lnTo>
                    <a:pt x="4331" y="3333"/>
                  </a:lnTo>
                  <a:lnTo>
                    <a:pt x="4332" y="3315"/>
                  </a:lnTo>
                  <a:cubicBezTo>
                    <a:pt x="4332" y="3315"/>
                    <a:pt x="4331" y="3289"/>
                    <a:pt x="4331" y="3287"/>
                  </a:cubicBezTo>
                  <a:cubicBezTo>
                    <a:pt x="4312" y="3261"/>
                    <a:pt x="4296" y="3233"/>
                    <a:pt x="4285" y="3202"/>
                  </a:cubicBezTo>
                  <a:cubicBezTo>
                    <a:pt x="4282" y="3194"/>
                    <a:pt x="4280" y="3186"/>
                    <a:pt x="4277" y="3178"/>
                  </a:cubicBezTo>
                  <a:cubicBezTo>
                    <a:pt x="4277" y="3178"/>
                    <a:pt x="4274" y="3168"/>
                    <a:pt x="4274" y="3166"/>
                  </a:cubicBezTo>
                  <a:cubicBezTo>
                    <a:pt x="4271" y="3165"/>
                    <a:pt x="4263" y="3161"/>
                    <a:pt x="4263" y="3161"/>
                  </a:cubicBezTo>
                  <a:cubicBezTo>
                    <a:pt x="4263" y="3161"/>
                    <a:pt x="4253" y="3156"/>
                    <a:pt x="4248" y="3154"/>
                  </a:cubicBezTo>
                  <a:cubicBezTo>
                    <a:pt x="4248" y="3155"/>
                    <a:pt x="4248" y="3155"/>
                    <a:pt x="4248" y="3155"/>
                  </a:cubicBezTo>
                  <a:cubicBezTo>
                    <a:pt x="4251" y="3214"/>
                    <a:pt x="4255" y="3294"/>
                    <a:pt x="4262" y="3334"/>
                  </a:cubicBezTo>
                  <a:lnTo>
                    <a:pt x="4262" y="3335"/>
                  </a:lnTo>
                  <a:lnTo>
                    <a:pt x="4263" y="3338"/>
                  </a:lnTo>
                  <a:lnTo>
                    <a:pt x="4264" y="3345"/>
                  </a:lnTo>
                  <a:cubicBezTo>
                    <a:pt x="4266" y="3353"/>
                    <a:pt x="4267" y="3357"/>
                    <a:pt x="4263" y="3361"/>
                  </a:cubicBezTo>
                  <a:lnTo>
                    <a:pt x="4259" y="3363"/>
                  </a:lnTo>
                  <a:lnTo>
                    <a:pt x="4255" y="3361"/>
                  </a:lnTo>
                  <a:cubicBezTo>
                    <a:pt x="4253" y="3361"/>
                    <a:pt x="4251" y="3358"/>
                    <a:pt x="4246" y="3346"/>
                  </a:cubicBezTo>
                  <a:lnTo>
                    <a:pt x="4243" y="3337"/>
                  </a:lnTo>
                  <a:cubicBezTo>
                    <a:pt x="4228" y="3295"/>
                    <a:pt x="4200" y="3196"/>
                    <a:pt x="4188" y="3114"/>
                  </a:cubicBezTo>
                  <a:cubicBezTo>
                    <a:pt x="4182" y="3109"/>
                    <a:pt x="4177" y="3103"/>
                    <a:pt x="4171" y="3098"/>
                  </a:cubicBezTo>
                  <a:cubicBezTo>
                    <a:pt x="4173" y="3168"/>
                    <a:pt x="4173" y="3270"/>
                    <a:pt x="4165" y="3394"/>
                  </a:cubicBezTo>
                  <a:cubicBezTo>
                    <a:pt x="4179" y="3415"/>
                    <a:pt x="4198" y="3442"/>
                    <a:pt x="4218" y="3467"/>
                  </a:cubicBezTo>
                  <a:lnTo>
                    <a:pt x="4230" y="3481"/>
                  </a:lnTo>
                  <a:cubicBezTo>
                    <a:pt x="4246" y="3500"/>
                    <a:pt x="4259" y="3513"/>
                    <a:pt x="4269" y="3519"/>
                  </a:cubicBezTo>
                  <a:cubicBezTo>
                    <a:pt x="4270" y="3518"/>
                    <a:pt x="4272" y="3516"/>
                    <a:pt x="4272" y="3516"/>
                  </a:cubicBezTo>
                  <a:lnTo>
                    <a:pt x="4281" y="3504"/>
                  </a:lnTo>
                  <a:cubicBezTo>
                    <a:pt x="4291" y="3491"/>
                    <a:pt x="4305" y="3468"/>
                    <a:pt x="4316" y="3432"/>
                  </a:cubicBezTo>
                  <a:close/>
                  <a:moveTo>
                    <a:pt x="5513" y="2997"/>
                  </a:moveTo>
                  <a:cubicBezTo>
                    <a:pt x="5352" y="3002"/>
                    <a:pt x="5143" y="2984"/>
                    <a:pt x="4893" y="2942"/>
                  </a:cubicBezTo>
                  <a:cubicBezTo>
                    <a:pt x="4910" y="2957"/>
                    <a:pt x="4926" y="2973"/>
                    <a:pt x="4938" y="2990"/>
                  </a:cubicBezTo>
                  <a:cubicBezTo>
                    <a:pt x="5041" y="3012"/>
                    <a:pt x="5382" y="3084"/>
                    <a:pt x="5474" y="3090"/>
                  </a:cubicBezTo>
                  <a:lnTo>
                    <a:pt x="5476" y="3090"/>
                  </a:lnTo>
                  <a:lnTo>
                    <a:pt x="5475" y="3105"/>
                  </a:lnTo>
                  <a:lnTo>
                    <a:pt x="5473" y="3105"/>
                  </a:lnTo>
                  <a:cubicBezTo>
                    <a:pt x="5470" y="3104"/>
                    <a:pt x="5158" y="3086"/>
                    <a:pt x="4971" y="3058"/>
                  </a:cubicBezTo>
                  <a:cubicBezTo>
                    <a:pt x="4974" y="3069"/>
                    <a:pt x="4976" y="3078"/>
                    <a:pt x="4976" y="3084"/>
                  </a:cubicBezTo>
                  <a:cubicBezTo>
                    <a:pt x="5041" y="3119"/>
                    <a:pt x="5171" y="3179"/>
                    <a:pt x="5324" y="3201"/>
                  </a:cubicBezTo>
                  <a:lnTo>
                    <a:pt x="5350" y="3205"/>
                  </a:lnTo>
                  <a:cubicBezTo>
                    <a:pt x="5478" y="3219"/>
                    <a:pt x="5595" y="3201"/>
                    <a:pt x="5697" y="3152"/>
                  </a:cubicBezTo>
                  <a:cubicBezTo>
                    <a:pt x="5684" y="3132"/>
                    <a:pt x="5626" y="3052"/>
                    <a:pt x="5513" y="2997"/>
                  </a:cubicBezTo>
                  <a:close/>
                  <a:moveTo>
                    <a:pt x="4322" y="3459"/>
                  </a:moveTo>
                  <a:cubicBezTo>
                    <a:pt x="4310" y="3490"/>
                    <a:pt x="4296" y="3510"/>
                    <a:pt x="4286" y="3522"/>
                  </a:cubicBezTo>
                  <a:cubicBezTo>
                    <a:pt x="4288" y="3587"/>
                    <a:pt x="4292" y="3675"/>
                    <a:pt x="4302" y="3731"/>
                  </a:cubicBezTo>
                  <a:lnTo>
                    <a:pt x="4302" y="3733"/>
                  </a:lnTo>
                  <a:lnTo>
                    <a:pt x="4289" y="3737"/>
                  </a:lnTo>
                  <a:lnTo>
                    <a:pt x="4288" y="3735"/>
                  </a:lnTo>
                  <a:cubicBezTo>
                    <a:pt x="4288" y="3734"/>
                    <a:pt x="4233" y="3607"/>
                    <a:pt x="4217" y="3488"/>
                  </a:cubicBezTo>
                  <a:cubicBezTo>
                    <a:pt x="4198" y="3465"/>
                    <a:pt x="4179" y="3438"/>
                    <a:pt x="4164" y="3417"/>
                  </a:cubicBezTo>
                  <a:cubicBezTo>
                    <a:pt x="4158" y="3493"/>
                    <a:pt x="4150" y="3576"/>
                    <a:pt x="4138" y="3664"/>
                  </a:cubicBezTo>
                  <a:cubicBezTo>
                    <a:pt x="4162" y="3735"/>
                    <a:pt x="4217" y="3841"/>
                    <a:pt x="4334" y="3875"/>
                  </a:cubicBezTo>
                  <a:cubicBezTo>
                    <a:pt x="4350" y="3864"/>
                    <a:pt x="4419" y="3805"/>
                    <a:pt x="4419" y="3674"/>
                  </a:cubicBezTo>
                  <a:cubicBezTo>
                    <a:pt x="4419" y="3674"/>
                    <a:pt x="4419" y="3671"/>
                    <a:pt x="4419" y="3670"/>
                  </a:cubicBezTo>
                  <a:cubicBezTo>
                    <a:pt x="4364" y="3590"/>
                    <a:pt x="4336" y="3512"/>
                    <a:pt x="4322" y="3459"/>
                  </a:cubicBezTo>
                  <a:close/>
                  <a:moveTo>
                    <a:pt x="4539" y="3413"/>
                  </a:moveTo>
                  <a:cubicBezTo>
                    <a:pt x="4540" y="3411"/>
                    <a:pt x="4540" y="3408"/>
                    <a:pt x="4540" y="3408"/>
                  </a:cubicBezTo>
                  <a:cubicBezTo>
                    <a:pt x="4545" y="3389"/>
                    <a:pt x="4552" y="3351"/>
                    <a:pt x="4552" y="3309"/>
                  </a:cubicBezTo>
                  <a:lnTo>
                    <a:pt x="4551" y="3297"/>
                  </a:lnTo>
                  <a:lnTo>
                    <a:pt x="4551" y="3297"/>
                  </a:lnTo>
                  <a:lnTo>
                    <a:pt x="4550" y="3279"/>
                  </a:lnTo>
                  <a:cubicBezTo>
                    <a:pt x="4549" y="3260"/>
                    <a:pt x="4545" y="3243"/>
                    <a:pt x="4540" y="3228"/>
                  </a:cubicBezTo>
                  <a:cubicBezTo>
                    <a:pt x="4479" y="3187"/>
                    <a:pt x="4432" y="3133"/>
                    <a:pt x="4403" y="3094"/>
                  </a:cubicBezTo>
                  <a:cubicBezTo>
                    <a:pt x="4402" y="3110"/>
                    <a:pt x="4400" y="3127"/>
                    <a:pt x="4397" y="3144"/>
                  </a:cubicBezTo>
                  <a:cubicBezTo>
                    <a:pt x="4417" y="3188"/>
                    <a:pt x="4466" y="3290"/>
                    <a:pt x="4492" y="3310"/>
                  </a:cubicBezTo>
                  <a:lnTo>
                    <a:pt x="4495" y="3312"/>
                  </a:lnTo>
                  <a:lnTo>
                    <a:pt x="4487" y="3322"/>
                  </a:lnTo>
                  <a:lnTo>
                    <a:pt x="4486" y="3323"/>
                  </a:lnTo>
                  <a:lnTo>
                    <a:pt x="4484" y="3322"/>
                  </a:lnTo>
                  <a:cubicBezTo>
                    <a:pt x="4480" y="3319"/>
                    <a:pt x="4393" y="3243"/>
                    <a:pt x="4350" y="3181"/>
                  </a:cubicBezTo>
                  <a:cubicBezTo>
                    <a:pt x="4330" y="3180"/>
                    <a:pt x="4310" y="3177"/>
                    <a:pt x="4290" y="3171"/>
                  </a:cubicBezTo>
                  <a:cubicBezTo>
                    <a:pt x="4292" y="3179"/>
                    <a:pt x="4295" y="3187"/>
                    <a:pt x="4298" y="3196"/>
                  </a:cubicBezTo>
                  <a:cubicBezTo>
                    <a:pt x="4301" y="3205"/>
                    <a:pt x="4306" y="3215"/>
                    <a:pt x="4310" y="3225"/>
                  </a:cubicBezTo>
                  <a:cubicBezTo>
                    <a:pt x="4317" y="3239"/>
                    <a:pt x="4325" y="3253"/>
                    <a:pt x="4333" y="3266"/>
                  </a:cubicBezTo>
                  <a:lnTo>
                    <a:pt x="4345" y="3282"/>
                  </a:lnTo>
                  <a:cubicBezTo>
                    <a:pt x="4363" y="3306"/>
                    <a:pt x="4385" y="3328"/>
                    <a:pt x="4410" y="3347"/>
                  </a:cubicBezTo>
                  <a:lnTo>
                    <a:pt x="4425" y="3359"/>
                  </a:lnTo>
                  <a:cubicBezTo>
                    <a:pt x="4457" y="3380"/>
                    <a:pt x="4494" y="3398"/>
                    <a:pt x="4534" y="3411"/>
                  </a:cubicBezTo>
                  <a:cubicBezTo>
                    <a:pt x="4534" y="3411"/>
                    <a:pt x="4538" y="3413"/>
                    <a:pt x="4539" y="3413"/>
                  </a:cubicBezTo>
                  <a:close/>
                  <a:moveTo>
                    <a:pt x="4920" y="2989"/>
                  </a:moveTo>
                  <a:cubicBezTo>
                    <a:pt x="4905" y="2971"/>
                    <a:pt x="4886" y="2953"/>
                    <a:pt x="4864" y="2938"/>
                  </a:cubicBezTo>
                  <a:cubicBezTo>
                    <a:pt x="4736" y="2952"/>
                    <a:pt x="4623" y="2906"/>
                    <a:pt x="4545" y="2860"/>
                  </a:cubicBezTo>
                  <a:cubicBezTo>
                    <a:pt x="4578" y="2893"/>
                    <a:pt x="4600" y="2936"/>
                    <a:pt x="4609" y="2988"/>
                  </a:cubicBezTo>
                  <a:lnTo>
                    <a:pt x="4610" y="2992"/>
                  </a:lnTo>
                  <a:lnTo>
                    <a:pt x="4606" y="2995"/>
                  </a:lnTo>
                  <a:cubicBezTo>
                    <a:pt x="4605" y="2996"/>
                    <a:pt x="4594" y="3003"/>
                    <a:pt x="4575" y="3010"/>
                  </a:cubicBezTo>
                  <a:cubicBezTo>
                    <a:pt x="4596" y="3025"/>
                    <a:pt x="4630" y="3045"/>
                    <a:pt x="4675" y="3062"/>
                  </a:cubicBezTo>
                  <a:lnTo>
                    <a:pt x="4696" y="3070"/>
                  </a:lnTo>
                  <a:lnTo>
                    <a:pt x="4703" y="3072"/>
                  </a:lnTo>
                  <a:lnTo>
                    <a:pt x="4705" y="3073"/>
                  </a:lnTo>
                  <a:lnTo>
                    <a:pt x="4722" y="3078"/>
                  </a:lnTo>
                  <a:cubicBezTo>
                    <a:pt x="4758" y="3088"/>
                    <a:pt x="4795" y="3093"/>
                    <a:pt x="4832" y="3095"/>
                  </a:cubicBezTo>
                  <a:lnTo>
                    <a:pt x="4850" y="3096"/>
                  </a:lnTo>
                  <a:cubicBezTo>
                    <a:pt x="4864" y="3096"/>
                    <a:pt x="4879" y="3096"/>
                    <a:pt x="4894" y="3095"/>
                  </a:cubicBezTo>
                  <a:lnTo>
                    <a:pt x="4911" y="3093"/>
                  </a:lnTo>
                  <a:cubicBezTo>
                    <a:pt x="4927" y="3092"/>
                    <a:pt x="4943" y="3090"/>
                    <a:pt x="4959" y="3087"/>
                  </a:cubicBezTo>
                  <a:cubicBezTo>
                    <a:pt x="4959" y="3087"/>
                    <a:pt x="4962" y="3086"/>
                    <a:pt x="4962" y="3086"/>
                  </a:cubicBezTo>
                  <a:cubicBezTo>
                    <a:pt x="4962" y="3084"/>
                    <a:pt x="4961" y="3080"/>
                    <a:pt x="4961" y="3080"/>
                  </a:cubicBezTo>
                  <a:cubicBezTo>
                    <a:pt x="4960" y="3072"/>
                    <a:pt x="4958" y="3063"/>
                    <a:pt x="4955" y="3055"/>
                  </a:cubicBezTo>
                  <a:lnTo>
                    <a:pt x="4951" y="3044"/>
                  </a:lnTo>
                  <a:cubicBezTo>
                    <a:pt x="4945" y="3029"/>
                    <a:pt x="4938" y="3015"/>
                    <a:pt x="4929" y="3002"/>
                  </a:cubicBezTo>
                  <a:lnTo>
                    <a:pt x="4920" y="2989"/>
                  </a:lnTo>
                  <a:close/>
                  <a:moveTo>
                    <a:pt x="5304" y="3078"/>
                  </a:moveTo>
                  <a:cubicBezTo>
                    <a:pt x="5176" y="3055"/>
                    <a:pt x="5019" y="3022"/>
                    <a:pt x="4949" y="3007"/>
                  </a:cubicBezTo>
                  <a:cubicBezTo>
                    <a:pt x="4956" y="3018"/>
                    <a:pt x="4962" y="3031"/>
                    <a:pt x="4966" y="3043"/>
                  </a:cubicBezTo>
                  <a:cubicBezTo>
                    <a:pt x="5064" y="3058"/>
                    <a:pt x="5197" y="3070"/>
                    <a:pt x="5304" y="3078"/>
                  </a:cubicBezTo>
                  <a:close/>
                  <a:moveTo>
                    <a:pt x="5160" y="3254"/>
                  </a:moveTo>
                  <a:cubicBezTo>
                    <a:pt x="5074" y="3206"/>
                    <a:pt x="4968" y="3144"/>
                    <a:pt x="4908" y="3108"/>
                  </a:cubicBezTo>
                  <a:cubicBezTo>
                    <a:pt x="4896" y="3109"/>
                    <a:pt x="4883" y="3110"/>
                    <a:pt x="4871" y="3110"/>
                  </a:cubicBezTo>
                  <a:cubicBezTo>
                    <a:pt x="4949" y="3160"/>
                    <a:pt x="5065" y="3214"/>
                    <a:pt x="5160" y="3254"/>
                  </a:cubicBezTo>
                  <a:close/>
                  <a:moveTo>
                    <a:pt x="4479" y="3024"/>
                  </a:moveTo>
                  <a:cubicBezTo>
                    <a:pt x="4513" y="3069"/>
                    <a:pt x="4561" y="3111"/>
                    <a:pt x="4599" y="3140"/>
                  </a:cubicBezTo>
                  <a:cubicBezTo>
                    <a:pt x="4570" y="3104"/>
                    <a:pt x="4537" y="3058"/>
                    <a:pt x="4513" y="3023"/>
                  </a:cubicBezTo>
                  <a:cubicBezTo>
                    <a:pt x="4502" y="3024"/>
                    <a:pt x="4490" y="3024"/>
                    <a:pt x="4479" y="3024"/>
                  </a:cubicBezTo>
                  <a:close/>
                  <a:moveTo>
                    <a:pt x="4566" y="3293"/>
                  </a:moveTo>
                  <a:cubicBezTo>
                    <a:pt x="4639" y="3388"/>
                    <a:pt x="4713" y="3467"/>
                    <a:pt x="4766" y="3521"/>
                  </a:cubicBezTo>
                  <a:cubicBezTo>
                    <a:pt x="4709" y="3439"/>
                    <a:pt x="4625" y="3310"/>
                    <a:pt x="4590" y="3255"/>
                  </a:cubicBezTo>
                  <a:cubicBezTo>
                    <a:pt x="4579" y="3250"/>
                    <a:pt x="4569" y="3244"/>
                    <a:pt x="4558" y="3239"/>
                  </a:cubicBezTo>
                  <a:cubicBezTo>
                    <a:pt x="4562" y="3255"/>
                    <a:pt x="4565" y="3273"/>
                    <a:pt x="4566" y="3293"/>
                  </a:cubicBezTo>
                  <a:close/>
                  <a:moveTo>
                    <a:pt x="4688" y="3268"/>
                  </a:moveTo>
                  <a:cubicBezTo>
                    <a:pt x="4709" y="3270"/>
                    <a:pt x="4729" y="3270"/>
                    <a:pt x="4750" y="3267"/>
                  </a:cubicBezTo>
                  <a:cubicBezTo>
                    <a:pt x="4750" y="3263"/>
                    <a:pt x="4751" y="3253"/>
                    <a:pt x="4751" y="3253"/>
                  </a:cubicBezTo>
                  <a:lnTo>
                    <a:pt x="4752" y="3241"/>
                  </a:lnTo>
                  <a:lnTo>
                    <a:pt x="4753" y="3224"/>
                  </a:lnTo>
                  <a:cubicBezTo>
                    <a:pt x="4753" y="3211"/>
                    <a:pt x="4752" y="3198"/>
                    <a:pt x="4750" y="3186"/>
                  </a:cubicBezTo>
                  <a:lnTo>
                    <a:pt x="4748" y="3170"/>
                  </a:lnTo>
                  <a:cubicBezTo>
                    <a:pt x="4745" y="3155"/>
                    <a:pt x="4740" y="3140"/>
                    <a:pt x="4735" y="3126"/>
                  </a:cubicBezTo>
                  <a:cubicBezTo>
                    <a:pt x="4731" y="3117"/>
                    <a:pt x="4726" y="3108"/>
                    <a:pt x="4721" y="3099"/>
                  </a:cubicBezTo>
                  <a:cubicBezTo>
                    <a:pt x="4721" y="3099"/>
                    <a:pt x="4715" y="3092"/>
                    <a:pt x="4715" y="3091"/>
                  </a:cubicBezTo>
                  <a:cubicBezTo>
                    <a:pt x="4714" y="3090"/>
                    <a:pt x="4711" y="3090"/>
                    <a:pt x="4711" y="3090"/>
                  </a:cubicBezTo>
                  <a:lnTo>
                    <a:pt x="4690" y="3083"/>
                  </a:lnTo>
                  <a:cubicBezTo>
                    <a:pt x="4629" y="3063"/>
                    <a:pt x="4585" y="3035"/>
                    <a:pt x="4558" y="3016"/>
                  </a:cubicBezTo>
                  <a:cubicBezTo>
                    <a:pt x="4549" y="3018"/>
                    <a:pt x="4539" y="3020"/>
                    <a:pt x="4529" y="3022"/>
                  </a:cubicBezTo>
                  <a:cubicBezTo>
                    <a:pt x="4566" y="3074"/>
                    <a:pt x="4629" y="3161"/>
                    <a:pt x="4654" y="3180"/>
                  </a:cubicBezTo>
                  <a:lnTo>
                    <a:pt x="4656" y="3181"/>
                  </a:lnTo>
                  <a:lnTo>
                    <a:pt x="4648" y="3193"/>
                  </a:lnTo>
                  <a:lnTo>
                    <a:pt x="4646" y="3192"/>
                  </a:lnTo>
                  <a:cubicBezTo>
                    <a:pt x="4641" y="3188"/>
                    <a:pt x="4524" y="3113"/>
                    <a:pt x="4460" y="3022"/>
                  </a:cubicBezTo>
                  <a:cubicBezTo>
                    <a:pt x="4439" y="3020"/>
                    <a:pt x="4418" y="3015"/>
                    <a:pt x="4396" y="3008"/>
                  </a:cubicBezTo>
                  <a:cubicBezTo>
                    <a:pt x="4401" y="3025"/>
                    <a:pt x="4404" y="3047"/>
                    <a:pt x="4404" y="3070"/>
                  </a:cubicBezTo>
                  <a:cubicBezTo>
                    <a:pt x="4426" y="3103"/>
                    <a:pt x="4473" y="3163"/>
                    <a:pt x="4537" y="3208"/>
                  </a:cubicBezTo>
                  <a:lnTo>
                    <a:pt x="4552" y="3218"/>
                  </a:lnTo>
                  <a:cubicBezTo>
                    <a:pt x="4561" y="3224"/>
                    <a:pt x="4571" y="3230"/>
                    <a:pt x="4581" y="3235"/>
                  </a:cubicBezTo>
                  <a:lnTo>
                    <a:pt x="4599" y="3243"/>
                  </a:lnTo>
                  <a:cubicBezTo>
                    <a:pt x="4624" y="3254"/>
                    <a:pt x="4649" y="3262"/>
                    <a:pt x="4675" y="3266"/>
                  </a:cubicBezTo>
                  <a:lnTo>
                    <a:pt x="4688" y="3268"/>
                  </a:lnTo>
                  <a:close/>
                  <a:moveTo>
                    <a:pt x="5530" y="1894"/>
                  </a:moveTo>
                  <a:cubicBezTo>
                    <a:pt x="5336" y="2025"/>
                    <a:pt x="5134" y="2132"/>
                    <a:pt x="5031" y="2185"/>
                  </a:cubicBezTo>
                  <a:cubicBezTo>
                    <a:pt x="5019" y="2204"/>
                    <a:pt x="5005" y="2223"/>
                    <a:pt x="4988" y="2241"/>
                  </a:cubicBezTo>
                  <a:cubicBezTo>
                    <a:pt x="5116" y="2205"/>
                    <a:pt x="5357" y="2126"/>
                    <a:pt x="5576" y="1996"/>
                  </a:cubicBezTo>
                  <a:lnTo>
                    <a:pt x="5577" y="1995"/>
                  </a:lnTo>
                  <a:lnTo>
                    <a:pt x="5585" y="2007"/>
                  </a:lnTo>
                  <a:lnTo>
                    <a:pt x="5583" y="2008"/>
                  </a:lnTo>
                  <a:cubicBezTo>
                    <a:pt x="5580" y="2010"/>
                    <a:pt x="5274" y="2217"/>
                    <a:pt x="5027" y="2307"/>
                  </a:cubicBezTo>
                  <a:cubicBezTo>
                    <a:pt x="5102" y="2321"/>
                    <a:pt x="5144" y="2346"/>
                    <a:pt x="5160" y="2357"/>
                  </a:cubicBezTo>
                  <a:cubicBezTo>
                    <a:pt x="5235" y="2336"/>
                    <a:pt x="5425" y="2273"/>
                    <a:pt x="5592" y="2157"/>
                  </a:cubicBezTo>
                  <a:lnTo>
                    <a:pt x="5610" y="2145"/>
                  </a:lnTo>
                  <a:cubicBezTo>
                    <a:pt x="5730" y="2059"/>
                    <a:pt x="5812" y="1961"/>
                    <a:pt x="5856" y="1854"/>
                  </a:cubicBezTo>
                  <a:cubicBezTo>
                    <a:pt x="5825" y="1850"/>
                    <a:pt x="5696" y="1836"/>
                    <a:pt x="5566" y="1868"/>
                  </a:cubicBezTo>
                  <a:cubicBezTo>
                    <a:pt x="5555" y="1877"/>
                    <a:pt x="5542" y="1886"/>
                    <a:pt x="5530" y="1894"/>
                  </a:cubicBezTo>
                  <a:close/>
                  <a:moveTo>
                    <a:pt x="5008" y="2815"/>
                  </a:moveTo>
                  <a:cubicBezTo>
                    <a:pt x="4993" y="2797"/>
                    <a:pt x="4978" y="2781"/>
                    <a:pt x="4963" y="2768"/>
                  </a:cubicBezTo>
                  <a:lnTo>
                    <a:pt x="4950" y="2757"/>
                  </a:lnTo>
                  <a:cubicBezTo>
                    <a:pt x="4950" y="2757"/>
                    <a:pt x="4938" y="2748"/>
                    <a:pt x="4937" y="2747"/>
                  </a:cubicBezTo>
                  <a:cubicBezTo>
                    <a:pt x="4819" y="2773"/>
                    <a:pt x="4691" y="2754"/>
                    <a:pt x="4641" y="2745"/>
                  </a:cubicBezTo>
                  <a:cubicBezTo>
                    <a:pt x="4633" y="2751"/>
                    <a:pt x="4625" y="2757"/>
                    <a:pt x="4616" y="2762"/>
                  </a:cubicBezTo>
                  <a:cubicBezTo>
                    <a:pt x="4692" y="2786"/>
                    <a:pt x="4824" y="2825"/>
                    <a:pt x="4890" y="2828"/>
                  </a:cubicBezTo>
                  <a:lnTo>
                    <a:pt x="4892" y="2828"/>
                  </a:lnTo>
                  <a:lnTo>
                    <a:pt x="4891" y="2843"/>
                  </a:lnTo>
                  <a:lnTo>
                    <a:pt x="4889" y="2843"/>
                  </a:lnTo>
                  <a:cubicBezTo>
                    <a:pt x="4880" y="2843"/>
                    <a:pt x="4656" y="2846"/>
                    <a:pt x="4539" y="2797"/>
                  </a:cubicBezTo>
                  <a:cubicBezTo>
                    <a:pt x="4523" y="2802"/>
                    <a:pt x="4508" y="2805"/>
                    <a:pt x="4492" y="2808"/>
                  </a:cubicBezTo>
                  <a:cubicBezTo>
                    <a:pt x="4554" y="2854"/>
                    <a:pt x="4676" y="2929"/>
                    <a:pt x="4824" y="2926"/>
                  </a:cubicBezTo>
                  <a:cubicBezTo>
                    <a:pt x="4833" y="2926"/>
                    <a:pt x="4842" y="2926"/>
                    <a:pt x="4851" y="2925"/>
                  </a:cubicBezTo>
                  <a:lnTo>
                    <a:pt x="4866" y="2923"/>
                  </a:lnTo>
                  <a:cubicBezTo>
                    <a:pt x="4866" y="2923"/>
                    <a:pt x="4867" y="2923"/>
                    <a:pt x="4867" y="2923"/>
                  </a:cubicBezTo>
                  <a:cubicBezTo>
                    <a:pt x="4916" y="2917"/>
                    <a:pt x="4964" y="2903"/>
                    <a:pt x="5010" y="2879"/>
                  </a:cubicBezTo>
                  <a:lnTo>
                    <a:pt x="5029" y="2869"/>
                  </a:lnTo>
                  <a:cubicBezTo>
                    <a:pt x="5029" y="2869"/>
                    <a:pt x="5040" y="2863"/>
                    <a:pt x="5043" y="2861"/>
                  </a:cubicBezTo>
                  <a:cubicBezTo>
                    <a:pt x="5039" y="2855"/>
                    <a:pt x="5029" y="2842"/>
                    <a:pt x="5017" y="2826"/>
                  </a:cubicBezTo>
                  <a:lnTo>
                    <a:pt x="5008" y="2815"/>
                  </a:lnTo>
                  <a:close/>
                  <a:moveTo>
                    <a:pt x="5475" y="2351"/>
                  </a:moveTo>
                  <a:cubicBezTo>
                    <a:pt x="5338" y="2388"/>
                    <a:pt x="5176" y="2425"/>
                    <a:pt x="5086" y="2444"/>
                  </a:cubicBezTo>
                  <a:cubicBezTo>
                    <a:pt x="5061" y="2464"/>
                    <a:pt x="5033" y="2482"/>
                    <a:pt x="5005" y="2498"/>
                  </a:cubicBezTo>
                  <a:cubicBezTo>
                    <a:pt x="5161" y="2462"/>
                    <a:pt x="5339" y="2401"/>
                    <a:pt x="5475" y="2351"/>
                  </a:cubicBezTo>
                  <a:close/>
                  <a:moveTo>
                    <a:pt x="4469" y="2810"/>
                  </a:moveTo>
                  <a:cubicBezTo>
                    <a:pt x="4469" y="2810"/>
                    <a:pt x="4467" y="2811"/>
                    <a:pt x="4467" y="2811"/>
                  </a:cubicBezTo>
                  <a:cubicBezTo>
                    <a:pt x="4471" y="2812"/>
                    <a:pt x="4475" y="2814"/>
                    <a:pt x="4479" y="2816"/>
                  </a:cubicBezTo>
                  <a:cubicBezTo>
                    <a:pt x="4477" y="2814"/>
                    <a:pt x="4474" y="2812"/>
                    <a:pt x="4472" y="2810"/>
                  </a:cubicBezTo>
                  <a:cubicBezTo>
                    <a:pt x="4471" y="2810"/>
                    <a:pt x="4469" y="2811"/>
                    <a:pt x="4469" y="2810"/>
                  </a:cubicBezTo>
                  <a:close/>
                  <a:moveTo>
                    <a:pt x="5150" y="2368"/>
                  </a:moveTo>
                  <a:cubicBezTo>
                    <a:pt x="5148" y="2367"/>
                    <a:pt x="5146" y="2365"/>
                    <a:pt x="5146" y="2365"/>
                  </a:cubicBezTo>
                  <a:cubicBezTo>
                    <a:pt x="5124" y="2352"/>
                    <a:pt x="5077" y="2328"/>
                    <a:pt x="4999" y="2317"/>
                  </a:cubicBezTo>
                  <a:lnTo>
                    <a:pt x="4975" y="2314"/>
                  </a:lnTo>
                  <a:cubicBezTo>
                    <a:pt x="4954" y="2311"/>
                    <a:pt x="4932" y="2310"/>
                    <a:pt x="4911" y="2310"/>
                  </a:cubicBezTo>
                  <a:cubicBezTo>
                    <a:pt x="4804" y="2387"/>
                    <a:pt x="4679" y="2423"/>
                    <a:pt x="4651" y="2430"/>
                  </a:cubicBezTo>
                  <a:cubicBezTo>
                    <a:pt x="4651" y="2436"/>
                    <a:pt x="4650" y="2444"/>
                    <a:pt x="4647" y="2453"/>
                  </a:cubicBezTo>
                  <a:cubicBezTo>
                    <a:pt x="4774" y="2448"/>
                    <a:pt x="4974" y="2401"/>
                    <a:pt x="4976" y="2401"/>
                  </a:cubicBezTo>
                  <a:lnTo>
                    <a:pt x="4977" y="2400"/>
                  </a:lnTo>
                  <a:lnTo>
                    <a:pt x="4982" y="2413"/>
                  </a:lnTo>
                  <a:lnTo>
                    <a:pt x="4981" y="2414"/>
                  </a:lnTo>
                  <a:cubicBezTo>
                    <a:pt x="4848" y="2488"/>
                    <a:pt x="4685" y="2512"/>
                    <a:pt x="4620" y="2518"/>
                  </a:cubicBezTo>
                  <a:cubicBezTo>
                    <a:pt x="4603" y="2545"/>
                    <a:pt x="4579" y="2568"/>
                    <a:pt x="4550" y="2587"/>
                  </a:cubicBezTo>
                  <a:cubicBezTo>
                    <a:pt x="4620" y="2591"/>
                    <a:pt x="4754" y="2589"/>
                    <a:pt x="4896" y="2534"/>
                  </a:cubicBezTo>
                  <a:cubicBezTo>
                    <a:pt x="4896" y="2534"/>
                    <a:pt x="4914" y="2527"/>
                    <a:pt x="4914" y="2527"/>
                  </a:cubicBezTo>
                  <a:lnTo>
                    <a:pt x="4915" y="2527"/>
                  </a:lnTo>
                  <a:cubicBezTo>
                    <a:pt x="4915" y="2527"/>
                    <a:pt x="4916" y="2526"/>
                    <a:pt x="4916" y="2526"/>
                  </a:cubicBezTo>
                  <a:cubicBezTo>
                    <a:pt x="4928" y="2521"/>
                    <a:pt x="4940" y="2516"/>
                    <a:pt x="4953" y="2510"/>
                  </a:cubicBezTo>
                  <a:cubicBezTo>
                    <a:pt x="4990" y="2492"/>
                    <a:pt x="5026" y="2470"/>
                    <a:pt x="5059" y="2446"/>
                  </a:cubicBezTo>
                  <a:lnTo>
                    <a:pt x="5079" y="2432"/>
                  </a:lnTo>
                  <a:cubicBezTo>
                    <a:pt x="5102" y="2413"/>
                    <a:pt x="5125" y="2394"/>
                    <a:pt x="5146" y="2372"/>
                  </a:cubicBezTo>
                  <a:cubicBezTo>
                    <a:pt x="5146" y="2372"/>
                    <a:pt x="5149" y="2369"/>
                    <a:pt x="5150" y="2368"/>
                  </a:cubicBezTo>
                  <a:close/>
                  <a:moveTo>
                    <a:pt x="5361" y="2855"/>
                  </a:moveTo>
                  <a:cubicBezTo>
                    <a:pt x="5237" y="2848"/>
                    <a:pt x="5099" y="2835"/>
                    <a:pt x="5037" y="2829"/>
                  </a:cubicBezTo>
                  <a:cubicBezTo>
                    <a:pt x="5050" y="2846"/>
                    <a:pt x="5058" y="2858"/>
                    <a:pt x="5059" y="2859"/>
                  </a:cubicBezTo>
                  <a:lnTo>
                    <a:pt x="5063" y="2865"/>
                  </a:lnTo>
                  <a:cubicBezTo>
                    <a:pt x="5063" y="2865"/>
                    <a:pt x="5060" y="2867"/>
                    <a:pt x="5058" y="2868"/>
                  </a:cubicBezTo>
                  <a:cubicBezTo>
                    <a:pt x="5156" y="2866"/>
                    <a:pt x="5271" y="2860"/>
                    <a:pt x="5361" y="2855"/>
                  </a:cubicBezTo>
                  <a:close/>
                  <a:moveTo>
                    <a:pt x="4389" y="3179"/>
                  </a:moveTo>
                  <a:lnTo>
                    <a:pt x="4384" y="3180"/>
                  </a:lnTo>
                  <a:cubicBezTo>
                    <a:pt x="4384" y="3180"/>
                    <a:pt x="4378" y="3181"/>
                    <a:pt x="4368" y="3181"/>
                  </a:cubicBezTo>
                  <a:cubicBezTo>
                    <a:pt x="4388" y="3209"/>
                    <a:pt x="4417" y="3239"/>
                    <a:pt x="4441" y="3263"/>
                  </a:cubicBezTo>
                  <a:cubicBezTo>
                    <a:pt x="4423" y="3232"/>
                    <a:pt x="4405" y="3195"/>
                    <a:pt x="4392" y="3167"/>
                  </a:cubicBezTo>
                  <a:cubicBezTo>
                    <a:pt x="4391" y="3171"/>
                    <a:pt x="4390" y="3175"/>
                    <a:pt x="4390" y="3175"/>
                  </a:cubicBezTo>
                  <a:lnTo>
                    <a:pt x="4389" y="3179"/>
                  </a:lnTo>
                  <a:close/>
                  <a:moveTo>
                    <a:pt x="5069" y="2611"/>
                  </a:moveTo>
                  <a:cubicBezTo>
                    <a:pt x="5052" y="2598"/>
                    <a:pt x="5035" y="2587"/>
                    <a:pt x="5017" y="2577"/>
                  </a:cubicBezTo>
                  <a:lnTo>
                    <a:pt x="4999" y="2568"/>
                  </a:lnTo>
                  <a:cubicBezTo>
                    <a:pt x="4971" y="2554"/>
                    <a:pt x="4944" y="2545"/>
                    <a:pt x="4919" y="2541"/>
                  </a:cubicBezTo>
                  <a:cubicBezTo>
                    <a:pt x="4751" y="2610"/>
                    <a:pt x="4590" y="2605"/>
                    <a:pt x="4528" y="2599"/>
                  </a:cubicBezTo>
                  <a:cubicBezTo>
                    <a:pt x="4518" y="2605"/>
                    <a:pt x="4506" y="2610"/>
                    <a:pt x="4494" y="2615"/>
                  </a:cubicBezTo>
                  <a:cubicBezTo>
                    <a:pt x="4529" y="2614"/>
                    <a:pt x="4575" y="2618"/>
                    <a:pt x="4612" y="2634"/>
                  </a:cubicBezTo>
                  <a:cubicBezTo>
                    <a:pt x="4701" y="2627"/>
                    <a:pt x="4914" y="2613"/>
                    <a:pt x="4970" y="2617"/>
                  </a:cubicBezTo>
                  <a:lnTo>
                    <a:pt x="4972" y="2617"/>
                  </a:lnTo>
                  <a:lnTo>
                    <a:pt x="4973" y="2629"/>
                  </a:lnTo>
                  <a:lnTo>
                    <a:pt x="4973" y="2631"/>
                  </a:lnTo>
                  <a:lnTo>
                    <a:pt x="4971" y="2631"/>
                  </a:lnTo>
                  <a:cubicBezTo>
                    <a:pt x="4951" y="2635"/>
                    <a:pt x="4772" y="2673"/>
                    <a:pt x="4668" y="2688"/>
                  </a:cubicBezTo>
                  <a:cubicBezTo>
                    <a:pt x="4671" y="2694"/>
                    <a:pt x="4673" y="2701"/>
                    <a:pt x="4674" y="2708"/>
                  </a:cubicBezTo>
                  <a:lnTo>
                    <a:pt x="4675" y="2711"/>
                  </a:lnTo>
                  <a:lnTo>
                    <a:pt x="4673" y="2714"/>
                  </a:lnTo>
                  <a:cubicBezTo>
                    <a:pt x="4673" y="2714"/>
                    <a:pt x="4667" y="2722"/>
                    <a:pt x="4655" y="2733"/>
                  </a:cubicBezTo>
                  <a:cubicBezTo>
                    <a:pt x="4713" y="2743"/>
                    <a:pt x="4821" y="2756"/>
                    <a:pt x="4925" y="2735"/>
                  </a:cubicBezTo>
                  <a:lnTo>
                    <a:pt x="4939" y="2732"/>
                  </a:lnTo>
                  <a:cubicBezTo>
                    <a:pt x="4996" y="2718"/>
                    <a:pt x="5043" y="2695"/>
                    <a:pt x="5080" y="2663"/>
                  </a:cubicBezTo>
                  <a:lnTo>
                    <a:pt x="5092" y="2651"/>
                  </a:lnTo>
                  <a:cubicBezTo>
                    <a:pt x="5092" y="2651"/>
                    <a:pt x="5101" y="2642"/>
                    <a:pt x="5103" y="2639"/>
                  </a:cubicBezTo>
                  <a:cubicBezTo>
                    <a:pt x="5099" y="2636"/>
                    <a:pt x="5092" y="2629"/>
                    <a:pt x="5081" y="2620"/>
                  </a:cubicBezTo>
                  <a:lnTo>
                    <a:pt x="5069" y="2611"/>
                  </a:lnTo>
                  <a:close/>
                  <a:moveTo>
                    <a:pt x="5115" y="2648"/>
                  </a:moveTo>
                  <a:cubicBezTo>
                    <a:pt x="5224" y="2633"/>
                    <a:pt x="5391" y="2608"/>
                    <a:pt x="5502" y="2591"/>
                  </a:cubicBezTo>
                  <a:cubicBezTo>
                    <a:pt x="5371" y="2598"/>
                    <a:pt x="5185" y="2612"/>
                    <a:pt x="5102" y="2619"/>
                  </a:cubicBezTo>
                  <a:cubicBezTo>
                    <a:pt x="5112" y="2628"/>
                    <a:pt x="5118" y="2633"/>
                    <a:pt x="5118" y="2634"/>
                  </a:cubicBezTo>
                  <a:lnTo>
                    <a:pt x="5123" y="2639"/>
                  </a:lnTo>
                  <a:lnTo>
                    <a:pt x="5119" y="2644"/>
                  </a:lnTo>
                  <a:cubicBezTo>
                    <a:pt x="5119" y="2644"/>
                    <a:pt x="5117" y="2646"/>
                    <a:pt x="5115" y="2648"/>
                  </a:cubicBezTo>
                  <a:close/>
                  <a:moveTo>
                    <a:pt x="4969" y="2261"/>
                  </a:moveTo>
                  <a:cubicBezTo>
                    <a:pt x="4957" y="2274"/>
                    <a:pt x="4943" y="2285"/>
                    <a:pt x="4929" y="2297"/>
                  </a:cubicBezTo>
                  <a:cubicBezTo>
                    <a:pt x="4953" y="2297"/>
                    <a:pt x="4976" y="2299"/>
                    <a:pt x="4998" y="2302"/>
                  </a:cubicBezTo>
                  <a:cubicBezTo>
                    <a:pt x="5136" y="2255"/>
                    <a:pt x="5296" y="2169"/>
                    <a:pt x="5416" y="2096"/>
                  </a:cubicBezTo>
                  <a:cubicBezTo>
                    <a:pt x="5234" y="2183"/>
                    <a:pt x="5060" y="2237"/>
                    <a:pt x="4969" y="2261"/>
                  </a:cubicBezTo>
                  <a:close/>
                  <a:moveTo>
                    <a:pt x="5066" y="2087"/>
                  </a:moveTo>
                  <a:cubicBezTo>
                    <a:pt x="5147" y="2027"/>
                    <a:pt x="5263" y="1926"/>
                    <a:pt x="5356" y="1841"/>
                  </a:cubicBezTo>
                  <a:cubicBezTo>
                    <a:pt x="5241" y="1927"/>
                    <a:pt x="5093" y="2030"/>
                    <a:pt x="5028" y="2076"/>
                  </a:cubicBezTo>
                  <a:cubicBezTo>
                    <a:pt x="5050" y="2080"/>
                    <a:pt x="5062" y="2085"/>
                    <a:pt x="5063" y="2086"/>
                  </a:cubicBezTo>
                  <a:cubicBezTo>
                    <a:pt x="5063" y="2086"/>
                    <a:pt x="5065" y="2087"/>
                    <a:pt x="5066" y="2087"/>
                  </a:cubicBezTo>
                  <a:close/>
                  <a:moveTo>
                    <a:pt x="4914" y="1860"/>
                  </a:moveTo>
                  <a:cubicBezTo>
                    <a:pt x="4913" y="1880"/>
                    <a:pt x="4910" y="1900"/>
                    <a:pt x="4906" y="1919"/>
                  </a:cubicBezTo>
                  <a:cubicBezTo>
                    <a:pt x="5093" y="1779"/>
                    <a:pt x="5210" y="1607"/>
                    <a:pt x="5268" y="1503"/>
                  </a:cubicBezTo>
                  <a:cubicBezTo>
                    <a:pt x="5161" y="1638"/>
                    <a:pt x="4973" y="1809"/>
                    <a:pt x="4914" y="1860"/>
                  </a:cubicBezTo>
                  <a:close/>
                  <a:moveTo>
                    <a:pt x="4915" y="1841"/>
                  </a:moveTo>
                  <a:lnTo>
                    <a:pt x="4915" y="1841"/>
                  </a:lnTo>
                  <a:cubicBezTo>
                    <a:pt x="4998" y="1766"/>
                    <a:pt x="5257" y="1528"/>
                    <a:pt x="5319" y="1404"/>
                  </a:cubicBezTo>
                  <a:lnTo>
                    <a:pt x="5319" y="1403"/>
                  </a:lnTo>
                  <a:lnTo>
                    <a:pt x="5332" y="1408"/>
                  </a:lnTo>
                  <a:lnTo>
                    <a:pt x="5331" y="1410"/>
                  </a:lnTo>
                  <a:cubicBezTo>
                    <a:pt x="5330" y="1413"/>
                    <a:pt x="5204" y="1721"/>
                    <a:pt x="4901" y="1941"/>
                  </a:cubicBezTo>
                  <a:cubicBezTo>
                    <a:pt x="4891" y="1980"/>
                    <a:pt x="4874" y="2020"/>
                    <a:pt x="4852" y="2058"/>
                  </a:cubicBezTo>
                  <a:cubicBezTo>
                    <a:pt x="4920" y="2018"/>
                    <a:pt x="5081" y="1916"/>
                    <a:pt x="5237" y="1762"/>
                  </a:cubicBezTo>
                  <a:lnTo>
                    <a:pt x="5263" y="1736"/>
                  </a:lnTo>
                  <a:cubicBezTo>
                    <a:pt x="5322" y="1675"/>
                    <a:pt x="5375" y="1613"/>
                    <a:pt x="5420" y="1550"/>
                  </a:cubicBezTo>
                  <a:cubicBezTo>
                    <a:pt x="5487" y="1454"/>
                    <a:pt x="5521" y="1356"/>
                    <a:pt x="5521" y="1256"/>
                  </a:cubicBezTo>
                  <a:cubicBezTo>
                    <a:pt x="5521" y="1099"/>
                    <a:pt x="5438" y="987"/>
                    <a:pt x="5409" y="952"/>
                  </a:cubicBezTo>
                  <a:cubicBezTo>
                    <a:pt x="5339" y="1257"/>
                    <a:pt x="4999" y="1615"/>
                    <a:pt x="4895" y="1720"/>
                  </a:cubicBezTo>
                  <a:cubicBezTo>
                    <a:pt x="4904" y="1747"/>
                    <a:pt x="4915" y="1789"/>
                    <a:pt x="4915" y="1841"/>
                  </a:cubicBezTo>
                  <a:close/>
                  <a:moveTo>
                    <a:pt x="4837" y="2083"/>
                  </a:moveTo>
                  <a:cubicBezTo>
                    <a:pt x="4837" y="2083"/>
                    <a:pt x="4835" y="2086"/>
                    <a:pt x="4833" y="2089"/>
                  </a:cubicBezTo>
                  <a:cubicBezTo>
                    <a:pt x="4911" y="2068"/>
                    <a:pt x="4971" y="2069"/>
                    <a:pt x="5007" y="2073"/>
                  </a:cubicBezTo>
                  <a:cubicBezTo>
                    <a:pt x="5101" y="2008"/>
                    <a:pt x="5410" y="1791"/>
                    <a:pt x="5485" y="1723"/>
                  </a:cubicBezTo>
                  <a:lnTo>
                    <a:pt x="5495" y="1713"/>
                  </a:lnTo>
                  <a:lnTo>
                    <a:pt x="5504" y="1722"/>
                  </a:lnTo>
                  <a:lnTo>
                    <a:pt x="5505" y="1723"/>
                  </a:lnTo>
                  <a:cubicBezTo>
                    <a:pt x="5505" y="1723"/>
                    <a:pt x="5503" y="1725"/>
                    <a:pt x="5503" y="1725"/>
                  </a:cubicBezTo>
                  <a:cubicBezTo>
                    <a:pt x="5503" y="1725"/>
                    <a:pt x="5495" y="1733"/>
                    <a:pt x="5495" y="1733"/>
                  </a:cubicBezTo>
                  <a:cubicBezTo>
                    <a:pt x="5447" y="1778"/>
                    <a:pt x="5199" y="2009"/>
                    <a:pt x="5064" y="2106"/>
                  </a:cubicBezTo>
                  <a:cubicBezTo>
                    <a:pt x="5059" y="2126"/>
                    <a:pt x="5051" y="2145"/>
                    <a:pt x="5042" y="2163"/>
                  </a:cubicBezTo>
                  <a:cubicBezTo>
                    <a:pt x="5144" y="2111"/>
                    <a:pt x="5337" y="2007"/>
                    <a:pt x="5522" y="1883"/>
                  </a:cubicBezTo>
                  <a:lnTo>
                    <a:pt x="5538" y="1871"/>
                  </a:lnTo>
                  <a:lnTo>
                    <a:pt x="5559" y="1855"/>
                  </a:lnTo>
                  <a:cubicBezTo>
                    <a:pt x="5692" y="1747"/>
                    <a:pt x="5720" y="1602"/>
                    <a:pt x="5720" y="1499"/>
                  </a:cubicBezTo>
                  <a:cubicBezTo>
                    <a:pt x="5720" y="1435"/>
                    <a:pt x="5709" y="1385"/>
                    <a:pt x="5704" y="1364"/>
                  </a:cubicBezTo>
                  <a:cubicBezTo>
                    <a:pt x="5653" y="1417"/>
                    <a:pt x="5425" y="1654"/>
                    <a:pt x="5272" y="1747"/>
                  </a:cubicBezTo>
                  <a:cubicBezTo>
                    <a:pt x="5089" y="1934"/>
                    <a:pt x="4893" y="2051"/>
                    <a:pt x="4837" y="2083"/>
                  </a:cubicBezTo>
                  <a:close/>
                  <a:moveTo>
                    <a:pt x="4629" y="2503"/>
                  </a:moveTo>
                  <a:cubicBezTo>
                    <a:pt x="4682" y="2497"/>
                    <a:pt x="4808" y="2478"/>
                    <a:pt x="4922" y="2427"/>
                  </a:cubicBezTo>
                  <a:cubicBezTo>
                    <a:pt x="4848" y="2442"/>
                    <a:pt x="4729" y="2465"/>
                    <a:pt x="4643" y="2468"/>
                  </a:cubicBezTo>
                  <a:cubicBezTo>
                    <a:pt x="4640" y="2480"/>
                    <a:pt x="4635" y="2492"/>
                    <a:pt x="4629" y="2503"/>
                  </a:cubicBezTo>
                  <a:close/>
                  <a:moveTo>
                    <a:pt x="1685" y="4074"/>
                  </a:moveTo>
                  <a:cubicBezTo>
                    <a:pt x="1681" y="4087"/>
                    <a:pt x="1679" y="4104"/>
                    <a:pt x="1679" y="4121"/>
                  </a:cubicBezTo>
                  <a:cubicBezTo>
                    <a:pt x="1679" y="4137"/>
                    <a:pt x="1682" y="4193"/>
                    <a:pt x="1718" y="4206"/>
                  </a:cubicBezTo>
                  <a:lnTo>
                    <a:pt x="1724" y="4207"/>
                  </a:lnTo>
                  <a:lnTo>
                    <a:pt x="1726" y="4208"/>
                  </a:lnTo>
                  <a:lnTo>
                    <a:pt x="1728" y="4209"/>
                  </a:lnTo>
                  <a:lnTo>
                    <a:pt x="1732" y="4210"/>
                  </a:lnTo>
                  <a:cubicBezTo>
                    <a:pt x="1768" y="4219"/>
                    <a:pt x="1820" y="4225"/>
                    <a:pt x="1850" y="4228"/>
                  </a:cubicBezTo>
                  <a:lnTo>
                    <a:pt x="1879" y="4232"/>
                  </a:lnTo>
                  <a:cubicBezTo>
                    <a:pt x="1895" y="4235"/>
                    <a:pt x="1934" y="4239"/>
                    <a:pt x="1950" y="4230"/>
                  </a:cubicBezTo>
                  <a:cubicBezTo>
                    <a:pt x="1950" y="4230"/>
                    <a:pt x="1952" y="4228"/>
                    <a:pt x="1952" y="4228"/>
                  </a:cubicBezTo>
                  <a:lnTo>
                    <a:pt x="1953" y="4227"/>
                  </a:lnTo>
                  <a:cubicBezTo>
                    <a:pt x="1953" y="4227"/>
                    <a:pt x="1953" y="4227"/>
                    <a:pt x="1953" y="4227"/>
                  </a:cubicBezTo>
                  <a:lnTo>
                    <a:pt x="1956" y="4223"/>
                  </a:lnTo>
                  <a:cubicBezTo>
                    <a:pt x="1961" y="4214"/>
                    <a:pt x="1962" y="4200"/>
                    <a:pt x="1959" y="4190"/>
                  </a:cubicBezTo>
                  <a:cubicBezTo>
                    <a:pt x="1958" y="4187"/>
                    <a:pt x="1956" y="4183"/>
                    <a:pt x="1954" y="4183"/>
                  </a:cubicBezTo>
                  <a:cubicBezTo>
                    <a:pt x="1933" y="4183"/>
                    <a:pt x="1899" y="4164"/>
                    <a:pt x="1899" y="4141"/>
                  </a:cubicBezTo>
                  <a:cubicBezTo>
                    <a:pt x="1899" y="4134"/>
                    <a:pt x="1904" y="4124"/>
                    <a:pt x="1909" y="4113"/>
                  </a:cubicBezTo>
                  <a:cubicBezTo>
                    <a:pt x="1920" y="4086"/>
                    <a:pt x="1928" y="4065"/>
                    <a:pt x="1913" y="4056"/>
                  </a:cubicBezTo>
                  <a:cubicBezTo>
                    <a:pt x="1896" y="4047"/>
                    <a:pt x="1873" y="4056"/>
                    <a:pt x="1863" y="4061"/>
                  </a:cubicBezTo>
                  <a:cubicBezTo>
                    <a:pt x="1863" y="4061"/>
                    <a:pt x="1853" y="4067"/>
                    <a:pt x="1853" y="4067"/>
                  </a:cubicBezTo>
                  <a:cubicBezTo>
                    <a:pt x="1838" y="4077"/>
                    <a:pt x="1831" y="4089"/>
                    <a:pt x="1831" y="4089"/>
                  </a:cubicBezTo>
                  <a:lnTo>
                    <a:pt x="1830" y="4090"/>
                  </a:lnTo>
                  <a:lnTo>
                    <a:pt x="1819" y="4087"/>
                  </a:lnTo>
                  <a:lnTo>
                    <a:pt x="1817" y="4086"/>
                  </a:lnTo>
                  <a:lnTo>
                    <a:pt x="1819" y="4083"/>
                  </a:lnTo>
                  <a:lnTo>
                    <a:pt x="1819" y="4082"/>
                  </a:lnTo>
                  <a:lnTo>
                    <a:pt x="1819" y="4082"/>
                  </a:lnTo>
                  <a:lnTo>
                    <a:pt x="1819" y="4082"/>
                  </a:lnTo>
                  <a:cubicBezTo>
                    <a:pt x="1819" y="4082"/>
                    <a:pt x="1819" y="4081"/>
                    <a:pt x="1819" y="4081"/>
                  </a:cubicBezTo>
                  <a:cubicBezTo>
                    <a:pt x="1823" y="4072"/>
                    <a:pt x="1833" y="4062"/>
                    <a:pt x="1848" y="4053"/>
                  </a:cubicBezTo>
                  <a:lnTo>
                    <a:pt x="1857" y="4048"/>
                  </a:lnTo>
                  <a:lnTo>
                    <a:pt x="1858" y="4048"/>
                  </a:lnTo>
                  <a:cubicBezTo>
                    <a:pt x="1863" y="4045"/>
                    <a:pt x="1870" y="4043"/>
                    <a:pt x="1876" y="4041"/>
                  </a:cubicBezTo>
                  <a:lnTo>
                    <a:pt x="1878" y="4041"/>
                  </a:lnTo>
                  <a:cubicBezTo>
                    <a:pt x="1889" y="4038"/>
                    <a:pt x="1899" y="4037"/>
                    <a:pt x="1910" y="4038"/>
                  </a:cubicBezTo>
                  <a:cubicBezTo>
                    <a:pt x="1911" y="4038"/>
                    <a:pt x="1917" y="4035"/>
                    <a:pt x="1920" y="4035"/>
                  </a:cubicBezTo>
                  <a:cubicBezTo>
                    <a:pt x="1917" y="4025"/>
                    <a:pt x="1905" y="3979"/>
                    <a:pt x="1905" y="3979"/>
                  </a:cubicBezTo>
                  <a:cubicBezTo>
                    <a:pt x="1905" y="3979"/>
                    <a:pt x="1895" y="3939"/>
                    <a:pt x="1894" y="3933"/>
                  </a:cubicBezTo>
                  <a:cubicBezTo>
                    <a:pt x="1867" y="3958"/>
                    <a:pt x="1831" y="3988"/>
                    <a:pt x="1814" y="3992"/>
                  </a:cubicBezTo>
                  <a:cubicBezTo>
                    <a:pt x="1788" y="3997"/>
                    <a:pt x="1695" y="4042"/>
                    <a:pt x="1685" y="4074"/>
                  </a:cubicBezTo>
                  <a:close/>
                  <a:moveTo>
                    <a:pt x="1749" y="4384"/>
                  </a:moveTo>
                  <a:cubicBezTo>
                    <a:pt x="1749" y="4384"/>
                    <a:pt x="1757" y="4386"/>
                    <a:pt x="1771" y="4382"/>
                  </a:cubicBezTo>
                  <a:lnTo>
                    <a:pt x="1776" y="4380"/>
                  </a:lnTo>
                  <a:lnTo>
                    <a:pt x="1782" y="4378"/>
                  </a:lnTo>
                  <a:lnTo>
                    <a:pt x="1783" y="4378"/>
                  </a:lnTo>
                  <a:lnTo>
                    <a:pt x="1785" y="4377"/>
                  </a:lnTo>
                  <a:cubicBezTo>
                    <a:pt x="1806" y="4368"/>
                    <a:pt x="1842" y="4371"/>
                    <a:pt x="1865" y="4374"/>
                  </a:cubicBezTo>
                  <a:lnTo>
                    <a:pt x="1881" y="4375"/>
                  </a:lnTo>
                  <a:lnTo>
                    <a:pt x="1895" y="4377"/>
                  </a:lnTo>
                  <a:cubicBezTo>
                    <a:pt x="1920" y="4381"/>
                    <a:pt x="1971" y="4390"/>
                    <a:pt x="1997" y="4372"/>
                  </a:cubicBezTo>
                  <a:cubicBezTo>
                    <a:pt x="2001" y="4368"/>
                    <a:pt x="2005" y="4364"/>
                    <a:pt x="2007" y="4359"/>
                  </a:cubicBezTo>
                  <a:lnTo>
                    <a:pt x="2009" y="4354"/>
                  </a:lnTo>
                  <a:cubicBezTo>
                    <a:pt x="2009" y="4354"/>
                    <a:pt x="2010" y="4350"/>
                    <a:pt x="2010" y="4349"/>
                  </a:cubicBezTo>
                  <a:cubicBezTo>
                    <a:pt x="2010" y="4349"/>
                    <a:pt x="2010" y="4349"/>
                    <a:pt x="2010" y="4348"/>
                  </a:cubicBezTo>
                  <a:cubicBezTo>
                    <a:pt x="2008" y="4348"/>
                    <a:pt x="2003" y="4347"/>
                    <a:pt x="1992" y="4348"/>
                  </a:cubicBezTo>
                  <a:cubicBezTo>
                    <a:pt x="1973" y="4349"/>
                    <a:pt x="1954" y="4336"/>
                    <a:pt x="1942" y="4324"/>
                  </a:cubicBezTo>
                  <a:cubicBezTo>
                    <a:pt x="1932" y="4312"/>
                    <a:pt x="1926" y="4300"/>
                    <a:pt x="1926" y="4290"/>
                  </a:cubicBezTo>
                  <a:cubicBezTo>
                    <a:pt x="1926" y="4288"/>
                    <a:pt x="1927" y="4287"/>
                    <a:pt x="1927" y="4285"/>
                  </a:cubicBezTo>
                  <a:cubicBezTo>
                    <a:pt x="1928" y="4278"/>
                    <a:pt x="1933" y="4270"/>
                    <a:pt x="1938" y="4262"/>
                  </a:cubicBezTo>
                  <a:cubicBezTo>
                    <a:pt x="1942" y="4256"/>
                    <a:pt x="1945" y="4250"/>
                    <a:pt x="1947" y="4246"/>
                  </a:cubicBezTo>
                  <a:cubicBezTo>
                    <a:pt x="1925" y="4252"/>
                    <a:pt x="1891" y="4249"/>
                    <a:pt x="1876" y="4246"/>
                  </a:cubicBezTo>
                  <a:lnTo>
                    <a:pt x="1849" y="4242"/>
                  </a:lnTo>
                  <a:cubicBezTo>
                    <a:pt x="1815" y="4239"/>
                    <a:pt x="1760" y="4232"/>
                    <a:pt x="1722" y="4222"/>
                  </a:cubicBezTo>
                  <a:cubicBezTo>
                    <a:pt x="1707" y="4234"/>
                    <a:pt x="1682" y="4258"/>
                    <a:pt x="1680" y="4281"/>
                  </a:cubicBezTo>
                  <a:cubicBezTo>
                    <a:pt x="1680" y="4284"/>
                    <a:pt x="1680" y="4287"/>
                    <a:pt x="1680" y="4290"/>
                  </a:cubicBezTo>
                  <a:cubicBezTo>
                    <a:pt x="1680" y="4327"/>
                    <a:pt x="1703" y="4371"/>
                    <a:pt x="1749" y="4384"/>
                  </a:cubicBezTo>
                  <a:close/>
                  <a:moveTo>
                    <a:pt x="1794" y="4484"/>
                  </a:moveTo>
                  <a:cubicBezTo>
                    <a:pt x="1831" y="4512"/>
                    <a:pt x="1903" y="4539"/>
                    <a:pt x="1985" y="4526"/>
                  </a:cubicBezTo>
                  <a:lnTo>
                    <a:pt x="1986" y="4526"/>
                  </a:lnTo>
                  <a:lnTo>
                    <a:pt x="1987" y="4526"/>
                  </a:lnTo>
                  <a:cubicBezTo>
                    <a:pt x="2033" y="4532"/>
                    <a:pt x="2077" y="4533"/>
                    <a:pt x="2083" y="4528"/>
                  </a:cubicBezTo>
                  <a:cubicBezTo>
                    <a:pt x="2088" y="4523"/>
                    <a:pt x="2090" y="4516"/>
                    <a:pt x="2090" y="4509"/>
                  </a:cubicBezTo>
                  <a:cubicBezTo>
                    <a:pt x="2090" y="4502"/>
                    <a:pt x="2088" y="4495"/>
                    <a:pt x="2085" y="4491"/>
                  </a:cubicBezTo>
                  <a:cubicBezTo>
                    <a:pt x="2083" y="4488"/>
                    <a:pt x="2074" y="4483"/>
                    <a:pt x="2066" y="4479"/>
                  </a:cubicBezTo>
                  <a:cubicBezTo>
                    <a:pt x="2051" y="4472"/>
                    <a:pt x="2034" y="4464"/>
                    <a:pt x="2028" y="4451"/>
                  </a:cubicBezTo>
                  <a:cubicBezTo>
                    <a:pt x="2025" y="4445"/>
                    <a:pt x="2024" y="4438"/>
                    <a:pt x="2024" y="4430"/>
                  </a:cubicBezTo>
                  <a:cubicBezTo>
                    <a:pt x="2024" y="4416"/>
                    <a:pt x="2028" y="4402"/>
                    <a:pt x="2030" y="4395"/>
                  </a:cubicBezTo>
                  <a:lnTo>
                    <a:pt x="2031" y="4393"/>
                  </a:lnTo>
                  <a:cubicBezTo>
                    <a:pt x="2031" y="4393"/>
                    <a:pt x="2031" y="4392"/>
                    <a:pt x="2031" y="4392"/>
                  </a:cubicBezTo>
                  <a:cubicBezTo>
                    <a:pt x="2031" y="4388"/>
                    <a:pt x="2029" y="4378"/>
                    <a:pt x="2023" y="4370"/>
                  </a:cubicBezTo>
                  <a:cubicBezTo>
                    <a:pt x="2022" y="4369"/>
                    <a:pt x="2020" y="4368"/>
                    <a:pt x="2019" y="4366"/>
                  </a:cubicBezTo>
                  <a:cubicBezTo>
                    <a:pt x="2016" y="4373"/>
                    <a:pt x="2011" y="4379"/>
                    <a:pt x="2005" y="4383"/>
                  </a:cubicBezTo>
                  <a:cubicBezTo>
                    <a:pt x="1975" y="4405"/>
                    <a:pt x="1919" y="4396"/>
                    <a:pt x="1893" y="4391"/>
                  </a:cubicBezTo>
                  <a:lnTo>
                    <a:pt x="1881" y="4389"/>
                  </a:lnTo>
                  <a:lnTo>
                    <a:pt x="1864" y="4388"/>
                  </a:lnTo>
                  <a:cubicBezTo>
                    <a:pt x="1843" y="4386"/>
                    <a:pt x="1808" y="4382"/>
                    <a:pt x="1791" y="4390"/>
                  </a:cubicBezTo>
                  <a:cubicBezTo>
                    <a:pt x="1791" y="4390"/>
                    <a:pt x="1783" y="4393"/>
                    <a:pt x="1781" y="4394"/>
                  </a:cubicBezTo>
                  <a:cubicBezTo>
                    <a:pt x="1778" y="4405"/>
                    <a:pt x="1775" y="4421"/>
                    <a:pt x="1775" y="4436"/>
                  </a:cubicBezTo>
                  <a:cubicBezTo>
                    <a:pt x="1775" y="4455"/>
                    <a:pt x="1780" y="4474"/>
                    <a:pt x="1794" y="4484"/>
                  </a:cubicBezTo>
                  <a:close/>
                  <a:moveTo>
                    <a:pt x="1840" y="1393"/>
                  </a:moveTo>
                  <a:cubicBezTo>
                    <a:pt x="1841" y="1394"/>
                    <a:pt x="1841" y="1394"/>
                    <a:pt x="1842" y="1395"/>
                  </a:cubicBezTo>
                  <a:cubicBezTo>
                    <a:pt x="1842" y="1395"/>
                    <a:pt x="1843" y="1396"/>
                    <a:pt x="1843" y="1396"/>
                  </a:cubicBezTo>
                  <a:cubicBezTo>
                    <a:pt x="1849" y="1401"/>
                    <a:pt x="1857" y="1403"/>
                    <a:pt x="1866" y="1402"/>
                  </a:cubicBezTo>
                  <a:cubicBezTo>
                    <a:pt x="1872" y="1402"/>
                    <a:pt x="1877" y="1401"/>
                    <a:pt x="1883" y="1401"/>
                  </a:cubicBezTo>
                  <a:cubicBezTo>
                    <a:pt x="1887" y="1400"/>
                    <a:pt x="1890" y="1400"/>
                    <a:pt x="1894" y="1400"/>
                  </a:cubicBezTo>
                  <a:cubicBezTo>
                    <a:pt x="1898" y="1399"/>
                    <a:pt x="1902" y="1399"/>
                    <a:pt x="1906" y="1399"/>
                  </a:cubicBezTo>
                  <a:cubicBezTo>
                    <a:pt x="1956" y="1395"/>
                    <a:pt x="2005" y="1393"/>
                    <a:pt x="2055" y="1392"/>
                  </a:cubicBezTo>
                  <a:cubicBezTo>
                    <a:pt x="2083" y="1392"/>
                    <a:pt x="2111" y="1392"/>
                    <a:pt x="2138" y="1392"/>
                  </a:cubicBezTo>
                  <a:cubicBezTo>
                    <a:pt x="2161" y="1393"/>
                    <a:pt x="2184" y="1394"/>
                    <a:pt x="2207" y="1395"/>
                  </a:cubicBezTo>
                  <a:cubicBezTo>
                    <a:pt x="2212" y="1395"/>
                    <a:pt x="2216" y="1395"/>
                    <a:pt x="2221" y="1396"/>
                  </a:cubicBezTo>
                  <a:cubicBezTo>
                    <a:pt x="2226" y="1396"/>
                    <a:pt x="2230" y="1396"/>
                    <a:pt x="2234" y="1396"/>
                  </a:cubicBezTo>
                  <a:cubicBezTo>
                    <a:pt x="2246" y="1397"/>
                    <a:pt x="2257" y="1398"/>
                    <a:pt x="2269" y="1399"/>
                  </a:cubicBezTo>
                  <a:cubicBezTo>
                    <a:pt x="2272" y="1399"/>
                    <a:pt x="2276" y="1399"/>
                    <a:pt x="2280" y="1400"/>
                  </a:cubicBezTo>
                  <a:cubicBezTo>
                    <a:pt x="2283" y="1400"/>
                    <a:pt x="2286" y="1400"/>
                    <a:pt x="2290" y="1401"/>
                  </a:cubicBezTo>
                  <a:cubicBezTo>
                    <a:pt x="2296" y="1401"/>
                    <a:pt x="2302" y="1402"/>
                    <a:pt x="2308" y="1402"/>
                  </a:cubicBezTo>
                  <a:cubicBezTo>
                    <a:pt x="2317" y="1403"/>
                    <a:pt x="2326" y="1401"/>
                    <a:pt x="2332" y="1395"/>
                  </a:cubicBezTo>
                  <a:cubicBezTo>
                    <a:pt x="2332" y="1395"/>
                    <a:pt x="2332" y="1395"/>
                    <a:pt x="2332" y="1395"/>
                  </a:cubicBezTo>
                  <a:cubicBezTo>
                    <a:pt x="2333" y="1394"/>
                    <a:pt x="2333" y="1394"/>
                    <a:pt x="2334" y="1393"/>
                  </a:cubicBezTo>
                  <a:cubicBezTo>
                    <a:pt x="2335" y="1392"/>
                    <a:pt x="2335" y="1392"/>
                    <a:pt x="2336" y="1391"/>
                  </a:cubicBezTo>
                  <a:cubicBezTo>
                    <a:pt x="2337" y="1389"/>
                    <a:pt x="2338" y="1387"/>
                    <a:pt x="2339" y="1384"/>
                  </a:cubicBezTo>
                  <a:cubicBezTo>
                    <a:pt x="2339" y="1384"/>
                    <a:pt x="2339" y="1383"/>
                    <a:pt x="2339" y="1382"/>
                  </a:cubicBezTo>
                  <a:cubicBezTo>
                    <a:pt x="2339" y="1381"/>
                    <a:pt x="2339" y="1381"/>
                    <a:pt x="2339" y="1380"/>
                  </a:cubicBezTo>
                  <a:cubicBezTo>
                    <a:pt x="2339" y="1379"/>
                    <a:pt x="2339" y="1379"/>
                    <a:pt x="2339" y="1378"/>
                  </a:cubicBezTo>
                  <a:cubicBezTo>
                    <a:pt x="2339" y="1375"/>
                    <a:pt x="2339" y="1372"/>
                    <a:pt x="2338" y="1369"/>
                  </a:cubicBezTo>
                  <a:cubicBezTo>
                    <a:pt x="2337" y="1369"/>
                    <a:pt x="2337" y="1368"/>
                    <a:pt x="2337" y="1367"/>
                  </a:cubicBezTo>
                  <a:cubicBezTo>
                    <a:pt x="2337" y="1367"/>
                    <a:pt x="2336" y="1366"/>
                    <a:pt x="2336" y="1366"/>
                  </a:cubicBezTo>
                  <a:cubicBezTo>
                    <a:pt x="2331" y="1356"/>
                    <a:pt x="2320" y="1348"/>
                    <a:pt x="2307" y="1347"/>
                  </a:cubicBezTo>
                  <a:lnTo>
                    <a:pt x="2253" y="1342"/>
                  </a:lnTo>
                  <a:lnTo>
                    <a:pt x="2245" y="1342"/>
                  </a:lnTo>
                  <a:lnTo>
                    <a:pt x="2217" y="1340"/>
                  </a:lnTo>
                  <a:lnTo>
                    <a:pt x="2209" y="1340"/>
                  </a:lnTo>
                  <a:lnTo>
                    <a:pt x="2198" y="1339"/>
                  </a:lnTo>
                  <a:lnTo>
                    <a:pt x="2136" y="1337"/>
                  </a:lnTo>
                  <a:lnTo>
                    <a:pt x="2125" y="1337"/>
                  </a:lnTo>
                  <a:lnTo>
                    <a:pt x="2113" y="1337"/>
                  </a:lnTo>
                  <a:lnTo>
                    <a:pt x="2086" y="1337"/>
                  </a:lnTo>
                  <a:lnTo>
                    <a:pt x="2043" y="1337"/>
                  </a:lnTo>
                  <a:lnTo>
                    <a:pt x="2031" y="1337"/>
                  </a:lnTo>
                  <a:lnTo>
                    <a:pt x="2029" y="1337"/>
                  </a:lnTo>
                  <a:cubicBezTo>
                    <a:pt x="2029" y="1337"/>
                    <a:pt x="2028" y="1337"/>
                    <a:pt x="2028" y="1337"/>
                  </a:cubicBezTo>
                  <a:lnTo>
                    <a:pt x="1976" y="1339"/>
                  </a:lnTo>
                  <a:lnTo>
                    <a:pt x="1957" y="1340"/>
                  </a:lnTo>
                  <a:lnTo>
                    <a:pt x="1948" y="1341"/>
                  </a:lnTo>
                  <a:lnTo>
                    <a:pt x="1928" y="1342"/>
                  </a:lnTo>
                  <a:cubicBezTo>
                    <a:pt x="1928" y="1342"/>
                    <a:pt x="1925" y="1342"/>
                    <a:pt x="1925" y="1342"/>
                  </a:cubicBezTo>
                  <a:lnTo>
                    <a:pt x="1922" y="1342"/>
                  </a:lnTo>
                  <a:lnTo>
                    <a:pt x="1921" y="1342"/>
                  </a:lnTo>
                  <a:lnTo>
                    <a:pt x="1867" y="1347"/>
                  </a:lnTo>
                  <a:cubicBezTo>
                    <a:pt x="1853" y="1348"/>
                    <a:pt x="1841" y="1358"/>
                    <a:pt x="1836" y="1369"/>
                  </a:cubicBezTo>
                  <a:cubicBezTo>
                    <a:pt x="1836" y="1370"/>
                    <a:pt x="1836" y="1370"/>
                    <a:pt x="1836" y="1371"/>
                  </a:cubicBezTo>
                  <a:cubicBezTo>
                    <a:pt x="1836" y="1372"/>
                    <a:pt x="1835" y="1372"/>
                    <a:pt x="1835" y="1373"/>
                  </a:cubicBezTo>
                  <a:cubicBezTo>
                    <a:pt x="1835" y="1375"/>
                    <a:pt x="1834" y="1377"/>
                    <a:pt x="1834" y="1378"/>
                  </a:cubicBezTo>
                  <a:cubicBezTo>
                    <a:pt x="1834" y="1383"/>
                    <a:pt x="1836" y="1387"/>
                    <a:pt x="1839" y="1391"/>
                  </a:cubicBezTo>
                  <a:cubicBezTo>
                    <a:pt x="1839" y="1392"/>
                    <a:pt x="1840" y="1393"/>
                    <a:pt x="1840" y="1393"/>
                  </a:cubicBezTo>
                  <a:close/>
                  <a:moveTo>
                    <a:pt x="1944" y="954"/>
                  </a:moveTo>
                  <a:lnTo>
                    <a:pt x="1947" y="955"/>
                  </a:lnTo>
                  <a:lnTo>
                    <a:pt x="1951" y="956"/>
                  </a:lnTo>
                  <a:cubicBezTo>
                    <a:pt x="1961" y="958"/>
                    <a:pt x="1970" y="956"/>
                    <a:pt x="1977" y="951"/>
                  </a:cubicBezTo>
                  <a:cubicBezTo>
                    <a:pt x="1977" y="949"/>
                    <a:pt x="1977" y="938"/>
                    <a:pt x="1977" y="937"/>
                  </a:cubicBezTo>
                  <a:cubicBezTo>
                    <a:pt x="1976" y="935"/>
                    <a:pt x="1972" y="926"/>
                    <a:pt x="1956" y="928"/>
                  </a:cubicBezTo>
                  <a:cubicBezTo>
                    <a:pt x="1949" y="928"/>
                    <a:pt x="1945" y="932"/>
                    <a:pt x="1942" y="937"/>
                  </a:cubicBezTo>
                  <a:cubicBezTo>
                    <a:pt x="1942" y="937"/>
                    <a:pt x="1942" y="940"/>
                    <a:pt x="1942" y="940"/>
                  </a:cubicBezTo>
                  <a:cubicBezTo>
                    <a:pt x="1942" y="940"/>
                    <a:pt x="1941" y="943"/>
                    <a:pt x="1941" y="943"/>
                  </a:cubicBezTo>
                  <a:cubicBezTo>
                    <a:pt x="1941" y="943"/>
                    <a:pt x="1942" y="951"/>
                    <a:pt x="1942" y="953"/>
                  </a:cubicBezTo>
                  <a:cubicBezTo>
                    <a:pt x="1943" y="953"/>
                    <a:pt x="1944" y="954"/>
                    <a:pt x="1944" y="954"/>
                  </a:cubicBezTo>
                  <a:close/>
                  <a:moveTo>
                    <a:pt x="2320" y="1332"/>
                  </a:moveTo>
                  <a:cubicBezTo>
                    <a:pt x="2327" y="1324"/>
                    <a:pt x="2338" y="1306"/>
                    <a:pt x="2350" y="1284"/>
                  </a:cubicBezTo>
                  <a:cubicBezTo>
                    <a:pt x="2349" y="1283"/>
                    <a:pt x="2343" y="1271"/>
                    <a:pt x="2343" y="1271"/>
                  </a:cubicBezTo>
                  <a:cubicBezTo>
                    <a:pt x="2343" y="1271"/>
                    <a:pt x="2342" y="1270"/>
                    <a:pt x="2342" y="1270"/>
                  </a:cubicBezTo>
                  <a:cubicBezTo>
                    <a:pt x="2340" y="1271"/>
                    <a:pt x="2325" y="1280"/>
                    <a:pt x="2325" y="1280"/>
                  </a:cubicBezTo>
                  <a:lnTo>
                    <a:pt x="2315" y="1287"/>
                  </a:lnTo>
                  <a:cubicBezTo>
                    <a:pt x="2315" y="1287"/>
                    <a:pt x="2301" y="1296"/>
                    <a:pt x="2299" y="1297"/>
                  </a:cubicBezTo>
                  <a:cubicBezTo>
                    <a:pt x="2299" y="1299"/>
                    <a:pt x="2317" y="1330"/>
                    <a:pt x="2317" y="1332"/>
                  </a:cubicBezTo>
                  <a:lnTo>
                    <a:pt x="2320" y="1332"/>
                  </a:lnTo>
                  <a:close/>
                  <a:moveTo>
                    <a:pt x="1991" y="1007"/>
                  </a:moveTo>
                  <a:cubicBezTo>
                    <a:pt x="1991" y="1007"/>
                    <a:pt x="1993" y="1031"/>
                    <a:pt x="1993" y="1031"/>
                  </a:cubicBezTo>
                  <a:lnTo>
                    <a:pt x="1996" y="1058"/>
                  </a:lnTo>
                  <a:lnTo>
                    <a:pt x="1999" y="1083"/>
                  </a:lnTo>
                  <a:lnTo>
                    <a:pt x="2003" y="1108"/>
                  </a:lnTo>
                  <a:lnTo>
                    <a:pt x="2008" y="1134"/>
                  </a:lnTo>
                  <a:lnTo>
                    <a:pt x="2014" y="1160"/>
                  </a:lnTo>
                  <a:lnTo>
                    <a:pt x="2020" y="1184"/>
                  </a:lnTo>
                  <a:cubicBezTo>
                    <a:pt x="2020" y="1184"/>
                    <a:pt x="2021" y="1187"/>
                    <a:pt x="2022" y="1187"/>
                  </a:cubicBezTo>
                  <a:cubicBezTo>
                    <a:pt x="2032" y="1191"/>
                    <a:pt x="2044" y="1199"/>
                    <a:pt x="2055" y="1209"/>
                  </a:cubicBezTo>
                  <a:cubicBezTo>
                    <a:pt x="2053" y="1198"/>
                    <a:pt x="2023" y="979"/>
                    <a:pt x="2022" y="976"/>
                  </a:cubicBezTo>
                  <a:lnTo>
                    <a:pt x="1989" y="976"/>
                  </a:lnTo>
                  <a:cubicBezTo>
                    <a:pt x="1989" y="978"/>
                    <a:pt x="1989" y="980"/>
                    <a:pt x="1989" y="980"/>
                  </a:cubicBezTo>
                  <a:cubicBezTo>
                    <a:pt x="1989" y="980"/>
                    <a:pt x="1991" y="1007"/>
                    <a:pt x="1991" y="1007"/>
                  </a:cubicBezTo>
                  <a:close/>
                  <a:moveTo>
                    <a:pt x="1939" y="1014"/>
                  </a:moveTo>
                  <a:cubicBezTo>
                    <a:pt x="1939" y="1014"/>
                    <a:pt x="1939" y="1013"/>
                    <a:pt x="1939" y="1013"/>
                  </a:cubicBezTo>
                  <a:lnTo>
                    <a:pt x="1936" y="987"/>
                  </a:lnTo>
                  <a:lnTo>
                    <a:pt x="1935" y="985"/>
                  </a:lnTo>
                  <a:lnTo>
                    <a:pt x="1932" y="958"/>
                  </a:lnTo>
                  <a:cubicBezTo>
                    <a:pt x="1932" y="958"/>
                    <a:pt x="1931" y="952"/>
                    <a:pt x="1931" y="952"/>
                  </a:cubicBezTo>
                  <a:cubicBezTo>
                    <a:pt x="1927" y="960"/>
                    <a:pt x="1908" y="989"/>
                    <a:pt x="1906" y="992"/>
                  </a:cubicBezTo>
                  <a:cubicBezTo>
                    <a:pt x="1909" y="994"/>
                    <a:pt x="1939" y="1015"/>
                    <a:pt x="1939" y="1014"/>
                  </a:cubicBezTo>
                  <a:close/>
                  <a:moveTo>
                    <a:pt x="1962" y="993"/>
                  </a:moveTo>
                  <a:cubicBezTo>
                    <a:pt x="1962" y="993"/>
                    <a:pt x="1959" y="993"/>
                    <a:pt x="1958" y="993"/>
                  </a:cubicBezTo>
                  <a:cubicBezTo>
                    <a:pt x="1958" y="993"/>
                    <a:pt x="1955" y="993"/>
                    <a:pt x="1955" y="993"/>
                  </a:cubicBezTo>
                  <a:lnTo>
                    <a:pt x="1951" y="993"/>
                  </a:lnTo>
                  <a:cubicBezTo>
                    <a:pt x="1951" y="993"/>
                    <a:pt x="1949" y="992"/>
                    <a:pt x="1947" y="992"/>
                  </a:cubicBezTo>
                  <a:cubicBezTo>
                    <a:pt x="1948" y="995"/>
                    <a:pt x="1949" y="1004"/>
                    <a:pt x="1949" y="1006"/>
                  </a:cubicBezTo>
                  <a:cubicBezTo>
                    <a:pt x="1951" y="1006"/>
                    <a:pt x="1956" y="1008"/>
                    <a:pt x="1956" y="1008"/>
                  </a:cubicBezTo>
                  <a:cubicBezTo>
                    <a:pt x="1956" y="1008"/>
                    <a:pt x="1959" y="1008"/>
                    <a:pt x="1959" y="1008"/>
                  </a:cubicBezTo>
                  <a:lnTo>
                    <a:pt x="1959" y="1008"/>
                  </a:lnTo>
                  <a:lnTo>
                    <a:pt x="1963" y="1008"/>
                  </a:lnTo>
                  <a:lnTo>
                    <a:pt x="1965" y="1008"/>
                  </a:lnTo>
                  <a:lnTo>
                    <a:pt x="1966" y="1008"/>
                  </a:lnTo>
                  <a:lnTo>
                    <a:pt x="1969" y="1008"/>
                  </a:lnTo>
                  <a:cubicBezTo>
                    <a:pt x="1973" y="1007"/>
                    <a:pt x="1977" y="1006"/>
                    <a:pt x="1980" y="1004"/>
                  </a:cubicBezTo>
                  <a:cubicBezTo>
                    <a:pt x="1980" y="1003"/>
                    <a:pt x="1980" y="993"/>
                    <a:pt x="1979" y="989"/>
                  </a:cubicBezTo>
                  <a:cubicBezTo>
                    <a:pt x="1975" y="991"/>
                    <a:pt x="1970" y="993"/>
                    <a:pt x="1966" y="993"/>
                  </a:cubicBezTo>
                  <a:lnTo>
                    <a:pt x="1962" y="993"/>
                  </a:lnTo>
                  <a:close/>
                  <a:moveTo>
                    <a:pt x="2351" y="1264"/>
                  </a:moveTo>
                  <a:cubicBezTo>
                    <a:pt x="2352" y="1265"/>
                    <a:pt x="2354" y="1270"/>
                    <a:pt x="2356" y="1273"/>
                  </a:cubicBezTo>
                  <a:cubicBezTo>
                    <a:pt x="2358" y="1269"/>
                    <a:pt x="2361" y="1262"/>
                    <a:pt x="2364" y="1256"/>
                  </a:cubicBezTo>
                  <a:cubicBezTo>
                    <a:pt x="2361" y="1258"/>
                    <a:pt x="2355" y="1261"/>
                    <a:pt x="2355" y="1261"/>
                  </a:cubicBezTo>
                  <a:cubicBezTo>
                    <a:pt x="2355" y="1261"/>
                    <a:pt x="2353" y="1263"/>
                    <a:pt x="2351" y="1264"/>
                  </a:cubicBezTo>
                  <a:close/>
                  <a:moveTo>
                    <a:pt x="2314" y="954"/>
                  </a:move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4" y="954"/>
                    <a:pt x="2314" y="954"/>
                  </a:cubicBezTo>
                  <a:close/>
                  <a:moveTo>
                    <a:pt x="2305" y="1332"/>
                  </a:moveTo>
                  <a:cubicBezTo>
                    <a:pt x="2304" y="1329"/>
                    <a:pt x="2291" y="1305"/>
                    <a:pt x="2289" y="1303"/>
                  </a:cubicBezTo>
                  <a:cubicBezTo>
                    <a:pt x="2286" y="1305"/>
                    <a:pt x="2253" y="1326"/>
                    <a:pt x="2244" y="1331"/>
                  </a:cubicBezTo>
                  <a:cubicBezTo>
                    <a:pt x="2244" y="1331"/>
                    <a:pt x="2254" y="1332"/>
                    <a:pt x="2254" y="1332"/>
                  </a:cubicBezTo>
                  <a:lnTo>
                    <a:pt x="2305" y="1332"/>
                  </a:lnTo>
                  <a:close/>
                  <a:moveTo>
                    <a:pt x="2128" y="1318"/>
                  </a:moveTo>
                  <a:lnTo>
                    <a:pt x="2129" y="1318"/>
                  </a:lnTo>
                  <a:lnTo>
                    <a:pt x="2131" y="1318"/>
                  </a:lnTo>
                  <a:lnTo>
                    <a:pt x="2134" y="1318"/>
                  </a:lnTo>
                  <a:cubicBezTo>
                    <a:pt x="2134" y="1318"/>
                    <a:pt x="2136" y="1318"/>
                    <a:pt x="2136" y="1318"/>
                  </a:cubicBezTo>
                  <a:cubicBezTo>
                    <a:pt x="2136" y="1318"/>
                    <a:pt x="2139" y="1318"/>
                    <a:pt x="2139" y="1318"/>
                  </a:cubicBezTo>
                  <a:cubicBezTo>
                    <a:pt x="2163" y="1316"/>
                    <a:pt x="2178" y="1307"/>
                    <a:pt x="2177" y="1301"/>
                  </a:cubicBezTo>
                  <a:cubicBezTo>
                    <a:pt x="2177" y="1300"/>
                    <a:pt x="2177" y="1298"/>
                    <a:pt x="2175" y="1297"/>
                  </a:cubicBezTo>
                  <a:lnTo>
                    <a:pt x="2171" y="1294"/>
                  </a:lnTo>
                  <a:lnTo>
                    <a:pt x="2168" y="1292"/>
                  </a:lnTo>
                  <a:cubicBezTo>
                    <a:pt x="2168" y="1292"/>
                    <a:pt x="2164" y="1291"/>
                    <a:pt x="2164" y="1291"/>
                  </a:cubicBezTo>
                  <a:cubicBezTo>
                    <a:pt x="2161" y="1290"/>
                    <a:pt x="2158" y="1289"/>
                    <a:pt x="2155" y="1289"/>
                  </a:cubicBezTo>
                  <a:cubicBezTo>
                    <a:pt x="2153" y="1289"/>
                    <a:pt x="2151" y="1291"/>
                    <a:pt x="2151" y="1291"/>
                  </a:cubicBezTo>
                  <a:lnTo>
                    <a:pt x="2146" y="1293"/>
                  </a:lnTo>
                  <a:lnTo>
                    <a:pt x="2142" y="1295"/>
                  </a:lnTo>
                  <a:cubicBezTo>
                    <a:pt x="2142" y="1295"/>
                    <a:pt x="2139" y="1296"/>
                    <a:pt x="2138" y="1296"/>
                  </a:cubicBezTo>
                  <a:cubicBezTo>
                    <a:pt x="2138" y="1296"/>
                    <a:pt x="2135" y="1298"/>
                    <a:pt x="2134" y="1298"/>
                  </a:cubicBezTo>
                  <a:cubicBezTo>
                    <a:pt x="2134" y="1298"/>
                    <a:pt x="2131" y="1299"/>
                    <a:pt x="2131" y="1299"/>
                  </a:cubicBezTo>
                  <a:cubicBezTo>
                    <a:pt x="2119" y="1302"/>
                    <a:pt x="2109" y="1303"/>
                    <a:pt x="2102" y="1301"/>
                  </a:cubicBezTo>
                  <a:cubicBezTo>
                    <a:pt x="2102" y="1301"/>
                    <a:pt x="2101" y="1300"/>
                    <a:pt x="2100" y="1300"/>
                  </a:cubicBezTo>
                  <a:cubicBezTo>
                    <a:pt x="2099" y="1303"/>
                    <a:pt x="2098" y="1306"/>
                    <a:pt x="2096" y="1309"/>
                  </a:cubicBezTo>
                  <a:cubicBezTo>
                    <a:pt x="2102" y="1313"/>
                    <a:pt x="2112" y="1317"/>
                    <a:pt x="2125" y="1318"/>
                  </a:cubicBezTo>
                  <a:lnTo>
                    <a:pt x="2128" y="1318"/>
                  </a:lnTo>
                  <a:close/>
                  <a:moveTo>
                    <a:pt x="1776" y="1063"/>
                  </a:moveTo>
                  <a:cubicBezTo>
                    <a:pt x="1777" y="1062"/>
                    <a:pt x="1803" y="1024"/>
                    <a:pt x="1805" y="1021"/>
                  </a:cubicBezTo>
                  <a:cubicBezTo>
                    <a:pt x="1802" y="1018"/>
                    <a:pt x="1774" y="1000"/>
                    <a:pt x="1774" y="1000"/>
                  </a:cubicBezTo>
                  <a:cubicBezTo>
                    <a:pt x="1772" y="1002"/>
                    <a:pt x="1768" y="1006"/>
                    <a:pt x="1768" y="1006"/>
                  </a:cubicBezTo>
                  <a:cubicBezTo>
                    <a:pt x="1760" y="1016"/>
                    <a:pt x="1754" y="1030"/>
                    <a:pt x="1751" y="1047"/>
                  </a:cubicBezTo>
                  <a:cubicBezTo>
                    <a:pt x="1753" y="1048"/>
                    <a:pt x="1773" y="1061"/>
                    <a:pt x="1776" y="1063"/>
                  </a:cubicBezTo>
                  <a:close/>
                  <a:moveTo>
                    <a:pt x="1817" y="1003"/>
                  </a:moveTo>
                  <a:lnTo>
                    <a:pt x="1822" y="997"/>
                  </a:lnTo>
                  <a:lnTo>
                    <a:pt x="1830" y="984"/>
                  </a:lnTo>
                  <a:lnTo>
                    <a:pt x="1838" y="972"/>
                  </a:lnTo>
                  <a:lnTo>
                    <a:pt x="1840" y="970"/>
                  </a:lnTo>
                  <a:cubicBezTo>
                    <a:pt x="1840" y="970"/>
                    <a:pt x="1844" y="964"/>
                    <a:pt x="1844" y="963"/>
                  </a:cubicBezTo>
                  <a:cubicBezTo>
                    <a:pt x="1842" y="961"/>
                    <a:pt x="1839" y="959"/>
                    <a:pt x="1837" y="958"/>
                  </a:cubicBezTo>
                  <a:cubicBezTo>
                    <a:pt x="1816" y="966"/>
                    <a:pt x="1798" y="978"/>
                    <a:pt x="1782" y="992"/>
                  </a:cubicBezTo>
                  <a:cubicBezTo>
                    <a:pt x="1785" y="995"/>
                    <a:pt x="1809" y="1010"/>
                    <a:pt x="1811" y="1012"/>
                  </a:cubicBezTo>
                  <a:cubicBezTo>
                    <a:pt x="1813" y="1009"/>
                    <a:pt x="1817" y="1003"/>
                    <a:pt x="1817" y="1003"/>
                  </a:cubicBezTo>
                  <a:close/>
                  <a:moveTo>
                    <a:pt x="2284" y="1293"/>
                  </a:moveTo>
                  <a:cubicBezTo>
                    <a:pt x="2283" y="1290"/>
                    <a:pt x="2258" y="1245"/>
                    <a:pt x="2256" y="1242"/>
                  </a:cubicBezTo>
                  <a:cubicBezTo>
                    <a:pt x="2253" y="1244"/>
                    <a:pt x="2212" y="1270"/>
                    <a:pt x="2209" y="1272"/>
                  </a:cubicBezTo>
                  <a:cubicBezTo>
                    <a:pt x="2210" y="1273"/>
                    <a:pt x="2232" y="1321"/>
                    <a:pt x="2234" y="1325"/>
                  </a:cubicBezTo>
                  <a:cubicBezTo>
                    <a:pt x="2237" y="1323"/>
                    <a:pt x="2281" y="1295"/>
                    <a:pt x="2284" y="1293"/>
                  </a:cubicBezTo>
                  <a:close/>
                  <a:moveTo>
                    <a:pt x="1924" y="944"/>
                  </a:moveTo>
                  <a:cubicBezTo>
                    <a:pt x="1910" y="943"/>
                    <a:pt x="1890" y="944"/>
                    <a:pt x="1867" y="949"/>
                  </a:cubicBezTo>
                  <a:cubicBezTo>
                    <a:pt x="1866" y="950"/>
                    <a:pt x="1861" y="958"/>
                    <a:pt x="1859" y="960"/>
                  </a:cubicBezTo>
                  <a:cubicBezTo>
                    <a:pt x="1864" y="963"/>
                    <a:pt x="1895" y="984"/>
                    <a:pt x="1898" y="986"/>
                  </a:cubicBezTo>
                  <a:cubicBezTo>
                    <a:pt x="1899" y="985"/>
                    <a:pt x="1921" y="949"/>
                    <a:pt x="1924" y="944"/>
                  </a:cubicBezTo>
                  <a:close/>
                  <a:moveTo>
                    <a:pt x="1851" y="954"/>
                  </a:moveTo>
                  <a:cubicBezTo>
                    <a:pt x="1850" y="954"/>
                    <a:pt x="1850" y="954"/>
                    <a:pt x="1850" y="954"/>
                  </a:cubicBezTo>
                  <a:cubicBezTo>
                    <a:pt x="1850" y="954"/>
                    <a:pt x="1850" y="954"/>
                    <a:pt x="1850" y="954"/>
                  </a:cubicBezTo>
                  <a:cubicBezTo>
                    <a:pt x="1851" y="954"/>
                    <a:pt x="1851" y="954"/>
                    <a:pt x="1851" y="954"/>
                  </a:cubicBezTo>
                  <a:close/>
                  <a:moveTo>
                    <a:pt x="1952" y="967"/>
                  </a:moveTo>
                  <a:lnTo>
                    <a:pt x="1948" y="966"/>
                  </a:lnTo>
                  <a:lnTo>
                    <a:pt x="1944" y="965"/>
                  </a:lnTo>
                  <a:cubicBezTo>
                    <a:pt x="1944" y="965"/>
                    <a:pt x="1944" y="965"/>
                    <a:pt x="1944" y="965"/>
                  </a:cubicBezTo>
                  <a:cubicBezTo>
                    <a:pt x="1944" y="966"/>
                    <a:pt x="1945" y="978"/>
                    <a:pt x="1946" y="980"/>
                  </a:cubicBezTo>
                  <a:cubicBezTo>
                    <a:pt x="1947" y="980"/>
                    <a:pt x="1950" y="981"/>
                    <a:pt x="1950" y="981"/>
                  </a:cubicBezTo>
                  <a:lnTo>
                    <a:pt x="1954" y="982"/>
                  </a:lnTo>
                  <a:cubicBezTo>
                    <a:pt x="1954" y="982"/>
                    <a:pt x="1957" y="982"/>
                    <a:pt x="1957" y="982"/>
                  </a:cubicBezTo>
                  <a:cubicBezTo>
                    <a:pt x="1957" y="982"/>
                    <a:pt x="1958" y="983"/>
                    <a:pt x="1958" y="983"/>
                  </a:cubicBezTo>
                  <a:lnTo>
                    <a:pt x="1961" y="983"/>
                  </a:lnTo>
                  <a:lnTo>
                    <a:pt x="1963" y="982"/>
                  </a:lnTo>
                  <a:lnTo>
                    <a:pt x="1964" y="982"/>
                  </a:lnTo>
                  <a:cubicBezTo>
                    <a:pt x="1969" y="982"/>
                    <a:pt x="1974" y="980"/>
                    <a:pt x="1979" y="977"/>
                  </a:cubicBezTo>
                  <a:cubicBezTo>
                    <a:pt x="1979" y="977"/>
                    <a:pt x="1978" y="965"/>
                    <a:pt x="1978" y="963"/>
                  </a:cubicBezTo>
                  <a:cubicBezTo>
                    <a:pt x="1970" y="967"/>
                    <a:pt x="1961" y="968"/>
                    <a:pt x="1952" y="967"/>
                  </a:cubicBezTo>
                  <a:close/>
                  <a:moveTo>
                    <a:pt x="2352" y="1012"/>
                  </a:moveTo>
                  <a:cubicBezTo>
                    <a:pt x="2353" y="1011"/>
                    <a:pt x="2380" y="994"/>
                    <a:pt x="2382" y="992"/>
                  </a:cubicBezTo>
                  <a:cubicBezTo>
                    <a:pt x="2366" y="978"/>
                    <a:pt x="2347" y="966"/>
                    <a:pt x="2327" y="958"/>
                  </a:cubicBezTo>
                  <a:cubicBezTo>
                    <a:pt x="2325" y="959"/>
                    <a:pt x="2320" y="962"/>
                    <a:pt x="2319" y="963"/>
                  </a:cubicBezTo>
                  <a:cubicBezTo>
                    <a:pt x="2321" y="965"/>
                    <a:pt x="2338" y="990"/>
                    <a:pt x="2338" y="990"/>
                  </a:cubicBezTo>
                  <a:cubicBezTo>
                    <a:pt x="2338" y="990"/>
                    <a:pt x="2350" y="1009"/>
                    <a:pt x="2352" y="1012"/>
                  </a:cubicBezTo>
                  <a:close/>
                  <a:moveTo>
                    <a:pt x="2257" y="992"/>
                  </a:moveTo>
                  <a:cubicBezTo>
                    <a:pt x="2257" y="991"/>
                    <a:pt x="2234" y="954"/>
                    <a:pt x="2232" y="952"/>
                  </a:cubicBezTo>
                  <a:lnTo>
                    <a:pt x="2229" y="979"/>
                  </a:lnTo>
                  <a:lnTo>
                    <a:pt x="2226" y="1005"/>
                  </a:lnTo>
                  <a:lnTo>
                    <a:pt x="2226" y="1005"/>
                  </a:lnTo>
                  <a:cubicBezTo>
                    <a:pt x="2226" y="1005"/>
                    <a:pt x="2224" y="1014"/>
                    <a:pt x="2224" y="1015"/>
                  </a:cubicBezTo>
                  <a:cubicBezTo>
                    <a:pt x="2230" y="1011"/>
                    <a:pt x="2257" y="992"/>
                    <a:pt x="2257" y="992"/>
                  </a:cubicBezTo>
                  <a:close/>
                  <a:moveTo>
                    <a:pt x="2387" y="1063"/>
                  </a:moveTo>
                  <a:cubicBezTo>
                    <a:pt x="2390" y="1061"/>
                    <a:pt x="2413" y="1048"/>
                    <a:pt x="2413" y="1047"/>
                  </a:cubicBezTo>
                  <a:cubicBezTo>
                    <a:pt x="2410" y="1030"/>
                    <a:pt x="2404" y="1016"/>
                    <a:pt x="2395" y="1006"/>
                  </a:cubicBezTo>
                  <a:cubicBezTo>
                    <a:pt x="2395" y="1006"/>
                    <a:pt x="2391" y="1002"/>
                    <a:pt x="2390" y="1000"/>
                  </a:cubicBezTo>
                  <a:cubicBezTo>
                    <a:pt x="2387" y="1001"/>
                    <a:pt x="2361" y="1019"/>
                    <a:pt x="2358" y="1021"/>
                  </a:cubicBezTo>
                  <a:cubicBezTo>
                    <a:pt x="2359" y="1021"/>
                    <a:pt x="2386" y="1061"/>
                    <a:pt x="2387" y="1063"/>
                  </a:cubicBezTo>
                  <a:close/>
                  <a:moveTo>
                    <a:pt x="2304" y="960"/>
                  </a:moveTo>
                  <a:cubicBezTo>
                    <a:pt x="2303" y="959"/>
                    <a:pt x="2297" y="950"/>
                    <a:pt x="2297" y="949"/>
                  </a:cubicBezTo>
                  <a:cubicBezTo>
                    <a:pt x="2274" y="944"/>
                    <a:pt x="2254" y="943"/>
                    <a:pt x="2240" y="944"/>
                  </a:cubicBezTo>
                  <a:cubicBezTo>
                    <a:pt x="2246" y="953"/>
                    <a:pt x="2265" y="984"/>
                    <a:pt x="2266" y="986"/>
                  </a:cubicBezTo>
                  <a:cubicBezTo>
                    <a:pt x="2266" y="986"/>
                    <a:pt x="2302" y="962"/>
                    <a:pt x="2304" y="960"/>
                  </a:cubicBezTo>
                  <a:close/>
                  <a:moveTo>
                    <a:pt x="2318" y="1203"/>
                  </a:moveTo>
                  <a:cubicBezTo>
                    <a:pt x="2319" y="1205"/>
                    <a:pt x="2344" y="1251"/>
                    <a:pt x="2346" y="1255"/>
                  </a:cubicBezTo>
                  <a:cubicBezTo>
                    <a:pt x="2349" y="1252"/>
                    <a:pt x="2372" y="1238"/>
                    <a:pt x="2373" y="1238"/>
                  </a:cubicBezTo>
                  <a:cubicBezTo>
                    <a:pt x="2373" y="1236"/>
                    <a:pt x="2387" y="1204"/>
                    <a:pt x="2387" y="1202"/>
                  </a:cubicBezTo>
                  <a:cubicBezTo>
                    <a:pt x="2386" y="1200"/>
                    <a:pt x="2370" y="1174"/>
                    <a:pt x="2368" y="1171"/>
                  </a:cubicBezTo>
                  <a:cubicBezTo>
                    <a:pt x="2366" y="1173"/>
                    <a:pt x="2321" y="1201"/>
                    <a:pt x="2318" y="1203"/>
                  </a:cubicBezTo>
                  <a:close/>
                  <a:moveTo>
                    <a:pt x="2213" y="956"/>
                  </a:moveTo>
                  <a:cubicBezTo>
                    <a:pt x="2213" y="956"/>
                    <a:pt x="2217" y="955"/>
                    <a:pt x="2217" y="955"/>
                  </a:cubicBezTo>
                  <a:cubicBezTo>
                    <a:pt x="2217" y="955"/>
                    <a:pt x="2220" y="954"/>
                    <a:pt x="2220" y="954"/>
                  </a:cubicBezTo>
                  <a:cubicBezTo>
                    <a:pt x="2220" y="954"/>
                    <a:pt x="2221" y="954"/>
                    <a:pt x="2221" y="953"/>
                  </a:cubicBezTo>
                  <a:cubicBezTo>
                    <a:pt x="2222" y="952"/>
                    <a:pt x="2222" y="949"/>
                    <a:pt x="2222" y="949"/>
                  </a:cubicBezTo>
                  <a:cubicBezTo>
                    <a:pt x="2222" y="946"/>
                    <a:pt x="2222" y="944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lnTo>
                    <a:pt x="2222" y="940"/>
                  </a:lnTo>
                  <a:lnTo>
                    <a:pt x="2221" y="937"/>
                  </a:lnTo>
                  <a:cubicBezTo>
                    <a:pt x="2219" y="932"/>
                    <a:pt x="2214" y="928"/>
                    <a:pt x="2207" y="928"/>
                  </a:cubicBezTo>
                  <a:cubicBezTo>
                    <a:pt x="2192" y="926"/>
                    <a:pt x="2188" y="935"/>
                    <a:pt x="2187" y="937"/>
                  </a:cubicBezTo>
                  <a:cubicBezTo>
                    <a:pt x="2187" y="938"/>
                    <a:pt x="2187" y="950"/>
                    <a:pt x="2187" y="952"/>
                  </a:cubicBezTo>
                  <a:cubicBezTo>
                    <a:pt x="2194" y="956"/>
                    <a:pt x="2203" y="958"/>
                    <a:pt x="2213" y="956"/>
                  </a:cubicBezTo>
                  <a:close/>
                  <a:moveTo>
                    <a:pt x="2109" y="1209"/>
                  </a:moveTo>
                  <a:cubicBezTo>
                    <a:pt x="2120" y="1199"/>
                    <a:pt x="2132" y="1191"/>
                    <a:pt x="2142" y="1187"/>
                  </a:cubicBezTo>
                  <a:cubicBezTo>
                    <a:pt x="2142" y="1187"/>
                    <a:pt x="2143" y="1186"/>
                    <a:pt x="2143" y="1186"/>
                  </a:cubicBezTo>
                  <a:cubicBezTo>
                    <a:pt x="2143" y="1186"/>
                    <a:pt x="2143" y="1184"/>
                    <a:pt x="2143" y="1184"/>
                  </a:cubicBezTo>
                  <a:lnTo>
                    <a:pt x="2150" y="1160"/>
                  </a:lnTo>
                  <a:lnTo>
                    <a:pt x="2156" y="1134"/>
                  </a:lnTo>
                  <a:lnTo>
                    <a:pt x="2160" y="1108"/>
                  </a:lnTo>
                  <a:lnTo>
                    <a:pt x="2164" y="1083"/>
                  </a:lnTo>
                  <a:lnTo>
                    <a:pt x="2168" y="1058"/>
                  </a:lnTo>
                  <a:lnTo>
                    <a:pt x="2170" y="1031"/>
                  </a:lnTo>
                  <a:lnTo>
                    <a:pt x="2173" y="1007"/>
                  </a:lnTo>
                  <a:lnTo>
                    <a:pt x="2174" y="980"/>
                  </a:lnTo>
                  <a:cubicBezTo>
                    <a:pt x="2174" y="980"/>
                    <a:pt x="2174" y="978"/>
                    <a:pt x="2175" y="976"/>
                  </a:cubicBezTo>
                  <a:lnTo>
                    <a:pt x="2141" y="976"/>
                  </a:lnTo>
                  <a:cubicBezTo>
                    <a:pt x="2141" y="979"/>
                    <a:pt x="2110" y="1198"/>
                    <a:pt x="2109" y="1209"/>
                  </a:cubicBezTo>
                  <a:close/>
                  <a:moveTo>
                    <a:pt x="2060" y="806"/>
                  </a:moveTo>
                  <a:cubicBezTo>
                    <a:pt x="2067" y="804"/>
                    <a:pt x="2074" y="802"/>
                    <a:pt x="2082" y="802"/>
                  </a:cubicBezTo>
                  <a:cubicBezTo>
                    <a:pt x="2091" y="802"/>
                    <a:pt x="2100" y="805"/>
                    <a:pt x="2109" y="808"/>
                  </a:cubicBezTo>
                  <a:cubicBezTo>
                    <a:pt x="2108" y="802"/>
                    <a:pt x="2094" y="753"/>
                    <a:pt x="2094" y="753"/>
                  </a:cubicBezTo>
                  <a:cubicBezTo>
                    <a:pt x="2094" y="753"/>
                    <a:pt x="2158" y="770"/>
                    <a:pt x="2163" y="771"/>
                  </a:cubicBezTo>
                  <a:lnTo>
                    <a:pt x="2163" y="713"/>
                  </a:lnTo>
                  <a:cubicBezTo>
                    <a:pt x="2158" y="714"/>
                    <a:pt x="2094" y="732"/>
                    <a:pt x="2094" y="732"/>
                  </a:cubicBezTo>
                  <a:cubicBezTo>
                    <a:pt x="2094" y="732"/>
                    <a:pt x="2112" y="666"/>
                    <a:pt x="2113" y="661"/>
                  </a:cubicBezTo>
                  <a:lnTo>
                    <a:pt x="2055" y="661"/>
                  </a:lnTo>
                  <a:cubicBezTo>
                    <a:pt x="2056" y="666"/>
                    <a:pt x="2074" y="733"/>
                    <a:pt x="2074" y="733"/>
                  </a:cubicBezTo>
                  <a:cubicBezTo>
                    <a:pt x="2074" y="733"/>
                    <a:pt x="2005" y="714"/>
                    <a:pt x="2001" y="713"/>
                  </a:cubicBezTo>
                  <a:lnTo>
                    <a:pt x="2001" y="771"/>
                  </a:lnTo>
                  <a:cubicBezTo>
                    <a:pt x="2005" y="770"/>
                    <a:pt x="2074" y="751"/>
                    <a:pt x="2074" y="751"/>
                  </a:cubicBezTo>
                  <a:cubicBezTo>
                    <a:pt x="2074" y="751"/>
                    <a:pt x="2061" y="800"/>
                    <a:pt x="2060" y="806"/>
                  </a:cubicBezTo>
                  <a:close/>
                  <a:moveTo>
                    <a:pt x="2404" y="1149"/>
                  </a:moveTo>
                  <a:cubicBezTo>
                    <a:pt x="2401" y="1151"/>
                    <a:pt x="2380" y="1164"/>
                    <a:pt x="2377" y="1166"/>
                  </a:cubicBezTo>
                  <a:cubicBezTo>
                    <a:pt x="2378" y="1166"/>
                    <a:pt x="2389" y="1185"/>
                    <a:pt x="2392" y="1189"/>
                  </a:cubicBezTo>
                  <a:cubicBezTo>
                    <a:pt x="2396" y="1175"/>
                    <a:pt x="2401" y="1162"/>
                    <a:pt x="2404" y="1149"/>
                  </a:cubicBezTo>
                  <a:close/>
                  <a:moveTo>
                    <a:pt x="2198" y="1008"/>
                  </a:moveTo>
                  <a:lnTo>
                    <a:pt x="2199" y="1008"/>
                  </a:lnTo>
                  <a:cubicBezTo>
                    <a:pt x="2199" y="1008"/>
                    <a:pt x="2201" y="1008"/>
                    <a:pt x="2201" y="1008"/>
                  </a:cubicBezTo>
                  <a:cubicBezTo>
                    <a:pt x="2201" y="1008"/>
                    <a:pt x="2201" y="1008"/>
                    <a:pt x="2201" y="1008"/>
                  </a:cubicBezTo>
                  <a:cubicBezTo>
                    <a:pt x="2201" y="1008"/>
                    <a:pt x="2204" y="1008"/>
                    <a:pt x="2204" y="1008"/>
                  </a:cubicBezTo>
                  <a:cubicBezTo>
                    <a:pt x="2204" y="1008"/>
                    <a:pt x="2204" y="1008"/>
                    <a:pt x="2205" y="1008"/>
                  </a:cubicBezTo>
                  <a:lnTo>
                    <a:pt x="2208" y="1008"/>
                  </a:lnTo>
                  <a:cubicBezTo>
                    <a:pt x="2208" y="1008"/>
                    <a:pt x="2213" y="1006"/>
                    <a:pt x="2215" y="1006"/>
                  </a:cubicBezTo>
                  <a:cubicBezTo>
                    <a:pt x="2215" y="1004"/>
                    <a:pt x="2216" y="995"/>
                    <a:pt x="2217" y="992"/>
                  </a:cubicBezTo>
                  <a:cubicBezTo>
                    <a:pt x="2215" y="992"/>
                    <a:pt x="2213" y="993"/>
                    <a:pt x="2213" y="993"/>
                  </a:cubicBezTo>
                  <a:cubicBezTo>
                    <a:pt x="2213" y="993"/>
                    <a:pt x="2209" y="993"/>
                    <a:pt x="2209" y="993"/>
                  </a:cubicBezTo>
                  <a:cubicBezTo>
                    <a:pt x="2209" y="993"/>
                    <a:pt x="2205" y="993"/>
                    <a:pt x="2205" y="993"/>
                  </a:cubicBezTo>
                  <a:lnTo>
                    <a:pt x="2202" y="993"/>
                  </a:lnTo>
                  <a:cubicBezTo>
                    <a:pt x="2202" y="993"/>
                    <a:pt x="2198" y="993"/>
                    <a:pt x="2198" y="993"/>
                  </a:cubicBezTo>
                  <a:cubicBezTo>
                    <a:pt x="2193" y="993"/>
                    <a:pt x="2189" y="991"/>
                    <a:pt x="2184" y="989"/>
                  </a:cubicBezTo>
                  <a:cubicBezTo>
                    <a:pt x="2184" y="993"/>
                    <a:pt x="2183" y="1004"/>
                    <a:pt x="2183" y="1004"/>
                  </a:cubicBezTo>
                  <a:cubicBezTo>
                    <a:pt x="2187" y="1006"/>
                    <a:pt x="2191" y="1007"/>
                    <a:pt x="2195" y="1008"/>
                  </a:cubicBezTo>
                  <a:lnTo>
                    <a:pt x="2198" y="1008"/>
                  </a:lnTo>
                  <a:close/>
                  <a:moveTo>
                    <a:pt x="2340" y="1106"/>
                  </a:moveTo>
                  <a:cubicBezTo>
                    <a:pt x="2340" y="1106"/>
                    <a:pt x="2370" y="1153"/>
                    <a:pt x="2372" y="1157"/>
                  </a:cubicBezTo>
                  <a:cubicBezTo>
                    <a:pt x="2375" y="1155"/>
                    <a:pt x="2407" y="1135"/>
                    <a:pt x="2408" y="1134"/>
                  </a:cubicBezTo>
                  <a:cubicBezTo>
                    <a:pt x="2408" y="1132"/>
                    <a:pt x="2411" y="1118"/>
                    <a:pt x="2411" y="1117"/>
                  </a:cubicBezTo>
                  <a:cubicBezTo>
                    <a:pt x="2410" y="1116"/>
                    <a:pt x="2386" y="1081"/>
                    <a:pt x="2384" y="1078"/>
                  </a:cubicBezTo>
                  <a:cubicBezTo>
                    <a:pt x="2383" y="1078"/>
                    <a:pt x="2342" y="1105"/>
                    <a:pt x="2340" y="1106"/>
                  </a:cubicBezTo>
                  <a:close/>
                  <a:moveTo>
                    <a:pt x="2200" y="982"/>
                  </a:moveTo>
                  <a:lnTo>
                    <a:pt x="2203" y="983"/>
                  </a:lnTo>
                  <a:cubicBezTo>
                    <a:pt x="2203" y="983"/>
                    <a:pt x="2206" y="983"/>
                    <a:pt x="2206" y="983"/>
                  </a:cubicBezTo>
                  <a:cubicBezTo>
                    <a:pt x="2206" y="982"/>
                    <a:pt x="2207" y="982"/>
                    <a:pt x="2207" y="982"/>
                  </a:cubicBezTo>
                  <a:lnTo>
                    <a:pt x="2210" y="982"/>
                  </a:lnTo>
                  <a:lnTo>
                    <a:pt x="2214" y="981"/>
                  </a:lnTo>
                  <a:cubicBezTo>
                    <a:pt x="2214" y="981"/>
                    <a:pt x="2217" y="980"/>
                    <a:pt x="2218" y="980"/>
                  </a:cubicBezTo>
                  <a:cubicBezTo>
                    <a:pt x="2218" y="978"/>
                    <a:pt x="2220" y="968"/>
                    <a:pt x="2220" y="965"/>
                  </a:cubicBezTo>
                  <a:cubicBezTo>
                    <a:pt x="2220" y="965"/>
                    <a:pt x="2220" y="965"/>
                    <a:pt x="2220" y="965"/>
                  </a:cubicBezTo>
                  <a:lnTo>
                    <a:pt x="2216" y="966"/>
                  </a:lnTo>
                  <a:lnTo>
                    <a:pt x="2212" y="967"/>
                  </a:lnTo>
                  <a:cubicBezTo>
                    <a:pt x="2203" y="968"/>
                    <a:pt x="2194" y="967"/>
                    <a:pt x="2186" y="963"/>
                  </a:cubicBezTo>
                  <a:cubicBezTo>
                    <a:pt x="2186" y="963"/>
                    <a:pt x="2185" y="976"/>
                    <a:pt x="2185" y="977"/>
                  </a:cubicBezTo>
                  <a:cubicBezTo>
                    <a:pt x="2190" y="980"/>
                    <a:pt x="2194" y="982"/>
                    <a:pt x="2200" y="982"/>
                  </a:cubicBezTo>
                  <a:close/>
                  <a:moveTo>
                    <a:pt x="2268" y="1151"/>
                  </a:moveTo>
                  <a:cubicBezTo>
                    <a:pt x="2268" y="1151"/>
                    <a:pt x="2235" y="1172"/>
                    <a:pt x="2231" y="1174"/>
                  </a:cubicBezTo>
                  <a:cubicBezTo>
                    <a:pt x="2233" y="1176"/>
                    <a:pt x="2258" y="1223"/>
                    <a:pt x="2260" y="1227"/>
                  </a:cubicBezTo>
                  <a:cubicBezTo>
                    <a:pt x="2263" y="1225"/>
                    <a:pt x="2272" y="1219"/>
                    <a:pt x="2272" y="1219"/>
                  </a:cubicBezTo>
                  <a:cubicBezTo>
                    <a:pt x="2272" y="1219"/>
                    <a:pt x="2301" y="1201"/>
                    <a:pt x="2303" y="1200"/>
                  </a:cubicBezTo>
                  <a:cubicBezTo>
                    <a:pt x="2302" y="1197"/>
                    <a:pt x="2276" y="1150"/>
                    <a:pt x="2274" y="1147"/>
                  </a:cubicBezTo>
                  <a:cubicBezTo>
                    <a:pt x="2274" y="1147"/>
                    <a:pt x="2268" y="1151"/>
                    <a:pt x="2268" y="1151"/>
                  </a:cubicBezTo>
                  <a:close/>
                  <a:moveTo>
                    <a:pt x="2201" y="1145"/>
                  </a:moveTo>
                  <a:lnTo>
                    <a:pt x="2196" y="1164"/>
                  </a:lnTo>
                  <a:lnTo>
                    <a:pt x="2195" y="1169"/>
                  </a:lnTo>
                  <a:cubicBezTo>
                    <a:pt x="2195" y="1169"/>
                    <a:pt x="2190" y="1184"/>
                    <a:pt x="2189" y="1188"/>
                  </a:cubicBezTo>
                  <a:cubicBezTo>
                    <a:pt x="2196" y="1184"/>
                    <a:pt x="2216" y="1171"/>
                    <a:pt x="2217" y="1170"/>
                  </a:cubicBezTo>
                  <a:cubicBezTo>
                    <a:pt x="2216" y="1168"/>
                    <a:pt x="2202" y="1142"/>
                    <a:pt x="2202" y="1142"/>
                  </a:cubicBezTo>
                  <a:cubicBezTo>
                    <a:pt x="2202" y="1142"/>
                    <a:pt x="2201" y="1145"/>
                    <a:pt x="2201" y="1145"/>
                  </a:cubicBezTo>
                  <a:close/>
                  <a:moveTo>
                    <a:pt x="2218" y="1058"/>
                  </a:moveTo>
                  <a:lnTo>
                    <a:pt x="2217" y="1066"/>
                  </a:lnTo>
                  <a:lnTo>
                    <a:pt x="2213" y="1085"/>
                  </a:lnTo>
                  <a:lnTo>
                    <a:pt x="2212" y="1090"/>
                  </a:lnTo>
                  <a:lnTo>
                    <a:pt x="2212" y="1092"/>
                  </a:lnTo>
                  <a:lnTo>
                    <a:pt x="2212" y="1092"/>
                  </a:lnTo>
                  <a:cubicBezTo>
                    <a:pt x="2212" y="1092"/>
                    <a:pt x="2210" y="1101"/>
                    <a:pt x="2209" y="1106"/>
                  </a:cubicBezTo>
                  <a:cubicBezTo>
                    <a:pt x="2212" y="1104"/>
                    <a:pt x="2238" y="1087"/>
                    <a:pt x="2240" y="1085"/>
                  </a:cubicBezTo>
                  <a:cubicBezTo>
                    <a:pt x="2237" y="1080"/>
                    <a:pt x="2222" y="1052"/>
                    <a:pt x="2219" y="1047"/>
                  </a:cubicBezTo>
                  <a:cubicBezTo>
                    <a:pt x="2219" y="1052"/>
                    <a:pt x="2218" y="1058"/>
                    <a:pt x="2218" y="1058"/>
                  </a:cubicBezTo>
                  <a:close/>
                  <a:moveTo>
                    <a:pt x="2255" y="1089"/>
                  </a:moveTo>
                  <a:cubicBezTo>
                    <a:pt x="2255" y="1090"/>
                    <a:pt x="2276" y="1128"/>
                    <a:pt x="2278" y="1132"/>
                  </a:cubicBezTo>
                  <a:cubicBezTo>
                    <a:pt x="2282" y="1130"/>
                    <a:pt x="2322" y="1104"/>
                    <a:pt x="2325" y="1102"/>
                  </a:cubicBezTo>
                  <a:cubicBezTo>
                    <a:pt x="2325" y="1101"/>
                    <a:pt x="2299" y="1060"/>
                    <a:pt x="2299" y="1060"/>
                  </a:cubicBezTo>
                  <a:cubicBezTo>
                    <a:pt x="2296" y="1062"/>
                    <a:pt x="2257" y="1087"/>
                    <a:pt x="2255" y="1089"/>
                  </a:cubicBezTo>
                  <a:close/>
                  <a:moveTo>
                    <a:pt x="2205" y="1126"/>
                  </a:moveTo>
                  <a:cubicBezTo>
                    <a:pt x="2206" y="1127"/>
                    <a:pt x="2224" y="1161"/>
                    <a:pt x="2226" y="1165"/>
                  </a:cubicBezTo>
                  <a:cubicBezTo>
                    <a:pt x="2229" y="1163"/>
                    <a:pt x="2267" y="1139"/>
                    <a:pt x="2269" y="1138"/>
                  </a:cubicBezTo>
                  <a:cubicBezTo>
                    <a:pt x="2268" y="1135"/>
                    <a:pt x="2247" y="1096"/>
                    <a:pt x="2246" y="1095"/>
                  </a:cubicBezTo>
                  <a:cubicBezTo>
                    <a:pt x="2240" y="1098"/>
                    <a:pt x="2208" y="1120"/>
                    <a:pt x="2206" y="1120"/>
                  </a:cubicBezTo>
                  <a:cubicBezTo>
                    <a:pt x="2206" y="1122"/>
                    <a:pt x="2205" y="1125"/>
                    <a:pt x="2205" y="1126"/>
                  </a:cubicBezTo>
                  <a:close/>
                  <a:moveTo>
                    <a:pt x="2151" y="1247"/>
                  </a:moveTo>
                  <a:cubicBezTo>
                    <a:pt x="2151" y="1247"/>
                    <a:pt x="2148" y="1247"/>
                    <a:pt x="2148" y="1247"/>
                  </a:cubicBezTo>
                  <a:lnTo>
                    <a:pt x="2147" y="1248"/>
                  </a:lnTo>
                  <a:cubicBezTo>
                    <a:pt x="2147" y="1248"/>
                    <a:pt x="2143" y="1249"/>
                    <a:pt x="2143" y="1249"/>
                  </a:cubicBezTo>
                  <a:lnTo>
                    <a:pt x="2142" y="1249"/>
                  </a:lnTo>
                  <a:cubicBezTo>
                    <a:pt x="2142" y="1249"/>
                    <a:pt x="2141" y="1250"/>
                    <a:pt x="2141" y="1250"/>
                  </a:cubicBezTo>
                  <a:cubicBezTo>
                    <a:pt x="2141" y="1250"/>
                    <a:pt x="2139" y="1252"/>
                    <a:pt x="2139" y="1251"/>
                  </a:cubicBezTo>
                  <a:cubicBezTo>
                    <a:pt x="2129" y="1262"/>
                    <a:pt x="2117" y="1269"/>
                    <a:pt x="2107" y="1273"/>
                  </a:cubicBezTo>
                  <a:cubicBezTo>
                    <a:pt x="2107" y="1273"/>
                    <a:pt x="2106" y="1274"/>
                    <a:pt x="2106" y="1274"/>
                  </a:cubicBezTo>
                  <a:cubicBezTo>
                    <a:pt x="2106" y="1276"/>
                    <a:pt x="2105" y="1285"/>
                    <a:pt x="2105" y="1285"/>
                  </a:cubicBezTo>
                  <a:cubicBezTo>
                    <a:pt x="2105" y="1285"/>
                    <a:pt x="2104" y="1289"/>
                    <a:pt x="2104" y="1290"/>
                  </a:cubicBezTo>
                  <a:cubicBezTo>
                    <a:pt x="2104" y="1290"/>
                    <a:pt x="2104" y="1290"/>
                    <a:pt x="2104" y="1290"/>
                  </a:cubicBezTo>
                  <a:cubicBezTo>
                    <a:pt x="2104" y="1290"/>
                    <a:pt x="2105" y="1290"/>
                    <a:pt x="2105" y="1290"/>
                  </a:cubicBezTo>
                  <a:cubicBezTo>
                    <a:pt x="2111" y="1292"/>
                    <a:pt x="2121" y="1291"/>
                    <a:pt x="2132" y="1287"/>
                  </a:cubicBezTo>
                  <a:cubicBezTo>
                    <a:pt x="2132" y="1287"/>
                    <a:pt x="2135" y="1286"/>
                    <a:pt x="2135" y="1286"/>
                  </a:cubicBezTo>
                  <a:cubicBezTo>
                    <a:pt x="2135" y="1286"/>
                    <a:pt x="2139" y="1285"/>
                    <a:pt x="2139" y="1285"/>
                  </a:cubicBezTo>
                  <a:lnTo>
                    <a:pt x="2141" y="1284"/>
                  </a:lnTo>
                  <a:cubicBezTo>
                    <a:pt x="2141" y="1284"/>
                    <a:pt x="2141" y="1283"/>
                    <a:pt x="2141" y="1283"/>
                  </a:cubicBezTo>
                  <a:cubicBezTo>
                    <a:pt x="2141" y="1283"/>
                    <a:pt x="2142" y="1283"/>
                    <a:pt x="2142" y="1283"/>
                  </a:cubicBezTo>
                  <a:lnTo>
                    <a:pt x="2143" y="1283"/>
                  </a:lnTo>
                  <a:cubicBezTo>
                    <a:pt x="2143" y="1283"/>
                    <a:pt x="2146" y="1281"/>
                    <a:pt x="2146" y="1281"/>
                  </a:cubicBezTo>
                  <a:lnTo>
                    <a:pt x="2152" y="1278"/>
                  </a:lnTo>
                  <a:cubicBezTo>
                    <a:pt x="2164" y="1270"/>
                    <a:pt x="2174" y="1261"/>
                    <a:pt x="2176" y="1253"/>
                  </a:cubicBezTo>
                  <a:cubicBezTo>
                    <a:pt x="2177" y="1251"/>
                    <a:pt x="2177" y="1249"/>
                    <a:pt x="2176" y="1248"/>
                  </a:cubicBezTo>
                  <a:cubicBezTo>
                    <a:pt x="2175" y="1247"/>
                    <a:pt x="2174" y="1246"/>
                    <a:pt x="2172" y="1245"/>
                  </a:cubicBezTo>
                  <a:cubicBezTo>
                    <a:pt x="2169" y="1245"/>
                    <a:pt x="2166" y="1244"/>
                    <a:pt x="2162" y="1245"/>
                  </a:cubicBezTo>
                  <a:lnTo>
                    <a:pt x="2157" y="1245"/>
                  </a:lnTo>
                  <a:lnTo>
                    <a:pt x="2155" y="1246"/>
                  </a:lnTo>
                  <a:lnTo>
                    <a:pt x="2152" y="1246"/>
                  </a:lnTo>
                  <a:lnTo>
                    <a:pt x="2151" y="1247"/>
                  </a:lnTo>
                  <a:close/>
                  <a:moveTo>
                    <a:pt x="2183" y="1204"/>
                  </a:moveTo>
                  <a:cubicBezTo>
                    <a:pt x="2183" y="1205"/>
                    <a:pt x="2181" y="1210"/>
                    <a:pt x="2181" y="1212"/>
                  </a:cubicBezTo>
                  <a:cubicBezTo>
                    <a:pt x="2181" y="1213"/>
                    <a:pt x="2204" y="1262"/>
                    <a:pt x="2204" y="1262"/>
                  </a:cubicBezTo>
                  <a:cubicBezTo>
                    <a:pt x="2207" y="1260"/>
                    <a:pt x="2211" y="1258"/>
                    <a:pt x="2211" y="1258"/>
                  </a:cubicBezTo>
                  <a:cubicBezTo>
                    <a:pt x="2211" y="1258"/>
                    <a:pt x="2248" y="1234"/>
                    <a:pt x="2251" y="1232"/>
                  </a:cubicBezTo>
                  <a:cubicBezTo>
                    <a:pt x="2250" y="1230"/>
                    <a:pt x="2224" y="1183"/>
                    <a:pt x="2222" y="1180"/>
                  </a:cubicBezTo>
                  <a:cubicBezTo>
                    <a:pt x="2219" y="1182"/>
                    <a:pt x="2184" y="1204"/>
                    <a:pt x="2183" y="1204"/>
                  </a:cubicBezTo>
                  <a:close/>
                  <a:moveTo>
                    <a:pt x="2166" y="1281"/>
                  </a:moveTo>
                  <a:cubicBezTo>
                    <a:pt x="2168" y="1281"/>
                    <a:pt x="2170" y="1282"/>
                    <a:pt x="2172" y="1282"/>
                  </a:cubicBezTo>
                  <a:cubicBezTo>
                    <a:pt x="2173" y="1282"/>
                    <a:pt x="2193" y="1269"/>
                    <a:pt x="2195" y="1268"/>
                  </a:cubicBezTo>
                  <a:cubicBezTo>
                    <a:pt x="2194" y="1265"/>
                    <a:pt x="2188" y="1253"/>
                    <a:pt x="2187" y="1250"/>
                  </a:cubicBezTo>
                  <a:lnTo>
                    <a:pt x="2187" y="1250"/>
                  </a:lnTo>
                  <a:cubicBezTo>
                    <a:pt x="2187" y="1252"/>
                    <a:pt x="2187" y="1254"/>
                    <a:pt x="2186" y="1256"/>
                  </a:cubicBezTo>
                  <a:cubicBezTo>
                    <a:pt x="2184" y="1264"/>
                    <a:pt x="2177" y="1273"/>
                    <a:pt x="2166" y="1281"/>
                  </a:cubicBezTo>
                  <a:close/>
                  <a:moveTo>
                    <a:pt x="2170" y="1234"/>
                  </a:moveTo>
                  <a:cubicBezTo>
                    <a:pt x="2171" y="1235"/>
                    <a:pt x="2174" y="1235"/>
                    <a:pt x="2175" y="1235"/>
                  </a:cubicBezTo>
                  <a:cubicBezTo>
                    <a:pt x="2178" y="1236"/>
                    <a:pt x="2180" y="1237"/>
                    <a:pt x="2182" y="1239"/>
                  </a:cubicBezTo>
                  <a:cubicBezTo>
                    <a:pt x="2180" y="1234"/>
                    <a:pt x="2176" y="1227"/>
                    <a:pt x="2175" y="1225"/>
                  </a:cubicBezTo>
                  <a:cubicBezTo>
                    <a:pt x="2173" y="1228"/>
                    <a:pt x="2171" y="1231"/>
                    <a:pt x="2170" y="1234"/>
                  </a:cubicBezTo>
                  <a:close/>
                  <a:moveTo>
                    <a:pt x="2183" y="1084"/>
                  </a:moveTo>
                  <a:cubicBezTo>
                    <a:pt x="2183" y="1084"/>
                    <a:pt x="2183" y="1084"/>
                    <a:pt x="2184" y="1084"/>
                  </a:cubicBezTo>
                  <a:cubicBezTo>
                    <a:pt x="2184" y="1084"/>
                    <a:pt x="2186" y="1085"/>
                    <a:pt x="2186" y="1085"/>
                  </a:cubicBezTo>
                  <a:lnTo>
                    <a:pt x="2189" y="1086"/>
                  </a:lnTo>
                  <a:cubicBezTo>
                    <a:pt x="2193" y="1086"/>
                    <a:pt x="2198" y="1086"/>
                    <a:pt x="2202" y="1085"/>
                  </a:cubicBezTo>
                  <a:cubicBezTo>
                    <a:pt x="2203" y="1083"/>
                    <a:pt x="2204" y="1073"/>
                    <a:pt x="2205" y="1070"/>
                  </a:cubicBezTo>
                  <a:cubicBezTo>
                    <a:pt x="2201" y="1070"/>
                    <a:pt x="2197" y="1071"/>
                    <a:pt x="2193" y="1071"/>
                  </a:cubicBezTo>
                  <a:lnTo>
                    <a:pt x="2190" y="1070"/>
                  </a:lnTo>
                  <a:lnTo>
                    <a:pt x="2189" y="1070"/>
                  </a:lnTo>
                  <a:cubicBezTo>
                    <a:pt x="2189" y="1070"/>
                    <a:pt x="2186" y="1070"/>
                    <a:pt x="2186" y="1070"/>
                  </a:cubicBezTo>
                  <a:cubicBezTo>
                    <a:pt x="2186" y="1070"/>
                    <a:pt x="2183" y="1069"/>
                    <a:pt x="2183" y="1069"/>
                  </a:cubicBezTo>
                  <a:cubicBezTo>
                    <a:pt x="2183" y="1069"/>
                    <a:pt x="2180" y="1068"/>
                    <a:pt x="2177" y="1066"/>
                  </a:cubicBezTo>
                  <a:cubicBezTo>
                    <a:pt x="2177" y="1069"/>
                    <a:pt x="2176" y="1079"/>
                    <a:pt x="2175" y="1080"/>
                  </a:cubicBezTo>
                  <a:cubicBezTo>
                    <a:pt x="2177" y="1081"/>
                    <a:pt x="2180" y="1083"/>
                    <a:pt x="2180" y="1083"/>
                  </a:cubicBezTo>
                  <a:cubicBezTo>
                    <a:pt x="2180" y="1083"/>
                    <a:pt x="2183" y="1084"/>
                    <a:pt x="2183" y="1084"/>
                  </a:cubicBezTo>
                  <a:close/>
                  <a:moveTo>
                    <a:pt x="2188" y="1059"/>
                  </a:moveTo>
                  <a:cubicBezTo>
                    <a:pt x="2188" y="1059"/>
                    <a:pt x="2188" y="1059"/>
                    <a:pt x="2189" y="1060"/>
                  </a:cubicBezTo>
                  <a:cubicBezTo>
                    <a:pt x="2189" y="1060"/>
                    <a:pt x="2191" y="1060"/>
                    <a:pt x="2192" y="1060"/>
                  </a:cubicBezTo>
                  <a:lnTo>
                    <a:pt x="2195" y="1060"/>
                  </a:lnTo>
                  <a:cubicBezTo>
                    <a:pt x="2199" y="1060"/>
                    <a:pt x="2203" y="1060"/>
                    <a:pt x="2207" y="1058"/>
                  </a:cubicBezTo>
                  <a:cubicBezTo>
                    <a:pt x="2207" y="1056"/>
                    <a:pt x="2209" y="1046"/>
                    <a:pt x="2209" y="1044"/>
                  </a:cubicBezTo>
                  <a:cubicBezTo>
                    <a:pt x="2206" y="1044"/>
                    <a:pt x="2203" y="1045"/>
                    <a:pt x="2199" y="1045"/>
                  </a:cubicBezTo>
                  <a:lnTo>
                    <a:pt x="2196" y="1045"/>
                  </a:lnTo>
                  <a:cubicBezTo>
                    <a:pt x="2196" y="1045"/>
                    <a:pt x="2195" y="1045"/>
                    <a:pt x="2195" y="1045"/>
                  </a:cubicBezTo>
                  <a:cubicBezTo>
                    <a:pt x="2195" y="1045"/>
                    <a:pt x="2192" y="1045"/>
                    <a:pt x="2192" y="1045"/>
                  </a:cubicBezTo>
                  <a:lnTo>
                    <a:pt x="2191" y="1044"/>
                  </a:lnTo>
                  <a:lnTo>
                    <a:pt x="2188" y="1044"/>
                  </a:lnTo>
                  <a:cubicBezTo>
                    <a:pt x="2185" y="1043"/>
                    <a:pt x="2183" y="1042"/>
                    <a:pt x="2180" y="1040"/>
                  </a:cubicBezTo>
                  <a:cubicBezTo>
                    <a:pt x="2180" y="1043"/>
                    <a:pt x="2179" y="1053"/>
                    <a:pt x="2179" y="1055"/>
                  </a:cubicBezTo>
                  <a:cubicBezTo>
                    <a:pt x="2181" y="1057"/>
                    <a:pt x="2183" y="1058"/>
                    <a:pt x="2185" y="1059"/>
                  </a:cubicBezTo>
                  <a:lnTo>
                    <a:pt x="2188" y="1059"/>
                  </a:lnTo>
                  <a:close/>
                  <a:moveTo>
                    <a:pt x="2187" y="1096"/>
                  </a:moveTo>
                  <a:lnTo>
                    <a:pt x="2184" y="1096"/>
                  </a:lnTo>
                  <a:cubicBezTo>
                    <a:pt x="2184" y="1096"/>
                    <a:pt x="2183" y="1096"/>
                    <a:pt x="2183" y="1096"/>
                  </a:cubicBezTo>
                  <a:cubicBezTo>
                    <a:pt x="2183" y="1096"/>
                    <a:pt x="2180" y="1095"/>
                    <a:pt x="2180" y="1095"/>
                  </a:cubicBezTo>
                  <a:lnTo>
                    <a:pt x="2178" y="1094"/>
                  </a:lnTo>
                  <a:cubicBezTo>
                    <a:pt x="2178" y="1094"/>
                    <a:pt x="2177" y="1094"/>
                    <a:pt x="2177" y="1094"/>
                  </a:cubicBezTo>
                  <a:cubicBezTo>
                    <a:pt x="2177" y="1094"/>
                    <a:pt x="2174" y="1092"/>
                    <a:pt x="2174" y="1092"/>
                  </a:cubicBezTo>
                  <a:cubicBezTo>
                    <a:pt x="2174" y="1092"/>
                    <a:pt x="2174" y="1092"/>
                    <a:pt x="2174" y="1092"/>
                  </a:cubicBezTo>
                  <a:cubicBezTo>
                    <a:pt x="2173" y="1094"/>
                    <a:pt x="2172" y="1104"/>
                    <a:pt x="2172" y="1107"/>
                  </a:cubicBezTo>
                  <a:cubicBezTo>
                    <a:pt x="2173" y="1107"/>
                    <a:pt x="2175" y="1109"/>
                    <a:pt x="2175" y="1109"/>
                  </a:cubicBezTo>
                  <a:cubicBezTo>
                    <a:pt x="2175" y="1109"/>
                    <a:pt x="2177" y="1109"/>
                    <a:pt x="2177" y="1109"/>
                  </a:cubicBezTo>
                  <a:lnTo>
                    <a:pt x="2178" y="1110"/>
                  </a:lnTo>
                  <a:lnTo>
                    <a:pt x="2181" y="1111"/>
                  </a:lnTo>
                  <a:lnTo>
                    <a:pt x="2183" y="1111"/>
                  </a:lnTo>
                  <a:lnTo>
                    <a:pt x="2189" y="1112"/>
                  </a:lnTo>
                  <a:cubicBezTo>
                    <a:pt x="2189" y="1112"/>
                    <a:pt x="2192" y="1112"/>
                    <a:pt x="2192" y="1112"/>
                  </a:cubicBezTo>
                  <a:lnTo>
                    <a:pt x="2196" y="1111"/>
                  </a:lnTo>
                  <a:cubicBezTo>
                    <a:pt x="2196" y="1111"/>
                    <a:pt x="2197" y="1111"/>
                    <a:pt x="2197" y="1111"/>
                  </a:cubicBezTo>
                  <a:cubicBezTo>
                    <a:pt x="2198" y="1109"/>
                    <a:pt x="2200" y="1099"/>
                    <a:pt x="2200" y="1096"/>
                  </a:cubicBezTo>
                  <a:cubicBezTo>
                    <a:pt x="2196" y="1096"/>
                    <a:pt x="2191" y="1097"/>
                    <a:pt x="2187" y="1096"/>
                  </a:cubicBezTo>
                  <a:close/>
                  <a:moveTo>
                    <a:pt x="2326" y="1041"/>
                  </a:moveTo>
                  <a:cubicBezTo>
                    <a:pt x="2326" y="1041"/>
                    <a:pt x="2310" y="1052"/>
                    <a:pt x="2308" y="1054"/>
                  </a:cubicBezTo>
                  <a:cubicBezTo>
                    <a:pt x="2310" y="1057"/>
                    <a:pt x="2333" y="1093"/>
                    <a:pt x="2335" y="1097"/>
                  </a:cubicBezTo>
                  <a:cubicBezTo>
                    <a:pt x="2336" y="1096"/>
                    <a:pt x="2375" y="1071"/>
                    <a:pt x="2378" y="1069"/>
                  </a:cubicBezTo>
                  <a:cubicBezTo>
                    <a:pt x="2376" y="1066"/>
                    <a:pt x="2352" y="1029"/>
                    <a:pt x="2349" y="1026"/>
                  </a:cubicBezTo>
                  <a:cubicBezTo>
                    <a:pt x="2347" y="1028"/>
                    <a:pt x="2326" y="1042"/>
                    <a:pt x="2326" y="1041"/>
                  </a:cubicBezTo>
                  <a:close/>
                  <a:moveTo>
                    <a:pt x="2222" y="1029"/>
                  </a:moveTo>
                  <a:cubicBezTo>
                    <a:pt x="2222" y="1029"/>
                    <a:pt x="2222" y="1030"/>
                    <a:pt x="2222" y="1030"/>
                  </a:cubicBezTo>
                  <a:cubicBezTo>
                    <a:pt x="2223" y="1031"/>
                    <a:pt x="2248" y="1076"/>
                    <a:pt x="2249" y="1079"/>
                  </a:cubicBezTo>
                  <a:cubicBezTo>
                    <a:pt x="2253" y="1077"/>
                    <a:pt x="2290" y="1052"/>
                    <a:pt x="2293" y="1050"/>
                  </a:cubicBezTo>
                  <a:cubicBezTo>
                    <a:pt x="2291" y="1047"/>
                    <a:pt x="2265" y="1004"/>
                    <a:pt x="2263" y="1001"/>
                  </a:cubicBezTo>
                  <a:cubicBezTo>
                    <a:pt x="2260" y="1003"/>
                    <a:pt x="2224" y="1028"/>
                    <a:pt x="2222" y="1029"/>
                  </a:cubicBezTo>
                  <a:close/>
                  <a:moveTo>
                    <a:pt x="2284" y="1141"/>
                  </a:moveTo>
                  <a:cubicBezTo>
                    <a:pt x="2286" y="1147"/>
                    <a:pt x="2296" y="1164"/>
                    <a:pt x="2296" y="1164"/>
                  </a:cubicBezTo>
                  <a:cubicBezTo>
                    <a:pt x="2296" y="1164"/>
                    <a:pt x="2311" y="1192"/>
                    <a:pt x="2312" y="1194"/>
                  </a:cubicBezTo>
                  <a:cubicBezTo>
                    <a:pt x="2316" y="1192"/>
                    <a:pt x="2360" y="1164"/>
                    <a:pt x="2363" y="1162"/>
                  </a:cubicBezTo>
                  <a:cubicBezTo>
                    <a:pt x="2363" y="1162"/>
                    <a:pt x="2333" y="1114"/>
                    <a:pt x="2331" y="1111"/>
                  </a:cubicBezTo>
                  <a:cubicBezTo>
                    <a:pt x="2329" y="1112"/>
                    <a:pt x="2284" y="1141"/>
                    <a:pt x="2284" y="1141"/>
                  </a:cubicBezTo>
                  <a:close/>
                  <a:moveTo>
                    <a:pt x="2302" y="1045"/>
                  </a:moveTo>
                  <a:cubicBezTo>
                    <a:pt x="2306" y="1042"/>
                    <a:pt x="2343" y="1018"/>
                    <a:pt x="2343" y="1018"/>
                  </a:cubicBezTo>
                  <a:cubicBezTo>
                    <a:pt x="2341" y="1014"/>
                    <a:pt x="2312" y="972"/>
                    <a:pt x="2310" y="969"/>
                  </a:cubicBezTo>
                  <a:cubicBezTo>
                    <a:pt x="2309" y="970"/>
                    <a:pt x="2275" y="993"/>
                    <a:pt x="2272" y="995"/>
                  </a:cubicBezTo>
                  <a:cubicBezTo>
                    <a:pt x="2273" y="998"/>
                    <a:pt x="2300" y="1041"/>
                    <a:pt x="2302" y="1045"/>
                  </a:cubicBezTo>
                  <a:close/>
                  <a:moveTo>
                    <a:pt x="2309" y="1209"/>
                  </a:moveTo>
                  <a:cubicBezTo>
                    <a:pt x="2306" y="1210"/>
                    <a:pt x="2268" y="1234"/>
                    <a:pt x="2265" y="1236"/>
                  </a:cubicBezTo>
                  <a:cubicBezTo>
                    <a:pt x="2267" y="1239"/>
                    <a:pt x="2292" y="1285"/>
                    <a:pt x="2293" y="1288"/>
                  </a:cubicBezTo>
                  <a:cubicBezTo>
                    <a:pt x="2297" y="1285"/>
                    <a:pt x="2334" y="1262"/>
                    <a:pt x="2337" y="1260"/>
                  </a:cubicBezTo>
                  <a:cubicBezTo>
                    <a:pt x="2335" y="1258"/>
                    <a:pt x="2328" y="1244"/>
                    <a:pt x="2328" y="1244"/>
                  </a:cubicBezTo>
                  <a:cubicBezTo>
                    <a:pt x="2328" y="1244"/>
                    <a:pt x="2310" y="1212"/>
                    <a:pt x="2309" y="1209"/>
                  </a:cubicBezTo>
                  <a:close/>
                  <a:moveTo>
                    <a:pt x="2078" y="1319"/>
                  </a:moveTo>
                  <a:cubicBezTo>
                    <a:pt x="2077" y="1318"/>
                    <a:pt x="2077" y="1318"/>
                    <a:pt x="2077" y="1318"/>
                  </a:cubicBezTo>
                  <a:cubicBezTo>
                    <a:pt x="2077" y="1318"/>
                    <a:pt x="2076" y="1318"/>
                    <a:pt x="2075" y="1317"/>
                  </a:cubicBezTo>
                  <a:cubicBezTo>
                    <a:pt x="2070" y="1321"/>
                    <a:pt x="2062" y="1324"/>
                    <a:pt x="2053" y="1326"/>
                  </a:cubicBezTo>
                  <a:cubicBezTo>
                    <a:pt x="2064" y="1326"/>
                    <a:pt x="2078" y="1326"/>
                    <a:pt x="2078" y="1326"/>
                  </a:cubicBezTo>
                  <a:cubicBezTo>
                    <a:pt x="2078" y="1324"/>
                    <a:pt x="2078" y="1319"/>
                    <a:pt x="2078" y="1319"/>
                  </a:cubicBezTo>
                  <a:close/>
                  <a:moveTo>
                    <a:pt x="2082" y="1001"/>
                  </a:moveTo>
                  <a:lnTo>
                    <a:pt x="2082" y="1001"/>
                  </a:lnTo>
                  <a:cubicBezTo>
                    <a:pt x="2082" y="1001"/>
                    <a:pt x="2083" y="1001"/>
                    <a:pt x="2083" y="1001"/>
                  </a:cubicBezTo>
                  <a:lnTo>
                    <a:pt x="2084" y="1001"/>
                  </a:lnTo>
                  <a:lnTo>
                    <a:pt x="2087" y="1001"/>
                  </a:lnTo>
                  <a:cubicBezTo>
                    <a:pt x="2098" y="998"/>
                    <a:pt x="2106" y="988"/>
                    <a:pt x="2106" y="977"/>
                  </a:cubicBezTo>
                  <a:lnTo>
                    <a:pt x="2106" y="975"/>
                  </a:lnTo>
                  <a:cubicBezTo>
                    <a:pt x="2106" y="975"/>
                    <a:pt x="2106" y="974"/>
                    <a:pt x="2106" y="974"/>
                  </a:cubicBezTo>
                  <a:lnTo>
                    <a:pt x="2105" y="971"/>
                  </a:lnTo>
                  <a:lnTo>
                    <a:pt x="2104" y="968"/>
                  </a:lnTo>
                  <a:cubicBezTo>
                    <a:pt x="2101" y="958"/>
                    <a:pt x="2092" y="952"/>
                    <a:pt x="2082" y="952"/>
                  </a:cubicBezTo>
                  <a:cubicBezTo>
                    <a:pt x="2072" y="952"/>
                    <a:pt x="2063" y="959"/>
                    <a:pt x="2059" y="968"/>
                  </a:cubicBezTo>
                  <a:lnTo>
                    <a:pt x="2058" y="971"/>
                  </a:lnTo>
                  <a:lnTo>
                    <a:pt x="2058" y="974"/>
                  </a:lnTo>
                  <a:lnTo>
                    <a:pt x="2058" y="975"/>
                  </a:lnTo>
                  <a:lnTo>
                    <a:pt x="2057" y="977"/>
                  </a:lnTo>
                  <a:cubicBezTo>
                    <a:pt x="2057" y="988"/>
                    <a:pt x="2066" y="998"/>
                    <a:pt x="2077" y="1001"/>
                  </a:cubicBezTo>
                  <a:cubicBezTo>
                    <a:pt x="2077" y="1001"/>
                    <a:pt x="2080" y="1001"/>
                    <a:pt x="2080" y="1001"/>
                  </a:cubicBezTo>
                  <a:lnTo>
                    <a:pt x="2082" y="1001"/>
                  </a:lnTo>
                  <a:close/>
                  <a:moveTo>
                    <a:pt x="2168" y="1209"/>
                  </a:moveTo>
                  <a:lnTo>
                    <a:pt x="2167" y="1214"/>
                  </a:lnTo>
                  <a:cubicBezTo>
                    <a:pt x="2165" y="1219"/>
                    <a:pt x="2163" y="1223"/>
                    <a:pt x="2160" y="1228"/>
                  </a:cubicBezTo>
                  <a:cubicBezTo>
                    <a:pt x="2160" y="1228"/>
                    <a:pt x="2155" y="1235"/>
                    <a:pt x="2155" y="1235"/>
                  </a:cubicBezTo>
                  <a:cubicBezTo>
                    <a:pt x="2155" y="1235"/>
                    <a:pt x="2155" y="1235"/>
                    <a:pt x="2155" y="1235"/>
                  </a:cubicBezTo>
                  <a:cubicBezTo>
                    <a:pt x="2155" y="1235"/>
                    <a:pt x="2156" y="1235"/>
                    <a:pt x="2156" y="1235"/>
                  </a:cubicBezTo>
                  <a:cubicBezTo>
                    <a:pt x="2156" y="1235"/>
                    <a:pt x="2156" y="1235"/>
                    <a:pt x="2157" y="1235"/>
                  </a:cubicBezTo>
                  <a:cubicBezTo>
                    <a:pt x="2161" y="1228"/>
                    <a:pt x="2165" y="1221"/>
                    <a:pt x="2169" y="1211"/>
                  </a:cubicBezTo>
                  <a:cubicBezTo>
                    <a:pt x="2169" y="1211"/>
                    <a:pt x="2170" y="1208"/>
                    <a:pt x="2170" y="1208"/>
                  </a:cubicBezTo>
                  <a:cubicBezTo>
                    <a:pt x="2170" y="1208"/>
                    <a:pt x="2171" y="1207"/>
                    <a:pt x="2171" y="1207"/>
                  </a:cubicBezTo>
                  <a:cubicBezTo>
                    <a:pt x="2171" y="1207"/>
                    <a:pt x="2172" y="1203"/>
                    <a:pt x="2172" y="1203"/>
                  </a:cubicBezTo>
                  <a:cubicBezTo>
                    <a:pt x="2172" y="1203"/>
                    <a:pt x="2173" y="1201"/>
                    <a:pt x="2174" y="1200"/>
                  </a:cubicBezTo>
                  <a:cubicBezTo>
                    <a:pt x="2173" y="1200"/>
                    <a:pt x="2173" y="1200"/>
                    <a:pt x="2173" y="1200"/>
                  </a:cubicBezTo>
                  <a:lnTo>
                    <a:pt x="2172" y="1200"/>
                  </a:lnTo>
                  <a:cubicBezTo>
                    <a:pt x="2172" y="1200"/>
                    <a:pt x="2170" y="1200"/>
                    <a:pt x="2169" y="1200"/>
                  </a:cubicBezTo>
                  <a:cubicBezTo>
                    <a:pt x="2169" y="1202"/>
                    <a:pt x="2169" y="1204"/>
                    <a:pt x="2169" y="1204"/>
                  </a:cubicBezTo>
                  <a:lnTo>
                    <a:pt x="2169" y="1204"/>
                  </a:lnTo>
                  <a:cubicBezTo>
                    <a:pt x="2169" y="1204"/>
                    <a:pt x="2169" y="1204"/>
                    <a:pt x="2169" y="1205"/>
                  </a:cubicBezTo>
                  <a:cubicBezTo>
                    <a:pt x="2169" y="1204"/>
                    <a:pt x="2168" y="1209"/>
                    <a:pt x="2168" y="1209"/>
                  </a:cubicBezTo>
                  <a:close/>
                  <a:moveTo>
                    <a:pt x="2122" y="828"/>
                  </a:moveTo>
                  <a:lnTo>
                    <a:pt x="2118" y="825"/>
                  </a:lnTo>
                  <a:lnTo>
                    <a:pt x="2114" y="822"/>
                  </a:lnTo>
                  <a:cubicBezTo>
                    <a:pt x="2104" y="816"/>
                    <a:pt x="2093" y="813"/>
                    <a:pt x="2082" y="813"/>
                  </a:cubicBezTo>
                  <a:cubicBezTo>
                    <a:pt x="2073" y="813"/>
                    <a:pt x="2064" y="815"/>
                    <a:pt x="2055" y="819"/>
                  </a:cubicBezTo>
                  <a:lnTo>
                    <a:pt x="2052" y="821"/>
                  </a:lnTo>
                  <a:lnTo>
                    <a:pt x="2048" y="823"/>
                  </a:lnTo>
                  <a:cubicBezTo>
                    <a:pt x="2031" y="835"/>
                    <a:pt x="2020" y="854"/>
                    <a:pt x="2020" y="875"/>
                  </a:cubicBezTo>
                  <a:cubicBezTo>
                    <a:pt x="2020" y="893"/>
                    <a:pt x="2029" y="911"/>
                    <a:pt x="2044" y="923"/>
                  </a:cubicBezTo>
                  <a:lnTo>
                    <a:pt x="2046" y="925"/>
                  </a:lnTo>
                  <a:lnTo>
                    <a:pt x="2049" y="927"/>
                  </a:lnTo>
                  <a:cubicBezTo>
                    <a:pt x="2059" y="933"/>
                    <a:pt x="2070" y="936"/>
                    <a:pt x="2082" y="936"/>
                  </a:cubicBezTo>
                  <a:cubicBezTo>
                    <a:pt x="2093" y="936"/>
                    <a:pt x="2104" y="933"/>
                    <a:pt x="2114" y="927"/>
                  </a:cubicBezTo>
                  <a:lnTo>
                    <a:pt x="2117" y="925"/>
                  </a:lnTo>
                  <a:lnTo>
                    <a:pt x="2120" y="923"/>
                  </a:lnTo>
                  <a:cubicBezTo>
                    <a:pt x="2135" y="911"/>
                    <a:pt x="2143" y="893"/>
                    <a:pt x="2143" y="875"/>
                  </a:cubicBezTo>
                  <a:cubicBezTo>
                    <a:pt x="2143" y="857"/>
                    <a:pt x="2135" y="840"/>
                    <a:pt x="2122" y="828"/>
                  </a:cubicBezTo>
                  <a:close/>
                  <a:moveTo>
                    <a:pt x="1749" y="1059"/>
                  </a:moveTo>
                  <a:cubicBezTo>
                    <a:pt x="1749" y="1064"/>
                    <a:pt x="1748" y="1068"/>
                    <a:pt x="1748" y="1073"/>
                  </a:cubicBezTo>
                  <a:cubicBezTo>
                    <a:pt x="1748" y="1081"/>
                    <a:pt x="1749" y="1091"/>
                    <a:pt x="1750" y="1101"/>
                  </a:cubicBezTo>
                  <a:cubicBezTo>
                    <a:pt x="1755" y="1094"/>
                    <a:pt x="1770" y="1072"/>
                    <a:pt x="1770" y="1072"/>
                  </a:cubicBezTo>
                  <a:cubicBezTo>
                    <a:pt x="1768" y="1070"/>
                    <a:pt x="1753" y="1062"/>
                    <a:pt x="1749" y="1059"/>
                  </a:cubicBezTo>
                  <a:close/>
                  <a:moveTo>
                    <a:pt x="2413" y="1101"/>
                  </a:moveTo>
                  <a:cubicBezTo>
                    <a:pt x="2415" y="1091"/>
                    <a:pt x="2415" y="1081"/>
                    <a:pt x="2415" y="1073"/>
                  </a:cubicBezTo>
                  <a:cubicBezTo>
                    <a:pt x="2415" y="1068"/>
                    <a:pt x="2415" y="1064"/>
                    <a:pt x="2414" y="1059"/>
                  </a:cubicBezTo>
                  <a:cubicBezTo>
                    <a:pt x="2410" y="1061"/>
                    <a:pt x="2395" y="1071"/>
                    <a:pt x="2393" y="1072"/>
                  </a:cubicBezTo>
                  <a:cubicBezTo>
                    <a:pt x="2394" y="1073"/>
                    <a:pt x="2412" y="1100"/>
                    <a:pt x="2413" y="1101"/>
                  </a:cubicBezTo>
                  <a:close/>
                  <a:moveTo>
                    <a:pt x="2200" y="1277"/>
                  </a:moveTo>
                  <a:cubicBezTo>
                    <a:pt x="2198" y="1278"/>
                    <a:pt x="2186" y="1286"/>
                    <a:pt x="2182" y="1289"/>
                  </a:cubicBezTo>
                  <a:cubicBezTo>
                    <a:pt x="2182" y="1289"/>
                    <a:pt x="2182" y="1289"/>
                    <a:pt x="2182" y="1289"/>
                  </a:cubicBezTo>
                  <a:cubicBezTo>
                    <a:pt x="2186" y="1292"/>
                    <a:pt x="2188" y="1296"/>
                    <a:pt x="2188" y="1301"/>
                  </a:cubicBezTo>
                  <a:cubicBezTo>
                    <a:pt x="2188" y="1301"/>
                    <a:pt x="2188" y="1301"/>
                    <a:pt x="2188" y="1301"/>
                  </a:cubicBezTo>
                  <a:cubicBezTo>
                    <a:pt x="2188" y="1313"/>
                    <a:pt x="2173" y="1323"/>
                    <a:pt x="2151" y="1327"/>
                  </a:cubicBezTo>
                  <a:cubicBezTo>
                    <a:pt x="2175" y="1327"/>
                    <a:pt x="2199" y="1329"/>
                    <a:pt x="2225" y="1330"/>
                  </a:cubicBezTo>
                  <a:cubicBezTo>
                    <a:pt x="2224" y="1328"/>
                    <a:pt x="2202" y="1281"/>
                    <a:pt x="2200" y="1277"/>
                  </a:cubicBezTo>
                  <a:close/>
                  <a:moveTo>
                    <a:pt x="1792" y="1157"/>
                  </a:moveTo>
                  <a:cubicBezTo>
                    <a:pt x="1792" y="1156"/>
                    <a:pt x="1823" y="1106"/>
                    <a:pt x="1824" y="1106"/>
                  </a:cubicBezTo>
                  <a:cubicBezTo>
                    <a:pt x="1823" y="1105"/>
                    <a:pt x="1781" y="1079"/>
                    <a:pt x="1779" y="1078"/>
                  </a:cubicBezTo>
                  <a:cubicBezTo>
                    <a:pt x="1778" y="1080"/>
                    <a:pt x="1766" y="1098"/>
                    <a:pt x="1766" y="1098"/>
                  </a:cubicBezTo>
                  <a:cubicBezTo>
                    <a:pt x="1766" y="1098"/>
                    <a:pt x="1753" y="1116"/>
                    <a:pt x="1753" y="1117"/>
                  </a:cubicBezTo>
                  <a:cubicBezTo>
                    <a:pt x="1753" y="1118"/>
                    <a:pt x="1756" y="1132"/>
                    <a:pt x="1756" y="1134"/>
                  </a:cubicBezTo>
                  <a:cubicBezTo>
                    <a:pt x="1757" y="1135"/>
                    <a:pt x="1789" y="1155"/>
                    <a:pt x="1792" y="1157"/>
                  </a:cubicBezTo>
                  <a:close/>
                  <a:moveTo>
                    <a:pt x="2167" y="1132"/>
                  </a:moveTo>
                  <a:cubicBezTo>
                    <a:pt x="2168" y="1133"/>
                    <a:pt x="2170" y="1134"/>
                    <a:pt x="2170" y="1134"/>
                  </a:cubicBezTo>
                  <a:cubicBezTo>
                    <a:pt x="2170" y="1134"/>
                    <a:pt x="2171" y="1135"/>
                    <a:pt x="2171" y="1135"/>
                  </a:cubicBezTo>
                  <a:cubicBezTo>
                    <a:pt x="2171" y="1135"/>
                    <a:pt x="2173" y="1136"/>
                    <a:pt x="2174" y="1136"/>
                  </a:cubicBezTo>
                  <a:lnTo>
                    <a:pt x="2176" y="1136"/>
                  </a:lnTo>
                  <a:lnTo>
                    <a:pt x="2176" y="1137"/>
                  </a:lnTo>
                  <a:cubicBezTo>
                    <a:pt x="2181" y="1138"/>
                    <a:pt x="2186" y="1138"/>
                    <a:pt x="2192" y="1137"/>
                  </a:cubicBezTo>
                  <a:cubicBezTo>
                    <a:pt x="2192" y="1134"/>
                    <a:pt x="2195" y="1123"/>
                    <a:pt x="2195" y="1122"/>
                  </a:cubicBezTo>
                  <a:cubicBezTo>
                    <a:pt x="2194" y="1122"/>
                    <a:pt x="2192" y="1123"/>
                    <a:pt x="2192" y="1123"/>
                  </a:cubicBezTo>
                  <a:lnTo>
                    <a:pt x="2190" y="1123"/>
                  </a:lnTo>
                  <a:cubicBezTo>
                    <a:pt x="2187" y="1123"/>
                    <a:pt x="2184" y="1122"/>
                    <a:pt x="2180" y="1122"/>
                  </a:cubicBezTo>
                  <a:lnTo>
                    <a:pt x="2180" y="1122"/>
                  </a:lnTo>
                  <a:cubicBezTo>
                    <a:pt x="2180" y="1122"/>
                    <a:pt x="2179" y="1122"/>
                    <a:pt x="2179" y="1122"/>
                  </a:cubicBezTo>
                  <a:lnTo>
                    <a:pt x="2178" y="1121"/>
                  </a:lnTo>
                  <a:cubicBezTo>
                    <a:pt x="2178" y="1121"/>
                    <a:pt x="2177" y="1121"/>
                    <a:pt x="2177" y="1121"/>
                  </a:cubicBezTo>
                  <a:lnTo>
                    <a:pt x="2176" y="1121"/>
                  </a:lnTo>
                  <a:lnTo>
                    <a:pt x="2175" y="1120"/>
                  </a:lnTo>
                  <a:cubicBezTo>
                    <a:pt x="2175" y="1120"/>
                    <a:pt x="2174" y="1120"/>
                    <a:pt x="2174" y="1120"/>
                  </a:cubicBezTo>
                  <a:cubicBezTo>
                    <a:pt x="2174" y="1120"/>
                    <a:pt x="2173" y="1120"/>
                    <a:pt x="2172" y="1119"/>
                  </a:cubicBezTo>
                  <a:cubicBezTo>
                    <a:pt x="2172" y="1119"/>
                    <a:pt x="2171" y="1119"/>
                    <a:pt x="2170" y="1118"/>
                  </a:cubicBezTo>
                  <a:cubicBezTo>
                    <a:pt x="2169" y="1121"/>
                    <a:pt x="2167" y="1130"/>
                    <a:pt x="2167" y="1132"/>
                  </a:cubicBezTo>
                  <a:close/>
                  <a:moveTo>
                    <a:pt x="2022" y="1199"/>
                  </a:moveTo>
                  <a:lnTo>
                    <a:pt x="2018" y="1197"/>
                  </a:lnTo>
                  <a:cubicBezTo>
                    <a:pt x="2018" y="1197"/>
                    <a:pt x="2014" y="1196"/>
                    <a:pt x="2014" y="1196"/>
                  </a:cubicBezTo>
                  <a:cubicBezTo>
                    <a:pt x="2014" y="1196"/>
                    <a:pt x="2010" y="1196"/>
                    <a:pt x="2010" y="1196"/>
                  </a:cubicBezTo>
                  <a:cubicBezTo>
                    <a:pt x="2010" y="1195"/>
                    <a:pt x="2009" y="1196"/>
                    <a:pt x="2009" y="1196"/>
                  </a:cubicBezTo>
                  <a:cubicBezTo>
                    <a:pt x="2009" y="1196"/>
                    <a:pt x="2008" y="1196"/>
                    <a:pt x="2009" y="1196"/>
                  </a:cubicBezTo>
                  <a:lnTo>
                    <a:pt x="2007" y="1196"/>
                  </a:lnTo>
                  <a:cubicBezTo>
                    <a:pt x="2007" y="1196"/>
                    <a:pt x="2007" y="1196"/>
                    <a:pt x="2007" y="1196"/>
                  </a:cubicBezTo>
                  <a:cubicBezTo>
                    <a:pt x="2007" y="1196"/>
                    <a:pt x="2006" y="1197"/>
                    <a:pt x="2006" y="1197"/>
                  </a:cubicBezTo>
                  <a:cubicBezTo>
                    <a:pt x="2006" y="1197"/>
                    <a:pt x="2005" y="1198"/>
                    <a:pt x="2005" y="1198"/>
                  </a:cubicBezTo>
                  <a:lnTo>
                    <a:pt x="2005" y="1201"/>
                  </a:lnTo>
                  <a:lnTo>
                    <a:pt x="2005" y="1201"/>
                  </a:lnTo>
                  <a:cubicBezTo>
                    <a:pt x="2005" y="1203"/>
                    <a:pt x="2006" y="1206"/>
                    <a:pt x="2007" y="1209"/>
                  </a:cubicBezTo>
                  <a:lnTo>
                    <a:pt x="2007" y="1209"/>
                  </a:lnTo>
                  <a:lnTo>
                    <a:pt x="2008" y="1212"/>
                  </a:lnTo>
                  <a:lnTo>
                    <a:pt x="2008" y="1213"/>
                  </a:lnTo>
                  <a:cubicBezTo>
                    <a:pt x="2008" y="1213"/>
                    <a:pt x="2009" y="1214"/>
                    <a:pt x="2009" y="1214"/>
                  </a:cubicBezTo>
                  <a:cubicBezTo>
                    <a:pt x="2009" y="1214"/>
                    <a:pt x="2012" y="1219"/>
                    <a:pt x="2012" y="1219"/>
                  </a:cubicBezTo>
                  <a:lnTo>
                    <a:pt x="2013" y="1221"/>
                  </a:lnTo>
                  <a:cubicBezTo>
                    <a:pt x="2013" y="1221"/>
                    <a:pt x="2014" y="1223"/>
                    <a:pt x="2014" y="1223"/>
                  </a:cubicBezTo>
                  <a:lnTo>
                    <a:pt x="2019" y="1230"/>
                  </a:lnTo>
                  <a:lnTo>
                    <a:pt x="2026" y="1238"/>
                  </a:lnTo>
                  <a:lnTo>
                    <a:pt x="2027" y="1239"/>
                  </a:lnTo>
                  <a:lnTo>
                    <a:pt x="2029" y="1241"/>
                  </a:lnTo>
                  <a:lnTo>
                    <a:pt x="2031" y="1243"/>
                  </a:lnTo>
                  <a:lnTo>
                    <a:pt x="2037" y="1249"/>
                  </a:lnTo>
                  <a:cubicBezTo>
                    <a:pt x="2043" y="1253"/>
                    <a:pt x="2049" y="1257"/>
                    <a:pt x="2054" y="1260"/>
                  </a:cubicBezTo>
                  <a:cubicBezTo>
                    <a:pt x="2054" y="1260"/>
                    <a:pt x="2055" y="1260"/>
                    <a:pt x="2056" y="1261"/>
                  </a:cubicBezTo>
                  <a:cubicBezTo>
                    <a:pt x="2056" y="1259"/>
                    <a:pt x="2056" y="1252"/>
                    <a:pt x="2056" y="1252"/>
                  </a:cubicBezTo>
                  <a:cubicBezTo>
                    <a:pt x="2056" y="1244"/>
                    <a:pt x="2056" y="1236"/>
                    <a:pt x="2057" y="1228"/>
                  </a:cubicBezTo>
                  <a:lnTo>
                    <a:pt x="2057" y="1227"/>
                  </a:lnTo>
                  <a:cubicBezTo>
                    <a:pt x="2057" y="1227"/>
                    <a:pt x="2050" y="1219"/>
                    <a:pt x="2050" y="1219"/>
                  </a:cubicBezTo>
                  <a:cubicBezTo>
                    <a:pt x="2041" y="1210"/>
                    <a:pt x="2031" y="1203"/>
                    <a:pt x="2022" y="1199"/>
                  </a:cubicBezTo>
                  <a:close/>
                  <a:moveTo>
                    <a:pt x="2131" y="969"/>
                  </a:moveTo>
                  <a:cubicBezTo>
                    <a:pt x="2131" y="969"/>
                    <a:pt x="2132" y="967"/>
                    <a:pt x="2132" y="967"/>
                  </a:cubicBezTo>
                  <a:cubicBezTo>
                    <a:pt x="2132" y="967"/>
                    <a:pt x="2133" y="954"/>
                    <a:pt x="2134" y="952"/>
                  </a:cubicBezTo>
                  <a:cubicBezTo>
                    <a:pt x="2132" y="951"/>
                    <a:pt x="2121" y="938"/>
                    <a:pt x="2119" y="936"/>
                  </a:cubicBezTo>
                  <a:cubicBezTo>
                    <a:pt x="2112" y="940"/>
                    <a:pt x="2105" y="943"/>
                    <a:pt x="2096" y="945"/>
                  </a:cubicBezTo>
                  <a:cubicBezTo>
                    <a:pt x="2105" y="949"/>
                    <a:pt x="2112" y="957"/>
                    <a:pt x="2115" y="967"/>
                  </a:cubicBezTo>
                  <a:lnTo>
                    <a:pt x="2115" y="967"/>
                  </a:lnTo>
                  <a:lnTo>
                    <a:pt x="2116" y="970"/>
                  </a:lnTo>
                  <a:lnTo>
                    <a:pt x="2116" y="973"/>
                  </a:lnTo>
                  <a:lnTo>
                    <a:pt x="2116" y="974"/>
                  </a:lnTo>
                  <a:lnTo>
                    <a:pt x="2117" y="975"/>
                  </a:lnTo>
                  <a:lnTo>
                    <a:pt x="2117" y="977"/>
                  </a:lnTo>
                  <a:cubicBezTo>
                    <a:pt x="2117" y="991"/>
                    <a:pt x="2108" y="1004"/>
                    <a:pt x="2094" y="1009"/>
                  </a:cubicBezTo>
                  <a:cubicBezTo>
                    <a:pt x="2106" y="1014"/>
                    <a:pt x="2114" y="1026"/>
                    <a:pt x="2114" y="1039"/>
                  </a:cubicBezTo>
                  <a:cubicBezTo>
                    <a:pt x="2114" y="1053"/>
                    <a:pt x="2105" y="1065"/>
                    <a:pt x="2092" y="1069"/>
                  </a:cubicBezTo>
                  <a:cubicBezTo>
                    <a:pt x="2096" y="1071"/>
                    <a:pt x="2099" y="1073"/>
                    <a:pt x="2102" y="1076"/>
                  </a:cubicBezTo>
                  <a:cubicBezTo>
                    <a:pt x="2107" y="1081"/>
                    <a:pt x="2110" y="1088"/>
                    <a:pt x="2110" y="1096"/>
                  </a:cubicBezTo>
                  <a:cubicBezTo>
                    <a:pt x="2110" y="1107"/>
                    <a:pt x="2103" y="1117"/>
                    <a:pt x="2093" y="1122"/>
                  </a:cubicBezTo>
                  <a:cubicBezTo>
                    <a:pt x="2101" y="1126"/>
                    <a:pt x="2107" y="1134"/>
                    <a:pt x="2107" y="1143"/>
                  </a:cubicBezTo>
                  <a:cubicBezTo>
                    <a:pt x="2117" y="1073"/>
                    <a:pt x="2131" y="973"/>
                    <a:pt x="2131" y="973"/>
                  </a:cubicBezTo>
                  <a:lnTo>
                    <a:pt x="2131" y="969"/>
                  </a:lnTo>
                  <a:close/>
                  <a:moveTo>
                    <a:pt x="2154" y="1195"/>
                  </a:moveTo>
                  <a:cubicBezTo>
                    <a:pt x="2154" y="1195"/>
                    <a:pt x="2149" y="1196"/>
                    <a:pt x="2149" y="1196"/>
                  </a:cubicBezTo>
                  <a:lnTo>
                    <a:pt x="2146" y="1197"/>
                  </a:lnTo>
                  <a:cubicBezTo>
                    <a:pt x="2146" y="1197"/>
                    <a:pt x="2142" y="1199"/>
                    <a:pt x="2142" y="1199"/>
                  </a:cubicBezTo>
                  <a:cubicBezTo>
                    <a:pt x="2133" y="1203"/>
                    <a:pt x="2123" y="1210"/>
                    <a:pt x="2114" y="1219"/>
                  </a:cubicBezTo>
                  <a:cubicBezTo>
                    <a:pt x="2114" y="1219"/>
                    <a:pt x="2107" y="1227"/>
                    <a:pt x="2106" y="1227"/>
                  </a:cubicBezTo>
                  <a:cubicBezTo>
                    <a:pt x="2106" y="1228"/>
                    <a:pt x="2106" y="1228"/>
                    <a:pt x="2106" y="1228"/>
                  </a:cubicBezTo>
                  <a:cubicBezTo>
                    <a:pt x="2107" y="1236"/>
                    <a:pt x="2108" y="1244"/>
                    <a:pt x="2108" y="1252"/>
                  </a:cubicBezTo>
                  <a:cubicBezTo>
                    <a:pt x="2108" y="1252"/>
                    <a:pt x="2108" y="1259"/>
                    <a:pt x="2107" y="1261"/>
                  </a:cubicBezTo>
                  <a:cubicBezTo>
                    <a:pt x="2109" y="1260"/>
                    <a:pt x="2110" y="1260"/>
                    <a:pt x="2110" y="1260"/>
                  </a:cubicBezTo>
                  <a:cubicBezTo>
                    <a:pt x="2115" y="1257"/>
                    <a:pt x="2121" y="1253"/>
                    <a:pt x="2126" y="1249"/>
                  </a:cubicBezTo>
                  <a:lnTo>
                    <a:pt x="2133" y="1243"/>
                  </a:lnTo>
                  <a:lnTo>
                    <a:pt x="2135" y="1241"/>
                  </a:lnTo>
                  <a:lnTo>
                    <a:pt x="2136" y="1240"/>
                  </a:lnTo>
                  <a:lnTo>
                    <a:pt x="2138" y="1238"/>
                  </a:lnTo>
                  <a:lnTo>
                    <a:pt x="2145" y="1230"/>
                  </a:lnTo>
                  <a:lnTo>
                    <a:pt x="2150" y="1223"/>
                  </a:lnTo>
                  <a:lnTo>
                    <a:pt x="2151" y="1221"/>
                  </a:lnTo>
                  <a:lnTo>
                    <a:pt x="2152" y="1219"/>
                  </a:lnTo>
                  <a:cubicBezTo>
                    <a:pt x="2152" y="1219"/>
                    <a:pt x="2155" y="1214"/>
                    <a:pt x="2155" y="1214"/>
                  </a:cubicBezTo>
                  <a:lnTo>
                    <a:pt x="2157" y="1209"/>
                  </a:lnTo>
                  <a:cubicBezTo>
                    <a:pt x="2158" y="1206"/>
                    <a:pt x="2159" y="1203"/>
                    <a:pt x="2159" y="1201"/>
                  </a:cubicBezTo>
                  <a:cubicBezTo>
                    <a:pt x="2159" y="1201"/>
                    <a:pt x="2159" y="1201"/>
                    <a:pt x="2159" y="1201"/>
                  </a:cubicBezTo>
                  <a:lnTo>
                    <a:pt x="2158" y="1198"/>
                  </a:lnTo>
                  <a:lnTo>
                    <a:pt x="2158" y="1197"/>
                  </a:lnTo>
                  <a:lnTo>
                    <a:pt x="2157" y="1197"/>
                  </a:lnTo>
                  <a:cubicBezTo>
                    <a:pt x="2157" y="1197"/>
                    <a:pt x="2157" y="1196"/>
                    <a:pt x="2157" y="1196"/>
                  </a:cubicBezTo>
                  <a:lnTo>
                    <a:pt x="2156" y="1196"/>
                  </a:lnTo>
                  <a:cubicBezTo>
                    <a:pt x="2156" y="1196"/>
                    <a:pt x="2155" y="1196"/>
                    <a:pt x="2155" y="1196"/>
                  </a:cubicBezTo>
                  <a:lnTo>
                    <a:pt x="2154" y="1196"/>
                  </a:lnTo>
                  <a:lnTo>
                    <a:pt x="2154" y="1195"/>
                  </a:lnTo>
                  <a:close/>
                  <a:moveTo>
                    <a:pt x="2193" y="1034"/>
                  </a:moveTo>
                  <a:lnTo>
                    <a:pt x="2194" y="1034"/>
                  </a:lnTo>
                  <a:cubicBezTo>
                    <a:pt x="2194" y="1034"/>
                    <a:pt x="2196" y="1034"/>
                    <a:pt x="2196" y="1034"/>
                  </a:cubicBezTo>
                  <a:cubicBezTo>
                    <a:pt x="2196" y="1034"/>
                    <a:pt x="2197" y="1034"/>
                    <a:pt x="2198" y="1034"/>
                  </a:cubicBezTo>
                  <a:lnTo>
                    <a:pt x="2202" y="1034"/>
                  </a:lnTo>
                  <a:lnTo>
                    <a:pt x="2209" y="1033"/>
                  </a:lnTo>
                  <a:cubicBezTo>
                    <a:pt x="2209" y="1033"/>
                    <a:pt x="2210" y="1033"/>
                    <a:pt x="2211" y="1033"/>
                  </a:cubicBezTo>
                  <a:cubicBezTo>
                    <a:pt x="2211" y="1033"/>
                    <a:pt x="2213" y="1018"/>
                    <a:pt x="2213" y="1018"/>
                  </a:cubicBezTo>
                  <a:cubicBezTo>
                    <a:pt x="2213" y="1018"/>
                    <a:pt x="2212" y="1018"/>
                    <a:pt x="2212" y="1018"/>
                  </a:cubicBezTo>
                  <a:lnTo>
                    <a:pt x="2209" y="1018"/>
                  </a:lnTo>
                  <a:lnTo>
                    <a:pt x="2205" y="1019"/>
                  </a:lnTo>
                  <a:cubicBezTo>
                    <a:pt x="2205" y="1019"/>
                    <a:pt x="2203" y="1019"/>
                    <a:pt x="2202" y="1019"/>
                  </a:cubicBezTo>
                  <a:lnTo>
                    <a:pt x="2200" y="1019"/>
                  </a:lnTo>
                  <a:cubicBezTo>
                    <a:pt x="2200" y="1019"/>
                    <a:pt x="2199" y="1019"/>
                    <a:pt x="2199" y="1019"/>
                  </a:cubicBezTo>
                  <a:cubicBezTo>
                    <a:pt x="2199" y="1019"/>
                    <a:pt x="2196" y="1019"/>
                    <a:pt x="2196" y="1019"/>
                  </a:cubicBezTo>
                  <a:cubicBezTo>
                    <a:pt x="2196" y="1019"/>
                    <a:pt x="2193" y="1019"/>
                    <a:pt x="2193" y="1019"/>
                  </a:cubicBezTo>
                  <a:cubicBezTo>
                    <a:pt x="2189" y="1018"/>
                    <a:pt x="2186" y="1017"/>
                    <a:pt x="2182" y="1016"/>
                  </a:cubicBezTo>
                  <a:cubicBezTo>
                    <a:pt x="2182" y="1018"/>
                    <a:pt x="2181" y="1027"/>
                    <a:pt x="2181" y="1029"/>
                  </a:cubicBezTo>
                  <a:cubicBezTo>
                    <a:pt x="2184" y="1031"/>
                    <a:pt x="2187" y="1032"/>
                    <a:pt x="2190" y="1033"/>
                  </a:cubicBezTo>
                  <a:lnTo>
                    <a:pt x="2193" y="1034"/>
                  </a:lnTo>
                  <a:close/>
                  <a:moveTo>
                    <a:pt x="2032" y="970"/>
                  </a:moveTo>
                  <a:cubicBezTo>
                    <a:pt x="2032" y="970"/>
                    <a:pt x="2047" y="1074"/>
                    <a:pt x="2056" y="1143"/>
                  </a:cubicBezTo>
                  <a:cubicBezTo>
                    <a:pt x="2057" y="1137"/>
                    <a:pt x="2059" y="1131"/>
                    <a:pt x="2064" y="1126"/>
                  </a:cubicBezTo>
                  <a:cubicBezTo>
                    <a:pt x="2066" y="1125"/>
                    <a:pt x="2068" y="1123"/>
                    <a:pt x="2071" y="1122"/>
                  </a:cubicBezTo>
                  <a:cubicBezTo>
                    <a:pt x="2060" y="1117"/>
                    <a:pt x="2053" y="1107"/>
                    <a:pt x="2053" y="1096"/>
                  </a:cubicBezTo>
                  <a:cubicBezTo>
                    <a:pt x="2053" y="1088"/>
                    <a:pt x="2056" y="1081"/>
                    <a:pt x="2062" y="1076"/>
                  </a:cubicBezTo>
                  <a:lnTo>
                    <a:pt x="2062" y="1076"/>
                  </a:lnTo>
                  <a:cubicBezTo>
                    <a:pt x="2064" y="1073"/>
                    <a:pt x="2068" y="1071"/>
                    <a:pt x="2071" y="1069"/>
                  </a:cubicBezTo>
                  <a:cubicBezTo>
                    <a:pt x="2059" y="1065"/>
                    <a:pt x="2049" y="1053"/>
                    <a:pt x="2049" y="1039"/>
                  </a:cubicBezTo>
                  <a:cubicBezTo>
                    <a:pt x="2049" y="1026"/>
                    <a:pt x="2057" y="1015"/>
                    <a:pt x="2069" y="1009"/>
                  </a:cubicBezTo>
                  <a:cubicBezTo>
                    <a:pt x="2056" y="1004"/>
                    <a:pt x="2047" y="991"/>
                    <a:pt x="2047" y="977"/>
                  </a:cubicBezTo>
                  <a:lnTo>
                    <a:pt x="2047" y="974"/>
                  </a:lnTo>
                  <a:lnTo>
                    <a:pt x="2047" y="974"/>
                  </a:lnTo>
                  <a:lnTo>
                    <a:pt x="2047" y="973"/>
                  </a:lnTo>
                  <a:lnTo>
                    <a:pt x="2047" y="970"/>
                  </a:lnTo>
                  <a:lnTo>
                    <a:pt x="2048" y="967"/>
                  </a:lnTo>
                  <a:lnTo>
                    <a:pt x="2048" y="967"/>
                  </a:lnTo>
                  <a:cubicBezTo>
                    <a:pt x="2051" y="957"/>
                    <a:pt x="2058" y="949"/>
                    <a:pt x="2067" y="945"/>
                  </a:cubicBezTo>
                  <a:cubicBezTo>
                    <a:pt x="2059" y="943"/>
                    <a:pt x="2051" y="940"/>
                    <a:pt x="2044" y="936"/>
                  </a:cubicBezTo>
                  <a:cubicBezTo>
                    <a:pt x="2042" y="938"/>
                    <a:pt x="2031" y="951"/>
                    <a:pt x="2030" y="952"/>
                  </a:cubicBezTo>
                  <a:cubicBezTo>
                    <a:pt x="2030" y="952"/>
                    <a:pt x="2032" y="967"/>
                    <a:pt x="2032" y="967"/>
                  </a:cubicBezTo>
                  <a:lnTo>
                    <a:pt x="2032" y="970"/>
                  </a:lnTo>
                  <a:close/>
                  <a:moveTo>
                    <a:pt x="2058" y="1153"/>
                  </a:moveTo>
                  <a:cubicBezTo>
                    <a:pt x="2061" y="1178"/>
                    <a:pt x="2064" y="1197"/>
                    <a:pt x="2064" y="1201"/>
                  </a:cubicBezTo>
                  <a:cubicBezTo>
                    <a:pt x="2068" y="1192"/>
                    <a:pt x="2073" y="1187"/>
                    <a:pt x="2078" y="1185"/>
                  </a:cubicBezTo>
                  <a:cubicBezTo>
                    <a:pt x="2078" y="1185"/>
                    <a:pt x="2082" y="1184"/>
                    <a:pt x="2082" y="1184"/>
                  </a:cubicBezTo>
                  <a:cubicBezTo>
                    <a:pt x="2082" y="1184"/>
                    <a:pt x="2086" y="1185"/>
                    <a:pt x="2086" y="1185"/>
                  </a:cubicBezTo>
                  <a:cubicBezTo>
                    <a:pt x="2091" y="1187"/>
                    <a:pt x="2096" y="1192"/>
                    <a:pt x="2099" y="1201"/>
                  </a:cubicBezTo>
                  <a:cubicBezTo>
                    <a:pt x="2100" y="1191"/>
                    <a:pt x="2103" y="1174"/>
                    <a:pt x="2106" y="1153"/>
                  </a:cubicBezTo>
                  <a:cubicBezTo>
                    <a:pt x="2103" y="1162"/>
                    <a:pt x="2095" y="1168"/>
                    <a:pt x="2086" y="1170"/>
                  </a:cubicBezTo>
                  <a:cubicBezTo>
                    <a:pt x="2086" y="1170"/>
                    <a:pt x="2085" y="1170"/>
                    <a:pt x="2085" y="1170"/>
                  </a:cubicBezTo>
                  <a:cubicBezTo>
                    <a:pt x="2085" y="1170"/>
                    <a:pt x="2083" y="1170"/>
                    <a:pt x="2082" y="1170"/>
                  </a:cubicBezTo>
                  <a:lnTo>
                    <a:pt x="2082" y="1170"/>
                  </a:lnTo>
                  <a:lnTo>
                    <a:pt x="2082" y="1170"/>
                  </a:lnTo>
                  <a:lnTo>
                    <a:pt x="2079" y="1170"/>
                  </a:lnTo>
                  <a:lnTo>
                    <a:pt x="2079" y="1170"/>
                  </a:lnTo>
                  <a:lnTo>
                    <a:pt x="2078" y="1170"/>
                  </a:lnTo>
                  <a:cubicBezTo>
                    <a:pt x="2069" y="1168"/>
                    <a:pt x="2061" y="1162"/>
                    <a:pt x="2058" y="1153"/>
                  </a:cubicBezTo>
                  <a:close/>
                  <a:moveTo>
                    <a:pt x="2079" y="1159"/>
                  </a:moveTo>
                  <a:cubicBezTo>
                    <a:pt x="2079" y="1159"/>
                    <a:pt x="2079" y="1159"/>
                    <a:pt x="2079" y="1159"/>
                  </a:cubicBezTo>
                  <a:lnTo>
                    <a:pt x="2082" y="1159"/>
                  </a:lnTo>
                  <a:lnTo>
                    <a:pt x="2082" y="1159"/>
                  </a:lnTo>
                  <a:cubicBezTo>
                    <a:pt x="2082" y="1159"/>
                    <a:pt x="2085" y="1159"/>
                    <a:pt x="2084" y="1159"/>
                  </a:cubicBezTo>
                  <a:lnTo>
                    <a:pt x="2085" y="1159"/>
                  </a:lnTo>
                  <a:cubicBezTo>
                    <a:pt x="2092" y="1157"/>
                    <a:pt x="2097" y="1151"/>
                    <a:pt x="2097" y="1145"/>
                  </a:cubicBezTo>
                  <a:cubicBezTo>
                    <a:pt x="2097" y="1138"/>
                    <a:pt x="2092" y="1132"/>
                    <a:pt x="2085" y="1130"/>
                  </a:cubicBezTo>
                  <a:lnTo>
                    <a:pt x="2084" y="1130"/>
                  </a:lnTo>
                  <a:cubicBezTo>
                    <a:pt x="2084" y="1130"/>
                    <a:pt x="2082" y="1130"/>
                    <a:pt x="2082" y="1130"/>
                  </a:cubicBezTo>
                  <a:cubicBezTo>
                    <a:pt x="2082" y="1130"/>
                    <a:pt x="2082" y="1130"/>
                    <a:pt x="2082" y="1130"/>
                  </a:cubicBezTo>
                  <a:cubicBezTo>
                    <a:pt x="2082" y="1130"/>
                    <a:pt x="2079" y="1130"/>
                    <a:pt x="2079" y="1130"/>
                  </a:cubicBezTo>
                  <a:lnTo>
                    <a:pt x="2078" y="1130"/>
                  </a:lnTo>
                  <a:cubicBezTo>
                    <a:pt x="2076" y="1131"/>
                    <a:pt x="2073" y="1132"/>
                    <a:pt x="2071" y="1134"/>
                  </a:cubicBezTo>
                  <a:cubicBezTo>
                    <a:pt x="2068" y="1137"/>
                    <a:pt x="2067" y="1141"/>
                    <a:pt x="2067" y="1145"/>
                  </a:cubicBezTo>
                  <a:cubicBezTo>
                    <a:pt x="2067" y="1152"/>
                    <a:pt x="2072" y="1158"/>
                    <a:pt x="2079" y="1159"/>
                  </a:cubicBezTo>
                  <a:close/>
                  <a:moveTo>
                    <a:pt x="2064" y="1096"/>
                  </a:moveTo>
                  <a:cubicBezTo>
                    <a:pt x="2064" y="1104"/>
                    <a:pt x="2070" y="1112"/>
                    <a:pt x="2078" y="1113"/>
                  </a:cubicBezTo>
                  <a:lnTo>
                    <a:pt x="2079" y="1113"/>
                  </a:lnTo>
                  <a:cubicBezTo>
                    <a:pt x="2079" y="1113"/>
                    <a:pt x="2080" y="1114"/>
                    <a:pt x="2080" y="1114"/>
                  </a:cubicBezTo>
                  <a:cubicBezTo>
                    <a:pt x="2080" y="1114"/>
                    <a:pt x="2081" y="1114"/>
                    <a:pt x="2081" y="1114"/>
                  </a:cubicBezTo>
                  <a:cubicBezTo>
                    <a:pt x="2081" y="1114"/>
                    <a:pt x="2082" y="1114"/>
                    <a:pt x="2082" y="1114"/>
                  </a:cubicBezTo>
                  <a:cubicBezTo>
                    <a:pt x="2082" y="1114"/>
                    <a:pt x="2084" y="1114"/>
                    <a:pt x="2084" y="1114"/>
                  </a:cubicBezTo>
                  <a:lnTo>
                    <a:pt x="2085" y="1113"/>
                  </a:lnTo>
                  <a:cubicBezTo>
                    <a:pt x="2094" y="1112"/>
                    <a:pt x="2100" y="1104"/>
                    <a:pt x="2100" y="1096"/>
                  </a:cubicBezTo>
                  <a:cubicBezTo>
                    <a:pt x="2100" y="1091"/>
                    <a:pt x="2098" y="1087"/>
                    <a:pt x="2094" y="1083"/>
                  </a:cubicBezTo>
                  <a:cubicBezTo>
                    <a:pt x="2092" y="1081"/>
                    <a:pt x="2089" y="1079"/>
                    <a:pt x="2086" y="1079"/>
                  </a:cubicBezTo>
                  <a:cubicBezTo>
                    <a:pt x="2086" y="1079"/>
                    <a:pt x="2084" y="1078"/>
                    <a:pt x="2084" y="1078"/>
                  </a:cubicBezTo>
                  <a:lnTo>
                    <a:pt x="2083" y="1078"/>
                  </a:lnTo>
                  <a:cubicBezTo>
                    <a:pt x="2083" y="1078"/>
                    <a:pt x="2082" y="1078"/>
                    <a:pt x="2082" y="1078"/>
                  </a:cubicBezTo>
                  <a:cubicBezTo>
                    <a:pt x="2082" y="1078"/>
                    <a:pt x="2080" y="1078"/>
                    <a:pt x="2080" y="1078"/>
                  </a:cubicBezTo>
                  <a:lnTo>
                    <a:pt x="2078" y="1078"/>
                  </a:lnTo>
                  <a:cubicBezTo>
                    <a:pt x="2075" y="1079"/>
                    <a:pt x="2072" y="1081"/>
                    <a:pt x="2069" y="1083"/>
                  </a:cubicBezTo>
                  <a:cubicBezTo>
                    <a:pt x="2066" y="1087"/>
                    <a:pt x="2064" y="1091"/>
                    <a:pt x="2064" y="1096"/>
                  </a:cubicBezTo>
                  <a:close/>
                  <a:moveTo>
                    <a:pt x="2060" y="1039"/>
                  </a:moveTo>
                  <a:cubicBezTo>
                    <a:pt x="2060" y="1049"/>
                    <a:pt x="2067" y="1058"/>
                    <a:pt x="2078" y="1060"/>
                  </a:cubicBezTo>
                  <a:lnTo>
                    <a:pt x="2079" y="1060"/>
                  </a:lnTo>
                  <a:lnTo>
                    <a:pt x="2080" y="1060"/>
                  </a:lnTo>
                  <a:lnTo>
                    <a:pt x="2081" y="1060"/>
                  </a:lnTo>
                  <a:cubicBezTo>
                    <a:pt x="2081" y="1060"/>
                    <a:pt x="2082" y="1060"/>
                    <a:pt x="2082" y="1060"/>
                  </a:cubicBezTo>
                  <a:cubicBezTo>
                    <a:pt x="2082" y="1060"/>
                    <a:pt x="2083" y="1060"/>
                    <a:pt x="2084" y="1060"/>
                  </a:cubicBezTo>
                  <a:lnTo>
                    <a:pt x="2085" y="1060"/>
                  </a:lnTo>
                  <a:lnTo>
                    <a:pt x="2086" y="1060"/>
                  </a:lnTo>
                  <a:cubicBezTo>
                    <a:pt x="2096" y="1058"/>
                    <a:pt x="2103" y="1049"/>
                    <a:pt x="2103" y="1039"/>
                  </a:cubicBezTo>
                  <a:cubicBezTo>
                    <a:pt x="2103" y="1029"/>
                    <a:pt x="2096" y="1020"/>
                    <a:pt x="2086" y="1018"/>
                  </a:cubicBezTo>
                  <a:lnTo>
                    <a:pt x="2084" y="1017"/>
                  </a:lnTo>
                  <a:lnTo>
                    <a:pt x="2082" y="1017"/>
                  </a:lnTo>
                  <a:cubicBezTo>
                    <a:pt x="2082" y="1017"/>
                    <a:pt x="2080" y="1017"/>
                    <a:pt x="2080" y="1017"/>
                  </a:cubicBezTo>
                  <a:lnTo>
                    <a:pt x="2080" y="1017"/>
                  </a:lnTo>
                  <a:lnTo>
                    <a:pt x="2077" y="1017"/>
                  </a:lnTo>
                  <a:cubicBezTo>
                    <a:pt x="2067" y="1019"/>
                    <a:pt x="2060" y="1028"/>
                    <a:pt x="2060" y="1039"/>
                  </a:cubicBezTo>
                  <a:close/>
                  <a:moveTo>
                    <a:pt x="1989" y="1092"/>
                  </a:moveTo>
                  <a:cubicBezTo>
                    <a:pt x="1989" y="1092"/>
                    <a:pt x="1986" y="1094"/>
                    <a:pt x="1986" y="1094"/>
                  </a:cubicBezTo>
                  <a:lnTo>
                    <a:pt x="1984" y="1095"/>
                  </a:lnTo>
                  <a:lnTo>
                    <a:pt x="1981" y="1096"/>
                  </a:lnTo>
                  <a:lnTo>
                    <a:pt x="1980" y="1096"/>
                  </a:lnTo>
                  <a:cubicBezTo>
                    <a:pt x="1980" y="1096"/>
                    <a:pt x="1979" y="1096"/>
                    <a:pt x="1979" y="1096"/>
                  </a:cubicBezTo>
                  <a:lnTo>
                    <a:pt x="1977" y="1096"/>
                  </a:lnTo>
                  <a:cubicBezTo>
                    <a:pt x="1973" y="1097"/>
                    <a:pt x="1968" y="1096"/>
                    <a:pt x="1963" y="1096"/>
                  </a:cubicBezTo>
                  <a:cubicBezTo>
                    <a:pt x="1964" y="1098"/>
                    <a:pt x="1966" y="1109"/>
                    <a:pt x="1966" y="1111"/>
                  </a:cubicBezTo>
                  <a:cubicBezTo>
                    <a:pt x="1967" y="1111"/>
                    <a:pt x="1968" y="1111"/>
                    <a:pt x="1968" y="1111"/>
                  </a:cubicBezTo>
                  <a:lnTo>
                    <a:pt x="1971" y="1112"/>
                  </a:lnTo>
                  <a:lnTo>
                    <a:pt x="1975" y="1112"/>
                  </a:lnTo>
                  <a:lnTo>
                    <a:pt x="1981" y="1111"/>
                  </a:lnTo>
                  <a:lnTo>
                    <a:pt x="1982" y="1111"/>
                  </a:lnTo>
                  <a:lnTo>
                    <a:pt x="1986" y="1110"/>
                  </a:lnTo>
                  <a:cubicBezTo>
                    <a:pt x="1986" y="1110"/>
                    <a:pt x="1987" y="1109"/>
                    <a:pt x="1987" y="1109"/>
                  </a:cubicBezTo>
                  <a:lnTo>
                    <a:pt x="1988" y="1109"/>
                  </a:lnTo>
                  <a:cubicBezTo>
                    <a:pt x="1988" y="1109"/>
                    <a:pt x="1991" y="1107"/>
                    <a:pt x="1992" y="1107"/>
                  </a:cubicBezTo>
                  <a:cubicBezTo>
                    <a:pt x="1992" y="1104"/>
                    <a:pt x="1990" y="1095"/>
                    <a:pt x="1990" y="1092"/>
                  </a:cubicBezTo>
                  <a:cubicBezTo>
                    <a:pt x="1990" y="1092"/>
                    <a:pt x="1989" y="1092"/>
                    <a:pt x="1989" y="1092"/>
                  </a:cubicBezTo>
                  <a:close/>
                  <a:moveTo>
                    <a:pt x="1973" y="1044"/>
                  </a:moveTo>
                  <a:cubicBezTo>
                    <a:pt x="1973" y="1044"/>
                    <a:pt x="1972" y="1045"/>
                    <a:pt x="1971" y="1045"/>
                  </a:cubicBezTo>
                  <a:cubicBezTo>
                    <a:pt x="1971" y="1045"/>
                    <a:pt x="1969" y="1045"/>
                    <a:pt x="1969" y="1045"/>
                  </a:cubicBezTo>
                  <a:lnTo>
                    <a:pt x="1968" y="1045"/>
                  </a:lnTo>
                  <a:lnTo>
                    <a:pt x="1967" y="1045"/>
                  </a:lnTo>
                  <a:lnTo>
                    <a:pt x="1964" y="1045"/>
                  </a:lnTo>
                  <a:cubicBezTo>
                    <a:pt x="1961" y="1045"/>
                    <a:pt x="1958" y="1044"/>
                    <a:pt x="1955" y="1044"/>
                  </a:cubicBezTo>
                  <a:cubicBezTo>
                    <a:pt x="1955" y="1047"/>
                    <a:pt x="1957" y="1056"/>
                    <a:pt x="1957" y="1058"/>
                  </a:cubicBezTo>
                  <a:cubicBezTo>
                    <a:pt x="1961" y="1060"/>
                    <a:pt x="1965" y="1060"/>
                    <a:pt x="1969" y="1060"/>
                  </a:cubicBezTo>
                  <a:cubicBezTo>
                    <a:pt x="1969" y="1060"/>
                    <a:pt x="1972" y="1060"/>
                    <a:pt x="1973" y="1060"/>
                  </a:cubicBezTo>
                  <a:cubicBezTo>
                    <a:pt x="1973" y="1060"/>
                    <a:pt x="1975" y="1060"/>
                    <a:pt x="1975" y="1060"/>
                  </a:cubicBezTo>
                  <a:cubicBezTo>
                    <a:pt x="1975" y="1060"/>
                    <a:pt x="1976" y="1059"/>
                    <a:pt x="1976" y="1059"/>
                  </a:cubicBezTo>
                  <a:lnTo>
                    <a:pt x="1979" y="1059"/>
                  </a:lnTo>
                  <a:cubicBezTo>
                    <a:pt x="1981" y="1058"/>
                    <a:pt x="1983" y="1057"/>
                    <a:pt x="1985" y="1055"/>
                  </a:cubicBezTo>
                  <a:cubicBezTo>
                    <a:pt x="1985" y="1054"/>
                    <a:pt x="1984" y="1044"/>
                    <a:pt x="1984" y="1040"/>
                  </a:cubicBezTo>
                  <a:cubicBezTo>
                    <a:pt x="1981" y="1042"/>
                    <a:pt x="1979" y="1043"/>
                    <a:pt x="1976" y="1044"/>
                  </a:cubicBezTo>
                  <a:lnTo>
                    <a:pt x="1973" y="1044"/>
                  </a:lnTo>
                  <a:close/>
                  <a:moveTo>
                    <a:pt x="1967" y="1019"/>
                  </a:moveTo>
                  <a:lnTo>
                    <a:pt x="1967" y="1019"/>
                  </a:lnTo>
                  <a:cubicBezTo>
                    <a:pt x="1967" y="1019"/>
                    <a:pt x="1965" y="1019"/>
                    <a:pt x="1965" y="1019"/>
                  </a:cubicBezTo>
                  <a:lnTo>
                    <a:pt x="1964" y="1019"/>
                  </a:lnTo>
                  <a:lnTo>
                    <a:pt x="1961" y="1019"/>
                  </a:lnTo>
                  <a:lnTo>
                    <a:pt x="1958" y="1019"/>
                  </a:lnTo>
                  <a:lnTo>
                    <a:pt x="1955" y="1018"/>
                  </a:lnTo>
                  <a:lnTo>
                    <a:pt x="1951" y="1018"/>
                  </a:lnTo>
                  <a:cubicBezTo>
                    <a:pt x="1951" y="1018"/>
                    <a:pt x="1951" y="1018"/>
                    <a:pt x="1951" y="1018"/>
                  </a:cubicBezTo>
                  <a:cubicBezTo>
                    <a:pt x="1951" y="1018"/>
                    <a:pt x="1952" y="1025"/>
                    <a:pt x="1952" y="1025"/>
                  </a:cubicBezTo>
                  <a:cubicBezTo>
                    <a:pt x="1952" y="1025"/>
                    <a:pt x="1952" y="1026"/>
                    <a:pt x="1952" y="1026"/>
                  </a:cubicBezTo>
                  <a:cubicBezTo>
                    <a:pt x="1952" y="1026"/>
                    <a:pt x="1952" y="1028"/>
                    <a:pt x="1952" y="1028"/>
                  </a:cubicBezTo>
                  <a:cubicBezTo>
                    <a:pt x="1952" y="1028"/>
                    <a:pt x="1953" y="1033"/>
                    <a:pt x="1953" y="1033"/>
                  </a:cubicBezTo>
                  <a:cubicBezTo>
                    <a:pt x="1954" y="1033"/>
                    <a:pt x="1955" y="1033"/>
                    <a:pt x="1955" y="1033"/>
                  </a:cubicBezTo>
                  <a:lnTo>
                    <a:pt x="1962" y="1034"/>
                  </a:lnTo>
                  <a:lnTo>
                    <a:pt x="1966" y="1034"/>
                  </a:lnTo>
                  <a:cubicBezTo>
                    <a:pt x="1966" y="1034"/>
                    <a:pt x="1968" y="1034"/>
                    <a:pt x="1968" y="1034"/>
                  </a:cubicBezTo>
                  <a:lnTo>
                    <a:pt x="1968" y="1034"/>
                  </a:lnTo>
                  <a:cubicBezTo>
                    <a:pt x="1968" y="1034"/>
                    <a:pt x="1971" y="1034"/>
                    <a:pt x="1971" y="1034"/>
                  </a:cubicBezTo>
                  <a:lnTo>
                    <a:pt x="1974" y="1033"/>
                  </a:lnTo>
                  <a:cubicBezTo>
                    <a:pt x="1977" y="1032"/>
                    <a:pt x="1980" y="1031"/>
                    <a:pt x="1982" y="1029"/>
                  </a:cubicBezTo>
                  <a:cubicBezTo>
                    <a:pt x="1982" y="1027"/>
                    <a:pt x="1981" y="1018"/>
                    <a:pt x="1981" y="1016"/>
                  </a:cubicBezTo>
                  <a:cubicBezTo>
                    <a:pt x="1978" y="1017"/>
                    <a:pt x="1974" y="1018"/>
                    <a:pt x="1971" y="1019"/>
                  </a:cubicBezTo>
                  <a:lnTo>
                    <a:pt x="1967" y="1019"/>
                  </a:lnTo>
                  <a:close/>
                  <a:moveTo>
                    <a:pt x="1901" y="1001"/>
                  </a:moveTo>
                  <a:cubicBezTo>
                    <a:pt x="1901" y="1001"/>
                    <a:pt x="1872" y="1047"/>
                    <a:pt x="1870" y="1050"/>
                  </a:cubicBezTo>
                  <a:cubicBezTo>
                    <a:pt x="1873" y="1052"/>
                    <a:pt x="1911" y="1077"/>
                    <a:pt x="1914" y="1079"/>
                  </a:cubicBezTo>
                  <a:cubicBezTo>
                    <a:pt x="1916" y="1076"/>
                    <a:pt x="1941" y="1031"/>
                    <a:pt x="1942" y="1030"/>
                  </a:cubicBezTo>
                  <a:cubicBezTo>
                    <a:pt x="1942" y="1030"/>
                    <a:pt x="1942" y="1029"/>
                    <a:pt x="1942" y="1029"/>
                  </a:cubicBezTo>
                  <a:cubicBezTo>
                    <a:pt x="1940" y="1028"/>
                    <a:pt x="1902" y="1002"/>
                    <a:pt x="1901" y="1001"/>
                  </a:cubicBezTo>
                  <a:close/>
                  <a:moveTo>
                    <a:pt x="1978" y="1070"/>
                  </a:moveTo>
                  <a:cubicBezTo>
                    <a:pt x="1978" y="1070"/>
                    <a:pt x="1974" y="1070"/>
                    <a:pt x="1974" y="1070"/>
                  </a:cubicBezTo>
                  <a:lnTo>
                    <a:pt x="1971" y="1071"/>
                  </a:lnTo>
                  <a:cubicBezTo>
                    <a:pt x="1967" y="1071"/>
                    <a:pt x="1963" y="1070"/>
                    <a:pt x="1959" y="1070"/>
                  </a:cubicBezTo>
                  <a:cubicBezTo>
                    <a:pt x="1959" y="1072"/>
                    <a:pt x="1961" y="1083"/>
                    <a:pt x="1961" y="1085"/>
                  </a:cubicBezTo>
                  <a:cubicBezTo>
                    <a:pt x="1966" y="1086"/>
                    <a:pt x="1971" y="1086"/>
                    <a:pt x="1975" y="1086"/>
                  </a:cubicBezTo>
                  <a:cubicBezTo>
                    <a:pt x="1975" y="1086"/>
                    <a:pt x="1977" y="1085"/>
                    <a:pt x="1977" y="1085"/>
                  </a:cubicBezTo>
                  <a:cubicBezTo>
                    <a:pt x="1977" y="1085"/>
                    <a:pt x="1978" y="1085"/>
                    <a:pt x="1978" y="1085"/>
                  </a:cubicBezTo>
                  <a:cubicBezTo>
                    <a:pt x="1978" y="1085"/>
                    <a:pt x="1980" y="1084"/>
                    <a:pt x="1981" y="1084"/>
                  </a:cubicBezTo>
                  <a:lnTo>
                    <a:pt x="1981" y="1084"/>
                  </a:lnTo>
                  <a:cubicBezTo>
                    <a:pt x="1981" y="1084"/>
                    <a:pt x="1983" y="1083"/>
                    <a:pt x="1983" y="1083"/>
                  </a:cubicBezTo>
                  <a:cubicBezTo>
                    <a:pt x="1983" y="1083"/>
                    <a:pt x="1987" y="1081"/>
                    <a:pt x="1988" y="1080"/>
                  </a:cubicBezTo>
                  <a:cubicBezTo>
                    <a:pt x="1988" y="1079"/>
                    <a:pt x="1987" y="1069"/>
                    <a:pt x="1987" y="1066"/>
                  </a:cubicBezTo>
                  <a:cubicBezTo>
                    <a:pt x="1984" y="1067"/>
                    <a:pt x="1981" y="1069"/>
                    <a:pt x="1981" y="1069"/>
                  </a:cubicBezTo>
                  <a:cubicBezTo>
                    <a:pt x="1981" y="1069"/>
                    <a:pt x="1978" y="1070"/>
                    <a:pt x="1978" y="1070"/>
                  </a:cubicBezTo>
                  <a:close/>
                  <a:moveTo>
                    <a:pt x="1996" y="1145"/>
                  </a:moveTo>
                  <a:cubicBezTo>
                    <a:pt x="1996" y="1145"/>
                    <a:pt x="1993" y="1146"/>
                    <a:pt x="1993" y="1146"/>
                  </a:cubicBezTo>
                  <a:cubicBezTo>
                    <a:pt x="1993" y="1146"/>
                    <a:pt x="1990" y="1147"/>
                    <a:pt x="1990" y="1147"/>
                  </a:cubicBezTo>
                  <a:cubicBezTo>
                    <a:pt x="1985" y="1148"/>
                    <a:pt x="1980" y="1148"/>
                    <a:pt x="1975" y="1148"/>
                  </a:cubicBezTo>
                  <a:cubicBezTo>
                    <a:pt x="1976" y="1151"/>
                    <a:pt x="1978" y="1161"/>
                    <a:pt x="1979" y="1163"/>
                  </a:cubicBezTo>
                  <a:cubicBezTo>
                    <a:pt x="1984" y="1164"/>
                    <a:pt x="1988" y="1164"/>
                    <a:pt x="1993" y="1163"/>
                  </a:cubicBezTo>
                  <a:cubicBezTo>
                    <a:pt x="1993" y="1162"/>
                    <a:pt x="1993" y="1162"/>
                    <a:pt x="1993" y="1162"/>
                  </a:cubicBezTo>
                  <a:lnTo>
                    <a:pt x="1996" y="1162"/>
                  </a:lnTo>
                  <a:cubicBezTo>
                    <a:pt x="1996" y="1162"/>
                    <a:pt x="1996" y="1162"/>
                    <a:pt x="1996" y="1161"/>
                  </a:cubicBezTo>
                  <a:lnTo>
                    <a:pt x="1999" y="1160"/>
                  </a:lnTo>
                  <a:lnTo>
                    <a:pt x="1999" y="1160"/>
                  </a:lnTo>
                  <a:cubicBezTo>
                    <a:pt x="1999" y="1160"/>
                    <a:pt x="2001" y="1159"/>
                    <a:pt x="2002" y="1158"/>
                  </a:cubicBezTo>
                  <a:cubicBezTo>
                    <a:pt x="2002" y="1157"/>
                    <a:pt x="2000" y="1147"/>
                    <a:pt x="1999" y="1144"/>
                  </a:cubicBezTo>
                  <a:cubicBezTo>
                    <a:pt x="1998" y="1144"/>
                    <a:pt x="1996" y="1145"/>
                    <a:pt x="1996" y="1145"/>
                  </a:cubicBezTo>
                  <a:close/>
                  <a:moveTo>
                    <a:pt x="2110" y="1326"/>
                  </a:moveTo>
                  <a:cubicBezTo>
                    <a:pt x="2101" y="1324"/>
                    <a:pt x="2094" y="1321"/>
                    <a:pt x="2089" y="1317"/>
                  </a:cubicBezTo>
                  <a:cubicBezTo>
                    <a:pt x="2089" y="1317"/>
                    <a:pt x="2089" y="1317"/>
                    <a:pt x="2088" y="1317"/>
                  </a:cubicBezTo>
                  <a:cubicBezTo>
                    <a:pt x="2088" y="1319"/>
                    <a:pt x="2088" y="1323"/>
                    <a:pt x="2088" y="1326"/>
                  </a:cubicBezTo>
                  <a:cubicBezTo>
                    <a:pt x="2091" y="1326"/>
                    <a:pt x="2104" y="1326"/>
                    <a:pt x="2110" y="1326"/>
                  </a:cubicBezTo>
                  <a:close/>
                  <a:moveTo>
                    <a:pt x="1861" y="1045"/>
                  </a:moveTo>
                  <a:cubicBezTo>
                    <a:pt x="1863" y="1041"/>
                    <a:pt x="1891" y="996"/>
                    <a:pt x="1892" y="995"/>
                  </a:cubicBezTo>
                  <a:cubicBezTo>
                    <a:pt x="1889" y="993"/>
                    <a:pt x="1855" y="970"/>
                    <a:pt x="1853" y="969"/>
                  </a:cubicBezTo>
                  <a:cubicBezTo>
                    <a:pt x="1851" y="972"/>
                    <a:pt x="1822" y="1015"/>
                    <a:pt x="1820" y="1018"/>
                  </a:cubicBezTo>
                  <a:cubicBezTo>
                    <a:pt x="1820" y="1018"/>
                    <a:pt x="1858" y="1042"/>
                    <a:pt x="1861" y="1045"/>
                  </a:cubicBezTo>
                  <a:close/>
                  <a:moveTo>
                    <a:pt x="1991" y="1119"/>
                  </a:moveTo>
                  <a:lnTo>
                    <a:pt x="1990" y="1120"/>
                  </a:lnTo>
                  <a:lnTo>
                    <a:pt x="1989" y="1120"/>
                  </a:lnTo>
                  <a:cubicBezTo>
                    <a:pt x="1989" y="1120"/>
                    <a:pt x="1988" y="1121"/>
                    <a:pt x="1988" y="1121"/>
                  </a:cubicBezTo>
                  <a:cubicBezTo>
                    <a:pt x="1988" y="1121"/>
                    <a:pt x="1987" y="1121"/>
                    <a:pt x="1987" y="1121"/>
                  </a:cubicBezTo>
                  <a:lnTo>
                    <a:pt x="1986" y="1121"/>
                  </a:lnTo>
                  <a:lnTo>
                    <a:pt x="1985" y="1122"/>
                  </a:lnTo>
                  <a:cubicBezTo>
                    <a:pt x="1985" y="1122"/>
                    <a:pt x="1984" y="1122"/>
                    <a:pt x="1984" y="1122"/>
                  </a:cubicBezTo>
                  <a:cubicBezTo>
                    <a:pt x="1980" y="1122"/>
                    <a:pt x="1977" y="1123"/>
                    <a:pt x="1973" y="1123"/>
                  </a:cubicBezTo>
                  <a:cubicBezTo>
                    <a:pt x="1973" y="1123"/>
                    <a:pt x="1971" y="1123"/>
                    <a:pt x="1971" y="1123"/>
                  </a:cubicBezTo>
                  <a:cubicBezTo>
                    <a:pt x="1971" y="1122"/>
                    <a:pt x="1970" y="1122"/>
                    <a:pt x="1969" y="1122"/>
                  </a:cubicBezTo>
                  <a:cubicBezTo>
                    <a:pt x="1969" y="1123"/>
                    <a:pt x="1969" y="1124"/>
                    <a:pt x="1969" y="1124"/>
                  </a:cubicBezTo>
                  <a:lnTo>
                    <a:pt x="1970" y="1125"/>
                  </a:lnTo>
                  <a:cubicBezTo>
                    <a:pt x="1970" y="1125"/>
                    <a:pt x="1972" y="1135"/>
                    <a:pt x="1972" y="1137"/>
                  </a:cubicBezTo>
                  <a:cubicBezTo>
                    <a:pt x="1977" y="1138"/>
                    <a:pt x="1983" y="1138"/>
                    <a:pt x="1988" y="1137"/>
                  </a:cubicBezTo>
                  <a:cubicBezTo>
                    <a:pt x="1988" y="1137"/>
                    <a:pt x="1990" y="1136"/>
                    <a:pt x="1991" y="1136"/>
                  </a:cubicBezTo>
                  <a:cubicBezTo>
                    <a:pt x="1991" y="1136"/>
                    <a:pt x="1993" y="1135"/>
                    <a:pt x="1994" y="1134"/>
                  </a:cubicBezTo>
                  <a:cubicBezTo>
                    <a:pt x="1994" y="1134"/>
                    <a:pt x="1996" y="1133"/>
                    <a:pt x="1997" y="1133"/>
                  </a:cubicBezTo>
                  <a:cubicBezTo>
                    <a:pt x="1997" y="1131"/>
                    <a:pt x="1995" y="1121"/>
                    <a:pt x="1994" y="1118"/>
                  </a:cubicBezTo>
                  <a:cubicBezTo>
                    <a:pt x="1993" y="1119"/>
                    <a:pt x="1991" y="1119"/>
                    <a:pt x="1991" y="1119"/>
                  </a:cubicBezTo>
                  <a:close/>
                  <a:moveTo>
                    <a:pt x="1813" y="1264"/>
                  </a:moveTo>
                  <a:cubicBezTo>
                    <a:pt x="1811" y="1263"/>
                    <a:pt x="1803" y="1258"/>
                    <a:pt x="1800" y="1256"/>
                  </a:cubicBezTo>
                  <a:cubicBezTo>
                    <a:pt x="1803" y="1262"/>
                    <a:pt x="1806" y="1269"/>
                    <a:pt x="1808" y="1273"/>
                  </a:cubicBezTo>
                  <a:cubicBezTo>
                    <a:pt x="1810" y="1269"/>
                    <a:pt x="1812" y="1264"/>
                    <a:pt x="1813" y="1264"/>
                  </a:cubicBezTo>
                  <a:close/>
                  <a:moveTo>
                    <a:pt x="2014" y="1327"/>
                  </a:moveTo>
                  <a:cubicBezTo>
                    <a:pt x="1991" y="1324"/>
                    <a:pt x="1976" y="1313"/>
                    <a:pt x="1976" y="1301"/>
                  </a:cubicBezTo>
                  <a:cubicBezTo>
                    <a:pt x="1976" y="1301"/>
                    <a:pt x="1976" y="1301"/>
                    <a:pt x="1976" y="1301"/>
                  </a:cubicBezTo>
                  <a:cubicBezTo>
                    <a:pt x="1976" y="1296"/>
                    <a:pt x="1978" y="1292"/>
                    <a:pt x="1981" y="1289"/>
                  </a:cubicBezTo>
                  <a:cubicBezTo>
                    <a:pt x="1981" y="1289"/>
                    <a:pt x="1982" y="1289"/>
                    <a:pt x="1982" y="1289"/>
                  </a:cubicBezTo>
                  <a:cubicBezTo>
                    <a:pt x="1981" y="1288"/>
                    <a:pt x="1979" y="1287"/>
                    <a:pt x="1979" y="1287"/>
                  </a:cubicBezTo>
                  <a:cubicBezTo>
                    <a:pt x="1979" y="1287"/>
                    <a:pt x="1967" y="1279"/>
                    <a:pt x="1964" y="1277"/>
                  </a:cubicBezTo>
                  <a:cubicBezTo>
                    <a:pt x="1962" y="1280"/>
                    <a:pt x="1940" y="1328"/>
                    <a:pt x="1939" y="1331"/>
                  </a:cubicBezTo>
                  <a:cubicBezTo>
                    <a:pt x="1939" y="1331"/>
                    <a:pt x="1939" y="1331"/>
                    <a:pt x="1939" y="1331"/>
                  </a:cubicBezTo>
                  <a:cubicBezTo>
                    <a:pt x="1965" y="1329"/>
                    <a:pt x="1990" y="1328"/>
                    <a:pt x="2014" y="1327"/>
                  </a:cubicBezTo>
                  <a:close/>
                  <a:moveTo>
                    <a:pt x="2080" y="1308"/>
                  </a:moveTo>
                  <a:cubicBezTo>
                    <a:pt x="2080" y="1308"/>
                    <a:pt x="2081" y="1308"/>
                    <a:pt x="2081" y="1308"/>
                  </a:cubicBezTo>
                  <a:cubicBezTo>
                    <a:pt x="2081" y="1308"/>
                    <a:pt x="2081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lnTo>
                    <a:pt x="2083" y="1308"/>
                  </a:lnTo>
                  <a:cubicBezTo>
                    <a:pt x="2083" y="1308"/>
                    <a:pt x="2084" y="1307"/>
                    <a:pt x="2084" y="1307"/>
                  </a:cubicBezTo>
                  <a:cubicBezTo>
                    <a:pt x="2084" y="1307"/>
                    <a:pt x="2085" y="1307"/>
                    <a:pt x="2085" y="1307"/>
                  </a:cubicBezTo>
                  <a:cubicBezTo>
                    <a:pt x="2085" y="1307"/>
                    <a:pt x="2086" y="1305"/>
                    <a:pt x="2086" y="1305"/>
                  </a:cubicBezTo>
                  <a:cubicBezTo>
                    <a:pt x="2088" y="1302"/>
                    <a:pt x="2090" y="1298"/>
                    <a:pt x="2092" y="1293"/>
                  </a:cubicBezTo>
                  <a:cubicBezTo>
                    <a:pt x="2092" y="1293"/>
                    <a:pt x="2092" y="1292"/>
                    <a:pt x="2092" y="1292"/>
                  </a:cubicBezTo>
                  <a:cubicBezTo>
                    <a:pt x="2092" y="1292"/>
                    <a:pt x="2093" y="1288"/>
                    <a:pt x="2093" y="1288"/>
                  </a:cubicBezTo>
                  <a:lnTo>
                    <a:pt x="2093" y="1287"/>
                  </a:lnTo>
                  <a:lnTo>
                    <a:pt x="2095" y="1278"/>
                  </a:lnTo>
                  <a:cubicBezTo>
                    <a:pt x="2095" y="1278"/>
                    <a:pt x="2096" y="1273"/>
                    <a:pt x="2096" y="1272"/>
                  </a:cubicBezTo>
                  <a:cubicBezTo>
                    <a:pt x="2096" y="1272"/>
                    <a:pt x="2096" y="1270"/>
                    <a:pt x="2096" y="1270"/>
                  </a:cubicBezTo>
                  <a:lnTo>
                    <a:pt x="2096" y="1266"/>
                  </a:lnTo>
                  <a:lnTo>
                    <a:pt x="2097" y="1252"/>
                  </a:lnTo>
                  <a:cubicBezTo>
                    <a:pt x="2097" y="1252"/>
                    <a:pt x="2096" y="1235"/>
                    <a:pt x="2096" y="1235"/>
                  </a:cubicBezTo>
                  <a:cubicBezTo>
                    <a:pt x="2096" y="1235"/>
                    <a:pt x="2096" y="1234"/>
                    <a:pt x="2096" y="1234"/>
                  </a:cubicBezTo>
                  <a:lnTo>
                    <a:pt x="2096" y="1231"/>
                  </a:lnTo>
                  <a:lnTo>
                    <a:pt x="2095" y="1228"/>
                  </a:lnTo>
                  <a:lnTo>
                    <a:pt x="2095" y="1227"/>
                  </a:lnTo>
                  <a:lnTo>
                    <a:pt x="2095" y="1225"/>
                  </a:lnTo>
                  <a:cubicBezTo>
                    <a:pt x="2092" y="1208"/>
                    <a:pt x="2087" y="1199"/>
                    <a:pt x="2084" y="1196"/>
                  </a:cubicBezTo>
                  <a:cubicBezTo>
                    <a:pt x="2083" y="1195"/>
                    <a:pt x="2082" y="1195"/>
                    <a:pt x="2082" y="1195"/>
                  </a:cubicBezTo>
                  <a:cubicBezTo>
                    <a:pt x="2081" y="1195"/>
                    <a:pt x="2081" y="1195"/>
                    <a:pt x="2080" y="1196"/>
                  </a:cubicBezTo>
                  <a:cubicBezTo>
                    <a:pt x="2076" y="1198"/>
                    <a:pt x="2071" y="1208"/>
                    <a:pt x="2069" y="1225"/>
                  </a:cubicBezTo>
                  <a:cubicBezTo>
                    <a:pt x="2069" y="1225"/>
                    <a:pt x="2068" y="1227"/>
                    <a:pt x="2068" y="1227"/>
                  </a:cubicBezTo>
                  <a:lnTo>
                    <a:pt x="2068" y="1229"/>
                  </a:lnTo>
                  <a:cubicBezTo>
                    <a:pt x="2068" y="1229"/>
                    <a:pt x="2068" y="1230"/>
                    <a:pt x="2068" y="1230"/>
                  </a:cubicBezTo>
                  <a:lnTo>
                    <a:pt x="2067" y="1234"/>
                  </a:lnTo>
                  <a:cubicBezTo>
                    <a:pt x="2067" y="1234"/>
                    <a:pt x="2067" y="1234"/>
                    <a:pt x="2067" y="1234"/>
                  </a:cubicBezTo>
                  <a:cubicBezTo>
                    <a:pt x="2067" y="1240"/>
                    <a:pt x="2066" y="1246"/>
                    <a:pt x="2066" y="1252"/>
                  </a:cubicBezTo>
                  <a:cubicBezTo>
                    <a:pt x="2066" y="1252"/>
                    <a:pt x="2067" y="1266"/>
                    <a:pt x="2067" y="1266"/>
                  </a:cubicBezTo>
                  <a:cubicBezTo>
                    <a:pt x="2067" y="1266"/>
                    <a:pt x="2067" y="1269"/>
                    <a:pt x="2067" y="1270"/>
                  </a:cubicBezTo>
                  <a:cubicBezTo>
                    <a:pt x="2067" y="1270"/>
                    <a:pt x="2068" y="1273"/>
                    <a:pt x="2068" y="1272"/>
                  </a:cubicBezTo>
                  <a:lnTo>
                    <a:pt x="2068" y="1277"/>
                  </a:lnTo>
                  <a:cubicBezTo>
                    <a:pt x="2068" y="1277"/>
                    <a:pt x="2070" y="1287"/>
                    <a:pt x="2070" y="1287"/>
                  </a:cubicBezTo>
                  <a:cubicBezTo>
                    <a:pt x="2070" y="1287"/>
                    <a:pt x="2070" y="1288"/>
                    <a:pt x="2071" y="1288"/>
                  </a:cubicBezTo>
                  <a:cubicBezTo>
                    <a:pt x="2071" y="1288"/>
                    <a:pt x="2072" y="1292"/>
                    <a:pt x="2072" y="1292"/>
                  </a:cubicBezTo>
                  <a:lnTo>
                    <a:pt x="2072" y="1293"/>
                  </a:lnTo>
                  <a:cubicBezTo>
                    <a:pt x="2074" y="1298"/>
                    <a:pt x="2075" y="1302"/>
                    <a:pt x="2078" y="1305"/>
                  </a:cubicBezTo>
                  <a:lnTo>
                    <a:pt x="2079" y="1307"/>
                  </a:lnTo>
                  <a:cubicBezTo>
                    <a:pt x="2079" y="1307"/>
                    <a:pt x="2079" y="1307"/>
                    <a:pt x="2080" y="1308"/>
                  </a:cubicBezTo>
                  <a:close/>
                  <a:moveTo>
                    <a:pt x="2028" y="1318"/>
                  </a:moveTo>
                  <a:lnTo>
                    <a:pt x="2030" y="1318"/>
                  </a:lnTo>
                  <a:lnTo>
                    <a:pt x="2033" y="1318"/>
                  </a:lnTo>
                  <a:lnTo>
                    <a:pt x="2035" y="1318"/>
                  </a:lnTo>
                  <a:lnTo>
                    <a:pt x="2039" y="1318"/>
                  </a:lnTo>
                  <a:cubicBezTo>
                    <a:pt x="2051" y="1317"/>
                    <a:pt x="2062" y="1313"/>
                    <a:pt x="2067" y="1309"/>
                  </a:cubicBezTo>
                  <a:cubicBezTo>
                    <a:pt x="2066" y="1306"/>
                    <a:pt x="2064" y="1303"/>
                    <a:pt x="2063" y="1300"/>
                  </a:cubicBezTo>
                  <a:cubicBezTo>
                    <a:pt x="2062" y="1300"/>
                    <a:pt x="2062" y="1301"/>
                    <a:pt x="2062" y="1301"/>
                  </a:cubicBezTo>
                  <a:cubicBezTo>
                    <a:pt x="2055" y="1303"/>
                    <a:pt x="2044" y="1302"/>
                    <a:pt x="2033" y="1299"/>
                  </a:cubicBezTo>
                  <a:cubicBezTo>
                    <a:pt x="2033" y="1299"/>
                    <a:pt x="2029" y="1298"/>
                    <a:pt x="2029" y="1298"/>
                  </a:cubicBezTo>
                  <a:cubicBezTo>
                    <a:pt x="2029" y="1298"/>
                    <a:pt x="2025" y="1296"/>
                    <a:pt x="2025" y="1296"/>
                  </a:cubicBezTo>
                  <a:lnTo>
                    <a:pt x="2022" y="1295"/>
                  </a:lnTo>
                  <a:cubicBezTo>
                    <a:pt x="2022" y="1295"/>
                    <a:pt x="2018" y="1293"/>
                    <a:pt x="2018" y="1293"/>
                  </a:cubicBezTo>
                  <a:cubicBezTo>
                    <a:pt x="2018" y="1293"/>
                    <a:pt x="2013" y="1291"/>
                    <a:pt x="2013" y="1291"/>
                  </a:cubicBezTo>
                  <a:cubicBezTo>
                    <a:pt x="2013" y="1291"/>
                    <a:pt x="2010" y="1289"/>
                    <a:pt x="2009" y="1289"/>
                  </a:cubicBezTo>
                  <a:cubicBezTo>
                    <a:pt x="2006" y="1289"/>
                    <a:pt x="2002" y="1290"/>
                    <a:pt x="1999" y="1291"/>
                  </a:cubicBezTo>
                  <a:lnTo>
                    <a:pt x="1996" y="1292"/>
                  </a:lnTo>
                  <a:lnTo>
                    <a:pt x="1993" y="1294"/>
                  </a:lnTo>
                  <a:lnTo>
                    <a:pt x="1989" y="1297"/>
                  </a:lnTo>
                  <a:cubicBezTo>
                    <a:pt x="1987" y="1298"/>
                    <a:pt x="1986" y="1300"/>
                    <a:pt x="1986" y="1301"/>
                  </a:cubicBezTo>
                  <a:cubicBezTo>
                    <a:pt x="1986" y="1307"/>
                    <a:pt x="2001" y="1316"/>
                    <a:pt x="2025" y="1318"/>
                  </a:cubicBezTo>
                  <a:cubicBezTo>
                    <a:pt x="2025" y="1318"/>
                    <a:pt x="2028" y="1318"/>
                    <a:pt x="2028" y="1318"/>
                  </a:cubicBezTo>
                  <a:close/>
                  <a:moveTo>
                    <a:pt x="1785" y="1069"/>
                  </a:moveTo>
                  <a:cubicBezTo>
                    <a:pt x="1794" y="1074"/>
                    <a:pt x="1829" y="1096"/>
                    <a:pt x="1829" y="1097"/>
                  </a:cubicBezTo>
                  <a:cubicBezTo>
                    <a:pt x="1831" y="1094"/>
                    <a:pt x="1854" y="1057"/>
                    <a:pt x="1856" y="1054"/>
                  </a:cubicBezTo>
                  <a:cubicBezTo>
                    <a:pt x="1854" y="1052"/>
                    <a:pt x="1817" y="1028"/>
                    <a:pt x="1814" y="1026"/>
                  </a:cubicBezTo>
                  <a:cubicBezTo>
                    <a:pt x="1812" y="1029"/>
                    <a:pt x="1787" y="1066"/>
                    <a:pt x="1785" y="1069"/>
                  </a:cubicBezTo>
                  <a:close/>
                  <a:moveTo>
                    <a:pt x="2161" y="1158"/>
                  </a:moveTo>
                  <a:cubicBezTo>
                    <a:pt x="2162" y="1159"/>
                    <a:pt x="2164" y="1160"/>
                    <a:pt x="2164" y="1160"/>
                  </a:cubicBezTo>
                  <a:cubicBezTo>
                    <a:pt x="2164" y="1160"/>
                    <a:pt x="2165" y="1160"/>
                    <a:pt x="2165" y="1161"/>
                  </a:cubicBezTo>
                  <a:cubicBezTo>
                    <a:pt x="2165" y="1160"/>
                    <a:pt x="2167" y="1161"/>
                    <a:pt x="2167" y="1161"/>
                  </a:cubicBezTo>
                  <a:cubicBezTo>
                    <a:pt x="2167" y="1161"/>
                    <a:pt x="2168" y="1162"/>
                    <a:pt x="2168" y="1162"/>
                  </a:cubicBezTo>
                  <a:cubicBezTo>
                    <a:pt x="2168" y="1162"/>
                    <a:pt x="2171" y="1162"/>
                    <a:pt x="2171" y="1163"/>
                  </a:cubicBezTo>
                  <a:cubicBezTo>
                    <a:pt x="2175" y="1164"/>
                    <a:pt x="2180" y="1164"/>
                    <a:pt x="2185" y="1163"/>
                  </a:cubicBezTo>
                  <a:cubicBezTo>
                    <a:pt x="2186" y="1161"/>
                    <a:pt x="2188" y="1151"/>
                    <a:pt x="2189" y="1148"/>
                  </a:cubicBezTo>
                  <a:cubicBezTo>
                    <a:pt x="2184" y="1148"/>
                    <a:pt x="2179" y="1148"/>
                    <a:pt x="2174" y="1147"/>
                  </a:cubicBezTo>
                  <a:cubicBezTo>
                    <a:pt x="2174" y="1147"/>
                    <a:pt x="2171" y="1146"/>
                    <a:pt x="2170" y="1146"/>
                  </a:cubicBezTo>
                  <a:cubicBezTo>
                    <a:pt x="2170" y="1146"/>
                    <a:pt x="2167" y="1145"/>
                    <a:pt x="2167" y="1145"/>
                  </a:cubicBezTo>
                  <a:cubicBezTo>
                    <a:pt x="2167" y="1145"/>
                    <a:pt x="2166" y="1144"/>
                    <a:pt x="2165" y="1144"/>
                  </a:cubicBezTo>
                  <a:cubicBezTo>
                    <a:pt x="2164" y="1146"/>
                    <a:pt x="2162" y="1156"/>
                    <a:pt x="2161" y="1158"/>
                  </a:cubicBezTo>
                  <a:close/>
                  <a:moveTo>
                    <a:pt x="1786" y="1166"/>
                  </a:moveTo>
                  <a:cubicBezTo>
                    <a:pt x="1785" y="1165"/>
                    <a:pt x="1763" y="1151"/>
                    <a:pt x="1760" y="1149"/>
                  </a:cubicBezTo>
                  <a:cubicBezTo>
                    <a:pt x="1763" y="1162"/>
                    <a:pt x="1767" y="1175"/>
                    <a:pt x="1772" y="1189"/>
                  </a:cubicBezTo>
                  <a:cubicBezTo>
                    <a:pt x="1775" y="1184"/>
                    <a:pt x="1785" y="1168"/>
                    <a:pt x="1786" y="1166"/>
                  </a:cubicBezTo>
                  <a:close/>
                  <a:moveTo>
                    <a:pt x="1846" y="1203"/>
                  </a:moveTo>
                  <a:cubicBezTo>
                    <a:pt x="1844" y="1202"/>
                    <a:pt x="1802" y="1175"/>
                    <a:pt x="1795" y="1171"/>
                  </a:cubicBezTo>
                  <a:cubicBezTo>
                    <a:pt x="1794" y="1174"/>
                    <a:pt x="1777" y="1201"/>
                    <a:pt x="1776" y="1202"/>
                  </a:cubicBezTo>
                  <a:cubicBezTo>
                    <a:pt x="1781" y="1214"/>
                    <a:pt x="1786" y="1226"/>
                    <a:pt x="1791" y="1238"/>
                  </a:cubicBezTo>
                  <a:cubicBezTo>
                    <a:pt x="1792" y="1238"/>
                    <a:pt x="1815" y="1253"/>
                    <a:pt x="1818" y="1255"/>
                  </a:cubicBezTo>
                  <a:cubicBezTo>
                    <a:pt x="1820" y="1251"/>
                    <a:pt x="1846" y="1204"/>
                    <a:pt x="1846" y="1203"/>
                  </a:cubicBezTo>
                  <a:close/>
                  <a:moveTo>
                    <a:pt x="2003" y="1171"/>
                  </a:moveTo>
                  <a:cubicBezTo>
                    <a:pt x="2003" y="1171"/>
                    <a:pt x="2002" y="1171"/>
                    <a:pt x="2002" y="1171"/>
                  </a:cubicBezTo>
                  <a:cubicBezTo>
                    <a:pt x="2002" y="1171"/>
                    <a:pt x="1999" y="1172"/>
                    <a:pt x="1999" y="1172"/>
                  </a:cubicBezTo>
                  <a:lnTo>
                    <a:pt x="1999" y="1172"/>
                  </a:lnTo>
                  <a:lnTo>
                    <a:pt x="1997" y="1173"/>
                  </a:lnTo>
                  <a:lnTo>
                    <a:pt x="1995" y="1173"/>
                  </a:lnTo>
                  <a:cubicBezTo>
                    <a:pt x="1991" y="1174"/>
                    <a:pt x="1986" y="1174"/>
                    <a:pt x="1982" y="1174"/>
                  </a:cubicBezTo>
                  <a:cubicBezTo>
                    <a:pt x="1983" y="1178"/>
                    <a:pt x="1986" y="1188"/>
                    <a:pt x="1986" y="1189"/>
                  </a:cubicBezTo>
                  <a:cubicBezTo>
                    <a:pt x="1989" y="1189"/>
                    <a:pt x="1992" y="1189"/>
                    <a:pt x="1995" y="1189"/>
                  </a:cubicBezTo>
                  <a:lnTo>
                    <a:pt x="1996" y="1189"/>
                  </a:lnTo>
                  <a:cubicBezTo>
                    <a:pt x="1996" y="1189"/>
                    <a:pt x="1998" y="1188"/>
                    <a:pt x="1998" y="1188"/>
                  </a:cubicBezTo>
                  <a:lnTo>
                    <a:pt x="1999" y="1188"/>
                  </a:lnTo>
                  <a:lnTo>
                    <a:pt x="2000" y="1188"/>
                  </a:lnTo>
                  <a:cubicBezTo>
                    <a:pt x="2000" y="1188"/>
                    <a:pt x="2001" y="1187"/>
                    <a:pt x="2001" y="1188"/>
                  </a:cubicBezTo>
                  <a:lnTo>
                    <a:pt x="2002" y="1186"/>
                  </a:lnTo>
                  <a:cubicBezTo>
                    <a:pt x="2002" y="1186"/>
                    <a:pt x="2003" y="1186"/>
                    <a:pt x="2003" y="1186"/>
                  </a:cubicBezTo>
                  <a:lnTo>
                    <a:pt x="2004" y="1186"/>
                  </a:lnTo>
                  <a:cubicBezTo>
                    <a:pt x="2004" y="1186"/>
                    <a:pt x="2005" y="1185"/>
                    <a:pt x="2005" y="1185"/>
                  </a:cubicBezTo>
                  <a:cubicBezTo>
                    <a:pt x="2005" y="1185"/>
                    <a:pt x="2008" y="1184"/>
                    <a:pt x="2009" y="1183"/>
                  </a:cubicBezTo>
                  <a:cubicBezTo>
                    <a:pt x="2009" y="1182"/>
                    <a:pt x="2006" y="1173"/>
                    <a:pt x="2005" y="1169"/>
                  </a:cubicBezTo>
                  <a:cubicBezTo>
                    <a:pt x="2004" y="1170"/>
                    <a:pt x="2003" y="1171"/>
                    <a:pt x="2003" y="1171"/>
                  </a:cubicBezTo>
                  <a:close/>
                  <a:moveTo>
                    <a:pt x="1846" y="1332"/>
                  </a:moveTo>
                  <a:cubicBezTo>
                    <a:pt x="1847" y="1330"/>
                    <a:pt x="1864" y="1300"/>
                    <a:pt x="1865" y="1297"/>
                  </a:cubicBezTo>
                  <a:cubicBezTo>
                    <a:pt x="1862" y="1295"/>
                    <a:pt x="1825" y="1272"/>
                    <a:pt x="1822" y="1270"/>
                  </a:cubicBezTo>
                  <a:cubicBezTo>
                    <a:pt x="1821" y="1270"/>
                    <a:pt x="1814" y="1284"/>
                    <a:pt x="1814" y="1284"/>
                  </a:cubicBezTo>
                  <a:cubicBezTo>
                    <a:pt x="1826" y="1306"/>
                    <a:pt x="1837" y="1324"/>
                    <a:pt x="1844" y="1332"/>
                  </a:cubicBezTo>
                  <a:lnTo>
                    <a:pt x="1846" y="1332"/>
                  </a:lnTo>
                  <a:close/>
                  <a:moveTo>
                    <a:pt x="1858" y="1332"/>
                  </a:moveTo>
                  <a:cubicBezTo>
                    <a:pt x="1865" y="1332"/>
                    <a:pt x="1920" y="1332"/>
                    <a:pt x="1920" y="1332"/>
                  </a:cubicBezTo>
                  <a:cubicBezTo>
                    <a:pt x="1920" y="1332"/>
                    <a:pt x="1920" y="1332"/>
                    <a:pt x="1920" y="1332"/>
                  </a:cubicBezTo>
                  <a:cubicBezTo>
                    <a:pt x="1912" y="1326"/>
                    <a:pt x="1874" y="1303"/>
                    <a:pt x="1874" y="1303"/>
                  </a:cubicBezTo>
                  <a:cubicBezTo>
                    <a:pt x="1873" y="1305"/>
                    <a:pt x="1860" y="1330"/>
                    <a:pt x="1860" y="1330"/>
                  </a:cubicBezTo>
                  <a:cubicBezTo>
                    <a:pt x="1860" y="1330"/>
                    <a:pt x="1859" y="1331"/>
                    <a:pt x="1858" y="1332"/>
                  </a:cubicBezTo>
                  <a:close/>
                  <a:moveTo>
                    <a:pt x="1838" y="1102"/>
                  </a:moveTo>
                  <a:cubicBezTo>
                    <a:pt x="1841" y="1104"/>
                    <a:pt x="1882" y="1130"/>
                    <a:pt x="1885" y="1132"/>
                  </a:cubicBezTo>
                  <a:cubicBezTo>
                    <a:pt x="1887" y="1129"/>
                    <a:pt x="1894" y="1117"/>
                    <a:pt x="1894" y="1117"/>
                  </a:cubicBezTo>
                  <a:cubicBezTo>
                    <a:pt x="1894" y="1117"/>
                    <a:pt x="1908" y="1091"/>
                    <a:pt x="1909" y="1089"/>
                  </a:cubicBezTo>
                  <a:cubicBezTo>
                    <a:pt x="1908" y="1088"/>
                    <a:pt x="1906" y="1087"/>
                    <a:pt x="1906" y="1087"/>
                  </a:cubicBezTo>
                  <a:lnTo>
                    <a:pt x="1881" y="1070"/>
                  </a:lnTo>
                  <a:cubicBezTo>
                    <a:pt x="1881" y="1070"/>
                    <a:pt x="1867" y="1061"/>
                    <a:pt x="1865" y="1060"/>
                  </a:cubicBezTo>
                  <a:cubicBezTo>
                    <a:pt x="1863" y="1063"/>
                    <a:pt x="1840" y="1099"/>
                    <a:pt x="1838" y="1102"/>
                  </a:cubicBezTo>
                  <a:close/>
                  <a:moveTo>
                    <a:pt x="1860" y="1199"/>
                  </a:moveTo>
                  <a:cubicBezTo>
                    <a:pt x="1863" y="1201"/>
                    <a:pt x="1901" y="1225"/>
                    <a:pt x="1904" y="1227"/>
                  </a:cubicBezTo>
                  <a:cubicBezTo>
                    <a:pt x="1904" y="1226"/>
                    <a:pt x="1931" y="1177"/>
                    <a:pt x="1932" y="1174"/>
                  </a:cubicBezTo>
                  <a:cubicBezTo>
                    <a:pt x="1932" y="1174"/>
                    <a:pt x="1893" y="1149"/>
                    <a:pt x="1889" y="1147"/>
                  </a:cubicBezTo>
                  <a:cubicBezTo>
                    <a:pt x="1888" y="1149"/>
                    <a:pt x="1860" y="1199"/>
                    <a:pt x="1860" y="1199"/>
                  </a:cubicBezTo>
                  <a:close/>
                  <a:moveTo>
                    <a:pt x="1801" y="1162"/>
                  </a:moveTo>
                  <a:cubicBezTo>
                    <a:pt x="1803" y="1163"/>
                    <a:pt x="1807" y="1166"/>
                    <a:pt x="1807" y="1166"/>
                  </a:cubicBezTo>
                  <a:cubicBezTo>
                    <a:pt x="1807" y="1166"/>
                    <a:pt x="1848" y="1192"/>
                    <a:pt x="1851" y="1194"/>
                  </a:cubicBezTo>
                  <a:cubicBezTo>
                    <a:pt x="1852" y="1192"/>
                    <a:pt x="1880" y="1142"/>
                    <a:pt x="1880" y="1141"/>
                  </a:cubicBezTo>
                  <a:cubicBezTo>
                    <a:pt x="1877" y="1139"/>
                    <a:pt x="1836" y="1113"/>
                    <a:pt x="1833" y="1111"/>
                  </a:cubicBezTo>
                  <a:cubicBezTo>
                    <a:pt x="1832" y="1112"/>
                    <a:pt x="1803" y="1159"/>
                    <a:pt x="1801" y="1162"/>
                  </a:cubicBezTo>
                  <a:close/>
                  <a:moveTo>
                    <a:pt x="1918" y="1095"/>
                  </a:moveTo>
                  <a:cubicBezTo>
                    <a:pt x="1916" y="1098"/>
                    <a:pt x="1895" y="1138"/>
                    <a:pt x="1895" y="1138"/>
                  </a:cubicBezTo>
                  <a:cubicBezTo>
                    <a:pt x="1897" y="1139"/>
                    <a:pt x="1934" y="1163"/>
                    <a:pt x="1937" y="1165"/>
                  </a:cubicBezTo>
                  <a:cubicBezTo>
                    <a:pt x="1939" y="1162"/>
                    <a:pt x="1956" y="1131"/>
                    <a:pt x="1956" y="1131"/>
                  </a:cubicBezTo>
                  <a:lnTo>
                    <a:pt x="1959" y="1126"/>
                  </a:lnTo>
                  <a:cubicBezTo>
                    <a:pt x="1958" y="1125"/>
                    <a:pt x="1958" y="1122"/>
                    <a:pt x="1958" y="1120"/>
                  </a:cubicBezTo>
                  <a:cubicBezTo>
                    <a:pt x="1956" y="1120"/>
                    <a:pt x="1922" y="1097"/>
                    <a:pt x="1918" y="1095"/>
                  </a:cubicBezTo>
                  <a:close/>
                  <a:moveTo>
                    <a:pt x="2158" y="1169"/>
                  </a:moveTo>
                  <a:cubicBezTo>
                    <a:pt x="2158" y="1173"/>
                    <a:pt x="2155" y="1181"/>
                    <a:pt x="2155" y="1183"/>
                  </a:cubicBezTo>
                  <a:cubicBezTo>
                    <a:pt x="2156" y="1184"/>
                    <a:pt x="2158" y="1185"/>
                    <a:pt x="2158" y="1185"/>
                  </a:cubicBezTo>
                  <a:lnTo>
                    <a:pt x="2160" y="1186"/>
                  </a:lnTo>
                  <a:cubicBezTo>
                    <a:pt x="2160" y="1186"/>
                    <a:pt x="2161" y="1186"/>
                    <a:pt x="2161" y="1186"/>
                  </a:cubicBezTo>
                  <a:cubicBezTo>
                    <a:pt x="2161" y="1186"/>
                    <a:pt x="2161" y="1186"/>
                    <a:pt x="2161" y="1187"/>
                  </a:cubicBezTo>
                  <a:cubicBezTo>
                    <a:pt x="2161" y="1186"/>
                    <a:pt x="2163" y="1187"/>
                    <a:pt x="2163" y="1187"/>
                  </a:cubicBezTo>
                  <a:lnTo>
                    <a:pt x="2163" y="1187"/>
                  </a:lnTo>
                  <a:lnTo>
                    <a:pt x="2164" y="1188"/>
                  </a:lnTo>
                  <a:cubicBezTo>
                    <a:pt x="2164" y="1188"/>
                    <a:pt x="2165" y="1188"/>
                    <a:pt x="2165" y="1188"/>
                  </a:cubicBezTo>
                  <a:cubicBezTo>
                    <a:pt x="2165" y="1188"/>
                    <a:pt x="2168" y="1189"/>
                    <a:pt x="2168" y="1189"/>
                  </a:cubicBezTo>
                  <a:lnTo>
                    <a:pt x="2169" y="1189"/>
                  </a:lnTo>
                  <a:cubicBezTo>
                    <a:pt x="2172" y="1189"/>
                    <a:pt x="2175" y="1189"/>
                    <a:pt x="2177" y="1189"/>
                  </a:cubicBezTo>
                  <a:cubicBezTo>
                    <a:pt x="2178" y="1187"/>
                    <a:pt x="2181" y="1176"/>
                    <a:pt x="2182" y="1174"/>
                  </a:cubicBezTo>
                  <a:cubicBezTo>
                    <a:pt x="2177" y="1174"/>
                    <a:pt x="2173" y="1174"/>
                    <a:pt x="2169" y="1173"/>
                  </a:cubicBezTo>
                  <a:lnTo>
                    <a:pt x="2167" y="1173"/>
                  </a:lnTo>
                  <a:cubicBezTo>
                    <a:pt x="2167" y="1173"/>
                    <a:pt x="2165" y="1172"/>
                    <a:pt x="2165" y="1172"/>
                  </a:cubicBezTo>
                  <a:cubicBezTo>
                    <a:pt x="2165" y="1172"/>
                    <a:pt x="2164" y="1172"/>
                    <a:pt x="2164" y="1172"/>
                  </a:cubicBezTo>
                  <a:cubicBezTo>
                    <a:pt x="2164" y="1172"/>
                    <a:pt x="2162" y="1171"/>
                    <a:pt x="2162" y="1171"/>
                  </a:cubicBezTo>
                  <a:lnTo>
                    <a:pt x="2161" y="1171"/>
                  </a:lnTo>
                  <a:cubicBezTo>
                    <a:pt x="2161" y="1171"/>
                    <a:pt x="2160" y="1170"/>
                    <a:pt x="2158" y="1169"/>
                  </a:cubicBezTo>
                  <a:close/>
                  <a:moveTo>
                    <a:pt x="2057" y="1273"/>
                  </a:moveTo>
                  <a:cubicBezTo>
                    <a:pt x="2047" y="1269"/>
                    <a:pt x="2035" y="1262"/>
                    <a:pt x="2024" y="1252"/>
                  </a:cubicBezTo>
                  <a:cubicBezTo>
                    <a:pt x="2024" y="1251"/>
                    <a:pt x="2023" y="1250"/>
                    <a:pt x="2023" y="1250"/>
                  </a:cubicBezTo>
                  <a:cubicBezTo>
                    <a:pt x="2023" y="1250"/>
                    <a:pt x="2022" y="1250"/>
                    <a:pt x="2022" y="1250"/>
                  </a:cubicBezTo>
                  <a:lnTo>
                    <a:pt x="2020" y="1249"/>
                  </a:lnTo>
                  <a:cubicBezTo>
                    <a:pt x="2020" y="1249"/>
                    <a:pt x="2016" y="1248"/>
                    <a:pt x="2016" y="1247"/>
                  </a:cubicBezTo>
                  <a:cubicBezTo>
                    <a:pt x="2016" y="1247"/>
                    <a:pt x="2013" y="1247"/>
                    <a:pt x="2013" y="1247"/>
                  </a:cubicBezTo>
                  <a:lnTo>
                    <a:pt x="2011" y="1246"/>
                  </a:lnTo>
                  <a:lnTo>
                    <a:pt x="2009" y="1246"/>
                  </a:lnTo>
                  <a:lnTo>
                    <a:pt x="2007" y="1245"/>
                  </a:lnTo>
                  <a:lnTo>
                    <a:pt x="2006" y="1245"/>
                  </a:lnTo>
                  <a:lnTo>
                    <a:pt x="2002" y="1245"/>
                  </a:lnTo>
                  <a:cubicBezTo>
                    <a:pt x="1998" y="1244"/>
                    <a:pt x="1994" y="1245"/>
                    <a:pt x="1992" y="1245"/>
                  </a:cubicBezTo>
                  <a:cubicBezTo>
                    <a:pt x="1990" y="1246"/>
                    <a:pt x="1988" y="1247"/>
                    <a:pt x="1988" y="1248"/>
                  </a:cubicBezTo>
                  <a:cubicBezTo>
                    <a:pt x="1987" y="1249"/>
                    <a:pt x="1987" y="1251"/>
                    <a:pt x="1988" y="1253"/>
                  </a:cubicBezTo>
                  <a:cubicBezTo>
                    <a:pt x="1990" y="1261"/>
                    <a:pt x="1999" y="1270"/>
                    <a:pt x="2012" y="1278"/>
                  </a:cubicBezTo>
                  <a:lnTo>
                    <a:pt x="2017" y="1280"/>
                  </a:lnTo>
                  <a:lnTo>
                    <a:pt x="2017" y="1280"/>
                  </a:lnTo>
                  <a:cubicBezTo>
                    <a:pt x="2017" y="1280"/>
                    <a:pt x="2018" y="1281"/>
                    <a:pt x="2018" y="1281"/>
                  </a:cubicBezTo>
                  <a:lnTo>
                    <a:pt x="2021" y="1283"/>
                  </a:lnTo>
                  <a:cubicBezTo>
                    <a:pt x="2021" y="1283"/>
                    <a:pt x="2022" y="1283"/>
                    <a:pt x="2022" y="1283"/>
                  </a:cubicBezTo>
                  <a:cubicBezTo>
                    <a:pt x="2022" y="1283"/>
                    <a:pt x="2022" y="1283"/>
                    <a:pt x="2022" y="1283"/>
                  </a:cubicBezTo>
                  <a:cubicBezTo>
                    <a:pt x="2022" y="1283"/>
                    <a:pt x="2025" y="1285"/>
                    <a:pt x="2025" y="1285"/>
                  </a:cubicBezTo>
                  <a:lnTo>
                    <a:pt x="2028" y="1286"/>
                  </a:lnTo>
                  <a:lnTo>
                    <a:pt x="2032" y="1287"/>
                  </a:lnTo>
                  <a:cubicBezTo>
                    <a:pt x="2043" y="1291"/>
                    <a:pt x="2053" y="1292"/>
                    <a:pt x="2059" y="1290"/>
                  </a:cubicBezTo>
                  <a:cubicBezTo>
                    <a:pt x="2059" y="1290"/>
                    <a:pt x="2060" y="1290"/>
                    <a:pt x="2060" y="1290"/>
                  </a:cubicBezTo>
                  <a:lnTo>
                    <a:pt x="2059" y="1285"/>
                  </a:lnTo>
                  <a:cubicBezTo>
                    <a:pt x="2059" y="1285"/>
                    <a:pt x="2057" y="1274"/>
                    <a:pt x="2057" y="1273"/>
                  </a:cubicBezTo>
                  <a:cubicBezTo>
                    <a:pt x="2057" y="1273"/>
                    <a:pt x="2057" y="1273"/>
                    <a:pt x="2057" y="1273"/>
                  </a:cubicBezTo>
                  <a:close/>
                  <a:moveTo>
                    <a:pt x="1962" y="1142"/>
                  </a:moveTo>
                  <a:cubicBezTo>
                    <a:pt x="1960" y="1146"/>
                    <a:pt x="1947" y="1169"/>
                    <a:pt x="1946" y="1170"/>
                  </a:cubicBezTo>
                  <a:cubicBezTo>
                    <a:pt x="1948" y="1171"/>
                    <a:pt x="1971" y="1186"/>
                    <a:pt x="1975" y="1188"/>
                  </a:cubicBezTo>
                  <a:cubicBezTo>
                    <a:pt x="1974" y="1185"/>
                    <a:pt x="1970" y="1171"/>
                    <a:pt x="1970" y="1171"/>
                  </a:cubicBezTo>
                  <a:lnTo>
                    <a:pt x="1969" y="1169"/>
                  </a:lnTo>
                  <a:lnTo>
                    <a:pt x="1968" y="1164"/>
                  </a:lnTo>
                  <a:lnTo>
                    <a:pt x="1963" y="1145"/>
                  </a:lnTo>
                  <a:cubicBezTo>
                    <a:pt x="1963" y="1145"/>
                    <a:pt x="1962" y="1142"/>
                    <a:pt x="1962" y="1142"/>
                  </a:cubicBezTo>
                  <a:close/>
                  <a:moveTo>
                    <a:pt x="1952" y="1090"/>
                  </a:moveTo>
                  <a:lnTo>
                    <a:pt x="1947" y="1066"/>
                  </a:lnTo>
                  <a:cubicBezTo>
                    <a:pt x="1947" y="1066"/>
                    <a:pt x="1945" y="1052"/>
                    <a:pt x="1944" y="1047"/>
                  </a:cubicBezTo>
                  <a:cubicBezTo>
                    <a:pt x="1940" y="1055"/>
                    <a:pt x="1925" y="1083"/>
                    <a:pt x="1923" y="1085"/>
                  </a:cubicBezTo>
                  <a:cubicBezTo>
                    <a:pt x="1924" y="1086"/>
                    <a:pt x="1950" y="1103"/>
                    <a:pt x="1955" y="1106"/>
                  </a:cubicBezTo>
                  <a:cubicBezTo>
                    <a:pt x="1954" y="1101"/>
                    <a:pt x="1952" y="1093"/>
                    <a:pt x="1952" y="1093"/>
                  </a:cubicBezTo>
                  <a:lnTo>
                    <a:pt x="1952" y="1090"/>
                  </a:lnTo>
                  <a:close/>
                  <a:moveTo>
                    <a:pt x="1870" y="1288"/>
                  </a:moveTo>
                  <a:cubicBezTo>
                    <a:pt x="1871" y="1286"/>
                    <a:pt x="1897" y="1239"/>
                    <a:pt x="1898" y="1236"/>
                  </a:cubicBezTo>
                  <a:cubicBezTo>
                    <a:pt x="1896" y="1234"/>
                    <a:pt x="1858" y="1211"/>
                    <a:pt x="1855" y="1209"/>
                  </a:cubicBezTo>
                  <a:cubicBezTo>
                    <a:pt x="1853" y="1212"/>
                    <a:pt x="1827" y="1259"/>
                    <a:pt x="1827" y="1260"/>
                  </a:cubicBezTo>
                  <a:cubicBezTo>
                    <a:pt x="1830" y="1262"/>
                    <a:pt x="1867" y="1286"/>
                    <a:pt x="1870" y="1288"/>
                  </a:cubicBezTo>
                  <a:close/>
                  <a:moveTo>
                    <a:pt x="1953" y="1187"/>
                  </a:moveTo>
                  <a:cubicBezTo>
                    <a:pt x="1953" y="1187"/>
                    <a:pt x="1942" y="1180"/>
                    <a:pt x="1941" y="1180"/>
                  </a:cubicBezTo>
                  <a:cubicBezTo>
                    <a:pt x="1941" y="1181"/>
                    <a:pt x="1914" y="1229"/>
                    <a:pt x="1913" y="1232"/>
                  </a:cubicBezTo>
                  <a:cubicBezTo>
                    <a:pt x="1915" y="1234"/>
                    <a:pt x="1946" y="1253"/>
                    <a:pt x="1946" y="1253"/>
                  </a:cubicBezTo>
                  <a:cubicBezTo>
                    <a:pt x="1946" y="1253"/>
                    <a:pt x="1956" y="1260"/>
                    <a:pt x="1959" y="1262"/>
                  </a:cubicBezTo>
                  <a:cubicBezTo>
                    <a:pt x="1961" y="1258"/>
                    <a:pt x="1982" y="1213"/>
                    <a:pt x="1983" y="1212"/>
                  </a:cubicBezTo>
                  <a:cubicBezTo>
                    <a:pt x="1983" y="1210"/>
                    <a:pt x="1981" y="1205"/>
                    <a:pt x="1980" y="1204"/>
                  </a:cubicBezTo>
                  <a:cubicBezTo>
                    <a:pt x="1979" y="1204"/>
                    <a:pt x="1953" y="1187"/>
                    <a:pt x="1953" y="1187"/>
                  </a:cubicBezTo>
                  <a:close/>
                  <a:moveTo>
                    <a:pt x="1950" y="1281"/>
                  </a:moveTo>
                  <a:lnTo>
                    <a:pt x="1951" y="1278"/>
                  </a:lnTo>
                  <a:cubicBezTo>
                    <a:pt x="1951" y="1278"/>
                    <a:pt x="1953" y="1276"/>
                    <a:pt x="1953" y="1276"/>
                  </a:cubicBezTo>
                  <a:cubicBezTo>
                    <a:pt x="1953" y="1276"/>
                    <a:pt x="1954" y="1273"/>
                    <a:pt x="1955" y="1272"/>
                  </a:cubicBezTo>
                  <a:cubicBezTo>
                    <a:pt x="1952" y="1270"/>
                    <a:pt x="1911" y="1244"/>
                    <a:pt x="1907" y="1242"/>
                  </a:cubicBezTo>
                  <a:cubicBezTo>
                    <a:pt x="1906" y="1245"/>
                    <a:pt x="1880" y="1291"/>
                    <a:pt x="1879" y="1293"/>
                  </a:cubicBezTo>
                  <a:cubicBezTo>
                    <a:pt x="1881" y="1294"/>
                    <a:pt x="1891" y="1300"/>
                    <a:pt x="1891" y="1300"/>
                  </a:cubicBezTo>
                  <a:lnTo>
                    <a:pt x="1891" y="1301"/>
                  </a:lnTo>
                  <a:cubicBezTo>
                    <a:pt x="1891" y="1301"/>
                    <a:pt x="1928" y="1324"/>
                    <a:pt x="1930" y="1325"/>
                  </a:cubicBezTo>
                  <a:cubicBezTo>
                    <a:pt x="1931" y="1321"/>
                    <a:pt x="1950" y="1281"/>
                    <a:pt x="1950" y="1281"/>
                  </a:cubicBezTo>
                  <a:close/>
                  <a:moveTo>
                    <a:pt x="1992" y="1200"/>
                  </a:moveTo>
                  <a:lnTo>
                    <a:pt x="1991" y="1200"/>
                  </a:lnTo>
                  <a:cubicBezTo>
                    <a:pt x="1991" y="1200"/>
                    <a:pt x="1990" y="1200"/>
                    <a:pt x="1990" y="1200"/>
                  </a:cubicBezTo>
                  <a:cubicBezTo>
                    <a:pt x="1991" y="1201"/>
                    <a:pt x="1991" y="1203"/>
                    <a:pt x="1991" y="1203"/>
                  </a:cubicBezTo>
                  <a:cubicBezTo>
                    <a:pt x="1991" y="1203"/>
                    <a:pt x="1993" y="1207"/>
                    <a:pt x="1993" y="1207"/>
                  </a:cubicBezTo>
                  <a:lnTo>
                    <a:pt x="1995" y="1211"/>
                  </a:lnTo>
                  <a:cubicBezTo>
                    <a:pt x="1999" y="1221"/>
                    <a:pt x="2003" y="1229"/>
                    <a:pt x="2007" y="1235"/>
                  </a:cubicBezTo>
                  <a:cubicBezTo>
                    <a:pt x="2008" y="1235"/>
                    <a:pt x="2008" y="1235"/>
                    <a:pt x="2009" y="1235"/>
                  </a:cubicBezTo>
                  <a:cubicBezTo>
                    <a:pt x="2009" y="1235"/>
                    <a:pt x="2009" y="1235"/>
                    <a:pt x="2009" y="1235"/>
                  </a:cubicBezTo>
                  <a:cubicBezTo>
                    <a:pt x="2009" y="1235"/>
                    <a:pt x="2009" y="1234"/>
                    <a:pt x="2009" y="1234"/>
                  </a:cubicBezTo>
                  <a:cubicBezTo>
                    <a:pt x="2009" y="1234"/>
                    <a:pt x="2004" y="1227"/>
                    <a:pt x="2004" y="1227"/>
                  </a:cubicBezTo>
                  <a:cubicBezTo>
                    <a:pt x="2001" y="1223"/>
                    <a:pt x="1999" y="1219"/>
                    <a:pt x="1998" y="1216"/>
                  </a:cubicBezTo>
                  <a:lnTo>
                    <a:pt x="1997" y="1215"/>
                  </a:lnTo>
                  <a:lnTo>
                    <a:pt x="1997" y="1214"/>
                  </a:lnTo>
                  <a:cubicBezTo>
                    <a:pt x="1997" y="1214"/>
                    <a:pt x="1995" y="1209"/>
                    <a:pt x="1995" y="1209"/>
                  </a:cubicBezTo>
                  <a:cubicBezTo>
                    <a:pt x="1995" y="1209"/>
                    <a:pt x="1994" y="1205"/>
                    <a:pt x="1994" y="1205"/>
                  </a:cubicBezTo>
                  <a:cubicBezTo>
                    <a:pt x="1994" y="1204"/>
                    <a:pt x="1994" y="1204"/>
                    <a:pt x="1994" y="1204"/>
                  </a:cubicBezTo>
                  <a:cubicBezTo>
                    <a:pt x="1994" y="1204"/>
                    <a:pt x="1994" y="1202"/>
                    <a:pt x="1994" y="1200"/>
                  </a:cubicBezTo>
                  <a:cubicBezTo>
                    <a:pt x="1993" y="1200"/>
                    <a:pt x="1992" y="1200"/>
                    <a:pt x="1992" y="1200"/>
                  </a:cubicBezTo>
                  <a:close/>
                  <a:moveTo>
                    <a:pt x="1968" y="1268"/>
                  </a:moveTo>
                  <a:cubicBezTo>
                    <a:pt x="1971" y="1269"/>
                    <a:pt x="1991" y="1282"/>
                    <a:pt x="1992" y="1282"/>
                  </a:cubicBezTo>
                  <a:cubicBezTo>
                    <a:pt x="1994" y="1282"/>
                    <a:pt x="1996" y="1281"/>
                    <a:pt x="1997" y="1281"/>
                  </a:cubicBezTo>
                  <a:cubicBezTo>
                    <a:pt x="1987" y="1273"/>
                    <a:pt x="1980" y="1264"/>
                    <a:pt x="1978" y="1256"/>
                  </a:cubicBezTo>
                  <a:cubicBezTo>
                    <a:pt x="1977" y="1254"/>
                    <a:pt x="1977" y="1252"/>
                    <a:pt x="1977" y="1250"/>
                  </a:cubicBezTo>
                  <a:cubicBezTo>
                    <a:pt x="1977" y="1250"/>
                    <a:pt x="1977" y="1250"/>
                    <a:pt x="1977" y="1250"/>
                  </a:cubicBezTo>
                  <a:cubicBezTo>
                    <a:pt x="1975" y="1253"/>
                    <a:pt x="1970" y="1265"/>
                    <a:pt x="1968" y="1268"/>
                  </a:cubicBezTo>
                  <a:close/>
                  <a:moveTo>
                    <a:pt x="1982" y="1239"/>
                  </a:moveTo>
                  <a:cubicBezTo>
                    <a:pt x="1984" y="1237"/>
                    <a:pt x="1986" y="1236"/>
                    <a:pt x="1989" y="1235"/>
                  </a:cubicBezTo>
                  <a:cubicBezTo>
                    <a:pt x="1990" y="1235"/>
                    <a:pt x="1992" y="1235"/>
                    <a:pt x="1994" y="1234"/>
                  </a:cubicBezTo>
                  <a:cubicBezTo>
                    <a:pt x="1992" y="1231"/>
                    <a:pt x="1991" y="1228"/>
                    <a:pt x="1989" y="1224"/>
                  </a:cubicBezTo>
                  <a:cubicBezTo>
                    <a:pt x="1987" y="1229"/>
                    <a:pt x="1983" y="1236"/>
                    <a:pt x="1982" y="1239"/>
                  </a:cubicBezTo>
                  <a:close/>
                  <a:moveTo>
                    <a:pt x="1917" y="1412"/>
                  </a:moveTo>
                  <a:cubicBezTo>
                    <a:pt x="1914" y="1412"/>
                    <a:pt x="1911" y="1413"/>
                    <a:pt x="1909" y="1413"/>
                  </a:cubicBezTo>
                  <a:cubicBezTo>
                    <a:pt x="1852" y="1423"/>
                    <a:pt x="1823" y="1440"/>
                    <a:pt x="1809" y="1450"/>
                  </a:cubicBezTo>
                  <a:cubicBezTo>
                    <a:pt x="1808" y="1451"/>
                    <a:pt x="1808" y="1452"/>
                    <a:pt x="1807" y="1452"/>
                  </a:cubicBezTo>
                  <a:cubicBezTo>
                    <a:pt x="1807" y="1452"/>
                    <a:pt x="1807" y="1453"/>
                    <a:pt x="1807" y="1453"/>
                  </a:cubicBezTo>
                  <a:cubicBezTo>
                    <a:pt x="1807" y="1453"/>
                    <a:pt x="1806" y="1453"/>
                    <a:pt x="1805" y="1454"/>
                  </a:cubicBezTo>
                  <a:cubicBezTo>
                    <a:pt x="1806" y="1454"/>
                    <a:pt x="1806" y="1454"/>
                    <a:pt x="1806" y="1454"/>
                  </a:cubicBezTo>
                  <a:cubicBezTo>
                    <a:pt x="1809" y="1456"/>
                    <a:pt x="1811" y="1457"/>
                    <a:pt x="1814" y="1459"/>
                  </a:cubicBezTo>
                  <a:cubicBezTo>
                    <a:pt x="1844" y="1480"/>
                    <a:pt x="1883" y="1528"/>
                    <a:pt x="1925" y="1579"/>
                  </a:cubicBezTo>
                  <a:cubicBezTo>
                    <a:pt x="1976" y="1640"/>
                    <a:pt x="2034" y="1710"/>
                    <a:pt x="2082" y="1742"/>
                  </a:cubicBezTo>
                  <a:cubicBezTo>
                    <a:pt x="2107" y="1759"/>
                    <a:pt x="2142" y="1770"/>
                    <a:pt x="2188" y="1776"/>
                  </a:cubicBezTo>
                  <a:lnTo>
                    <a:pt x="2205" y="1778"/>
                  </a:lnTo>
                  <a:cubicBezTo>
                    <a:pt x="2223" y="1780"/>
                    <a:pt x="2243" y="1780"/>
                    <a:pt x="2263" y="1781"/>
                  </a:cubicBezTo>
                  <a:lnTo>
                    <a:pt x="2277" y="1780"/>
                  </a:lnTo>
                  <a:cubicBezTo>
                    <a:pt x="2277" y="1780"/>
                    <a:pt x="2313" y="1779"/>
                    <a:pt x="2313" y="1779"/>
                  </a:cubicBezTo>
                  <a:lnTo>
                    <a:pt x="2325" y="1779"/>
                  </a:lnTo>
                  <a:cubicBezTo>
                    <a:pt x="2325" y="1779"/>
                    <a:pt x="2329" y="1778"/>
                    <a:pt x="2329" y="1778"/>
                  </a:cubicBezTo>
                  <a:lnTo>
                    <a:pt x="2345" y="1777"/>
                  </a:lnTo>
                  <a:cubicBezTo>
                    <a:pt x="2345" y="1777"/>
                    <a:pt x="2361" y="1776"/>
                    <a:pt x="2370" y="1775"/>
                  </a:cubicBezTo>
                  <a:cubicBezTo>
                    <a:pt x="2296" y="1743"/>
                    <a:pt x="2245" y="1690"/>
                    <a:pt x="2215" y="1650"/>
                  </a:cubicBezTo>
                  <a:lnTo>
                    <a:pt x="2206" y="1637"/>
                  </a:lnTo>
                  <a:cubicBezTo>
                    <a:pt x="2196" y="1623"/>
                    <a:pt x="2186" y="1607"/>
                    <a:pt x="2179" y="1593"/>
                  </a:cubicBezTo>
                  <a:cubicBezTo>
                    <a:pt x="2179" y="1593"/>
                    <a:pt x="2178" y="1592"/>
                    <a:pt x="2178" y="1592"/>
                  </a:cubicBezTo>
                  <a:cubicBezTo>
                    <a:pt x="2176" y="1600"/>
                    <a:pt x="2172" y="1607"/>
                    <a:pt x="2167" y="1613"/>
                  </a:cubicBezTo>
                  <a:cubicBezTo>
                    <a:pt x="2163" y="1619"/>
                    <a:pt x="2158" y="1624"/>
                    <a:pt x="2152" y="1629"/>
                  </a:cubicBezTo>
                  <a:cubicBezTo>
                    <a:pt x="2131" y="1646"/>
                    <a:pt x="2102" y="1655"/>
                    <a:pt x="2066" y="1657"/>
                  </a:cubicBezTo>
                  <a:cubicBezTo>
                    <a:pt x="2036" y="1658"/>
                    <a:pt x="2011" y="1650"/>
                    <a:pt x="1991" y="1631"/>
                  </a:cubicBezTo>
                  <a:cubicBezTo>
                    <a:pt x="1951" y="1592"/>
                    <a:pt x="1950" y="1524"/>
                    <a:pt x="1950" y="1521"/>
                  </a:cubicBezTo>
                  <a:lnTo>
                    <a:pt x="1950" y="1516"/>
                  </a:lnTo>
                  <a:lnTo>
                    <a:pt x="1955" y="1515"/>
                  </a:lnTo>
                  <a:cubicBezTo>
                    <a:pt x="1970" y="1510"/>
                    <a:pt x="1989" y="1508"/>
                    <a:pt x="2015" y="1508"/>
                  </a:cubicBezTo>
                  <a:lnTo>
                    <a:pt x="2026" y="1508"/>
                  </a:lnTo>
                  <a:cubicBezTo>
                    <a:pt x="2039" y="1509"/>
                    <a:pt x="2055" y="1510"/>
                    <a:pt x="2073" y="1511"/>
                  </a:cubicBezTo>
                  <a:lnTo>
                    <a:pt x="2083" y="1512"/>
                  </a:lnTo>
                  <a:lnTo>
                    <a:pt x="2159" y="1520"/>
                  </a:lnTo>
                  <a:lnTo>
                    <a:pt x="2200" y="1524"/>
                  </a:lnTo>
                  <a:lnTo>
                    <a:pt x="2217" y="1526"/>
                  </a:lnTo>
                  <a:lnTo>
                    <a:pt x="2363" y="1542"/>
                  </a:lnTo>
                  <a:cubicBezTo>
                    <a:pt x="2540" y="1559"/>
                    <a:pt x="2634" y="1474"/>
                    <a:pt x="2664" y="1441"/>
                  </a:cubicBezTo>
                  <a:cubicBezTo>
                    <a:pt x="2565" y="1466"/>
                    <a:pt x="2433" y="1450"/>
                    <a:pt x="2294" y="1431"/>
                  </a:cubicBezTo>
                  <a:cubicBezTo>
                    <a:pt x="2291" y="1430"/>
                    <a:pt x="2289" y="1430"/>
                    <a:pt x="2287" y="1430"/>
                  </a:cubicBezTo>
                  <a:cubicBezTo>
                    <a:pt x="2286" y="1430"/>
                    <a:pt x="2286" y="1430"/>
                    <a:pt x="2286" y="1430"/>
                  </a:cubicBezTo>
                  <a:cubicBezTo>
                    <a:pt x="2284" y="1429"/>
                    <a:pt x="2281" y="1429"/>
                    <a:pt x="2279" y="1429"/>
                  </a:cubicBezTo>
                  <a:cubicBezTo>
                    <a:pt x="2238" y="1423"/>
                    <a:pt x="2196" y="1418"/>
                    <a:pt x="2155" y="1413"/>
                  </a:cubicBezTo>
                  <a:cubicBezTo>
                    <a:pt x="2151" y="1413"/>
                    <a:pt x="2147" y="1412"/>
                    <a:pt x="2142" y="1412"/>
                  </a:cubicBezTo>
                  <a:cubicBezTo>
                    <a:pt x="2138" y="1411"/>
                    <a:pt x="2134" y="1411"/>
                    <a:pt x="2129" y="1410"/>
                  </a:cubicBezTo>
                  <a:cubicBezTo>
                    <a:pt x="2113" y="1409"/>
                    <a:pt x="2097" y="1408"/>
                    <a:pt x="2081" y="1407"/>
                  </a:cubicBezTo>
                  <a:cubicBezTo>
                    <a:pt x="2071" y="1406"/>
                    <a:pt x="2062" y="1406"/>
                    <a:pt x="2052" y="1405"/>
                  </a:cubicBezTo>
                  <a:cubicBezTo>
                    <a:pt x="2052" y="1405"/>
                    <a:pt x="2051" y="1405"/>
                    <a:pt x="2050" y="1405"/>
                  </a:cubicBezTo>
                  <a:cubicBezTo>
                    <a:pt x="2028" y="1404"/>
                    <a:pt x="2007" y="1404"/>
                    <a:pt x="1988" y="1405"/>
                  </a:cubicBezTo>
                  <a:cubicBezTo>
                    <a:pt x="1980" y="1405"/>
                    <a:pt x="1972" y="1406"/>
                    <a:pt x="1964" y="1406"/>
                  </a:cubicBezTo>
                  <a:cubicBezTo>
                    <a:pt x="1950" y="1407"/>
                    <a:pt x="1938" y="1409"/>
                    <a:pt x="1926" y="1410"/>
                  </a:cubicBezTo>
                  <a:cubicBezTo>
                    <a:pt x="1923" y="1411"/>
                    <a:pt x="1920" y="1411"/>
                    <a:pt x="1917" y="1412"/>
                  </a:cubicBezTo>
                  <a:close/>
                  <a:moveTo>
                    <a:pt x="2142" y="2746"/>
                  </a:moveTo>
                  <a:cubicBezTo>
                    <a:pt x="2143" y="2747"/>
                    <a:pt x="2144" y="2748"/>
                    <a:pt x="2144" y="2749"/>
                  </a:cubicBezTo>
                  <a:cubicBezTo>
                    <a:pt x="2144" y="2749"/>
                    <a:pt x="2145" y="2749"/>
                    <a:pt x="2145" y="2749"/>
                  </a:cubicBezTo>
                  <a:cubicBezTo>
                    <a:pt x="2176" y="2781"/>
                    <a:pt x="2230" y="2795"/>
                    <a:pt x="2306" y="2789"/>
                  </a:cubicBezTo>
                  <a:cubicBezTo>
                    <a:pt x="2308" y="2789"/>
                    <a:pt x="2310" y="2789"/>
                    <a:pt x="2312" y="2789"/>
                  </a:cubicBezTo>
                  <a:cubicBezTo>
                    <a:pt x="2314" y="2788"/>
                    <a:pt x="2316" y="2788"/>
                    <a:pt x="2318" y="2788"/>
                  </a:cubicBezTo>
                  <a:cubicBezTo>
                    <a:pt x="2330" y="2787"/>
                    <a:pt x="2342" y="2785"/>
                    <a:pt x="2354" y="2783"/>
                  </a:cubicBezTo>
                  <a:cubicBezTo>
                    <a:pt x="2438" y="2740"/>
                    <a:pt x="2482" y="2651"/>
                    <a:pt x="2502" y="2599"/>
                  </a:cubicBezTo>
                  <a:cubicBezTo>
                    <a:pt x="2493" y="2602"/>
                    <a:pt x="2484" y="2606"/>
                    <a:pt x="2475" y="2609"/>
                  </a:cubicBezTo>
                  <a:cubicBezTo>
                    <a:pt x="2431" y="2685"/>
                    <a:pt x="2380" y="2732"/>
                    <a:pt x="2323" y="2748"/>
                  </a:cubicBezTo>
                  <a:cubicBezTo>
                    <a:pt x="2259" y="2766"/>
                    <a:pt x="2212" y="2738"/>
                    <a:pt x="2210" y="2736"/>
                  </a:cubicBezTo>
                  <a:lnTo>
                    <a:pt x="2209" y="2735"/>
                  </a:lnTo>
                  <a:lnTo>
                    <a:pt x="2213" y="2723"/>
                  </a:lnTo>
                  <a:lnTo>
                    <a:pt x="2215" y="2723"/>
                  </a:lnTo>
                  <a:cubicBezTo>
                    <a:pt x="2336" y="2738"/>
                    <a:pt x="2395" y="2656"/>
                    <a:pt x="2416" y="2616"/>
                  </a:cubicBezTo>
                  <a:cubicBezTo>
                    <a:pt x="2401" y="2616"/>
                    <a:pt x="2392" y="2614"/>
                    <a:pt x="2391" y="2614"/>
                  </a:cubicBezTo>
                  <a:lnTo>
                    <a:pt x="2366" y="2608"/>
                  </a:lnTo>
                  <a:lnTo>
                    <a:pt x="2391" y="2600"/>
                  </a:lnTo>
                  <a:cubicBezTo>
                    <a:pt x="2393" y="2599"/>
                    <a:pt x="2396" y="2598"/>
                    <a:pt x="2398" y="2597"/>
                  </a:cubicBezTo>
                  <a:cubicBezTo>
                    <a:pt x="2383" y="2598"/>
                    <a:pt x="2368" y="2598"/>
                    <a:pt x="2353" y="2596"/>
                  </a:cubicBezTo>
                  <a:cubicBezTo>
                    <a:pt x="2335" y="2622"/>
                    <a:pt x="2297" y="2667"/>
                    <a:pt x="2242" y="2680"/>
                  </a:cubicBezTo>
                  <a:cubicBezTo>
                    <a:pt x="2202" y="2690"/>
                    <a:pt x="2160" y="2680"/>
                    <a:pt x="2116" y="2651"/>
                  </a:cubicBezTo>
                  <a:cubicBezTo>
                    <a:pt x="2116" y="2657"/>
                    <a:pt x="2115" y="2663"/>
                    <a:pt x="2115" y="2669"/>
                  </a:cubicBezTo>
                  <a:cubicBezTo>
                    <a:pt x="2115" y="2690"/>
                    <a:pt x="2119" y="2719"/>
                    <a:pt x="2140" y="2744"/>
                  </a:cubicBezTo>
                  <a:cubicBezTo>
                    <a:pt x="2140" y="2745"/>
                    <a:pt x="2141" y="2745"/>
                    <a:pt x="2142" y="2746"/>
                  </a:cubicBezTo>
                  <a:close/>
                  <a:moveTo>
                    <a:pt x="2381" y="2828"/>
                  </a:moveTo>
                  <a:cubicBezTo>
                    <a:pt x="2390" y="2824"/>
                    <a:pt x="2399" y="2819"/>
                    <a:pt x="2408" y="2814"/>
                  </a:cubicBezTo>
                  <a:cubicBezTo>
                    <a:pt x="2409" y="2814"/>
                    <a:pt x="2410" y="2814"/>
                    <a:pt x="2411" y="2813"/>
                  </a:cubicBezTo>
                  <a:cubicBezTo>
                    <a:pt x="2412" y="2813"/>
                    <a:pt x="2413" y="2812"/>
                    <a:pt x="2414" y="2812"/>
                  </a:cubicBezTo>
                  <a:cubicBezTo>
                    <a:pt x="2490" y="2772"/>
                    <a:pt x="2565" y="2728"/>
                    <a:pt x="2639" y="2678"/>
                  </a:cubicBezTo>
                  <a:cubicBezTo>
                    <a:pt x="2651" y="2660"/>
                    <a:pt x="2663" y="2641"/>
                    <a:pt x="2674" y="2621"/>
                  </a:cubicBezTo>
                  <a:cubicBezTo>
                    <a:pt x="2666" y="2626"/>
                    <a:pt x="2660" y="2628"/>
                    <a:pt x="2660" y="2628"/>
                  </a:cubicBezTo>
                  <a:lnTo>
                    <a:pt x="2654" y="2631"/>
                  </a:lnTo>
                  <a:lnTo>
                    <a:pt x="2651" y="2626"/>
                  </a:lnTo>
                  <a:cubicBezTo>
                    <a:pt x="2641" y="2608"/>
                    <a:pt x="2634" y="2585"/>
                    <a:pt x="2630" y="2558"/>
                  </a:cubicBezTo>
                  <a:cubicBezTo>
                    <a:pt x="2552" y="2771"/>
                    <a:pt x="2473" y="2756"/>
                    <a:pt x="2469" y="2755"/>
                  </a:cubicBezTo>
                  <a:lnTo>
                    <a:pt x="2451" y="2751"/>
                  </a:lnTo>
                  <a:lnTo>
                    <a:pt x="2468" y="2742"/>
                  </a:lnTo>
                  <a:cubicBezTo>
                    <a:pt x="2527" y="2710"/>
                    <a:pt x="2546" y="2620"/>
                    <a:pt x="2552" y="2566"/>
                  </a:cubicBezTo>
                  <a:cubicBezTo>
                    <a:pt x="2546" y="2572"/>
                    <a:pt x="2539" y="2577"/>
                    <a:pt x="2533" y="2581"/>
                  </a:cubicBezTo>
                  <a:cubicBezTo>
                    <a:pt x="2533" y="2581"/>
                    <a:pt x="2522" y="2588"/>
                    <a:pt x="2520" y="2589"/>
                  </a:cubicBezTo>
                  <a:cubicBezTo>
                    <a:pt x="2503" y="2639"/>
                    <a:pt x="2463" y="2730"/>
                    <a:pt x="2383" y="2782"/>
                  </a:cubicBezTo>
                  <a:cubicBezTo>
                    <a:pt x="2374" y="2788"/>
                    <a:pt x="2366" y="2793"/>
                    <a:pt x="2357" y="2797"/>
                  </a:cubicBezTo>
                  <a:cubicBezTo>
                    <a:pt x="2357" y="2797"/>
                    <a:pt x="2357" y="2797"/>
                    <a:pt x="2357" y="2797"/>
                  </a:cubicBezTo>
                  <a:cubicBezTo>
                    <a:pt x="2356" y="2798"/>
                    <a:pt x="2355" y="2798"/>
                    <a:pt x="2354" y="2799"/>
                  </a:cubicBezTo>
                  <a:cubicBezTo>
                    <a:pt x="2353" y="2799"/>
                    <a:pt x="2352" y="2800"/>
                    <a:pt x="2351" y="2800"/>
                  </a:cubicBezTo>
                  <a:cubicBezTo>
                    <a:pt x="2331" y="2809"/>
                    <a:pt x="2310" y="2815"/>
                    <a:pt x="2289" y="2819"/>
                  </a:cubicBezTo>
                  <a:cubicBezTo>
                    <a:pt x="2311" y="2824"/>
                    <a:pt x="2343" y="2830"/>
                    <a:pt x="2381" y="2828"/>
                  </a:cubicBezTo>
                  <a:close/>
                  <a:moveTo>
                    <a:pt x="2816" y="2019"/>
                  </a:moveTo>
                  <a:cubicBezTo>
                    <a:pt x="2805" y="2014"/>
                    <a:pt x="2793" y="2009"/>
                    <a:pt x="2782" y="2004"/>
                  </a:cubicBezTo>
                  <a:cubicBezTo>
                    <a:pt x="2786" y="2019"/>
                    <a:pt x="2790" y="2035"/>
                    <a:pt x="2794" y="2051"/>
                  </a:cubicBezTo>
                  <a:cubicBezTo>
                    <a:pt x="2829" y="2091"/>
                    <a:pt x="2872" y="2156"/>
                    <a:pt x="2900" y="2201"/>
                  </a:cubicBezTo>
                  <a:cubicBezTo>
                    <a:pt x="2875" y="2140"/>
                    <a:pt x="2831" y="2049"/>
                    <a:pt x="2816" y="2019"/>
                  </a:cubicBezTo>
                  <a:close/>
                  <a:moveTo>
                    <a:pt x="2836" y="2026"/>
                  </a:moveTo>
                  <a:cubicBezTo>
                    <a:pt x="2872" y="2101"/>
                    <a:pt x="2931" y="2226"/>
                    <a:pt x="2931" y="2254"/>
                  </a:cubicBezTo>
                  <a:lnTo>
                    <a:pt x="2931" y="2280"/>
                  </a:lnTo>
                  <a:lnTo>
                    <a:pt x="2918" y="2258"/>
                  </a:lnTo>
                  <a:cubicBezTo>
                    <a:pt x="2918" y="2257"/>
                    <a:pt x="2854" y="2148"/>
                    <a:pt x="2800" y="2080"/>
                  </a:cubicBezTo>
                  <a:cubicBezTo>
                    <a:pt x="2807" y="2119"/>
                    <a:pt x="2811" y="2154"/>
                    <a:pt x="2811" y="2185"/>
                  </a:cubicBezTo>
                  <a:cubicBezTo>
                    <a:pt x="2811" y="2186"/>
                    <a:pt x="2811" y="2186"/>
                    <a:pt x="2811" y="2187"/>
                  </a:cubicBezTo>
                  <a:cubicBezTo>
                    <a:pt x="2812" y="2188"/>
                    <a:pt x="2837" y="2221"/>
                    <a:pt x="2837" y="2221"/>
                  </a:cubicBezTo>
                  <a:lnTo>
                    <a:pt x="2848" y="2235"/>
                  </a:lnTo>
                  <a:cubicBezTo>
                    <a:pt x="2860" y="2250"/>
                    <a:pt x="2871" y="2263"/>
                    <a:pt x="2882" y="2275"/>
                  </a:cubicBezTo>
                  <a:lnTo>
                    <a:pt x="2895" y="2289"/>
                  </a:lnTo>
                  <a:cubicBezTo>
                    <a:pt x="2917" y="2312"/>
                    <a:pt x="2938" y="2330"/>
                    <a:pt x="2956" y="2341"/>
                  </a:cubicBezTo>
                  <a:cubicBezTo>
                    <a:pt x="2958" y="2330"/>
                    <a:pt x="2959" y="2315"/>
                    <a:pt x="2959" y="2295"/>
                  </a:cubicBezTo>
                  <a:cubicBezTo>
                    <a:pt x="2959" y="2236"/>
                    <a:pt x="2946" y="2123"/>
                    <a:pt x="2862" y="2036"/>
                  </a:cubicBezTo>
                  <a:cubicBezTo>
                    <a:pt x="2862" y="2036"/>
                    <a:pt x="2842" y="2029"/>
                    <a:pt x="2836" y="2026"/>
                  </a:cubicBezTo>
                  <a:close/>
                  <a:moveTo>
                    <a:pt x="2836" y="2279"/>
                  </a:moveTo>
                  <a:cubicBezTo>
                    <a:pt x="2836" y="2267"/>
                    <a:pt x="2835" y="2254"/>
                    <a:pt x="2835" y="2242"/>
                  </a:cubicBezTo>
                  <a:cubicBezTo>
                    <a:pt x="2826" y="2231"/>
                    <a:pt x="2818" y="2221"/>
                    <a:pt x="2810" y="2210"/>
                  </a:cubicBezTo>
                  <a:cubicBezTo>
                    <a:pt x="2810" y="2211"/>
                    <a:pt x="2810" y="2220"/>
                    <a:pt x="2810" y="2220"/>
                  </a:cubicBezTo>
                  <a:lnTo>
                    <a:pt x="2800" y="2215"/>
                  </a:lnTo>
                  <a:cubicBezTo>
                    <a:pt x="2800" y="2215"/>
                    <a:pt x="2790" y="2210"/>
                    <a:pt x="2774" y="2199"/>
                  </a:cubicBezTo>
                  <a:cubicBezTo>
                    <a:pt x="2789" y="2246"/>
                    <a:pt x="2815" y="2328"/>
                    <a:pt x="2829" y="2391"/>
                  </a:cubicBezTo>
                  <a:cubicBezTo>
                    <a:pt x="2833" y="2361"/>
                    <a:pt x="2836" y="2320"/>
                    <a:pt x="2836" y="2279"/>
                  </a:cubicBezTo>
                  <a:close/>
                  <a:moveTo>
                    <a:pt x="2684" y="1833"/>
                  </a:moveTo>
                  <a:cubicBezTo>
                    <a:pt x="2655" y="1836"/>
                    <a:pt x="2624" y="1834"/>
                    <a:pt x="2593" y="1829"/>
                  </a:cubicBezTo>
                  <a:cubicBezTo>
                    <a:pt x="2597" y="1836"/>
                    <a:pt x="2601" y="1843"/>
                    <a:pt x="2604" y="1850"/>
                  </a:cubicBezTo>
                  <a:cubicBezTo>
                    <a:pt x="2745" y="1937"/>
                    <a:pt x="2794" y="1960"/>
                    <a:pt x="2810" y="1965"/>
                  </a:cubicBezTo>
                  <a:cubicBezTo>
                    <a:pt x="2810" y="1964"/>
                    <a:pt x="2809" y="1963"/>
                    <a:pt x="2809" y="1963"/>
                  </a:cubicBezTo>
                  <a:lnTo>
                    <a:pt x="2809" y="1964"/>
                  </a:lnTo>
                  <a:cubicBezTo>
                    <a:pt x="2786" y="1932"/>
                    <a:pt x="2721" y="1869"/>
                    <a:pt x="2684" y="1833"/>
                  </a:cubicBezTo>
                  <a:close/>
                  <a:moveTo>
                    <a:pt x="2567" y="2551"/>
                  </a:moveTo>
                  <a:cubicBezTo>
                    <a:pt x="2564" y="2599"/>
                    <a:pt x="2551" y="2683"/>
                    <a:pt x="2504" y="2731"/>
                  </a:cubicBezTo>
                  <a:cubicBezTo>
                    <a:pt x="2533" y="2714"/>
                    <a:pt x="2580" y="2664"/>
                    <a:pt x="2627" y="2524"/>
                  </a:cubicBezTo>
                  <a:cubicBezTo>
                    <a:pt x="2627" y="2519"/>
                    <a:pt x="2627" y="2513"/>
                    <a:pt x="2627" y="2508"/>
                  </a:cubicBezTo>
                  <a:cubicBezTo>
                    <a:pt x="2627" y="2489"/>
                    <a:pt x="2628" y="2469"/>
                    <a:pt x="2631" y="2447"/>
                  </a:cubicBezTo>
                  <a:cubicBezTo>
                    <a:pt x="2614" y="2490"/>
                    <a:pt x="2593" y="2525"/>
                    <a:pt x="2567" y="2551"/>
                  </a:cubicBezTo>
                  <a:close/>
                  <a:moveTo>
                    <a:pt x="2399" y="1785"/>
                  </a:moveTo>
                  <a:cubicBezTo>
                    <a:pt x="2398" y="1785"/>
                    <a:pt x="2386" y="1787"/>
                    <a:pt x="2365" y="1790"/>
                  </a:cubicBezTo>
                  <a:cubicBezTo>
                    <a:pt x="2388" y="1804"/>
                    <a:pt x="2413" y="1819"/>
                    <a:pt x="2440" y="1835"/>
                  </a:cubicBezTo>
                  <a:lnTo>
                    <a:pt x="2463" y="1848"/>
                  </a:lnTo>
                  <a:lnTo>
                    <a:pt x="2519" y="1879"/>
                  </a:lnTo>
                  <a:lnTo>
                    <a:pt x="2538" y="1889"/>
                  </a:lnTo>
                  <a:lnTo>
                    <a:pt x="2560" y="1901"/>
                  </a:lnTo>
                  <a:lnTo>
                    <a:pt x="2579" y="1911"/>
                  </a:lnTo>
                  <a:cubicBezTo>
                    <a:pt x="2579" y="1911"/>
                    <a:pt x="2613" y="1928"/>
                    <a:pt x="2619" y="1932"/>
                  </a:cubicBezTo>
                  <a:cubicBezTo>
                    <a:pt x="2619" y="1928"/>
                    <a:pt x="2616" y="1916"/>
                    <a:pt x="2616" y="1916"/>
                  </a:cubicBezTo>
                  <a:cubicBezTo>
                    <a:pt x="2613" y="1909"/>
                    <a:pt x="2611" y="1902"/>
                    <a:pt x="2609" y="1895"/>
                  </a:cubicBezTo>
                  <a:lnTo>
                    <a:pt x="2600" y="1874"/>
                  </a:lnTo>
                  <a:lnTo>
                    <a:pt x="2592" y="1859"/>
                  </a:lnTo>
                  <a:lnTo>
                    <a:pt x="2583" y="1841"/>
                  </a:lnTo>
                  <a:lnTo>
                    <a:pt x="2573" y="1824"/>
                  </a:lnTo>
                  <a:lnTo>
                    <a:pt x="2565" y="1812"/>
                  </a:lnTo>
                  <a:cubicBezTo>
                    <a:pt x="2552" y="1792"/>
                    <a:pt x="2536" y="1772"/>
                    <a:pt x="2519" y="1751"/>
                  </a:cubicBezTo>
                  <a:lnTo>
                    <a:pt x="2501" y="1730"/>
                  </a:lnTo>
                  <a:cubicBezTo>
                    <a:pt x="2473" y="1699"/>
                    <a:pt x="2447" y="1674"/>
                    <a:pt x="2429" y="1658"/>
                  </a:cubicBezTo>
                  <a:cubicBezTo>
                    <a:pt x="2421" y="1659"/>
                    <a:pt x="2412" y="1660"/>
                    <a:pt x="2404" y="1661"/>
                  </a:cubicBezTo>
                  <a:cubicBezTo>
                    <a:pt x="2467" y="1726"/>
                    <a:pt x="2578" y="1876"/>
                    <a:pt x="2582" y="1882"/>
                  </a:cubicBezTo>
                  <a:lnTo>
                    <a:pt x="2584" y="1884"/>
                  </a:lnTo>
                  <a:lnTo>
                    <a:pt x="2574" y="1893"/>
                  </a:lnTo>
                  <a:lnTo>
                    <a:pt x="2572" y="1892"/>
                  </a:lnTo>
                  <a:cubicBezTo>
                    <a:pt x="2564" y="1886"/>
                    <a:pt x="2368" y="1734"/>
                    <a:pt x="2293" y="1661"/>
                  </a:cubicBezTo>
                  <a:cubicBezTo>
                    <a:pt x="2274" y="1660"/>
                    <a:pt x="2255" y="1657"/>
                    <a:pt x="2236" y="1654"/>
                  </a:cubicBezTo>
                  <a:cubicBezTo>
                    <a:pt x="2269" y="1694"/>
                    <a:pt x="2323" y="1746"/>
                    <a:pt x="2400" y="1772"/>
                  </a:cubicBezTo>
                  <a:lnTo>
                    <a:pt x="2402" y="1772"/>
                  </a:lnTo>
                  <a:lnTo>
                    <a:pt x="2401" y="1785"/>
                  </a:lnTo>
                  <a:lnTo>
                    <a:pt x="2399" y="1785"/>
                  </a:lnTo>
                  <a:close/>
                  <a:moveTo>
                    <a:pt x="2611" y="2296"/>
                  </a:moveTo>
                  <a:cubicBezTo>
                    <a:pt x="2605" y="2369"/>
                    <a:pt x="2584" y="2490"/>
                    <a:pt x="2520" y="2535"/>
                  </a:cubicBezTo>
                  <a:lnTo>
                    <a:pt x="2504" y="2546"/>
                  </a:lnTo>
                  <a:lnTo>
                    <a:pt x="2509" y="2527"/>
                  </a:lnTo>
                  <a:cubicBezTo>
                    <a:pt x="2510" y="2526"/>
                    <a:pt x="2545" y="2397"/>
                    <a:pt x="2547" y="2280"/>
                  </a:cubicBezTo>
                  <a:cubicBezTo>
                    <a:pt x="2537" y="2303"/>
                    <a:pt x="2525" y="2325"/>
                    <a:pt x="2510" y="2345"/>
                  </a:cubicBezTo>
                  <a:cubicBezTo>
                    <a:pt x="2510" y="2346"/>
                    <a:pt x="2507" y="2371"/>
                    <a:pt x="2507" y="2371"/>
                  </a:cubicBezTo>
                  <a:lnTo>
                    <a:pt x="2502" y="2397"/>
                  </a:lnTo>
                  <a:cubicBezTo>
                    <a:pt x="2497" y="2428"/>
                    <a:pt x="2490" y="2457"/>
                    <a:pt x="2483" y="2482"/>
                  </a:cubicBezTo>
                  <a:lnTo>
                    <a:pt x="2477" y="2500"/>
                  </a:lnTo>
                  <a:cubicBezTo>
                    <a:pt x="2467" y="2530"/>
                    <a:pt x="2439" y="2578"/>
                    <a:pt x="2439" y="2579"/>
                  </a:cubicBezTo>
                  <a:lnTo>
                    <a:pt x="2427" y="2593"/>
                  </a:lnTo>
                  <a:cubicBezTo>
                    <a:pt x="2427" y="2593"/>
                    <a:pt x="2422" y="2598"/>
                    <a:pt x="2417" y="2602"/>
                  </a:cubicBezTo>
                  <a:cubicBezTo>
                    <a:pt x="2420" y="2602"/>
                    <a:pt x="2424" y="2602"/>
                    <a:pt x="2424" y="2602"/>
                  </a:cubicBezTo>
                  <a:lnTo>
                    <a:pt x="2435" y="2601"/>
                  </a:lnTo>
                  <a:cubicBezTo>
                    <a:pt x="2445" y="2601"/>
                    <a:pt x="2456" y="2599"/>
                    <a:pt x="2466" y="2596"/>
                  </a:cubicBezTo>
                  <a:lnTo>
                    <a:pt x="2480" y="2592"/>
                  </a:lnTo>
                  <a:cubicBezTo>
                    <a:pt x="2490" y="2589"/>
                    <a:pt x="2500" y="2584"/>
                    <a:pt x="2509" y="2579"/>
                  </a:cubicBezTo>
                  <a:lnTo>
                    <a:pt x="2522" y="2571"/>
                  </a:lnTo>
                  <a:lnTo>
                    <a:pt x="2525" y="2569"/>
                  </a:lnTo>
                  <a:cubicBezTo>
                    <a:pt x="2535" y="2562"/>
                    <a:pt x="2545" y="2554"/>
                    <a:pt x="2554" y="2545"/>
                  </a:cubicBezTo>
                  <a:lnTo>
                    <a:pt x="2565" y="2533"/>
                  </a:lnTo>
                  <a:cubicBezTo>
                    <a:pt x="2601" y="2492"/>
                    <a:pt x="2627" y="2432"/>
                    <a:pt x="2641" y="2356"/>
                  </a:cubicBezTo>
                  <a:cubicBezTo>
                    <a:pt x="2631" y="2336"/>
                    <a:pt x="2621" y="2316"/>
                    <a:pt x="2611" y="2296"/>
                  </a:cubicBezTo>
                  <a:close/>
                  <a:moveTo>
                    <a:pt x="2327" y="1903"/>
                  </a:moveTo>
                  <a:cubicBezTo>
                    <a:pt x="2315" y="1870"/>
                    <a:pt x="2296" y="1829"/>
                    <a:pt x="2271" y="1795"/>
                  </a:cubicBezTo>
                  <a:cubicBezTo>
                    <a:pt x="2254" y="1795"/>
                    <a:pt x="2238" y="1795"/>
                    <a:pt x="2223" y="1794"/>
                  </a:cubicBezTo>
                  <a:cubicBezTo>
                    <a:pt x="2256" y="1824"/>
                    <a:pt x="2297" y="1865"/>
                    <a:pt x="2327" y="1903"/>
                  </a:cubicBezTo>
                  <a:close/>
                  <a:moveTo>
                    <a:pt x="1748" y="1508"/>
                  </a:moveTo>
                  <a:cubicBezTo>
                    <a:pt x="1752" y="1510"/>
                    <a:pt x="1758" y="1513"/>
                    <a:pt x="1767" y="1518"/>
                  </a:cubicBezTo>
                  <a:cubicBezTo>
                    <a:pt x="1819" y="1548"/>
                    <a:pt x="1954" y="1643"/>
                    <a:pt x="2263" y="1934"/>
                  </a:cubicBezTo>
                  <a:lnTo>
                    <a:pt x="2278" y="1948"/>
                  </a:lnTo>
                  <a:cubicBezTo>
                    <a:pt x="2314" y="1982"/>
                    <a:pt x="2349" y="2016"/>
                    <a:pt x="2386" y="2051"/>
                  </a:cubicBezTo>
                  <a:cubicBezTo>
                    <a:pt x="2386" y="2043"/>
                    <a:pt x="2385" y="2026"/>
                    <a:pt x="2385" y="2026"/>
                  </a:cubicBezTo>
                  <a:lnTo>
                    <a:pt x="2384" y="2006"/>
                  </a:lnTo>
                  <a:cubicBezTo>
                    <a:pt x="2381" y="1972"/>
                    <a:pt x="2376" y="1939"/>
                    <a:pt x="2369" y="1909"/>
                  </a:cubicBezTo>
                  <a:lnTo>
                    <a:pt x="2362" y="1884"/>
                  </a:lnTo>
                  <a:cubicBezTo>
                    <a:pt x="2359" y="1873"/>
                    <a:pt x="2356" y="1863"/>
                    <a:pt x="2352" y="1854"/>
                  </a:cubicBezTo>
                  <a:cubicBezTo>
                    <a:pt x="2349" y="1844"/>
                    <a:pt x="2345" y="1836"/>
                    <a:pt x="2341" y="1828"/>
                  </a:cubicBezTo>
                  <a:cubicBezTo>
                    <a:pt x="2334" y="1815"/>
                    <a:pt x="2327" y="1804"/>
                    <a:pt x="2320" y="1793"/>
                  </a:cubicBezTo>
                  <a:cubicBezTo>
                    <a:pt x="2318" y="1793"/>
                    <a:pt x="2294" y="1795"/>
                    <a:pt x="2288" y="1795"/>
                  </a:cubicBezTo>
                  <a:cubicBezTo>
                    <a:pt x="2329" y="1852"/>
                    <a:pt x="2351" y="1927"/>
                    <a:pt x="2359" y="1956"/>
                  </a:cubicBezTo>
                  <a:cubicBezTo>
                    <a:pt x="2360" y="1960"/>
                    <a:pt x="2361" y="1964"/>
                    <a:pt x="2361" y="1968"/>
                  </a:cubicBezTo>
                  <a:cubicBezTo>
                    <a:pt x="2361" y="1968"/>
                    <a:pt x="2362" y="1971"/>
                    <a:pt x="2362" y="1971"/>
                  </a:cubicBezTo>
                  <a:lnTo>
                    <a:pt x="2363" y="1974"/>
                  </a:lnTo>
                  <a:lnTo>
                    <a:pt x="2350" y="1975"/>
                  </a:lnTo>
                  <a:lnTo>
                    <a:pt x="2349" y="1975"/>
                  </a:lnTo>
                  <a:lnTo>
                    <a:pt x="2348" y="1974"/>
                  </a:lnTo>
                  <a:cubicBezTo>
                    <a:pt x="2348" y="1974"/>
                    <a:pt x="2345" y="1959"/>
                    <a:pt x="2345" y="1959"/>
                  </a:cubicBezTo>
                  <a:cubicBezTo>
                    <a:pt x="2326" y="1909"/>
                    <a:pt x="2238" y="1826"/>
                    <a:pt x="2200" y="1792"/>
                  </a:cubicBezTo>
                  <a:cubicBezTo>
                    <a:pt x="2146" y="1786"/>
                    <a:pt x="2103" y="1773"/>
                    <a:pt x="2074" y="1754"/>
                  </a:cubicBezTo>
                  <a:cubicBezTo>
                    <a:pt x="2024" y="1720"/>
                    <a:pt x="1966" y="1650"/>
                    <a:pt x="1914" y="1588"/>
                  </a:cubicBezTo>
                  <a:cubicBezTo>
                    <a:pt x="1868" y="1531"/>
                    <a:pt x="1824" y="1478"/>
                    <a:pt x="1797" y="1465"/>
                  </a:cubicBezTo>
                  <a:cubicBezTo>
                    <a:pt x="1782" y="1469"/>
                    <a:pt x="1761" y="1479"/>
                    <a:pt x="1748" y="1508"/>
                  </a:cubicBezTo>
                  <a:close/>
                  <a:moveTo>
                    <a:pt x="2702" y="1831"/>
                  </a:moveTo>
                  <a:cubicBezTo>
                    <a:pt x="2738" y="1865"/>
                    <a:pt x="2798" y="1924"/>
                    <a:pt x="2821" y="1956"/>
                  </a:cubicBezTo>
                  <a:cubicBezTo>
                    <a:pt x="2821" y="1956"/>
                    <a:pt x="2825" y="1961"/>
                    <a:pt x="2824" y="1961"/>
                  </a:cubicBezTo>
                  <a:cubicBezTo>
                    <a:pt x="2829" y="1968"/>
                    <a:pt x="2830" y="1974"/>
                    <a:pt x="2826" y="1978"/>
                  </a:cubicBezTo>
                  <a:cubicBezTo>
                    <a:pt x="2819" y="1984"/>
                    <a:pt x="2811" y="1993"/>
                    <a:pt x="2615" y="1873"/>
                  </a:cubicBezTo>
                  <a:cubicBezTo>
                    <a:pt x="2618" y="1879"/>
                    <a:pt x="2621" y="1887"/>
                    <a:pt x="2622" y="1888"/>
                  </a:cubicBezTo>
                  <a:cubicBezTo>
                    <a:pt x="2662" y="1922"/>
                    <a:pt x="2710" y="1953"/>
                    <a:pt x="2763" y="1979"/>
                  </a:cubicBezTo>
                  <a:lnTo>
                    <a:pt x="2776" y="1985"/>
                  </a:lnTo>
                  <a:cubicBezTo>
                    <a:pt x="2788" y="1991"/>
                    <a:pt x="2800" y="1997"/>
                    <a:pt x="2812" y="2002"/>
                  </a:cubicBezTo>
                  <a:lnTo>
                    <a:pt x="2826" y="2007"/>
                  </a:lnTo>
                  <a:lnTo>
                    <a:pt x="2847" y="2015"/>
                  </a:lnTo>
                  <a:lnTo>
                    <a:pt x="2870" y="2023"/>
                  </a:lnTo>
                  <a:cubicBezTo>
                    <a:pt x="2870" y="2023"/>
                    <a:pt x="2872" y="2024"/>
                    <a:pt x="2874" y="2025"/>
                  </a:cubicBezTo>
                  <a:cubicBezTo>
                    <a:pt x="2851" y="1932"/>
                    <a:pt x="2781" y="1852"/>
                    <a:pt x="2750" y="1820"/>
                  </a:cubicBezTo>
                  <a:cubicBezTo>
                    <a:pt x="2735" y="1825"/>
                    <a:pt x="2718" y="1829"/>
                    <a:pt x="2702" y="1831"/>
                  </a:cubicBezTo>
                  <a:close/>
                  <a:moveTo>
                    <a:pt x="2261" y="2738"/>
                  </a:moveTo>
                  <a:cubicBezTo>
                    <a:pt x="2277" y="2740"/>
                    <a:pt x="2297" y="2741"/>
                    <a:pt x="2319" y="2734"/>
                  </a:cubicBezTo>
                  <a:cubicBezTo>
                    <a:pt x="2370" y="2720"/>
                    <a:pt x="2415" y="2680"/>
                    <a:pt x="2455" y="2613"/>
                  </a:cubicBezTo>
                  <a:cubicBezTo>
                    <a:pt x="2447" y="2615"/>
                    <a:pt x="2439" y="2616"/>
                    <a:pt x="2431" y="2616"/>
                  </a:cubicBezTo>
                  <a:cubicBezTo>
                    <a:pt x="2413" y="2652"/>
                    <a:pt x="2363" y="2730"/>
                    <a:pt x="2261" y="2738"/>
                  </a:cubicBezTo>
                  <a:close/>
                  <a:moveTo>
                    <a:pt x="2707" y="2338"/>
                  </a:moveTo>
                  <a:lnTo>
                    <a:pt x="2712" y="2314"/>
                  </a:lnTo>
                  <a:lnTo>
                    <a:pt x="2715" y="2296"/>
                  </a:lnTo>
                  <a:cubicBezTo>
                    <a:pt x="2723" y="2247"/>
                    <a:pt x="2726" y="2197"/>
                    <a:pt x="2728" y="2164"/>
                  </a:cubicBezTo>
                  <a:cubicBezTo>
                    <a:pt x="2706" y="2147"/>
                    <a:pt x="2684" y="2127"/>
                    <a:pt x="2663" y="2106"/>
                  </a:cubicBezTo>
                  <a:cubicBezTo>
                    <a:pt x="2677" y="2166"/>
                    <a:pt x="2693" y="2245"/>
                    <a:pt x="2693" y="2307"/>
                  </a:cubicBezTo>
                  <a:cubicBezTo>
                    <a:pt x="2693" y="2312"/>
                    <a:pt x="2692" y="2318"/>
                    <a:pt x="2692" y="2323"/>
                  </a:cubicBezTo>
                  <a:lnTo>
                    <a:pt x="2692" y="2324"/>
                  </a:lnTo>
                  <a:lnTo>
                    <a:pt x="2679" y="2326"/>
                  </a:lnTo>
                  <a:lnTo>
                    <a:pt x="2678" y="2324"/>
                  </a:lnTo>
                  <a:cubicBezTo>
                    <a:pt x="2678" y="2323"/>
                    <a:pt x="2641" y="2186"/>
                    <a:pt x="2602" y="2105"/>
                  </a:cubicBezTo>
                  <a:cubicBezTo>
                    <a:pt x="2601" y="2104"/>
                    <a:pt x="2597" y="2102"/>
                    <a:pt x="2597" y="2102"/>
                  </a:cubicBezTo>
                  <a:cubicBezTo>
                    <a:pt x="2596" y="2102"/>
                    <a:pt x="2588" y="2098"/>
                    <a:pt x="2574" y="2090"/>
                  </a:cubicBezTo>
                  <a:cubicBezTo>
                    <a:pt x="2575" y="2102"/>
                    <a:pt x="2576" y="2114"/>
                    <a:pt x="2576" y="2127"/>
                  </a:cubicBezTo>
                  <a:cubicBezTo>
                    <a:pt x="2576" y="2139"/>
                    <a:pt x="2575" y="2151"/>
                    <a:pt x="2574" y="2163"/>
                  </a:cubicBezTo>
                  <a:cubicBezTo>
                    <a:pt x="2582" y="2189"/>
                    <a:pt x="2592" y="2217"/>
                    <a:pt x="2604" y="2245"/>
                  </a:cubicBezTo>
                  <a:lnTo>
                    <a:pt x="2613" y="2266"/>
                  </a:lnTo>
                  <a:cubicBezTo>
                    <a:pt x="2624" y="2291"/>
                    <a:pt x="2636" y="2315"/>
                    <a:pt x="2648" y="2339"/>
                  </a:cubicBezTo>
                  <a:lnTo>
                    <a:pt x="2652" y="2345"/>
                  </a:lnTo>
                  <a:lnTo>
                    <a:pt x="2656" y="2353"/>
                  </a:lnTo>
                  <a:lnTo>
                    <a:pt x="2659" y="2358"/>
                  </a:lnTo>
                  <a:lnTo>
                    <a:pt x="2673" y="2382"/>
                  </a:lnTo>
                  <a:lnTo>
                    <a:pt x="2684" y="2400"/>
                  </a:lnTo>
                  <a:cubicBezTo>
                    <a:pt x="2684" y="2400"/>
                    <a:pt x="2684" y="2401"/>
                    <a:pt x="2685" y="2402"/>
                  </a:cubicBezTo>
                  <a:cubicBezTo>
                    <a:pt x="2690" y="2393"/>
                    <a:pt x="2694" y="2382"/>
                    <a:pt x="2699" y="2369"/>
                  </a:cubicBezTo>
                  <a:cubicBezTo>
                    <a:pt x="2702" y="2360"/>
                    <a:pt x="2705" y="2349"/>
                    <a:pt x="2707" y="2338"/>
                  </a:cubicBezTo>
                  <a:close/>
                  <a:moveTo>
                    <a:pt x="2074" y="1587"/>
                  </a:moveTo>
                  <a:cubicBezTo>
                    <a:pt x="2094" y="1589"/>
                    <a:pt x="2105" y="1584"/>
                    <a:pt x="2107" y="1578"/>
                  </a:cubicBezTo>
                  <a:cubicBezTo>
                    <a:pt x="2107" y="1578"/>
                    <a:pt x="2107" y="1577"/>
                    <a:pt x="2107" y="1577"/>
                  </a:cubicBezTo>
                  <a:cubicBezTo>
                    <a:pt x="2107" y="1573"/>
                    <a:pt x="2104" y="1569"/>
                    <a:pt x="2099" y="1565"/>
                  </a:cubicBezTo>
                  <a:cubicBezTo>
                    <a:pt x="2081" y="1550"/>
                    <a:pt x="2074" y="1543"/>
                    <a:pt x="2072" y="1525"/>
                  </a:cubicBezTo>
                  <a:cubicBezTo>
                    <a:pt x="2056" y="1524"/>
                    <a:pt x="2043" y="1523"/>
                    <a:pt x="2031" y="1523"/>
                  </a:cubicBezTo>
                  <a:cubicBezTo>
                    <a:pt x="2037" y="1544"/>
                    <a:pt x="2051" y="1586"/>
                    <a:pt x="2074" y="1587"/>
                  </a:cubicBezTo>
                  <a:close/>
                  <a:moveTo>
                    <a:pt x="2283" y="1646"/>
                  </a:moveTo>
                  <a:lnTo>
                    <a:pt x="2299" y="1647"/>
                  </a:lnTo>
                  <a:cubicBezTo>
                    <a:pt x="2325" y="1649"/>
                    <a:pt x="2350" y="1650"/>
                    <a:pt x="2375" y="1648"/>
                  </a:cubicBezTo>
                  <a:lnTo>
                    <a:pt x="2389" y="1648"/>
                  </a:lnTo>
                  <a:cubicBezTo>
                    <a:pt x="2399" y="1647"/>
                    <a:pt x="2409" y="1646"/>
                    <a:pt x="2420" y="1644"/>
                  </a:cubicBezTo>
                  <a:lnTo>
                    <a:pt x="2433" y="1642"/>
                  </a:lnTo>
                  <a:cubicBezTo>
                    <a:pt x="2444" y="1640"/>
                    <a:pt x="2456" y="1638"/>
                    <a:pt x="2468" y="1635"/>
                  </a:cubicBezTo>
                  <a:lnTo>
                    <a:pt x="2469" y="1635"/>
                  </a:lnTo>
                  <a:lnTo>
                    <a:pt x="2479" y="1633"/>
                  </a:lnTo>
                  <a:cubicBezTo>
                    <a:pt x="2493" y="1629"/>
                    <a:pt x="2508" y="1624"/>
                    <a:pt x="2523" y="1618"/>
                  </a:cubicBezTo>
                  <a:lnTo>
                    <a:pt x="2524" y="1618"/>
                  </a:lnTo>
                  <a:lnTo>
                    <a:pt x="2533" y="1614"/>
                  </a:lnTo>
                  <a:cubicBezTo>
                    <a:pt x="2562" y="1602"/>
                    <a:pt x="2588" y="1586"/>
                    <a:pt x="2612" y="1568"/>
                  </a:cubicBezTo>
                  <a:cubicBezTo>
                    <a:pt x="2553" y="1574"/>
                    <a:pt x="2385" y="1585"/>
                    <a:pt x="2256" y="1545"/>
                  </a:cubicBezTo>
                  <a:lnTo>
                    <a:pt x="2198" y="1538"/>
                  </a:lnTo>
                  <a:lnTo>
                    <a:pt x="2171" y="1535"/>
                  </a:lnTo>
                  <a:lnTo>
                    <a:pt x="2161" y="1534"/>
                  </a:lnTo>
                  <a:cubicBezTo>
                    <a:pt x="2161" y="1534"/>
                    <a:pt x="2091" y="1527"/>
                    <a:pt x="2086" y="1527"/>
                  </a:cubicBezTo>
                  <a:cubicBezTo>
                    <a:pt x="2088" y="1537"/>
                    <a:pt x="2093" y="1542"/>
                    <a:pt x="2108" y="1554"/>
                  </a:cubicBezTo>
                  <a:cubicBezTo>
                    <a:pt x="2117" y="1561"/>
                    <a:pt x="2122" y="1569"/>
                    <a:pt x="2122" y="1577"/>
                  </a:cubicBezTo>
                  <a:cubicBezTo>
                    <a:pt x="2122" y="1579"/>
                    <a:pt x="2121" y="1581"/>
                    <a:pt x="2120" y="1584"/>
                  </a:cubicBezTo>
                  <a:cubicBezTo>
                    <a:pt x="2115" y="1596"/>
                    <a:pt x="2098" y="1603"/>
                    <a:pt x="2073" y="1602"/>
                  </a:cubicBezTo>
                  <a:cubicBezTo>
                    <a:pt x="2041" y="1600"/>
                    <a:pt x="2024" y="1552"/>
                    <a:pt x="2016" y="1522"/>
                  </a:cubicBezTo>
                  <a:cubicBezTo>
                    <a:pt x="1994" y="1522"/>
                    <a:pt x="1977" y="1524"/>
                    <a:pt x="1965" y="1527"/>
                  </a:cubicBezTo>
                  <a:cubicBezTo>
                    <a:pt x="1966" y="1544"/>
                    <a:pt x="1971" y="1592"/>
                    <a:pt x="2001" y="1621"/>
                  </a:cubicBezTo>
                  <a:cubicBezTo>
                    <a:pt x="2018" y="1637"/>
                    <a:pt x="2039" y="1644"/>
                    <a:pt x="2065" y="1643"/>
                  </a:cubicBezTo>
                  <a:cubicBezTo>
                    <a:pt x="2106" y="1641"/>
                    <a:pt x="2136" y="1629"/>
                    <a:pt x="2154" y="1607"/>
                  </a:cubicBezTo>
                  <a:cubicBezTo>
                    <a:pt x="2157" y="1601"/>
                    <a:pt x="2159" y="1594"/>
                    <a:pt x="2160" y="1586"/>
                  </a:cubicBezTo>
                  <a:lnTo>
                    <a:pt x="2161" y="1576"/>
                  </a:lnTo>
                  <a:cubicBezTo>
                    <a:pt x="2161" y="1572"/>
                    <a:pt x="2162" y="1567"/>
                    <a:pt x="2162" y="1563"/>
                  </a:cubicBezTo>
                  <a:cubicBezTo>
                    <a:pt x="2162" y="1559"/>
                    <a:pt x="2162" y="1555"/>
                    <a:pt x="2161" y="1551"/>
                  </a:cubicBezTo>
                  <a:lnTo>
                    <a:pt x="2160" y="1540"/>
                  </a:lnTo>
                  <a:lnTo>
                    <a:pt x="2160" y="1537"/>
                  </a:lnTo>
                  <a:lnTo>
                    <a:pt x="2174" y="1541"/>
                  </a:lnTo>
                  <a:cubicBezTo>
                    <a:pt x="2187" y="1546"/>
                    <a:pt x="2312" y="1585"/>
                    <a:pt x="2478" y="1580"/>
                  </a:cubicBezTo>
                  <a:lnTo>
                    <a:pt x="2481" y="1580"/>
                  </a:lnTo>
                  <a:lnTo>
                    <a:pt x="2478" y="1591"/>
                  </a:lnTo>
                  <a:lnTo>
                    <a:pt x="2477" y="1591"/>
                  </a:lnTo>
                  <a:cubicBezTo>
                    <a:pt x="2476" y="1592"/>
                    <a:pt x="2362" y="1635"/>
                    <a:pt x="2198" y="1598"/>
                  </a:cubicBezTo>
                  <a:cubicBezTo>
                    <a:pt x="2205" y="1611"/>
                    <a:pt x="2214" y="1624"/>
                    <a:pt x="2223" y="1637"/>
                  </a:cubicBezTo>
                  <a:cubicBezTo>
                    <a:pt x="2243" y="1641"/>
                    <a:pt x="2263" y="1644"/>
                    <a:pt x="2283" y="1646"/>
                  </a:cubicBezTo>
                  <a:close/>
                  <a:moveTo>
                    <a:pt x="1674" y="1935"/>
                  </a:moveTo>
                  <a:cubicBezTo>
                    <a:pt x="1761" y="1927"/>
                    <a:pt x="1818" y="1902"/>
                    <a:pt x="1868" y="1881"/>
                  </a:cubicBezTo>
                  <a:cubicBezTo>
                    <a:pt x="1882" y="1874"/>
                    <a:pt x="1897" y="1868"/>
                    <a:pt x="1912" y="1862"/>
                  </a:cubicBezTo>
                  <a:cubicBezTo>
                    <a:pt x="1946" y="1842"/>
                    <a:pt x="1991" y="1829"/>
                    <a:pt x="2048" y="1821"/>
                  </a:cubicBezTo>
                  <a:cubicBezTo>
                    <a:pt x="2029" y="1808"/>
                    <a:pt x="2010" y="1796"/>
                    <a:pt x="1992" y="1786"/>
                  </a:cubicBezTo>
                  <a:cubicBezTo>
                    <a:pt x="1929" y="1787"/>
                    <a:pt x="1817" y="1792"/>
                    <a:pt x="1768" y="1813"/>
                  </a:cubicBezTo>
                  <a:cubicBezTo>
                    <a:pt x="1710" y="1837"/>
                    <a:pt x="1559" y="1899"/>
                    <a:pt x="1435" y="1814"/>
                  </a:cubicBezTo>
                  <a:cubicBezTo>
                    <a:pt x="1468" y="1861"/>
                    <a:pt x="1547" y="1947"/>
                    <a:pt x="1674" y="1935"/>
                  </a:cubicBezTo>
                  <a:close/>
                  <a:moveTo>
                    <a:pt x="2697" y="2409"/>
                  </a:moveTo>
                  <a:cubicBezTo>
                    <a:pt x="2695" y="2413"/>
                    <a:pt x="2693" y="2416"/>
                    <a:pt x="2691" y="2420"/>
                  </a:cubicBezTo>
                  <a:lnTo>
                    <a:pt x="2685" y="2428"/>
                  </a:lnTo>
                  <a:cubicBezTo>
                    <a:pt x="2685" y="2428"/>
                    <a:pt x="2685" y="2428"/>
                    <a:pt x="2685" y="2428"/>
                  </a:cubicBezTo>
                  <a:cubicBezTo>
                    <a:pt x="2685" y="2436"/>
                    <a:pt x="2685" y="2452"/>
                    <a:pt x="2685" y="2452"/>
                  </a:cubicBezTo>
                  <a:cubicBezTo>
                    <a:pt x="2685" y="2464"/>
                    <a:pt x="2685" y="2475"/>
                    <a:pt x="2684" y="2486"/>
                  </a:cubicBezTo>
                  <a:cubicBezTo>
                    <a:pt x="2689" y="2466"/>
                    <a:pt x="2694" y="2439"/>
                    <a:pt x="2697" y="2409"/>
                  </a:cubicBezTo>
                  <a:close/>
                  <a:moveTo>
                    <a:pt x="2185" y="1580"/>
                  </a:moveTo>
                  <a:lnTo>
                    <a:pt x="2188" y="1581"/>
                  </a:lnTo>
                  <a:cubicBezTo>
                    <a:pt x="2286" y="1605"/>
                    <a:pt x="2362" y="1601"/>
                    <a:pt x="2408" y="1594"/>
                  </a:cubicBezTo>
                  <a:cubicBezTo>
                    <a:pt x="2299" y="1590"/>
                    <a:pt x="2217" y="1570"/>
                    <a:pt x="2176" y="1557"/>
                  </a:cubicBezTo>
                  <a:cubicBezTo>
                    <a:pt x="2176" y="1562"/>
                    <a:pt x="2176" y="1571"/>
                    <a:pt x="2176" y="1571"/>
                  </a:cubicBezTo>
                  <a:cubicBezTo>
                    <a:pt x="2176" y="1571"/>
                    <a:pt x="2175" y="1576"/>
                    <a:pt x="2175" y="1578"/>
                  </a:cubicBezTo>
                  <a:cubicBezTo>
                    <a:pt x="2178" y="1578"/>
                    <a:pt x="2185" y="1580"/>
                    <a:pt x="2185" y="1580"/>
                  </a:cubicBezTo>
                  <a:close/>
                  <a:moveTo>
                    <a:pt x="2561" y="2065"/>
                  </a:moveTo>
                  <a:lnTo>
                    <a:pt x="2572" y="2072"/>
                  </a:lnTo>
                  <a:cubicBezTo>
                    <a:pt x="2572" y="2072"/>
                    <a:pt x="2585" y="2080"/>
                    <a:pt x="2590" y="2083"/>
                  </a:cubicBezTo>
                  <a:lnTo>
                    <a:pt x="2589" y="2079"/>
                  </a:lnTo>
                  <a:lnTo>
                    <a:pt x="2585" y="2054"/>
                  </a:lnTo>
                  <a:cubicBezTo>
                    <a:pt x="2581" y="2037"/>
                    <a:pt x="2577" y="2020"/>
                    <a:pt x="2572" y="2005"/>
                  </a:cubicBezTo>
                  <a:cubicBezTo>
                    <a:pt x="2569" y="1995"/>
                    <a:pt x="2566" y="1986"/>
                    <a:pt x="2563" y="1976"/>
                  </a:cubicBezTo>
                  <a:cubicBezTo>
                    <a:pt x="2553" y="1948"/>
                    <a:pt x="2541" y="1922"/>
                    <a:pt x="2528" y="1900"/>
                  </a:cubicBezTo>
                  <a:cubicBezTo>
                    <a:pt x="2527" y="1899"/>
                    <a:pt x="2491" y="1880"/>
                    <a:pt x="2481" y="1874"/>
                  </a:cubicBezTo>
                  <a:cubicBezTo>
                    <a:pt x="2528" y="1948"/>
                    <a:pt x="2553" y="2025"/>
                    <a:pt x="2553" y="2025"/>
                  </a:cubicBezTo>
                  <a:lnTo>
                    <a:pt x="2560" y="2047"/>
                  </a:lnTo>
                  <a:lnTo>
                    <a:pt x="2542" y="2033"/>
                  </a:lnTo>
                  <a:cubicBezTo>
                    <a:pt x="2503" y="2003"/>
                    <a:pt x="2431" y="1933"/>
                    <a:pt x="2375" y="1877"/>
                  </a:cubicBezTo>
                  <a:cubicBezTo>
                    <a:pt x="2378" y="1886"/>
                    <a:pt x="2381" y="1895"/>
                    <a:pt x="2383" y="1904"/>
                  </a:cubicBezTo>
                  <a:cubicBezTo>
                    <a:pt x="2449" y="1986"/>
                    <a:pt x="2516" y="2037"/>
                    <a:pt x="2561" y="2065"/>
                  </a:cubicBezTo>
                  <a:close/>
                  <a:moveTo>
                    <a:pt x="2336" y="1792"/>
                  </a:moveTo>
                  <a:cubicBezTo>
                    <a:pt x="2347" y="1808"/>
                    <a:pt x="2357" y="1826"/>
                    <a:pt x="2365" y="1847"/>
                  </a:cubicBezTo>
                  <a:cubicBezTo>
                    <a:pt x="2407" y="1889"/>
                    <a:pt x="2482" y="1964"/>
                    <a:pt x="2531" y="2006"/>
                  </a:cubicBezTo>
                  <a:cubicBezTo>
                    <a:pt x="2518" y="1971"/>
                    <a:pt x="2492" y="1913"/>
                    <a:pt x="2454" y="1859"/>
                  </a:cubicBezTo>
                  <a:cubicBezTo>
                    <a:pt x="2412" y="1835"/>
                    <a:pt x="2375" y="1813"/>
                    <a:pt x="2343" y="1792"/>
                  </a:cubicBezTo>
                  <a:cubicBezTo>
                    <a:pt x="2342" y="1792"/>
                    <a:pt x="2339" y="1792"/>
                    <a:pt x="2336" y="1792"/>
                  </a:cubicBezTo>
                  <a:close/>
                  <a:moveTo>
                    <a:pt x="2486" y="2218"/>
                  </a:moveTo>
                  <a:lnTo>
                    <a:pt x="2492" y="2245"/>
                  </a:lnTo>
                  <a:cubicBezTo>
                    <a:pt x="2499" y="2283"/>
                    <a:pt x="2501" y="2313"/>
                    <a:pt x="2501" y="2333"/>
                  </a:cubicBezTo>
                  <a:cubicBezTo>
                    <a:pt x="2505" y="2328"/>
                    <a:pt x="2509" y="2321"/>
                    <a:pt x="2509" y="2321"/>
                  </a:cubicBezTo>
                  <a:cubicBezTo>
                    <a:pt x="2525" y="2296"/>
                    <a:pt x="2538" y="2268"/>
                    <a:pt x="2546" y="2238"/>
                  </a:cubicBezTo>
                  <a:cubicBezTo>
                    <a:pt x="2549" y="2228"/>
                    <a:pt x="2552" y="2219"/>
                    <a:pt x="2554" y="2209"/>
                  </a:cubicBezTo>
                  <a:cubicBezTo>
                    <a:pt x="2557" y="2194"/>
                    <a:pt x="2559" y="2179"/>
                    <a:pt x="2560" y="2165"/>
                  </a:cubicBezTo>
                  <a:cubicBezTo>
                    <a:pt x="2561" y="2154"/>
                    <a:pt x="2562" y="2142"/>
                    <a:pt x="2562" y="2131"/>
                  </a:cubicBezTo>
                  <a:lnTo>
                    <a:pt x="2562" y="2127"/>
                  </a:lnTo>
                  <a:cubicBezTo>
                    <a:pt x="2562" y="2112"/>
                    <a:pt x="2561" y="2096"/>
                    <a:pt x="2559" y="2081"/>
                  </a:cubicBezTo>
                  <a:cubicBezTo>
                    <a:pt x="2551" y="2076"/>
                    <a:pt x="2543" y="2071"/>
                    <a:pt x="2534" y="2064"/>
                  </a:cubicBezTo>
                  <a:cubicBezTo>
                    <a:pt x="2534" y="2072"/>
                    <a:pt x="2535" y="2080"/>
                    <a:pt x="2535" y="2087"/>
                  </a:cubicBezTo>
                  <a:cubicBezTo>
                    <a:pt x="2535" y="2143"/>
                    <a:pt x="2523" y="2193"/>
                    <a:pt x="2522" y="2195"/>
                  </a:cubicBezTo>
                  <a:lnTo>
                    <a:pt x="2522" y="2197"/>
                  </a:lnTo>
                  <a:lnTo>
                    <a:pt x="2508" y="2195"/>
                  </a:lnTo>
                  <a:lnTo>
                    <a:pt x="2508" y="2194"/>
                  </a:lnTo>
                  <a:cubicBezTo>
                    <a:pt x="2508" y="2193"/>
                    <a:pt x="2508" y="2192"/>
                    <a:pt x="2508" y="2191"/>
                  </a:cubicBezTo>
                  <a:cubicBezTo>
                    <a:pt x="2508" y="2110"/>
                    <a:pt x="2459" y="2018"/>
                    <a:pt x="2443" y="1991"/>
                  </a:cubicBezTo>
                  <a:cubicBezTo>
                    <a:pt x="2425" y="1973"/>
                    <a:pt x="2406" y="1953"/>
                    <a:pt x="2389" y="1933"/>
                  </a:cubicBezTo>
                  <a:cubicBezTo>
                    <a:pt x="2396" y="1968"/>
                    <a:pt x="2398" y="2000"/>
                    <a:pt x="2399" y="2022"/>
                  </a:cubicBezTo>
                  <a:cubicBezTo>
                    <a:pt x="2440" y="2082"/>
                    <a:pt x="2469" y="2148"/>
                    <a:pt x="2486" y="2218"/>
                  </a:cubicBezTo>
                  <a:close/>
                  <a:moveTo>
                    <a:pt x="2661" y="2612"/>
                  </a:moveTo>
                  <a:cubicBezTo>
                    <a:pt x="2666" y="2610"/>
                    <a:pt x="2676" y="2604"/>
                    <a:pt x="2688" y="2595"/>
                  </a:cubicBezTo>
                  <a:cubicBezTo>
                    <a:pt x="2694" y="2590"/>
                    <a:pt x="2700" y="2585"/>
                    <a:pt x="2706" y="2580"/>
                  </a:cubicBezTo>
                  <a:cubicBezTo>
                    <a:pt x="2733" y="2556"/>
                    <a:pt x="2767" y="2514"/>
                    <a:pt x="2781" y="2450"/>
                  </a:cubicBezTo>
                  <a:cubicBezTo>
                    <a:pt x="2756" y="2410"/>
                    <a:pt x="2735" y="2368"/>
                    <a:pt x="2722" y="2338"/>
                  </a:cubicBezTo>
                  <a:cubicBezTo>
                    <a:pt x="2719" y="2350"/>
                    <a:pt x="2716" y="2362"/>
                    <a:pt x="2713" y="2372"/>
                  </a:cubicBezTo>
                  <a:cubicBezTo>
                    <a:pt x="2713" y="2373"/>
                    <a:pt x="2713" y="2373"/>
                    <a:pt x="2713" y="2374"/>
                  </a:cubicBezTo>
                  <a:cubicBezTo>
                    <a:pt x="2713" y="2470"/>
                    <a:pt x="2679" y="2548"/>
                    <a:pt x="2679" y="2549"/>
                  </a:cubicBezTo>
                  <a:lnTo>
                    <a:pt x="2678" y="2551"/>
                  </a:lnTo>
                  <a:lnTo>
                    <a:pt x="2665" y="2547"/>
                  </a:lnTo>
                  <a:lnTo>
                    <a:pt x="2665" y="2545"/>
                  </a:lnTo>
                  <a:cubicBezTo>
                    <a:pt x="2669" y="2520"/>
                    <a:pt x="2671" y="2485"/>
                    <a:pt x="2671" y="2452"/>
                  </a:cubicBezTo>
                  <a:cubicBezTo>
                    <a:pt x="2671" y="2435"/>
                    <a:pt x="2670" y="2419"/>
                    <a:pt x="2670" y="2405"/>
                  </a:cubicBezTo>
                  <a:cubicBezTo>
                    <a:pt x="2669" y="2404"/>
                    <a:pt x="2659" y="2386"/>
                    <a:pt x="2655" y="2380"/>
                  </a:cubicBezTo>
                  <a:cubicBezTo>
                    <a:pt x="2650" y="2406"/>
                    <a:pt x="2642" y="2453"/>
                    <a:pt x="2642" y="2500"/>
                  </a:cubicBezTo>
                  <a:lnTo>
                    <a:pt x="2642" y="2502"/>
                  </a:lnTo>
                  <a:lnTo>
                    <a:pt x="2641" y="2509"/>
                  </a:lnTo>
                  <a:lnTo>
                    <a:pt x="2642" y="2525"/>
                  </a:lnTo>
                  <a:cubicBezTo>
                    <a:pt x="2643" y="2561"/>
                    <a:pt x="2650" y="2591"/>
                    <a:pt x="2661" y="2612"/>
                  </a:cubicBezTo>
                  <a:close/>
                  <a:moveTo>
                    <a:pt x="2517" y="2139"/>
                  </a:moveTo>
                  <a:cubicBezTo>
                    <a:pt x="2519" y="2121"/>
                    <a:pt x="2520" y="2103"/>
                    <a:pt x="2520" y="2087"/>
                  </a:cubicBezTo>
                  <a:cubicBezTo>
                    <a:pt x="2520" y="2076"/>
                    <a:pt x="2520" y="2064"/>
                    <a:pt x="2519" y="2054"/>
                  </a:cubicBezTo>
                  <a:cubicBezTo>
                    <a:pt x="2504" y="2043"/>
                    <a:pt x="2489" y="2031"/>
                    <a:pt x="2474" y="2018"/>
                  </a:cubicBezTo>
                  <a:cubicBezTo>
                    <a:pt x="2490" y="2050"/>
                    <a:pt x="2508" y="2094"/>
                    <a:pt x="2517" y="2139"/>
                  </a:cubicBezTo>
                  <a:close/>
                  <a:moveTo>
                    <a:pt x="2372" y="2485"/>
                  </a:moveTo>
                  <a:cubicBezTo>
                    <a:pt x="2334" y="2515"/>
                    <a:pt x="2290" y="2529"/>
                    <a:pt x="2240" y="2527"/>
                  </a:cubicBezTo>
                  <a:cubicBezTo>
                    <a:pt x="2257" y="2542"/>
                    <a:pt x="2296" y="2572"/>
                    <a:pt x="2348" y="2581"/>
                  </a:cubicBezTo>
                  <a:lnTo>
                    <a:pt x="2359" y="2583"/>
                  </a:lnTo>
                  <a:cubicBezTo>
                    <a:pt x="2379" y="2585"/>
                    <a:pt x="2400" y="2584"/>
                    <a:pt x="2420" y="2580"/>
                  </a:cubicBezTo>
                  <a:cubicBezTo>
                    <a:pt x="2433" y="2565"/>
                    <a:pt x="2446" y="2543"/>
                    <a:pt x="2457" y="2514"/>
                  </a:cubicBezTo>
                  <a:cubicBezTo>
                    <a:pt x="2396" y="2553"/>
                    <a:pt x="2342" y="2549"/>
                    <a:pt x="2339" y="2548"/>
                  </a:cubicBezTo>
                  <a:lnTo>
                    <a:pt x="2337" y="2548"/>
                  </a:lnTo>
                  <a:lnTo>
                    <a:pt x="2338" y="2534"/>
                  </a:lnTo>
                  <a:lnTo>
                    <a:pt x="2340" y="2534"/>
                  </a:lnTo>
                  <a:cubicBezTo>
                    <a:pt x="2396" y="2531"/>
                    <a:pt x="2462" y="2434"/>
                    <a:pt x="2489" y="2393"/>
                  </a:cubicBezTo>
                  <a:cubicBezTo>
                    <a:pt x="2489" y="2392"/>
                    <a:pt x="2491" y="2376"/>
                    <a:pt x="2493" y="2367"/>
                  </a:cubicBezTo>
                  <a:cubicBezTo>
                    <a:pt x="2491" y="2369"/>
                    <a:pt x="2485" y="2377"/>
                    <a:pt x="2485" y="2377"/>
                  </a:cubicBezTo>
                  <a:lnTo>
                    <a:pt x="2487" y="2354"/>
                  </a:lnTo>
                  <a:cubicBezTo>
                    <a:pt x="2487" y="2354"/>
                    <a:pt x="2487" y="2349"/>
                    <a:pt x="2487" y="2340"/>
                  </a:cubicBezTo>
                  <a:cubicBezTo>
                    <a:pt x="2487" y="2327"/>
                    <a:pt x="2486" y="2308"/>
                    <a:pt x="2483" y="2284"/>
                  </a:cubicBezTo>
                  <a:cubicBezTo>
                    <a:pt x="2467" y="2350"/>
                    <a:pt x="2434" y="2434"/>
                    <a:pt x="2372" y="2485"/>
                  </a:cubicBezTo>
                  <a:close/>
                  <a:moveTo>
                    <a:pt x="2741" y="2157"/>
                  </a:moveTo>
                  <a:lnTo>
                    <a:pt x="2753" y="2166"/>
                  </a:lnTo>
                  <a:lnTo>
                    <a:pt x="2766" y="2176"/>
                  </a:lnTo>
                  <a:cubicBezTo>
                    <a:pt x="2779" y="2185"/>
                    <a:pt x="2790" y="2192"/>
                    <a:pt x="2797" y="2197"/>
                  </a:cubicBezTo>
                  <a:cubicBezTo>
                    <a:pt x="2797" y="2195"/>
                    <a:pt x="2797" y="2191"/>
                    <a:pt x="2797" y="2191"/>
                  </a:cubicBezTo>
                  <a:lnTo>
                    <a:pt x="2797" y="2188"/>
                  </a:lnTo>
                  <a:lnTo>
                    <a:pt x="2797" y="2185"/>
                  </a:lnTo>
                  <a:lnTo>
                    <a:pt x="2797" y="2173"/>
                  </a:lnTo>
                  <a:cubicBezTo>
                    <a:pt x="2796" y="2139"/>
                    <a:pt x="2791" y="2100"/>
                    <a:pt x="2781" y="2057"/>
                  </a:cubicBezTo>
                  <a:lnTo>
                    <a:pt x="2776" y="2038"/>
                  </a:lnTo>
                  <a:cubicBezTo>
                    <a:pt x="2773" y="2024"/>
                    <a:pt x="2769" y="2010"/>
                    <a:pt x="2765" y="1996"/>
                  </a:cubicBezTo>
                  <a:cubicBezTo>
                    <a:pt x="2715" y="1972"/>
                    <a:pt x="2670" y="1944"/>
                    <a:pt x="2630" y="1913"/>
                  </a:cubicBezTo>
                  <a:cubicBezTo>
                    <a:pt x="2631" y="1918"/>
                    <a:pt x="2633" y="1923"/>
                    <a:pt x="2634" y="1928"/>
                  </a:cubicBezTo>
                  <a:cubicBezTo>
                    <a:pt x="2724" y="2015"/>
                    <a:pt x="2774" y="2145"/>
                    <a:pt x="2775" y="2146"/>
                  </a:cubicBezTo>
                  <a:lnTo>
                    <a:pt x="2784" y="2169"/>
                  </a:lnTo>
                  <a:lnTo>
                    <a:pt x="2764" y="2154"/>
                  </a:lnTo>
                  <a:cubicBezTo>
                    <a:pt x="2699" y="2106"/>
                    <a:pt x="2607" y="1976"/>
                    <a:pt x="2569" y="1922"/>
                  </a:cubicBezTo>
                  <a:cubicBezTo>
                    <a:pt x="2569" y="1921"/>
                    <a:pt x="2558" y="1916"/>
                    <a:pt x="2551" y="1912"/>
                  </a:cubicBezTo>
                  <a:cubicBezTo>
                    <a:pt x="2565" y="1938"/>
                    <a:pt x="2576" y="1968"/>
                    <a:pt x="2586" y="1999"/>
                  </a:cubicBezTo>
                  <a:cubicBezTo>
                    <a:pt x="2605" y="2023"/>
                    <a:pt x="2642" y="2064"/>
                    <a:pt x="2642" y="2065"/>
                  </a:cubicBezTo>
                  <a:lnTo>
                    <a:pt x="2657" y="2080"/>
                  </a:lnTo>
                  <a:cubicBezTo>
                    <a:pt x="2657" y="2080"/>
                    <a:pt x="2710" y="2131"/>
                    <a:pt x="2731" y="2149"/>
                  </a:cubicBezTo>
                  <a:lnTo>
                    <a:pt x="2741" y="2157"/>
                  </a:lnTo>
                  <a:close/>
                  <a:moveTo>
                    <a:pt x="2465" y="2492"/>
                  </a:moveTo>
                  <a:cubicBezTo>
                    <a:pt x="2471" y="2473"/>
                    <a:pt x="2476" y="2452"/>
                    <a:pt x="2481" y="2429"/>
                  </a:cubicBezTo>
                  <a:cubicBezTo>
                    <a:pt x="2458" y="2463"/>
                    <a:pt x="2426" y="2503"/>
                    <a:pt x="2391" y="2527"/>
                  </a:cubicBezTo>
                  <a:cubicBezTo>
                    <a:pt x="2418" y="2520"/>
                    <a:pt x="2442" y="2509"/>
                    <a:pt x="2465" y="2492"/>
                  </a:cubicBezTo>
                  <a:close/>
                  <a:moveTo>
                    <a:pt x="2796" y="2447"/>
                  </a:moveTo>
                  <a:cubicBezTo>
                    <a:pt x="2811" y="2470"/>
                    <a:pt x="2826" y="2490"/>
                    <a:pt x="2841" y="2508"/>
                  </a:cubicBezTo>
                  <a:cubicBezTo>
                    <a:pt x="2852" y="2477"/>
                    <a:pt x="2883" y="2387"/>
                    <a:pt x="2883" y="2316"/>
                  </a:cubicBezTo>
                  <a:cubicBezTo>
                    <a:pt x="2883" y="2309"/>
                    <a:pt x="2882" y="2303"/>
                    <a:pt x="2882" y="2296"/>
                  </a:cubicBezTo>
                  <a:cubicBezTo>
                    <a:pt x="2871" y="2285"/>
                    <a:pt x="2860" y="2273"/>
                    <a:pt x="2850" y="2260"/>
                  </a:cubicBezTo>
                  <a:cubicBezTo>
                    <a:pt x="2850" y="2266"/>
                    <a:pt x="2850" y="2273"/>
                    <a:pt x="2850" y="2280"/>
                  </a:cubicBezTo>
                  <a:cubicBezTo>
                    <a:pt x="2850" y="2359"/>
                    <a:pt x="2838" y="2436"/>
                    <a:pt x="2838" y="2437"/>
                  </a:cubicBezTo>
                  <a:lnTo>
                    <a:pt x="2838" y="2438"/>
                  </a:lnTo>
                  <a:lnTo>
                    <a:pt x="2824" y="2438"/>
                  </a:lnTo>
                  <a:lnTo>
                    <a:pt x="2824" y="2437"/>
                  </a:lnTo>
                  <a:cubicBezTo>
                    <a:pt x="2814" y="2367"/>
                    <a:pt x="2768" y="2227"/>
                    <a:pt x="2754" y="2185"/>
                  </a:cubicBezTo>
                  <a:cubicBezTo>
                    <a:pt x="2754" y="2184"/>
                    <a:pt x="2745" y="2178"/>
                    <a:pt x="2741" y="2175"/>
                  </a:cubicBezTo>
                  <a:cubicBezTo>
                    <a:pt x="2740" y="2212"/>
                    <a:pt x="2736" y="2264"/>
                    <a:pt x="2727" y="2314"/>
                  </a:cubicBezTo>
                  <a:cubicBezTo>
                    <a:pt x="2740" y="2344"/>
                    <a:pt x="2760" y="2389"/>
                    <a:pt x="2788" y="2434"/>
                  </a:cubicBezTo>
                  <a:lnTo>
                    <a:pt x="2796" y="2447"/>
                  </a:lnTo>
                  <a:close/>
                  <a:moveTo>
                    <a:pt x="1620" y="1540"/>
                  </a:moveTo>
                  <a:cubicBezTo>
                    <a:pt x="1568" y="1565"/>
                    <a:pt x="1540" y="1648"/>
                    <a:pt x="1540" y="1718"/>
                  </a:cubicBezTo>
                  <a:cubicBezTo>
                    <a:pt x="1540" y="1736"/>
                    <a:pt x="1543" y="1754"/>
                    <a:pt x="1547" y="1772"/>
                  </a:cubicBezTo>
                  <a:cubicBezTo>
                    <a:pt x="1560" y="1752"/>
                    <a:pt x="1585" y="1722"/>
                    <a:pt x="1624" y="1708"/>
                  </a:cubicBezTo>
                  <a:cubicBezTo>
                    <a:pt x="1660" y="1695"/>
                    <a:pt x="1699" y="1698"/>
                    <a:pt x="1741" y="1718"/>
                  </a:cubicBezTo>
                  <a:cubicBezTo>
                    <a:pt x="1753" y="1713"/>
                    <a:pt x="1844" y="1686"/>
                    <a:pt x="1997" y="1772"/>
                  </a:cubicBezTo>
                  <a:lnTo>
                    <a:pt x="2014" y="1782"/>
                  </a:lnTo>
                  <a:cubicBezTo>
                    <a:pt x="2032" y="1793"/>
                    <a:pt x="2051" y="1805"/>
                    <a:pt x="2070" y="1819"/>
                  </a:cubicBezTo>
                  <a:lnTo>
                    <a:pt x="2083" y="1828"/>
                  </a:lnTo>
                  <a:cubicBezTo>
                    <a:pt x="2106" y="1845"/>
                    <a:pt x="2130" y="1865"/>
                    <a:pt x="2153" y="1886"/>
                  </a:cubicBezTo>
                  <a:cubicBezTo>
                    <a:pt x="2153" y="1886"/>
                    <a:pt x="2170" y="1900"/>
                    <a:pt x="2170" y="1901"/>
                  </a:cubicBezTo>
                  <a:cubicBezTo>
                    <a:pt x="2172" y="1902"/>
                    <a:pt x="2200" y="1914"/>
                    <a:pt x="2232" y="1925"/>
                  </a:cubicBezTo>
                  <a:cubicBezTo>
                    <a:pt x="1878" y="1594"/>
                    <a:pt x="1762" y="1530"/>
                    <a:pt x="1741" y="1520"/>
                  </a:cubicBezTo>
                  <a:cubicBezTo>
                    <a:pt x="1707" y="1519"/>
                    <a:pt x="1659" y="1522"/>
                    <a:pt x="1620" y="1540"/>
                  </a:cubicBezTo>
                  <a:close/>
                  <a:moveTo>
                    <a:pt x="2491" y="1645"/>
                  </a:moveTo>
                  <a:cubicBezTo>
                    <a:pt x="2596" y="1760"/>
                    <a:pt x="2746" y="1761"/>
                    <a:pt x="2748" y="1761"/>
                  </a:cubicBezTo>
                  <a:lnTo>
                    <a:pt x="2750" y="1761"/>
                  </a:lnTo>
                  <a:lnTo>
                    <a:pt x="2752" y="1775"/>
                  </a:lnTo>
                  <a:lnTo>
                    <a:pt x="2750" y="1775"/>
                  </a:lnTo>
                  <a:cubicBezTo>
                    <a:pt x="2749" y="1775"/>
                    <a:pt x="2653" y="1802"/>
                    <a:pt x="2547" y="1763"/>
                  </a:cubicBezTo>
                  <a:cubicBezTo>
                    <a:pt x="2560" y="1780"/>
                    <a:pt x="2572" y="1797"/>
                    <a:pt x="2583" y="1813"/>
                  </a:cubicBezTo>
                  <a:cubicBezTo>
                    <a:pt x="2615" y="1819"/>
                    <a:pt x="2645" y="1822"/>
                    <a:pt x="2675" y="1820"/>
                  </a:cubicBezTo>
                  <a:lnTo>
                    <a:pt x="2688" y="1819"/>
                  </a:lnTo>
                  <a:cubicBezTo>
                    <a:pt x="2707" y="1817"/>
                    <a:pt x="2725" y="1813"/>
                    <a:pt x="2742" y="1808"/>
                  </a:cubicBezTo>
                  <a:lnTo>
                    <a:pt x="2753" y="1805"/>
                  </a:lnTo>
                  <a:cubicBezTo>
                    <a:pt x="2796" y="1790"/>
                    <a:pt x="2824" y="1768"/>
                    <a:pt x="2839" y="1755"/>
                  </a:cubicBezTo>
                  <a:cubicBezTo>
                    <a:pt x="2703" y="1752"/>
                    <a:pt x="2580" y="1667"/>
                    <a:pt x="2533" y="1630"/>
                  </a:cubicBezTo>
                  <a:cubicBezTo>
                    <a:pt x="2519" y="1635"/>
                    <a:pt x="2506" y="1640"/>
                    <a:pt x="2491" y="1645"/>
                  </a:cubicBezTo>
                  <a:close/>
                  <a:moveTo>
                    <a:pt x="2599" y="2269"/>
                  </a:moveTo>
                  <a:cubicBezTo>
                    <a:pt x="2588" y="2244"/>
                    <a:pt x="2578" y="2220"/>
                    <a:pt x="2570" y="2197"/>
                  </a:cubicBezTo>
                  <a:cubicBezTo>
                    <a:pt x="2568" y="2212"/>
                    <a:pt x="2565" y="2227"/>
                    <a:pt x="2561" y="2241"/>
                  </a:cubicBezTo>
                  <a:cubicBezTo>
                    <a:pt x="2561" y="2242"/>
                    <a:pt x="2562" y="2270"/>
                    <a:pt x="2562" y="2270"/>
                  </a:cubicBezTo>
                  <a:cubicBezTo>
                    <a:pt x="2562" y="2363"/>
                    <a:pt x="2540" y="2462"/>
                    <a:pt x="2529" y="2507"/>
                  </a:cubicBezTo>
                  <a:cubicBezTo>
                    <a:pt x="2582" y="2449"/>
                    <a:pt x="2595" y="2323"/>
                    <a:pt x="2599" y="2269"/>
                  </a:cubicBezTo>
                  <a:close/>
                  <a:moveTo>
                    <a:pt x="2596" y="1936"/>
                  </a:moveTo>
                  <a:cubicBezTo>
                    <a:pt x="2633" y="1988"/>
                    <a:pt x="2697" y="2074"/>
                    <a:pt x="2749" y="2123"/>
                  </a:cubicBezTo>
                  <a:cubicBezTo>
                    <a:pt x="2732" y="2085"/>
                    <a:pt x="2693" y="2011"/>
                    <a:pt x="2638" y="1952"/>
                  </a:cubicBezTo>
                  <a:cubicBezTo>
                    <a:pt x="2638" y="1953"/>
                    <a:pt x="2639" y="1957"/>
                    <a:pt x="2639" y="1957"/>
                  </a:cubicBezTo>
                  <a:lnTo>
                    <a:pt x="2627" y="1951"/>
                  </a:lnTo>
                  <a:cubicBezTo>
                    <a:pt x="2627" y="1951"/>
                    <a:pt x="2606" y="1941"/>
                    <a:pt x="2596" y="1936"/>
                  </a:cubicBezTo>
                  <a:close/>
                  <a:moveTo>
                    <a:pt x="2475" y="1649"/>
                  </a:moveTo>
                  <a:cubicBezTo>
                    <a:pt x="2467" y="1651"/>
                    <a:pt x="2457" y="1653"/>
                    <a:pt x="2447" y="1655"/>
                  </a:cubicBezTo>
                  <a:cubicBezTo>
                    <a:pt x="2469" y="1674"/>
                    <a:pt x="2499" y="1704"/>
                    <a:pt x="2529" y="1740"/>
                  </a:cubicBezTo>
                  <a:cubicBezTo>
                    <a:pt x="2593" y="1770"/>
                    <a:pt x="2656" y="1772"/>
                    <a:pt x="2695" y="1769"/>
                  </a:cubicBezTo>
                  <a:cubicBezTo>
                    <a:pt x="2638" y="1758"/>
                    <a:pt x="2546" y="1729"/>
                    <a:pt x="2475" y="1649"/>
                  </a:cubicBezTo>
                  <a:close/>
                  <a:moveTo>
                    <a:pt x="2676" y="2266"/>
                  </a:moveTo>
                  <a:cubicBezTo>
                    <a:pt x="2671" y="2201"/>
                    <a:pt x="2654" y="2128"/>
                    <a:pt x="2644" y="2087"/>
                  </a:cubicBezTo>
                  <a:cubicBezTo>
                    <a:pt x="2627" y="2070"/>
                    <a:pt x="2611" y="2051"/>
                    <a:pt x="2594" y="2032"/>
                  </a:cubicBezTo>
                  <a:cubicBezTo>
                    <a:pt x="2598" y="2046"/>
                    <a:pt x="2601" y="2061"/>
                    <a:pt x="2603" y="2076"/>
                  </a:cubicBezTo>
                  <a:cubicBezTo>
                    <a:pt x="2631" y="2126"/>
                    <a:pt x="2659" y="2210"/>
                    <a:pt x="2676" y="2266"/>
                  </a:cubicBezTo>
                  <a:close/>
                  <a:moveTo>
                    <a:pt x="2315" y="1663"/>
                  </a:moveTo>
                  <a:cubicBezTo>
                    <a:pt x="2374" y="1717"/>
                    <a:pt x="2483" y="1804"/>
                    <a:pt x="2539" y="1848"/>
                  </a:cubicBezTo>
                  <a:cubicBezTo>
                    <a:pt x="2496" y="1791"/>
                    <a:pt x="2426" y="1702"/>
                    <a:pt x="2385" y="1662"/>
                  </a:cubicBezTo>
                  <a:cubicBezTo>
                    <a:pt x="2363" y="1664"/>
                    <a:pt x="2339" y="1664"/>
                    <a:pt x="2315" y="1663"/>
                  </a:cubicBezTo>
                  <a:close/>
                  <a:moveTo>
                    <a:pt x="1919" y="1875"/>
                  </a:moveTo>
                  <a:cubicBezTo>
                    <a:pt x="1896" y="1888"/>
                    <a:pt x="1880" y="1905"/>
                    <a:pt x="1869" y="1924"/>
                  </a:cubicBezTo>
                  <a:cubicBezTo>
                    <a:pt x="1861" y="1940"/>
                    <a:pt x="1857" y="1957"/>
                    <a:pt x="1857" y="1976"/>
                  </a:cubicBezTo>
                  <a:cubicBezTo>
                    <a:pt x="1857" y="1999"/>
                    <a:pt x="1863" y="2020"/>
                    <a:pt x="1868" y="2034"/>
                  </a:cubicBezTo>
                  <a:cubicBezTo>
                    <a:pt x="1887" y="1989"/>
                    <a:pt x="1953" y="1870"/>
                    <a:pt x="2128" y="1883"/>
                  </a:cubicBezTo>
                  <a:cubicBezTo>
                    <a:pt x="2107" y="1865"/>
                    <a:pt x="2086" y="1848"/>
                    <a:pt x="2066" y="1833"/>
                  </a:cubicBezTo>
                  <a:cubicBezTo>
                    <a:pt x="2031" y="1837"/>
                    <a:pt x="2001" y="1843"/>
                    <a:pt x="1975" y="1851"/>
                  </a:cubicBezTo>
                  <a:cubicBezTo>
                    <a:pt x="1953" y="1857"/>
                    <a:pt x="1935" y="1865"/>
                    <a:pt x="1919" y="1875"/>
                  </a:cubicBezTo>
                  <a:close/>
                  <a:moveTo>
                    <a:pt x="2810" y="1210"/>
                  </a:moveTo>
                  <a:lnTo>
                    <a:pt x="2801" y="1217"/>
                  </a:lnTo>
                  <a:lnTo>
                    <a:pt x="2799" y="1218"/>
                  </a:lnTo>
                  <a:lnTo>
                    <a:pt x="2792" y="1224"/>
                  </a:lnTo>
                  <a:lnTo>
                    <a:pt x="2789" y="1226"/>
                  </a:lnTo>
                  <a:lnTo>
                    <a:pt x="2782" y="1232"/>
                  </a:lnTo>
                  <a:lnTo>
                    <a:pt x="2778" y="1235"/>
                  </a:lnTo>
                  <a:lnTo>
                    <a:pt x="2772" y="1239"/>
                  </a:lnTo>
                  <a:lnTo>
                    <a:pt x="2768" y="1242"/>
                  </a:lnTo>
                  <a:lnTo>
                    <a:pt x="2761" y="1247"/>
                  </a:lnTo>
                  <a:lnTo>
                    <a:pt x="2755" y="1251"/>
                  </a:lnTo>
                  <a:lnTo>
                    <a:pt x="2749" y="1255"/>
                  </a:lnTo>
                  <a:cubicBezTo>
                    <a:pt x="2749" y="1255"/>
                    <a:pt x="2741" y="1260"/>
                    <a:pt x="2741" y="1260"/>
                  </a:cubicBezTo>
                  <a:lnTo>
                    <a:pt x="2736" y="1263"/>
                  </a:lnTo>
                  <a:lnTo>
                    <a:pt x="2728" y="1268"/>
                  </a:lnTo>
                  <a:lnTo>
                    <a:pt x="2722" y="1271"/>
                  </a:lnTo>
                  <a:lnTo>
                    <a:pt x="2713" y="1277"/>
                  </a:lnTo>
                  <a:lnTo>
                    <a:pt x="2708" y="1280"/>
                  </a:lnTo>
                  <a:lnTo>
                    <a:pt x="2697" y="1285"/>
                  </a:lnTo>
                  <a:lnTo>
                    <a:pt x="2693" y="1288"/>
                  </a:lnTo>
                  <a:lnTo>
                    <a:pt x="2682" y="1294"/>
                  </a:lnTo>
                  <a:lnTo>
                    <a:pt x="2677" y="1296"/>
                  </a:lnTo>
                  <a:lnTo>
                    <a:pt x="2665" y="1302"/>
                  </a:lnTo>
                  <a:lnTo>
                    <a:pt x="2661" y="1304"/>
                  </a:lnTo>
                  <a:lnTo>
                    <a:pt x="2647" y="1310"/>
                  </a:lnTo>
                  <a:lnTo>
                    <a:pt x="2643" y="1312"/>
                  </a:lnTo>
                  <a:lnTo>
                    <a:pt x="2629" y="1318"/>
                  </a:lnTo>
                  <a:lnTo>
                    <a:pt x="2625" y="1320"/>
                  </a:lnTo>
                  <a:lnTo>
                    <a:pt x="2610" y="1326"/>
                  </a:lnTo>
                  <a:lnTo>
                    <a:pt x="2606" y="1328"/>
                  </a:lnTo>
                  <a:lnTo>
                    <a:pt x="2591" y="1333"/>
                  </a:lnTo>
                  <a:lnTo>
                    <a:pt x="2586" y="1335"/>
                  </a:lnTo>
                  <a:lnTo>
                    <a:pt x="2570" y="1341"/>
                  </a:lnTo>
                  <a:lnTo>
                    <a:pt x="2565" y="1342"/>
                  </a:lnTo>
                  <a:lnTo>
                    <a:pt x="2549" y="1348"/>
                  </a:lnTo>
                  <a:lnTo>
                    <a:pt x="2543" y="1350"/>
                  </a:lnTo>
                  <a:lnTo>
                    <a:pt x="2521" y="1356"/>
                  </a:lnTo>
                  <a:cubicBezTo>
                    <a:pt x="2521" y="1356"/>
                    <a:pt x="2504" y="1361"/>
                    <a:pt x="2504" y="1361"/>
                  </a:cubicBezTo>
                  <a:lnTo>
                    <a:pt x="2497" y="1363"/>
                  </a:lnTo>
                  <a:lnTo>
                    <a:pt x="2481" y="1367"/>
                  </a:lnTo>
                  <a:lnTo>
                    <a:pt x="2473" y="1369"/>
                  </a:lnTo>
                  <a:lnTo>
                    <a:pt x="2457" y="1373"/>
                  </a:lnTo>
                  <a:lnTo>
                    <a:pt x="2448" y="1375"/>
                  </a:lnTo>
                  <a:lnTo>
                    <a:pt x="2432" y="1379"/>
                  </a:lnTo>
                  <a:lnTo>
                    <a:pt x="2430" y="1379"/>
                  </a:lnTo>
                  <a:lnTo>
                    <a:pt x="2422" y="1381"/>
                  </a:lnTo>
                  <a:lnTo>
                    <a:pt x="2404" y="1384"/>
                  </a:lnTo>
                  <a:lnTo>
                    <a:pt x="2403" y="1384"/>
                  </a:lnTo>
                  <a:lnTo>
                    <a:pt x="2400" y="1385"/>
                  </a:lnTo>
                  <a:lnTo>
                    <a:pt x="2394" y="1386"/>
                  </a:lnTo>
                  <a:lnTo>
                    <a:pt x="2378" y="1389"/>
                  </a:lnTo>
                  <a:lnTo>
                    <a:pt x="2375" y="1389"/>
                  </a:lnTo>
                  <a:lnTo>
                    <a:pt x="2366" y="1390"/>
                  </a:lnTo>
                  <a:lnTo>
                    <a:pt x="2338" y="1394"/>
                  </a:lnTo>
                  <a:cubicBezTo>
                    <a:pt x="2337" y="1396"/>
                    <a:pt x="2336" y="1397"/>
                    <a:pt x="2335" y="1398"/>
                  </a:cubicBezTo>
                  <a:cubicBezTo>
                    <a:pt x="2328" y="1404"/>
                    <a:pt x="2318" y="1407"/>
                    <a:pt x="2308" y="1406"/>
                  </a:cubicBezTo>
                  <a:cubicBezTo>
                    <a:pt x="2295" y="1405"/>
                    <a:pt x="2282" y="1404"/>
                    <a:pt x="2269" y="1403"/>
                  </a:cubicBezTo>
                  <a:cubicBezTo>
                    <a:pt x="2237" y="1406"/>
                    <a:pt x="2207" y="1409"/>
                    <a:pt x="2178" y="1411"/>
                  </a:cubicBezTo>
                  <a:cubicBezTo>
                    <a:pt x="2214" y="1416"/>
                    <a:pt x="2250" y="1421"/>
                    <a:pt x="2287" y="1425"/>
                  </a:cubicBezTo>
                  <a:cubicBezTo>
                    <a:pt x="2289" y="1426"/>
                    <a:pt x="2291" y="1426"/>
                    <a:pt x="2294" y="1426"/>
                  </a:cubicBezTo>
                  <a:cubicBezTo>
                    <a:pt x="2665" y="1369"/>
                    <a:pt x="2844" y="1246"/>
                    <a:pt x="2923" y="1171"/>
                  </a:cubicBezTo>
                  <a:cubicBezTo>
                    <a:pt x="2914" y="1171"/>
                    <a:pt x="2849" y="1174"/>
                    <a:pt x="2848" y="1174"/>
                  </a:cubicBezTo>
                  <a:cubicBezTo>
                    <a:pt x="2839" y="1184"/>
                    <a:pt x="2829" y="1194"/>
                    <a:pt x="2818" y="1203"/>
                  </a:cubicBezTo>
                  <a:lnTo>
                    <a:pt x="2810" y="1210"/>
                  </a:lnTo>
                  <a:close/>
                  <a:moveTo>
                    <a:pt x="1449" y="1196"/>
                  </a:moveTo>
                  <a:cubicBezTo>
                    <a:pt x="1449" y="1215"/>
                    <a:pt x="1450" y="1232"/>
                    <a:pt x="1453" y="1247"/>
                  </a:cubicBezTo>
                  <a:cubicBezTo>
                    <a:pt x="1459" y="1279"/>
                    <a:pt x="1471" y="1301"/>
                    <a:pt x="1489" y="1313"/>
                  </a:cubicBezTo>
                  <a:cubicBezTo>
                    <a:pt x="1502" y="1321"/>
                    <a:pt x="1515" y="1332"/>
                    <a:pt x="1528" y="1343"/>
                  </a:cubicBezTo>
                  <a:cubicBezTo>
                    <a:pt x="1577" y="1383"/>
                    <a:pt x="1638" y="1433"/>
                    <a:pt x="1804" y="1450"/>
                  </a:cubicBezTo>
                  <a:cubicBezTo>
                    <a:pt x="1804" y="1450"/>
                    <a:pt x="1804" y="1450"/>
                    <a:pt x="1804" y="1450"/>
                  </a:cubicBezTo>
                  <a:cubicBezTo>
                    <a:pt x="1815" y="1440"/>
                    <a:pt x="1841" y="1423"/>
                    <a:pt x="1894" y="1412"/>
                  </a:cubicBezTo>
                  <a:cubicBezTo>
                    <a:pt x="1734" y="1397"/>
                    <a:pt x="1661" y="1357"/>
                    <a:pt x="1635" y="1340"/>
                  </a:cubicBezTo>
                  <a:cubicBezTo>
                    <a:pt x="1538" y="1272"/>
                    <a:pt x="1553" y="1162"/>
                    <a:pt x="1597" y="1088"/>
                  </a:cubicBezTo>
                  <a:cubicBezTo>
                    <a:pt x="1642" y="1010"/>
                    <a:pt x="1690" y="928"/>
                    <a:pt x="1700" y="889"/>
                  </a:cubicBezTo>
                  <a:cubicBezTo>
                    <a:pt x="1703" y="878"/>
                    <a:pt x="1704" y="869"/>
                    <a:pt x="1705" y="862"/>
                  </a:cubicBezTo>
                  <a:lnTo>
                    <a:pt x="1706" y="853"/>
                  </a:lnTo>
                  <a:cubicBezTo>
                    <a:pt x="1706" y="839"/>
                    <a:pt x="1704" y="830"/>
                    <a:pt x="1698" y="823"/>
                  </a:cubicBezTo>
                  <a:cubicBezTo>
                    <a:pt x="1691" y="814"/>
                    <a:pt x="1677" y="811"/>
                    <a:pt x="1656" y="813"/>
                  </a:cubicBezTo>
                  <a:cubicBezTo>
                    <a:pt x="1607" y="817"/>
                    <a:pt x="1573" y="823"/>
                    <a:pt x="1538" y="841"/>
                  </a:cubicBezTo>
                  <a:cubicBezTo>
                    <a:pt x="1538" y="843"/>
                    <a:pt x="1539" y="855"/>
                    <a:pt x="1539" y="855"/>
                  </a:cubicBezTo>
                  <a:cubicBezTo>
                    <a:pt x="1539" y="878"/>
                    <a:pt x="1534" y="923"/>
                    <a:pt x="1506" y="962"/>
                  </a:cubicBezTo>
                  <a:cubicBezTo>
                    <a:pt x="1483" y="993"/>
                    <a:pt x="1449" y="1103"/>
                    <a:pt x="1449" y="1196"/>
                  </a:cubicBezTo>
                  <a:close/>
                  <a:moveTo>
                    <a:pt x="2050" y="1401"/>
                  </a:moveTo>
                  <a:cubicBezTo>
                    <a:pt x="2060" y="1401"/>
                    <a:pt x="2071" y="1402"/>
                    <a:pt x="2081" y="1403"/>
                  </a:cubicBezTo>
                  <a:cubicBezTo>
                    <a:pt x="2110" y="1402"/>
                    <a:pt x="2141" y="1400"/>
                    <a:pt x="2174" y="1398"/>
                  </a:cubicBezTo>
                  <a:cubicBezTo>
                    <a:pt x="2095" y="1395"/>
                    <a:pt x="2015" y="1396"/>
                    <a:pt x="1935" y="1401"/>
                  </a:cubicBezTo>
                  <a:cubicBezTo>
                    <a:pt x="1945" y="1401"/>
                    <a:pt x="1954" y="1402"/>
                    <a:pt x="1964" y="1402"/>
                  </a:cubicBezTo>
                  <a:cubicBezTo>
                    <a:pt x="1989" y="1400"/>
                    <a:pt x="2018" y="1400"/>
                    <a:pt x="2050" y="1401"/>
                  </a:cubicBezTo>
                  <a:close/>
                  <a:moveTo>
                    <a:pt x="2344" y="1378"/>
                  </a:moveTo>
                  <a:cubicBezTo>
                    <a:pt x="2344" y="1379"/>
                    <a:pt x="2344" y="1379"/>
                    <a:pt x="2344" y="1379"/>
                  </a:cubicBezTo>
                  <a:lnTo>
                    <a:pt x="2364" y="1376"/>
                  </a:lnTo>
                  <a:lnTo>
                    <a:pt x="2370" y="1375"/>
                  </a:lnTo>
                  <a:lnTo>
                    <a:pt x="2392" y="1372"/>
                  </a:lnTo>
                  <a:lnTo>
                    <a:pt x="2399" y="1370"/>
                  </a:lnTo>
                  <a:lnTo>
                    <a:pt x="2419" y="1367"/>
                  </a:lnTo>
                  <a:lnTo>
                    <a:pt x="2426" y="1365"/>
                  </a:lnTo>
                  <a:lnTo>
                    <a:pt x="2429" y="1364"/>
                  </a:lnTo>
                  <a:lnTo>
                    <a:pt x="2444" y="1361"/>
                  </a:lnTo>
                  <a:lnTo>
                    <a:pt x="2455" y="1359"/>
                  </a:lnTo>
                  <a:lnTo>
                    <a:pt x="2469" y="1355"/>
                  </a:lnTo>
                  <a:lnTo>
                    <a:pt x="2479" y="1353"/>
                  </a:lnTo>
                  <a:lnTo>
                    <a:pt x="2494" y="1349"/>
                  </a:lnTo>
                  <a:lnTo>
                    <a:pt x="2504" y="1346"/>
                  </a:lnTo>
                  <a:lnTo>
                    <a:pt x="2517" y="1343"/>
                  </a:lnTo>
                  <a:cubicBezTo>
                    <a:pt x="2517" y="1343"/>
                    <a:pt x="2526" y="1340"/>
                    <a:pt x="2526" y="1340"/>
                  </a:cubicBezTo>
                  <a:lnTo>
                    <a:pt x="2539" y="1336"/>
                  </a:lnTo>
                  <a:lnTo>
                    <a:pt x="2548" y="1333"/>
                  </a:lnTo>
                  <a:lnTo>
                    <a:pt x="2561" y="1328"/>
                  </a:lnTo>
                  <a:lnTo>
                    <a:pt x="2569" y="1325"/>
                  </a:lnTo>
                  <a:lnTo>
                    <a:pt x="2581" y="1321"/>
                  </a:lnTo>
                  <a:lnTo>
                    <a:pt x="2590" y="1318"/>
                  </a:lnTo>
                  <a:cubicBezTo>
                    <a:pt x="2590" y="1318"/>
                    <a:pt x="2601" y="1314"/>
                    <a:pt x="2601" y="1313"/>
                  </a:cubicBezTo>
                  <a:lnTo>
                    <a:pt x="2609" y="1310"/>
                  </a:lnTo>
                  <a:lnTo>
                    <a:pt x="2621" y="1305"/>
                  </a:lnTo>
                  <a:lnTo>
                    <a:pt x="2627" y="1303"/>
                  </a:lnTo>
                  <a:lnTo>
                    <a:pt x="2640" y="1297"/>
                  </a:lnTo>
                  <a:lnTo>
                    <a:pt x="2645" y="1295"/>
                  </a:lnTo>
                  <a:lnTo>
                    <a:pt x="2661" y="1287"/>
                  </a:lnTo>
                  <a:lnTo>
                    <a:pt x="2662" y="1287"/>
                  </a:lnTo>
                  <a:lnTo>
                    <a:pt x="2678" y="1279"/>
                  </a:lnTo>
                  <a:lnTo>
                    <a:pt x="2693" y="1271"/>
                  </a:lnTo>
                  <a:lnTo>
                    <a:pt x="2696" y="1269"/>
                  </a:lnTo>
                  <a:lnTo>
                    <a:pt x="2708" y="1263"/>
                  </a:lnTo>
                  <a:lnTo>
                    <a:pt x="2711" y="1261"/>
                  </a:lnTo>
                  <a:lnTo>
                    <a:pt x="2721" y="1255"/>
                  </a:lnTo>
                  <a:lnTo>
                    <a:pt x="2726" y="1252"/>
                  </a:lnTo>
                  <a:lnTo>
                    <a:pt x="2734" y="1247"/>
                  </a:lnTo>
                  <a:lnTo>
                    <a:pt x="2739" y="1244"/>
                  </a:lnTo>
                  <a:lnTo>
                    <a:pt x="2746" y="1239"/>
                  </a:lnTo>
                  <a:lnTo>
                    <a:pt x="2751" y="1236"/>
                  </a:lnTo>
                  <a:lnTo>
                    <a:pt x="2758" y="1231"/>
                  </a:lnTo>
                  <a:lnTo>
                    <a:pt x="2763" y="1228"/>
                  </a:lnTo>
                  <a:lnTo>
                    <a:pt x="2768" y="1224"/>
                  </a:lnTo>
                  <a:lnTo>
                    <a:pt x="2773" y="1220"/>
                  </a:lnTo>
                  <a:lnTo>
                    <a:pt x="2778" y="1217"/>
                  </a:lnTo>
                  <a:lnTo>
                    <a:pt x="2783" y="1213"/>
                  </a:lnTo>
                  <a:lnTo>
                    <a:pt x="2787" y="1210"/>
                  </a:lnTo>
                  <a:lnTo>
                    <a:pt x="2792" y="1206"/>
                  </a:lnTo>
                  <a:lnTo>
                    <a:pt x="2795" y="1204"/>
                  </a:lnTo>
                  <a:lnTo>
                    <a:pt x="2800" y="1199"/>
                  </a:lnTo>
                  <a:lnTo>
                    <a:pt x="2803" y="1197"/>
                  </a:lnTo>
                  <a:lnTo>
                    <a:pt x="2808" y="1193"/>
                  </a:lnTo>
                  <a:lnTo>
                    <a:pt x="2815" y="1187"/>
                  </a:lnTo>
                  <a:cubicBezTo>
                    <a:pt x="2815" y="1187"/>
                    <a:pt x="2815" y="1186"/>
                    <a:pt x="2815" y="1186"/>
                  </a:cubicBezTo>
                  <a:cubicBezTo>
                    <a:pt x="2815" y="1186"/>
                    <a:pt x="2822" y="1179"/>
                    <a:pt x="2827" y="1175"/>
                  </a:cubicBezTo>
                  <a:cubicBezTo>
                    <a:pt x="2817" y="1176"/>
                    <a:pt x="2660" y="1183"/>
                    <a:pt x="2659" y="1183"/>
                  </a:cubicBezTo>
                  <a:cubicBezTo>
                    <a:pt x="2644" y="1199"/>
                    <a:pt x="2530" y="1319"/>
                    <a:pt x="2342" y="1368"/>
                  </a:cubicBezTo>
                  <a:cubicBezTo>
                    <a:pt x="2343" y="1371"/>
                    <a:pt x="2344" y="1375"/>
                    <a:pt x="2344" y="1378"/>
                  </a:cubicBezTo>
                  <a:close/>
                  <a:moveTo>
                    <a:pt x="977" y="1221"/>
                  </a:moveTo>
                  <a:cubicBezTo>
                    <a:pt x="996" y="1242"/>
                    <a:pt x="1009" y="1256"/>
                    <a:pt x="1009" y="1272"/>
                  </a:cubicBezTo>
                  <a:lnTo>
                    <a:pt x="1009" y="1275"/>
                  </a:lnTo>
                  <a:cubicBezTo>
                    <a:pt x="1007" y="1288"/>
                    <a:pt x="998" y="1300"/>
                    <a:pt x="977" y="1313"/>
                  </a:cubicBezTo>
                  <a:lnTo>
                    <a:pt x="953" y="1328"/>
                  </a:lnTo>
                  <a:cubicBezTo>
                    <a:pt x="915" y="1352"/>
                    <a:pt x="895" y="1365"/>
                    <a:pt x="895" y="1390"/>
                  </a:cubicBezTo>
                  <a:cubicBezTo>
                    <a:pt x="895" y="1401"/>
                    <a:pt x="898" y="1413"/>
                    <a:pt x="905" y="1430"/>
                  </a:cubicBezTo>
                  <a:cubicBezTo>
                    <a:pt x="907" y="1423"/>
                    <a:pt x="910" y="1416"/>
                    <a:pt x="915" y="1410"/>
                  </a:cubicBezTo>
                  <a:cubicBezTo>
                    <a:pt x="914" y="1409"/>
                    <a:pt x="914" y="1405"/>
                    <a:pt x="914" y="1405"/>
                  </a:cubicBezTo>
                  <a:cubicBezTo>
                    <a:pt x="914" y="1405"/>
                    <a:pt x="914" y="1401"/>
                    <a:pt x="914" y="1401"/>
                  </a:cubicBezTo>
                  <a:lnTo>
                    <a:pt x="915" y="1397"/>
                  </a:lnTo>
                  <a:lnTo>
                    <a:pt x="915" y="1395"/>
                  </a:lnTo>
                  <a:cubicBezTo>
                    <a:pt x="915" y="1395"/>
                    <a:pt x="915" y="1392"/>
                    <a:pt x="915" y="1391"/>
                  </a:cubicBezTo>
                  <a:lnTo>
                    <a:pt x="916" y="1389"/>
                  </a:lnTo>
                  <a:lnTo>
                    <a:pt x="917" y="1384"/>
                  </a:lnTo>
                  <a:lnTo>
                    <a:pt x="917" y="1383"/>
                  </a:lnTo>
                  <a:cubicBezTo>
                    <a:pt x="917" y="1383"/>
                    <a:pt x="919" y="1377"/>
                    <a:pt x="919" y="1377"/>
                  </a:cubicBezTo>
                  <a:lnTo>
                    <a:pt x="921" y="1371"/>
                  </a:lnTo>
                  <a:lnTo>
                    <a:pt x="922" y="1370"/>
                  </a:lnTo>
                  <a:lnTo>
                    <a:pt x="924" y="1365"/>
                  </a:lnTo>
                  <a:lnTo>
                    <a:pt x="925" y="1364"/>
                  </a:lnTo>
                  <a:lnTo>
                    <a:pt x="925" y="1363"/>
                  </a:lnTo>
                  <a:lnTo>
                    <a:pt x="928" y="1360"/>
                  </a:lnTo>
                  <a:lnTo>
                    <a:pt x="929" y="1358"/>
                  </a:lnTo>
                  <a:lnTo>
                    <a:pt x="930" y="1358"/>
                  </a:lnTo>
                  <a:cubicBezTo>
                    <a:pt x="930" y="1358"/>
                    <a:pt x="932" y="1355"/>
                    <a:pt x="932" y="1355"/>
                  </a:cubicBezTo>
                  <a:cubicBezTo>
                    <a:pt x="932" y="1355"/>
                    <a:pt x="934" y="1352"/>
                    <a:pt x="934" y="1353"/>
                  </a:cubicBezTo>
                  <a:lnTo>
                    <a:pt x="938" y="1350"/>
                  </a:lnTo>
                  <a:lnTo>
                    <a:pt x="940" y="1348"/>
                  </a:lnTo>
                  <a:lnTo>
                    <a:pt x="944" y="1345"/>
                  </a:lnTo>
                  <a:lnTo>
                    <a:pt x="947" y="1344"/>
                  </a:lnTo>
                  <a:lnTo>
                    <a:pt x="951" y="1342"/>
                  </a:lnTo>
                  <a:lnTo>
                    <a:pt x="952" y="1341"/>
                  </a:lnTo>
                  <a:lnTo>
                    <a:pt x="955" y="1340"/>
                  </a:lnTo>
                  <a:lnTo>
                    <a:pt x="960" y="1338"/>
                  </a:lnTo>
                  <a:lnTo>
                    <a:pt x="961" y="1338"/>
                  </a:lnTo>
                  <a:cubicBezTo>
                    <a:pt x="961" y="1338"/>
                    <a:pt x="963" y="1337"/>
                    <a:pt x="963" y="1337"/>
                  </a:cubicBezTo>
                  <a:lnTo>
                    <a:pt x="970" y="1336"/>
                  </a:lnTo>
                  <a:lnTo>
                    <a:pt x="971" y="1336"/>
                  </a:lnTo>
                  <a:lnTo>
                    <a:pt x="973" y="1335"/>
                  </a:lnTo>
                  <a:lnTo>
                    <a:pt x="984" y="1334"/>
                  </a:lnTo>
                  <a:cubicBezTo>
                    <a:pt x="1014" y="1332"/>
                    <a:pt x="1035" y="1308"/>
                    <a:pt x="1036" y="1276"/>
                  </a:cubicBezTo>
                  <a:lnTo>
                    <a:pt x="1036" y="1270"/>
                  </a:lnTo>
                  <a:lnTo>
                    <a:pt x="1036" y="1268"/>
                  </a:lnTo>
                  <a:lnTo>
                    <a:pt x="1036" y="1267"/>
                  </a:lnTo>
                  <a:lnTo>
                    <a:pt x="1035" y="1263"/>
                  </a:lnTo>
                  <a:lnTo>
                    <a:pt x="1034" y="1259"/>
                  </a:lnTo>
                  <a:lnTo>
                    <a:pt x="1034" y="1258"/>
                  </a:lnTo>
                  <a:lnTo>
                    <a:pt x="1034" y="1256"/>
                  </a:lnTo>
                  <a:lnTo>
                    <a:pt x="1033" y="1253"/>
                  </a:lnTo>
                  <a:lnTo>
                    <a:pt x="1032" y="1249"/>
                  </a:lnTo>
                  <a:cubicBezTo>
                    <a:pt x="1032" y="1249"/>
                    <a:pt x="1031" y="1248"/>
                    <a:pt x="1031" y="1248"/>
                  </a:cubicBezTo>
                  <a:lnTo>
                    <a:pt x="1031" y="1247"/>
                  </a:lnTo>
                  <a:lnTo>
                    <a:pt x="1030" y="1244"/>
                  </a:lnTo>
                  <a:lnTo>
                    <a:pt x="1028" y="1240"/>
                  </a:lnTo>
                  <a:lnTo>
                    <a:pt x="1027" y="1239"/>
                  </a:lnTo>
                  <a:lnTo>
                    <a:pt x="1027" y="1238"/>
                  </a:lnTo>
                  <a:lnTo>
                    <a:pt x="1025" y="1235"/>
                  </a:lnTo>
                  <a:lnTo>
                    <a:pt x="1023" y="1231"/>
                  </a:lnTo>
                  <a:lnTo>
                    <a:pt x="1022" y="1231"/>
                  </a:lnTo>
                  <a:lnTo>
                    <a:pt x="1021" y="1229"/>
                  </a:lnTo>
                  <a:lnTo>
                    <a:pt x="1020" y="1227"/>
                  </a:lnTo>
                  <a:lnTo>
                    <a:pt x="1016" y="1223"/>
                  </a:lnTo>
                  <a:lnTo>
                    <a:pt x="1016" y="1222"/>
                  </a:lnTo>
                  <a:lnTo>
                    <a:pt x="1015" y="1221"/>
                  </a:lnTo>
                  <a:lnTo>
                    <a:pt x="1013" y="1219"/>
                  </a:lnTo>
                  <a:lnTo>
                    <a:pt x="1006" y="1211"/>
                  </a:lnTo>
                  <a:cubicBezTo>
                    <a:pt x="1006" y="1211"/>
                    <a:pt x="999" y="1203"/>
                    <a:pt x="999" y="1203"/>
                  </a:cubicBezTo>
                  <a:lnTo>
                    <a:pt x="987" y="1190"/>
                  </a:lnTo>
                  <a:cubicBezTo>
                    <a:pt x="968" y="1167"/>
                    <a:pt x="951" y="1142"/>
                    <a:pt x="938" y="1116"/>
                  </a:cubicBezTo>
                  <a:lnTo>
                    <a:pt x="936" y="1110"/>
                  </a:lnTo>
                  <a:lnTo>
                    <a:pt x="935" y="1109"/>
                  </a:lnTo>
                  <a:lnTo>
                    <a:pt x="930" y="1095"/>
                  </a:lnTo>
                  <a:cubicBezTo>
                    <a:pt x="930" y="1095"/>
                    <a:pt x="929" y="1094"/>
                    <a:pt x="929" y="1093"/>
                  </a:cubicBezTo>
                  <a:cubicBezTo>
                    <a:pt x="929" y="1093"/>
                    <a:pt x="927" y="1085"/>
                    <a:pt x="926" y="1085"/>
                  </a:cubicBezTo>
                  <a:lnTo>
                    <a:pt x="924" y="1075"/>
                  </a:lnTo>
                  <a:lnTo>
                    <a:pt x="924" y="1073"/>
                  </a:lnTo>
                  <a:lnTo>
                    <a:pt x="922" y="1065"/>
                  </a:lnTo>
                  <a:lnTo>
                    <a:pt x="922" y="1063"/>
                  </a:lnTo>
                  <a:lnTo>
                    <a:pt x="920" y="1053"/>
                  </a:lnTo>
                  <a:lnTo>
                    <a:pt x="920" y="1051"/>
                  </a:lnTo>
                  <a:lnTo>
                    <a:pt x="920" y="1041"/>
                  </a:lnTo>
                  <a:lnTo>
                    <a:pt x="920" y="1037"/>
                  </a:lnTo>
                  <a:lnTo>
                    <a:pt x="920" y="1035"/>
                  </a:lnTo>
                  <a:lnTo>
                    <a:pt x="920" y="1032"/>
                  </a:lnTo>
                  <a:lnTo>
                    <a:pt x="920" y="1029"/>
                  </a:lnTo>
                  <a:lnTo>
                    <a:pt x="920" y="1028"/>
                  </a:lnTo>
                  <a:lnTo>
                    <a:pt x="921" y="1027"/>
                  </a:lnTo>
                  <a:lnTo>
                    <a:pt x="921" y="1024"/>
                  </a:lnTo>
                  <a:lnTo>
                    <a:pt x="922" y="1020"/>
                  </a:lnTo>
                  <a:lnTo>
                    <a:pt x="922" y="1019"/>
                  </a:lnTo>
                  <a:lnTo>
                    <a:pt x="922" y="1018"/>
                  </a:lnTo>
                  <a:lnTo>
                    <a:pt x="922" y="1016"/>
                  </a:lnTo>
                  <a:lnTo>
                    <a:pt x="925" y="1009"/>
                  </a:lnTo>
                  <a:cubicBezTo>
                    <a:pt x="941" y="964"/>
                    <a:pt x="990" y="943"/>
                    <a:pt x="1030" y="926"/>
                  </a:cubicBezTo>
                  <a:lnTo>
                    <a:pt x="1033" y="924"/>
                  </a:lnTo>
                  <a:cubicBezTo>
                    <a:pt x="1067" y="909"/>
                    <a:pt x="1103" y="902"/>
                    <a:pt x="1144" y="901"/>
                  </a:cubicBezTo>
                  <a:cubicBezTo>
                    <a:pt x="1170" y="900"/>
                    <a:pt x="1196" y="902"/>
                    <a:pt x="1219" y="903"/>
                  </a:cubicBezTo>
                  <a:cubicBezTo>
                    <a:pt x="1267" y="907"/>
                    <a:pt x="1310" y="905"/>
                    <a:pt x="1355" y="896"/>
                  </a:cubicBezTo>
                  <a:cubicBezTo>
                    <a:pt x="1446" y="857"/>
                    <a:pt x="1527" y="829"/>
                    <a:pt x="1528" y="829"/>
                  </a:cubicBezTo>
                  <a:lnTo>
                    <a:pt x="1532" y="827"/>
                  </a:lnTo>
                  <a:cubicBezTo>
                    <a:pt x="1532" y="827"/>
                    <a:pt x="1532" y="828"/>
                    <a:pt x="1532" y="828"/>
                  </a:cubicBezTo>
                  <a:cubicBezTo>
                    <a:pt x="1540" y="824"/>
                    <a:pt x="1549" y="820"/>
                    <a:pt x="1558" y="817"/>
                  </a:cubicBezTo>
                  <a:cubicBezTo>
                    <a:pt x="1590" y="805"/>
                    <a:pt x="1615" y="803"/>
                    <a:pt x="1654" y="799"/>
                  </a:cubicBezTo>
                  <a:cubicBezTo>
                    <a:pt x="1654" y="799"/>
                    <a:pt x="1654" y="799"/>
                    <a:pt x="1655" y="799"/>
                  </a:cubicBezTo>
                  <a:lnTo>
                    <a:pt x="1657" y="799"/>
                  </a:lnTo>
                  <a:cubicBezTo>
                    <a:pt x="1681" y="797"/>
                    <a:pt x="1699" y="802"/>
                    <a:pt x="1709" y="814"/>
                  </a:cubicBezTo>
                  <a:lnTo>
                    <a:pt x="1713" y="820"/>
                  </a:lnTo>
                  <a:cubicBezTo>
                    <a:pt x="1724" y="840"/>
                    <a:pt x="1720" y="868"/>
                    <a:pt x="1714" y="892"/>
                  </a:cubicBezTo>
                  <a:cubicBezTo>
                    <a:pt x="1703" y="934"/>
                    <a:pt x="1655" y="1016"/>
                    <a:pt x="1609" y="1096"/>
                  </a:cubicBezTo>
                  <a:cubicBezTo>
                    <a:pt x="1569" y="1164"/>
                    <a:pt x="1554" y="1266"/>
                    <a:pt x="1644" y="1328"/>
                  </a:cubicBezTo>
                  <a:cubicBezTo>
                    <a:pt x="1665" y="1343"/>
                    <a:pt x="1720" y="1373"/>
                    <a:pt x="1833" y="1390"/>
                  </a:cubicBezTo>
                  <a:cubicBezTo>
                    <a:pt x="1831" y="1387"/>
                    <a:pt x="1830" y="1383"/>
                    <a:pt x="1830" y="1378"/>
                  </a:cubicBezTo>
                  <a:cubicBezTo>
                    <a:pt x="1830" y="1376"/>
                    <a:pt x="1831" y="1374"/>
                    <a:pt x="1831" y="1372"/>
                  </a:cubicBezTo>
                  <a:cubicBezTo>
                    <a:pt x="1767" y="1362"/>
                    <a:pt x="1720" y="1350"/>
                    <a:pt x="1704" y="1340"/>
                  </a:cubicBezTo>
                  <a:cubicBezTo>
                    <a:pt x="1688" y="1328"/>
                    <a:pt x="1632" y="1285"/>
                    <a:pt x="1623" y="1215"/>
                  </a:cubicBezTo>
                  <a:cubicBezTo>
                    <a:pt x="1617" y="1162"/>
                    <a:pt x="1638" y="1107"/>
                    <a:pt x="1686" y="1051"/>
                  </a:cubicBezTo>
                  <a:cubicBezTo>
                    <a:pt x="1764" y="960"/>
                    <a:pt x="1772" y="862"/>
                    <a:pt x="1745" y="806"/>
                  </a:cubicBezTo>
                  <a:cubicBezTo>
                    <a:pt x="1728" y="769"/>
                    <a:pt x="1696" y="749"/>
                    <a:pt x="1659" y="750"/>
                  </a:cubicBezTo>
                  <a:cubicBezTo>
                    <a:pt x="1631" y="761"/>
                    <a:pt x="1603" y="772"/>
                    <a:pt x="1575" y="783"/>
                  </a:cubicBezTo>
                  <a:lnTo>
                    <a:pt x="1559" y="789"/>
                  </a:lnTo>
                  <a:lnTo>
                    <a:pt x="1543" y="795"/>
                  </a:lnTo>
                  <a:lnTo>
                    <a:pt x="1526" y="801"/>
                  </a:lnTo>
                  <a:lnTo>
                    <a:pt x="1508" y="808"/>
                  </a:lnTo>
                  <a:lnTo>
                    <a:pt x="1491" y="814"/>
                  </a:lnTo>
                  <a:lnTo>
                    <a:pt x="1472" y="820"/>
                  </a:lnTo>
                  <a:lnTo>
                    <a:pt x="1454" y="827"/>
                  </a:lnTo>
                  <a:lnTo>
                    <a:pt x="1435" y="833"/>
                  </a:lnTo>
                  <a:lnTo>
                    <a:pt x="1416" y="839"/>
                  </a:lnTo>
                  <a:lnTo>
                    <a:pt x="1397" y="845"/>
                  </a:lnTo>
                  <a:lnTo>
                    <a:pt x="1378" y="851"/>
                  </a:lnTo>
                  <a:cubicBezTo>
                    <a:pt x="1378" y="851"/>
                    <a:pt x="1372" y="852"/>
                    <a:pt x="1372" y="853"/>
                  </a:cubicBezTo>
                  <a:lnTo>
                    <a:pt x="1371" y="853"/>
                  </a:lnTo>
                  <a:lnTo>
                    <a:pt x="1359" y="856"/>
                  </a:lnTo>
                  <a:lnTo>
                    <a:pt x="1354" y="857"/>
                  </a:lnTo>
                  <a:lnTo>
                    <a:pt x="1351" y="858"/>
                  </a:lnTo>
                  <a:lnTo>
                    <a:pt x="1348" y="858"/>
                  </a:lnTo>
                  <a:lnTo>
                    <a:pt x="1340" y="860"/>
                  </a:lnTo>
                  <a:lnTo>
                    <a:pt x="1335" y="861"/>
                  </a:lnTo>
                  <a:lnTo>
                    <a:pt x="1332" y="862"/>
                  </a:lnTo>
                  <a:lnTo>
                    <a:pt x="1329" y="862"/>
                  </a:lnTo>
                  <a:lnTo>
                    <a:pt x="1321" y="864"/>
                  </a:lnTo>
                  <a:lnTo>
                    <a:pt x="1315" y="865"/>
                  </a:lnTo>
                  <a:lnTo>
                    <a:pt x="1312" y="865"/>
                  </a:lnTo>
                  <a:lnTo>
                    <a:pt x="1309" y="866"/>
                  </a:lnTo>
                  <a:lnTo>
                    <a:pt x="1302" y="867"/>
                  </a:lnTo>
                  <a:lnTo>
                    <a:pt x="1295" y="868"/>
                  </a:lnTo>
                  <a:lnTo>
                    <a:pt x="1292" y="868"/>
                  </a:lnTo>
                  <a:lnTo>
                    <a:pt x="1289" y="869"/>
                  </a:lnTo>
                  <a:lnTo>
                    <a:pt x="1284" y="869"/>
                  </a:lnTo>
                  <a:lnTo>
                    <a:pt x="1275" y="870"/>
                  </a:lnTo>
                  <a:lnTo>
                    <a:pt x="1266" y="871"/>
                  </a:lnTo>
                  <a:lnTo>
                    <a:pt x="1253" y="872"/>
                  </a:lnTo>
                  <a:lnTo>
                    <a:pt x="1248" y="873"/>
                  </a:lnTo>
                  <a:lnTo>
                    <a:pt x="1231" y="874"/>
                  </a:lnTo>
                  <a:cubicBezTo>
                    <a:pt x="1231" y="874"/>
                    <a:pt x="1214" y="875"/>
                    <a:pt x="1214" y="875"/>
                  </a:cubicBezTo>
                  <a:cubicBezTo>
                    <a:pt x="1185" y="875"/>
                    <a:pt x="1155" y="875"/>
                    <a:pt x="1125" y="872"/>
                  </a:cubicBezTo>
                  <a:cubicBezTo>
                    <a:pt x="1104" y="881"/>
                    <a:pt x="1086" y="886"/>
                    <a:pt x="1071" y="888"/>
                  </a:cubicBezTo>
                  <a:cubicBezTo>
                    <a:pt x="1024" y="892"/>
                    <a:pt x="938" y="932"/>
                    <a:pt x="902" y="997"/>
                  </a:cubicBezTo>
                  <a:cubicBezTo>
                    <a:pt x="891" y="1016"/>
                    <a:pt x="885" y="1036"/>
                    <a:pt x="885" y="1057"/>
                  </a:cubicBezTo>
                  <a:cubicBezTo>
                    <a:pt x="885" y="1075"/>
                    <a:pt x="890" y="1094"/>
                    <a:pt x="899" y="1112"/>
                  </a:cubicBezTo>
                  <a:cubicBezTo>
                    <a:pt x="924" y="1165"/>
                    <a:pt x="955" y="1197"/>
                    <a:pt x="977" y="1221"/>
                  </a:cubicBezTo>
                  <a:close/>
                  <a:moveTo>
                    <a:pt x="1094" y="1451"/>
                  </a:moveTo>
                  <a:cubicBezTo>
                    <a:pt x="1088" y="1455"/>
                    <a:pt x="1066" y="1500"/>
                    <a:pt x="1066" y="1551"/>
                  </a:cubicBezTo>
                  <a:cubicBezTo>
                    <a:pt x="1066" y="1564"/>
                    <a:pt x="1067" y="1576"/>
                    <a:pt x="1070" y="1587"/>
                  </a:cubicBezTo>
                  <a:cubicBezTo>
                    <a:pt x="1082" y="1629"/>
                    <a:pt x="1115" y="1653"/>
                    <a:pt x="1169" y="1658"/>
                  </a:cubicBezTo>
                  <a:cubicBezTo>
                    <a:pt x="1166" y="1643"/>
                    <a:pt x="1162" y="1617"/>
                    <a:pt x="1162" y="1592"/>
                  </a:cubicBezTo>
                  <a:cubicBezTo>
                    <a:pt x="1162" y="1576"/>
                    <a:pt x="1164" y="1562"/>
                    <a:pt x="1168" y="1553"/>
                  </a:cubicBezTo>
                  <a:cubicBezTo>
                    <a:pt x="1172" y="1543"/>
                    <a:pt x="1186" y="1531"/>
                    <a:pt x="1207" y="1515"/>
                  </a:cubicBezTo>
                  <a:cubicBezTo>
                    <a:pt x="1254" y="1477"/>
                    <a:pt x="1324" y="1421"/>
                    <a:pt x="1324" y="1344"/>
                  </a:cubicBezTo>
                  <a:cubicBezTo>
                    <a:pt x="1324" y="1320"/>
                    <a:pt x="1317" y="1295"/>
                    <a:pt x="1303" y="1270"/>
                  </a:cubicBezTo>
                  <a:cubicBezTo>
                    <a:pt x="1274" y="1221"/>
                    <a:pt x="1242" y="1182"/>
                    <a:pt x="1213" y="1147"/>
                  </a:cubicBezTo>
                  <a:cubicBezTo>
                    <a:pt x="1176" y="1102"/>
                    <a:pt x="1149" y="1069"/>
                    <a:pt x="1149" y="1037"/>
                  </a:cubicBezTo>
                  <a:cubicBezTo>
                    <a:pt x="1149" y="1033"/>
                    <a:pt x="1150" y="1030"/>
                    <a:pt x="1150" y="1027"/>
                  </a:cubicBezTo>
                  <a:cubicBezTo>
                    <a:pt x="1154" y="1005"/>
                    <a:pt x="1172" y="987"/>
                    <a:pt x="1205" y="968"/>
                  </a:cubicBezTo>
                  <a:cubicBezTo>
                    <a:pt x="1233" y="952"/>
                    <a:pt x="1269" y="935"/>
                    <a:pt x="1310" y="917"/>
                  </a:cubicBezTo>
                  <a:cubicBezTo>
                    <a:pt x="1288" y="918"/>
                    <a:pt x="1267" y="919"/>
                    <a:pt x="1245" y="919"/>
                  </a:cubicBezTo>
                  <a:cubicBezTo>
                    <a:pt x="1245" y="919"/>
                    <a:pt x="1218" y="917"/>
                    <a:pt x="1218" y="917"/>
                  </a:cubicBezTo>
                  <a:cubicBezTo>
                    <a:pt x="1195" y="916"/>
                    <a:pt x="1169" y="914"/>
                    <a:pt x="1145" y="915"/>
                  </a:cubicBezTo>
                  <a:cubicBezTo>
                    <a:pt x="1105" y="916"/>
                    <a:pt x="1071" y="923"/>
                    <a:pt x="1039" y="937"/>
                  </a:cubicBezTo>
                  <a:lnTo>
                    <a:pt x="1035" y="939"/>
                  </a:lnTo>
                  <a:cubicBezTo>
                    <a:pt x="998" y="955"/>
                    <a:pt x="952" y="975"/>
                    <a:pt x="938" y="1014"/>
                  </a:cubicBezTo>
                  <a:lnTo>
                    <a:pt x="936" y="1020"/>
                  </a:lnTo>
                  <a:lnTo>
                    <a:pt x="936" y="1022"/>
                  </a:lnTo>
                  <a:lnTo>
                    <a:pt x="935" y="1024"/>
                  </a:lnTo>
                  <a:lnTo>
                    <a:pt x="935" y="1025"/>
                  </a:lnTo>
                  <a:lnTo>
                    <a:pt x="935" y="1027"/>
                  </a:lnTo>
                  <a:lnTo>
                    <a:pt x="934" y="1029"/>
                  </a:lnTo>
                  <a:lnTo>
                    <a:pt x="934" y="1031"/>
                  </a:lnTo>
                  <a:lnTo>
                    <a:pt x="934" y="1032"/>
                  </a:lnTo>
                  <a:lnTo>
                    <a:pt x="934" y="1034"/>
                  </a:lnTo>
                  <a:lnTo>
                    <a:pt x="934" y="1037"/>
                  </a:lnTo>
                  <a:lnTo>
                    <a:pt x="934" y="1038"/>
                  </a:lnTo>
                  <a:lnTo>
                    <a:pt x="934" y="1039"/>
                  </a:lnTo>
                  <a:lnTo>
                    <a:pt x="934" y="1041"/>
                  </a:lnTo>
                  <a:cubicBezTo>
                    <a:pt x="934" y="1041"/>
                    <a:pt x="934" y="1041"/>
                    <a:pt x="934" y="1042"/>
                  </a:cubicBezTo>
                  <a:lnTo>
                    <a:pt x="934" y="1050"/>
                  </a:lnTo>
                  <a:lnTo>
                    <a:pt x="934" y="1052"/>
                  </a:lnTo>
                  <a:lnTo>
                    <a:pt x="936" y="1061"/>
                  </a:lnTo>
                  <a:lnTo>
                    <a:pt x="937" y="1070"/>
                  </a:lnTo>
                  <a:lnTo>
                    <a:pt x="938" y="1073"/>
                  </a:lnTo>
                  <a:cubicBezTo>
                    <a:pt x="938" y="1073"/>
                    <a:pt x="940" y="1081"/>
                    <a:pt x="940" y="1081"/>
                  </a:cubicBezTo>
                  <a:lnTo>
                    <a:pt x="943" y="1089"/>
                  </a:lnTo>
                  <a:lnTo>
                    <a:pt x="943" y="1090"/>
                  </a:lnTo>
                  <a:cubicBezTo>
                    <a:pt x="943" y="1090"/>
                    <a:pt x="946" y="1097"/>
                    <a:pt x="946" y="1098"/>
                  </a:cubicBezTo>
                  <a:cubicBezTo>
                    <a:pt x="946" y="1098"/>
                    <a:pt x="948" y="1103"/>
                    <a:pt x="949" y="1104"/>
                  </a:cubicBezTo>
                  <a:cubicBezTo>
                    <a:pt x="949" y="1104"/>
                    <a:pt x="949" y="1105"/>
                    <a:pt x="949" y="1105"/>
                  </a:cubicBezTo>
                  <a:lnTo>
                    <a:pt x="951" y="1110"/>
                  </a:lnTo>
                  <a:cubicBezTo>
                    <a:pt x="963" y="1134"/>
                    <a:pt x="979" y="1159"/>
                    <a:pt x="998" y="1181"/>
                  </a:cubicBezTo>
                  <a:lnTo>
                    <a:pt x="1009" y="1193"/>
                  </a:lnTo>
                  <a:lnTo>
                    <a:pt x="1017" y="1202"/>
                  </a:lnTo>
                  <a:lnTo>
                    <a:pt x="1025" y="1210"/>
                  </a:lnTo>
                  <a:lnTo>
                    <a:pt x="1027" y="1214"/>
                  </a:lnTo>
                  <a:lnTo>
                    <a:pt x="1032" y="1219"/>
                  </a:lnTo>
                  <a:lnTo>
                    <a:pt x="1033" y="1222"/>
                  </a:lnTo>
                  <a:lnTo>
                    <a:pt x="1034" y="1223"/>
                  </a:lnTo>
                  <a:lnTo>
                    <a:pt x="1034" y="1224"/>
                  </a:lnTo>
                  <a:lnTo>
                    <a:pt x="1038" y="1229"/>
                  </a:lnTo>
                  <a:lnTo>
                    <a:pt x="1039" y="1231"/>
                  </a:lnTo>
                  <a:lnTo>
                    <a:pt x="1040" y="1233"/>
                  </a:lnTo>
                  <a:lnTo>
                    <a:pt x="1040" y="1234"/>
                  </a:lnTo>
                  <a:lnTo>
                    <a:pt x="1043" y="1239"/>
                  </a:lnTo>
                  <a:lnTo>
                    <a:pt x="1044" y="1242"/>
                  </a:lnTo>
                  <a:lnTo>
                    <a:pt x="1045" y="1244"/>
                  </a:lnTo>
                  <a:lnTo>
                    <a:pt x="1045" y="1244"/>
                  </a:lnTo>
                  <a:lnTo>
                    <a:pt x="1047" y="1250"/>
                  </a:lnTo>
                  <a:lnTo>
                    <a:pt x="1048" y="1253"/>
                  </a:lnTo>
                  <a:lnTo>
                    <a:pt x="1048" y="1255"/>
                  </a:lnTo>
                  <a:lnTo>
                    <a:pt x="1048" y="1256"/>
                  </a:lnTo>
                  <a:lnTo>
                    <a:pt x="1049" y="1262"/>
                  </a:lnTo>
                  <a:lnTo>
                    <a:pt x="1050" y="1266"/>
                  </a:lnTo>
                  <a:lnTo>
                    <a:pt x="1050" y="1268"/>
                  </a:lnTo>
                  <a:lnTo>
                    <a:pt x="1050" y="1269"/>
                  </a:lnTo>
                  <a:lnTo>
                    <a:pt x="1050" y="1273"/>
                  </a:lnTo>
                  <a:lnTo>
                    <a:pt x="1050" y="1276"/>
                  </a:lnTo>
                  <a:cubicBezTo>
                    <a:pt x="1049" y="1316"/>
                    <a:pt x="1023" y="1345"/>
                    <a:pt x="985" y="1348"/>
                  </a:cubicBezTo>
                  <a:cubicBezTo>
                    <a:pt x="980" y="1348"/>
                    <a:pt x="976" y="1349"/>
                    <a:pt x="972" y="1350"/>
                  </a:cubicBezTo>
                  <a:lnTo>
                    <a:pt x="967" y="1351"/>
                  </a:lnTo>
                  <a:lnTo>
                    <a:pt x="965" y="1352"/>
                  </a:lnTo>
                  <a:lnTo>
                    <a:pt x="964" y="1352"/>
                  </a:lnTo>
                  <a:lnTo>
                    <a:pt x="960" y="1353"/>
                  </a:lnTo>
                  <a:cubicBezTo>
                    <a:pt x="960" y="1353"/>
                    <a:pt x="953" y="1357"/>
                    <a:pt x="953" y="1357"/>
                  </a:cubicBezTo>
                  <a:lnTo>
                    <a:pt x="951" y="1358"/>
                  </a:lnTo>
                  <a:cubicBezTo>
                    <a:pt x="939" y="1366"/>
                    <a:pt x="931" y="1379"/>
                    <a:pt x="930" y="1396"/>
                  </a:cubicBezTo>
                  <a:cubicBezTo>
                    <a:pt x="948" y="1384"/>
                    <a:pt x="974" y="1380"/>
                    <a:pt x="1007" y="1384"/>
                  </a:cubicBezTo>
                  <a:cubicBezTo>
                    <a:pt x="1108" y="1397"/>
                    <a:pt x="1137" y="1334"/>
                    <a:pt x="1138" y="1331"/>
                  </a:cubicBezTo>
                  <a:lnTo>
                    <a:pt x="1139" y="1329"/>
                  </a:lnTo>
                  <a:lnTo>
                    <a:pt x="1152" y="1334"/>
                  </a:lnTo>
                  <a:lnTo>
                    <a:pt x="1151" y="1336"/>
                  </a:lnTo>
                  <a:cubicBezTo>
                    <a:pt x="1147" y="1346"/>
                    <a:pt x="1116" y="1436"/>
                    <a:pt x="1094" y="1451"/>
                  </a:cubicBezTo>
                  <a:close/>
                  <a:moveTo>
                    <a:pt x="1258" y="858"/>
                  </a:moveTo>
                  <a:lnTo>
                    <a:pt x="1259" y="858"/>
                  </a:lnTo>
                  <a:cubicBezTo>
                    <a:pt x="1259" y="858"/>
                    <a:pt x="1272" y="857"/>
                    <a:pt x="1272" y="856"/>
                  </a:cubicBezTo>
                  <a:lnTo>
                    <a:pt x="1277" y="856"/>
                  </a:lnTo>
                  <a:lnTo>
                    <a:pt x="1287" y="855"/>
                  </a:lnTo>
                  <a:lnTo>
                    <a:pt x="1295" y="854"/>
                  </a:lnTo>
                  <a:lnTo>
                    <a:pt x="1304" y="852"/>
                  </a:lnTo>
                  <a:lnTo>
                    <a:pt x="1313" y="851"/>
                  </a:lnTo>
                  <a:lnTo>
                    <a:pt x="1321" y="849"/>
                  </a:lnTo>
                  <a:lnTo>
                    <a:pt x="1331" y="847"/>
                  </a:lnTo>
                  <a:lnTo>
                    <a:pt x="1339" y="846"/>
                  </a:lnTo>
                  <a:cubicBezTo>
                    <a:pt x="1339" y="846"/>
                    <a:pt x="1349" y="844"/>
                    <a:pt x="1350" y="843"/>
                  </a:cubicBezTo>
                  <a:lnTo>
                    <a:pt x="1357" y="842"/>
                  </a:lnTo>
                  <a:lnTo>
                    <a:pt x="1369" y="839"/>
                  </a:lnTo>
                  <a:lnTo>
                    <a:pt x="1375" y="837"/>
                  </a:lnTo>
                  <a:lnTo>
                    <a:pt x="1393" y="832"/>
                  </a:lnTo>
                  <a:lnTo>
                    <a:pt x="1411" y="826"/>
                  </a:lnTo>
                  <a:lnTo>
                    <a:pt x="1430" y="820"/>
                  </a:lnTo>
                  <a:lnTo>
                    <a:pt x="1435" y="818"/>
                  </a:lnTo>
                  <a:lnTo>
                    <a:pt x="1448" y="814"/>
                  </a:lnTo>
                  <a:lnTo>
                    <a:pt x="1453" y="812"/>
                  </a:lnTo>
                  <a:lnTo>
                    <a:pt x="1466" y="808"/>
                  </a:lnTo>
                  <a:lnTo>
                    <a:pt x="1483" y="802"/>
                  </a:lnTo>
                  <a:lnTo>
                    <a:pt x="1490" y="799"/>
                  </a:lnTo>
                  <a:lnTo>
                    <a:pt x="1500" y="796"/>
                  </a:lnTo>
                  <a:lnTo>
                    <a:pt x="1510" y="792"/>
                  </a:lnTo>
                  <a:lnTo>
                    <a:pt x="1517" y="790"/>
                  </a:lnTo>
                  <a:lnTo>
                    <a:pt x="1528" y="786"/>
                  </a:lnTo>
                  <a:lnTo>
                    <a:pt x="1531" y="784"/>
                  </a:lnTo>
                  <a:lnTo>
                    <a:pt x="1547" y="778"/>
                  </a:lnTo>
                  <a:cubicBezTo>
                    <a:pt x="1577" y="767"/>
                    <a:pt x="1608" y="755"/>
                    <a:pt x="1638" y="743"/>
                  </a:cubicBezTo>
                  <a:cubicBezTo>
                    <a:pt x="1604" y="727"/>
                    <a:pt x="1509" y="685"/>
                    <a:pt x="1472" y="679"/>
                  </a:cubicBezTo>
                  <a:cubicBezTo>
                    <a:pt x="1427" y="673"/>
                    <a:pt x="1355" y="714"/>
                    <a:pt x="1327" y="738"/>
                  </a:cubicBezTo>
                  <a:cubicBezTo>
                    <a:pt x="1310" y="753"/>
                    <a:pt x="1228" y="820"/>
                    <a:pt x="1151" y="859"/>
                  </a:cubicBezTo>
                  <a:cubicBezTo>
                    <a:pt x="1187" y="861"/>
                    <a:pt x="1223" y="861"/>
                    <a:pt x="1258" y="858"/>
                  </a:cubicBezTo>
                  <a:close/>
                  <a:moveTo>
                    <a:pt x="916" y="2091"/>
                  </a:moveTo>
                  <a:cubicBezTo>
                    <a:pt x="917" y="2091"/>
                    <a:pt x="919" y="2090"/>
                    <a:pt x="919" y="2090"/>
                  </a:cubicBezTo>
                  <a:cubicBezTo>
                    <a:pt x="920" y="2090"/>
                    <a:pt x="932" y="2085"/>
                    <a:pt x="954" y="2080"/>
                  </a:cubicBezTo>
                  <a:cubicBezTo>
                    <a:pt x="888" y="2034"/>
                    <a:pt x="741" y="1931"/>
                    <a:pt x="626" y="1846"/>
                  </a:cubicBezTo>
                  <a:cubicBezTo>
                    <a:pt x="719" y="1930"/>
                    <a:pt x="835" y="2031"/>
                    <a:pt x="916" y="2091"/>
                  </a:cubicBezTo>
                  <a:close/>
                  <a:moveTo>
                    <a:pt x="1430" y="3426"/>
                  </a:moveTo>
                  <a:cubicBezTo>
                    <a:pt x="1428" y="3416"/>
                    <a:pt x="1417" y="3372"/>
                    <a:pt x="1416" y="3320"/>
                  </a:cubicBezTo>
                  <a:cubicBezTo>
                    <a:pt x="1287" y="3484"/>
                    <a:pt x="1162" y="3597"/>
                    <a:pt x="1160" y="3598"/>
                  </a:cubicBezTo>
                  <a:lnTo>
                    <a:pt x="1158" y="3600"/>
                  </a:lnTo>
                  <a:lnTo>
                    <a:pt x="1151" y="3590"/>
                  </a:lnTo>
                  <a:lnTo>
                    <a:pt x="1149" y="3589"/>
                  </a:lnTo>
                  <a:cubicBezTo>
                    <a:pt x="1149" y="3589"/>
                    <a:pt x="1152" y="3586"/>
                    <a:pt x="1153" y="3586"/>
                  </a:cubicBezTo>
                  <a:cubicBezTo>
                    <a:pt x="1169" y="3571"/>
                    <a:pt x="1279" y="3407"/>
                    <a:pt x="1369" y="3268"/>
                  </a:cubicBezTo>
                  <a:cubicBezTo>
                    <a:pt x="1347" y="3277"/>
                    <a:pt x="1324" y="3283"/>
                    <a:pt x="1301" y="3285"/>
                  </a:cubicBezTo>
                  <a:cubicBezTo>
                    <a:pt x="1262" y="3344"/>
                    <a:pt x="1157" y="3488"/>
                    <a:pt x="1005" y="3584"/>
                  </a:cubicBezTo>
                  <a:cubicBezTo>
                    <a:pt x="1003" y="3605"/>
                    <a:pt x="1002" y="3626"/>
                    <a:pt x="1002" y="3647"/>
                  </a:cubicBezTo>
                  <a:cubicBezTo>
                    <a:pt x="1002" y="3706"/>
                    <a:pt x="1010" y="3755"/>
                    <a:pt x="1013" y="3771"/>
                  </a:cubicBezTo>
                  <a:cubicBezTo>
                    <a:pt x="1126" y="3759"/>
                    <a:pt x="1229" y="3699"/>
                    <a:pt x="1320" y="3594"/>
                  </a:cubicBezTo>
                  <a:lnTo>
                    <a:pt x="1332" y="3578"/>
                  </a:lnTo>
                  <a:cubicBezTo>
                    <a:pt x="1379" y="3521"/>
                    <a:pt x="1411" y="3464"/>
                    <a:pt x="1430" y="3426"/>
                  </a:cubicBezTo>
                  <a:close/>
                  <a:moveTo>
                    <a:pt x="713" y="1508"/>
                  </a:moveTo>
                  <a:cubicBezTo>
                    <a:pt x="772" y="1611"/>
                    <a:pt x="889" y="1784"/>
                    <a:pt x="1075" y="1923"/>
                  </a:cubicBezTo>
                  <a:cubicBezTo>
                    <a:pt x="1071" y="1904"/>
                    <a:pt x="1069" y="1884"/>
                    <a:pt x="1067" y="1865"/>
                  </a:cubicBezTo>
                  <a:cubicBezTo>
                    <a:pt x="1009" y="1813"/>
                    <a:pt x="821" y="1642"/>
                    <a:pt x="713" y="1508"/>
                  </a:cubicBezTo>
                  <a:close/>
                  <a:moveTo>
                    <a:pt x="1282" y="3287"/>
                  </a:moveTo>
                  <a:cubicBezTo>
                    <a:pt x="1263" y="3288"/>
                    <a:pt x="1244" y="3288"/>
                    <a:pt x="1225" y="3285"/>
                  </a:cubicBezTo>
                  <a:lnTo>
                    <a:pt x="1220" y="3284"/>
                  </a:lnTo>
                  <a:lnTo>
                    <a:pt x="1219" y="3279"/>
                  </a:lnTo>
                  <a:cubicBezTo>
                    <a:pt x="1219" y="3279"/>
                    <a:pt x="1218" y="3273"/>
                    <a:pt x="1218" y="3269"/>
                  </a:cubicBezTo>
                  <a:cubicBezTo>
                    <a:pt x="1101" y="3363"/>
                    <a:pt x="896" y="3471"/>
                    <a:pt x="887" y="3476"/>
                  </a:cubicBezTo>
                  <a:lnTo>
                    <a:pt x="885" y="3477"/>
                  </a:lnTo>
                  <a:lnTo>
                    <a:pt x="879" y="3466"/>
                  </a:lnTo>
                  <a:lnTo>
                    <a:pt x="879" y="3464"/>
                  </a:lnTo>
                  <a:lnTo>
                    <a:pt x="881" y="3463"/>
                  </a:lnTo>
                  <a:cubicBezTo>
                    <a:pt x="937" y="3435"/>
                    <a:pt x="1153" y="3243"/>
                    <a:pt x="1218" y="3184"/>
                  </a:cubicBezTo>
                  <a:cubicBezTo>
                    <a:pt x="1220" y="3172"/>
                    <a:pt x="1222" y="3161"/>
                    <a:pt x="1225" y="3151"/>
                  </a:cubicBezTo>
                  <a:cubicBezTo>
                    <a:pt x="1114" y="3250"/>
                    <a:pt x="944" y="3379"/>
                    <a:pt x="754" y="3434"/>
                  </a:cubicBezTo>
                  <a:cubicBezTo>
                    <a:pt x="699" y="3517"/>
                    <a:pt x="688" y="3588"/>
                    <a:pt x="688" y="3632"/>
                  </a:cubicBezTo>
                  <a:cubicBezTo>
                    <a:pt x="688" y="3647"/>
                    <a:pt x="689" y="3658"/>
                    <a:pt x="690" y="3664"/>
                  </a:cubicBezTo>
                  <a:cubicBezTo>
                    <a:pt x="792" y="3666"/>
                    <a:pt x="894" y="3636"/>
                    <a:pt x="993" y="3575"/>
                  </a:cubicBezTo>
                  <a:lnTo>
                    <a:pt x="1004" y="3568"/>
                  </a:lnTo>
                  <a:cubicBezTo>
                    <a:pt x="1140" y="3480"/>
                    <a:pt x="1236" y="3356"/>
                    <a:pt x="1282" y="3287"/>
                  </a:cubicBezTo>
                  <a:close/>
                  <a:moveTo>
                    <a:pt x="1281" y="2061"/>
                  </a:moveTo>
                  <a:cubicBezTo>
                    <a:pt x="1340" y="2147"/>
                    <a:pt x="1456" y="2223"/>
                    <a:pt x="1496" y="2248"/>
                  </a:cubicBezTo>
                  <a:cubicBezTo>
                    <a:pt x="1495" y="2240"/>
                    <a:pt x="1495" y="2232"/>
                    <a:pt x="1495" y="2223"/>
                  </a:cubicBezTo>
                  <a:cubicBezTo>
                    <a:pt x="1436" y="2189"/>
                    <a:pt x="1333" y="2104"/>
                    <a:pt x="1281" y="2061"/>
                  </a:cubicBezTo>
                  <a:close/>
                  <a:moveTo>
                    <a:pt x="1740" y="3290"/>
                  </a:moveTo>
                  <a:cubicBezTo>
                    <a:pt x="1750" y="3256"/>
                    <a:pt x="1767" y="3192"/>
                    <a:pt x="1778" y="3131"/>
                  </a:cubicBezTo>
                  <a:cubicBezTo>
                    <a:pt x="1768" y="3138"/>
                    <a:pt x="1758" y="3145"/>
                    <a:pt x="1748" y="3151"/>
                  </a:cubicBezTo>
                  <a:cubicBezTo>
                    <a:pt x="1746" y="3192"/>
                    <a:pt x="1744" y="3246"/>
                    <a:pt x="1740" y="3290"/>
                  </a:cubicBezTo>
                  <a:close/>
                  <a:moveTo>
                    <a:pt x="984" y="3405"/>
                  </a:moveTo>
                  <a:cubicBezTo>
                    <a:pt x="1059" y="3362"/>
                    <a:pt x="1153" y="3304"/>
                    <a:pt x="1216" y="3252"/>
                  </a:cubicBezTo>
                  <a:cubicBezTo>
                    <a:pt x="1215" y="3244"/>
                    <a:pt x="1215" y="3236"/>
                    <a:pt x="1215" y="3229"/>
                  </a:cubicBezTo>
                  <a:cubicBezTo>
                    <a:pt x="1215" y="3220"/>
                    <a:pt x="1215" y="3213"/>
                    <a:pt x="1216" y="3205"/>
                  </a:cubicBezTo>
                  <a:cubicBezTo>
                    <a:pt x="1169" y="3247"/>
                    <a:pt x="1065" y="3339"/>
                    <a:pt x="984" y="3405"/>
                  </a:cubicBezTo>
                  <a:close/>
                  <a:moveTo>
                    <a:pt x="1457" y="2401"/>
                  </a:moveTo>
                  <a:cubicBezTo>
                    <a:pt x="1386" y="2363"/>
                    <a:pt x="1280" y="2308"/>
                    <a:pt x="1210" y="2271"/>
                  </a:cubicBezTo>
                  <a:cubicBezTo>
                    <a:pt x="1275" y="2319"/>
                    <a:pt x="1356" y="2377"/>
                    <a:pt x="1392" y="2402"/>
                  </a:cubicBezTo>
                  <a:cubicBezTo>
                    <a:pt x="1414" y="2400"/>
                    <a:pt x="1435" y="2399"/>
                    <a:pt x="1457" y="2401"/>
                  </a:cubicBezTo>
                  <a:close/>
                  <a:moveTo>
                    <a:pt x="1764" y="3471"/>
                  </a:moveTo>
                  <a:cubicBezTo>
                    <a:pt x="1785" y="3444"/>
                    <a:pt x="1805" y="3415"/>
                    <a:pt x="1819" y="3394"/>
                  </a:cubicBezTo>
                  <a:cubicBezTo>
                    <a:pt x="1812" y="3271"/>
                    <a:pt x="1812" y="3169"/>
                    <a:pt x="1813" y="3099"/>
                  </a:cubicBezTo>
                  <a:cubicBezTo>
                    <a:pt x="1807" y="3106"/>
                    <a:pt x="1801" y="3112"/>
                    <a:pt x="1794" y="3118"/>
                  </a:cubicBezTo>
                  <a:cubicBezTo>
                    <a:pt x="1782" y="3200"/>
                    <a:pt x="1754" y="3299"/>
                    <a:pt x="1739" y="3341"/>
                  </a:cubicBezTo>
                  <a:lnTo>
                    <a:pt x="1735" y="3351"/>
                  </a:lnTo>
                  <a:cubicBezTo>
                    <a:pt x="1730" y="3362"/>
                    <a:pt x="1728" y="3365"/>
                    <a:pt x="1727" y="3366"/>
                  </a:cubicBezTo>
                  <a:lnTo>
                    <a:pt x="1723" y="3367"/>
                  </a:lnTo>
                  <a:lnTo>
                    <a:pt x="1719" y="3365"/>
                  </a:lnTo>
                  <a:cubicBezTo>
                    <a:pt x="1717" y="3363"/>
                    <a:pt x="1716" y="3361"/>
                    <a:pt x="1716" y="3358"/>
                  </a:cubicBezTo>
                  <a:cubicBezTo>
                    <a:pt x="1716" y="3356"/>
                    <a:pt x="1717" y="3353"/>
                    <a:pt x="1718" y="3349"/>
                  </a:cubicBezTo>
                  <a:lnTo>
                    <a:pt x="1719" y="3342"/>
                  </a:lnTo>
                  <a:lnTo>
                    <a:pt x="1720" y="3338"/>
                  </a:lnTo>
                  <a:cubicBezTo>
                    <a:pt x="1727" y="3298"/>
                    <a:pt x="1731" y="3218"/>
                    <a:pt x="1733" y="3159"/>
                  </a:cubicBezTo>
                  <a:cubicBezTo>
                    <a:pt x="1733" y="3159"/>
                    <a:pt x="1733" y="3159"/>
                    <a:pt x="1733" y="3159"/>
                  </a:cubicBezTo>
                  <a:cubicBezTo>
                    <a:pt x="1728" y="3161"/>
                    <a:pt x="1719" y="3165"/>
                    <a:pt x="1719" y="3165"/>
                  </a:cubicBezTo>
                  <a:cubicBezTo>
                    <a:pt x="1719" y="3165"/>
                    <a:pt x="1709" y="3169"/>
                    <a:pt x="1708" y="3170"/>
                  </a:cubicBezTo>
                  <a:cubicBezTo>
                    <a:pt x="1707" y="3173"/>
                    <a:pt x="1705" y="3182"/>
                    <a:pt x="1705" y="3182"/>
                  </a:cubicBezTo>
                  <a:cubicBezTo>
                    <a:pt x="1702" y="3190"/>
                    <a:pt x="1700" y="3198"/>
                    <a:pt x="1697" y="3206"/>
                  </a:cubicBezTo>
                  <a:cubicBezTo>
                    <a:pt x="1685" y="3237"/>
                    <a:pt x="1670" y="3265"/>
                    <a:pt x="1651" y="3292"/>
                  </a:cubicBezTo>
                  <a:cubicBezTo>
                    <a:pt x="1651" y="3293"/>
                    <a:pt x="1650" y="3319"/>
                    <a:pt x="1650" y="3319"/>
                  </a:cubicBezTo>
                  <a:lnTo>
                    <a:pt x="1651" y="3337"/>
                  </a:lnTo>
                  <a:lnTo>
                    <a:pt x="1651" y="3355"/>
                  </a:lnTo>
                  <a:cubicBezTo>
                    <a:pt x="1653" y="3370"/>
                    <a:pt x="1654" y="3385"/>
                    <a:pt x="1657" y="3398"/>
                  </a:cubicBezTo>
                  <a:cubicBezTo>
                    <a:pt x="1657" y="3398"/>
                    <a:pt x="1660" y="3413"/>
                    <a:pt x="1660" y="3413"/>
                  </a:cubicBezTo>
                  <a:cubicBezTo>
                    <a:pt x="1660" y="3413"/>
                    <a:pt x="1660" y="3414"/>
                    <a:pt x="1660" y="3414"/>
                  </a:cubicBezTo>
                  <a:lnTo>
                    <a:pt x="1666" y="3436"/>
                  </a:lnTo>
                  <a:cubicBezTo>
                    <a:pt x="1676" y="3472"/>
                    <a:pt x="1690" y="3495"/>
                    <a:pt x="1700" y="3508"/>
                  </a:cubicBezTo>
                  <a:lnTo>
                    <a:pt x="1710" y="3520"/>
                  </a:lnTo>
                  <a:cubicBezTo>
                    <a:pt x="1710" y="3520"/>
                    <a:pt x="1712" y="3522"/>
                    <a:pt x="1713" y="3523"/>
                  </a:cubicBezTo>
                  <a:cubicBezTo>
                    <a:pt x="1723" y="3517"/>
                    <a:pt x="1736" y="3504"/>
                    <a:pt x="1752" y="3485"/>
                  </a:cubicBezTo>
                  <a:lnTo>
                    <a:pt x="1764" y="3471"/>
                  </a:lnTo>
                  <a:close/>
                  <a:moveTo>
                    <a:pt x="2278" y="2820"/>
                  </a:moveTo>
                  <a:lnTo>
                    <a:pt x="2279" y="2816"/>
                  </a:lnTo>
                  <a:cubicBezTo>
                    <a:pt x="2301" y="2814"/>
                    <a:pt x="2323" y="2808"/>
                    <a:pt x="2344" y="2799"/>
                  </a:cubicBezTo>
                  <a:cubicBezTo>
                    <a:pt x="2336" y="2797"/>
                    <a:pt x="2327" y="2794"/>
                    <a:pt x="2318" y="2792"/>
                  </a:cubicBezTo>
                  <a:cubicBezTo>
                    <a:pt x="2235" y="2800"/>
                    <a:pt x="2175" y="2787"/>
                    <a:pt x="2141" y="2752"/>
                  </a:cubicBezTo>
                  <a:cubicBezTo>
                    <a:pt x="2140" y="2750"/>
                    <a:pt x="2139" y="2749"/>
                    <a:pt x="2137" y="2747"/>
                  </a:cubicBezTo>
                  <a:cubicBezTo>
                    <a:pt x="2122" y="2743"/>
                    <a:pt x="2112" y="2741"/>
                    <a:pt x="2112" y="2741"/>
                  </a:cubicBezTo>
                  <a:cubicBezTo>
                    <a:pt x="2091" y="2741"/>
                    <a:pt x="1923" y="2741"/>
                    <a:pt x="1902" y="2668"/>
                  </a:cubicBezTo>
                  <a:cubicBezTo>
                    <a:pt x="1898" y="2653"/>
                    <a:pt x="1895" y="2639"/>
                    <a:pt x="1895" y="2625"/>
                  </a:cubicBezTo>
                  <a:cubicBezTo>
                    <a:pt x="1895" y="2583"/>
                    <a:pt x="1915" y="2553"/>
                    <a:pt x="1932" y="2539"/>
                  </a:cubicBezTo>
                  <a:cubicBezTo>
                    <a:pt x="1940" y="2533"/>
                    <a:pt x="1973" y="2497"/>
                    <a:pt x="1973" y="2453"/>
                  </a:cubicBezTo>
                  <a:lnTo>
                    <a:pt x="1973" y="2451"/>
                  </a:lnTo>
                  <a:cubicBezTo>
                    <a:pt x="1973" y="2420"/>
                    <a:pt x="1955" y="2392"/>
                    <a:pt x="1922" y="2367"/>
                  </a:cubicBezTo>
                  <a:cubicBezTo>
                    <a:pt x="1889" y="2342"/>
                    <a:pt x="1847" y="2326"/>
                    <a:pt x="1802" y="2310"/>
                  </a:cubicBezTo>
                  <a:cubicBezTo>
                    <a:pt x="1707" y="2274"/>
                    <a:pt x="1598" y="2233"/>
                    <a:pt x="1529" y="2087"/>
                  </a:cubicBezTo>
                  <a:cubicBezTo>
                    <a:pt x="1525" y="2099"/>
                    <a:pt x="1521" y="2115"/>
                    <a:pt x="1516" y="2136"/>
                  </a:cubicBezTo>
                  <a:lnTo>
                    <a:pt x="1514" y="2147"/>
                  </a:lnTo>
                  <a:cubicBezTo>
                    <a:pt x="1511" y="2170"/>
                    <a:pt x="1509" y="2192"/>
                    <a:pt x="1509" y="2215"/>
                  </a:cubicBezTo>
                  <a:lnTo>
                    <a:pt x="1509" y="2227"/>
                  </a:lnTo>
                  <a:cubicBezTo>
                    <a:pt x="1509" y="2238"/>
                    <a:pt x="1510" y="2248"/>
                    <a:pt x="1511" y="2259"/>
                  </a:cubicBezTo>
                  <a:lnTo>
                    <a:pt x="1512" y="2264"/>
                  </a:lnTo>
                  <a:lnTo>
                    <a:pt x="1512" y="2266"/>
                  </a:lnTo>
                  <a:cubicBezTo>
                    <a:pt x="1520" y="2322"/>
                    <a:pt x="1541" y="2374"/>
                    <a:pt x="1574" y="2419"/>
                  </a:cubicBezTo>
                  <a:lnTo>
                    <a:pt x="1580" y="2426"/>
                  </a:lnTo>
                  <a:lnTo>
                    <a:pt x="1581" y="2427"/>
                  </a:lnTo>
                  <a:cubicBezTo>
                    <a:pt x="1592" y="2442"/>
                    <a:pt x="1605" y="2456"/>
                    <a:pt x="1619" y="2469"/>
                  </a:cubicBezTo>
                  <a:lnTo>
                    <a:pt x="1620" y="2471"/>
                  </a:lnTo>
                  <a:lnTo>
                    <a:pt x="1612" y="2480"/>
                  </a:lnTo>
                  <a:lnTo>
                    <a:pt x="1610" y="2481"/>
                  </a:lnTo>
                  <a:lnTo>
                    <a:pt x="1609" y="2480"/>
                  </a:lnTo>
                  <a:cubicBezTo>
                    <a:pt x="1609" y="2479"/>
                    <a:pt x="1581" y="2453"/>
                    <a:pt x="1532" y="2434"/>
                  </a:cubicBezTo>
                  <a:cubicBezTo>
                    <a:pt x="1520" y="2429"/>
                    <a:pt x="1508" y="2425"/>
                    <a:pt x="1496" y="2422"/>
                  </a:cubicBezTo>
                  <a:cubicBezTo>
                    <a:pt x="1466" y="2415"/>
                    <a:pt x="1435" y="2413"/>
                    <a:pt x="1404" y="2416"/>
                  </a:cubicBezTo>
                  <a:lnTo>
                    <a:pt x="1389" y="2417"/>
                  </a:lnTo>
                  <a:cubicBezTo>
                    <a:pt x="1374" y="2419"/>
                    <a:pt x="1359" y="2423"/>
                    <a:pt x="1344" y="2427"/>
                  </a:cubicBezTo>
                  <a:cubicBezTo>
                    <a:pt x="1344" y="2433"/>
                    <a:pt x="1345" y="2444"/>
                    <a:pt x="1349" y="2459"/>
                  </a:cubicBezTo>
                  <a:lnTo>
                    <a:pt x="1351" y="2469"/>
                  </a:lnTo>
                  <a:cubicBezTo>
                    <a:pt x="1356" y="2483"/>
                    <a:pt x="1362" y="2497"/>
                    <a:pt x="1370" y="2510"/>
                  </a:cubicBezTo>
                  <a:lnTo>
                    <a:pt x="1376" y="2520"/>
                  </a:lnTo>
                  <a:cubicBezTo>
                    <a:pt x="1395" y="2548"/>
                    <a:pt x="1422" y="2571"/>
                    <a:pt x="1456" y="2589"/>
                  </a:cubicBezTo>
                  <a:lnTo>
                    <a:pt x="1473" y="2598"/>
                  </a:lnTo>
                  <a:cubicBezTo>
                    <a:pt x="1503" y="2611"/>
                    <a:pt x="1537" y="2621"/>
                    <a:pt x="1576" y="2628"/>
                  </a:cubicBezTo>
                  <a:lnTo>
                    <a:pt x="1585" y="2629"/>
                  </a:lnTo>
                  <a:lnTo>
                    <a:pt x="1582" y="2641"/>
                  </a:lnTo>
                  <a:lnTo>
                    <a:pt x="1582" y="2643"/>
                  </a:lnTo>
                  <a:lnTo>
                    <a:pt x="1580" y="2643"/>
                  </a:lnTo>
                  <a:cubicBezTo>
                    <a:pt x="1575" y="2642"/>
                    <a:pt x="1470" y="2621"/>
                    <a:pt x="1395" y="2644"/>
                  </a:cubicBezTo>
                  <a:cubicBezTo>
                    <a:pt x="1387" y="2646"/>
                    <a:pt x="1379" y="2649"/>
                    <a:pt x="1373" y="2652"/>
                  </a:cubicBezTo>
                  <a:cubicBezTo>
                    <a:pt x="1368" y="2655"/>
                    <a:pt x="1363" y="2657"/>
                    <a:pt x="1358" y="2660"/>
                  </a:cubicBezTo>
                  <a:cubicBezTo>
                    <a:pt x="1349" y="2667"/>
                    <a:pt x="1341" y="2675"/>
                    <a:pt x="1335" y="2683"/>
                  </a:cubicBezTo>
                  <a:lnTo>
                    <a:pt x="1329" y="2693"/>
                  </a:lnTo>
                  <a:cubicBezTo>
                    <a:pt x="1326" y="2699"/>
                    <a:pt x="1324" y="2705"/>
                    <a:pt x="1322" y="2712"/>
                  </a:cubicBezTo>
                  <a:cubicBezTo>
                    <a:pt x="1325" y="2715"/>
                    <a:pt x="1332" y="2723"/>
                    <a:pt x="1345" y="2734"/>
                  </a:cubicBezTo>
                  <a:lnTo>
                    <a:pt x="1355" y="2742"/>
                  </a:lnTo>
                  <a:cubicBezTo>
                    <a:pt x="1364" y="2749"/>
                    <a:pt x="1374" y="2755"/>
                    <a:pt x="1385" y="2761"/>
                  </a:cubicBezTo>
                  <a:lnTo>
                    <a:pt x="1397" y="2768"/>
                  </a:lnTo>
                  <a:cubicBezTo>
                    <a:pt x="1412" y="2775"/>
                    <a:pt x="1427" y="2781"/>
                    <a:pt x="1443" y="2786"/>
                  </a:cubicBezTo>
                  <a:lnTo>
                    <a:pt x="1457" y="2791"/>
                  </a:lnTo>
                  <a:cubicBezTo>
                    <a:pt x="1473" y="2795"/>
                    <a:pt x="1489" y="2798"/>
                    <a:pt x="1506" y="2800"/>
                  </a:cubicBezTo>
                  <a:lnTo>
                    <a:pt x="1517" y="2801"/>
                  </a:lnTo>
                  <a:lnTo>
                    <a:pt x="1520" y="2801"/>
                  </a:lnTo>
                  <a:cubicBezTo>
                    <a:pt x="1536" y="2802"/>
                    <a:pt x="1550" y="2803"/>
                    <a:pt x="1563" y="2802"/>
                  </a:cubicBezTo>
                  <a:lnTo>
                    <a:pt x="1565" y="2802"/>
                  </a:lnTo>
                  <a:lnTo>
                    <a:pt x="1566" y="2816"/>
                  </a:lnTo>
                  <a:lnTo>
                    <a:pt x="1564" y="2816"/>
                  </a:lnTo>
                  <a:cubicBezTo>
                    <a:pt x="1558" y="2817"/>
                    <a:pt x="1419" y="2831"/>
                    <a:pt x="1388" y="2990"/>
                  </a:cubicBezTo>
                  <a:cubicBezTo>
                    <a:pt x="1393" y="2993"/>
                    <a:pt x="1404" y="2999"/>
                    <a:pt x="1422" y="3004"/>
                  </a:cubicBezTo>
                  <a:lnTo>
                    <a:pt x="1434" y="3008"/>
                  </a:lnTo>
                  <a:cubicBezTo>
                    <a:pt x="1444" y="3010"/>
                    <a:pt x="1453" y="3011"/>
                    <a:pt x="1463" y="3013"/>
                  </a:cubicBezTo>
                  <a:lnTo>
                    <a:pt x="1475" y="3014"/>
                  </a:lnTo>
                  <a:cubicBezTo>
                    <a:pt x="1488" y="3014"/>
                    <a:pt x="1502" y="3014"/>
                    <a:pt x="1515" y="3013"/>
                  </a:cubicBezTo>
                  <a:lnTo>
                    <a:pt x="1528" y="3011"/>
                  </a:lnTo>
                  <a:cubicBezTo>
                    <a:pt x="1550" y="3008"/>
                    <a:pt x="1572" y="3002"/>
                    <a:pt x="1594" y="2994"/>
                  </a:cubicBezTo>
                  <a:lnTo>
                    <a:pt x="1610" y="2988"/>
                  </a:lnTo>
                  <a:lnTo>
                    <a:pt x="1603" y="3004"/>
                  </a:lnTo>
                  <a:cubicBezTo>
                    <a:pt x="1603" y="3004"/>
                    <a:pt x="1594" y="3023"/>
                    <a:pt x="1592" y="3059"/>
                  </a:cubicBezTo>
                  <a:lnTo>
                    <a:pt x="1592" y="3076"/>
                  </a:lnTo>
                  <a:lnTo>
                    <a:pt x="1592" y="3078"/>
                  </a:lnTo>
                  <a:cubicBezTo>
                    <a:pt x="1592" y="3095"/>
                    <a:pt x="1594" y="3113"/>
                    <a:pt x="1597" y="3132"/>
                  </a:cubicBezTo>
                  <a:lnTo>
                    <a:pt x="1600" y="3149"/>
                  </a:lnTo>
                  <a:cubicBezTo>
                    <a:pt x="1600" y="3149"/>
                    <a:pt x="1604" y="3168"/>
                    <a:pt x="1605" y="3171"/>
                  </a:cubicBezTo>
                  <a:cubicBezTo>
                    <a:pt x="1609" y="3171"/>
                    <a:pt x="1616" y="3172"/>
                    <a:pt x="1625" y="3172"/>
                  </a:cubicBezTo>
                  <a:lnTo>
                    <a:pt x="1637" y="3171"/>
                  </a:lnTo>
                  <a:cubicBezTo>
                    <a:pt x="1657" y="3170"/>
                    <a:pt x="1677" y="3166"/>
                    <a:pt x="1697" y="3159"/>
                  </a:cubicBezTo>
                  <a:lnTo>
                    <a:pt x="1708" y="3155"/>
                  </a:lnTo>
                  <a:cubicBezTo>
                    <a:pt x="1717" y="3151"/>
                    <a:pt x="1725" y="3147"/>
                    <a:pt x="1734" y="3143"/>
                  </a:cubicBezTo>
                  <a:cubicBezTo>
                    <a:pt x="1734" y="3142"/>
                    <a:pt x="1738" y="3137"/>
                    <a:pt x="1738" y="3137"/>
                  </a:cubicBezTo>
                  <a:cubicBezTo>
                    <a:pt x="1738" y="3137"/>
                    <a:pt x="1738" y="3139"/>
                    <a:pt x="1738" y="3140"/>
                  </a:cubicBezTo>
                  <a:cubicBezTo>
                    <a:pt x="1741" y="3138"/>
                    <a:pt x="1745" y="3136"/>
                    <a:pt x="1745" y="3136"/>
                  </a:cubicBezTo>
                  <a:cubicBezTo>
                    <a:pt x="1752" y="3132"/>
                    <a:pt x="1758" y="3128"/>
                    <a:pt x="1764" y="3124"/>
                  </a:cubicBezTo>
                  <a:cubicBezTo>
                    <a:pt x="1770" y="3120"/>
                    <a:pt x="1776" y="3115"/>
                    <a:pt x="1782" y="3110"/>
                  </a:cubicBezTo>
                  <a:lnTo>
                    <a:pt x="1793" y="3100"/>
                  </a:lnTo>
                  <a:cubicBezTo>
                    <a:pt x="1800" y="3093"/>
                    <a:pt x="1807" y="3086"/>
                    <a:pt x="1814" y="3078"/>
                  </a:cubicBezTo>
                  <a:cubicBezTo>
                    <a:pt x="1815" y="3030"/>
                    <a:pt x="1818" y="3002"/>
                    <a:pt x="1818" y="3001"/>
                  </a:cubicBezTo>
                  <a:lnTo>
                    <a:pt x="1818" y="2999"/>
                  </a:lnTo>
                  <a:lnTo>
                    <a:pt x="1819" y="2999"/>
                  </a:lnTo>
                  <a:cubicBezTo>
                    <a:pt x="2011" y="2972"/>
                    <a:pt x="2196" y="2917"/>
                    <a:pt x="2372" y="2832"/>
                  </a:cubicBezTo>
                  <a:cubicBezTo>
                    <a:pt x="2332" y="2833"/>
                    <a:pt x="2299" y="2826"/>
                    <a:pt x="2278" y="2820"/>
                  </a:cubicBezTo>
                  <a:close/>
                  <a:moveTo>
                    <a:pt x="1711" y="3541"/>
                  </a:moveTo>
                  <a:cubicBezTo>
                    <a:pt x="1711" y="3541"/>
                    <a:pt x="1710" y="3540"/>
                    <a:pt x="1710" y="3539"/>
                  </a:cubicBezTo>
                  <a:cubicBezTo>
                    <a:pt x="1708" y="3579"/>
                    <a:pt x="1706" y="3633"/>
                    <a:pt x="1701" y="3680"/>
                  </a:cubicBezTo>
                  <a:cubicBezTo>
                    <a:pt x="1716" y="3640"/>
                    <a:pt x="1736" y="3575"/>
                    <a:pt x="1748" y="3511"/>
                  </a:cubicBezTo>
                  <a:cubicBezTo>
                    <a:pt x="1735" y="3525"/>
                    <a:pt x="1724" y="3534"/>
                    <a:pt x="1715" y="3538"/>
                  </a:cubicBezTo>
                  <a:lnTo>
                    <a:pt x="1711" y="3541"/>
                  </a:lnTo>
                  <a:close/>
                  <a:moveTo>
                    <a:pt x="962" y="2179"/>
                  </a:moveTo>
                  <a:lnTo>
                    <a:pt x="972" y="2195"/>
                  </a:lnTo>
                  <a:cubicBezTo>
                    <a:pt x="986" y="2215"/>
                    <a:pt x="1002" y="2235"/>
                    <a:pt x="1020" y="2253"/>
                  </a:cubicBezTo>
                  <a:lnTo>
                    <a:pt x="1036" y="2268"/>
                  </a:lnTo>
                  <a:cubicBezTo>
                    <a:pt x="1048" y="2279"/>
                    <a:pt x="1062" y="2290"/>
                    <a:pt x="1076" y="2301"/>
                  </a:cubicBezTo>
                  <a:lnTo>
                    <a:pt x="1091" y="2311"/>
                  </a:lnTo>
                  <a:cubicBezTo>
                    <a:pt x="1188" y="2377"/>
                    <a:pt x="1296" y="2410"/>
                    <a:pt x="1330" y="2419"/>
                  </a:cubicBezTo>
                  <a:cubicBezTo>
                    <a:pt x="1330" y="2419"/>
                    <a:pt x="1330" y="2416"/>
                    <a:pt x="1330" y="2416"/>
                  </a:cubicBezTo>
                  <a:lnTo>
                    <a:pt x="1335" y="2415"/>
                  </a:lnTo>
                  <a:cubicBezTo>
                    <a:pt x="1347" y="2411"/>
                    <a:pt x="1359" y="2408"/>
                    <a:pt x="1372" y="2406"/>
                  </a:cubicBezTo>
                  <a:cubicBezTo>
                    <a:pt x="1316" y="2365"/>
                    <a:pt x="1188" y="2274"/>
                    <a:pt x="1134" y="2231"/>
                  </a:cubicBezTo>
                  <a:lnTo>
                    <a:pt x="1132" y="2230"/>
                  </a:lnTo>
                  <a:lnTo>
                    <a:pt x="1140" y="2218"/>
                  </a:lnTo>
                  <a:lnTo>
                    <a:pt x="1141" y="2219"/>
                  </a:lnTo>
                  <a:cubicBezTo>
                    <a:pt x="1168" y="2233"/>
                    <a:pt x="1406" y="2357"/>
                    <a:pt x="1500" y="2409"/>
                  </a:cubicBezTo>
                  <a:cubicBezTo>
                    <a:pt x="1524" y="2415"/>
                    <a:pt x="1548" y="2424"/>
                    <a:pt x="1570" y="2436"/>
                  </a:cubicBezTo>
                  <a:cubicBezTo>
                    <a:pt x="1567" y="2433"/>
                    <a:pt x="1565" y="2430"/>
                    <a:pt x="1565" y="2430"/>
                  </a:cubicBezTo>
                  <a:cubicBezTo>
                    <a:pt x="1379" y="2332"/>
                    <a:pt x="1244" y="2225"/>
                    <a:pt x="1162" y="2112"/>
                  </a:cubicBezTo>
                  <a:cubicBezTo>
                    <a:pt x="1084" y="2089"/>
                    <a:pt x="1024" y="2088"/>
                    <a:pt x="987" y="2091"/>
                  </a:cubicBezTo>
                  <a:lnTo>
                    <a:pt x="972" y="2092"/>
                  </a:lnTo>
                  <a:cubicBezTo>
                    <a:pt x="950" y="2095"/>
                    <a:pt x="936" y="2099"/>
                    <a:pt x="930" y="2101"/>
                  </a:cubicBezTo>
                  <a:cubicBezTo>
                    <a:pt x="930" y="2101"/>
                    <a:pt x="935" y="2118"/>
                    <a:pt x="935" y="2118"/>
                  </a:cubicBezTo>
                  <a:cubicBezTo>
                    <a:pt x="941" y="2139"/>
                    <a:pt x="951" y="2160"/>
                    <a:pt x="962" y="2179"/>
                  </a:cubicBezTo>
                  <a:close/>
                  <a:moveTo>
                    <a:pt x="1081" y="1856"/>
                  </a:moveTo>
                  <a:lnTo>
                    <a:pt x="1081" y="1859"/>
                  </a:lnTo>
                  <a:lnTo>
                    <a:pt x="1082" y="1873"/>
                  </a:lnTo>
                  <a:cubicBezTo>
                    <a:pt x="1084" y="1895"/>
                    <a:pt x="1088" y="1916"/>
                    <a:pt x="1093" y="1937"/>
                  </a:cubicBezTo>
                  <a:lnTo>
                    <a:pt x="1093" y="1938"/>
                  </a:lnTo>
                  <a:lnTo>
                    <a:pt x="1093" y="1939"/>
                  </a:lnTo>
                  <a:lnTo>
                    <a:pt x="1097" y="1953"/>
                  </a:lnTo>
                  <a:cubicBezTo>
                    <a:pt x="1109" y="1994"/>
                    <a:pt x="1129" y="2036"/>
                    <a:pt x="1155" y="2077"/>
                  </a:cubicBezTo>
                  <a:lnTo>
                    <a:pt x="1167" y="2095"/>
                  </a:lnTo>
                  <a:lnTo>
                    <a:pt x="1171" y="2100"/>
                  </a:lnTo>
                  <a:lnTo>
                    <a:pt x="1181" y="2114"/>
                  </a:lnTo>
                  <a:cubicBezTo>
                    <a:pt x="1259" y="2216"/>
                    <a:pt x="1382" y="2314"/>
                    <a:pt x="1548" y="2405"/>
                  </a:cubicBezTo>
                  <a:cubicBezTo>
                    <a:pt x="1522" y="2362"/>
                    <a:pt x="1505" y="2316"/>
                    <a:pt x="1498" y="2266"/>
                  </a:cubicBezTo>
                  <a:cubicBezTo>
                    <a:pt x="1451" y="2238"/>
                    <a:pt x="1298" y="2141"/>
                    <a:pt x="1247" y="2032"/>
                  </a:cubicBezTo>
                  <a:lnTo>
                    <a:pt x="1247" y="2030"/>
                  </a:lnTo>
                  <a:lnTo>
                    <a:pt x="1257" y="2022"/>
                  </a:lnTo>
                  <a:lnTo>
                    <a:pt x="1258" y="2023"/>
                  </a:lnTo>
                  <a:cubicBezTo>
                    <a:pt x="1260" y="2025"/>
                    <a:pt x="1415" y="2157"/>
                    <a:pt x="1495" y="2207"/>
                  </a:cubicBezTo>
                  <a:cubicBezTo>
                    <a:pt x="1495" y="2185"/>
                    <a:pt x="1497" y="2163"/>
                    <a:pt x="1501" y="2141"/>
                  </a:cubicBezTo>
                  <a:cubicBezTo>
                    <a:pt x="1437" y="2093"/>
                    <a:pt x="1224" y="1923"/>
                    <a:pt x="1117" y="1689"/>
                  </a:cubicBezTo>
                  <a:cubicBezTo>
                    <a:pt x="1113" y="1696"/>
                    <a:pt x="1108" y="1707"/>
                    <a:pt x="1103" y="1721"/>
                  </a:cubicBezTo>
                  <a:lnTo>
                    <a:pt x="1099" y="1732"/>
                  </a:lnTo>
                  <a:cubicBezTo>
                    <a:pt x="1087" y="1768"/>
                    <a:pt x="1081" y="1806"/>
                    <a:pt x="1081" y="1844"/>
                  </a:cubicBezTo>
                  <a:lnTo>
                    <a:pt x="1081" y="1856"/>
                  </a:lnTo>
                  <a:close/>
                  <a:moveTo>
                    <a:pt x="1353" y="2507"/>
                  </a:moveTo>
                  <a:cubicBezTo>
                    <a:pt x="1347" y="2496"/>
                    <a:pt x="1342" y="2484"/>
                    <a:pt x="1338" y="2472"/>
                  </a:cubicBezTo>
                  <a:cubicBezTo>
                    <a:pt x="1253" y="2469"/>
                    <a:pt x="1134" y="2447"/>
                    <a:pt x="1059" y="2431"/>
                  </a:cubicBezTo>
                  <a:cubicBezTo>
                    <a:pt x="1174" y="2482"/>
                    <a:pt x="1299" y="2501"/>
                    <a:pt x="1353" y="2507"/>
                  </a:cubicBezTo>
                  <a:close/>
                  <a:moveTo>
                    <a:pt x="1348" y="2651"/>
                  </a:moveTo>
                  <a:cubicBezTo>
                    <a:pt x="1278" y="2646"/>
                    <a:pt x="1162" y="2638"/>
                    <a:pt x="1083" y="2635"/>
                  </a:cubicBezTo>
                  <a:cubicBezTo>
                    <a:pt x="1151" y="2649"/>
                    <a:pt x="1254" y="2669"/>
                    <a:pt x="1321" y="2678"/>
                  </a:cubicBezTo>
                  <a:cubicBezTo>
                    <a:pt x="1328" y="2668"/>
                    <a:pt x="1337" y="2658"/>
                    <a:pt x="1348" y="2651"/>
                  </a:cubicBezTo>
                  <a:close/>
                  <a:moveTo>
                    <a:pt x="1846" y="3661"/>
                  </a:moveTo>
                  <a:cubicBezTo>
                    <a:pt x="1834" y="3574"/>
                    <a:pt x="1826" y="3492"/>
                    <a:pt x="1821" y="3417"/>
                  </a:cubicBezTo>
                  <a:cubicBezTo>
                    <a:pt x="1806" y="3439"/>
                    <a:pt x="1785" y="3468"/>
                    <a:pt x="1765" y="3492"/>
                  </a:cubicBezTo>
                  <a:cubicBezTo>
                    <a:pt x="1749" y="3611"/>
                    <a:pt x="1694" y="3738"/>
                    <a:pt x="1693" y="3739"/>
                  </a:cubicBezTo>
                  <a:lnTo>
                    <a:pt x="1693" y="3741"/>
                  </a:lnTo>
                  <a:lnTo>
                    <a:pt x="1680" y="3737"/>
                  </a:lnTo>
                  <a:lnTo>
                    <a:pt x="1680" y="3735"/>
                  </a:lnTo>
                  <a:cubicBezTo>
                    <a:pt x="1689" y="3679"/>
                    <a:pt x="1694" y="3591"/>
                    <a:pt x="1696" y="3526"/>
                  </a:cubicBezTo>
                  <a:cubicBezTo>
                    <a:pt x="1686" y="3515"/>
                    <a:pt x="1672" y="3494"/>
                    <a:pt x="1659" y="3463"/>
                  </a:cubicBezTo>
                  <a:cubicBezTo>
                    <a:pt x="1646" y="3516"/>
                    <a:pt x="1618" y="3594"/>
                    <a:pt x="1563" y="3675"/>
                  </a:cubicBezTo>
                  <a:cubicBezTo>
                    <a:pt x="1563" y="3675"/>
                    <a:pt x="1563" y="3678"/>
                    <a:pt x="1563" y="3678"/>
                  </a:cubicBezTo>
                  <a:cubicBezTo>
                    <a:pt x="1563" y="3809"/>
                    <a:pt x="1632" y="3868"/>
                    <a:pt x="1648" y="3879"/>
                  </a:cubicBezTo>
                  <a:cubicBezTo>
                    <a:pt x="1769" y="3844"/>
                    <a:pt x="1824" y="3732"/>
                    <a:pt x="1846" y="3661"/>
                  </a:cubicBezTo>
                  <a:close/>
                  <a:moveTo>
                    <a:pt x="902" y="2667"/>
                  </a:moveTo>
                  <a:cubicBezTo>
                    <a:pt x="938" y="2699"/>
                    <a:pt x="986" y="2722"/>
                    <a:pt x="1043" y="2736"/>
                  </a:cubicBezTo>
                  <a:lnTo>
                    <a:pt x="1057" y="2739"/>
                  </a:lnTo>
                  <a:cubicBezTo>
                    <a:pt x="1161" y="2760"/>
                    <a:pt x="1269" y="2747"/>
                    <a:pt x="1327" y="2737"/>
                  </a:cubicBezTo>
                  <a:cubicBezTo>
                    <a:pt x="1315" y="2726"/>
                    <a:pt x="1309" y="2718"/>
                    <a:pt x="1309" y="2718"/>
                  </a:cubicBezTo>
                  <a:lnTo>
                    <a:pt x="1307" y="2715"/>
                  </a:lnTo>
                  <a:lnTo>
                    <a:pt x="1307" y="2712"/>
                  </a:lnTo>
                  <a:cubicBezTo>
                    <a:pt x="1309" y="2705"/>
                    <a:pt x="1311" y="2698"/>
                    <a:pt x="1314" y="2692"/>
                  </a:cubicBezTo>
                  <a:cubicBezTo>
                    <a:pt x="1210" y="2677"/>
                    <a:pt x="1031" y="2639"/>
                    <a:pt x="1011" y="2635"/>
                  </a:cubicBezTo>
                  <a:lnTo>
                    <a:pt x="1009" y="2635"/>
                  </a:lnTo>
                  <a:lnTo>
                    <a:pt x="1010" y="2621"/>
                  </a:lnTo>
                  <a:lnTo>
                    <a:pt x="1011" y="2621"/>
                  </a:lnTo>
                  <a:cubicBezTo>
                    <a:pt x="1067" y="2617"/>
                    <a:pt x="1281" y="2632"/>
                    <a:pt x="1370" y="2638"/>
                  </a:cubicBezTo>
                  <a:cubicBezTo>
                    <a:pt x="1407" y="2622"/>
                    <a:pt x="1452" y="2618"/>
                    <a:pt x="1488" y="2619"/>
                  </a:cubicBezTo>
                  <a:cubicBezTo>
                    <a:pt x="1476" y="2614"/>
                    <a:pt x="1464" y="2609"/>
                    <a:pt x="1453" y="2603"/>
                  </a:cubicBezTo>
                  <a:cubicBezTo>
                    <a:pt x="1391" y="2609"/>
                    <a:pt x="1231" y="2614"/>
                    <a:pt x="1063" y="2545"/>
                  </a:cubicBezTo>
                  <a:cubicBezTo>
                    <a:pt x="1037" y="2549"/>
                    <a:pt x="1010" y="2558"/>
                    <a:pt x="983" y="2572"/>
                  </a:cubicBezTo>
                  <a:lnTo>
                    <a:pt x="965" y="2581"/>
                  </a:lnTo>
                  <a:cubicBezTo>
                    <a:pt x="947" y="2591"/>
                    <a:pt x="930" y="2603"/>
                    <a:pt x="913" y="2615"/>
                  </a:cubicBezTo>
                  <a:lnTo>
                    <a:pt x="901" y="2624"/>
                  </a:lnTo>
                  <a:cubicBezTo>
                    <a:pt x="890" y="2633"/>
                    <a:pt x="882" y="2640"/>
                    <a:pt x="878" y="2643"/>
                  </a:cubicBezTo>
                  <a:cubicBezTo>
                    <a:pt x="882" y="2647"/>
                    <a:pt x="889" y="2655"/>
                    <a:pt x="889" y="2655"/>
                  </a:cubicBezTo>
                  <a:lnTo>
                    <a:pt x="902" y="2667"/>
                  </a:lnTo>
                  <a:close/>
                  <a:moveTo>
                    <a:pt x="1510" y="2814"/>
                  </a:moveTo>
                  <a:cubicBezTo>
                    <a:pt x="1507" y="2816"/>
                    <a:pt x="1505" y="2818"/>
                    <a:pt x="1502" y="2820"/>
                  </a:cubicBezTo>
                  <a:cubicBezTo>
                    <a:pt x="1506" y="2818"/>
                    <a:pt x="1511" y="2816"/>
                    <a:pt x="1515" y="2815"/>
                  </a:cubicBezTo>
                  <a:cubicBezTo>
                    <a:pt x="1514" y="2815"/>
                    <a:pt x="1513" y="2815"/>
                    <a:pt x="1513" y="2815"/>
                  </a:cubicBezTo>
                  <a:cubicBezTo>
                    <a:pt x="1513" y="2815"/>
                    <a:pt x="1511" y="2814"/>
                    <a:pt x="1510" y="2814"/>
                  </a:cubicBezTo>
                  <a:close/>
                  <a:moveTo>
                    <a:pt x="507" y="2355"/>
                  </a:moveTo>
                  <a:cubicBezTo>
                    <a:pt x="643" y="2406"/>
                    <a:pt x="821" y="2466"/>
                    <a:pt x="977" y="2502"/>
                  </a:cubicBezTo>
                  <a:cubicBezTo>
                    <a:pt x="948" y="2486"/>
                    <a:pt x="921" y="2468"/>
                    <a:pt x="896" y="2449"/>
                  </a:cubicBezTo>
                  <a:cubicBezTo>
                    <a:pt x="806" y="2429"/>
                    <a:pt x="644" y="2392"/>
                    <a:pt x="507" y="2355"/>
                  </a:cubicBezTo>
                  <a:close/>
                  <a:moveTo>
                    <a:pt x="1649" y="3429"/>
                  </a:moveTo>
                  <a:lnTo>
                    <a:pt x="1645" y="3414"/>
                  </a:lnTo>
                  <a:cubicBezTo>
                    <a:pt x="1642" y="3402"/>
                    <a:pt x="1640" y="3388"/>
                    <a:pt x="1639" y="3375"/>
                  </a:cubicBezTo>
                  <a:cubicBezTo>
                    <a:pt x="1569" y="3481"/>
                    <a:pt x="1441" y="3645"/>
                    <a:pt x="1436" y="3652"/>
                  </a:cubicBezTo>
                  <a:lnTo>
                    <a:pt x="1434" y="3654"/>
                  </a:lnTo>
                  <a:lnTo>
                    <a:pt x="1423" y="3646"/>
                  </a:lnTo>
                  <a:lnTo>
                    <a:pt x="1424" y="3644"/>
                  </a:lnTo>
                  <a:cubicBezTo>
                    <a:pt x="1448" y="3611"/>
                    <a:pt x="1509" y="3471"/>
                    <a:pt x="1546" y="3386"/>
                  </a:cubicBezTo>
                  <a:cubicBezTo>
                    <a:pt x="1515" y="3405"/>
                    <a:pt x="1481" y="3421"/>
                    <a:pt x="1443" y="3432"/>
                  </a:cubicBezTo>
                  <a:cubicBezTo>
                    <a:pt x="1422" y="3475"/>
                    <a:pt x="1386" y="3538"/>
                    <a:pt x="1333" y="3600"/>
                  </a:cubicBezTo>
                  <a:cubicBezTo>
                    <a:pt x="1329" y="3626"/>
                    <a:pt x="1327" y="3651"/>
                    <a:pt x="1327" y="3675"/>
                  </a:cubicBezTo>
                  <a:cubicBezTo>
                    <a:pt x="1327" y="3773"/>
                    <a:pt x="1359" y="3826"/>
                    <a:pt x="1371" y="3842"/>
                  </a:cubicBezTo>
                  <a:cubicBezTo>
                    <a:pt x="1441" y="3796"/>
                    <a:pt x="1501" y="3738"/>
                    <a:pt x="1549" y="3669"/>
                  </a:cubicBezTo>
                  <a:lnTo>
                    <a:pt x="1560" y="3653"/>
                  </a:lnTo>
                  <a:cubicBezTo>
                    <a:pt x="1617" y="3565"/>
                    <a:pt x="1642" y="3481"/>
                    <a:pt x="1651" y="3438"/>
                  </a:cubicBezTo>
                  <a:cubicBezTo>
                    <a:pt x="1651" y="3437"/>
                    <a:pt x="1649" y="3429"/>
                    <a:pt x="1649" y="3429"/>
                  </a:cubicBezTo>
                  <a:close/>
                  <a:moveTo>
                    <a:pt x="972" y="2883"/>
                  </a:moveTo>
                  <a:cubicBezTo>
                    <a:pt x="1018" y="2907"/>
                    <a:pt x="1066" y="2921"/>
                    <a:pt x="1115" y="2927"/>
                  </a:cubicBezTo>
                  <a:cubicBezTo>
                    <a:pt x="1115" y="2927"/>
                    <a:pt x="1115" y="2927"/>
                    <a:pt x="1116" y="2927"/>
                  </a:cubicBezTo>
                  <a:lnTo>
                    <a:pt x="1131" y="2929"/>
                  </a:lnTo>
                  <a:cubicBezTo>
                    <a:pt x="1140" y="2930"/>
                    <a:pt x="1149" y="2930"/>
                    <a:pt x="1158" y="2930"/>
                  </a:cubicBezTo>
                  <a:cubicBezTo>
                    <a:pt x="1306" y="2933"/>
                    <a:pt x="1428" y="2858"/>
                    <a:pt x="1490" y="2812"/>
                  </a:cubicBezTo>
                  <a:cubicBezTo>
                    <a:pt x="1474" y="2809"/>
                    <a:pt x="1458" y="2806"/>
                    <a:pt x="1443" y="2801"/>
                  </a:cubicBezTo>
                  <a:cubicBezTo>
                    <a:pt x="1325" y="2850"/>
                    <a:pt x="1102" y="2847"/>
                    <a:pt x="1092" y="2847"/>
                  </a:cubicBezTo>
                  <a:lnTo>
                    <a:pt x="1090" y="2847"/>
                  </a:lnTo>
                  <a:lnTo>
                    <a:pt x="1090" y="2833"/>
                  </a:lnTo>
                  <a:lnTo>
                    <a:pt x="1092" y="2833"/>
                  </a:lnTo>
                  <a:cubicBezTo>
                    <a:pt x="1158" y="2829"/>
                    <a:pt x="1290" y="2790"/>
                    <a:pt x="1366" y="2766"/>
                  </a:cubicBezTo>
                  <a:cubicBezTo>
                    <a:pt x="1357" y="2761"/>
                    <a:pt x="1348" y="2755"/>
                    <a:pt x="1341" y="2749"/>
                  </a:cubicBezTo>
                  <a:cubicBezTo>
                    <a:pt x="1290" y="2758"/>
                    <a:pt x="1163" y="2777"/>
                    <a:pt x="1045" y="2751"/>
                  </a:cubicBezTo>
                  <a:cubicBezTo>
                    <a:pt x="1042" y="2753"/>
                    <a:pt x="1032" y="2761"/>
                    <a:pt x="1032" y="2761"/>
                  </a:cubicBezTo>
                  <a:lnTo>
                    <a:pt x="1019" y="2772"/>
                  </a:lnTo>
                  <a:cubicBezTo>
                    <a:pt x="1004" y="2785"/>
                    <a:pt x="989" y="2801"/>
                    <a:pt x="974" y="2819"/>
                  </a:cubicBezTo>
                  <a:lnTo>
                    <a:pt x="965" y="2830"/>
                  </a:lnTo>
                  <a:cubicBezTo>
                    <a:pt x="952" y="2846"/>
                    <a:pt x="943" y="2859"/>
                    <a:pt x="939" y="2865"/>
                  </a:cubicBezTo>
                  <a:cubicBezTo>
                    <a:pt x="943" y="2867"/>
                    <a:pt x="953" y="2873"/>
                    <a:pt x="953" y="2873"/>
                  </a:cubicBezTo>
                  <a:lnTo>
                    <a:pt x="972" y="2883"/>
                  </a:lnTo>
                  <a:close/>
                  <a:moveTo>
                    <a:pt x="1383" y="2776"/>
                  </a:moveTo>
                  <a:cubicBezTo>
                    <a:pt x="1339" y="2790"/>
                    <a:pt x="1260" y="2814"/>
                    <a:pt x="1190" y="2830"/>
                  </a:cubicBezTo>
                  <a:cubicBezTo>
                    <a:pt x="1264" y="2826"/>
                    <a:pt x="1356" y="2817"/>
                    <a:pt x="1422" y="2794"/>
                  </a:cubicBezTo>
                  <a:cubicBezTo>
                    <a:pt x="1408" y="2789"/>
                    <a:pt x="1395" y="2783"/>
                    <a:pt x="1383" y="2776"/>
                  </a:cubicBezTo>
                  <a:close/>
                  <a:moveTo>
                    <a:pt x="983" y="2306"/>
                  </a:moveTo>
                  <a:cubicBezTo>
                    <a:pt x="1005" y="2303"/>
                    <a:pt x="1029" y="2301"/>
                    <a:pt x="1053" y="2301"/>
                  </a:cubicBezTo>
                  <a:cubicBezTo>
                    <a:pt x="1039" y="2290"/>
                    <a:pt x="1025" y="2278"/>
                    <a:pt x="1013" y="2266"/>
                  </a:cubicBezTo>
                  <a:cubicBezTo>
                    <a:pt x="921" y="2241"/>
                    <a:pt x="748" y="2187"/>
                    <a:pt x="565" y="2101"/>
                  </a:cubicBezTo>
                  <a:cubicBezTo>
                    <a:pt x="686" y="2173"/>
                    <a:pt x="845" y="2259"/>
                    <a:pt x="983" y="2306"/>
                  </a:cubicBezTo>
                  <a:close/>
                  <a:moveTo>
                    <a:pt x="1503" y="3028"/>
                  </a:moveTo>
                  <a:cubicBezTo>
                    <a:pt x="1492" y="3028"/>
                    <a:pt x="1480" y="3028"/>
                    <a:pt x="1469" y="3027"/>
                  </a:cubicBezTo>
                  <a:cubicBezTo>
                    <a:pt x="1445" y="3062"/>
                    <a:pt x="1412" y="3108"/>
                    <a:pt x="1383" y="3145"/>
                  </a:cubicBezTo>
                  <a:cubicBezTo>
                    <a:pt x="1421" y="3115"/>
                    <a:pt x="1468" y="3074"/>
                    <a:pt x="1503" y="3028"/>
                  </a:cubicBezTo>
                  <a:close/>
                  <a:moveTo>
                    <a:pt x="382" y="2449"/>
                  </a:moveTo>
                  <a:lnTo>
                    <a:pt x="409" y="2460"/>
                  </a:lnTo>
                  <a:cubicBezTo>
                    <a:pt x="633" y="2546"/>
                    <a:pt x="869" y="2564"/>
                    <a:pt x="960" y="2567"/>
                  </a:cubicBezTo>
                  <a:cubicBezTo>
                    <a:pt x="987" y="2552"/>
                    <a:pt x="1014" y="2541"/>
                    <a:pt x="1041" y="2535"/>
                  </a:cubicBezTo>
                  <a:cubicBezTo>
                    <a:pt x="1035" y="2532"/>
                    <a:pt x="1024" y="2527"/>
                    <a:pt x="1024" y="2527"/>
                  </a:cubicBezTo>
                  <a:cubicBezTo>
                    <a:pt x="738" y="2470"/>
                    <a:pt x="341" y="2306"/>
                    <a:pt x="337" y="2305"/>
                  </a:cubicBezTo>
                  <a:lnTo>
                    <a:pt x="335" y="2304"/>
                  </a:lnTo>
                  <a:lnTo>
                    <a:pt x="340" y="2291"/>
                  </a:lnTo>
                  <a:lnTo>
                    <a:pt x="342" y="2291"/>
                  </a:lnTo>
                  <a:cubicBezTo>
                    <a:pt x="470" y="2336"/>
                    <a:pt x="725" y="2396"/>
                    <a:pt x="872" y="2429"/>
                  </a:cubicBezTo>
                  <a:cubicBezTo>
                    <a:pt x="852" y="2411"/>
                    <a:pt x="833" y="2394"/>
                    <a:pt x="815" y="2376"/>
                  </a:cubicBezTo>
                  <a:cubicBezTo>
                    <a:pt x="815" y="2376"/>
                    <a:pt x="814" y="2374"/>
                    <a:pt x="813" y="2374"/>
                  </a:cubicBezTo>
                  <a:cubicBezTo>
                    <a:pt x="735" y="2351"/>
                    <a:pt x="536" y="2284"/>
                    <a:pt x="366" y="2162"/>
                  </a:cubicBezTo>
                  <a:cubicBezTo>
                    <a:pt x="245" y="2150"/>
                    <a:pt x="74" y="2186"/>
                    <a:pt x="34" y="2194"/>
                  </a:cubicBezTo>
                  <a:cubicBezTo>
                    <a:pt x="110" y="2300"/>
                    <a:pt x="227" y="2386"/>
                    <a:pt x="382" y="2449"/>
                  </a:cubicBezTo>
                  <a:close/>
                  <a:moveTo>
                    <a:pt x="1648" y="3270"/>
                  </a:moveTo>
                  <a:cubicBezTo>
                    <a:pt x="1657" y="3257"/>
                    <a:pt x="1665" y="3243"/>
                    <a:pt x="1672" y="3229"/>
                  </a:cubicBezTo>
                  <a:cubicBezTo>
                    <a:pt x="1676" y="3219"/>
                    <a:pt x="1680" y="3209"/>
                    <a:pt x="1684" y="3200"/>
                  </a:cubicBezTo>
                  <a:cubicBezTo>
                    <a:pt x="1687" y="3192"/>
                    <a:pt x="1689" y="3183"/>
                    <a:pt x="1692" y="3175"/>
                  </a:cubicBezTo>
                  <a:cubicBezTo>
                    <a:pt x="1672" y="3181"/>
                    <a:pt x="1652" y="3185"/>
                    <a:pt x="1632" y="3186"/>
                  </a:cubicBezTo>
                  <a:cubicBezTo>
                    <a:pt x="1589" y="3247"/>
                    <a:pt x="1501" y="3323"/>
                    <a:pt x="1498" y="3326"/>
                  </a:cubicBezTo>
                  <a:lnTo>
                    <a:pt x="1496" y="3328"/>
                  </a:lnTo>
                  <a:lnTo>
                    <a:pt x="1488" y="3318"/>
                  </a:lnTo>
                  <a:lnTo>
                    <a:pt x="1487" y="3317"/>
                  </a:lnTo>
                  <a:cubicBezTo>
                    <a:pt x="1487" y="3317"/>
                    <a:pt x="1490" y="3314"/>
                    <a:pt x="1490" y="3314"/>
                  </a:cubicBezTo>
                  <a:cubicBezTo>
                    <a:pt x="1515" y="3294"/>
                    <a:pt x="1565" y="3192"/>
                    <a:pt x="1585" y="3148"/>
                  </a:cubicBezTo>
                  <a:cubicBezTo>
                    <a:pt x="1582" y="3131"/>
                    <a:pt x="1580" y="3114"/>
                    <a:pt x="1578" y="3098"/>
                  </a:cubicBezTo>
                  <a:cubicBezTo>
                    <a:pt x="1550" y="3137"/>
                    <a:pt x="1503" y="3191"/>
                    <a:pt x="1441" y="3232"/>
                  </a:cubicBezTo>
                  <a:cubicBezTo>
                    <a:pt x="1436" y="3247"/>
                    <a:pt x="1433" y="3264"/>
                    <a:pt x="1431" y="3283"/>
                  </a:cubicBezTo>
                  <a:lnTo>
                    <a:pt x="1430" y="3301"/>
                  </a:lnTo>
                  <a:lnTo>
                    <a:pt x="1430" y="3301"/>
                  </a:lnTo>
                  <a:lnTo>
                    <a:pt x="1430" y="3313"/>
                  </a:lnTo>
                  <a:cubicBezTo>
                    <a:pt x="1430" y="3355"/>
                    <a:pt x="1437" y="3393"/>
                    <a:pt x="1441" y="3412"/>
                  </a:cubicBezTo>
                  <a:cubicBezTo>
                    <a:pt x="1441" y="3412"/>
                    <a:pt x="1442" y="3415"/>
                    <a:pt x="1443" y="3417"/>
                  </a:cubicBezTo>
                  <a:cubicBezTo>
                    <a:pt x="1443" y="3417"/>
                    <a:pt x="1447" y="3416"/>
                    <a:pt x="1447" y="3416"/>
                  </a:cubicBezTo>
                  <a:cubicBezTo>
                    <a:pt x="1488" y="3402"/>
                    <a:pt x="1525" y="3384"/>
                    <a:pt x="1556" y="3363"/>
                  </a:cubicBezTo>
                  <a:lnTo>
                    <a:pt x="1572" y="3351"/>
                  </a:lnTo>
                  <a:cubicBezTo>
                    <a:pt x="1597" y="3332"/>
                    <a:pt x="1619" y="3310"/>
                    <a:pt x="1637" y="3286"/>
                  </a:cubicBezTo>
                  <a:lnTo>
                    <a:pt x="1648" y="3270"/>
                  </a:lnTo>
                  <a:close/>
                  <a:moveTo>
                    <a:pt x="1066" y="2530"/>
                  </a:moveTo>
                  <a:lnTo>
                    <a:pt x="1066" y="2530"/>
                  </a:lnTo>
                  <a:lnTo>
                    <a:pt x="1068" y="2531"/>
                  </a:lnTo>
                  <a:lnTo>
                    <a:pt x="1086" y="2538"/>
                  </a:lnTo>
                  <a:cubicBezTo>
                    <a:pt x="1228" y="2593"/>
                    <a:pt x="1362" y="2595"/>
                    <a:pt x="1432" y="2591"/>
                  </a:cubicBezTo>
                  <a:cubicBezTo>
                    <a:pt x="1403" y="2572"/>
                    <a:pt x="1379" y="2549"/>
                    <a:pt x="1362" y="2522"/>
                  </a:cubicBezTo>
                  <a:cubicBezTo>
                    <a:pt x="1297" y="2516"/>
                    <a:pt x="1134" y="2492"/>
                    <a:pt x="1001" y="2418"/>
                  </a:cubicBezTo>
                  <a:lnTo>
                    <a:pt x="999" y="2417"/>
                  </a:lnTo>
                  <a:lnTo>
                    <a:pt x="1004" y="2404"/>
                  </a:lnTo>
                  <a:lnTo>
                    <a:pt x="1006" y="2405"/>
                  </a:lnTo>
                  <a:cubicBezTo>
                    <a:pt x="1008" y="2405"/>
                    <a:pt x="1208" y="2452"/>
                    <a:pt x="1334" y="2457"/>
                  </a:cubicBezTo>
                  <a:cubicBezTo>
                    <a:pt x="1332" y="2448"/>
                    <a:pt x="1331" y="2440"/>
                    <a:pt x="1330" y="2434"/>
                  </a:cubicBezTo>
                  <a:cubicBezTo>
                    <a:pt x="1303" y="2427"/>
                    <a:pt x="1178" y="2391"/>
                    <a:pt x="1071" y="2315"/>
                  </a:cubicBezTo>
                  <a:cubicBezTo>
                    <a:pt x="1049" y="2314"/>
                    <a:pt x="1028" y="2316"/>
                    <a:pt x="1007" y="2318"/>
                  </a:cubicBezTo>
                  <a:lnTo>
                    <a:pt x="983" y="2321"/>
                  </a:lnTo>
                  <a:cubicBezTo>
                    <a:pt x="905" y="2332"/>
                    <a:pt x="857" y="2356"/>
                    <a:pt x="836" y="2369"/>
                  </a:cubicBezTo>
                  <a:cubicBezTo>
                    <a:pt x="836" y="2369"/>
                    <a:pt x="834" y="2371"/>
                    <a:pt x="832" y="2372"/>
                  </a:cubicBezTo>
                  <a:cubicBezTo>
                    <a:pt x="832" y="2373"/>
                    <a:pt x="836" y="2376"/>
                    <a:pt x="836" y="2376"/>
                  </a:cubicBezTo>
                  <a:cubicBezTo>
                    <a:pt x="857" y="2398"/>
                    <a:pt x="880" y="2418"/>
                    <a:pt x="903" y="2436"/>
                  </a:cubicBezTo>
                  <a:lnTo>
                    <a:pt x="923" y="2450"/>
                  </a:lnTo>
                  <a:cubicBezTo>
                    <a:pt x="956" y="2474"/>
                    <a:pt x="992" y="2496"/>
                    <a:pt x="1029" y="2514"/>
                  </a:cubicBezTo>
                  <a:cubicBezTo>
                    <a:pt x="1041" y="2520"/>
                    <a:pt x="1054" y="2525"/>
                    <a:pt x="1066" y="2530"/>
                  </a:cubicBezTo>
                  <a:close/>
                  <a:moveTo>
                    <a:pt x="1216" y="3525"/>
                  </a:moveTo>
                  <a:cubicBezTo>
                    <a:pt x="1269" y="3471"/>
                    <a:pt x="1343" y="3392"/>
                    <a:pt x="1416" y="3297"/>
                  </a:cubicBezTo>
                  <a:cubicBezTo>
                    <a:pt x="1417" y="3277"/>
                    <a:pt x="1419" y="3259"/>
                    <a:pt x="1423" y="3243"/>
                  </a:cubicBezTo>
                  <a:cubicBezTo>
                    <a:pt x="1413" y="3249"/>
                    <a:pt x="1403" y="3254"/>
                    <a:pt x="1392" y="3259"/>
                  </a:cubicBezTo>
                  <a:cubicBezTo>
                    <a:pt x="1356" y="3314"/>
                    <a:pt x="1272" y="3443"/>
                    <a:pt x="1216" y="3525"/>
                  </a:cubicBezTo>
                  <a:close/>
                  <a:moveTo>
                    <a:pt x="1614" y="3186"/>
                  </a:moveTo>
                  <a:cubicBezTo>
                    <a:pt x="1604" y="3185"/>
                    <a:pt x="1598" y="3184"/>
                    <a:pt x="1597" y="3184"/>
                  </a:cubicBezTo>
                  <a:lnTo>
                    <a:pt x="1593" y="3183"/>
                  </a:lnTo>
                  <a:lnTo>
                    <a:pt x="1592" y="3179"/>
                  </a:lnTo>
                  <a:cubicBezTo>
                    <a:pt x="1592" y="3179"/>
                    <a:pt x="1591" y="3175"/>
                    <a:pt x="1590" y="3171"/>
                  </a:cubicBezTo>
                  <a:cubicBezTo>
                    <a:pt x="1577" y="3199"/>
                    <a:pt x="1559" y="3236"/>
                    <a:pt x="1541" y="3267"/>
                  </a:cubicBezTo>
                  <a:cubicBezTo>
                    <a:pt x="1565" y="3243"/>
                    <a:pt x="1593" y="3213"/>
                    <a:pt x="1614" y="3186"/>
                  </a:cubicBezTo>
                  <a:close/>
                  <a:moveTo>
                    <a:pt x="409" y="2735"/>
                  </a:moveTo>
                  <a:cubicBezTo>
                    <a:pt x="640" y="2775"/>
                    <a:pt x="907" y="2765"/>
                    <a:pt x="1013" y="2758"/>
                  </a:cubicBezTo>
                  <a:cubicBezTo>
                    <a:pt x="1017" y="2754"/>
                    <a:pt x="1022" y="2750"/>
                    <a:pt x="1027" y="2746"/>
                  </a:cubicBezTo>
                  <a:cubicBezTo>
                    <a:pt x="968" y="2731"/>
                    <a:pt x="919" y="2704"/>
                    <a:pt x="882" y="2668"/>
                  </a:cubicBezTo>
                  <a:cubicBezTo>
                    <a:pt x="718" y="2647"/>
                    <a:pt x="394" y="2596"/>
                    <a:pt x="357" y="2590"/>
                  </a:cubicBezTo>
                  <a:lnTo>
                    <a:pt x="354" y="2590"/>
                  </a:lnTo>
                  <a:lnTo>
                    <a:pt x="355" y="2576"/>
                  </a:lnTo>
                  <a:lnTo>
                    <a:pt x="357" y="2576"/>
                  </a:lnTo>
                  <a:cubicBezTo>
                    <a:pt x="450" y="2576"/>
                    <a:pt x="764" y="2600"/>
                    <a:pt x="896" y="2610"/>
                  </a:cubicBezTo>
                  <a:cubicBezTo>
                    <a:pt x="909" y="2599"/>
                    <a:pt x="923" y="2590"/>
                    <a:pt x="938" y="2580"/>
                  </a:cubicBezTo>
                  <a:cubicBezTo>
                    <a:pt x="839" y="2575"/>
                    <a:pt x="600" y="2554"/>
                    <a:pt x="379" y="2464"/>
                  </a:cubicBezTo>
                  <a:cubicBezTo>
                    <a:pt x="175" y="2464"/>
                    <a:pt x="63" y="2531"/>
                    <a:pt x="39" y="2547"/>
                  </a:cubicBezTo>
                  <a:cubicBezTo>
                    <a:pt x="84" y="2633"/>
                    <a:pt x="198" y="2695"/>
                    <a:pt x="380" y="2730"/>
                  </a:cubicBezTo>
                  <a:lnTo>
                    <a:pt x="409" y="2735"/>
                  </a:lnTo>
                  <a:close/>
                  <a:moveTo>
                    <a:pt x="1567" y="3373"/>
                  </a:moveTo>
                  <a:cubicBezTo>
                    <a:pt x="1541" y="3433"/>
                    <a:pt x="1506" y="3514"/>
                    <a:pt x="1476" y="3576"/>
                  </a:cubicBezTo>
                  <a:cubicBezTo>
                    <a:pt x="1523" y="3514"/>
                    <a:pt x="1595" y="3417"/>
                    <a:pt x="1637" y="3352"/>
                  </a:cubicBezTo>
                  <a:cubicBezTo>
                    <a:pt x="1636" y="3342"/>
                    <a:pt x="1636" y="3331"/>
                    <a:pt x="1636" y="3320"/>
                  </a:cubicBezTo>
                  <a:cubicBezTo>
                    <a:pt x="1636" y="3317"/>
                    <a:pt x="1636" y="3313"/>
                    <a:pt x="1636" y="3310"/>
                  </a:cubicBezTo>
                  <a:cubicBezTo>
                    <a:pt x="1616" y="3333"/>
                    <a:pt x="1593" y="3355"/>
                    <a:pt x="1567" y="3373"/>
                  </a:cubicBezTo>
                  <a:close/>
                  <a:moveTo>
                    <a:pt x="423" y="1860"/>
                  </a:moveTo>
                  <a:lnTo>
                    <a:pt x="443" y="1876"/>
                  </a:lnTo>
                  <a:lnTo>
                    <a:pt x="459" y="1887"/>
                  </a:lnTo>
                  <a:cubicBezTo>
                    <a:pt x="645" y="2011"/>
                    <a:pt x="838" y="2115"/>
                    <a:pt x="939" y="2167"/>
                  </a:cubicBezTo>
                  <a:cubicBezTo>
                    <a:pt x="930" y="2149"/>
                    <a:pt x="923" y="2130"/>
                    <a:pt x="918" y="2110"/>
                  </a:cubicBezTo>
                  <a:cubicBezTo>
                    <a:pt x="783" y="2013"/>
                    <a:pt x="535" y="1782"/>
                    <a:pt x="487" y="1737"/>
                  </a:cubicBezTo>
                  <a:cubicBezTo>
                    <a:pt x="487" y="1737"/>
                    <a:pt x="479" y="1729"/>
                    <a:pt x="479" y="1729"/>
                  </a:cubicBezTo>
                  <a:lnTo>
                    <a:pt x="477" y="1728"/>
                  </a:lnTo>
                  <a:lnTo>
                    <a:pt x="485" y="1719"/>
                  </a:lnTo>
                  <a:lnTo>
                    <a:pt x="486" y="1717"/>
                  </a:lnTo>
                  <a:lnTo>
                    <a:pt x="490" y="1720"/>
                  </a:lnTo>
                  <a:cubicBezTo>
                    <a:pt x="490" y="1720"/>
                    <a:pt x="497" y="1727"/>
                    <a:pt x="497" y="1727"/>
                  </a:cubicBezTo>
                  <a:cubicBezTo>
                    <a:pt x="572" y="1795"/>
                    <a:pt x="881" y="2012"/>
                    <a:pt x="974" y="2077"/>
                  </a:cubicBezTo>
                  <a:cubicBezTo>
                    <a:pt x="1011" y="2073"/>
                    <a:pt x="1071" y="2072"/>
                    <a:pt x="1149" y="2093"/>
                  </a:cubicBezTo>
                  <a:cubicBezTo>
                    <a:pt x="1147" y="2090"/>
                    <a:pt x="1145" y="2087"/>
                    <a:pt x="1145" y="2087"/>
                  </a:cubicBezTo>
                  <a:cubicBezTo>
                    <a:pt x="1088" y="2055"/>
                    <a:pt x="892" y="1939"/>
                    <a:pt x="710" y="1751"/>
                  </a:cubicBezTo>
                  <a:cubicBezTo>
                    <a:pt x="557" y="1658"/>
                    <a:pt x="328" y="1421"/>
                    <a:pt x="278" y="1368"/>
                  </a:cubicBezTo>
                  <a:cubicBezTo>
                    <a:pt x="272" y="1389"/>
                    <a:pt x="262" y="1439"/>
                    <a:pt x="262" y="1503"/>
                  </a:cubicBezTo>
                  <a:cubicBezTo>
                    <a:pt x="262" y="1606"/>
                    <a:pt x="290" y="1751"/>
                    <a:pt x="423" y="1860"/>
                  </a:cubicBezTo>
                  <a:close/>
                  <a:moveTo>
                    <a:pt x="718" y="1740"/>
                  </a:moveTo>
                  <a:lnTo>
                    <a:pt x="744" y="1766"/>
                  </a:lnTo>
                  <a:cubicBezTo>
                    <a:pt x="901" y="1920"/>
                    <a:pt x="1062" y="2022"/>
                    <a:pt x="1130" y="2062"/>
                  </a:cubicBezTo>
                  <a:cubicBezTo>
                    <a:pt x="1107" y="2024"/>
                    <a:pt x="1091" y="1984"/>
                    <a:pt x="1080" y="1945"/>
                  </a:cubicBezTo>
                  <a:cubicBezTo>
                    <a:pt x="778" y="1725"/>
                    <a:pt x="652" y="1417"/>
                    <a:pt x="650" y="1414"/>
                  </a:cubicBezTo>
                  <a:lnTo>
                    <a:pt x="650" y="1412"/>
                  </a:lnTo>
                  <a:lnTo>
                    <a:pt x="662" y="1407"/>
                  </a:lnTo>
                  <a:lnTo>
                    <a:pt x="663" y="1408"/>
                  </a:lnTo>
                  <a:cubicBezTo>
                    <a:pt x="725" y="1532"/>
                    <a:pt x="983" y="1770"/>
                    <a:pt x="1067" y="1845"/>
                  </a:cubicBezTo>
                  <a:lnTo>
                    <a:pt x="1067" y="1845"/>
                  </a:lnTo>
                  <a:cubicBezTo>
                    <a:pt x="1067" y="1793"/>
                    <a:pt x="1078" y="1751"/>
                    <a:pt x="1087" y="1724"/>
                  </a:cubicBezTo>
                  <a:cubicBezTo>
                    <a:pt x="983" y="1619"/>
                    <a:pt x="643" y="1261"/>
                    <a:pt x="573" y="956"/>
                  </a:cubicBezTo>
                  <a:cubicBezTo>
                    <a:pt x="543" y="991"/>
                    <a:pt x="460" y="1104"/>
                    <a:pt x="460" y="1260"/>
                  </a:cubicBezTo>
                  <a:cubicBezTo>
                    <a:pt x="460" y="1360"/>
                    <a:pt x="495" y="1459"/>
                    <a:pt x="562" y="1554"/>
                  </a:cubicBezTo>
                  <a:cubicBezTo>
                    <a:pt x="607" y="1617"/>
                    <a:pt x="659" y="1680"/>
                    <a:pt x="718" y="1740"/>
                  </a:cubicBezTo>
                  <a:close/>
                  <a:moveTo>
                    <a:pt x="880" y="2623"/>
                  </a:moveTo>
                  <a:cubicBezTo>
                    <a:pt x="796" y="2617"/>
                    <a:pt x="611" y="2602"/>
                    <a:pt x="480" y="2595"/>
                  </a:cubicBezTo>
                  <a:cubicBezTo>
                    <a:pt x="591" y="2612"/>
                    <a:pt x="757" y="2637"/>
                    <a:pt x="867" y="2652"/>
                  </a:cubicBezTo>
                  <a:cubicBezTo>
                    <a:pt x="865" y="2650"/>
                    <a:pt x="863" y="2648"/>
                    <a:pt x="863" y="2648"/>
                  </a:cubicBezTo>
                  <a:lnTo>
                    <a:pt x="859" y="2643"/>
                  </a:lnTo>
                  <a:lnTo>
                    <a:pt x="863" y="2638"/>
                  </a:lnTo>
                  <a:cubicBezTo>
                    <a:pt x="864" y="2638"/>
                    <a:pt x="870" y="2632"/>
                    <a:pt x="880" y="2623"/>
                  </a:cubicBezTo>
                  <a:close/>
                  <a:moveTo>
                    <a:pt x="372" y="2149"/>
                  </a:moveTo>
                  <a:lnTo>
                    <a:pt x="389" y="2162"/>
                  </a:lnTo>
                  <a:cubicBezTo>
                    <a:pt x="557" y="2277"/>
                    <a:pt x="747" y="2340"/>
                    <a:pt x="822" y="2362"/>
                  </a:cubicBezTo>
                  <a:cubicBezTo>
                    <a:pt x="837" y="2351"/>
                    <a:pt x="880" y="2325"/>
                    <a:pt x="955" y="2311"/>
                  </a:cubicBezTo>
                  <a:cubicBezTo>
                    <a:pt x="707" y="2221"/>
                    <a:pt x="402" y="2014"/>
                    <a:pt x="399" y="2012"/>
                  </a:cubicBezTo>
                  <a:lnTo>
                    <a:pt x="397" y="2011"/>
                  </a:lnTo>
                  <a:lnTo>
                    <a:pt x="404" y="1999"/>
                  </a:lnTo>
                  <a:lnTo>
                    <a:pt x="406" y="2000"/>
                  </a:lnTo>
                  <a:cubicBezTo>
                    <a:pt x="625" y="2130"/>
                    <a:pt x="865" y="2209"/>
                    <a:pt x="993" y="2246"/>
                  </a:cubicBezTo>
                  <a:cubicBezTo>
                    <a:pt x="977" y="2227"/>
                    <a:pt x="963" y="2208"/>
                    <a:pt x="951" y="2189"/>
                  </a:cubicBezTo>
                  <a:cubicBezTo>
                    <a:pt x="848" y="2136"/>
                    <a:pt x="646" y="2029"/>
                    <a:pt x="451" y="1899"/>
                  </a:cubicBezTo>
                  <a:cubicBezTo>
                    <a:pt x="439" y="1890"/>
                    <a:pt x="427" y="1882"/>
                    <a:pt x="416" y="1872"/>
                  </a:cubicBezTo>
                  <a:cubicBezTo>
                    <a:pt x="286" y="1841"/>
                    <a:pt x="156" y="1854"/>
                    <a:pt x="126" y="1858"/>
                  </a:cubicBezTo>
                  <a:cubicBezTo>
                    <a:pt x="170" y="1965"/>
                    <a:pt x="252" y="2063"/>
                    <a:pt x="372" y="2149"/>
                  </a:cubicBezTo>
                  <a:close/>
                  <a:moveTo>
                    <a:pt x="1150" y="3099"/>
                  </a:moveTo>
                  <a:cubicBezTo>
                    <a:pt x="1187" y="3097"/>
                    <a:pt x="1224" y="3092"/>
                    <a:pt x="1259" y="3082"/>
                  </a:cubicBezTo>
                  <a:lnTo>
                    <a:pt x="1276" y="3077"/>
                  </a:lnTo>
                  <a:lnTo>
                    <a:pt x="1278" y="3076"/>
                  </a:lnTo>
                  <a:lnTo>
                    <a:pt x="1285" y="3074"/>
                  </a:lnTo>
                  <a:lnTo>
                    <a:pt x="1307" y="3066"/>
                  </a:lnTo>
                  <a:cubicBezTo>
                    <a:pt x="1352" y="3049"/>
                    <a:pt x="1386" y="3029"/>
                    <a:pt x="1407" y="3014"/>
                  </a:cubicBezTo>
                  <a:cubicBezTo>
                    <a:pt x="1388" y="3007"/>
                    <a:pt x="1377" y="3000"/>
                    <a:pt x="1376" y="2999"/>
                  </a:cubicBezTo>
                  <a:lnTo>
                    <a:pt x="1372" y="2996"/>
                  </a:lnTo>
                  <a:lnTo>
                    <a:pt x="1373" y="2992"/>
                  </a:lnTo>
                  <a:cubicBezTo>
                    <a:pt x="1382" y="2940"/>
                    <a:pt x="1404" y="2897"/>
                    <a:pt x="1437" y="2864"/>
                  </a:cubicBezTo>
                  <a:cubicBezTo>
                    <a:pt x="1359" y="2910"/>
                    <a:pt x="1246" y="2956"/>
                    <a:pt x="1117" y="2942"/>
                  </a:cubicBezTo>
                  <a:cubicBezTo>
                    <a:pt x="1096" y="2957"/>
                    <a:pt x="1077" y="2975"/>
                    <a:pt x="1062" y="2994"/>
                  </a:cubicBezTo>
                  <a:lnTo>
                    <a:pt x="1053" y="3006"/>
                  </a:lnTo>
                  <a:cubicBezTo>
                    <a:pt x="1044" y="3019"/>
                    <a:pt x="1036" y="3033"/>
                    <a:pt x="1031" y="3048"/>
                  </a:cubicBezTo>
                  <a:lnTo>
                    <a:pt x="1027" y="3059"/>
                  </a:lnTo>
                  <a:cubicBezTo>
                    <a:pt x="1024" y="3067"/>
                    <a:pt x="1022" y="3076"/>
                    <a:pt x="1020" y="3084"/>
                  </a:cubicBezTo>
                  <a:cubicBezTo>
                    <a:pt x="1020" y="3084"/>
                    <a:pt x="1020" y="3088"/>
                    <a:pt x="1020" y="3091"/>
                  </a:cubicBezTo>
                  <a:cubicBezTo>
                    <a:pt x="1020" y="3091"/>
                    <a:pt x="1023" y="3091"/>
                    <a:pt x="1023" y="3091"/>
                  </a:cubicBezTo>
                  <a:cubicBezTo>
                    <a:pt x="1039" y="3094"/>
                    <a:pt x="1055" y="3096"/>
                    <a:pt x="1071" y="3098"/>
                  </a:cubicBezTo>
                  <a:lnTo>
                    <a:pt x="1088" y="3099"/>
                  </a:lnTo>
                  <a:cubicBezTo>
                    <a:pt x="1103" y="3100"/>
                    <a:pt x="1118" y="3100"/>
                    <a:pt x="1132" y="3100"/>
                  </a:cubicBezTo>
                  <a:lnTo>
                    <a:pt x="1150" y="3099"/>
                  </a:lnTo>
                  <a:close/>
                  <a:moveTo>
                    <a:pt x="761" y="3417"/>
                  </a:moveTo>
                  <a:cubicBezTo>
                    <a:pt x="964" y="3355"/>
                    <a:pt x="1145" y="3206"/>
                    <a:pt x="1235" y="3122"/>
                  </a:cubicBezTo>
                  <a:cubicBezTo>
                    <a:pt x="1239" y="3115"/>
                    <a:pt x="1243" y="3107"/>
                    <a:pt x="1247" y="3100"/>
                  </a:cubicBezTo>
                  <a:cubicBezTo>
                    <a:pt x="1211" y="3108"/>
                    <a:pt x="1174" y="3113"/>
                    <a:pt x="1136" y="3114"/>
                  </a:cubicBezTo>
                  <a:cubicBezTo>
                    <a:pt x="998" y="3211"/>
                    <a:pt x="698" y="3324"/>
                    <a:pt x="695" y="3325"/>
                  </a:cubicBezTo>
                  <a:lnTo>
                    <a:pt x="693" y="3325"/>
                  </a:lnTo>
                  <a:lnTo>
                    <a:pt x="688" y="3312"/>
                  </a:lnTo>
                  <a:lnTo>
                    <a:pt x="690" y="3312"/>
                  </a:lnTo>
                  <a:cubicBezTo>
                    <a:pt x="738" y="3293"/>
                    <a:pt x="954" y="3166"/>
                    <a:pt x="1050" y="3110"/>
                  </a:cubicBezTo>
                  <a:cubicBezTo>
                    <a:pt x="1036" y="3108"/>
                    <a:pt x="1023" y="3106"/>
                    <a:pt x="1011" y="3103"/>
                  </a:cubicBezTo>
                  <a:cubicBezTo>
                    <a:pt x="1011" y="3103"/>
                    <a:pt x="1009" y="3103"/>
                    <a:pt x="1008" y="3103"/>
                  </a:cubicBezTo>
                  <a:cubicBezTo>
                    <a:pt x="939" y="3140"/>
                    <a:pt x="799" y="3204"/>
                    <a:pt x="636" y="3222"/>
                  </a:cubicBezTo>
                  <a:cubicBezTo>
                    <a:pt x="481" y="3315"/>
                    <a:pt x="472" y="3415"/>
                    <a:pt x="472" y="3436"/>
                  </a:cubicBezTo>
                  <a:cubicBezTo>
                    <a:pt x="557" y="3454"/>
                    <a:pt x="649" y="3449"/>
                    <a:pt x="745" y="3422"/>
                  </a:cubicBezTo>
                  <a:cubicBezTo>
                    <a:pt x="745" y="3422"/>
                    <a:pt x="761" y="3417"/>
                    <a:pt x="761" y="3417"/>
                  </a:cubicBezTo>
                  <a:close/>
                  <a:moveTo>
                    <a:pt x="945" y="2833"/>
                  </a:moveTo>
                  <a:cubicBezTo>
                    <a:pt x="883" y="2839"/>
                    <a:pt x="745" y="2852"/>
                    <a:pt x="621" y="2859"/>
                  </a:cubicBezTo>
                  <a:cubicBezTo>
                    <a:pt x="711" y="2864"/>
                    <a:pt x="826" y="2870"/>
                    <a:pt x="923" y="2872"/>
                  </a:cubicBezTo>
                  <a:cubicBezTo>
                    <a:pt x="922" y="2871"/>
                    <a:pt x="919" y="2870"/>
                    <a:pt x="919" y="2870"/>
                  </a:cubicBezTo>
                  <a:lnTo>
                    <a:pt x="923" y="2864"/>
                  </a:lnTo>
                  <a:cubicBezTo>
                    <a:pt x="924" y="2862"/>
                    <a:pt x="932" y="2850"/>
                    <a:pt x="945" y="2833"/>
                  </a:cubicBezTo>
                  <a:close/>
                  <a:moveTo>
                    <a:pt x="822" y="3258"/>
                  </a:moveTo>
                  <a:cubicBezTo>
                    <a:pt x="917" y="3218"/>
                    <a:pt x="1033" y="3165"/>
                    <a:pt x="1111" y="3114"/>
                  </a:cubicBezTo>
                  <a:cubicBezTo>
                    <a:pt x="1098" y="3114"/>
                    <a:pt x="1086" y="3113"/>
                    <a:pt x="1073" y="3112"/>
                  </a:cubicBezTo>
                  <a:cubicBezTo>
                    <a:pt x="1013" y="3148"/>
                    <a:pt x="908" y="3210"/>
                    <a:pt x="822" y="3258"/>
                  </a:cubicBezTo>
                  <a:close/>
                  <a:moveTo>
                    <a:pt x="1445" y="3212"/>
                  </a:moveTo>
                  <a:cubicBezTo>
                    <a:pt x="1509" y="3167"/>
                    <a:pt x="1555" y="3107"/>
                    <a:pt x="1577" y="3075"/>
                  </a:cubicBezTo>
                  <a:cubicBezTo>
                    <a:pt x="1578" y="3051"/>
                    <a:pt x="1580" y="3030"/>
                    <a:pt x="1585" y="3012"/>
                  </a:cubicBezTo>
                  <a:cubicBezTo>
                    <a:pt x="1564" y="3019"/>
                    <a:pt x="1543" y="3024"/>
                    <a:pt x="1522" y="3026"/>
                  </a:cubicBezTo>
                  <a:cubicBezTo>
                    <a:pt x="1458" y="3118"/>
                    <a:pt x="1341" y="3193"/>
                    <a:pt x="1336" y="3196"/>
                  </a:cubicBezTo>
                  <a:lnTo>
                    <a:pt x="1334" y="3197"/>
                  </a:lnTo>
                  <a:lnTo>
                    <a:pt x="1326" y="3185"/>
                  </a:lnTo>
                  <a:lnTo>
                    <a:pt x="1328" y="3184"/>
                  </a:lnTo>
                  <a:cubicBezTo>
                    <a:pt x="1353" y="3165"/>
                    <a:pt x="1416" y="3078"/>
                    <a:pt x="1453" y="3026"/>
                  </a:cubicBezTo>
                  <a:cubicBezTo>
                    <a:pt x="1443" y="3024"/>
                    <a:pt x="1433" y="3022"/>
                    <a:pt x="1424" y="3020"/>
                  </a:cubicBezTo>
                  <a:cubicBezTo>
                    <a:pt x="1397" y="3039"/>
                    <a:pt x="1353" y="3067"/>
                    <a:pt x="1292" y="3087"/>
                  </a:cubicBezTo>
                  <a:lnTo>
                    <a:pt x="1271" y="3094"/>
                  </a:lnTo>
                  <a:cubicBezTo>
                    <a:pt x="1271" y="3094"/>
                    <a:pt x="1268" y="3095"/>
                    <a:pt x="1267" y="3095"/>
                  </a:cubicBezTo>
                  <a:cubicBezTo>
                    <a:pt x="1266" y="3097"/>
                    <a:pt x="1261" y="3104"/>
                    <a:pt x="1261" y="3104"/>
                  </a:cubicBezTo>
                  <a:cubicBezTo>
                    <a:pt x="1256" y="3112"/>
                    <a:pt x="1251" y="3121"/>
                    <a:pt x="1247" y="3131"/>
                  </a:cubicBezTo>
                  <a:cubicBezTo>
                    <a:pt x="1242" y="3144"/>
                    <a:pt x="1237" y="3159"/>
                    <a:pt x="1234" y="3174"/>
                  </a:cubicBezTo>
                  <a:lnTo>
                    <a:pt x="1232" y="3190"/>
                  </a:lnTo>
                  <a:cubicBezTo>
                    <a:pt x="1230" y="3202"/>
                    <a:pt x="1229" y="3215"/>
                    <a:pt x="1229" y="3228"/>
                  </a:cubicBezTo>
                  <a:lnTo>
                    <a:pt x="1230" y="3245"/>
                  </a:lnTo>
                  <a:lnTo>
                    <a:pt x="1230" y="3257"/>
                  </a:lnTo>
                  <a:cubicBezTo>
                    <a:pt x="1230" y="3257"/>
                    <a:pt x="1232" y="3269"/>
                    <a:pt x="1232" y="3271"/>
                  </a:cubicBezTo>
                  <a:cubicBezTo>
                    <a:pt x="1252" y="3274"/>
                    <a:pt x="1273" y="3274"/>
                    <a:pt x="1293" y="3272"/>
                  </a:cubicBezTo>
                  <a:lnTo>
                    <a:pt x="1306" y="3270"/>
                  </a:lnTo>
                  <a:cubicBezTo>
                    <a:pt x="1332" y="3266"/>
                    <a:pt x="1358" y="3259"/>
                    <a:pt x="1383" y="3247"/>
                  </a:cubicBezTo>
                  <a:lnTo>
                    <a:pt x="1401" y="3239"/>
                  </a:lnTo>
                  <a:cubicBezTo>
                    <a:pt x="1411" y="3234"/>
                    <a:pt x="1420" y="3228"/>
                    <a:pt x="1430" y="3222"/>
                  </a:cubicBezTo>
                  <a:lnTo>
                    <a:pt x="1445" y="3212"/>
                  </a:lnTo>
                  <a:close/>
                  <a:moveTo>
                    <a:pt x="489" y="2987"/>
                  </a:moveTo>
                  <a:cubicBezTo>
                    <a:pt x="643" y="2991"/>
                    <a:pt x="839" y="2973"/>
                    <a:pt x="1073" y="2934"/>
                  </a:cubicBezTo>
                  <a:cubicBezTo>
                    <a:pt x="1030" y="2925"/>
                    <a:pt x="988" y="2909"/>
                    <a:pt x="948" y="2887"/>
                  </a:cubicBezTo>
                  <a:cubicBezTo>
                    <a:pt x="780" y="2885"/>
                    <a:pt x="548" y="2869"/>
                    <a:pt x="455" y="2862"/>
                  </a:cubicBezTo>
                  <a:cubicBezTo>
                    <a:pt x="438" y="2862"/>
                    <a:pt x="423" y="2861"/>
                    <a:pt x="412" y="2859"/>
                  </a:cubicBezTo>
                  <a:lnTo>
                    <a:pt x="410" y="2859"/>
                  </a:lnTo>
                  <a:lnTo>
                    <a:pt x="411" y="2847"/>
                  </a:lnTo>
                  <a:lnTo>
                    <a:pt x="411" y="2845"/>
                  </a:lnTo>
                  <a:lnTo>
                    <a:pt x="413" y="2845"/>
                  </a:lnTo>
                  <a:cubicBezTo>
                    <a:pt x="413" y="2845"/>
                    <a:pt x="457" y="2848"/>
                    <a:pt x="457" y="2848"/>
                  </a:cubicBezTo>
                  <a:cubicBezTo>
                    <a:pt x="596" y="2853"/>
                    <a:pt x="873" y="2826"/>
                    <a:pt x="957" y="2818"/>
                  </a:cubicBezTo>
                  <a:cubicBezTo>
                    <a:pt x="970" y="2801"/>
                    <a:pt x="983" y="2787"/>
                    <a:pt x="996" y="2774"/>
                  </a:cubicBezTo>
                  <a:cubicBezTo>
                    <a:pt x="882" y="2781"/>
                    <a:pt x="605" y="2791"/>
                    <a:pt x="375" y="2745"/>
                  </a:cubicBezTo>
                  <a:cubicBezTo>
                    <a:pt x="308" y="2758"/>
                    <a:pt x="211" y="2792"/>
                    <a:pt x="133" y="2877"/>
                  </a:cubicBezTo>
                  <a:cubicBezTo>
                    <a:pt x="136" y="2884"/>
                    <a:pt x="144" y="2901"/>
                    <a:pt x="171" y="2919"/>
                  </a:cubicBezTo>
                  <a:cubicBezTo>
                    <a:pt x="210" y="2946"/>
                    <a:pt x="292" y="2980"/>
                    <a:pt x="466" y="2987"/>
                  </a:cubicBezTo>
                  <a:lnTo>
                    <a:pt x="489" y="2987"/>
                  </a:lnTo>
                  <a:close/>
                  <a:moveTo>
                    <a:pt x="678" y="3082"/>
                  </a:moveTo>
                  <a:cubicBezTo>
                    <a:pt x="785" y="3074"/>
                    <a:pt x="918" y="3062"/>
                    <a:pt x="1015" y="3047"/>
                  </a:cubicBezTo>
                  <a:cubicBezTo>
                    <a:pt x="1020" y="3035"/>
                    <a:pt x="1026" y="3023"/>
                    <a:pt x="1033" y="3011"/>
                  </a:cubicBezTo>
                  <a:cubicBezTo>
                    <a:pt x="963" y="3026"/>
                    <a:pt x="805" y="3059"/>
                    <a:pt x="678" y="3082"/>
                  </a:cubicBezTo>
                  <a:close/>
                  <a:moveTo>
                    <a:pt x="632" y="3209"/>
                  </a:moveTo>
                  <a:lnTo>
                    <a:pt x="658" y="3205"/>
                  </a:lnTo>
                  <a:cubicBezTo>
                    <a:pt x="811" y="3183"/>
                    <a:pt x="941" y="3123"/>
                    <a:pt x="1005" y="3088"/>
                  </a:cubicBezTo>
                  <a:cubicBezTo>
                    <a:pt x="1006" y="3082"/>
                    <a:pt x="1007" y="3073"/>
                    <a:pt x="1011" y="3062"/>
                  </a:cubicBezTo>
                  <a:cubicBezTo>
                    <a:pt x="824" y="3090"/>
                    <a:pt x="512" y="3108"/>
                    <a:pt x="509" y="3109"/>
                  </a:cubicBezTo>
                  <a:lnTo>
                    <a:pt x="507" y="3109"/>
                  </a:lnTo>
                  <a:lnTo>
                    <a:pt x="506" y="3095"/>
                  </a:lnTo>
                  <a:lnTo>
                    <a:pt x="508" y="3094"/>
                  </a:lnTo>
                  <a:cubicBezTo>
                    <a:pt x="600" y="3088"/>
                    <a:pt x="940" y="3016"/>
                    <a:pt x="1044" y="2994"/>
                  </a:cubicBezTo>
                  <a:cubicBezTo>
                    <a:pt x="1056" y="2977"/>
                    <a:pt x="1071" y="2961"/>
                    <a:pt x="1089" y="2946"/>
                  </a:cubicBezTo>
                  <a:cubicBezTo>
                    <a:pt x="839" y="2988"/>
                    <a:pt x="630" y="3006"/>
                    <a:pt x="469" y="3001"/>
                  </a:cubicBezTo>
                  <a:cubicBezTo>
                    <a:pt x="355" y="3056"/>
                    <a:pt x="297" y="3136"/>
                    <a:pt x="284" y="3156"/>
                  </a:cubicBezTo>
                  <a:cubicBezTo>
                    <a:pt x="386" y="3205"/>
                    <a:pt x="503" y="3223"/>
                    <a:pt x="632" y="3209"/>
                  </a:cubicBezTo>
                  <a:close/>
                  <a:moveTo>
                    <a:pt x="2788" y="2464"/>
                  </a:moveTo>
                  <a:cubicBezTo>
                    <a:pt x="2787" y="2480"/>
                    <a:pt x="2776" y="2527"/>
                    <a:pt x="2689" y="2613"/>
                  </a:cubicBezTo>
                  <a:cubicBezTo>
                    <a:pt x="2688" y="2615"/>
                    <a:pt x="2677" y="2636"/>
                    <a:pt x="2662" y="2662"/>
                  </a:cubicBezTo>
                  <a:cubicBezTo>
                    <a:pt x="2733" y="2612"/>
                    <a:pt x="2793" y="2562"/>
                    <a:pt x="2842" y="2519"/>
                  </a:cubicBezTo>
                  <a:cubicBezTo>
                    <a:pt x="2834" y="2513"/>
                    <a:pt x="2813" y="2497"/>
                    <a:pt x="2788" y="2464"/>
                  </a:cubicBezTo>
                  <a:close/>
                  <a:moveTo>
                    <a:pt x="2897" y="2309"/>
                  </a:moveTo>
                  <a:cubicBezTo>
                    <a:pt x="2894" y="2329"/>
                    <a:pt x="2880" y="2436"/>
                    <a:pt x="2853" y="2509"/>
                  </a:cubicBezTo>
                  <a:cubicBezTo>
                    <a:pt x="2916" y="2452"/>
                    <a:pt x="2959" y="2405"/>
                    <a:pt x="2982" y="2380"/>
                  </a:cubicBezTo>
                  <a:cubicBezTo>
                    <a:pt x="2972" y="2370"/>
                    <a:pt x="2954" y="2353"/>
                    <a:pt x="2954" y="2353"/>
                  </a:cubicBezTo>
                  <a:cubicBezTo>
                    <a:pt x="2954" y="2353"/>
                    <a:pt x="2902" y="2313"/>
                    <a:pt x="2897" y="2309"/>
                  </a:cubicBezTo>
                  <a:close/>
                  <a:moveTo>
                    <a:pt x="3291" y="2613"/>
                  </a:moveTo>
                  <a:cubicBezTo>
                    <a:pt x="3204" y="2527"/>
                    <a:pt x="3192" y="2480"/>
                    <a:pt x="3192" y="2464"/>
                  </a:cubicBezTo>
                  <a:cubicBezTo>
                    <a:pt x="3169" y="2493"/>
                    <a:pt x="3150" y="2510"/>
                    <a:pt x="3140" y="2517"/>
                  </a:cubicBezTo>
                  <a:cubicBezTo>
                    <a:pt x="3187" y="2559"/>
                    <a:pt x="3246" y="2607"/>
                    <a:pt x="3314" y="2656"/>
                  </a:cubicBezTo>
                  <a:cubicBezTo>
                    <a:pt x="3301" y="2632"/>
                    <a:pt x="3292" y="2614"/>
                    <a:pt x="3291" y="2613"/>
                  </a:cubicBezTo>
                  <a:close/>
                  <a:moveTo>
                    <a:pt x="3124" y="2502"/>
                  </a:moveTo>
                  <a:cubicBezTo>
                    <a:pt x="3099" y="2430"/>
                    <a:pt x="3085" y="2329"/>
                    <a:pt x="3083" y="2309"/>
                  </a:cubicBezTo>
                  <a:cubicBezTo>
                    <a:pt x="3077" y="2313"/>
                    <a:pt x="3026" y="2353"/>
                    <a:pt x="3026" y="2353"/>
                  </a:cubicBezTo>
                  <a:cubicBezTo>
                    <a:pt x="3026" y="2353"/>
                    <a:pt x="3011" y="2367"/>
                    <a:pt x="3000" y="2377"/>
                  </a:cubicBezTo>
                  <a:cubicBezTo>
                    <a:pt x="3021" y="2401"/>
                    <a:pt x="3063" y="2446"/>
                    <a:pt x="3124" y="2502"/>
                  </a:cubicBezTo>
                  <a:close/>
                  <a:moveTo>
                    <a:pt x="4489" y="2089"/>
                  </a:moveTo>
                  <a:cubicBezTo>
                    <a:pt x="4486" y="2080"/>
                    <a:pt x="4484" y="2073"/>
                    <a:pt x="4482" y="2068"/>
                  </a:cubicBezTo>
                  <a:cubicBezTo>
                    <a:pt x="4478" y="2056"/>
                    <a:pt x="4467" y="2048"/>
                    <a:pt x="4454" y="2047"/>
                  </a:cubicBezTo>
                  <a:cubicBezTo>
                    <a:pt x="4442" y="2046"/>
                    <a:pt x="4430" y="2053"/>
                    <a:pt x="4425" y="2065"/>
                  </a:cubicBezTo>
                  <a:cubicBezTo>
                    <a:pt x="4362" y="2202"/>
                    <a:pt x="4263" y="2239"/>
                    <a:pt x="4168" y="2275"/>
                  </a:cubicBezTo>
                  <a:cubicBezTo>
                    <a:pt x="4121" y="2292"/>
                    <a:pt x="4077" y="2309"/>
                    <a:pt x="4040" y="2336"/>
                  </a:cubicBezTo>
                  <a:cubicBezTo>
                    <a:pt x="3998" y="2368"/>
                    <a:pt x="3976" y="2405"/>
                    <a:pt x="3976" y="2446"/>
                  </a:cubicBezTo>
                  <a:lnTo>
                    <a:pt x="3976" y="2448"/>
                  </a:lnTo>
                  <a:cubicBezTo>
                    <a:pt x="3976" y="2505"/>
                    <a:pt x="4015" y="2550"/>
                    <a:pt x="4029" y="2561"/>
                  </a:cubicBezTo>
                  <a:cubicBezTo>
                    <a:pt x="4038" y="2568"/>
                    <a:pt x="4053" y="2589"/>
                    <a:pt x="4053" y="2621"/>
                  </a:cubicBezTo>
                  <a:cubicBezTo>
                    <a:pt x="4053" y="2632"/>
                    <a:pt x="4052" y="2643"/>
                    <a:pt x="4048" y="2655"/>
                  </a:cubicBezTo>
                  <a:cubicBezTo>
                    <a:pt x="4040" y="2683"/>
                    <a:pt x="3967" y="2701"/>
                    <a:pt x="3895" y="2704"/>
                  </a:cubicBezTo>
                  <a:cubicBezTo>
                    <a:pt x="3899" y="2690"/>
                    <a:pt x="3900" y="2676"/>
                    <a:pt x="3900" y="2665"/>
                  </a:cubicBezTo>
                  <a:cubicBezTo>
                    <a:pt x="3900" y="2656"/>
                    <a:pt x="3899" y="2648"/>
                    <a:pt x="3898" y="2639"/>
                  </a:cubicBezTo>
                  <a:cubicBezTo>
                    <a:pt x="3896" y="2629"/>
                    <a:pt x="3889" y="2620"/>
                    <a:pt x="3880" y="2616"/>
                  </a:cubicBezTo>
                  <a:cubicBezTo>
                    <a:pt x="3870" y="2611"/>
                    <a:pt x="3859" y="2612"/>
                    <a:pt x="3850" y="2618"/>
                  </a:cubicBezTo>
                  <a:cubicBezTo>
                    <a:pt x="3814" y="2643"/>
                    <a:pt x="3779" y="2652"/>
                    <a:pt x="3747" y="2644"/>
                  </a:cubicBezTo>
                  <a:cubicBezTo>
                    <a:pt x="3717" y="2637"/>
                    <a:pt x="3694" y="2618"/>
                    <a:pt x="3676" y="2600"/>
                  </a:cubicBezTo>
                  <a:cubicBezTo>
                    <a:pt x="3720" y="2584"/>
                    <a:pt x="3752" y="2559"/>
                    <a:pt x="3768" y="2543"/>
                  </a:cubicBezTo>
                  <a:cubicBezTo>
                    <a:pt x="3778" y="2534"/>
                    <a:pt x="3781" y="2520"/>
                    <a:pt x="3775" y="2508"/>
                  </a:cubicBezTo>
                  <a:cubicBezTo>
                    <a:pt x="3770" y="2496"/>
                    <a:pt x="3758" y="2489"/>
                    <a:pt x="3745" y="2490"/>
                  </a:cubicBezTo>
                  <a:cubicBezTo>
                    <a:pt x="3701" y="2493"/>
                    <a:pt x="3663" y="2481"/>
                    <a:pt x="3631" y="2455"/>
                  </a:cubicBezTo>
                  <a:cubicBezTo>
                    <a:pt x="3572" y="2408"/>
                    <a:pt x="3542" y="2323"/>
                    <a:pt x="3528" y="2261"/>
                  </a:cubicBezTo>
                  <a:cubicBezTo>
                    <a:pt x="3527" y="2257"/>
                    <a:pt x="3525" y="2253"/>
                    <a:pt x="3522" y="2249"/>
                  </a:cubicBezTo>
                  <a:cubicBezTo>
                    <a:pt x="3522" y="2248"/>
                    <a:pt x="3522" y="2248"/>
                    <a:pt x="3523" y="2247"/>
                  </a:cubicBezTo>
                  <a:lnTo>
                    <a:pt x="3528" y="2221"/>
                  </a:lnTo>
                  <a:cubicBezTo>
                    <a:pt x="3540" y="2172"/>
                    <a:pt x="3558" y="2125"/>
                    <a:pt x="3582" y="2081"/>
                  </a:cubicBezTo>
                  <a:cubicBezTo>
                    <a:pt x="3594" y="2085"/>
                    <a:pt x="3606" y="2083"/>
                    <a:pt x="3615" y="2074"/>
                  </a:cubicBezTo>
                  <a:cubicBezTo>
                    <a:pt x="3653" y="2038"/>
                    <a:pt x="3689" y="2003"/>
                    <a:pt x="3727" y="1968"/>
                  </a:cubicBezTo>
                  <a:cubicBezTo>
                    <a:pt x="3727" y="1968"/>
                    <a:pt x="3735" y="1960"/>
                    <a:pt x="3739" y="1956"/>
                  </a:cubicBezTo>
                  <a:cubicBezTo>
                    <a:pt x="3743" y="1957"/>
                    <a:pt x="3746" y="1956"/>
                    <a:pt x="3750" y="1955"/>
                  </a:cubicBezTo>
                  <a:cubicBezTo>
                    <a:pt x="3789" y="1943"/>
                    <a:pt x="3822" y="1928"/>
                    <a:pt x="3826" y="1926"/>
                  </a:cubicBezTo>
                  <a:cubicBezTo>
                    <a:pt x="3828" y="1925"/>
                    <a:pt x="3831" y="1923"/>
                    <a:pt x="3834" y="1921"/>
                  </a:cubicBezTo>
                  <a:lnTo>
                    <a:pt x="3844" y="1912"/>
                  </a:lnTo>
                  <a:cubicBezTo>
                    <a:pt x="3846" y="1912"/>
                    <a:pt x="3848" y="1912"/>
                    <a:pt x="3850" y="1912"/>
                  </a:cubicBezTo>
                  <a:cubicBezTo>
                    <a:pt x="3921" y="1905"/>
                    <a:pt x="3979" y="1922"/>
                    <a:pt x="4024" y="1960"/>
                  </a:cubicBezTo>
                  <a:cubicBezTo>
                    <a:pt x="4061" y="1992"/>
                    <a:pt x="4079" y="2031"/>
                    <a:pt x="4085" y="2047"/>
                  </a:cubicBezTo>
                  <a:cubicBezTo>
                    <a:pt x="4089" y="2058"/>
                    <a:pt x="4100" y="2066"/>
                    <a:pt x="4113" y="2066"/>
                  </a:cubicBezTo>
                  <a:cubicBezTo>
                    <a:pt x="4125" y="2066"/>
                    <a:pt x="4137" y="2059"/>
                    <a:pt x="4142" y="2048"/>
                  </a:cubicBezTo>
                  <a:cubicBezTo>
                    <a:pt x="4149" y="2030"/>
                    <a:pt x="4158" y="2003"/>
                    <a:pt x="4158" y="1972"/>
                  </a:cubicBezTo>
                  <a:cubicBezTo>
                    <a:pt x="4158" y="1956"/>
                    <a:pt x="4156" y="1941"/>
                    <a:pt x="4151" y="1927"/>
                  </a:cubicBezTo>
                  <a:cubicBezTo>
                    <a:pt x="4192" y="1943"/>
                    <a:pt x="4240" y="1957"/>
                    <a:pt x="4304" y="1964"/>
                  </a:cubicBezTo>
                  <a:cubicBezTo>
                    <a:pt x="4458" y="1978"/>
                    <a:pt x="4549" y="1867"/>
                    <a:pt x="4580" y="1819"/>
                  </a:cubicBezTo>
                  <a:cubicBezTo>
                    <a:pt x="4588" y="1806"/>
                    <a:pt x="4586" y="1790"/>
                    <a:pt x="4575" y="1780"/>
                  </a:cubicBezTo>
                  <a:cubicBezTo>
                    <a:pt x="4564" y="1769"/>
                    <a:pt x="4548" y="1769"/>
                    <a:pt x="4536" y="1778"/>
                  </a:cubicBezTo>
                  <a:cubicBezTo>
                    <a:pt x="4426" y="1861"/>
                    <a:pt x="4286" y="1803"/>
                    <a:pt x="4226" y="1778"/>
                  </a:cubicBezTo>
                  <a:cubicBezTo>
                    <a:pt x="4196" y="1766"/>
                    <a:pt x="4147" y="1758"/>
                    <a:pt x="4096" y="1754"/>
                  </a:cubicBezTo>
                  <a:cubicBezTo>
                    <a:pt x="4181" y="1727"/>
                    <a:pt x="4228" y="1744"/>
                    <a:pt x="4230" y="1745"/>
                  </a:cubicBezTo>
                  <a:cubicBezTo>
                    <a:pt x="4238" y="1748"/>
                    <a:pt x="4247" y="1747"/>
                    <a:pt x="4254" y="1744"/>
                  </a:cubicBezTo>
                  <a:cubicBezTo>
                    <a:pt x="4288" y="1728"/>
                    <a:pt x="4319" y="1725"/>
                    <a:pt x="4346" y="1734"/>
                  </a:cubicBezTo>
                  <a:cubicBezTo>
                    <a:pt x="4380" y="1746"/>
                    <a:pt x="4400" y="1774"/>
                    <a:pt x="4409" y="1789"/>
                  </a:cubicBezTo>
                  <a:cubicBezTo>
                    <a:pt x="4416" y="1800"/>
                    <a:pt x="4428" y="1805"/>
                    <a:pt x="4440" y="1803"/>
                  </a:cubicBezTo>
                  <a:cubicBezTo>
                    <a:pt x="4452" y="1802"/>
                    <a:pt x="4462" y="1793"/>
                    <a:pt x="4465" y="1781"/>
                  </a:cubicBezTo>
                  <a:cubicBezTo>
                    <a:pt x="4471" y="1759"/>
                    <a:pt x="4474" y="1736"/>
                    <a:pt x="4474" y="1714"/>
                  </a:cubicBezTo>
                  <a:cubicBezTo>
                    <a:pt x="4474" y="1636"/>
                    <a:pt x="4443" y="1538"/>
                    <a:pt x="4375" y="1507"/>
                  </a:cubicBezTo>
                  <a:cubicBezTo>
                    <a:pt x="4338" y="1489"/>
                    <a:pt x="4295" y="1484"/>
                    <a:pt x="4260" y="1483"/>
                  </a:cubicBezTo>
                  <a:cubicBezTo>
                    <a:pt x="4258" y="1478"/>
                    <a:pt x="4254" y="1473"/>
                    <a:pt x="4251" y="1469"/>
                  </a:cubicBezTo>
                  <a:cubicBezTo>
                    <a:pt x="4376" y="1445"/>
                    <a:pt x="4430" y="1401"/>
                    <a:pt x="4475" y="1364"/>
                  </a:cubicBezTo>
                  <a:cubicBezTo>
                    <a:pt x="4487" y="1354"/>
                    <a:pt x="4499" y="1344"/>
                    <a:pt x="4511" y="1336"/>
                  </a:cubicBezTo>
                  <a:cubicBezTo>
                    <a:pt x="4536" y="1320"/>
                    <a:pt x="4553" y="1290"/>
                    <a:pt x="4561" y="1249"/>
                  </a:cubicBezTo>
                  <a:cubicBezTo>
                    <a:pt x="4564" y="1232"/>
                    <a:pt x="4566" y="1213"/>
                    <a:pt x="4566" y="1192"/>
                  </a:cubicBezTo>
                  <a:cubicBezTo>
                    <a:pt x="4566" y="1098"/>
                    <a:pt x="4532" y="979"/>
                    <a:pt x="4502" y="939"/>
                  </a:cubicBezTo>
                  <a:cubicBezTo>
                    <a:pt x="4485" y="915"/>
                    <a:pt x="4479" y="888"/>
                    <a:pt x="4477" y="868"/>
                  </a:cubicBezTo>
                  <a:cubicBezTo>
                    <a:pt x="4509" y="880"/>
                    <a:pt x="4560" y="899"/>
                    <a:pt x="4614" y="923"/>
                  </a:cubicBezTo>
                  <a:cubicBezTo>
                    <a:pt x="4616" y="923"/>
                    <a:pt x="4618" y="924"/>
                    <a:pt x="4620" y="925"/>
                  </a:cubicBezTo>
                  <a:cubicBezTo>
                    <a:pt x="4625" y="925"/>
                    <a:pt x="4630" y="926"/>
                    <a:pt x="4635" y="927"/>
                  </a:cubicBezTo>
                  <a:cubicBezTo>
                    <a:pt x="4638" y="932"/>
                    <a:pt x="4643" y="935"/>
                    <a:pt x="4648" y="938"/>
                  </a:cubicBezTo>
                  <a:cubicBezTo>
                    <a:pt x="4693" y="958"/>
                    <a:pt x="4731" y="976"/>
                    <a:pt x="4761" y="993"/>
                  </a:cubicBezTo>
                  <a:cubicBezTo>
                    <a:pt x="4784" y="1006"/>
                    <a:pt x="4797" y="1018"/>
                    <a:pt x="4799" y="1029"/>
                  </a:cubicBezTo>
                  <a:cubicBezTo>
                    <a:pt x="4800" y="1030"/>
                    <a:pt x="4800" y="1031"/>
                    <a:pt x="4800" y="1033"/>
                  </a:cubicBezTo>
                  <a:cubicBezTo>
                    <a:pt x="4800" y="1053"/>
                    <a:pt x="4773" y="1085"/>
                    <a:pt x="4743" y="1122"/>
                  </a:cubicBezTo>
                  <a:cubicBezTo>
                    <a:pt x="4713" y="1158"/>
                    <a:pt x="4680" y="1198"/>
                    <a:pt x="4651" y="1250"/>
                  </a:cubicBezTo>
                  <a:cubicBezTo>
                    <a:pt x="4633" y="1280"/>
                    <a:pt x="4625" y="1310"/>
                    <a:pt x="4625" y="1340"/>
                  </a:cubicBezTo>
                  <a:cubicBezTo>
                    <a:pt x="4625" y="1432"/>
                    <a:pt x="4706" y="1498"/>
                    <a:pt x="4754" y="1537"/>
                  </a:cubicBezTo>
                  <a:cubicBezTo>
                    <a:pt x="4766" y="1546"/>
                    <a:pt x="4780" y="1557"/>
                    <a:pt x="4784" y="1562"/>
                  </a:cubicBezTo>
                  <a:cubicBezTo>
                    <a:pt x="4785" y="1565"/>
                    <a:pt x="4787" y="1573"/>
                    <a:pt x="4787" y="1588"/>
                  </a:cubicBezTo>
                  <a:cubicBezTo>
                    <a:pt x="4787" y="1613"/>
                    <a:pt x="4782" y="1640"/>
                    <a:pt x="4780" y="1651"/>
                  </a:cubicBezTo>
                  <a:cubicBezTo>
                    <a:pt x="4780" y="1653"/>
                    <a:pt x="4779" y="1655"/>
                    <a:pt x="4779" y="1657"/>
                  </a:cubicBezTo>
                  <a:cubicBezTo>
                    <a:pt x="4779" y="1664"/>
                    <a:pt x="4782" y="1671"/>
                    <a:pt x="4787" y="1677"/>
                  </a:cubicBezTo>
                  <a:cubicBezTo>
                    <a:pt x="4794" y="1684"/>
                    <a:pt x="4803" y="1688"/>
                    <a:pt x="4813" y="1687"/>
                  </a:cubicBezTo>
                  <a:cubicBezTo>
                    <a:pt x="4818" y="1687"/>
                    <a:pt x="4823" y="1686"/>
                    <a:pt x="4828" y="1685"/>
                  </a:cubicBezTo>
                  <a:cubicBezTo>
                    <a:pt x="4735" y="1880"/>
                    <a:pt x="4564" y="2030"/>
                    <a:pt x="4489" y="2089"/>
                  </a:cubicBezTo>
                  <a:close/>
                  <a:moveTo>
                    <a:pt x="3737" y="5367"/>
                  </a:moveTo>
                  <a:cubicBezTo>
                    <a:pt x="3737" y="5367"/>
                    <a:pt x="3737" y="5369"/>
                    <a:pt x="3737" y="5369"/>
                  </a:cubicBezTo>
                  <a:cubicBezTo>
                    <a:pt x="3737" y="5386"/>
                    <a:pt x="3732" y="5402"/>
                    <a:pt x="3720" y="5416"/>
                  </a:cubicBezTo>
                  <a:cubicBezTo>
                    <a:pt x="3649" y="5280"/>
                    <a:pt x="3528" y="5165"/>
                    <a:pt x="3444" y="5096"/>
                  </a:cubicBezTo>
                  <a:cubicBezTo>
                    <a:pt x="3549" y="5116"/>
                    <a:pt x="3626" y="5151"/>
                    <a:pt x="3674" y="5200"/>
                  </a:cubicBezTo>
                  <a:cubicBezTo>
                    <a:pt x="3727" y="5256"/>
                    <a:pt x="3736" y="5322"/>
                    <a:pt x="3737" y="5367"/>
                  </a:cubicBezTo>
                  <a:close/>
                  <a:moveTo>
                    <a:pt x="3778" y="5684"/>
                  </a:moveTo>
                  <a:cubicBezTo>
                    <a:pt x="3780" y="5669"/>
                    <a:pt x="3781" y="5655"/>
                    <a:pt x="3781" y="5640"/>
                  </a:cubicBezTo>
                  <a:cubicBezTo>
                    <a:pt x="3816" y="5637"/>
                    <a:pt x="3847" y="5626"/>
                    <a:pt x="3870" y="5614"/>
                  </a:cubicBezTo>
                  <a:cubicBezTo>
                    <a:pt x="3865" y="5737"/>
                    <a:pt x="3823" y="5760"/>
                    <a:pt x="3764" y="5770"/>
                  </a:cubicBezTo>
                  <a:cubicBezTo>
                    <a:pt x="3770" y="5742"/>
                    <a:pt x="3775" y="5713"/>
                    <a:pt x="3778" y="5684"/>
                  </a:cubicBezTo>
                  <a:close/>
                  <a:moveTo>
                    <a:pt x="3321" y="1403"/>
                  </a:moveTo>
                  <a:cubicBezTo>
                    <a:pt x="3308" y="1400"/>
                    <a:pt x="3294" y="1405"/>
                    <a:pt x="3286" y="1416"/>
                  </a:cubicBezTo>
                  <a:cubicBezTo>
                    <a:pt x="3279" y="1427"/>
                    <a:pt x="3280" y="1442"/>
                    <a:pt x="3289" y="1453"/>
                  </a:cubicBezTo>
                  <a:cubicBezTo>
                    <a:pt x="3302" y="1469"/>
                    <a:pt x="3336" y="1505"/>
                    <a:pt x="3393" y="1533"/>
                  </a:cubicBezTo>
                  <a:cubicBezTo>
                    <a:pt x="3382" y="1532"/>
                    <a:pt x="3372" y="1531"/>
                    <a:pt x="3366" y="1531"/>
                  </a:cubicBezTo>
                  <a:cubicBezTo>
                    <a:pt x="3352" y="1529"/>
                    <a:pt x="3339" y="1537"/>
                    <a:pt x="3334" y="1550"/>
                  </a:cubicBezTo>
                  <a:cubicBezTo>
                    <a:pt x="3329" y="1562"/>
                    <a:pt x="3333" y="1577"/>
                    <a:pt x="3343" y="1585"/>
                  </a:cubicBezTo>
                  <a:cubicBezTo>
                    <a:pt x="3360" y="1599"/>
                    <a:pt x="3379" y="1611"/>
                    <a:pt x="3399" y="1622"/>
                  </a:cubicBezTo>
                  <a:cubicBezTo>
                    <a:pt x="3342" y="1662"/>
                    <a:pt x="3243" y="1717"/>
                    <a:pt x="3137" y="1718"/>
                  </a:cubicBezTo>
                  <a:cubicBezTo>
                    <a:pt x="3125" y="1718"/>
                    <a:pt x="3114" y="1726"/>
                    <a:pt x="3109" y="1738"/>
                  </a:cubicBezTo>
                  <a:cubicBezTo>
                    <a:pt x="3104" y="1749"/>
                    <a:pt x="3107" y="1763"/>
                    <a:pt x="3116" y="1771"/>
                  </a:cubicBezTo>
                  <a:cubicBezTo>
                    <a:pt x="3128" y="1783"/>
                    <a:pt x="3151" y="1802"/>
                    <a:pt x="3185" y="1818"/>
                  </a:cubicBezTo>
                  <a:cubicBezTo>
                    <a:pt x="3148" y="1861"/>
                    <a:pt x="3094" y="1934"/>
                    <a:pt x="3075" y="2017"/>
                  </a:cubicBezTo>
                  <a:cubicBezTo>
                    <a:pt x="3074" y="2022"/>
                    <a:pt x="3074" y="2027"/>
                    <a:pt x="3075" y="2032"/>
                  </a:cubicBezTo>
                  <a:cubicBezTo>
                    <a:pt x="3012" y="2111"/>
                    <a:pt x="2994" y="2202"/>
                    <a:pt x="2991" y="2264"/>
                  </a:cubicBezTo>
                  <a:cubicBezTo>
                    <a:pt x="2987" y="2202"/>
                    <a:pt x="2968" y="2114"/>
                    <a:pt x="2907" y="2037"/>
                  </a:cubicBezTo>
                  <a:cubicBezTo>
                    <a:pt x="2908" y="2032"/>
                    <a:pt x="2908" y="2026"/>
                    <a:pt x="2907" y="2021"/>
                  </a:cubicBezTo>
                  <a:cubicBezTo>
                    <a:pt x="2888" y="1938"/>
                    <a:pt x="2834" y="1865"/>
                    <a:pt x="2796" y="1822"/>
                  </a:cubicBezTo>
                  <a:cubicBezTo>
                    <a:pt x="2830" y="1806"/>
                    <a:pt x="2853" y="1787"/>
                    <a:pt x="2865" y="1775"/>
                  </a:cubicBezTo>
                  <a:cubicBezTo>
                    <a:pt x="2874" y="1767"/>
                    <a:pt x="2877" y="1754"/>
                    <a:pt x="2873" y="1742"/>
                  </a:cubicBezTo>
                  <a:cubicBezTo>
                    <a:pt x="2868" y="1730"/>
                    <a:pt x="2857" y="1722"/>
                    <a:pt x="2844" y="1722"/>
                  </a:cubicBezTo>
                  <a:cubicBezTo>
                    <a:pt x="2738" y="1721"/>
                    <a:pt x="2640" y="1666"/>
                    <a:pt x="2583" y="1626"/>
                  </a:cubicBezTo>
                  <a:cubicBezTo>
                    <a:pt x="2603" y="1616"/>
                    <a:pt x="2621" y="1603"/>
                    <a:pt x="2639" y="1589"/>
                  </a:cubicBezTo>
                  <a:cubicBezTo>
                    <a:pt x="2649" y="1581"/>
                    <a:pt x="2653" y="1566"/>
                    <a:pt x="2648" y="1554"/>
                  </a:cubicBezTo>
                  <a:cubicBezTo>
                    <a:pt x="2643" y="1541"/>
                    <a:pt x="2630" y="1533"/>
                    <a:pt x="2616" y="1535"/>
                  </a:cubicBezTo>
                  <a:cubicBezTo>
                    <a:pt x="2609" y="1535"/>
                    <a:pt x="2600" y="1536"/>
                    <a:pt x="2589" y="1537"/>
                  </a:cubicBezTo>
                  <a:cubicBezTo>
                    <a:pt x="2645" y="1509"/>
                    <a:pt x="2679" y="1473"/>
                    <a:pt x="2693" y="1457"/>
                  </a:cubicBezTo>
                  <a:cubicBezTo>
                    <a:pt x="2702" y="1446"/>
                    <a:pt x="2703" y="1432"/>
                    <a:pt x="2695" y="1420"/>
                  </a:cubicBezTo>
                  <a:cubicBezTo>
                    <a:pt x="2688" y="1409"/>
                    <a:pt x="2674" y="1404"/>
                    <a:pt x="2661" y="1408"/>
                  </a:cubicBezTo>
                  <a:cubicBezTo>
                    <a:pt x="2613" y="1421"/>
                    <a:pt x="2556" y="1423"/>
                    <a:pt x="2492" y="1419"/>
                  </a:cubicBezTo>
                  <a:cubicBezTo>
                    <a:pt x="2750" y="1353"/>
                    <a:pt x="2885" y="1254"/>
                    <a:pt x="2950" y="1190"/>
                  </a:cubicBezTo>
                  <a:cubicBezTo>
                    <a:pt x="2951" y="1188"/>
                    <a:pt x="2953" y="1187"/>
                    <a:pt x="2954" y="1185"/>
                  </a:cubicBezTo>
                  <a:cubicBezTo>
                    <a:pt x="2979" y="1184"/>
                    <a:pt x="3005" y="1184"/>
                    <a:pt x="3030" y="1184"/>
                  </a:cubicBezTo>
                  <a:cubicBezTo>
                    <a:pt x="3031" y="1185"/>
                    <a:pt x="3032" y="1185"/>
                    <a:pt x="3032" y="1186"/>
                  </a:cubicBezTo>
                  <a:cubicBezTo>
                    <a:pt x="3097" y="1250"/>
                    <a:pt x="3232" y="1349"/>
                    <a:pt x="3490" y="1415"/>
                  </a:cubicBezTo>
                  <a:cubicBezTo>
                    <a:pt x="3426" y="1419"/>
                    <a:pt x="3368" y="1417"/>
                    <a:pt x="3321" y="1403"/>
                  </a:cubicBezTo>
                  <a:close/>
                  <a:moveTo>
                    <a:pt x="3313" y="5908"/>
                  </a:moveTo>
                  <a:cubicBezTo>
                    <a:pt x="3312" y="5909"/>
                    <a:pt x="3311" y="5909"/>
                    <a:pt x="3310" y="5910"/>
                  </a:cubicBezTo>
                  <a:cubicBezTo>
                    <a:pt x="3328" y="5845"/>
                    <a:pt x="3337" y="5774"/>
                    <a:pt x="3337" y="5700"/>
                  </a:cubicBezTo>
                  <a:cubicBezTo>
                    <a:pt x="3337" y="5662"/>
                    <a:pt x="3335" y="5623"/>
                    <a:pt x="3330" y="5584"/>
                  </a:cubicBezTo>
                  <a:cubicBezTo>
                    <a:pt x="3312" y="5425"/>
                    <a:pt x="3261" y="5283"/>
                    <a:pt x="3228" y="5205"/>
                  </a:cubicBezTo>
                  <a:cubicBezTo>
                    <a:pt x="3232" y="5204"/>
                    <a:pt x="3235" y="5202"/>
                    <a:pt x="3238" y="5200"/>
                  </a:cubicBezTo>
                  <a:cubicBezTo>
                    <a:pt x="3292" y="5282"/>
                    <a:pt x="3372" y="5441"/>
                    <a:pt x="3382" y="5674"/>
                  </a:cubicBezTo>
                  <a:lnTo>
                    <a:pt x="3383" y="5703"/>
                  </a:lnTo>
                  <a:cubicBezTo>
                    <a:pt x="3383" y="5803"/>
                    <a:pt x="3359" y="5872"/>
                    <a:pt x="3313" y="5908"/>
                  </a:cubicBezTo>
                  <a:close/>
                  <a:moveTo>
                    <a:pt x="2992" y="2340"/>
                  </a:moveTo>
                  <a:cubicBezTo>
                    <a:pt x="2991" y="2340"/>
                    <a:pt x="2990" y="2340"/>
                    <a:pt x="2990" y="2340"/>
                  </a:cubicBezTo>
                  <a:cubicBezTo>
                    <a:pt x="2990" y="2335"/>
                    <a:pt x="2991" y="2330"/>
                    <a:pt x="2991" y="2323"/>
                  </a:cubicBezTo>
                  <a:cubicBezTo>
                    <a:pt x="2991" y="2329"/>
                    <a:pt x="2992" y="2335"/>
                    <a:pt x="2993" y="2340"/>
                  </a:cubicBezTo>
                  <a:lnTo>
                    <a:pt x="2992" y="2340"/>
                  </a:lnTo>
                  <a:close/>
                  <a:moveTo>
                    <a:pt x="2654" y="5584"/>
                  </a:moveTo>
                  <a:cubicBezTo>
                    <a:pt x="2650" y="5623"/>
                    <a:pt x="2648" y="5662"/>
                    <a:pt x="2648" y="5700"/>
                  </a:cubicBezTo>
                  <a:cubicBezTo>
                    <a:pt x="2648" y="5774"/>
                    <a:pt x="2657" y="5845"/>
                    <a:pt x="2675" y="5910"/>
                  </a:cubicBezTo>
                  <a:cubicBezTo>
                    <a:pt x="2674" y="5909"/>
                    <a:pt x="2673" y="5909"/>
                    <a:pt x="2672" y="5908"/>
                  </a:cubicBezTo>
                  <a:cubicBezTo>
                    <a:pt x="2625" y="5872"/>
                    <a:pt x="2602" y="5803"/>
                    <a:pt x="2602" y="5703"/>
                  </a:cubicBezTo>
                  <a:lnTo>
                    <a:pt x="2603" y="5674"/>
                  </a:lnTo>
                  <a:cubicBezTo>
                    <a:pt x="2612" y="5441"/>
                    <a:pt x="2693" y="5282"/>
                    <a:pt x="2746" y="5200"/>
                  </a:cubicBezTo>
                  <a:cubicBezTo>
                    <a:pt x="2750" y="5202"/>
                    <a:pt x="2753" y="5204"/>
                    <a:pt x="2756" y="5205"/>
                  </a:cubicBezTo>
                  <a:cubicBezTo>
                    <a:pt x="2724" y="5283"/>
                    <a:pt x="2673" y="5425"/>
                    <a:pt x="2654" y="5584"/>
                  </a:cubicBezTo>
                  <a:close/>
                  <a:moveTo>
                    <a:pt x="2264" y="5416"/>
                  </a:moveTo>
                  <a:cubicBezTo>
                    <a:pt x="2253" y="5402"/>
                    <a:pt x="2247" y="5386"/>
                    <a:pt x="2247" y="5369"/>
                  </a:cubicBezTo>
                  <a:lnTo>
                    <a:pt x="2247" y="5367"/>
                  </a:lnTo>
                  <a:cubicBezTo>
                    <a:pt x="2249" y="5322"/>
                    <a:pt x="2257" y="5256"/>
                    <a:pt x="2311" y="5200"/>
                  </a:cubicBezTo>
                  <a:cubicBezTo>
                    <a:pt x="2358" y="5151"/>
                    <a:pt x="2436" y="5116"/>
                    <a:pt x="2541" y="5096"/>
                  </a:cubicBezTo>
                  <a:cubicBezTo>
                    <a:pt x="2456" y="5165"/>
                    <a:pt x="2336" y="5280"/>
                    <a:pt x="2264" y="5416"/>
                  </a:cubicBezTo>
                  <a:close/>
                  <a:moveTo>
                    <a:pt x="2114" y="5614"/>
                  </a:moveTo>
                  <a:cubicBezTo>
                    <a:pt x="2138" y="5626"/>
                    <a:pt x="2169" y="5638"/>
                    <a:pt x="2204" y="5640"/>
                  </a:cubicBezTo>
                  <a:cubicBezTo>
                    <a:pt x="2204" y="5655"/>
                    <a:pt x="2205" y="5669"/>
                    <a:pt x="2206" y="5684"/>
                  </a:cubicBezTo>
                  <a:cubicBezTo>
                    <a:pt x="2210" y="5713"/>
                    <a:pt x="2215" y="5742"/>
                    <a:pt x="2221" y="5770"/>
                  </a:cubicBezTo>
                  <a:cubicBezTo>
                    <a:pt x="2161" y="5760"/>
                    <a:pt x="2120" y="5737"/>
                    <a:pt x="2114" y="5614"/>
                  </a:cubicBezTo>
                  <a:close/>
                  <a:moveTo>
                    <a:pt x="2235" y="2648"/>
                  </a:moveTo>
                  <a:cubicBezTo>
                    <a:pt x="2203" y="2656"/>
                    <a:pt x="2168" y="2647"/>
                    <a:pt x="2132" y="2622"/>
                  </a:cubicBezTo>
                  <a:cubicBezTo>
                    <a:pt x="2123" y="2616"/>
                    <a:pt x="2112" y="2615"/>
                    <a:pt x="2102" y="2620"/>
                  </a:cubicBezTo>
                  <a:cubicBezTo>
                    <a:pt x="2092" y="2624"/>
                    <a:pt x="2086" y="2633"/>
                    <a:pt x="2084" y="2643"/>
                  </a:cubicBezTo>
                  <a:cubicBezTo>
                    <a:pt x="2083" y="2652"/>
                    <a:pt x="2082" y="2660"/>
                    <a:pt x="2082" y="2669"/>
                  </a:cubicBezTo>
                  <a:cubicBezTo>
                    <a:pt x="2082" y="2680"/>
                    <a:pt x="2083" y="2694"/>
                    <a:pt x="2087" y="2708"/>
                  </a:cubicBezTo>
                  <a:cubicBezTo>
                    <a:pt x="2015" y="2705"/>
                    <a:pt x="1941" y="2687"/>
                    <a:pt x="1933" y="2659"/>
                  </a:cubicBezTo>
                  <a:cubicBezTo>
                    <a:pt x="1930" y="2647"/>
                    <a:pt x="1928" y="2636"/>
                    <a:pt x="1928" y="2625"/>
                  </a:cubicBezTo>
                  <a:cubicBezTo>
                    <a:pt x="1928" y="2593"/>
                    <a:pt x="1943" y="2572"/>
                    <a:pt x="1952" y="2565"/>
                  </a:cubicBezTo>
                  <a:cubicBezTo>
                    <a:pt x="1966" y="2554"/>
                    <a:pt x="2006" y="2509"/>
                    <a:pt x="2006" y="2453"/>
                  </a:cubicBezTo>
                  <a:lnTo>
                    <a:pt x="2006" y="2450"/>
                  </a:lnTo>
                  <a:cubicBezTo>
                    <a:pt x="2005" y="2409"/>
                    <a:pt x="1984" y="2372"/>
                    <a:pt x="1942" y="2340"/>
                  </a:cubicBezTo>
                  <a:cubicBezTo>
                    <a:pt x="1905" y="2313"/>
                    <a:pt x="1861" y="2296"/>
                    <a:pt x="1814" y="2279"/>
                  </a:cubicBezTo>
                  <a:cubicBezTo>
                    <a:pt x="1719" y="2243"/>
                    <a:pt x="1620" y="2206"/>
                    <a:pt x="1557" y="2069"/>
                  </a:cubicBezTo>
                  <a:cubicBezTo>
                    <a:pt x="1551" y="2058"/>
                    <a:pt x="1540" y="2051"/>
                    <a:pt x="1527" y="2051"/>
                  </a:cubicBezTo>
                  <a:cubicBezTo>
                    <a:pt x="1515" y="2052"/>
                    <a:pt x="1504" y="2060"/>
                    <a:pt x="1500" y="2072"/>
                  </a:cubicBezTo>
                  <a:cubicBezTo>
                    <a:pt x="1498" y="2077"/>
                    <a:pt x="1495" y="2085"/>
                    <a:pt x="1493" y="2093"/>
                  </a:cubicBezTo>
                  <a:cubicBezTo>
                    <a:pt x="1418" y="2034"/>
                    <a:pt x="1247" y="1884"/>
                    <a:pt x="1154" y="1690"/>
                  </a:cubicBezTo>
                  <a:cubicBezTo>
                    <a:pt x="1159" y="1690"/>
                    <a:pt x="1164" y="1691"/>
                    <a:pt x="1169" y="1691"/>
                  </a:cubicBezTo>
                  <a:cubicBezTo>
                    <a:pt x="1179" y="1692"/>
                    <a:pt x="1188" y="1688"/>
                    <a:pt x="1194" y="1681"/>
                  </a:cubicBezTo>
                  <a:cubicBezTo>
                    <a:pt x="1200" y="1675"/>
                    <a:pt x="1202" y="1668"/>
                    <a:pt x="1202" y="1661"/>
                  </a:cubicBezTo>
                  <a:cubicBezTo>
                    <a:pt x="1202" y="1659"/>
                    <a:pt x="1202" y="1657"/>
                    <a:pt x="1202" y="1655"/>
                  </a:cubicBezTo>
                  <a:cubicBezTo>
                    <a:pt x="1200" y="1644"/>
                    <a:pt x="1195" y="1617"/>
                    <a:pt x="1195" y="1592"/>
                  </a:cubicBezTo>
                  <a:cubicBezTo>
                    <a:pt x="1195" y="1577"/>
                    <a:pt x="1197" y="1569"/>
                    <a:pt x="1198" y="1566"/>
                  </a:cubicBezTo>
                  <a:cubicBezTo>
                    <a:pt x="1202" y="1561"/>
                    <a:pt x="1216" y="1550"/>
                    <a:pt x="1227" y="1541"/>
                  </a:cubicBezTo>
                  <a:cubicBezTo>
                    <a:pt x="1276" y="1502"/>
                    <a:pt x="1357" y="1436"/>
                    <a:pt x="1357" y="1344"/>
                  </a:cubicBezTo>
                  <a:cubicBezTo>
                    <a:pt x="1357" y="1314"/>
                    <a:pt x="1348" y="1284"/>
                    <a:pt x="1331" y="1254"/>
                  </a:cubicBezTo>
                  <a:cubicBezTo>
                    <a:pt x="1301" y="1202"/>
                    <a:pt x="1268" y="1162"/>
                    <a:pt x="1239" y="1126"/>
                  </a:cubicBezTo>
                  <a:cubicBezTo>
                    <a:pt x="1208" y="1089"/>
                    <a:pt x="1182" y="1057"/>
                    <a:pt x="1182" y="1037"/>
                  </a:cubicBezTo>
                  <a:cubicBezTo>
                    <a:pt x="1182" y="1035"/>
                    <a:pt x="1182" y="1034"/>
                    <a:pt x="1182" y="1033"/>
                  </a:cubicBezTo>
                  <a:cubicBezTo>
                    <a:pt x="1185" y="1022"/>
                    <a:pt x="1197" y="1010"/>
                    <a:pt x="1221" y="997"/>
                  </a:cubicBezTo>
                  <a:cubicBezTo>
                    <a:pt x="1251" y="980"/>
                    <a:pt x="1289" y="962"/>
                    <a:pt x="1334" y="942"/>
                  </a:cubicBezTo>
                  <a:cubicBezTo>
                    <a:pt x="1339" y="939"/>
                    <a:pt x="1343" y="936"/>
                    <a:pt x="1347" y="931"/>
                  </a:cubicBezTo>
                  <a:cubicBezTo>
                    <a:pt x="1352" y="930"/>
                    <a:pt x="1356" y="930"/>
                    <a:pt x="1362" y="929"/>
                  </a:cubicBezTo>
                  <a:cubicBezTo>
                    <a:pt x="1364" y="928"/>
                    <a:pt x="1366" y="928"/>
                    <a:pt x="1368" y="927"/>
                  </a:cubicBezTo>
                  <a:cubicBezTo>
                    <a:pt x="1422" y="904"/>
                    <a:pt x="1473" y="884"/>
                    <a:pt x="1505" y="872"/>
                  </a:cubicBezTo>
                  <a:cubicBezTo>
                    <a:pt x="1503" y="892"/>
                    <a:pt x="1497" y="919"/>
                    <a:pt x="1479" y="943"/>
                  </a:cubicBezTo>
                  <a:cubicBezTo>
                    <a:pt x="1450" y="983"/>
                    <a:pt x="1416" y="1103"/>
                    <a:pt x="1416" y="1196"/>
                  </a:cubicBezTo>
                  <a:cubicBezTo>
                    <a:pt x="1416" y="1217"/>
                    <a:pt x="1417" y="1236"/>
                    <a:pt x="1421" y="1253"/>
                  </a:cubicBezTo>
                  <a:cubicBezTo>
                    <a:pt x="1428" y="1294"/>
                    <a:pt x="1445" y="1324"/>
                    <a:pt x="1471" y="1340"/>
                  </a:cubicBezTo>
                  <a:cubicBezTo>
                    <a:pt x="1483" y="1348"/>
                    <a:pt x="1495" y="1358"/>
                    <a:pt x="1507" y="1368"/>
                  </a:cubicBezTo>
                  <a:cubicBezTo>
                    <a:pt x="1552" y="1405"/>
                    <a:pt x="1606" y="1449"/>
                    <a:pt x="1731" y="1473"/>
                  </a:cubicBezTo>
                  <a:cubicBezTo>
                    <a:pt x="1727" y="1477"/>
                    <a:pt x="1724" y="1482"/>
                    <a:pt x="1721" y="1487"/>
                  </a:cubicBezTo>
                  <a:cubicBezTo>
                    <a:pt x="1687" y="1488"/>
                    <a:pt x="1644" y="1493"/>
                    <a:pt x="1606" y="1511"/>
                  </a:cubicBezTo>
                  <a:cubicBezTo>
                    <a:pt x="1538" y="1542"/>
                    <a:pt x="1507" y="1640"/>
                    <a:pt x="1507" y="1718"/>
                  </a:cubicBezTo>
                  <a:cubicBezTo>
                    <a:pt x="1507" y="1740"/>
                    <a:pt x="1510" y="1763"/>
                    <a:pt x="1516" y="1785"/>
                  </a:cubicBezTo>
                  <a:cubicBezTo>
                    <a:pt x="1519" y="1797"/>
                    <a:pt x="1529" y="1806"/>
                    <a:pt x="1542" y="1808"/>
                  </a:cubicBezTo>
                  <a:cubicBezTo>
                    <a:pt x="1554" y="1809"/>
                    <a:pt x="1566" y="1804"/>
                    <a:pt x="1572" y="1793"/>
                  </a:cubicBezTo>
                  <a:cubicBezTo>
                    <a:pt x="1582" y="1778"/>
                    <a:pt x="1602" y="1750"/>
                    <a:pt x="1635" y="1738"/>
                  </a:cubicBezTo>
                  <a:cubicBezTo>
                    <a:pt x="1662" y="1729"/>
                    <a:pt x="1693" y="1732"/>
                    <a:pt x="1728" y="1748"/>
                  </a:cubicBezTo>
                  <a:cubicBezTo>
                    <a:pt x="1735" y="1751"/>
                    <a:pt x="1744" y="1752"/>
                    <a:pt x="1752" y="1749"/>
                  </a:cubicBezTo>
                  <a:cubicBezTo>
                    <a:pt x="1754" y="1748"/>
                    <a:pt x="1801" y="1731"/>
                    <a:pt x="1886" y="1758"/>
                  </a:cubicBezTo>
                  <a:cubicBezTo>
                    <a:pt x="1835" y="1762"/>
                    <a:pt x="1786" y="1770"/>
                    <a:pt x="1756" y="1782"/>
                  </a:cubicBezTo>
                  <a:cubicBezTo>
                    <a:pt x="1696" y="1807"/>
                    <a:pt x="1556" y="1865"/>
                    <a:pt x="1446" y="1782"/>
                  </a:cubicBezTo>
                  <a:cubicBezTo>
                    <a:pt x="1434" y="1773"/>
                    <a:pt x="1417" y="1773"/>
                    <a:pt x="1406" y="1784"/>
                  </a:cubicBezTo>
                  <a:cubicBezTo>
                    <a:pt x="1395" y="1794"/>
                    <a:pt x="1393" y="1811"/>
                    <a:pt x="1402" y="1823"/>
                  </a:cubicBezTo>
                  <a:cubicBezTo>
                    <a:pt x="1433" y="1871"/>
                    <a:pt x="1523" y="1982"/>
                    <a:pt x="1678" y="1968"/>
                  </a:cubicBezTo>
                  <a:cubicBezTo>
                    <a:pt x="1742" y="1961"/>
                    <a:pt x="1790" y="1947"/>
                    <a:pt x="1831" y="1931"/>
                  </a:cubicBezTo>
                  <a:cubicBezTo>
                    <a:pt x="1826" y="1946"/>
                    <a:pt x="1824" y="1961"/>
                    <a:pt x="1824" y="1976"/>
                  </a:cubicBezTo>
                  <a:cubicBezTo>
                    <a:pt x="1824" y="2007"/>
                    <a:pt x="1833" y="2035"/>
                    <a:pt x="1840" y="2052"/>
                  </a:cubicBezTo>
                  <a:cubicBezTo>
                    <a:pt x="1845" y="2063"/>
                    <a:pt x="1856" y="2071"/>
                    <a:pt x="1869" y="2070"/>
                  </a:cubicBezTo>
                  <a:cubicBezTo>
                    <a:pt x="1881" y="2070"/>
                    <a:pt x="1893" y="2062"/>
                    <a:pt x="1897" y="2051"/>
                  </a:cubicBezTo>
                  <a:cubicBezTo>
                    <a:pt x="1903" y="2035"/>
                    <a:pt x="1921" y="1996"/>
                    <a:pt x="1958" y="1964"/>
                  </a:cubicBezTo>
                  <a:cubicBezTo>
                    <a:pt x="2002" y="1926"/>
                    <a:pt x="2061" y="1910"/>
                    <a:pt x="2132" y="1916"/>
                  </a:cubicBezTo>
                  <a:cubicBezTo>
                    <a:pt x="2134" y="1916"/>
                    <a:pt x="2136" y="1916"/>
                    <a:pt x="2138" y="1916"/>
                  </a:cubicBezTo>
                  <a:lnTo>
                    <a:pt x="2143" y="1920"/>
                  </a:lnTo>
                  <a:cubicBezTo>
                    <a:pt x="2143" y="1920"/>
                    <a:pt x="2148" y="1925"/>
                    <a:pt x="2148" y="1925"/>
                  </a:cubicBezTo>
                  <a:cubicBezTo>
                    <a:pt x="2151" y="1927"/>
                    <a:pt x="2153" y="1929"/>
                    <a:pt x="2156" y="1930"/>
                  </a:cubicBezTo>
                  <a:cubicBezTo>
                    <a:pt x="2158" y="1931"/>
                    <a:pt x="2192" y="1947"/>
                    <a:pt x="2231" y="1959"/>
                  </a:cubicBezTo>
                  <a:cubicBezTo>
                    <a:pt x="2235" y="1960"/>
                    <a:pt x="2239" y="1961"/>
                    <a:pt x="2243" y="1960"/>
                  </a:cubicBezTo>
                  <a:lnTo>
                    <a:pt x="2255" y="1972"/>
                  </a:lnTo>
                  <a:cubicBezTo>
                    <a:pt x="2293" y="2007"/>
                    <a:pt x="2329" y="2042"/>
                    <a:pt x="2367" y="2078"/>
                  </a:cubicBezTo>
                  <a:cubicBezTo>
                    <a:pt x="2375" y="2087"/>
                    <a:pt x="2388" y="2090"/>
                    <a:pt x="2399" y="2085"/>
                  </a:cubicBezTo>
                  <a:cubicBezTo>
                    <a:pt x="2424" y="2129"/>
                    <a:pt x="2442" y="2176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lnTo>
                    <a:pt x="2459" y="2251"/>
                  </a:lnTo>
                  <a:cubicBezTo>
                    <a:pt x="2459" y="2252"/>
                    <a:pt x="2459" y="2252"/>
                    <a:pt x="2460" y="2253"/>
                  </a:cubicBezTo>
                  <a:cubicBezTo>
                    <a:pt x="2457" y="2257"/>
                    <a:pt x="2455" y="2261"/>
                    <a:pt x="2454" y="2265"/>
                  </a:cubicBezTo>
                  <a:cubicBezTo>
                    <a:pt x="2439" y="2328"/>
                    <a:pt x="2410" y="2412"/>
                    <a:pt x="2351" y="2460"/>
                  </a:cubicBezTo>
                  <a:cubicBezTo>
                    <a:pt x="2319" y="2485"/>
                    <a:pt x="2281" y="2497"/>
                    <a:pt x="2237" y="2494"/>
                  </a:cubicBezTo>
                  <a:cubicBezTo>
                    <a:pt x="2224" y="2493"/>
                    <a:pt x="2212" y="2500"/>
                    <a:pt x="2206" y="2512"/>
                  </a:cubicBezTo>
                  <a:cubicBezTo>
                    <a:pt x="2201" y="2524"/>
                    <a:pt x="2204" y="2538"/>
                    <a:pt x="2213" y="2547"/>
                  </a:cubicBezTo>
                  <a:cubicBezTo>
                    <a:pt x="2230" y="2563"/>
                    <a:pt x="2262" y="2588"/>
                    <a:pt x="2305" y="2604"/>
                  </a:cubicBezTo>
                  <a:cubicBezTo>
                    <a:pt x="2288" y="2622"/>
                    <a:pt x="2264" y="2641"/>
                    <a:pt x="2235" y="2648"/>
                  </a:cubicBezTo>
                  <a:close/>
                  <a:moveTo>
                    <a:pt x="1711" y="1072"/>
                  </a:moveTo>
                  <a:cubicBezTo>
                    <a:pt x="1713" y="1070"/>
                    <a:pt x="1714" y="1068"/>
                    <a:pt x="1716" y="1066"/>
                  </a:cubicBezTo>
                  <a:cubicBezTo>
                    <a:pt x="1716" y="1069"/>
                    <a:pt x="1716" y="1071"/>
                    <a:pt x="1716" y="1073"/>
                  </a:cubicBezTo>
                  <a:cubicBezTo>
                    <a:pt x="1716" y="1084"/>
                    <a:pt x="1717" y="1097"/>
                    <a:pt x="1719" y="1111"/>
                  </a:cubicBezTo>
                  <a:cubicBezTo>
                    <a:pt x="1719" y="1113"/>
                    <a:pt x="1719" y="1114"/>
                    <a:pt x="1720" y="1116"/>
                  </a:cubicBezTo>
                  <a:cubicBezTo>
                    <a:pt x="1720" y="1118"/>
                    <a:pt x="1720" y="1120"/>
                    <a:pt x="1720" y="1123"/>
                  </a:cubicBezTo>
                  <a:lnTo>
                    <a:pt x="1724" y="1141"/>
                  </a:lnTo>
                  <a:cubicBezTo>
                    <a:pt x="1724" y="1143"/>
                    <a:pt x="1725" y="1145"/>
                    <a:pt x="1726" y="1147"/>
                  </a:cubicBezTo>
                  <a:cubicBezTo>
                    <a:pt x="1726" y="1149"/>
                    <a:pt x="1726" y="1150"/>
                    <a:pt x="1726" y="1152"/>
                  </a:cubicBezTo>
                  <a:cubicBezTo>
                    <a:pt x="1731" y="1169"/>
                    <a:pt x="1736" y="1186"/>
                    <a:pt x="1742" y="1204"/>
                  </a:cubicBezTo>
                  <a:cubicBezTo>
                    <a:pt x="1743" y="1205"/>
                    <a:pt x="1743" y="1207"/>
                    <a:pt x="1744" y="1208"/>
                  </a:cubicBezTo>
                  <a:cubicBezTo>
                    <a:pt x="1744" y="1209"/>
                    <a:pt x="1745" y="1211"/>
                    <a:pt x="1745" y="1213"/>
                  </a:cubicBezTo>
                  <a:cubicBezTo>
                    <a:pt x="1750" y="1225"/>
                    <a:pt x="1755" y="1239"/>
                    <a:pt x="1761" y="1251"/>
                  </a:cubicBezTo>
                  <a:cubicBezTo>
                    <a:pt x="1762" y="1254"/>
                    <a:pt x="1763" y="1255"/>
                    <a:pt x="1765" y="1257"/>
                  </a:cubicBezTo>
                  <a:cubicBezTo>
                    <a:pt x="1765" y="1259"/>
                    <a:pt x="1766" y="1261"/>
                    <a:pt x="1767" y="1263"/>
                  </a:cubicBezTo>
                  <a:lnTo>
                    <a:pt x="1780" y="1291"/>
                  </a:lnTo>
                  <a:cubicBezTo>
                    <a:pt x="1781" y="1292"/>
                    <a:pt x="1782" y="1294"/>
                    <a:pt x="1782" y="1295"/>
                  </a:cubicBezTo>
                  <a:cubicBezTo>
                    <a:pt x="1783" y="1296"/>
                    <a:pt x="1783" y="1297"/>
                    <a:pt x="1784" y="1299"/>
                  </a:cubicBezTo>
                  <a:cubicBezTo>
                    <a:pt x="1790" y="1310"/>
                    <a:pt x="1798" y="1323"/>
                    <a:pt x="1805" y="1335"/>
                  </a:cubicBezTo>
                  <a:cubicBezTo>
                    <a:pt x="1758" y="1326"/>
                    <a:pt x="1730" y="1318"/>
                    <a:pt x="1723" y="1313"/>
                  </a:cubicBezTo>
                  <a:cubicBezTo>
                    <a:pt x="1709" y="1303"/>
                    <a:pt x="1663" y="1267"/>
                    <a:pt x="1656" y="1211"/>
                  </a:cubicBezTo>
                  <a:cubicBezTo>
                    <a:pt x="1650" y="1167"/>
                    <a:pt x="1669" y="1121"/>
                    <a:pt x="1711" y="1072"/>
                  </a:cubicBezTo>
                  <a:close/>
                  <a:moveTo>
                    <a:pt x="2205" y="920"/>
                  </a:moveTo>
                  <a:cubicBezTo>
                    <a:pt x="2204" y="921"/>
                    <a:pt x="2203" y="922"/>
                    <a:pt x="2201" y="923"/>
                  </a:cubicBezTo>
                  <a:cubicBezTo>
                    <a:pt x="2201" y="923"/>
                    <a:pt x="2201" y="923"/>
                    <a:pt x="2201" y="924"/>
                  </a:cubicBezTo>
                  <a:cubicBezTo>
                    <a:pt x="2202" y="922"/>
                    <a:pt x="2204" y="921"/>
                    <a:pt x="2205" y="920"/>
                  </a:cubicBezTo>
                  <a:close/>
                  <a:moveTo>
                    <a:pt x="2655" y="456"/>
                  </a:moveTo>
                  <a:lnTo>
                    <a:pt x="2654" y="457"/>
                  </a:lnTo>
                  <a:cubicBezTo>
                    <a:pt x="2653" y="457"/>
                    <a:pt x="2652" y="456"/>
                    <a:pt x="2652" y="456"/>
                  </a:cubicBezTo>
                  <a:cubicBezTo>
                    <a:pt x="2653" y="456"/>
                    <a:pt x="2654" y="456"/>
                    <a:pt x="2655" y="456"/>
                  </a:cubicBezTo>
                  <a:close/>
                  <a:moveTo>
                    <a:pt x="3370" y="456"/>
                  </a:moveTo>
                  <a:cubicBezTo>
                    <a:pt x="3371" y="456"/>
                    <a:pt x="3371" y="456"/>
                    <a:pt x="3372" y="456"/>
                  </a:cubicBezTo>
                  <a:cubicBezTo>
                    <a:pt x="3371" y="456"/>
                    <a:pt x="3370" y="457"/>
                    <a:pt x="3370" y="457"/>
                  </a:cubicBezTo>
                  <a:lnTo>
                    <a:pt x="3369" y="455"/>
                  </a:lnTo>
                  <a:cubicBezTo>
                    <a:pt x="3369" y="456"/>
                    <a:pt x="3369" y="456"/>
                    <a:pt x="3370" y="456"/>
                  </a:cubicBezTo>
                  <a:close/>
                  <a:moveTo>
                    <a:pt x="3781" y="919"/>
                  </a:moveTo>
                  <a:cubicBezTo>
                    <a:pt x="3781" y="919"/>
                    <a:pt x="3780" y="919"/>
                    <a:pt x="3780" y="919"/>
                  </a:cubicBezTo>
                  <a:cubicBezTo>
                    <a:pt x="3779" y="918"/>
                    <a:pt x="3778" y="917"/>
                    <a:pt x="3777" y="915"/>
                  </a:cubicBezTo>
                  <a:cubicBezTo>
                    <a:pt x="3778" y="917"/>
                    <a:pt x="3780" y="918"/>
                    <a:pt x="3781" y="919"/>
                  </a:cubicBezTo>
                  <a:close/>
                  <a:moveTo>
                    <a:pt x="4198" y="1295"/>
                  </a:moveTo>
                  <a:cubicBezTo>
                    <a:pt x="4198" y="1293"/>
                    <a:pt x="4199" y="1292"/>
                    <a:pt x="4199" y="1291"/>
                  </a:cubicBezTo>
                  <a:cubicBezTo>
                    <a:pt x="4200" y="1289"/>
                    <a:pt x="4201" y="1288"/>
                    <a:pt x="4201" y="1287"/>
                  </a:cubicBezTo>
                  <a:lnTo>
                    <a:pt x="4215" y="1259"/>
                  </a:lnTo>
                  <a:cubicBezTo>
                    <a:pt x="4216" y="1257"/>
                    <a:pt x="4217" y="1255"/>
                    <a:pt x="4217" y="1253"/>
                  </a:cubicBezTo>
                  <a:cubicBezTo>
                    <a:pt x="4219" y="1251"/>
                    <a:pt x="4220" y="1249"/>
                    <a:pt x="4221" y="1247"/>
                  </a:cubicBezTo>
                  <a:cubicBezTo>
                    <a:pt x="4226" y="1234"/>
                    <a:pt x="4232" y="1221"/>
                    <a:pt x="4236" y="1208"/>
                  </a:cubicBezTo>
                  <a:cubicBezTo>
                    <a:pt x="4237" y="1207"/>
                    <a:pt x="4237" y="1205"/>
                    <a:pt x="4238" y="1204"/>
                  </a:cubicBezTo>
                  <a:cubicBezTo>
                    <a:pt x="4238" y="1203"/>
                    <a:pt x="4239" y="1201"/>
                    <a:pt x="4239" y="1200"/>
                  </a:cubicBezTo>
                  <a:cubicBezTo>
                    <a:pt x="4246" y="1182"/>
                    <a:pt x="4251" y="1165"/>
                    <a:pt x="4255" y="1148"/>
                  </a:cubicBezTo>
                  <a:cubicBezTo>
                    <a:pt x="4256" y="1146"/>
                    <a:pt x="4256" y="1145"/>
                    <a:pt x="4256" y="1143"/>
                  </a:cubicBezTo>
                  <a:cubicBezTo>
                    <a:pt x="4257" y="1141"/>
                    <a:pt x="4258" y="1139"/>
                    <a:pt x="4258" y="1137"/>
                  </a:cubicBezTo>
                  <a:lnTo>
                    <a:pt x="4262" y="1118"/>
                  </a:lnTo>
                  <a:cubicBezTo>
                    <a:pt x="4262" y="1116"/>
                    <a:pt x="4262" y="1114"/>
                    <a:pt x="4262" y="1112"/>
                  </a:cubicBezTo>
                  <a:cubicBezTo>
                    <a:pt x="4263" y="1110"/>
                    <a:pt x="4263" y="1109"/>
                    <a:pt x="4263" y="1107"/>
                  </a:cubicBezTo>
                  <a:cubicBezTo>
                    <a:pt x="4265" y="1092"/>
                    <a:pt x="4266" y="1080"/>
                    <a:pt x="4266" y="1069"/>
                  </a:cubicBezTo>
                  <a:cubicBezTo>
                    <a:pt x="4266" y="1067"/>
                    <a:pt x="4266" y="1065"/>
                    <a:pt x="4266" y="1062"/>
                  </a:cubicBezTo>
                  <a:cubicBezTo>
                    <a:pt x="4268" y="1064"/>
                    <a:pt x="4269" y="1066"/>
                    <a:pt x="4271" y="1068"/>
                  </a:cubicBezTo>
                  <a:cubicBezTo>
                    <a:pt x="4313" y="1117"/>
                    <a:pt x="4331" y="1163"/>
                    <a:pt x="4326" y="1207"/>
                  </a:cubicBezTo>
                  <a:cubicBezTo>
                    <a:pt x="4319" y="1263"/>
                    <a:pt x="4273" y="1299"/>
                    <a:pt x="4259" y="1309"/>
                  </a:cubicBezTo>
                  <a:cubicBezTo>
                    <a:pt x="4252" y="1313"/>
                    <a:pt x="4224" y="1322"/>
                    <a:pt x="4176" y="1331"/>
                  </a:cubicBezTo>
                  <a:cubicBezTo>
                    <a:pt x="4184" y="1319"/>
                    <a:pt x="4192" y="1306"/>
                    <a:pt x="4198" y="1295"/>
                  </a:cubicBezTo>
                  <a:close/>
                  <a:moveTo>
                    <a:pt x="1090" y="1670"/>
                  </a:moveTo>
                  <a:cubicBezTo>
                    <a:pt x="1089" y="1672"/>
                    <a:pt x="1088" y="1674"/>
                    <a:pt x="1087" y="1677"/>
                  </a:cubicBezTo>
                  <a:cubicBezTo>
                    <a:pt x="1045" y="1634"/>
                    <a:pt x="975" y="1559"/>
                    <a:pt x="899" y="1466"/>
                  </a:cubicBezTo>
                  <a:cubicBezTo>
                    <a:pt x="903" y="1467"/>
                    <a:pt x="906" y="1467"/>
                    <a:pt x="909" y="1466"/>
                  </a:cubicBezTo>
                  <a:cubicBezTo>
                    <a:pt x="922" y="1465"/>
                    <a:pt x="933" y="1455"/>
                    <a:pt x="936" y="1442"/>
                  </a:cubicBezTo>
                  <a:cubicBezTo>
                    <a:pt x="937" y="1437"/>
                    <a:pt x="938" y="1433"/>
                    <a:pt x="941" y="1429"/>
                  </a:cubicBezTo>
                  <a:cubicBezTo>
                    <a:pt x="942" y="1429"/>
                    <a:pt x="942" y="1428"/>
                    <a:pt x="943" y="1427"/>
                  </a:cubicBezTo>
                  <a:cubicBezTo>
                    <a:pt x="944" y="1426"/>
                    <a:pt x="945" y="1426"/>
                    <a:pt x="946" y="1425"/>
                  </a:cubicBezTo>
                  <a:cubicBezTo>
                    <a:pt x="957" y="1416"/>
                    <a:pt x="977" y="1413"/>
                    <a:pt x="1003" y="1417"/>
                  </a:cubicBezTo>
                  <a:cubicBezTo>
                    <a:pt x="1035" y="1420"/>
                    <a:pt x="1062" y="1418"/>
                    <a:pt x="1084" y="1412"/>
                  </a:cubicBezTo>
                  <a:cubicBezTo>
                    <a:pt x="1080" y="1418"/>
                    <a:pt x="1077" y="1422"/>
                    <a:pt x="1075" y="1424"/>
                  </a:cubicBezTo>
                  <a:cubicBezTo>
                    <a:pt x="1054" y="1440"/>
                    <a:pt x="1033" y="1502"/>
                    <a:pt x="1033" y="1551"/>
                  </a:cubicBezTo>
                  <a:cubicBezTo>
                    <a:pt x="1033" y="1567"/>
                    <a:pt x="1035" y="1582"/>
                    <a:pt x="1038" y="1596"/>
                  </a:cubicBezTo>
                  <a:cubicBezTo>
                    <a:pt x="1045" y="1620"/>
                    <a:pt x="1060" y="1648"/>
                    <a:pt x="1091" y="1668"/>
                  </a:cubicBezTo>
                  <a:cubicBezTo>
                    <a:pt x="1091" y="1669"/>
                    <a:pt x="1091" y="1669"/>
                    <a:pt x="1090" y="1670"/>
                  </a:cubicBezTo>
                  <a:close/>
                  <a:moveTo>
                    <a:pt x="2576" y="963"/>
                  </a:moveTo>
                  <a:cubicBezTo>
                    <a:pt x="2575" y="962"/>
                    <a:pt x="2575" y="960"/>
                    <a:pt x="2574" y="959"/>
                  </a:cubicBezTo>
                  <a:lnTo>
                    <a:pt x="2577" y="961"/>
                  </a:lnTo>
                  <a:lnTo>
                    <a:pt x="2576" y="963"/>
                  </a:lnTo>
                  <a:close/>
                  <a:moveTo>
                    <a:pt x="3449" y="959"/>
                  </a:moveTo>
                  <a:cubicBezTo>
                    <a:pt x="3449" y="960"/>
                    <a:pt x="3448" y="962"/>
                    <a:pt x="3448" y="963"/>
                  </a:cubicBezTo>
                  <a:lnTo>
                    <a:pt x="3446" y="961"/>
                  </a:lnTo>
                  <a:lnTo>
                    <a:pt x="3449" y="959"/>
                  </a:lnTo>
                  <a:close/>
                  <a:moveTo>
                    <a:pt x="5963" y="2517"/>
                  </a:moveTo>
                  <a:cubicBezTo>
                    <a:pt x="5945" y="2504"/>
                    <a:pt x="5859" y="2451"/>
                    <a:pt x="5705" y="2433"/>
                  </a:cubicBezTo>
                  <a:cubicBezTo>
                    <a:pt x="5822" y="2372"/>
                    <a:pt x="5913" y="2296"/>
                    <a:pt x="5976" y="2207"/>
                  </a:cubicBezTo>
                  <a:cubicBezTo>
                    <a:pt x="5980" y="2202"/>
                    <a:pt x="5982" y="2196"/>
                    <a:pt x="5982" y="2190"/>
                  </a:cubicBezTo>
                  <a:lnTo>
                    <a:pt x="5982" y="2189"/>
                  </a:lnTo>
                  <a:cubicBezTo>
                    <a:pt x="5982" y="2185"/>
                    <a:pt x="5981" y="2181"/>
                    <a:pt x="5980" y="2178"/>
                  </a:cubicBezTo>
                  <a:cubicBezTo>
                    <a:pt x="5976" y="2168"/>
                    <a:pt x="5968" y="2161"/>
                    <a:pt x="5958" y="2159"/>
                  </a:cubicBezTo>
                  <a:cubicBezTo>
                    <a:pt x="5929" y="2153"/>
                    <a:pt x="5806" y="2126"/>
                    <a:pt x="5691" y="2123"/>
                  </a:cubicBezTo>
                  <a:cubicBezTo>
                    <a:pt x="5784" y="2045"/>
                    <a:pt x="5850" y="1958"/>
                    <a:pt x="5888" y="1864"/>
                  </a:cubicBezTo>
                  <a:cubicBezTo>
                    <a:pt x="5891" y="1855"/>
                    <a:pt x="5890" y="1845"/>
                    <a:pt x="5886" y="1837"/>
                  </a:cubicBezTo>
                  <a:cubicBezTo>
                    <a:pt x="5881" y="1829"/>
                    <a:pt x="5873" y="1823"/>
                    <a:pt x="5863" y="1822"/>
                  </a:cubicBezTo>
                  <a:cubicBezTo>
                    <a:pt x="5834" y="1818"/>
                    <a:pt x="5745" y="1808"/>
                    <a:pt x="5641" y="1821"/>
                  </a:cubicBezTo>
                  <a:cubicBezTo>
                    <a:pt x="5732" y="1715"/>
                    <a:pt x="5753" y="1591"/>
                    <a:pt x="5753" y="1499"/>
                  </a:cubicBezTo>
                  <a:cubicBezTo>
                    <a:pt x="5753" y="1428"/>
                    <a:pt x="5740" y="1372"/>
                    <a:pt x="5735" y="1352"/>
                  </a:cubicBezTo>
                  <a:cubicBezTo>
                    <a:pt x="5732" y="1341"/>
                    <a:pt x="5724" y="1333"/>
                    <a:pt x="5713" y="1330"/>
                  </a:cubicBezTo>
                  <a:cubicBezTo>
                    <a:pt x="5702" y="1327"/>
                    <a:pt x="5690" y="1330"/>
                    <a:pt x="5683" y="1338"/>
                  </a:cubicBezTo>
                  <a:cubicBezTo>
                    <a:pt x="5655" y="1368"/>
                    <a:pt x="5554" y="1473"/>
                    <a:pt x="5445" y="1571"/>
                  </a:cubicBezTo>
                  <a:cubicBezTo>
                    <a:pt x="5446" y="1570"/>
                    <a:pt x="5446" y="1569"/>
                    <a:pt x="5447" y="1569"/>
                  </a:cubicBezTo>
                  <a:cubicBezTo>
                    <a:pt x="5518" y="1468"/>
                    <a:pt x="5554" y="1363"/>
                    <a:pt x="5554" y="1256"/>
                  </a:cubicBezTo>
                  <a:cubicBezTo>
                    <a:pt x="5554" y="1084"/>
                    <a:pt x="5460" y="961"/>
                    <a:pt x="5431" y="927"/>
                  </a:cubicBezTo>
                  <a:cubicBezTo>
                    <a:pt x="5424" y="918"/>
                    <a:pt x="5412" y="915"/>
                    <a:pt x="5401" y="917"/>
                  </a:cubicBezTo>
                  <a:cubicBezTo>
                    <a:pt x="5389" y="920"/>
                    <a:pt x="5381" y="929"/>
                    <a:pt x="5378" y="941"/>
                  </a:cubicBezTo>
                  <a:cubicBezTo>
                    <a:pt x="5343" y="1100"/>
                    <a:pt x="5226" y="1279"/>
                    <a:pt x="5113" y="1424"/>
                  </a:cubicBezTo>
                  <a:cubicBezTo>
                    <a:pt x="5118" y="1409"/>
                    <a:pt x="5120" y="1398"/>
                    <a:pt x="5120" y="1386"/>
                  </a:cubicBezTo>
                  <a:cubicBezTo>
                    <a:pt x="5120" y="1343"/>
                    <a:pt x="5087" y="1322"/>
                    <a:pt x="5046" y="1296"/>
                  </a:cubicBezTo>
                  <a:lnTo>
                    <a:pt x="5023" y="1281"/>
                  </a:lnTo>
                  <a:cubicBezTo>
                    <a:pt x="5012" y="1274"/>
                    <a:pt x="5007" y="1269"/>
                    <a:pt x="5006" y="1268"/>
                  </a:cubicBezTo>
                  <a:cubicBezTo>
                    <a:pt x="5008" y="1262"/>
                    <a:pt x="5020" y="1250"/>
                    <a:pt x="5029" y="1240"/>
                  </a:cubicBezTo>
                  <a:cubicBezTo>
                    <a:pt x="5053" y="1214"/>
                    <a:pt x="5085" y="1179"/>
                    <a:pt x="5113" y="1123"/>
                  </a:cubicBezTo>
                  <a:cubicBezTo>
                    <a:pt x="5124" y="1100"/>
                    <a:pt x="5130" y="1076"/>
                    <a:pt x="5130" y="1053"/>
                  </a:cubicBezTo>
                  <a:cubicBezTo>
                    <a:pt x="5130" y="1027"/>
                    <a:pt x="5122" y="1001"/>
                    <a:pt x="5109" y="977"/>
                  </a:cubicBezTo>
                  <a:cubicBezTo>
                    <a:pt x="5064" y="899"/>
                    <a:pt x="4966" y="855"/>
                    <a:pt x="4914" y="851"/>
                  </a:cubicBezTo>
                  <a:cubicBezTo>
                    <a:pt x="4906" y="850"/>
                    <a:pt x="4892" y="847"/>
                    <a:pt x="4869" y="838"/>
                  </a:cubicBezTo>
                  <a:cubicBezTo>
                    <a:pt x="4866" y="836"/>
                    <a:pt x="4863" y="836"/>
                    <a:pt x="4860" y="835"/>
                  </a:cubicBezTo>
                  <a:cubicBezTo>
                    <a:pt x="4858" y="833"/>
                    <a:pt x="4855" y="831"/>
                    <a:pt x="4852" y="829"/>
                  </a:cubicBezTo>
                  <a:cubicBezTo>
                    <a:pt x="4782" y="795"/>
                    <a:pt x="4699" y="729"/>
                    <a:pt x="4677" y="709"/>
                  </a:cubicBezTo>
                  <a:cubicBezTo>
                    <a:pt x="4646" y="682"/>
                    <a:pt x="4564" y="634"/>
                    <a:pt x="4505" y="643"/>
                  </a:cubicBezTo>
                  <a:cubicBezTo>
                    <a:pt x="4464" y="648"/>
                    <a:pt x="4375" y="688"/>
                    <a:pt x="4326" y="711"/>
                  </a:cubicBezTo>
                  <a:cubicBezTo>
                    <a:pt x="4324" y="712"/>
                    <a:pt x="4323" y="712"/>
                    <a:pt x="4322" y="713"/>
                  </a:cubicBezTo>
                  <a:cubicBezTo>
                    <a:pt x="4273" y="712"/>
                    <a:pt x="4230" y="740"/>
                    <a:pt x="4207" y="788"/>
                  </a:cubicBezTo>
                  <a:cubicBezTo>
                    <a:pt x="4188" y="828"/>
                    <a:pt x="4183" y="886"/>
                    <a:pt x="4202" y="948"/>
                  </a:cubicBezTo>
                  <a:cubicBezTo>
                    <a:pt x="4188" y="937"/>
                    <a:pt x="4172" y="929"/>
                    <a:pt x="4155" y="923"/>
                  </a:cubicBezTo>
                  <a:cubicBezTo>
                    <a:pt x="4154" y="922"/>
                    <a:pt x="4152" y="922"/>
                    <a:pt x="4150" y="921"/>
                  </a:cubicBezTo>
                  <a:cubicBezTo>
                    <a:pt x="4149" y="921"/>
                    <a:pt x="4147" y="920"/>
                    <a:pt x="4146" y="920"/>
                  </a:cubicBezTo>
                  <a:lnTo>
                    <a:pt x="4134" y="916"/>
                  </a:lnTo>
                  <a:cubicBezTo>
                    <a:pt x="4133" y="916"/>
                    <a:pt x="4131" y="915"/>
                    <a:pt x="4129" y="915"/>
                  </a:cubicBezTo>
                  <a:cubicBezTo>
                    <a:pt x="4127" y="914"/>
                    <a:pt x="4125" y="914"/>
                    <a:pt x="4123" y="913"/>
                  </a:cubicBezTo>
                  <a:cubicBezTo>
                    <a:pt x="4099" y="908"/>
                    <a:pt x="4077" y="906"/>
                    <a:pt x="4061" y="907"/>
                  </a:cubicBezTo>
                  <a:cubicBezTo>
                    <a:pt x="4053" y="898"/>
                    <a:pt x="4042" y="892"/>
                    <a:pt x="4029" y="891"/>
                  </a:cubicBezTo>
                  <a:cubicBezTo>
                    <a:pt x="4012" y="889"/>
                    <a:pt x="3999" y="894"/>
                    <a:pt x="3989" y="902"/>
                  </a:cubicBezTo>
                  <a:cubicBezTo>
                    <a:pt x="3992" y="892"/>
                    <a:pt x="3994" y="881"/>
                    <a:pt x="3994" y="870"/>
                  </a:cubicBezTo>
                  <a:cubicBezTo>
                    <a:pt x="3994" y="840"/>
                    <a:pt x="3980" y="812"/>
                    <a:pt x="3956" y="794"/>
                  </a:cubicBezTo>
                  <a:cubicBezTo>
                    <a:pt x="3964" y="797"/>
                    <a:pt x="3975" y="800"/>
                    <a:pt x="3975" y="800"/>
                  </a:cubicBezTo>
                  <a:cubicBezTo>
                    <a:pt x="3984" y="802"/>
                    <a:pt x="3994" y="800"/>
                    <a:pt x="4002" y="794"/>
                  </a:cubicBezTo>
                  <a:cubicBezTo>
                    <a:pt x="4009" y="788"/>
                    <a:pt x="4014" y="779"/>
                    <a:pt x="4014" y="770"/>
                  </a:cubicBezTo>
                  <a:lnTo>
                    <a:pt x="4014" y="706"/>
                  </a:lnTo>
                  <a:cubicBezTo>
                    <a:pt x="4014" y="697"/>
                    <a:pt x="4010" y="688"/>
                    <a:pt x="4002" y="682"/>
                  </a:cubicBezTo>
                  <a:cubicBezTo>
                    <a:pt x="3994" y="676"/>
                    <a:pt x="3984" y="674"/>
                    <a:pt x="3975" y="677"/>
                  </a:cubicBezTo>
                  <a:cubicBezTo>
                    <a:pt x="3975" y="677"/>
                    <a:pt x="3963" y="680"/>
                    <a:pt x="3954" y="682"/>
                  </a:cubicBezTo>
                  <a:cubicBezTo>
                    <a:pt x="3956" y="675"/>
                    <a:pt x="3959" y="663"/>
                    <a:pt x="3959" y="663"/>
                  </a:cubicBezTo>
                  <a:cubicBezTo>
                    <a:pt x="3960" y="660"/>
                    <a:pt x="3960" y="658"/>
                    <a:pt x="3960" y="655"/>
                  </a:cubicBezTo>
                  <a:cubicBezTo>
                    <a:pt x="3960" y="648"/>
                    <a:pt x="3958" y="642"/>
                    <a:pt x="3954" y="636"/>
                  </a:cubicBezTo>
                  <a:cubicBezTo>
                    <a:pt x="3948" y="629"/>
                    <a:pt x="3939" y="624"/>
                    <a:pt x="3929" y="624"/>
                  </a:cubicBezTo>
                  <a:lnTo>
                    <a:pt x="3866" y="624"/>
                  </a:lnTo>
                  <a:cubicBezTo>
                    <a:pt x="3856" y="624"/>
                    <a:pt x="3847" y="629"/>
                    <a:pt x="3841" y="636"/>
                  </a:cubicBezTo>
                  <a:cubicBezTo>
                    <a:pt x="3837" y="642"/>
                    <a:pt x="3835" y="648"/>
                    <a:pt x="3835" y="655"/>
                  </a:cubicBezTo>
                  <a:cubicBezTo>
                    <a:pt x="3835" y="658"/>
                    <a:pt x="3835" y="660"/>
                    <a:pt x="3836" y="663"/>
                  </a:cubicBezTo>
                  <a:cubicBezTo>
                    <a:pt x="3836" y="663"/>
                    <a:pt x="3839" y="674"/>
                    <a:pt x="3841" y="681"/>
                  </a:cubicBezTo>
                  <a:cubicBezTo>
                    <a:pt x="3835" y="679"/>
                    <a:pt x="3825" y="677"/>
                    <a:pt x="3825" y="677"/>
                  </a:cubicBezTo>
                  <a:cubicBezTo>
                    <a:pt x="3816" y="674"/>
                    <a:pt x="3806" y="676"/>
                    <a:pt x="3798" y="682"/>
                  </a:cubicBezTo>
                  <a:cubicBezTo>
                    <a:pt x="3791" y="688"/>
                    <a:pt x="3786" y="697"/>
                    <a:pt x="3786" y="706"/>
                  </a:cubicBezTo>
                  <a:lnTo>
                    <a:pt x="3786" y="770"/>
                  </a:lnTo>
                  <a:cubicBezTo>
                    <a:pt x="3786" y="779"/>
                    <a:pt x="3791" y="788"/>
                    <a:pt x="3798" y="794"/>
                  </a:cubicBezTo>
                  <a:cubicBezTo>
                    <a:pt x="3806" y="800"/>
                    <a:pt x="3816" y="802"/>
                    <a:pt x="3825" y="800"/>
                  </a:cubicBezTo>
                  <a:cubicBezTo>
                    <a:pt x="3825" y="800"/>
                    <a:pt x="3835" y="797"/>
                    <a:pt x="3841" y="795"/>
                  </a:cubicBezTo>
                  <a:cubicBezTo>
                    <a:pt x="3841" y="796"/>
                    <a:pt x="3840" y="797"/>
                    <a:pt x="3840" y="798"/>
                  </a:cubicBezTo>
                  <a:cubicBezTo>
                    <a:pt x="3839" y="798"/>
                    <a:pt x="3838" y="799"/>
                    <a:pt x="3838" y="799"/>
                  </a:cubicBezTo>
                  <a:cubicBezTo>
                    <a:pt x="3818" y="817"/>
                    <a:pt x="3806" y="843"/>
                    <a:pt x="3806" y="870"/>
                  </a:cubicBezTo>
                  <a:cubicBezTo>
                    <a:pt x="3806" y="881"/>
                    <a:pt x="3808" y="892"/>
                    <a:pt x="3811" y="902"/>
                  </a:cubicBezTo>
                  <a:cubicBezTo>
                    <a:pt x="3801" y="894"/>
                    <a:pt x="3788" y="889"/>
                    <a:pt x="3771" y="891"/>
                  </a:cubicBezTo>
                  <a:cubicBezTo>
                    <a:pt x="3758" y="892"/>
                    <a:pt x="3747" y="898"/>
                    <a:pt x="3739" y="907"/>
                  </a:cubicBezTo>
                  <a:cubicBezTo>
                    <a:pt x="3723" y="906"/>
                    <a:pt x="3701" y="908"/>
                    <a:pt x="3677" y="913"/>
                  </a:cubicBezTo>
                  <a:cubicBezTo>
                    <a:pt x="3675" y="913"/>
                    <a:pt x="3673" y="914"/>
                    <a:pt x="3671" y="915"/>
                  </a:cubicBezTo>
                  <a:cubicBezTo>
                    <a:pt x="3669" y="915"/>
                    <a:pt x="3667" y="916"/>
                    <a:pt x="3666" y="916"/>
                  </a:cubicBezTo>
                  <a:lnTo>
                    <a:pt x="3654" y="920"/>
                  </a:lnTo>
                  <a:cubicBezTo>
                    <a:pt x="3652" y="920"/>
                    <a:pt x="3651" y="921"/>
                    <a:pt x="3649" y="921"/>
                  </a:cubicBezTo>
                  <a:cubicBezTo>
                    <a:pt x="3648" y="922"/>
                    <a:pt x="3646" y="922"/>
                    <a:pt x="3645" y="923"/>
                  </a:cubicBezTo>
                  <a:cubicBezTo>
                    <a:pt x="3618" y="933"/>
                    <a:pt x="3595" y="947"/>
                    <a:pt x="3575" y="966"/>
                  </a:cubicBezTo>
                  <a:cubicBezTo>
                    <a:pt x="3574" y="967"/>
                    <a:pt x="3574" y="968"/>
                    <a:pt x="3573" y="969"/>
                  </a:cubicBezTo>
                  <a:cubicBezTo>
                    <a:pt x="3571" y="970"/>
                    <a:pt x="3570" y="971"/>
                    <a:pt x="3569" y="972"/>
                  </a:cubicBezTo>
                  <a:lnTo>
                    <a:pt x="3562" y="979"/>
                  </a:lnTo>
                  <a:cubicBezTo>
                    <a:pt x="3562" y="980"/>
                    <a:pt x="3562" y="980"/>
                    <a:pt x="3561" y="980"/>
                  </a:cubicBezTo>
                  <a:cubicBezTo>
                    <a:pt x="3548" y="996"/>
                    <a:pt x="3540" y="1015"/>
                    <a:pt x="3536" y="1039"/>
                  </a:cubicBezTo>
                  <a:cubicBezTo>
                    <a:pt x="3536" y="1041"/>
                    <a:pt x="3536" y="1043"/>
                    <a:pt x="3536" y="1044"/>
                  </a:cubicBezTo>
                  <a:cubicBezTo>
                    <a:pt x="3535" y="1046"/>
                    <a:pt x="3535" y="1047"/>
                    <a:pt x="3535" y="1048"/>
                  </a:cubicBezTo>
                  <a:cubicBezTo>
                    <a:pt x="3534" y="1054"/>
                    <a:pt x="3534" y="1061"/>
                    <a:pt x="3534" y="1069"/>
                  </a:cubicBezTo>
                  <a:cubicBezTo>
                    <a:pt x="3534" y="1080"/>
                    <a:pt x="3534" y="1093"/>
                    <a:pt x="3537" y="1107"/>
                  </a:cubicBezTo>
                  <a:cubicBezTo>
                    <a:pt x="3537" y="1109"/>
                    <a:pt x="3537" y="1110"/>
                    <a:pt x="3538" y="1112"/>
                  </a:cubicBezTo>
                  <a:cubicBezTo>
                    <a:pt x="3538" y="1114"/>
                    <a:pt x="3538" y="1116"/>
                    <a:pt x="3538" y="1118"/>
                  </a:cubicBezTo>
                  <a:lnTo>
                    <a:pt x="3542" y="1137"/>
                  </a:lnTo>
                  <a:cubicBezTo>
                    <a:pt x="3542" y="1139"/>
                    <a:pt x="3543" y="1141"/>
                    <a:pt x="3544" y="1143"/>
                  </a:cubicBezTo>
                  <a:cubicBezTo>
                    <a:pt x="3544" y="1144"/>
                    <a:pt x="3544" y="1146"/>
                    <a:pt x="3544" y="1148"/>
                  </a:cubicBezTo>
                  <a:cubicBezTo>
                    <a:pt x="3549" y="1165"/>
                    <a:pt x="3554" y="1182"/>
                    <a:pt x="3560" y="1200"/>
                  </a:cubicBezTo>
                  <a:cubicBezTo>
                    <a:pt x="3561" y="1201"/>
                    <a:pt x="3561" y="1203"/>
                    <a:pt x="3562" y="1204"/>
                  </a:cubicBezTo>
                  <a:cubicBezTo>
                    <a:pt x="3562" y="1206"/>
                    <a:pt x="3563" y="1208"/>
                    <a:pt x="3564" y="1209"/>
                  </a:cubicBezTo>
                  <a:lnTo>
                    <a:pt x="3579" y="1247"/>
                  </a:lnTo>
                  <a:cubicBezTo>
                    <a:pt x="3580" y="1249"/>
                    <a:pt x="3581" y="1251"/>
                    <a:pt x="3583" y="1253"/>
                  </a:cubicBezTo>
                  <a:cubicBezTo>
                    <a:pt x="3583" y="1255"/>
                    <a:pt x="3584" y="1257"/>
                    <a:pt x="3585" y="1259"/>
                  </a:cubicBezTo>
                  <a:lnTo>
                    <a:pt x="3598" y="1287"/>
                  </a:lnTo>
                  <a:cubicBezTo>
                    <a:pt x="3599" y="1288"/>
                    <a:pt x="3600" y="1290"/>
                    <a:pt x="3600" y="1291"/>
                  </a:cubicBezTo>
                  <a:cubicBezTo>
                    <a:pt x="3601" y="1292"/>
                    <a:pt x="3601" y="1293"/>
                    <a:pt x="3602" y="1295"/>
                  </a:cubicBezTo>
                  <a:cubicBezTo>
                    <a:pt x="3606" y="1302"/>
                    <a:pt x="3612" y="1313"/>
                    <a:pt x="3619" y="1324"/>
                  </a:cubicBezTo>
                  <a:cubicBezTo>
                    <a:pt x="3512" y="1291"/>
                    <a:pt x="3433" y="1234"/>
                    <a:pt x="3388" y="1196"/>
                  </a:cubicBezTo>
                  <a:cubicBezTo>
                    <a:pt x="3399" y="1193"/>
                    <a:pt x="3409" y="1187"/>
                    <a:pt x="3417" y="1180"/>
                  </a:cubicBezTo>
                  <a:cubicBezTo>
                    <a:pt x="3431" y="1167"/>
                    <a:pt x="3439" y="1149"/>
                    <a:pt x="3439" y="1129"/>
                  </a:cubicBezTo>
                  <a:cubicBezTo>
                    <a:pt x="3439" y="1106"/>
                    <a:pt x="3427" y="1085"/>
                    <a:pt x="3409" y="1069"/>
                  </a:cubicBezTo>
                  <a:cubicBezTo>
                    <a:pt x="3426" y="1048"/>
                    <a:pt x="3442" y="1018"/>
                    <a:pt x="3452" y="1000"/>
                  </a:cubicBezTo>
                  <a:cubicBezTo>
                    <a:pt x="3453" y="998"/>
                    <a:pt x="3454" y="996"/>
                    <a:pt x="3455" y="994"/>
                  </a:cubicBezTo>
                  <a:cubicBezTo>
                    <a:pt x="3456" y="992"/>
                    <a:pt x="3457" y="991"/>
                    <a:pt x="3458" y="989"/>
                  </a:cubicBezTo>
                  <a:cubicBezTo>
                    <a:pt x="3465" y="974"/>
                    <a:pt x="3473" y="959"/>
                    <a:pt x="3478" y="947"/>
                  </a:cubicBezTo>
                  <a:cubicBezTo>
                    <a:pt x="3480" y="944"/>
                    <a:pt x="3480" y="941"/>
                    <a:pt x="3481" y="938"/>
                  </a:cubicBezTo>
                  <a:cubicBezTo>
                    <a:pt x="3483" y="935"/>
                    <a:pt x="3486" y="932"/>
                    <a:pt x="3487" y="928"/>
                  </a:cubicBezTo>
                  <a:lnTo>
                    <a:pt x="3510" y="871"/>
                  </a:lnTo>
                  <a:cubicBezTo>
                    <a:pt x="3511" y="869"/>
                    <a:pt x="3512" y="866"/>
                    <a:pt x="3512" y="864"/>
                  </a:cubicBezTo>
                  <a:cubicBezTo>
                    <a:pt x="3513" y="862"/>
                    <a:pt x="3514" y="860"/>
                    <a:pt x="3515" y="858"/>
                  </a:cubicBezTo>
                  <a:cubicBezTo>
                    <a:pt x="3524" y="831"/>
                    <a:pt x="3532" y="805"/>
                    <a:pt x="3539" y="779"/>
                  </a:cubicBezTo>
                  <a:cubicBezTo>
                    <a:pt x="3539" y="777"/>
                    <a:pt x="3539" y="775"/>
                    <a:pt x="3539" y="773"/>
                  </a:cubicBezTo>
                  <a:cubicBezTo>
                    <a:pt x="3541" y="770"/>
                    <a:pt x="3542" y="767"/>
                    <a:pt x="3543" y="764"/>
                  </a:cubicBezTo>
                  <a:lnTo>
                    <a:pt x="3548" y="736"/>
                  </a:lnTo>
                  <a:cubicBezTo>
                    <a:pt x="3549" y="733"/>
                    <a:pt x="3549" y="730"/>
                    <a:pt x="3548" y="726"/>
                  </a:cubicBezTo>
                  <a:cubicBezTo>
                    <a:pt x="3549" y="724"/>
                    <a:pt x="3550" y="722"/>
                    <a:pt x="3550" y="719"/>
                  </a:cubicBezTo>
                  <a:cubicBezTo>
                    <a:pt x="3553" y="698"/>
                    <a:pt x="3555" y="680"/>
                    <a:pt x="3555" y="664"/>
                  </a:cubicBezTo>
                  <a:cubicBezTo>
                    <a:pt x="3555" y="653"/>
                    <a:pt x="3554" y="643"/>
                    <a:pt x="3553" y="633"/>
                  </a:cubicBezTo>
                  <a:cubicBezTo>
                    <a:pt x="3553" y="631"/>
                    <a:pt x="3552" y="629"/>
                    <a:pt x="3552" y="627"/>
                  </a:cubicBezTo>
                  <a:cubicBezTo>
                    <a:pt x="3552" y="625"/>
                    <a:pt x="3552" y="623"/>
                    <a:pt x="3551" y="620"/>
                  </a:cubicBezTo>
                  <a:cubicBezTo>
                    <a:pt x="3546" y="587"/>
                    <a:pt x="3534" y="559"/>
                    <a:pt x="3516" y="539"/>
                  </a:cubicBezTo>
                  <a:cubicBezTo>
                    <a:pt x="3516" y="538"/>
                    <a:pt x="3516" y="538"/>
                    <a:pt x="3515" y="538"/>
                  </a:cubicBezTo>
                  <a:lnTo>
                    <a:pt x="3505" y="526"/>
                  </a:lnTo>
                  <a:cubicBezTo>
                    <a:pt x="3503" y="525"/>
                    <a:pt x="3502" y="523"/>
                    <a:pt x="3500" y="522"/>
                  </a:cubicBezTo>
                  <a:cubicBezTo>
                    <a:pt x="3499" y="521"/>
                    <a:pt x="3498" y="519"/>
                    <a:pt x="3496" y="518"/>
                  </a:cubicBezTo>
                  <a:cubicBezTo>
                    <a:pt x="3468" y="491"/>
                    <a:pt x="3434" y="470"/>
                    <a:pt x="3396" y="455"/>
                  </a:cubicBezTo>
                  <a:cubicBezTo>
                    <a:pt x="3393" y="454"/>
                    <a:pt x="3391" y="454"/>
                    <a:pt x="3388" y="453"/>
                  </a:cubicBezTo>
                  <a:cubicBezTo>
                    <a:pt x="3386" y="452"/>
                    <a:pt x="3385" y="451"/>
                    <a:pt x="3382" y="451"/>
                  </a:cubicBezTo>
                  <a:lnTo>
                    <a:pt x="3365" y="446"/>
                  </a:lnTo>
                  <a:cubicBezTo>
                    <a:pt x="3363" y="445"/>
                    <a:pt x="3360" y="445"/>
                    <a:pt x="3357" y="445"/>
                  </a:cubicBezTo>
                  <a:cubicBezTo>
                    <a:pt x="3355" y="443"/>
                    <a:pt x="3352" y="442"/>
                    <a:pt x="3349" y="441"/>
                  </a:cubicBezTo>
                  <a:cubicBezTo>
                    <a:pt x="3309" y="432"/>
                    <a:pt x="3274" y="431"/>
                    <a:pt x="3250" y="432"/>
                  </a:cubicBezTo>
                  <a:cubicBezTo>
                    <a:pt x="3241" y="418"/>
                    <a:pt x="3225" y="409"/>
                    <a:pt x="3207" y="407"/>
                  </a:cubicBezTo>
                  <a:cubicBezTo>
                    <a:pt x="3171" y="404"/>
                    <a:pt x="3148" y="423"/>
                    <a:pt x="3140" y="444"/>
                  </a:cubicBezTo>
                  <a:cubicBezTo>
                    <a:pt x="3139" y="447"/>
                    <a:pt x="3138" y="451"/>
                    <a:pt x="3138" y="454"/>
                  </a:cubicBezTo>
                  <a:lnTo>
                    <a:pt x="3137" y="478"/>
                  </a:lnTo>
                  <a:cubicBezTo>
                    <a:pt x="3137" y="479"/>
                    <a:pt x="3138" y="480"/>
                    <a:pt x="3138" y="481"/>
                  </a:cubicBezTo>
                  <a:lnTo>
                    <a:pt x="3124" y="481"/>
                  </a:lnTo>
                  <a:cubicBezTo>
                    <a:pt x="3125" y="472"/>
                    <a:pt x="3123" y="464"/>
                    <a:pt x="3117" y="457"/>
                  </a:cubicBezTo>
                  <a:lnTo>
                    <a:pt x="3107" y="445"/>
                  </a:lnTo>
                  <a:cubicBezTo>
                    <a:pt x="3127" y="422"/>
                    <a:pt x="3139" y="392"/>
                    <a:pt x="3139" y="360"/>
                  </a:cubicBezTo>
                  <a:cubicBezTo>
                    <a:pt x="3139" y="323"/>
                    <a:pt x="3123" y="288"/>
                    <a:pt x="3095" y="263"/>
                  </a:cubicBezTo>
                  <a:cubicBezTo>
                    <a:pt x="3095" y="263"/>
                    <a:pt x="3091" y="260"/>
                    <a:pt x="3088" y="258"/>
                  </a:cubicBezTo>
                  <a:cubicBezTo>
                    <a:pt x="3088" y="257"/>
                    <a:pt x="3088" y="257"/>
                    <a:pt x="3088" y="256"/>
                  </a:cubicBezTo>
                  <a:cubicBezTo>
                    <a:pt x="3088" y="256"/>
                    <a:pt x="3083" y="238"/>
                    <a:pt x="3079" y="222"/>
                  </a:cubicBezTo>
                  <a:cubicBezTo>
                    <a:pt x="3105" y="229"/>
                    <a:pt x="3130" y="236"/>
                    <a:pt x="3130" y="236"/>
                  </a:cubicBezTo>
                  <a:cubicBezTo>
                    <a:pt x="3140" y="239"/>
                    <a:pt x="3150" y="237"/>
                    <a:pt x="3157" y="231"/>
                  </a:cubicBezTo>
                  <a:cubicBezTo>
                    <a:pt x="3165" y="225"/>
                    <a:pt x="3169" y="216"/>
                    <a:pt x="3169" y="207"/>
                  </a:cubicBezTo>
                  <a:lnTo>
                    <a:pt x="3169" y="109"/>
                  </a:lnTo>
                  <a:cubicBezTo>
                    <a:pt x="3169" y="100"/>
                    <a:pt x="3165" y="91"/>
                    <a:pt x="3157" y="85"/>
                  </a:cubicBezTo>
                  <a:cubicBezTo>
                    <a:pt x="3150" y="79"/>
                    <a:pt x="3140" y="77"/>
                    <a:pt x="3130" y="80"/>
                  </a:cubicBezTo>
                  <a:cubicBezTo>
                    <a:pt x="3130" y="80"/>
                    <a:pt x="3105" y="87"/>
                    <a:pt x="3079" y="94"/>
                  </a:cubicBezTo>
                  <a:cubicBezTo>
                    <a:pt x="3086" y="66"/>
                    <a:pt x="3094" y="39"/>
                    <a:pt x="3094" y="39"/>
                  </a:cubicBezTo>
                  <a:cubicBezTo>
                    <a:pt x="3094" y="36"/>
                    <a:pt x="3095" y="34"/>
                    <a:pt x="3095" y="31"/>
                  </a:cubicBezTo>
                  <a:cubicBezTo>
                    <a:pt x="3095" y="24"/>
                    <a:pt x="3092" y="18"/>
                    <a:pt x="3088" y="12"/>
                  </a:cubicBezTo>
                  <a:cubicBezTo>
                    <a:pt x="3082" y="5"/>
                    <a:pt x="3073" y="0"/>
                    <a:pt x="3064" y="0"/>
                  </a:cubicBezTo>
                  <a:lnTo>
                    <a:pt x="2967" y="0"/>
                  </a:lnTo>
                  <a:cubicBezTo>
                    <a:pt x="2957" y="0"/>
                    <a:pt x="2948" y="5"/>
                    <a:pt x="2942" y="12"/>
                  </a:cubicBezTo>
                  <a:cubicBezTo>
                    <a:pt x="2938" y="18"/>
                    <a:pt x="2936" y="24"/>
                    <a:pt x="2936" y="31"/>
                  </a:cubicBezTo>
                  <a:cubicBezTo>
                    <a:pt x="2936" y="34"/>
                    <a:pt x="2936" y="36"/>
                    <a:pt x="2937" y="39"/>
                  </a:cubicBezTo>
                  <a:cubicBezTo>
                    <a:pt x="2937" y="39"/>
                    <a:pt x="2945" y="67"/>
                    <a:pt x="2952" y="96"/>
                  </a:cubicBezTo>
                  <a:cubicBezTo>
                    <a:pt x="2922" y="88"/>
                    <a:pt x="2892" y="80"/>
                    <a:pt x="2892" y="80"/>
                  </a:cubicBezTo>
                  <a:cubicBezTo>
                    <a:pt x="2883" y="77"/>
                    <a:pt x="2873" y="79"/>
                    <a:pt x="2866" y="85"/>
                  </a:cubicBezTo>
                  <a:cubicBezTo>
                    <a:pt x="2858" y="91"/>
                    <a:pt x="2854" y="100"/>
                    <a:pt x="2854" y="109"/>
                  </a:cubicBezTo>
                  <a:lnTo>
                    <a:pt x="2854" y="206"/>
                  </a:lnTo>
                  <a:cubicBezTo>
                    <a:pt x="2854" y="216"/>
                    <a:pt x="2858" y="225"/>
                    <a:pt x="2866" y="231"/>
                  </a:cubicBezTo>
                  <a:cubicBezTo>
                    <a:pt x="2873" y="237"/>
                    <a:pt x="2883" y="239"/>
                    <a:pt x="2892" y="236"/>
                  </a:cubicBezTo>
                  <a:cubicBezTo>
                    <a:pt x="2892" y="236"/>
                    <a:pt x="2922" y="228"/>
                    <a:pt x="2952" y="220"/>
                  </a:cubicBezTo>
                  <a:cubicBezTo>
                    <a:pt x="2948" y="234"/>
                    <a:pt x="2944" y="250"/>
                    <a:pt x="2944" y="252"/>
                  </a:cubicBezTo>
                  <a:cubicBezTo>
                    <a:pt x="2942" y="253"/>
                    <a:pt x="2941" y="254"/>
                    <a:pt x="2941" y="254"/>
                  </a:cubicBezTo>
                  <a:cubicBezTo>
                    <a:pt x="2905" y="278"/>
                    <a:pt x="2884" y="317"/>
                    <a:pt x="2884" y="360"/>
                  </a:cubicBezTo>
                  <a:cubicBezTo>
                    <a:pt x="2884" y="392"/>
                    <a:pt x="2895" y="422"/>
                    <a:pt x="2916" y="445"/>
                  </a:cubicBezTo>
                  <a:lnTo>
                    <a:pt x="2906" y="457"/>
                  </a:lnTo>
                  <a:cubicBezTo>
                    <a:pt x="2901" y="463"/>
                    <a:pt x="2898" y="470"/>
                    <a:pt x="2898" y="478"/>
                  </a:cubicBezTo>
                  <a:cubicBezTo>
                    <a:pt x="2898" y="479"/>
                    <a:pt x="2898" y="480"/>
                    <a:pt x="2899" y="481"/>
                  </a:cubicBezTo>
                  <a:lnTo>
                    <a:pt x="2886" y="481"/>
                  </a:lnTo>
                  <a:cubicBezTo>
                    <a:pt x="2886" y="480"/>
                    <a:pt x="2886" y="479"/>
                    <a:pt x="2886" y="478"/>
                  </a:cubicBezTo>
                  <a:lnTo>
                    <a:pt x="2885" y="454"/>
                  </a:lnTo>
                  <a:cubicBezTo>
                    <a:pt x="2885" y="450"/>
                    <a:pt x="2884" y="447"/>
                    <a:pt x="2883" y="444"/>
                  </a:cubicBezTo>
                  <a:cubicBezTo>
                    <a:pt x="2875" y="423"/>
                    <a:pt x="2852" y="404"/>
                    <a:pt x="2817" y="407"/>
                  </a:cubicBezTo>
                  <a:cubicBezTo>
                    <a:pt x="2798" y="409"/>
                    <a:pt x="2782" y="418"/>
                    <a:pt x="2773" y="432"/>
                  </a:cubicBezTo>
                  <a:cubicBezTo>
                    <a:pt x="2749" y="431"/>
                    <a:pt x="2714" y="432"/>
                    <a:pt x="2675" y="441"/>
                  </a:cubicBezTo>
                  <a:cubicBezTo>
                    <a:pt x="2672" y="442"/>
                    <a:pt x="2669" y="443"/>
                    <a:pt x="2666" y="445"/>
                  </a:cubicBezTo>
                  <a:cubicBezTo>
                    <a:pt x="2663" y="445"/>
                    <a:pt x="2661" y="445"/>
                    <a:pt x="2658" y="446"/>
                  </a:cubicBezTo>
                  <a:lnTo>
                    <a:pt x="2641" y="451"/>
                  </a:lnTo>
                  <a:cubicBezTo>
                    <a:pt x="2639" y="451"/>
                    <a:pt x="2637" y="452"/>
                    <a:pt x="2635" y="453"/>
                  </a:cubicBezTo>
                  <a:cubicBezTo>
                    <a:pt x="2632" y="454"/>
                    <a:pt x="2630" y="454"/>
                    <a:pt x="2627" y="455"/>
                  </a:cubicBezTo>
                  <a:cubicBezTo>
                    <a:pt x="2589" y="470"/>
                    <a:pt x="2555" y="491"/>
                    <a:pt x="2527" y="518"/>
                  </a:cubicBezTo>
                  <a:cubicBezTo>
                    <a:pt x="2526" y="519"/>
                    <a:pt x="2525" y="521"/>
                    <a:pt x="2524" y="522"/>
                  </a:cubicBezTo>
                  <a:cubicBezTo>
                    <a:pt x="2522" y="523"/>
                    <a:pt x="2520" y="525"/>
                    <a:pt x="2518" y="526"/>
                  </a:cubicBezTo>
                  <a:lnTo>
                    <a:pt x="2508" y="537"/>
                  </a:lnTo>
                  <a:cubicBezTo>
                    <a:pt x="2508" y="538"/>
                    <a:pt x="2507" y="538"/>
                    <a:pt x="2507" y="539"/>
                  </a:cubicBezTo>
                  <a:cubicBezTo>
                    <a:pt x="2489" y="559"/>
                    <a:pt x="2477" y="587"/>
                    <a:pt x="2472" y="620"/>
                  </a:cubicBezTo>
                  <a:cubicBezTo>
                    <a:pt x="2472" y="623"/>
                    <a:pt x="2472" y="625"/>
                    <a:pt x="2472" y="627"/>
                  </a:cubicBezTo>
                  <a:cubicBezTo>
                    <a:pt x="2471" y="629"/>
                    <a:pt x="2471" y="631"/>
                    <a:pt x="2471" y="633"/>
                  </a:cubicBezTo>
                  <a:cubicBezTo>
                    <a:pt x="2469" y="643"/>
                    <a:pt x="2468" y="653"/>
                    <a:pt x="2468" y="664"/>
                  </a:cubicBezTo>
                  <a:cubicBezTo>
                    <a:pt x="2468" y="680"/>
                    <a:pt x="2470" y="698"/>
                    <a:pt x="2473" y="719"/>
                  </a:cubicBezTo>
                  <a:cubicBezTo>
                    <a:pt x="2473" y="722"/>
                    <a:pt x="2474" y="724"/>
                    <a:pt x="2475" y="726"/>
                  </a:cubicBezTo>
                  <a:cubicBezTo>
                    <a:pt x="2475" y="729"/>
                    <a:pt x="2475" y="733"/>
                    <a:pt x="2475" y="736"/>
                  </a:cubicBezTo>
                  <a:lnTo>
                    <a:pt x="2481" y="764"/>
                  </a:lnTo>
                  <a:cubicBezTo>
                    <a:pt x="2481" y="767"/>
                    <a:pt x="2482" y="770"/>
                    <a:pt x="2484" y="773"/>
                  </a:cubicBezTo>
                  <a:cubicBezTo>
                    <a:pt x="2484" y="775"/>
                    <a:pt x="2484" y="777"/>
                    <a:pt x="2485" y="779"/>
                  </a:cubicBezTo>
                  <a:cubicBezTo>
                    <a:pt x="2491" y="805"/>
                    <a:pt x="2499" y="831"/>
                    <a:pt x="2509" y="858"/>
                  </a:cubicBezTo>
                  <a:cubicBezTo>
                    <a:pt x="2509" y="860"/>
                    <a:pt x="2510" y="862"/>
                    <a:pt x="2511" y="864"/>
                  </a:cubicBezTo>
                  <a:cubicBezTo>
                    <a:pt x="2511" y="866"/>
                    <a:pt x="2512" y="868"/>
                    <a:pt x="2513" y="871"/>
                  </a:cubicBezTo>
                  <a:cubicBezTo>
                    <a:pt x="2520" y="890"/>
                    <a:pt x="2528" y="910"/>
                    <a:pt x="2537" y="929"/>
                  </a:cubicBezTo>
                  <a:cubicBezTo>
                    <a:pt x="2538" y="932"/>
                    <a:pt x="2540" y="935"/>
                    <a:pt x="2542" y="938"/>
                  </a:cubicBezTo>
                  <a:cubicBezTo>
                    <a:pt x="2543" y="941"/>
                    <a:pt x="2544" y="944"/>
                    <a:pt x="2545" y="947"/>
                  </a:cubicBezTo>
                  <a:cubicBezTo>
                    <a:pt x="2550" y="958"/>
                    <a:pt x="2558" y="974"/>
                    <a:pt x="2566" y="989"/>
                  </a:cubicBezTo>
                  <a:cubicBezTo>
                    <a:pt x="2566" y="991"/>
                    <a:pt x="2568" y="992"/>
                    <a:pt x="2569" y="994"/>
                  </a:cubicBezTo>
                  <a:cubicBezTo>
                    <a:pt x="2569" y="996"/>
                    <a:pt x="2570" y="998"/>
                    <a:pt x="2571" y="1000"/>
                  </a:cubicBezTo>
                  <a:cubicBezTo>
                    <a:pt x="2582" y="1021"/>
                    <a:pt x="2603" y="1057"/>
                    <a:pt x="2621" y="1078"/>
                  </a:cubicBezTo>
                  <a:cubicBezTo>
                    <a:pt x="2608" y="1092"/>
                    <a:pt x="2600" y="1110"/>
                    <a:pt x="2600" y="1129"/>
                  </a:cubicBezTo>
                  <a:cubicBezTo>
                    <a:pt x="2600" y="1147"/>
                    <a:pt x="2607" y="1164"/>
                    <a:pt x="2619" y="1177"/>
                  </a:cubicBezTo>
                  <a:cubicBezTo>
                    <a:pt x="2584" y="1211"/>
                    <a:pt x="2495" y="1287"/>
                    <a:pt x="2363" y="1328"/>
                  </a:cubicBezTo>
                  <a:cubicBezTo>
                    <a:pt x="2369" y="1317"/>
                    <a:pt x="2376" y="1307"/>
                    <a:pt x="2380" y="1299"/>
                  </a:cubicBezTo>
                  <a:cubicBezTo>
                    <a:pt x="2380" y="1297"/>
                    <a:pt x="2381" y="1296"/>
                    <a:pt x="2381" y="1295"/>
                  </a:cubicBezTo>
                  <a:cubicBezTo>
                    <a:pt x="2382" y="1294"/>
                    <a:pt x="2383" y="1293"/>
                    <a:pt x="2383" y="1291"/>
                  </a:cubicBezTo>
                  <a:lnTo>
                    <a:pt x="2397" y="1263"/>
                  </a:lnTo>
                  <a:cubicBezTo>
                    <a:pt x="2398" y="1261"/>
                    <a:pt x="2399" y="1259"/>
                    <a:pt x="2399" y="1257"/>
                  </a:cubicBezTo>
                  <a:cubicBezTo>
                    <a:pt x="2401" y="1255"/>
                    <a:pt x="2402" y="1253"/>
                    <a:pt x="2403" y="1251"/>
                  </a:cubicBezTo>
                  <a:lnTo>
                    <a:pt x="2418" y="1213"/>
                  </a:lnTo>
                  <a:cubicBezTo>
                    <a:pt x="2419" y="1212"/>
                    <a:pt x="2419" y="1210"/>
                    <a:pt x="2420" y="1208"/>
                  </a:cubicBezTo>
                  <a:cubicBezTo>
                    <a:pt x="2420" y="1207"/>
                    <a:pt x="2421" y="1205"/>
                    <a:pt x="2421" y="1204"/>
                  </a:cubicBezTo>
                  <a:cubicBezTo>
                    <a:pt x="2428" y="1186"/>
                    <a:pt x="2433" y="1169"/>
                    <a:pt x="2437" y="1152"/>
                  </a:cubicBezTo>
                  <a:cubicBezTo>
                    <a:pt x="2438" y="1150"/>
                    <a:pt x="2438" y="1149"/>
                    <a:pt x="2438" y="1147"/>
                  </a:cubicBezTo>
                  <a:cubicBezTo>
                    <a:pt x="2439" y="1145"/>
                    <a:pt x="2440" y="1143"/>
                    <a:pt x="2440" y="1141"/>
                  </a:cubicBezTo>
                  <a:lnTo>
                    <a:pt x="2444" y="1123"/>
                  </a:lnTo>
                  <a:cubicBezTo>
                    <a:pt x="2444" y="1120"/>
                    <a:pt x="2444" y="1118"/>
                    <a:pt x="2444" y="1116"/>
                  </a:cubicBezTo>
                  <a:cubicBezTo>
                    <a:pt x="2445" y="1114"/>
                    <a:pt x="2445" y="1113"/>
                    <a:pt x="2445" y="1111"/>
                  </a:cubicBezTo>
                  <a:cubicBezTo>
                    <a:pt x="2447" y="1097"/>
                    <a:pt x="2448" y="1084"/>
                    <a:pt x="2448" y="1073"/>
                  </a:cubicBezTo>
                  <a:cubicBezTo>
                    <a:pt x="2448" y="1065"/>
                    <a:pt x="2447" y="1058"/>
                    <a:pt x="2447" y="1052"/>
                  </a:cubicBezTo>
                  <a:cubicBezTo>
                    <a:pt x="2447" y="1051"/>
                    <a:pt x="2446" y="1050"/>
                    <a:pt x="2446" y="1048"/>
                  </a:cubicBezTo>
                  <a:cubicBezTo>
                    <a:pt x="2446" y="1047"/>
                    <a:pt x="2446" y="1045"/>
                    <a:pt x="2446" y="1043"/>
                  </a:cubicBezTo>
                  <a:cubicBezTo>
                    <a:pt x="2442" y="1019"/>
                    <a:pt x="2433" y="1000"/>
                    <a:pt x="2420" y="984"/>
                  </a:cubicBezTo>
                  <a:cubicBezTo>
                    <a:pt x="2420" y="984"/>
                    <a:pt x="2420" y="984"/>
                    <a:pt x="2420" y="984"/>
                  </a:cubicBezTo>
                  <a:lnTo>
                    <a:pt x="2413" y="976"/>
                  </a:lnTo>
                  <a:cubicBezTo>
                    <a:pt x="2412" y="975"/>
                    <a:pt x="2410" y="974"/>
                    <a:pt x="2409" y="973"/>
                  </a:cubicBezTo>
                  <a:cubicBezTo>
                    <a:pt x="2408" y="972"/>
                    <a:pt x="2407" y="971"/>
                    <a:pt x="2407" y="970"/>
                  </a:cubicBezTo>
                  <a:cubicBezTo>
                    <a:pt x="2387" y="951"/>
                    <a:pt x="2364" y="937"/>
                    <a:pt x="2337" y="927"/>
                  </a:cubicBezTo>
                  <a:cubicBezTo>
                    <a:pt x="2336" y="926"/>
                    <a:pt x="2334" y="926"/>
                    <a:pt x="2332" y="925"/>
                  </a:cubicBezTo>
                  <a:cubicBezTo>
                    <a:pt x="2331" y="925"/>
                    <a:pt x="2329" y="924"/>
                    <a:pt x="2328" y="924"/>
                  </a:cubicBezTo>
                  <a:lnTo>
                    <a:pt x="2316" y="920"/>
                  </a:lnTo>
                  <a:cubicBezTo>
                    <a:pt x="2314" y="920"/>
                    <a:pt x="2313" y="919"/>
                    <a:pt x="2311" y="919"/>
                  </a:cubicBezTo>
                  <a:cubicBezTo>
                    <a:pt x="2309" y="918"/>
                    <a:pt x="2307" y="918"/>
                    <a:pt x="2305" y="917"/>
                  </a:cubicBezTo>
                  <a:cubicBezTo>
                    <a:pt x="2281" y="912"/>
                    <a:pt x="2259" y="911"/>
                    <a:pt x="2243" y="911"/>
                  </a:cubicBezTo>
                  <a:cubicBezTo>
                    <a:pt x="2235" y="902"/>
                    <a:pt x="2224" y="896"/>
                    <a:pt x="2211" y="895"/>
                  </a:cubicBezTo>
                  <a:cubicBezTo>
                    <a:pt x="2194" y="893"/>
                    <a:pt x="2180" y="898"/>
                    <a:pt x="2171" y="906"/>
                  </a:cubicBezTo>
                  <a:cubicBezTo>
                    <a:pt x="2174" y="896"/>
                    <a:pt x="2176" y="885"/>
                    <a:pt x="2176" y="875"/>
                  </a:cubicBezTo>
                  <a:cubicBezTo>
                    <a:pt x="2176" y="847"/>
                    <a:pt x="2164" y="821"/>
                    <a:pt x="2143" y="803"/>
                  </a:cubicBezTo>
                  <a:cubicBezTo>
                    <a:pt x="2143" y="803"/>
                    <a:pt x="2143" y="803"/>
                    <a:pt x="2142" y="802"/>
                  </a:cubicBezTo>
                  <a:cubicBezTo>
                    <a:pt x="2141" y="801"/>
                    <a:pt x="2141" y="800"/>
                    <a:pt x="2141" y="799"/>
                  </a:cubicBezTo>
                  <a:cubicBezTo>
                    <a:pt x="2147" y="801"/>
                    <a:pt x="2157" y="804"/>
                    <a:pt x="2157" y="804"/>
                  </a:cubicBezTo>
                  <a:cubicBezTo>
                    <a:pt x="2166" y="806"/>
                    <a:pt x="2176" y="804"/>
                    <a:pt x="2184" y="798"/>
                  </a:cubicBezTo>
                  <a:cubicBezTo>
                    <a:pt x="2191" y="793"/>
                    <a:pt x="2196" y="784"/>
                    <a:pt x="2196" y="774"/>
                  </a:cubicBezTo>
                  <a:lnTo>
                    <a:pt x="2196" y="710"/>
                  </a:lnTo>
                  <a:cubicBezTo>
                    <a:pt x="2196" y="701"/>
                    <a:pt x="2191" y="692"/>
                    <a:pt x="2184" y="686"/>
                  </a:cubicBezTo>
                  <a:cubicBezTo>
                    <a:pt x="2176" y="680"/>
                    <a:pt x="2166" y="678"/>
                    <a:pt x="2157" y="681"/>
                  </a:cubicBezTo>
                  <a:cubicBezTo>
                    <a:pt x="2157" y="681"/>
                    <a:pt x="2147" y="683"/>
                    <a:pt x="2141" y="685"/>
                  </a:cubicBezTo>
                  <a:cubicBezTo>
                    <a:pt x="2143" y="678"/>
                    <a:pt x="2146" y="667"/>
                    <a:pt x="2146" y="667"/>
                  </a:cubicBezTo>
                  <a:cubicBezTo>
                    <a:pt x="2147" y="664"/>
                    <a:pt x="2147" y="662"/>
                    <a:pt x="2147" y="659"/>
                  </a:cubicBezTo>
                  <a:cubicBezTo>
                    <a:pt x="2147" y="652"/>
                    <a:pt x="2145" y="646"/>
                    <a:pt x="2140" y="640"/>
                  </a:cubicBezTo>
                  <a:cubicBezTo>
                    <a:pt x="2135" y="633"/>
                    <a:pt x="2126" y="628"/>
                    <a:pt x="2116" y="628"/>
                  </a:cubicBezTo>
                  <a:lnTo>
                    <a:pt x="2052" y="628"/>
                  </a:lnTo>
                  <a:cubicBezTo>
                    <a:pt x="2043" y="628"/>
                    <a:pt x="2034" y="633"/>
                    <a:pt x="2028" y="640"/>
                  </a:cubicBezTo>
                  <a:cubicBezTo>
                    <a:pt x="2024" y="646"/>
                    <a:pt x="2022" y="652"/>
                    <a:pt x="2022" y="659"/>
                  </a:cubicBezTo>
                  <a:cubicBezTo>
                    <a:pt x="2022" y="662"/>
                    <a:pt x="2022" y="664"/>
                    <a:pt x="2023" y="667"/>
                  </a:cubicBezTo>
                  <a:cubicBezTo>
                    <a:pt x="2023" y="667"/>
                    <a:pt x="2026" y="679"/>
                    <a:pt x="2028" y="686"/>
                  </a:cubicBezTo>
                  <a:cubicBezTo>
                    <a:pt x="2019" y="684"/>
                    <a:pt x="2007" y="681"/>
                    <a:pt x="2007" y="681"/>
                  </a:cubicBezTo>
                  <a:cubicBezTo>
                    <a:pt x="1997" y="678"/>
                    <a:pt x="1987" y="680"/>
                    <a:pt x="1980" y="686"/>
                  </a:cubicBezTo>
                  <a:cubicBezTo>
                    <a:pt x="1972" y="692"/>
                    <a:pt x="1968" y="701"/>
                    <a:pt x="1968" y="710"/>
                  </a:cubicBezTo>
                  <a:lnTo>
                    <a:pt x="1968" y="774"/>
                  </a:lnTo>
                  <a:cubicBezTo>
                    <a:pt x="1968" y="784"/>
                    <a:pt x="1972" y="793"/>
                    <a:pt x="1980" y="798"/>
                  </a:cubicBezTo>
                  <a:cubicBezTo>
                    <a:pt x="1988" y="804"/>
                    <a:pt x="1997" y="806"/>
                    <a:pt x="2007" y="804"/>
                  </a:cubicBezTo>
                  <a:cubicBezTo>
                    <a:pt x="2007" y="804"/>
                    <a:pt x="2018" y="801"/>
                    <a:pt x="2026" y="798"/>
                  </a:cubicBezTo>
                  <a:cubicBezTo>
                    <a:pt x="2002" y="816"/>
                    <a:pt x="1987" y="844"/>
                    <a:pt x="1987" y="875"/>
                  </a:cubicBezTo>
                  <a:cubicBezTo>
                    <a:pt x="1987" y="885"/>
                    <a:pt x="1989" y="896"/>
                    <a:pt x="1993" y="906"/>
                  </a:cubicBezTo>
                  <a:cubicBezTo>
                    <a:pt x="1983" y="898"/>
                    <a:pt x="1970" y="893"/>
                    <a:pt x="1953" y="895"/>
                  </a:cubicBezTo>
                  <a:cubicBezTo>
                    <a:pt x="1940" y="896"/>
                    <a:pt x="1929" y="902"/>
                    <a:pt x="1921" y="911"/>
                  </a:cubicBezTo>
                  <a:cubicBezTo>
                    <a:pt x="1905" y="911"/>
                    <a:pt x="1883" y="912"/>
                    <a:pt x="1859" y="917"/>
                  </a:cubicBezTo>
                  <a:cubicBezTo>
                    <a:pt x="1857" y="918"/>
                    <a:pt x="1855" y="918"/>
                    <a:pt x="1853" y="919"/>
                  </a:cubicBezTo>
                  <a:cubicBezTo>
                    <a:pt x="1851" y="919"/>
                    <a:pt x="1849" y="920"/>
                    <a:pt x="1848" y="920"/>
                  </a:cubicBezTo>
                  <a:lnTo>
                    <a:pt x="1836" y="924"/>
                  </a:lnTo>
                  <a:cubicBezTo>
                    <a:pt x="1834" y="924"/>
                    <a:pt x="1833" y="925"/>
                    <a:pt x="1831" y="925"/>
                  </a:cubicBezTo>
                  <a:cubicBezTo>
                    <a:pt x="1830" y="926"/>
                    <a:pt x="1828" y="926"/>
                    <a:pt x="1827" y="927"/>
                  </a:cubicBezTo>
                  <a:cubicBezTo>
                    <a:pt x="1810" y="933"/>
                    <a:pt x="1794" y="942"/>
                    <a:pt x="1780" y="952"/>
                  </a:cubicBezTo>
                  <a:cubicBezTo>
                    <a:pt x="1799" y="890"/>
                    <a:pt x="1794" y="832"/>
                    <a:pt x="1775" y="792"/>
                  </a:cubicBezTo>
                  <a:cubicBezTo>
                    <a:pt x="1752" y="744"/>
                    <a:pt x="1709" y="717"/>
                    <a:pt x="1660" y="717"/>
                  </a:cubicBezTo>
                  <a:cubicBezTo>
                    <a:pt x="1659" y="716"/>
                    <a:pt x="1657" y="716"/>
                    <a:pt x="1656" y="715"/>
                  </a:cubicBezTo>
                  <a:cubicBezTo>
                    <a:pt x="1607" y="692"/>
                    <a:pt x="1517" y="653"/>
                    <a:pt x="1477" y="647"/>
                  </a:cubicBezTo>
                  <a:cubicBezTo>
                    <a:pt x="1418" y="638"/>
                    <a:pt x="1336" y="686"/>
                    <a:pt x="1305" y="714"/>
                  </a:cubicBezTo>
                  <a:cubicBezTo>
                    <a:pt x="1283" y="734"/>
                    <a:pt x="1199" y="799"/>
                    <a:pt x="1130" y="833"/>
                  </a:cubicBezTo>
                  <a:cubicBezTo>
                    <a:pt x="1126" y="835"/>
                    <a:pt x="1124" y="837"/>
                    <a:pt x="1121" y="839"/>
                  </a:cubicBezTo>
                  <a:cubicBezTo>
                    <a:pt x="1118" y="840"/>
                    <a:pt x="1115" y="841"/>
                    <a:pt x="1112" y="842"/>
                  </a:cubicBezTo>
                  <a:cubicBezTo>
                    <a:pt x="1090" y="851"/>
                    <a:pt x="1076" y="854"/>
                    <a:pt x="1068" y="855"/>
                  </a:cubicBezTo>
                  <a:cubicBezTo>
                    <a:pt x="1016" y="859"/>
                    <a:pt x="917" y="903"/>
                    <a:pt x="873" y="981"/>
                  </a:cubicBezTo>
                  <a:cubicBezTo>
                    <a:pt x="859" y="1005"/>
                    <a:pt x="852" y="1031"/>
                    <a:pt x="852" y="1057"/>
                  </a:cubicBezTo>
                  <a:cubicBezTo>
                    <a:pt x="852" y="1080"/>
                    <a:pt x="858" y="1104"/>
                    <a:pt x="869" y="1127"/>
                  </a:cubicBezTo>
                  <a:cubicBezTo>
                    <a:pt x="897" y="1183"/>
                    <a:pt x="929" y="1218"/>
                    <a:pt x="953" y="1244"/>
                  </a:cubicBezTo>
                  <a:cubicBezTo>
                    <a:pt x="962" y="1254"/>
                    <a:pt x="973" y="1266"/>
                    <a:pt x="976" y="1272"/>
                  </a:cubicBezTo>
                  <a:cubicBezTo>
                    <a:pt x="974" y="1274"/>
                    <a:pt x="970" y="1278"/>
                    <a:pt x="959" y="1285"/>
                  </a:cubicBezTo>
                  <a:lnTo>
                    <a:pt x="936" y="1300"/>
                  </a:lnTo>
                  <a:cubicBezTo>
                    <a:pt x="894" y="1326"/>
                    <a:pt x="862" y="1347"/>
                    <a:pt x="862" y="1390"/>
                  </a:cubicBezTo>
                  <a:cubicBezTo>
                    <a:pt x="862" y="1402"/>
                    <a:pt x="864" y="1414"/>
                    <a:pt x="869" y="1428"/>
                  </a:cubicBezTo>
                  <a:cubicBezTo>
                    <a:pt x="755" y="1283"/>
                    <a:pt x="639" y="1104"/>
                    <a:pt x="604" y="945"/>
                  </a:cubicBezTo>
                  <a:cubicBezTo>
                    <a:pt x="601" y="933"/>
                    <a:pt x="592" y="924"/>
                    <a:pt x="581" y="921"/>
                  </a:cubicBezTo>
                  <a:cubicBezTo>
                    <a:pt x="570" y="919"/>
                    <a:pt x="558" y="922"/>
                    <a:pt x="550" y="931"/>
                  </a:cubicBezTo>
                  <a:cubicBezTo>
                    <a:pt x="522" y="965"/>
                    <a:pt x="428" y="1088"/>
                    <a:pt x="428" y="1260"/>
                  </a:cubicBezTo>
                  <a:cubicBezTo>
                    <a:pt x="428" y="1367"/>
                    <a:pt x="464" y="1472"/>
                    <a:pt x="535" y="1573"/>
                  </a:cubicBezTo>
                  <a:cubicBezTo>
                    <a:pt x="536" y="1573"/>
                    <a:pt x="536" y="1574"/>
                    <a:pt x="537" y="1575"/>
                  </a:cubicBezTo>
                  <a:cubicBezTo>
                    <a:pt x="428" y="1477"/>
                    <a:pt x="327" y="1372"/>
                    <a:pt x="299" y="1343"/>
                  </a:cubicBezTo>
                  <a:cubicBezTo>
                    <a:pt x="291" y="1334"/>
                    <a:pt x="280" y="1331"/>
                    <a:pt x="269" y="1334"/>
                  </a:cubicBezTo>
                  <a:cubicBezTo>
                    <a:pt x="258" y="1337"/>
                    <a:pt x="250" y="1345"/>
                    <a:pt x="247" y="1356"/>
                  </a:cubicBezTo>
                  <a:cubicBezTo>
                    <a:pt x="241" y="1377"/>
                    <a:pt x="229" y="1432"/>
                    <a:pt x="229" y="1503"/>
                  </a:cubicBezTo>
                  <a:cubicBezTo>
                    <a:pt x="229" y="1595"/>
                    <a:pt x="250" y="1719"/>
                    <a:pt x="341" y="1825"/>
                  </a:cubicBezTo>
                  <a:cubicBezTo>
                    <a:pt x="237" y="1812"/>
                    <a:pt x="148" y="1822"/>
                    <a:pt x="119" y="1826"/>
                  </a:cubicBezTo>
                  <a:cubicBezTo>
                    <a:pt x="109" y="1827"/>
                    <a:pt x="101" y="1833"/>
                    <a:pt x="96" y="1841"/>
                  </a:cubicBezTo>
                  <a:cubicBezTo>
                    <a:pt x="93" y="1846"/>
                    <a:pt x="92" y="1851"/>
                    <a:pt x="92" y="1856"/>
                  </a:cubicBezTo>
                  <a:cubicBezTo>
                    <a:pt x="92" y="1860"/>
                    <a:pt x="93" y="1864"/>
                    <a:pt x="94" y="1868"/>
                  </a:cubicBezTo>
                  <a:cubicBezTo>
                    <a:pt x="132" y="1962"/>
                    <a:pt x="198" y="2049"/>
                    <a:pt x="291" y="2127"/>
                  </a:cubicBezTo>
                  <a:cubicBezTo>
                    <a:pt x="176" y="2130"/>
                    <a:pt x="52" y="2157"/>
                    <a:pt x="24" y="2163"/>
                  </a:cubicBezTo>
                  <a:cubicBezTo>
                    <a:pt x="14" y="2165"/>
                    <a:pt x="6" y="2172"/>
                    <a:pt x="2" y="2182"/>
                  </a:cubicBezTo>
                  <a:cubicBezTo>
                    <a:pt x="1" y="2186"/>
                    <a:pt x="0" y="2189"/>
                    <a:pt x="0" y="2193"/>
                  </a:cubicBezTo>
                  <a:lnTo>
                    <a:pt x="0" y="2193"/>
                  </a:lnTo>
                  <a:lnTo>
                    <a:pt x="0" y="2193"/>
                  </a:lnTo>
                  <a:cubicBezTo>
                    <a:pt x="0" y="2200"/>
                    <a:pt x="2" y="2206"/>
                    <a:pt x="6" y="2211"/>
                  </a:cubicBezTo>
                  <a:cubicBezTo>
                    <a:pt x="69" y="2300"/>
                    <a:pt x="160" y="2376"/>
                    <a:pt x="276" y="2437"/>
                  </a:cubicBezTo>
                  <a:cubicBezTo>
                    <a:pt x="123" y="2455"/>
                    <a:pt x="37" y="2509"/>
                    <a:pt x="19" y="2521"/>
                  </a:cubicBezTo>
                  <a:cubicBezTo>
                    <a:pt x="10" y="2527"/>
                    <a:pt x="6" y="2537"/>
                    <a:pt x="6" y="2546"/>
                  </a:cubicBezTo>
                  <a:cubicBezTo>
                    <a:pt x="6" y="2551"/>
                    <a:pt x="7" y="2556"/>
                    <a:pt x="9" y="2560"/>
                  </a:cubicBezTo>
                  <a:cubicBezTo>
                    <a:pt x="49" y="2640"/>
                    <a:pt x="140" y="2700"/>
                    <a:pt x="278" y="2740"/>
                  </a:cubicBezTo>
                  <a:cubicBezTo>
                    <a:pt x="222" y="2762"/>
                    <a:pt x="161" y="2798"/>
                    <a:pt x="108" y="2856"/>
                  </a:cubicBezTo>
                  <a:cubicBezTo>
                    <a:pt x="103" y="2861"/>
                    <a:pt x="100" y="2869"/>
                    <a:pt x="100" y="2876"/>
                  </a:cubicBezTo>
                  <a:cubicBezTo>
                    <a:pt x="100" y="2879"/>
                    <a:pt x="101" y="2883"/>
                    <a:pt x="102" y="2886"/>
                  </a:cubicBezTo>
                  <a:cubicBezTo>
                    <a:pt x="106" y="2898"/>
                    <a:pt x="117" y="2922"/>
                    <a:pt x="152" y="2946"/>
                  </a:cubicBezTo>
                  <a:cubicBezTo>
                    <a:pt x="201" y="2981"/>
                    <a:pt x="278" y="3003"/>
                    <a:pt x="382" y="3014"/>
                  </a:cubicBezTo>
                  <a:cubicBezTo>
                    <a:pt x="307" y="3066"/>
                    <a:pt x="268" y="3121"/>
                    <a:pt x="255" y="3141"/>
                  </a:cubicBezTo>
                  <a:cubicBezTo>
                    <a:pt x="251" y="3148"/>
                    <a:pt x="249" y="3157"/>
                    <a:pt x="252" y="3166"/>
                  </a:cubicBezTo>
                  <a:cubicBezTo>
                    <a:pt x="254" y="3174"/>
                    <a:pt x="260" y="3181"/>
                    <a:pt x="268" y="3185"/>
                  </a:cubicBezTo>
                  <a:cubicBezTo>
                    <a:pt x="352" y="3226"/>
                    <a:pt x="445" y="3246"/>
                    <a:pt x="546" y="3246"/>
                  </a:cubicBezTo>
                  <a:cubicBezTo>
                    <a:pt x="449" y="3330"/>
                    <a:pt x="440" y="3410"/>
                    <a:pt x="440" y="3436"/>
                  </a:cubicBezTo>
                  <a:lnTo>
                    <a:pt x="440" y="3439"/>
                  </a:lnTo>
                  <a:cubicBezTo>
                    <a:pt x="440" y="3453"/>
                    <a:pt x="450" y="3464"/>
                    <a:pt x="464" y="3467"/>
                  </a:cubicBezTo>
                  <a:cubicBezTo>
                    <a:pt x="537" y="3483"/>
                    <a:pt x="615" y="3483"/>
                    <a:pt x="697" y="3467"/>
                  </a:cubicBezTo>
                  <a:cubicBezTo>
                    <a:pt x="663" y="3535"/>
                    <a:pt x="655" y="3592"/>
                    <a:pt x="655" y="3632"/>
                  </a:cubicBezTo>
                  <a:cubicBezTo>
                    <a:pt x="655" y="3650"/>
                    <a:pt x="657" y="3663"/>
                    <a:pt x="658" y="3671"/>
                  </a:cubicBezTo>
                  <a:cubicBezTo>
                    <a:pt x="661" y="3686"/>
                    <a:pt x="673" y="3696"/>
                    <a:pt x="688" y="3697"/>
                  </a:cubicBezTo>
                  <a:cubicBezTo>
                    <a:pt x="783" y="3699"/>
                    <a:pt x="877" y="3675"/>
                    <a:pt x="969" y="3626"/>
                  </a:cubicBezTo>
                  <a:cubicBezTo>
                    <a:pt x="969" y="3633"/>
                    <a:pt x="969" y="3640"/>
                    <a:pt x="969" y="3647"/>
                  </a:cubicBezTo>
                  <a:cubicBezTo>
                    <a:pt x="969" y="3711"/>
                    <a:pt x="978" y="3764"/>
                    <a:pt x="981" y="3779"/>
                  </a:cubicBezTo>
                  <a:cubicBezTo>
                    <a:pt x="984" y="3795"/>
                    <a:pt x="998" y="3806"/>
                    <a:pt x="1014" y="3804"/>
                  </a:cubicBezTo>
                  <a:cubicBezTo>
                    <a:pt x="1116" y="3793"/>
                    <a:pt x="1210" y="3748"/>
                    <a:pt x="1294" y="3668"/>
                  </a:cubicBezTo>
                  <a:cubicBezTo>
                    <a:pt x="1294" y="3670"/>
                    <a:pt x="1294" y="3672"/>
                    <a:pt x="1294" y="3674"/>
                  </a:cubicBezTo>
                  <a:cubicBezTo>
                    <a:pt x="1294" y="3787"/>
                    <a:pt x="1334" y="3848"/>
                    <a:pt x="1346" y="3864"/>
                  </a:cubicBezTo>
                  <a:cubicBezTo>
                    <a:pt x="1356" y="3877"/>
                    <a:pt x="1374" y="3880"/>
                    <a:pt x="1387" y="3871"/>
                  </a:cubicBezTo>
                  <a:cubicBezTo>
                    <a:pt x="1443" y="3835"/>
                    <a:pt x="1493" y="3791"/>
                    <a:pt x="1535" y="3741"/>
                  </a:cubicBezTo>
                  <a:cubicBezTo>
                    <a:pt x="1554" y="3847"/>
                    <a:pt x="1615" y="3897"/>
                    <a:pt x="1629" y="3907"/>
                  </a:cubicBezTo>
                  <a:cubicBezTo>
                    <a:pt x="1637" y="3912"/>
                    <a:pt x="1647" y="3914"/>
                    <a:pt x="1656" y="3911"/>
                  </a:cubicBezTo>
                  <a:cubicBezTo>
                    <a:pt x="1742" y="3886"/>
                    <a:pt x="1798" y="3827"/>
                    <a:pt x="1834" y="3768"/>
                  </a:cubicBezTo>
                  <a:cubicBezTo>
                    <a:pt x="1842" y="3816"/>
                    <a:pt x="1852" y="3866"/>
                    <a:pt x="1863" y="3916"/>
                  </a:cubicBezTo>
                  <a:cubicBezTo>
                    <a:pt x="1830" y="3947"/>
                    <a:pt x="1812" y="3958"/>
                    <a:pt x="1807" y="3960"/>
                  </a:cubicBezTo>
                  <a:cubicBezTo>
                    <a:pt x="1781" y="3965"/>
                    <a:pt x="1670" y="4012"/>
                    <a:pt x="1654" y="4064"/>
                  </a:cubicBezTo>
                  <a:cubicBezTo>
                    <a:pt x="1649" y="4080"/>
                    <a:pt x="1646" y="4100"/>
                    <a:pt x="1646" y="4121"/>
                  </a:cubicBezTo>
                  <a:cubicBezTo>
                    <a:pt x="1646" y="4163"/>
                    <a:pt x="1658" y="4197"/>
                    <a:pt x="1678" y="4218"/>
                  </a:cubicBezTo>
                  <a:cubicBezTo>
                    <a:pt x="1660" y="4238"/>
                    <a:pt x="1649" y="4258"/>
                    <a:pt x="1647" y="4278"/>
                  </a:cubicBezTo>
                  <a:cubicBezTo>
                    <a:pt x="1642" y="4330"/>
                    <a:pt x="1673" y="4396"/>
                    <a:pt x="1740" y="4416"/>
                  </a:cubicBezTo>
                  <a:cubicBezTo>
                    <a:pt x="1740" y="4416"/>
                    <a:pt x="1741" y="4416"/>
                    <a:pt x="1741" y="4416"/>
                  </a:cubicBezTo>
                  <a:cubicBezTo>
                    <a:pt x="1741" y="4416"/>
                    <a:pt x="1742" y="4416"/>
                    <a:pt x="1743" y="4417"/>
                  </a:cubicBezTo>
                  <a:cubicBezTo>
                    <a:pt x="1739" y="4459"/>
                    <a:pt x="1749" y="4492"/>
                    <a:pt x="1774" y="4511"/>
                  </a:cubicBezTo>
                  <a:cubicBezTo>
                    <a:pt x="1816" y="4542"/>
                    <a:pt x="1895" y="4572"/>
                    <a:pt x="1986" y="4559"/>
                  </a:cubicBezTo>
                  <a:cubicBezTo>
                    <a:pt x="2062" y="4569"/>
                    <a:pt x="2088" y="4563"/>
                    <a:pt x="2099" y="4557"/>
                  </a:cubicBezTo>
                  <a:cubicBezTo>
                    <a:pt x="2138" y="4626"/>
                    <a:pt x="2179" y="4692"/>
                    <a:pt x="2225" y="4753"/>
                  </a:cubicBezTo>
                  <a:cubicBezTo>
                    <a:pt x="2239" y="4772"/>
                    <a:pt x="2254" y="4792"/>
                    <a:pt x="2269" y="4810"/>
                  </a:cubicBezTo>
                  <a:cubicBezTo>
                    <a:pt x="2220" y="4832"/>
                    <a:pt x="2142" y="4852"/>
                    <a:pt x="2035" y="4833"/>
                  </a:cubicBezTo>
                  <a:cubicBezTo>
                    <a:pt x="2025" y="4831"/>
                    <a:pt x="2014" y="4835"/>
                    <a:pt x="2007" y="4843"/>
                  </a:cubicBezTo>
                  <a:cubicBezTo>
                    <a:pt x="2000" y="4851"/>
                    <a:pt x="1997" y="4862"/>
                    <a:pt x="2001" y="4873"/>
                  </a:cubicBezTo>
                  <a:cubicBezTo>
                    <a:pt x="2009" y="4897"/>
                    <a:pt x="2035" y="4956"/>
                    <a:pt x="2106" y="4996"/>
                  </a:cubicBezTo>
                  <a:cubicBezTo>
                    <a:pt x="2121" y="5004"/>
                    <a:pt x="2137" y="5011"/>
                    <a:pt x="2154" y="5017"/>
                  </a:cubicBezTo>
                  <a:cubicBezTo>
                    <a:pt x="2038" y="5051"/>
                    <a:pt x="1960" y="5085"/>
                    <a:pt x="1920" y="5120"/>
                  </a:cubicBezTo>
                  <a:cubicBezTo>
                    <a:pt x="1898" y="5139"/>
                    <a:pt x="1865" y="5159"/>
                    <a:pt x="1836" y="5146"/>
                  </a:cubicBezTo>
                  <a:cubicBezTo>
                    <a:pt x="1801" y="5130"/>
                    <a:pt x="1780" y="5077"/>
                    <a:pt x="1777" y="5035"/>
                  </a:cubicBezTo>
                  <a:cubicBezTo>
                    <a:pt x="1776" y="5023"/>
                    <a:pt x="1769" y="5012"/>
                    <a:pt x="1758" y="5008"/>
                  </a:cubicBezTo>
                  <a:cubicBezTo>
                    <a:pt x="1747" y="5003"/>
                    <a:pt x="1734" y="5006"/>
                    <a:pt x="1725" y="5014"/>
                  </a:cubicBezTo>
                  <a:cubicBezTo>
                    <a:pt x="1696" y="5041"/>
                    <a:pt x="1599" y="5139"/>
                    <a:pt x="1599" y="5252"/>
                  </a:cubicBezTo>
                  <a:lnTo>
                    <a:pt x="1600" y="5268"/>
                  </a:lnTo>
                  <a:cubicBezTo>
                    <a:pt x="1605" y="5334"/>
                    <a:pt x="1643" y="5393"/>
                    <a:pt x="1714" y="5442"/>
                  </a:cubicBezTo>
                  <a:cubicBezTo>
                    <a:pt x="1683" y="5474"/>
                    <a:pt x="1637" y="5535"/>
                    <a:pt x="1637" y="5618"/>
                  </a:cubicBezTo>
                  <a:cubicBezTo>
                    <a:pt x="1637" y="5649"/>
                    <a:pt x="1644" y="5680"/>
                    <a:pt x="1656" y="5710"/>
                  </a:cubicBezTo>
                  <a:cubicBezTo>
                    <a:pt x="1683" y="5775"/>
                    <a:pt x="1707" y="5815"/>
                    <a:pt x="1726" y="5847"/>
                  </a:cubicBezTo>
                  <a:cubicBezTo>
                    <a:pt x="1747" y="5884"/>
                    <a:pt x="1757" y="5901"/>
                    <a:pt x="1757" y="5923"/>
                  </a:cubicBezTo>
                  <a:lnTo>
                    <a:pt x="1757" y="5929"/>
                  </a:lnTo>
                  <a:cubicBezTo>
                    <a:pt x="1757" y="5929"/>
                    <a:pt x="1757" y="5930"/>
                    <a:pt x="1757" y="5931"/>
                  </a:cubicBezTo>
                  <a:cubicBezTo>
                    <a:pt x="1757" y="5945"/>
                    <a:pt x="1765" y="5956"/>
                    <a:pt x="1778" y="5960"/>
                  </a:cubicBezTo>
                  <a:cubicBezTo>
                    <a:pt x="1792" y="5965"/>
                    <a:pt x="1807" y="5959"/>
                    <a:pt x="1814" y="5946"/>
                  </a:cubicBezTo>
                  <a:cubicBezTo>
                    <a:pt x="1836" y="5908"/>
                    <a:pt x="1863" y="5854"/>
                    <a:pt x="1865" y="5813"/>
                  </a:cubicBezTo>
                  <a:cubicBezTo>
                    <a:pt x="1866" y="5788"/>
                    <a:pt x="1873" y="5770"/>
                    <a:pt x="1886" y="5760"/>
                  </a:cubicBezTo>
                  <a:cubicBezTo>
                    <a:pt x="1894" y="5832"/>
                    <a:pt x="1926" y="5990"/>
                    <a:pt x="2054" y="6018"/>
                  </a:cubicBezTo>
                  <a:cubicBezTo>
                    <a:pt x="2186" y="6047"/>
                    <a:pt x="2287" y="6004"/>
                    <a:pt x="2312" y="5992"/>
                  </a:cubicBezTo>
                  <a:cubicBezTo>
                    <a:pt x="2354" y="6053"/>
                    <a:pt x="2405" y="6095"/>
                    <a:pt x="2461" y="6114"/>
                  </a:cubicBezTo>
                  <a:cubicBezTo>
                    <a:pt x="2544" y="6143"/>
                    <a:pt x="2639" y="6124"/>
                    <a:pt x="2735" y="6058"/>
                  </a:cubicBezTo>
                  <a:cubicBezTo>
                    <a:pt x="2790" y="6154"/>
                    <a:pt x="2871" y="6233"/>
                    <a:pt x="2975" y="6294"/>
                  </a:cubicBezTo>
                  <a:cubicBezTo>
                    <a:pt x="2979" y="6297"/>
                    <a:pt x="2985" y="6298"/>
                    <a:pt x="2990" y="6298"/>
                  </a:cubicBezTo>
                  <a:lnTo>
                    <a:pt x="2990" y="6298"/>
                  </a:lnTo>
                  <a:lnTo>
                    <a:pt x="2994" y="6298"/>
                  </a:lnTo>
                  <a:lnTo>
                    <a:pt x="2994" y="6298"/>
                  </a:lnTo>
                  <a:cubicBezTo>
                    <a:pt x="3000" y="6298"/>
                    <a:pt x="3005" y="6297"/>
                    <a:pt x="3010" y="6294"/>
                  </a:cubicBezTo>
                  <a:cubicBezTo>
                    <a:pt x="3114" y="6233"/>
                    <a:pt x="3194" y="6154"/>
                    <a:pt x="3249" y="6058"/>
                  </a:cubicBezTo>
                  <a:cubicBezTo>
                    <a:pt x="3346" y="6124"/>
                    <a:pt x="3440" y="6143"/>
                    <a:pt x="3523" y="6114"/>
                  </a:cubicBezTo>
                  <a:cubicBezTo>
                    <a:pt x="3579" y="6095"/>
                    <a:pt x="3631" y="6053"/>
                    <a:pt x="3672" y="5992"/>
                  </a:cubicBezTo>
                  <a:cubicBezTo>
                    <a:pt x="3699" y="6005"/>
                    <a:pt x="3799" y="6047"/>
                    <a:pt x="3931" y="6018"/>
                  </a:cubicBezTo>
                  <a:cubicBezTo>
                    <a:pt x="4058" y="5990"/>
                    <a:pt x="4090" y="5832"/>
                    <a:pt x="4098" y="5760"/>
                  </a:cubicBezTo>
                  <a:cubicBezTo>
                    <a:pt x="4111" y="5770"/>
                    <a:pt x="4119" y="5788"/>
                    <a:pt x="4120" y="5813"/>
                  </a:cubicBezTo>
                  <a:cubicBezTo>
                    <a:pt x="4122" y="5854"/>
                    <a:pt x="4149" y="5908"/>
                    <a:pt x="4171" y="5946"/>
                  </a:cubicBezTo>
                  <a:cubicBezTo>
                    <a:pt x="4178" y="5959"/>
                    <a:pt x="4193" y="5965"/>
                    <a:pt x="4206" y="5960"/>
                  </a:cubicBezTo>
                  <a:cubicBezTo>
                    <a:pt x="4219" y="5956"/>
                    <a:pt x="4228" y="5944"/>
                    <a:pt x="4228" y="5931"/>
                  </a:cubicBezTo>
                  <a:cubicBezTo>
                    <a:pt x="4228" y="5930"/>
                    <a:pt x="4228" y="5929"/>
                    <a:pt x="4228" y="5929"/>
                  </a:cubicBezTo>
                  <a:lnTo>
                    <a:pt x="4227" y="5923"/>
                  </a:lnTo>
                  <a:cubicBezTo>
                    <a:pt x="4227" y="5901"/>
                    <a:pt x="4237" y="5884"/>
                    <a:pt x="4259" y="5847"/>
                  </a:cubicBezTo>
                  <a:cubicBezTo>
                    <a:pt x="4278" y="5815"/>
                    <a:pt x="4302" y="5775"/>
                    <a:pt x="4328" y="5710"/>
                  </a:cubicBezTo>
                  <a:cubicBezTo>
                    <a:pt x="4341" y="5680"/>
                    <a:pt x="4347" y="5649"/>
                    <a:pt x="4347" y="5618"/>
                  </a:cubicBezTo>
                  <a:cubicBezTo>
                    <a:pt x="4347" y="5535"/>
                    <a:pt x="4301" y="5474"/>
                    <a:pt x="4271" y="5442"/>
                  </a:cubicBezTo>
                  <a:cubicBezTo>
                    <a:pt x="4341" y="5393"/>
                    <a:pt x="4380" y="5334"/>
                    <a:pt x="4385" y="5268"/>
                  </a:cubicBezTo>
                  <a:cubicBezTo>
                    <a:pt x="4385" y="5268"/>
                    <a:pt x="4386" y="5252"/>
                    <a:pt x="4386" y="5252"/>
                  </a:cubicBezTo>
                  <a:cubicBezTo>
                    <a:pt x="4386" y="5139"/>
                    <a:pt x="4289" y="5041"/>
                    <a:pt x="4259" y="5014"/>
                  </a:cubicBezTo>
                  <a:cubicBezTo>
                    <a:pt x="4250" y="5006"/>
                    <a:pt x="4238" y="5003"/>
                    <a:pt x="4227" y="5008"/>
                  </a:cubicBezTo>
                  <a:cubicBezTo>
                    <a:pt x="4216" y="5012"/>
                    <a:pt x="4208" y="5023"/>
                    <a:pt x="4207" y="5035"/>
                  </a:cubicBezTo>
                  <a:cubicBezTo>
                    <a:pt x="4205" y="5077"/>
                    <a:pt x="4183" y="5130"/>
                    <a:pt x="4149" y="5146"/>
                  </a:cubicBezTo>
                  <a:cubicBezTo>
                    <a:pt x="4119" y="5159"/>
                    <a:pt x="4087" y="5139"/>
                    <a:pt x="4064" y="5120"/>
                  </a:cubicBezTo>
                  <a:cubicBezTo>
                    <a:pt x="4025" y="5085"/>
                    <a:pt x="3947" y="5051"/>
                    <a:pt x="3831" y="5017"/>
                  </a:cubicBezTo>
                  <a:cubicBezTo>
                    <a:pt x="3848" y="5011"/>
                    <a:pt x="3864" y="5004"/>
                    <a:pt x="3879" y="4996"/>
                  </a:cubicBezTo>
                  <a:cubicBezTo>
                    <a:pt x="3950" y="4956"/>
                    <a:pt x="3976" y="4897"/>
                    <a:pt x="3984" y="4873"/>
                  </a:cubicBezTo>
                  <a:cubicBezTo>
                    <a:pt x="3987" y="4862"/>
                    <a:pt x="3985" y="4851"/>
                    <a:pt x="3978" y="4843"/>
                  </a:cubicBezTo>
                  <a:cubicBezTo>
                    <a:pt x="3971" y="4835"/>
                    <a:pt x="3960" y="4831"/>
                    <a:pt x="3949" y="4833"/>
                  </a:cubicBezTo>
                  <a:cubicBezTo>
                    <a:pt x="3842" y="4852"/>
                    <a:pt x="3764" y="4832"/>
                    <a:pt x="3715" y="4810"/>
                  </a:cubicBezTo>
                  <a:cubicBezTo>
                    <a:pt x="3730" y="4792"/>
                    <a:pt x="3745" y="4772"/>
                    <a:pt x="3760" y="4753"/>
                  </a:cubicBezTo>
                  <a:cubicBezTo>
                    <a:pt x="3806" y="4691"/>
                    <a:pt x="3848" y="4625"/>
                    <a:pt x="3887" y="4555"/>
                  </a:cubicBezTo>
                  <a:cubicBezTo>
                    <a:pt x="3900" y="4560"/>
                    <a:pt x="3928" y="4564"/>
                    <a:pt x="3996" y="4555"/>
                  </a:cubicBezTo>
                  <a:cubicBezTo>
                    <a:pt x="4086" y="4568"/>
                    <a:pt x="4166" y="4537"/>
                    <a:pt x="4207" y="4507"/>
                  </a:cubicBezTo>
                  <a:cubicBezTo>
                    <a:pt x="4233" y="4488"/>
                    <a:pt x="4243" y="4455"/>
                    <a:pt x="4238" y="4412"/>
                  </a:cubicBezTo>
                  <a:cubicBezTo>
                    <a:pt x="4239" y="4412"/>
                    <a:pt x="4240" y="4412"/>
                    <a:pt x="4241" y="4412"/>
                  </a:cubicBezTo>
                  <a:cubicBezTo>
                    <a:pt x="4241" y="4412"/>
                    <a:pt x="4241" y="4412"/>
                    <a:pt x="4242" y="4412"/>
                  </a:cubicBezTo>
                  <a:cubicBezTo>
                    <a:pt x="4309" y="4392"/>
                    <a:pt x="4339" y="4326"/>
                    <a:pt x="4334" y="4274"/>
                  </a:cubicBezTo>
                  <a:cubicBezTo>
                    <a:pt x="4332" y="4254"/>
                    <a:pt x="4322" y="4234"/>
                    <a:pt x="4303" y="4214"/>
                  </a:cubicBezTo>
                  <a:cubicBezTo>
                    <a:pt x="4324" y="4193"/>
                    <a:pt x="4336" y="4159"/>
                    <a:pt x="4336" y="4116"/>
                  </a:cubicBezTo>
                  <a:cubicBezTo>
                    <a:pt x="4336" y="4096"/>
                    <a:pt x="4333" y="4076"/>
                    <a:pt x="4328" y="4060"/>
                  </a:cubicBezTo>
                  <a:cubicBezTo>
                    <a:pt x="4312" y="4008"/>
                    <a:pt x="4201" y="3961"/>
                    <a:pt x="4175" y="3956"/>
                  </a:cubicBezTo>
                  <a:cubicBezTo>
                    <a:pt x="4170" y="3954"/>
                    <a:pt x="4153" y="3943"/>
                    <a:pt x="4122" y="3915"/>
                  </a:cubicBezTo>
                  <a:cubicBezTo>
                    <a:pt x="4133" y="3865"/>
                    <a:pt x="4142" y="3816"/>
                    <a:pt x="4151" y="3768"/>
                  </a:cubicBezTo>
                  <a:cubicBezTo>
                    <a:pt x="4186" y="3826"/>
                    <a:pt x="4242" y="3883"/>
                    <a:pt x="4326" y="3907"/>
                  </a:cubicBezTo>
                  <a:cubicBezTo>
                    <a:pt x="4335" y="3910"/>
                    <a:pt x="4345" y="3908"/>
                    <a:pt x="4352" y="3903"/>
                  </a:cubicBezTo>
                  <a:cubicBezTo>
                    <a:pt x="4366" y="3892"/>
                    <a:pt x="4428" y="3843"/>
                    <a:pt x="4447" y="3737"/>
                  </a:cubicBezTo>
                  <a:cubicBezTo>
                    <a:pt x="4489" y="3787"/>
                    <a:pt x="4539" y="3831"/>
                    <a:pt x="4594" y="3867"/>
                  </a:cubicBezTo>
                  <a:cubicBezTo>
                    <a:pt x="4608" y="3876"/>
                    <a:pt x="4626" y="3873"/>
                    <a:pt x="4636" y="3860"/>
                  </a:cubicBezTo>
                  <a:cubicBezTo>
                    <a:pt x="4648" y="3844"/>
                    <a:pt x="4688" y="3783"/>
                    <a:pt x="4688" y="3670"/>
                  </a:cubicBezTo>
                  <a:cubicBezTo>
                    <a:pt x="4688" y="3668"/>
                    <a:pt x="4688" y="3666"/>
                    <a:pt x="4688" y="3664"/>
                  </a:cubicBezTo>
                  <a:cubicBezTo>
                    <a:pt x="4772" y="3744"/>
                    <a:pt x="4866" y="3789"/>
                    <a:pt x="4968" y="3800"/>
                  </a:cubicBezTo>
                  <a:cubicBezTo>
                    <a:pt x="4984" y="3801"/>
                    <a:pt x="4998" y="3791"/>
                    <a:pt x="5001" y="3775"/>
                  </a:cubicBezTo>
                  <a:cubicBezTo>
                    <a:pt x="5004" y="3760"/>
                    <a:pt x="5013" y="3707"/>
                    <a:pt x="5013" y="3643"/>
                  </a:cubicBezTo>
                  <a:cubicBezTo>
                    <a:pt x="5013" y="3636"/>
                    <a:pt x="5013" y="3629"/>
                    <a:pt x="5012" y="3622"/>
                  </a:cubicBezTo>
                  <a:cubicBezTo>
                    <a:pt x="5104" y="3671"/>
                    <a:pt x="5199" y="3695"/>
                    <a:pt x="5294" y="3692"/>
                  </a:cubicBezTo>
                  <a:cubicBezTo>
                    <a:pt x="5308" y="3692"/>
                    <a:pt x="5321" y="3682"/>
                    <a:pt x="5323" y="3667"/>
                  </a:cubicBezTo>
                  <a:cubicBezTo>
                    <a:pt x="5325" y="3659"/>
                    <a:pt x="5327" y="3646"/>
                    <a:pt x="5327" y="3628"/>
                  </a:cubicBezTo>
                  <a:cubicBezTo>
                    <a:pt x="5327" y="3588"/>
                    <a:pt x="5319" y="3531"/>
                    <a:pt x="5285" y="3463"/>
                  </a:cubicBezTo>
                  <a:cubicBezTo>
                    <a:pt x="5366" y="3479"/>
                    <a:pt x="5445" y="3479"/>
                    <a:pt x="5518" y="3463"/>
                  </a:cubicBezTo>
                  <a:cubicBezTo>
                    <a:pt x="5532" y="3460"/>
                    <a:pt x="5542" y="3449"/>
                    <a:pt x="5542" y="3435"/>
                  </a:cubicBezTo>
                  <a:lnTo>
                    <a:pt x="5542" y="3432"/>
                  </a:lnTo>
                  <a:cubicBezTo>
                    <a:pt x="5542" y="3406"/>
                    <a:pt x="5533" y="3326"/>
                    <a:pt x="5436" y="3242"/>
                  </a:cubicBezTo>
                  <a:cubicBezTo>
                    <a:pt x="5536" y="3242"/>
                    <a:pt x="5630" y="3222"/>
                    <a:pt x="5714" y="3181"/>
                  </a:cubicBezTo>
                  <a:cubicBezTo>
                    <a:pt x="5722" y="3177"/>
                    <a:pt x="5728" y="3170"/>
                    <a:pt x="5730" y="3162"/>
                  </a:cubicBezTo>
                  <a:cubicBezTo>
                    <a:pt x="5732" y="3153"/>
                    <a:pt x="5731" y="3144"/>
                    <a:pt x="5726" y="3137"/>
                  </a:cubicBezTo>
                  <a:cubicBezTo>
                    <a:pt x="5714" y="3117"/>
                    <a:pt x="5674" y="3061"/>
                    <a:pt x="5600" y="3010"/>
                  </a:cubicBezTo>
                  <a:cubicBezTo>
                    <a:pt x="5703" y="2999"/>
                    <a:pt x="5781" y="2976"/>
                    <a:pt x="5830" y="2942"/>
                  </a:cubicBezTo>
                  <a:cubicBezTo>
                    <a:pt x="5865" y="2918"/>
                    <a:pt x="5876" y="2894"/>
                    <a:pt x="5880" y="2882"/>
                  </a:cubicBezTo>
                  <a:cubicBezTo>
                    <a:pt x="5881" y="2878"/>
                    <a:pt x="5881" y="2875"/>
                    <a:pt x="5881" y="2872"/>
                  </a:cubicBezTo>
                  <a:cubicBezTo>
                    <a:pt x="5881" y="2865"/>
                    <a:pt x="5879" y="2857"/>
                    <a:pt x="5873" y="2851"/>
                  </a:cubicBezTo>
                  <a:cubicBezTo>
                    <a:pt x="5820" y="2794"/>
                    <a:pt x="5759" y="2758"/>
                    <a:pt x="5703" y="2735"/>
                  </a:cubicBezTo>
                  <a:cubicBezTo>
                    <a:pt x="5842" y="2696"/>
                    <a:pt x="5933" y="2636"/>
                    <a:pt x="5973" y="2556"/>
                  </a:cubicBezTo>
                  <a:cubicBezTo>
                    <a:pt x="5975" y="2552"/>
                    <a:pt x="5976" y="2547"/>
                    <a:pt x="5976" y="2542"/>
                  </a:cubicBezTo>
                  <a:cubicBezTo>
                    <a:pt x="5976" y="2532"/>
                    <a:pt x="5971" y="2523"/>
                    <a:pt x="5963" y="2517"/>
                  </a:cubicBezTo>
                  <a:close/>
                  <a:moveTo>
                    <a:pt x="4385" y="5268"/>
                  </a:moveTo>
                  <a:cubicBezTo>
                    <a:pt x="4385" y="5268"/>
                    <a:pt x="4385" y="5268"/>
                    <a:pt x="4385" y="52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03A563F-DAB6-4974-8A30-CACFE6001E3C}"/>
                </a:ext>
              </a:extLst>
            </p:cNvPr>
            <p:cNvSpPr/>
            <p:nvPr/>
          </p:nvSpPr>
          <p:spPr>
            <a:xfrm>
              <a:off x="0" y="6743700"/>
              <a:ext cx="12192000" cy="114300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Номер слайда 11">
            <a:extLst>
              <a:ext uri="{FF2B5EF4-FFF2-40B4-BE49-F238E27FC236}">
                <a16:creationId xmlns:a16="http://schemas.microsoft.com/office/drawing/2014/main" id="{7E450AAF-9B65-48DD-9A4F-B465D7A0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3</a:t>
            </a:fld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556154-EB1F-4B7F-B317-A344E3017F04}"/>
              </a:ext>
            </a:extLst>
          </p:cNvPr>
          <p:cNvSpPr/>
          <p:nvPr/>
        </p:nvSpPr>
        <p:spPr>
          <a:xfrm>
            <a:off x="658459" y="1353346"/>
            <a:ext cx="7275708" cy="318422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</a:rPr>
              <a:t>ОБОСНОВАНИЕ ВНЕШНЕЙ ГРАНИЦЫ КОНТИНЕНТАЛЬНОГО ШЕЛЬФА В АРКТИКЕ</a:t>
            </a:r>
            <a:endParaRPr lang="ru-RU" sz="1600" b="1" kern="0" dirty="0">
              <a:solidFill>
                <a:srgbClr val="2F5597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5B2F310-5FA2-4390-9B74-61E6B0946613}"/>
              </a:ext>
            </a:extLst>
          </p:cNvPr>
          <p:cNvSpPr/>
          <p:nvPr/>
        </p:nvSpPr>
        <p:spPr>
          <a:xfrm>
            <a:off x="8181975" y="1088082"/>
            <a:ext cx="3707128" cy="5591916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2001 г.</a:t>
            </a:r>
            <a:r>
              <a:rPr lang="ru-RU" sz="1200" kern="0" dirty="0">
                <a:solidFill>
                  <a:srgbClr val="000000"/>
                </a:solidFill>
              </a:rPr>
              <a:t> </a:t>
            </a:r>
            <a:r>
              <a:rPr lang="en-US" sz="1200" kern="0" dirty="0">
                <a:solidFill>
                  <a:srgbClr val="000000"/>
                </a:solidFill>
              </a:rPr>
              <a:t>– </a:t>
            </a:r>
            <a:r>
              <a:rPr lang="ru-RU" sz="1200" kern="0" dirty="0">
                <a:solidFill>
                  <a:srgbClr val="000000"/>
                </a:solidFill>
              </a:rPr>
              <a:t>Заявка подана в Комиссию ООН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2002 г. </a:t>
            </a:r>
            <a:r>
              <a:rPr lang="en-US" sz="1200" kern="0" dirty="0">
                <a:solidFill>
                  <a:srgbClr val="000000"/>
                </a:solidFill>
              </a:rPr>
              <a:t>– </a:t>
            </a:r>
            <a:r>
              <a:rPr lang="ru-RU" sz="1200" kern="0" dirty="0">
                <a:solidFill>
                  <a:srgbClr val="000000"/>
                </a:solidFill>
              </a:rPr>
              <a:t>Комиссия ООН сформулировала замечания по заявке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2005 – 2014 гг. </a:t>
            </a:r>
            <a:r>
              <a:rPr lang="ru-RU" sz="1200" kern="0" dirty="0">
                <a:solidFill>
                  <a:srgbClr val="000000"/>
                </a:solidFill>
              </a:rPr>
              <a:t>– проведение дополнительных работ по обоснованию заявки в Арктике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2015 г.</a:t>
            </a:r>
            <a:r>
              <a:rPr lang="en-US" sz="1200" b="1" kern="0" dirty="0">
                <a:solidFill>
                  <a:srgbClr val="000000"/>
                </a:solidFill>
              </a:rPr>
              <a:t> </a:t>
            </a:r>
            <a:r>
              <a:rPr lang="en-US" sz="1200" kern="0" dirty="0">
                <a:solidFill>
                  <a:srgbClr val="000000"/>
                </a:solidFill>
              </a:rPr>
              <a:t>–</a:t>
            </a:r>
            <a:r>
              <a:rPr lang="ru-RU" sz="1200" kern="0" dirty="0">
                <a:solidFill>
                  <a:srgbClr val="000000"/>
                </a:solidFill>
              </a:rPr>
              <a:t> </a:t>
            </a:r>
            <a:r>
              <a:rPr lang="ru-RU" sz="1200" kern="0" dirty="0">
                <a:solidFill>
                  <a:sysClr val="windowText" lastClr="000000"/>
                </a:solidFill>
              </a:rPr>
              <a:t>анализ возможности проведения дополнительных исследований в 2015 г. </a:t>
            </a:r>
            <a:br>
              <a:rPr lang="ru-RU" sz="1200" kern="0" dirty="0">
                <a:solidFill>
                  <a:sysClr val="windowText" lastClr="000000"/>
                </a:solidFill>
              </a:rPr>
            </a:br>
            <a:r>
              <a:rPr lang="ru-RU" sz="1200" kern="0" dirty="0">
                <a:solidFill>
                  <a:sysClr val="windowText" lastClr="000000"/>
                </a:solidFill>
              </a:rPr>
              <a:t>в районе хребтов Гаккеля и Ломоносова 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3 августа 2015 г. </a:t>
            </a:r>
            <a:r>
              <a:rPr lang="ru-RU" sz="1200" kern="0" dirty="0">
                <a:solidFill>
                  <a:srgbClr val="000000"/>
                </a:solidFill>
              </a:rPr>
              <a:t>– направлена заявка в Комиссию ООН по континентальному шельфу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9 февраля 2016 г.</a:t>
            </a:r>
            <a:r>
              <a:rPr lang="en-US" sz="1200" b="1" kern="0" dirty="0">
                <a:solidFill>
                  <a:srgbClr val="000000"/>
                </a:solidFill>
              </a:rPr>
              <a:t> </a:t>
            </a:r>
            <a:r>
              <a:rPr lang="en-US" sz="1200" kern="0" dirty="0">
                <a:solidFill>
                  <a:srgbClr val="000000"/>
                </a:solidFill>
              </a:rPr>
              <a:t>–</a:t>
            </a:r>
            <a:r>
              <a:rPr lang="ru-RU" sz="1200" kern="0" dirty="0">
                <a:solidFill>
                  <a:srgbClr val="000000"/>
                </a:solidFill>
              </a:rPr>
              <a:t> представлена заявка в Комиссии ООН по континентальному шельфу 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8 – 12 августа 2016 г.</a:t>
            </a:r>
            <a:r>
              <a:rPr lang="ru-RU" sz="1200" kern="0" dirty="0">
                <a:solidFill>
                  <a:srgbClr val="000000"/>
                </a:solidFill>
              </a:rPr>
              <a:t> – проведена презентация заявки  на установление внешней границы континентального шельфа РФ в рамках 41 сессии Комиссии ООН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28 ноября – 2 декабря 2016 г., </a:t>
            </a:r>
            <a:br>
              <a:rPr lang="ru-RU" sz="1200" b="1" kern="0" dirty="0">
                <a:solidFill>
                  <a:srgbClr val="000000"/>
                </a:solidFill>
              </a:rPr>
            </a:br>
            <a:r>
              <a:rPr lang="en-US" sz="1200" b="1" kern="0" dirty="0">
                <a:solidFill>
                  <a:srgbClr val="000000"/>
                </a:solidFill>
              </a:rPr>
              <a:t>III</a:t>
            </a:r>
            <a:r>
              <a:rPr lang="ru-RU" sz="1200" b="1" kern="0" dirty="0">
                <a:solidFill>
                  <a:srgbClr val="000000"/>
                </a:solidFill>
              </a:rPr>
              <a:t> квартал 2017 г.</a:t>
            </a:r>
            <a:r>
              <a:rPr lang="ru-RU" sz="1200" kern="0" dirty="0">
                <a:solidFill>
                  <a:srgbClr val="000000"/>
                </a:solidFill>
              </a:rPr>
              <a:t> – состоялось рассмотрение заявки на подкомиссии 44 сессии Комиссии по границам континентального шельфа </a:t>
            </a:r>
          </a:p>
          <a:p>
            <a:pPr defTabSz="685784" eaLnBrk="1" fontAlgn="auto" hangingPunct="1">
              <a:spcBef>
                <a:spcPts val="0"/>
              </a:spcBef>
              <a:spcAft>
                <a:spcPts val="900"/>
              </a:spcAft>
              <a:buClr>
                <a:prstClr val="black">
                  <a:lumMod val="65000"/>
                  <a:lumOff val="35000"/>
                </a:prstClr>
              </a:buClr>
              <a:buSzPct val="120000"/>
              <a:defRPr/>
            </a:pPr>
            <a:r>
              <a:rPr lang="ru-RU" sz="1200" b="1" kern="0" dirty="0">
                <a:solidFill>
                  <a:srgbClr val="000000"/>
                </a:solidFill>
              </a:rPr>
              <a:t>2017 г.</a:t>
            </a:r>
            <a:r>
              <a:rPr lang="ru-RU" sz="1200" kern="0" dirty="0">
                <a:solidFill>
                  <a:srgbClr val="000000"/>
                </a:solidFill>
              </a:rPr>
              <a:t> – состоялось рассмотрение заявки на заседаниях подкомиссии в рамках 43-45 сессий Комиссии по границам континентального шельфа. Подтверждена правильность расчетов и обоснования 42 точек подножия континентального склона из 44-х представленных</a:t>
            </a:r>
          </a:p>
        </p:txBody>
      </p:sp>
      <p:pic>
        <p:nvPicPr>
          <p:cNvPr id="24" name="Рисунок 23" descr="\\fs.mineral-info.local\Общее\Текущие проекты\Оперативные\2017.03.15 Публичная декларация ФАН на 2017 год (Роснедра)\Оформление\Иллюстрации\Арктика.jpg">
            <a:extLst>
              <a:ext uri="{FF2B5EF4-FFF2-40B4-BE49-F238E27FC236}">
                <a16:creationId xmlns:a16="http://schemas.microsoft.com/office/drawing/2014/main" id="{02E593AA-C937-4923-9BB9-2D2639F710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5" y="1722527"/>
            <a:ext cx="6712618" cy="5019781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1699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11F275-F54A-4F60-B37E-85C717664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47" y="2376712"/>
            <a:ext cx="991019" cy="99101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B16F76-E920-4F19-8433-E4F28259280E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BF9CC4DA-4D3C-40CD-943A-2F5A82C74BDF}"/>
                </a:ext>
              </a:extLst>
            </p:cNvPr>
            <p:cNvSpPr/>
            <p:nvPr/>
          </p:nvSpPr>
          <p:spPr>
            <a:xfrm rot="10800000">
              <a:off x="0" y="-1"/>
              <a:ext cx="12192000" cy="9542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EAA7B067-51B8-44FF-AC3D-24864E7F5084}"/>
                </a:ext>
              </a:extLst>
            </p:cNvPr>
            <p:cNvSpPr/>
            <p:nvPr/>
          </p:nvSpPr>
          <p:spPr>
            <a:xfrm rot="10800000">
              <a:off x="1627832" y="-4"/>
              <a:ext cx="10564165" cy="8667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C2B6C5-D738-4BFF-8263-2F5C6BF69C94}"/>
                </a:ext>
              </a:extLst>
            </p:cNvPr>
            <p:cNvSpPr/>
            <p:nvPr/>
          </p:nvSpPr>
          <p:spPr>
            <a:xfrm>
              <a:off x="2141714" y="121777"/>
              <a:ext cx="967156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Организация работ по воспроизводству минерально-сырьевой базы России </a:t>
              </a:r>
              <a:b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УГЛЕВОДОРОДНОЕ СЫРЬЕ</a:t>
              </a: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4BF52C7-D269-4D8E-8262-CBEBC9CC5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24" y="38878"/>
              <a:ext cx="786886" cy="826604"/>
            </a:xfrm>
            <a:custGeom>
              <a:avLst/>
              <a:gdLst>
                <a:gd name="T0" fmla="*/ 1999 w 5982"/>
                <a:gd name="T1" fmla="*/ 4267 h 6298"/>
                <a:gd name="T2" fmla="*/ 3121 w 5982"/>
                <a:gd name="T3" fmla="*/ 849 h 6298"/>
                <a:gd name="T4" fmla="*/ 2807 w 5982"/>
                <a:gd name="T5" fmla="*/ 652 h 6298"/>
                <a:gd name="T6" fmla="*/ 2923 w 5982"/>
                <a:gd name="T7" fmla="*/ 1052 h 6298"/>
                <a:gd name="T8" fmla="*/ 3032 w 5982"/>
                <a:gd name="T9" fmla="*/ 176 h 6298"/>
                <a:gd name="T10" fmla="*/ 3219 w 5982"/>
                <a:gd name="T11" fmla="*/ 537 h 6298"/>
                <a:gd name="T12" fmla="*/ 3178 w 5982"/>
                <a:gd name="T13" fmla="*/ 644 h 6298"/>
                <a:gd name="T14" fmla="*/ 2933 w 5982"/>
                <a:gd name="T15" fmla="*/ 1038 h 6298"/>
                <a:gd name="T16" fmla="*/ 3017 w 5982"/>
                <a:gd name="T17" fmla="*/ 1021 h 6298"/>
                <a:gd name="T18" fmla="*/ 2837 w 5982"/>
                <a:gd name="T19" fmla="*/ 580 h 6298"/>
                <a:gd name="T20" fmla="*/ 3440 w 5982"/>
                <a:gd name="T21" fmla="*/ 5368 h 6298"/>
                <a:gd name="T22" fmla="*/ 3778 w 5982"/>
                <a:gd name="T23" fmla="*/ 5899 h 6298"/>
                <a:gd name="T24" fmla="*/ 2454 w 5982"/>
                <a:gd name="T25" fmla="*/ 4964 h 6298"/>
                <a:gd name="T26" fmla="*/ 4146 w 5982"/>
                <a:gd name="T27" fmla="*/ 1367 h 6298"/>
                <a:gd name="T28" fmla="*/ 3995 w 5982"/>
                <a:gd name="T29" fmla="*/ 1062 h 6298"/>
                <a:gd name="T30" fmla="*/ 3823 w 5982"/>
                <a:gd name="T31" fmla="*/ 1181 h 6298"/>
                <a:gd name="T32" fmla="*/ 4191 w 5982"/>
                <a:gd name="T33" fmla="*/ 1233 h 6298"/>
                <a:gd name="T34" fmla="*/ 3773 w 5982"/>
                <a:gd name="T35" fmla="*/ 989 h 6298"/>
                <a:gd name="T36" fmla="*/ 3809 w 5982"/>
                <a:gd name="T37" fmla="*/ 1199 h 6298"/>
                <a:gd name="T38" fmla="*/ 3903 w 5982"/>
                <a:gd name="T39" fmla="*/ 1166 h 6298"/>
                <a:gd name="T40" fmla="*/ 3897 w 5982"/>
                <a:gd name="T41" fmla="*/ 1155 h 6298"/>
                <a:gd name="T42" fmla="*/ 3899 w 5982"/>
                <a:gd name="T43" fmla="*/ 1304 h 6298"/>
                <a:gd name="T44" fmla="*/ 3731 w 5982"/>
                <a:gd name="T45" fmla="*/ 1228 h 6298"/>
                <a:gd name="T46" fmla="*/ 3642 w 5982"/>
                <a:gd name="T47" fmla="*/ 2544 h 6298"/>
                <a:gd name="T48" fmla="*/ 3185 w 5982"/>
                <a:gd name="T49" fmla="*/ 2169 h 6298"/>
                <a:gd name="T50" fmla="*/ 3453 w 5982"/>
                <a:gd name="T51" fmla="*/ 2503 h 6298"/>
                <a:gd name="T52" fmla="*/ 3474 w 5982"/>
                <a:gd name="T53" fmla="*/ 2191 h 6298"/>
                <a:gd name="T54" fmla="*/ 3199 w 5982"/>
                <a:gd name="T55" fmla="*/ 1209 h 6298"/>
                <a:gd name="T56" fmla="*/ 5021 w 5982"/>
                <a:gd name="T57" fmla="*/ 1334 h 6298"/>
                <a:gd name="T58" fmla="*/ 4947 w 5982"/>
                <a:gd name="T59" fmla="*/ 1220 h 6298"/>
                <a:gd name="T60" fmla="*/ 4434 w 5982"/>
                <a:gd name="T61" fmla="*/ 2400 h 6298"/>
                <a:gd name="T62" fmla="*/ 4909 w 5982"/>
                <a:gd name="T63" fmla="*/ 2930 h 6298"/>
                <a:gd name="T64" fmla="*/ 4285 w 5982"/>
                <a:gd name="T65" fmla="*/ 3202 h 6298"/>
                <a:gd name="T66" fmla="*/ 4656 w 5982"/>
                <a:gd name="T67" fmla="*/ 3181 h 6298"/>
                <a:gd name="T68" fmla="*/ 5028 w 5982"/>
                <a:gd name="T69" fmla="*/ 2076 h 6298"/>
                <a:gd name="T70" fmla="*/ 1864 w 5982"/>
                <a:gd name="T71" fmla="*/ 4388 h 6298"/>
                <a:gd name="T72" fmla="*/ 2289 w 5982"/>
                <a:gd name="T73" fmla="*/ 1303 h 6298"/>
                <a:gd name="T74" fmla="*/ 2141 w 5982"/>
                <a:gd name="T75" fmla="*/ 976 h 6298"/>
                <a:gd name="T76" fmla="*/ 2183 w 5982"/>
                <a:gd name="T77" fmla="*/ 1204 h 6298"/>
                <a:gd name="T78" fmla="*/ 2174 w 5982"/>
                <a:gd name="T79" fmla="*/ 1200 h 6298"/>
                <a:gd name="T80" fmla="*/ 2114 w 5982"/>
                <a:gd name="T81" fmla="*/ 1219 h 6298"/>
                <a:gd name="T82" fmla="*/ 2086 w 5982"/>
                <a:gd name="T83" fmla="*/ 1018 h 6298"/>
                <a:gd name="T84" fmla="*/ 1994 w 5982"/>
                <a:gd name="T85" fmla="*/ 1134 h 6298"/>
                <a:gd name="T86" fmla="*/ 2004 w 5982"/>
                <a:gd name="T87" fmla="*/ 1186 h 6298"/>
                <a:gd name="T88" fmla="*/ 1891 w 5982"/>
                <a:gd name="T89" fmla="*/ 1301 h 6298"/>
                <a:gd name="T90" fmla="*/ 2357 w 5982"/>
                <a:gd name="T91" fmla="*/ 2797 h 6298"/>
                <a:gd name="T92" fmla="*/ 1797 w 5982"/>
                <a:gd name="T93" fmla="*/ 1465 h 6298"/>
                <a:gd name="T94" fmla="*/ 2542 w 5982"/>
                <a:gd name="T95" fmla="*/ 2033 h 6298"/>
                <a:gd name="T96" fmla="*/ 2748 w 5982"/>
                <a:gd name="T97" fmla="*/ 1761 h 6298"/>
                <a:gd name="T98" fmla="*/ 2050 w 5982"/>
                <a:gd name="T99" fmla="*/ 1401 h 6298"/>
                <a:gd name="T100" fmla="*/ 1016 w 5982"/>
                <a:gd name="T101" fmla="*/ 1222 h 6298"/>
                <a:gd name="T102" fmla="*/ 934 w 5982"/>
                <a:gd name="T103" fmla="*/ 1038 h 6298"/>
                <a:gd name="T104" fmla="*/ 754 w 5982"/>
                <a:gd name="T105" fmla="*/ 3434 h 6298"/>
                <a:gd name="T106" fmla="*/ 1603 w 5982"/>
                <a:gd name="T107" fmla="*/ 3004 h 6298"/>
                <a:gd name="T108" fmla="*/ 507 w 5982"/>
                <a:gd name="T109" fmla="*/ 2355 h 6298"/>
                <a:gd name="T110" fmla="*/ 354 w 5982"/>
                <a:gd name="T111" fmla="*/ 2590 h 6298"/>
                <a:gd name="T112" fmla="*/ 1271 w 5982"/>
                <a:gd name="T113" fmla="*/ 3094 h 6298"/>
                <a:gd name="T114" fmla="*/ 4561 w 5982"/>
                <a:gd name="T115" fmla="*/ 1249 h 6298"/>
                <a:gd name="T116" fmla="*/ 1357 w 5982"/>
                <a:gd name="T117" fmla="*/ 1344 h 6298"/>
                <a:gd name="T118" fmla="*/ 1003 w 5982"/>
                <a:gd name="T119" fmla="*/ 1417 h 6298"/>
                <a:gd name="T120" fmla="*/ 3439 w 5982"/>
                <a:gd name="T121" fmla="*/ 1129 h 6298"/>
                <a:gd name="T122" fmla="*/ 2444 w 5982"/>
                <a:gd name="T123" fmla="*/ 1116 h 6298"/>
                <a:gd name="T124" fmla="*/ 1656 w 5982"/>
                <a:gd name="T125" fmla="*/ 3911 h 6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2" h="6298">
                  <a:moveTo>
                    <a:pt x="4895" y="1672"/>
                  </a:moveTo>
                  <a:cubicBezTo>
                    <a:pt x="4894" y="1670"/>
                    <a:pt x="4892" y="1667"/>
                    <a:pt x="4891" y="1665"/>
                  </a:cubicBezTo>
                  <a:cubicBezTo>
                    <a:pt x="4891" y="1665"/>
                    <a:pt x="4891" y="1664"/>
                    <a:pt x="4890" y="1664"/>
                  </a:cubicBezTo>
                  <a:cubicBezTo>
                    <a:pt x="4922" y="1644"/>
                    <a:pt x="4937" y="1616"/>
                    <a:pt x="4943" y="1591"/>
                  </a:cubicBezTo>
                  <a:cubicBezTo>
                    <a:pt x="4947" y="1578"/>
                    <a:pt x="4949" y="1563"/>
                    <a:pt x="4949" y="1547"/>
                  </a:cubicBezTo>
                  <a:cubicBezTo>
                    <a:pt x="4949" y="1498"/>
                    <a:pt x="4928" y="1436"/>
                    <a:pt x="4907" y="1420"/>
                  </a:cubicBezTo>
                  <a:cubicBezTo>
                    <a:pt x="4904" y="1418"/>
                    <a:pt x="4901" y="1413"/>
                    <a:pt x="4898" y="1407"/>
                  </a:cubicBezTo>
                  <a:cubicBezTo>
                    <a:pt x="4920" y="1414"/>
                    <a:pt x="4947" y="1416"/>
                    <a:pt x="4978" y="1412"/>
                  </a:cubicBezTo>
                  <a:cubicBezTo>
                    <a:pt x="5005" y="1409"/>
                    <a:pt x="5025" y="1412"/>
                    <a:pt x="5036" y="1421"/>
                  </a:cubicBezTo>
                  <a:cubicBezTo>
                    <a:pt x="5037" y="1421"/>
                    <a:pt x="5038" y="1422"/>
                    <a:pt x="5039" y="1423"/>
                  </a:cubicBezTo>
                  <a:cubicBezTo>
                    <a:pt x="5040" y="1424"/>
                    <a:pt x="5040" y="1425"/>
                    <a:pt x="5041" y="1425"/>
                  </a:cubicBezTo>
                  <a:cubicBezTo>
                    <a:pt x="5043" y="1429"/>
                    <a:pt x="5045" y="1433"/>
                    <a:pt x="5046" y="1438"/>
                  </a:cubicBezTo>
                  <a:cubicBezTo>
                    <a:pt x="5049" y="1451"/>
                    <a:pt x="5059" y="1461"/>
                    <a:pt x="5073" y="1462"/>
                  </a:cubicBezTo>
                  <a:cubicBezTo>
                    <a:pt x="5076" y="1463"/>
                    <a:pt x="5079" y="1462"/>
                    <a:pt x="5082" y="1462"/>
                  </a:cubicBezTo>
                  <a:cubicBezTo>
                    <a:pt x="5007" y="1555"/>
                    <a:pt x="4936" y="1630"/>
                    <a:pt x="4895" y="1672"/>
                  </a:cubicBezTo>
                  <a:close/>
                  <a:moveTo>
                    <a:pt x="2881" y="3896"/>
                  </a:moveTo>
                  <a:lnTo>
                    <a:pt x="2908" y="3870"/>
                  </a:lnTo>
                  <a:lnTo>
                    <a:pt x="2992" y="3789"/>
                  </a:lnTo>
                  <a:lnTo>
                    <a:pt x="3019" y="3762"/>
                  </a:lnTo>
                  <a:lnTo>
                    <a:pt x="3314" y="3477"/>
                  </a:lnTo>
                  <a:cubicBezTo>
                    <a:pt x="3250" y="3411"/>
                    <a:pt x="3146" y="3306"/>
                    <a:pt x="3146" y="3305"/>
                  </a:cubicBezTo>
                  <a:lnTo>
                    <a:pt x="3137" y="3293"/>
                  </a:lnTo>
                  <a:lnTo>
                    <a:pt x="3242" y="3183"/>
                  </a:lnTo>
                  <a:lnTo>
                    <a:pt x="3256" y="3194"/>
                  </a:lnTo>
                  <a:cubicBezTo>
                    <a:pt x="3256" y="3195"/>
                    <a:pt x="3332" y="3257"/>
                    <a:pt x="3392" y="3310"/>
                  </a:cubicBezTo>
                  <a:lnTo>
                    <a:pt x="3438" y="3357"/>
                  </a:lnTo>
                  <a:lnTo>
                    <a:pt x="3452" y="3343"/>
                  </a:lnTo>
                  <a:lnTo>
                    <a:pt x="3486" y="3376"/>
                  </a:lnTo>
                  <a:lnTo>
                    <a:pt x="3519" y="3409"/>
                  </a:lnTo>
                  <a:lnTo>
                    <a:pt x="3505" y="3424"/>
                  </a:lnTo>
                  <a:lnTo>
                    <a:pt x="3552" y="3470"/>
                  </a:lnTo>
                  <a:cubicBezTo>
                    <a:pt x="3605" y="3530"/>
                    <a:pt x="3667" y="3605"/>
                    <a:pt x="3668" y="3606"/>
                  </a:cubicBezTo>
                  <a:lnTo>
                    <a:pt x="3678" y="3620"/>
                  </a:lnTo>
                  <a:lnTo>
                    <a:pt x="3569" y="3725"/>
                  </a:lnTo>
                  <a:lnTo>
                    <a:pt x="3557" y="3716"/>
                  </a:lnTo>
                  <a:cubicBezTo>
                    <a:pt x="3556" y="3716"/>
                    <a:pt x="3451" y="3612"/>
                    <a:pt x="3385" y="3548"/>
                  </a:cubicBezTo>
                  <a:lnTo>
                    <a:pt x="3101" y="3841"/>
                  </a:lnTo>
                  <a:lnTo>
                    <a:pt x="3074" y="3869"/>
                  </a:lnTo>
                  <a:lnTo>
                    <a:pt x="2991" y="3955"/>
                  </a:lnTo>
                  <a:lnTo>
                    <a:pt x="2964" y="3982"/>
                  </a:lnTo>
                  <a:lnTo>
                    <a:pt x="2964" y="3982"/>
                  </a:lnTo>
                  <a:lnTo>
                    <a:pt x="2560" y="4400"/>
                  </a:lnTo>
                  <a:lnTo>
                    <a:pt x="2511" y="4351"/>
                  </a:lnTo>
                  <a:lnTo>
                    <a:pt x="2462" y="4302"/>
                  </a:lnTo>
                  <a:lnTo>
                    <a:pt x="2881" y="3896"/>
                  </a:lnTo>
                  <a:close/>
                  <a:moveTo>
                    <a:pt x="2882" y="3842"/>
                  </a:moveTo>
                  <a:lnTo>
                    <a:pt x="2597" y="3548"/>
                  </a:lnTo>
                  <a:cubicBezTo>
                    <a:pt x="2531" y="3612"/>
                    <a:pt x="2426" y="3716"/>
                    <a:pt x="2425" y="3716"/>
                  </a:cubicBezTo>
                  <a:lnTo>
                    <a:pt x="2412" y="3725"/>
                  </a:lnTo>
                  <a:lnTo>
                    <a:pt x="2303" y="3620"/>
                  </a:lnTo>
                  <a:lnTo>
                    <a:pt x="2314" y="3606"/>
                  </a:lnTo>
                  <a:cubicBezTo>
                    <a:pt x="2315" y="3605"/>
                    <a:pt x="2377" y="3530"/>
                    <a:pt x="2430" y="3470"/>
                  </a:cubicBezTo>
                  <a:lnTo>
                    <a:pt x="2477" y="3424"/>
                  </a:lnTo>
                  <a:lnTo>
                    <a:pt x="2463" y="3409"/>
                  </a:lnTo>
                  <a:lnTo>
                    <a:pt x="2496" y="3376"/>
                  </a:lnTo>
                  <a:lnTo>
                    <a:pt x="2530" y="3342"/>
                  </a:lnTo>
                  <a:lnTo>
                    <a:pt x="2548" y="3359"/>
                  </a:lnTo>
                  <a:cubicBezTo>
                    <a:pt x="2573" y="3340"/>
                    <a:pt x="2593" y="3327"/>
                    <a:pt x="2620" y="3311"/>
                  </a:cubicBezTo>
                  <a:lnTo>
                    <a:pt x="2652" y="3291"/>
                  </a:lnTo>
                  <a:cubicBezTo>
                    <a:pt x="2716" y="3251"/>
                    <a:pt x="2862" y="3243"/>
                    <a:pt x="2868" y="3243"/>
                  </a:cubicBezTo>
                  <a:lnTo>
                    <a:pt x="2921" y="3240"/>
                  </a:lnTo>
                  <a:lnTo>
                    <a:pt x="2881" y="3275"/>
                  </a:lnTo>
                  <a:cubicBezTo>
                    <a:pt x="2880" y="3277"/>
                    <a:pt x="2744" y="3400"/>
                    <a:pt x="2669" y="3476"/>
                  </a:cubicBezTo>
                  <a:lnTo>
                    <a:pt x="2964" y="3762"/>
                  </a:lnTo>
                  <a:lnTo>
                    <a:pt x="2882" y="3842"/>
                  </a:lnTo>
                  <a:close/>
                  <a:moveTo>
                    <a:pt x="3017" y="3982"/>
                  </a:moveTo>
                  <a:lnTo>
                    <a:pt x="3102" y="3895"/>
                  </a:lnTo>
                  <a:lnTo>
                    <a:pt x="3521" y="4301"/>
                  </a:lnTo>
                  <a:lnTo>
                    <a:pt x="3472" y="4351"/>
                  </a:lnTo>
                  <a:lnTo>
                    <a:pt x="3422" y="4400"/>
                  </a:lnTo>
                  <a:lnTo>
                    <a:pt x="3017" y="3982"/>
                  </a:lnTo>
                  <a:close/>
                  <a:moveTo>
                    <a:pt x="4053" y="3100"/>
                  </a:moveTo>
                  <a:cubicBezTo>
                    <a:pt x="3523" y="3000"/>
                    <a:pt x="3162" y="2707"/>
                    <a:pt x="2992" y="2540"/>
                  </a:cubicBezTo>
                  <a:cubicBezTo>
                    <a:pt x="2823" y="2707"/>
                    <a:pt x="2461" y="3000"/>
                    <a:pt x="1932" y="3100"/>
                  </a:cubicBezTo>
                  <a:cubicBezTo>
                    <a:pt x="1931" y="3125"/>
                    <a:pt x="1931" y="3149"/>
                    <a:pt x="1931" y="3173"/>
                  </a:cubicBezTo>
                  <a:cubicBezTo>
                    <a:pt x="1931" y="3361"/>
                    <a:pt x="1947" y="3648"/>
                    <a:pt x="2023" y="3952"/>
                  </a:cubicBezTo>
                  <a:cubicBezTo>
                    <a:pt x="2060" y="4099"/>
                    <a:pt x="2106" y="4234"/>
                    <a:pt x="2162" y="4356"/>
                  </a:cubicBezTo>
                  <a:lnTo>
                    <a:pt x="2164" y="4354"/>
                  </a:lnTo>
                  <a:lnTo>
                    <a:pt x="2163" y="4359"/>
                  </a:lnTo>
                  <a:cubicBezTo>
                    <a:pt x="2340" y="4744"/>
                    <a:pt x="2610" y="5005"/>
                    <a:pt x="2972" y="5138"/>
                  </a:cubicBezTo>
                  <a:cubicBezTo>
                    <a:pt x="2972" y="5138"/>
                    <a:pt x="2973" y="5138"/>
                    <a:pt x="2974" y="5139"/>
                  </a:cubicBezTo>
                  <a:cubicBezTo>
                    <a:pt x="2974" y="5139"/>
                    <a:pt x="2975" y="5139"/>
                    <a:pt x="2976" y="5139"/>
                  </a:cubicBezTo>
                  <a:cubicBezTo>
                    <a:pt x="2981" y="5141"/>
                    <a:pt x="2987" y="5143"/>
                    <a:pt x="2992" y="5145"/>
                  </a:cubicBezTo>
                  <a:cubicBezTo>
                    <a:pt x="2998" y="5143"/>
                    <a:pt x="3003" y="5141"/>
                    <a:pt x="3009" y="5139"/>
                  </a:cubicBezTo>
                  <a:cubicBezTo>
                    <a:pt x="3010" y="5139"/>
                    <a:pt x="3010" y="5139"/>
                    <a:pt x="3011" y="5139"/>
                  </a:cubicBezTo>
                  <a:cubicBezTo>
                    <a:pt x="3012" y="5138"/>
                    <a:pt x="3012" y="5138"/>
                    <a:pt x="3013" y="5138"/>
                  </a:cubicBezTo>
                  <a:cubicBezTo>
                    <a:pt x="3374" y="5005"/>
                    <a:pt x="3644" y="4745"/>
                    <a:pt x="3821" y="4361"/>
                  </a:cubicBezTo>
                  <a:cubicBezTo>
                    <a:pt x="3820" y="4359"/>
                    <a:pt x="3820" y="4357"/>
                    <a:pt x="3819" y="4356"/>
                  </a:cubicBezTo>
                  <a:lnTo>
                    <a:pt x="3817" y="4350"/>
                  </a:lnTo>
                  <a:lnTo>
                    <a:pt x="3822" y="4354"/>
                  </a:lnTo>
                  <a:cubicBezTo>
                    <a:pt x="3823" y="4354"/>
                    <a:pt x="3823" y="4354"/>
                    <a:pt x="3824" y="4354"/>
                  </a:cubicBezTo>
                  <a:cubicBezTo>
                    <a:pt x="3879" y="4233"/>
                    <a:pt x="3925" y="4099"/>
                    <a:pt x="3962" y="3952"/>
                  </a:cubicBezTo>
                  <a:cubicBezTo>
                    <a:pt x="4038" y="3648"/>
                    <a:pt x="4054" y="3361"/>
                    <a:pt x="4054" y="3173"/>
                  </a:cubicBezTo>
                  <a:cubicBezTo>
                    <a:pt x="4054" y="3148"/>
                    <a:pt x="4053" y="3124"/>
                    <a:pt x="4053" y="3100"/>
                  </a:cubicBezTo>
                  <a:close/>
                  <a:moveTo>
                    <a:pt x="2980" y="5046"/>
                  </a:moveTo>
                  <a:cubicBezTo>
                    <a:pt x="2645" y="4923"/>
                    <a:pt x="2392" y="4680"/>
                    <a:pt x="2228" y="4322"/>
                  </a:cubicBezTo>
                  <a:cubicBezTo>
                    <a:pt x="2174" y="4205"/>
                    <a:pt x="2131" y="4078"/>
                    <a:pt x="2097" y="3942"/>
                  </a:cubicBezTo>
                  <a:cubicBezTo>
                    <a:pt x="2025" y="3656"/>
                    <a:pt x="2010" y="3387"/>
                    <a:pt x="2010" y="3211"/>
                  </a:cubicBezTo>
                  <a:cubicBezTo>
                    <a:pt x="2010" y="3193"/>
                    <a:pt x="2011" y="3176"/>
                    <a:pt x="2011" y="3158"/>
                  </a:cubicBezTo>
                  <a:cubicBezTo>
                    <a:pt x="2494" y="3063"/>
                    <a:pt x="2828" y="2800"/>
                    <a:pt x="2992" y="2641"/>
                  </a:cubicBezTo>
                  <a:cubicBezTo>
                    <a:pt x="3156" y="2800"/>
                    <a:pt x="3491" y="3063"/>
                    <a:pt x="3974" y="3158"/>
                  </a:cubicBezTo>
                  <a:cubicBezTo>
                    <a:pt x="3974" y="3176"/>
                    <a:pt x="3974" y="3193"/>
                    <a:pt x="3974" y="3211"/>
                  </a:cubicBezTo>
                  <a:cubicBezTo>
                    <a:pt x="3974" y="3387"/>
                    <a:pt x="3959" y="3657"/>
                    <a:pt x="3888" y="3942"/>
                  </a:cubicBezTo>
                  <a:cubicBezTo>
                    <a:pt x="3854" y="4077"/>
                    <a:pt x="3811" y="4202"/>
                    <a:pt x="3760" y="4315"/>
                  </a:cubicBezTo>
                  <a:cubicBezTo>
                    <a:pt x="3758" y="4317"/>
                    <a:pt x="3756" y="4321"/>
                    <a:pt x="3755" y="4326"/>
                  </a:cubicBezTo>
                  <a:cubicBezTo>
                    <a:pt x="3591" y="4682"/>
                    <a:pt x="3338" y="4924"/>
                    <a:pt x="3005" y="5046"/>
                  </a:cubicBezTo>
                  <a:lnTo>
                    <a:pt x="2992" y="5051"/>
                  </a:lnTo>
                  <a:lnTo>
                    <a:pt x="2980" y="5046"/>
                  </a:lnTo>
                  <a:close/>
                  <a:moveTo>
                    <a:pt x="2083" y="4471"/>
                  </a:moveTo>
                  <a:cubicBezTo>
                    <a:pt x="2084" y="4471"/>
                    <a:pt x="2085" y="4471"/>
                    <a:pt x="2086" y="4470"/>
                  </a:cubicBezTo>
                  <a:cubicBezTo>
                    <a:pt x="2087" y="4470"/>
                    <a:pt x="2087" y="4470"/>
                    <a:pt x="2088" y="4470"/>
                  </a:cubicBezTo>
                  <a:cubicBezTo>
                    <a:pt x="2089" y="4470"/>
                    <a:pt x="2089" y="4469"/>
                    <a:pt x="2090" y="4469"/>
                  </a:cubicBezTo>
                  <a:cubicBezTo>
                    <a:pt x="2125" y="4456"/>
                    <a:pt x="2147" y="4396"/>
                    <a:pt x="2157" y="4364"/>
                  </a:cubicBezTo>
                  <a:cubicBezTo>
                    <a:pt x="2126" y="4385"/>
                    <a:pt x="2080" y="4395"/>
                    <a:pt x="2056" y="4399"/>
                  </a:cubicBezTo>
                  <a:cubicBezTo>
                    <a:pt x="2055" y="4399"/>
                    <a:pt x="2055" y="4399"/>
                    <a:pt x="2054" y="4399"/>
                  </a:cubicBezTo>
                  <a:cubicBezTo>
                    <a:pt x="2053" y="4399"/>
                    <a:pt x="2053" y="4399"/>
                    <a:pt x="2052" y="4399"/>
                  </a:cubicBezTo>
                  <a:cubicBezTo>
                    <a:pt x="2052" y="4399"/>
                    <a:pt x="2052" y="4399"/>
                    <a:pt x="2052" y="4399"/>
                  </a:cubicBezTo>
                  <a:cubicBezTo>
                    <a:pt x="2047" y="4400"/>
                    <a:pt x="2044" y="4401"/>
                    <a:pt x="2042" y="4401"/>
                  </a:cubicBezTo>
                  <a:cubicBezTo>
                    <a:pt x="2040" y="4404"/>
                    <a:pt x="2037" y="4414"/>
                    <a:pt x="2037" y="4427"/>
                  </a:cubicBezTo>
                  <a:cubicBezTo>
                    <a:pt x="2037" y="4432"/>
                    <a:pt x="2038" y="4436"/>
                    <a:pt x="2038" y="4440"/>
                  </a:cubicBezTo>
                  <a:cubicBezTo>
                    <a:pt x="2041" y="4449"/>
                    <a:pt x="2063" y="4463"/>
                    <a:pt x="2083" y="4471"/>
                  </a:cubicBezTo>
                  <a:close/>
                  <a:moveTo>
                    <a:pt x="1949" y="4305"/>
                  </a:moveTo>
                  <a:cubicBezTo>
                    <a:pt x="1963" y="4337"/>
                    <a:pt x="1995" y="4335"/>
                    <a:pt x="2001" y="4334"/>
                  </a:cubicBezTo>
                  <a:cubicBezTo>
                    <a:pt x="2009" y="4334"/>
                    <a:pt x="2016" y="4333"/>
                    <a:pt x="2022" y="4331"/>
                  </a:cubicBezTo>
                  <a:cubicBezTo>
                    <a:pt x="2023" y="4330"/>
                    <a:pt x="2023" y="4330"/>
                    <a:pt x="2024" y="4330"/>
                  </a:cubicBezTo>
                  <a:cubicBezTo>
                    <a:pt x="2025" y="4330"/>
                    <a:pt x="2025" y="4329"/>
                    <a:pt x="2026" y="4329"/>
                  </a:cubicBezTo>
                  <a:cubicBezTo>
                    <a:pt x="2057" y="4315"/>
                    <a:pt x="2072" y="4275"/>
                    <a:pt x="2078" y="4253"/>
                  </a:cubicBezTo>
                  <a:cubicBezTo>
                    <a:pt x="2055" y="4267"/>
                    <a:pt x="2025" y="4268"/>
                    <a:pt x="2002" y="4267"/>
                  </a:cubicBezTo>
                  <a:cubicBezTo>
                    <a:pt x="2001" y="4267"/>
                    <a:pt x="2000" y="4267"/>
                    <a:pt x="1999" y="4267"/>
                  </a:cubicBezTo>
                  <a:cubicBezTo>
                    <a:pt x="1999" y="4267"/>
                    <a:pt x="1998" y="4267"/>
                    <a:pt x="1997" y="4267"/>
                  </a:cubicBezTo>
                  <a:cubicBezTo>
                    <a:pt x="1994" y="4267"/>
                    <a:pt x="1990" y="4267"/>
                    <a:pt x="1987" y="4267"/>
                  </a:cubicBezTo>
                  <a:cubicBezTo>
                    <a:pt x="1973" y="4266"/>
                    <a:pt x="1956" y="4265"/>
                    <a:pt x="1952" y="4269"/>
                  </a:cubicBezTo>
                  <a:cubicBezTo>
                    <a:pt x="1942" y="4278"/>
                    <a:pt x="1948" y="4301"/>
                    <a:pt x="1949" y="4305"/>
                  </a:cubicBezTo>
                  <a:close/>
                  <a:moveTo>
                    <a:pt x="2004" y="4156"/>
                  </a:moveTo>
                  <a:cubicBezTo>
                    <a:pt x="2027" y="4139"/>
                    <a:pt x="2036" y="4108"/>
                    <a:pt x="2039" y="4092"/>
                  </a:cubicBezTo>
                  <a:cubicBezTo>
                    <a:pt x="1994" y="4106"/>
                    <a:pt x="1963" y="4106"/>
                    <a:pt x="1946" y="4104"/>
                  </a:cubicBezTo>
                  <a:cubicBezTo>
                    <a:pt x="1945" y="4104"/>
                    <a:pt x="1945" y="4104"/>
                    <a:pt x="1944" y="4104"/>
                  </a:cubicBezTo>
                  <a:cubicBezTo>
                    <a:pt x="1943" y="4104"/>
                    <a:pt x="1942" y="4104"/>
                    <a:pt x="1942" y="4104"/>
                  </a:cubicBezTo>
                  <a:cubicBezTo>
                    <a:pt x="1936" y="4103"/>
                    <a:pt x="1933" y="4102"/>
                    <a:pt x="1932" y="4102"/>
                  </a:cubicBezTo>
                  <a:cubicBezTo>
                    <a:pt x="1930" y="4104"/>
                    <a:pt x="1926" y="4110"/>
                    <a:pt x="1919" y="4126"/>
                  </a:cubicBezTo>
                  <a:cubicBezTo>
                    <a:pt x="1917" y="4131"/>
                    <a:pt x="1916" y="4135"/>
                    <a:pt x="1916" y="4139"/>
                  </a:cubicBezTo>
                  <a:cubicBezTo>
                    <a:pt x="1916" y="4142"/>
                    <a:pt x="1917" y="4145"/>
                    <a:pt x="1918" y="4148"/>
                  </a:cubicBezTo>
                  <a:cubicBezTo>
                    <a:pt x="1925" y="4161"/>
                    <a:pt x="1945" y="4167"/>
                    <a:pt x="1947" y="4168"/>
                  </a:cubicBezTo>
                  <a:cubicBezTo>
                    <a:pt x="1952" y="4168"/>
                    <a:pt x="1957" y="4169"/>
                    <a:pt x="1962" y="4169"/>
                  </a:cubicBezTo>
                  <a:cubicBezTo>
                    <a:pt x="1963" y="4169"/>
                    <a:pt x="1964" y="4169"/>
                    <a:pt x="1964" y="4169"/>
                  </a:cubicBezTo>
                  <a:cubicBezTo>
                    <a:pt x="1965" y="4169"/>
                    <a:pt x="1966" y="4169"/>
                    <a:pt x="1967" y="4169"/>
                  </a:cubicBezTo>
                  <a:cubicBezTo>
                    <a:pt x="1981" y="4168"/>
                    <a:pt x="1993" y="4164"/>
                    <a:pt x="2004" y="4156"/>
                  </a:cubicBezTo>
                  <a:close/>
                  <a:moveTo>
                    <a:pt x="3825" y="4360"/>
                  </a:moveTo>
                  <a:cubicBezTo>
                    <a:pt x="3825" y="4360"/>
                    <a:pt x="3825" y="4361"/>
                    <a:pt x="3825" y="4361"/>
                  </a:cubicBezTo>
                  <a:cubicBezTo>
                    <a:pt x="3835" y="4394"/>
                    <a:pt x="3859" y="4457"/>
                    <a:pt x="3896" y="4466"/>
                  </a:cubicBezTo>
                  <a:cubicBezTo>
                    <a:pt x="3897" y="4466"/>
                    <a:pt x="3897" y="4467"/>
                    <a:pt x="3898" y="4467"/>
                  </a:cubicBezTo>
                  <a:cubicBezTo>
                    <a:pt x="3898" y="4467"/>
                    <a:pt x="3898" y="4467"/>
                    <a:pt x="3898" y="4467"/>
                  </a:cubicBezTo>
                  <a:cubicBezTo>
                    <a:pt x="3899" y="4466"/>
                    <a:pt x="3900" y="4466"/>
                    <a:pt x="3901" y="4466"/>
                  </a:cubicBezTo>
                  <a:cubicBezTo>
                    <a:pt x="3921" y="4457"/>
                    <a:pt x="3941" y="4445"/>
                    <a:pt x="3943" y="4436"/>
                  </a:cubicBezTo>
                  <a:cubicBezTo>
                    <a:pt x="3944" y="4432"/>
                    <a:pt x="3945" y="4428"/>
                    <a:pt x="3945" y="4423"/>
                  </a:cubicBezTo>
                  <a:cubicBezTo>
                    <a:pt x="3945" y="4410"/>
                    <a:pt x="3941" y="4399"/>
                    <a:pt x="3940" y="4397"/>
                  </a:cubicBezTo>
                  <a:cubicBezTo>
                    <a:pt x="3939" y="4397"/>
                    <a:pt x="3937" y="4397"/>
                    <a:pt x="3934" y="4396"/>
                  </a:cubicBezTo>
                  <a:cubicBezTo>
                    <a:pt x="3933" y="4396"/>
                    <a:pt x="3933" y="4396"/>
                    <a:pt x="3932" y="4396"/>
                  </a:cubicBezTo>
                  <a:cubicBezTo>
                    <a:pt x="3931" y="4396"/>
                    <a:pt x="3931" y="4396"/>
                    <a:pt x="3930" y="4395"/>
                  </a:cubicBezTo>
                  <a:cubicBezTo>
                    <a:pt x="3930" y="4395"/>
                    <a:pt x="3930" y="4395"/>
                    <a:pt x="3930" y="4395"/>
                  </a:cubicBezTo>
                  <a:cubicBezTo>
                    <a:pt x="3908" y="4391"/>
                    <a:pt x="3858" y="4383"/>
                    <a:pt x="3825" y="4361"/>
                  </a:cubicBezTo>
                  <a:cubicBezTo>
                    <a:pt x="3825" y="4360"/>
                    <a:pt x="3825" y="4360"/>
                    <a:pt x="3825" y="4360"/>
                  </a:cubicBezTo>
                  <a:close/>
                  <a:moveTo>
                    <a:pt x="3960" y="4326"/>
                  </a:moveTo>
                  <a:cubicBezTo>
                    <a:pt x="3960" y="4327"/>
                    <a:pt x="3961" y="4327"/>
                    <a:pt x="3962" y="4327"/>
                  </a:cubicBezTo>
                  <a:cubicBezTo>
                    <a:pt x="3962" y="4327"/>
                    <a:pt x="3963" y="4328"/>
                    <a:pt x="3964" y="4328"/>
                  </a:cubicBezTo>
                  <a:cubicBezTo>
                    <a:pt x="3969" y="4329"/>
                    <a:pt x="3975" y="4330"/>
                    <a:pt x="3981" y="4330"/>
                  </a:cubicBezTo>
                  <a:cubicBezTo>
                    <a:pt x="3987" y="4331"/>
                    <a:pt x="4018" y="4333"/>
                    <a:pt x="4033" y="4301"/>
                  </a:cubicBezTo>
                  <a:cubicBezTo>
                    <a:pt x="4034" y="4297"/>
                    <a:pt x="4040" y="4274"/>
                    <a:pt x="4029" y="4265"/>
                  </a:cubicBezTo>
                  <a:cubicBezTo>
                    <a:pt x="4026" y="4261"/>
                    <a:pt x="4009" y="4262"/>
                    <a:pt x="3995" y="4263"/>
                  </a:cubicBezTo>
                  <a:cubicBezTo>
                    <a:pt x="3993" y="4263"/>
                    <a:pt x="3991" y="4263"/>
                    <a:pt x="3989" y="4263"/>
                  </a:cubicBezTo>
                  <a:cubicBezTo>
                    <a:pt x="3988" y="4263"/>
                    <a:pt x="3988" y="4263"/>
                    <a:pt x="3987" y="4263"/>
                  </a:cubicBezTo>
                  <a:cubicBezTo>
                    <a:pt x="3986" y="4263"/>
                    <a:pt x="3985" y="4263"/>
                    <a:pt x="3985" y="4263"/>
                  </a:cubicBezTo>
                  <a:cubicBezTo>
                    <a:pt x="3960" y="4264"/>
                    <a:pt x="3928" y="4264"/>
                    <a:pt x="3904" y="4249"/>
                  </a:cubicBezTo>
                  <a:cubicBezTo>
                    <a:pt x="3910" y="4272"/>
                    <a:pt x="3925" y="4314"/>
                    <a:pt x="3960" y="4326"/>
                  </a:cubicBezTo>
                  <a:close/>
                  <a:moveTo>
                    <a:pt x="3978" y="4152"/>
                  </a:moveTo>
                  <a:cubicBezTo>
                    <a:pt x="3989" y="4161"/>
                    <a:pt x="4003" y="4165"/>
                    <a:pt x="4019" y="4165"/>
                  </a:cubicBezTo>
                  <a:cubicBezTo>
                    <a:pt x="4020" y="4165"/>
                    <a:pt x="4021" y="4165"/>
                    <a:pt x="4021" y="4165"/>
                  </a:cubicBezTo>
                  <a:cubicBezTo>
                    <a:pt x="4022" y="4165"/>
                    <a:pt x="4023" y="4165"/>
                    <a:pt x="4024" y="4165"/>
                  </a:cubicBezTo>
                  <a:cubicBezTo>
                    <a:pt x="4027" y="4164"/>
                    <a:pt x="4031" y="4164"/>
                    <a:pt x="4034" y="4163"/>
                  </a:cubicBezTo>
                  <a:cubicBezTo>
                    <a:pt x="4037" y="4163"/>
                    <a:pt x="4057" y="4157"/>
                    <a:pt x="4063" y="4144"/>
                  </a:cubicBezTo>
                  <a:cubicBezTo>
                    <a:pt x="4065" y="4141"/>
                    <a:pt x="4066" y="4138"/>
                    <a:pt x="4066" y="4134"/>
                  </a:cubicBezTo>
                  <a:cubicBezTo>
                    <a:pt x="4066" y="4131"/>
                    <a:pt x="4065" y="4126"/>
                    <a:pt x="4063" y="4122"/>
                  </a:cubicBezTo>
                  <a:cubicBezTo>
                    <a:pt x="4056" y="4106"/>
                    <a:pt x="4052" y="4100"/>
                    <a:pt x="4050" y="4098"/>
                  </a:cubicBezTo>
                  <a:cubicBezTo>
                    <a:pt x="4049" y="4098"/>
                    <a:pt x="4047" y="4098"/>
                    <a:pt x="4044" y="4099"/>
                  </a:cubicBezTo>
                  <a:cubicBezTo>
                    <a:pt x="4044" y="4099"/>
                    <a:pt x="4043" y="4099"/>
                    <a:pt x="4042" y="4099"/>
                  </a:cubicBezTo>
                  <a:cubicBezTo>
                    <a:pt x="4041" y="4099"/>
                    <a:pt x="4041" y="4099"/>
                    <a:pt x="4040" y="4099"/>
                  </a:cubicBezTo>
                  <a:cubicBezTo>
                    <a:pt x="4024" y="4102"/>
                    <a:pt x="3991" y="4103"/>
                    <a:pt x="3942" y="4088"/>
                  </a:cubicBezTo>
                  <a:cubicBezTo>
                    <a:pt x="3946" y="4104"/>
                    <a:pt x="3955" y="4134"/>
                    <a:pt x="3978" y="4152"/>
                  </a:cubicBezTo>
                  <a:close/>
                  <a:moveTo>
                    <a:pt x="2855" y="923"/>
                  </a:moveTo>
                  <a:cubicBezTo>
                    <a:pt x="2858" y="918"/>
                    <a:pt x="2863" y="914"/>
                    <a:pt x="2870" y="912"/>
                  </a:cubicBezTo>
                  <a:cubicBezTo>
                    <a:pt x="2872" y="911"/>
                    <a:pt x="2876" y="911"/>
                    <a:pt x="2879" y="910"/>
                  </a:cubicBezTo>
                  <a:cubicBezTo>
                    <a:pt x="2876" y="905"/>
                    <a:pt x="2873" y="899"/>
                    <a:pt x="2870" y="892"/>
                  </a:cubicBezTo>
                  <a:cubicBezTo>
                    <a:pt x="2867" y="897"/>
                    <a:pt x="2857" y="918"/>
                    <a:pt x="2855" y="923"/>
                  </a:cubicBezTo>
                  <a:close/>
                  <a:moveTo>
                    <a:pt x="3405" y="713"/>
                  </a:moveTo>
                  <a:cubicBezTo>
                    <a:pt x="3405" y="713"/>
                    <a:pt x="3452" y="789"/>
                    <a:pt x="3454" y="792"/>
                  </a:cubicBezTo>
                  <a:cubicBezTo>
                    <a:pt x="3457" y="790"/>
                    <a:pt x="3509" y="758"/>
                    <a:pt x="3510" y="757"/>
                  </a:cubicBezTo>
                  <a:cubicBezTo>
                    <a:pt x="3511" y="755"/>
                    <a:pt x="3515" y="732"/>
                    <a:pt x="3516" y="730"/>
                  </a:cubicBezTo>
                  <a:cubicBezTo>
                    <a:pt x="3515" y="729"/>
                    <a:pt x="3476" y="672"/>
                    <a:pt x="3474" y="669"/>
                  </a:cubicBezTo>
                  <a:cubicBezTo>
                    <a:pt x="3473" y="670"/>
                    <a:pt x="3407" y="711"/>
                    <a:pt x="3405" y="713"/>
                  </a:cubicBezTo>
                  <a:close/>
                  <a:moveTo>
                    <a:pt x="2812" y="981"/>
                  </a:moveTo>
                  <a:cubicBezTo>
                    <a:pt x="2812" y="981"/>
                    <a:pt x="2818" y="968"/>
                    <a:pt x="2819" y="966"/>
                  </a:cubicBezTo>
                  <a:cubicBezTo>
                    <a:pt x="2816" y="964"/>
                    <a:pt x="2748" y="922"/>
                    <a:pt x="2745" y="919"/>
                  </a:cubicBezTo>
                  <a:cubicBezTo>
                    <a:pt x="2743" y="923"/>
                    <a:pt x="2702" y="997"/>
                    <a:pt x="2701" y="1000"/>
                  </a:cubicBezTo>
                  <a:cubicBezTo>
                    <a:pt x="2706" y="1003"/>
                    <a:pt x="2776" y="1047"/>
                    <a:pt x="2779" y="1049"/>
                  </a:cubicBezTo>
                  <a:cubicBezTo>
                    <a:pt x="2781" y="1045"/>
                    <a:pt x="2812" y="981"/>
                    <a:pt x="2812" y="981"/>
                  </a:cubicBezTo>
                  <a:close/>
                  <a:moveTo>
                    <a:pt x="3274" y="687"/>
                  </a:moveTo>
                  <a:cubicBezTo>
                    <a:pt x="3274" y="687"/>
                    <a:pt x="3309" y="751"/>
                    <a:pt x="3311" y="755"/>
                  </a:cubicBezTo>
                  <a:cubicBezTo>
                    <a:pt x="3315" y="752"/>
                    <a:pt x="3382" y="710"/>
                    <a:pt x="3385" y="708"/>
                  </a:cubicBezTo>
                  <a:cubicBezTo>
                    <a:pt x="3383" y="705"/>
                    <a:pt x="3344" y="642"/>
                    <a:pt x="3344" y="641"/>
                  </a:cubicBezTo>
                  <a:cubicBezTo>
                    <a:pt x="3340" y="643"/>
                    <a:pt x="3277" y="685"/>
                    <a:pt x="3274" y="687"/>
                  </a:cubicBezTo>
                  <a:close/>
                  <a:moveTo>
                    <a:pt x="2761" y="695"/>
                  </a:moveTo>
                  <a:cubicBezTo>
                    <a:pt x="2759" y="698"/>
                    <a:pt x="2724" y="762"/>
                    <a:pt x="2724" y="762"/>
                  </a:cubicBezTo>
                  <a:cubicBezTo>
                    <a:pt x="2727" y="764"/>
                    <a:pt x="2788" y="803"/>
                    <a:pt x="2791" y="805"/>
                  </a:cubicBezTo>
                  <a:cubicBezTo>
                    <a:pt x="2793" y="801"/>
                    <a:pt x="2824" y="745"/>
                    <a:pt x="2825" y="744"/>
                  </a:cubicBezTo>
                  <a:cubicBezTo>
                    <a:pt x="2824" y="743"/>
                    <a:pt x="2823" y="736"/>
                    <a:pt x="2823" y="735"/>
                  </a:cubicBezTo>
                  <a:cubicBezTo>
                    <a:pt x="2821" y="734"/>
                    <a:pt x="2765" y="697"/>
                    <a:pt x="2761" y="695"/>
                  </a:cubicBezTo>
                  <a:close/>
                  <a:moveTo>
                    <a:pt x="3239" y="817"/>
                  </a:moveTo>
                  <a:cubicBezTo>
                    <a:pt x="3241" y="821"/>
                    <a:pt x="3282" y="896"/>
                    <a:pt x="3284" y="899"/>
                  </a:cubicBezTo>
                  <a:cubicBezTo>
                    <a:pt x="3287" y="897"/>
                    <a:pt x="3349" y="858"/>
                    <a:pt x="3351" y="857"/>
                  </a:cubicBezTo>
                  <a:cubicBezTo>
                    <a:pt x="3350" y="854"/>
                    <a:pt x="3308" y="778"/>
                    <a:pt x="3306" y="775"/>
                  </a:cubicBezTo>
                  <a:cubicBezTo>
                    <a:pt x="3305" y="775"/>
                    <a:pt x="3242" y="815"/>
                    <a:pt x="3239" y="817"/>
                  </a:cubicBezTo>
                  <a:close/>
                  <a:moveTo>
                    <a:pt x="3370" y="862"/>
                  </a:moveTo>
                  <a:cubicBezTo>
                    <a:pt x="3372" y="864"/>
                    <a:pt x="3413" y="938"/>
                    <a:pt x="3414" y="942"/>
                  </a:cubicBezTo>
                  <a:cubicBezTo>
                    <a:pt x="3418" y="940"/>
                    <a:pt x="3456" y="916"/>
                    <a:pt x="3457" y="915"/>
                  </a:cubicBezTo>
                  <a:cubicBezTo>
                    <a:pt x="3457" y="914"/>
                    <a:pt x="3478" y="862"/>
                    <a:pt x="3479" y="860"/>
                  </a:cubicBezTo>
                  <a:cubicBezTo>
                    <a:pt x="3478" y="858"/>
                    <a:pt x="3451" y="814"/>
                    <a:pt x="3449" y="812"/>
                  </a:cubicBezTo>
                  <a:cubicBezTo>
                    <a:pt x="3448" y="813"/>
                    <a:pt x="3373" y="860"/>
                    <a:pt x="3370" y="862"/>
                  </a:cubicBezTo>
                  <a:close/>
                  <a:moveTo>
                    <a:pt x="3114" y="850"/>
                  </a:moveTo>
                  <a:lnTo>
                    <a:pt x="3109" y="852"/>
                  </a:lnTo>
                  <a:lnTo>
                    <a:pt x="3103" y="854"/>
                  </a:lnTo>
                  <a:cubicBezTo>
                    <a:pt x="3089" y="860"/>
                    <a:pt x="3073" y="872"/>
                    <a:pt x="3059" y="886"/>
                  </a:cubicBezTo>
                  <a:cubicBezTo>
                    <a:pt x="3059" y="886"/>
                    <a:pt x="3049" y="897"/>
                    <a:pt x="3048" y="898"/>
                  </a:cubicBezTo>
                  <a:cubicBezTo>
                    <a:pt x="3048" y="899"/>
                    <a:pt x="3048" y="900"/>
                    <a:pt x="3048" y="900"/>
                  </a:cubicBezTo>
                  <a:cubicBezTo>
                    <a:pt x="3049" y="912"/>
                    <a:pt x="3050" y="924"/>
                    <a:pt x="3050" y="936"/>
                  </a:cubicBezTo>
                  <a:cubicBezTo>
                    <a:pt x="3050" y="936"/>
                    <a:pt x="3050" y="951"/>
                    <a:pt x="3050" y="952"/>
                  </a:cubicBezTo>
                  <a:cubicBezTo>
                    <a:pt x="3052" y="951"/>
                    <a:pt x="3055" y="950"/>
                    <a:pt x="3055" y="950"/>
                  </a:cubicBezTo>
                  <a:cubicBezTo>
                    <a:pt x="3063" y="945"/>
                    <a:pt x="3072" y="939"/>
                    <a:pt x="3080" y="932"/>
                  </a:cubicBezTo>
                  <a:lnTo>
                    <a:pt x="3091" y="923"/>
                  </a:lnTo>
                  <a:cubicBezTo>
                    <a:pt x="3091" y="923"/>
                    <a:pt x="3094" y="920"/>
                    <a:pt x="3094" y="920"/>
                  </a:cubicBezTo>
                  <a:lnTo>
                    <a:pt x="3097" y="917"/>
                  </a:lnTo>
                  <a:lnTo>
                    <a:pt x="3098" y="916"/>
                  </a:lnTo>
                  <a:lnTo>
                    <a:pt x="3109" y="903"/>
                  </a:lnTo>
                  <a:cubicBezTo>
                    <a:pt x="3109" y="903"/>
                    <a:pt x="3117" y="892"/>
                    <a:pt x="3117" y="892"/>
                  </a:cubicBezTo>
                  <a:lnTo>
                    <a:pt x="3118" y="891"/>
                  </a:lnTo>
                  <a:lnTo>
                    <a:pt x="3120" y="887"/>
                  </a:lnTo>
                  <a:cubicBezTo>
                    <a:pt x="3120" y="887"/>
                    <a:pt x="3124" y="879"/>
                    <a:pt x="3125" y="878"/>
                  </a:cubicBezTo>
                  <a:lnTo>
                    <a:pt x="3128" y="871"/>
                  </a:lnTo>
                  <a:cubicBezTo>
                    <a:pt x="3129" y="866"/>
                    <a:pt x="3130" y="862"/>
                    <a:pt x="3130" y="859"/>
                  </a:cubicBezTo>
                  <a:lnTo>
                    <a:pt x="3130" y="858"/>
                  </a:lnTo>
                  <a:lnTo>
                    <a:pt x="3130" y="854"/>
                  </a:lnTo>
                  <a:lnTo>
                    <a:pt x="3128" y="852"/>
                  </a:lnTo>
                  <a:cubicBezTo>
                    <a:pt x="3128" y="852"/>
                    <a:pt x="3128" y="852"/>
                    <a:pt x="3128" y="851"/>
                  </a:cubicBezTo>
                  <a:cubicBezTo>
                    <a:pt x="3128" y="851"/>
                    <a:pt x="3128" y="851"/>
                    <a:pt x="3128" y="851"/>
                  </a:cubicBezTo>
                  <a:cubicBezTo>
                    <a:pt x="3128" y="851"/>
                    <a:pt x="3127" y="851"/>
                    <a:pt x="3126" y="850"/>
                  </a:cubicBezTo>
                  <a:lnTo>
                    <a:pt x="3126" y="850"/>
                  </a:lnTo>
                  <a:cubicBezTo>
                    <a:pt x="3126" y="850"/>
                    <a:pt x="3125" y="850"/>
                    <a:pt x="3125" y="850"/>
                  </a:cubicBezTo>
                  <a:lnTo>
                    <a:pt x="3123" y="849"/>
                  </a:lnTo>
                  <a:lnTo>
                    <a:pt x="3121" y="849"/>
                  </a:lnTo>
                  <a:lnTo>
                    <a:pt x="3114" y="850"/>
                  </a:lnTo>
                  <a:close/>
                  <a:moveTo>
                    <a:pt x="3000" y="1034"/>
                  </a:moveTo>
                  <a:cubicBezTo>
                    <a:pt x="2991" y="1043"/>
                    <a:pt x="2973" y="1049"/>
                    <a:pt x="2952" y="1051"/>
                  </a:cubicBezTo>
                  <a:cubicBezTo>
                    <a:pt x="2957" y="1051"/>
                    <a:pt x="3006" y="1051"/>
                    <a:pt x="3006" y="1050"/>
                  </a:cubicBezTo>
                  <a:cubicBezTo>
                    <a:pt x="3006" y="1048"/>
                    <a:pt x="3006" y="1039"/>
                    <a:pt x="3006" y="1037"/>
                  </a:cubicBezTo>
                  <a:cubicBezTo>
                    <a:pt x="3005" y="1037"/>
                    <a:pt x="3004" y="1037"/>
                    <a:pt x="3004" y="1037"/>
                  </a:cubicBezTo>
                  <a:cubicBezTo>
                    <a:pt x="3004" y="1037"/>
                    <a:pt x="3002" y="1035"/>
                    <a:pt x="3000" y="1034"/>
                  </a:cubicBezTo>
                  <a:close/>
                  <a:moveTo>
                    <a:pt x="3186" y="798"/>
                  </a:moveTo>
                  <a:cubicBezTo>
                    <a:pt x="3186" y="798"/>
                    <a:pt x="3186" y="798"/>
                    <a:pt x="3186" y="798"/>
                  </a:cubicBezTo>
                  <a:lnTo>
                    <a:pt x="3182" y="813"/>
                  </a:lnTo>
                  <a:cubicBezTo>
                    <a:pt x="3182" y="813"/>
                    <a:pt x="3174" y="839"/>
                    <a:pt x="3173" y="841"/>
                  </a:cubicBezTo>
                  <a:cubicBezTo>
                    <a:pt x="3181" y="837"/>
                    <a:pt x="3217" y="814"/>
                    <a:pt x="3220" y="812"/>
                  </a:cubicBezTo>
                  <a:cubicBezTo>
                    <a:pt x="3219" y="810"/>
                    <a:pt x="3200" y="775"/>
                    <a:pt x="3200" y="775"/>
                  </a:cubicBezTo>
                  <a:cubicBezTo>
                    <a:pt x="3200" y="775"/>
                    <a:pt x="3194" y="765"/>
                    <a:pt x="3194" y="765"/>
                  </a:cubicBezTo>
                  <a:cubicBezTo>
                    <a:pt x="3194" y="767"/>
                    <a:pt x="3187" y="793"/>
                    <a:pt x="3186" y="798"/>
                  </a:cubicBezTo>
                  <a:close/>
                  <a:moveTo>
                    <a:pt x="3012" y="749"/>
                  </a:moveTo>
                  <a:cubicBezTo>
                    <a:pt x="3012" y="749"/>
                    <a:pt x="3012" y="749"/>
                    <a:pt x="3011" y="749"/>
                  </a:cubicBezTo>
                  <a:lnTo>
                    <a:pt x="3011" y="749"/>
                  </a:lnTo>
                  <a:cubicBezTo>
                    <a:pt x="3011" y="749"/>
                    <a:pt x="3008" y="749"/>
                    <a:pt x="3008" y="749"/>
                  </a:cubicBezTo>
                  <a:lnTo>
                    <a:pt x="3006" y="749"/>
                  </a:lnTo>
                  <a:cubicBezTo>
                    <a:pt x="3002" y="750"/>
                    <a:pt x="2998" y="753"/>
                    <a:pt x="2995" y="756"/>
                  </a:cubicBezTo>
                  <a:cubicBezTo>
                    <a:pt x="2990" y="760"/>
                    <a:pt x="2988" y="766"/>
                    <a:pt x="2988" y="772"/>
                  </a:cubicBezTo>
                  <a:cubicBezTo>
                    <a:pt x="2988" y="784"/>
                    <a:pt x="2996" y="793"/>
                    <a:pt x="3007" y="796"/>
                  </a:cubicBezTo>
                  <a:lnTo>
                    <a:pt x="3007" y="796"/>
                  </a:lnTo>
                  <a:cubicBezTo>
                    <a:pt x="3007" y="796"/>
                    <a:pt x="3011" y="796"/>
                    <a:pt x="3011" y="796"/>
                  </a:cubicBezTo>
                  <a:lnTo>
                    <a:pt x="3016" y="796"/>
                  </a:lnTo>
                  <a:cubicBezTo>
                    <a:pt x="3016" y="796"/>
                    <a:pt x="3017" y="796"/>
                    <a:pt x="3017" y="796"/>
                  </a:cubicBezTo>
                  <a:cubicBezTo>
                    <a:pt x="3027" y="793"/>
                    <a:pt x="3035" y="783"/>
                    <a:pt x="3035" y="772"/>
                  </a:cubicBezTo>
                  <a:cubicBezTo>
                    <a:pt x="3035" y="762"/>
                    <a:pt x="3028" y="752"/>
                    <a:pt x="3017" y="749"/>
                  </a:cubicBezTo>
                  <a:lnTo>
                    <a:pt x="3015" y="749"/>
                  </a:lnTo>
                  <a:lnTo>
                    <a:pt x="3012" y="749"/>
                  </a:lnTo>
                  <a:close/>
                  <a:moveTo>
                    <a:pt x="3375" y="1059"/>
                  </a:moveTo>
                  <a:cubicBezTo>
                    <a:pt x="3387" y="1047"/>
                    <a:pt x="3404" y="1019"/>
                    <a:pt x="3423" y="986"/>
                  </a:cubicBezTo>
                  <a:cubicBezTo>
                    <a:pt x="3422" y="984"/>
                    <a:pt x="3410" y="963"/>
                    <a:pt x="3409" y="962"/>
                  </a:cubicBezTo>
                  <a:cubicBezTo>
                    <a:pt x="3406" y="964"/>
                    <a:pt x="3389" y="975"/>
                    <a:pt x="3389" y="975"/>
                  </a:cubicBezTo>
                  <a:lnTo>
                    <a:pt x="3367" y="988"/>
                  </a:lnTo>
                  <a:cubicBezTo>
                    <a:pt x="3367" y="988"/>
                    <a:pt x="3342" y="1004"/>
                    <a:pt x="3341" y="1005"/>
                  </a:cubicBezTo>
                  <a:cubicBezTo>
                    <a:pt x="3343" y="1009"/>
                    <a:pt x="3370" y="1058"/>
                    <a:pt x="3371" y="1059"/>
                  </a:cubicBezTo>
                  <a:lnTo>
                    <a:pt x="3375" y="1059"/>
                  </a:lnTo>
                  <a:close/>
                  <a:moveTo>
                    <a:pt x="2852" y="657"/>
                  </a:moveTo>
                  <a:cubicBezTo>
                    <a:pt x="2852" y="657"/>
                    <a:pt x="2847" y="658"/>
                    <a:pt x="2847" y="658"/>
                  </a:cubicBezTo>
                  <a:lnTo>
                    <a:pt x="2842" y="658"/>
                  </a:lnTo>
                  <a:cubicBezTo>
                    <a:pt x="2835" y="659"/>
                    <a:pt x="2829" y="658"/>
                    <a:pt x="2822" y="657"/>
                  </a:cubicBezTo>
                  <a:cubicBezTo>
                    <a:pt x="2823" y="661"/>
                    <a:pt x="2827" y="681"/>
                    <a:pt x="2827" y="682"/>
                  </a:cubicBezTo>
                  <a:cubicBezTo>
                    <a:pt x="2834" y="684"/>
                    <a:pt x="2842" y="684"/>
                    <a:pt x="2849" y="684"/>
                  </a:cubicBezTo>
                  <a:cubicBezTo>
                    <a:pt x="2849" y="683"/>
                    <a:pt x="2853" y="683"/>
                    <a:pt x="2853" y="683"/>
                  </a:cubicBezTo>
                  <a:lnTo>
                    <a:pt x="2856" y="682"/>
                  </a:lnTo>
                  <a:cubicBezTo>
                    <a:pt x="2856" y="682"/>
                    <a:pt x="2857" y="682"/>
                    <a:pt x="2857" y="682"/>
                  </a:cubicBezTo>
                  <a:cubicBezTo>
                    <a:pt x="2857" y="682"/>
                    <a:pt x="2858" y="681"/>
                    <a:pt x="2858" y="681"/>
                  </a:cubicBezTo>
                  <a:cubicBezTo>
                    <a:pt x="2858" y="681"/>
                    <a:pt x="2862" y="680"/>
                    <a:pt x="2862" y="680"/>
                  </a:cubicBezTo>
                  <a:cubicBezTo>
                    <a:pt x="2865" y="678"/>
                    <a:pt x="2867" y="677"/>
                    <a:pt x="2870" y="675"/>
                  </a:cubicBezTo>
                  <a:cubicBezTo>
                    <a:pt x="2869" y="671"/>
                    <a:pt x="2868" y="657"/>
                    <a:pt x="2867" y="652"/>
                  </a:cubicBezTo>
                  <a:cubicBezTo>
                    <a:pt x="2864" y="653"/>
                    <a:pt x="2861" y="655"/>
                    <a:pt x="2857" y="656"/>
                  </a:cubicBezTo>
                  <a:cubicBezTo>
                    <a:pt x="2857" y="656"/>
                    <a:pt x="2852" y="657"/>
                    <a:pt x="2852" y="657"/>
                  </a:cubicBezTo>
                  <a:close/>
                  <a:moveTo>
                    <a:pt x="3446" y="939"/>
                  </a:moveTo>
                  <a:cubicBezTo>
                    <a:pt x="3443" y="941"/>
                    <a:pt x="3424" y="953"/>
                    <a:pt x="3421" y="954"/>
                  </a:cubicBezTo>
                  <a:cubicBezTo>
                    <a:pt x="3423" y="957"/>
                    <a:pt x="3430" y="970"/>
                    <a:pt x="3430" y="970"/>
                  </a:cubicBezTo>
                  <a:cubicBezTo>
                    <a:pt x="3436" y="960"/>
                    <a:pt x="3441" y="949"/>
                    <a:pt x="3446" y="939"/>
                  </a:cubicBezTo>
                  <a:close/>
                  <a:moveTo>
                    <a:pt x="2803" y="812"/>
                  </a:moveTo>
                  <a:cubicBezTo>
                    <a:pt x="2805" y="813"/>
                    <a:pt x="2848" y="840"/>
                    <a:pt x="2850" y="842"/>
                  </a:cubicBezTo>
                  <a:cubicBezTo>
                    <a:pt x="2850" y="840"/>
                    <a:pt x="2841" y="813"/>
                    <a:pt x="2841" y="813"/>
                  </a:cubicBezTo>
                  <a:lnTo>
                    <a:pt x="2840" y="810"/>
                  </a:lnTo>
                  <a:lnTo>
                    <a:pt x="2838" y="801"/>
                  </a:lnTo>
                  <a:lnTo>
                    <a:pt x="2831" y="773"/>
                  </a:lnTo>
                  <a:lnTo>
                    <a:pt x="2830" y="770"/>
                  </a:lnTo>
                  <a:cubicBezTo>
                    <a:pt x="2830" y="770"/>
                    <a:pt x="2830" y="767"/>
                    <a:pt x="2829" y="765"/>
                  </a:cubicBezTo>
                  <a:cubicBezTo>
                    <a:pt x="2828" y="767"/>
                    <a:pt x="2805" y="809"/>
                    <a:pt x="2803" y="812"/>
                  </a:cubicBezTo>
                  <a:close/>
                  <a:moveTo>
                    <a:pt x="3020" y="1036"/>
                  </a:moveTo>
                  <a:cubicBezTo>
                    <a:pt x="3020" y="1037"/>
                    <a:pt x="3020" y="1047"/>
                    <a:pt x="3021" y="1050"/>
                  </a:cubicBezTo>
                  <a:cubicBezTo>
                    <a:pt x="3024" y="1050"/>
                    <a:pt x="3065" y="1051"/>
                    <a:pt x="3065" y="1051"/>
                  </a:cubicBezTo>
                  <a:cubicBezTo>
                    <a:pt x="3065" y="1051"/>
                    <a:pt x="3067" y="1051"/>
                    <a:pt x="3070" y="1051"/>
                  </a:cubicBezTo>
                  <a:cubicBezTo>
                    <a:pt x="3049" y="1049"/>
                    <a:pt x="3032" y="1043"/>
                    <a:pt x="3023" y="1034"/>
                  </a:cubicBezTo>
                  <a:cubicBezTo>
                    <a:pt x="3022" y="1035"/>
                    <a:pt x="3021" y="1035"/>
                    <a:pt x="3020" y="1036"/>
                  </a:cubicBezTo>
                  <a:close/>
                  <a:moveTo>
                    <a:pt x="2890" y="812"/>
                  </a:moveTo>
                  <a:lnTo>
                    <a:pt x="2891" y="811"/>
                  </a:lnTo>
                  <a:lnTo>
                    <a:pt x="2890" y="812"/>
                  </a:lnTo>
                  <a:lnTo>
                    <a:pt x="2889" y="812"/>
                  </a:lnTo>
                  <a:cubicBezTo>
                    <a:pt x="2889" y="812"/>
                    <a:pt x="2886" y="813"/>
                    <a:pt x="2886" y="813"/>
                  </a:cubicBezTo>
                  <a:lnTo>
                    <a:pt x="2884" y="814"/>
                  </a:lnTo>
                  <a:lnTo>
                    <a:pt x="2881" y="815"/>
                  </a:lnTo>
                  <a:cubicBezTo>
                    <a:pt x="2881" y="815"/>
                    <a:pt x="2880" y="815"/>
                    <a:pt x="2881" y="815"/>
                  </a:cubicBezTo>
                  <a:lnTo>
                    <a:pt x="2879" y="815"/>
                  </a:lnTo>
                  <a:cubicBezTo>
                    <a:pt x="2872" y="817"/>
                    <a:pt x="2865" y="817"/>
                    <a:pt x="2857" y="816"/>
                  </a:cubicBezTo>
                  <a:cubicBezTo>
                    <a:pt x="2859" y="821"/>
                    <a:pt x="2864" y="840"/>
                    <a:pt x="2865" y="842"/>
                  </a:cubicBezTo>
                  <a:cubicBezTo>
                    <a:pt x="2869" y="842"/>
                    <a:pt x="2874" y="842"/>
                    <a:pt x="2879" y="841"/>
                  </a:cubicBezTo>
                  <a:lnTo>
                    <a:pt x="2880" y="841"/>
                  </a:lnTo>
                  <a:cubicBezTo>
                    <a:pt x="2880" y="841"/>
                    <a:pt x="2884" y="840"/>
                    <a:pt x="2884" y="840"/>
                  </a:cubicBezTo>
                  <a:cubicBezTo>
                    <a:pt x="2884" y="840"/>
                    <a:pt x="2885" y="840"/>
                    <a:pt x="2885" y="840"/>
                  </a:cubicBezTo>
                  <a:lnTo>
                    <a:pt x="2887" y="839"/>
                  </a:lnTo>
                  <a:cubicBezTo>
                    <a:pt x="2887" y="839"/>
                    <a:pt x="2888" y="839"/>
                    <a:pt x="2888" y="839"/>
                  </a:cubicBezTo>
                  <a:cubicBezTo>
                    <a:pt x="2888" y="839"/>
                    <a:pt x="2891" y="837"/>
                    <a:pt x="2891" y="837"/>
                  </a:cubicBezTo>
                  <a:cubicBezTo>
                    <a:pt x="2891" y="837"/>
                    <a:pt x="2891" y="837"/>
                    <a:pt x="2892" y="837"/>
                  </a:cubicBezTo>
                  <a:lnTo>
                    <a:pt x="2893" y="836"/>
                  </a:lnTo>
                  <a:cubicBezTo>
                    <a:pt x="2893" y="836"/>
                    <a:pt x="2896" y="836"/>
                    <a:pt x="2895" y="836"/>
                  </a:cubicBezTo>
                  <a:cubicBezTo>
                    <a:pt x="2895" y="836"/>
                    <a:pt x="2900" y="833"/>
                    <a:pt x="2902" y="832"/>
                  </a:cubicBezTo>
                  <a:cubicBezTo>
                    <a:pt x="2901" y="830"/>
                    <a:pt x="2896" y="813"/>
                    <a:pt x="2895" y="809"/>
                  </a:cubicBezTo>
                  <a:cubicBezTo>
                    <a:pt x="2893" y="810"/>
                    <a:pt x="2890" y="812"/>
                    <a:pt x="2890" y="812"/>
                  </a:cubicBezTo>
                  <a:close/>
                  <a:moveTo>
                    <a:pt x="3355" y="633"/>
                  </a:moveTo>
                  <a:cubicBezTo>
                    <a:pt x="3357" y="636"/>
                    <a:pt x="3395" y="697"/>
                    <a:pt x="3397" y="701"/>
                  </a:cubicBezTo>
                  <a:cubicBezTo>
                    <a:pt x="3399" y="699"/>
                    <a:pt x="3463" y="659"/>
                    <a:pt x="3466" y="657"/>
                  </a:cubicBezTo>
                  <a:cubicBezTo>
                    <a:pt x="3464" y="654"/>
                    <a:pt x="3423" y="594"/>
                    <a:pt x="3421" y="590"/>
                  </a:cubicBezTo>
                  <a:cubicBezTo>
                    <a:pt x="3418" y="592"/>
                    <a:pt x="3358" y="631"/>
                    <a:pt x="3355" y="633"/>
                  </a:cubicBezTo>
                  <a:close/>
                  <a:moveTo>
                    <a:pt x="3172" y="697"/>
                  </a:moveTo>
                  <a:lnTo>
                    <a:pt x="3168" y="697"/>
                  </a:lnTo>
                  <a:cubicBezTo>
                    <a:pt x="3168" y="697"/>
                    <a:pt x="3167" y="697"/>
                    <a:pt x="3167" y="697"/>
                  </a:cubicBezTo>
                  <a:lnTo>
                    <a:pt x="3162" y="695"/>
                  </a:lnTo>
                  <a:lnTo>
                    <a:pt x="3159" y="694"/>
                  </a:lnTo>
                  <a:lnTo>
                    <a:pt x="3158" y="694"/>
                  </a:lnTo>
                  <a:lnTo>
                    <a:pt x="3153" y="692"/>
                  </a:lnTo>
                  <a:cubicBezTo>
                    <a:pt x="3153" y="692"/>
                    <a:pt x="3152" y="691"/>
                    <a:pt x="3151" y="691"/>
                  </a:cubicBezTo>
                  <a:cubicBezTo>
                    <a:pt x="3151" y="695"/>
                    <a:pt x="3148" y="713"/>
                    <a:pt x="3147" y="715"/>
                  </a:cubicBezTo>
                  <a:cubicBezTo>
                    <a:pt x="3149" y="716"/>
                    <a:pt x="3154" y="719"/>
                    <a:pt x="3154" y="719"/>
                  </a:cubicBezTo>
                  <a:cubicBezTo>
                    <a:pt x="3154" y="719"/>
                    <a:pt x="3156" y="720"/>
                    <a:pt x="3156" y="720"/>
                  </a:cubicBezTo>
                  <a:lnTo>
                    <a:pt x="3157" y="720"/>
                  </a:lnTo>
                  <a:lnTo>
                    <a:pt x="3158" y="721"/>
                  </a:lnTo>
                  <a:lnTo>
                    <a:pt x="3160" y="721"/>
                  </a:lnTo>
                  <a:lnTo>
                    <a:pt x="3161" y="721"/>
                  </a:lnTo>
                  <a:lnTo>
                    <a:pt x="3162" y="722"/>
                  </a:lnTo>
                  <a:lnTo>
                    <a:pt x="3163" y="722"/>
                  </a:lnTo>
                  <a:lnTo>
                    <a:pt x="3164" y="722"/>
                  </a:lnTo>
                  <a:lnTo>
                    <a:pt x="3165" y="722"/>
                  </a:lnTo>
                  <a:cubicBezTo>
                    <a:pt x="3169" y="723"/>
                    <a:pt x="3172" y="723"/>
                    <a:pt x="3175" y="723"/>
                  </a:cubicBezTo>
                  <a:lnTo>
                    <a:pt x="3180" y="723"/>
                  </a:lnTo>
                  <a:lnTo>
                    <a:pt x="3186" y="723"/>
                  </a:lnTo>
                  <a:cubicBezTo>
                    <a:pt x="3186" y="723"/>
                    <a:pt x="3188" y="722"/>
                    <a:pt x="3189" y="722"/>
                  </a:cubicBezTo>
                  <a:cubicBezTo>
                    <a:pt x="3189" y="722"/>
                    <a:pt x="3193" y="700"/>
                    <a:pt x="3194" y="697"/>
                  </a:cubicBezTo>
                  <a:cubicBezTo>
                    <a:pt x="3186" y="698"/>
                    <a:pt x="3179" y="698"/>
                    <a:pt x="3172" y="697"/>
                  </a:cubicBezTo>
                  <a:close/>
                  <a:moveTo>
                    <a:pt x="2812" y="682"/>
                  </a:moveTo>
                  <a:lnTo>
                    <a:pt x="2807" y="652"/>
                  </a:lnTo>
                  <a:cubicBezTo>
                    <a:pt x="2807" y="652"/>
                    <a:pt x="2803" y="628"/>
                    <a:pt x="2802" y="621"/>
                  </a:cubicBezTo>
                  <a:cubicBezTo>
                    <a:pt x="2797" y="629"/>
                    <a:pt x="2770" y="679"/>
                    <a:pt x="2768" y="682"/>
                  </a:cubicBezTo>
                  <a:cubicBezTo>
                    <a:pt x="2768" y="682"/>
                    <a:pt x="2813" y="711"/>
                    <a:pt x="2819" y="715"/>
                  </a:cubicBezTo>
                  <a:cubicBezTo>
                    <a:pt x="2817" y="709"/>
                    <a:pt x="2814" y="693"/>
                    <a:pt x="2814" y="693"/>
                  </a:cubicBezTo>
                  <a:lnTo>
                    <a:pt x="2812" y="682"/>
                  </a:lnTo>
                  <a:close/>
                  <a:moveTo>
                    <a:pt x="2764" y="1059"/>
                  </a:moveTo>
                  <a:cubicBezTo>
                    <a:pt x="2764" y="1059"/>
                    <a:pt x="2767" y="1059"/>
                    <a:pt x="2769" y="1059"/>
                  </a:cubicBezTo>
                  <a:cubicBezTo>
                    <a:pt x="2751" y="1048"/>
                    <a:pt x="2695" y="1013"/>
                    <a:pt x="2694" y="1012"/>
                  </a:cubicBezTo>
                  <a:cubicBezTo>
                    <a:pt x="2693" y="1015"/>
                    <a:pt x="2670" y="1058"/>
                    <a:pt x="2669" y="1059"/>
                  </a:cubicBezTo>
                  <a:lnTo>
                    <a:pt x="2764" y="1059"/>
                  </a:lnTo>
                  <a:close/>
                  <a:moveTo>
                    <a:pt x="3225" y="595"/>
                  </a:moveTo>
                  <a:cubicBezTo>
                    <a:pt x="3225" y="596"/>
                    <a:pt x="3225" y="597"/>
                    <a:pt x="3225" y="598"/>
                  </a:cubicBezTo>
                  <a:cubicBezTo>
                    <a:pt x="3225" y="599"/>
                    <a:pt x="3265" y="671"/>
                    <a:pt x="3267" y="674"/>
                  </a:cubicBezTo>
                  <a:cubicBezTo>
                    <a:pt x="3270" y="672"/>
                    <a:pt x="3333" y="631"/>
                    <a:pt x="3336" y="629"/>
                  </a:cubicBezTo>
                  <a:cubicBezTo>
                    <a:pt x="3334" y="626"/>
                    <a:pt x="3290" y="555"/>
                    <a:pt x="3288" y="552"/>
                  </a:cubicBezTo>
                  <a:cubicBezTo>
                    <a:pt x="3285" y="554"/>
                    <a:pt x="3226" y="594"/>
                    <a:pt x="3225" y="595"/>
                  </a:cubicBezTo>
                  <a:close/>
                  <a:moveTo>
                    <a:pt x="2652" y="1059"/>
                  </a:moveTo>
                  <a:cubicBezTo>
                    <a:pt x="2653" y="1058"/>
                    <a:pt x="2681" y="1008"/>
                    <a:pt x="2682" y="1005"/>
                  </a:cubicBezTo>
                  <a:cubicBezTo>
                    <a:pt x="2679" y="1003"/>
                    <a:pt x="2617" y="964"/>
                    <a:pt x="2614" y="962"/>
                  </a:cubicBezTo>
                  <a:cubicBezTo>
                    <a:pt x="2613" y="963"/>
                    <a:pt x="2601" y="985"/>
                    <a:pt x="2601" y="986"/>
                  </a:cubicBezTo>
                  <a:cubicBezTo>
                    <a:pt x="2619" y="1019"/>
                    <a:pt x="2637" y="1047"/>
                    <a:pt x="2648" y="1059"/>
                  </a:cubicBezTo>
                  <a:lnTo>
                    <a:pt x="2652" y="1059"/>
                  </a:lnTo>
                  <a:close/>
                  <a:moveTo>
                    <a:pt x="2665" y="869"/>
                  </a:moveTo>
                  <a:cubicBezTo>
                    <a:pt x="2663" y="873"/>
                    <a:pt x="2621" y="949"/>
                    <a:pt x="2621" y="949"/>
                  </a:cubicBezTo>
                  <a:cubicBezTo>
                    <a:pt x="2624" y="951"/>
                    <a:pt x="2686" y="990"/>
                    <a:pt x="2689" y="992"/>
                  </a:cubicBezTo>
                  <a:cubicBezTo>
                    <a:pt x="2690" y="990"/>
                    <a:pt x="2732" y="914"/>
                    <a:pt x="2733" y="912"/>
                  </a:cubicBezTo>
                  <a:cubicBezTo>
                    <a:pt x="2730" y="910"/>
                    <a:pt x="2668" y="871"/>
                    <a:pt x="2665" y="869"/>
                  </a:cubicBezTo>
                  <a:close/>
                  <a:moveTo>
                    <a:pt x="3218" y="640"/>
                  </a:moveTo>
                  <a:lnTo>
                    <a:pt x="3216" y="652"/>
                  </a:lnTo>
                  <a:lnTo>
                    <a:pt x="3211" y="682"/>
                  </a:lnTo>
                  <a:lnTo>
                    <a:pt x="3210" y="689"/>
                  </a:lnTo>
                  <a:lnTo>
                    <a:pt x="3209" y="693"/>
                  </a:lnTo>
                  <a:lnTo>
                    <a:pt x="3209" y="693"/>
                  </a:lnTo>
                  <a:cubicBezTo>
                    <a:pt x="3209" y="693"/>
                    <a:pt x="3206" y="709"/>
                    <a:pt x="3205" y="715"/>
                  </a:cubicBezTo>
                  <a:cubicBezTo>
                    <a:pt x="3210" y="712"/>
                    <a:pt x="3255" y="682"/>
                    <a:pt x="3255" y="682"/>
                  </a:cubicBezTo>
                  <a:cubicBezTo>
                    <a:pt x="3255" y="681"/>
                    <a:pt x="3222" y="621"/>
                    <a:pt x="3221" y="621"/>
                  </a:cubicBezTo>
                  <a:cubicBezTo>
                    <a:pt x="3220" y="628"/>
                    <a:pt x="3218" y="640"/>
                    <a:pt x="3218" y="640"/>
                  </a:cubicBezTo>
                  <a:close/>
                  <a:moveTo>
                    <a:pt x="3348" y="621"/>
                  </a:moveTo>
                  <a:cubicBezTo>
                    <a:pt x="3351" y="619"/>
                    <a:pt x="3412" y="579"/>
                    <a:pt x="3413" y="579"/>
                  </a:cubicBezTo>
                  <a:cubicBezTo>
                    <a:pt x="3410" y="576"/>
                    <a:pt x="3363" y="506"/>
                    <a:pt x="3361" y="503"/>
                  </a:cubicBezTo>
                  <a:cubicBezTo>
                    <a:pt x="3358" y="505"/>
                    <a:pt x="3303" y="542"/>
                    <a:pt x="3300" y="544"/>
                  </a:cubicBezTo>
                  <a:cubicBezTo>
                    <a:pt x="3302" y="546"/>
                    <a:pt x="3346" y="618"/>
                    <a:pt x="3348" y="621"/>
                  </a:cubicBezTo>
                  <a:close/>
                  <a:moveTo>
                    <a:pt x="3143" y="871"/>
                  </a:moveTo>
                  <a:lnTo>
                    <a:pt x="3140" y="879"/>
                  </a:lnTo>
                  <a:cubicBezTo>
                    <a:pt x="3138" y="885"/>
                    <a:pt x="3134" y="892"/>
                    <a:pt x="3129" y="899"/>
                  </a:cubicBezTo>
                  <a:cubicBezTo>
                    <a:pt x="3129" y="899"/>
                    <a:pt x="3122" y="909"/>
                    <a:pt x="3122" y="909"/>
                  </a:cubicBezTo>
                  <a:cubicBezTo>
                    <a:pt x="3122" y="909"/>
                    <a:pt x="3121" y="910"/>
                    <a:pt x="3121" y="910"/>
                  </a:cubicBezTo>
                  <a:cubicBezTo>
                    <a:pt x="3121" y="910"/>
                    <a:pt x="3121" y="911"/>
                    <a:pt x="3120" y="912"/>
                  </a:cubicBezTo>
                  <a:cubicBezTo>
                    <a:pt x="3122" y="912"/>
                    <a:pt x="3124" y="911"/>
                    <a:pt x="3124" y="911"/>
                  </a:cubicBezTo>
                  <a:cubicBezTo>
                    <a:pt x="3124" y="911"/>
                    <a:pt x="3126" y="911"/>
                    <a:pt x="3127" y="911"/>
                  </a:cubicBezTo>
                  <a:cubicBezTo>
                    <a:pt x="3133" y="902"/>
                    <a:pt x="3140" y="889"/>
                    <a:pt x="3146" y="874"/>
                  </a:cubicBezTo>
                  <a:lnTo>
                    <a:pt x="3148" y="869"/>
                  </a:lnTo>
                  <a:cubicBezTo>
                    <a:pt x="3148" y="869"/>
                    <a:pt x="3149" y="868"/>
                    <a:pt x="3149" y="868"/>
                  </a:cubicBezTo>
                  <a:cubicBezTo>
                    <a:pt x="3149" y="868"/>
                    <a:pt x="3151" y="862"/>
                    <a:pt x="3151" y="862"/>
                  </a:cubicBezTo>
                  <a:cubicBezTo>
                    <a:pt x="3151" y="862"/>
                    <a:pt x="3152" y="858"/>
                    <a:pt x="3153" y="856"/>
                  </a:cubicBezTo>
                  <a:cubicBezTo>
                    <a:pt x="3152" y="856"/>
                    <a:pt x="3150" y="856"/>
                    <a:pt x="3150" y="856"/>
                  </a:cubicBezTo>
                  <a:cubicBezTo>
                    <a:pt x="3150" y="856"/>
                    <a:pt x="3149" y="856"/>
                    <a:pt x="3149" y="856"/>
                  </a:cubicBezTo>
                  <a:cubicBezTo>
                    <a:pt x="3149" y="856"/>
                    <a:pt x="3146" y="856"/>
                    <a:pt x="3144" y="855"/>
                  </a:cubicBezTo>
                  <a:cubicBezTo>
                    <a:pt x="3144" y="856"/>
                    <a:pt x="3144" y="857"/>
                    <a:pt x="3144" y="859"/>
                  </a:cubicBezTo>
                  <a:cubicBezTo>
                    <a:pt x="3144" y="860"/>
                    <a:pt x="3144" y="861"/>
                    <a:pt x="3144" y="863"/>
                  </a:cubicBezTo>
                  <a:lnTo>
                    <a:pt x="3144" y="863"/>
                  </a:lnTo>
                  <a:cubicBezTo>
                    <a:pt x="3144" y="863"/>
                    <a:pt x="3144" y="864"/>
                    <a:pt x="3144" y="864"/>
                  </a:cubicBezTo>
                  <a:lnTo>
                    <a:pt x="3143" y="871"/>
                  </a:lnTo>
                  <a:close/>
                  <a:moveTo>
                    <a:pt x="3505" y="777"/>
                  </a:moveTo>
                  <a:cubicBezTo>
                    <a:pt x="3500" y="780"/>
                    <a:pt x="3464" y="803"/>
                    <a:pt x="3461" y="804"/>
                  </a:cubicBezTo>
                  <a:cubicBezTo>
                    <a:pt x="3463" y="807"/>
                    <a:pt x="3482" y="837"/>
                    <a:pt x="3485" y="843"/>
                  </a:cubicBezTo>
                  <a:cubicBezTo>
                    <a:pt x="3493" y="820"/>
                    <a:pt x="3500" y="798"/>
                    <a:pt x="3505" y="777"/>
                  </a:cubicBezTo>
                  <a:close/>
                  <a:moveTo>
                    <a:pt x="2602" y="954"/>
                  </a:moveTo>
                  <a:cubicBezTo>
                    <a:pt x="2600" y="953"/>
                    <a:pt x="2584" y="943"/>
                    <a:pt x="2578" y="939"/>
                  </a:cubicBezTo>
                  <a:cubicBezTo>
                    <a:pt x="2582" y="949"/>
                    <a:pt x="2587" y="960"/>
                    <a:pt x="2593" y="970"/>
                  </a:cubicBezTo>
                  <a:cubicBezTo>
                    <a:pt x="2596" y="966"/>
                    <a:pt x="2602" y="954"/>
                    <a:pt x="2602" y="954"/>
                  </a:cubicBezTo>
                  <a:close/>
                  <a:moveTo>
                    <a:pt x="3105" y="931"/>
                  </a:moveTo>
                  <a:lnTo>
                    <a:pt x="3103" y="932"/>
                  </a:lnTo>
                  <a:cubicBezTo>
                    <a:pt x="3103" y="932"/>
                    <a:pt x="3102" y="932"/>
                    <a:pt x="3102" y="932"/>
                  </a:cubicBezTo>
                  <a:lnTo>
                    <a:pt x="3099" y="935"/>
                  </a:lnTo>
                  <a:cubicBezTo>
                    <a:pt x="3082" y="950"/>
                    <a:pt x="3065" y="962"/>
                    <a:pt x="3050" y="967"/>
                  </a:cubicBezTo>
                  <a:cubicBezTo>
                    <a:pt x="3049" y="968"/>
                    <a:pt x="3048" y="969"/>
                    <a:pt x="3048" y="969"/>
                  </a:cubicBezTo>
                  <a:cubicBezTo>
                    <a:pt x="3048" y="969"/>
                    <a:pt x="3048" y="969"/>
                    <a:pt x="3048" y="969"/>
                  </a:cubicBezTo>
                  <a:cubicBezTo>
                    <a:pt x="3048" y="972"/>
                    <a:pt x="3045" y="987"/>
                    <a:pt x="3045" y="987"/>
                  </a:cubicBezTo>
                  <a:lnTo>
                    <a:pt x="3044" y="993"/>
                  </a:lnTo>
                  <a:cubicBezTo>
                    <a:pt x="3044" y="993"/>
                    <a:pt x="3043" y="994"/>
                    <a:pt x="3043" y="994"/>
                  </a:cubicBezTo>
                  <a:cubicBezTo>
                    <a:pt x="3044" y="995"/>
                    <a:pt x="3045" y="995"/>
                    <a:pt x="3045" y="995"/>
                  </a:cubicBezTo>
                  <a:lnTo>
                    <a:pt x="3045" y="995"/>
                  </a:lnTo>
                  <a:lnTo>
                    <a:pt x="3046" y="996"/>
                  </a:lnTo>
                  <a:lnTo>
                    <a:pt x="3047" y="996"/>
                  </a:lnTo>
                  <a:cubicBezTo>
                    <a:pt x="3056" y="999"/>
                    <a:pt x="3071" y="997"/>
                    <a:pt x="3088" y="991"/>
                  </a:cubicBezTo>
                  <a:lnTo>
                    <a:pt x="3094" y="989"/>
                  </a:lnTo>
                  <a:cubicBezTo>
                    <a:pt x="3094" y="989"/>
                    <a:pt x="3099" y="987"/>
                    <a:pt x="3099" y="987"/>
                  </a:cubicBezTo>
                  <a:lnTo>
                    <a:pt x="3102" y="986"/>
                  </a:lnTo>
                  <a:lnTo>
                    <a:pt x="3105" y="984"/>
                  </a:lnTo>
                  <a:cubicBezTo>
                    <a:pt x="3105" y="984"/>
                    <a:pt x="3109" y="982"/>
                    <a:pt x="3109" y="982"/>
                  </a:cubicBezTo>
                  <a:lnTo>
                    <a:pt x="3111" y="982"/>
                  </a:lnTo>
                  <a:lnTo>
                    <a:pt x="3119" y="977"/>
                  </a:lnTo>
                  <a:cubicBezTo>
                    <a:pt x="3138" y="965"/>
                    <a:pt x="3153" y="950"/>
                    <a:pt x="3156" y="939"/>
                  </a:cubicBezTo>
                  <a:cubicBezTo>
                    <a:pt x="3157" y="935"/>
                    <a:pt x="3157" y="932"/>
                    <a:pt x="3156" y="930"/>
                  </a:cubicBezTo>
                  <a:cubicBezTo>
                    <a:pt x="3155" y="928"/>
                    <a:pt x="3153" y="926"/>
                    <a:pt x="3149" y="925"/>
                  </a:cubicBezTo>
                  <a:cubicBezTo>
                    <a:pt x="3145" y="924"/>
                    <a:pt x="3140" y="924"/>
                    <a:pt x="3134" y="924"/>
                  </a:cubicBezTo>
                  <a:lnTo>
                    <a:pt x="3127" y="925"/>
                  </a:lnTo>
                  <a:lnTo>
                    <a:pt x="3126" y="925"/>
                  </a:lnTo>
                  <a:cubicBezTo>
                    <a:pt x="3126" y="925"/>
                    <a:pt x="3123" y="926"/>
                    <a:pt x="3123" y="926"/>
                  </a:cubicBezTo>
                  <a:lnTo>
                    <a:pt x="3118" y="927"/>
                  </a:lnTo>
                  <a:cubicBezTo>
                    <a:pt x="3118" y="927"/>
                    <a:pt x="3116" y="927"/>
                    <a:pt x="3116" y="928"/>
                  </a:cubicBezTo>
                  <a:lnTo>
                    <a:pt x="3112" y="929"/>
                  </a:lnTo>
                  <a:lnTo>
                    <a:pt x="3111" y="929"/>
                  </a:lnTo>
                  <a:lnTo>
                    <a:pt x="3105" y="931"/>
                  </a:lnTo>
                  <a:close/>
                  <a:moveTo>
                    <a:pt x="2508" y="730"/>
                  </a:moveTo>
                  <a:cubicBezTo>
                    <a:pt x="2508" y="732"/>
                    <a:pt x="2513" y="755"/>
                    <a:pt x="2513" y="757"/>
                  </a:cubicBezTo>
                  <a:cubicBezTo>
                    <a:pt x="2519" y="761"/>
                    <a:pt x="2566" y="790"/>
                    <a:pt x="2569" y="792"/>
                  </a:cubicBezTo>
                  <a:cubicBezTo>
                    <a:pt x="2570" y="792"/>
                    <a:pt x="2617" y="715"/>
                    <a:pt x="2619" y="713"/>
                  </a:cubicBezTo>
                  <a:cubicBezTo>
                    <a:pt x="2617" y="712"/>
                    <a:pt x="2550" y="669"/>
                    <a:pt x="2549" y="669"/>
                  </a:cubicBezTo>
                  <a:cubicBezTo>
                    <a:pt x="2548" y="671"/>
                    <a:pt x="2508" y="729"/>
                    <a:pt x="2508" y="730"/>
                  </a:cubicBezTo>
                  <a:close/>
                  <a:moveTo>
                    <a:pt x="3103" y="1051"/>
                  </a:moveTo>
                  <a:cubicBezTo>
                    <a:pt x="3144" y="1052"/>
                    <a:pt x="3186" y="1054"/>
                    <a:pt x="3232" y="1057"/>
                  </a:cubicBezTo>
                  <a:cubicBezTo>
                    <a:pt x="3230" y="1054"/>
                    <a:pt x="3194" y="977"/>
                    <a:pt x="3192" y="974"/>
                  </a:cubicBezTo>
                  <a:cubicBezTo>
                    <a:pt x="3189" y="976"/>
                    <a:pt x="3167" y="990"/>
                    <a:pt x="3163" y="992"/>
                  </a:cubicBezTo>
                  <a:cubicBezTo>
                    <a:pt x="3163" y="993"/>
                    <a:pt x="3164" y="994"/>
                    <a:pt x="3164" y="994"/>
                  </a:cubicBezTo>
                  <a:cubicBezTo>
                    <a:pt x="3170" y="999"/>
                    <a:pt x="3173" y="1005"/>
                    <a:pt x="3173" y="1011"/>
                  </a:cubicBezTo>
                  <a:cubicBezTo>
                    <a:pt x="3173" y="1011"/>
                    <a:pt x="3173" y="1011"/>
                    <a:pt x="3173" y="1012"/>
                  </a:cubicBezTo>
                  <a:cubicBezTo>
                    <a:pt x="3173" y="1032"/>
                    <a:pt x="3144" y="1048"/>
                    <a:pt x="3103" y="1051"/>
                  </a:cubicBezTo>
                  <a:close/>
                  <a:moveTo>
                    <a:pt x="2923" y="1052"/>
                  </a:moveTo>
                  <a:cubicBezTo>
                    <a:pt x="2881" y="1049"/>
                    <a:pt x="2850" y="1032"/>
                    <a:pt x="2850" y="1012"/>
                  </a:cubicBezTo>
                  <a:cubicBezTo>
                    <a:pt x="2850" y="1011"/>
                    <a:pt x="2850" y="1011"/>
                    <a:pt x="2850" y="1011"/>
                  </a:cubicBezTo>
                  <a:cubicBezTo>
                    <a:pt x="2851" y="1005"/>
                    <a:pt x="2854" y="999"/>
                    <a:pt x="2859" y="994"/>
                  </a:cubicBezTo>
                  <a:cubicBezTo>
                    <a:pt x="2859" y="994"/>
                    <a:pt x="2860" y="993"/>
                    <a:pt x="2861" y="992"/>
                  </a:cubicBezTo>
                  <a:cubicBezTo>
                    <a:pt x="2861" y="992"/>
                    <a:pt x="2834" y="976"/>
                    <a:pt x="2831" y="974"/>
                  </a:cubicBezTo>
                  <a:cubicBezTo>
                    <a:pt x="2829" y="977"/>
                    <a:pt x="2810" y="1019"/>
                    <a:pt x="2810" y="1019"/>
                  </a:cubicBezTo>
                  <a:cubicBezTo>
                    <a:pt x="2810" y="1019"/>
                    <a:pt x="2793" y="1054"/>
                    <a:pt x="2791" y="1057"/>
                  </a:cubicBezTo>
                  <a:cubicBezTo>
                    <a:pt x="2792" y="1057"/>
                    <a:pt x="2792" y="1057"/>
                    <a:pt x="2793" y="1058"/>
                  </a:cubicBezTo>
                  <a:cubicBezTo>
                    <a:pt x="2839" y="1055"/>
                    <a:pt x="2882" y="1053"/>
                    <a:pt x="2923" y="1052"/>
                  </a:cubicBezTo>
                  <a:close/>
                  <a:moveTo>
                    <a:pt x="2638" y="708"/>
                  </a:moveTo>
                  <a:cubicBezTo>
                    <a:pt x="2641" y="710"/>
                    <a:pt x="2709" y="752"/>
                    <a:pt x="2712" y="755"/>
                  </a:cubicBezTo>
                  <a:cubicBezTo>
                    <a:pt x="2714" y="751"/>
                    <a:pt x="2725" y="731"/>
                    <a:pt x="2725" y="731"/>
                  </a:cubicBezTo>
                  <a:cubicBezTo>
                    <a:pt x="2725" y="731"/>
                    <a:pt x="2748" y="690"/>
                    <a:pt x="2749" y="687"/>
                  </a:cubicBezTo>
                  <a:cubicBezTo>
                    <a:pt x="2748" y="686"/>
                    <a:pt x="2706" y="658"/>
                    <a:pt x="2706" y="658"/>
                  </a:cubicBezTo>
                  <a:cubicBezTo>
                    <a:pt x="2706" y="658"/>
                    <a:pt x="2683" y="643"/>
                    <a:pt x="2680" y="641"/>
                  </a:cubicBezTo>
                  <a:cubicBezTo>
                    <a:pt x="2678" y="644"/>
                    <a:pt x="2640" y="705"/>
                    <a:pt x="2638" y="708"/>
                  </a:cubicBezTo>
                  <a:close/>
                  <a:moveTo>
                    <a:pt x="3472" y="540"/>
                  </a:moveTo>
                  <a:cubicBezTo>
                    <a:pt x="3447" y="517"/>
                    <a:pt x="3418" y="499"/>
                    <a:pt x="3385" y="486"/>
                  </a:cubicBezTo>
                  <a:cubicBezTo>
                    <a:pt x="3384" y="487"/>
                    <a:pt x="3373" y="495"/>
                    <a:pt x="3373" y="495"/>
                  </a:cubicBezTo>
                  <a:cubicBezTo>
                    <a:pt x="3375" y="498"/>
                    <a:pt x="3422" y="568"/>
                    <a:pt x="3424" y="571"/>
                  </a:cubicBezTo>
                  <a:cubicBezTo>
                    <a:pt x="3425" y="571"/>
                    <a:pt x="3472" y="540"/>
                    <a:pt x="3472" y="540"/>
                  </a:cubicBezTo>
                  <a:close/>
                  <a:moveTo>
                    <a:pt x="3368" y="481"/>
                  </a:moveTo>
                  <a:cubicBezTo>
                    <a:pt x="3366" y="480"/>
                    <a:pt x="3365" y="480"/>
                    <a:pt x="3362" y="479"/>
                  </a:cubicBezTo>
                  <a:cubicBezTo>
                    <a:pt x="3362" y="479"/>
                    <a:pt x="3364" y="482"/>
                    <a:pt x="3365" y="483"/>
                  </a:cubicBezTo>
                  <a:cubicBezTo>
                    <a:pt x="3366" y="482"/>
                    <a:pt x="3367" y="481"/>
                    <a:pt x="3368" y="481"/>
                  </a:cubicBezTo>
                  <a:close/>
                  <a:moveTo>
                    <a:pt x="2874" y="856"/>
                  </a:moveTo>
                  <a:lnTo>
                    <a:pt x="2873" y="856"/>
                  </a:lnTo>
                  <a:cubicBezTo>
                    <a:pt x="2873" y="856"/>
                    <a:pt x="2871" y="856"/>
                    <a:pt x="2870" y="856"/>
                  </a:cubicBezTo>
                  <a:cubicBezTo>
                    <a:pt x="2871" y="858"/>
                    <a:pt x="2872" y="861"/>
                    <a:pt x="2872" y="861"/>
                  </a:cubicBezTo>
                  <a:cubicBezTo>
                    <a:pt x="2872" y="861"/>
                    <a:pt x="2872" y="862"/>
                    <a:pt x="2872" y="862"/>
                  </a:cubicBezTo>
                  <a:lnTo>
                    <a:pt x="2875" y="868"/>
                  </a:lnTo>
                  <a:lnTo>
                    <a:pt x="2877" y="874"/>
                  </a:lnTo>
                  <a:cubicBezTo>
                    <a:pt x="2884" y="889"/>
                    <a:pt x="2890" y="902"/>
                    <a:pt x="2897" y="911"/>
                  </a:cubicBezTo>
                  <a:cubicBezTo>
                    <a:pt x="2897" y="911"/>
                    <a:pt x="2899" y="911"/>
                    <a:pt x="2899" y="911"/>
                  </a:cubicBezTo>
                  <a:cubicBezTo>
                    <a:pt x="2899" y="911"/>
                    <a:pt x="2902" y="912"/>
                    <a:pt x="2904" y="912"/>
                  </a:cubicBezTo>
                  <a:cubicBezTo>
                    <a:pt x="2903" y="912"/>
                    <a:pt x="2902" y="911"/>
                    <a:pt x="2902" y="911"/>
                  </a:cubicBezTo>
                  <a:cubicBezTo>
                    <a:pt x="2902" y="911"/>
                    <a:pt x="2902" y="910"/>
                    <a:pt x="2902" y="910"/>
                  </a:cubicBezTo>
                  <a:lnTo>
                    <a:pt x="2901" y="909"/>
                  </a:lnTo>
                  <a:lnTo>
                    <a:pt x="2894" y="898"/>
                  </a:lnTo>
                  <a:cubicBezTo>
                    <a:pt x="2889" y="892"/>
                    <a:pt x="2887" y="886"/>
                    <a:pt x="2884" y="881"/>
                  </a:cubicBezTo>
                  <a:lnTo>
                    <a:pt x="2884" y="880"/>
                  </a:lnTo>
                  <a:cubicBezTo>
                    <a:pt x="2884" y="880"/>
                    <a:pt x="2883" y="879"/>
                    <a:pt x="2883" y="879"/>
                  </a:cubicBezTo>
                  <a:lnTo>
                    <a:pt x="2881" y="871"/>
                  </a:lnTo>
                  <a:cubicBezTo>
                    <a:pt x="2881" y="871"/>
                    <a:pt x="2879" y="864"/>
                    <a:pt x="2879" y="864"/>
                  </a:cubicBezTo>
                  <a:cubicBezTo>
                    <a:pt x="2879" y="864"/>
                    <a:pt x="2879" y="863"/>
                    <a:pt x="2879" y="863"/>
                  </a:cubicBezTo>
                  <a:cubicBezTo>
                    <a:pt x="2879" y="861"/>
                    <a:pt x="2879" y="860"/>
                    <a:pt x="2879" y="858"/>
                  </a:cubicBezTo>
                  <a:cubicBezTo>
                    <a:pt x="2879" y="857"/>
                    <a:pt x="2879" y="856"/>
                    <a:pt x="2879" y="855"/>
                  </a:cubicBezTo>
                  <a:cubicBezTo>
                    <a:pt x="2877" y="856"/>
                    <a:pt x="2874" y="856"/>
                    <a:pt x="2874" y="856"/>
                  </a:cubicBezTo>
                  <a:close/>
                  <a:moveTo>
                    <a:pt x="3299" y="527"/>
                  </a:moveTo>
                  <a:cubicBezTo>
                    <a:pt x="3299" y="527"/>
                    <a:pt x="3350" y="493"/>
                    <a:pt x="3353" y="491"/>
                  </a:cubicBezTo>
                  <a:cubicBezTo>
                    <a:pt x="3352" y="489"/>
                    <a:pt x="3341" y="474"/>
                    <a:pt x="3341" y="473"/>
                  </a:cubicBezTo>
                  <a:cubicBezTo>
                    <a:pt x="3305" y="465"/>
                    <a:pt x="3273" y="464"/>
                    <a:pt x="3251" y="465"/>
                  </a:cubicBezTo>
                  <a:cubicBezTo>
                    <a:pt x="3254" y="470"/>
                    <a:pt x="3291" y="529"/>
                    <a:pt x="3293" y="532"/>
                  </a:cubicBezTo>
                  <a:cubicBezTo>
                    <a:pt x="3294" y="531"/>
                    <a:pt x="3299" y="528"/>
                    <a:pt x="3299" y="527"/>
                  </a:cubicBezTo>
                  <a:close/>
                  <a:moveTo>
                    <a:pt x="3492" y="671"/>
                  </a:moveTo>
                  <a:lnTo>
                    <a:pt x="3494" y="674"/>
                  </a:lnTo>
                  <a:cubicBezTo>
                    <a:pt x="3494" y="674"/>
                    <a:pt x="3518" y="708"/>
                    <a:pt x="3519" y="709"/>
                  </a:cubicBezTo>
                  <a:cubicBezTo>
                    <a:pt x="3521" y="692"/>
                    <a:pt x="3522" y="677"/>
                    <a:pt x="3522" y="664"/>
                  </a:cubicBezTo>
                  <a:cubicBezTo>
                    <a:pt x="3522" y="655"/>
                    <a:pt x="3521" y="648"/>
                    <a:pt x="3520" y="640"/>
                  </a:cubicBezTo>
                  <a:cubicBezTo>
                    <a:pt x="3517" y="642"/>
                    <a:pt x="3489" y="660"/>
                    <a:pt x="3486" y="661"/>
                  </a:cubicBezTo>
                  <a:cubicBezTo>
                    <a:pt x="3487" y="663"/>
                    <a:pt x="3492" y="671"/>
                    <a:pt x="3492" y="671"/>
                  </a:cubicBezTo>
                  <a:close/>
                  <a:moveTo>
                    <a:pt x="3006" y="835"/>
                  </a:moveTo>
                  <a:cubicBezTo>
                    <a:pt x="3006" y="835"/>
                    <a:pt x="3011" y="834"/>
                    <a:pt x="3012" y="834"/>
                  </a:cubicBezTo>
                  <a:cubicBezTo>
                    <a:pt x="3012" y="834"/>
                    <a:pt x="3017" y="835"/>
                    <a:pt x="3017" y="835"/>
                  </a:cubicBezTo>
                  <a:cubicBezTo>
                    <a:pt x="3026" y="838"/>
                    <a:pt x="3033" y="848"/>
                    <a:pt x="3039" y="862"/>
                  </a:cubicBezTo>
                  <a:cubicBezTo>
                    <a:pt x="3041" y="847"/>
                    <a:pt x="3092" y="479"/>
                    <a:pt x="3092" y="478"/>
                  </a:cubicBezTo>
                  <a:cubicBezTo>
                    <a:pt x="3090" y="477"/>
                    <a:pt x="3071" y="455"/>
                    <a:pt x="3069" y="452"/>
                  </a:cubicBezTo>
                  <a:cubicBezTo>
                    <a:pt x="3057" y="460"/>
                    <a:pt x="3044" y="465"/>
                    <a:pt x="3030" y="467"/>
                  </a:cubicBezTo>
                  <a:cubicBezTo>
                    <a:pt x="3045" y="473"/>
                    <a:pt x="3056" y="485"/>
                    <a:pt x="3061" y="501"/>
                  </a:cubicBezTo>
                  <a:lnTo>
                    <a:pt x="3062" y="502"/>
                  </a:lnTo>
                  <a:lnTo>
                    <a:pt x="3063" y="506"/>
                  </a:lnTo>
                  <a:lnTo>
                    <a:pt x="3063" y="510"/>
                  </a:lnTo>
                  <a:cubicBezTo>
                    <a:pt x="3063" y="510"/>
                    <a:pt x="3063" y="511"/>
                    <a:pt x="3063" y="511"/>
                  </a:cubicBezTo>
                  <a:lnTo>
                    <a:pt x="3064" y="513"/>
                  </a:lnTo>
                  <a:lnTo>
                    <a:pt x="3064" y="516"/>
                  </a:lnTo>
                  <a:cubicBezTo>
                    <a:pt x="3064" y="539"/>
                    <a:pt x="3049" y="558"/>
                    <a:pt x="3028" y="566"/>
                  </a:cubicBezTo>
                  <a:cubicBezTo>
                    <a:pt x="3047" y="573"/>
                    <a:pt x="3060" y="591"/>
                    <a:pt x="3060" y="611"/>
                  </a:cubicBezTo>
                  <a:cubicBezTo>
                    <a:pt x="3060" y="633"/>
                    <a:pt x="3045" y="652"/>
                    <a:pt x="3024" y="658"/>
                  </a:cubicBezTo>
                  <a:cubicBezTo>
                    <a:pt x="3030" y="659"/>
                    <a:pt x="3037" y="663"/>
                    <a:pt x="3042" y="668"/>
                  </a:cubicBezTo>
                  <a:cubicBezTo>
                    <a:pt x="3050" y="676"/>
                    <a:pt x="3054" y="687"/>
                    <a:pt x="3054" y="698"/>
                  </a:cubicBezTo>
                  <a:cubicBezTo>
                    <a:pt x="3054" y="716"/>
                    <a:pt x="3043" y="732"/>
                    <a:pt x="3027" y="738"/>
                  </a:cubicBezTo>
                  <a:cubicBezTo>
                    <a:pt x="3040" y="744"/>
                    <a:pt x="3049" y="757"/>
                    <a:pt x="3049" y="772"/>
                  </a:cubicBezTo>
                  <a:cubicBezTo>
                    <a:pt x="3049" y="791"/>
                    <a:pt x="3036" y="807"/>
                    <a:pt x="3017" y="810"/>
                  </a:cubicBezTo>
                  <a:lnTo>
                    <a:pt x="3017" y="810"/>
                  </a:lnTo>
                  <a:cubicBezTo>
                    <a:pt x="3017" y="810"/>
                    <a:pt x="3017" y="810"/>
                    <a:pt x="3016" y="810"/>
                  </a:cubicBezTo>
                  <a:lnTo>
                    <a:pt x="3012" y="810"/>
                  </a:lnTo>
                  <a:cubicBezTo>
                    <a:pt x="3012" y="810"/>
                    <a:pt x="3011" y="810"/>
                    <a:pt x="3011" y="810"/>
                  </a:cubicBezTo>
                  <a:lnTo>
                    <a:pt x="3008" y="810"/>
                  </a:lnTo>
                  <a:lnTo>
                    <a:pt x="3007" y="810"/>
                  </a:lnTo>
                  <a:lnTo>
                    <a:pt x="3006" y="810"/>
                  </a:lnTo>
                  <a:cubicBezTo>
                    <a:pt x="2987" y="807"/>
                    <a:pt x="2974" y="791"/>
                    <a:pt x="2974" y="772"/>
                  </a:cubicBezTo>
                  <a:cubicBezTo>
                    <a:pt x="2974" y="762"/>
                    <a:pt x="2977" y="753"/>
                    <a:pt x="2985" y="746"/>
                  </a:cubicBezTo>
                  <a:cubicBezTo>
                    <a:pt x="2988" y="742"/>
                    <a:pt x="2992" y="740"/>
                    <a:pt x="2997" y="738"/>
                  </a:cubicBezTo>
                  <a:cubicBezTo>
                    <a:pt x="2980" y="732"/>
                    <a:pt x="2969" y="716"/>
                    <a:pt x="2969" y="698"/>
                  </a:cubicBezTo>
                  <a:cubicBezTo>
                    <a:pt x="2969" y="687"/>
                    <a:pt x="2973" y="676"/>
                    <a:pt x="2981" y="668"/>
                  </a:cubicBezTo>
                  <a:cubicBezTo>
                    <a:pt x="2986" y="663"/>
                    <a:pt x="2992" y="659"/>
                    <a:pt x="2999" y="658"/>
                  </a:cubicBezTo>
                  <a:cubicBezTo>
                    <a:pt x="2978" y="652"/>
                    <a:pt x="2963" y="633"/>
                    <a:pt x="2963" y="611"/>
                  </a:cubicBezTo>
                  <a:cubicBezTo>
                    <a:pt x="2963" y="591"/>
                    <a:pt x="2976" y="573"/>
                    <a:pt x="2994" y="566"/>
                  </a:cubicBezTo>
                  <a:cubicBezTo>
                    <a:pt x="2974" y="558"/>
                    <a:pt x="2959" y="539"/>
                    <a:pt x="2959" y="516"/>
                  </a:cubicBezTo>
                  <a:lnTo>
                    <a:pt x="2959" y="513"/>
                  </a:lnTo>
                  <a:lnTo>
                    <a:pt x="2959" y="511"/>
                  </a:lnTo>
                  <a:lnTo>
                    <a:pt x="2960" y="510"/>
                  </a:lnTo>
                  <a:lnTo>
                    <a:pt x="2960" y="506"/>
                  </a:lnTo>
                  <a:lnTo>
                    <a:pt x="2961" y="502"/>
                  </a:lnTo>
                  <a:cubicBezTo>
                    <a:pt x="2961" y="502"/>
                    <a:pt x="2962" y="501"/>
                    <a:pt x="2962" y="501"/>
                  </a:cubicBezTo>
                  <a:cubicBezTo>
                    <a:pt x="2966" y="485"/>
                    <a:pt x="2978" y="473"/>
                    <a:pt x="2993" y="467"/>
                  </a:cubicBezTo>
                  <a:cubicBezTo>
                    <a:pt x="2979" y="465"/>
                    <a:pt x="2966" y="460"/>
                    <a:pt x="2954" y="452"/>
                  </a:cubicBezTo>
                  <a:cubicBezTo>
                    <a:pt x="2952" y="455"/>
                    <a:pt x="2932" y="477"/>
                    <a:pt x="2931" y="478"/>
                  </a:cubicBezTo>
                  <a:cubicBezTo>
                    <a:pt x="2931" y="479"/>
                    <a:pt x="2982" y="848"/>
                    <a:pt x="2984" y="863"/>
                  </a:cubicBezTo>
                  <a:cubicBezTo>
                    <a:pt x="2990" y="847"/>
                    <a:pt x="2997" y="838"/>
                    <a:pt x="3006" y="835"/>
                  </a:cubicBezTo>
                  <a:close/>
                  <a:moveTo>
                    <a:pt x="3162" y="680"/>
                  </a:moveTo>
                  <a:cubicBezTo>
                    <a:pt x="3162" y="680"/>
                    <a:pt x="3165" y="681"/>
                    <a:pt x="3166" y="681"/>
                  </a:cubicBezTo>
                  <a:lnTo>
                    <a:pt x="3167" y="682"/>
                  </a:lnTo>
                  <a:lnTo>
                    <a:pt x="3170" y="683"/>
                  </a:lnTo>
                  <a:lnTo>
                    <a:pt x="3175" y="683"/>
                  </a:lnTo>
                  <a:cubicBezTo>
                    <a:pt x="3182" y="684"/>
                    <a:pt x="3189" y="684"/>
                    <a:pt x="3196" y="682"/>
                  </a:cubicBezTo>
                  <a:cubicBezTo>
                    <a:pt x="3197" y="680"/>
                    <a:pt x="3200" y="661"/>
                    <a:pt x="3201" y="657"/>
                  </a:cubicBezTo>
                  <a:cubicBezTo>
                    <a:pt x="3194" y="658"/>
                    <a:pt x="3188" y="659"/>
                    <a:pt x="3181" y="658"/>
                  </a:cubicBezTo>
                  <a:lnTo>
                    <a:pt x="3176" y="658"/>
                  </a:lnTo>
                  <a:lnTo>
                    <a:pt x="3176" y="658"/>
                  </a:lnTo>
                  <a:cubicBezTo>
                    <a:pt x="3176" y="658"/>
                    <a:pt x="3171" y="657"/>
                    <a:pt x="3171" y="657"/>
                  </a:cubicBezTo>
                  <a:lnTo>
                    <a:pt x="3166" y="656"/>
                  </a:lnTo>
                  <a:cubicBezTo>
                    <a:pt x="3162" y="655"/>
                    <a:pt x="3159" y="653"/>
                    <a:pt x="3156" y="652"/>
                  </a:cubicBezTo>
                  <a:cubicBezTo>
                    <a:pt x="3156" y="655"/>
                    <a:pt x="3154" y="673"/>
                    <a:pt x="3153" y="675"/>
                  </a:cubicBezTo>
                  <a:cubicBezTo>
                    <a:pt x="3156" y="677"/>
                    <a:pt x="3158" y="678"/>
                    <a:pt x="3162" y="680"/>
                  </a:cubicBezTo>
                  <a:close/>
                  <a:moveTo>
                    <a:pt x="3439" y="592"/>
                  </a:moveTo>
                  <a:lnTo>
                    <a:pt x="3439" y="592"/>
                  </a:lnTo>
                  <a:lnTo>
                    <a:pt x="3456" y="617"/>
                  </a:lnTo>
                  <a:cubicBezTo>
                    <a:pt x="3456" y="617"/>
                    <a:pt x="3476" y="647"/>
                    <a:pt x="3478" y="650"/>
                  </a:cubicBezTo>
                  <a:cubicBezTo>
                    <a:pt x="3481" y="648"/>
                    <a:pt x="3518" y="625"/>
                    <a:pt x="3519" y="624"/>
                  </a:cubicBezTo>
                  <a:cubicBezTo>
                    <a:pt x="3514" y="598"/>
                    <a:pt x="3505" y="576"/>
                    <a:pt x="3491" y="560"/>
                  </a:cubicBezTo>
                  <a:cubicBezTo>
                    <a:pt x="3491" y="560"/>
                    <a:pt x="3484" y="552"/>
                    <a:pt x="3482" y="550"/>
                  </a:cubicBezTo>
                  <a:cubicBezTo>
                    <a:pt x="3480" y="552"/>
                    <a:pt x="3436" y="581"/>
                    <a:pt x="3432" y="583"/>
                  </a:cubicBezTo>
                  <a:cubicBezTo>
                    <a:pt x="3433" y="583"/>
                    <a:pt x="3439" y="592"/>
                    <a:pt x="3439" y="592"/>
                  </a:cubicBezTo>
                  <a:close/>
                  <a:moveTo>
                    <a:pt x="2976" y="257"/>
                  </a:moveTo>
                  <a:cubicBezTo>
                    <a:pt x="2988" y="253"/>
                    <a:pt x="3000" y="251"/>
                    <a:pt x="3011" y="251"/>
                  </a:cubicBezTo>
                  <a:cubicBezTo>
                    <a:pt x="3027" y="251"/>
                    <a:pt x="3041" y="254"/>
                    <a:pt x="3055" y="260"/>
                  </a:cubicBezTo>
                  <a:cubicBezTo>
                    <a:pt x="3053" y="253"/>
                    <a:pt x="3032" y="176"/>
                    <a:pt x="3032" y="176"/>
                  </a:cubicBezTo>
                  <a:cubicBezTo>
                    <a:pt x="3032" y="176"/>
                    <a:pt x="3131" y="203"/>
                    <a:pt x="3136" y="204"/>
                  </a:cubicBezTo>
                  <a:lnTo>
                    <a:pt x="3136" y="112"/>
                  </a:lnTo>
                  <a:cubicBezTo>
                    <a:pt x="3131" y="113"/>
                    <a:pt x="3032" y="140"/>
                    <a:pt x="3032" y="140"/>
                  </a:cubicBezTo>
                  <a:cubicBezTo>
                    <a:pt x="3032" y="140"/>
                    <a:pt x="3060" y="38"/>
                    <a:pt x="3061" y="33"/>
                  </a:cubicBezTo>
                  <a:lnTo>
                    <a:pt x="2969" y="33"/>
                  </a:lnTo>
                  <a:cubicBezTo>
                    <a:pt x="2971" y="38"/>
                    <a:pt x="2999" y="142"/>
                    <a:pt x="2999" y="142"/>
                  </a:cubicBezTo>
                  <a:cubicBezTo>
                    <a:pt x="2999" y="142"/>
                    <a:pt x="2891" y="113"/>
                    <a:pt x="2887" y="112"/>
                  </a:cubicBezTo>
                  <a:lnTo>
                    <a:pt x="2887" y="204"/>
                  </a:lnTo>
                  <a:cubicBezTo>
                    <a:pt x="2891" y="203"/>
                    <a:pt x="2999" y="174"/>
                    <a:pt x="2999" y="174"/>
                  </a:cubicBezTo>
                  <a:cubicBezTo>
                    <a:pt x="2999" y="174"/>
                    <a:pt x="2978" y="251"/>
                    <a:pt x="2976" y="257"/>
                  </a:cubicBezTo>
                  <a:close/>
                  <a:moveTo>
                    <a:pt x="3051" y="874"/>
                  </a:moveTo>
                  <a:cubicBezTo>
                    <a:pt x="3069" y="857"/>
                    <a:pt x="3088" y="844"/>
                    <a:pt x="3105" y="838"/>
                  </a:cubicBezTo>
                  <a:cubicBezTo>
                    <a:pt x="3105" y="837"/>
                    <a:pt x="3105" y="836"/>
                    <a:pt x="3105" y="836"/>
                  </a:cubicBezTo>
                  <a:cubicBezTo>
                    <a:pt x="3105" y="836"/>
                    <a:pt x="3107" y="833"/>
                    <a:pt x="3107" y="833"/>
                  </a:cubicBezTo>
                  <a:lnTo>
                    <a:pt x="3117" y="796"/>
                  </a:lnTo>
                  <a:lnTo>
                    <a:pt x="3125" y="757"/>
                  </a:lnTo>
                  <a:lnTo>
                    <a:pt x="3133" y="717"/>
                  </a:lnTo>
                  <a:lnTo>
                    <a:pt x="3139" y="678"/>
                  </a:lnTo>
                  <a:lnTo>
                    <a:pt x="3143" y="640"/>
                  </a:lnTo>
                  <a:lnTo>
                    <a:pt x="3148" y="600"/>
                  </a:lnTo>
                  <a:lnTo>
                    <a:pt x="3151" y="562"/>
                  </a:lnTo>
                  <a:lnTo>
                    <a:pt x="3154" y="521"/>
                  </a:lnTo>
                  <a:cubicBezTo>
                    <a:pt x="3154" y="521"/>
                    <a:pt x="3154" y="516"/>
                    <a:pt x="3154" y="514"/>
                  </a:cubicBezTo>
                  <a:lnTo>
                    <a:pt x="3101" y="514"/>
                  </a:lnTo>
                  <a:cubicBezTo>
                    <a:pt x="3101" y="517"/>
                    <a:pt x="3053" y="862"/>
                    <a:pt x="3051" y="874"/>
                  </a:cubicBezTo>
                  <a:close/>
                  <a:moveTo>
                    <a:pt x="2920" y="854"/>
                  </a:moveTo>
                  <a:lnTo>
                    <a:pt x="2914" y="852"/>
                  </a:lnTo>
                  <a:lnTo>
                    <a:pt x="2909" y="850"/>
                  </a:lnTo>
                  <a:lnTo>
                    <a:pt x="2902" y="849"/>
                  </a:lnTo>
                  <a:lnTo>
                    <a:pt x="2901" y="849"/>
                  </a:lnTo>
                  <a:cubicBezTo>
                    <a:pt x="2901" y="849"/>
                    <a:pt x="2899" y="850"/>
                    <a:pt x="2899" y="850"/>
                  </a:cubicBezTo>
                  <a:lnTo>
                    <a:pt x="2898" y="850"/>
                  </a:lnTo>
                  <a:cubicBezTo>
                    <a:pt x="2898" y="850"/>
                    <a:pt x="2897" y="850"/>
                    <a:pt x="2897" y="851"/>
                  </a:cubicBezTo>
                  <a:cubicBezTo>
                    <a:pt x="2897" y="851"/>
                    <a:pt x="2896" y="851"/>
                    <a:pt x="2895" y="851"/>
                  </a:cubicBezTo>
                  <a:cubicBezTo>
                    <a:pt x="2895" y="852"/>
                    <a:pt x="2895" y="852"/>
                    <a:pt x="2895" y="852"/>
                  </a:cubicBezTo>
                  <a:cubicBezTo>
                    <a:pt x="2895" y="852"/>
                    <a:pt x="2894" y="854"/>
                    <a:pt x="2894" y="854"/>
                  </a:cubicBezTo>
                  <a:lnTo>
                    <a:pt x="2893" y="858"/>
                  </a:lnTo>
                  <a:lnTo>
                    <a:pt x="2893" y="858"/>
                  </a:lnTo>
                  <a:cubicBezTo>
                    <a:pt x="2893" y="862"/>
                    <a:pt x="2894" y="866"/>
                    <a:pt x="2896" y="871"/>
                  </a:cubicBezTo>
                  <a:lnTo>
                    <a:pt x="2896" y="872"/>
                  </a:lnTo>
                  <a:lnTo>
                    <a:pt x="2897" y="876"/>
                  </a:lnTo>
                  <a:lnTo>
                    <a:pt x="2898" y="877"/>
                  </a:lnTo>
                  <a:lnTo>
                    <a:pt x="2903" y="887"/>
                  </a:lnTo>
                  <a:lnTo>
                    <a:pt x="2905" y="890"/>
                  </a:lnTo>
                  <a:cubicBezTo>
                    <a:pt x="2905" y="890"/>
                    <a:pt x="2907" y="892"/>
                    <a:pt x="2907" y="892"/>
                  </a:cubicBezTo>
                  <a:lnTo>
                    <a:pt x="2914" y="903"/>
                  </a:lnTo>
                  <a:lnTo>
                    <a:pt x="2925" y="916"/>
                  </a:lnTo>
                  <a:lnTo>
                    <a:pt x="2927" y="917"/>
                  </a:lnTo>
                  <a:cubicBezTo>
                    <a:pt x="2927" y="917"/>
                    <a:pt x="2929" y="920"/>
                    <a:pt x="2929" y="920"/>
                  </a:cubicBezTo>
                  <a:lnTo>
                    <a:pt x="2933" y="923"/>
                  </a:lnTo>
                  <a:lnTo>
                    <a:pt x="2943" y="932"/>
                  </a:lnTo>
                  <a:cubicBezTo>
                    <a:pt x="2951" y="939"/>
                    <a:pt x="2960" y="945"/>
                    <a:pt x="2969" y="950"/>
                  </a:cubicBezTo>
                  <a:cubicBezTo>
                    <a:pt x="2969" y="950"/>
                    <a:pt x="2971" y="951"/>
                    <a:pt x="2973" y="952"/>
                  </a:cubicBezTo>
                  <a:cubicBezTo>
                    <a:pt x="2973" y="952"/>
                    <a:pt x="2973" y="936"/>
                    <a:pt x="2973" y="936"/>
                  </a:cubicBezTo>
                  <a:cubicBezTo>
                    <a:pt x="2973" y="924"/>
                    <a:pt x="2974" y="912"/>
                    <a:pt x="2975" y="900"/>
                  </a:cubicBezTo>
                  <a:cubicBezTo>
                    <a:pt x="2975" y="900"/>
                    <a:pt x="2975" y="899"/>
                    <a:pt x="2975" y="898"/>
                  </a:cubicBezTo>
                  <a:cubicBezTo>
                    <a:pt x="2975" y="898"/>
                    <a:pt x="2975" y="898"/>
                    <a:pt x="2975" y="898"/>
                  </a:cubicBezTo>
                  <a:lnTo>
                    <a:pt x="2964" y="886"/>
                  </a:lnTo>
                  <a:cubicBezTo>
                    <a:pt x="2950" y="872"/>
                    <a:pt x="2934" y="860"/>
                    <a:pt x="2920" y="854"/>
                  </a:cubicBezTo>
                  <a:close/>
                  <a:moveTo>
                    <a:pt x="3212" y="485"/>
                  </a:moveTo>
                  <a:lnTo>
                    <a:pt x="3218" y="484"/>
                  </a:lnTo>
                  <a:cubicBezTo>
                    <a:pt x="3218" y="484"/>
                    <a:pt x="3223" y="482"/>
                    <a:pt x="3223" y="482"/>
                  </a:cubicBezTo>
                  <a:cubicBezTo>
                    <a:pt x="3223" y="482"/>
                    <a:pt x="3225" y="482"/>
                    <a:pt x="3226" y="481"/>
                  </a:cubicBezTo>
                  <a:cubicBezTo>
                    <a:pt x="3226" y="480"/>
                    <a:pt x="3226" y="480"/>
                    <a:pt x="3226" y="480"/>
                  </a:cubicBezTo>
                  <a:cubicBezTo>
                    <a:pt x="3227" y="470"/>
                    <a:pt x="3227" y="467"/>
                    <a:pt x="3228" y="465"/>
                  </a:cubicBezTo>
                  <a:cubicBezTo>
                    <a:pt x="3228" y="465"/>
                    <a:pt x="3228" y="465"/>
                    <a:pt x="3228" y="465"/>
                  </a:cubicBezTo>
                  <a:lnTo>
                    <a:pt x="3228" y="465"/>
                  </a:lnTo>
                  <a:cubicBezTo>
                    <a:pt x="3228" y="465"/>
                    <a:pt x="3228" y="464"/>
                    <a:pt x="3228" y="464"/>
                  </a:cubicBezTo>
                  <a:lnTo>
                    <a:pt x="3227" y="459"/>
                  </a:lnTo>
                  <a:lnTo>
                    <a:pt x="3226" y="455"/>
                  </a:lnTo>
                  <a:cubicBezTo>
                    <a:pt x="3222" y="446"/>
                    <a:pt x="3215" y="441"/>
                    <a:pt x="3203" y="440"/>
                  </a:cubicBezTo>
                  <a:cubicBezTo>
                    <a:pt x="3179" y="438"/>
                    <a:pt x="3172" y="453"/>
                    <a:pt x="3171" y="455"/>
                  </a:cubicBezTo>
                  <a:cubicBezTo>
                    <a:pt x="3171" y="456"/>
                    <a:pt x="3170" y="476"/>
                    <a:pt x="3170" y="478"/>
                  </a:cubicBezTo>
                  <a:cubicBezTo>
                    <a:pt x="3182" y="486"/>
                    <a:pt x="3196" y="489"/>
                    <a:pt x="3212" y="485"/>
                  </a:cubicBezTo>
                  <a:close/>
                  <a:moveTo>
                    <a:pt x="3228" y="576"/>
                  </a:moveTo>
                  <a:cubicBezTo>
                    <a:pt x="3240" y="568"/>
                    <a:pt x="3281" y="540"/>
                    <a:pt x="3281" y="540"/>
                  </a:cubicBezTo>
                  <a:cubicBezTo>
                    <a:pt x="3280" y="538"/>
                    <a:pt x="3242" y="478"/>
                    <a:pt x="3241" y="475"/>
                  </a:cubicBezTo>
                  <a:cubicBezTo>
                    <a:pt x="3241" y="477"/>
                    <a:pt x="3240" y="478"/>
                    <a:pt x="3240" y="478"/>
                  </a:cubicBezTo>
                  <a:lnTo>
                    <a:pt x="3239" y="488"/>
                  </a:lnTo>
                  <a:lnTo>
                    <a:pt x="3235" y="520"/>
                  </a:lnTo>
                  <a:lnTo>
                    <a:pt x="3230" y="559"/>
                  </a:lnTo>
                  <a:lnTo>
                    <a:pt x="3230" y="559"/>
                  </a:lnTo>
                  <a:cubicBezTo>
                    <a:pt x="3230" y="559"/>
                    <a:pt x="3228" y="574"/>
                    <a:pt x="3228" y="576"/>
                  </a:cubicBezTo>
                  <a:close/>
                  <a:moveTo>
                    <a:pt x="3193" y="526"/>
                  </a:moveTo>
                  <a:lnTo>
                    <a:pt x="3197" y="526"/>
                  </a:lnTo>
                  <a:cubicBezTo>
                    <a:pt x="3197" y="526"/>
                    <a:pt x="3202" y="526"/>
                    <a:pt x="3202" y="526"/>
                  </a:cubicBezTo>
                  <a:lnTo>
                    <a:pt x="3208" y="525"/>
                  </a:lnTo>
                  <a:lnTo>
                    <a:pt x="3213" y="524"/>
                  </a:lnTo>
                  <a:cubicBezTo>
                    <a:pt x="3213" y="524"/>
                    <a:pt x="3219" y="522"/>
                    <a:pt x="3221" y="522"/>
                  </a:cubicBezTo>
                  <a:cubicBezTo>
                    <a:pt x="3221" y="520"/>
                    <a:pt x="3223" y="501"/>
                    <a:pt x="3224" y="497"/>
                  </a:cubicBezTo>
                  <a:cubicBezTo>
                    <a:pt x="3223" y="497"/>
                    <a:pt x="3222" y="497"/>
                    <a:pt x="3222" y="497"/>
                  </a:cubicBezTo>
                  <a:lnTo>
                    <a:pt x="3216" y="499"/>
                  </a:lnTo>
                  <a:lnTo>
                    <a:pt x="3210" y="500"/>
                  </a:lnTo>
                  <a:cubicBezTo>
                    <a:pt x="3195" y="502"/>
                    <a:pt x="3182" y="500"/>
                    <a:pt x="3170" y="494"/>
                  </a:cubicBezTo>
                  <a:cubicBezTo>
                    <a:pt x="3169" y="496"/>
                    <a:pt x="3169" y="506"/>
                    <a:pt x="3169" y="506"/>
                  </a:cubicBezTo>
                  <a:cubicBezTo>
                    <a:pt x="3169" y="506"/>
                    <a:pt x="3168" y="517"/>
                    <a:pt x="3168" y="517"/>
                  </a:cubicBezTo>
                  <a:cubicBezTo>
                    <a:pt x="3175" y="522"/>
                    <a:pt x="3183" y="525"/>
                    <a:pt x="3192" y="526"/>
                  </a:cubicBezTo>
                  <a:lnTo>
                    <a:pt x="3193" y="526"/>
                  </a:lnTo>
                  <a:close/>
                  <a:moveTo>
                    <a:pt x="3181" y="604"/>
                  </a:moveTo>
                  <a:lnTo>
                    <a:pt x="3183" y="604"/>
                  </a:lnTo>
                  <a:cubicBezTo>
                    <a:pt x="3183" y="604"/>
                    <a:pt x="3184" y="605"/>
                    <a:pt x="3184" y="605"/>
                  </a:cubicBezTo>
                  <a:lnTo>
                    <a:pt x="3184" y="605"/>
                  </a:lnTo>
                  <a:cubicBezTo>
                    <a:pt x="3184" y="605"/>
                    <a:pt x="3186" y="605"/>
                    <a:pt x="3186" y="605"/>
                  </a:cubicBezTo>
                  <a:lnTo>
                    <a:pt x="3188" y="605"/>
                  </a:lnTo>
                  <a:lnTo>
                    <a:pt x="3189" y="605"/>
                  </a:lnTo>
                  <a:lnTo>
                    <a:pt x="3195" y="605"/>
                  </a:lnTo>
                  <a:cubicBezTo>
                    <a:pt x="3199" y="605"/>
                    <a:pt x="3202" y="604"/>
                    <a:pt x="3206" y="603"/>
                  </a:cubicBezTo>
                  <a:cubicBezTo>
                    <a:pt x="3206" y="603"/>
                    <a:pt x="3208" y="603"/>
                    <a:pt x="3210" y="602"/>
                  </a:cubicBezTo>
                  <a:cubicBezTo>
                    <a:pt x="3210" y="602"/>
                    <a:pt x="3213" y="578"/>
                    <a:pt x="3213" y="577"/>
                  </a:cubicBezTo>
                  <a:cubicBezTo>
                    <a:pt x="3212" y="577"/>
                    <a:pt x="3211" y="578"/>
                    <a:pt x="3211" y="578"/>
                  </a:cubicBezTo>
                  <a:lnTo>
                    <a:pt x="3205" y="579"/>
                  </a:lnTo>
                  <a:lnTo>
                    <a:pt x="3200" y="580"/>
                  </a:lnTo>
                  <a:lnTo>
                    <a:pt x="3196" y="580"/>
                  </a:lnTo>
                  <a:lnTo>
                    <a:pt x="3192" y="580"/>
                  </a:lnTo>
                  <a:lnTo>
                    <a:pt x="3190" y="580"/>
                  </a:lnTo>
                  <a:lnTo>
                    <a:pt x="3187" y="580"/>
                  </a:lnTo>
                  <a:lnTo>
                    <a:pt x="3181" y="579"/>
                  </a:lnTo>
                  <a:cubicBezTo>
                    <a:pt x="3175" y="578"/>
                    <a:pt x="3170" y="576"/>
                    <a:pt x="3164" y="574"/>
                  </a:cubicBezTo>
                  <a:cubicBezTo>
                    <a:pt x="3164" y="577"/>
                    <a:pt x="3162" y="594"/>
                    <a:pt x="3162" y="596"/>
                  </a:cubicBezTo>
                  <a:cubicBezTo>
                    <a:pt x="3167" y="599"/>
                    <a:pt x="3171" y="602"/>
                    <a:pt x="3177" y="603"/>
                  </a:cubicBezTo>
                  <a:lnTo>
                    <a:pt x="3181" y="604"/>
                  </a:lnTo>
                  <a:close/>
                  <a:moveTo>
                    <a:pt x="3189" y="565"/>
                  </a:moveTo>
                  <a:lnTo>
                    <a:pt x="3190" y="566"/>
                  </a:lnTo>
                  <a:cubicBezTo>
                    <a:pt x="3190" y="566"/>
                    <a:pt x="3193" y="566"/>
                    <a:pt x="3193" y="566"/>
                  </a:cubicBezTo>
                  <a:lnTo>
                    <a:pt x="3199" y="565"/>
                  </a:lnTo>
                  <a:lnTo>
                    <a:pt x="3200" y="565"/>
                  </a:lnTo>
                  <a:lnTo>
                    <a:pt x="3205" y="564"/>
                  </a:lnTo>
                  <a:cubicBezTo>
                    <a:pt x="3208" y="564"/>
                    <a:pt x="3212" y="563"/>
                    <a:pt x="3215" y="561"/>
                  </a:cubicBezTo>
                  <a:cubicBezTo>
                    <a:pt x="3216" y="559"/>
                    <a:pt x="3218" y="542"/>
                    <a:pt x="3219" y="537"/>
                  </a:cubicBezTo>
                  <a:cubicBezTo>
                    <a:pt x="3216" y="538"/>
                    <a:pt x="3211" y="539"/>
                    <a:pt x="3211" y="539"/>
                  </a:cubicBezTo>
                  <a:lnTo>
                    <a:pt x="3206" y="540"/>
                  </a:lnTo>
                  <a:cubicBezTo>
                    <a:pt x="3206" y="540"/>
                    <a:pt x="3200" y="541"/>
                    <a:pt x="3200" y="541"/>
                  </a:cubicBezTo>
                  <a:cubicBezTo>
                    <a:pt x="3200" y="540"/>
                    <a:pt x="3195" y="541"/>
                    <a:pt x="3195" y="541"/>
                  </a:cubicBezTo>
                  <a:lnTo>
                    <a:pt x="3189" y="540"/>
                  </a:lnTo>
                  <a:cubicBezTo>
                    <a:pt x="3181" y="539"/>
                    <a:pt x="3174" y="537"/>
                    <a:pt x="3167" y="533"/>
                  </a:cubicBezTo>
                  <a:cubicBezTo>
                    <a:pt x="3167" y="538"/>
                    <a:pt x="3166" y="556"/>
                    <a:pt x="3166" y="558"/>
                  </a:cubicBezTo>
                  <a:cubicBezTo>
                    <a:pt x="3171" y="562"/>
                    <a:pt x="3177" y="564"/>
                    <a:pt x="3184" y="565"/>
                  </a:cubicBezTo>
                  <a:lnTo>
                    <a:pt x="3189" y="565"/>
                  </a:lnTo>
                  <a:close/>
                  <a:moveTo>
                    <a:pt x="2870" y="692"/>
                  </a:moveTo>
                  <a:lnTo>
                    <a:pt x="2865" y="694"/>
                  </a:lnTo>
                  <a:lnTo>
                    <a:pt x="2865" y="694"/>
                  </a:lnTo>
                  <a:lnTo>
                    <a:pt x="2862" y="695"/>
                  </a:lnTo>
                  <a:lnTo>
                    <a:pt x="2857" y="697"/>
                  </a:lnTo>
                  <a:lnTo>
                    <a:pt x="2855" y="697"/>
                  </a:lnTo>
                  <a:cubicBezTo>
                    <a:pt x="2855" y="697"/>
                    <a:pt x="2854" y="697"/>
                    <a:pt x="2854" y="697"/>
                  </a:cubicBezTo>
                  <a:lnTo>
                    <a:pt x="2852" y="697"/>
                  </a:lnTo>
                  <a:cubicBezTo>
                    <a:pt x="2845" y="698"/>
                    <a:pt x="2837" y="698"/>
                    <a:pt x="2830" y="697"/>
                  </a:cubicBezTo>
                  <a:cubicBezTo>
                    <a:pt x="2830" y="700"/>
                    <a:pt x="2834" y="721"/>
                    <a:pt x="2834" y="722"/>
                  </a:cubicBezTo>
                  <a:cubicBezTo>
                    <a:pt x="2836" y="722"/>
                    <a:pt x="2838" y="723"/>
                    <a:pt x="2838" y="723"/>
                  </a:cubicBezTo>
                  <a:lnTo>
                    <a:pt x="2843" y="723"/>
                  </a:lnTo>
                  <a:lnTo>
                    <a:pt x="2848" y="723"/>
                  </a:lnTo>
                  <a:cubicBezTo>
                    <a:pt x="2851" y="723"/>
                    <a:pt x="2855" y="723"/>
                    <a:pt x="2858" y="722"/>
                  </a:cubicBezTo>
                  <a:lnTo>
                    <a:pt x="2859" y="722"/>
                  </a:lnTo>
                  <a:cubicBezTo>
                    <a:pt x="2859" y="722"/>
                    <a:pt x="2860" y="722"/>
                    <a:pt x="2860" y="722"/>
                  </a:cubicBezTo>
                  <a:lnTo>
                    <a:pt x="2862" y="722"/>
                  </a:lnTo>
                  <a:lnTo>
                    <a:pt x="2863" y="721"/>
                  </a:lnTo>
                  <a:lnTo>
                    <a:pt x="2863" y="721"/>
                  </a:lnTo>
                  <a:lnTo>
                    <a:pt x="2865" y="721"/>
                  </a:lnTo>
                  <a:lnTo>
                    <a:pt x="2867" y="720"/>
                  </a:lnTo>
                  <a:lnTo>
                    <a:pt x="2867" y="720"/>
                  </a:lnTo>
                  <a:cubicBezTo>
                    <a:pt x="2867" y="720"/>
                    <a:pt x="2869" y="719"/>
                    <a:pt x="2869" y="719"/>
                  </a:cubicBezTo>
                  <a:cubicBezTo>
                    <a:pt x="2869" y="719"/>
                    <a:pt x="2874" y="716"/>
                    <a:pt x="2876" y="715"/>
                  </a:cubicBezTo>
                  <a:cubicBezTo>
                    <a:pt x="2876" y="713"/>
                    <a:pt x="2873" y="695"/>
                    <a:pt x="2872" y="691"/>
                  </a:cubicBezTo>
                  <a:cubicBezTo>
                    <a:pt x="2871" y="691"/>
                    <a:pt x="2870" y="692"/>
                    <a:pt x="2870" y="692"/>
                  </a:cubicBezTo>
                  <a:close/>
                  <a:moveTo>
                    <a:pt x="3433" y="785"/>
                  </a:moveTo>
                  <a:cubicBezTo>
                    <a:pt x="3433" y="785"/>
                    <a:pt x="3395" y="723"/>
                    <a:pt x="3393" y="720"/>
                  </a:cubicBezTo>
                  <a:cubicBezTo>
                    <a:pt x="3392" y="721"/>
                    <a:pt x="3321" y="765"/>
                    <a:pt x="3318" y="767"/>
                  </a:cubicBezTo>
                  <a:cubicBezTo>
                    <a:pt x="3319" y="769"/>
                    <a:pt x="3362" y="847"/>
                    <a:pt x="3363" y="849"/>
                  </a:cubicBezTo>
                  <a:cubicBezTo>
                    <a:pt x="3367" y="847"/>
                    <a:pt x="3439" y="802"/>
                    <a:pt x="3442" y="800"/>
                  </a:cubicBezTo>
                  <a:cubicBezTo>
                    <a:pt x="3441" y="799"/>
                    <a:pt x="3441" y="798"/>
                    <a:pt x="3441" y="798"/>
                  </a:cubicBezTo>
                  <a:lnTo>
                    <a:pt x="3441" y="798"/>
                  </a:lnTo>
                  <a:cubicBezTo>
                    <a:pt x="3441" y="798"/>
                    <a:pt x="3434" y="787"/>
                    <a:pt x="3434" y="787"/>
                  </a:cubicBezTo>
                  <a:lnTo>
                    <a:pt x="3433" y="785"/>
                  </a:lnTo>
                  <a:close/>
                  <a:moveTo>
                    <a:pt x="2978" y="987"/>
                  </a:moveTo>
                  <a:cubicBezTo>
                    <a:pt x="2978" y="987"/>
                    <a:pt x="2975" y="970"/>
                    <a:pt x="2975" y="969"/>
                  </a:cubicBezTo>
                  <a:cubicBezTo>
                    <a:pt x="2975" y="968"/>
                    <a:pt x="2974" y="968"/>
                    <a:pt x="2974" y="967"/>
                  </a:cubicBezTo>
                  <a:cubicBezTo>
                    <a:pt x="2958" y="962"/>
                    <a:pt x="2941" y="950"/>
                    <a:pt x="2924" y="935"/>
                  </a:cubicBezTo>
                  <a:cubicBezTo>
                    <a:pt x="2924" y="935"/>
                    <a:pt x="2922" y="933"/>
                    <a:pt x="2922" y="932"/>
                  </a:cubicBezTo>
                  <a:cubicBezTo>
                    <a:pt x="2922" y="932"/>
                    <a:pt x="2918" y="931"/>
                    <a:pt x="2918" y="931"/>
                  </a:cubicBezTo>
                  <a:lnTo>
                    <a:pt x="2911" y="929"/>
                  </a:lnTo>
                  <a:lnTo>
                    <a:pt x="2907" y="927"/>
                  </a:lnTo>
                  <a:lnTo>
                    <a:pt x="2905" y="927"/>
                  </a:lnTo>
                  <a:lnTo>
                    <a:pt x="2900" y="926"/>
                  </a:lnTo>
                  <a:lnTo>
                    <a:pt x="2898" y="925"/>
                  </a:lnTo>
                  <a:lnTo>
                    <a:pt x="2897" y="925"/>
                  </a:lnTo>
                  <a:lnTo>
                    <a:pt x="2890" y="924"/>
                  </a:lnTo>
                  <a:cubicBezTo>
                    <a:pt x="2883" y="924"/>
                    <a:pt x="2878" y="924"/>
                    <a:pt x="2874" y="925"/>
                  </a:cubicBezTo>
                  <a:cubicBezTo>
                    <a:pt x="2870" y="926"/>
                    <a:pt x="2868" y="928"/>
                    <a:pt x="2867" y="930"/>
                  </a:cubicBezTo>
                  <a:cubicBezTo>
                    <a:pt x="2866" y="932"/>
                    <a:pt x="2866" y="935"/>
                    <a:pt x="2867" y="939"/>
                  </a:cubicBezTo>
                  <a:cubicBezTo>
                    <a:pt x="2871" y="950"/>
                    <a:pt x="2885" y="965"/>
                    <a:pt x="2904" y="977"/>
                  </a:cubicBezTo>
                  <a:lnTo>
                    <a:pt x="2912" y="982"/>
                  </a:lnTo>
                  <a:cubicBezTo>
                    <a:pt x="2912" y="982"/>
                    <a:pt x="2914" y="982"/>
                    <a:pt x="2914" y="982"/>
                  </a:cubicBezTo>
                  <a:lnTo>
                    <a:pt x="2918" y="984"/>
                  </a:lnTo>
                  <a:cubicBezTo>
                    <a:pt x="2918" y="984"/>
                    <a:pt x="2919" y="985"/>
                    <a:pt x="2919" y="985"/>
                  </a:cubicBezTo>
                  <a:cubicBezTo>
                    <a:pt x="2919" y="985"/>
                    <a:pt x="2920" y="985"/>
                    <a:pt x="2920" y="985"/>
                  </a:cubicBezTo>
                  <a:lnTo>
                    <a:pt x="2924" y="987"/>
                  </a:lnTo>
                  <a:lnTo>
                    <a:pt x="2930" y="989"/>
                  </a:lnTo>
                  <a:lnTo>
                    <a:pt x="2935" y="991"/>
                  </a:lnTo>
                  <a:cubicBezTo>
                    <a:pt x="2952" y="997"/>
                    <a:pt x="2967" y="999"/>
                    <a:pt x="2977" y="996"/>
                  </a:cubicBezTo>
                  <a:lnTo>
                    <a:pt x="2977" y="996"/>
                  </a:lnTo>
                  <a:lnTo>
                    <a:pt x="2978" y="995"/>
                  </a:lnTo>
                  <a:lnTo>
                    <a:pt x="2979" y="995"/>
                  </a:lnTo>
                  <a:cubicBezTo>
                    <a:pt x="2979" y="995"/>
                    <a:pt x="2979" y="995"/>
                    <a:pt x="2979" y="995"/>
                  </a:cubicBezTo>
                  <a:cubicBezTo>
                    <a:pt x="2979" y="994"/>
                    <a:pt x="2979" y="993"/>
                    <a:pt x="2979" y="993"/>
                  </a:cubicBezTo>
                  <a:lnTo>
                    <a:pt x="2978" y="987"/>
                  </a:lnTo>
                  <a:close/>
                  <a:moveTo>
                    <a:pt x="3122" y="832"/>
                  </a:moveTo>
                  <a:cubicBezTo>
                    <a:pt x="3124" y="833"/>
                    <a:pt x="3128" y="836"/>
                    <a:pt x="3128" y="836"/>
                  </a:cubicBezTo>
                  <a:lnTo>
                    <a:pt x="3130" y="836"/>
                  </a:lnTo>
                  <a:cubicBezTo>
                    <a:pt x="3130" y="836"/>
                    <a:pt x="3131" y="837"/>
                    <a:pt x="3132" y="837"/>
                  </a:cubicBezTo>
                  <a:cubicBezTo>
                    <a:pt x="3132" y="837"/>
                    <a:pt x="3132" y="837"/>
                    <a:pt x="3133" y="837"/>
                  </a:cubicBezTo>
                  <a:cubicBezTo>
                    <a:pt x="3133" y="837"/>
                    <a:pt x="3135" y="839"/>
                    <a:pt x="3135" y="839"/>
                  </a:cubicBezTo>
                  <a:lnTo>
                    <a:pt x="3136" y="839"/>
                  </a:lnTo>
                  <a:lnTo>
                    <a:pt x="3139" y="840"/>
                  </a:lnTo>
                  <a:lnTo>
                    <a:pt x="3143" y="841"/>
                  </a:lnTo>
                  <a:lnTo>
                    <a:pt x="3144" y="841"/>
                  </a:lnTo>
                  <a:cubicBezTo>
                    <a:pt x="3149" y="842"/>
                    <a:pt x="3154" y="842"/>
                    <a:pt x="3158" y="842"/>
                  </a:cubicBezTo>
                  <a:cubicBezTo>
                    <a:pt x="3159" y="840"/>
                    <a:pt x="3165" y="821"/>
                    <a:pt x="3166" y="816"/>
                  </a:cubicBezTo>
                  <a:cubicBezTo>
                    <a:pt x="3158" y="817"/>
                    <a:pt x="3151" y="817"/>
                    <a:pt x="3144" y="815"/>
                  </a:cubicBezTo>
                  <a:cubicBezTo>
                    <a:pt x="3144" y="815"/>
                    <a:pt x="3143" y="815"/>
                    <a:pt x="3143" y="815"/>
                  </a:cubicBezTo>
                  <a:lnTo>
                    <a:pt x="3142" y="815"/>
                  </a:lnTo>
                  <a:lnTo>
                    <a:pt x="3139" y="814"/>
                  </a:lnTo>
                  <a:lnTo>
                    <a:pt x="3138" y="813"/>
                  </a:lnTo>
                  <a:cubicBezTo>
                    <a:pt x="3138" y="813"/>
                    <a:pt x="3134" y="812"/>
                    <a:pt x="3134" y="812"/>
                  </a:cubicBezTo>
                  <a:cubicBezTo>
                    <a:pt x="3134" y="812"/>
                    <a:pt x="3133" y="811"/>
                    <a:pt x="3133" y="811"/>
                  </a:cubicBezTo>
                  <a:cubicBezTo>
                    <a:pt x="3133" y="811"/>
                    <a:pt x="3130" y="810"/>
                    <a:pt x="3128" y="809"/>
                  </a:cubicBezTo>
                  <a:cubicBezTo>
                    <a:pt x="3127" y="813"/>
                    <a:pt x="3122" y="829"/>
                    <a:pt x="3122" y="832"/>
                  </a:cubicBezTo>
                  <a:close/>
                  <a:moveTo>
                    <a:pt x="2873" y="733"/>
                  </a:moveTo>
                  <a:lnTo>
                    <a:pt x="2873" y="733"/>
                  </a:lnTo>
                  <a:lnTo>
                    <a:pt x="2873" y="733"/>
                  </a:lnTo>
                  <a:lnTo>
                    <a:pt x="2873" y="733"/>
                  </a:lnTo>
                  <a:lnTo>
                    <a:pt x="2871" y="734"/>
                  </a:lnTo>
                  <a:lnTo>
                    <a:pt x="2869" y="734"/>
                  </a:lnTo>
                  <a:cubicBezTo>
                    <a:pt x="2869" y="734"/>
                    <a:pt x="2868" y="735"/>
                    <a:pt x="2868" y="735"/>
                  </a:cubicBezTo>
                  <a:lnTo>
                    <a:pt x="2866" y="735"/>
                  </a:lnTo>
                  <a:lnTo>
                    <a:pt x="2865" y="736"/>
                  </a:lnTo>
                  <a:lnTo>
                    <a:pt x="2863" y="736"/>
                  </a:lnTo>
                  <a:lnTo>
                    <a:pt x="2862" y="736"/>
                  </a:lnTo>
                  <a:lnTo>
                    <a:pt x="2861" y="737"/>
                  </a:lnTo>
                  <a:cubicBezTo>
                    <a:pt x="2856" y="738"/>
                    <a:pt x="2851" y="738"/>
                    <a:pt x="2846" y="738"/>
                  </a:cubicBezTo>
                  <a:lnTo>
                    <a:pt x="2843" y="738"/>
                  </a:lnTo>
                  <a:cubicBezTo>
                    <a:pt x="2843" y="738"/>
                    <a:pt x="2839" y="737"/>
                    <a:pt x="2838" y="737"/>
                  </a:cubicBezTo>
                  <a:cubicBezTo>
                    <a:pt x="2838" y="737"/>
                    <a:pt x="2843" y="760"/>
                    <a:pt x="2843" y="762"/>
                  </a:cubicBezTo>
                  <a:cubicBezTo>
                    <a:pt x="2852" y="763"/>
                    <a:pt x="2860" y="763"/>
                    <a:pt x="2867" y="761"/>
                  </a:cubicBezTo>
                  <a:cubicBezTo>
                    <a:pt x="2867" y="761"/>
                    <a:pt x="2868" y="761"/>
                    <a:pt x="2868" y="761"/>
                  </a:cubicBezTo>
                  <a:cubicBezTo>
                    <a:pt x="2868" y="761"/>
                    <a:pt x="2872" y="760"/>
                    <a:pt x="2873" y="760"/>
                  </a:cubicBezTo>
                  <a:cubicBezTo>
                    <a:pt x="2873" y="760"/>
                    <a:pt x="2876" y="758"/>
                    <a:pt x="2877" y="758"/>
                  </a:cubicBezTo>
                  <a:cubicBezTo>
                    <a:pt x="2877" y="758"/>
                    <a:pt x="2877" y="758"/>
                    <a:pt x="2877" y="758"/>
                  </a:cubicBezTo>
                  <a:cubicBezTo>
                    <a:pt x="2877" y="758"/>
                    <a:pt x="2881" y="755"/>
                    <a:pt x="2883" y="755"/>
                  </a:cubicBezTo>
                  <a:cubicBezTo>
                    <a:pt x="2883" y="753"/>
                    <a:pt x="2879" y="734"/>
                    <a:pt x="2878" y="730"/>
                  </a:cubicBezTo>
                  <a:cubicBezTo>
                    <a:pt x="2876" y="731"/>
                    <a:pt x="2873" y="733"/>
                    <a:pt x="2873" y="733"/>
                  </a:cubicBezTo>
                  <a:close/>
                  <a:moveTo>
                    <a:pt x="3403" y="949"/>
                  </a:moveTo>
                  <a:cubicBezTo>
                    <a:pt x="3401" y="947"/>
                    <a:pt x="3389" y="925"/>
                    <a:pt x="3389" y="925"/>
                  </a:cubicBezTo>
                  <a:cubicBezTo>
                    <a:pt x="3389" y="925"/>
                    <a:pt x="3360" y="873"/>
                    <a:pt x="3358" y="869"/>
                  </a:cubicBezTo>
                  <a:cubicBezTo>
                    <a:pt x="3355" y="871"/>
                    <a:pt x="3293" y="910"/>
                    <a:pt x="3290" y="912"/>
                  </a:cubicBezTo>
                  <a:cubicBezTo>
                    <a:pt x="3292" y="915"/>
                    <a:pt x="3333" y="990"/>
                    <a:pt x="3334" y="992"/>
                  </a:cubicBezTo>
                  <a:cubicBezTo>
                    <a:pt x="3338" y="990"/>
                    <a:pt x="3399" y="951"/>
                    <a:pt x="3403" y="949"/>
                  </a:cubicBezTo>
                  <a:close/>
                  <a:moveTo>
                    <a:pt x="3174" y="644"/>
                  </a:moveTo>
                  <a:lnTo>
                    <a:pt x="3178" y="644"/>
                  </a:lnTo>
                  <a:lnTo>
                    <a:pt x="3179" y="644"/>
                  </a:lnTo>
                  <a:lnTo>
                    <a:pt x="3184" y="645"/>
                  </a:lnTo>
                  <a:cubicBezTo>
                    <a:pt x="3190" y="645"/>
                    <a:pt x="3197" y="644"/>
                    <a:pt x="3203" y="642"/>
                  </a:cubicBezTo>
                  <a:cubicBezTo>
                    <a:pt x="3204" y="640"/>
                    <a:pt x="3207" y="622"/>
                    <a:pt x="3207" y="617"/>
                  </a:cubicBezTo>
                  <a:cubicBezTo>
                    <a:pt x="3202" y="619"/>
                    <a:pt x="3196" y="619"/>
                    <a:pt x="3191" y="619"/>
                  </a:cubicBezTo>
                  <a:lnTo>
                    <a:pt x="3190" y="619"/>
                  </a:lnTo>
                  <a:lnTo>
                    <a:pt x="3189" y="619"/>
                  </a:lnTo>
                  <a:lnTo>
                    <a:pt x="3188" y="619"/>
                  </a:lnTo>
                  <a:lnTo>
                    <a:pt x="3186" y="619"/>
                  </a:lnTo>
                  <a:lnTo>
                    <a:pt x="3184" y="619"/>
                  </a:lnTo>
                  <a:cubicBezTo>
                    <a:pt x="3184" y="619"/>
                    <a:pt x="3181" y="619"/>
                    <a:pt x="3181" y="619"/>
                  </a:cubicBezTo>
                  <a:lnTo>
                    <a:pt x="3179" y="618"/>
                  </a:lnTo>
                  <a:lnTo>
                    <a:pt x="3174" y="617"/>
                  </a:lnTo>
                  <a:cubicBezTo>
                    <a:pt x="3169" y="616"/>
                    <a:pt x="3165" y="614"/>
                    <a:pt x="3161" y="612"/>
                  </a:cubicBezTo>
                  <a:cubicBezTo>
                    <a:pt x="3160" y="617"/>
                    <a:pt x="3158" y="635"/>
                    <a:pt x="3158" y="637"/>
                  </a:cubicBezTo>
                  <a:cubicBezTo>
                    <a:pt x="3161" y="639"/>
                    <a:pt x="3165" y="641"/>
                    <a:pt x="3169" y="642"/>
                  </a:cubicBezTo>
                  <a:cubicBezTo>
                    <a:pt x="3169" y="642"/>
                    <a:pt x="3174" y="644"/>
                    <a:pt x="3174" y="644"/>
                  </a:cubicBezTo>
                  <a:close/>
                  <a:moveTo>
                    <a:pt x="2837" y="961"/>
                  </a:moveTo>
                  <a:cubicBezTo>
                    <a:pt x="2839" y="962"/>
                    <a:pt x="2873" y="983"/>
                    <a:pt x="2874" y="984"/>
                  </a:cubicBezTo>
                  <a:cubicBezTo>
                    <a:pt x="2878" y="983"/>
                    <a:pt x="2881" y="982"/>
                    <a:pt x="2885" y="981"/>
                  </a:cubicBezTo>
                  <a:cubicBezTo>
                    <a:pt x="2868" y="968"/>
                    <a:pt x="2857" y="955"/>
                    <a:pt x="2853" y="943"/>
                  </a:cubicBezTo>
                  <a:cubicBezTo>
                    <a:pt x="2852" y="940"/>
                    <a:pt x="2852" y="937"/>
                    <a:pt x="2852" y="934"/>
                  </a:cubicBezTo>
                  <a:cubicBezTo>
                    <a:pt x="2852" y="931"/>
                    <a:pt x="2853" y="928"/>
                    <a:pt x="2854" y="925"/>
                  </a:cubicBezTo>
                  <a:cubicBezTo>
                    <a:pt x="2853" y="927"/>
                    <a:pt x="2838" y="958"/>
                    <a:pt x="2837" y="961"/>
                  </a:cubicBezTo>
                  <a:close/>
                  <a:moveTo>
                    <a:pt x="2872" y="562"/>
                  </a:moveTo>
                  <a:cubicBezTo>
                    <a:pt x="2872" y="562"/>
                    <a:pt x="2875" y="599"/>
                    <a:pt x="2875" y="599"/>
                  </a:cubicBezTo>
                  <a:lnTo>
                    <a:pt x="2880" y="640"/>
                  </a:lnTo>
                  <a:lnTo>
                    <a:pt x="2885" y="678"/>
                  </a:lnTo>
                  <a:lnTo>
                    <a:pt x="2891" y="717"/>
                  </a:lnTo>
                  <a:lnTo>
                    <a:pt x="2898" y="757"/>
                  </a:lnTo>
                  <a:lnTo>
                    <a:pt x="2906" y="796"/>
                  </a:lnTo>
                  <a:lnTo>
                    <a:pt x="2917" y="832"/>
                  </a:lnTo>
                  <a:cubicBezTo>
                    <a:pt x="2917" y="832"/>
                    <a:pt x="2918" y="837"/>
                    <a:pt x="2919" y="838"/>
                  </a:cubicBezTo>
                  <a:cubicBezTo>
                    <a:pt x="2935" y="844"/>
                    <a:pt x="2954" y="856"/>
                    <a:pt x="2971" y="873"/>
                  </a:cubicBezTo>
                  <a:cubicBezTo>
                    <a:pt x="2970" y="862"/>
                    <a:pt x="2922" y="517"/>
                    <a:pt x="2922" y="514"/>
                  </a:cubicBezTo>
                  <a:lnTo>
                    <a:pt x="2869" y="514"/>
                  </a:lnTo>
                  <a:cubicBezTo>
                    <a:pt x="2869" y="516"/>
                    <a:pt x="2869" y="521"/>
                    <a:pt x="2869" y="521"/>
                  </a:cubicBezTo>
                  <a:cubicBezTo>
                    <a:pt x="2869" y="521"/>
                    <a:pt x="2872" y="562"/>
                    <a:pt x="2872" y="562"/>
                  </a:cubicBezTo>
                  <a:close/>
                  <a:moveTo>
                    <a:pt x="2538" y="843"/>
                  </a:moveTo>
                  <a:cubicBezTo>
                    <a:pt x="2542" y="837"/>
                    <a:pt x="2560" y="807"/>
                    <a:pt x="2562" y="804"/>
                  </a:cubicBezTo>
                  <a:cubicBezTo>
                    <a:pt x="2559" y="803"/>
                    <a:pt x="2523" y="780"/>
                    <a:pt x="2518" y="777"/>
                  </a:cubicBezTo>
                  <a:cubicBezTo>
                    <a:pt x="2523" y="798"/>
                    <a:pt x="2530" y="820"/>
                    <a:pt x="2538" y="843"/>
                  </a:cubicBezTo>
                  <a:close/>
                  <a:moveTo>
                    <a:pt x="3144" y="910"/>
                  </a:moveTo>
                  <a:cubicBezTo>
                    <a:pt x="3148" y="911"/>
                    <a:pt x="3151" y="911"/>
                    <a:pt x="3154" y="912"/>
                  </a:cubicBezTo>
                  <a:cubicBezTo>
                    <a:pt x="3161" y="914"/>
                    <a:pt x="3165" y="918"/>
                    <a:pt x="3169" y="923"/>
                  </a:cubicBezTo>
                  <a:cubicBezTo>
                    <a:pt x="3165" y="915"/>
                    <a:pt x="3156" y="896"/>
                    <a:pt x="3154" y="892"/>
                  </a:cubicBezTo>
                  <a:cubicBezTo>
                    <a:pt x="3151" y="899"/>
                    <a:pt x="3147" y="905"/>
                    <a:pt x="3144" y="910"/>
                  </a:cubicBezTo>
                  <a:close/>
                  <a:moveTo>
                    <a:pt x="2675" y="621"/>
                  </a:moveTo>
                  <a:cubicBezTo>
                    <a:pt x="2677" y="618"/>
                    <a:pt x="2722" y="546"/>
                    <a:pt x="2723" y="544"/>
                  </a:cubicBezTo>
                  <a:cubicBezTo>
                    <a:pt x="2720" y="542"/>
                    <a:pt x="2665" y="504"/>
                    <a:pt x="2662" y="503"/>
                  </a:cubicBezTo>
                  <a:cubicBezTo>
                    <a:pt x="2660" y="506"/>
                    <a:pt x="2612" y="576"/>
                    <a:pt x="2611" y="579"/>
                  </a:cubicBezTo>
                  <a:cubicBezTo>
                    <a:pt x="2611" y="579"/>
                    <a:pt x="2672" y="619"/>
                    <a:pt x="2675" y="621"/>
                  </a:cubicBezTo>
                  <a:close/>
                  <a:moveTo>
                    <a:pt x="3138" y="981"/>
                  </a:moveTo>
                  <a:cubicBezTo>
                    <a:pt x="3142" y="982"/>
                    <a:pt x="3146" y="983"/>
                    <a:pt x="3149" y="984"/>
                  </a:cubicBezTo>
                  <a:cubicBezTo>
                    <a:pt x="3150" y="983"/>
                    <a:pt x="3184" y="962"/>
                    <a:pt x="3186" y="961"/>
                  </a:cubicBezTo>
                  <a:cubicBezTo>
                    <a:pt x="3185" y="958"/>
                    <a:pt x="3170" y="927"/>
                    <a:pt x="3169" y="925"/>
                  </a:cubicBezTo>
                  <a:cubicBezTo>
                    <a:pt x="3171" y="928"/>
                    <a:pt x="3171" y="931"/>
                    <a:pt x="3171" y="934"/>
                  </a:cubicBezTo>
                  <a:cubicBezTo>
                    <a:pt x="3171" y="937"/>
                    <a:pt x="3171" y="940"/>
                    <a:pt x="3170" y="943"/>
                  </a:cubicBezTo>
                  <a:cubicBezTo>
                    <a:pt x="3166" y="955"/>
                    <a:pt x="3155" y="968"/>
                    <a:pt x="3138" y="981"/>
                  </a:cubicBezTo>
                  <a:close/>
                  <a:moveTo>
                    <a:pt x="3140" y="755"/>
                  </a:moveTo>
                  <a:cubicBezTo>
                    <a:pt x="3142" y="756"/>
                    <a:pt x="3146" y="758"/>
                    <a:pt x="3146" y="758"/>
                  </a:cubicBezTo>
                  <a:cubicBezTo>
                    <a:pt x="3146" y="758"/>
                    <a:pt x="3146" y="758"/>
                    <a:pt x="3147" y="758"/>
                  </a:cubicBezTo>
                  <a:lnTo>
                    <a:pt x="3151" y="760"/>
                  </a:lnTo>
                  <a:cubicBezTo>
                    <a:pt x="3151" y="760"/>
                    <a:pt x="3155" y="761"/>
                    <a:pt x="3155" y="761"/>
                  </a:cubicBezTo>
                  <a:cubicBezTo>
                    <a:pt x="3155" y="761"/>
                    <a:pt x="3156" y="761"/>
                    <a:pt x="3156" y="762"/>
                  </a:cubicBezTo>
                  <a:cubicBezTo>
                    <a:pt x="3163" y="763"/>
                    <a:pt x="3172" y="763"/>
                    <a:pt x="3180" y="762"/>
                  </a:cubicBezTo>
                  <a:cubicBezTo>
                    <a:pt x="3180" y="761"/>
                    <a:pt x="3184" y="745"/>
                    <a:pt x="3184" y="745"/>
                  </a:cubicBezTo>
                  <a:cubicBezTo>
                    <a:pt x="3184" y="745"/>
                    <a:pt x="3186" y="737"/>
                    <a:pt x="3186" y="737"/>
                  </a:cubicBezTo>
                  <a:cubicBezTo>
                    <a:pt x="3184" y="737"/>
                    <a:pt x="3181" y="738"/>
                    <a:pt x="3181" y="738"/>
                  </a:cubicBezTo>
                  <a:lnTo>
                    <a:pt x="3177" y="738"/>
                  </a:lnTo>
                  <a:cubicBezTo>
                    <a:pt x="3172" y="738"/>
                    <a:pt x="3167" y="738"/>
                    <a:pt x="3162" y="737"/>
                  </a:cubicBezTo>
                  <a:lnTo>
                    <a:pt x="3161" y="736"/>
                  </a:lnTo>
                  <a:lnTo>
                    <a:pt x="3160" y="736"/>
                  </a:lnTo>
                  <a:lnTo>
                    <a:pt x="3158" y="736"/>
                  </a:lnTo>
                  <a:cubicBezTo>
                    <a:pt x="3158" y="736"/>
                    <a:pt x="3157" y="735"/>
                    <a:pt x="3157" y="735"/>
                  </a:cubicBezTo>
                  <a:cubicBezTo>
                    <a:pt x="3157" y="735"/>
                    <a:pt x="3155" y="735"/>
                    <a:pt x="3155" y="735"/>
                  </a:cubicBezTo>
                  <a:lnTo>
                    <a:pt x="3154" y="734"/>
                  </a:lnTo>
                  <a:lnTo>
                    <a:pt x="3152" y="734"/>
                  </a:lnTo>
                  <a:lnTo>
                    <a:pt x="3150" y="733"/>
                  </a:lnTo>
                  <a:cubicBezTo>
                    <a:pt x="3150" y="733"/>
                    <a:pt x="3147" y="731"/>
                    <a:pt x="3145" y="730"/>
                  </a:cubicBezTo>
                  <a:cubicBezTo>
                    <a:pt x="3144" y="733"/>
                    <a:pt x="3141" y="752"/>
                    <a:pt x="3140" y="755"/>
                  </a:cubicBezTo>
                  <a:close/>
                  <a:moveTo>
                    <a:pt x="3040" y="698"/>
                  </a:moveTo>
                  <a:cubicBezTo>
                    <a:pt x="3040" y="691"/>
                    <a:pt x="3037" y="683"/>
                    <a:pt x="3031" y="678"/>
                  </a:cubicBezTo>
                  <a:cubicBezTo>
                    <a:pt x="3028" y="674"/>
                    <a:pt x="3023" y="672"/>
                    <a:pt x="3018" y="671"/>
                  </a:cubicBezTo>
                  <a:cubicBezTo>
                    <a:pt x="3018" y="671"/>
                    <a:pt x="3015" y="670"/>
                    <a:pt x="3015" y="670"/>
                  </a:cubicBezTo>
                  <a:lnTo>
                    <a:pt x="3011" y="670"/>
                  </a:lnTo>
                  <a:lnTo>
                    <a:pt x="3008" y="670"/>
                  </a:lnTo>
                  <a:lnTo>
                    <a:pt x="3005" y="670"/>
                  </a:lnTo>
                  <a:cubicBezTo>
                    <a:pt x="3000" y="672"/>
                    <a:pt x="2995" y="674"/>
                    <a:pt x="2991" y="678"/>
                  </a:cubicBezTo>
                  <a:cubicBezTo>
                    <a:pt x="2986" y="683"/>
                    <a:pt x="2983" y="691"/>
                    <a:pt x="2983" y="698"/>
                  </a:cubicBezTo>
                  <a:cubicBezTo>
                    <a:pt x="2983" y="712"/>
                    <a:pt x="2993" y="723"/>
                    <a:pt x="3006" y="726"/>
                  </a:cubicBezTo>
                  <a:lnTo>
                    <a:pt x="3007" y="726"/>
                  </a:lnTo>
                  <a:cubicBezTo>
                    <a:pt x="3007" y="726"/>
                    <a:pt x="3008" y="726"/>
                    <a:pt x="3008" y="726"/>
                  </a:cubicBezTo>
                  <a:lnTo>
                    <a:pt x="3011" y="726"/>
                  </a:lnTo>
                  <a:cubicBezTo>
                    <a:pt x="3011" y="726"/>
                    <a:pt x="3011" y="727"/>
                    <a:pt x="3012" y="726"/>
                  </a:cubicBezTo>
                  <a:lnTo>
                    <a:pt x="3016" y="726"/>
                  </a:lnTo>
                  <a:lnTo>
                    <a:pt x="3017" y="726"/>
                  </a:lnTo>
                  <a:cubicBezTo>
                    <a:pt x="3030" y="723"/>
                    <a:pt x="3040" y="711"/>
                    <a:pt x="3040" y="698"/>
                  </a:cubicBezTo>
                  <a:close/>
                  <a:moveTo>
                    <a:pt x="3166" y="863"/>
                  </a:moveTo>
                  <a:cubicBezTo>
                    <a:pt x="3165" y="864"/>
                    <a:pt x="3162" y="873"/>
                    <a:pt x="3161" y="875"/>
                  </a:cubicBezTo>
                  <a:cubicBezTo>
                    <a:pt x="3162" y="876"/>
                    <a:pt x="3197" y="951"/>
                    <a:pt x="3198" y="953"/>
                  </a:cubicBezTo>
                  <a:cubicBezTo>
                    <a:pt x="3201" y="951"/>
                    <a:pt x="3270" y="908"/>
                    <a:pt x="3272" y="907"/>
                  </a:cubicBezTo>
                  <a:cubicBezTo>
                    <a:pt x="3270" y="905"/>
                    <a:pt x="3229" y="828"/>
                    <a:pt x="3227" y="825"/>
                  </a:cubicBezTo>
                  <a:cubicBezTo>
                    <a:pt x="3223" y="827"/>
                    <a:pt x="3167" y="862"/>
                    <a:pt x="3166" y="863"/>
                  </a:cubicBezTo>
                  <a:close/>
                  <a:moveTo>
                    <a:pt x="2797" y="825"/>
                  </a:moveTo>
                  <a:cubicBezTo>
                    <a:pt x="2796" y="827"/>
                    <a:pt x="2753" y="904"/>
                    <a:pt x="2752" y="907"/>
                  </a:cubicBezTo>
                  <a:cubicBezTo>
                    <a:pt x="2755" y="909"/>
                    <a:pt x="2803" y="940"/>
                    <a:pt x="2803" y="940"/>
                  </a:cubicBezTo>
                  <a:cubicBezTo>
                    <a:pt x="2803" y="940"/>
                    <a:pt x="2822" y="951"/>
                    <a:pt x="2825" y="953"/>
                  </a:cubicBezTo>
                  <a:cubicBezTo>
                    <a:pt x="2827" y="949"/>
                    <a:pt x="2861" y="876"/>
                    <a:pt x="2862" y="875"/>
                  </a:cubicBezTo>
                  <a:cubicBezTo>
                    <a:pt x="2861" y="873"/>
                    <a:pt x="2858" y="864"/>
                    <a:pt x="2857" y="863"/>
                  </a:cubicBezTo>
                  <a:cubicBezTo>
                    <a:pt x="2856" y="862"/>
                    <a:pt x="2798" y="825"/>
                    <a:pt x="2797" y="825"/>
                  </a:cubicBezTo>
                  <a:close/>
                  <a:moveTo>
                    <a:pt x="2981" y="1010"/>
                  </a:moveTo>
                  <a:cubicBezTo>
                    <a:pt x="2970" y="1013"/>
                    <a:pt x="2954" y="1012"/>
                    <a:pt x="2937" y="1007"/>
                  </a:cubicBezTo>
                  <a:cubicBezTo>
                    <a:pt x="2937" y="1007"/>
                    <a:pt x="2931" y="1005"/>
                    <a:pt x="2931" y="1005"/>
                  </a:cubicBezTo>
                  <a:cubicBezTo>
                    <a:pt x="2931" y="1005"/>
                    <a:pt x="2926" y="1003"/>
                    <a:pt x="2926" y="1003"/>
                  </a:cubicBezTo>
                  <a:lnTo>
                    <a:pt x="2920" y="1001"/>
                  </a:lnTo>
                  <a:cubicBezTo>
                    <a:pt x="2920" y="1001"/>
                    <a:pt x="2914" y="998"/>
                    <a:pt x="2914" y="998"/>
                  </a:cubicBezTo>
                  <a:lnTo>
                    <a:pt x="2914" y="998"/>
                  </a:lnTo>
                  <a:lnTo>
                    <a:pt x="2907" y="995"/>
                  </a:lnTo>
                  <a:cubicBezTo>
                    <a:pt x="2907" y="995"/>
                    <a:pt x="2901" y="991"/>
                    <a:pt x="2901" y="991"/>
                  </a:cubicBezTo>
                  <a:cubicBezTo>
                    <a:pt x="2895" y="992"/>
                    <a:pt x="2890" y="993"/>
                    <a:pt x="2885" y="995"/>
                  </a:cubicBezTo>
                  <a:lnTo>
                    <a:pt x="2880" y="997"/>
                  </a:lnTo>
                  <a:cubicBezTo>
                    <a:pt x="2880" y="997"/>
                    <a:pt x="2875" y="1000"/>
                    <a:pt x="2875" y="1000"/>
                  </a:cubicBezTo>
                  <a:cubicBezTo>
                    <a:pt x="2872" y="1001"/>
                    <a:pt x="2870" y="1003"/>
                    <a:pt x="2869" y="1004"/>
                  </a:cubicBezTo>
                  <a:cubicBezTo>
                    <a:pt x="2866" y="1006"/>
                    <a:pt x="2865" y="1009"/>
                    <a:pt x="2865" y="1011"/>
                  </a:cubicBezTo>
                  <a:cubicBezTo>
                    <a:pt x="2865" y="1011"/>
                    <a:pt x="2865" y="1011"/>
                    <a:pt x="2865" y="1012"/>
                  </a:cubicBezTo>
                  <a:cubicBezTo>
                    <a:pt x="2865" y="1022"/>
                    <a:pt x="2889" y="1035"/>
                    <a:pt x="2925" y="1038"/>
                  </a:cubicBezTo>
                  <a:cubicBezTo>
                    <a:pt x="2925" y="1038"/>
                    <a:pt x="2929" y="1038"/>
                    <a:pt x="2929" y="1038"/>
                  </a:cubicBezTo>
                  <a:lnTo>
                    <a:pt x="2933" y="1038"/>
                  </a:lnTo>
                  <a:lnTo>
                    <a:pt x="2937" y="1038"/>
                  </a:lnTo>
                  <a:lnTo>
                    <a:pt x="2940" y="1038"/>
                  </a:lnTo>
                  <a:lnTo>
                    <a:pt x="2946" y="1038"/>
                  </a:lnTo>
                  <a:cubicBezTo>
                    <a:pt x="2966" y="1036"/>
                    <a:pt x="2983" y="1031"/>
                    <a:pt x="2991" y="1024"/>
                  </a:cubicBezTo>
                  <a:cubicBezTo>
                    <a:pt x="2988" y="1019"/>
                    <a:pt x="2986" y="1014"/>
                    <a:pt x="2984" y="1008"/>
                  </a:cubicBezTo>
                  <a:cubicBezTo>
                    <a:pt x="2982" y="1009"/>
                    <a:pt x="2981" y="1010"/>
                    <a:pt x="2981" y="1010"/>
                  </a:cubicBezTo>
                  <a:close/>
                  <a:moveTo>
                    <a:pt x="2796" y="576"/>
                  </a:moveTo>
                  <a:cubicBezTo>
                    <a:pt x="2795" y="573"/>
                    <a:pt x="2795" y="571"/>
                    <a:pt x="2795" y="571"/>
                  </a:cubicBezTo>
                  <a:lnTo>
                    <a:pt x="2789" y="531"/>
                  </a:lnTo>
                  <a:lnTo>
                    <a:pt x="2789" y="528"/>
                  </a:lnTo>
                  <a:lnTo>
                    <a:pt x="2784" y="490"/>
                  </a:lnTo>
                  <a:cubicBezTo>
                    <a:pt x="2784" y="490"/>
                    <a:pt x="2783" y="475"/>
                    <a:pt x="2783" y="475"/>
                  </a:cubicBezTo>
                  <a:cubicBezTo>
                    <a:pt x="2777" y="483"/>
                    <a:pt x="2744" y="537"/>
                    <a:pt x="2742" y="540"/>
                  </a:cubicBezTo>
                  <a:cubicBezTo>
                    <a:pt x="2745" y="542"/>
                    <a:pt x="2795" y="576"/>
                    <a:pt x="2796" y="576"/>
                  </a:cubicBezTo>
                  <a:close/>
                  <a:moveTo>
                    <a:pt x="2591" y="583"/>
                  </a:moveTo>
                  <a:cubicBezTo>
                    <a:pt x="2582" y="577"/>
                    <a:pt x="2542" y="550"/>
                    <a:pt x="2541" y="550"/>
                  </a:cubicBezTo>
                  <a:cubicBezTo>
                    <a:pt x="2539" y="553"/>
                    <a:pt x="2532" y="560"/>
                    <a:pt x="2532" y="560"/>
                  </a:cubicBezTo>
                  <a:cubicBezTo>
                    <a:pt x="2518" y="576"/>
                    <a:pt x="2509" y="598"/>
                    <a:pt x="2505" y="624"/>
                  </a:cubicBezTo>
                  <a:cubicBezTo>
                    <a:pt x="2507" y="625"/>
                    <a:pt x="2542" y="648"/>
                    <a:pt x="2545" y="650"/>
                  </a:cubicBezTo>
                  <a:cubicBezTo>
                    <a:pt x="2547" y="647"/>
                    <a:pt x="2589" y="586"/>
                    <a:pt x="2591" y="583"/>
                  </a:cubicBezTo>
                  <a:close/>
                  <a:moveTo>
                    <a:pt x="2651" y="495"/>
                  </a:moveTo>
                  <a:cubicBezTo>
                    <a:pt x="2650" y="494"/>
                    <a:pt x="2640" y="487"/>
                    <a:pt x="2638" y="486"/>
                  </a:cubicBezTo>
                  <a:cubicBezTo>
                    <a:pt x="2605" y="499"/>
                    <a:pt x="2576" y="517"/>
                    <a:pt x="2552" y="540"/>
                  </a:cubicBezTo>
                  <a:cubicBezTo>
                    <a:pt x="2556" y="543"/>
                    <a:pt x="2596" y="569"/>
                    <a:pt x="2599" y="571"/>
                  </a:cubicBezTo>
                  <a:cubicBezTo>
                    <a:pt x="2601" y="568"/>
                    <a:pt x="2650" y="496"/>
                    <a:pt x="2651" y="495"/>
                  </a:cubicBezTo>
                  <a:close/>
                  <a:moveTo>
                    <a:pt x="2609" y="942"/>
                  </a:moveTo>
                  <a:cubicBezTo>
                    <a:pt x="2611" y="938"/>
                    <a:pt x="2635" y="894"/>
                    <a:pt x="2635" y="894"/>
                  </a:cubicBezTo>
                  <a:cubicBezTo>
                    <a:pt x="2635" y="894"/>
                    <a:pt x="2652" y="864"/>
                    <a:pt x="2653" y="862"/>
                  </a:cubicBezTo>
                  <a:cubicBezTo>
                    <a:pt x="2650" y="860"/>
                    <a:pt x="2574" y="812"/>
                    <a:pt x="2574" y="812"/>
                  </a:cubicBezTo>
                  <a:cubicBezTo>
                    <a:pt x="2572" y="815"/>
                    <a:pt x="2545" y="859"/>
                    <a:pt x="2544" y="860"/>
                  </a:cubicBezTo>
                  <a:cubicBezTo>
                    <a:pt x="2551" y="878"/>
                    <a:pt x="2558" y="897"/>
                    <a:pt x="2566" y="915"/>
                  </a:cubicBezTo>
                  <a:cubicBezTo>
                    <a:pt x="2567" y="916"/>
                    <a:pt x="2605" y="940"/>
                    <a:pt x="2609" y="942"/>
                  </a:cubicBezTo>
                  <a:close/>
                  <a:moveTo>
                    <a:pt x="2673" y="855"/>
                  </a:moveTo>
                  <a:lnTo>
                    <a:pt x="2673" y="855"/>
                  </a:lnTo>
                  <a:lnTo>
                    <a:pt x="2672" y="857"/>
                  </a:lnTo>
                  <a:cubicBezTo>
                    <a:pt x="2675" y="859"/>
                    <a:pt x="2736" y="897"/>
                    <a:pt x="2740" y="899"/>
                  </a:cubicBezTo>
                  <a:cubicBezTo>
                    <a:pt x="2741" y="898"/>
                    <a:pt x="2784" y="819"/>
                    <a:pt x="2785" y="817"/>
                  </a:cubicBezTo>
                  <a:cubicBezTo>
                    <a:pt x="2784" y="817"/>
                    <a:pt x="2721" y="777"/>
                    <a:pt x="2717" y="775"/>
                  </a:cubicBezTo>
                  <a:cubicBezTo>
                    <a:pt x="2716" y="777"/>
                    <a:pt x="2673" y="855"/>
                    <a:pt x="2673" y="855"/>
                  </a:cubicBezTo>
                  <a:close/>
                  <a:moveTo>
                    <a:pt x="2735" y="552"/>
                  </a:moveTo>
                  <a:cubicBezTo>
                    <a:pt x="2730" y="559"/>
                    <a:pt x="2689" y="626"/>
                    <a:pt x="2687" y="629"/>
                  </a:cubicBezTo>
                  <a:cubicBezTo>
                    <a:pt x="2690" y="631"/>
                    <a:pt x="2753" y="672"/>
                    <a:pt x="2756" y="674"/>
                  </a:cubicBezTo>
                  <a:cubicBezTo>
                    <a:pt x="2758" y="671"/>
                    <a:pt x="2798" y="599"/>
                    <a:pt x="2799" y="598"/>
                  </a:cubicBezTo>
                  <a:cubicBezTo>
                    <a:pt x="2799" y="597"/>
                    <a:pt x="2798" y="596"/>
                    <a:pt x="2798" y="595"/>
                  </a:cubicBezTo>
                  <a:cubicBezTo>
                    <a:pt x="2797" y="594"/>
                    <a:pt x="2738" y="554"/>
                    <a:pt x="2735" y="552"/>
                  </a:cubicBezTo>
                  <a:close/>
                  <a:moveTo>
                    <a:pt x="2661" y="479"/>
                  </a:moveTo>
                  <a:cubicBezTo>
                    <a:pt x="2659" y="480"/>
                    <a:pt x="2658" y="480"/>
                    <a:pt x="2655" y="481"/>
                  </a:cubicBezTo>
                  <a:cubicBezTo>
                    <a:pt x="2657" y="482"/>
                    <a:pt x="2658" y="483"/>
                    <a:pt x="2659" y="483"/>
                  </a:cubicBezTo>
                  <a:cubicBezTo>
                    <a:pt x="2660" y="482"/>
                    <a:pt x="2660" y="480"/>
                    <a:pt x="2661" y="479"/>
                  </a:cubicBezTo>
                  <a:close/>
                  <a:moveTo>
                    <a:pt x="3199" y="744"/>
                  </a:moveTo>
                  <a:cubicBezTo>
                    <a:pt x="3199" y="745"/>
                    <a:pt x="3230" y="802"/>
                    <a:pt x="3232" y="805"/>
                  </a:cubicBezTo>
                  <a:cubicBezTo>
                    <a:pt x="3235" y="802"/>
                    <a:pt x="3263" y="785"/>
                    <a:pt x="3263" y="785"/>
                  </a:cubicBezTo>
                  <a:cubicBezTo>
                    <a:pt x="3263" y="785"/>
                    <a:pt x="3297" y="764"/>
                    <a:pt x="3299" y="762"/>
                  </a:cubicBezTo>
                  <a:cubicBezTo>
                    <a:pt x="3298" y="759"/>
                    <a:pt x="3263" y="697"/>
                    <a:pt x="3262" y="695"/>
                  </a:cubicBezTo>
                  <a:cubicBezTo>
                    <a:pt x="3259" y="697"/>
                    <a:pt x="3202" y="734"/>
                    <a:pt x="3201" y="735"/>
                  </a:cubicBezTo>
                  <a:cubicBezTo>
                    <a:pt x="3200" y="736"/>
                    <a:pt x="3199" y="743"/>
                    <a:pt x="3199" y="744"/>
                  </a:cubicBezTo>
                  <a:close/>
                  <a:moveTo>
                    <a:pt x="3322" y="1000"/>
                  </a:moveTo>
                  <a:cubicBezTo>
                    <a:pt x="3320" y="997"/>
                    <a:pt x="3280" y="922"/>
                    <a:pt x="3278" y="919"/>
                  </a:cubicBezTo>
                  <a:cubicBezTo>
                    <a:pt x="3275" y="922"/>
                    <a:pt x="3207" y="964"/>
                    <a:pt x="3204" y="966"/>
                  </a:cubicBezTo>
                  <a:cubicBezTo>
                    <a:pt x="3206" y="968"/>
                    <a:pt x="3243" y="1047"/>
                    <a:pt x="3244" y="1049"/>
                  </a:cubicBezTo>
                  <a:cubicBezTo>
                    <a:pt x="3247" y="1047"/>
                    <a:pt x="3319" y="1002"/>
                    <a:pt x="3322" y="1000"/>
                  </a:cubicBezTo>
                  <a:close/>
                  <a:moveTo>
                    <a:pt x="3274" y="1059"/>
                  </a:moveTo>
                  <a:lnTo>
                    <a:pt x="3355" y="1059"/>
                  </a:lnTo>
                  <a:cubicBezTo>
                    <a:pt x="3353" y="1056"/>
                    <a:pt x="3331" y="1016"/>
                    <a:pt x="3329" y="1012"/>
                  </a:cubicBezTo>
                  <a:cubicBezTo>
                    <a:pt x="3326" y="1014"/>
                    <a:pt x="3265" y="1053"/>
                    <a:pt x="3256" y="1058"/>
                  </a:cubicBezTo>
                  <a:cubicBezTo>
                    <a:pt x="3258" y="1058"/>
                    <a:pt x="3260" y="1059"/>
                    <a:pt x="3260" y="1059"/>
                  </a:cubicBezTo>
                  <a:lnTo>
                    <a:pt x="3274" y="1059"/>
                  </a:lnTo>
                  <a:close/>
                  <a:moveTo>
                    <a:pt x="2682" y="1167"/>
                  </a:moveTo>
                  <a:cubicBezTo>
                    <a:pt x="2906" y="1146"/>
                    <a:pt x="3133" y="1146"/>
                    <a:pt x="3357" y="1167"/>
                  </a:cubicBezTo>
                  <a:cubicBezTo>
                    <a:pt x="3371" y="1168"/>
                    <a:pt x="3385" y="1164"/>
                    <a:pt x="3394" y="1156"/>
                  </a:cubicBezTo>
                  <a:cubicBezTo>
                    <a:pt x="3402" y="1149"/>
                    <a:pt x="3406" y="1140"/>
                    <a:pt x="3406" y="1129"/>
                  </a:cubicBezTo>
                  <a:cubicBezTo>
                    <a:pt x="3406" y="1105"/>
                    <a:pt x="3383" y="1083"/>
                    <a:pt x="3356" y="1080"/>
                  </a:cubicBezTo>
                  <a:cubicBezTo>
                    <a:pt x="3329" y="1078"/>
                    <a:pt x="3302" y="1076"/>
                    <a:pt x="3274" y="1074"/>
                  </a:cubicBezTo>
                  <a:lnTo>
                    <a:pt x="3261" y="1073"/>
                  </a:lnTo>
                  <a:lnTo>
                    <a:pt x="3217" y="1070"/>
                  </a:lnTo>
                  <a:lnTo>
                    <a:pt x="3206" y="1069"/>
                  </a:lnTo>
                  <a:lnTo>
                    <a:pt x="3189" y="1069"/>
                  </a:lnTo>
                  <a:cubicBezTo>
                    <a:pt x="3159" y="1067"/>
                    <a:pt x="3128" y="1066"/>
                    <a:pt x="3094" y="1065"/>
                  </a:cubicBezTo>
                  <a:lnTo>
                    <a:pt x="3072" y="1065"/>
                  </a:lnTo>
                  <a:lnTo>
                    <a:pt x="3061" y="1065"/>
                  </a:lnTo>
                  <a:lnTo>
                    <a:pt x="3019" y="1065"/>
                  </a:lnTo>
                  <a:cubicBezTo>
                    <a:pt x="3019" y="1065"/>
                    <a:pt x="2952" y="1065"/>
                    <a:pt x="2952" y="1065"/>
                  </a:cubicBezTo>
                  <a:lnTo>
                    <a:pt x="2934" y="1066"/>
                  </a:lnTo>
                  <a:lnTo>
                    <a:pt x="2929" y="1066"/>
                  </a:lnTo>
                  <a:cubicBezTo>
                    <a:pt x="2900" y="1066"/>
                    <a:pt x="2875" y="1067"/>
                    <a:pt x="2850" y="1069"/>
                  </a:cubicBezTo>
                  <a:lnTo>
                    <a:pt x="2821" y="1070"/>
                  </a:lnTo>
                  <a:lnTo>
                    <a:pt x="2807" y="1071"/>
                  </a:lnTo>
                  <a:lnTo>
                    <a:pt x="2801" y="1071"/>
                  </a:lnTo>
                  <a:lnTo>
                    <a:pt x="2771" y="1073"/>
                  </a:lnTo>
                  <a:lnTo>
                    <a:pt x="2765" y="1074"/>
                  </a:lnTo>
                  <a:cubicBezTo>
                    <a:pt x="2737" y="1075"/>
                    <a:pt x="2710" y="1078"/>
                    <a:pt x="2683" y="1080"/>
                  </a:cubicBezTo>
                  <a:cubicBezTo>
                    <a:pt x="2656" y="1083"/>
                    <a:pt x="2633" y="1105"/>
                    <a:pt x="2633" y="1129"/>
                  </a:cubicBezTo>
                  <a:cubicBezTo>
                    <a:pt x="2633" y="1139"/>
                    <a:pt x="2637" y="1149"/>
                    <a:pt x="2645" y="1156"/>
                  </a:cubicBezTo>
                  <a:cubicBezTo>
                    <a:pt x="2654" y="1164"/>
                    <a:pt x="2668" y="1168"/>
                    <a:pt x="2682" y="1167"/>
                  </a:cubicBezTo>
                  <a:close/>
                  <a:moveTo>
                    <a:pt x="3034" y="909"/>
                  </a:moveTo>
                  <a:cubicBezTo>
                    <a:pt x="3034" y="909"/>
                    <a:pt x="3034" y="908"/>
                    <a:pt x="3034" y="908"/>
                  </a:cubicBezTo>
                  <a:cubicBezTo>
                    <a:pt x="3034" y="908"/>
                    <a:pt x="3034" y="904"/>
                    <a:pt x="3034" y="903"/>
                  </a:cubicBezTo>
                  <a:lnTo>
                    <a:pt x="3033" y="898"/>
                  </a:lnTo>
                  <a:lnTo>
                    <a:pt x="3033" y="895"/>
                  </a:lnTo>
                  <a:cubicBezTo>
                    <a:pt x="3028" y="869"/>
                    <a:pt x="3021" y="855"/>
                    <a:pt x="3015" y="850"/>
                  </a:cubicBezTo>
                  <a:cubicBezTo>
                    <a:pt x="3014" y="849"/>
                    <a:pt x="3013" y="848"/>
                    <a:pt x="3011" y="848"/>
                  </a:cubicBezTo>
                  <a:cubicBezTo>
                    <a:pt x="3010" y="848"/>
                    <a:pt x="3009" y="849"/>
                    <a:pt x="3008" y="850"/>
                  </a:cubicBezTo>
                  <a:cubicBezTo>
                    <a:pt x="3002" y="854"/>
                    <a:pt x="2995" y="868"/>
                    <a:pt x="2990" y="895"/>
                  </a:cubicBezTo>
                  <a:lnTo>
                    <a:pt x="2990" y="898"/>
                  </a:lnTo>
                  <a:lnTo>
                    <a:pt x="2989" y="901"/>
                  </a:lnTo>
                  <a:cubicBezTo>
                    <a:pt x="2989" y="901"/>
                    <a:pt x="2989" y="903"/>
                    <a:pt x="2989" y="904"/>
                  </a:cubicBezTo>
                  <a:cubicBezTo>
                    <a:pt x="2989" y="904"/>
                    <a:pt x="2988" y="908"/>
                    <a:pt x="2988" y="908"/>
                  </a:cubicBezTo>
                  <a:lnTo>
                    <a:pt x="2988" y="909"/>
                  </a:lnTo>
                  <a:cubicBezTo>
                    <a:pt x="2988" y="909"/>
                    <a:pt x="2988" y="909"/>
                    <a:pt x="2988" y="909"/>
                  </a:cubicBezTo>
                  <a:cubicBezTo>
                    <a:pt x="2987" y="918"/>
                    <a:pt x="2987" y="927"/>
                    <a:pt x="2987" y="936"/>
                  </a:cubicBezTo>
                  <a:cubicBezTo>
                    <a:pt x="2987" y="943"/>
                    <a:pt x="2987" y="951"/>
                    <a:pt x="2988" y="958"/>
                  </a:cubicBezTo>
                  <a:lnTo>
                    <a:pt x="2988" y="963"/>
                  </a:lnTo>
                  <a:cubicBezTo>
                    <a:pt x="2988" y="963"/>
                    <a:pt x="2989" y="968"/>
                    <a:pt x="2989" y="968"/>
                  </a:cubicBezTo>
                  <a:lnTo>
                    <a:pt x="2990" y="975"/>
                  </a:lnTo>
                  <a:cubicBezTo>
                    <a:pt x="2990" y="975"/>
                    <a:pt x="2993" y="990"/>
                    <a:pt x="2993" y="991"/>
                  </a:cubicBezTo>
                  <a:cubicBezTo>
                    <a:pt x="2993" y="990"/>
                    <a:pt x="2993" y="991"/>
                    <a:pt x="2993" y="992"/>
                  </a:cubicBezTo>
                  <a:cubicBezTo>
                    <a:pt x="2993" y="992"/>
                    <a:pt x="2995" y="998"/>
                    <a:pt x="2995" y="998"/>
                  </a:cubicBezTo>
                  <a:lnTo>
                    <a:pt x="2995" y="999"/>
                  </a:lnTo>
                  <a:cubicBezTo>
                    <a:pt x="2998" y="1007"/>
                    <a:pt x="3001" y="1014"/>
                    <a:pt x="3004" y="1018"/>
                  </a:cubicBezTo>
                  <a:cubicBezTo>
                    <a:pt x="3004" y="1018"/>
                    <a:pt x="3006" y="1021"/>
                    <a:pt x="3006" y="1021"/>
                  </a:cubicBezTo>
                  <a:lnTo>
                    <a:pt x="3007" y="1022"/>
                  </a:lnTo>
                  <a:lnTo>
                    <a:pt x="3007" y="1022"/>
                  </a:lnTo>
                  <a:lnTo>
                    <a:pt x="3009" y="1023"/>
                  </a:lnTo>
                  <a:cubicBezTo>
                    <a:pt x="3009" y="1023"/>
                    <a:pt x="3011" y="1024"/>
                    <a:pt x="3011" y="1024"/>
                  </a:cubicBezTo>
                  <a:lnTo>
                    <a:pt x="3011" y="1024"/>
                  </a:lnTo>
                  <a:cubicBezTo>
                    <a:pt x="3011" y="1024"/>
                    <a:pt x="3013" y="1024"/>
                    <a:pt x="3013" y="1024"/>
                  </a:cubicBezTo>
                  <a:lnTo>
                    <a:pt x="3014" y="1023"/>
                  </a:lnTo>
                  <a:cubicBezTo>
                    <a:pt x="3014" y="1023"/>
                    <a:pt x="3016" y="1022"/>
                    <a:pt x="3016" y="1022"/>
                  </a:cubicBezTo>
                  <a:lnTo>
                    <a:pt x="3017" y="1021"/>
                  </a:lnTo>
                  <a:lnTo>
                    <a:pt x="3019" y="1018"/>
                  </a:lnTo>
                  <a:cubicBezTo>
                    <a:pt x="3022" y="1014"/>
                    <a:pt x="3025" y="1007"/>
                    <a:pt x="3027" y="1000"/>
                  </a:cubicBezTo>
                  <a:lnTo>
                    <a:pt x="3028" y="998"/>
                  </a:lnTo>
                  <a:lnTo>
                    <a:pt x="3028" y="997"/>
                  </a:lnTo>
                  <a:lnTo>
                    <a:pt x="3030" y="992"/>
                  </a:lnTo>
                  <a:lnTo>
                    <a:pt x="3030" y="989"/>
                  </a:lnTo>
                  <a:lnTo>
                    <a:pt x="3033" y="976"/>
                  </a:lnTo>
                  <a:lnTo>
                    <a:pt x="3034" y="968"/>
                  </a:lnTo>
                  <a:lnTo>
                    <a:pt x="3034" y="967"/>
                  </a:lnTo>
                  <a:lnTo>
                    <a:pt x="3034" y="964"/>
                  </a:lnTo>
                  <a:lnTo>
                    <a:pt x="3035" y="958"/>
                  </a:lnTo>
                  <a:cubicBezTo>
                    <a:pt x="3036" y="951"/>
                    <a:pt x="3036" y="943"/>
                    <a:pt x="3036" y="936"/>
                  </a:cubicBezTo>
                  <a:cubicBezTo>
                    <a:pt x="3036" y="927"/>
                    <a:pt x="3035" y="919"/>
                    <a:pt x="3035" y="910"/>
                  </a:cubicBezTo>
                  <a:lnTo>
                    <a:pt x="3034" y="909"/>
                  </a:lnTo>
                  <a:close/>
                  <a:moveTo>
                    <a:pt x="3039" y="1008"/>
                  </a:moveTo>
                  <a:cubicBezTo>
                    <a:pt x="3037" y="1014"/>
                    <a:pt x="3035" y="1019"/>
                    <a:pt x="3032" y="1024"/>
                  </a:cubicBezTo>
                  <a:cubicBezTo>
                    <a:pt x="3040" y="1031"/>
                    <a:pt x="3057" y="1036"/>
                    <a:pt x="3078" y="1038"/>
                  </a:cubicBezTo>
                  <a:lnTo>
                    <a:pt x="3083" y="1038"/>
                  </a:lnTo>
                  <a:lnTo>
                    <a:pt x="3086" y="1038"/>
                  </a:lnTo>
                  <a:lnTo>
                    <a:pt x="3091" y="1038"/>
                  </a:lnTo>
                  <a:cubicBezTo>
                    <a:pt x="3091" y="1038"/>
                    <a:pt x="3094" y="1038"/>
                    <a:pt x="3094" y="1038"/>
                  </a:cubicBezTo>
                  <a:cubicBezTo>
                    <a:pt x="3094" y="1038"/>
                    <a:pt x="3099" y="1038"/>
                    <a:pt x="3099" y="1038"/>
                  </a:cubicBezTo>
                  <a:cubicBezTo>
                    <a:pt x="3134" y="1035"/>
                    <a:pt x="3159" y="1022"/>
                    <a:pt x="3159" y="1012"/>
                  </a:cubicBezTo>
                  <a:cubicBezTo>
                    <a:pt x="3159" y="1011"/>
                    <a:pt x="3159" y="1011"/>
                    <a:pt x="3159" y="1011"/>
                  </a:cubicBezTo>
                  <a:cubicBezTo>
                    <a:pt x="3159" y="1009"/>
                    <a:pt x="3157" y="1006"/>
                    <a:pt x="3155" y="1004"/>
                  </a:cubicBezTo>
                  <a:cubicBezTo>
                    <a:pt x="3153" y="1003"/>
                    <a:pt x="3151" y="1001"/>
                    <a:pt x="3149" y="1000"/>
                  </a:cubicBezTo>
                  <a:cubicBezTo>
                    <a:pt x="3149" y="1000"/>
                    <a:pt x="3144" y="997"/>
                    <a:pt x="3144" y="997"/>
                  </a:cubicBezTo>
                  <a:lnTo>
                    <a:pt x="3138" y="995"/>
                  </a:lnTo>
                  <a:cubicBezTo>
                    <a:pt x="3133" y="993"/>
                    <a:pt x="3128" y="992"/>
                    <a:pt x="3122" y="991"/>
                  </a:cubicBezTo>
                  <a:cubicBezTo>
                    <a:pt x="3121" y="992"/>
                    <a:pt x="3116" y="995"/>
                    <a:pt x="3116" y="995"/>
                  </a:cubicBezTo>
                  <a:lnTo>
                    <a:pt x="3109" y="998"/>
                  </a:lnTo>
                  <a:lnTo>
                    <a:pt x="3109" y="998"/>
                  </a:lnTo>
                  <a:lnTo>
                    <a:pt x="3103" y="1001"/>
                  </a:lnTo>
                  <a:cubicBezTo>
                    <a:pt x="3103" y="1001"/>
                    <a:pt x="3098" y="1003"/>
                    <a:pt x="3098" y="1003"/>
                  </a:cubicBezTo>
                  <a:cubicBezTo>
                    <a:pt x="3098" y="1003"/>
                    <a:pt x="3092" y="1005"/>
                    <a:pt x="3092" y="1005"/>
                  </a:cubicBezTo>
                  <a:lnTo>
                    <a:pt x="3086" y="1007"/>
                  </a:lnTo>
                  <a:cubicBezTo>
                    <a:pt x="3069" y="1012"/>
                    <a:pt x="3053" y="1013"/>
                    <a:pt x="3042" y="1010"/>
                  </a:cubicBezTo>
                  <a:cubicBezTo>
                    <a:pt x="3042" y="1010"/>
                    <a:pt x="3041" y="1009"/>
                    <a:pt x="3039" y="1008"/>
                  </a:cubicBezTo>
                  <a:close/>
                  <a:moveTo>
                    <a:pt x="2537" y="661"/>
                  </a:moveTo>
                  <a:cubicBezTo>
                    <a:pt x="2534" y="659"/>
                    <a:pt x="2507" y="643"/>
                    <a:pt x="2503" y="640"/>
                  </a:cubicBezTo>
                  <a:cubicBezTo>
                    <a:pt x="2502" y="648"/>
                    <a:pt x="2501" y="655"/>
                    <a:pt x="2501" y="664"/>
                  </a:cubicBezTo>
                  <a:cubicBezTo>
                    <a:pt x="2501" y="677"/>
                    <a:pt x="2503" y="692"/>
                    <a:pt x="2505" y="709"/>
                  </a:cubicBezTo>
                  <a:cubicBezTo>
                    <a:pt x="2508" y="705"/>
                    <a:pt x="2537" y="662"/>
                    <a:pt x="2537" y="661"/>
                  </a:cubicBezTo>
                  <a:close/>
                  <a:moveTo>
                    <a:pt x="2845" y="618"/>
                  </a:moveTo>
                  <a:lnTo>
                    <a:pt x="2845" y="618"/>
                  </a:lnTo>
                  <a:lnTo>
                    <a:pt x="2839" y="619"/>
                  </a:lnTo>
                  <a:lnTo>
                    <a:pt x="2839" y="619"/>
                  </a:lnTo>
                  <a:lnTo>
                    <a:pt x="2837" y="619"/>
                  </a:lnTo>
                  <a:lnTo>
                    <a:pt x="2835" y="619"/>
                  </a:lnTo>
                  <a:lnTo>
                    <a:pt x="2835" y="619"/>
                  </a:lnTo>
                  <a:lnTo>
                    <a:pt x="2834" y="619"/>
                  </a:lnTo>
                  <a:lnTo>
                    <a:pt x="2832" y="619"/>
                  </a:lnTo>
                  <a:cubicBezTo>
                    <a:pt x="2827" y="619"/>
                    <a:pt x="2821" y="619"/>
                    <a:pt x="2816" y="617"/>
                  </a:cubicBezTo>
                  <a:cubicBezTo>
                    <a:pt x="2817" y="621"/>
                    <a:pt x="2819" y="640"/>
                    <a:pt x="2820" y="642"/>
                  </a:cubicBezTo>
                  <a:cubicBezTo>
                    <a:pt x="2826" y="644"/>
                    <a:pt x="2833" y="645"/>
                    <a:pt x="2839" y="645"/>
                  </a:cubicBezTo>
                  <a:lnTo>
                    <a:pt x="2844" y="644"/>
                  </a:lnTo>
                  <a:lnTo>
                    <a:pt x="2845" y="644"/>
                  </a:lnTo>
                  <a:lnTo>
                    <a:pt x="2849" y="644"/>
                  </a:lnTo>
                  <a:lnTo>
                    <a:pt x="2854" y="642"/>
                  </a:lnTo>
                  <a:cubicBezTo>
                    <a:pt x="2858" y="641"/>
                    <a:pt x="2862" y="639"/>
                    <a:pt x="2865" y="637"/>
                  </a:cubicBezTo>
                  <a:cubicBezTo>
                    <a:pt x="2865" y="635"/>
                    <a:pt x="2863" y="617"/>
                    <a:pt x="2863" y="612"/>
                  </a:cubicBezTo>
                  <a:cubicBezTo>
                    <a:pt x="2859" y="614"/>
                    <a:pt x="2854" y="616"/>
                    <a:pt x="2850" y="617"/>
                  </a:cubicBezTo>
                  <a:lnTo>
                    <a:pt x="2845" y="618"/>
                  </a:lnTo>
                  <a:close/>
                  <a:moveTo>
                    <a:pt x="3132" y="794"/>
                  </a:moveTo>
                  <a:cubicBezTo>
                    <a:pt x="3134" y="795"/>
                    <a:pt x="3138" y="798"/>
                    <a:pt x="3138" y="798"/>
                  </a:cubicBezTo>
                  <a:cubicBezTo>
                    <a:pt x="3138" y="798"/>
                    <a:pt x="3142" y="799"/>
                    <a:pt x="3142" y="799"/>
                  </a:cubicBezTo>
                  <a:lnTo>
                    <a:pt x="3146" y="801"/>
                  </a:lnTo>
                  <a:cubicBezTo>
                    <a:pt x="3146" y="801"/>
                    <a:pt x="3147" y="801"/>
                    <a:pt x="3147" y="801"/>
                  </a:cubicBezTo>
                  <a:cubicBezTo>
                    <a:pt x="3155" y="803"/>
                    <a:pt x="3162" y="803"/>
                    <a:pt x="3170" y="801"/>
                  </a:cubicBezTo>
                  <a:cubicBezTo>
                    <a:pt x="3171" y="800"/>
                    <a:pt x="3175" y="782"/>
                    <a:pt x="3177" y="776"/>
                  </a:cubicBezTo>
                  <a:cubicBezTo>
                    <a:pt x="3168" y="777"/>
                    <a:pt x="3160" y="777"/>
                    <a:pt x="3152" y="775"/>
                  </a:cubicBezTo>
                  <a:cubicBezTo>
                    <a:pt x="3152" y="775"/>
                    <a:pt x="3147" y="774"/>
                    <a:pt x="3147" y="774"/>
                  </a:cubicBezTo>
                  <a:cubicBezTo>
                    <a:pt x="3147" y="774"/>
                    <a:pt x="3143" y="772"/>
                    <a:pt x="3142" y="772"/>
                  </a:cubicBezTo>
                  <a:cubicBezTo>
                    <a:pt x="3142" y="772"/>
                    <a:pt x="3139" y="771"/>
                    <a:pt x="3137" y="769"/>
                  </a:cubicBezTo>
                  <a:cubicBezTo>
                    <a:pt x="3136" y="773"/>
                    <a:pt x="3132" y="792"/>
                    <a:pt x="3132" y="794"/>
                  </a:cubicBezTo>
                  <a:close/>
                  <a:moveTo>
                    <a:pt x="2772" y="465"/>
                  </a:moveTo>
                  <a:cubicBezTo>
                    <a:pt x="2751" y="464"/>
                    <a:pt x="2719" y="465"/>
                    <a:pt x="2683" y="473"/>
                  </a:cubicBezTo>
                  <a:cubicBezTo>
                    <a:pt x="2682" y="474"/>
                    <a:pt x="2672" y="489"/>
                    <a:pt x="2670" y="491"/>
                  </a:cubicBezTo>
                  <a:cubicBezTo>
                    <a:pt x="2673" y="493"/>
                    <a:pt x="2728" y="530"/>
                    <a:pt x="2731" y="532"/>
                  </a:cubicBezTo>
                  <a:cubicBezTo>
                    <a:pt x="2732" y="529"/>
                    <a:pt x="2769" y="470"/>
                    <a:pt x="2772" y="465"/>
                  </a:cubicBezTo>
                  <a:close/>
                  <a:moveTo>
                    <a:pt x="2829" y="541"/>
                  </a:moveTo>
                  <a:cubicBezTo>
                    <a:pt x="2829" y="541"/>
                    <a:pt x="2823" y="541"/>
                    <a:pt x="2823" y="541"/>
                  </a:cubicBezTo>
                  <a:lnTo>
                    <a:pt x="2818" y="540"/>
                  </a:lnTo>
                  <a:lnTo>
                    <a:pt x="2812" y="539"/>
                  </a:lnTo>
                  <a:cubicBezTo>
                    <a:pt x="2812" y="539"/>
                    <a:pt x="2808" y="538"/>
                    <a:pt x="2805" y="537"/>
                  </a:cubicBezTo>
                  <a:cubicBezTo>
                    <a:pt x="2805" y="542"/>
                    <a:pt x="2807" y="559"/>
                    <a:pt x="2808" y="561"/>
                  </a:cubicBezTo>
                  <a:cubicBezTo>
                    <a:pt x="2811" y="563"/>
                    <a:pt x="2815" y="564"/>
                    <a:pt x="2819" y="564"/>
                  </a:cubicBezTo>
                  <a:lnTo>
                    <a:pt x="2824" y="565"/>
                  </a:lnTo>
                  <a:lnTo>
                    <a:pt x="2825" y="565"/>
                  </a:lnTo>
                  <a:cubicBezTo>
                    <a:pt x="2825" y="565"/>
                    <a:pt x="2830" y="566"/>
                    <a:pt x="2830" y="566"/>
                  </a:cubicBezTo>
                  <a:lnTo>
                    <a:pt x="2833" y="566"/>
                  </a:lnTo>
                  <a:lnTo>
                    <a:pt x="2834" y="565"/>
                  </a:lnTo>
                  <a:lnTo>
                    <a:pt x="2839" y="565"/>
                  </a:lnTo>
                  <a:cubicBezTo>
                    <a:pt x="2846" y="564"/>
                    <a:pt x="2852" y="562"/>
                    <a:pt x="2858" y="558"/>
                  </a:cubicBezTo>
                  <a:cubicBezTo>
                    <a:pt x="2858" y="556"/>
                    <a:pt x="2856" y="538"/>
                    <a:pt x="2856" y="533"/>
                  </a:cubicBezTo>
                  <a:cubicBezTo>
                    <a:pt x="2849" y="537"/>
                    <a:pt x="2842" y="539"/>
                    <a:pt x="2834" y="540"/>
                  </a:cubicBezTo>
                  <a:lnTo>
                    <a:pt x="2829" y="541"/>
                  </a:lnTo>
                  <a:close/>
                  <a:moveTo>
                    <a:pt x="3050" y="516"/>
                  </a:moveTo>
                  <a:lnTo>
                    <a:pt x="3049" y="513"/>
                  </a:lnTo>
                  <a:lnTo>
                    <a:pt x="3049" y="512"/>
                  </a:lnTo>
                  <a:cubicBezTo>
                    <a:pt x="3049" y="512"/>
                    <a:pt x="3048" y="507"/>
                    <a:pt x="3048" y="507"/>
                  </a:cubicBezTo>
                  <a:lnTo>
                    <a:pt x="3047" y="502"/>
                  </a:lnTo>
                  <a:cubicBezTo>
                    <a:pt x="3041" y="487"/>
                    <a:pt x="3027" y="478"/>
                    <a:pt x="3011" y="478"/>
                  </a:cubicBezTo>
                  <a:cubicBezTo>
                    <a:pt x="2996" y="478"/>
                    <a:pt x="2982" y="488"/>
                    <a:pt x="2976" y="502"/>
                  </a:cubicBezTo>
                  <a:lnTo>
                    <a:pt x="2974" y="507"/>
                  </a:lnTo>
                  <a:lnTo>
                    <a:pt x="2974" y="512"/>
                  </a:lnTo>
                  <a:lnTo>
                    <a:pt x="2973" y="513"/>
                  </a:lnTo>
                  <a:lnTo>
                    <a:pt x="2973" y="516"/>
                  </a:lnTo>
                  <a:cubicBezTo>
                    <a:pt x="2973" y="535"/>
                    <a:pt x="2986" y="550"/>
                    <a:pt x="3004" y="554"/>
                  </a:cubicBezTo>
                  <a:cubicBezTo>
                    <a:pt x="3004" y="554"/>
                    <a:pt x="3009" y="554"/>
                    <a:pt x="3009" y="554"/>
                  </a:cubicBezTo>
                  <a:lnTo>
                    <a:pt x="3011" y="554"/>
                  </a:lnTo>
                  <a:lnTo>
                    <a:pt x="3013" y="554"/>
                  </a:lnTo>
                  <a:cubicBezTo>
                    <a:pt x="3013" y="554"/>
                    <a:pt x="3014" y="554"/>
                    <a:pt x="3014" y="554"/>
                  </a:cubicBezTo>
                  <a:lnTo>
                    <a:pt x="3015" y="554"/>
                  </a:lnTo>
                  <a:lnTo>
                    <a:pt x="3019" y="554"/>
                  </a:lnTo>
                  <a:cubicBezTo>
                    <a:pt x="3037" y="550"/>
                    <a:pt x="3050" y="534"/>
                    <a:pt x="3050" y="516"/>
                  </a:cubicBezTo>
                  <a:close/>
                  <a:moveTo>
                    <a:pt x="2881" y="772"/>
                  </a:moveTo>
                  <a:cubicBezTo>
                    <a:pt x="2881" y="772"/>
                    <a:pt x="2876" y="774"/>
                    <a:pt x="2876" y="774"/>
                  </a:cubicBezTo>
                  <a:cubicBezTo>
                    <a:pt x="2876" y="774"/>
                    <a:pt x="2871" y="775"/>
                    <a:pt x="2871" y="775"/>
                  </a:cubicBezTo>
                  <a:cubicBezTo>
                    <a:pt x="2863" y="777"/>
                    <a:pt x="2855" y="777"/>
                    <a:pt x="2847" y="776"/>
                  </a:cubicBezTo>
                  <a:cubicBezTo>
                    <a:pt x="2848" y="780"/>
                    <a:pt x="2852" y="799"/>
                    <a:pt x="2853" y="801"/>
                  </a:cubicBezTo>
                  <a:cubicBezTo>
                    <a:pt x="2861" y="803"/>
                    <a:pt x="2869" y="803"/>
                    <a:pt x="2876" y="801"/>
                  </a:cubicBezTo>
                  <a:lnTo>
                    <a:pt x="2882" y="799"/>
                  </a:lnTo>
                  <a:cubicBezTo>
                    <a:pt x="2882" y="799"/>
                    <a:pt x="2885" y="798"/>
                    <a:pt x="2886" y="798"/>
                  </a:cubicBezTo>
                  <a:cubicBezTo>
                    <a:pt x="2886" y="798"/>
                    <a:pt x="2886" y="797"/>
                    <a:pt x="2886" y="797"/>
                  </a:cubicBezTo>
                  <a:cubicBezTo>
                    <a:pt x="2886" y="797"/>
                    <a:pt x="2890" y="795"/>
                    <a:pt x="2892" y="794"/>
                  </a:cubicBezTo>
                  <a:cubicBezTo>
                    <a:pt x="2891" y="792"/>
                    <a:pt x="2887" y="773"/>
                    <a:pt x="2886" y="769"/>
                  </a:cubicBezTo>
                  <a:cubicBezTo>
                    <a:pt x="2884" y="771"/>
                    <a:pt x="2881" y="772"/>
                    <a:pt x="2881" y="772"/>
                  </a:cubicBezTo>
                  <a:close/>
                  <a:moveTo>
                    <a:pt x="2837" y="580"/>
                  </a:moveTo>
                  <a:lnTo>
                    <a:pt x="2837" y="580"/>
                  </a:lnTo>
                  <a:lnTo>
                    <a:pt x="2837" y="580"/>
                  </a:lnTo>
                  <a:cubicBezTo>
                    <a:pt x="2837" y="580"/>
                    <a:pt x="2833" y="580"/>
                    <a:pt x="2833" y="580"/>
                  </a:cubicBezTo>
                  <a:lnTo>
                    <a:pt x="2831" y="580"/>
                  </a:lnTo>
                  <a:lnTo>
                    <a:pt x="2828" y="580"/>
                  </a:lnTo>
                  <a:lnTo>
                    <a:pt x="2823" y="580"/>
                  </a:lnTo>
                  <a:lnTo>
                    <a:pt x="2818" y="579"/>
                  </a:lnTo>
                  <a:lnTo>
                    <a:pt x="2813" y="578"/>
                  </a:lnTo>
                  <a:cubicBezTo>
                    <a:pt x="2813" y="578"/>
                    <a:pt x="2811" y="577"/>
                    <a:pt x="2810" y="577"/>
                  </a:cubicBezTo>
                  <a:cubicBezTo>
                    <a:pt x="2810" y="579"/>
                    <a:pt x="2814" y="602"/>
                    <a:pt x="2814" y="602"/>
                  </a:cubicBezTo>
                  <a:cubicBezTo>
                    <a:pt x="2815" y="603"/>
                    <a:pt x="2817" y="603"/>
                    <a:pt x="2817" y="603"/>
                  </a:cubicBezTo>
                  <a:cubicBezTo>
                    <a:pt x="2821" y="604"/>
                    <a:pt x="2825" y="605"/>
                    <a:pt x="2829" y="605"/>
                  </a:cubicBezTo>
                  <a:lnTo>
                    <a:pt x="2835" y="605"/>
                  </a:lnTo>
                  <a:lnTo>
                    <a:pt x="2835" y="605"/>
                  </a:lnTo>
                  <a:cubicBezTo>
                    <a:pt x="2835" y="605"/>
                    <a:pt x="2837" y="605"/>
                    <a:pt x="2837" y="605"/>
                  </a:cubicBezTo>
                  <a:lnTo>
                    <a:pt x="2839" y="605"/>
                  </a:lnTo>
                  <a:lnTo>
                    <a:pt x="2840" y="605"/>
                  </a:lnTo>
                  <a:lnTo>
                    <a:pt x="2840" y="604"/>
                  </a:lnTo>
                  <a:lnTo>
                    <a:pt x="2842" y="604"/>
                  </a:lnTo>
                  <a:lnTo>
                    <a:pt x="2847" y="603"/>
                  </a:lnTo>
                  <a:cubicBezTo>
                    <a:pt x="2852" y="602"/>
                    <a:pt x="2857" y="599"/>
                    <a:pt x="2861" y="596"/>
                  </a:cubicBezTo>
                  <a:cubicBezTo>
                    <a:pt x="2861" y="595"/>
                    <a:pt x="2859" y="578"/>
                    <a:pt x="2859" y="574"/>
                  </a:cubicBezTo>
                  <a:cubicBezTo>
                    <a:pt x="2854" y="576"/>
                    <a:pt x="2848" y="578"/>
                    <a:pt x="2842" y="579"/>
                  </a:cubicBezTo>
                  <a:lnTo>
                    <a:pt x="2837" y="580"/>
                  </a:lnTo>
                  <a:close/>
                  <a:moveTo>
                    <a:pt x="2813" y="500"/>
                  </a:moveTo>
                  <a:lnTo>
                    <a:pt x="2807" y="499"/>
                  </a:lnTo>
                  <a:lnTo>
                    <a:pt x="2802" y="497"/>
                  </a:lnTo>
                  <a:cubicBezTo>
                    <a:pt x="2802" y="497"/>
                    <a:pt x="2801" y="497"/>
                    <a:pt x="2799" y="497"/>
                  </a:cubicBezTo>
                  <a:cubicBezTo>
                    <a:pt x="2800" y="501"/>
                    <a:pt x="2802" y="520"/>
                    <a:pt x="2803" y="522"/>
                  </a:cubicBezTo>
                  <a:cubicBezTo>
                    <a:pt x="2805" y="523"/>
                    <a:pt x="2810" y="524"/>
                    <a:pt x="2810" y="524"/>
                  </a:cubicBezTo>
                  <a:lnTo>
                    <a:pt x="2816" y="525"/>
                  </a:lnTo>
                  <a:cubicBezTo>
                    <a:pt x="2816" y="525"/>
                    <a:pt x="2821" y="526"/>
                    <a:pt x="2821" y="526"/>
                  </a:cubicBezTo>
                  <a:lnTo>
                    <a:pt x="2827" y="526"/>
                  </a:lnTo>
                  <a:lnTo>
                    <a:pt x="2831" y="526"/>
                  </a:lnTo>
                  <a:lnTo>
                    <a:pt x="2831" y="526"/>
                  </a:lnTo>
                  <a:cubicBezTo>
                    <a:pt x="2840" y="525"/>
                    <a:pt x="2848" y="522"/>
                    <a:pt x="2855" y="517"/>
                  </a:cubicBezTo>
                  <a:cubicBezTo>
                    <a:pt x="2855" y="516"/>
                    <a:pt x="2854" y="507"/>
                    <a:pt x="2854" y="507"/>
                  </a:cubicBezTo>
                  <a:cubicBezTo>
                    <a:pt x="2854" y="507"/>
                    <a:pt x="2854" y="495"/>
                    <a:pt x="2854" y="494"/>
                  </a:cubicBezTo>
                  <a:cubicBezTo>
                    <a:pt x="2841" y="500"/>
                    <a:pt x="2828" y="502"/>
                    <a:pt x="2813" y="500"/>
                  </a:cubicBezTo>
                  <a:close/>
                  <a:moveTo>
                    <a:pt x="3066" y="438"/>
                  </a:moveTo>
                  <a:lnTo>
                    <a:pt x="3070" y="435"/>
                  </a:lnTo>
                  <a:cubicBezTo>
                    <a:pt x="3093" y="416"/>
                    <a:pt x="3106" y="389"/>
                    <a:pt x="3106" y="360"/>
                  </a:cubicBezTo>
                  <a:cubicBezTo>
                    <a:pt x="3106" y="333"/>
                    <a:pt x="3094" y="306"/>
                    <a:pt x="3073" y="288"/>
                  </a:cubicBezTo>
                  <a:lnTo>
                    <a:pt x="3067" y="283"/>
                  </a:lnTo>
                  <a:lnTo>
                    <a:pt x="3061" y="279"/>
                  </a:lnTo>
                  <a:cubicBezTo>
                    <a:pt x="3046" y="270"/>
                    <a:pt x="3029" y="265"/>
                    <a:pt x="3011" y="265"/>
                  </a:cubicBezTo>
                  <a:cubicBezTo>
                    <a:pt x="2997" y="265"/>
                    <a:pt x="2984" y="268"/>
                    <a:pt x="2971" y="274"/>
                  </a:cubicBezTo>
                  <a:lnTo>
                    <a:pt x="2965" y="277"/>
                  </a:lnTo>
                  <a:lnTo>
                    <a:pt x="2959" y="281"/>
                  </a:lnTo>
                  <a:cubicBezTo>
                    <a:pt x="2932" y="299"/>
                    <a:pt x="2917" y="328"/>
                    <a:pt x="2917" y="360"/>
                  </a:cubicBezTo>
                  <a:cubicBezTo>
                    <a:pt x="2917" y="389"/>
                    <a:pt x="2930" y="417"/>
                    <a:pt x="2953" y="435"/>
                  </a:cubicBezTo>
                  <a:cubicBezTo>
                    <a:pt x="2953" y="435"/>
                    <a:pt x="2957" y="438"/>
                    <a:pt x="2957" y="438"/>
                  </a:cubicBezTo>
                  <a:lnTo>
                    <a:pt x="2961" y="440"/>
                  </a:lnTo>
                  <a:cubicBezTo>
                    <a:pt x="2976" y="450"/>
                    <a:pt x="2994" y="455"/>
                    <a:pt x="3011" y="455"/>
                  </a:cubicBezTo>
                  <a:cubicBezTo>
                    <a:pt x="3029" y="455"/>
                    <a:pt x="3047" y="450"/>
                    <a:pt x="3062" y="440"/>
                  </a:cubicBezTo>
                  <a:lnTo>
                    <a:pt x="3066" y="438"/>
                  </a:lnTo>
                  <a:close/>
                  <a:moveTo>
                    <a:pt x="3046" y="611"/>
                  </a:moveTo>
                  <a:cubicBezTo>
                    <a:pt x="3046" y="595"/>
                    <a:pt x="3034" y="581"/>
                    <a:pt x="3019" y="577"/>
                  </a:cubicBezTo>
                  <a:lnTo>
                    <a:pt x="3014" y="577"/>
                  </a:lnTo>
                  <a:lnTo>
                    <a:pt x="3014" y="577"/>
                  </a:lnTo>
                  <a:lnTo>
                    <a:pt x="3013" y="577"/>
                  </a:lnTo>
                  <a:lnTo>
                    <a:pt x="3011" y="577"/>
                  </a:lnTo>
                  <a:lnTo>
                    <a:pt x="3010" y="577"/>
                  </a:lnTo>
                  <a:cubicBezTo>
                    <a:pt x="3010" y="577"/>
                    <a:pt x="3009" y="577"/>
                    <a:pt x="3009" y="577"/>
                  </a:cubicBezTo>
                  <a:lnTo>
                    <a:pt x="3008" y="577"/>
                  </a:lnTo>
                  <a:lnTo>
                    <a:pt x="3005" y="577"/>
                  </a:lnTo>
                  <a:cubicBezTo>
                    <a:pt x="2989" y="581"/>
                    <a:pt x="2977" y="595"/>
                    <a:pt x="2977" y="611"/>
                  </a:cubicBezTo>
                  <a:cubicBezTo>
                    <a:pt x="2977" y="627"/>
                    <a:pt x="2989" y="641"/>
                    <a:pt x="3005" y="644"/>
                  </a:cubicBezTo>
                  <a:lnTo>
                    <a:pt x="3008" y="645"/>
                  </a:lnTo>
                  <a:lnTo>
                    <a:pt x="3009" y="645"/>
                  </a:lnTo>
                  <a:lnTo>
                    <a:pt x="3011" y="645"/>
                  </a:lnTo>
                  <a:lnTo>
                    <a:pt x="3015" y="645"/>
                  </a:lnTo>
                  <a:lnTo>
                    <a:pt x="3016" y="645"/>
                  </a:lnTo>
                  <a:lnTo>
                    <a:pt x="3018" y="644"/>
                  </a:lnTo>
                  <a:cubicBezTo>
                    <a:pt x="3034" y="641"/>
                    <a:pt x="3046" y="627"/>
                    <a:pt x="3046" y="611"/>
                  </a:cubicBezTo>
                  <a:close/>
                  <a:moveTo>
                    <a:pt x="2800" y="482"/>
                  </a:moveTo>
                  <a:cubicBezTo>
                    <a:pt x="2800" y="482"/>
                    <a:pt x="2800" y="482"/>
                    <a:pt x="2800" y="482"/>
                  </a:cubicBezTo>
                  <a:lnTo>
                    <a:pt x="2806" y="484"/>
                  </a:lnTo>
                  <a:lnTo>
                    <a:pt x="2811" y="485"/>
                  </a:lnTo>
                  <a:cubicBezTo>
                    <a:pt x="2827" y="489"/>
                    <a:pt x="2841" y="486"/>
                    <a:pt x="2853" y="478"/>
                  </a:cubicBezTo>
                  <a:cubicBezTo>
                    <a:pt x="2853" y="476"/>
                    <a:pt x="2852" y="456"/>
                    <a:pt x="2852" y="455"/>
                  </a:cubicBezTo>
                  <a:cubicBezTo>
                    <a:pt x="2851" y="453"/>
                    <a:pt x="2844" y="438"/>
                    <a:pt x="2820" y="440"/>
                  </a:cubicBezTo>
                  <a:cubicBezTo>
                    <a:pt x="2809" y="441"/>
                    <a:pt x="2801" y="446"/>
                    <a:pt x="2798" y="455"/>
                  </a:cubicBezTo>
                  <a:lnTo>
                    <a:pt x="2796" y="459"/>
                  </a:lnTo>
                  <a:lnTo>
                    <a:pt x="2796" y="464"/>
                  </a:lnTo>
                  <a:lnTo>
                    <a:pt x="2796" y="465"/>
                  </a:lnTo>
                  <a:cubicBezTo>
                    <a:pt x="2796" y="465"/>
                    <a:pt x="2797" y="479"/>
                    <a:pt x="2798" y="481"/>
                  </a:cubicBezTo>
                  <a:cubicBezTo>
                    <a:pt x="2798" y="481"/>
                    <a:pt x="2800" y="482"/>
                    <a:pt x="2800" y="482"/>
                  </a:cubicBezTo>
                  <a:close/>
                  <a:moveTo>
                    <a:pt x="2557" y="657"/>
                  </a:moveTo>
                  <a:cubicBezTo>
                    <a:pt x="2560" y="659"/>
                    <a:pt x="2625" y="700"/>
                    <a:pt x="2626" y="701"/>
                  </a:cubicBezTo>
                  <a:cubicBezTo>
                    <a:pt x="2628" y="697"/>
                    <a:pt x="2666" y="636"/>
                    <a:pt x="2668" y="633"/>
                  </a:cubicBezTo>
                  <a:cubicBezTo>
                    <a:pt x="2665" y="631"/>
                    <a:pt x="2605" y="592"/>
                    <a:pt x="2603" y="591"/>
                  </a:cubicBezTo>
                  <a:cubicBezTo>
                    <a:pt x="2601" y="594"/>
                    <a:pt x="2559" y="654"/>
                    <a:pt x="2557" y="657"/>
                  </a:cubicBezTo>
                  <a:close/>
                  <a:moveTo>
                    <a:pt x="2581" y="800"/>
                  </a:moveTo>
                  <a:cubicBezTo>
                    <a:pt x="2584" y="801"/>
                    <a:pt x="2656" y="847"/>
                    <a:pt x="2660" y="849"/>
                  </a:cubicBezTo>
                  <a:cubicBezTo>
                    <a:pt x="2661" y="847"/>
                    <a:pt x="2704" y="769"/>
                    <a:pt x="2704" y="769"/>
                  </a:cubicBezTo>
                  <a:lnTo>
                    <a:pt x="2705" y="767"/>
                  </a:lnTo>
                  <a:cubicBezTo>
                    <a:pt x="2702" y="765"/>
                    <a:pt x="2634" y="722"/>
                    <a:pt x="2631" y="720"/>
                  </a:cubicBezTo>
                  <a:cubicBezTo>
                    <a:pt x="2630" y="721"/>
                    <a:pt x="2583" y="796"/>
                    <a:pt x="2581" y="800"/>
                  </a:cubicBezTo>
                  <a:close/>
                  <a:moveTo>
                    <a:pt x="3535" y="5970"/>
                  </a:moveTo>
                  <a:lnTo>
                    <a:pt x="3526" y="5976"/>
                  </a:lnTo>
                  <a:lnTo>
                    <a:pt x="3524" y="5965"/>
                  </a:lnTo>
                  <a:cubicBezTo>
                    <a:pt x="3524" y="5965"/>
                    <a:pt x="3523" y="5960"/>
                    <a:pt x="3523" y="5951"/>
                  </a:cubicBezTo>
                  <a:cubicBezTo>
                    <a:pt x="3523" y="5917"/>
                    <a:pt x="3535" y="5834"/>
                    <a:pt x="3644" y="5807"/>
                  </a:cubicBezTo>
                  <a:cubicBezTo>
                    <a:pt x="3671" y="5800"/>
                    <a:pt x="3698" y="5797"/>
                    <a:pt x="3723" y="5794"/>
                  </a:cubicBezTo>
                  <a:cubicBezTo>
                    <a:pt x="3723" y="5794"/>
                    <a:pt x="3724" y="5794"/>
                    <a:pt x="3724" y="5794"/>
                  </a:cubicBezTo>
                  <a:cubicBezTo>
                    <a:pt x="3734" y="5758"/>
                    <a:pt x="3741" y="5719"/>
                    <a:pt x="3746" y="5680"/>
                  </a:cubicBezTo>
                  <a:cubicBezTo>
                    <a:pt x="3747" y="5666"/>
                    <a:pt x="3748" y="5653"/>
                    <a:pt x="3748" y="5639"/>
                  </a:cubicBezTo>
                  <a:lnTo>
                    <a:pt x="3748" y="5622"/>
                  </a:lnTo>
                  <a:cubicBezTo>
                    <a:pt x="3748" y="5622"/>
                    <a:pt x="3748" y="5621"/>
                    <a:pt x="3747" y="5621"/>
                  </a:cubicBezTo>
                  <a:cubicBezTo>
                    <a:pt x="3744" y="5621"/>
                    <a:pt x="3738" y="5620"/>
                    <a:pt x="3738" y="5620"/>
                  </a:cubicBezTo>
                  <a:cubicBezTo>
                    <a:pt x="3683" y="5610"/>
                    <a:pt x="3636" y="5573"/>
                    <a:pt x="3598" y="5508"/>
                  </a:cubicBezTo>
                  <a:lnTo>
                    <a:pt x="3593" y="5499"/>
                  </a:lnTo>
                  <a:lnTo>
                    <a:pt x="3603" y="5497"/>
                  </a:lnTo>
                  <a:cubicBezTo>
                    <a:pt x="3605" y="5497"/>
                    <a:pt x="3660" y="5486"/>
                    <a:pt x="3704" y="5456"/>
                  </a:cubicBezTo>
                  <a:cubicBezTo>
                    <a:pt x="3624" y="5286"/>
                    <a:pt x="3458" y="5146"/>
                    <a:pt x="3376" y="5085"/>
                  </a:cubicBezTo>
                  <a:cubicBezTo>
                    <a:pt x="3360" y="5096"/>
                    <a:pt x="3344" y="5106"/>
                    <a:pt x="3327" y="5116"/>
                  </a:cubicBezTo>
                  <a:cubicBezTo>
                    <a:pt x="3339" y="5132"/>
                    <a:pt x="3351" y="5147"/>
                    <a:pt x="3361" y="5161"/>
                  </a:cubicBezTo>
                  <a:cubicBezTo>
                    <a:pt x="3416" y="5232"/>
                    <a:pt x="3473" y="5305"/>
                    <a:pt x="3511" y="5386"/>
                  </a:cubicBezTo>
                  <a:cubicBezTo>
                    <a:pt x="3550" y="5466"/>
                    <a:pt x="3584" y="5583"/>
                    <a:pt x="3584" y="5693"/>
                  </a:cubicBezTo>
                  <a:cubicBezTo>
                    <a:pt x="3584" y="5792"/>
                    <a:pt x="3557" y="5884"/>
                    <a:pt x="3481" y="5939"/>
                  </a:cubicBezTo>
                  <a:cubicBezTo>
                    <a:pt x="3450" y="5962"/>
                    <a:pt x="3416" y="5972"/>
                    <a:pt x="3383" y="5981"/>
                  </a:cubicBezTo>
                  <a:cubicBezTo>
                    <a:pt x="3363" y="5987"/>
                    <a:pt x="3342" y="5993"/>
                    <a:pt x="3322" y="6002"/>
                  </a:cubicBezTo>
                  <a:lnTo>
                    <a:pt x="3321" y="6003"/>
                  </a:lnTo>
                  <a:lnTo>
                    <a:pt x="3315" y="5990"/>
                  </a:lnTo>
                  <a:lnTo>
                    <a:pt x="3317" y="5989"/>
                  </a:lnTo>
                  <a:cubicBezTo>
                    <a:pt x="3318" y="5988"/>
                    <a:pt x="3445" y="5931"/>
                    <a:pt x="3497" y="5786"/>
                  </a:cubicBezTo>
                  <a:cubicBezTo>
                    <a:pt x="3512" y="5745"/>
                    <a:pt x="3519" y="5702"/>
                    <a:pt x="3519" y="5656"/>
                  </a:cubicBezTo>
                  <a:cubicBezTo>
                    <a:pt x="3519" y="5569"/>
                    <a:pt x="3492" y="5472"/>
                    <a:pt x="3440" y="5368"/>
                  </a:cubicBezTo>
                  <a:cubicBezTo>
                    <a:pt x="3435" y="5362"/>
                    <a:pt x="3335" y="5238"/>
                    <a:pt x="3273" y="5149"/>
                  </a:cubicBezTo>
                  <a:cubicBezTo>
                    <a:pt x="3266" y="5153"/>
                    <a:pt x="3259" y="5157"/>
                    <a:pt x="3251" y="5161"/>
                  </a:cubicBezTo>
                  <a:cubicBezTo>
                    <a:pt x="3306" y="5238"/>
                    <a:pt x="3404" y="5411"/>
                    <a:pt x="3415" y="5673"/>
                  </a:cubicBezTo>
                  <a:lnTo>
                    <a:pt x="3415" y="5703"/>
                  </a:lnTo>
                  <a:cubicBezTo>
                    <a:pt x="3415" y="5814"/>
                    <a:pt x="3388" y="5891"/>
                    <a:pt x="3333" y="5934"/>
                  </a:cubicBezTo>
                  <a:cubicBezTo>
                    <a:pt x="3315" y="5948"/>
                    <a:pt x="3295" y="5957"/>
                    <a:pt x="3272" y="5963"/>
                  </a:cubicBezTo>
                  <a:lnTo>
                    <a:pt x="3267" y="5964"/>
                  </a:lnTo>
                  <a:lnTo>
                    <a:pt x="3260" y="5966"/>
                  </a:lnTo>
                  <a:cubicBezTo>
                    <a:pt x="3233" y="5971"/>
                    <a:pt x="3207" y="5970"/>
                    <a:pt x="3189" y="5967"/>
                  </a:cubicBezTo>
                  <a:cubicBezTo>
                    <a:pt x="3206" y="5982"/>
                    <a:pt x="3223" y="5997"/>
                    <a:pt x="3240" y="6010"/>
                  </a:cubicBezTo>
                  <a:lnTo>
                    <a:pt x="3245" y="6014"/>
                  </a:lnTo>
                  <a:lnTo>
                    <a:pt x="3248" y="6017"/>
                  </a:lnTo>
                  <a:cubicBezTo>
                    <a:pt x="3344" y="6088"/>
                    <a:pt x="3433" y="6111"/>
                    <a:pt x="3512" y="6083"/>
                  </a:cubicBezTo>
                  <a:cubicBezTo>
                    <a:pt x="3565" y="6065"/>
                    <a:pt x="3614" y="6023"/>
                    <a:pt x="3653" y="5962"/>
                  </a:cubicBezTo>
                  <a:cubicBezTo>
                    <a:pt x="3627" y="5952"/>
                    <a:pt x="3579" y="5940"/>
                    <a:pt x="3535" y="5970"/>
                  </a:cubicBezTo>
                  <a:close/>
                  <a:moveTo>
                    <a:pt x="2486" y="5392"/>
                  </a:moveTo>
                  <a:cubicBezTo>
                    <a:pt x="2451" y="5464"/>
                    <a:pt x="2415" y="5580"/>
                    <a:pt x="2415" y="5693"/>
                  </a:cubicBezTo>
                  <a:cubicBezTo>
                    <a:pt x="2415" y="5800"/>
                    <a:pt x="2448" y="5881"/>
                    <a:pt x="2512" y="5928"/>
                  </a:cubicBezTo>
                  <a:cubicBezTo>
                    <a:pt x="2541" y="5949"/>
                    <a:pt x="2572" y="5958"/>
                    <a:pt x="2606" y="5968"/>
                  </a:cubicBezTo>
                  <a:cubicBezTo>
                    <a:pt x="2606" y="5968"/>
                    <a:pt x="2607" y="5968"/>
                    <a:pt x="2607" y="5968"/>
                  </a:cubicBezTo>
                  <a:cubicBezTo>
                    <a:pt x="2562" y="5934"/>
                    <a:pt x="2505" y="5878"/>
                    <a:pt x="2474" y="5790"/>
                  </a:cubicBezTo>
                  <a:cubicBezTo>
                    <a:pt x="2459" y="5749"/>
                    <a:pt x="2452" y="5704"/>
                    <a:pt x="2452" y="5657"/>
                  </a:cubicBezTo>
                  <a:cubicBezTo>
                    <a:pt x="2452" y="5567"/>
                    <a:pt x="2479" y="5467"/>
                    <a:pt x="2534" y="5359"/>
                  </a:cubicBezTo>
                  <a:cubicBezTo>
                    <a:pt x="2535" y="5357"/>
                    <a:pt x="2637" y="5231"/>
                    <a:pt x="2699" y="5142"/>
                  </a:cubicBezTo>
                  <a:cubicBezTo>
                    <a:pt x="2689" y="5136"/>
                    <a:pt x="2679" y="5130"/>
                    <a:pt x="2669" y="5124"/>
                  </a:cubicBezTo>
                  <a:cubicBezTo>
                    <a:pt x="2657" y="5140"/>
                    <a:pt x="2646" y="5155"/>
                    <a:pt x="2635" y="5169"/>
                  </a:cubicBezTo>
                  <a:cubicBezTo>
                    <a:pt x="2580" y="5240"/>
                    <a:pt x="2524" y="5313"/>
                    <a:pt x="2486" y="5392"/>
                  </a:cubicBezTo>
                  <a:close/>
                  <a:moveTo>
                    <a:pt x="3022" y="5551"/>
                  </a:moveTo>
                  <a:cubicBezTo>
                    <a:pt x="3022" y="5445"/>
                    <a:pt x="3018" y="5343"/>
                    <a:pt x="3015" y="5263"/>
                  </a:cubicBezTo>
                  <a:cubicBezTo>
                    <a:pt x="3008" y="5266"/>
                    <a:pt x="3000" y="5268"/>
                    <a:pt x="2993" y="5271"/>
                  </a:cubicBezTo>
                  <a:lnTo>
                    <a:pt x="2992" y="5271"/>
                  </a:lnTo>
                  <a:lnTo>
                    <a:pt x="2992" y="5271"/>
                  </a:lnTo>
                  <a:cubicBezTo>
                    <a:pt x="2984" y="5268"/>
                    <a:pt x="2977" y="5266"/>
                    <a:pt x="2969" y="5263"/>
                  </a:cubicBezTo>
                  <a:cubicBezTo>
                    <a:pt x="2966" y="5343"/>
                    <a:pt x="2963" y="5445"/>
                    <a:pt x="2963" y="5551"/>
                  </a:cubicBezTo>
                  <a:cubicBezTo>
                    <a:pt x="2963" y="5741"/>
                    <a:pt x="2973" y="5889"/>
                    <a:pt x="2992" y="5990"/>
                  </a:cubicBezTo>
                  <a:cubicBezTo>
                    <a:pt x="3012" y="5889"/>
                    <a:pt x="3022" y="5741"/>
                    <a:pt x="3022" y="5551"/>
                  </a:cubicBezTo>
                  <a:close/>
                  <a:moveTo>
                    <a:pt x="3863" y="4967"/>
                  </a:moveTo>
                  <a:cubicBezTo>
                    <a:pt x="3921" y="4935"/>
                    <a:pt x="3944" y="4888"/>
                    <a:pt x="3951" y="4866"/>
                  </a:cubicBezTo>
                  <a:cubicBezTo>
                    <a:pt x="3811" y="4890"/>
                    <a:pt x="3716" y="4851"/>
                    <a:pt x="3668" y="4822"/>
                  </a:cubicBezTo>
                  <a:cubicBezTo>
                    <a:pt x="3651" y="4842"/>
                    <a:pt x="3633" y="4862"/>
                    <a:pt x="3615" y="4881"/>
                  </a:cubicBezTo>
                  <a:cubicBezTo>
                    <a:pt x="3653" y="4894"/>
                    <a:pt x="3703" y="4908"/>
                    <a:pt x="3743" y="4908"/>
                  </a:cubicBezTo>
                  <a:lnTo>
                    <a:pt x="3745" y="4908"/>
                  </a:lnTo>
                  <a:lnTo>
                    <a:pt x="3745" y="4922"/>
                  </a:lnTo>
                  <a:lnTo>
                    <a:pt x="3743" y="4922"/>
                  </a:lnTo>
                  <a:cubicBezTo>
                    <a:pt x="3739" y="4922"/>
                    <a:pt x="3660" y="4928"/>
                    <a:pt x="3585" y="4912"/>
                  </a:cubicBezTo>
                  <a:cubicBezTo>
                    <a:pt x="3567" y="4930"/>
                    <a:pt x="3549" y="4947"/>
                    <a:pt x="3531" y="4964"/>
                  </a:cubicBezTo>
                  <a:cubicBezTo>
                    <a:pt x="3572" y="4972"/>
                    <a:pt x="3632" y="4984"/>
                    <a:pt x="3695" y="4999"/>
                  </a:cubicBezTo>
                  <a:cubicBezTo>
                    <a:pt x="3762" y="5003"/>
                    <a:pt x="3818" y="4992"/>
                    <a:pt x="3863" y="4967"/>
                  </a:cubicBezTo>
                  <a:close/>
                  <a:moveTo>
                    <a:pt x="2380" y="4893"/>
                  </a:moveTo>
                  <a:cubicBezTo>
                    <a:pt x="2367" y="4897"/>
                    <a:pt x="2351" y="4902"/>
                    <a:pt x="2335" y="4907"/>
                  </a:cubicBezTo>
                  <a:cubicBezTo>
                    <a:pt x="2351" y="4905"/>
                    <a:pt x="2369" y="4903"/>
                    <a:pt x="2388" y="4900"/>
                  </a:cubicBezTo>
                  <a:cubicBezTo>
                    <a:pt x="2385" y="4897"/>
                    <a:pt x="2383" y="4895"/>
                    <a:pt x="2380" y="4893"/>
                  </a:cubicBezTo>
                  <a:close/>
                  <a:moveTo>
                    <a:pt x="2724" y="5966"/>
                  </a:moveTo>
                  <a:lnTo>
                    <a:pt x="2724" y="5966"/>
                  </a:lnTo>
                  <a:lnTo>
                    <a:pt x="2724" y="5966"/>
                  </a:lnTo>
                  <a:cubicBezTo>
                    <a:pt x="2724" y="5966"/>
                    <a:pt x="2718" y="5965"/>
                    <a:pt x="2718" y="5965"/>
                  </a:cubicBezTo>
                  <a:lnTo>
                    <a:pt x="2712" y="5963"/>
                  </a:lnTo>
                  <a:cubicBezTo>
                    <a:pt x="2690" y="5957"/>
                    <a:pt x="2669" y="5948"/>
                    <a:pt x="2652" y="5934"/>
                  </a:cubicBezTo>
                  <a:cubicBezTo>
                    <a:pt x="2597" y="5891"/>
                    <a:pt x="2569" y="5814"/>
                    <a:pt x="2569" y="5703"/>
                  </a:cubicBezTo>
                  <a:lnTo>
                    <a:pt x="2570" y="5673"/>
                  </a:lnTo>
                  <a:cubicBezTo>
                    <a:pt x="2581" y="5411"/>
                    <a:pt x="2679" y="5238"/>
                    <a:pt x="2733" y="5161"/>
                  </a:cubicBezTo>
                  <a:cubicBezTo>
                    <a:pt x="2726" y="5157"/>
                    <a:pt x="2719" y="5153"/>
                    <a:pt x="2711" y="5149"/>
                  </a:cubicBezTo>
                  <a:cubicBezTo>
                    <a:pt x="2649" y="5239"/>
                    <a:pt x="2546" y="5365"/>
                    <a:pt x="2545" y="5366"/>
                  </a:cubicBezTo>
                  <a:cubicBezTo>
                    <a:pt x="2492" y="5472"/>
                    <a:pt x="2466" y="5569"/>
                    <a:pt x="2466" y="5657"/>
                  </a:cubicBezTo>
                  <a:cubicBezTo>
                    <a:pt x="2466" y="5702"/>
                    <a:pt x="2473" y="5745"/>
                    <a:pt x="2487" y="5786"/>
                  </a:cubicBezTo>
                  <a:cubicBezTo>
                    <a:pt x="2539" y="5930"/>
                    <a:pt x="2663" y="5987"/>
                    <a:pt x="2668" y="5989"/>
                  </a:cubicBezTo>
                  <a:lnTo>
                    <a:pt x="2670" y="5990"/>
                  </a:lnTo>
                  <a:lnTo>
                    <a:pt x="2664" y="6003"/>
                  </a:lnTo>
                  <a:lnTo>
                    <a:pt x="2662" y="6002"/>
                  </a:lnTo>
                  <a:cubicBezTo>
                    <a:pt x="2642" y="5993"/>
                    <a:pt x="2622" y="5987"/>
                    <a:pt x="2602" y="5981"/>
                  </a:cubicBezTo>
                  <a:cubicBezTo>
                    <a:pt x="2569" y="5972"/>
                    <a:pt x="2534" y="5962"/>
                    <a:pt x="2503" y="5939"/>
                  </a:cubicBezTo>
                  <a:cubicBezTo>
                    <a:pt x="2428" y="5884"/>
                    <a:pt x="2401" y="5791"/>
                    <a:pt x="2401" y="5693"/>
                  </a:cubicBezTo>
                  <a:cubicBezTo>
                    <a:pt x="2401" y="5583"/>
                    <a:pt x="2435" y="5466"/>
                    <a:pt x="2473" y="5386"/>
                  </a:cubicBezTo>
                  <a:cubicBezTo>
                    <a:pt x="2512" y="5305"/>
                    <a:pt x="2568" y="5232"/>
                    <a:pt x="2623" y="5161"/>
                  </a:cubicBezTo>
                  <a:cubicBezTo>
                    <a:pt x="2634" y="5146"/>
                    <a:pt x="2646" y="5132"/>
                    <a:pt x="2657" y="5117"/>
                  </a:cubicBezTo>
                  <a:cubicBezTo>
                    <a:pt x="2641" y="5106"/>
                    <a:pt x="2624" y="5096"/>
                    <a:pt x="2608" y="5085"/>
                  </a:cubicBezTo>
                  <a:cubicBezTo>
                    <a:pt x="2527" y="5146"/>
                    <a:pt x="2361" y="5286"/>
                    <a:pt x="2281" y="5456"/>
                  </a:cubicBezTo>
                  <a:cubicBezTo>
                    <a:pt x="2325" y="5486"/>
                    <a:pt x="2379" y="5497"/>
                    <a:pt x="2382" y="5497"/>
                  </a:cubicBezTo>
                  <a:lnTo>
                    <a:pt x="2392" y="5499"/>
                  </a:lnTo>
                  <a:lnTo>
                    <a:pt x="2386" y="5508"/>
                  </a:lnTo>
                  <a:cubicBezTo>
                    <a:pt x="2348" y="5573"/>
                    <a:pt x="2301" y="5610"/>
                    <a:pt x="2246" y="5620"/>
                  </a:cubicBezTo>
                  <a:cubicBezTo>
                    <a:pt x="2246" y="5620"/>
                    <a:pt x="2240" y="5621"/>
                    <a:pt x="2237" y="5621"/>
                  </a:cubicBezTo>
                  <a:cubicBezTo>
                    <a:pt x="2237" y="5621"/>
                    <a:pt x="2236" y="5639"/>
                    <a:pt x="2236" y="5639"/>
                  </a:cubicBezTo>
                  <a:cubicBezTo>
                    <a:pt x="2236" y="5653"/>
                    <a:pt x="2237" y="5666"/>
                    <a:pt x="2239" y="5680"/>
                  </a:cubicBezTo>
                  <a:cubicBezTo>
                    <a:pt x="2244" y="5719"/>
                    <a:pt x="2251" y="5758"/>
                    <a:pt x="2261" y="5794"/>
                  </a:cubicBezTo>
                  <a:cubicBezTo>
                    <a:pt x="2261" y="5794"/>
                    <a:pt x="2261" y="5794"/>
                    <a:pt x="2261" y="5794"/>
                  </a:cubicBezTo>
                  <a:cubicBezTo>
                    <a:pt x="2287" y="5797"/>
                    <a:pt x="2313" y="5800"/>
                    <a:pt x="2341" y="5807"/>
                  </a:cubicBezTo>
                  <a:cubicBezTo>
                    <a:pt x="2449" y="5834"/>
                    <a:pt x="2461" y="5917"/>
                    <a:pt x="2461" y="5951"/>
                  </a:cubicBezTo>
                  <a:cubicBezTo>
                    <a:pt x="2461" y="5959"/>
                    <a:pt x="2461" y="5964"/>
                    <a:pt x="2460" y="5965"/>
                  </a:cubicBezTo>
                  <a:lnTo>
                    <a:pt x="2459" y="5976"/>
                  </a:lnTo>
                  <a:lnTo>
                    <a:pt x="2450" y="5970"/>
                  </a:lnTo>
                  <a:cubicBezTo>
                    <a:pt x="2405" y="5940"/>
                    <a:pt x="2357" y="5952"/>
                    <a:pt x="2332" y="5962"/>
                  </a:cubicBezTo>
                  <a:cubicBezTo>
                    <a:pt x="2371" y="6023"/>
                    <a:pt x="2419" y="6065"/>
                    <a:pt x="2472" y="6083"/>
                  </a:cubicBezTo>
                  <a:cubicBezTo>
                    <a:pt x="2551" y="6111"/>
                    <a:pt x="2640" y="6088"/>
                    <a:pt x="2736" y="6017"/>
                  </a:cubicBezTo>
                  <a:lnTo>
                    <a:pt x="2745" y="6010"/>
                  </a:lnTo>
                  <a:cubicBezTo>
                    <a:pt x="2762" y="5997"/>
                    <a:pt x="2779" y="5982"/>
                    <a:pt x="2795" y="5967"/>
                  </a:cubicBezTo>
                  <a:cubicBezTo>
                    <a:pt x="2777" y="5970"/>
                    <a:pt x="2752" y="5971"/>
                    <a:pt x="2724" y="5966"/>
                  </a:cubicBezTo>
                  <a:close/>
                  <a:moveTo>
                    <a:pt x="3676" y="5078"/>
                  </a:moveTo>
                  <a:cubicBezTo>
                    <a:pt x="3810" y="5137"/>
                    <a:pt x="3905" y="5227"/>
                    <a:pt x="3960" y="5347"/>
                  </a:cubicBezTo>
                  <a:cubicBezTo>
                    <a:pt x="3987" y="5407"/>
                    <a:pt x="4001" y="5467"/>
                    <a:pt x="4001" y="5525"/>
                  </a:cubicBezTo>
                  <a:cubicBezTo>
                    <a:pt x="4001" y="5684"/>
                    <a:pt x="3902" y="5797"/>
                    <a:pt x="3833" y="5857"/>
                  </a:cubicBezTo>
                  <a:cubicBezTo>
                    <a:pt x="3917" y="5808"/>
                    <a:pt x="3979" y="5728"/>
                    <a:pt x="4008" y="5629"/>
                  </a:cubicBezTo>
                  <a:cubicBezTo>
                    <a:pt x="4019" y="5591"/>
                    <a:pt x="4025" y="5552"/>
                    <a:pt x="4025" y="5512"/>
                  </a:cubicBezTo>
                  <a:cubicBezTo>
                    <a:pt x="4025" y="5416"/>
                    <a:pt x="3993" y="5324"/>
                    <a:pt x="3933" y="5243"/>
                  </a:cubicBezTo>
                  <a:cubicBezTo>
                    <a:pt x="3808" y="5077"/>
                    <a:pt x="3597" y="5023"/>
                    <a:pt x="3481" y="5006"/>
                  </a:cubicBezTo>
                  <a:cubicBezTo>
                    <a:pt x="3476" y="5010"/>
                    <a:pt x="3471" y="5015"/>
                    <a:pt x="3465" y="5019"/>
                  </a:cubicBezTo>
                  <a:cubicBezTo>
                    <a:pt x="3523" y="5027"/>
                    <a:pt x="3599" y="5044"/>
                    <a:pt x="3676" y="5078"/>
                  </a:cubicBezTo>
                  <a:close/>
                  <a:moveTo>
                    <a:pt x="2052" y="5243"/>
                  </a:moveTo>
                  <a:cubicBezTo>
                    <a:pt x="1991" y="5324"/>
                    <a:pt x="1959" y="5417"/>
                    <a:pt x="1959" y="5512"/>
                  </a:cubicBezTo>
                  <a:cubicBezTo>
                    <a:pt x="1959" y="5552"/>
                    <a:pt x="1965" y="5591"/>
                    <a:pt x="1976" y="5629"/>
                  </a:cubicBezTo>
                  <a:cubicBezTo>
                    <a:pt x="2005" y="5728"/>
                    <a:pt x="2067" y="5808"/>
                    <a:pt x="2152" y="5857"/>
                  </a:cubicBezTo>
                  <a:cubicBezTo>
                    <a:pt x="2082" y="5797"/>
                    <a:pt x="1983" y="5684"/>
                    <a:pt x="1983" y="5525"/>
                  </a:cubicBezTo>
                  <a:cubicBezTo>
                    <a:pt x="1983" y="5467"/>
                    <a:pt x="1997" y="5407"/>
                    <a:pt x="2025" y="5347"/>
                  </a:cubicBezTo>
                  <a:cubicBezTo>
                    <a:pt x="2079" y="5227"/>
                    <a:pt x="2175" y="5137"/>
                    <a:pt x="2308" y="5078"/>
                  </a:cubicBezTo>
                  <a:cubicBezTo>
                    <a:pt x="2385" y="5044"/>
                    <a:pt x="2462" y="5027"/>
                    <a:pt x="2519" y="5019"/>
                  </a:cubicBezTo>
                  <a:cubicBezTo>
                    <a:pt x="2514" y="5015"/>
                    <a:pt x="2509" y="5010"/>
                    <a:pt x="2503" y="5006"/>
                  </a:cubicBezTo>
                  <a:cubicBezTo>
                    <a:pt x="2388" y="5023"/>
                    <a:pt x="2177" y="5077"/>
                    <a:pt x="2052" y="5243"/>
                  </a:cubicBezTo>
                  <a:close/>
                  <a:moveTo>
                    <a:pt x="4240" y="5041"/>
                  </a:moveTo>
                  <a:cubicBezTo>
                    <a:pt x="4236" y="5091"/>
                    <a:pt x="4210" y="5154"/>
                    <a:pt x="4162" y="5176"/>
                  </a:cubicBezTo>
                  <a:cubicBezTo>
                    <a:pt x="4137" y="5187"/>
                    <a:pt x="4096" y="5191"/>
                    <a:pt x="4043" y="5144"/>
                  </a:cubicBezTo>
                  <a:cubicBezTo>
                    <a:pt x="3982" y="5092"/>
                    <a:pt x="3819" y="5044"/>
                    <a:pt x="3692" y="5013"/>
                  </a:cubicBezTo>
                  <a:lnTo>
                    <a:pt x="3657" y="5005"/>
                  </a:lnTo>
                  <a:cubicBezTo>
                    <a:pt x="3617" y="4996"/>
                    <a:pt x="3576" y="4987"/>
                    <a:pt x="3534" y="4979"/>
                  </a:cubicBezTo>
                  <a:lnTo>
                    <a:pt x="3517" y="4976"/>
                  </a:lnTo>
                  <a:cubicBezTo>
                    <a:pt x="3510" y="4982"/>
                    <a:pt x="3503" y="4988"/>
                    <a:pt x="3496" y="4994"/>
                  </a:cubicBezTo>
                  <a:cubicBezTo>
                    <a:pt x="3619" y="5014"/>
                    <a:pt x="3821" y="5071"/>
                    <a:pt x="3944" y="5235"/>
                  </a:cubicBezTo>
                  <a:cubicBezTo>
                    <a:pt x="4007" y="5318"/>
                    <a:pt x="4039" y="5415"/>
                    <a:pt x="4039" y="5512"/>
                  </a:cubicBezTo>
                  <a:cubicBezTo>
                    <a:pt x="4039" y="5553"/>
                    <a:pt x="4034" y="5593"/>
                    <a:pt x="4022" y="5633"/>
                  </a:cubicBezTo>
                  <a:cubicBezTo>
                    <a:pt x="3985" y="5758"/>
                    <a:pt x="3896" y="5855"/>
                    <a:pt x="3778" y="5899"/>
                  </a:cubicBezTo>
                  <a:lnTo>
                    <a:pt x="3776" y="5899"/>
                  </a:lnTo>
                  <a:lnTo>
                    <a:pt x="3770" y="5887"/>
                  </a:lnTo>
                  <a:lnTo>
                    <a:pt x="3772" y="5886"/>
                  </a:lnTo>
                  <a:cubicBezTo>
                    <a:pt x="3774" y="5884"/>
                    <a:pt x="3987" y="5751"/>
                    <a:pt x="3987" y="5525"/>
                  </a:cubicBezTo>
                  <a:cubicBezTo>
                    <a:pt x="3987" y="5473"/>
                    <a:pt x="3975" y="5415"/>
                    <a:pt x="3947" y="5353"/>
                  </a:cubicBezTo>
                  <a:cubicBezTo>
                    <a:pt x="3838" y="5114"/>
                    <a:pt x="3584" y="5049"/>
                    <a:pt x="3450" y="5031"/>
                  </a:cubicBezTo>
                  <a:cubicBezTo>
                    <a:pt x="3438" y="5040"/>
                    <a:pt x="3427" y="5049"/>
                    <a:pt x="3415" y="5057"/>
                  </a:cubicBezTo>
                  <a:cubicBezTo>
                    <a:pt x="3724" y="5105"/>
                    <a:pt x="3766" y="5254"/>
                    <a:pt x="3770" y="5365"/>
                  </a:cubicBezTo>
                  <a:lnTo>
                    <a:pt x="3770" y="5369"/>
                  </a:lnTo>
                  <a:cubicBezTo>
                    <a:pt x="3770" y="5405"/>
                    <a:pt x="3753" y="5436"/>
                    <a:pt x="3720" y="5462"/>
                  </a:cubicBezTo>
                  <a:lnTo>
                    <a:pt x="3716" y="5465"/>
                  </a:lnTo>
                  <a:lnTo>
                    <a:pt x="3712" y="5468"/>
                  </a:lnTo>
                  <a:cubicBezTo>
                    <a:pt x="3676" y="5492"/>
                    <a:pt x="3634" y="5504"/>
                    <a:pt x="3616" y="5509"/>
                  </a:cubicBezTo>
                  <a:cubicBezTo>
                    <a:pt x="3651" y="5565"/>
                    <a:pt x="3693" y="5598"/>
                    <a:pt x="3741" y="5606"/>
                  </a:cubicBezTo>
                  <a:lnTo>
                    <a:pt x="3747" y="5607"/>
                  </a:lnTo>
                  <a:lnTo>
                    <a:pt x="3749" y="5607"/>
                  </a:lnTo>
                  <a:lnTo>
                    <a:pt x="3751" y="5607"/>
                  </a:lnTo>
                  <a:cubicBezTo>
                    <a:pt x="3751" y="5607"/>
                    <a:pt x="3754" y="5608"/>
                    <a:pt x="3754" y="5608"/>
                  </a:cubicBezTo>
                  <a:lnTo>
                    <a:pt x="3757" y="5608"/>
                  </a:lnTo>
                  <a:lnTo>
                    <a:pt x="3759" y="5608"/>
                  </a:lnTo>
                  <a:cubicBezTo>
                    <a:pt x="3831" y="5611"/>
                    <a:pt x="3891" y="5562"/>
                    <a:pt x="3892" y="5562"/>
                  </a:cubicBezTo>
                  <a:lnTo>
                    <a:pt x="3903" y="5552"/>
                  </a:lnTo>
                  <a:lnTo>
                    <a:pt x="3903" y="5567"/>
                  </a:lnTo>
                  <a:lnTo>
                    <a:pt x="3904" y="5586"/>
                  </a:lnTo>
                  <a:cubicBezTo>
                    <a:pt x="3904" y="5787"/>
                    <a:pt x="3817" y="5798"/>
                    <a:pt x="3734" y="5807"/>
                  </a:cubicBezTo>
                  <a:lnTo>
                    <a:pt x="3723" y="5809"/>
                  </a:lnTo>
                  <a:cubicBezTo>
                    <a:pt x="3700" y="5811"/>
                    <a:pt x="3674" y="5814"/>
                    <a:pt x="3647" y="5821"/>
                  </a:cubicBezTo>
                  <a:cubicBezTo>
                    <a:pt x="3548" y="5845"/>
                    <a:pt x="3537" y="5919"/>
                    <a:pt x="3537" y="5949"/>
                  </a:cubicBezTo>
                  <a:cubicBezTo>
                    <a:pt x="3537" y="5949"/>
                    <a:pt x="3537" y="5951"/>
                    <a:pt x="3537" y="5953"/>
                  </a:cubicBezTo>
                  <a:cubicBezTo>
                    <a:pt x="3586" y="5926"/>
                    <a:pt x="3636" y="5940"/>
                    <a:pt x="3662" y="5951"/>
                  </a:cubicBezTo>
                  <a:cubicBezTo>
                    <a:pt x="3662" y="5950"/>
                    <a:pt x="3667" y="5952"/>
                    <a:pt x="3667" y="5953"/>
                  </a:cubicBezTo>
                  <a:lnTo>
                    <a:pt x="3671" y="5955"/>
                  </a:lnTo>
                  <a:cubicBezTo>
                    <a:pt x="3678" y="5958"/>
                    <a:pt x="3682" y="5960"/>
                    <a:pt x="3682" y="5960"/>
                  </a:cubicBezTo>
                  <a:cubicBezTo>
                    <a:pt x="3683" y="5961"/>
                    <a:pt x="3783" y="6016"/>
                    <a:pt x="3924" y="5986"/>
                  </a:cubicBezTo>
                  <a:cubicBezTo>
                    <a:pt x="4062" y="5956"/>
                    <a:pt x="4068" y="5726"/>
                    <a:pt x="4068" y="5723"/>
                  </a:cubicBezTo>
                  <a:lnTo>
                    <a:pt x="4068" y="5715"/>
                  </a:lnTo>
                  <a:lnTo>
                    <a:pt x="4076" y="5716"/>
                  </a:lnTo>
                  <a:cubicBezTo>
                    <a:pt x="4122" y="5722"/>
                    <a:pt x="4150" y="5757"/>
                    <a:pt x="4153" y="5811"/>
                  </a:cubicBezTo>
                  <a:cubicBezTo>
                    <a:pt x="4154" y="5845"/>
                    <a:pt x="4178" y="5893"/>
                    <a:pt x="4195" y="5922"/>
                  </a:cubicBezTo>
                  <a:cubicBezTo>
                    <a:pt x="4195" y="5890"/>
                    <a:pt x="4209" y="5866"/>
                    <a:pt x="4231" y="5830"/>
                  </a:cubicBezTo>
                  <a:cubicBezTo>
                    <a:pt x="4249" y="5799"/>
                    <a:pt x="4272" y="5760"/>
                    <a:pt x="4298" y="5698"/>
                  </a:cubicBezTo>
                  <a:cubicBezTo>
                    <a:pt x="4309" y="5671"/>
                    <a:pt x="4314" y="5644"/>
                    <a:pt x="4314" y="5618"/>
                  </a:cubicBezTo>
                  <a:cubicBezTo>
                    <a:pt x="4314" y="5511"/>
                    <a:pt x="4225" y="5445"/>
                    <a:pt x="4225" y="5444"/>
                  </a:cubicBezTo>
                  <a:lnTo>
                    <a:pt x="4216" y="5438"/>
                  </a:lnTo>
                  <a:lnTo>
                    <a:pt x="4225" y="5433"/>
                  </a:lnTo>
                  <a:cubicBezTo>
                    <a:pt x="4304" y="5385"/>
                    <a:pt x="4347" y="5329"/>
                    <a:pt x="4352" y="5265"/>
                  </a:cubicBezTo>
                  <a:lnTo>
                    <a:pt x="4353" y="5252"/>
                  </a:lnTo>
                  <a:cubicBezTo>
                    <a:pt x="4353" y="5156"/>
                    <a:pt x="4270" y="5069"/>
                    <a:pt x="4240" y="5041"/>
                  </a:cubicBezTo>
                  <a:close/>
                  <a:moveTo>
                    <a:pt x="3604" y="4893"/>
                  </a:moveTo>
                  <a:cubicBezTo>
                    <a:pt x="3602" y="4895"/>
                    <a:pt x="3599" y="4897"/>
                    <a:pt x="3597" y="4900"/>
                  </a:cubicBezTo>
                  <a:cubicBezTo>
                    <a:pt x="3615" y="4903"/>
                    <a:pt x="3633" y="4905"/>
                    <a:pt x="3649" y="4907"/>
                  </a:cubicBezTo>
                  <a:cubicBezTo>
                    <a:pt x="3633" y="4902"/>
                    <a:pt x="3618" y="4897"/>
                    <a:pt x="3604" y="4893"/>
                  </a:cubicBezTo>
                  <a:close/>
                  <a:moveTo>
                    <a:pt x="2447" y="5952"/>
                  </a:moveTo>
                  <a:cubicBezTo>
                    <a:pt x="2447" y="5951"/>
                    <a:pt x="2447" y="5949"/>
                    <a:pt x="2447" y="5949"/>
                  </a:cubicBezTo>
                  <a:cubicBezTo>
                    <a:pt x="2447" y="5919"/>
                    <a:pt x="2436" y="5845"/>
                    <a:pt x="2337" y="5821"/>
                  </a:cubicBezTo>
                  <a:cubicBezTo>
                    <a:pt x="2311" y="5814"/>
                    <a:pt x="2285" y="5811"/>
                    <a:pt x="2261" y="5809"/>
                  </a:cubicBezTo>
                  <a:lnTo>
                    <a:pt x="2256" y="5808"/>
                  </a:lnTo>
                  <a:lnTo>
                    <a:pt x="2251" y="5807"/>
                  </a:lnTo>
                  <a:cubicBezTo>
                    <a:pt x="2167" y="5798"/>
                    <a:pt x="2081" y="5787"/>
                    <a:pt x="2081" y="5586"/>
                  </a:cubicBezTo>
                  <a:lnTo>
                    <a:pt x="2081" y="5567"/>
                  </a:lnTo>
                  <a:lnTo>
                    <a:pt x="2081" y="5552"/>
                  </a:lnTo>
                  <a:lnTo>
                    <a:pt x="2093" y="5562"/>
                  </a:lnTo>
                  <a:cubicBezTo>
                    <a:pt x="2093" y="5562"/>
                    <a:pt x="2153" y="5611"/>
                    <a:pt x="2225" y="5608"/>
                  </a:cubicBezTo>
                  <a:lnTo>
                    <a:pt x="2227" y="5608"/>
                  </a:lnTo>
                  <a:cubicBezTo>
                    <a:pt x="2227" y="5608"/>
                    <a:pt x="2230" y="5608"/>
                    <a:pt x="2230" y="5608"/>
                  </a:cubicBezTo>
                  <a:lnTo>
                    <a:pt x="2233" y="5607"/>
                  </a:lnTo>
                  <a:lnTo>
                    <a:pt x="2235" y="5607"/>
                  </a:lnTo>
                  <a:lnTo>
                    <a:pt x="2238" y="5607"/>
                  </a:lnTo>
                  <a:lnTo>
                    <a:pt x="2244" y="5606"/>
                  </a:lnTo>
                  <a:cubicBezTo>
                    <a:pt x="2292" y="5597"/>
                    <a:pt x="2334" y="5565"/>
                    <a:pt x="2369" y="5509"/>
                  </a:cubicBezTo>
                  <a:cubicBezTo>
                    <a:pt x="2350" y="5504"/>
                    <a:pt x="2308" y="5492"/>
                    <a:pt x="2273" y="5468"/>
                  </a:cubicBezTo>
                  <a:lnTo>
                    <a:pt x="2268" y="5465"/>
                  </a:lnTo>
                  <a:lnTo>
                    <a:pt x="2265" y="5462"/>
                  </a:lnTo>
                  <a:cubicBezTo>
                    <a:pt x="2231" y="5436"/>
                    <a:pt x="2215" y="5405"/>
                    <a:pt x="2215" y="5369"/>
                  </a:cubicBezTo>
                  <a:lnTo>
                    <a:pt x="2215" y="5365"/>
                  </a:lnTo>
                  <a:cubicBezTo>
                    <a:pt x="2218" y="5254"/>
                    <a:pt x="2261" y="5105"/>
                    <a:pt x="2570" y="5057"/>
                  </a:cubicBezTo>
                  <a:cubicBezTo>
                    <a:pt x="2558" y="5049"/>
                    <a:pt x="2546" y="5040"/>
                    <a:pt x="2535" y="5031"/>
                  </a:cubicBezTo>
                  <a:cubicBezTo>
                    <a:pt x="2401" y="5049"/>
                    <a:pt x="2146" y="5114"/>
                    <a:pt x="2038" y="5353"/>
                  </a:cubicBezTo>
                  <a:cubicBezTo>
                    <a:pt x="2009" y="5415"/>
                    <a:pt x="1998" y="5473"/>
                    <a:pt x="1998" y="5525"/>
                  </a:cubicBezTo>
                  <a:cubicBezTo>
                    <a:pt x="1998" y="5751"/>
                    <a:pt x="2210" y="5884"/>
                    <a:pt x="2213" y="5886"/>
                  </a:cubicBezTo>
                  <a:lnTo>
                    <a:pt x="2214" y="5887"/>
                  </a:lnTo>
                  <a:lnTo>
                    <a:pt x="2208" y="5899"/>
                  </a:lnTo>
                  <a:lnTo>
                    <a:pt x="2207" y="5899"/>
                  </a:lnTo>
                  <a:cubicBezTo>
                    <a:pt x="2088" y="5855"/>
                    <a:pt x="1999" y="5758"/>
                    <a:pt x="1963" y="5633"/>
                  </a:cubicBezTo>
                  <a:cubicBezTo>
                    <a:pt x="1951" y="5593"/>
                    <a:pt x="1945" y="5553"/>
                    <a:pt x="1945" y="5512"/>
                  </a:cubicBezTo>
                  <a:cubicBezTo>
                    <a:pt x="1945" y="5415"/>
                    <a:pt x="1978" y="5318"/>
                    <a:pt x="2041" y="5235"/>
                  </a:cubicBezTo>
                  <a:cubicBezTo>
                    <a:pt x="2163" y="5071"/>
                    <a:pt x="2365" y="5014"/>
                    <a:pt x="2489" y="4994"/>
                  </a:cubicBezTo>
                  <a:cubicBezTo>
                    <a:pt x="2482" y="4988"/>
                    <a:pt x="2474" y="4982"/>
                    <a:pt x="2467" y="4976"/>
                  </a:cubicBezTo>
                  <a:lnTo>
                    <a:pt x="2451" y="4979"/>
                  </a:lnTo>
                  <a:cubicBezTo>
                    <a:pt x="2409" y="4987"/>
                    <a:pt x="2367" y="4996"/>
                    <a:pt x="2327" y="5005"/>
                  </a:cubicBezTo>
                  <a:lnTo>
                    <a:pt x="2293" y="5013"/>
                  </a:lnTo>
                  <a:cubicBezTo>
                    <a:pt x="2166" y="5044"/>
                    <a:pt x="2002" y="5092"/>
                    <a:pt x="1942" y="5144"/>
                  </a:cubicBezTo>
                  <a:cubicBezTo>
                    <a:pt x="1888" y="5191"/>
                    <a:pt x="1847" y="5187"/>
                    <a:pt x="1822" y="5176"/>
                  </a:cubicBezTo>
                  <a:cubicBezTo>
                    <a:pt x="1774" y="5154"/>
                    <a:pt x="1749" y="5091"/>
                    <a:pt x="1745" y="5041"/>
                  </a:cubicBezTo>
                  <a:cubicBezTo>
                    <a:pt x="1715" y="5069"/>
                    <a:pt x="1632" y="5156"/>
                    <a:pt x="1632" y="5252"/>
                  </a:cubicBezTo>
                  <a:lnTo>
                    <a:pt x="1632" y="5265"/>
                  </a:lnTo>
                  <a:cubicBezTo>
                    <a:pt x="1637" y="5329"/>
                    <a:pt x="1680" y="5385"/>
                    <a:pt x="1759" y="5433"/>
                  </a:cubicBezTo>
                  <a:lnTo>
                    <a:pt x="1769" y="5438"/>
                  </a:lnTo>
                  <a:lnTo>
                    <a:pt x="1760" y="5444"/>
                  </a:lnTo>
                  <a:cubicBezTo>
                    <a:pt x="1759" y="5445"/>
                    <a:pt x="1670" y="5511"/>
                    <a:pt x="1670" y="5618"/>
                  </a:cubicBezTo>
                  <a:cubicBezTo>
                    <a:pt x="1670" y="5644"/>
                    <a:pt x="1676" y="5671"/>
                    <a:pt x="1687" y="5698"/>
                  </a:cubicBezTo>
                  <a:cubicBezTo>
                    <a:pt x="1712" y="5760"/>
                    <a:pt x="1736" y="5799"/>
                    <a:pt x="1754" y="5830"/>
                  </a:cubicBezTo>
                  <a:cubicBezTo>
                    <a:pt x="1775" y="5866"/>
                    <a:pt x="1790" y="5890"/>
                    <a:pt x="1790" y="5922"/>
                  </a:cubicBezTo>
                  <a:cubicBezTo>
                    <a:pt x="1807" y="5892"/>
                    <a:pt x="1830" y="5845"/>
                    <a:pt x="1832" y="5811"/>
                  </a:cubicBezTo>
                  <a:cubicBezTo>
                    <a:pt x="1834" y="5757"/>
                    <a:pt x="1862" y="5723"/>
                    <a:pt x="1909" y="5716"/>
                  </a:cubicBezTo>
                  <a:lnTo>
                    <a:pt x="1916" y="5715"/>
                  </a:lnTo>
                  <a:lnTo>
                    <a:pt x="1917" y="5723"/>
                  </a:lnTo>
                  <a:cubicBezTo>
                    <a:pt x="1917" y="5725"/>
                    <a:pt x="1923" y="5956"/>
                    <a:pt x="2061" y="5986"/>
                  </a:cubicBezTo>
                  <a:cubicBezTo>
                    <a:pt x="2199" y="6016"/>
                    <a:pt x="2298" y="5963"/>
                    <a:pt x="2302" y="5960"/>
                  </a:cubicBezTo>
                  <a:lnTo>
                    <a:pt x="2313" y="5955"/>
                  </a:lnTo>
                  <a:lnTo>
                    <a:pt x="2318" y="5953"/>
                  </a:lnTo>
                  <a:cubicBezTo>
                    <a:pt x="2318" y="5953"/>
                    <a:pt x="2322" y="5951"/>
                    <a:pt x="2322" y="5951"/>
                  </a:cubicBezTo>
                  <a:cubicBezTo>
                    <a:pt x="2348" y="5940"/>
                    <a:pt x="2398" y="5926"/>
                    <a:pt x="2447" y="5952"/>
                  </a:cubicBezTo>
                  <a:close/>
                  <a:moveTo>
                    <a:pt x="3452" y="5360"/>
                  </a:moveTo>
                  <a:cubicBezTo>
                    <a:pt x="3506" y="5467"/>
                    <a:pt x="3533" y="5567"/>
                    <a:pt x="3533" y="5657"/>
                  </a:cubicBezTo>
                  <a:cubicBezTo>
                    <a:pt x="3533" y="5704"/>
                    <a:pt x="3525" y="5749"/>
                    <a:pt x="3510" y="5791"/>
                  </a:cubicBezTo>
                  <a:cubicBezTo>
                    <a:pt x="3479" y="5878"/>
                    <a:pt x="3423" y="5934"/>
                    <a:pt x="3378" y="5968"/>
                  </a:cubicBezTo>
                  <a:cubicBezTo>
                    <a:pt x="3378" y="5968"/>
                    <a:pt x="3379" y="5968"/>
                    <a:pt x="3379" y="5968"/>
                  </a:cubicBezTo>
                  <a:cubicBezTo>
                    <a:pt x="3412" y="5958"/>
                    <a:pt x="3444" y="5949"/>
                    <a:pt x="3473" y="5928"/>
                  </a:cubicBezTo>
                  <a:cubicBezTo>
                    <a:pt x="3536" y="5881"/>
                    <a:pt x="3570" y="5800"/>
                    <a:pt x="3570" y="5693"/>
                  </a:cubicBezTo>
                  <a:cubicBezTo>
                    <a:pt x="3570" y="5580"/>
                    <a:pt x="3533" y="5464"/>
                    <a:pt x="3499" y="5392"/>
                  </a:cubicBezTo>
                  <a:cubicBezTo>
                    <a:pt x="3461" y="5313"/>
                    <a:pt x="3404" y="5240"/>
                    <a:pt x="3350" y="5169"/>
                  </a:cubicBezTo>
                  <a:cubicBezTo>
                    <a:pt x="3339" y="5155"/>
                    <a:pt x="3327" y="5140"/>
                    <a:pt x="3315" y="5124"/>
                  </a:cubicBezTo>
                  <a:cubicBezTo>
                    <a:pt x="3305" y="5130"/>
                    <a:pt x="3296" y="5136"/>
                    <a:pt x="3286" y="5142"/>
                  </a:cubicBezTo>
                  <a:cubicBezTo>
                    <a:pt x="3336" y="5214"/>
                    <a:pt x="3413" y="5312"/>
                    <a:pt x="3449" y="5356"/>
                  </a:cubicBezTo>
                  <a:cubicBezTo>
                    <a:pt x="3449" y="5356"/>
                    <a:pt x="3452" y="5360"/>
                    <a:pt x="3452" y="5360"/>
                  </a:cubicBezTo>
                  <a:close/>
                  <a:moveTo>
                    <a:pt x="2122" y="4967"/>
                  </a:moveTo>
                  <a:cubicBezTo>
                    <a:pt x="2167" y="4992"/>
                    <a:pt x="2223" y="5003"/>
                    <a:pt x="2289" y="4999"/>
                  </a:cubicBezTo>
                  <a:cubicBezTo>
                    <a:pt x="2353" y="4984"/>
                    <a:pt x="2412" y="4972"/>
                    <a:pt x="2454" y="4964"/>
                  </a:cubicBezTo>
                  <a:cubicBezTo>
                    <a:pt x="2436" y="4947"/>
                    <a:pt x="2417" y="4930"/>
                    <a:pt x="2400" y="4912"/>
                  </a:cubicBezTo>
                  <a:cubicBezTo>
                    <a:pt x="2324" y="4928"/>
                    <a:pt x="2245" y="4922"/>
                    <a:pt x="2241" y="4922"/>
                  </a:cubicBezTo>
                  <a:lnTo>
                    <a:pt x="2239" y="4922"/>
                  </a:lnTo>
                  <a:lnTo>
                    <a:pt x="2240" y="4908"/>
                  </a:lnTo>
                  <a:lnTo>
                    <a:pt x="2242" y="4908"/>
                  </a:lnTo>
                  <a:cubicBezTo>
                    <a:pt x="2282" y="4908"/>
                    <a:pt x="2332" y="4894"/>
                    <a:pt x="2370" y="4881"/>
                  </a:cubicBezTo>
                  <a:cubicBezTo>
                    <a:pt x="2352" y="4862"/>
                    <a:pt x="2334" y="4843"/>
                    <a:pt x="2317" y="4822"/>
                  </a:cubicBezTo>
                  <a:cubicBezTo>
                    <a:pt x="2268" y="4851"/>
                    <a:pt x="2173" y="4890"/>
                    <a:pt x="2033" y="4866"/>
                  </a:cubicBezTo>
                  <a:cubicBezTo>
                    <a:pt x="2041" y="4888"/>
                    <a:pt x="2063" y="4935"/>
                    <a:pt x="2122" y="4967"/>
                  </a:cubicBezTo>
                  <a:close/>
                  <a:moveTo>
                    <a:pt x="3160" y="5959"/>
                  </a:moveTo>
                  <a:lnTo>
                    <a:pt x="3167" y="5948"/>
                  </a:lnTo>
                  <a:lnTo>
                    <a:pt x="3168" y="5948"/>
                  </a:lnTo>
                  <a:cubicBezTo>
                    <a:pt x="3168" y="5948"/>
                    <a:pt x="3213" y="5961"/>
                    <a:pt x="3262" y="5951"/>
                  </a:cubicBezTo>
                  <a:cubicBezTo>
                    <a:pt x="3290" y="5875"/>
                    <a:pt x="3304" y="5790"/>
                    <a:pt x="3304" y="5700"/>
                  </a:cubicBezTo>
                  <a:cubicBezTo>
                    <a:pt x="3304" y="5663"/>
                    <a:pt x="3302" y="5626"/>
                    <a:pt x="3297" y="5588"/>
                  </a:cubicBezTo>
                  <a:cubicBezTo>
                    <a:pt x="3277" y="5414"/>
                    <a:pt x="3217" y="5260"/>
                    <a:pt x="3187" y="5193"/>
                  </a:cubicBezTo>
                  <a:cubicBezTo>
                    <a:pt x="3136" y="5218"/>
                    <a:pt x="3084" y="5240"/>
                    <a:pt x="3029" y="5259"/>
                  </a:cubicBezTo>
                  <a:cubicBezTo>
                    <a:pt x="3033" y="5341"/>
                    <a:pt x="3036" y="5445"/>
                    <a:pt x="3036" y="5552"/>
                  </a:cubicBezTo>
                  <a:cubicBezTo>
                    <a:pt x="3036" y="5725"/>
                    <a:pt x="3028" y="5908"/>
                    <a:pt x="3000" y="6026"/>
                  </a:cubicBezTo>
                  <a:lnTo>
                    <a:pt x="2999" y="6027"/>
                  </a:lnTo>
                  <a:lnTo>
                    <a:pt x="2985" y="6027"/>
                  </a:lnTo>
                  <a:lnTo>
                    <a:pt x="2985" y="6026"/>
                  </a:lnTo>
                  <a:cubicBezTo>
                    <a:pt x="2957" y="5908"/>
                    <a:pt x="2949" y="5725"/>
                    <a:pt x="2949" y="5552"/>
                  </a:cubicBezTo>
                  <a:cubicBezTo>
                    <a:pt x="2949" y="5445"/>
                    <a:pt x="2952" y="5341"/>
                    <a:pt x="2955" y="5259"/>
                  </a:cubicBezTo>
                  <a:cubicBezTo>
                    <a:pt x="2901" y="5240"/>
                    <a:pt x="2848" y="5218"/>
                    <a:pt x="2797" y="5193"/>
                  </a:cubicBezTo>
                  <a:cubicBezTo>
                    <a:pt x="2768" y="5260"/>
                    <a:pt x="2707" y="5414"/>
                    <a:pt x="2687" y="5588"/>
                  </a:cubicBezTo>
                  <a:cubicBezTo>
                    <a:pt x="2683" y="5626"/>
                    <a:pt x="2681" y="5663"/>
                    <a:pt x="2681" y="5700"/>
                  </a:cubicBezTo>
                  <a:cubicBezTo>
                    <a:pt x="2681" y="5790"/>
                    <a:pt x="2694" y="5875"/>
                    <a:pt x="2722" y="5951"/>
                  </a:cubicBezTo>
                  <a:cubicBezTo>
                    <a:pt x="2771" y="5961"/>
                    <a:pt x="2816" y="5948"/>
                    <a:pt x="2817" y="5948"/>
                  </a:cubicBezTo>
                  <a:lnTo>
                    <a:pt x="2818" y="5948"/>
                  </a:lnTo>
                  <a:lnTo>
                    <a:pt x="2825" y="5959"/>
                  </a:lnTo>
                  <a:lnTo>
                    <a:pt x="2824" y="5960"/>
                  </a:lnTo>
                  <a:cubicBezTo>
                    <a:pt x="2800" y="5983"/>
                    <a:pt x="2777" y="6004"/>
                    <a:pt x="2753" y="6022"/>
                  </a:cubicBezTo>
                  <a:cubicBezTo>
                    <a:pt x="2805" y="6122"/>
                    <a:pt x="2885" y="6204"/>
                    <a:pt x="2991" y="6265"/>
                  </a:cubicBezTo>
                  <a:lnTo>
                    <a:pt x="2994" y="6265"/>
                  </a:lnTo>
                  <a:cubicBezTo>
                    <a:pt x="3099" y="6204"/>
                    <a:pt x="3179" y="6122"/>
                    <a:pt x="3231" y="6022"/>
                  </a:cubicBezTo>
                  <a:cubicBezTo>
                    <a:pt x="3208" y="6004"/>
                    <a:pt x="3184" y="5983"/>
                    <a:pt x="3161" y="5960"/>
                  </a:cubicBezTo>
                  <a:lnTo>
                    <a:pt x="3160" y="5959"/>
                  </a:lnTo>
                  <a:close/>
                  <a:moveTo>
                    <a:pt x="4233" y="4380"/>
                  </a:moveTo>
                  <a:cubicBezTo>
                    <a:pt x="4279" y="4367"/>
                    <a:pt x="4302" y="4323"/>
                    <a:pt x="4302" y="4285"/>
                  </a:cubicBezTo>
                  <a:cubicBezTo>
                    <a:pt x="4302" y="4283"/>
                    <a:pt x="4302" y="4280"/>
                    <a:pt x="4302" y="4277"/>
                  </a:cubicBezTo>
                  <a:cubicBezTo>
                    <a:pt x="4299" y="4254"/>
                    <a:pt x="4275" y="4230"/>
                    <a:pt x="4259" y="4217"/>
                  </a:cubicBezTo>
                  <a:cubicBezTo>
                    <a:pt x="4222" y="4228"/>
                    <a:pt x="4166" y="4235"/>
                    <a:pt x="4133" y="4238"/>
                  </a:cubicBezTo>
                  <a:lnTo>
                    <a:pt x="4106" y="4242"/>
                  </a:lnTo>
                  <a:cubicBezTo>
                    <a:pt x="4091" y="4245"/>
                    <a:pt x="4057" y="4248"/>
                    <a:pt x="4035" y="4242"/>
                  </a:cubicBezTo>
                  <a:cubicBezTo>
                    <a:pt x="4037" y="4246"/>
                    <a:pt x="4040" y="4251"/>
                    <a:pt x="4044" y="4258"/>
                  </a:cubicBezTo>
                  <a:cubicBezTo>
                    <a:pt x="4049" y="4266"/>
                    <a:pt x="4053" y="4274"/>
                    <a:pt x="4055" y="4281"/>
                  </a:cubicBezTo>
                  <a:cubicBezTo>
                    <a:pt x="4055" y="4282"/>
                    <a:pt x="4055" y="4284"/>
                    <a:pt x="4055" y="4285"/>
                  </a:cubicBezTo>
                  <a:cubicBezTo>
                    <a:pt x="4055" y="4295"/>
                    <a:pt x="4049" y="4308"/>
                    <a:pt x="4039" y="4319"/>
                  </a:cubicBezTo>
                  <a:cubicBezTo>
                    <a:pt x="4028" y="4332"/>
                    <a:pt x="4009" y="4345"/>
                    <a:pt x="3989" y="4344"/>
                  </a:cubicBezTo>
                  <a:cubicBezTo>
                    <a:pt x="3979" y="4343"/>
                    <a:pt x="3973" y="4344"/>
                    <a:pt x="3971" y="4344"/>
                  </a:cubicBezTo>
                  <a:cubicBezTo>
                    <a:pt x="3971" y="4344"/>
                    <a:pt x="3972" y="4345"/>
                    <a:pt x="3972" y="4345"/>
                  </a:cubicBezTo>
                  <a:lnTo>
                    <a:pt x="3973" y="4350"/>
                  </a:lnTo>
                  <a:lnTo>
                    <a:pt x="3974" y="4354"/>
                  </a:lnTo>
                  <a:cubicBezTo>
                    <a:pt x="3977" y="4360"/>
                    <a:pt x="3980" y="4364"/>
                    <a:pt x="3985" y="4368"/>
                  </a:cubicBezTo>
                  <a:cubicBezTo>
                    <a:pt x="4010" y="4386"/>
                    <a:pt x="4062" y="4377"/>
                    <a:pt x="4087" y="4373"/>
                  </a:cubicBezTo>
                  <a:lnTo>
                    <a:pt x="4101" y="4371"/>
                  </a:lnTo>
                  <a:lnTo>
                    <a:pt x="4116" y="4370"/>
                  </a:lnTo>
                  <a:cubicBezTo>
                    <a:pt x="4140" y="4367"/>
                    <a:pt x="4176" y="4364"/>
                    <a:pt x="4197" y="4373"/>
                  </a:cubicBezTo>
                  <a:lnTo>
                    <a:pt x="4198" y="4373"/>
                  </a:lnTo>
                  <a:lnTo>
                    <a:pt x="4205" y="4376"/>
                  </a:lnTo>
                  <a:lnTo>
                    <a:pt x="4211" y="4378"/>
                  </a:lnTo>
                  <a:cubicBezTo>
                    <a:pt x="4225" y="4382"/>
                    <a:pt x="4233" y="4380"/>
                    <a:pt x="4233" y="4380"/>
                  </a:cubicBezTo>
                  <a:close/>
                  <a:moveTo>
                    <a:pt x="3996" y="4522"/>
                  </a:moveTo>
                  <a:lnTo>
                    <a:pt x="3997" y="4522"/>
                  </a:lnTo>
                  <a:cubicBezTo>
                    <a:pt x="4079" y="4535"/>
                    <a:pt x="4151" y="4508"/>
                    <a:pt x="4188" y="4480"/>
                  </a:cubicBezTo>
                  <a:cubicBezTo>
                    <a:pt x="4202" y="4469"/>
                    <a:pt x="4207" y="4451"/>
                    <a:pt x="4207" y="4432"/>
                  </a:cubicBezTo>
                  <a:cubicBezTo>
                    <a:pt x="4207" y="4417"/>
                    <a:pt x="4204" y="4401"/>
                    <a:pt x="4201" y="4389"/>
                  </a:cubicBezTo>
                  <a:cubicBezTo>
                    <a:pt x="4198" y="4388"/>
                    <a:pt x="4191" y="4386"/>
                    <a:pt x="4191" y="4386"/>
                  </a:cubicBezTo>
                  <a:cubicBezTo>
                    <a:pt x="4174" y="4378"/>
                    <a:pt x="4139" y="4382"/>
                    <a:pt x="4118" y="4384"/>
                  </a:cubicBezTo>
                  <a:lnTo>
                    <a:pt x="4101" y="4385"/>
                  </a:lnTo>
                  <a:lnTo>
                    <a:pt x="4089" y="4387"/>
                  </a:lnTo>
                  <a:cubicBezTo>
                    <a:pt x="4062" y="4392"/>
                    <a:pt x="4007" y="4401"/>
                    <a:pt x="3977" y="4379"/>
                  </a:cubicBezTo>
                  <a:cubicBezTo>
                    <a:pt x="3971" y="4375"/>
                    <a:pt x="3966" y="4369"/>
                    <a:pt x="3963" y="4362"/>
                  </a:cubicBezTo>
                  <a:cubicBezTo>
                    <a:pt x="3961" y="4363"/>
                    <a:pt x="3960" y="4365"/>
                    <a:pt x="3959" y="4366"/>
                  </a:cubicBezTo>
                  <a:cubicBezTo>
                    <a:pt x="3953" y="4374"/>
                    <a:pt x="3951" y="4384"/>
                    <a:pt x="3951" y="4388"/>
                  </a:cubicBezTo>
                  <a:cubicBezTo>
                    <a:pt x="3951" y="4388"/>
                    <a:pt x="3951" y="4389"/>
                    <a:pt x="3951" y="4389"/>
                  </a:cubicBezTo>
                  <a:lnTo>
                    <a:pt x="3952" y="4391"/>
                  </a:lnTo>
                  <a:cubicBezTo>
                    <a:pt x="3954" y="4398"/>
                    <a:pt x="3958" y="4412"/>
                    <a:pt x="3958" y="4426"/>
                  </a:cubicBezTo>
                  <a:cubicBezTo>
                    <a:pt x="3958" y="4433"/>
                    <a:pt x="3957" y="4441"/>
                    <a:pt x="3954" y="4447"/>
                  </a:cubicBezTo>
                  <a:cubicBezTo>
                    <a:pt x="3948" y="4460"/>
                    <a:pt x="3931" y="4468"/>
                    <a:pt x="3916" y="4475"/>
                  </a:cubicBezTo>
                  <a:cubicBezTo>
                    <a:pt x="3908" y="4479"/>
                    <a:pt x="3899" y="4484"/>
                    <a:pt x="3896" y="4487"/>
                  </a:cubicBezTo>
                  <a:cubicBezTo>
                    <a:pt x="3893" y="4491"/>
                    <a:pt x="3891" y="4498"/>
                    <a:pt x="3891" y="4505"/>
                  </a:cubicBezTo>
                  <a:cubicBezTo>
                    <a:pt x="3891" y="4512"/>
                    <a:pt x="3893" y="4519"/>
                    <a:pt x="3899" y="4524"/>
                  </a:cubicBezTo>
                  <a:cubicBezTo>
                    <a:pt x="3905" y="4529"/>
                    <a:pt x="3949" y="4528"/>
                    <a:pt x="3994" y="4522"/>
                  </a:cubicBezTo>
                  <a:lnTo>
                    <a:pt x="3996" y="4522"/>
                  </a:lnTo>
                  <a:close/>
                  <a:moveTo>
                    <a:pt x="4297" y="4070"/>
                  </a:moveTo>
                  <a:cubicBezTo>
                    <a:pt x="4286" y="4037"/>
                    <a:pt x="4194" y="3993"/>
                    <a:pt x="4168" y="3988"/>
                  </a:cubicBezTo>
                  <a:cubicBezTo>
                    <a:pt x="4151" y="3984"/>
                    <a:pt x="4116" y="3955"/>
                    <a:pt x="4089" y="3930"/>
                  </a:cubicBezTo>
                  <a:cubicBezTo>
                    <a:pt x="4085" y="3945"/>
                    <a:pt x="4082" y="3960"/>
                    <a:pt x="4078" y="3975"/>
                  </a:cubicBezTo>
                  <a:cubicBezTo>
                    <a:pt x="4073" y="3994"/>
                    <a:pt x="4069" y="4013"/>
                    <a:pt x="4064" y="4031"/>
                  </a:cubicBezTo>
                  <a:cubicBezTo>
                    <a:pt x="4066" y="4032"/>
                    <a:pt x="4071" y="4034"/>
                    <a:pt x="4071" y="4034"/>
                  </a:cubicBezTo>
                  <a:cubicBezTo>
                    <a:pt x="4083" y="4033"/>
                    <a:pt x="4093" y="4034"/>
                    <a:pt x="4104" y="4036"/>
                  </a:cubicBezTo>
                  <a:lnTo>
                    <a:pt x="4105" y="4037"/>
                  </a:lnTo>
                  <a:cubicBezTo>
                    <a:pt x="4105" y="4037"/>
                    <a:pt x="4106" y="4037"/>
                    <a:pt x="4106" y="4037"/>
                  </a:cubicBezTo>
                  <a:cubicBezTo>
                    <a:pt x="4112" y="4039"/>
                    <a:pt x="4118" y="4041"/>
                    <a:pt x="4124" y="4044"/>
                  </a:cubicBezTo>
                  <a:cubicBezTo>
                    <a:pt x="4124" y="4044"/>
                    <a:pt x="4125" y="4044"/>
                    <a:pt x="4125" y="4044"/>
                  </a:cubicBezTo>
                  <a:cubicBezTo>
                    <a:pt x="4125" y="4044"/>
                    <a:pt x="4125" y="4044"/>
                    <a:pt x="4126" y="4045"/>
                  </a:cubicBezTo>
                  <a:cubicBezTo>
                    <a:pt x="4126" y="4045"/>
                    <a:pt x="4134" y="4049"/>
                    <a:pt x="4134" y="4049"/>
                  </a:cubicBezTo>
                  <a:cubicBezTo>
                    <a:pt x="4149" y="4058"/>
                    <a:pt x="4159" y="4068"/>
                    <a:pt x="4162" y="4077"/>
                  </a:cubicBezTo>
                  <a:lnTo>
                    <a:pt x="4163" y="4078"/>
                  </a:lnTo>
                  <a:lnTo>
                    <a:pt x="4163" y="4079"/>
                  </a:lnTo>
                  <a:lnTo>
                    <a:pt x="4163" y="4079"/>
                  </a:lnTo>
                  <a:lnTo>
                    <a:pt x="4164" y="4080"/>
                  </a:lnTo>
                  <a:lnTo>
                    <a:pt x="4164" y="4082"/>
                  </a:lnTo>
                  <a:lnTo>
                    <a:pt x="4151" y="4086"/>
                  </a:lnTo>
                  <a:lnTo>
                    <a:pt x="4151" y="4085"/>
                  </a:lnTo>
                  <a:cubicBezTo>
                    <a:pt x="4150" y="4085"/>
                    <a:pt x="4144" y="4073"/>
                    <a:pt x="4129" y="4063"/>
                  </a:cubicBezTo>
                  <a:lnTo>
                    <a:pt x="4118" y="4057"/>
                  </a:lnTo>
                  <a:cubicBezTo>
                    <a:pt x="4109" y="4052"/>
                    <a:pt x="4085" y="4043"/>
                    <a:pt x="4069" y="4052"/>
                  </a:cubicBezTo>
                  <a:cubicBezTo>
                    <a:pt x="4054" y="4061"/>
                    <a:pt x="4061" y="4082"/>
                    <a:pt x="4073" y="4109"/>
                  </a:cubicBezTo>
                  <a:cubicBezTo>
                    <a:pt x="4078" y="4120"/>
                    <a:pt x="4082" y="4130"/>
                    <a:pt x="4082" y="4137"/>
                  </a:cubicBezTo>
                  <a:cubicBezTo>
                    <a:pt x="4082" y="4160"/>
                    <a:pt x="4049" y="4179"/>
                    <a:pt x="4028" y="4179"/>
                  </a:cubicBezTo>
                  <a:cubicBezTo>
                    <a:pt x="4026" y="4179"/>
                    <a:pt x="4024" y="4183"/>
                    <a:pt x="4023" y="4186"/>
                  </a:cubicBezTo>
                  <a:cubicBezTo>
                    <a:pt x="4020" y="4195"/>
                    <a:pt x="4021" y="4210"/>
                    <a:pt x="4026" y="4219"/>
                  </a:cubicBezTo>
                  <a:lnTo>
                    <a:pt x="4029" y="4223"/>
                  </a:lnTo>
                  <a:lnTo>
                    <a:pt x="4029" y="4223"/>
                  </a:lnTo>
                  <a:cubicBezTo>
                    <a:pt x="4029" y="4223"/>
                    <a:pt x="4030" y="4224"/>
                    <a:pt x="4030" y="4224"/>
                  </a:cubicBezTo>
                  <a:lnTo>
                    <a:pt x="4032" y="4226"/>
                  </a:lnTo>
                  <a:cubicBezTo>
                    <a:pt x="4048" y="4235"/>
                    <a:pt x="4087" y="4231"/>
                    <a:pt x="4103" y="4228"/>
                  </a:cubicBezTo>
                  <a:lnTo>
                    <a:pt x="4132" y="4224"/>
                  </a:lnTo>
                  <a:cubicBezTo>
                    <a:pt x="4162" y="4221"/>
                    <a:pt x="4213" y="4215"/>
                    <a:pt x="4250" y="4206"/>
                  </a:cubicBezTo>
                  <a:lnTo>
                    <a:pt x="4253" y="4204"/>
                  </a:lnTo>
                  <a:lnTo>
                    <a:pt x="4256" y="4204"/>
                  </a:lnTo>
                  <a:lnTo>
                    <a:pt x="4257" y="4203"/>
                  </a:lnTo>
                  <a:cubicBezTo>
                    <a:pt x="4257" y="4203"/>
                    <a:pt x="4264" y="4201"/>
                    <a:pt x="4264" y="4201"/>
                  </a:cubicBezTo>
                  <a:cubicBezTo>
                    <a:pt x="4300" y="4189"/>
                    <a:pt x="4303" y="4133"/>
                    <a:pt x="4303" y="4116"/>
                  </a:cubicBezTo>
                  <a:cubicBezTo>
                    <a:pt x="4303" y="4100"/>
                    <a:pt x="4301" y="4083"/>
                    <a:pt x="4297" y="4070"/>
                  </a:cubicBezTo>
                  <a:close/>
                  <a:moveTo>
                    <a:pt x="4146" y="1367"/>
                  </a:moveTo>
                  <a:cubicBezTo>
                    <a:pt x="4146" y="1366"/>
                    <a:pt x="4146" y="1366"/>
                    <a:pt x="4145" y="1365"/>
                  </a:cubicBezTo>
                  <a:cubicBezTo>
                    <a:pt x="4141" y="1353"/>
                    <a:pt x="4129" y="1344"/>
                    <a:pt x="4115" y="1343"/>
                  </a:cubicBezTo>
                  <a:lnTo>
                    <a:pt x="4061" y="1338"/>
                  </a:lnTo>
                  <a:lnTo>
                    <a:pt x="4060" y="1338"/>
                  </a:lnTo>
                  <a:lnTo>
                    <a:pt x="4057" y="1338"/>
                  </a:lnTo>
                  <a:lnTo>
                    <a:pt x="4034" y="1337"/>
                  </a:lnTo>
                  <a:lnTo>
                    <a:pt x="4024" y="1336"/>
                  </a:lnTo>
                  <a:lnTo>
                    <a:pt x="4006" y="1335"/>
                  </a:lnTo>
                  <a:lnTo>
                    <a:pt x="3954" y="1333"/>
                  </a:lnTo>
                  <a:lnTo>
                    <a:pt x="3951" y="1333"/>
                  </a:lnTo>
                  <a:lnTo>
                    <a:pt x="3946" y="1333"/>
                  </a:lnTo>
                  <a:lnTo>
                    <a:pt x="3895" y="1332"/>
                  </a:lnTo>
                  <a:lnTo>
                    <a:pt x="3869" y="1333"/>
                  </a:lnTo>
                  <a:lnTo>
                    <a:pt x="3861" y="1333"/>
                  </a:lnTo>
                  <a:lnTo>
                    <a:pt x="3846" y="1333"/>
                  </a:lnTo>
                  <a:lnTo>
                    <a:pt x="3784" y="1335"/>
                  </a:lnTo>
                  <a:lnTo>
                    <a:pt x="3773" y="1336"/>
                  </a:lnTo>
                  <a:lnTo>
                    <a:pt x="3765" y="1336"/>
                  </a:lnTo>
                  <a:lnTo>
                    <a:pt x="3737" y="1338"/>
                  </a:lnTo>
                  <a:lnTo>
                    <a:pt x="3728" y="1338"/>
                  </a:lnTo>
                  <a:lnTo>
                    <a:pt x="3675" y="1343"/>
                  </a:lnTo>
                  <a:cubicBezTo>
                    <a:pt x="3662" y="1344"/>
                    <a:pt x="3651" y="1352"/>
                    <a:pt x="3646" y="1361"/>
                  </a:cubicBezTo>
                  <a:cubicBezTo>
                    <a:pt x="3645" y="1362"/>
                    <a:pt x="3645" y="1363"/>
                    <a:pt x="3645" y="1363"/>
                  </a:cubicBezTo>
                  <a:cubicBezTo>
                    <a:pt x="3645" y="1364"/>
                    <a:pt x="3644" y="1365"/>
                    <a:pt x="3644" y="1365"/>
                  </a:cubicBezTo>
                  <a:cubicBezTo>
                    <a:pt x="3643" y="1368"/>
                    <a:pt x="3642" y="1371"/>
                    <a:pt x="3642" y="1374"/>
                  </a:cubicBezTo>
                  <a:cubicBezTo>
                    <a:pt x="3642" y="1375"/>
                    <a:pt x="3642" y="1375"/>
                    <a:pt x="3642" y="1376"/>
                  </a:cubicBezTo>
                  <a:cubicBezTo>
                    <a:pt x="3642" y="1377"/>
                    <a:pt x="3643" y="1377"/>
                    <a:pt x="3643" y="1378"/>
                  </a:cubicBezTo>
                  <a:cubicBezTo>
                    <a:pt x="3643" y="1379"/>
                    <a:pt x="3643" y="1379"/>
                    <a:pt x="3643" y="1380"/>
                  </a:cubicBezTo>
                  <a:cubicBezTo>
                    <a:pt x="3644" y="1382"/>
                    <a:pt x="3645" y="1385"/>
                    <a:pt x="3646" y="1387"/>
                  </a:cubicBezTo>
                  <a:cubicBezTo>
                    <a:pt x="3647" y="1387"/>
                    <a:pt x="3647" y="1388"/>
                    <a:pt x="3648" y="1389"/>
                  </a:cubicBezTo>
                  <a:cubicBezTo>
                    <a:pt x="3648" y="1390"/>
                    <a:pt x="3649" y="1390"/>
                    <a:pt x="3650" y="1391"/>
                  </a:cubicBezTo>
                  <a:cubicBezTo>
                    <a:pt x="3650" y="1391"/>
                    <a:pt x="3650" y="1391"/>
                    <a:pt x="3650" y="1391"/>
                  </a:cubicBezTo>
                  <a:cubicBezTo>
                    <a:pt x="3656" y="1396"/>
                    <a:pt x="3665" y="1399"/>
                    <a:pt x="3674" y="1398"/>
                  </a:cubicBezTo>
                  <a:cubicBezTo>
                    <a:pt x="3680" y="1397"/>
                    <a:pt x="3686" y="1397"/>
                    <a:pt x="3692" y="1397"/>
                  </a:cubicBezTo>
                  <a:cubicBezTo>
                    <a:pt x="3695" y="1396"/>
                    <a:pt x="3699" y="1396"/>
                    <a:pt x="3702" y="1396"/>
                  </a:cubicBezTo>
                  <a:cubicBezTo>
                    <a:pt x="3706" y="1395"/>
                    <a:pt x="3709" y="1395"/>
                    <a:pt x="3713" y="1395"/>
                  </a:cubicBezTo>
                  <a:cubicBezTo>
                    <a:pt x="3724" y="1394"/>
                    <a:pt x="3736" y="1393"/>
                    <a:pt x="3747" y="1392"/>
                  </a:cubicBezTo>
                  <a:cubicBezTo>
                    <a:pt x="3752" y="1392"/>
                    <a:pt x="3756" y="1392"/>
                    <a:pt x="3761" y="1392"/>
                  </a:cubicBezTo>
                  <a:cubicBezTo>
                    <a:pt x="3765" y="1391"/>
                    <a:pt x="3770" y="1391"/>
                    <a:pt x="3775" y="1391"/>
                  </a:cubicBezTo>
                  <a:cubicBezTo>
                    <a:pt x="3798" y="1390"/>
                    <a:pt x="3821" y="1389"/>
                    <a:pt x="3843" y="1388"/>
                  </a:cubicBezTo>
                  <a:cubicBezTo>
                    <a:pt x="3871" y="1388"/>
                    <a:pt x="3899" y="1388"/>
                    <a:pt x="3927" y="1388"/>
                  </a:cubicBezTo>
                  <a:cubicBezTo>
                    <a:pt x="3977" y="1389"/>
                    <a:pt x="4026" y="1391"/>
                    <a:pt x="4075" y="1395"/>
                  </a:cubicBezTo>
                  <a:cubicBezTo>
                    <a:pt x="4080" y="1395"/>
                    <a:pt x="4084" y="1395"/>
                    <a:pt x="4088" y="1396"/>
                  </a:cubicBezTo>
                  <a:cubicBezTo>
                    <a:pt x="4091" y="1396"/>
                    <a:pt x="4095" y="1396"/>
                    <a:pt x="4099" y="1397"/>
                  </a:cubicBezTo>
                  <a:cubicBezTo>
                    <a:pt x="4104" y="1397"/>
                    <a:pt x="4110" y="1398"/>
                    <a:pt x="4116" y="1398"/>
                  </a:cubicBezTo>
                  <a:cubicBezTo>
                    <a:pt x="4125" y="1399"/>
                    <a:pt x="4133" y="1397"/>
                    <a:pt x="4139" y="1392"/>
                  </a:cubicBezTo>
                  <a:cubicBezTo>
                    <a:pt x="4139" y="1391"/>
                    <a:pt x="4140" y="1391"/>
                    <a:pt x="4140" y="1391"/>
                  </a:cubicBezTo>
                  <a:cubicBezTo>
                    <a:pt x="4140" y="1390"/>
                    <a:pt x="4141" y="1390"/>
                    <a:pt x="4141" y="1389"/>
                  </a:cubicBezTo>
                  <a:cubicBezTo>
                    <a:pt x="4142" y="1388"/>
                    <a:pt x="4143" y="1388"/>
                    <a:pt x="4143" y="1387"/>
                  </a:cubicBezTo>
                  <a:cubicBezTo>
                    <a:pt x="4146" y="1383"/>
                    <a:pt x="4147" y="1379"/>
                    <a:pt x="4147" y="1374"/>
                  </a:cubicBezTo>
                  <a:cubicBezTo>
                    <a:pt x="4147" y="1372"/>
                    <a:pt x="4147" y="1371"/>
                    <a:pt x="4147" y="1369"/>
                  </a:cubicBezTo>
                  <a:cubicBezTo>
                    <a:pt x="4146" y="1368"/>
                    <a:pt x="4146" y="1368"/>
                    <a:pt x="4146" y="1367"/>
                  </a:cubicBezTo>
                  <a:close/>
                  <a:moveTo>
                    <a:pt x="4143" y="968"/>
                  </a:moveTo>
                  <a:lnTo>
                    <a:pt x="4159" y="991"/>
                  </a:lnTo>
                  <a:cubicBezTo>
                    <a:pt x="4159" y="991"/>
                    <a:pt x="4169" y="1005"/>
                    <a:pt x="4170" y="1008"/>
                  </a:cubicBezTo>
                  <a:cubicBezTo>
                    <a:pt x="4173" y="1006"/>
                    <a:pt x="4196" y="991"/>
                    <a:pt x="4200" y="988"/>
                  </a:cubicBezTo>
                  <a:cubicBezTo>
                    <a:pt x="4184" y="973"/>
                    <a:pt x="4165" y="962"/>
                    <a:pt x="4145" y="954"/>
                  </a:cubicBezTo>
                  <a:cubicBezTo>
                    <a:pt x="4144" y="954"/>
                    <a:pt x="4139" y="957"/>
                    <a:pt x="4137" y="959"/>
                  </a:cubicBezTo>
                  <a:cubicBezTo>
                    <a:pt x="4138" y="959"/>
                    <a:pt x="4142" y="966"/>
                    <a:pt x="4142" y="966"/>
                  </a:cubicBezTo>
                  <a:lnTo>
                    <a:pt x="4143" y="968"/>
                  </a:lnTo>
                  <a:close/>
                  <a:moveTo>
                    <a:pt x="4005" y="1092"/>
                  </a:moveTo>
                  <a:cubicBezTo>
                    <a:pt x="4005" y="1092"/>
                    <a:pt x="4003" y="1092"/>
                    <a:pt x="4003" y="1092"/>
                  </a:cubicBezTo>
                  <a:lnTo>
                    <a:pt x="4002" y="1092"/>
                  </a:lnTo>
                  <a:lnTo>
                    <a:pt x="4001" y="1091"/>
                  </a:lnTo>
                  <a:lnTo>
                    <a:pt x="3998" y="1091"/>
                  </a:lnTo>
                  <a:cubicBezTo>
                    <a:pt x="3998" y="1091"/>
                    <a:pt x="3996" y="1090"/>
                    <a:pt x="3995" y="1090"/>
                  </a:cubicBezTo>
                  <a:cubicBezTo>
                    <a:pt x="3995" y="1090"/>
                    <a:pt x="3992" y="1088"/>
                    <a:pt x="3992" y="1088"/>
                  </a:cubicBezTo>
                  <a:cubicBezTo>
                    <a:pt x="3992" y="1088"/>
                    <a:pt x="3992" y="1088"/>
                    <a:pt x="3992" y="1088"/>
                  </a:cubicBezTo>
                  <a:cubicBezTo>
                    <a:pt x="3991" y="1090"/>
                    <a:pt x="3990" y="1100"/>
                    <a:pt x="3990" y="1102"/>
                  </a:cubicBezTo>
                  <a:cubicBezTo>
                    <a:pt x="3991" y="1103"/>
                    <a:pt x="3993" y="1105"/>
                    <a:pt x="3993" y="1105"/>
                  </a:cubicBezTo>
                  <a:cubicBezTo>
                    <a:pt x="3993" y="1105"/>
                    <a:pt x="3995" y="1105"/>
                    <a:pt x="3995" y="1105"/>
                  </a:cubicBezTo>
                  <a:lnTo>
                    <a:pt x="3996" y="1106"/>
                  </a:lnTo>
                  <a:lnTo>
                    <a:pt x="3999" y="1107"/>
                  </a:lnTo>
                  <a:cubicBezTo>
                    <a:pt x="3999" y="1107"/>
                    <a:pt x="4001" y="1107"/>
                    <a:pt x="4001" y="1107"/>
                  </a:cubicBezTo>
                  <a:lnTo>
                    <a:pt x="4007" y="1108"/>
                  </a:lnTo>
                  <a:lnTo>
                    <a:pt x="4010" y="1107"/>
                  </a:lnTo>
                  <a:lnTo>
                    <a:pt x="4014" y="1107"/>
                  </a:lnTo>
                  <a:cubicBezTo>
                    <a:pt x="4014" y="1107"/>
                    <a:pt x="4014" y="1107"/>
                    <a:pt x="4015" y="1107"/>
                  </a:cubicBezTo>
                  <a:cubicBezTo>
                    <a:pt x="4016" y="1105"/>
                    <a:pt x="4018" y="1094"/>
                    <a:pt x="4018" y="1092"/>
                  </a:cubicBezTo>
                  <a:cubicBezTo>
                    <a:pt x="4014" y="1092"/>
                    <a:pt x="4009" y="1093"/>
                    <a:pt x="4005" y="1092"/>
                  </a:cubicBezTo>
                  <a:close/>
                  <a:moveTo>
                    <a:pt x="3985" y="1128"/>
                  </a:moveTo>
                  <a:cubicBezTo>
                    <a:pt x="3986" y="1129"/>
                    <a:pt x="3988" y="1130"/>
                    <a:pt x="3989" y="1131"/>
                  </a:cubicBezTo>
                  <a:cubicBezTo>
                    <a:pt x="3989" y="1130"/>
                    <a:pt x="3991" y="1132"/>
                    <a:pt x="3992" y="1132"/>
                  </a:cubicBezTo>
                  <a:lnTo>
                    <a:pt x="3994" y="1132"/>
                  </a:lnTo>
                  <a:lnTo>
                    <a:pt x="3994" y="1133"/>
                  </a:lnTo>
                  <a:cubicBezTo>
                    <a:pt x="3999" y="1134"/>
                    <a:pt x="4004" y="1134"/>
                    <a:pt x="4010" y="1133"/>
                  </a:cubicBezTo>
                  <a:cubicBezTo>
                    <a:pt x="4010" y="1131"/>
                    <a:pt x="4011" y="1125"/>
                    <a:pt x="4011" y="1125"/>
                  </a:cubicBezTo>
                  <a:lnTo>
                    <a:pt x="4012" y="1122"/>
                  </a:lnTo>
                  <a:cubicBezTo>
                    <a:pt x="4012" y="1122"/>
                    <a:pt x="4012" y="1120"/>
                    <a:pt x="4012" y="1120"/>
                  </a:cubicBezTo>
                  <a:cubicBezTo>
                    <a:pt x="4012" y="1120"/>
                    <a:pt x="4013" y="1119"/>
                    <a:pt x="4013" y="1118"/>
                  </a:cubicBezTo>
                  <a:cubicBezTo>
                    <a:pt x="4012" y="1118"/>
                    <a:pt x="4010" y="1118"/>
                    <a:pt x="4010" y="1118"/>
                  </a:cubicBezTo>
                  <a:lnTo>
                    <a:pt x="4008" y="1119"/>
                  </a:lnTo>
                  <a:cubicBezTo>
                    <a:pt x="4005" y="1119"/>
                    <a:pt x="4002" y="1118"/>
                    <a:pt x="3998" y="1118"/>
                  </a:cubicBezTo>
                  <a:lnTo>
                    <a:pt x="3997" y="1117"/>
                  </a:lnTo>
                  <a:lnTo>
                    <a:pt x="3996" y="1117"/>
                  </a:lnTo>
                  <a:cubicBezTo>
                    <a:pt x="3996" y="1117"/>
                    <a:pt x="3995" y="1117"/>
                    <a:pt x="3995" y="1117"/>
                  </a:cubicBezTo>
                  <a:cubicBezTo>
                    <a:pt x="3995" y="1117"/>
                    <a:pt x="3994" y="1116"/>
                    <a:pt x="3994" y="1116"/>
                  </a:cubicBezTo>
                  <a:lnTo>
                    <a:pt x="3993" y="1116"/>
                  </a:lnTo>
                  <a:cubicBezTo>
                    <a:pt x="3993" y="1116"/>
                    <a:pt x="3992" y="1116"/>
                    <a:pt x="3992" y="1116"/>
                  </a:cubicBezTo>
                  <a:cubicBezTo>
                    <a:pt x="3992" y="1116"/>
                    <a:pt x="3991" y="1115"/>
                    <a:pt x="3990" y="1115"/>
                  </a:cubicBezTo>
                  <a:cubicBezTo>
                    <a:pt x="3990" y="1115"/>
                    <a:pt x="3989" y="1115"/>
                    <a:pt x="3988" y="1114"/>
                  </a:cubicBezTo>
                  <a:cubicBezTo>
                    <a:pt x="3987" y="1117"/>
                    <a:pt x="3985" y="1127"/>
                    <a:pt x="3985" y="1128"/>
                  </a:cubicBezTo>
                  <a:close/>
                  <a:moveTo>
                    <a:pt x="4006" y="1055"/>
                  </a:moveTo>
                  <a:cubicBezTo>
                    <a:pt x="4006" y="1055"/>
                    <a:pt x="4006" y="1055"/>
                    <a:pt x="4007" y="1055"/>
                  </a:cubicBezTo>
                  <a:cubicBezTo>
                    <a:pt x="4007" y="1055"/>
                    <a:pt x="4009" y="1056"/>
                    <a:pt x="4010" y="1056"/>
                  </a:cubicBezTo>
                  <a:lnTo>
                    <a:pt x="4013" y="1056"/>
                  </a:lnTo>
                  <a:cubicBezTo>
                    <a:pt x="4017" y="1056"/>
                    <a:pt x="4021" y="1055"/>
                    <a:pt x="4025" y="1054"/>
                  </a:cubicBezTo>
                  <a:cubicBezTo>
                    <a:pt x="4025" y="1052"/>
                    <a:pt x="4027" y="1041"/>
                    <a:pt x="4027" y="1040"/>
                  </a:cubicBezTo>
                  <a:cubicBezTo>
                    <a:pt x="4024" y="1040"/>
                    <a:pt x="4021" y="1041"/>
                    <a:pt x="4017" y="1041"/>
                  </a:cubicBezTo>
                  <a:lnTo>
                    <a:pt x="4014" y="1041"/>
                  </a:lnTo>
                  <a:cubicBezTo>
                    <a:pt x="4014" y="1041"/>
                    <a:pt x="4013" y="1041"/>
                    <a:pt x="4013" y="1041"/>
                  </a:cubicBezTo>
                  <a:cubicBezTo>
                    <a:pt x="4013" y="1041"/>
                    <a:pt x="4010" y="1041"/>
                    <a:pt x="4010" y="1040"/>
                  </a:cubicBezTo>
                  <a:lnTo>
                    <a:pt x="4009" y="1040"/>
                  </a:lnTo>
                  <a:lnTo>
                    <a:pt x="4006" y="1040"/>
                  </a:lnTo>
                  <a:cubicBezTo>
                    <a:pt x="4003" y="1039"/>
                    <a:pt x="4001" y="1038"/>
                    <a:pt x="3998" y="1036"/>
                  </a:cubicBezTo>
                  <a:cubicBezTo>
                    <a:pt x="3998" y="1040"/>
                    <a:pt x="3997" y="1049"/>
                    <a:pt x="3997" y="1051"/>
                  </a:cubicBezTo>
                  <a:cubicBezTo>
                    <a:pt x="3999" y="1053"/>
                    <a:pt x="4001" y="1054"/>
                    <a:pt x="4003" y="1055"/>
                  </a:cubicBezTo>
                  <a:lnTo>
                    <a:pt x="4006" y="1055"/>
                  </a:lnTo>
                  <a:close/>
                  <a:moveTo>
                    <a:pt x="4001" y="1080"/>
                  </a:moveTo>
                  <a:cubicBezTo>
                    <a:pt x="4001" y="1080"/>
                    <a:pt x="4001" y="1080"/>
                    <a:pt x="4002" y="1080"/>
                  </a:cubicBezTo>
                  <a:lnTo>
                    <a:pt x="4004" y="1081"/>
                  </a:lnTo>
                  <a:lnTo>
                    <a:pt x="4007" y="1081"/>
                  </a:lnTo>
                  <a:cubicBezTo>
                    <a:pt x="4011" y="1082"/>
                    <a:pt x="4016" y="1082"/>
                    <a:pt x="4020" y="1081"/>
                  </a:cubicBezTo>
                  <a:cubicBezTo>
                    <a:pt x="4021" y="1078"/>
                    <a:pt x="4023" y="1068"/>
                    <a:pt x="4023" y="1065"/>
                  </a:cubicBezTo>
                  <a:cubicBezTo>
                    <a:pt x="4019" y="1066"/>
                    <a:pt x="4015" y="1067"/>
                    <a:pt x="4011" y="1067"/>
                  </a:cubicBezTo>
                  <a:cubicBezTo>
                    <a:pt x="4011" y="1066"/>
                    <a:pt x="4008" y="1066"/>
                    <a:pt x="4007" y="1066"/>
                  </a:cubicBezTo>
                  <a:cubicBezTo>
                    <a:pt x="4007" y="1066"/>
                    <a:pt x="4004" y="1066"/>
                    <a:pt x="4004" y="1066"/>
                  </a:cubicBezTo>
                  <a:lnTo>
                    <a:pt x="4001" y="1065"/>
                  </a:lnTo>
                  <a:cubicBezTo>
                    <a:pt x="4001" y="1065"/>
                    <a:pt x="3998" y="1063"/>
                    <a:pt x="3995" y="1062"/>
                  </a:cubicBezTo>
                  <a:cubicBezTo>
                    <a:pt x="3995" y="1065"/>
                    <a:pt x="3994" y="1075"/>
                    <a:pt x="3993" y="1076"/>
                  </a:cubicBezTo>
                  <a:cubicBezTo>
                    <a:pt x="3995" y="1077"/>
                    <a:pt x="3998" y="1079"/>
                    <a:pt x="3998" y="1079"/>
                  </a:cubicBezTo>
                  <a:cubicBezTo>
                    <a:pt x="3998" y="1079"/>
                    <a:pt x="4001" y="1080"/>
                    <a:pt x="4001" y="1080"/>
                  </a:cubicBezTo>
                  <a:close/>
                  <a:moveTo>
                    <a:pt x="3979" y="1154"/>
                  </a:moveTo>
                  <a:cubicBezTo>
                    <a:pt x="3981" y="1155"/>
                    <a:pt x="3983" y="1156"/>
                    <a:pt x="3983" y="1156"/>
                  </a:cubicBezTo>
                  <a:cubicBezTo>
                    <a:pt x="3983" y="1156"/>
                    <a:pt x="3985" y="1157"/>
                    <a:pt x="3985" y="1157"/>
                  </a:cubicBezTo>
                  <a:cubicBezTo>
                    <a:pt x="3985" y="1157"/>
                    <a:pt x="3989" y="1158"/>
                    <a:pt x="3989" y="1158"/>
                  </a:cubicBezTo>
                  <a:cubicBezTo>
                    <a:pt x="3993" y="1159"/>
                    <a:pt x="3998" y="1160"/>
                    <a:pt x="4003" y="1159"/>
                  </a:cubicBezTo>
                  <a:cubicBezTo>
                    <a:pt x="4004" y="1157"/>
                    <a:pt x="4006" y="1147"/>
                    <a:pt x="4007" y="1144"/>
                  </a:cubicBezTo>
                  <a:cubicBezTo>
                    <a:pt x="4002" y="1144"/>
                    <a:pt x="3997" y="1144"/>
                    <a:pt x="3992" y="1143"/>
                  </a:cubicBezTo>
                  <a:cubicBezTo>
                    <a:pt x="3992" y="1143"/>
                    <a:pt x="3989" y="1142"/>
                    <a:pt x="3988" y="1142"/>
                  </a:cubicBezTo>
                  <a:cubicBezTo>
                    <a:pt x="3988" y="1142"/>
                    <a:pt x="3985" y="1141"/>
                    <a:pt x="3985" y="1141"/>
                  </a:cubicBezTo>
                  <a:cubicBezTo>
                    <a:pt x="3985" y="1141"/>
                    <a:pt x="3984" y="1140"/>
                    <a:pt x="3983" y="1140"/>
                  </a:cubicBezTo>
                  <a:cubicBezTo>
                    <a:pt x="3982" y="1143"/>
                    <a:pt x="3980" y="1152"/>
                    <a:pt x="3979" y="1154"/>
                  </a:cubicBezTo>
                  <a:close/>
                  <a:moveTo>
                    <a:pt x="4011" y="1030"/>
                  </a:moveTo>
                  <a:lnTo>
                    <a:pt x="4012" y="1030"/>
                  </a:lnTo>
                  <a:cubicBezTo>
                    <a:pt x="4012" y="1030"/>
                    <a:pt x="4014" y="1030"/>
                    <a:pt x="4014" y="1030"/>
                  </a:cubicBezTo>
                  <a:lnTo>
                    <a:pt x="4016" y="1030"/>
                  </a:lnTo>
                  <a:lnTo>
                    <a:pt x="4020" y="1030"/>
                  </a:lnTo>
                  <a:lnTo>
                    <a:pt x="4027" y="1029"/>
                  </a:lnTo>
                  <a:cubicBezTo>
                    <a:pt x="4027" y="1029"/>
                    <a:pt x="4028" y="1029"/>
                    <a:pt x="4029" y="1029"/>
                  </a:cubicBezTo>
                  <a:cubicBezTo>
                    <a:pt x="4029" y="1028"/>
                    <a:pt x="4030" y="1024"/>
                    <a:pt x="4030" y="1024"/>
                  </a:cubicBezTo>
                  <a:cubicBezTo>
                    <a:pt x="4030" y="1024"/>
                    <a:pt x="4030" y="1022"/>
                    <a:pt x="4030" y="1022"/>
                  </a:cubicBezTo>
                  <a:lnTo>
                    <a:pt x="4030" y="1019"/>
                  </a:lnTo>
                  <a:cubicBezTo>
                    <a:pt x="4030" y="1019"/>
                    <a:pt x="4031" y="1015"/>
                    <a:pt x="4031" y="1013"/>
                  </a:cubicBezTo>
                  <a:cubicBezTo>
                    <a:pt x="4031" y="1014"/>
                    <a:pt x="4030" y="1014"/>
                    <a:pt x="4030" y="1014"/>
                  </a:cubicBezTo>
                  <a:cubicBezTo>
                    <a:pt x="4030" y="1014"/>
                    <a:pt x="4027" y="1014"/>
                    <a:pt x="4027" y="1014"/>
                  </a:cubicBezTo>
                  <a:lnTo>
                    <a:pt x="4023" y="1015"/>
                  </a:lnTo>
                  <a:cubicBezTo>
                    <a:pt x="4023" y="1015"/>
                    <a:pt x="4020" y="1015"/>
                    <a:pt x="4020" y="1015"/>
                  </a:cubicBezTo>
                  <a:lnTo>
                    <a:pt x="4018" y="1015"/>
                  </a:lnTo>
                  <a:cubicBezTo>
                    <a:pt x="4018" y="1015"/>
                    <a:pt x="4017" y="1015"/>
                    <a:pt x="4017" y="1015"/>
                  </a:cubicBezTo>
                  <a:lnTo>
                    <a:pt x="4014" y="1015"/>
                  </a:lnTo>
                  <a:lnTo>
                    <a:pt x="4011" y="1015"/>
                  </a:lnTo>
                  <a:cubicBezTo>
                    <a:pt x="4007" y="1014"/>
                    <a:pt x="4004" y="1013"/>
                    <a:pt x="4000" y="1011"/>
                  </a:cubicBezTo>
                  <a:cubicBezTo>
                    <a:pt x="4000" y="1011"/>
                    <a:pt x="3999" y="1023"/>
                    <a:pt x="3999" y="1025"/>
                  </a:cubicBezTo>
                  <a:cubicBezTo>
                    <a:pt x="4002" y="1027"/>
                    <a:pt x="4005" y="1028"/>
                    <a:pt x="4008" y="1029"/>
                  </a:cubicBezTo>
                  <a:cubicBezTo>
                    <a:pt x="4008" y="1029"/>
                    <a:pt x="4011" y="1030"/>
                    <a:pt x="4011" y="1030"/>
                  </a:cubicBezTo>
                  <a:close/>
                  <a:moveTo>
                    <a:pt x="3976" y="1165"/>
                  </a:moveTo>
                  <a:cubicBezTo>
                    <a:pt x="3975" y="1169"/>
                    <a:pt x="3973" y="1178"/>
                    <a:pt x="3973" y="1179"/>
                  </a:cubicBezTo>
                  <a:cubicBezTo>
                    <a:pt x="3974" y="1180"/>
                    <a:pt x="3976" y="1181"/>
                    <a:pt x="3976" y="1181"/>
                  </a:cubicBezTo>
                  <a:lnTo>
                    <a:pt x="3978" y="1182"/>
                  </a:lnTo>
                  <a:cubicBezTo>
                    <a:pt x="3978" y="1182"/>
                    <a:pt x="3979" y="1182"/>
                    <a:pt x="3979" y="1182"/>
                  </a:cubicBezTo>
                  <a:lnTo>
                    <a:pt x="3979" y="1182"/>
                  </a:lnTo>
                  <a:cubicBezTo>
                    <a:pt x="3979" y="1182"/>
                    <a:pt x="3981" y="1183"/>
                    <a:pt x="3981" y="1183"/>
                  </a:cubicBezTo>
                  <a:lnTo>
                    <a:pt x="3982" y="1184"/>
                  </a:lnTo>
                  <a:cubicBezTo>
                    <a:pt x="3982" y="1184"/>
                    <a:pt x="3983" y="1184"/>
                    <a:pt x="3983" y="1184"/>
                  </a:cubicBezTo>
                  <a:lnTo>
                    <a:pt x="3986" y="1185"/>
                  </a:lnTo>
                  <a:lnTo>
                    <a:pt x="3987" y="1185"/>
                  </a:lnTo>
                  <a:cubicBezTo>
                    <a:pt x="3990" y="1185"/>
                    <a:pt x="3993" y="1185"/>
                    <a:pt x="3995" y="1185"/>
                  </a:cubicBezTo>
                  <a:cubicBezTo>
                    <a:pt x="3996" y="1183"/>
                    <a:pt x="3999" y="1174"/>
                    <a:pt x="4000" y="1170"/>
                  </a:cubicBezTo>
                  <a:cubicBezTo>
                    <a:pt x="3995" y="1170"/>
                    <a:pt x="3991" y="1170"/>
                    <a:pt x="3987" y="1169"/>
                  </a:cubicBezTo>
                  <a:lnTo>
                    <a:pt x="3985" y="1169"/>
                  </a:lnTo>
                  <a:lnTo>
                    <a:pt x="3983" y="1168"/>
                  </a:lnTo>
                  <a:cubicBezTo>
                    <a:pt x="3983" y="1168"/>
                    <a:pt x="3983" y="1168"/>
                    <a:pt x="3982" y="1168"/>
                  </a:cubicBezTo>
                  <a:lnTo>
                    <a:pt x="3980" y="1167"/>
                  </a:lnTo>
                  <a:lnTo>
                    <a:pt x="3979" y="1167"/>
                  </a:lnTo>
                  <a:cubicBezTo>
                    <a:pt x="3979" y="1167"/>
                    <a:pt x="3978" y="1166"/>
                    <a:pt x="3976" y="1165"/>
                  </a:cubicBezTo>
                  <a:close/>
                  <a:moveTo>
                    <a:pt x="3809" y="1115"/>
                  </a:moveTo>
                  <a:cubicBezTo>
                    <a:pt x="3809" y="1115"/>
                    <a:pt x="3808" y="1116"/>
                    <a:pt x="3808" y="1116"/>
                  </a:cubicBezTo>
                  <a:lnTo>
                    <a:pt x="3807" y="1116"/>
                  </a:lnTo>
                  <a:lnTo>
                    <a:pt x="3806" y="1116"/>
                  </a:lnTo>
                  <a:cubicBezTo>
                    <a:pt x="3806" y="1116"/>
                    <a:pt x="3805" y="1117"/>
                    <a:pt x="3805" y="1117"/>
                  </a:cubicBezTo>
                  <a:lnTo>
                    <a:pt x="3804" y="1117"/>
                  </a:lnTo>
                  <a:lnTo>
                    <a:pt x="3803" y="1117"/>
                  </a:lnTo>
                  <a:cubicBezTo>
                    <a:pt x="3803" y="1117"/>
                    <a:pt x="3802" y="1118"/>
                    <a:pt x="3801" y="1118"/>
                  </a:cubicBezTo>
                  <a:cubicBezTo>
                    <a:pt x="3798" y="1118"/>
                    <a:pt x="3795" y="1119"/>
                    <a:pt x="3791" y="1119"/>
                  </a:cubicBezTo>
                  <a:cubicBezTo>
                    <a:pt x="3791" y="1119"/>
                    <a:pt x="3789" y="1118"/>
                    <a:pt x="3789" y="1118"/>
                  </a:cubicBezTo>
                  <a:cubicBezTo>
                    <a:pt x="3789" y="1118"/>
                    <a:pt x="3788" y="1118"/>
                    <a:pt x="3787" y="1118"/>
                  </a:cubicBezTo>
                  <a:cubicBezTo>
                    <a:pt x="3787" y="1118"/>
                    <a:pt x="3790" y="1131"/>
                    <a:pt x="3790" y="1133"/>
                  </a:cubicBezTo>
                  <a:cubicBezTo>
                    <a:pt x="3795" y="1134"/>
                    <a:pt x="3801" y="1134"/>
                    <a:pt x="3806" y="1133"/>
                  </a:cubicBezTo>
                  <a:lnTo>
                    <a:pt x="3806" y="1132"/>
                  </a:lnTo>
                  <a:cubicBezTo>
                    <a:pt x="3806" y="1132"/>
                    <a:pt x="3808" y="1132"/>
                    <a:pt x="3809" y="1132"/>
                  </a:cubicBezTo>
                  <a:cubicBezTo>
                    <a:pt x="3809" y="1132"/>
                    <a:pt x="3811" y="1131"/>
                    <a:pt x="3812" y="1130"/>
                  </a:cubicBezTo>
                  <a:cubicBezTo>
                    <a:pt x="3812" y="1130"/>
                    <a:pt x="3814" y="1129"/>
                    <a:pt x="3815" y="1128"/>
                  </a:cubicBezTo>
                  <a:cubicBezTo>
                    <a:pt x="3814" y="1126"/>
                    <a:pt x="3813" y="1117"/>
                    <a:pt x="3812" y="1114"/>
                  </a:cubicBezTo>
                  <a:cubicBezTo>
                    <a:pt x="3811" y="1115"/>
                    <a:pt x="3809" y="1115"/>
                    <a:pt x="3809" y="1115"/>
                  </a:cubicBezTo>
                  <a:close/>
                  <a:moveTo>
                    <a:pt x="3807" y="1088"/>
                  </a:moveTo>
                  <a:lnTo>
                    <a:pt x="3804" y="1090"/>
                  </a:lnTo>
                  <a:lnTo>
                    <a:pt x="3804" y="1090"/>
                  </a:lnTo>
                  <a:cubicBezTo>
                    <a:pt x="3804" y="1090"/>
                    <a:pt x="3802" y="1091"/>
                    <a:pt x="3802" y="1091"/>
                  </a:cubicBezTo>
                  <a:cubicBezTo>
                    <a:pt x="3802" y="1091"/>
                    <a:pt x="3799" y="1092"/>
                    <a:pt x="3798" y="1092"/>
                  </a:cubicBezTo>
                  <a:lnTo>
                    <a:pt x="3798" y="1092"/>
                  </a:lnTo>
                  <a:cubicBezTo>
                    <a:pt x="3798" y="1092"/>
                    <a:pt x="3797" y="1092"/>
                    <a:pt x="3797" y="1092"/>
                  </a:cubicBezTo>
                  <a:cubicBezTo>
                    <a:pt x="3797" y="1092"/>
                    <a:pt x="3795" y="1092"/>
                    <a:pt x="3795" y="1092"/>
                  </a:cubicBezTo>
                  <a:cubicBezTo>
                    <a:pt x="3791" y="1093"/>
                    <a:pt x="3786" y="1092"/>
                    <a:pt x="3781" y="1092"/>
                  </a:cubicBezTo>
                  <a:cubicBezTo>
                    <a:pt x="3782" y="1095"/>
                    <a:pt x="3784" y="1105"/>
                    <a:pt x="3784" y="1107"/>
                  </a:cubicBezTo>
                  <a:cubicBezTo>
                    <a:pt x="3785" y="1107"/>
                    <a:pt x="3786" y="1107"/>
                    <a:pt x="3786" y="1107"/>
                  </a:cubicBezTo>
                  <a:lnTo>
                    <a:pt x="3789" y="1107"/>
                  </a:lnTo>
                  <a:lnTo>
                    <a:pt x="3793" y="1108"/>
                  </a:lnTo>
                  <a:lnTo>
                    <a:pt x="3799" y="1107"/>
                  </a:lnTo>
                  <a:lnTo>
                    <a:pt x="3800" y="1107"/>
                  </a:lnTo>
                  <a:lnTo>
                    <a:pt x="3803" y="1106"/>
                  </a:lnTo>
                  <a:cubicBezTo>
                    <a:pt x="3803" y="1106"/>
                    <a:pt x="3805" y="1105"/>
                    <a:pt x="3805" y="1105"/>
                  </a:cubicBezTo>
                  <a:cubicBezTo>
                    <a:pt x="3805" y="1105"/>
                    <a:pt x="3806" y="1105"/>
                    <a:pt x="3806" y="1105"/>
                  </a:cubicBezTo>
                  <a:cubicBezTo>
                    <a:pt x="3806" y="1105"/>
                    <a:pt x="3809" y="1103"/>
                    <a:pt x="3810" y="1102"/>
                  </a:cubicBezTo>
                  <a:cubicBezTo>
                    <a:pt x="3810" y="1100"/>
                    <a:pt x="3808" y="1091"/>
                    <a:pt x="3808" y="1088"/>
                  </a:cubicBezTo>
                  <a:cubicBezTo>
                    <a:pt x="3808" y="1088"/>
                    <a:pt x="3807" y="1088"/>
                    <a:pt x="3807" y="1088"/>
                  </a:cubicBezTo>
                  <a:close/>
                  <a:moveTo>
                    <a:pt x="3814" y="1141"/>
                  </a:moveTo>
                  <a:cubicBezTo>
                    <a:pt x="3814" y="1141"/>
                    <a:pt x="3811" y="1142"/>
                    <a:pt x="3811" y="1142"/>
                  </a:cubicBezTo>
                  <a:cubicBezTo>
                    <a:pt x="3811" y="1142"/>
                    <a:pt x="3808" y="1143"/>
                    <a:pt x="3808" y="1143"/>
                  </a:cubicBezTo>
                  <a:cubicBezTo>
                    <a:pt x="3803" y="1144"/>
                    <a:pt x="3798" y="1144"/>
                    <a:pt x="3793" y="1144"/>
                  </a:cubicBezTo>
                  <a:cubicBezTo>
                    <a:pt x="3794" y="1147"/>
                    <a:pt x="3796" y="1157"/>
                    <a:pt x="3797" y="1159"/>
                  </a:cubicBezTo>
                  <a:cubicBezTo>
                    <a:pt x="3802" y="1159"/>
                    <a:pt x="3806" y="1159"/>
                    <a:pt x="3811" y="1158"/>
                  </a:cubicBezTo>
                  <a:cubicBezTo>
                    <a:pt x="3811" y="1158"/>
                    <a:pt x="3811" y="1158"/>
                    <a:pt x="3811" y="1158"/>
                  </a:cubicBezTo>
                  <a:cubicBezTo>
                    <a:pt x="3811" y="1158"/>
                    <a:pt x="3814" y="1158"/>
                    <a:pt x="3814" y="1158"/>
                  </a:cubicBezTo>
                  <a:cubicBezTo>
                    <a:pt x="3814" y="1158"/>
                    <a:pt x="3814" y="1157"/>
                    <a:pt x="3814" y="1157"/>
                  </a:cubicBezTo>
                  <a:cubicBezTo>
                    <a:pt x="3814" y="1157"/>
                    <a:pt x="3817" y="1156"/>
                    <a:pt x="3817" y="1156"/>
                  </a:cubicBezTo>
                  <a:cubicBezTo>
                    <a:pt x="3817" y="1156"/>
                    <a:pt x="3817" y="1156"/>
                    <a:pt x="3818" y="1156"/>
                  </a:cubicBezTo>
                  <a:cubicBezTo>
                    <a:pt x="3818" y="1156"/>
                    <a:pt x="3819" y="1155"/>
                    <a:pt x="3820" y="1154"/>
                  </a:cubicBezTo>
                  <a:cubicBezTo>
                    <a:pt x="3820" y="1152"/>
                    <a:pt x="3818" y="1143"/>
                    <a:pt x="3817" y="1140"/>
                  </a:cubicBezTo>
                  <a:cubicBezTo>
                    <a:pt x="3816" y="1140"/>
                    <a:pt x="3814" y="1141"/>
                    <a:pt x="3814" y="1141"/>
                  </a:cubicBezTo>
                  <a:close/>
                  <a:moveTo>
                    <a:pt x="3821" y="1167"/>
                  </a:moveTo>
                  <a:cubicBezTo>
                    <a:pt x="3821" y="1167"/>
                    <a:pt x="3820" y="1167"/>
                    <a:pt x="3820" y="1167"/>
                  </a:cubicBezTo>
                  <a:cubicBezTo>
                    <a:pt x="3820" y="1167"/>
                    <a:pt x="3818" y="1168"/>
                    <a:pt x="3817" y="1168"/>
                  </a:cubicBezTo>
                  <a:cubicBezTo>
                    <a:pt x="3817" y="1168"/>
                    <a:pt x="3817" y="1168"/>
                    <a:pt x="3817" y="1168"/>
                  </a:cubicBezTo>
                  <a:lnTo>
                    <a:pt x="3815" y="1169"/>
                  </a:lnTo>
                  <a:lnTo>
                    <a:pt x="3813" y="1169"/>
                  </a:lnTo>
                  <a:cubicBezTo>
                    <a:pt x="3809" y="1170"/>
                    <a:pt x="3804" y="1170"/>
                    <a:pt x="3800" y="1170"/>
                  </a:cubicBezTo>
                  <a:cubicBezTo>
                    <a:pt x="3801" y="1173"/>
                    <a:pt x="3804" y="1183"/>
                    <a:pt x="3804" y="1185"/>
                  </a:cubicBezTo>
                  <a:cubicBezTo>
                    <a:pt x="3807" y="1185"/>
                    <a:pt x="3810" y="1185"/>
                    <a:pt x="3813" y="1185"/>
                  </a:cubicBezTo>
                  <a:lnTo>
                    <a:pt x="3814" y="1185"/>
                  </a:lnTo>
                  <a:cubicBezTo>
                    <a:pt x="3814" y="1185"/>
                    <a:pt x="3816" y="1184"/>
                    <a:pt x="3816" y="1184"/>
                  </a:cubicBezTo>
                  <a:lnTo>
                    <a:pt x="3817" y="1184"/>
                  </a:lnTo>
                  <a:lnTo>
                    <a:pt x="3818" y="1184"/>
                  </a:lnTo>
                  <a:cubicBezTo>
                    <a:pt x="3818" y="1184"/>
                    <a:pt x="3819" y="1183"/>
                    <a:pt x="3819" y="1183"/>
                  </a:cubicBezTo>
                  <a:cubicBezTo>
                    <a:pt x="3819" y="1183"/>
                    <a:pt x="3820" y="1182"/>
                    <a:pt x="3821" y="1182"/>
                  </a:cubicBezTo>
                  <a:cubicBezTo>
                    <a:pt x="3821" y="1182"/>
                    <a:pt x="3821" y="1182"/>
                    <a:pt x="3821" y="1182"/>
                  </a:cubicBezTo>
                  <a:lnTo>
                    <a:pt x="3822" y="1182"/>
                  </a:lnTo>
                  <a:lnTo>
                    <a:pt x="3823" y="1181"/>
                  </a:lnTo>
                  <a:cubicBezTo>
                    <a:pt x="3823" y="1181"/>
                    <a:pt x="3826" y="1180"/>
                    <a:pt x="3827" y="1179"/>
                  </a:cubicBezTo>
                  <a:cubicBezTo>
                    <a:pt x="3827" y="1177"/>
                    <a:pt x="3824" y="1169"/>
                    <a:pt x="3823" y="1165"/>
                  </a:cubicBezTo>
                  <a:cubicBezTo>
                    <a:pt x="3822" y="1166"/>
                    <a:pt x="3821" y="1167"/>
                    <a:pt x="3821" y="1167"/>
                  </a:cubicBezTo>
                  <a:close/>
                  <a:moveTo>
                    <a:pt x="3947" y="1314"/>
                  </a:moveTo>
                  <a:lnTo>
                    <a:pt x="3949" y="1314"/>
                  </a:lnTo>
                  <a:lnTo>
                    <a:pt x="3952" y="1314"/>
                  </a:lnTo>
                  <a:cubicBezTo>
                    <a:pt x="3952" y="1314"/>
                    <a:pt x="3954" y="1314"/>
                    <a:pt x="3954" y="1314"/>
                  </a:cubicBezTo>
                  <a:cubicBezTo>
                    <a:pt x="3954" y="1314"/>
                    <a:pt x="3957" y="1313"/>
                    <a:pt x="3957" y="1313"/>
                  </a:cubicBezTo>
                  <a:cubicBezTo>
                    <a:pt x="3981" y="1312"/>
                    <a:pt x="3995" y="1303"/>
                    <a:pt x="3995" y="1297"/>
                  </a:cubicBezTo>
                  <a:cubicBezTo>
                    <a:pt x="3995" y="1297"/>
                    <a:pt x="3995" y="1297"/>
                    <a:pt x="3995" y="1297"/>
                  </a:cubicBezTo>
                  <a:cubicBezTo>
                    <a:pt x="3995" y="1296"/>
                    <a:pt x="3995" y="1294"/>
                    <a:pt x="3993" y="1293"/>
                  </a:cubicBezTo>
                  <a:lnTo>
                    <a:pt x="3989" y="1290"/>
                  </a:lnTo>
                  <a:lnTo>
                    <a:pt x="3986" y="1288"/>
                  </a:lnTo>
                  <a:lnTo>
                    <a:pt x="3982" y="1287"/>
                  </a:lnTo>
                  <a:cubicBezTo>
                    <a:pt x="3979" y="1286"/>
                    <a:pt x="3976" y="1285"/>
                    <a:pt x="3973" y="1285"/>
                  </a:cubicBezTo>
                  <a:cubicBezTo>
                    <a:pt x="3971" y="1285"/>
                    <a:pt x="3969" y="1287"/>
                    <a:pt x="3969" y="1287"/>
                  </a:cubicBezTo>
                  <a:lnTo>
                    <a:pt x="3964" y="1289"/>
                  </a:lnTo>
                  <a:cubicBezTo>
                    <a:pt x="3964" y="1289"/>
                    <a:pt x="3960" y="1291"/>
                    <a:pt x="3960" y="1291"/>
                  </a:cubicBezTo>
                  <a:cubicBezTo>
                    <a:pt x="3960" y="1291"/>
                    <a:pt x="3957" y="1292"/>
                    <a:pt x="3956" y="1292"/>
                  </a:cubicBezTo>
                  <a:cubicBezTo>
                    <a:pt x="3956" y="1292"/>
                    <a:pt x="3953" y="1293"/>
                    <a:pt x="3953" y="1294"/>
                  </a:cubicBezTo>
                  <a:cubicBezTo>
                    <a:pt x="3953" y="1294"/>
                    <a:pt x="3949" y="1295"/>
                    <a:pt x="3949" y="1295"/>
                  </a:cubicBezTo>
                  <a:cubicBezTo>
                    <a:pt x="3937" y="1298"/>
                    <a:pt x="3927" y="1299"/>
                    <a:pt x="3920" y="1296"/>
                  </a:cubicBezTo>
                  <a:cubicBezTo>
                    <a:pt x="3920" y="1296"/>
                    <a:pt x="3919" y="1296"/>
                    <a:pt x="3919" y="1296"/>
                  </a:cubicBezTo>
                  <a:cubicBezTo>
                    <a:pt x="3917" y="1299"/>
                    <a:pt x="3916" y="1302"/>
                    <a:pt x="3914" y="1305"/>
                  </a:cubicBezTo>
                  <a:cubicBezTo>
                    <a:pt x="3920" y="1309"/>
                    <a:pt x="3931" y="1313"/>
                    <a:pt x="3943" y="1313"/>
                  </a:cubicBezTo>
                  <a:lnTo>
                    <a:pt x="3947" y="1314"/>
                  </a:lnTo>
                  <a:close/>
                  <a:moveTo>
                    <a:pt x="3796" y="1066"/>
                  </a:moveTo>
                  <a:cubicBezTo>
                    <a:pt x="3796" y="1066"/>
                    <a:pt x="3792" y="1066"/>
                    <a:pt x="3792" y="1066"/>
                  </a:cubicBezTo>
                  <a:lnTo>
                    <a:pt x="3789" y="1066"/>
                  </a:lnTo>
                  <a:cubicBezTo>
                    <a:pt x="3785" y="1067"/>
                    <a:pt x="3781" y="1066"/>
                    <a:pt x="3777" y="1065"/>
                  </a:cubicBezTo>
                  <a:cubicBezTo>
                    <a:pt x="3777" y="1069"/>
                    <a:pt x="3779" y="1079"/>
                    <a:pt x="3779" y="1081"/>
                  </a:cubicBezTo>
                  <a:cubicBezTo>
                    <a:pt x="3784" y="1082"/>
                    <a:pt x="3789" y="1082"/>
                    <a:pt x="3793" y="1082"/>
                  </a:cubicBezTo>
                  <a:cubicBezTo>
                    <a:pt x="3793" y="1081"/>
                    <a:pt x="3795" y="1081"/>
                    <a:pt x="3795" y="1081"/>
                  </a:cubicBezTo>
                  <a:cubicBezTo>
                    <a:pt x="3795" y="1081"/>
                    <a:pt x="3796" y="1081"/>
                    <a:pt x="3796" y="1081"/>
                  </a:cubicBezTo>
                  <a:lnTo>
                    <a:pt x="3799" y="1080"/>
                  </a:lnTo>
                  <a:lnTo>
                    <a:pt x="3801" y="1079"/>
                  </a:lnTo>
                  <a:cubicBezTo>
                    <a:pt x="3801" y="1079"/>
                    <a:pt x="3805" y="1077"/>
                    <a:pt x="3806" y="1076"/>
                  </a:cubicBezTo>
                  <a:cubicBezTo>
                    <a:pt x="3806" y="1074"/>
                    <a:pt x="3805" y="1065"/>
                    <a:pt x="3804" y="1062"/>
                  </a:cubicBezTo>
                  <a:cubicBezTo>
                    <a:pt x="3802" y="1063"/>
                    <a:pt x="3799" y="1065"/>
                    <a:pt x="3799" y="1065"/>
                  </a:cubicBezTo>
                  <a:cubicBezTo>
                    <a:pt x="3799" y="1065"/>
                    <a:pt x="3796" y="1066"/>
                    <a:pt x="3796" y="1066"/>
                  </a:cubicBezTo>
                  <a:close/>
                  <a:moveTo>
                    <a:pt x="4043" y="1326"/>
                  </a:moveTo>
                  <a:cubicBezTo>
                    <a:pt x="4042" y="1324"/>
                    <a:pt x="4019" y="1276"/>
                    <a:pt x="4018" y="1273"/>
                  </a:cubicBezTo>
                  <a:cubicBezTo>
                    <a:pt x="4015" y="1275"/>
                    <a:pt x="4001" y="1284"/>
                    <a:pt x="4000" y="1284"/>
                  </a:cubicBezTo>
                  <a:cubicBezTo>
                    <a:pt x="4000" y="1285"/>
                    <a:pt x="4000" y="1285"/>
                    <a:pt x="4000" y="1285"/>
                  </a:cubicBezTo>
                  <a:cubicBezTo>
                    <a:pt x="4004" y="1288"/>
                    <a:pt x="4006" y="1292"/>
                    <a:pt x="4006" y="1297"/>
                  </a:cubicBezTo>
                  <a:cubicBezTo>
                    <a:pt x="4006" y="1297"/>
                    <a:pt x="4006" y="1297"/>
                    <a:pt x="4006" y="1297"/>
                  </a:cubicBezTo>
                  <a:cubicBezTo>
                    <a:pt x="4006" y="1309"/>
                    <a:pt x="3991" y="1319"/>
                    <a:pt x="3968" y="1323"/>
                  </a:cubicBezTo>
                  <a:cubicBezTo>
                    <a:pt x="3992" y="1324"/>
                    <a:pt x="4017" y="1325"/>
                    <a:pt x="4043" y="1327"/>
                  </a:cubicBezTo>
                  <a:cubicBezTo>
                    <a:pt x="4043" y="1326"/>
                    <a:pt x="4043" y="1326"/>
                    <a:pt x="4043" y="1326"/>
                  </a:cubicBezTo>
                  <a:close/>
                  <a:moveTo>
                    <a:pt x="3907" y="1313"/>
                  </a:moveTo>
                  <a:cubicBezTo>
                    <a:pt x="3906" y="1313"/>
                    <a:pt x="3905" y="1314"/>
                    <a:pt x="3905" y="1314"/>
                  </a:cubicBezTo>
                  <a:cubicBezTo>
                    <a:pt x="3905" y="1314"/>
                    <a:pt x="3905" y="1314"/>
                    <a:pt x="3904" y="1314"/>
                  </a:cubicBezTo>
                  <a:cubicBezTo>
                    <a:pt x="3904" y="1316"/>
                    <a:pt x="3904" y="1320"/>
                    <a:pt x="3904" y="1322"/>
                  </a:cubicBezTo>
                  <a:cubicBezTo>
                    <a:pt x="3904" y="1322"/>
                    <a:pt x="3918" y="1322"/>
                    <a:pt x="3929" y="1322"/>
                  </a:cubicBezTo>
                  <a:cubicBezTo>
                    <a:pt x="3920" y="1320"/>
                    <a:pt x="3912" y="1317"/>
                    <a:pt x="3907" y="1313"/>
                  </a:cubicBezTo>
                  <a:close/>
                  <a:moveTo>
                    <a:pt x="4123" y="1328"/>
                  </a:moveTo>
                  <a:cubicBezTo>
                    <a:pt x="4123" y="1327"/>
                    <a:pt x="4109" y="1301"/>
                    <a:pt x="4107" y="1299"/>
                  </a:cubicBezTo>
                  <a:cubicBezTo>
                    <a:pt x="4107" y="1299"/>
                    <a:pt x="4070" y="1322"/>
                    <a:pt x="4061" y="1328"/>
                  </a:cubicBezTo>
                  <a:cubicBezTo>
                    <a:pt x="4061" y="1328"/>
                    <a:pt x="4062" y="1328"/>
                    <a:pt x="4062" y="1328"/>
                  </a:cubicBezTo>
                  <a:lnTo>
                    <a:pt x="4123" y="1328"/>
                  </a:lnTo>
                  <a:close/>
                  <a:moveTo>
                    <a:pt x="3969" y="1242"/>
                  </a:moveTo>
                  <a:cubicBezTo>
                    <a:pt x="3969" y="1242"/>
                    <a:pt x="3968" y="1243"/>
                    <a:pt x="3969" y="1243"/>
                  </a:cubicBezTo>
                  <a:cubicBezTo>
                    <a:pt x="3969" y="1243"/>
                    <a:pt x="3966" y="1243"/>
                    <a:pt x="3966" y="1243"/>
                  </a:cubicBezTo>
                  <a:lnTo>
                    <a:pt x="3962" y="1245"/>
                  </a:lnTo>
                  <a:lnTo>
                    <a:pt x="3961" y="1245"/>
                  </a:lnTo>
                  <a:cubicBezTo>
                    <a:pt x="3961" y="1245"/>
                    <a:pt x="3959" y="1246"/>
                    <a:pt x="3959" y="1246"/>
                  </a:cubicBezTo>
                  <a:cubicBezTo>
                    <a:pt x="3959" y="1246"/>
                    <a:pt x="3957" y="1247"/>
                    <a:pt x="3957" y="1247"/>
                  </a:cubicBezTo>
                  <a:cubicBezTo>
                    <a:pt x="3947" y="1257"/>
                    <a:pt x="3935" y="1265"/>
                    <a:pt x="3925" y="1269"/>
                  </a:cubicBezTo>
                  <a:cubicBezTo>
                    <a:pt x="3925" y="1269"/>
                    <a:pt x="3925" y="1269"/>
                    <a:pt x="3925" y="1269"/>
                  </a:cubicBezTo>
                  <a:cubicBezTo>
                    <a:pt x="3924" y="1272"/>
                    <a:pt x="3923" y="1281"/>
                    <a:pt x="3923" y="1281"/>
                  </a:cubicBezTo>
                  <a:cubicBezTo>
                    <a:pt x="3923" y="1281"/>
                    <a:pt x="3922" y="1285"/>
                    <a:pt x="3922" y="1285"/>
                  </a:cubicBezTo>
                  <a:cubicBezTo>
                    <a:pt x="3922" y="1285"/>
                    <a:pt x="3922" y="1285"/>
                    <a:pt x="3922" y="1286"/>
                  </a:cubicBezTo>
                  <a:cubicBezTo>
                    <a:pt x="3922" y="1286"/>
                    <a:pt x="3923" y="1286"/>
                    <a:pt x="3923" y="1286"/>
                  </a:cubicBezTo>
                  <a:cubicBezTo>
                    <a:pt x="3929" y="1288"/>
                    <a:pt x="3939" y="1287"/>
                    <a:pt x="3950" y="1283"/>
                  </a:cubicBezTo>
                  <a:lnTo>
                    <a:pt x="3953" y="1282"/>
                  </a:lnTo>
                  <a:cubicBezTo>
                    <a:pt x="3953" y="1282"/>
                    <a:pt x="3956" y="1281"/>
                    <a:pt x="3956" y="1281"/>
                  </a:cubicBezTo>
                  <a:cubicBezTo>
                    <a:pt x="3956" y="1281"/>
                    <a:pt x="3957" y="1281"/>
                    <a:pt x="3957" y="1280"/>
                  </a:cubicBezTo>
                  <a:lnTo>
                    <a:pt x="3959" y="1279"/>
                  </a:lnTo>
                  <a:cubicBezTo>
                    <a:pt x="3959" y="1279"/>
                    <a:pt x="3960" y="1279"/>
                    <a:pt x="3960" y="1279"/>
                  </a:cubicBezTo>
                  <a:lnTo>
                    <a:pt x="3961" y="1279"/>
                  </a:lnTo>
                  <a:cubicBezTo>
                    <a:pt x="3961" y="1279"/>
                    <a:pt x="3964" y="1277"/>
                    <a:pt x="3964" y="1277"/>
                  </a:cubicBezTo>
                  <a:lnTo>
                    <a:pt x="3964" y="1277"/>
                  </a:lnTo>
                  <a:cubicBezTo>
                    <a:pt x="3964" y="1277"/>
                    <a:pt x="3965" y="1276"/>
                    <a:pt x="3965" y="1276"/>
                  </a:cubicBezTo>
                  <a:lnTo>
                    <a:pt x="3970" y="1274"/>
                  </a:lnTo>
                  <a:cubicBezTo>
                    <a:pt x="3982" y="1266"/>
                    <a:pt x="3992" y="1257"/>
                    <a:pt x="3994" y="1249"/>
                  </a:cubicBezTo>
                  <a:cubicBezTo>
                    <a:pt x="3995" y="1247"/>
                    <a:pt x="3995" y="1245"/>
                    <a:pt x="3994" y="1244"/>
                  </a:cubicBezTo>
                  <a:cubicBezTo>
                    <a:pt x="3993" y="1243"/>
                    <a:pt x="3992" y="1242"/>
                    <a:pt x="3990" y="1241"/>
                  </a:cubicBezTo>
                  <a:cubicBezTo>
                    <a:pt x="3987" y="1240"/>
                    <a:pt x="3984" y="1240"/>
                    <a:pt x="3980" y="1241"/>
                  </a:cubicBezTo>
                  <a:lnTo>
                    <a:pt x="3975" y="1241"/>
                  </a:lnTo>
                  <a:lnTo>
                    <a:pt x="3975" y="1241"/>
                  </a:lnTo>
                  <a:cubicBezTo>
                    <a:pt x="3975" y="1241"/>
                    <a:pt x="3973" y="1242"/>
                    <a:pt x="3973" y="1242"/>
                  </a:cubicBezTo>
                  <a:lnTo>
                    <a:pt x="3970" y="1242"/>
                  </a:lnTo>
                  <a:cubicBezTo>
                    <a:pt x="3970" y="1242"/>
                    <a:pt x="3969" y="1242"/>
                    <a:pt x="3969" y="1242"/>
                  </a:cubicBezTo>
                  <a:close/>
                  <a:moveTo>
                    <a:pt x="4040" y="1025"/>
                  </a:moveTo>
                  <a:cubicBezTo>
                    <a:pt x="4040" y="1025"/>
                    <a:pt x="4040" y="1025"/>
                    <a:pt x="4040" y="1026"/>
                  </a:cubicBezTo>
                  <a:cubicBezTo>
                    <a:pt x="4041" y="1027"/>
                    <a:pt x="4065" y="1072"/>
                    <a:pt x="4067" y="1075"/>
                  </a:cubicBezTo>
                  <a:cubicBezTo>
                    <a:pt x="4071" y="1073"/>
                    <a:pt x="4108" y="1048"/>
                    <a:pt x="4111" y="1046"/>
                  </a:cubicBezTo>
                  <a:cubicBezTo>
                    <a:pt x="4110" y="1043"/>
                    <a:pt x="4083" y="1000"/>
                    <a:pt x="4081" y="997"/>
                  </a:cubicBezTo>
                  <a:cubicBezTo>
                    <a:pt x="4078" y="999"/>
                    <a:pt x="4042" y="1024"/>
                    <a:pt x="4040" y="1025"/>
                  </a:cubicBezTo>
                  <a:close/>
                  <a:moveTo>
                    <a:pt x="3984" y="1277"/>
                  </a:moveTo>
                  <a:cubicBezTo>
                    <a:pt x="3986" y="1277"/>
                    <a:pt x="3988" y="1278"/>
                    <a:pt x="3990" y="1278"/>
                  </a:cubicBezTo>
                  <a:cubicBezTo>
                    <a:pt x="3991" y="1278"/>
                    <a:pt x="3994" y="1276"/>
                    <a:pt x="3994" y="1276"/>
                  </a:cubicBezTo>
                  <a:cubicBezTo>
                    <a:pt x="3994" y="1276"/>
                    <a:pt x="4011" y="1265"/>
                    <a:pt x="4013" y="1263"/>
                  </a:cubicBezTo>
                  <a:cubicBezTo>
                    <a:pt x="4012" y="1261"/>
                    <a:pt x="4006" y="1249"/>
                    <a:pt x="4005" y="1246"/>
                  </a:cubicBezTo>
                  <a:cubicBezTo>
                    <a:pt x="4005" y="1246"/>
                    <a:pt x="4005" y="1246"/>
                    <a:pt x="4005" y="1246"/>
                  </a:cubicBezTo>
                  <a:cubicBezTo>
                    <a:pt x="4005" y="1248"/>
                    <a:pt x="4005" y="1250"/>
                    <a:pt x="4004" y="1252"/>
                  </a:cubicBezTo>
                  <a:cubicBezTo>
                    <a:pt x="4002" y="1260"/>
                    <a:pt x="3995" y="1269"/>
                    <a:pt x="3984" y="1277"/>
                  </a:cubicBezTo>
                  <a:close/>
                  <a:moveTo>
                    <a:pt x="4115" y="974"/>
                  </a:moveTo>
                  <a:cubicBezTo>
                    <a:pt x="4115" y="974"/>
                    <a:pt x="4093" y="989"/>
                    <a:pt x="4090" y="991"/>
                  </a:cubicBezTo>
                  <a:cubicBezTo>
                    <a:pt x="4090" y="992"/>
                    <a:pt x="4118" y="1037"/>
                    <a:pt x="4120" y="1040"/>
                  </a:cubicBezTo>
                  <a:cubicBezTo>
                    <a:pt x="4124" y="1038"/>
                    <a:pt x="4161" y="1013"/>
                    <a:pt x="4161" y="1013"/>
                  </a:cubicBezTo>
                  <a:cubicBezTo>
                    <a:pt x="4160" y="1011"/>
                    <a:pt x="4130" y="968"/>
                    <a:pt x="4128" y="965"/>
                  </a:cubicBezTo>
                  <a:cubicBezTo>
                    <a:pt x="4127" y="966"/>
                    <a:pt x="4115" y="974"/>
                    <a:pt x="4115" y="974"/>
                  </a:cubicBezTo>
                  <a:close/>
                  <a:moveTo>
                    <a:pt x="4126" y="1049"/>
                  </a:moveTo>
                  <a:cubicBezTo>
                    <a:pt x="4128" y="1052"/>
                    <a:pt x="4151" y="1090"/>
                    <a:pt x="4153" y="1092"/>
                  </a:cubicBezTo>
                  <a:cubicBezTo>
                    <a:pt x="4153" y="1092"/>
                    <a:pt x="4193" y="1067"/>
                    <a:pt x="4196" y="1065"/>
                  </a:cubicBezTo>
                  <a:cubicBezTo>
                    <a:pt x="4194" y="1062"/>
                    <a:pt x="4170" y="1025"/>
                    <a:pt x="4167" y="1022"/>
                  </a:cubicBezTo>
                  <a:cubicBezTo>
                    <a:pt x="4165" y="1024"/>
                    <a:pt x="4128" y="1048"/>
                    <a:pt x="4126" y="1049"/>
                  </a:cubicBezTo>
                  <a:close/>
                  <a:moveTo>
                    <a:pt x="4222" y="1145"/>
                  </a:moveTo>
                  <a:cubicBezTo>
                    <a:pt x="4218" y="1147"/>
                    <a:pt x="4197" y="1161"/>
                    <a:pt x="4195" y="1162"/>
                  </a:cubicBezTo>
                  <a:cubicBezTo>
                    <a:pt x="4197" y="1164"/>
                    <a:pt x="4207" y="1181"/>
                    <a:pt x="4210" y="1185"/>
                  </a:cubicBezTo>
                  <a:cubicBezTo>
                    <a:pt x="4215" y="1171"/>
                    <a:pt x="4219" y="1158"/>
                    <a:pt x="4222" y="1145"/>
                  </a:cubicBezTo>
                  <a:close/>
                  <a:moveTo>
                    <a:pt x="4205" y="1198"/>
                  </a:moveTo>
                  <a:cubicBezTo>
                    <a:pt x="4204" y="1197"/>
                    <a:pt x="4188" y="1170"/>
                    <a:pt x="4186" y="1167"/>
                  </a:cubicBezTo>
                  <a:cubicBezTo>
                    <a:pt x="4184" y="1168"/>
                    <a:pt x="4138" y="1198"/>
                    <a:pt x="4136" y="1199"/>
                  </a:cubicBezTo>
                  <a:cubicBezTo>
                    <a:pt x="4136" y="1199"/>
                    <a:pt x="4140" y="1206"/>
                    <a:pt x="4140" y="1206"/>
                  </a:cubicBezTo>
                  <a:lnTo>
                    <a:pt x="4142" y="1210"/>
                  </a:lnTo>
                  <a:cubicBezTo>
                    <a:pt x="4142" y="1210"/>
                    <a:pt x="4162" y="1247"/>
                    <a:pt x="4164" y="1250"/>
                  </a:cubicBezTo>
                  <a:cubicBezTo>
                    <a:pt x="4167" y="1248"/>
                    <a:pt x="4190" y="1234"/>
                    <a:pt x="4191" y="1233"/>
                  </a:cubicBezTo>
                  <a:cubicBezTo>
                    <a:pt x="4196" y="1222"/>
                    <a:pt x="4201" y="1210"/>
                    <a:pt x="4205" y="1198"/>
                  </a:cubicBezTo>
                  <a:close/>
                  <a:moveTo>
                    <a:pt x="4182" y="1252"/>
                  </a:moveTo>
                  <a:cubicBezTo>
                    <a:pt x="4179" y="1254"/>
                    <a:pt x="4171" y="1259"/>
                    <a:pt x="4169" y="1260"/>
                  </a:cubicBezTo>
                  <a:cubicBezTo>
                    <a:pt x="4169" y="1260"/>
                    <a:pt x="4172" y="1265"/>
                    <a:pt x="4174" y="1269"/>
                  </a:cubicBezTo>
                  <a:cubicBezTo>
                    <a:pt x="4176" y="1265"/>
                    <a:pt x="4179" y="1258"/>
                    <a:pt x="4182" y="1252"/>
                  </a:cubicBezTo>
                  <a:close/>
                  <a:moveTo>
                    <a:pt x="3791" y="1040"/>
                  </a:moveTo>
                  <a:cubicBezTo>
                    <a:pt x="3791" y="1040"/>
                    <a:pt x="3790" y="1040"/>
                    <a:pt x="3789" y="1041"/>
                  </a:cubicBezTo>
                  <a:cubicBezTo>
                    <a:pt x="3789" y="1041"/>
                    <a:pt x="3787" y="1041"/>
                    <a:pt x="3787" y="1041"/>
                  </a:cubicBezTo>
                  <a:lnTo>
                    <a:pt x="3786" y="1041"/>
                  </a:lnTo>
                  <a:lnTo>
                    <a:pt x="3782" y="1041"/>
                  </a:lnTo>
                  <a:cubicBezTo>
                    <a:pt x="3779" y="1041"/>
                    <a:pt x="3776" y="1040"/>
                    <a:pt x="3773" y="1040"/>
                  </a:cubicBezTo>
                  <a:cubicBezTo>
                    <a:pt x="3773" y="1042"/>
                    <a:pt x="3775" y="1052"/>
                    <a:pt x="3775" y="1054"/>
                  </a:cubicBezTo>
                  <a:cubicBezTo>
                    <a:pt x="3779" y="1055"/>
                    <a:pt x="3783" y="1056"/>
                    <a:pt x="3787" y="1056"/>
                  </a:cubicBezTo>
                  <a:cubicBezTo>
                    <a:pt x="3787" y="1056"/>
                    <a:pt x="3790" y="1056"/>
                    <a:pt x="3791" y="1056"/>
                  </a:cubicBezTo>
                  <a:cubicBezTo>
                    <a:pt x="3791" y="1056"/>
                    <a:pt x="3793" y="1055"/>
                    <a:pt x="3793" y="1055"/>
                  </a:cubicBezTo>
                  <a:cubicBezTo>
                    <a:pt x="3793" y="1055"/>
                    <a:pt x="3794" y="1055"/>
                    <a:pt x="3794" y="1055"/>
                  </a:cubicBezTo>
                  <a:lnTo>
                    <a:pt x="3797" y="1054"/>
                  </a:lnTo>
                  <a:cubicBezTo>
                    <a:pt x="3799" y="1054"/>
                    <a:pt x="3801" y="1053"/>
                    <a:pt x="3803" y="1051"/>
                  </a:cubicBezTo>
                  <a:cubicBezTo>
                    <a:pt x="3803" y="1049"/>
                    <a:pt x="3802" y="1039"/>
                    <a:pt x="3802" y="1036"/>
                  </a:cubicBezTo>
                  <a:cubicBezTo>
                    <a:pt x="3799" y="1038"/>
                    <a:pt x="3797" y="1039"/>
                    <a:pt x="3794" y="1040"/>
                  </a:cubicBezTo>
                  <a:lnTo>
                    <a:pt x="3791" y="1040"/>
                  </a:lnTo>
                  <a:close/>
                  <a:moveTo>
                    <a:pt x="3770" y="963"/>
                  </a:moveTo>
                  <a:lnTo>
                    <a:pt x="3766" y="962"/>
                  </a:lnTo>
                  <a:lnTo>
                    <a:pt x="3762" y="961"/>
                  </a:lnTo>
                  <a:cubicBezTo>
                    <a:pt x="3762" y="961"/>
                    <a:pt x="3762" y="961"/>
                    <a:pt x="3762" y="961"/>
                  </a:cubicBezTo>
                  <a:cubicBezTo>
                    <a:pt x="3762" y="964"/>
                    <a:pt x="3763" y="974"/>
                    <a:pt x="3764" y="976"/>
                  </a:cubicBezTo>
                  <a:cubicBezTo>
                    <a:pt x="3765" y="976"/>
                    <a:pt x="3768" y="977"/>
                    <a:pt x="3768" y="977"/>
                  </a:cubicBezTo>
                  <a:lnTo>
                    <a:pt x="3772" y="978"/>
                  </a:lnTo>
                  <a:cubicBezTo>
                    <a:pt x="3772" y="978"/>
                    <a:pt x="3775" y="978"/>
                    <a:pt x="3775" y="978"/>
                  </a:cubicBezTo>
                  <a:cubicBezTo>
                    <a:pt x="3775" y="978"/>
                    <a:pt x="3776" y="978"/>
                    <a:pt x="3776" y="978"/>
                  </a:cubicBezTo>
                  <a:lnTo>
                    <a:pt x="3779" y="978"/>
                  </a:lnTo>
                  <a:lnTo>
                    <a:pt x="3781" y="978"/>
                  </a:lnTo>
                  <a:lnTo>
                    <a:pt x="3782" y="978"/>
                  </a:lnTo>
                  <a:lnTo>
                    <a:pt x="3782" y="978"/>
                  </a:lnTo>
                  <a:cubicBezTo>
                    <a:pt x="3787" y="978"/>
                    <a:pt x="3792" y="976"/>
                    <a:pt x="3797" y="973"/>
                  </a:cubicBezTo>
                  <a:cubicBezTo>
                    <a:pt x="3796" y="972"/>
                    <a:pt x="3796" y="959"/>
                    <a:pt x="3796" y="959"/>
                  </a:cubicBezTo>
                  <a:cubicBezTo>
                    <a:pt x="3788" y="962"/>
                    <a:pt x="3779" y="964"/>
                    <a:pt x="3770" y="963"/>
                  </a:cubicBezTo>
                  <a:close/>
                  <a:moveTo>
                    <a:pt x="3872" y="804"/>
                  </a:moveTo>
                  <a:cubicBezTo>
                    <a:pt x="3881" y="800"/>
                    <a:pt x="3890" y="798"/>
                    <a:pt x="3900" y="798"/>
                  </a:cubicBezTo>
                  <a:cubicBezTo>
                    <a:pt x="3907" y="798"/>
                    <a:pt x="3915" y="800"/>
                    <a:pt x="3922" y="802"/>
                  </a:cubicBezTo>
                  <a:cubicBezTo>
                    <a:pt x="3920" y="796"/>
                    <a:pt x="3907" y="747"/>
                    <a:pt x="3907" y="747"/>
                  </a:cubicBezTo>
                  <a:cubicBezTo>
                    <a:pt x="3907" y="747"/>
                    <a:pt x="3976" y="766"/>
                    <a:pt x="3981" y="767"/>
                  </a:cubicBezTo>
                  <a:lnTo>
                    <a:pt x="3981" y="709"/>
                  </a:lnTo>
                  <a:cubicBezTo>
                    <a:pt x="3976" y="710"/>
                    <a:pt x="3907" y="729"/>
                    <a:pt x="3907" y="729"/>
                  </a:cubicBezTo>
                  <a:cubicBezTo>
                    <a:pt x="3907" y="729"/>
                    <a:pt x="3925" y="662"/>
                    <a:pt x="3927" y="657"/>
                  </a:cubicBezTo>
                  <a:lnTo>
                    <a:pt x="3868" y="657"/>
                  </a:lnTo>
                  <a:cubicBezTo>
                    <a:pt x="3870" y="662"/>
                    <a:pt x="3887" y="727"/>
                    <a:pt x="3887" y="727"/>
                  </a:cubicBezTo>
                  <a:cubicBezTo>
                    <a:pt x="3887" y="727"/>
                    <a:pt x="3824" y="710"/>
                    <a:pt x="3819" y="709"/>
                  </a:cubicBezTo>
                  <a:lnTo>
                    <a:pt x="3819" y="767"/>
                  </a:lnTo>
                  <a:cubicBezTo>
                    <a:pt x="3824" y="766"/>
                    <a:pt x="3887" y="749"/>
                    <a:pt x="3887" y="749"/>
                  </a:cubicBezTo>
                  <a:cubicBezTo>
                    <a:pt x="3887" y="749"/>
                    <a:pt x="3874" y="798"/>
                    <a:pt x="3872" y="804"/>
                  </a:cubicBezTo>
                  <a:close/>
                  <a:moveTo>
                    <a:pt x="3927" y="1205"/>
                  </a:moveTo>
                  <a:cubicBezTo>
                    <a:pt x="3938" y="1194"/>
                    <a:pt x="3950" y="1187"/>
                    <a:pt x="3960" y="1183"/>
                  </a:cubicBezTo>
                  <a:cubicBezTo>
                    <a:pt x="3960" y="1183"/>
                    <a:pt x="3960" y="1182"/>
                    <a:pt x="3960" y="1182"/>
                  </a:cubicBezTo>
                  <a:cubicBezTo>
                    <a:pt x="3960" y="1182"/>
                    <a:pt x="3961" y="1180"/>
                    <a:pt x="3961" y="1180"/>
                  </a:cubicBezTo>
                  <a:lnTo>
                    <a:pt x="3968" y="1156"/>
                  </a:lnTo>
                  <a:lnTo>
                    <a:pt x="3974" y="1130"/>
                  </a:lnTo>
                  <a:lnTo>
                    <a:pt x="3978" y="1104"/>
                  </a:lnTo>
                  <a:lnTo>
                    <a:pt x="3982" y="1079"/>
                  </a:lnTo>
                  <a:lnTo>
                    <a:pt x="3985" y="1054"/>
                  </a:lnTo>
                  <a:lnTo>
                    <a:pt x="3988" y="1027"/>
                  </a:lnTo>
                  <a:lnTo>
                    <a:pt x="3990" y="1002"/>
                  </a:lnTo>
                  <a:lnTo>
                    <a:pt x="3992" y="976"/>
                  </a:lnTo>
                  <a:cubicBezTo>
                    <a:pt x="3992" y="976"/>
                    <a:pt x="3992" y="973"/>
                    <a:pt x="3993" y="972"/>
                  </a:cubicBezTo>
                  <a:lnTo>
                    <a:pt x="3959" y="972"/>
                  </a:lnTo>
                  <a:cubicBezTo>
                    <a:pt x="3959" y="975"/>
                    <a:pt x="3929" y="1194"/>
                    <a:pt x="3927" y="1205"/>
                  </a:cubicBezTo>
                  <a:close/>
                  <a:moveTo>
                    <a:pt x="3760" y="945"/>
                  </a:moveTo>
                  <a:cubicBezTo>
                    <a:pt x="3760" y="945"/>
                    <a:pt x="3760" y="948"/>
                    <a:pt x="3760" y="949"/>
                  </a:cubicBezTo>
                  <a:cubicBezTo>
                    <a:pt x="3761" y="949"/>
                    <a:pt x="3761" y="950"/>
                    <a:pt x="3762" y="950"/>
                  </a:cubicBezTo>
                  <a:lnTo>
                    <a:pt x="3765" y="951"/>
                  </a:lnTo>
                  <a:lnTo>
                    <a:pt x="3769" y="952"/>
                  </a:lnTo>
                  <a:cubicBezTo>
                    <a:pt x="3779" y="954"/>
                    <a:pt x="3788" y="952"/>
                    <a:pt x="3795" y="947"/>
                  </a:cubicBezTo>
                  <a:cubicBezTo>
                    <a:pt x="3795" y="946"/>
                    <a:pt x="3795" y="934"/>
                    <a:pt x="3795" y="933"/>
                  </a:cubicBezTo>
                  <a:cubicBezTo>
                    <a:pt x="3794" y="931"/>
                    <a:pt x="3790" y="922"/>
                    <a:pt x="3774" y="924"/>
                  </a:cubicBezTo>
                  <a:cubicBezTo>
                    <a:pt x="3767" y="924"/>
                    <a:pt x="3763" y="927"/>
                    <a:pt x="3760" y="933"/>
                  </a:cubicBezTo>
                  <a:cubicBezTo>
                    <a:pt x="3760" y="933"/>
                    <a:pt x="3759" y="936"/>
                    <a:pt x="3759" y="936"/>
                  </a:cubicBezTo>
                  <a:cubicBezTo>
                    <a:pt x="3759" y="936"/>
                    <a:pt x="3759" y="939"/>
                    <a:pt x="3759" y="939"/>
                  </a:cubicBezTo>
                  <a:lnTo>
                    <a:pt x="3759" y="939"/>
                  </a:lnTo>
                  <a:lnTo>
                    <a:pt x="3759" y="939"/>
                  </a:lnTo>
                  <a:cubicBezTo>
                    <a:pt x="3759" y="940"/>
                    <a:pt x="3759" y="942"/>
                    <a:pt x="3760" y="945"/>
                  </a:cubicBezTo>
                  <a:close/>
                  <a:moveTo>
                    <a:pt x="3809" y="1002"/>
                  </a:moveTo>
                  <a:lnTo>
                    <a:pt x="3811" y="1027"/>
                  </a:lnTo>
                  <a:lnTo>
                    <a:pt x="3814" y="1054"/>
                  </a:lnTo>
                  <a:lnTo>
                    <a:pt x="3817" y="1078"/>
                  </a:lnTo>
                  <a:lnTo>
                    <a:pt x="3821" y="1104"/>
                  </a:lnTo>
                  <a:lnTo>
                    <a:pt x="3826" y="1130"/>
                  </a:lnTo>
                  <a:lnTo>
                    <a:pt x="3832" y="1156"/>
                  </a:lnTo>
                  <a:lnTo>
                    <a:pt x="3838" y="1180"/>
                  </a:lnTo>
                  <a:cubicBezTo>
                    <a:pt x="3838" y="1180"/>
                    <a:pt x="3839" y="1183"/>
                    <a:pt x="3840" y="1183"/>
                  </a:cubicBezTo>
                  <a:cubicBezTo>
                    <a:pt x="3850" y="1187"/>
                    <a:pt x="3862" y="1195"/>
                    <a:pt x="3873" y="1205"/>
                  </a:cubicBezTo>
                  <a:cubicBezTo>
                    <a:pt x="3871" y="1194"/>
                    <a:pt x="3841" y="975"/>
                    <a:pt x="3841" y="972"/>
                  </a:cubicBezTo>
                  <a:lnTo>
                    <a:pt x="3807" y="972"/>
                  </a:lnTo>
                  <a:cubicBezTo>
                    <a:pt x="3807" y="974"/>
                    <a:pt x="3807" y="976"/>
                    <a:pt x="3807" y="976"/>
                  </a:cubicBezTo>
                  <a:lnTo>
                    <a:pt x="3809" y="1002"/>
                  </a:lnTo>
                  <a:close/>
                  <a:moveTo>
                    <a:pt x="3623" y="1016"/>
                  </a:moveTo>
                  <a:cubicBezTo>
                    <a:pt x="3620" y="1014"/>
                    <a:pt x="3594" y="997"/>
                    <a:pt x="3592" y="996"/>
                  </a:cubicBezTo>
                  <a:cubicBezTo>
                    <a:pt x="3590" y="998"/>
                    <a:pt x="3586" y="1002"/>
                    <a:pt x="3586" y="1002"/>
                  </a:cubicBezTo>
                  <a:cubicBezTo>
                    <a:pt x="3578" y="1012"/>
                    <a:pt x="3572" y="1026"/>
                    <a:pt x="3569" y="1043"/>
                  </a:cubicBezTo>
                  <a:cubicBezTo>
                    <a:pt x="3569" y="1043"/>
                    <a:pt x="3591" y="1057"/>
                    <a:pt x="3594" y="1059"/>
                  </a:cubicBezTo>
                  <a:cubicBezTo>
                    <a:pt x="3596" y="1057"/>
                    <a:pt x="3623" y="1017"/>
                    <a:pt x="3623" y="1016"/>
                  </a:cubicBezTo>
                  <a:close/>
                  <a:moveTo>
                    <a:pt x="3757" y="1010"/>
                  </a:moveTo>
                  <a:cubicBezTo>
                    <a:pt x="3757" y="1010"/>
                    <a:pt x="3757" y="1009"/>
                    <a:pt x="3757" y="1009"/>
                  </a:cubicBezTo>
                  <a:lnTo>
                    <a:pt x="3757" y="1006"/>
                  </a:lnTo>
                  <a:lnTo>
                    <a:pt x="3756" y="1001"/>
                  </a:lnTo>
                  <a:lnTo>
                    <a:pt x="3756" y="1001"/>
                  </a:lnTo>
                  <a:lnTo>
                    <a:pt x="3754" y="983"/>
                  </a:lnTo>
                  <a:lnTo>
                    <a:pt x="3750" y="954"/>
                  </a:lnTo>
                  <a:lnTo>
                    <a:pt x="3749" y="948"/>
                  </a:lnTo>
                  <a:cubicBezTo>
                    <a:pt x="3748" y="950"/>
                    <a:pt x="3725" y="987"/>
                    <a:pt x="3724" y="988"/>
                  </a:cubicBezTo>
                  <a:cubicBezTo>
                    <a:pt x="3725" y="988"/>
                    <a:pt x="3752" y="1007"/>
                    <a:pt x="3757" y="1010"/>
                  </a:cubicBezTo>
                  <a:close/>
                  <a:moveTo>
                    <a:pt x="3644" y="986"/>
                  </a:moveTo>
                  <a:cubicBezTo>
                    <a:pt x="3644" y="986"/>
                    <a:pt x="3661" y="961"/>
                    <a:pt x="3662" y="959"/>
                  </a:cubicBezTo>
                  <a:cubicBezTo>
                    <a:pt x="3662" y="958"/>
                    <a:pt x="3657" y="955"/>
                    <a:pt x="3655" y="954"/>
                  </a:cubicBezTo>
                  <a:cubicBezTo>
                    <a:pt x="3634" y="962"/>
                    <a:pt x="3616" y="973"/>
                    <a:pt x="3600" y="988"/>
                  </a:cubicBezTo>
                  <a:cubicBezTo>
                    <a:pt x="3602" y="989"/>
                    <a:pt x="3629" y="1007"/>
                    <a:pt x="3629" y="1008"/>
                  </a:cubicBezTo>
                  <a:cubicBezTo>
                    <a:pt x="3631" y="1005"/>
                    <a:pt x="3644" y="986"/>
                    <a:pt x="3644" y="986"/>
                  </a:cubicBezTo>
                  <a:close/>
                  <a:moveTo>
                    <a:pt x="3720" y="975"/>
                  </a:moveTo>
                  <a:cubicBezTo>
                    <a:pt x="3720" y="975"/>
                    <a:pt x="3739" y="945"/>
                    <a:pt x="3742" y="940"/>
                  </a:cubicBezTo>
                  <a:cubicBezTo>
                    <a:pt x="3728" y="939"/>
                    <a:pt x="3708" y="940"/>
                    <a:pt x="3685" y="945"/>
                  </a:cubicBezTo>
                  <a:cubicBezTo>
                    <a:pt x="3684" y="946"/>
                    <a:pt x="3678" y="955"/>
                    <a:pt x="3677" y="956"/>
                  </a:cubicBezTo>
                  <a:cubicBezTo>
                    <a:pt x="3680" y="958"/>
                    <a:pt x="3716" y="982"/>
                    <a:pt x="3716" y="982"/>
                  </a:cubicBezTo>
                  <a:cubicBezTo>
                    <a:pt x="3717" y="980"/>
                    <a:pt x="3720" y="975"/>
                    <a:pt x="3720" y="975"/>
                  </a:cubicBezTo>
                  <a:close/>
                  <a:moveTo>
                    <a:pt x="3669" y="950"/>
                  </a:moveTo>
                  <a:cubicBezTo>
                    <a:pt x="3668" y="950"/>
                    <a:pt x="3668" y="950"/>
                    <a:pt x="3668" y="950"/>
                  </a:cubicBezTo>
                  <a:cubicBezTo>
                    <a:pt x="3668" y="950"/>
                    <a:pt x="3668" y="950"/>
                    <a:pt x="3668" y="950"/>
                  </a:cubicBezTo>
                  <a:cubicBezTo>
                    <a:pt x="3669" y="950"/>
                    <a:pt x="3669" y="950"/>
                    <a:pt x="3669" y="950"/>
                  </a:cubicBezTo>
                  <a:close/>
                  <a:moveTo>
                    <a:pt x="3780" y="989"/>
                  </a:moveTo>
                  <a:cubicBezTo>
                    <a:pt x="3780" y="989"/>
                    <a:pt x="3777" y="989"/>
                    <a:pt x="3776" y="989"/>
                  </a:cubicBezTo>
                  <a:lnTo>
                    <a:pt x="3773" y="989"/>
                  </a:lnTo>
                  <a:lnTo>
                    <a:pt x="3769" y="989"/>
                  </a:lnTo>
                  <a:cubicBezTo>
                    <a:pt x="3769" y="989"/>
                    <a:pt x="3767" y="988"/>
                    <a:pt x="3765" y="988"/>
                  </a:cubicBezTo>
                  <a:cubicBezTo>
                    <a:pt x="3766" y="991"/>
                    <a:pt x="3767" y="1000"/>
                    <a:pt x="3767" y="1002"/>
                  </a:cubicBezTo>
                  <a:cubicBezTo>
                    <a:pt x="3769" y="1002"/>
                    <a:pt x="3774" y="1004"/>
                    <a:pt x="3774" y="1004"/>
                  </a:cubicBezTo>
                  <a:cubicBezTo>
                    <a:pt x="3774" y="1004"/>
                    <a:pt x="3777" y="1004"/>
                    <a:pt x="3777" y="1004"/>
                  </a:cubicBezTo>
                  <a:lnTo>
                    <a:pt x="3781" y="1004"/>
                  </a:lnTo>
                  <a:lnTo>
                    <a:pt x="3783" y="1004"/>
                  </a:lnTo>
                  <a:lnTo>
                    <a:pt x="3784" y="1004"/>
                  </a:lnTo>
                  <a:lnTo>
                    <a:pt x="3787" y="1004"/>
                  </a:lnTo>
                  <a:cubicBezTo>
                    <a:pt x="3791" y="1003"/>
                    <a:pt x="3795" y="1002"/>
                    <a:pt x="3798" y="1000"/>
                  </a:cubicBezTo>
                  <a:cubicBezTo>
                    <a:pt x="3798" y="999"/>
                    <a:pt x="3798" y="989"/>
                    <a:pt x="3797" y="985"/>
                  </a:cubicBezTo>
                  <a:cubicBezTo>
                    <a:pt x="3793" y="987"/>
                    <a:pt x="3788" y="989"/>
                    <a:pt x="3784" y="989"/>
                  </a:cubicBezTo>
                  <a:cubicBezTo>
                    <a:pt x="3784" y="989"/>
                    <a:pt x="3780" y="989"/>
                    <a:pt x="3780" y="989"/>
                  </a:cubicBezTo>
                  <a:close/>
                  <a:moveTo>
                    <a:pt x="3603" y="1065"/>
                  </a:moveTo>
                  <a:cubicBezTo>
                    <a:pt x="3607" y="1067"/>
                    <a:pt x="3646" y="1092"/>
                    <a:pt x="3647" y="1092"/>
                  </a:cubicBezTo>
                  <a:cubicBezTo>
                    <a:pt x="3649" y="1089"/>
                    <a:pt x="3672" y="1053"/>
                    <a:pt x="3674" y="1050"/>
                  </a:cubicBezTo>
                  <a:cubicBezTo>
                    <a:pt x="3672" y="1048"/>
                    <a:pt x="3635" y="1024"/>
                    <a:pt x="3632" y="1022"/>
                  </a:cubicBezTo>
                  <a:cubicBezTo>
                    <a:pt x="3630" y="1025"/>
                    <a:pt x="3605" y="1062"/>
                    <a:pt x="3603" y="1065"/>
                  </a:cubicBezTo>
                  <a:close/>
                  <a:moveTo>
                    <a:pt x="3579" y="1101"/>
                  </a:moveTo>
                  <a:cubicBezTo>
                    <a:pt x="3579" y="1101"/>
                    <a:pt x="3571" y="1112"/>
                    <a:pt x="3571" y="1113"/>
                  </a:cubicBezTo>
                  <a:cubicBezTo>
                    <a:pt x="3571" y="1114"/>
                    <a:pt x="3574" y="1128"/>
                    <a:pt x="3574" y="1130"/>
                  </a:cubicBezTo>
                  <a:cubicBezTo>
                    <a:pt x="3575" y="1130"/>
                    <a:pt x="3607" y="1150"/>
                    <a:pt x="3610" y="1152"/>
                  </a:cubicBezTo>
                  <a:cubicBezTo>
                    <a:pt x="3612" y="1149"/>
                    <a:pt x="3642" y="1102"/>
                    <a:pt x="3642" y="1102"/>
                  </a:cubicBezTo>
                  <a:cubicBezTo>
                    <a:pt x="3640" y="1100"/>
                    <a:pt x="3598" y="1074"/>
                    <a:pt x="3597" y="1074"/>
                  </a:cubicBezTo>
                  <a:cubicBezTo>
                    <a:pt x="3595" y="1077"/>
                    <a:pt x="3579" y="1101"/>
                    <a:pt x="3579" y="1101"/>
                  </a:cubicBezTo>
                  <a:close/>
                  <a:moveTo>
                    <a:pt x="3679" y="1040"/>
                  </a:moveTo>
                  <a:cubicBezTo>
                    <a:pt x="3683" y="1034"/>
                    <a:pt x="3709" y="993"/>
                    <a:pt x="3710" y="991"/>
                  </a:cubicBezTo>
                  <a:cubicBezTo>
                    <a:pt x="3707" y="989"/>
                    <a:pt x="3673" y="966"/>
                    <a:pt x="3671" y="965"/>
                  </a:cubicBezTo>
                  <a:cubicBezTo>
                    <a:pt x="3669" y="968"/>
                    <a:pt x="3640" y="1010"/>
                    <a:pt x="3638" y="1013"/>
                  </a:cubicBezTo>
                  <a:cubicBezTo>
                    <a:pt x="3638" y="1014"/>
                    <a:pt x="3676" y="1038"/>
                    <a:pt x="3679" y="1040"/>
                  </a:cubicBezTo>
                  <a:close/>
                  <a:moveTo>
                    <a:pt x="3719" y="997"/>
                  </a:moveTo>
                  <a:cubicBezTo>
                    <a:pt x="3717" y="1000"/>
                    <a:pt x="3690" y="1043"/>
                    <a:pt x="3688" y="1046"/>
                  </a:cubicBezTo>
                  <a:cubicBezTo>
                    <a:pt x="3691" y="1048"/>
                    <a:pt x="3729" y="1073"/>
                    <a:pt x="3732" y="1075"/>
                  </a:cubicBezTo>
                  <a:cubicBezTo>
                    <a:pt x="3734" y="1072"/>
                    <a:pt x="3759" y="1027"/>
                    <a:pt x="3760" y="1026"/>
                  </a:cubicBezTo>
                  <a:cubicBezTo>
                    <a:pt x="3760" y="1025"/>
                    <a:pt x="3760" y="1025"/>
                    <a:pt x="3759" y="1025"/>
                  </a:cubicBezTo>
                  <a:cubicBezTo>
                    <a:pt x="3758" y="1024"/>
                    <a:pt x="3722" y="999"/>
                    <a:pt x="3719" y="997"/>
                  </a:cubicBezTo>
                  <a:close/>
                  <a:moveTo>
                    <a:pt x="3785" y="1015"/>
                  </a:moveTo>
                  <a:cubicBezTo>
                    <a:pt x="3785" y="1015"/>
                    <a:pt x="3783" y="1015"/>
                    <a:pt x="3783" y="1015"/>
                  </a:cubicBezTo>
                  <a:lnTo>
                    <a:pt x="3782" y="1015"/>
                  </a:lnTo>
                  <a:lnTo>
                    <a:pt x="3779" y="1015"/>
                  </a:lnTo>
                  <a:lnTo>
                    <a:pt x="3776" y="1015"/>
                  </a:lnTo>
                  <a:cubicBezTo>
                    <a:pt x="3776" y="1015"/>
                    <a:pt x="3773" y="1014"/>
                    <a:pt x="3773" y="1014"/>
                  </a:cubicBezTo>
                  <a:cubicBezTo>
                    <a:pt x="3773" y="1014"/>
                    <a:pt x="3769" y="1014"/>
                    <a:pt x="3769" y="1014"/>
                  </a:cubicBezTo>
                  <a:cubicBezTo>
                    <a:pt x="3769" y="1014"/>
                    <a:pt x="3769" y="1014"/>
                    <a:pt x="3769" y="1014"/>
                  </a:cubicBezTo>
                  <a:cubicBezTo>
                    <a:pt x="3769" y="1014"/>
                    <a:pt x="3769" y="1018"/>
                    <a:pt x="3769" y="1018"/>
                  </a:cubicBezTo>
                  <a:cubicBezTo>
                    <a:pt x="3769" y="1018"/>
                    <a:pt x="3771" y="1028"/>
                    <a:pt x="3771" y="1029"/>
                  </a:cubicBezTo>
                  <a:cubicBezTo>
                    <a:pt x="3772" y="1029"/>
                    <a:pt x="3773" y="1029"/>
                    <a:pt x="3773" y="1029"/>
                  </a:cubicBezTo>
                  <a:lnTo>
                    <a:pt x="3780" y="1030"/>
                  </a:lnTo>
                  <a:cubicBezTo>
                    <a:pt x="3780" y="1030"/>
                    <a:pt x="3784" y="1030"/>
                    <a:pt x="3784" y="1030"/>
                  </a:cubicBezTo>
                  <a:cubicBezTo>
                    <a:pt x="3784" y="1030"/>
                    <a:pt x="3785" y="1030"/>
                    <a:pt x="3785" y="1030"/>
                  </a:cubicBezTo>
                  <a:lnTo>
                    <a:pt x="3787" y="1030"/>
                  </a:lnTo>
                  <a:cubicBezTo>
                    <a:pt x="3787" y="1030"/>
                    <a:pt x="3789" y="1030"/>
                    <a:pt x="3789" y="1030"/>
                  </a:cubicBezTo>
                  <a:lnTo>
                    <a:pt x="3792" y="1029"/>
                  </a:lnTo>
                  <a:cubicBezTo>
                    <a:pt x="3795" y="1028"/>
                    <a:pt x="3798" y="1027"/>
                    <a:pt x="3800" y="1025"/>
                  </a:cubicBezTo>
                  <a:cubicBezTo>
                    <a:pt x="3800" y="1023"/>
                    <a:pt x="3800" y="1014"/>
                    <a:pt x="3799" y="1011"/>
                  </a:cubicBezTo>
                  <a:cubicBezTo>
                    <a:pt x="3796" y="1013"/>
                    <a:pt x="3792" y="1014"/>
                    <a:pt x="3789" y="1015"/>
                  </a:cubicBezTo>
                  <a:lnTo>
                    <a:pt x="3785" y="1015"/>
                  </a:lnTo>
                  <a:close/>
                  <a:moveTo>
                    <a:pt x="4132" y="950"/>
                  </a:move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2" y="950"/>
                  </a:cubicBezTo>
                  <a:close/>
                  <a:moveTo>
                    <a:pt x="4031" y="952"/>
                  </a:moveTo>
                  <a:lnTo>
                    <a:pt x="4035" y="951"/>
                  </a:lnTo>
                  <a:lnTo>
                    <a:pt x="4038" y="950"/>
                  </a:lnTo>
                  <a:cubicBezTo>
                    <a:pt x="4038" y="950"/>
                    <a:pt x="4039" y="949"/>
                    <a:pt x="4039" y="949"/>
                  </a:cubicBezTo>
                  <a:cubicBezTo>
                    <a:pt x="4040" y="947"/>
                    <a:pt x="4041" y="939"/>
                    <a:pt x="4041" y="939"/>
                  </a:cubicBezTo>
                  <a:lnTo>
                    <a:pt x="4041" y="939"/>
                  </a:lnTo>
                  <a:lnTo>
                    <a:pt x="4040" y="936"/>
                  </a:lnTo>
                  <a:lnTo>
                    <a:pt x="4039" y="933"/>
                  </a:lnTo>
                  <a:cubicBezTo>
                    <a:pt x="4037" y="927"/>
                    <a:pt x="4032" y="924"/>
                    <a:pt x="4025" y="924"/>
                  </a:cubicBezTo>
                  <a:cubicBezTo>
                    <a:pt x="4010" y="922"/>
                    <a:pt x="4006" y="931"/>
                    <a:pt x="4005" y="933"/>
                  </a:cubicBezTo>
                  <a:cubicBezTo>
                    <a:pt x="4005" y="934"/>
                    <a:pt x="4005" y="945"/>
                    <a:pt x="4005" y="947"/>
                  </a:cubicBezTo>
                  <a:cubicBezTo>
                    <a:pt x="4012" y="952"/>
                    <a:pt x="4021" y="954"/>
                    <a:pt x="4031" y="952"/>
                  </a:cubicBezTo>
                  <a:close/>
                  <a:moveTo>
                    <a:pt x="4018" y="978"/>
                  </a:moveTo>
                  <a:lnTo>
                    <a:pt x="4021" y="978"/>
                  </a:lnTo>
                  <a:cubicBezTo>
                    <a:pt x="4021" y="978"/>
                    <a:pt x="4024" y="978"/>
                    <a:pt x="4024" y="978"/>
                  </a:cubicBezTo>
                  <a:cubicBezTo>
                    <a:pt x="4024" y="978"/>
                    <a:pt x="4025" y="978"/>
                    <a:pt x="4025" y="978"/>
                  </a:cubicBezTo>
                  <a:lnTo>
                    <a:pt x="4028" y="978"/>
                  </a:lnTo>
                  <a:lnTo>
                    <a:pt x="4032" y="977"/>
                  </a:lnTo>
                  <a:cubicBezTo>
                    <a:pt x="4032" y="977"/>
                    <a:pt x="4035" y="976"/>
                    <a:pt x="4036" y="976"/>
                  </a:cubicBezTo>
                  <a:cubicBezTo>
                    <a:pt x="4036" y="974"/>
                    <a:pt x="4038" y="963"/>
                    <a:pt x="4038" y="961"/>
                  </a:cubicBezTo>
                  <a:cubicBezTo>
                    <a:pt x="4038" y="961"/>
                    <a:pt x="4038" y="961"/>
                    <a:pt x="4038" y="961"/>
                  </a:cubicBezTo>
                  <a:lnTo>
                    <a:pt x="4034" y="962"/>
                  </a:lnTo>
                  <a:lnTo>
                    <a:pt x="4030" y="963"/>
                  </a:lnTo>
                  <a:cubicBezTo>
                    <a:pt x="4021" y="964"/>
                    <a:pt x="4012" y="962"/>
                    <a:pt x="4004" y="959"/>
                  </a:cubicBezTo>
                  <a:cubicBezTo>
                    <a:pt x="4004" y="960"/>
                    <a:pt x="4003" y="973"/>
                    <a:pt x="4003" y="973"/>
                  </a:cubicBezTo>
                  <a:cubicBezTo>
                    <a:pt x="4008" y="976"/>
                    <a:pt x="4012" y="978"/>
                    <a:pt x="4018" y="978"/>
                  </a:cubicBezTo>
                  <a:close/>
                  <a:moveTo>
                    <a:pt x="4016" y="1004"/>
                  </a:moveTo>
                  <a:lnTo>
                    <a:pt x="4016" y="1004"/>
                  </a:lnTo>
                  <a:lnTo>
                    <a:pt x="4019" y="1004"/>
                  </a:lnTo>
                  <a:lnTo>
                    <a:pt x="4022" y="1004"/>
                  </a:lnTo>
                  <a:cubicBezTo>
                    <a:pt x="4022" y="1004"/>
                    <a:pt x="4023" y="1004"/>
                    <a:pt x="4023" y="1004"/>
                  </a:cubicBezTo>
                  <a:lnTo>
                    <a:pt x="4026" y="1004"/>
                  </a:lnTo>
                  <a:cubicBezTo>
                    <a:pt x="4026" y="1004"/>
                    <a:pt x="4031" y="1002"/>
                    <a:pt x="4033" y="1002"/>
                  </a:cubicBezTo>
                  <a:cubicBezTo>
                    <a:pt x="4033" y="1000"/>
                    <a:pt x="4034" y="991"/>
                    <a:pt x="4035" y="988"/>
                  </a:cubicBezTo>
                  <a:cubicBezTo>
                    <a:pt x="4033" y="988"/>
                    <a:pt x="4031" y="989"/>
                    <a:pt x="4031" y="989"/>
                  </a:cubicBezTo>
                  <a:cubicBezTo>
                    <a:pt x="4031" y="989"/>
                    <a:pt x="4027" y="989"/>
                    <a:pt x="4027" y="989"/>
                  </a:cubicBezTo>
                  <a:cubicBezTo>
                    <a:pt x="4027" y="989"/>
                    <a:pt x="4023" y="989"/>
                    <a:pt x="4023" y="989"/>
                  </a:cubicBezTo>
                  <a:cubicBezTo>
                    <a:pt x="4023" y="989"/>
                    <a:pt x="4020" y="989"/>
                    <a:pt x="4020" y="989"/>
                  </a:cubicBezTo>
                  <a:lnTo>
                    <a:pt x="4016" y="989"/>
                  </a:lnTo>
                  <a:cubicBezTo>
                    <a:pt x="4011" y="989"/>
                    <a:pt x="4007" y="987"/>
                    <a:pt x="4002" y="985"/>
                  </a:cubicBezTo>
                  <a:cubicBezTo>
                    <a:pt x="4002" y="989"/>
                    <a:pt x="4002" y="998"/>
                    <a:pt x="4001" y="1000"/>
                  </a:cubicBezTo>
                  <a:cubicBezTo>
                    <a:pt x="4005" y="1002"/>
                    <a:pt x="4009" y="1003"/>
                    <a:pt x="4013" y="1004"/>
                  </a:cubicBezTo>
                  <a:lnTo>
                    <a:pt x="4016" y="1004"/>
                  </a:lnTo>
                  <a:close/>
                  <a:moveTo>
                    <a:pt x="4205" y="1059"/>
                  </a:moveTo>
                  <a:cubicBezTo>
                    <a:pt x="4208" y="1057"/>
                    <a:pt x="4229" y="1044"/>
                    <a:pt x="4231" y="1043"/>
                  </a:cubicBezTo>
                  <a:cubicBezTo>
                    <a:pt x="4228" y="1026"/>
                    <a:pt x="4222" y="1012"/>
                    <a:pt x="4213" y="1002"/>
                  </a:cubicBezTo>
                  <a:cubicBezTo>
                    <a:pt x="4213" y="1002"/>
                    <a:pt x="4209" y="998"/>
                    <a:pt x="4208" y="996"/>
                  </a:cubicBezTo>
                  <a:cubicBezTo>
                    <a:pt x="4208" y="996"/>
                    <a:pt x="4180" y="1014"/>
                    <a:pt x="4176" y="1016"/>
                  </a:cubicBezTo>
                  <a:cubicBezTo>
                    <a:pt x="4179" y="1020"/>
                    <a:pt x="4205" y="1058"/>
                    <a:pt x="4205" y="1059"/>
                  </a:cubicBezTo>
                  <a:close/>
                  <a:moveTo>
                    <a:pt x="4122" y="956"/>
                  </a:moveTo>
                  <a:cubicBezTo>
                    <a:pt x="4121" y="954"/>
                    <a:pt x="4115" y="946"/>
                    <a:pt x="4115" y="945"/>
                  </a:cubicBezTo>
                  <a:cubicBezTo>
                    <a:pt x="4092" y="940"/>
                    <a:pt x="4072" y="939"/>
                    <a:pt x="4058" y="940"/>
                  </a:cubicBezTo>
                  <a:cubicBezTo>
                    <a:pt x="4061" y="944"/>
                    <a:pt x="4083" y="980"/>
                    <a:pt x="4084" y="982"/>
                  </a:cubicBezTo>
                  <a:cubicBezTo>
                    <a:pt x="4086" y="980"/>
                    <a:pt x="4120" y="958"/>
                    <a:pt x="4122" y="956"/>
                  </a:cubicBezTo>
                  <a:close/>
                  <a:moveTo>
                    <a:pt x="4050" y="948"/>
                  </a:moveTo>
                  <a:cubicBezTo>
                    <a:pt x="4050" y="948"/>
                    <a:pt x="4050" y="948"/>
                    <a:pt x="4050" y="948"/>
                  </a:cubicBezTo>
                  <a:lnTo>
                    <a:pt x="4050" y="954"/>
                  </a:lnTo>
                  <a:cubicBezTo>
                    <a:pt x="4050" y="954"/>
                    <a:pt x="4049" y="956"/>
                    <a:pt x="4049" y="956"/>
                  </a:cubicBezTo>
                  <a:lnTo>
                    <a:pt x="4047" y="975"/>
                  </a:lnTo>
                  <a:lnTo>
                    <a:pt x="4046" y="981"/>
                  </a:lnTo>
                  <a:lnTo>
                    <a:pt x="4044" y="1001"/>
                  </a:lnTo>
                  <a:cubicBezTo>
                    <a:pt x="4044" y="1001"/>
                    <a:pt x="4042" y="1010"/>
                    <a:pt x="4042" y="1010"/>
                  </a:cubicBezTo>
                  <a:cubicBezTo>
                    <a:pt x="4044" y="1009"/>
                    <a:pt x="4072" y="990"/>
                    <a:pt x="4075" y="988"/>
                  </a:cubicBezTo>
                  <a:cubicBezTo>
                    <a:pt x="4074" y="985"/>
                    <a:pt x="4055" y="956"/>
                    <a:pt x="4050" y="948"/>
                  </a:cubicBezTo>
                  <a:close/>
                  <a:moveTo>
                    <a:pt x="3810" y="1196"/>
                  </a:moveTo>
                  <a:lnTo>
                    <a:pt x="3809" y="1196"/>
                  </a:lnTo>
                  <a:cubicBezTo>
                    <a:pt x="3809" y="1196"/>
                    <a:pt x="3808" y="1196"/>
                    <a:pt x="3808" y="1196"/>
                  </a:cubicBezTo>
                  <a:cubicBezTo>
                    <a:pt x="3809" y="1197"/>
                    <a:pt x="3809" y="1199"/>
                    <a:pt x="3809" y="1199"/>
                  </a:cubicBezTo>
                  <a:cubicBezTo>
                    <a:pt x="3809" y="1199"/>
                    <a:pt x="3811" y="1203"/>
                    <a:pt x="3811" y="1203"/>
                  </a:cubicBezTo>
                  <a:cubicBezTo>
                    <a:pt x="3811" y="1203"/>
                    <a:pt x="3811" y="1204"/>
                    <a:pt x="3811" y="1204"/>
                  </a:cubicBezTo>
                  <a:cubicBezTo>
                    <a:pt x="3811" y="1204"/>
                    <a:pt x="3812" y="1207"/>
                    <a:pt x="3812" y="1207"/>
                  </a:cubicBezTo>
                  <a:cubicBezTo>
                    <a:pt x="3817" y="1217"/>
                    <a:pt x="3821" y="1225"/>
                    <a:pt x="3825" y="1230"/>
                  </a:cubicBezTo>
                  <a:cubicBezTo>
                    <a:pt x="3826" y="1230"/>
                    <a:pt x="3826" y="1231"/>
                    <a:pt x="3826" y="1231"/>
                  </a:cubicBezTo>
                  <a:cubicBezTo>
                    <a:pt x="3826" y="1231"/>
                    <a:pt x="3827" y="1231"/>
                    <a:pt x="3827" y="1231"/>
                  </a:cubicBezTo>
                  <a:cubicBezTo>
                    <a:pt x="3827" y="1231"/>
                    <a:pt x="3827" y="1230"/>
                    <a:pt x="3827" y="1230"/>
                  </a:cubicBezTo>
                  <a:lnTo>
                    <a:pt x="3822" y="1224"/>
                  </a:lnTo>
                  <a:cubicBezTo>
                    <a:pt x="3819" y="1219"/>
                    <a:pt x="3817" y="1214"/>
                    <a:pt x="3815" y="1210"/>
                  </a:cubicBezTo>
                  <a:cubicBezTo>
                    <a:pt x="3815" y="1210"/>
                    <a:pt x="3813" y="1205"/>
                    <a:pt x="3813" y="1205"/>
                  </a:cubicBezTo>
                  <a:lnTo>
                    <a:pt x="3812" y="1200"/>
                  </a:lnTo>
                  <a:lnTo>
                    <a:pt x="3812" y="1200"/>
                  </a:lnTo>
                  <a:cubicBezTo>
                    <a:pt x="3812" y="1200"/>
                    <a:pt x="3812" y="1197"/>
                    <a:pt x="3812" y="1196"/>
                  </a:cubicBezTo>
                  <a:cubicBezTo>
                    <a:pt x="3811" y="1196"/>
                    <a:pt x="3810" y="1196"/>
                    <a:pt x="3810" y="1196"/>
                  </a:cubicBezTo>
                  <a:close/>
                  <a:moveTo>
                    <a:pt x="3590" y="1185"/>
                  </a:moveTo>
                  <a:cubicBezTo>
                    <a:pt x="3593" y="1181"/>
                    <a:pt x="3604" y="1162"/>
                    <a:pt x="3604" y="1162"/>
                  </a:cubicBezTo>
                  <a:cubicBezTo>
                    <a:pt x="3602" y="1160"/>
                    <a:pt x="3581" y="1147"/>
                    <a:pt x="3578" y="1145"/>
                  </a:cubicBezTo>
                  <a:cubicBezTo>
                    <a:pt x="3581" y="1158"/>
                    <a:pt x="3585" y="1171"/>
                    <a:pt x="3590" y="1185"/>
                  </a:cubicBezTo>
                  <a:close/>
                  <a:moveTo>
                    <a:pt x="3664" y="1199"/>
                  </a:moveTo>
                  <a:cubicBezTo>
                    <a:pt x="3661" y="1197"/>
                    <a:pt x="3615" y="1169"/>
                    <a:pt x="3613" y="1167"/>
                  </a:cubicBezTo>
                  <a:cubicBezTo>
                    <a:pt x="3612" y="1169"/>
                    <a:pt x="3595" y="1196"/>
                    <a:pt x="3594" y="1198"/>
                  </a:cubicBezTo>
                  <a:cubicBezTo>
                    <a:pt x="3595" y="1200"/>
                    <a:pt x="3608" y="1232"/>
                    <a:pt x="3609" y="1233"/>
                  </a:cubicBezTo>
                  <a:cubicBezTo>
                    <a:pt x="3610" y="1234"/>
                    <a:pt x="3633" y="1248"/>
                    <a:pt x="3636" y="1250"/>
                  </a:cubicBezTo>
                  <a:cubicBezTo>
                    <a:pt x="3638" y="1247"/>
                    <a:pt x="3663" y="1201"/>
                    <a:pt x="3664" y="1199"/>
                  </a:cubicBezTo>
                  <a:close/>
                  <a:moveTo>
                    <a:pt x="3952" y="948"/>
                  </a:moveTo>
                  <a:cubicBezTo>
                    <a:pt x="3951" y="947"/>
                    <a:pt x="3939" y="934"/>
                    <a:pt x="3938" y="932"/>
                  </a:cubicBezTo>
                  <a:cubicBezTo>
                    <a:pt x="3931" y="936"/>
                    <a:pt x="3923" y="939"/>
                    <a:pt x="3915" y="941"/>
                  </a:cubicBezTo>
                  <a:cubicBezTo>
                    <a:pt x="3924" y="945"/>
                    <a:pt x="3930" y="953"/>
                    <a:pt x="3933" y="962"/>
                  </a:cubicBezTo>
                  <a:lnTo>
                    <a:pt x="3934" y="963"/>
                  </a:lnTo>
                  <a:cubicBezTo>
                    <a:pt x="3934" y="963"/>
                    <a:pt x="3934" y="966"/>
                    <a:pt x="3934" y="966"/>
                  </a:cubicBezTo>
                  <a:lnTo>
                    <a:pt x="3935" y="968"/>
                  </a:lnTo>
                  <a:lnTo>
                    <a:pt x="3935" y="969"/>
                  </a:lnTo>
                  <a:lnTo>
                    <a:pt x="3935" y="970"/>
                  </a:lnTo>
                  <a:lnTo>
                    <a:pt x="3935" y="973"/>
                  </a:lnTo>
                  <a:cubicBezTo>
                    <a:pt x="3935" y="987"/>
                    <a:pt x="3926" y="1000"/>
                    <a:pt x="3913" y="1005"/>
                  </a:cubicBezTo>
                  <a:cubicBezTo>
                    <a:pt x="3924" y="1010"/>
                    <a:pt x="3932" y="1022"/>
                    <a:pt x="3932" y="1035"/>
                  </a:cubicBezTo>
                  <a:cubicBezTo>
                    <a:pt x="3932" y="1049"/>
                    <a:pt x="3923" y="1061"/>
                    <a:pt x="3910" y="1065"/>
                  </a:cubicBezTo>
                  <a:cubicBezTo>
                    <a:pt x="3914" y="1067"/>
                    <a:pt x="3917" y="1069"/>
                    <a:pt x="3920" y="1072"/>
                  </a:cubicBezTo>
                  <a:cubicBezTo>
                    <a:pt x="3926" y="1077"/>
                    <a:pt x="3929" y="1084"/>
                    <a:pt x="3929" y="1092"/>
                  </a:cubicBezTo>
                  <a:cubicBezTo>
                    <a:pt x="3929" y="1103"/>
                    <a:pt x="3921" y="1113"/>
                    <a:pt x="3911" y="1118"/>
                  </a:cubicBezTo>
                  <a:cubicBezTo>
                    <a:pt x="3914" y="1119"/>
                    <a:pt x="3916" y="1120"/>
                    <a:pt x="3918" y="1122"/>
                  </a:cubicBezTo>
                  <a:cubicBezTo>
                    <a:pt x="3922" y="1127"/>
                    <a:pt x="3925" y="1132"/>
                    <a:pt x="3925" y="1139"/>
                  </a:cubicBezTo>
                  <a:cubicBezTo>
                    <a:pt x="3935" y="1069"/>
                    <a:pt x="3950" y="963"/>
                    <a:pt x="3950" y="963"/>
                  </a:cubicBezTo>
                  <a:cubicBezTo>
                    <a:pt x="3950" y="963"/>
                    <a:pt x="3952" y="949"/>
                    <a:pt x="3952" y="948"/>
                  </a:cubicBezTo>
                  <a:close/>
                  <a:moveTo>
                    <a:pt x="4158" y="1102"/>
                  </a:moveTo>
                  <a:cubicBezTo>
                    <a:pt x="4158" y="1102"/>
                    <a:pt x="4190" y="1152"/>
                    <a:pt x="4190" y="1152"/>
                  </a:cubicBezTo>
                  <a:cubicBezTo>
                    <a:pt x="4191" y="1151"/>
                    <a:pt x="4224" y="1131"/>
                    <a:pt x="4226" y="1130"/>
                  </a:cubicBezTo>
                  <a:cubicBezTo>
                    <a:pt x="4226" y="1128"/>
                    <a:pt x="4229" y="1114"/>
                    <a:pt x="4229" y="1113"/>
                  </a:cubicBezTo>
                  <a:cubicBezTo>
                    <a:pt x="4229" y="1112"/>
                    <a:pt x="4216" y="1094"/>
                    <a:pt x="4216" y="1094"/>
                  </a:cubicBezTo>
                  <a:cubicBezTo>
                    <a:pt x="4216" y="1094"/>
                    <a:pt x="4204" y="1076"/>
                    <a:pt x="4202" y="1074"/>
                  </a:cubicBezTo>
                  <a:cubicBezTo>
                    <a:pt x="4201" y="1074"/>
                    <a:pt x="4159" y="1101"/>
                    <a:pt x="4158" y="1102"/>
                  </a:cubicBezTo>
                  <a:close/>
                  <a:moveTo>
                    <a:pt x="3972" y="1191"/>
                  </a:moveTo>
                  <a:lnTo>
                    <a:pt x="3967" y="1192"/>
                  </a:lnTo>
                  <a:lnTo>
                    <a:pt x="3964" y="1193"/>
                  </a:lnTo>
                  <a:lnTo>
                    <a:pt x="3960" y="1194"/>
                  </a:lnTo>
                  <a:cubicBezTo>
                    <a:pt x="3951" y="1198"/>
                    <a:pt x="3941" y="1206"/>
                    <a:pt x="3932" y="1215"/>
                  </a:cubicBezTo>
                  <a:cubicBezTo>
                    <a:pt x="3932" y="1215"/>
                    <a:pt x="3926" y="1222"/>
                    <a:pt x="3924" y="1223"/>
                  </a:cubicBezTo>
                  <a:cubicBezTo>
                    <a:pt x="3924" y="1223"/>
                    <a:pt x="3924" y="1224"/>
                    <a:pt x="3924" y="1224"/>
                  </a:cubicBezTo>
                  <a:cubicBezTo>
                    <a:pt x="3925" y="1232"/>
                    <a:pt x="3926" y="1240"/>
                    <a:pt x="3926" y="1248"/>
                  </a:cubicBezTo>
                  <a:cubicBezTo>
                    <a:pt x="3926" y="1248"/>
                    <a:pt x="3926" y="1254"/>
                    <a:pt x="3926" y="1257"/>
                  </a:cubicBezTo>
                  <a:cubicBezTo>
                    <a:pt x="3927" y="1256"/>
                    <a:pt x="3928" y="1256"/>
                    <a:pt x="3928" y="1256"/>
                  </a:cubicBezTo>
                  <a:cubicBezTo>
                    <a:pt x="3933" y="1253"/>
                    <a:pt x="3939" y="1249"/>
                    <a:pt x="3945" y="1245"/>
                  </a:cubicBezTo>
                  <a:lnTo>
                    <a:pt x="3951" y="1239"/>
                  </a:lnTo>
                  <a:cubicBezTo>
                    <a:pt x="3951" y="1239"/>
                    <a:pt x="3953" y="1237"/>
                    <a:pt x="3953" y="1237"/>
                  </a:cubicBezTo>
                  <a:lnTo>
                    <a:pt x="3955" y="1235"/>
                  </a:lnTo>
                  <a:cubicBezTo>
                    <a:pt x="3955" y="1235"/>
                    <a:pt x="3956" y="1234"/>
                    <a:pt x="3956" y="1234"/>
                  </a:cubicBezTo>
                  <a:lnTo>
                    <a:pt x="3963" y="1225"/>
                  </a:lnTo>
                  <a:cubicBezTo>
                    <a:pt x="3963" y="1225"/>
                    <a:pt x="3968" y="1219"/>
                    <a:pt x="3968" y="1218"/>
                  </a:cubicBezTo>
                  <a:lnTo>
                    <a:pt x="3969" y="1217"/>
                  </a:lnTo>
                  <a:lnTo>
                    <a:pt x="3970" y="1215"/>
                  </a:lnTo>
                  <a:cubicBezTo>
                    <a:pt x="3970" y="1215"/>
                    <a:pt x="3973" y="1210"/>
                    <a:pt x="3973" y="1210"/>
                  </a:cubicBezTo>
                  <a:lnTo>
                    <a:pt x="3974" y="1208"/>
                  </a:lnTo>
                  <a:lnTo>
                    <a:pt x="3975" y="1205"/>
                  </a:lnTo>
                  <a:cubicBezTo>
                    <a:pt x="3975" y="1205"/>
                    <a:pt x="3975" y="1205"/>
                    <a:pt x="3975" y="1205"/>
                  </a:cubicBezTo>
                  <a:cubicBezTo>
                    <a:pt x="3976" y="1202"/>
                    <a:pt x="3977" y="1199"/>
                    <a:pt x="3977" y="1197"/>
                  </a:cubicBezTo>
                  <a:cubicBezTo>
                    <a:pt x="3977" y="1197"/>
                    <a:pt x="3976" y="1194"/>
                    <a:pt x="3976" y="1194"/>
                  </a:cubicBezTo>
                  <a:lnTo>
                    <a:pt x="3976" y="1193"/>
                  </a:lnTo>
                  <a:lnTo>
                    <a:pt x="3975" y="1192"/>
                  </a:lnTo>
                  <a:cubicBezTo>
                    <a:pt x="3975" y="1192"/>
                    <a:pt x="3975" y="1193"/>
                    <a:pt x="3975" y="1193"/>
                  </a:cubicBezTo>
                  <a:cubicBezTo>
                    <a:pt x="3975" y="1193"/>
                    <a:pt x="3975" y="1192"/>
                    <a:pt x="3975" y="1192"/>
                  </a:cubicBezTo>
                  <a:lnTo>
                    <a:pt x="3974" y="1192"/>
                  </a:lnTo>
                  <a:cubicBezTo>
                    <a:pt x="3974" y="1192"/>
                    <a:pt x="3973" y="1192"/>
                    <a:pt x="3973" y="1192"/>
                  </a:cubicBezTo>
                  <a:lnTo>
                    <a:pt x="3972" y="1192"/>
                  </a:lnTo>
                  <a:lnTo>
                    <a:pt x="3972" y="1191"/>
                  </a:lnTo>
                  <a:close/>
                  <a:moveTo>
                    <a:pt x="4233" y="1069"/>
                  </a:moveTo>
                  <a:cubicBezTo>
                    <a:pt x="4233" y="1064"/>
                    <a:pt x="4233" y="1060"/>
                    <a:pt x="4232" y="1055"/>
                  </a:cubicBezTo>
                  <a:cubicBezTo>
                    <a:pt x="4228" y="1057"/>
                    <a:pt x="4214" y="1066"/>
                    <a:pt x="4211" y="1068"/>
                  </a:cubicBezTo>
                  <a:cubicBezTo>
                    <a:pt x="4212" y="1068"/>
                    <a:pt x="4227" y="1090"/>
                    <a:pt x="4231" y="1097"/>
                  </a:cubicBezTo>
                  <a:cubicBezTo>
                    <a:pt x="4233" y="1086"/>
                    <a:pt x="4233" y="1077"/>
                    <a:pt x="4233" y="1069"/>
                  </a:cubicBezTo>
                  <a:close/>
                  <a:moveTo>
                    <a:pt x="3800" y="1235"/>
                  </a:moveTo>
                  <a:cubicBezTo>
                    <a:pt x="3802" y="1233"/>
                    <a:pt x="3804" y="1232"/>
                    <a:pt x="3807" y="1231"/>
                  </a:cubicBezTo>
                  <a:cubicBezTo>
                    <a:pt x="3808" y="1231"/>
                    <a:pt x="3810" y="1230"/>
                    <a:pt x="3812" y="1230"/>
                  </a:cubicBezTo>
                  <a:cubicBezTo>
                    <a:pt x="3810" y="1227"/>
                    <a:pt x="3809" y="1224"/>
                    <a:pt x="3807" y="1220"/>
                  </a:cubicBezTo>
                  <a:cubicBezTo>
                    <a:pt x="3806" y="1223"/>
                    <a:pt x="3802" y="1230"/>
                    <a:pt x="3800" y="1235"/>
                  </a:cubicBezTo>
                  <a:close/>
                  <a:moveTo>
                    <a:pt x="3786" y="1263"/>
                  </a:moveTo>
                  <a:cubicBezTo>
                    <a:pt x="3789" y="1265"/>
                    <a:pt x="3809" y="1277"/>
                    <a:pt x="3810" y="1278"/>
                  </a:cubicBezTo>
                  <a:cubicBezTo>
                    <a:pt x="3812" y="1278"/>
                    <a:pt x="3814" y="1277"/>
                    <a:pt x="3815" y="1277"/>
                  </a:cubicBezTo>
                  <a:cubicBezTo>
                    <a:pt x="3805" y="1269"/>
                    <a:pt x="3798" y="1260"/>
                    <a:pt x="3796" y="1252"/>
                  </a:cubicBezTo>
                  <a:cubicBezTo>
                    <a:pt x="3795" y="1250"/>
                    <a:pt x="3795" y="1248"/>
                    <a:pt x="3795" y="1246"/>
                  </a:cubicBezTo>
                  <a:cubicBezTo>
                    <a:pt x="3795" y="1246"/>
                    <a:pt x="3795" y="1246"/>
                    <a:pt x="3795" y="1246"/>
                  </a:cubicBezTo>
                  <a:cubicBezTo>
                    <a:pt x="3793" y="1249"/>
                    <a:pt x="3788" y="1261"/>
                    <a:pt x="3786" y="1263"/>
                  </a:cubicBezTo>
                  <a:close/>
                  <a:moveTo>
                    <a:pt x="3574" y="1089"/>
                  </a:moveTo>
                  <a:cubicBezTo>
                    <a:pt x="3574" y="1089"/>
                    <a:pt x="3587" y="1069"/>
                    <a:pt x="3588" y="1068"/>
                  </a:cubicBezTo>
                  <a:cubicBezTo>
                    <a:pt x="3586" y="1067"/>
                    <a:pt x="3571" y="1057"/>
                    <a:pt x="3567" y="1055"/>
                  </a:cubicBezTo>
                  <a:cubicBezTo>
                    <a:pt x="3567" y="1060"/>
                    <a:pt x="3566" y="1064"/>
                    <a:pt x="3566" y="1069"/>
                  </a:cubicBezTo>
                  <a:cubicBezTo>
                    <a:pt x="3566" y="1077"/>
                    <a:pt x="3567" y="1087"/>
                    <a:pt x="3568" y="1097"/>
                  </a:cubicBezTo>
                  <a:cubicBezTo>
                    <a:pt x="3569" y="1096"/>
                    <a:pt x="3574" y="1089"/>
                    <a:pt x="3574" y="1089"/>
                  </a:cubicBezTo>
                  <a:close/>
                  <a:moveTo>
                    <a:pt x="3762" y="1043"/>
                  </a:moveTo>
                  <a:cubicBezTo>
                    <a:pt x="3760" y="1047"/>
                    <a:pt x="3744" y="1076"/>
                    <a:pt x="3741" y="1081"/>
                  </a:cubicBezTo>
                  <a:cubicBezTo>
                    <a:pt x="3743" y="1082"/>
                    <a:pt x="3769" y="1100"/>
                    <a:pt x="3773" y="1102"/>
                  </a:cubicBezTo>
                  <a:cubicBezTo>
                    <a:pt x="3771" y="1096"/>
                    <a:pt x="3770" y="1088"/>
                    <a:pt x="3770" y="1088"/>
                  </a:cubicBezTo>
                  <a:lnTo>
                    <a:pt x="3770" y="1086"/>
                  </a:lnTo>
                  <a:lnTo>
                    <a:pt x="3765" y="1061"/>
                  </a:lnTo>
                  <a:cubicBezTo>
                    <a:pt x="3765" y="1061"/>
                    <a:pt x="3763" y="1048"/>
                    <a:pt x="3762" y="1043"/>
                  </a:cubicBezTo>
                  <a:close/>
                  <a:moveTo>
                    <a:pt x="3736" y="1091"/>
                  </a:moveTo>
                  <a:cubicBezTo>
                    <a:pt x="3735" y="1092"/>
                    <a:pt x="3714" y="1130"/>
                    <a:pt x="3712" y="1134"/>
                  </a:cubicBezTo>
                  <a:cubicBezTo>
                    <a:pt x="3715" y="1135"/>
                    <a:pt x="3752" y="1159"/>
                    <a:pt x="3755" y="1161"/>
                  </a:cubicBezTo>
                  <a:cubicBezTo>
                    <a:pt x="3757" y="1157"/>
                    <a:pt x="3776" y="1123"/>
                    <a:pt x="3777" y="1122"/>
                  </a:cubicBezTo>
                  <a:cubicBezTo>
                    <a:pt x="3776" y="1120"/>
                    <a:pt x="3776" y="1117"/>
                    <a:pt x="3775" y="1116"/>
                  </a:cubicBezTo>
                  <a:cubicBezTo>
                    <a:pt x="3774" y="1116"/>
                    <a:pt x="3739" y="1093"/>
                    <a:pt x="3736" y="1091"/>
                  </a:cubicBezTo>
                  <a:close/>
                  <a:moveTo>
                    <a:pt x="3876" y="1149"/>
                  </a:moveTo>
                  <a:cubicBezTo>
                    <a:pt x="3879" y="1174"/>
                    <a:pt x="3882" y="1192"/>
                    <a:pt x="3883" y="1197"/>
                  </a:cubicBezTo>
                  <a:cubicBezTo>
                    <a:pt x="3886" y="1188"/>
                    <a:pt x="3891" y="1183"/>
                    <a:pt x="3896" y="1181"/>
                  </a:cubicBezTo>
                  <a:cubicBezTo>
                    <a:pt x="3896" y="1181"/>
                    <a:pt x="3900" y="1180"/>
                    <a:pt x="3900" y="1180"/>
                  </a:cubicBezTo>
                  <a:cubicBezTo>
                    <a:pt x="3900" y="1180"/>
                    <a:pt x="3904" y="1181"/>
                    <a:pt x="3904" y="1181"/>
                  </a:cubicBezTo>
                  <a:cubicBezTo>
                    <a:pt x="3909" y="1182"/>
                    <a:pt x="3914" y="1188"/>
                    <a:pt x="3917" y="1197"/>
                  </a:cubicBezTo>
                  <a:cubicBezTo>
                    <a:pt x="3918" y="1193"/>
                    <a:pt x="3921" y="1174"/>
                    <a:pt x="3924" y="1149"/>
                  </a:cubicBezTo>
                  <a:cubicBezTo>
                    <a:pt x="3921" y="1158"/>
                    <a:pt x="3913" y="1164"/>
                    <a:pt x="3904" y="1166"/>
                  </a:cubicBezTo>
                  <a:lnTo>
                    <a:pt x="3903" y="1166"/>
                  </a:lnTo>
                  <a:lnTo>
                    <a:pt x="3900" y="1166"/>
                  </a:lnTo>
                  <a:lnTo>
                    <a:pt x="3901" y="1166"/>
                  </a:lnTo>
                  <a:lnTo>
                    <a:pt x="3900" y="1166"/>
                  </a:lnTo>
                  <a:lnTo>
                    <a:pt x="3896" y="1166"/>
                  </a:lnTo>
                  <a:cubicBezTo>
                    <a:pt x="3887" y="1164"/>
                    <a:pt x="3879" y="1158"/>
                    <a:pt x="3876" y="1149"/>
                  </a:cubicBezTo>
                  <a:close/>
                  <a:moveTo>
                    <a:pt x="3898" y="997"/>
                  </a:moveTo>
                  <a:lnTo>
                    <a:pt x="3900" y="997"/>
                  </a:lnTo>
                  <a:cubicBezTo>
                    <a:pt x="3900" y="997"/>
                    <a:pt x="3901" y="997"/>
                    <a:pt x="3901" y="997"/>
                  </a:cubicBezTo>
                  <a:lnTo>
                    <a:pt x="3905" y="996"/>
                  </a:lnTo>
                  <a:cubicBezTo>
                    <a:pt x="3916" y="994"/>
                    <a:pt x="3924" y="984"/>
                    <a:pt x="3924" y="973"/>
                  </a:cubicBezTo>
                  <a:lnTo>
                    <a:pt x="3924" y="971"/>
                  </a:lnTo>
                  <a:lnTo>
                    <a:pt x="3924" y="970"/>
                  </a:lnTo>
                  <a:lnTo>
                    <a:pt x="3924" y="967"/>
                  </a:lnTo>
                  <a:lnTo>
                    <a:pt x="3923" y="964"/>
                  </a:lnTo>
                  <a:cubicBezTo>
                    <a:pt x="3919" y="954"/>
                    <a:pt x="3910" y="948"/>
                    <a:pt x="3900" y="948"/>
                  </a:cubicBezTo>
                  <a:cubicBezTo>
                    <a:pt x="3890" y="948"/>
                    <a:pt x="3881" y="954"/>
                    <a:pt x="3877" y="964"/>
                  </a:cubicBezTo>
                  <a:cubicBezTo>
                    <a:pt x="3877" y="964"/>
                    <a:pt x="3876" y="967"/>
                    <a:pt x="3876" y="967"/>
                  </a:cubicBezTo>
                  <a:lnTo>
                    <a:pt x="3876" y="970"/>
                  </a:lnTo>
                  <a:lnTo>
                    <a:pt x="3876" y="971"/>
                  </a:lnTo>
                  <a:lnTo>
                    <a:pt x="3876" y="973"/>
                  </a:lnTo>
                  <a:cubicBezTo>
                    <a:pt x="3876" y="984"/>
                    <a:pt x="3884" y="994"/>
                    <a:pt x="3895" y="997"/>
                  </a:cubicBezTo>
                  <a:lnTo>
                    <a:pt x="3898" y="997"/>
                  </a:lnTo>
                  <a:cubicBezTo>
                    <a:pt x="3898" y="997"/>
                    <a:pt x="3898" y="997"/>
                    <a:pt x="3898" y="997"/>
                  </a:cubicBezTo>
                  <a:close/>
                  <a:moveTo>
                    <a:pt x="3840" y="1194"/>
                  </a:moveTo>
                  <a:lnTo>
                    <a:pt x="3836" y="1193"/>
                  </a:lnTo>
                  <a:lnTo>
                    <a:pt x="3832" y="1192"/>
                  </a:lnTo>
                  <a:lnTo>
                    <a:pt x="3828" y="1191"/>
                  </a:lnTo>
                  <a:lnTo>
                    <a:pt x="3827" y="1192"/>
                  </a:lnTo>
                  <a:cubicBezTo>
                    <a:pt x="3827" y="1192"/>
                    <a:pt x="3826" y="1192"/>
                    <a:pt x="3826" y="1192"/>
                  </a:cubicBezTo>
                  <a:lnTo>
                    <a:pt x="3825" y="1192"/>
                  </a:lnTo>
                  <a:cubicBezTo>
                    <a:pt x="3825" y="1192"/>
                    <a:pt x="3825" y="1192"/>
                    <a:pt x="3825" y="1192"/>
                  </a:cubicBezTo>
                  <a:lnTo>
                    <a:pt x="3824" y="1193"/>
                  </a:lnTo>
                  <a:lnTo>
                    <a:pt x="3824" y="1193"/>
                  </a:lnTo>
                  <a:cubicBezTo>
                    <a:pt x="3824" y="1193"/>
                    <a:pt x="3823" y="1194"/>
                    <a:pt x="3823" y="1194"/>
                  </a:cubicBezTo>
                  <a:lnTo>
                    <a:pt x="3823" y="1197"/>
                  </a:lnTo>
                  <a:cubicBezTo>
                    <a:pt x="3823" y="1199"/>
                    <a:pt x="3823" y="1201"/>
                    <a:pt x="3825" y="1205"/>
                  </a:cubicBezTo>
                  <a:cubicBezTo>
                    <a:pt x="3825" y="1204"/>
                    <a:pt x="3827" y="1210"/>
                    <a:pt x="3827" y="1210"/>
                  </a:cubicBezTo>
                  <a:lnTo>
                    <a:pt x="3830" y="1215"/>
                  </a:lnTo>
                  <a:lnTo>
                    <a:pt x="3831" y="1217"/>
                  </a:lnTo>
                  <a:cubicBezTo>
                    <a:pt x="3831" y="1217"/>
                    <a:pt x="3832" y="1219"/>
                    <a:pt x="3832" y="1219"/>
                  </a:cubicBezTo>
                  <a:lnTo>
                    <a:pt x="3837" y="1225"/>
                  </a:lnTo>
                  <a:cubicBezTo>
                    <a:pt x="3837" y="1225"/>
                    <a:pt x="3844" y="1234"/>
                    <a:pt x="3844" y="1234"/>
                  </a:cubicBezTo>
                  <a:cubicBezTo>
                    <a:pt x="3844" y="1234"/>
                    <a:pt x="3846" y="1236"/>
                    <a:pt x="3846" y="1237"/>
                  </a:cubicBezTo>
                  <a:lnTo>
                    <a:pt x="3846" y="1236"/>
                  </a:lnTo>
                  <a:lnTo>
                    <a:pt x="3847" y="1237"/>
                  </a:lnTo>
                  <a:lnTo>
                    <a:pt x="3848" y="1238"/>
                  </a:lnTo>
                  <a:cubicBezTo>
                    <a:pt x="3848" y="1238"/>
                    <a:pt x="3849" y="1239"/>
                    <a:pt x="3849" y="1239"/>
                  </a:cubicBezTo>
                  <a:lnTo>
                    <a:pt x="3855" y="1245"/>
                  </a:lnTo>
                  <a:cubicBezTo>
                    <a:pt x="3861" y="1249"/>
                    <a:pt x="3867" y="1253"/>
                    <a:pt x="3872" y="1256"/>
                  </a:cubicBezTo>
                  <a:cubicBezTo>
                    <a:pt x="3872" y="1256"/>
                    <a:pt x="3873" y="1256"/>
                    <a:pt x="3874" y="1257"/>
                  </a:cubicBezTo>
                  <a:cubicBezTo>
                    <a:pt x="3874" y="1255"/>
                    <a:pt x="3874" y="1248"/>
                    <a:pt x="3874" y="1248"/>
                  </a:cubicBezTo>
                  <a:cubicBezTo>
                    <a:pt x="3874" y="1240"/>
                    <a:pt x="3875" y="1232"/>
                    <a:pt x="3876" y="1224"/>
                  </a:cubicBezTo>
                  <a:cubicBezTo>
                    <a:pt x="3875" y="1224"/>
                    <a:pt x="3875" y="1224"/>
                    <a:pt x="3875" y="1223"/>
                  </a:cubicBezTo>
                  <a:cubicBezTo>
                    <a:pt x="3874" y="1221"/>
                    <a:pt x="3868" y="1215"/>
                    <a:pt x="3868" y="1215"/>
                  </a:cubicBezTo>
                  <a:cubicBezTo>
                    <a:pt x="3859" y="1206"/>
                    <a:pt x="3849" y="1199"/>
                    <a:pt x="3840" y="1194"/>
                  </a:cubicBezTo>
                  <a:close/>
                  <a:moveTo>
                    <a:pt x="3878" y="1035"/>
                  </a:moveTo>
                  <a:cubicBezTo>
                    <a:pt x="3878" y="1045"/>
                    <a:pt x="3886" y="1054"/>
                    <a:pt x="3896" y="1056"/>
                  </a:cubicBezTo>
                  <a:lnTo>
                    <a:pt x="3897" y="1056"/>
                  </a:lnTo>
                  <a:lnTo>
                    <a:pt x="3898" y="1056"/>
                  </a:lnTo>
                  <a:lnTo>
                    <a:pt x="3900" y="1056"/>
                  </a:lnTo>
                  <a:cubicBezTo>
                    <a:pt x="3900" y="1056"/>
                    <a:pt x="3900" y="1056"/>
                    <a:pt x="3900" y="1056"/>
                  </a:cubicBezTo>
                  <a:lnTo>
                    <a:pt x="3902" y="1056"/>
                  </a:lnTo>
                  <a:lnTo>
                    <a:pt x="3902" y="1056"/>
                  </a:lnTo>
                  <a:lnTo>
                    <a:pt x="3904" y="1056"/>
                  </a:lnTo>
                  <a:cubicBezTo>
                    <a:pt x="3914" y="1054"/>
                    <a:pt x="3922" y="1045"/>
                    <a:pt x="3922" y="1035"/>
                  </a:cubicBezTo>
                  <a:cubicBezTo>
                    <a:pt x="3922" y="1024"/>
                    <a:pt x="3914" y="1015"/>
                    <a:pt x="3904" y="1013"/>
                  </a:cubicBezTo>
                  <a:lnTo>
                    <a:pt x="3902" y="1013"/>
                  </a:lnTo>
                  <a:cubicBezTo>
                    <a:pt x="3902" y="1013"/>
                    <a:pt x="3901" y="1013"/>
                    <a:pt x="3901" y="1013"/>
                  </a:cubicBezTo>
                  <a:lnTo>
                    <a:pt x="3900" y="1013"/>
                  </a:lnTo>
                  <a:lnTo>
                    <a:pt x="3899" y="1013"/>
                  </a:lnTo>
                  <a:cubicBezTo>
                    <a:pt x="3899" y="1013"/>
                    <a:pt x="3895" y="1013"/>
                    <a:pt x="3895" y="1013"/>
                  </a:cubicBezTo>
                  <a:cubicBezTo>
                    <a:pt x="3885" y="1016"/>
                    <a:pt x="3878" y="1025"/>
                    <a:pt x="3878" y="1035"/>
                  </a:cubicBezTo>
                  <a:close/>
                  <a:moveTo>
                    <a:pt x="3850" y="963"/>
                  </a:moveTo>
                  <a:lnTo>
                    <a:pt x="3851" y="965"/>
                  </a:lnTo>
                  <a:lnTo>
                    <a:pt x="3851" y="969"/>
                  </a:lnTo>
                  <a:cubicBezTo>
                    <a:pt x="3851" y="969"/>
                    <a:pt x="3865" y="1071"/>
                    <a:pt x="3875" y="1139"/>
                  </a:cubicBezTo>
                  <a:cubicBezTo>
                    <a:pt x="3875" y="1130"/>
                    <a:pt x="3881" y="1122"/>
                    <a:pt x="3889" y="1118"/>
                  </a:cubicBezTo>
                  <a:cubicBezTo>
                    <a:pt x="3879" y="1113"/>
                    <a:pt x="3871" y="1103"/>
                    <a:pt x="3871" y="1092"/>
                  </a:cubicBezTo>
                  <a:cubicBezTo>
                    <a:pt x="3871" y="1084"/>
                    <a:pt x="3874" y="1077"/>
                    <a:pt x="3880" y="1072"/>
                  </a:cubicBezTo>
                  <a:cubicBezTo>
                    <a:pt x="3883" y="1069"/>
                    <a:pt x="3886" y="1067"/>
                    <a:pt x="3890" y="1065"/>
                  </a:cubicBezTo>
                  <a:cubicBezTo>
                    <a:pt x="3877" y="1061"/>
                    <a:pt x="3868" y="1049"/>
                    <a:pt x="3868" y="1035"/>
                  </a:cubicBezTo>
                  <a:cubicBezTo>
                    <a:pt x="3868" y="1022"/>
                    <a:pt x="3876" y="1010"/>
                    <a:pt x="3887" y="1005"/>
                  </a:cubicBezTo>
                  <a:cubicBezTo>
                    <a:pt x="3874" y="1000"/>
                    <a:pt x="3865" y="987"/>
                    <a:pt x="3865" y="973"/>
                  </a:cubicBezTo>
                  <a:lnTo>
                    <a:pt x="3865" y="970"/>
                  </a:lnTo>
                  <a:lnTo>
                    <a:pt x="3865" y="969"/>
                  </a:lnTo>
                  <a:lnTo>
                    <a:pt x="3865" y="968"/>
                  </a:lnTo>
                  <a:lnTo>
                    <a:pt x="3866" y="966"/>
                  </a:lnTo>
                  <a:lnTo>
                    <a:pt x="3866" y="963"/>
                  </a:lnTo>
                  <a:lnTo>
                    <a:pt x="3867" y="962"/>
                  </a:lnTo>
                  <a:cubicBezTo>
                    <a:pt x="3870" y="953"/>
                    <a:pt x="3877" y="945"/>
                    <a:pt x="3885" y="941"/>
                  </a:cubicBezTo>
                  <a:cubicBezTo>
                    <a:pt x="3877" y="939"/>
                    <a:pt x="3869" y="936"/>
                    <a:pt x="3862" y="932"/>
                  </a:cubicBezTo>
                  <a:cubicBezTo>
                    <a:pt x="3861" y="934"/>
                    <a:pt x="3849" y="947"/>
                    <a:pt x="3848" y="948"/>
                  </a:cubicBezTo>
                  <a:cubicBezTo>
                    <a:pt x="3848" y="949"/>
                    <a:pt x="3849" y="956"/>
                    <a:pt x="3849" y="956"/>
                  </a:cubicBezTo>
                  <a:lnTo>
                    <a:pt x="3850" y="963"/>
                  </a:lnTo>
                  <a:close/>
                  <a:moveTo>
                    <a:pt x="3882" y="1092"/>
                  </a:moveTo>
                  <a:cubicBezTo>
                    <a:pt x="3882" y="1100"/>
                    <a:pt x="3888" y="1108"/>
                    <a:pt x="3896" y="1109"/>
                  </a:cubicBezTo>
                  <a:cubicBezTo>
                    <a:pt x="3896" y="1109"/>
                    <a:pt x="3898" y="1109"/>
                    <a:pt x="3898" y="1109"/>
                  </a:cubicBezTo>
                  <a:lnTo>
                    <a:pt x="3899" y="1110"/>
                  </a:lnTo>
                  <a:lnTo>
                    <a:pt x="3900" y="1110"/>
                  </a:lnTo>
                  <a:cubicBezTo>
                    <a:pt x="3900" y="1110"/>
                    <a:pt x="3902" y="1110"/>
                    <a:pt x="3902" y="1109"/>
                  </a:cubicBezTo>
                  <a:lnTo>
                    <a:pt x="3903" y="1109"/>
                  </a:lnTo>
                  <a:cubicBezTo>
                    <a:pt x="3912" y="1108"/>
                    <a:pt x="3918" y="1100"/>
                    <a:pt x="3918" y="1092"/>
                  </a:cubicBezTo>
                  <a:cubicBezTo>
                    <a:pt x="3918" y="1087"/>
                    <a:pt x="3916" y="1083"/>
                    <a:pt x="3913" y="1079"/>
                  </a:cubicBezTo>
                  <a:cubicBezTo>
                    <a:pt x="3910" y="1077"/>
                    <a:pt x="3907" y="1075"/>
                    <a:pt x="3904" y="1074"/>
                  </a:cubicBezTo>
                  <a:cubicBezTo>
                    <a:pt x="3904" y="1074"/>
                    <a:pt x="3902" y="1074"/>
                    <a:pt x="3902" y="1074"/>
                  </a:cubicBezTo>
                  <a:lnTo>
                    <a:pt x="3900" y="1074"/>
                  </a:lnTo>
                  <a:cubicBezTo>
                    <a:pt x="3900" y="1074"/>
                    <a:pt x="3900" y="1074"/>
                    <a:pt x="3900" y="1074"/>
                  </a:cubicBezTo>
                  <a:cubicBezTo>
                    <a:pt x="3900" y="1074"/>
                    <a:pt x="3898" y="1074"/>
                    <a:pt x="3898" y="1074"/>
                  </a:cubicBezTo>
                  <a:lnTo>
                    <a:pt x="3896" y="1074"/>
                  </a:lnTo>
                  <a:cubicBezTo>
                    <a:pt x="3893" y="1075"/>
                    <a:pt x="3890" y="1077"/>
                    <a:pt x="3887" y="1079"/>
                  </a:cubicBezTo>
                  <a:cubicBezTo>
                    <a:pt x="3884" y="1083"/>
                    <a:pt x="3882" y="1087"/>
                    <a:pt x="3882" y="1092"/>
                  </a:cubicBezTo>
                  <a:close/>
                  <a:moveTo>
                    <a:pt x="3934" y="819"/>
                  </a:moveTo>
                  <a:lnTo>
                    <a:pt x="3930" y="817"/>
                  </a:lnTo>
                  <a:lnTo>
                    <a:pt x="3926" y="815"/>
                  </a:lnTo>
                  <a:cubicBezTo>
                    <a:pt x="3918" y="811"/>
                    <a:pt x="3909" y="809"/>
                    <a:pt x="3900" y="809"/>
                  </a:cubicBezTo>
                  <a:cubicBezTo>
                    <a:pt x="3889" y="809"/>
                    <a:pt x="3878" y="812"/>
                    <a:pt x="3868" y="818"/>
                  </a:cubicBezTo>
                  <a:lnTo>
                    <a:pt x="3864" y="821"/>
                  </a:lnTo>
                  <a:lnTo>
                    <a:pt x="3860" y="824"/>
                  </a:lnTo>
                  <a:cubicBezTo>
                    <a:pt x="3846" y="836"/>
                    <a:pt x="3839" y="853"/>
                    <a:pt x="3839" y="870"/>
                  </a:cubicBezTo>
                  <a:cubicBezTo>
                    <a:pt x="3839" y="889"/>
                    <a:pt x="3847" y="907"/>
                    <a:pt x="3862" y="919"/>
                  </a:cubicBezTo>
                  <a:lnTo>
                    <a:pt x="3865" y="921"/>
                  </a:lnTo>
                  <a:lnTo>
                    <a:pt x="3867" y="922"/>
                  </a:lnTo>
                  <a:cubicBezTo>
                    <a:pt x="3877" y="929"/>
                    <a:pt x="3889" y="932"/>
                    <a:pt x="3900" y="932"/>
                  </a:cubicBezTo>
                  <a:cubicBezTo>
                    <a:pt x="3911" y="932"/>
                    <a:pt x="3923" y="929"/>
                    <a:pt x="3933" y="922"/>
                  </a:cubicBezTo>
                  <a:lnTo>
                    <a:pt x="3935" y="921"/>
                  </a:lnTo>
                  <a:lnTo>
                    <a:pt x="3938" y="919"/>
                  </a:lnTo>
                  <a:cubicBezTo>
                    <a:pt x="3953" y="907"/>
                    <a:pt x="3961" y="889"/>
                    <a:pt x="3961" y="870"/>
                  </a:cubicBezTo>
                  <a:cubicBezTo>
                    <a:pt x="3961" y="850"/>
                    <a:pt x="3951" y="831"/>
                    <a:pt x="3934" y="819"/>
                  </a:cubicBezTo>
                  <a:close/>
                  <a:moveTo>
                    <a:pt x="3897" y="1155"/>
                  </a:moveTo>
                  <a:lnTo>
                    <a:pt x="3897" y="1155"/>
                  </a:lnTo>
                  <a:lnTo>
                    <a:pt x="3900" y="1155"/>
                  </a:lnTo>
                  <a:cubicBezTo>
                    <a:pt x="3900" y="1155"/>
                    <a:pt x="3900" y="1155"/>
                    <a:pt x="3900" y="1155"/>
                  </a:cubicBezTo>
                  <a:lnTo>
                    <a:pt x="3902" y="1155"/>
                  </a:lnTo>
                  <a:cubicBezTo>
                    <a:pt x="3902" y="1155"/>
                    <a:pt x="3903" y="1155"/>
                    <a:pt x="3903" y="1155"/>
                  </a:cubicBezTo>
                  <a:cubicBezTo>
                    <a:pt x="3910" y="1154"/>
                    <a:pt x="3915" y="1147"/>
                    <a:pt x="3915" y="1140"/>
                  </a:cubicBezTo>
                  <a:cubicBezTo>
                    <a:pt x="3915" y="1136"/>
                    <a:pt x="3913" y="1133"/>
                    <a:pt x="3911" y="1130"/>
                  </a:cubicBezTo>
                  <a:cubicBezTo>
                    <a:pt x="3909" y="1128"/>
                    <a:pt x="3906" y="1127"/>
                    <a:pt x="3903" y="1126"/>
                  </a:cubicBezTo>
                  <a:cubicBezTo>
                    <a:pt x="3903" y="1126"/>
                    <a:pt x="3902" y="1126"/>
                    <a:pt x="3902" y="1126"/>
                  </a:cubicBezTo>
                  <a:cubicBezTo>
                    <a:pt x="3902" y="1126"/>
                    <a:pt x="3900" y="1126"/>
                    <a:pt x="3900" y="1126"/>
                  </a:cubicBezTo>
                  <a:cubicBezTo>
                    <a:pt x="3900" y="1126"/>
                    <a:pt x="3898" y="1126"/>
                    <a:pt x="3897" y="1126"/>
                  </a:cubicBezTo>
                  <a:lnTo>
                    <a:pt x="3896" y="1126"/>
                  </a:lnTo>
                  <a:cubicBezTo>
                    <a:pt x="3890" y="1128"/>
                    <a:pt x="3885" y="1134"/>
                    <a:pt x="3885" y="1140"/>
                  </a:cubicBezTo>
                  <a:cubicBezTo>
                    <a:pt x="3885" y="1147"/>
                    <a:pt x="3890" y="1153"/>
                    <a:pt x="3897" y="1155"/>
                  </a:cubicBezTo>
                  <a:close/>
                  <a:moveTo>
                    <a:pt x="3875" y="1268"/>
                  </a:moveTo>
                  <a:cubicBezTo>
                    <a:pt x="3865" y="1265"/>
                    <a:pt x="3853" y="1257"/>
                    <a:pt x="3842" y="1247"/>
                  </a:cubicBezTo>
                  <a:cubicBezTo>
                    <a:pt x="3842" y="1247"/>
                    <a:pt x="3841" y="1246"/>
                    <a:pt x="3841" y="1246"/>
                  </a:cubicBezTo>
                  <a:cubicBezTo>
                    <a:pt x="3841" y="1246"/>
                    <a:pt x="3838" y="1245"/>
                    <a:pt x="3838" y="1245"/>
                  </a:cubicBezTo>
                  <a:lnTo>
                    <a:pt x="3835" y="1244"/>
                  </a:lnTo>
                  <a:cubicBezTo>
                    <a:pt x="3835" y="1244"/>
                    <a:pt x="3834" y="1243"/>
                    <a:pt x="3834" y="1243"/>
                  </a:cubicBezTo>
                  <a:cubicBezTo>
                    <a:pt x="3834" y="1243"/>
                    <a:pt x="3831" y="1243"/>
                    <a:pt x="3831" y="1243"/>
                  </a:cubicBezTo>
                  <a:lnTo>
                    <a:pt x="3830" y="1242"/>
                  </a:lnTo>
                  <a:cubicBezTo>
                    <a:pt x="3830" y="1242"/>
                    <a:pt x="3827" y="1242"/>
                    <a:pt x="3827" y="1242"/>
                  </a:cubicBezTo>
                  <a:lnTo>
                    <a:pt x="3824" y="1241"/>
                  </a:lnTo>
                  <a:lnTo>
                    <a:pt x="3820" y="1241"/>
                  </a:lnTo>
                  <a:cubicBezTo>
                    <a:pt x="3816" y="1240"/>
                    <a:pt x="3812" y="1240"/>
                    <a:pt x="3810" y="1241"/>
                  </a:cubicBezTo>
                  <a:cubicBezTo>
                    <a:pt x="3808" y="1242"/>
                    <a:pt x="3806" y="1243"/>
                    <a:pt x="3806" y="1244"/>
                  </a:cubicBezTo>
                  <a:cubicBezTo>
                    <a:pt x="3805" y="1245"/>
                    <a:pt x="3805" y="1247"/>
                    <a:pt x="3806" y="1249"/>
                  </a:cubicBezTo>
                  <a:cubicBezTo>
                    <a:pt x="3808" y="1256"/>
                    <a:pt x="3817" y="1266"/>
                    <a:pt x="3830" y="1274"/>
                  </a:cubicBezTo>
                  <a:lnTo>
                    <a:pt x="3835" y="1276"/>
                  </a:lnTo>
                  <a:lnTo>
                    <a:pt x="3836" y="1277"/>
                  </a:lnTo>
                  <a:lnTo>
                    <a:pt x="3839" y="1279"/>
                  </a:lnTo>
                  <a:cubicBezTo>
                    <a:pt x="3839" y="1279"/>
                    <a:pt x="3840" y="1279"/>
                    <a:pt x="3840" y="1279"/>
                  </a:cubicBezTo>
                  <a:cubicBezTo>
                    <a:pt x="3840" y="1279"/>
                    <a:pt x="3843" y="1280"/>
                    <a:pt x="3843" y="1280"/>
                  </a:cubicBezTo>
                  <a:lnTo>
                    <a:pt x="3846" y="1282"/>
                  </a:lnTo>
                  <a:lnTo>
                    <a:pt x="3850" y="1283"/>
                  </a:lnTo>
                  <a:cubicBezTo>
                    <a:pt x="3861" y="1287"/>
                    <a:pt x="3871" y="1288"/>
                    <a:pt x="3877" y="1286"/>
                  </a:cubicBezTo>
                  <a:cubicBezTo>
                    <a:pt x="3877" y="1286"/>
                    <a:pt x="3878" y="1286"/>
                    <a:pt x="3878" y="1286"/>
                  </a:cubicBezTo>
                  <a:cubicBezTo>
                    <a:pt x="3878" y="1286"/>
                    <a:pt x="3878" y="1285"/>
                    <a:pt x="3878" y="1285"/>
                  </a:cubicBezTo>
                  <a:cubicBezTo>
                    <a:pt x="3878" y="1285"/>
                    <a:pt x="3877" y="1281"/>
                    <a:pt x="3877" y="1281"/>
                  </a:cubicBezTo>
                  <a:cubicBezTo>
                    <a:pt x="3877" y="1281"/>
                    <a:pt x="3876" y="1271"/>
                    <a:pt x="3875" y="1270"/>
                  </a:cubicBezTo>
                  <a:cubicBezTo>
                    <a:pt x="3875" y="1270"/>
                    <a:pt x="3875" y="1269"/>
                    <a:pt x="3875" y="1268"/>
                  </a:cubicBezTo>
                  <a:close/>
                  <a:moveTo>
                    <a:pt x="3664" y="1328"/>
                  </a:moveTo>
                  <a:cubicBezTo>
                    <a:pt x="3665" y="1326"/>
                    <a:pt x="3682" y="1295"/>
                    <a:pt x="3683" y="1293"/>
                  </a:cubicBezTo>
                  <a:cubicBezTo>
                    <a:pt x="3681" y="1292"/>
                    <a:pt x="3642" y="1267"/>
                    <a:pt x="3640" y="1266"/>
                  </a:cubicBezTo>
                  <a:cubicBezTo>
                    <a:pt x="3640" y="1266"/>
                    <a:pt x="3634" y="1277"/>
                    <a:pt x="3634" y="1277"/>
                  </a:cubicBezTo>
                  <a:cubicBezTo>
                    <a:pt x="3634" y="1277"/>
                    <a:pt x="3632" y="1279"/>
                    <a:pt x="3632" y="1280"/>
                  </a:cubicBezTo>
                  <a:cubicBezTo>
                    <a:pt x="3643" y="1302"/>
                    <a:pt x="3655" y="1319"/>
                    <a:pt x="3662" y="1328"/>
                  </a:cubicBezTo>
                  <a:lnTo>
                    <a:pt x="3664" y="1328"/>
                  </a:lnTo>
                  <a:close/>
                  <a:moveTo>
                    <a:pt x="4031" y="1081"/>
                  </a:moveTo>
                  <a:lnTo>
                    <a:pt x="4030" y="1086"/>
                  </a:lnTo>
                  <a:lnTo>
                    <a:pt x="4030" y="1088"/>
                  </a:lnTo>
                  <a:cubicBezTo>
                    <a:pt x="4030" y="1088"/>
                    <a:pt x="4028" y="1096"/>
                    <a:pt x="4027" y="1102"/>
                  </a:cubicBezTo>
                  <a:cubicBezTo>
                    <a:pt x="4032" y="1098"/>
                    <a:pt x="4058" y="1081"/>
                    <a:pt x="4058" y="1081"/>
                  </a:cubicBezTo>
                  <a:cubicBezTo>
                    <a:pt x="4057" y="1078"/>
                    <a:pt x="4042" y="1051"/>
                    <a:pt x="4037" y="1043"/>
                  </a:cubicBezTo>
                  <a:cubicBezTo>
                    <a:pt x="4037" y="1048"/>
                    <a:pt x="4036" y="1054"/>
                    <a:pt x="4036" y="1054"/>
                  </a:cubicBezTo>
                  <a:lnTo>
                    <a:pt x="4036" y="1054"/>
                  </a:lnTo>
                  <a:lnTo>
                    <a:pt x="4035" y="1061"/>
                  </a:lnTo>
                  <a:lnTo>
                    <a:pt x="4031" y="1081"/>
                  </a:lnTo>
                  <a:close/>
                  <a:moveTo>
                    <a:pt x="4023" y="1122"/>
                  </a:moveTo>
                  <a:cubicBezTo>
                    <a:pt x="4023" y="1122"/>
                    <a:pt x="4026" y="1127"/>
                    <a:pt x="4026" y="1127"/>
                  </a:cubicBezTo>
                  <a:cubicBezTo>
                    <a:pt x="4026" y="1127"/>
                    <a:pt x="4043" y="1158"/>
                    <a:pt x="4044" y="1161"/>
                  </a:cubicBezTo>
                  <a:cubicBezTo>
                    <a:pt x="4048" y="1158"/>
                    <a:pt x="4084" y="1135"/>
                    <a:pt x="4087" y="1134"/>
                  </a:cubicBezTo>
                  <a:cubicBezTo>
                    <a:pt x="4087" y="1133"/>
                    <a:pt x="4065" y="1094"/>
                    <a:pt x="4064" y="1091"/>
                  </a:cubicBezTo>
                  <a:cubicBezTo>
                    <a:pt x="4060" y="1093"/>
                    <a:pt x="4026" y="1116"/>
                    <a:pt x="4024" y="1116"/>
                  </a:cubicBezTo>
                  <a:cubicBezTo>
                    <a:pt x="4024" y="1117"/>
                    <a:pt x="4023" y="1121"/>
                    <a:pt x="4023" y="1122"/>
                  </a:cubicBezTo>
                  <a:close/>
                  <a:moveTo>
                    <a:pt x="4019" y="1141"/>
                  </a:moveTo>
                  <a:lnTo>
                    <a:pt x="4014" y="1160"/>
                  </a:lnTo>
                  <a:lnTo>
                    <a:pt x="4012" y="1167"/>
                  </a:lnTo>
                  <a:cubicBezTo>
                    <a:pt x="4012" y="1167"/>
                    <a:pt x="4008" y="1180"/>
                    <a:pt x="4007" y="1184"/>
                  </a:cubicBezTo>
                  <a:cubicBezTo>
                    <a:pt x="4011" y="1182"/>
                    <a:pt x="4034" y="1167"/>
                    <a:pt x="4035" y="1166"/>
                  </a:cubicBezTo>
                  <a:cubicBezTo>
                    <a:pt x="4033" y="1162"/>
                    <a:pt x="4023" y="1144"/>
                    <a:pt x="4020" y="1138"/>
                  </a:cubicBezTo>
                  <a:cubicBezTo>
                    <a:pt x="4020" y="1138"/>
                    <a:pt x="4019" y="1141"/>
                    <a:pt x="4019" y="1141"/>
                  </a:cubicBezTo>
                  <a:close/>
                  <a:moveTo>
                    <a:pt x="3987" y="1200"/>
                  </a:moveTo>
                  <a:lnTo>
                    <a:pt x="3986" y="1205"/>
                  </a:lnTo>
                  <a:cubicBezTo>
                    <a:pt x="3986" y="1205"/>
                    <a:pt x="3984" y="1210"/>
                    <a:pt x="3984" y="1210"/>
                  </a:cubicBezTo>
                  <a:lnTo>
                    <a:pt x="3984" y="1212"/>
                  </a:lnTo>
                  <a:cubicBezTo>
                    <a:pt x="3982" y="1215"/>
                    <a:pt x="3980" y="1219"/>
                    <a:pt x="3978" y="1223"/>
                  </a:cubicBezTo>
                  <a:cubicBezTo>
                    <a:pt x="3978" y="1223"/>
                    <a:pt x="3973" y="1230"/>
                    <a:pt x="3973" y="1230"/>
                  </a:cubicBezTo>
                  <a:cubicBezTo>
                    <a:pt x="3973" y="1230"/>
                    <a:pt x="3973" y="1231"/>
                    <a:pt x="3972" y="1231"/>
                  </a:cubicBezTo>
                  <a:cubicBezTo>
                    <a:pt x="3973" y="1231"/>
                    <a:pt x="3973" y="1231"/>
                    <a:pt x="3973" y="1231"/>
                  </a:cubicBezTo>
                  <a:cubicBezTo>
                    <a:pt x="3973" y="1231"/>
                    <a:pt x="3974" y="1231"/>
                    <a:pt x="3975" y="1230"/>
                  </a:cubicBezTo>
                  <a:cubicBezTo>
                    <a:pt x="3979" y="1225"/>
                    <a:pt x="3983" y="1217"/>
                    <a:pt x="3987" y="1207"/>
                  </a:cubicBezTo>
                  <a:lnTo>
                    <a:pt x="3989" y="1203"/>
                  </a:lnTo>
                  <a:cubicBezTo>
                    <a:pt x="3989" y="1203"/>
                    <a:pt x="3990" y="1199"/>
                    <a:pt x="3991" y="1199"/>
                  </a:cubicBezTo>
                  <a:cubicBezTo>
                    <a:pt x="3991" y="1198"/>
                    <a:pt x="3991" y="1197"/>
                    <a:pt x="3992" y="1196"/>
                  </a:cubicBezTo>
                  <a:cubicBezTo>
                    <a:pt x="3991" y="1196"/>
                    <a:pt x="3991" y="1196"/>
                    <a:pt x="3991" y="1196"/>
                  </a:cubicBezTo>
                  <a:lnTo>
                    <a:pt x="3990" y="1196"/>
                  </a:lnTo>
                  <a:cubicBezTo>
                    <a:pt x="3990" y="1196"/>
                    <a:pt x="3988" y="1196"/>
                    <a:pt x="3987" y="1196"/>
                  </a:cubicBezTo>
                  <a:cubicBezTo>
                    <a:pt x="3987" y="1197"/>
                    <a:pt x="3987" y="1199"/>
                    <a:pt x="3987" y="1200"/>
                  </a:cubicBezTo>
                  <a:lnTo>
                    <a:pt x="3987" y="1200"/>
                  </a:lnTo>
                  <a:cubicBezTo>
                    <a:pt x="3987" y="1200"/>
                    <a:pt x="3987" y="1200"/>
                    <a:pt x="3987" y="1200"/>
                  </a:cubicBezTo>
                  <a:close/>
                  <a:moveTo>
                    <a:pt x="4075" y="1083"/>
                  </a:moveTo>
                  <a:cubicBezTo>
                    <a:pt x="4075" y="1083"/>
                    <a:pt x="4074" y="1084"/>
                    <a:pt x="4073" y="1085"/>
                  </a:cubicBezTo>
                  <a:cubicBezTo>
                    <a:pt x="4074" y="1087"/>
                    <a:pt x="4088" y="1113"/>
                    <a:pt x="4088" y="1113"/>
                  </a:cubicBezTo>
                  <a:cubicBezTo>
                    <a:pt x="4088" y="1113"/>
                    <a:pt x="4095" y="1125"/>
                    <a:pt x="4096" y="1128"/>
                  </a:cubicBezTo>
                  <a:cubicBezTo>
                    <a:pt x="4100" y="1126"/>
                    <a:pt x="4140" y="1100"/>
                    <a:pt x="4144" y="1098"/>
                  </a:cubicBezTo>
                  <a:cubicBezTo>
                    <a:pt x="4142" y="1095"/>
                    <a:pt x="4119" y="1059"/>
                    <a:pt x="4117" y="1055"/>
                  </a:cubicBezTo>
                  <a:cubicBezTo>
                    <a:pt x="4115" y="1057"/>
                    <a:pt x="4075" y="1083"/>
                    <a:pt x="4075" y="1083"/>
                  </a:cubicBezTo>
                  <a:close/>
                  <a:moveTo>
                    <a:pt x="4083" y="1301"/>
                  </a:moveTo>
                  <a:cubicBezTo>
                    <a:pt x="4083" y="1301"/>
                    <a:pt x="4090" y="1297"/>
                    <a:pt x="4090" y="1297"/>
                  </a:cubicBezTo>
                  <a:lnTo>
                    <a:pt x="4091" y="1296"/>
                  </a:lnTo>
                  <a:cubicBezTo>
                    <a:pt x="4091" y="1296"/>
                    <a:pt x="4101" y="1290"/>
                    <a:pt x="4102" y="1289"/>
                  </a:cubicBezTo>
                  <a:cubicBezTo>
                    <a:pt x="4101" y="1287"/>
                    <a:pt x="4076" y="1241"/>
                    <a:pt x="4074" y="1238"/>
                  </a:cubicBezTo>
                  <a:cubicBezTo>
                    <a:pt x="4071" y="1240"/>
                    <a:pt x="4030" y="1266"/>
                    <a:pt x="4027" y="1267"/>
                  </a:cubicBezTo>
                  <a:cubicBezTo>
                    <a:pt x="4028" y="1269"/>
                    <a:pt x="4029" y="1272"/>
                    <a:pt x="4029" y="1272"/>
                  </a:cubicBezTo>
                  <a:lnTo>
                    <a:pt x="4031" y="1277"/>
                  </a:lnTo>
                  <a:cubicBezTo>
                    <a:pt x="4031" y="1277"/>
                    <a:pt x="4051" y="1317"/>
                    <a:pt x="4052" y="1321"/>
                  </a:cubicBezTo>
                  <a:cubicBezTo>
                    <a:pt x="4053" y="1320"/>
                    <a:pt x="4083" y="1301"/>
                    <a:pt x="4083" y="1301"/>
                  </a:cubicBezTo>
                  <a:close/>
                  <a:moveTo>
                    <a:pt x="4035" y="1179"/>
                  </a:moveTo>
                  <a:cubicBezTo>
                    <a:pt x="4035" y="1179"/>
                    <a:pt x="4003" y="1199"/>
                    <a:pt x="4002" y="1200"/>
                  </a:cubicBezTo>
                  <a:cubicBezTo>
                    <a:pt x="4001" y="1201"/>
                    <a:pt x="3999" y="1206"/>
                    <a:pt x="3999" y="1207"/>
                  </a:cubicBezTo>
                  <a:cubicBezTo>
                    <a:pt x="3999" y="1209"/>
                    <a:pt x="4021" y="1254"/>
                    <a:pt x="4022" y="1258"/>
                  </a:cubicBezTo>
                  <a:cubicBezTo>
                    <a:pt x="4025" y="1256"/>
                    <a:pt x="4053" y="1238"/>
                    <a:pt x="4053" y="1238"/>
                  </a:cubicBezTo>
                  <a:cubicBezTo>
                    <a:pt x="4053" y="1238"/>
                    <a:pt x="4066" y="1230"/>
                    <a:pt x="4069" y="1228"/>
                  </a:cubicBezTo>
                  <a:cubicBezTo>
                    <a:pt x="4067" y="1225"/>
                    <a:pt x="4041" y="1177"/>
                    <a:pt x="4040" y="1176"/>
                  </a:cubicBezTo>
                  <a:cubicBezTo>
                    <a:pt x="4040" y="1176"/>
                    <a:pt x="4035" y="1179"/>
                    <a:pt x="4035" y="1179"/>
                  </a:cubicBezTo>
                  <a:close/>
                  <a:moveTo>
                    <a:pt x="4149" y="1107"/>
                  </a:moveTo>
                  <a:cubicBezTo>
                    <a:pt x="4146" y="1109"/>
                    <a:pt x="4104" y="1135"/>
                    <a:pt x="4101" y="1137"/>
                  </a:cubicBezTo>
                  <a:cubicBezTo>
                    <a:pt x="4102" y="1137"/>
                    <a:pt x="4130" y="1188"/>
                    <a:pt x="4130" y="1190"/>
                  </a:cubicBezTo>
                  <a:cubicBezTo>
                    <a:pt x="4134" y="1187"/>
                    <a:pt x="4175" y="1162"/>
                    <a:pt x="4175" y="1162"/>
                  </a:cubicBezTo>
                  <a:cubicBezTo>
                    <a:pt x="4175" y="1162"/>
                    <a:pt x="4179" y="1159"/>
                    <a:pt x="4181" y="1158"/>
                  </a:cubicBezTo>
                  <a:cubicBezTo>
                    <a:pt x="4179" y="1155"/>
                    <a:pt x="4154" y="1115"/>
                    <a:pt x="4154" y="1115"/>
                  </a:cubicBezTo>
                  <a:lnTo>
                    <a:pt x="4154" y="1114"/>
                  </a:lnTo>
                  <a:cubicBezTo>
                    <a:pt x="4154" y="1114"/>
                    <a:pt x="4149" y="1108"/>
                    <a:pt x="4149" y="1107"/>
                  </a:cubicBezTo>
                  <a:close/>
                  <a:moveTo>
                    <a:pt x="3897" y="1303"/>
                  </a:moveTo>
                  <a:cubicBezTo>
                    <a:pt x="3897" y="1303"/>
                    <a:pt x="3897" y="1303"/>
                    <a:pt x="3898" y="1303"/>
                  </a:cubicBezTo>
                  <a:lnTo>
                    <a:pt x="3899" y="1304"/>
                  </a:lnTo>
                  <a:cubicBezTo>
                    <a:pt x="3899" y="1304"/>
                    <a:pt x="3899" y="1304"/>
                    <a:pt x="3899" y="1304"/>
                  </a:cubicBezTo>
                  <a:cubicBezTo>
                    <a:pt x="3899" y="1304"/>
                    <a:pt x="3900" y="1305"/>
                    <a:pt x="3900" y="1305"/>
                  </a:cubicBezTo>
                  <a:lnTo>
                    <a:pt x="3900" y="1304"/>
                  </a:lnTo>
                  <a:lnTo>
                    <a:pt x="3901" y="1304"/>
                  </a:lnTo>
                  <a:lnTo>
                    <a:pt x="3902" y="1303"/>
                  </a:lnTo>
                  <a:lnTo>
                    <a:pt x="3903" y="1303"/>
                  </a:lnTo>
                  <a:lnTo>
                    <a:pt x="3904" y="1301"/>
                  </a:lnTo>
                  <a:cubicBezTo>
                    <a:pt x="3906" y="1298"/>
                    <a:pt x="3908" y="1294"/>
                    <a:pt x="3910" y="1289"/>
                  </a:cubicBezTo>
                  <a:cubicBezTo>
                    <a:pt x="3910" y="1289"/>
                    <a:pt x="3910" y="1288"/>
                    <a:pt x="3910" y="1288"/>
                  </a:cubicBezTo>
                  <a:cubicBezTo>
                    <a:pt x="3910" y="1288"/>
                    <a:pt x="3911" y="1284"/>
                    <a:pt x="3911" y="1284"/>
                  </a:cubicBezTo>
                  <a:cubicBezTo>
                    <a:pt x="3911" y="1284"/>
                    <a:pt x="3911" y="1283"/>
                    <a:pt x="3911" y="1283"/>
                  </a:cubicBezTo>
                  <a:lnTo>
                    <a:pt x="3913" y="1273"/>
                  </a:lnTo>
                  <a:lnTo>
                    <a:pt x="3914" y="1269"/>
                  </a:lnTo>
                  <a:lnTo>
                    <a:pt x="3914" y="1268"/>
                  </a:lnTo>
                  <a:cubicBezTo>
                    <a:pt x="3914" y="1268"/>
                    <a:pt x="3914" y="1265"/>
                    <a:pt x="3914" y="1265"/>
                  </a:cubicBezTo>
                  <a:cubicBezTo>
                    <a:pt x="3914" y="1265"/>
                    <a:pt x="3915" y="1262"/>
                    <a:pt x="3915" y="1262"/>
                  </a:cubicBezTo>
                  <a:lnTo>
                    <a:pt x="3915" y="1248"/>
                  </a:lnTo>
                  <a:cubicBezTo>
                    <a:pt x="3915" y="1242"/>
                    <a:pt x="3915" y="1236"/>
                    <a:pt x="3914" y="1230"/>
                  </a:cubicBezTo>
                  <a:cubicBezTo>
                    <a:pt x="3914" y="1230"/>
                    <a:pt x="3914" y="1230"/>
                    <a:pt x="3914" y="1229"/>
                  </a:cubicBezTo>
                  <a:cubicBezTo>
                    <a:pt x="3914" y="1229"/>
                    <a:pt x="3914" y="1227"/>
                    <a:pt x="3914" y="1226"/>
                  </a:cubicBezTo>
                  <a:cubicBezTo>
                    <a:pt x="3914" y="1226"/>
                    <a:pt x="3914" y="1223"/>
                    <a:pt x="3914" y="1223"/>
                  </a:cubicBezTo>
                  <a:lnTo>
                    <a:pt x="3913" y="1221"/>
                  </a:lnTo>
                  <a:cubicBezTo>
                    <a:pt x="3910" y="1204"/>
                    <a:pt x="3905" y="1194"/>
                    <a:pt x="3902" y="1192"/>
                  </a:cubicBezTo>
                  <a:cubicBezTo>
                    <a:pt x="3901" y="1191"/>
                    <a:pt x="3900" y="1191"/>
                    <a:pt x="3900" y="1191"/>
                  </a:cubicBezTo>
                  <a:cubicBezTo>
                    <a:pt x="3899" y="1191"/>
                    <a:pt x="3899" y="1191"/>
                    <a:pt x="3898" y="1192"/>
                  </a:cubicBezTo>
                  <a:cubicBezTo>
                    <a:pt x="3894" y="1195"/>
                    <a:pt x="3890" y="1204"/>
                    <a:pt x="3887" y="1221"/>
                  </a:cubicBezTo>
                  <a:lnTo>
                    <a:pt x="3887" y="1222"/>
                  </a:lnTo>
                  <a:lnTo>
                    <a:pt x="3886" y="1223"/>
                  </a:lnTo>
                  <a:lnTo>
                    <a:pt x="3886" y="1224"/>
                  </a:lnTo>
                  <a:cubicBezTo>
                    <a:pt x="3886" y="1224"/>
                    <a:pt x="3886" y="1226"/>
                    <a:pt x="3886" y="1226"/>
                  </a:cubicBezTo>
                  <a:lnTo>
                    <a:pt x="3886" y="1230"/>
                  </a:lnTo>
                  <a:lnTo>
                    <a:pt x="3886" y="1230"/>
                  </a:lnTo>
                  <a:lnTo>
                    <a:pt x="3885" y="1248"/>
                  </a:lnTo>
                  <a:lnTo>
                    <a:pt x="3885" y="1262"/>
                  </a:lnTo>
                  <a:cubicBezTo>
                    <a:pt x="3885" y="1262"/>
                    <a:pt x="3886" y="1265"/>
                    <a:pt x="3886" y="1266"/>
                  </a:cubicBezTo>
                  <a:cubicBezTo>
                    <a:pt x="3886" y="1266"/>
                    <a:pt x="3886" y="1268"/>
                    <a:pt x="3886" y="1268"/>
                  </a:cubicBezTo>
                  <a:lnTo>
                    <a:pt x="3887" y="1274"/>
                  </a:lnTo>
                  <a:lnTo>
                    <a:pt x="3888" y="1282"/>
                  </a:lnTo>
                  <a:cubicBezTo>
                    <a:pt x="3888" y="1282"/>
                    <a:pt x="3889" y="1284"/>
                    <a:pt x="3889" y="1284"/>
                  </a:cubicBezTo>
                  <a:cubicBezTo>
                    <a:pt x="3889" y="1284"/>
                    <a:pt x="3890" y="1288"/>
                    <a:pt x="3890" y="1288"/>
                  </a:cubicBezTo>
                  <a:lnTo>
                    <a:pt x="3890" y="1289"/>
                  </a:lnTo>
                  <a:cubicBezTo>
                    <a:pt x="3892" y="1294"/>
                    <a:pt x="3894" y="1298"/>
                    <a:pt x="3896" y="1301"/>
                  </a:cubicBezTo>
                  <a:cubicBezTo>
                    <a:pt x="3896" y="1301"/>
                    <a:pt x="3897" y="1303"/>
                    <a:pt x="3897" y="1303"/>
                  </a:cubicBezTo>
                  <a:close/>
                  <a:moveTo>
                    <a:pt x="4092" y="1143"/>
                  </a:moveTo>
                  <a:cubicBezTo>
                    <a:pt x="4085" y="1147"/>
                    <a:pt x="4050" y="1170"/>
                    <a:pt x="4049" y="1170"/>
                  </a:cubicBezTo>
                  <a:cubicBezTo>
                    <a:pt x="4051" y="1172"/>
                    <a:pt x="4078" y="1222"/>
                    <a:pt x="4078" y="1223"/>
                  </a:cubicBezTo>
                  <a:cubicBezTo>
                    <a:pt x="4081" y="1221"/>
                    <a:pt x="4118" y="1197"/>
                    <a:pt x="4121" y="1195"/>
                  </a:cubicBezTo>
                  <a:cubicBezTo>
                    <a:pt x="4121" y="1195"/>
                    <a:pt x="4096" y="1150"/>
                    <a:pt x="4096" y="1150"/>
                  </a:cubicBezTo>
                  <a:cubicBezTo>
                    <a:pt x="4096" y="1150"/>
                    <a:pt x="4093" y="1145"/>
                    <a:pt x="4092" y="1143"/>
                  </a:cubicBezTo>
                  <a:close/>
                  <a:moveTo>
                    <a:pt x="4127" y="1205"/>
                  </a:moveTo>
                  <a:cubicBezTo>
                    <a:pt x="4123" y="1207"/>
                    <a:pt x="4086" y="1230"/>
                    <a:pt x="4083" y="1232"/>
                  </a:cubicBezTo>
                  <a:cubicBezTo>
                    <a:pt x="4085" y="1235"/>
                    <a:pt x="4110" y="1282"/>
                    <a:pt x="4111" y="1283"/>
                  </a:cubicBezTo>
                  <a:cubicBezTo>
                    <a:pt x="4115" y="1281"/>
                    <a:pt x="4152" y="1258"/>
                    <a:pt x="4155" y="1256"/>
                  </a:cubicBezTo>
                  <a:cubicBezTo>
                    <a:pt x="4154" y="1255"/>
                    <a:pt x="4129" y="1208"/>
                    <a:pt x="4127" y="1205"/>
                  </a:cubicBezTo>
                  <a:close/>
                  <a:moveTo>
                    <a:pt x="3988" y="1230"/>
                  </a:moveTo>
                  <a:cubicBezTo>
                    <a:pt x="3990" y="1231"/>
                    <a:pt x="3992" y="1231"/>
                    <a:pt x="3993" y="1231"/>
                  </a:cubicBezTo>
                  <a:cubicBezTo>
                    <a:pt x="3996" y="1232"/>
                    <a:pt x="3998" y="1233"/>
                    <a:pt x="4000" y="1235"/>
                  </a:cubicBezTo>
                  <a:cubicBezTo>
                    <a:pt x="3997" y="1228"/>
                    <a:pt x="3995" y="1224"/>
                    <a:pt x="3993" y="1220"/>
                  </a:cubicBezTo>
                  <a:cubicBezTo>
                    <a:pt x="3991" y="1224"/>
                    <a:pt x="3989" y="1227"/>
                    <a:pt x="3988" y="1230"/>
                  </a:cubicBezTo>
                  <a:close/>
                  <a:moveTo>
                    <a:pt x="3780" y="1137"/>
                  </a:moveTo>
                  <a:cubicBezTo>
                    <a:pt x="3780" y="1138"/>
                    <a:pt x="3766" y="1164"/>
                    <a:pt x="3764" y="1166"/>
                  </a:cubicBezTo>
                  <a:cubicBezTo>
                    <a:pt x="3766" y="1167"/>
                    <a:pt x="3786" y="1180"/>
                    <a:pt x="3793" y="1184"/>
                  </a:cubicBezTo>
                  <a:cubicBezTo>
                    <a:pt x="3792" y="1180"/>
                    <a:pt x="3788" y="1167"/>
                    <a:pt x="3788" y="1167"/>
                  </a:cubicBezTo>
                  <a:lnTo>
                    <a:pt x="3787" y="1165"/>
                  </a:lnTo>
                  <a:lnTo>
                    <a:pt x="3781" y="1141"/>
                  </a:lnTo>
                  <a:cubicBezTo>
                    <a:pt x="3781" y="1141"/>
                    <a:pt x="3780" y="1138"/>
                    <a:pt x="3780" y="1137"/>
                  </a:cubicBezTo>
                  <a:close/>
                  <a:moveTo>
                    <a:pt x="3656" y="1098"/>
                  </a:moveTo>
                  <a:cubicBezTo>
                    <a:pt x="3687" y="1117"/>
                    <a:pt x="3699" y="1125"/>
                    <a:pt x="3703" y="1128"/>
                  </a:cubicBezTo>
                  <a:cubicBezTo>
                    <a:pt x="3707" y="1120"/>
                    <a:pt x="3725" y="1089"/>
                    <a:pt x="3727" y="1085"/>
                  </a:cubicBezTo>
                  <a:cubicBezTo>
                    <a:pt x="3724" y="1083"/>
                    <a:pt x="3686" y="1058"/>
                    <a:pt x="3683" y="1055"/>
                  </a:cubicBezTo>
                  <a:cubicBezTo>
                    <a:pt x="3682" y="1056"/>
                    <a:pt x="3657" y="1097"/>
                    <a:pt x="3656" y="1098"/>
                  </a:cubicBezTo>
                  <a:close/>
                  <a:moveTo>
                    <a:pt x="3673" y="1205"/>
                  </a:moveTo>
                  <a:cubicBezTo>
                    <a:pt x="3671" y="1208"/>
                    <a:pt x="3646" y="1253"/>
                    <a:pt x="3645" y="1256"/>
                  </a:cubicBezTo>
                  <a:cubicBezTo>
                    <a:pt x="3648" y="1258"/>
                    <a:pt x="3685" y="1281"/>
                    <a:pt x="3688" y="1283"/>
                  </a:cubicBezTo>
                  <a:cubicBezTo>
                    <a:pt x="3690" y="1281"/>
                    <a:pt x="3715" y="1235"/>
                    <a:pt x="3716" y="1232"/>
                  </a:cubicBezTo>
                  <a:cubicBezTo>
                    <a:pt x="3714" y="1230"/>
                    <a:pt x="3676" y="1206"/>
                    <a:pt x="3673" y="1205"/>
                  </a:cubicBezTo>
                  <a:close/>
                  <a:moveTo>
                    <a:pt x="3707" y="1143"/>
                  </a:moveTo>
                  <a:cubicBezTo>
                    <a:pt x="3705" y="1146"/>
                    <a:pt x="3680" y="1192"/>
                    <a:pt x="3678" y="1195"/>
                  </a:cubicBezTo>
                  <a:cubicBezTo>
                    <a:pt x="3684" y="1199"/>
                    <a:pt x="3719" y="1221"/>
                    <a:pt x="3722" y="1223"/>
                  </a:cubicBezTo>
                  <a:cubicBezTo>
                    <a:pt x="3726" y="1214"/>
                    <a:pt x="3749" y="1172"/>
                    <a:pt x="3750" y="1170"/>
                  </a:cubicBezTo>
                  <a:cubicBezTo>
                    <a:pt x="3747" y="1168"/>
                    <a:pt x="3713" y="1147"/>
                    <a:pt x="3713" y="1147"/>
                  </a:cubicBezTo>
                  <a:cubicBezTo>
                    <a:pt x="3713" y="1147"/>
                    <a:pt x="3708" y="1143"/>
                    <a:pt x="3707" y="1143"/>
                  </a:cubicBezTo>
                  <a:close/>
                  <a:moveTo>
                    <a:pt x="3625" y="1149"/>
                  </a:moveTo>
                  <a:cubicBezTo>
                    <a:pt x="3625" y="1149"/>
                    <a:pt x="3619" y="1158"/>
                    <a:pt x="3619" y="1158"/>
                  </a:cubicBezTo>
                  <a:cubicBezTo>
                    <a:pt x="3622" y="1160"/>
                    <a:pt x="3666" y="1188"/>
                    <a:pt x="3669" y="1190"/>
                  </a:cubicBezTo>
                  <a:cubicBezTo>
                    <a:pt x="3670" y="1187"/>
                    <a:pt x="3686" y="1160"/>
                    <a:pt x="3686" y="1160"/>
                  </a:cubicBezTo>
                  <a:cubicBezTo>
                    <a:pt x="3686" y="1160"/>
                    <a:pt x="3697" y="1140"/>
                    <a:pt x="3698" y="1137"/>
                  </a:cubicBezTo>
                  <a:cubicBezTo>
                    <a:pt x="3698" y="1137"/>
                    <a:pt x="3657" y="1111"/>
                    <a:pt x="3651" y="1107"/>
                  </a:cubicBezTo>
                  <a:cubicBezTo>
                    <a:pt x="3649" y="1110"/>
                    <a:pt x="3625" y="1149"/>
                    <a:pt x="3625" y="1149"/>
                  </a:cubicBezTo>
                  <a:close/>
                  <a:moveTo>
                    <a:pt x="3881" y="1296"/>
                  </a:moveTo>
                  <a:cubicBezTo>
                    <a:pt x="3881" y="1296"/>
                    <a:pt x="3880" y="1296"/>
                    <a:pt x="3880" y="1296"/>
                  </a:cubicBezTo>
                  <a:cubicBezTo>
                    <a:pt x="3873" y="1299"/>
                    <a:pt x="3862" y="1298"/>
                    <a:pt x="3851" y="1295"/>
                  </a:cubicBezTo>
                  <a:cubicBezTo>
                    <a:pt x="3851" y="1295"/>
                    <a:pt x="3847" y="1294"/>
                    <a:pt x="3847" y="1293"/>
                  </a:cubicBezTo>
                  <a:cubicBezTo>
                    <a:pt x="3847" y="1293"/>
                    <a:pt x="3843" y="1292"/>
                    <a:pt x="3843" y="1292"/>
                  </a:cubicBezTo>
                  <a:lnTo>
                    <a:pt x="3840" y="1291"/>
                  </a:lnTo>
                  <a:lnTo>
                    <a:pt x="3836" y="1289"/>
                  </a:lnTo>
                  <a:cubicBezTo>
                    <a:pt x="3836" y="1289"/>
                    <a:pt x="3831" y="1287"/>
                    <a:pt x="3831" y="1287"/>
                  </a:cubicBezTo>
                  <a:cubicBezTo>
                    <a:pt x="3831" y="1287"/>
                    <a:pt x="3828" y="1285"/>
                    <a:pt x="3827" y="1285"/>
                  </a:cubicBezTo>
                  <a:cubicBezTo>
                    <a:pt x="3824" y="1285"/>
                    <a:pt x="3820" y="1286"/>
                    <a:pt x="3817" y="1287"/>
                  </a:cubicBezTo>
                  <a:lnTo>
                    <a:pt x="3814" y="1288"/>
                  </a:lnTo>
                  <a:lnTo>
                    <a:pt x="3811" y="1290"/>
                  </a:lnTo>
                  <a:lnTo>
                    <a:pt x="3807" y="1293"/>
                  </a:lnTo>
                  <a:cubicBezTo>
                    <a:pt x="3805" y="1294"/>
                    <a:pt x="3804" y="1296"/>
                    <a:pt x="3804" y="1297"/>
                  </a:cubicBezTo>
                  <a:cubicBezTo>
                    <a:pt x="3804" y="1303"/>
                    <a:pt x="3819" y="1312"/>
                    <a:pt x="3843" y="1313"/>
                  </a:cubicBezTo>
                  <a:cubicBezTo>
                    <a:pt x="3843" y="1313"/>
                    <a:pt x="3846" y="1314"/>
                    <a:pt x="3846" y="1314"/>
                  </a:cubicBezTo>
                  <a:lnTo>
                    <a:pt x="3848" y="1314"/>
                  </a:lnTo>
                  <a:lnTo>
                    <a:pt x="3851" y="1314"/>
                  </a:lnTo>
                  <a:cubicBezTo>
                    <a:pt x="3851" y="1314"/>
                    <a:pt x="3853" y="1314"/>
                    <a:pt x="3853" y="1314"/>
                  </a:cubicBezTo>
                  <a:lnTo>
                    <a:pt x="3857" y="1313"/>
                  </a:lnTo>
                  <a:cubicBezTo>
                    <a:pt x="3869" y="1312"/>
                    <a:pt x="3880" y="1309"/>
                    <a:pt x="3886" y="1305"/>
                  </a:cubicBezTo>
                  <a:cubicBezTo>
                    <a:pt x="3884" y="1302"/>
                    <a:pt x="3883" y="1299"/>
                    <a:pt x="3881" y="1296"/>
                  </a:cubicBezTo>
                  <a:close/>
                  <a:moveTo>
                    <a:pt x="3893" y="1313"/>
                  </a:moveTo>
                  <a:cubicBezTo>
                    <a:pt x="3893" y="1313"/>
                    <a:pt x="3893" y="1313"/>
                    <a:pt x="3893" y="1313"/>
                  </a:cubicBezTo>
                  <a:cubicBezTo>
                    <a:pt x="3888" y="1317"/>
                    <a:pt x="3880" y="1320"/>
                    <a:pt x="3871" y="1322"/>
                  </a:cubicBezTo>
                  <a:cubicBezTo>
                    <a:pt x="3878" y="1322"/>
                    <a:pt x="3890" y="1322"/>
                    <a:pt x="3893" y="1322"/>
                  </a:cubicBezTo>
                  <a:cubicBezTo>
                    <a:pt x="3893" y="1319"/>
                    <a:pt x="3893" y="1315"/>
                    <a:pt x="3893" y="1313"/>
                  </a:cubicBezTo>
                  <a:close/>
                  <a:moveTo>
                    <a:pt x="3631" y="1260"/>
                  </a:moveTo>
                  <a:cubicBezTo>
                    <a:pt x="3629" y="1259"/>
                    <a:pt x="3621" y="1253"/>
                    <a:pt x="3618" y="1252"/>
                  </a:cubicBezTo>
                  <a:cubicBezTo>
                    <a:pt x="3621" y="1258"/>
                    <a:pt x="3624" y="1265"/>
                    <a:pt x="3626" y="1269"/>
                  </a:cubicBezTo>
                  <a:cubicBezTo>
                    <a:pt x="3628" y="1265"/>
                    <a:pt x="3630" y="1261"/>
                    <a:pt x="3631" y="1260"/>
                  </a:cubicBezTo>
                  <a:close/>
                  <a:moveTo>
                    <a:pt x="3794" y="1297"/>
                  </a:moveTo>
                  <a:cubicBezTo>
                    <a:pt x="3794" y="1297"/>
                    <a:pt x="3794" y="1297"/>
                    <a:pt x="3794" y="1297"/>
                  </a:cubicBezTo>
                  <a:cubicBezTo>
                    <a:pt x="3794" y="1292"/>
                    <a:pt x="3796" y="1288"/>
                    <a:pt x="3799" y="1285"/>
                  </a:cubicBezTo>
                  <a:cubicBezTo>
                    <a:pt x="3799" y="1285"/>
                    <a:pt x="3800" y="1285"/>
                    <a:pt x="3800" y="1284"/>
                  </a:cubicBezTo>
                  <a:cubicBezTo>
                    <a:pt x="3796" y="1282"/>
                    <a:pt x="3783" y="1274"/>
                    <a:pt x="3782" y="1273"/>
                  </a:cubicBezTo>
                  <a:cubicBezTo>
                    <a:pt x="3779" y="1279"/>
                    <a:pt x="3758" y="1323"/>
                    <a:pt x="3757" y="1326"/>
                  </a:cubicBezTo>
                  <a:cubicBezTo>
                    <a:pt x="3783" y="1324"/>
                    <a:pt x="3807" y="1323"/>
                    <a:pt x="3830" y="1323"/>
                  </a:cubicBezTo>
                  <a:cubicBezTo>
                    <a:pt x="3808" y="1319"/>
                    <a:pt x="3794" y="1309"/>
                    <a:pt x="3794" y="1297"/>
                  </a:cubicBezTo>
                  <a:close/>
                  <a:moveTo>
                    <a:pt x="3759" y="1176"/>
                  </a:moveTo>
                  <a:cubicBezTo>
                    <a:pt x="3757" y="1179"/>
                    <a:pt x="3732" y="1226"/>
                    <a:pt x="3731" y="1228"/>
                  </a:cubicBezTo>
                  <a:cubicBezTo>
                    <a:pt x="3733" y="1230"/>
                    <a:pt x="3771" y="1253"/>
                    <a:pt x="3771" y="1253"/>
                  </a:cubicBezTo>
                  <a:cubicBezTo>
                    <a:pt x="3771" y="1253"/>
                    <a:pt x="3775" y="1256"/>
                    <a:pt x="3777" y="1258"/>
                  </a:cubicBezTo>
                  <a:cubicBezTo>
                    <a:pt x="3777" y="1257"/>
                    <a:pt x="3779" y="1254"/>
                    <a:pt x="3779" y="1254"/>
                  </a:cubicBezTo>
                  <a:cubicBezTo>
                    <a:pt x="3779" y="1254"/>
                    <a:pt x="3800" y="1209"/>
                    <a:pt x="3801" y="1207"/>
                  </a:cubicBezTo>
                  <a:cubicBezTo>
                    <a:pt x="3801" y="1206"/>
                    <a:pt x="3799" y="1201"/>
                    <a:pt x="3798" y="1200"/>
                  </a:cubicBezTo>
                  <a:cubicBezTo>
                    <a:pt x="3797" y="1199"/>
                    <a:pt x="3762" y="1178"/>
                    <a:pt x="3759" y="1176"/>
                  </a:cubicBezTo>
                  <a:close/>
                  <a:moveTo>
                    <a:pt x="3773" y="1267"/>
                  </a:moveTo>
                  <a:cubicBezTo>
                    <a:pt x="3770" y="1266"/>
                    <a:pt x="3729" y="1240"/>
                    <a:pt x="3725" y="1238"/>
                  </a:cubicBezTo>
                  <a:cubicBezTo>
                    <a:pt x="3724" y="1241"/>
                    <a:pt x="3699" y="1286"/>
                    <a:pt x="3697" y="1289"/>
                  </a:cubicBezTo>
                  <a:cubicBezTo>
                    <a:pt x="3700" y="1291"/>
                    <a:pt x="3745" y="1319"/>
                    <a:pt x="3748" y="1321"/>
                  </a:cubicBezTo>
                  <a:cubicBezTo>
                    <a:pt x="3749" y="1317"/>
                    <a:pt x="3772" y="1269"/>
                    <a:pt x="3773" y="1267"/>
                  </a:cubicBezTo>
                  <a:close/>
                  <a:moveTo>
                    <a:pt x="3728" y="1328"/>
                  </a:moveTo>
                  <a:cubicBezTo>
                    <a:pt x="3728" y="1328"/>
                    <a:pt x="3737" y="1327"/>
                    <a:pt x="3738" y="1327"/>
                  </a:cubicBezTo>
                  <a:cubicBezTo>
                    <a:pt x="3729" y="1322"/>
                    <a:pt x="3695" y="1301"/>
                    <a:pt x="3692" y="1299"/>
                  </a:cubicBezTo>
                  <a:cubicBezTo>
                    <a:pt x="3691" y="1301"/>
                    <a:pt x="3678" y="1325"/>
                    <a:pt x="3676" y="1328"/>
                  </a:cubicBezTo>
                  <a:lnTo>
                    <a:pt x="3728" y="1328"/>
                  </a:lnTo>
                  <a:close/>
                  <a:moveTo>
                    <a:pt x="4160" y="1265"/>
                  </a:moveTo>
                  <a:cubicBezTo>
                    <a:pt x="4157" y="1268"/>
                    <a:pt x="4119" y="1291"/>
                    <a:pt x="4117" y="1293"/>
                  </a:cubicBezTo>
                  <a:cubicBezTo>
                    <a:pt x="4120" y="1299"/>
                    <a:pt x="4135" y="1326"/>
                    <a:pt x="4135" y="1328"/>
                  </a:cubicBezTo>
                  <a:lnTo>
                    <a:pt x="4137" y="1328"/>
                  </a:lnTo>
                  <a:cubicBezTo>
                    <a:pt x="4145" y="1319"/>
                    <a:pt x="4156" y="1302"/>
                    <a:pt x="4168" y="1280"/>
                  </a:cubicBezTo>
                  <a:cubicBezTo>
                    <a:pt x="4168" y="1280"/>
                    <a:pt x="4160" y="1266"/>
                    <a:pt x="4160" y="1265"/>
                  </a:cubicBezTo>
                  <a:close/>
                  <a:moveTo>
                    <a:pt x="3696" y="1425"/>
                  </a:moveTo>
                  <a:cubicBezTo>
                    <a:pt x="3696" y="1425"/>
                    <a:pt x="3695" y="1426"/>
                    <a:pt x="3695" y="1426"/>
                  </a:cubicBezTo>
                  <a:cubicBezTo>
                    <a:pt x="3693" y="1426"/>
                    <a:pt x="3691" y="1426"/>
                    <a:pt x="3688" y="1427"/>
                  </a:cubicBezTo>
                  <a:cubicBezTo>
                    <a:pt x="3548" y="1445"/>
                    <a:pt x="3417" y="1462"/>
                    <a:pt x="3318" y="1436"/>
                  </a:cubicBezTo>
                  <a:cubicBezTo>
                    <a:pt x="3348" y="1470"/>
                    <a:pt x="3442" y="1555"/>
                    <a:pt x="3618" y="1538"/>
                  </a:cubicBezTo>
                  <a:lnTo>
                    <a:pt x="3765" y="1522"/>
                  </a:lnTo>
                  <a:lnTo>
                    <a:pt x="3782" y="1520"/>
                  </a:lnTo>
                  <a:lnTo>
                    <a:pt x="3822" y="1516"/>
                  </a:lnTo>
                  <a:lnTo>
                    <a:pt x="3898" y="1508"/>
                  </a:lnTo>
                  <a:lnTo>
                    <a:pt x="3908" y="1507"/>
                  </a:lnTo>
                  <a:cubicBezTo>
                    <a:pt x="3927" y="1505"/>
                    <a:pt x="3942" y="1505"/>
                    <a:pt x="3956" y="1504"/>
                  </a:cubicBezTo>
                  <a:lnTo>
                    <a:pt x="3966" y="1504"/>
                  </a:lnTo>
                  <a:cubicBezTo>
                    <a:pt x="3993" y="1504"/>
                    <a:pt x="4012" y="1506"/>
                    <a:pt x="4027" y="1511"/>
                  </a:cubicBezTo>
                  <a:lnTo>
                    <a:pt x="4032" y="1512"/>
                  </a:lnTo>
                  <a:lnTo>
                    <a:pt x="4032" y="1517"/>
                  </a:lnTo>
                  <a:cubicBezTo>
                    <a:pt x="4032" y="1520"/>
                    <a:pt x="4031" y="1588"/>
                    <a:pt x="3990" y="1627"/>
                  </a:cubicBezTo>
                  <a:cubicBezTo>
                    <a:pt x="3971" y="1646"/>
                    <a:pt x="3946" y="1654"/>
                    <a:pt x="3916" y="1653"/>
                  </a:cubicBezTo>
                  <a:cubicBezTo>
                    <a:pt x="3879" y="1651"/>
                    <a:pt x="3850" y="1642"/>
                    <a:pt x="3830" y="1624"/>
                  </a:cubicBezTo>
                  <a:cubicBezTo>
                    <a:pt x="3824" y="1620"/>
                    <a:pt x="3819" y="1615"/>
                    <a:pt x="3815" y="1609"/>
                  </a:cubicBezTo>
                  <a:cubicBezTo>
                    <a:pt x="3810" y="1603"/>
                    <a:pt x="3806" y="1596"/>
                    <a:pt x="3803" y="1588"/>
                  </a:cubicBezTo>
                  <a:cubicBezTo>
                    <a:pt x="3803" y="1588"/>
                    <a:pt x="3803" y="1588"/>
                    <a:pt x="3803" y="1588"/>
                  </a:cubicBezTo>
                  <a:cubicBezTo>
                    <a:pt x="3795" y="1603"/>
                    <a:pt x="3786" y="1619"/>
                    <a:pt x="3776" y="1633"/>
                  </a:cubicBezTo>
                  <a:lnTo>
                    <a:pt x="3767" y="1645"/>
                  </a:lnTo>
                  <a:cubicBezTo>
                    <a:pt x="3737" y="1685"/>
                    <a:pt x="3686" y="1739"/>
                    <a:pt x="3612" y="1770"/>
                  </a:cubicBezTo>
                  <a:cubicBezTo>
                    <a:pt x="3621" y="1771"/>
                    <a:pt x="3636" y="1773"/>
                    <a:pt x="3636" y="1773"/>
                  </a:cubicBezTo>
                  <a:lnTo>
                    <a:pt x="3653" y="1774"/>
                  </a:lnTo>
                  <a:lnTo>
                    <a:pt x="3657" y="1775"/>
                  </a:lnTo>
                  <a:lnTo>
                    <a:pt x="3669" y="1775"/>
                  </a:lnTo>
                  <a:lnTo>
                    <a:pt x="3705" y="1776"/>
                  </a:lnTo>
                  <a:lnTo>
                    <a:pt x="3718" y="1776"/>
                  </a:lnTo>
                  <a:cubicBezTo>
                    <a:pt x="3739" y="1776"/>
                    <a:pt x="3758" y="1775"/>
                    <a:pt x="3777" y="1774"/>
                  </a:cubicBezTo>
                  <a:lnTo>
                    <a:pt x="3794" y="1772"/>
                  </a:lnTo>
                  <a:cubicBezTo>
                    <a:pt x="3839" y="1766"/>
                    <a:pt x="3875" y="1755"/>
                    <a:pt x="3900" y="1738"/>
                  </a:cubicBezTo>
                  <a:cubicBezTo>
                    <a:pt x="3948" y="1706"/>
                    <a:pt x="4006" y="1636"/>
                    <a:pt x="4056" y="1575"/>
                  </a:cubicBezTo>
                  <a:cubicBezTo>
                    <a:pt x="4098" y="1523"/>
                    <a:pt x="4138" y="1475"/>
                    <a:pt x="4168" y="1455"/>
                  </a:cubicBezTo>
                  <a:cubicBezTo>
                    <a:pt x="4171" y="1453"/>
                    <a:pt x="4173" y="1452"/>
                    <a:pt x="4176" y="1450"/>
                  </a:cubicBezTo>
                  <a:cubicBezTo>
                    <a:pt x="4176" y="1450"/>
                    <a:pt x="4176" y="1450"/>
                    <a:pt x="4176" y="1450"/>
                  </a:cubicBezTo>
                  <a:cubicBezTo>
                    <a:pt x="4176" y="1449"/>
                    <a:pt x="4175" y="1449"/>
                    <a:pt x="4175" y="1449"/>
                  </a:cubicBezTo>
                  <a:cubicBezTo>
                    <a:pt x="4175" y="1448"/>
                    <a:pt x="4175" y="1448"/>
                    <a:pt x="4175" y="1448"/>
                  </a:cubicBezTo>
                  <a:cubicBezTo>
                    <a:pt x="4174" y="1448"/>
                    <a:pt x="4173" y="1447"/>
                    <a:pt x="4172" y="1446"/>
                  </a:cubicBezTo>
                  <a:cubicBezTo>
                    <a:pt x="4159" y="1436"/>
                    <a:pt x="4130" y="1419"/>
                    <a:pt x="4073" y="1409"/>
                  </a:cubicBezTo>
                  <a:cubicBezTo>
                    <a:pt x="4070" y="1408"/>
                    <a:pt x="4068" y="1408"/>
                    <a:pt x="4065" y="1408"/>
                  </a:cubicBezTo>
                  <a:cubicBezTo>
                    <a:pt x="4062" y="1407"/>
                    <a:pt x="4059" y="1407"/>
                    <a:pt x="4056" y="1406"/>
                  </a:cubicBezTo>
                  <a:cubicBezTo>
                    <a:pt x="4044" y="1404"/>
                    <a:pt x="4031" y="1403"/>
                    <a:pt x="4018" y="1402"/>
                  </a:cubicBezTo>
                  <a:cubicBezTo>
                    <a:pt x="4010" y="1402"/>
                    <a:pt x="4002" y="1401"/>
                    <a:pt x="3993" y="1401"/>
                  </a:cubicBezTo>
                  <a:cubicBezTo>
                    <a:pt x="3975" y="1400"/>
                    <a:pt x="3954" y="1400"/>
                    <a:pt x="3932" y="1401"/>
                  </a:cubicBezTo>
                  <a:cubicBezTo>
                    <a:pt x="3931" y="1401"/>
                    <a:pt x="3930" y="1401"/>
                    <a:pt x="3929" y="1401"/>
                  </a:cubicBezTo>
                  <a:cubicBezTo>
                    <a:pt x="3920" y="1401"/>
                    <a:pt x="3911" y="1402"/>
                    <a:pt x="3901" y="1403"/>
                  </a:cubicBezTo>
                  <a:cubicBezTo>
                    <a:pt x="3885" y="1403"/>
                    <a:pt x="3869" y="1405"/>
                    <a:pt x="3853" y="1406"/>
                  </a:cubicBezTo>
                  <a:cubicBezTo>
                    <a:pt x="3848" y="1407"/>
                    <a:pt x="3844" y="1407"/>
                    <a:pt x="3839" y="1408"/>
                  </a:cubicBezTo>
                  <a:cubicBezTo>
                    <a:pt x="3835" y="1408"/>
                    <a:pt x="3831" y="1409"/>
                    <a:pt x="3827" y="1409"/>
                  </a:cubicBezTo>
                  <a:cubicBezTo>
                    <a:pt x="3786" y="1413"/>
                    <a:pt x="3744" y="1419"/>
                    <a:pt x="3703" y="1425"/>
                  </a:cubicBezTo>
                  <a:cubicBezTo>
                    <a:pt x="3700" y="1425"/>
                    <a:pt x="3698" y="1425"/>
                    <a:pt x="3696" y="1425"/>
                  </a:cubicBezTo>
                  <a:close/>
                  <a:moveTo>
                    <a:pt x="3670" y="2784"/>
                  </a:moveTo>
                  <a:cubicBezTo>
                    <a:pt x="3672" y="2785"/>
                    <a:pt x="3674" y="2785"/>
                    <a:pt x="3676" y="2785"/>
                  </a:cubicBezTo>
                  <a:cubicBezTo>
                    <a:pt x="3752" y="2790"/>
                    <a:pt x="3806" y="2777"/>
                    <a:pt x="3837" y="2745"/>
                  </a:cubicBezTo>
                  <a:cubicBezTo>
                    <a:pt x="3837" y="2745"/>
                    <a:pt x="3837" y="2745"/>
                    <a:pt x="3837" y="2745"/>
                  </a:cubicBezTo>
                  <a:cubicBezTo>
                    <a:pt x="3838" y="2744"/>
                    <a:pt x="3839" y="2743"/>
                    <a:pt x="3840" y="2742"/>
                  </a:cubicBezTo>
                  <a:cubicBezTo>
                    <a:pt x="3840" y="2741"/>
                    <a:pt x="3841" y="2741"/>
                    <a:pt x="3842" y="2740"/>
                  </a:cubicBezTo>
                  <a:cubicBezTo>
                    <a:pt x="3862" y="2715"/>
                    <a:pt x="3867" y="2686"/>
                    <a:pt x="3867" y="2665"/>
                  </a:cubicBezTo>
                  <a:cubicBezTo>
                    <a:pt x="3867" y="2659"/>
                    <a:pt x="3866" y="2653"/>
                    <a:pt x="3865" y="2647"/>
                  </a:cubicBezTo>
                  <a:cubicBezTo>
                    <a:pt x="3822" y="2676"/>
                    <a:pt x="3780" y="2686"/>
                    <a:pt x="3739" y="2676"/>
                  </a:cubicBezTo>
                  <a:cubicBezTo>
                    <a:pt x="3684" y="2663"/>
                    <a:pt x="3646" y="2618"/>
                    <a:pt x="3628" y="2592"/>
                  </a:cubicBezTo>
                  <a:cubicBezTo>
                    <a:pt x="3614" y="2594"/>
                    <a:pt x="3599" y="2594"/>
                    <a:pt x="3584" y="2593"/>
                  </a:cubicBezTo>
                  <a:cubicBezTo>
                    <a:pt x="3586" y="2594"/>
                    <a:pt x="3589" y="2595"/>
                    <a:pt x="3591" y="2596"/>
                  </a:cubicBezTo>
                  <a:lnTo>
                    <a:pt x="3616" y="2604"/>
                  </a:lnTo>
                  <a:lnTo>
                    <a:pt x="3590" y="2610"/>
                  </a:lnTo>
                  <a:cubicBezTo>
                    <a:pt x="3590" y="2610"/>
                    <a:pt x="3581" y="2612"/>
                    <a:pt x="3566" y="2612"/>
                  </a:cubicBezTo>
                  <a:cubicBezTo>
                    <a:pt x="3587" y="2651"/>
                    <a:pt x="3645" y="2734"/>
                    <a:pt x="3767" y="2719"/>
                  </a:cubicBezTo>
                  <a:lnTo>
                    <a:pt x="3768" y="2719"/>
                  </a:lnTo>
                  <a:lnTo>
                    <a:pt x="3773" y="2731"/>
                  </a:lnTo>
                  <a:lnTo>
                    <a:pt x="3771" y="2732"/>
                  </a:lnTo>
                  <a:cubicBezTo>
                    <a:pt x="3769" y="2733"/>
                    <a:pt x="3722" y="2762"/>
                    <a:pt x="3659" y="2744"/>
                  </a:cubicBezTo>
                  <a:cubicBezTo>
                    <a:pt x="3602" y="2728"/>
                    <a:pt x="3551" y="2681"/>
                    <a:pt x="3507" y="2605"/>
                  </a:cubicBezTo>
                  <a:cubicBezTo>
                    <a:pt x="3498" y="2602"/>
                    <a:pt x="3489" y="2598"/>
                    <a:pt x="3480" y="2594"/>
                  </a:cubicBezTo>
                  <a:cubicBezTo>
                    <a:pt x="3499" y="2647"/>
                    <a:pt x="3544" y="2736"/>
                    <a:pt x="3627" y="2779"/>
                  </a:cubicBezTo>
                  <a:cubicBezTo>
                    <a:pt x="3640" y="2781"/>
                    <a:pt x="3652" y="2783"/>
                    <a:pt x="3663" y="2784"/>
                  </a:cubicBezTo>
                  <a:cubicBezTo>
                    <a:pt x="3665" y="2784"/>
                    <a:pt x="3667" y="2784"/>
                    <a:pt x="3670" y="2784"/>
                  </a:cubicBezTo>
                  <a:close/>
                  <a:moveTo>
                    <a:pt x="3186" y="2443"/>
                  </a:moveTo>
                  <a:lnTo>
                    <a:pt x="3194" y="2430"/>
                  </a:lnTo>
                  <a:cubicBezTo>
                    <a:pt x="3221" y="2385"/>
                    <a:pt x="3242" y="2340"/>
                    <a:pt x="3255" y="2310"/>
                  </a:cubicBezTo>
                  <a:cubicBezTo>
                    <a:pt x="3246" y="2260"/>
                    <a:pt x="3242" y="2208"/>
                    <a:pt x="3240" y="2171"/>
                  </a:cubicBezTo>
                  <a:cubicBezTo>
                    <a:pt x="3236" y="2174"/>
                    <a:pt x="3228" y="2180"/>
                    <a:pt x="3227" y="2181"/>
                  </a:cubicBezTo>
                  <a:cubicBezTo>
                    <a:pt x="3213" y="2223"/>
                    <a:pt x="3168" y="2363"/>
                    <a:pt x="3158" y="2433"/>
                  </a:cubicBezTo>
                  <a:lnTo>
                    <a:pt x="3157" y="2434"/>
                  </a:lnTo>
                  <a:lnTo>
                    <a:pt x="3144" y="2434"/>
                  </a:lnTo>
                  <a:lnTo>
                    <a:pt x="3144" y="2433"/>
                  </a:lnTo>
                  <a:cubicBezTo>
                    <a:pt x="3143" y="2432"/>
                    <a:pt x="3132" y="2355"/>
                    <a:pt x="3132" y="2275"/>
                  </a:cubicBezTo>
                  <a:cubicBezTo>
                    <a:pt x="3132" y="2269"/>
                    <a:pt x="3132" y="2262"/>
                    <a:pt x="3132" y="2256"/>
                  </a:cubicBezTo>
                  <a:cubicBezTo>
                    <a:pt x="3121" y="2269"/>
                    <a:pt x="3111" y="2281"/>
                    <a:pt x="3100" y="2292"/>
                  </a:cubicBezTo>
                  <a:cubicBezTo>
                    <a:pt x="3099" y="2298"/>
                    <a:pt x="3099" y="2305"/>
                    <a:pt x="3099" y="2312"/>
                  </a:cubicBezTo>
                  <a:cubicBezTo>
                    <a:pt x="3099" y="2382"/>
                    <a:pt x="3129" y="2473"/>
                    <a:pt x="3141" y="2504"/>
                  </a:cubicBezTo>
                  <a:cubicBezTo>
                    <a:pt x="3156" y="2486"/>
                    <a:pt x="3171" y="2466"/>
                    <a:pt x="3186" y="2443"/>
                  </a:cubicBezTo>
                  <a:close/>
                  <a:moveTo>
                    <a:pt x="3623" y="2579"/>
                  </a:moveTo>
                  <a:lnTo>
                    <a:pt x="3634" y="2577"/>
                  </a:lnTo>
                  <a:cubicBezTo>
                    <a:pt x="3686" y="2568"/>
                    <a:pt x="3724" y="2538"/>
                    <a:pt x="3742" y="2523"/>
                  </a:cubicBezTo>
                  <a:cubicBezTo>
                    <a:pt x="3692" y="2525"/>
                    <a:pt x="3647" y="2511"/>
                    <a:pt x="3610" y="2481"/>
                  </a:cubicBezTo>
                  <a:cubicBezTo>
                    <a:pt x="3547" y="2430"/>
                    <a:pt x="3515" y="2346"/>
                    <a:pt x="3499" y="2280"/>
                  </a:cubicBezTo>
                  <a:cubicBezTo>
                    <a:pt x="3496" y="2304"/>
                    <a:pt x="3495" y="2323"/>
                    <a:pt x="3495" y="2335"/>
                  </a:cubicBezTo>
                  <a:cubicBezTo>
                    <a:pt x="3495" y="2345"/>
                    <a:pt x="3495" y="2350"/>
                    <a:pt x="3495" y="2350"/>
                  </a:cubicBezTo>
                  <a:lnTo>
                    <a:pt x="3497" y="2373"/>
                  </a:lnTo>
                  <a:cubicBezTo>
                    <a:pt x="3497" y="2373"/>
                    <a:pt x="3491" y="2365"/>
                    <a:pt x="3489" y="2363"/>
                  </a:cubicBezTo>
                  <a:cubicBezTo>
                    <a:pt x="3491" y="2372"/>
                    <a:pt x="3493" y="2388"/>
                    <a:pt x="3493" y="2389"/>
                  </a:cubicBezTo>
                  <a:cubicBezTo>
                    <a:pt x="3519" y="2430"/>
                    <a:pt x="3586" y="2527"/>
                    <a:pt x="3642" y="2530"/>
                  </a:cubicBezTo>
                  <a:lnTo>
                    <a:pt x="3644" y="2530"/>
                  </a:lnTo>
                  <a:lnTo>
                    <a:pt x="3644" y="2544"/>
                  </a:lnTo>
                  <a:lnTo>
                    <a:pt x="3642" y="2544"/>
                  </a:lnTo>
                  <a:cubicBezTo>
                    <a:pt x="3640" y="2545"/>
                    <a:pt x="3585" y="2548"/>
                    <a:pt x="3525" y="2510"/>
                  </a:cubicBezTo>
                  <a:cubicBezTo>
                    <a:pt x="3536" y="2539"/>
                    <a:pt x="3548" y="2561"/>
                    <a:pt x="3562" y="2576"/>
                  </a:cubicBezTo>
                  <a:cubicBezTo>
                    <a:pt x="3582" y="2580"/>
                    <a:pt x="3603" y="2581"/>
                    <a:pt x="3623" y="2579"/>
                  </a:cubicBezTo>
                  <a:close/>
                  <a:moveTo>
                    <a:pt x="3112" y="2019"/>
                  </a:moveTo>
                  <a:lnTo>
                    <a:pt x="3135" y="2011"/>
                  </a:lnTo>
                  <a:lnTo>
                    <a:pt x="3156" y="2003"/>
                  </a:lnTo>
                  <a:lnTo>
                    <a:pt x="3170" y="1997"/>
                  </a:lnTo>
                  <a:cubicBezTo>
                    <a:pt x="3182" y="1992"/>
                    <a:pt x="3194" y="1987"/>
                    <a:pt x="3206" y="1981"/>
                  </a:cubicBezTo>
                  <a:lnTo>
                    <a:pt x="3218" y="1975"/>
                  </a:lnTo>
                  <a:cubicBezTo>
                    <a:pt x="3272" y="1949"/>
                    <a:pt x="3319" y="1918"/>
                    <a:pt x="3360" y="1884"/>
                  </a:cubicBezTo>
                  <a:cubicBezTo>
                    <a:pt x="3360" y="1883"/>
                    <a:pt x="3364" y="1875"/>
                    <a:pt x="3366" y="1869"/>
                  </a:cubicBezTo>
                  <a:cubicBezTo>
                    <a:pt x="3171" y="1989"/>
                    <a:pt x="3162" y="1980"/>
                    <a:pt x="3156" y="1974"/>
                  </a:cubicBezTo>
                  <a:cubicBezTo>
                    <a:pt x="3154" y="1972"/>
                    <a:pt x="3153" y="1970"/>
                    <a:pt x="3153" y="1967"/>
                  </a:cubicBezTo>
                  <a:cubicBezTo>
                    <a:pt x="3153" y="1964"/>
                    <a:pt x="3155" y="1961"/>
                    <a:pt x="3157" y="1957"/>
                  </a:cubicBezTo>
                  <a:cubicBezTo>
                    <a:pt x="3157" y="1957"/>
                    <a:pt x="3161" y="1951"/>
                    <a:pt x="3161" y="1951"/>
                  </a:cubicBezTo>
                  <a:cubicBezTo>
                    <a:pt x="3184" y="1920"/>
                    <a:pt x="3244" y="1861"/>
                    <a:pt x="3280" y="1827"/>
                  </a:cubicBezTo>
                  <a:cubicBezTo>
                    <a:pt x="3263" y="1825"/>
                    <a:pt x="3247" y="1821"/>
                    <a:pt x="3232" y="1816"/>
                  </a:cubicBezTo>
                  <a:cubicBezTo>
                    <a:pt x="3201" y="1847"/>
                    <a:pt x="3130" y="1928"/>
                    <a:pt x="3108" y="2021"/>
                  </a:cubicBezTo>
                  <a:cubicBezTo>
                    <a:pt x="3110" y="2020"/>
                    <a:pt x="3112" y="2019"/>
                    <a:pt x="3112" y="2019"/>
                  </a:cubicBezTo>
                  <a:close/>
                  <a:moveTo>
                    <a:pt x="3812" y="1897"/>
                  </a:moveTo>
                  <a:cubicBezTo>
                    <a:pt x="3812" y="1896"/>
                    <a:pt x="3828" y="1882"/>
                    <a:pt x="3828" y="1882"/>
                  </a:cubicBezTo>
                  <a:cubicBezTo>
                    <a:pt x="3852" y="1861"/>
                    <a:pt x="3876" y="1841"/>
                    <a:pt x="3899" y="1824"/>
                  </a:cubicBezTo>
                  <a:lnTo>
                    <a:pt x="3911" y="1815"/>
                  </a:lnTo>
                  <a:cubicBezTo>
                    <a:pt x="3931" y="1801"/>
                    <a:pt x="3950" y="1788"/>
                    <a:pt x="3968" y="1778"/>
                  </a:cubicBezTo>
                  <a:lnTo>
                    <a:pt x="3985" y="1768"/>
                  </a:lnTo>
                  <a:cubicBezTo>
                    <a:pt x="4138" y="1682"/>
                    <a:pt x="4228" y="1709"/>
                    <a:pt x="4241" y="1714"/>
                  </a:cubicBezTo>
                  <a:cubicBezTo>
                    <a:pt x="4283" y="1694"/>
                    <a:pt x="4322" y="1691"/>
                    <a:pt x="4358" y="1703"/>
                  </a:cubicBezTo>
                  <a:cubicBezTo>
                    <a:pt x="4397" y="1718"/>
                    <a:pt x="4422" y="1748"/>
                    <a:pt x="4435" y="1768"/>
                  </a:cubicBezTo>
                  <a:cubicBezTo>
                    <a:pt x="4439" y="1750"/>
                    <a:pt x="4441" y="1732"/>
                    <a:pt x="4441" y="1714"/>
                  </a:cubicBezTo>
                  <a:cubicBezTo>
                    <a:pt x="4441" y="1644"/>
                    <a:pt x="4414" y="1561"/>
                    <a:pt x="4362" y="1536"/>
                  </a:cubicBezTo>
                  <a:cubicBezTo>
                    <a:pt x="4322" y="1518"/>
                    <a:pt x="4274" y="1515"/>
                    <a:pt x="4241" y="1516"/>
                  </a:cubicBezTo>
                  <a:cubicBezTo>
                    <a:pt x="4220" y="1526"/>
                    <a:pt x="4104" y="1589"/>
                    <a:pt x="3749" y="1921"/>
                  </a:cubicBezTo>
                  <a:cubicBezTo>
                    <a:pt x="3782" y="1910"/>
                    <a:pt x="3809" y="1898"/>
                    <a:pt x="3812" y="1897"/>
                  </a:cubicBezTo>
                  <a:close/>
                  <a:moveTo>
                    <a:pt x="3297" y="2424"/>
                  </a:moveTo>
                  <a:lnTo>
                    <a:pt x="3291" y="2415"/>
                  </a:lnTo>
                  <a:cubicBezTo>
                    <a:pt x="3289" y="2412"/>
                    <a:pt x="3287" y="2409"/>
                    <a:pt x="3285" y="2405"/>
                  </a:cubicBezTo>
                  <a:cubicBezTo>
                    <a:pt x="3287" y="2435"/>
                    <a:pt x="3292" y="2461"/>
                    <a:pt x="3298" y="2482"/>
                  </a:cubicBezTo>
                  <a:cubicBezTo>
                    <a:pt x="3297" y="2471"/>
                    <a:pt x="3297" y="2460"/>
                    <a:pt x="3297" y="2447"/>
                  </a:cubicBezTo>
                  <a:cubicBezTo>
                    <a:pt x="3297" y="2447"/>
                    <a:pt x="3297" y="2432"/>
                    <a:pt x="3297" y="2423"/>
                  </a:cubicBezTo>
                  <a:cubicBezTo>
                    <a:pt x="3297" y="2424"/>
                    <a:pt x="3297" y="2424"/>
                    <a:pt x="3297" y="2424"/>
                  </a:cubicBezTo>
                  <a:close/>
                  <a:moveTo>
                    <a:pt x="3276" y="2576"/>
                  </a:moveTo>
                  <a:cubicBezTo>
                    <a:pt x="3281" y="2581"/>
                    <a:pt x="3287" y="2586"/>
                    <a:pt x="3294" y="2590"/>
                  </a:cubicBezTo>
                  <a:cubicBezTo>
                    <a:pt x="3306" y="2600"/>
                    <a:pt x="3316" y="2605"/>
                    <a:pt x="3321" y="2608"/>
                  </a:cubicBezTo>
                  <a:cubicBezTo>
                    <a:pt x="3332" y="2586"/>
                    <a:pt x="3339" y="2557"/>
                    <a:pt x="3340" y="2521"/>
                  </a:cubicBezTo>
                  <a:lnTo>
                    <a:pt x="3340" y="2505"/>
                  </a:lnTo>
                  <a:lnTo>
                    <a:pt x="3340" y="2498"/>
                  </a:lnTo>
                  <a:lnTo>
                    <a:pt x="3340" y="2496"/>
                  </a:lnTo>
                  <a:cubicBezTo>
                    <a:pt x="3339" y="2449"/>
                    <a:pt x="3332" y="2402"/>
                    <a:pt x="3327" y="2376"/>
                  </a:cubicBezTo>
                  <a:cubicBezTo>
                    <a:pt x="3323" y="2382"/>
                    <a:pt x="3312" y="2400"/>
                    <a:pt x="3312" y="2401"/>
                  </a:cubicBezTo>
                  <a:cubicBezTo>
                    <a:pt x="3311" y="2415"/>
                    <a:pt x="3311" y="2431"/>
                    <a:pt x="3311" y="2448"/>
                  </a:cubicBezTo>
                  <a:cubicBezTo>
                    <a:pt x="3311" y="2481"/>
                    <a:pt x="3312" y="2516"/>
                    <a:pt x="3316" y="2541"/>
                  </a:cubicBezTo>
                  <a:lnTo>
                    <a:pt x="3317" y="2543"/>
                  </a:lnTo>
                  <a:lnTo>
                    <a:pt x="3304" y="2547"/>
                  </a:lnTo>
                  <a:lnTo>
                    <a:pt x="3303" y="2545"/>
                  </a:lnTo>
                  <a:cubicBezTo>
                    <a:pt x="3302" y="2544"/>
                    <a:pt x="3269" y="2466"/>
                    <a:pt x="3269" y="2370"/>
                  </a:cubicBezTo>
                  <a:cubicBezTo>
                    <a:pt x="3269" y="2369"/>
                    <a:pt x="3269" y="2369"/>
                    <a:pt x="3269" y="2368"/>
                  </a:cubicBezTo>
                  <a:cubicBezTo>
                    <a:pt x="3266" y="2357"/>
                    <a:pt x="3263" y="2346"/>
                    <a:pt x="3260" y="2334"/>
                  </a:cubicBezTo>
                  <a:cubicBezTo>
                    <a:pt x="3246" y="2364"/>
                    <a:pt x="3226" y="2405"/>
                    <a:pt x="3201" y="2446"/>
                  </a:cubicBezTo>
                  <a:cubicBezTo>
                    <a:pt x="3215" y="2510"/>
                    <a:pt x="3249" y="2552"/>
                    <a:pt x="3276" y="2576"/>
                  </a:cubicBezTo>
                  <a:close/>
                  <a:moveTo>
                    <a:pt x="3590" y="2523"/>
                  </a:moveTo>
                  <a:cubicBezTo>
                    <a:pt x="3556" y="2499"/>
                    <a:pt x="3524" y="2459"/>
                    <a:pt x="3500" y="2425"/>
                  </a:cubicBezTo>
                  <a:cubicBezTo>
                    <a:pt x="3505" y="2448"/>
                    <a:pt x="3511" y="2469"/>
                    <a:pt x="3517" y="2488"/>
                  </a:cubicBezTo>
                  <a:cubicBezTo>
                    <a:pt x="3539" y="2504"/>
                    <a:pt x="3564" y="2516"/>
                    <a:pt x="3590" y="2523"/>
                  </a:cubicBezTo>
                  <a:close/>
                  <a:moveTo>
                    <a:pt x="3309" y="2378"/>
                  </a:moveTo>
                  <a:lnTo>
                    <a:pt x="3323" y="2354"/>
                  </a:lnTo>
                  <a:lnTo>
                    <a:pt x="3326" y="2349"/>
                  </a:lnTo>
                  <a:lnTo>
                    <a:pt x="3328" y="2344"/>
                  </a:lnTo>
                  <a:lnTo>
                    <a:pt x="3333" y="2335"/>
                  </a:lnTo>
                  <a:cubicBezTo>
                    <a:pt x="3346" y="2311"/>
                    <a:pt x="3358" y="2287"/>
                    <a:pt x="3369" y="2262"/>
                  </a:cubicBezTo>
                  <a:lnTo>
                    <a:pt x="3378" y="2241"/>
                  </a:lnTo>
                  <a:cubicBezTo>
                    <a:pt x="3390" y="2213"/>
                    <a:pt x="3400" y="2185"/>
                    <a:pt x="3407" y="2159"/>
                  </a:cubicBezTo>
                  <a:cubicBezTo>
                    <a:pt x="3406" y="2147"/>
                    <a:pt x="3406" y="2135"/>
                    <a:pt x="3406" y="2123"/>
                  </a:cubicBezTo>
                  <a:cubicBezTo>
                    <a:pt x="3406" y="2110"/>
                    <a:pt x="3407" y="2098"/>
                    <a:pt x="3407" y="2086"/>
                  </a:cubicBezTo>
                  <a:cubicBezTo>
                    <a:pt x="3394" y="2094"/>
                    <a:pt x="3385" y="2098"/>
                    <a:pt x="3385" y="2098"/>
                  </a:cubicBezTo>
                  <a:cubicBezTo>
                    <a:pt x="3385" y="2098"/>
                    <a:pt x="3381" y="2100"/>
                    <a:pt x="3379" y="2101"/>
                  </a:cubicBezTo>
                  <a:cubicBezTo>
                    <a:pt x="3341" y="2182"/>
                    <a:pt x="3304" y="2319"/>
                    <a:pt x="3304" y="2320"/>
                  </a:cubicBezTo>
                  <a:lnTo>
                    <a:pt x="3303" y="2322"/>
                  </a:lnTo>
                  <a:lnTo>
                    <a:pt x="3290" y="2320"/>
                  </a:lnTo>
                  <a:lnTo>
                    <a:pt x="3290" y="2319"/>
                  </a:lnTo>
                  <a:cubicBezTo>
                    <a:pt x="3289" y="2313"/>
                    <a:pt x="3289" y="2308"/>
                    <a:pt x="3289" y="2303"/>
                  </a:cubicBezTo>
                  <a:cubicBezTo>
                    <a:pt x="3289" y="2241"/>
                    <a:pt x="3304" y="2162"/>
                    <a:pt x="3318" y="2102"/>
                  </a:cubicBezTo>
                  <a:cubicBezTo>
                    <a:pt x="3297" y="2123"/>
                    <a:pt x="3276" y="2142"/>
                    <a:pt x="3254" y="2160"/>
                  </a:cubicBezTo>
                  <a:cubicBezTo>
                    <a:pt x="3255" y="2193"/>
                    <a:pt x="3259" y="2243"/>
                    <a:pt x="3266" y="2292"/>
                  </a:cubicBezTo>
                  <a:lnTo>
                    <a:pt x="3270" y="2310"/>
                  </a:lnTo>
                  <a:lnTo>
                    <a:pt x="3275" y="2334"/>
                  </a:lnTo>
                  <a:cubicBezTo>
                    <a:pt x="3277" y="2345"/>
                    <a:pt x="3280" y="2356"/>
                    <a:pt x="3283" y="2365"/>
                  </a:cubicBezTo>
                  <a:cubicBezTo>
                    <a:pt x="3287" y="2378"/>
                    <a:pt x="3292" y="2389"/>
                    <a:pt x="3297" y="2398"/>
                  </a:cubicBezTo>
                  <a:cubicBezTo>
                    <a:pt x="3298" y="2397"/>
                    <a:pt x="3298" y="2396"/>
                    <a:pt x="3298" y="2396"/>
                  </a:cubicBezTo>
                  <a:lnTo>
                    <a:pt x="3309" y="2378"/>
                  </a:lnTo>
                  <a:close/>
                  <a:moveTo>
                    <a:pt x="3565" y="2808"/>
                  </a:moveTo>
                  <a:cubicBezTo>
                    <a:pt x="3566" y="2809"/>
                    <a:pt x="3566" y="2809"/>
                    <a:pt x="3567" y="2810"/>
                  </a:cubicBezTo>
                  <a:cubicBezTo>
                    <a:pt x="3568" y="2810"/>
                    <a:pt x="3569" y="2811"/>
                    <a:pt x="3570" y="2811"/>
                  </a:cubicBezTo>
                  <a:cubicBezTo>
                    <a:pt x="3578" y="2815"/>
                    <a:pt x="3586" y="2819"/>
                    <a:pt x="3595" y="2823"/>
                  </a:cubicBezTo>
                  <a:cubicBezTo>
                    <a:pt x="3635" y="2826"/>
                    <a:pt x="3670" y="2820"/>
                    <a:pt x="3693" y="2815"/>
                  </a:cubicBezTo>
                  <a:cubicBezTo>
                    <a:pt x="3671" y="2811"/>
                    <a:pt x="3651" y="2805"/>
                    <a:pt x="3631" y="2796"/>
                  </a:cubicBezTo>
                  <a:cubicBezTo>
                    <a:pt x="3630" y="2796"/>
                    <a:pt x="3629" y="2795"/>
                    <a:pt x="3628" y="2795"/>
                  </a:cubicBezTo>
                  <a:cubicBezTo>
                    <a:pt x="3627" y="2794"/>
                    <a:pt x="3626" y="2794"/>
                    <a:pt x="3625" y="2793"/>
                  </a:cubicBezTo>
                  <a:cubicBezTo>
                    <a:pt x="3625" y="2793"/>
                    <a:pt x="3625" y="2793"/>
                    <a:pt x="3625" y="2793"/>
                  </a:cubicBezTo>
                  <a:cubicBezTo>
                    <a:pt x="3616" y="2789"/>
                    <a:pt x="3607" y="2784"/>
                    <a:pt x="3599" y="2778"/>
                  </a:cubicBezTo>
                  <a:cubicBezTo>
                    <a:pt x="3519" y="2725"/>
                    <a:pt x="3478" y="2635"/>
                    <a:pt x="3461" y="2585"/>
                  </a:cubicBezTo>
                  <a:cubicBezTo>
                    <a:pt x="3459" y="2583"/>
                    <a:pt x="3449" y="2577"/>
                    <a:pt x="3449" y="2577"/>
                  </a:cubicBezTo>
                  <a:cubicBezTo>
                    <a:pt x="3442" y="2573"/>
                    <a:pt x="3436" y="2568"/>
                    <a:pt x="3430" y="2562"/>
                  </a:cubicBezTo>
                  <a:cubicBezTo>
                    <a:pt x="3436" y="2616"/>
                    <a:pt x="3455" y="2706"/>
                    <a:pt x="3514" y="2738"/>
                  </a:cubicBezTo>
                  <a:lnTo>
                    <a:pt x="3531" y="2746"/>
                  </a:lnTo>
                  <a:lnTo>
                    <a:pt x="3512" y="2751"/>
                  </a:lnTo>
                  <a:cubicBezTo>
                    <a:pt x="3509" y="2751"/>
                    <a:pt x="3430" y="2766"/>
                    <a:pt x="3351" y="2554"/>
                  </a:cubicBezTo>
                  <a:cubicBezTo>
                    <a:pt x="3348" y="2581"/>
                    <a:pt x="3341" y="2604"/>
                    <a:pt x="3331" y="2621"/>
                  </a:cubicBezTo>
                  <a:lnTo>
                    <a:pt x="3327" y="2627"/>
                  </a:lnTo>
                  <a:lnTo>
                    <a:pt x="3322" y="2624"/>
                  </a:lnTo>
                  <a:cubicBezTo>
                    <a:pt x="3321" y="2624"/>
                    <a:pt x="3316" y="2622"/>
                    <a:pt x="3308" y="2617"/>
                  </a:cubicBezTo>
                  <a:cubicBezTo>
                    <a:pt x="3320" y="2639"/>
                    <a:pt x="3333" y="2659"/>
                    <a:pt x="3346" y="2678"/>
                  </a:cubicBezTo>
                  <a:cubicBezTo>
                    <a:pt x="3417" y="2727"/>
                    <a:pt x="3490" y="2770"/>
                    <a:pt x="3565" y="2808"/>
                  </a:cubicBezTo>
                  <a:close/>
                  <a:moveTo>
                    <a:pt x="3229" y="2162"/>
                  </a:moveTo>
                  <a:lnTo>
                    <a:pt x="3240" y="2153"/>
                  </a:lnTo>
                  <a:lnTo>
                    <a:pt x="3250" y="2145"/>
                  </a:lnTo>
                  <a:cubicBezTo>
                    <a:pt x="3272" y="2127"/>
                    <a:pt x="3325" y="2076"/>
                    <a:pt x="3325" y="2076"/>
                  </a:cubicBezTo>
                  <a:lnTo>
                    <a:pt x="3339" y="2061"/>
                  </a:lnTo>
                  <a:cubicBezTo>
                    <a:pt x="3340" y="2060"/>
                    <a:pt x="3377" y="2019"/>
                    <a:pt x="3396" y="1995"/>
                  </a:cubicBezTo>
                  <a:cubicBezTo>
                    <a:pt x="3405" y="1963"/>
                    <a:pt x="3417" y="1934"/>
                    <a:pt x="3431" y="1908"/>
                  </a:cubicBezTo>
                  <a:cubicBezTo>
                    <a:pt x="3424" y="1912"/>
                    <a:pt x="3413" y="1917"/>
                    <a:pt x="3412" y="1918"/>
                  </a:cubicBezTo>
                  <a:cubicBezTo>
                    <a:pt x="3375" y="1972"/>
                    <a:pt x="3282" y="2102"/>
                    <a:pt x="3218" y="2150"/>
                  </a:cubicBezTo>
                  <a:lnTo>
                    <a:pt x="3198" y="2165"/>
                  </a:lnTo>
                  <a:lnTo>
                    <a:pt x="3207" y="2142"/>
                  </a:lnTo>
                  <a:cubicBezTo>
                    <a:pt x="3208" y="2140"/>
                    <a:pt x="3258" y="2010"/>
                    <a:pt x="3348" y="1924"/>
                  </a:cubicBezTo>
                  <a:cubicBezTo>
                    <a:pt x="3349" y="1919"/>
                    <a:pt x="3350" y="1914"/>
                    <a:pt x="3352" y="1908"/>
                  </a:cubicBezTo>
                  <a:cubicBezTo>
                    <a:pt x="3312" y="1940"/>
                    <a:pt x="3267" y="1968"/>
                    <a:pt x="3217" y="1992"/>
                  </a:cubicBezTo>
                  <a:cubicBezTo>
                    <a:pt x="3213" y="2005"/>
                    <a:pt x="3209" y="2020"/>
                    <a:pt x="3205" y="2034"/>
                  </a:cubicBezTo>
                  <a:lnTo>
                    <a:pt x="3201" y="2053"/>
                  </a:lnTo>
                  <a:cubicBezTo>
                    <a:pt x="3191" y="2096"/>
                    <a:pt x="3186" y="2134"/>
                    <a:pt x="3185" y="2169"/>
                  </a:cubicBezTo>
                  <a:lnTo>
                    <a:pt x="3185" y="2181"/>
                  </a:lnTo>
                  <a:lnTo>
                    <a:pt x="3185" y="2184"/>
                  </a:lnTo>
                  <a:lnTo>
                    <a:pt x="3185" y="2186"/>
                  </a:lnTo>
                  <a:cubicBezTo>
                    <a:pt x="3185" y="2186"/>
                    <a:pt x="3185" y="2191"/>
                    <a:pt x="3185" y="2193"/>
                  </a:cubicBezTo>
                  <a:cubicBezTo>
                    <a:pt x="3192" y="2188"/>
                    <a:pt x="3203" y="2181"/>
                    <a:pt x="3216" y="2172"/>
                  </a:cubicBezTo>
                  <a:lnTo>
                    <a:pt x="3229" y="2162"/>
                  </a:lnTo>
                  <a:close/>
                  <a:moveTo>
                    <a:pt x="3233" y="2119"/>
                  </a:moveTo>
                  <a:cubicBezTo>
                    <a:pt x="3285" y="2070"/>
                    <a:pt x="3348" y="1984"/>
                    <a:pt x="3385" y="1932"/>
                  </a:cubicBezTo>
                  <a:cubicBezTo>
                    <a:pt x="3376" y="1936"/>
                    <a:pt x="3355" y="1947"/>
                    <a:pt x="3355" y="1947"/>
                  </a:cubicBezTo>
                  <a:lnTo>
                    <a:pt x="3343" y="1953"/>
                  </a:lnTo>
                  <a:cubicBezTo>
                    <a:pt x="3343" y="1953"/>
                    <a:pt x="3344" y="1948"/>
                    <a:pt x="3344" y="1948"/>
                  </a:cubicBezTo>
                  <a:cubicBezTo>
                    <a:pt x="3289" y="2007"/>
                    <a:pt x="3250" y="2081"/>
                    <a:pt x="3233" y="2119"/>
                  </a:cubicBezTo>
                  <a:close/>
                  <a:moveTo>
                    <a:pt x="3463" y="2050"/>
                  </a:moveTo>
                  <a:cubicBezTo>
                    <a:pt x="3462" y="2060"/>
                    <a:pt x="3461" y="2071"/>
                    <a:pt x="3461" y="2083"/>
                  </a:cubicBezTo>
                  <a:cubicBezTo>
                    <a:pt x="3461" y="2099"/>
                    <a:pt x="3463" y="2117"/>
                    <a:pt x="3465" y="2135"/>
                  </a:cubicBezTo>
                  <a:cubicBezTo>
                    <a:pt x="3474" y="2090"/>
                    <a:pt x="3492" y="2046"/>
                    <a:pt x="3508" y="2014"/>
                  </a:cubicBezTo>
                  <a:cubicBezTo>
                    <a:pt x="3493" y="2027"/>
                    <a:pt x="3478" y="2039"/>
                    <a:pt x="3463" y="2050"/>
                  </a:cubicBezTo>
                  <a:close/>
                  <a:moveTo>
                    <a:pt x="3646" y="1788"/>
                  </a:moveTo>
                  <a:cubicBezTo>
                    <a:pt x="3643" y="1788"/>
                    <a:pt x="3640" y="1788"/>
                    <a:pt x="3639" y="1788"/>
                  </a:cubicBezTo>
                  <a:cubicBezTo>
                    <a:pt x="3607" y="1809"/>
                    <a:pt x="3570" y="1831"/>
                    <a:pt x="3528" y="1855"/>
                  </a:cubicBezTo>
                  <a:cubicBezTo>
                    <a:pt x="3490" y="1909"/>
                    <a:pt x="3464" y="1967"/>
                    <a:pt x="3451" y="2002"/>
                  </a:cubicBezTo>
                  <a:cubicBezTo>
                    <a:pt x="3500" y="1960"/>
                    <a:pt x="3575" y="1885"/>
                    <a:pt x="3617" y="1842"/>
                  </a:cubicBezTo>
                  <a:cubicBezTo>
                    <a:pt x="3625" y="1822"/>
                    <a:pt x="3635" y="1804"/>
                    <a:pt x="3646" y="1788"/>
                  </a:cubicBezTo>
                  <a:close/>
                  <a:moveTo>
                    <a:pt x="3305" y="2262"/>
                  </a:moveTo>
                  <a:cubicBezTo>
                    <a:pt x="3322" y="2206"/>
                    <a:pt x="3350" y="2122"/>
                    <a:pt x="3378" y="2072"/>
                  </a:cubicBezTo>
                  <a:cubicBezTo>
                    <a:pt x="3381" y="2057"/>
                    <a:pt x="3384" y="2042"/>
                    <a:pt x="3387" y="2028"/>
                  </a:cubicBezTo>
                  <a:cubicBezTo>
                    <a:pt x="3371" y="2047"/>
                    <a:pt x="3354" y="2066"/>
                    <a:pt x="3338" y="2083"/>
                  </a:cubicBezTo>
                  <a:cubicBezTo>
                    <a:pt x="3328" y="2124"/>
                    <a:pt x="3311" y="2197"/>
                    <a:pt x="3305" y="2262"/>
                  </a:cubicBezTo>
                  <a:close/>
                  <a:moveTo>
                    <a:pt x="3200" y="2000"/>
                  </a:moveTo>
                  <a:cubicBezTo>
                    <a:pt x="3189" y="2005"/>
                    <a:pt x="3177" y="2010"/>
                    <a:pt x="3166" y="2015"/>
                  </a:cubicBezTo>
                  <a:cubicBezTo>
                    <a:pt x="3151" y="2044"/>
                    <a:pt x="3106" y="2136"/>
                    <a:pt x="3082" y="2197"/>
                  </a:cubicBezTo>
                  <a:cubicBezTo>
                    <a:pt x="3110" y="2152"/>
                    <a:pt x="3152" y="2087"/>
                    <a:pt x="3188" y="2047"/>
                  </a:cubicBezTo>
                  <a:cubicBezTo>
                    <a:pt x="3191" y="2031"/>
                    <a:pt x="3195" y="2015"/>
                    <a:pt x="3200" y="2000"/>
                  </a:cubicBezTo>
                  <a:close/>
                  <a:moveTo>
                    <a:pt x="3606" y="1873"/>
                  </a:moveTo>
                  <a:cubicBezTo>
                    <a:pt x="3551" y="1929"/>
                    <a:pt x="3479" y="1999"/>
                    <a:pt x="3440" y="2029"/>
                  </a:cubicBezTo>
                  <a:lnTo>
                    <a:pt x="3422" y="2043"/>
                  </a:lnTo>
                  <a:lnTo>
                    <a:pt x="3428" y="2021"/>
                  </a:lnTo>
                  <a:cubicBezTo>
                    <a:pt x="3429" y="2021"/>
                    <a:pt x="3454" y="1944"/>
                    <a:pt x="3501" y="1870"/>
                  </a:cubicBezTo>
                  <a:cubicBezTo>
                    <a:pt x="3490" y="1876"/>
                    <a:pt x="3455" y="1895"/>
                    <a:pt x="3454" y="1896"/>
                  </a:cubicBezTo>
                  <a:cubicBezTo>
                    <a:pt x="3441" y="1918"/>
                    <a:pt x="3429" y="1944"/>
                    <a:pt x="3419" y="1972"/>
                  </a:cubicBezTo>
                  <a:cubicBezTo>
                    <a:pt x="3416" y="1982"/>
                    <a:pt x="3412" y="1991"/>
                    <a:pt x="3410" y="2001"/>
                  </a:cubicBezTo>
                  <a:cubicBezTo>
                    <a:pt x="3405" y="2016"/>
                    <a:pt x="3401" y="2033"/>
                    <a:pt x="3397" y="2050"/>
                  </a:cubicBezTo>
                  <a:lnTo>
                    <a:pt x="3392" y="2075"/>
                  </a:lnTo>
                  <a:lnTo>
                    <a:pt x="3392" y="2079"/>
                  </a:lnTo>
                  <a:cubicBezTo>
                    <a:pt x="3397" y="2076"/>
                    <a:pt x="3410" y="2068"/>
                    <a:pt x="3410" y="2068"/>
                  </a:cubicBezTo>
                  <a:lnTo>
                    <a:pt x="3421" y="2061"/>
                  </a:lnTo>
                  <a:cubicBezTo>
                    <a:pt x="3465" y="2033"/>
                    <a:pt x="3532" y="1982"/>
                    <a:pt x="3599" y="1899"/>
                  </a:cubicBezTo>
                  <a:cubicBezTo>
                    <a:pt x="3601" y="1890"/>
                    <a:pt x="3604" y="1882"/>
                    <a:pt x="3606" y="1873"/>
                  </a:cubicBezTo>
                  <a:close/>
                  <a:moveTo>
                    <a:pt x="3596" y="1658"/>
                  </a:moveTo>
                  <a:cubicBezTo>
                    <a:pt x="3556" y="1697"/>
                    <a:pt x="3486" y="1787"/>
                    <a:pt x="3443" y="1844"/>
                  </a:cubicBezTo>
                  <a:cubicBezTo>
                    <a:pt x="3499" y="1800"/>
                    <a:pt x="3608" y="1713"/>
                    <a:pt x="3666" y="1659"/>
                  </a:cubicBezTo>
                  <a:cubicBezTo>
                    <a:pt x="3643" y="1660"/>
                    <a:pt x="3619" y="1660"/>
                    <a:pt x="3596" y="1658"/>
                  </a:cubicBezTo>
                  <a:close/>
                  <a:moveTo>
                    <a:pt x="3172" y="2216"/>
                  </a:moveTo>
                  <a:cubicBezTo>
                    <a:pt x="3172" y="2216"/>
                    <a:pt x="3171" y="2207"/>
                    <a:pt x="3171" y="2206"/>
                  </a:cubicBezTo>
                  <a:cubicBezTo>
                    <a:pt x="3163" y="2217"/>
                    <a:pt x="3155" y="2227"/>
                    <a:pt x="3147" y="2237"/>
                  </a:cubicBezTo>
                  <a:cubicBezTo>
                    <a:pt x="3146" y="2250"/>
                    <a:pt x="3146" y="2263"/>
                    <a:pt x="3146" y="2275"/>
                  </a:cubicBezTo>
                  <a:cubicBezTo>
                    <a:pt x="3146" y="2316"/>
                    <a:pt x="3149" y="2357"/>
                    <a:pt x="3152" y="2387"/>
                  </a:cubicBezTo>
                  <a:cubicBezTo>
                    <a:pt x="3167" y="2324"/>
                    <a:pt x="3192" y="2242"/>
                    <a:pt x="3208" y="2194"/>
                  </a:cubicBezTo>
                  <a:cubicBezTo>
                    <a:pt x="3191" y="2206"/>
                    <a:pt x="3182" y="2211"/>
                    <a:pt x="3182" y="2211"/>
                  </a:cubicBezTo>
                  <a:lnTo>
                    <a:pt x="3172" y="2216"/>
                  </a:lnTo>
                  <a:close/>
                  <a:moveTo>
                    <a:pt x="3534" y="1651"/>
                  </a:moveTo>
                  <a:cubicBezTo>
                    <a:pt x="3525" y="1649"/>
                    <a:pt x="3515" y="1647"/>
                    <a:pt x="3507" y="1645"/>
                  </a:cubicBezTo>
                  <a:cubicBezTo>
                    <a:pt x="3436" y="1725"/>
                    <a:pt x="3344" y="1754"/>
                    <a:pt x="3287" y="1765"/>
                  </a:cubicBezTo>
                  <a:cubicBezTo>
                    <a:pt x="3326" y="1768"/>
                    <a:pt x="3389" y="1765"/>
                    <a:pt x="3453" y="1736"/>
                  </a:cubicBezTo>
                  <a:cubicBezTo>
                    <a:pt x="3483" y="1700"/>
                    <a:pt x="3513" y="1670"/>
                    <a:pt x="3534" y="1651"/>
                  </a:cubicBezTo>
                  <a:close/>
                  <a:moveTo>
                    <a:pt x="3171" y="1961"/>
                  </a:moveTo>
                  <a:cubicBezTo>
                    <a:pt x="3188" y="1956"/>
                    <a:pt x="3237" y="1932"/>
                    <a:pt x="3377" y="1846"/>
                  </a:cubicBezTo>
                  <a:cubicBezTo>
                    <a:pt x="3381" y="1839"/>
                    <a:pt x="3385" y="1832"/>
                    <a:pt x="3389" y="1825"/>
                  </a:cubicBezTo>
                  <a:cubicBezTo>
                    <a:pt x="3358" y="1830"/>
                    <a:pt x="3327" y="1832"/>
                    <a:pt x="3298" y="1829"/>
                  </a:cubicBezTo>
                  <a:cubicBezTo>
                    <a:pt x="3261" y="1865"/>
                    <a:pt x="3196" y="1928"/>
                    <a:pt x="3172" y="1960"/>
                  </a:cubicBezTo>
                  <a:lnTo>
                    <a:pt x="3173" y="1959"/>
                  </a:lnTo>
                  <a:cubicBezTo>
                    <a:pt x="3173" y="1959"/>
                    <a:pt x="3172" y="1960"/>
                    <a:pt x="3171" y="1961"/>
                  </a:cubicBezTo>
                  <a:close/>
                  <a:moveTo>
                    <a:pt x="3229" y="1800"/>
                  </a:moveTo>
                  <a:lnTo>
                    <a:pt x="3240" y="1804"/>
                  </a:lnTo>
                  <a:cubicBezTo>
                    <a:pt x="3257" y="1809"/>
                    <a:pt x="3275" y="1813"/>
                    <a:pt x="3294" y="1815"/>
                  </a:cubicBezTo>
                  <a:lnTo>
                    <a:pt x="3307" y="1816"/>
                  </a:lnTo>
                  <a:cubicBezTo>
                    <a:pt x="3336" y="1818"/>
                    <a:pt x="3367" y="1815"/>
                    <a:pt x="3399" y="1809"/>
                  </a:cubicBezTo>
                  <a:cubicBezTo>
                    <a:pt x="3409" y="1792"/>
                    <a:pt x="3421" y="1776"/>
                    <a:pt x="3435" y="1759"/>
                  </a:cubicBezTo>
                  <a:cubicBezTo>
                    <a:pt x="3329" y="1797"/>
                    <a:pt x="3233" y="1771"/>
                    <a:pt x="3232" y="1771"/>
                  </a:cubicBezTo>
                  <a:lnTo>
                    <a:pt x="3230" y="1770"/>
                  </a:lnTo>
                  <a:lnTo>
                    <a:pt x="3232" y="1757"/>
                  </a:lnTo>
                  <a:lnTo>
                    <a:pt x="3234" y="1757"/>
                  </a:lnTo>
                  <a:cubicBezTo>
                    <a:pt x="3235" y="1757"/>
                    <a:pt x="3386" y="1756"/>
                    <a:pt x="3491" y="1640"/>
                  </a:cubicBezTo>
                  <a:cubicBezTo>
                    <a:pt x="3476" y="1636"/>
                    <a:pt x="3462" y="1631"/>
                    <a:pt x="3449" y="1626"/>
                  </a:cubicBezTo>
                  <a:cubicBezTo>
                    <a:pt x="3401" y="1663"/>
                    <a:pt x="3279" y="1748"/>
                    <a:pt x="3143" y="1751"/>
                  </a:cubicBezTo>
                  <a:cubicBezTo>
                    <a:pt x="3158" y="1764"/>
                    <a:pt x="3186" y="1786"/>
                    <a:pt x="3229" y="1800"/>
                  </a:cubicBezTo>
                  <a:close/>
                  <a:moveTo>
                    <a:pt x="4113" y="2030"/>
                  </a:moveTo>
                  <a:cubicBezTo>
                    <a:pt x="4119" y="2016"/>
                    <a:pt x="4125" y="1995"/>
                    <a:pt x="4125" y="1972"/>
                  </a:cubicBezTo>
                  <a:cubicBezTo>
                    <a:pt x="4125" y="1953"/>
                    <a:pt x="4121" y="1936"/>
                    <a:pt x="4112" y="1920"/>
                  </a:cubicBezTo>
                  <a:cubicBezTo>
                    <a:pt x="4102" y="1901"/>
                    <a:pt x="4085" y="1884"/>
                    <a:pt x="4063" y="1871"/>
                  </a:cubicBezTo>
                  <a:cubicBezTo>
                    <a:pt x="4047" y="1861"/>
                    <a:pt x="4028" y="1853"/>
                    <a:pt x="4007" y="1847"/>
                  </a:cubicBezTo>
                  <a:cubicBezTo>
                    <a:pt x="3981" y="1839"/>
                    <a:pt x="3951" y="1833"/>
                    <a:pt x="3916" y="1829"/>
                  </a:cubicBezTo>
                  <a:cubicBezTo>
                    <a:pt x="3896" y="1844"/>
                    <a:pt x="3875" y="1861"/>
                    <a:pt x="3853" y="1879"/>
                  </a:cubicBezTo>
                  <a:cubicBezTo>
                    <a:pt x="4029" y="1866"/>
                    <a:pt x="4095" y="1985"/>
                    <a:pt x="4113" y="2030"/>
                  </a:cubicBezTo>
                  <a:close/>
                  <a:moveTo>
                    <a:pt x="3746" y="1650"/>
                  </a:moveTo>
                  <a:cubicBezTo>
                    <a:pt x="3727" y="1653"/>
                    <a:pt x="3708" y="1656"/>
                    <a:pt x="3688" y="1657"/>
                  </a:cubicBezTo>
                  <a:cubicBezTo>
                    <a:pt x="3614" y="1730"/>
                    <a:pt x="3418" y="1882"/>
                    <a:pt x="3409" y="1888"/>
                  </a:cubicBezTo>
                  <a:lnTo>
                    <a:pt x="3408" y="1889"/>
                  </a:lnTo>
                  <a:lnTo>
                    <a:pt x="3398" y="1880"/>
                  </a:lnTo>
                  <a:lnTo>
                    <a:pt x="3399" y="1878"/>
                  </a:lnTo>
                  <a:cubicBezTo>
                    <a:pt x="3404" y="1872"/>
                    <a:pt x="3515" y="1722"/>
                    <a:pt x="3578" y="1657"/>
                  </a:cubicBezTo>
                  <a:cubicBezTo>
                    <a:pt x="3570" y="1656"/>
                    <a:pt x="3561" y="1655"/>
                    <a:pt x="3552" y="1654"/>
                  </a:cubicBezTo>
                  <a:cubicBezTo>
                    <a:pt x="3535" y="1670"/>
                    <a:pt x="3509" y="1695"/>
                    <a:pt x="3481" y="1726"/>
                  </a:cubicBezTo>
                  <a:lnTo>
                    <a:pt x="3463" y="1747"/>
                  </a:lnTo>
                  <a:cubicBezTo>
                    <a:pt x="3446" y="1767"/>
                    <a:pt x="3430" y="1788"/>
                    <a:pt x="3417" y="1808"/>
                  </a:cubicBezTo>
                  <a:cubicBezTo>
                    <a:pt x="3417" y="1808"/>
                    <a:pt x="3409" y="1820"/>
                    <a:pt x="3409" y="1820"/>
                  </a:cubicBezTo>
                  <a:lnTo>
                    <a:pt x="3399" y="1837"/>
                  </a:lnTo>
                  <a:lnTo>
                    <a:pt x="3389" y="1855"/>
                  </a:lnTo>
                  <a:lnTo>
                    <a:pt x="3382" y="1870"/>
                  </a:lnTo>
                  <a:lnTo>
                    <a:pt x="3373" y="1891"/>
                  </a:lnTo>
                  <a:cubicBezTo>
                    <a:pt x="3371" y="1898"/>
                    <a:pt x="3368" y="1905"/>
                    <a:pt x="3366" y="1912"/>
                  </a:cubicBezTo>
                  <a:cubicBezTo>
                    <a:pt x="3366" y="1912"/>
                    <a:pt x="3363" y="1923"/>
                    <a:pt x="3362" y="1927"/>
                  </a:cubicBezTo>
                  <a:cubicBezTo>
                    <a:pt x="3373" y="1922"/>
                    <a:pt x="3403" y="1907"/>
                    <a:pt x="3403" y="1907"/>
                  </a:cubicBezTo>
                  <a:lnTo>
                    <a:pt x="3422" y="1897"/>
                  </a:lnTo>
                  <a:lnTo>
                    <a:pt x="3444" y="1885"/>
                  </a:lnTo>
                  <a:lnTo>
                    <a:pt x="3462" y="1875"/>
                  </a:lnTo>
                  <a:lnTo>
                    <a:pt x="3519" y="1844"/>
                  </a:lnTo>
                  <a:lnTo>
                    <a:pt x="3542" y="1831"/>
                  </a:lnTo>
                  <a:cubicBezTo>
                    <a:pt x="3569" y="1815"/>
                    <a:pt x="3594" y="1800"/>
                    <a:pt x="3616" y="1785"/>
                  </a:cubicBezTo>
                  <a:cubicBezTo>
                    <a:pt x="3596" y="1783"/>
                    <a:pt x="3583" y="1781"/>
                    <a:pt x="3583" y="1781"/>
                  </a:cubicBezTo>
                  <a:lnTo>
                    <a:pt x="3581" y="1781"/>
                  </a:lnTo>
                  <a:lnTo>
                    <a:pt x="3580" y="1768"/>
                  </a:lnTo>
                  <a:lnTo>
                    <a:pt x="3582" y="1767"/>
                  </a:lnTo>
                  <a:cubicBezTo>
                    <a:pt x="3659" y="1742"/>
                    <a:pt x="3713" y="1690"/>
                    <a:pt x="3746" y="1650"/>
                  </a:cubicBezTo>
                  <a:close/>
                  <a:moveTo>
                    <a:pt x="3420" y="2266"/>
                  </a:moveTo>
                  <a:cubicBezTo>
                    <a:pt x="3420" y="2266"/>
                    <a:pt x="3421" y="2238"/>
                    <a:pt x="3421" y="2237"/>
                  </a:cubicBezTo>
                  <a:cubicBezTo>
                    <a:pt x="3417" y="2223"/>
                    <a:pt x="3414" y="2208"/>
                    <a:pt x="3412" y="2192"/>
                  </a:cubicBezTo>
                  <a:cubicBezTo>
                    <a:pt x="3403" y="2216"/>
                    <a:pt x="3394" y="2240"/>
                    <a:pt x="3383" y="2265"/>
                  </a:cubicBezTo>
                  <a:cubicBezTo>
                    <a:pt x="3386" y="2319"/>
                    <a:pt x="3400" y="2445"/>
                    <a:pt x="3453" y="2503"/>
                  </a:cubicBezTo>
                  <a:cubicBezTo>
                    <a:pt x="3442" y="2458"/>
                    <a:pt x="3420" y="2358"/>
                    <a:pt x="3420" y="2266"/>
                  </a:cubicBezTo>
                  <a:close/>
                  <a:moveTo>
                    <a:pt x="3574" y="1590"/>
                  </a:moveTo>
                  <a:cubicBezTo>
                    <a:pt x="3619" y="1597"/>
                    <a:pt x="3696" y="1601"/>
                    <a:pt x="3794" y="1577"/>
                  </a:cubicBezTo>
                  <a:lnTo>
                    <a:pt x="3796" y="1576"/>
                  </a:lnTo>
                  <a:cubicBezTo>
                    <a:pt x="3796" y="1576"/>
                    <a:pt x="3804" y="1574"/>
                    <a:pt x="3806" y="1574"/>
                  </a:cubicBezTo>
                  <a:cubicBezTo>
                    <a:pt x="3806" y="1571"/>
                    <a:pt x="3806" y="1567"/>
                    <a:pt x="3806" y="1567"/>
                  </a:cubicBezTo>
                  <a:cubicBezTo>
                    <a:pt x="3806" y="1567"/>
                    <a:pt x="3806" y="1557"/>
                    <a:pt x="3806" y="1553"/>
                  </a:cubicBezTo>
                  <a:cubicBezTo>
                    <a:pt x="3764" y="1566"/>
                    <a:pt x="3683" y="1586"/>
                    <a:pt x="3574" y="1590"/>
                  </a:cubicBezTo>
                  <a:close/>
                  <a:moveTo>
                    <a:pt x="3543" y="2575"/>
                  </a:moveTo>
                  <a:cubicBezTo>
                    <a:pt x="3543" y="2574"/>
                    <a:pt x="3515" y="2526"/>
                    <a:pt x="3505" y="2496"/>
                  </a:cubicBezTo>
                  <a:lnTo>
                    <a:pt x="3499" y="2478"/>
                  </a:lnTo>
                  <a:cubicBezTo>
                    <a:pt x="3492" y="2453"/>
                    <a:pt x="3485" y="2424"/>
                    <a:pt x="3479" y="2393"/>
                  </a:cubicBezTo>
                  <a:lnTo>
                    <a:pt x="3475" y="2367"/>
                  </a:lnTo>
                  <a:cubicBezTo>
                    <a:pt x="3475" y="2367"/>
                    <a:pt x="3472" y="2342"/>
                    <a:pt x="3471" y="2341"/>
                  </a:cubicBezTo>
                  <a:cubicBezTo>
                    <a:pt x="3457" y="2321"/>
                    <a:pt x="3444" y="2299"/>
                    <a:pt x="3435" y="2276"/>
                  </a:cubicBezTo>
                  <a:cubicBezTo>
                    <a:pt x="3436" y="2393"/>
                    <a:pt x="3472" y="2521"/>
                    <a:pt x="3472" y="2523"/>
                  </a:cubicBezTo>
                  <a:lnTo>
                    <a:pt x="3478" y="2542"/>
                  </a:lnTo>
                  <a:lnTo>
                    <a:pt x="3461" y="2531"/>
                  </a:lnTo>
                  <a:cubicBezTo>
                    <a:pt x="3397" y="2486"/>
                    <a:pt x="3377" y="2365"/>
                    <a:pt x="3371" y="2292"/>
                  </a:cubicBezTo>
                  <a:cubicBezTo>
                    <a:pt x="3361" y="2312"/>
                    <a:pt x="3351" y="2332"/>
                    <a:pt x="3340" y="2352"/>
                  </a:cubicBezTo>
                  <a:cubicBezTo>
                    <a:pt x="3355" y="2428"/>
                    <a:pt x="3381" y="2488"/>
                    <a:pt x="3417" y="2529"/>
                  </a:cubicBezTo>
                  <a:lnTo>
                    <a:pt x="3428" y="2541"/>
                  </a:lnTo>
                  <a:cubicBezTo>
                    <a:pt x="3437" y="2550"/>
                    <a:pt x="3447" y="2558"/>
                    <a:pt x="3456" y="2565"/>
                  </a:cubicBezTo>
                  <a:lnTo>
                    <a:pt x="3459" y="2567"/>
                  </a:lnTo>
                  <a:lnTo>
                    <a:pt x="3472" y="2575"/>
                  </a:lnTo>
                  <a:cubicBezTo>
                    <a:pt x="3482" y="2580"/>
                    <a:pt x="3492" y="2585"/>
                    <a:pt x="3502" y="2588"/>
                  </a:cubicBezTo>
                  <a:lnTo>
                    <a:pt x="3516" y="2592"/>
                  </a:lnTo>
                  <a:cubicBezTo>
                    <a:pt x="3526" y="2595"/>
                    <a:pt x="3536" y="2597"/>
                    <a:pt x="3547" y="2597"/>
                  </a:cubicBezTo>
                  <a:lnTo>
                    <a:pt x="3558" y="2598"/>
                  </a:lnTo>
                  <a:cubicBezTo>
                    <a:pt x="3558" y="2598"/>
                    <a:pt x="3562" y="2598"/>
                    <a:pt x="3565" y="2598"/>
                  </a:cubicBezTo>
                  <a:cubicBezTo>
                    <a:pt x="3560" y="2594"/>
                    <a:pt x="3555" y="2589"/>
                    <a:pt x="3554" y="2588"/>
                  </a:cubicBezTo>
                  <a:lnTo>
                    <a:pt x="3543" y="2575"/>
                  </a:lnTo>
                  <a:close/>
                  <a:moveTo>
                    <a:pt x="3874" y="1573"/>
                  </a:moveTo>
                  <a:cubicBezTo>
                    <a:pt x="3874" y="1573"/>
                    <a:pt x="3874" y="1574"/>
                    <a:pt x="3875" y="1574"/>
                  </a:cubicBezTo>
                  <a:cubicBezTo>
                    <a:pt x="3877" y="1580"/>
                    <a:pt x="3888" y="1585"/>
                    <a:pt x="3908" y="1583"/>
                  </a:cubicBezTo>
                  <a:cubicBezTo>
                    <a:pt x="3931" y="1582"/>
                    <a:pt x="3945" y="1540"/>
                    <a:pt x="3951" y="1519"/>
                  </a:cubicBezTo>
                  <a:cubicBezTo>
                    <a:pt x="3939" y="1519"/>
                    <a:pt x="3925" y="1520"/>
                    <a:pt x="3910" y="1521"/>
                  </a:cubicBezTo>
                  <a:cubicBezTo>
                    <a:pt x="3908" y="1539"/>
                    <a:pt x="3901" y="1546"/>
                    <a:pt x="3883" y="1561"/>
                  </a:cubicBezTo>
                  <a:cubicBezTo>
                    <a:pt x="3877" y="1565"/>
                    <a:pt x="3874" y="1569"/>
                    <a:pt x="3874" y="1573"/>
                  </a:cubicBezTo>
                  <a:close/>
                  <a:moveTo>
                    <a:pt x="3025" y="2337"/>
                  </a:moveTo>
                  <a:cubicBezTo>
                    <a:pt x="3044" y="2325"/>
                    <a:pt x="3064" y="2308"/>
                    <a:pt x="3087" y="2285"/>
                  </a:cubicBezTo>
                  <a:lnTo>
                    <a:pt x="3100" y="2271"/>
                  </a:lnTo>
                  <a:cubicBezTo>
                    <a:pt x="3111" y="2259"/>
                    <a:pt x="3122" y="2246"/>
                    <a:pt x="3134" y="2231"/>
                  </a:cubicBezTo>
                  <a:lnTo>
                    <a:pt x="3145" y="2217"/>
                  </a:lnTo>
                  <a:cubicBezTo>
                    <a:pt x="3145" y="2217"/>
                    <a:pt x="3170" y="2184"/>
                    <a:pt x="3170" y="2183"/>
                  </a:cubicBezTo>
                  <a:cubicBezTo>
                    <a:pt x="3170" y="2182"/>
                    <a:pt x="3170" y="2182"/>
                    <a:pt x="3170" y="2181"/>
                  </a:cubicBezTo>
                  <a:cubicBezTo>
                    <a:pt x="3170" y="2150"/>
                    <a:pt x="3174" y="2115"/>
                    <a:pt x="3182" y="2076"/>
                  </a:cubicBezTo>
                  <a:cubicBezTo>
                    <a:pt x="3128" y="2144"/>
                    <a:pt x="3064" y="2253"/>
                    <a:pt x="3064" y="2254"/>
                  </a:cubicBezTo>
                  <a:lnTo>
                    <a:pt x="3050" y="2276"/>
                  </a:lnTo>
                  <a:lnTo>
                    <a:pt x="3050" y="2250"/>
                  </a:lnTo>
                  <a:cubicBezTo>
                    <a:pt x="3050" y="2222"/>
                    <a:pt x="3109" y="2097"/>
                    <a:pt x="3146" y="2022"/>
                  </a:cubicBezTo>
                  <a:cubicBezTo>
                    <a:pt x="3139" y="2025"/>
                    <a:pt x="3120" y="2031"/>
                    <a:pt x="3119" y="2032"/>
                  </a:cubicBezTo>
                  <a:cubicBezTo>
                    <a:pt x="3035" y="2119"/>
                    <a:pt x="3023" y="2232"/>
                    <a:pt x="3023" y="2291"/>
                  </a:cubicBezTo>
                  <a:cubicBezTo>
                    <a:pt x="3023" y="2311"/>
                    <a:pt x="3024" y="2326"/>
                    <a:pt x="3025" y="2337"/>
                  </a:cubicBezTo>
                  <a:close/>
                  <a:moveTo>
                    <a:pt x="3815" y="1531"/>
                  </a:moveTo>
                  <a:lnTo>
                    <a:pt x="3784" y="1534"/>
                  </a:lnTo>
                  <a:lnTo>
                    <a:pt x="3726" y="1540"/>
                  </a:lnTo>
                  <a:cubicBezTo>
                    <a:pt x="3597" y="1581"/>
                    <a:pt x="3429" y="1570"/>
                    <a:pt x="3370" y="1564"/>
                  </a:cubicBezTo>
                  <a:cubicBezTo>
                    <a:pt x="3393" y="1582"/>
                    <a:pt x="3420" y="1598"/>
                    <a:pt x="3448" y="1610"/>
                  </a:cubicBezTo>
                  <a:lnTo>
                    <a:pt x="3457" y="1613"/>
                  </a:lnTo>
                  <a:lnTo>
                    <a:pt x="3459" y="1614"/>
                  </a:lnTo>
                  <a:cubicBezTo>
                    <a:pt x="3474" y="1620"/>
                    <a:pt x="3489" y="1625"/>
                    <a:pt x="3503" y="1629"/>
                  </a:cubicBezTo>
                  <a:lnTo>
                    <a:pt x="3513" y="1631"/>
                  </a:lnTo>
                  <a:lnTo>
                    <a:pt x="3514" y="1631"/>
                  </a:lnTo>
                  <a:cubicBezTo>
                    <a:pt x="3525" y="1634"/>
                    <a:pt x="3537" y="1636"/>
                    <a:pt x="3549" y="1638"/>
                  </a:cubicBezTo>
                  <a:lnTo>
                    <a:pt x="3562" y="1640"/>
                  </a:lnTo>
                  <a:cubicBezTo>
                    <a:pt x="3573" y="1642"/>
                    <a:pt x="3583" y="1643"/>
                    <a:pt x="3593" y="1643"/>
                  </a:cubicBezTo>
                  <a:lnTo>
                    <a:pt x="3607" y="1644"/>
                  </a:lnTo>
                  <a:cubicBezTo>
                    <a:pt x="3631" y="1646"/>
                    <a:pt x="3657" y="1645"/>
                    <a:pt x="3683" y="1643"/>
                  </a:cubicBezTo>
                  <a:lnTo>
                    <a:pt x="3698" y="1642"/>
                  </a:lnTo>
                  <a:cubicBezTo>
                    <a:pt x="3719" y="1640"/>
                    <a:pt x="3739" y="1637"/>
                    <a:pt x="3758" y="1633"/>
                  </a:cubicBezTo>
                  <a:cubicBezTo>
                    <a:pt x="3768" y="1620"/>
                    <a:pt x="3776" y="1607"/>
                    <a:pt x="3784" y="1594"/>
                  </a:cubicBezTo>
                  <a:cubicBezTo>
                    <a:pt x="3619" y="1630"/>
                    <a:pt x="3506" y="1588"/>
                    <a:pt x="3505" y="1587"/>
                  </a:cubicBezTo>
                  <a:lnTo>
                    <a:pt x="3504" y="1587"/>
                  </a:lnTo>
                  <a:lnTo>
                    <a:pt x="3501" y="1576"/>
                  </a:lnTo>
                  <a:lnTo>
                    <a:pt x="3504" y="1576"/>
                  </a:lnTo>
                  <a:cubicBezTo>
                    <a:pt x="3670" y="1581"/>
                    <a:pt x="3795" y="1542"/>
                    <a:pt x="3808" y="1537"/>
                  </a:cubicBezTo>
                  <a:lnTo>
                    <a:pt x="3819" y="1534"/>
                  </a:lnTo>
                  <a:lnTo>
                    <a:pt x="3822" y="1533"/>
                  </a:lnTo>
                  <a:lnTo>
                    <a:pt x="3821" y="1547"/>
                  </a:lnTo>
                  <a:cubicBezTo>
                    <a:pt x="3820" y="1551"/>
                    <a:pt x="3820" y="1555"/>
                    <a:pt x="3820" y="1558"/>
                  </a:cubicBezTo>
                  <a:cubicBezTo>
                    <a:pt x="3820" y="1563"/>
                    <a:pt x="3820" y="1568"/>
                    <a:pt x="3821" y="1572"/>
                  </a:cubicBezTo>
                  <a:lnTo>
                    <a:pt x="3822" y="1582"/>
                  </a:lnTo>
                  <a:cubicBezTo>
                    <a:pt x="3823" y="1590"/>
                    <a:pt x="3825" y="1597"/>
                    <a:pt x="3828" y="1603"/>
                  </a:cubicBezTo>
                  <a:cubicBezTo>
                    <a:pt x="3846" y="1625"/>
                    <a:pt x="3875" y="1637"/>
                    <a:pt x="3917" y="1639"/>
                  </a:cubicBezTo>
                  <a:cubicBezTo>
                    <a:pt x="3943" y="1640"/>
                    <a:pt x="3964" y="1633"/>
                    <a:pt x="3981" y="1617"/>
                  </a:cubicBezTo>
                  <a:cubicBezTo>
                    <a:pt x="4011" y="1588"/>
                    <a:pt x="4016" y="1540"/>
                    <a:pt x="4017" y="1523"/>
                  </a:cubicBezTo>
                  <a:cubicBezTo>
                    <a:pt x="4004" y="1520"/>
                    <a:pt x="3988" y="1518"/>
                    <a:pt x="3966" y="1518"/>
                  </a:cubicBezTo>
                  <a:cubicBezTo>
                    <a:pt x="3958" y="1548"/>
                    <a:pt x="3941" y="1595"/>
                    <a:pt x="3909" y="1597"/>
                  </a:cubicBezTo>
                  <a:cubicBezTo>
                    <a:pt x="3884" y="1599"/>
                    <a:pt x="3866" y="1592"/>
                    <a:pt x="3861" y="1579"/>
                  </a:cubicBezTo>
                  <a:cubicBezTo>
                    <a:pt x="3861" y="1577"/>
                    <a:pt x="3860" y="1575"/>
                    <a:pt x="3860" y="1573"/>
                  </a:cubicBezTo>
                  <a:cubicBezTo>
                    <a:pt x="3860" y="1565"/>
                    <a:pt x="3865" y="1557"/>
                    <a:pt x="3874" y="1550"/>
                  </a:cubicBezTo>
                  <a:cubicBezTo>
                    <a:pt x="3889" y="1538"/>
                    <a:pt x="3893" y="1533"/>
                    <a:pt x="3895" y="1522"/>
                  </a:cubicBezTo>
                  <a:cubicBezTo>
                    <a:pt x="3882" y="1524"/>
                    <a:pt x="3821" y="1530"/>
                    <a:pt x="3821" y="1530"/>
                  </a:cubicBezTo>
                  <a:lnTo>
                    <a:pt x="3815" y="1531"/>
                  </a:lnTo>
                  <a:close/>
                  <a:moveTo>
                    <a:pt x="3526" y="2609"/>
                  </a:moveTo>
                  <a:cubicBezTo>
                    <a:pt x="3566" y="2675"/>
                    <a:pt x="3612" y="2716"/>
                    <a:pt x="3662" y="2730"/>
                  </a:cubicBezTo>
                  <a:cubicBezTo>
                    <a:pt x="3685" y="2736"/>
                    <a:pt x="3705" y="2736"/>
                    <a:pt x="3721" y="2734"/>
                  </a:cubicBezTo>
                  <a:cubicBezTo>
                    <a:pt x="3619" y="2725"/>
                    <a:pt x="3568" y="2648"/>
                    <a:pt x="3550" y="2612"/>
                  </a:cubicBezTo>
                  <a:cubicBezTo>
                    <a:pt x="3542" y="2611"/>
                    <a:pt x="3534" y="2610"/>
                    <a:pt x="3526" y="2609"/>
                  </a:cubicBezTo>
                  <a:close/>
                  <a:moveTo>
                    <a:pt x="3478" y="2727"/>
                  </a:moveTo>
                  <a:cubicBezTo>
                    <a:pt x="3431" y="2679"/>
                    <a:pt x="3418" y="2595"/>
                    <a:pt x="3414" y="2547"/>
                  </a:cubicBezTo>
                  <a:cubicBezTo>
                    <a:pt x="3389" y="2520"/>
                    <a:pt x="3367" y="2485"/>
                    <a:pt x="3351" y="2443"/>
                  </a:cubicBezTo>
                  <a:cubicBezTo>
                    <a:pt x="3353" y="2465"/>
                    <a:pt x="3355" y="2485"/>
                    <a:pt x="3355" y="2504"/>
                  </a:cubicBezTo>
                  <a:cubicBezTo>
                    <a:pt x="3355" y="2509"/>
                    <a:pt x="3355" y="2515"/>
                    <a:pt x="3354" y="2520"/>
                  </a:cubicBezTo>
                  <a:cubicBezTo>
                    <a:pt x="3401" y="2660"/>
                    <a:pt x="3448" y="2710"/>
                    <a:pt x="3478" y="2727"/>
                  </a:cubicBezTo>
                  <a:close/>
                  <a:moveTo>
                    <a:pt x="4213" y="1808"/>
                  </a:moveTo>
                  <a:cubicBezTo>
                    <a:pt x="4164" y="1788"/>
                    <a:pt x="4053" y="1783"/>
                    <a:pt x="3990" y="1782"/>
                  </a:cubicBezTo>
                  <a:cubicBezTo>
                    <a:pt x="3972" y="1792"/>
                    <a:pt x="3953" y="1804"/>
                    <a:pt x="3934" y="1817"/>
                  </a:cubicBezTo>
                  <a:cubicBezTo>
                    <a:pt x="3990" y="1825"/>
                    <a:pt x="4036" y="1838"/>
                    <a:pt x="4069" y="1858"/>
                  </a:cubicBezTo>
                  <a:cubicBezTo>
                    <a:pt x="4084" y="1863"/>
                    <a:pt x="4099" y="1870"/>
                    <a:pt x="4114" y="1876"/>
                  </a:cubicBezTo>
                  <a:lnTo>
                    <a:pt x="4114" y="1876"/>
                  </a:lnTo>
                  <a:cubicBezTo>
                    <a:pt x="4164" y="1898"/>
                    <a:pt x="4221" y="1923"/>
                    <a:pt x="4307" y="1931"/>
                  </a:cubicBezTo>
                  <a:cubicBezTo>
                    <a:pt x="4435" y="1943"/>
                    <a:pt x="4514" y="1857"/>
                    <a:pt x="4546" y="1810"/>
                  </a:cubicBezTo>
                  <a:cubicBezTo>
                    <a:pt x="4423" y="1895"/>
                    <a:pt x="4271" y="1832"/>
                    <a:pt x="4213" y="1808"/>
                  </a:cubicBezTo>
                  <a:close/>
                  <a:moveTo>
                    <a:pt x="3759" y="1789"/>
                  </a:moveTo>
                  <a:cubicBezTo>
                    <a:pt x="3743" y="1790"/>
                    <a:pt x="3727" y="1791"/>
                    <a:pt x="3711" y="1791"/>
                  </a:cubicBezTo>
                  <a:cubicBezTo>
                    <a:pt x="3685" y="1824"/>
                    <a:pt x="3667" y="1866"/>
                    <a:pt x="3655" y="1899"/>
                  </a:cubicBezTo>
                  <a:cubicBezTo>
                    <a:pt x="3684" y="1861"/>
                    <a:pt x="3726" y="1820"/>
                    <a:pt x="3759" y="1789"/>
                  </a:cubicBezTo>
                  <a:close/>
                  <a:moveTo>
                    <a:pt x="3472" y="2317"/>
                  </a:moveTo>
                  <a:cubicBezTo>
                    <a:pt x="3472" y="2317"/>
                    <a:pt x="3477" y="2324"/>
                    <a:pt x="3481" y="2329"/>
                  </a:cubicBezTo>
                  <a:cubicBezTo>
                    <a:pt x="3481" y="2309"/>
                    <a:pt x="3483" y="2279"/>
                    <a:pt x="3490" y="2241"/>
                  </a:cubicBezTo>
                  <a:lnTo>
                    <a:pt x="3496" y="2214"/>
                  </a:lnTo>
                  <a:cubicBezTo>
                    <a:pt x="3513" y="2144"/>
                    <a:pt x="3542" y="2078"/>
                    <a:pt x="3582" y="2018"/>
                  </a:cubicBezTo>
                  <a:cubicBezTo>
                    <a:pt x="3583" y="1996"/>
                    <a:pt x="3586" y="1964"/>
                    <a:pt x="3593" y="1929"/>
                  </a:cubicBezTo>
                  <a:cubicBezTo>
                    <a:pt x="3575" y="1949"/>
                    <a:pt x="3557" y="1968"/>
                    <a:pt x="3538" y="1986"/>
                  </a:cubicBezTo>
                  <a:cubicBezTo>
                    <a:pt x="3523" y="2014"/>
                    <a:pt x="3474" y="2106"/>
                    <a:pt x="3474" y="2187"/>
                  </a:cubicBezTo>
                  <a:cubicBezTo>
                    <a:pt x="3474" y="2187"/>
                    <a:pt x="3474" y="2188"/>
                    <a:pt x="3474" y="2189"/>
                  </a:cubicBezTo>
                  <a:lnTo>
                    <a:pt x="3474" y="2191"/>
                  </a:lnTo>
                  <a:lnTo>
                    <a:pt x="3460" y="2193"/>
                  </a:lnTo>
                  <a:lnTo>
                    <a:pt x="3460" y="2191"/>
                  </a:lnTo>
                  <a:cubicBezTo>
                    <a:pt x="3459" y="2189"/>
                    <a:pt x="3447" y="2138"/>
                    <a:pt x="3447" y="2083"/>
                  </a:cubicBezTo>
                  <a:cubicBezTo>
                    <a:pt x="3447" y="2076"/>
                    <a:pt x="3447" y="2068"/>
                    <a:pt x="3448" y="2060"/>
                  </a:cubicBezTo>
                  <a:cubicBezTo>
                    <a:pt x="3439" y="2066"/>
                    <a:pt x="3430" y="2072"/>
                    <a:pt x="3422" y="2077"/>
                  </a:cubicBezTo>
                  <a:cubicBezTo>
                    <a:pt x="3421" y="2092"/>
                    <a:pt x="3420" y="2108"/>
                    <a:pt x="3420" y="2123"/>
                  </a:cubicBezTo>
                  <a:lnTo>
                    <a:pt x="3420" y="2127"/>
                  </a:lnTo>
                  <a:cubicBezTo>
                    <a:pt x="3420" y="2138"/>
                    <a:pt x="3421" y="2149"/>
                    <a:pt x="3422" y="2160"/>
                  </a:cubicBezTo>
                  <a:cubicBezTo>
                    <a:pt x="3423" y="2175"/>
                    <a:pt x="3425" y="2190"/>
                    <a:pt x="3428" y="2205"/>
                  </a:cubicBezTo>
                  <a:cubicBezTo>
                    <a:pt x="3430" y="2215"/>
                    <a:pt x="3433" y="2224"/>
                    <a:pt x="3435" y="2234"/>
                  </a:cubicBezTo>
                  <a:cubicBezTo>
                    <a:pt x="3444" y="2264"/>
                    <a:pt x="3456" y="2292"/>
                    <a:pt x="3472" y="2317"/>
                  </a:cubicBezTo>
                  <a:close/>
                  <a:moveTo>
                    <a:pt x="4185" y="1461"/>
                  </a:moveTo>
                  <a:cubicBezTo>
                    <a:pt x="4157" y="1474"/>
                    <a:pt x="4114" y="1527"/>
                    <a:pt x="4067" y="1584"/>
                  </a:cubicBezTo>
                  <a:cubicBezTo>
                    <a:pt x="4016" y="1646"/>
                    <a:pt x="3958" y="1716"/>
                    <a:pt x="3908" y="1750"/>
                  </a:cubicBezTo>
                  <a:cubicBezTo>
                    <a:pt x="3878" y="1769"/>
                    <a:pt x="3836" y="1782"/>
                    <a:pt x="3782" y="1788"/>
                  </a:cubicBezTo>
                  <a:cubicBezTo>
                    <a:pt x="3744" y="1822"/>
                    <a:pt x="3656" y="1905"/>
                    <a:pt x="3637" y="1955"/>
                  </a:cubicBezTo>
                  <a:lnTo>
                    <a:pt x="3633" y="1971"/>
                  </a:lnTo>
                  <a:lnTo>
                    <a:pt x="3621" y="1970"/>
                  </a:lnTo>
                  <a:lnTo>
                    <a:pt x="3619" y="1970"/>
                  </a:lnTo>
                  <a:lnTo>
                    <a:pt x="3620" y="1968"/>
                  </a:lnTo>
                  <a:cubicBezTo>
                    <a:pt x="3620" y="1968"/>
                    <a:pt x="3620" y="1967"/>
                    <a:pt x="3620" y="1967"/>
                  </a:cubicBezTo>
                  <a:cubicBezTo>
                    <a:pt x="3620" y="1967"/>
                    <a:pt x="3620" y="1964"/>
                    <a:pt x="3620" y="1964"/>
                  </a:cubicBezTo>
                  <a:cubicBezTo>
                    <a:pt x="3621" y="1959"/>
                    <a:pt x="3622" y="1956"/>
                    <a:pt x="3623" y="1952"/>
                  </a:cubicBezTo>
                  <a:cubicBezTo>
                    <a:pt x="3631" y="1923"/>
                    <a:pt x="3653" y="1848"/>
                    <a:pt x="3694" y="1791"/>
                  </a:cubicBezTo>
                  <a:cubicBezTo>
                    <a:pt x="3688" y="1790"/>
                    <a:pt x="3664" y="1789"/>
                    <a:pt x="3662" y="1789"/>
                  </a:cubicBezTo>
                  <a:cubicBezTo>
                    <a:pt x="3654" y="1800"/>
                    <a:pt x="3647" y="1811"/>
                    <a:pt x="3641" y="1824"/>
                  </a:cubicBezTo>
                  <a:cubicBezTo>
                    <a:pt x="3637" y="1832"/>
                    <a:pt x="3633" y="1840"/>
                    <a:pt x="3630" y="1850"/>
                  </a:cubicBezTo>
                  <a:cubicBezTo>
                    <a:pt x="3626" y="1859"/>
                    <a:pt x="3622" y="1869"/>
                    <a:pt x="3619" y="1880"/>
                  </a:cubicBezTo>
                  <a:lnTo>
                    <a:pt x="3612" y="1905"/>
                  </a:lnTo>
                  <a:cubicBezTo>
                    <a:pt x="3605" y="1935"/>
                    <a:pt x="3600" y="1968"/>
                    <a:pt x="3598" y="2002"/>
                  </a:cubicBezTo>
                  <a:lnTo>
                    <a:pt x="3597" y="2021"/>
                  </a:lnTo>
                  <a:cubicBezTo>
                    <a:pt x="3597" y="2021"/>
                    <a:pt x="3596" y="2040"/>
                    <a:pt x="3596" y="2047"/>
                  </a:cubicBezTo>
                  <a:cubicBezTo>
                    <a:pt x="3632" y="2012"/>
                    <a:pt x="3668" y="1978"/>
                    <a:pt x="3704" y="1944"/>
                  </a:cubicBezTo>
                  <a:lnTo>
                    <a:pt x="3719" y="1930"/>
                  </a:lnTo>
                  <a:cubicBezTo>
                    <a:pt x="4028" y="1639"/>
                    <a:pt x="4162" y="1544"/>
                    <a:pt x="4215" y="1514"/>
                  </a:cubicBezTo>
                  <a:cubicBezTo>
                    <a:pt x="4224" y="1508"/>
                    <a:pt x="4230" y="1505"/>
                    <a:pt x="4234" y="1504"/>
                  </a:cubicBezTo>
                  <a:cubicBezTo>
                    <a:pt x="4220" y="1475"/>
                    <a:pt x="4200" y="1465"/>
                    <a:pt x="4185" y="1461"/>
                  </a:cubicBezTo>
                  <a:close/>
                  <a:moveTo>
                    <a:pt x="3674" y="1402"/>
                  </a:moveTo>
                  <a:cubicBezTo>
                    <a:pt x="3664" y="1403"/>
                    <a:pt x="3654" y="1400"/>
                    <a:pt x="3647" y="1394"/>
                  </a:cubicBezTo>
                  <a:cubicBezTo>
                    <a:pt x="3646" y="1393"/>
                    <a:pt x="3645" y="1392"/>
                    <a:pt x="3644" y="1390"/>
                  </a:cubicBezTo>
                  <a:lnTo>
                    <a:pt x="3615" y="1386"/>
                  </a:lnTo>
                  <a:lnTo>
                    <a:pt x="3607" y="1385"/>
                  </a:lnTo>
                  <a:lnTo>
                    <a:pt x="3604" y="1384"/>
                  </a:lnTo>
                  <a:lnTo>
                    <a:pt x="3587" y="1382"/>
                  </a:lnTo>
                  <a:lnTo>
                    <a:pt x="3577" y="1380"/>
                  </a:lnTo>
                  <a:lnTo>
                    <a:pt x="3560" y="1377"/>
                  </a:lnTo>
                  <a:lnTo>
                    <a:pt x="3552" y="1375"/>
                  </a:lnTo>
                  <a:lnTo>
                    <a:pt x="3550" y="1374"/>
                  </a:lnTo>
                  <a:lnTo>
                    <a:pt x="3534" y="1371"/>
                  </a:lnTo>
                  <a:lnTo>
                    <a:pt x="3524" y="1369"/>
                  </a:lnTo>
                  <a:lnTo>
                    <a:pt x="3509" y="1365"/>
                  </a:lnTo>
                  <a:lnTo>
                    <a:pt x="3484" y="1359"/>
                  </a:lnTo>
                  <a:lnTo>
                    <a:pt x="3480" y="1358"/>
                  </a:lnTo>
                  <a:lnTo>
                    <a:pt x="3461" y="1352"/>
                  </a:lnTo>
                  <a:lnTo>
                    <a:pt x="3457" y="1351"/>
                  </a:lnTo>
                  <a:lnTo>
                    <a:pt x="3438" y="1345"/>
                  </a:lnTo>
                  <a:lnTo>
                    <a:pt x="3417" y="1338"/>
                  </a:lnTo>
                  <a:lnTo>
                    <a:pt x="3414" y="1337"/>
                  </a:lnTo>
                  <a:lnTo>
                    <a:pt x="3396" y="1331"/>
                  </a:lnTo>
                  <a:lnTo>
                    <a:pt x="3393" y="1330"/>
                  </a:lnTo>
                  <a:lnTo>
                    <a:pt x="3376" y="1323"/>
                  </a:lnTo>
                  <a:lnTo>
                    <a:pt x="3373" y="1322"/>
                  </a:lnTo>
                  <a:lnTo>
                    <a:pt x="3357" y="1316"/>
                  </a:lnTo>
                  <a:lnTo>
                    <a:pt x="3354" y="1315"/>
                  </a:lnTo>
                  <a:lnTo>
                    <a:pt x="3338" y="1308"/>
                  </a:lnTo>
                  <a:lnTo>
                    <a:pt x="3336" y="1307"/>
                  </a:lnTo>
                  <a:lnTo>
                    <a:pt x="3321" y="1300"/>
                  </a:lnTo>
                  <a:lnTo>
                    <a:pt x="3318" y="1298"/>
                  </a:lnTo>
                  <a:lnTo>
                    <a:pt x="3304" y="1292"/>
                  </a:lnTo>
                  <a:lnTo>
                    <a:pt x="3302" y="1290"/>
                  </a:lnTo>
                  <a:lnTo>
                    <a:pt x="3289" y="1284"/>
                  </a:lnTo>
                  <a:lnTo>
                    <a:pt x="3286" y="1282"/>
                  </a:lnTo>
                  <a:lnTo>
                    <a:pt x="3274" y="1275"/>
                  </a:lnTo>
                  <a:lnTo>
                    <a:pt x="3271" y="1274"/>
                  </a:lnTo>
                  <a:lnTo>
                    <a:pt x="3259" y="1267"/>
                  </a:lnTo>
                  <a:lnTo>
                    <a:pt x="3257" y="1266"/>
                  </a:lnTo>
                  <a:lnTo>
                    <a:pt x="3246" y="1259"/>
                  </a:lnTo>
                  <a:lnTo>
                    <a:pt x="3243" y="1257"/>
                  </a:lnTo>
                  <a:lnTo>
                    <a:pt x="3233" y="1251"/>
                  </a:lnTo>
                  <a:lnTo>
                    <a:pt x="3230" y="1249"/>
                  </a:lnTo>
                  <a:lnTo>
                    <a:pt x="3221" y="1243"/>
                  </a:lnTo>
                  <a:lnTo>
                    <a:pt x="3217" y="1240"/>
                  </a:lnTo>
                  <a:lnTo>
                    <a:pt x="3210" y="1235"/>
                  </a:lnTo>
                  <a:lnTo>
                    <a:pt x="3205" y="1232"/>
                  </a:lnTo>
                  <a:lnTo>
                    <a:pt x="3199" y="1228"/>
                  </a:lnTo>
                  <a:lnTo>
                    <a:pt x="3194" y="1223"/>
                  </a:lnTo>
                  <a:lnTo>
                    <a:pt x="3189" y="1220"/>
                  </a:lnTo>
                  <a:lnTo>
                    <a:pt x="3182" y="1214"/>
                  </a:lnTo>
                  <a:lnTo>
                    <a:pt x="3180" y="1213"/>
                  </a:lnTo>
                  <a:lnTo>
                    <a:pt x="3174" y="1207"/>
                  </a:lnTo>
                  <a:lnTo>
                    <a:pt x="3172" y="1206"/>
                  </a:lnTo>
                  <a:lnTo>
                    <a:pt x="3164" y="1199"/>
                  </a:lnTo>
                  <a:cubicBezTo>
                    <a:pt x="3153" y="1189"/>
                    <a:pt x="3143" y="1180"/>
                    <a:pt x="3134" y="1170"/>
                  </a:cubicBezTo>
                  <a:cubicBezTo>
                    <a:pt x="3132" y="1170"/>
                    <a:pt x="3068" y="1167"/>
                    <a:pt x="3059" y="1167"/>
                  </a:cubicBezTo>
                  <a:cubicBezTo>
                    <a:pt x="3138" y="1242"/>
                    <a:pt x="3317" y="1365"/>
                    <a:pt x="3688" y="1422"/>
                  </a:cubicBezTo>
                  <a:cubicBezTo>
                    <a:pt x="3691" y="1422"/>
                    <a:pt x="3693" y="1422"/>
                    <a:pt x="3695" y="1421"/>
                  </a:cubicBezTo>
                  <a:cubicBezTo>
                    <a:pt x="3731" y="1416"/>
                    <a:pt x="3768" y="1412"/>
                    <a:pt x="3804" y="1407"/>
                  </a:cubicBezTo>
                  <a:cubicBezTo>
                    <a:pt x="3775" y="1405"/>
                    <a:pt x="3745" y="1402"/>
                    <a:pt x="3713" y="1399"/>
                  </a:cubicBezTo>
                  <a:cubicBezTo>
                    <a:pt x="3700" y="1400"/>
                    <a:pt x="3687" y="1401"/>
                    <a:pt x="3674" y="1402"/>
                  </a:cubicBezTo>
                  <a:close/>
                  <a:moveTo>
                    <a:pt x="4326" y="809"/>
                  </a:moveTo>
                  <a:cubicBezTo>
                    <a:pt x="4305" y="807"/>
                    <a:pt x="4291" y="810"/>
                    <a:pt x="4284" y="819"/>
                  </a:cubicBezTo>
                  <a:cubicBezTo>
                    <a:pt x="4278" y="826"/>
                    <a:pt x="4276" y="835"/>
                    <a:pt x="4276" y="848"/>
                  </a:cubicBezTo>
                  <a:lnTo>
                    <a:pt x="4277" y="857"/>
                  </a:lnTo>
                  <a:cubicBezTo>
                    <a:pt x="4278" y="865"/>
                    <a:pt x="4279" y="874"/>
                    <a:pt x="4282" y="885"/>
                  </a:cubicBezTo>
                  <a:cubicBezTo>
                    <a:pt x="4292" y="924"/>
                    <a:pt x="4339" y="1006"/>
                    <a:pt x="4385" y="1084"/>
                  </a:cubicBezTo>
                  <a:cubicBezTo>
                    <a:pt x="4428" y="1158"/>
                    <a:pt x="4444" y="1268"/>
                    <a:pt x="4346" y="1336"/>
                  </a:cubicBezTo>
                  <a:cubicBezTo>
                    <a:pt x="4321" y="1353"/>
                    <a:pt x="4247" y="1393"/>
                    <a:pt x="4088" y="1408"/>
                  </a:cubicBezTo>
                  <a:cubicBezTo>
                    <a:pt x="4140" y="1419"/>
                    <a:pt x="4167" y="1436"/>
                    <a:pt x="4178" y="1446"/>
                  </a:cubicBezTo>
                  <a:lnTo>
                    <a:pt x="4178" y="1446"/>
                  </a:lnTo>
                  <a:cubicBezTo>
                    <a:pt x="4344" y="1429"/>
                    <a:pt x="4405" y="1379"/>
                    <a:pt x="4454" y="1339"/>
                  </a:cubicBezTo>
                  <a:cubicBezTo>
                    <a:pt x="4467" y="1328"/>
                    <a:pt x="4479" y="1317"/>
                    <a:pt x="4493" y="1309"/>
                  </a:cubicBezTo>
                  <a:cubicBezTo>
                    <a:pt x="4511" y="1297"/>
                    <a:pt x="4523" y="1275"/>
                    <a:pt x="4529" y="1243"/>
                  </a:cubicBezTo>
                  <a:cubicBezTo>
                    <a:pt x="4532" y="1228"/>
                    <a:pt x="4533" y="1211"/>
                    <a:pt x="4533" y="1192"/>
                  </a:cubicBezTo>
                  <a:cubicBezTo>
                    <a:pt x="4533" y="1099"/>
                    <a:pt x="4499" y="989"/>
                    <a:pt x="4476" y="958"/>
                  </a:cubicBezTo>
                  <a:cubicBezTo>
                    <a:pt x="4447" y="919"/>
                    <a:pt x="4443" y="874"/>
                    <a:pt x="4443" y="851"/>
                  </a:cubicBezTo>
                  <a:cubicBezTo>
                    <a:pt x="4443" y="851"/>
                    <a:pt x="4444" y="839"/>
                    <a:pt x="4444" y="837"/>
                  </a:cubicBezTo>
                  <a:cubicBezTo>
                    <a:pt x="4409" y="819"/>
                    <a:pt x="4375" y="813"/>
                    <a:pt x="4326" y="809"/>
                  </a:cubicBezTo>
                  <a:close/>
                  <a:moveTo>
                    <a:pt x="3323" y="1179"/>
                  </a:moveTo>
                  <a:cubicBezTo>
                    <a:pt x="3321" y="1179"/>
                    <a:pt x="3165" y="1171"/>
                    <a:pt x="3155" y="1171"/>
                  </a:cubicBezTo>
                  <a:cubicBezTo>
                    <a:pt x="3159" y="1175"/>
                    <a:pt x="3167" y="1182"/>
                    <a:pt x="3167" y="1182"/>
                  </a:cubicBezTo>
                  <a:lnTo>
                    <a:pt x="3167" y="1183"/>
                  </a:lnTo>
                  <a:lnTo>
                    <a:pt x="3171" y="1186"/>
                  </a:lnTo>
                  <a:lnTo>
                    <a:pt x="3174" y="1189"/>
                  </a:lnTo>
                  <a:lnTo>
                    <a:pt x="3177" y="1191"/>
                  </a:lnTo>
                  <a:lnTo>
                    <a:pt x="3182" y="1195"/>
                  </a:lnTo>
                  <a:lnTo>
                    <a:pt x="3185" y="1198"/>
                  </a:lnTo>
                  <a:lnTo>
                    <a:pt x="3190" y="1202"/>
                  </a:lnTo>
                  <a:lnTo>
                    <a:pt x="3194" y="1205"/>
                  </a:lnTo>
                  <a:lnTo>
                    <a:pt x="3199" y="1209"/>
                  </a:lnTo>
                  <a:lnTo>
                    <a:pt x="3203" y="1212"/>
                  </a:lnTo>
                  <a:lnTo>
                    <a:pt x="3209" y="1216"/>
                  </a:lnTo>
                  <a:lnTo>
                    <a:pt x="3214" y="1220"/>
                  </a:lnTo>
                  <a:lnTo>
                    <a:pt x="3219" y="1224"/>
                  </a:lnTo>
                  <a:lnTo>
                    <a:pt x="3224" y="1227"/>
                  </a:lnTo>
                  <a:lnTo>
                    <a:pt x="3230" y="1231"/>
                  </a:lnTo>
                  <a:lnTo>
                    <a:pt x="3236" y="1235"/>
                  </a:lnTo>
                  <a:lnTo>
                    <a:pt x="3242" y="1239"/>
                  </a:lnTo>
                  <a:lnTo>
                    <a:pt x="3248" y="1243"/>
                  </a:lnTo>
                  <a:lnTo>
                    <a:pt x="3255" y="1247"/>
                  </a:lnTo>
                  <a:lnTo>
                    <a:pt x="3261" y="1251"/>
                  </a:lnTo>
                  <a:cubicBezTo>
                    <a:pt x="3261" y="1251"/>
                    <a:pt x="3269" y="1255"/>
                    <a:pt x="3269" y="1256"/>
                  </a:cubicBezTo>
                  <a:lnTo>
                    <a:pt x="3274" y="1259"/>
                  </a:lnTo>
                  <a:lnTo>
                    <a:pt x="3284" y="1264"/>
                  </a:lnTo>
                  <a:lnTo>
                    <a:pt x="3289" y="1267"/>
                  </a:lnTo>
                  <a:cubicBezTo>
                    <a:pt x="3289" y="1267"/>
                    <a:pt x="3304" y="1275"/>
                    <a:pt x="3304" y="1275"/>
                  </a:cubicBezTo>
                  <a:lnTo>
                    <a:pt x="3320" y="1283"/>
                  </a:lnTo>
                  <a:lnTo>
                    <a:pt x="3337" y="1291"/>
                  </a:lnTo>
                  <a:lnTo>
                    <a:pt x="3339" y="1292"/>
                  </a:lnTo>
                  <a:lnTo>
                    <a:pt x="3354" y="1299"/>
                  </a:lnTo>
                  <a:lnTo>
                    <a:pt x="3358" y="1300"/>
                  </a:lnTo>
                  <a:lnTo>
                    <a:pt x="3373" y="1306"/>
                  </a:lnTo>
                  <a:cubicBezTo>
                    <a:pt x="3373" y="1306"/>
                    <a:pt x="3380" y="1309"/>
                    <a:pt x="3381" y="1309"/>
                  </a:cubicBezTo>
                  <a:lnTo>
                    <a:pt x="3392" y="1314"/>
                  </a:lnTo>
                  <a:lnTo>
                    <a:pt x="3400" y="1317"/>
                  </a:lnTo>
                  <a:lnTo>
                    <a:pt x="3412" y="1321"/>
                  </a:lnTo>
                  <a:lnTo>
                    <a:pt x="3420" y="1324"/>
                  </a:lnTo>
                  <a:lnTo>
                    <a:pt x="3433" y="1329"/>
                  </a:lnTo>
                  <a:lnTo>
                    <a:pt x="3443" y="1332"/>
                  </a:lnTo>
                  <a:lnTo>
                    <a:pt x="3455" y="1335"/>
                  </a:lnTo>
                  <a:lnTo>
                    <a:pt x="3465" y="1338"/>
                  </a:lnTo>
                  <a:lnTo>
                    <a:pt x="3478" y="1342"/>
                  </a:lnTo>
                  <a:lnTo>
                    <a:pt x="3488" y="1345"/>
                  </a:lnTo>
                  <a:lnTo>
                    <a:pt x="3502" y="1349"/>
                  </a:lnTo>
                  <a:lnTo>
                    <a:pt x="3512" y="1351"/>
                  </a:lnTo>
                  <a:lnTo>
                    <a:pt x="3527" y="1355"/>
                  </a:lnTo>
                  <a:lnTo>
                    <a:pt x="3537" y="1357"/>
                  </a:lnTo>
                  <a:lnTo>
                    <a:pt x="3551" y="1360"/>
                  </a:lnTo>
                  <a:lnTo>
                    <a:pt x="3556" y="1361"/>
                  </a:lnTo>
                  <a:lnTo>
                    <a:pt x="3563" y="1363"/>
                  </a:lnTo>
                  <a:lnTo>
                    <a:pt x="3583" y="1366"/>
                  </a:lnTo>
                  <a:lnTo>
                    <a:pt x="3590" y="1368"/>
                  </a:lnTo>
                  <a:lnTo>
                    <a:pt x="3608" y="1371"/>
                  </a:lnTo>
                  <a:lnTo>
                    <a:pt x="3618" y="1372"/>
                  </a:lnTo>
                  <a:cubicBezTo>
                    <a:pt x="3618" y="1372"/>
                    <a:pt x="3630" y="1374"/>
                    <a:pt x="3638" y="1375"/>
                  </a:cubicBezTo>
                  <a:cubicBezTo>
                    <a:pt x="3638" y="1375"/>
                    <a:pt x="3638" y="1375"/>
                    <a:pt x="3638" y="1374"/>
                  </a:cubicBezTo>
                  <a:cubicBezTo>
                    <a:pt x="3638" y="1371"/>
                    <a:pt x="3639" y="1367"/>
                    <a:pt x="3640" y="1364"/>
                  </a:cubicBezTo>
                  <a:cubicBezTo>
                    <a:pt x="3452" y="1315"/>
                    <a:pt x="3338" y="1195"/>
                    <a:pt x="3323" y="1179"/>
                  </a:cubicBezTo>
                  <a:close/>
                  <a:moveTo>
                    <a:pt x="4358" y="1211"/>
                  </a:moveTo>
                  <a:cubicBezTo>
                    <a:pt x="4349" y="1281"/>
                    <a:pt x="4294" y="1324"/>
                    <a:pt x="4277" y="1336"/>
                  </a:cubicBezTo>
                  <a:cubicBezTo>
                    <a:pt x="4262" y="1346"/>
                    <a:pt x="4215" y="1358"/>
                    <a:pt x="4151" y="1368"/>
                  </a:cubicBezTo>
                  <a:cubicBezTo>
                    <a:pt x="4151" y="1370"/>
                    <a:pt x="4151" y="1372"/>
                    <a:pt x="4151" y="1374"/>
                  </a:cubicBezTo>
                  <a:cubicBezTo>
                    <a:pt x="4151" y="1378"/>
                    <a:pt x="4150" y="1383"/>
                    <a:pt x="4148" y="1386"/>
                  </a:cubicBezTo>
                  <a:cubicBezTo>
                    <a:pt x="4262" y="1369"/>
                    <a:pt x="4317" y="1339"/>
                    <a:pt x="4338" y="1324"/>
                  </a:cubicBezTo>
                  <a:cubicBezTo>
                    <a:pt x="4428" y="1262"/>
                    <a:pt x="4413" y="1160"/>
                    <a:pt x="4373" y="1092"/>
                  </a:cubicBezTo>
                  <a:cubicBezTo>
                    <a:pt x="4327" y="1012"/>
                    <a:pt x="4278" y="930"/>
                    <a:pt x="4268" y="888"/>
                  </a:cubicBezTo>
                  <a:cubicBezTo>
                    <a:pt x="4262" y="864"/>
                    <a:pt x="4257" y="836"/>
                    <a:pt x="4269" y="816"/>
                  </a:cubicBezTo>
                  <a:lnTo>
                    <a:pt x="4273" y="810"/>
                  </a:lnTo>
                  <a:cubicBezTo>
                    <a:pt x="4283" y="798"/>
                    <a:pt x="4301" y="793"/>
                    <a:pt x="4325" y="795"/>
                  </a:cubicBezTo>
                  <a:lnTo>
                    <a:pt x="4327" y="795"/>
                  </a:lnTo>
                  <a:cubicBezTo>
                    <a:pt x="4327" y="795"/>
                    <a:pt x="4327" y="795"/>
                    <a:pt x="4328" y="795"/>
                  </a:cubicBezTo>
                  <a:cubicBezTo>
                    <a:pt x="4367" y="798"/>
                    <a:pt x="4392" y="801"/>
                    <a:pt x="4424" y="813"/>
                  </a:cubicBezTo>
                  <a:cubicBezTo>
                    <a:pt x="4433" y="816"/>
                    <a:pt x="4441" y="820"/>
                    <a:pt x="4450" y="824"/>
                  </a:cubicBezTo>
                  <a:cubicBezTo>
                    <a:pt x="4450" y="824"/>
                    <a:pt x="4450" y="823"/>
                    <a:pt x="4450" y="823"/>
                  </a:cubicBezTo>
                  <a:lnTo>
                    <a:pt x="4454" y="824"/>
                  </a:lnTo>
                  <a:cubicBezTo>
                    <a:pt x="4454" y="825"/>
                    <a:pt x="4535" y="853"/>
                    <a:pt x="4626" y="892"/>
                  </a:cubicBezTo>
                  <a:cubicBezTo>
                    <a:pt x="4672" y="900"/>
                    <a:pt x="4715" y="903"/>
                    <a:pt x="4763" y="899"/>
                  </a:cubicBezTo>
                  <a:cubicBezTo>
                    <a:pt x="4786" y="897"/>
                    <a:pt x="4812" y="896"/>
                    <a:pt x="4838" y="896"/>
                  </a:cubicBezTo>
                  <a:cubicBezTo>
                    <a:pt x="4879" y="897"/>
                    <a:pt x="4914" y="905"/>
                    <a:pt x="4949" y="920"/>
                  </a:cubicBezTo>
                  <a:lnTo>
                    <a:pt x="4952" y="922"/>
                  </a:lnTo>
                  <a:cubicBezTo>
                    <a:pt x="4992" y="939"/>
                    <a:pt x="5041" y="960"/>
                    <a:pt x="5057" y="1005"/>
                  </a:cubicBezTo>
                  <a:lnTo>
                    <a:pt x="5059" y="1012"/>
                  </a:lnTo>
                  <a:lnTo>
                    <a:pt x="5060" y="1014"/>
                  </a:lnTo>
                  <a:cubicBezTo>
                    <a:pt x="5060" y="1014"/>
                    <a:pt x="5060" y="1015"/>
                    <a:pt x="5060" y="1015"/>
                  </a:cubicBezTo>
                  <a:lnTo>
                    <a:pt x="5060" y="1016"/>
                  </a:lnTo>
                  <a:lnTo>
                    <a:pt x="5061" y="1020"/>
                  </a:lnTo>
                  <a:lnTo>
                    <a:pt x="5061" y="1022"/>
                  </a:lnTo>
                  <a:lnTo>
                    <a:pt x="5061" y="1024"/>
                  </a:lnTo>
                  <a:lnTo>
                    <a:pt x="5061" y="1024"/>
                  </a:lnTo>
                  <a:lnTo>
                    <a:pt x="5062" y="1028"/>
                  </a:lnTo>
                  <a:lnTo>
                    <a:pt x="5062" y="1031"/>
                  </a:lnTo>
                  <a:lnTo>
                    <a:pt x="5062" y="1033"/>
                  </a:lnTo>
                  <a:cubicBezTo>
                    <a:pt x="5062" y="1033"/>
                    <a:pt x="5062" y="1036"/>
                    <a:pt x="5062" y="1037"/>
                  </a:cubicBezTo>
                  <a:lnTo>
                    <a:pt x="5062" y="1047"/>
                  </a:lnTo>
                  <a:lnTo>
                    <a:pt x="5061" y="1049"/>
                  </a:lnTo>
                  <a:lnTo>
                    <a:pt x="5060" y="1059"/>
                  </a:lnTo>
                  <a:lnTo>
                    <a:pt x="5060" y="1060"/>
                  </a:lnTo>
                  <a:lnTo>
                    <a:pt x="5058" y="1069"/>
                  </a:lnTo>
                  <a:lnTo>
                    <a:pt x="5058" y="1071"/>
                  </a:lnTo>
                  <a:cubicBezTo>
                    <a:pt x="5058" y="1071"/>
                    <a:pt x="5055" y="1080"/>
                    <a:pt x="5055" y="1081"/>
                  </a:cubicBezTo>
                  <a:lnTo>
                    <a:pt x="5053" y="1089"/>
                  </a:lnTo>
                  <a:lnTo>
                    <a:pt x="5052" y="1091"/>
                  </a:lnTo>
                  <a:lnTo>
                    <a:pt x="5046" y="1105"/>
                  </a:lnTo>
                  <a:cubicBezTo>
                    <a:pt x="5046" y="1105"/>
                    <a:pt x="5046" y="1106"/>
                    <a:pt x="5046" y="1106"/>
                  </a:cubicBezTo>
                  <a:lnTo>
                    <a:pt x="5043" y="1111"/>
                  </a:lnTo>
                  <a:cubicBezTo>
                    <a:pt x="5031" y="1138"/>
                    <a:pt x="5014" y="1163"/>
                    <a:pt x="4994" y="1186"/>
                  </a:cubicBezTo>
                  <a:lnTo>
                    <a:pt x="4983" y="1199"/>
                  </a:lnTo>
                  <a:lnTo>
                    <a:pt x="4975" y="1207"/>
                  </a:lnTo>
                  <a:lnTo>
                    <a:pt x="4968" y="1215"/>
                  </a:lnTo>
                  <a:lnTo>
                    <a:pt x="4967" y="1217"/>
                  </a:lnTo>
                  <a:lnTo>
                    <a:pt x="4966" y="1218"/>
                  </a:lnTo>
                  <a:lnTo>
                    <a:pt x="4965" y="1219"/>
                  </a:lnTo>
                  <a:lnTo>
                    <a:pt x="4962" y="1223"/>
                  </a:lnTo>
                  <a:lnTo>
                    <a:pt x="4961" y="1225"/>
                  </a:lnTo>
                  <a:lnTo>
                    <a:pt x="4960" y="1227"/>
                  </a:lnTo>
                  <a:lnTo>
                    <a:pt x="4959" y="1227"/>
                  </a:lnTo>
                  <a:lnTo>
                    <a:pt x="4956" y="1231"/>
                  </a:lnTo>
                  <a:lnTo>
                    <a:pt x="4955" y="1234"/>
                  </a:lnTo>
                  <a:lnTo>
                    <a:pt x="4955" y="1235"/>
                  </a:lnTo>
                  <a:lnTo>
                    <a:pt x="4954" y="1236"/>
                  </a:lnTo>
                  <a:lnTo>
                    <a:pt x="4952" y="1240"/>
                  </a:lnTo>
                  <a:lnTo>
                    <a:pt x="4951" y="1243"/>
                  </a:lnTo>
                  <a:lnTo>
                    <a:pt x="4950" y="1244"/>
                  </a:lnTo>
                  <a:lnTo>
                    <a:pt x="4950" y="1245"/>
                  </a:lnTo>
                  <a:lnTo>
                    <a:pt x="4949" y="1249"/>
                  </a:lnTo>
                  <a:lnTo>
                    <a:pt x="4948" y="1252"/>
                  </a:lnTo>
                  <a:lnTo>
                    <a:pt x="4948" y="1254"/>
                  </a:lnTo>
                  <a:lnTo>
                    <a:pt x="4947" y="1255"/>
                  </a:lnTo>
                  <a:lnTo>
                    <a:pt x="4946" y="1259"/>
                  </a:lnTo>
                  <a:lnTo>
                    <a:pt x="4946" y="1263"/>
                  </a:lnTo>
                  <a:lnTo>
                    <a:pt x="4946" y="1264"/>
                  </a:lnTo>
                  <a:lnTo>
                    <a:pt x="4946" y="1266"/>
                  </a:lnTo>
                  <a:lnTo>
                    <a:pt x="4946" y="1271"/>
                  </a:lnTo>
                  <a:cubicBezTo>
                    <a:pt x="4947" y="1304"/>
                    <a:pt x="4968" y="1328"/>
                    <a:pt x="4998" y="1330"/>
                  </a:cubicBezTo>
                  <a:lnTo>
                    <a:pt x="5009" y="1331"/>
                  </a:lnTo>
                  <a:lnTo>
                    <a:pt x="5011" y="1332"/>
                  </a:lnTo>
                  <a:lnTo>
                    <a:pt x="5012" y="1332"/>
                  </a:lnTo>
                  <a:lnTo>
                    <a:pt x="5019" y="1333"/>
                  </a:lnTo>
                  <a:lnTo>
                    <a:pt x="5021" y="1334"/>
                  </a:lnTo>
                  <a:lnTo>
                    <a:pt x="5022" y="1334"/>
                  </a:lnTo>
                  <a:lnTo>
                    <a:pt x="5027" y="1336"/>
                  </a:lnTo>
                  <a:lnTo>
                    <a:pt x="5030" y="1337"/>
                  </a:lnTo>
                  <a:lnTo>
                    <a:pt x="5030" y="1337"/>
                  </a:lnTo>
                  <a:lnTo>
                    <a:pt x="5035" y="1339"/>
                  </a:lnTo>
                  <a:lnTo>
                    <a:pt x="5038" y="1341"/>
                  </a:lnTo>
                  <a:lnTo>
                    <a:pt x="5041" y="1344"/>
                  </a:lnTo>
                  <a:lnTo>
                    <a:pt x="5044" y="1346"/>
                  </a:lnTo>
                  <a:lnTo>
                    <a:pt x="5047" y="1348"/>
                  </a:lnTo>
                  <a:lnTo>
                    <a:pt x="5049" y="1350"/>
                  </a:lnTo>
                  <a:lnTo>
                    <a:pt x="5052" y="1353"/>
                  </a:lnTo>
                  <a:lnTo>
                    <a:pt x="5053" y="1354"/>
                  </a:lnTo>
                  <a:lnTo>
                    <a:pt x="5054" y="1356"/>
                  </a:lnTo>
                  <a:lnTo>
                    <a:pt x="5056" y="1359"/>
                  </a:lnTo>
                  <a:lnTo>
                    <a:pt x="5057" y="1360"/>
                  </a:lnTo>
                  <a:cubicBezTo>
                    <a:pt x="5057" y="1360"/>
                    <a:pt x="5058" y="1361"/>
                    <a:pt x="5058" y="1361"/>
                  </a:cubicBezTo>
                  <a:lnTo>
                    <a:pt x="5060" y="1366"/>
                  </a:lnTo>
                  <a:lnTo>
                    <a:pt x="5061" y="1367"/>
                  </a:lnTo>
                  <a:lnTo>
                    <a:pt x="5063" y="1372"/>
                  </a:lnTo>
                  <a:cubicBezTo>
                    <a:pt x="5063" y="1372"/>
                    <a:pt x="5063" y="1373"/>
                    <a:pt x="5063" y="1373"/>
                  </a:cubicBezTo>
                  <a:lnTo>
                    <a:pt x="5065" y="1379"/>
                  </a:lnTo>
                  <a:lnTo>
                    <a:pt x="5065" y="1380"/>
                  </a:lnTo>
                  <a:lnTo>
                    <a:pt x="5066" y="1385"/>
                  </a:lnTo>
                  <a:lnTo>
                    <a:pt x="5066" y="1387"/>
                  </a:lnTo>
                  <a:lnTo>
                    <a:pt x="5067" y="1391"/>
                  </a:lnTo>
                  <a:lnTo>
                    <a:pt x="5067" y="1393"/>
                  </a:lnTo>
                  <a:lnTo>
                    <a:pt x="5067" y="1397"/>
                  </a:lnTo>
                  <a:lnTo>
                    <a:pt x="5067" y="1401"/>
                  </a:lnTo>
                  <a:cubicBezTo>
                    <a:pt x="5067" y="1401"/>
                    <a:pt x="5067" y="1405"/>
                    <a:pt x="5067" y="1406"/>
                  </a:cubicBezTo>
                  <a:cubicBezTo>
                    <a:pt x="5071" y="1412"/>
                    <a:pt x="5074" y="1419"/>
                    <a:pt x="5077" y="1426"/>
                  </a:cubicBezTo>
                  <a:cubicBezTo>
                    <a:pt x="5084" y="1409"/>
                    <a:pt x="5087" y="1397"/>
                    <a:pt x="5087" y="1386"/>
                  </a:cubicBezTo>
                  <a:cubicBezTo>
                    <a:pt x="5087" y="1361"/>
                    <a:pt x="5066" y="1348"/>
                    <a:pt x="5028" y="1324"/>
                  </a:cubicBezTo>
                  <a:lnTo>
                    <a:pt x="5005" y="1309"/>
                  </a:lnTo>
                  <a:cubicBezTo>
                    <a:pt x="4984" y="1295"/>
                    <a:pt x="4974" y="1284"/>
                    <a:pt x="4973" y="1271"/>
                  </a:cubicBezTo>
                  <a:lnTo>
                    <a:pt x="4973" y="1268"/>
                  </a:lnTo>
                  <a:cubicBezTo>
                    <a:pt x="4973" y="1252"/>
                    <a:pt x="4985" y="1238"/>
                    <a:pt x="5005" y="1217"/>
                  </a:cubicBezTo>
                  <a:cubicBezTo>
                    <a:pt x="5027" y="1193"/>
                    <a:pt x="5058" y="1161"/>
                    <a:pt x="5083" y="1108"/>
                  </a:cubicBezTo>
                  <a:cubicBezTo>
                    <a:pt x="5092" y="1090"/>
                    <a:pt x="5097" y="1071"/>
                    <a:pt x="5097" y="1053"/>
                  </a:cubicBezTo>
                  <a:cubicBezTo>
                    <a:pt x="5097" y="1032"/>
                    <a:pt x="5091" y="1012"/>
                    <a:pt x="5080" y="993"/>
                  </a:cubicBezTo>
                  <a:cubicBezTo>
                    <a:pt x="5043" y="928"/>
                    <a:pt x="4958" y="888"/>
                    <a:pt x="4911" y="884"/>
                  </a:cubicBezTo>
                  <a:cubicBezTo>
                    <a:pt x="4896" y="882"/>
                    <a:pt x="4878" y="877"/>
                    <a:pt x="4857" y="868"/>
                  </a:cubicBezTo>
                  <a:cubicBezTo>
                    <a:pt x="4827" y="870"/>
                    <a:pt x="4797" y="871"/>
                    <a:pt x="4768" y="870"/>
                  </a:cubicBezTo>
                  <a:lnTo>
                    <a:pt x="4751" y="870"/>
                  </a:lnTo>
                  <a:lnTo>
                    <a:pt x="4734" y="869"/>
                  </a:lnTo>
                  <a:lnTo>
                    <a:pt x="4716" y="867"/>
                  </a:lnTo>
                  <a:lnTo>
                    <a:pt x="4707" y="866"/>
                  </a:lnTo>
                  <a:lnTo>
                    <a:pt x="4698" y="865"/>
                  </a:lnTo>
                  <a:lnTo>
                    <a:pt x="4693" y="865"/>
                  </a:lnTo>
                  <a:lnTo>
                    <a:pt x="4690" y="864"/>
                  </a:lnTo>
                  <a:lnTo>
                    <a:pt x="4687" y="864"/>
                  </a:lnTo>
                  <a:lnTo>
                    <a:pt x="4680" y="863"/>
                  </a:lnTo>
                  <a:lnTo>
                    <a:pt x="4673" y="862"/>
                  </a:lnTo>
                  <a:lnTo>
                    <a:pt x="4670" y="861"/>
                  </a:lnTo>
                  <a:lnTo>
                    <a:pt x="4667" y="861"/>
                  </a:lnTo>
                  <a:lnTo>
                    <a:pt x="4661" y="860"/>
                  </a:lnTo>
                  <a:lnTo>
                    <a:pt x="4652" y="858"/>
                  </a:lnTo>
                  <a:lnTo>
                    <a:pt x="4650" y="858"/>
                  </a:lnTo>
                  <a:lnTo>
                    <a:pt x="4647" y="857"/>
                  </a:lnTo>
                  <a:lnTo>
                    <a:pt x="4642" y="856"/>
                  </a:lnTo>
                  <a:lnTo>
                    <a:pt x="4633" y="854"/>
                  </a:lnTo>
                  <a:lnTo>
                    <a:pt x="4630" y="854"/>
                  </a:lnTo>
                  <a:lnTo>
                    <a:pt x="4627" y="853"/>
                  </a:lnTo>
                  <a:lnTo>
                    <a:pt x="4623" y="852"/>
                  </a:lnTo>
                  <a:lnTo>
                    <a:pt x="4611" y="849"/>
                  </a:lnTo>
                  <a:lnTo>
                    <a:pt x="4610" y="848"/>
                  </a:lnTo>
                  <a:lnTo>
                    <a:pt x="4604" y="847"/>
                  </a:lnTo>
                  <a:lnTo>
                    <a:pt x="4585" y="841"/>
                  </a:lnTo>
                  <a:lnTo>
                    <a:pt x="4566" y="835"/>
                  </a:lnTo>
                  <a:lnTo>
                    <a:pt x="4547" y="829"/>
                  </a:lnTo>
                  <a:lnTo>
                    <a:pt x="4528" y="823"/>
                  </a:lnTo>
                  <a:lnTo>
                    <a:pt x="4509" y="816"/>
                  </a:lnTo>
                  <a:lnTo>
                    <a:pt x="4491" y="810"/>
                  </a:lnTo>
                  <a:lnTo>
                    <a:pt x="4473" y="803"/>
                  </a:lnTo>
                  <a:lnTo>
                    <a:pt x="4456" y="797"/>
                  </a:lnTo>
                  <a:lnTo>
                    <a:pt x="4439" y="791"/>
                  </a:lnTo>
                  <a:lnTo>
                    <a:pt x="4422" y="785"/>
                  </a:lnTo>
                  <a:cubicBezTo>
                    <a:pt x="4422" y="785"/>
                    <a:pt x="4406" y="779"/>
                    <a:pt x="4406" y="779"/>
                  </a:cubicBezTo>
                  <a:cubicBezTo>
                    <a:pt x="4379" y="768"/>
                    <a:pt x="4351" y="757"/>
                    <a:pt x="4323" y="746"/>
                  </a:cubicBezTo>
                  <a:cubicBezTo>
                    <a:pt x="4285" y="745"/>
                    <a:pt x="4254" y="765"/>
                    <a:pt x="4236" y="802"/>
                  </a:cubicBezTo>
                  <a:cubicBezTo>
                    <a:pt x="4209" y="858"/>
                    <a:pt x="4217" y="956"/>
                    <a:pt x="4295" y="1046"/>
                  </a:cubicBezTo>
                  <a:cubicBezTo>
                    <a:pt x="4344" y="1103"/>
                    <a:pt x="4365" y="1158"/>
                    <a:pt x="4358" y="1211"/>
                  </a:cubicBezTo>
                  <a:close/>
                  <a:moveTo>
                    <a:pt x="3931" y="1397"/>
                  </a:moveTo>
                  <a:cubicBezTo>
                    <a:pt x="3964" y="1396"/>
                    <a:pt x="3993" y="1396"/>
                    <a:pt x="4018" y="1398"/>
                  </a:cubicBezTo>
                  <a:cubicBezTo>
                    <a:pt x="4028" y="1398"/>
                    <a:pt x="4037" y="1397"/>
                    <a:pt x="4046" y="1397"/>
                  </a:cubicBezTo>
                  <a:cubicBezTo>
                    <a:pt x="3967" y="1392"/>
                    <a:pt x="3887" y="1391"/>
                    <a:pt x="3808" y="1393"/>
                  </a:cubicBezTo>
                  <a:cubicBezTo>
                    <a:pt x="3841" y="1396"/>
                    <a:pt x="3872" y="1398"/>
                    <a:pt x="3901" y="1398"/>
                  </a:cubicBezTo>
                  <a:cubicBezTo>
                    <a:pt x="3911" y="1398"/>
                    <a:pt x="3921" y="1397"/>
                    <a:pt x="3931" y="1397"/>
                  </a:cubicBezTo>
                  <a:close/>
                  <a:moveTo>
                    <a:pt x="4679" y="1266"/>
                  </a:moveTo>
                  <a:cubicBezTo>
                    <a:pt x="4665" y="1291"/>
                    <a:pt x="4658" y="1316"/>
                    <a:pt x="4658" y="1340"/>
                  </a:cubicBezTo>
                  <a:cubicBezTo>
                    <a:pt x="4658" y="1417"/>
                    <a:pt x="4728" y="1473"/>
                    <a:pt x="4775" y="1511"/>
                  </a:cubicBezTo>
                  <a:cubicBezTo>
                    <a:pt x="4795" y="1527"/>
                    <a:pt x="4810" y="1539"/>
                    <a:pt x="4814" y="1549"/>
                  </a:cubicBezTo>
                  <a:cubicBezTo>
                    <a:pt x="4818" y="1558"/>
                    <a:pt x="4820" y="1572"/>
                    <a:pt x="4820" y="1588"/>
                  </a:cubicBezTo>
                  <a:cubicBezTo>
                    <a:pt x="4820" y="1613"/>
                    <a:pt x="4815" y="1639"/>
                    <a:pt x="4813" y="1654"/>
                  </a:cubicBezTo>
                  <a:cubicBezTo>
                    <a:pt x="4867" y="1649"/>
                    <a:pt x="4900" y="1625"/>
                    <a:pt x="4912" y="1583"/>
                  </a:cubicBezTo>
                  <a:cubicBezTo>
                    <a:pt x="4915" y="1572"/>
                    <a:pt x="4916" y="1560"/>
                    <a:pt x="4916" y="1547"/>
                  </a:cubicBezTo>
                  <a:cubicBezTo>
                    <a:pt x="4916" y="1496"/>
                    <a:pt x="4893" y="1450"/>
                    <a:pt x="4887" y="1446"/>
                  </a:cubicBezTo>
                  <a:cubicBezTo>
                    <a:pt x="4866" y="1432"/>
                    <a:pt x="4837" y="1349"/>
                    <a:pt x="4831" y="1332"/>
                  </a:cubicBezTo>
                  <a:lnTo>
                    <a:pt x="4830" y="1330"/>
                  </a:lnTo>
                  <a:lnTo>
                    <a:pt x="4843" y="1325"/>
                  </a:lnTo>
                  <a:lnTo>
                    <a:pt x="4844" y="1327"/>
                  </a:lnTo>
                  <a:cubicBezTo>
                    <a:pt x="4845" y="1330"/>
                    <a:pt x="4874" y="1392"/>
                    <a:pt x="4974" y="1380"/>
                  </a:cubicBezTo>
                  <a:cubicBezTo>
                    <a:pt x="5008" y="1376"/>
                    <a:pt x="5034" y="1380"/>
                    <a:pt x="5052" y="1392"/>
                  </a:cubicBezTo>
                  <a:cubicBezTo>
                    <a:pt x="5050" y="1375"/>
                    <a:pt x="5043" y="1362"/>
                    <a:pt x="5030" y="1354"/>
                  </a:cubicBezTo>
                  <a:cubicBezTo>
                    <a:pt x="5030" y="1354"/>
                    <a:pt x="5029" y="1353"/>
                    <a:pt x="5029" y="1353"/>
                  </a:cubicBezTo>
                  <a:lnTo>
                    <a:pt x="5021" y="1349"/>
                  </a:lnTo>
                  <a:lnTo>
                    <a:pt x="5018" y="1348"/>
                  </a:lnTo>
                  <a:lnTo>
                    <a:pt x="5016" y="1348"/>
                  </a:lnTo>
                  <a:lnTo>
                    <a:pt x="5015" y="1347"/>
                  </a:lnTo>
                  <a:lnTo>
                    <a:pt x="5010" y="1346"/>
                  </a:lnTo>
                  <a:cubicBezTo>
                    <a:pt x="5006" y="1345"/>
                    <a:pt x="5001" y="1344"/>
                    <a:pt x="4997" y="1344"/>
                  </a:cubicBezTo>
                  <a:cubicBezTo>
                    <a:pt x="4959" y="1341"/>
                    <a:pt x="4933" y="1312"/>
                    <a:pt x="4932" y="1272"/>
                  </a:cubicBezTo>
                  <a:lnTo>
                    <a:pt x="4932" y="1269"/>
                  </a:lnTo>
                  <a:lnTo>
                    <a:pt x="4932" y="1265"/>
                  </a:lnTo>
                  <a:lnTo>
                    <a:pt x="4932" y="1263"/>
                  </a:lnTo>
                  <a:lnTo>
                    <a:pt x="4932" y="1262"/>
                  </a:lnTo>
                  <a:lnTo>
                    <a:pt x="4932" y="1257"/>
                  </a:lnTo>
                  <a:lnTo>
                    <a:pt x="4933" y="1252"/>
                  </a:lnTo>
                  <a:lnTo>
                    <a:pt x="4934" y="1251"/>
                  </a:lnTo>
                  <a:lnTo>
                    <a:pt x="4934" y="1249"/>
                  </a:lnTo>
                  <a:lnTo>
                    <a:pt x="4935" y="1245"/>
                  </a:lnTo>
                  <a:lnTo>
                    <a:pt x="4937" y="1240"/>
                  </a:lnTo>
                  <a:lnTo>
                    <a:pt x="4937" y="1239"/>
                  </a:lnTo>
                  <a:lnTo>
                    <a:pt x="4938" y="1238"/>
                  </a:lnTo>
                  <a:lnTo>
                    <a:pt x="4939" y="1235"/>
                  </a:lnTo>
                  <a:lnTo>
                    <a:pt x="4941" y="1230"/>
                  </a:lnTo>
                  <a:cubicBezTo>
                    <a:pt x="4941" y="1230"/>
                    <a:pt x="4942" y="1229"/>
                    <a:pt x="4942" y="1229"/>
                  </a:cubicBezTo>
                  <a:lnTo>
                    <a:pt x="4942" y="1227"/>
                  </a:lnTo>
                  <a:lnTo>
                    <a:pt x="4944" y="1225"/>
                  </a:lnTo>
                  <a:lnTo>
                    <a:pt x="4947" y="1220"/>
                  </a:lnTo>
                  <a:lnTo>
                    <a:pt x="4948" y="1219"/>
                  </a:lnTo>
                  <a:lnTo>
                    <a:pt x="4949" y="1217"/>
                  </a:lnTo>
                  <a:lnTo>
                    <a:pt x="4950" y="1215"/>
                  </a:lnTo>
                  <a:lnTo>
                    <a:pt x="4954" y="1210"/>
                  </a:lnTo>
                  <a:lnTo>
                    <a:pt x="4957" y="1206"/>
                  </a:lnTo>
                  <a:lnTo>
                    <a:pt x="4965" y="1198"/>
                  </a:lnTo>
                  <a:lnTo>
                    <a:pt x="4972" y="1189"/>
                  </a:lnTo>
                  <a:lnTo>
                    <a:pt x="4984" y="1177"/>
                  </a:lnTo>
                  <a:cubicBezTo>
                    <a:pt x="5003" y="1155"/>
                    <a:pt x="5019" y="1130"/>
                    <a:pt x="5031" y="1105"/>
                  </a:cubicBezTo>
                  <a:cubicBezTo>
                    <a:pt x="5031" y="1105"/>
                    <a:pt x="5033" y="1101"/>
                    <a:pt x="5033" y="1101"/>
                  </a:cubicBezTo>
                  <a:cubicBezTo>
                    <a:pt x="5033" y="1101"/>
                    <a:pt x="5033" y="1100"/>
                    <a:pt x="5033" y="1099"/>
                  </a:cubicBezTo>
                  <a:cubicBezTo>
                    <a:pt x="5033" y="1099"/>
                    <a:pt x="5036" y="1093"/>
                    <a:pt x="5036" y="1093"/>
                  </a:cubicBezTo>
                  <a:cubicBezTo>
                    <a:pt x="5036" y="1093"/>
                    <a:pt x="5038" y="1086"/>
                    <a:pt x="5038" y="1086"/>
                  </a:cubicBezTo>
                  <a:cubicBezTo>
                    <a:pt x="5038" y="1086"/>
                    <a:pt x="5039" y="1084"/>
                    <a:pt x="5039" y="1084"/>
                  </a:cubicBezTo>
                  <a:cubicBezTo>
                    <a:pt x="5039" y="1084"/>
                    <a:pt x="5041" y="1077"/>
                    <a:pt x="5041" y="1077"/>
                  </a:cubicBezTo>
                  <a:cubicBezTo>
                    <a:pt x="5041" y="1077"/>
                    <a:pt x="5042" y="1077"/>
                    <a:pt x="5042" y="1077"/>
                  </a:cubicBezTo>
                  <a:lnTo>
                    <a:pt x="5044" y="1069"/>
                  </a:lnTo>
                  <a:lnTo>
                    <a:pt x="5044" y="1066"/>
                  </a:lnTo>
                  <a:cubicBezTo>
                    <a:pt x="5044" y="1066"/>
                    <a:pt x="5046" y="1058"/>
                    <a:pt x="5046" y="1057"/>
                  </a:cubicBezTo>
                  <a:lnTo>
                    <a:pt x="5047" y="1048"/>
                  </a:lnTo>
                  <a:lnTo>
                    <a:pt x="5048" y="1046"/>
                  </a:lnTo>
                  <a:cubicBezTo>
                    <a:pt x="5048" y="1046"/>
                    <a:pt x="5048" y="1037"/>
                    <a:pt x="5048" y="1037"/>
                  </a:cubicBezTo>
                  <a:cubicBezTo>
                    <a:pt x="5048" y="1037"/>
                    <a:pt x="5048" y="1037"/>
                    <a:pt x="5048" y="1037"/>
                  </a:cubicBezTo>
                  <a:lnTo>
                    <a:pt x="5048" y="1035"/>
                  </a:lnTo>
                  <a:lnTo>
                    <a:pt x="5048" y="1033"/>
                  </a:lnTo>
                  <a:lnTo>
                    <a:pt x="5048" y="1032"/>
                  </a:lnTo>
                  <a:cubicBezTo>
                    <a:pt x="5048" y="1032"/>
                    <a:pt x="5048" y="1030"/>
                    <a:pt x="5048" y="1030"/>
                  </a:cubicBezTo>
                  <a:lnTo>
                    <a:pt x="5047" y="1028"/>
                  </a:lnTo>
                  <a:lnTo>
                    <a:pt x="5047" y="1026"/>
                  </a:lnTo>
                  <a:lnTo>
                    <a:pt x="5047" y="1025"/>
                  </a:lnTo>
                  <a:lnTo>
                    <a:pt x="5047" y="1023"/>
                  </a:lnTo>
                  <a:lnTo>
                    <a:pt x="5047" y="1021"/>
                  </a:lnTo>
                  <a:lnTo>
                    <a:pt x="5046" y="1019"/>
                  </a:lnTo>
                  <a:lnTo>
                    <a:pt x="5046" y="1018"/>
                  </a:lnTo>
                  <a:lnTo>
                    <a:pt x="5046" y="1016"/>
                  </a:lnTo>
                  <a:lnTo>
                    <a:pt x="5044" y="1009"/>
                  </a:lnTo>
                  <a:cubicBezTo>
                    <a:pt x="5030" y="971"/>
                    <a:pt x="4984" y="951"/>
                    <a:pt x="4947" y="935"/>
                  </a:cubicBezTo>
                  <a:lnTo>
                    <a:pt x="4943" y="933"/>
                  </a:lnTo>
                  <a:cubicBezTo>
                    <a:pt x="4910" y="919"/>
                    <a:pt x="4877" y="912"/>
                    <a:pt x="4837" y="911"/>
                  </a:cubicBezTo>
                  <a:cubicBezTo>
                    <a:pt x="4812" y="910"/>
                    <a:pt x="4787" y="912"/>
                    <a:pt x="4764" y="913"/>
                  </a:cubicBezTo>
                  <a:cubicBezTo>
                    <a:pt x="4764" y="913"/>
                    <a:pt x="4737" y="915"/>
                    <a:pt x="4737" y="915"/>
                  </a:cubicBezTo>
                  <a:cubicBezTo>
                    <a:pt x="4715" y="915"/>
                    <a:pt x="4693" y="914"/>
                    <a:pt x="4672" y="913"/>
                  </a:cubicBezTo>
                  <a:cubicBezTo>
                    <a:pt x="4713" y="931"/>
                    <a:pt x="4748" y="948"/>
                    <a:pt x="4777" y="964"/>
                  </a:cubicBezTo>
                  <a:cubicBezTo>
                    <a:pt x="4810" y="982"/>
                    <a:pt x="4827" y="1001"/>
                    <a:pt x="4832" y="1023"/>
                  </a:cubicBezTo>
                  <a:cubicBezTo>
                    <a:pt x="4832" y="1026"/>
                    <a:pt x="4833" y="1029"/>
                    <a:pt x="4833" y="1033"/>
                  </a:cubicBezTo>
                  <a:cubicBezTo>
                    <a:pt x="4833" y="1065"/>
                    <a:pt x="4806" y="1098"/>
                    <a:pt x="4768" y="1143"/>
                  </a:cubicBezTo>
                  <a:cubicBezTo>
                    <a:pt x="4740" y="1178"/>
                    <a:pt x="4707" y="1217"/>
                    <a:pt x="4679" y="1266"/>
                  </a:cubicBezTo>
                  <a:close/>
                  <a:moveTo>
                    <a:pt x="4449" y="780"/>
                  </a:moveTo>
                  <a:cubicBezTo>
                    <a:pt x="4449" y="780"/>
                    <a:pt x="4454" y="782"/>
                    <a:pt x="4454" y="782"/>
                  </a:cubicBezTo>
                  <a:lnTo>
                    <a:pt x="4465" y="785"/>
                  </a:lnTo>
                  <a:lnTo>
                    <a:pt x="4469" y="787"/>
                  </a:lnTo>
                  <a:lnTo>
                    <a:pt x="4482" y="791"/>
                  </a:lnTo>
                  <a:lnTo>
                    <a:pt x="4489" y="794"/>
                  </a:lnTo>
                  <a:lnTo>
                    <a:pt x="4499" y="797"/>
                  </a:lnTo>
                  <a:lnTo>
                    <a:pt x="4516" y="804"/>
                  </a:lnTo>
                  <a:lnTo>
                    <a:pt x="4525" y="806"/>
                  </a:lnTo>
                  <a:lnTo>
                    <a:pt x="4534" y="810"/>
                  </a:lnTo>
                  <a:lnTo>
                    <a:pt x="4541" y="812"/>
                  </a:lnTo>
                  <a:lnTo>
                    <a:pt x="4552" y="816"/>
                  </a:lnTo>
                  <a:lnTo>
                    <a:pt x="4571" y="822"/>
                  </a:lnTo>
                  <a:lnTo>
                    <a:pt x="4589" y="828"/>
                  </a:lnTo>
                  <a:lnTo>
                    <a:pt x="4607" y="833"/>
                  </a:lnTo>
                  <a:lnTo>
                    <a:pt x="4611" y="834"/>
                  </a:lnTo>
                  <a:lnTo>
                    <a:pt x="4625" y="838"/>
                  </a:lnTo>
                  <a:cubicBezTo>
                    <a:pt x="4625" y="838"/>
                    <a:pt x="4632" y="839"/>
                    <a:pt x="4632" y="839"/>
                  </a:cubicBezTo>
                  <a:lnTo>
                    <a:pt x="4643" y="842"/>
                  </a:lnTo>
                  <a:lnTo>
                    <a:pt x="4651" y="843"/>
                  </a:lnTo>
                  <a:lnTo>
                    <a:pt x="4661" y="845"/>
                  </a:lnTo>
                  <a:lnTo>
                    <a:pt x="4669" y="847"/>
                  </a:lnTo>
                  <a:lnTo>
                    <a:pt x="4678" y="848"/>
                  </a:lnTo>
                  <a:lnTo>
                    <a:pt x="4687" y="849"/>
                  </a:lnTo>
                  <a:lnTo>
                    <a:pt x="4694" y="850"/>
                  </a:lnTo>
                  <a:lnTo>
                    <a:pt x="4705" y="852"/>
                  </a:lnTo>
                  <a:cubicBezTo>
                    <a:pt x="4705" y="852"/>
                    <a:pt x="4710" y="852"/>
                    <a:pt x="4710" y="852"/>
                  </a:cubicBezTo>
                  <a:lnTo>
                    <a:pt x="4723" y="854"/>
                  </a:lnTo>
                  <a:lnTo>
                    <a:pt x="4724" y="854"/>
                  </a:lnTo>
                  <a:cubicBezTo>
                    <a:pt x="4758" y="857"/>
                    <a:pt x="4794" y="857"/>
                    <a:pt x="4831" y="855"/>
                  </a:cubicBezTo>
                  <a:cubicBezTo>
                    <a:pt x="4754" y="816"/>
                    <a:pt x="4672" y="749"/>
                    <a:pt x="4655" y="734"/>
                  </a:cubicBezTo>
                  <a:cubicBezTo>
                    <a:pt x="4627" y="709"/>
                    <a:pt x="4555" y="669"/>
                    <a:pt x="4509" y="675"/>
                  </a:cubicBezTo>
                  <a:cubicBezTo>
                    <a:pt x="4472" y="681"/>
                    <a:pt x="4378" y="723"/>
                    <a:pt x="4344" y="739"/>
                  </a:cubicBezTo>
                  <a:cubicBezTo>
                    <a:pt x="4374" y="751"/>
                    <a:pt x="4405" y="763"/>
                    <a:pt x="4435" y="774"/>
                  </a:cubicBezTo>
                  <a:lnTo>
                    <a:pt x="4449" y="780"/>
                  </a:lnTo>
                  <a:close/>
                  <a:moveTo>
                    <a:pt x="4995" y="2087"/>
                  </a:moveTo>
                  <a:cubicBezTo>
                    <a:pt x="4958" y="2083"/>
                    <a:pt x="4898" y="2085"/>
                    <a:pt x="4820" y="2108"/>
                  </a:cubicBezTo>
                  <a:cubicBezTo>
                    <a:pt x="4738" y="2221"/>
                    <a:pt x="4602" y="2328"/>
                    <a:pt x="4417" y="2426"/>
                  </a:cubicBezTo>
                  <a:cubicBezTo>
                    <a:pt x="4417" y="2426"/>
                    <a:pt x="4415" y="2429"/>
                    <a:pt x="4412" y="2432"/>
                  </a:cubicBezTo>
                  <a:cubicBezTo>
                    <a:pt x="4434" y="2420"/>
                    <a:pt x="4457" y="2411"/>
                    <a:pt x="4482" y="2404"/>
                  </a:cubicBezTo>
                  <a:cubicBezTo>
                    <a:pt x="4575" y="2353"/>
                    <a:pt x="4814" y="2229"/>
                    <a:pt x="4840" y="2215"/>
                  </a:cubicBezTo>
                  <a:lnTo>
                    <a:pt x="4842" y="2214"/>
                  </a:lnTo>
                  <a:lnTo>
                    <a:pt x="4850" y="2225"/>
                  </a:lnTo>
                  <a:lnTo>
                    <a:pt x="4848" y="2227"/>
                  </a:lnTo>
                  <a:cubicBezTo>
                    <a:pt x="4794" y="2270"/>
                    <a:pt x="4666" y="2361"/>
                    <a:pt x="4610" y="2402"/>
                  </a:cubicBezTo>
                  <a:cubicBezTo>
                    <a:pt x="4622" y="2404"/>
                    <a:pt x="4635" y="2407"/>
                    <a:pt x="4647" y="2411"/>
                  </a:cubicBezTo>
                  <a:lnTo>
                    <a:pt x="4652" y="2412"/>
                  </a:lnTo>
                  <a:cubicBezTo>
                    <a:pt x="4652" y="2412"/>
                    <a:pt x="4652" y="2414"/>
                    <a:pt x="4652" y="2415"/>
                  </a:cubicBezTo>
                  <a:cubicBezTo>
                    <a:pt x="4686" y="2406"/>
                    <a:pt x="4794" y="2373"/>
                    <a:pt x="4891" y="2307"/>
                  </a:cubicBezTo>
                  <a:lnTo>
                    <a:pt x="4905" y="2297"/>
                  </a:lnTo>
                  <a:cubicBezTo>
                    <a:pt x="4920" y="2286"/>
                    <a:pt x="4934" y="2275"/>
                    <a:pt x="4946" y="2264"/>
                  </a:cubicBezTo>
                  <a:lnTo>
                    <a:pt x="4961" y="2249"/>
                  </a:lnTo>
                  <a:cubicBezTo>
                    <a:pt x="4980" y="2231"/>
                    <a:pt x="4996" y="2211"/>
                    <a:pt x="5009" y="2191"/>
                  </a:cubicBezTo>
                  <a:lnTo>
                    <a:pt x="5020" y="2175"/>
                  </a:lnTo>
                  <a:cubicBezTo>
                    <a:pt x="5031" y="2155"/>
                    <a:pt x="5040" y="2135"/>
                    <a:pt x="5047" y="2114"/>
                  </a:cubicBezTo>
                  <a:lnTo>
                    <a:pt x="5051" y="2099"/>
                  </a:lnTo>
                  <a:cubicBezTo>
                    <a:pt x="5051" y="2099"/>
                    <a:pt x="5052" y="2097"/>
                    <a:pt x="5052" y="2097"/>
                  </a:cubicBezTo>
                  <a:cubicBezTo>
                    <a:pt x="5045" y="2095"/>
                    <a:pt x="5031" y="2091"/>
                    <a:pt x="5010" y="2088"/>
                  </a:cubicBezTo>
                  <a:lnTo>
                    <a:pt x="4995" y="2087"/>
                  </a:lnTo>
                  <a:close/>
                  <a:moveTo>
                    <a:pt x="5599" y="2445"/>
                  </a:moveTo>
                  <a:cubicBezTo>
                    <a:pt x="5755" y="2382"/>
                    <a:pt x="5872" y="2296"/>
                    <a:pt x="5947" y="2190"/>
                  </a:cubicBezTo>
                  <a:cubicBezTo>
                    <a:pt x="5907" y="2181"/>
                    <a:pt x="5737" y="2146"/>
                    <a:pt x="5616" y="2158"/>
                  </a:cubicBezTo>
                  <a:cubicBezTo>
                    <a:pt x="5446" y="2280"/>
                    <a:pt x="5247" y="2347"/>
                    <a:pt x="5168" y="2370"/>
                  </a:cubicBezTo>
                  <a:cubicBezTo>
                    <a:pt x="5168" y="2370"/>
                    <a:pt x="5166" y="2372"/>
                    <a:pt x="5166" y="2372"/>
                  </a:cubicBezTo>
                  <a:cubicBezTo>
                    <a:pt x="5149" y="2390"/>
                    <a:pt x="5130" y="2407"/>
                    <a:pt x="5110" y="2425"/>
                  </a:cubicBezTo>
                  <a:cubicBezTo>
                    <a:pt x="5256" y="2392"/>
                    <a:pt x="5512" y="2332"/>
                    <a:pt x="5640" y="2287"/>
                  </a:cubicBezTo>
                  <a:lnTo>
                    <a:pt x="5642" y="2287"/>
                  </a:lnTo>
                  <a:lnTo>
                    <a:pt x="5647" y="2300"/>
                  </a:lnTo>
                  <a:lnTo>
                    <a:pt x="5645" y="2301"/>
                  </a:lnTo>
                  <a:cubicBezTo>
                    <a:pt x="5641" y="2302"/>
                    <a:pt x="5243" y="2466"/>
                    <a:pt x="4958" y="2523"/>
                  </a:cubicBezTo>
                  <a:cubicBezTo>
                    <a:pt x="4958" y="2523"/>
                    <a:pt x="4947" y="2528"/>
                    <a:pt x="4941" y="2531"/>
                  </a:cubicBezTo>
                  <a:cubicBezTo>
                    <a:pt x="4967" y="2537"/>
                    <a:pt x="4994" y="2548"/>
                    <a:pt x="5022" y="2563"/>
                  </a:cubicBezTo>
                  <a:cubicBezTo>
                    <a:pt x="5113" y="2560"/>
                    <a:pt x="5348" y="2542"/>
                    <a:pt x="5573" y="2456"/>
                  </a:cubicBezTo>
                  <a:lnTo>
                    <a:pt x="5599" y="2445"/>
                  </a:lnTo>
                  <a:close/>
                  <a:moveTo>
                    <a:pt x="4481" y="2137"/>
                  </a:moveTo>
                  <a:cubicBezTo>
                    <a:pt x="4484" y="2159"/>
                    <a:pt x="4487" y="2181"/>
                    <a:pt x="4487" y="2202"/>
                  </a:cubicBezTo>
                  <a:cubicBezTo>
                    <a:pt x="4567" y="2153"/>
                    <a:pt x="4722" y="2021"/>
                    <a:pt x="4723" y="2019"/>
                  </a:cubicBezTo>
                  <a:lnTo>
                    <a:pt x="4725" y="2018"/>
                  </a:lnTo>
                  <a:lnTo>
                    <a:pt x="4735" y="2026"/>
                  </a:lnTo>
                  <a:lnTo>
                    <a:pt x="4734" y="2028"/>
                  </a:lnTo>
                  <a:cubicBezTo>
                    <a:pt x="4683" y="2136"/>
                    <a:pt x="4531" y="2234"/>
                    <a:pt x="4484" y="2262"/>
                  </a:cubicBezTo>
                  <a:cubicBezTo>
                    <a:pt x="4477" y="2312"/>
                    <a:pt x="4460" y="2358"/>
                    <a:pt x="4434" y="2400"/>
                  </a:cubicBezTo>
                  <a:cubicBezTo>
                    <a:pt x="4600" y="2310"/>
                    <a:pt x="4723" y="2212"/>
                    <a:pt x="4801" y="2110"/>
                  </a:cubicBezTo>
                  <a:lnTo>
                    <a:pt x="4811" y="2096"/>
                  </a:lnTo>
                  <a:lnTo>
                    <a:pt x="4815" y="2091"/>
                  </a:lnTo>
                  <a:lnTo>
                    <a:pt x="4827" y="2073"/>
                  </a:lnTo>
                  <a:cubicBezTo>
                    <a:pt x="4853" y="2032"/>
                    <a:pt x="4872" y="1990"/>
                    <a:pt x="4885" y="1949"/>
                  </a:cubicBezTo>
                  <a:lnTo>
                    <a:pt x="4889" y="1934"/>
                  </a:lnTo>
                  <a:lnTo>
                    <a:pt x="4889" y="1934"/>
                  </a:lnTo>
                  <a:lnTo>
                    <a:pt x="4889" y="1933"/>
                  </a:lnTo>
                  <a:cubicBezTo>
                    <a:pt x="4894" y="1912"/>
                    <a:pt x="4898" y="1891"/>
                    <a:pt x="4899" y="1869"/>
                  </a:cubicBezTo>
                  <a:lnTo>
                    <a:pt x="4900" y="1855"/>
                  </a:lnTo>
                  <a:lnTo>
                    <a:pt x="4900" y="1852"/>
                  </a:lnTo>
                  <a:lnTo>
                    <a:pt x="4901" y="1840"/>
                  </a:lnTo>
                  <a:cubicBezTo>
                    <a:pt x="4901" y="1801"/>
                    <a:pt x="4895" y="1763"/>
                    <a:pt x="4883" y="1728"/>
                  </a:cubicBezTo>
                  <a:lnTo>
                    <a:pt x="4879" y="1717"/>
                  </a:lnTo>
                  <a:cubicBezTo>
                    <a:pt x="4874" y="1703"/>
                    <a:pt x="4868" y="1692"/>
                    <a:pt x="4864" y="1685"/>
                  </a:cubicBezTo>
                  <a:cubicBezTo>
                    <a:pt x="4758" y="1919"/>
                    <a:pt x="4545" y="2089"/>
                    <a:pt x="4481" y="2137"/>
                  </a:cubicBezTo>
                  <a:close/>
                  <a:moveTo>
                    <a:pt x="4487" y="2219"/>
                  </a:moveTo>
                  <a:cubicBezTo>
                    <a:pt x="4487" y="2228"/>
                    <a:pt x="4486" y="2236"/>
                    <a:pt x="4486" y="2244"/>
                  </a:cubicBezTo>
                  <a:cubicBezTo>
                    <a:pt x="4526" y="2219"/>
                    <a:pt x="4642" y="2142"/>
                    <a:pt x="4701" y="2057"/>
                  </a:cubicBezTo>
                  <a:cubicBezTo>
                    <a:pt x="4649" y="2100"/>
                    <a:pt x="4546" y="2185"/>
                    <a:pt x="4487" y="2219"/>
                  </a:cubicBezTo>
                  <a:close/>
                  <a:moveTo>
                    <a:pt x="4661" y="2674"/>
                  </a:moveTo>
                  <a:cubicBezTo>
                    <a:pt x="4728" y="2665"/>
                    <a:pt x="4831" y="2645"/>
                    <a:pt x="4898" y="2631"/>
                  </a:cubicBezTo>
                  <a:cubicBezTo>
                    <a:pt x="4820" y="2634"/>
                    <a:pt x="4704" y="2642"/>
                    <a:pt x="4634" y="2647"/>
                  </a:cubicBezTo>
                  <a:cubicBezTo>
                    <a:pt x="4645" y="2654"/>
                    <a:pt x="4654" y="2664"/>
                    <a:pt x="4661" y="2674"/>
                  </a:cubicBezTo>
                  <a:close/>
                  <a:moveTo>
                    <a:pt x="4791" y="2826"/>
                  </a:moveTo>
                  <a:cubicBezTo>
                    <a:pt x="4722" y="2810"/>
                    <a:pt x="4643" y="2786"/>
                    <a:pt x="4599" y="2772"/>
                  </a:cubicBezTo>
                  <a:cubicBezTo>
                    <a:pt x="4586" y="2779"/>
                    <a:pt x="4573" y="2785"/>
                    <a:pt x="4560" y="2790"/>
                  </a:cubicBezTo>
                  <a:cubicBezTo>
                    <a:pt x="4626" y="2813"/>
                    <a:pt x="4718" y="2822"/>
                    <a:pt x="4791" y="2826"/>
                  </a:cubicBezTo>
                  <a:close/>
                  <a:moveTo>
                    <a:pt x="4590" y="2398"/>
                  </a:moveTo>
                  <a:cubicBezTo>
                    <a:pt x="4625" y="2373"/>
                    <a:pt x="4707" y="2315"/>
                    <a:pt x="4772" y="2267"/>
                  </a:cubicBezTo>
                  <a:cubicBezTo>
                    <a:pt x="4702" y="2303"/>
                    <a:pt x="4595" y="2359"/>
                    <a:pt x="4525" y="2397"/>
                  </a:cubicBezTo>
                  <a:cubicBezTo>
                    <a:pt x="4546" y="2395"/>
                    <a:pt x="4568" y="2395"/>
                    <a:pt x="4590" y="2398"/>
                  </a:cubicBezTo>
                  <a:close/>
                  <a:moveTo>
                    <a:pt x="4505" y="3571"/>
                  </a:moveTo>
                  <a:cubicBezTo>
                    <a:pt x="4474" y="3506"/>
                    <a:pt x="4436" y="3418"/>
                    <a:pt x="4415" y="3369"/>
                  </a:cubicBezTo>
                  <a:cubicBezTo>
                    <a:pt x="4389" y="3350"/>
                    <a:pt x="4366" y="3329"/>
                    <a:pt x="4346" y="3306"/>
                  </a:cubicBezTo>
                  <a:cubicBezTo>
                    <a:pt x="4346" y="3309"/>
                    <a:pt x="4346" y="3313"/>
                    <a:pt x="4346" y="3316"/>
                  </a:cubicBezTo>
                  <a:cubicBezTo>
                    <a:pt x="4346" y="3327"/>
                    <a:pt x="4346" y="3338"/>
                    <a:pt x="4345" y="3348"/>
                  </a:cubicBezTo>
                  <a:cubicBezTo>
                    <a:pt x="4387" y="3413"/>
                    <a:pt x="4459" y="3510"/>
                    <a:pt x="4505" y="3571"/>
                  </a:cubicBezTo>
                  <a:close/>
                  <a:moveTo>
                    <a:pt x="4998" y="3401"/>
                  </a:moveTo>
                  <a:cubicBezTo>
                    <a:pt x="4916" y="3335"/>
                    <a:pt x="4812" y="3243"/>
                    <a:pt x="4766" y="3201"/>
                  </a:cubicBezTo>
                  <a:cubicBezTo>
                    <a:pt x="4766" y="3208"/>
                    <a:pt x="4767" y="3216"/>
                    <a:pt x="4767" y="3224"/>
                  </a:cubicBezTo>
                  <a:cubicBezTo>
                    <a:pt x="4767" y="3232"/>
                    <a:pt x="4766" y="3240"/>
                    <a:pt x="4766" y="3248"/>
                  </a:cubicBezTo>
                  <a:cubicBezTo>
                    <a:pt x="4829" y="3300"/>
                    <a:pt x="4923" y="3358"/>
                    <a:pt x="4998" y="3401"/>
                  </a:cubicBezTo>
                  <a:close/>
                  <a:moveTo>
                    <a:pt x="4756" y="3146"/>
                  </a:moveTo>
                  <a:cubicBezTo>
                    <a:pt x="4759" y="3157"/>
                    <a:pt x="4762" y="3168"/>
                    <a:pt x="4764" y="3180"/>
                  </a:cubicBezTo>
                  <a:cubicBezTo>
                    <a:pt x="4829" y="3239"/>
                    <a:pt x="5044" y="3431"/>
                    <a:pt x="5101" y="3459"/>
                  </a:cubicBezTo>
                  <a:lnTo>
                    <a:pt x="5103" y="3460"/>
                  </a:lnTo>
                  <a:lnTo>
                    <a:pt x="5098" y="3471"/>
                  </a:lnTo>
                  <a:lnTo>
                    <a:pt x="5097" y="3472"/>
                  </a:lnTo>
                  <a:lnTo>
                    <a:pt x="5095" y="3471"/>
                  </a:lnTo>
                  <a:cubicBezTo>
                    <a:pt x="5086" y="3467"/>
                    <a:pt x="4881" y="3359"/>
                    <a:pt x="4764" y="3265"/>
                  </a:cubicBezTo>
                  <a:cubicBezTo>
                    <a:pt x="4764" y="3269"/>
                    <a:pt x="4763" y="3275"/>
                    <a:pt x="4763" y="3275"/>
                  </a:cubicBezTo>
                  <a:lnTo>
                    <a:pt x="4762" y="3280"/>
                  </a:lnTo>
                  <a:lnTo>
                    <a:pt x="4757" y="3281"/>
                  </a:lnTo>
                  <a:cubicBezTo>
                    <a:pt x="4738" y="3283"/>
                    <a:pt x="4719" y="3284"/>
                    <a:pt x="4699" y="3283"/>
                  </a:cubicBezTo>
                  <a:cubicBezTo>
                    <a:pt x="4746" y="3352"/>
                    <a:pt x="4842" y="3476"/>
                    <a:pt x="4978" y="3564"/>
                  </a:cubicBezTo>
                  <a:lnTo>
                    <a:pt x="4989" y="3571"/>
                  </a:lnTo>
                  <a:cubicBezTo>
                    <a:pt x="5088" y="3632"/>
                    <a:pt x="5189" y="3662"/>
                    <a:pt x="5291" y="3660"/>
                  </a:cubicBezTo>
                  <a:cubicBezTo>
                    <a:pt x="5292" y="3654"/>
                    <a:pt x="5294" y="3643"/>
                    <a:pt x="5294" y="3628"/>
                  </a:cubicBezTo>
                  <a:cubicBezTo>
                    <a:pt x="5294" y="3583"/>
                    <a:pt x="5282" y="3513"/>
                    <a:pt x="5228" y="3430"/>
                  </a:cubicBezTo>
                  <a:cubicBezTo>
                    <a:pt x="5038" y="3375"/>
                    <a:pt x="4867" y="3246"/>
                    <a:pt x="4756" y="3146"/>
                  </a:cubicBezTo>
                  <a:close/>
                  <a:moveTo>
                    <a:pt x="4204" y="3127"/>
                  </a:moveTo>
                  <a:cubicBezTo>
                    <a:pt x="4214" y="3188"/>
                    <a:pt x="4232" y="3252"/>
                    <a:pt x="4242" y="3286"/>
                  </a:cubicBezTo>
                  <a:cubicBezTo>
                    <a:pt x="4238" y="3242"/>
                    <a:pt x="4235" y="3187"/>
                    <a:pt x="4234" y="3147"/>
                  </a:cubicBezTo>
                  <a:cubicBezTo>
                    <a:pt x="4224" y="3141"/>
                    <a:pt x="4214" y="3134"/>
                    <a:pt x="4204" y="3127"/>
                  </a:cubicBezTo>
                  <a:close/>
                  <a:moveTo>
                    <a:pt x="4234" y="3507"/>
                  </a:moveTo>
                  <a:cubicBezTo>
                    <a:pt x="4245" y="3571"/>
                    <a:pt x="4266" y="3636"/>
                    <a:pt x="4281" y="3676"/>
                  </a:cubicBezTo>
                  <a:cubicBezTo>
                    <a:pt x="4276" y="3629"/>
                    <a:pt x="4273" y="3575"/>
                    <a:pt x="4272" y="3535"/>
                  </a:cubicBezTo>
                  <a:cubicBezTo>
                    <a:pt x="4272" y="3535"/>
                    <a:pt x="4270" y="3537"/>
                    <a:pt x="4270" y="3537"/>
                  </a:cubicBezTo>
                  <a:lnTo>
                    <a:pt x="4266" y="3534"/>
                  </a:lnTo>
                  <a:cubicBezTo>
                    <a:pt x="4258" y="3530"/>
                    <a:pt x="4247" y="3521"/>
                    <a:pt x="4234" y="3507"/>
                  </a:cubicBezTo>
                  <a:close/>
                  <a:moveTo>
                    <a:pt x="4681" y="3281"/>
                  </a:moveTo>
                  <a:cubicBezTo>
                    <a:pt x="4658" y="3278"/>
                    <a:pt x="4635" y="3273"/>
                    <a:pt x="4613" y="3264"/>
                  </a:cubicBezTo>
                  <a:cubicBezTo>
                    <a:pt x="4703" y="3403"/>
                    <a:pt x="4812" y="3567"/>
                    <a:pt x="4829" y="3582"/>
                  </a:cubicBezTo>
                  <a:lnTo>
                    <a:pt x="4832" y="3585"/>
                  </a:lnTo>
                  <a:lnTo>
                    <a:pt x="4825" y="3594"/>
                  </a:lnTo>
                  <a:lnTo>
                    <a:pt x="4824" y="3596"/>
                  </a:lnTo>
                  <a:lnTo>
                    <a:pt x="4822" y="3594"/>
                  </a:lnTo>
                  <a:cubicBezTo>
                    <a:pt x="4822" y="3594"/>
                    <a:pt x="4822" y="3594"/>
                    <a:pt x="4821" y="3594"/>
                  </a:cubicBezTo>
                  <a:cubicBezTo>
                    <a:pt x="4820" y="3593"/>
                    <a:pt x="4694" y="3480"/>
                    <a:pt x="4566" y="3316"/>
                  </a:cubicBezTo>
                  <a:cubicBezTo>
                    <a:pt x="4565" y="3368"/>
                    <a:pt x="4554" y="3412"/>
                    <a:pt x="4552" y="3422"/>
                  </a:cubicBezTo>
                  <a:cubicBezTo>
                    <a:pt x="4570" y="3460"/>
                    <a:pt x="4603" y="3517"/>
                    <a:pt x="4649" y="3574"/>
                  </a:cubicBezTo>
                  <a:lnTo>
                    <a:pt x="4662" y="3590"/>
                  </a:lnTo>
                  <a:cubicBezTo>
                    <a:pt x="4753" y="3695"/>
                    <a:pt x="4856" y="3755"/>
                    <a:pt x="4969" y="3767"/>
                  </a:cubicBezTo>
                  <a:cubicBezTo>
                    <a:pt x="4972" y="3751"/>
                    <a:pt x="4980" y="3702"/>
                    <a:pt x="4980" y="3643"/>
                  </a:cubicBezTo>
                  <a:cubicBezTo>
                    <a:pt x="4980" y="3622"/>
                    <a:pt x="4979" y="3601"/>
                    <a:pt x="4976" y="3580"/>
                  </a:cubicBezTo>
                  <a:cubicBezTo>
                    <a:pt x="4824" y="3484"/>
                    <a:pt x="4720" y="3340"/>
                    <a:pt x="4681" y="3281"/>
                  </a:cubicBezTo>
                  <a:close/>
                  <a:moveTo>
                    <a:pt x="4539" y="3428"/>
                  </a:moveTo>
                  <a:cubicBezTo>
                    <a:pt x="4501" y="3416"/>
                    <a:pt x="4467" y="3401"/>
                    <a:pt x="4436" y="3382"/>
                  </a:cubicBezTo>
                  <a:cubicBezTo>
                    <a:pt x="4472" y="3467"/>
                    <a:pt x="4534" y="3607"/>
                    <a:pt x="4558" y="3640"/>
                  </a:cubicBezTo>
                  <a:lnTo>
                    <a:pt x="4559" y="3642"/>
                  </a:lnTo>
                  <a:lnTo>
                    <a:pt x="4547" y="3650"/>
                  </a:lnTo>
                  <a:lnTo>
                    <a:pt x="4546" y="3648"/>
                  </a:lnTo>
                  <a:cubicBezTo>
                    <a:pt x="4541" y="3641"/>
                    <a:pt x="4413" y="3477"/>
                    <a:pt x="4343" y="3371"/>
                  </a:cubicBezTo>
                  <a:cubicBezTo>
                    <a:pt x="4341" y="3384"/>
                    <a:pt x="4339" y="3398"/>
                    <a:pt x="4337" y="3410"/>
                  </a:cubicBezTo>
                  <a:lnTo>
                    <a:pt x="4333" y="3425"/>
                  </a:lnTo>
                  <a:cubicBezTo>
                    <a:pt x="4333" y="3425"/>
                    <a:pt x="4331" y="3433"/>
                    <a:pt x="4331" y="3434"/>
                  </a:cubicBezTo>
                  <a:cubicBezTo>
                    <a:pt x="4340" y="3476"/>
                    <a:pt x="4364" y="3561"/>
                    <a:pt x="4422" y="3649"/>
                  </a:cubicBezTo>
                  <a:lnTo>
                    <a:pt x="4433" y="3665"/>
                  </a:lnTo>
                  <a:cubicBezTo>
                    <a:pt x="4480" y="3734"/>
                    <a:pt x="4540" y="3792"/>
                    <a:pt x="4611" y="3838"/>
                  </a:cubicBezTo>
                  <a:cubicBezTo>
                    <a:pt x="4622" y="3822"/>
                    <a:pt x="4655" y="3769"/>
                    <a:pt x="4655" y="3670"/>
                  </a:cubicBezTo>
                  <a:cubicBezTo>
                    <a:pt x="4655" y="3647"/>
                    <a:pt x="4653" y="3622"/>
                    <a:pt x="4649" y="3596"/>
                  </a:cubicBezTo>
                  <a:cubicBezTo>
                    <a:pt x="4596" y="3534"/>
                    <a:pt x="4560" y="3471"/>
                    <a:pt x="4539" y="3428"/>
                  </a:cubicBezTo>
                  <a:close/>
                  <a:moveTo>
                    <a:pt x="5346" y="3218"/>
                  </a:moveTo>
                  <a:cubicBezTo>
                    <a:pt x="5183" y="3200"/>
                    <a:pt x="5043" y="3136"/>
                    <a:pt x="4974" y="3099"/>
                  </a:cubicBezTo>
                  <a:cubicBezTo>
                    <a:pt x="4973" y="3099"/>
                    <a:pt x="4971" y="3099"/>
                    <a:pt x="4971" y="3099"/>
                  </a:cubicBezTo>
                  <a:cubicBezTo>
                    <a:pt x="4959" y="3102"/>
                    <a:pt x="4946" y="3104"/>
                    <a:pt x="4932" y="3105"/>
                  </a:cubicBezTo>
                  <a:cubicBezTo>
                    <a:pt x="5028" y="3162"/>
                    <a:pt x="5244" y="3289"/>
                    <a:pt x="5292" y="3307"/>
                  </a:cubicBezTo>
                  <a:lnTo>
                    <a:pt x="5294" y="3308"/>
                  </a:lnTo>
                  <a:lnTo>
                    <a:pt x="5289" y="3321"/>
                  </a:lnTo>
                  <a:lnTo>
                    <a:pt x="5287" y="3321"/>
                  </a:lnTo>
                  <a:cubicBezTo>
                    <a:pt x="5284" y="3320"/>
                    <a:pt x="4983" y="3206"/>
                    <a:pt x="4846" y="3110"/>
                  </a:cubicBezTo>
                  <a:cubicBezTo>
                    <a:pt x="4808" y="3109"/>
                    <a:pt x="4771" y="3104"/>
                    <a:pt x="4735" y="3096"/>
                  </a:cubicBezTo>
                  <a:cubicBezTo>
                    <a:pt x="4739" y="3103"/>
                    <a:pt x="4743" y="3111"/>
                    <a:pt x="4746" y="3118"/>
                  </a:cubicBezTo>
                  <a:cubicBezTo>
                    <a:pt x="4837" y="3202"/>
                    <a:pt x="5018" y="3351"/>
                    <a:pt x="5221" y="3413"/>
                  </a:cubicBezTo>
                  <a:cubicBezTo>
                    <a:pt x="5221" y="3413"/>
                    <a:pt x="5236" y="3418"/>
                    <a:pt x="5236" y="3418"/>
                  </a:cubicBezTo>
                  <a:cubicBezTo>
                    <a:pt x="5333" y="3445"/>
                    <a:pt x="5425" y="3450"/>
                    <a:pt x="5509" y="3431"/>
                  </a:cubicBezTo>
                  <a:cubicBezTo>
                    <a:pt x="5509" y="3411"/>
                    <a:pt x="5500" y="3311"/>
                    <a:pt x="5346" y="3218"/>
                  </a:cubicBezTo>
                  <a:close/>
                  <a:moveTo>
                    <a:pt x="5606" y="2741"/>
                  </a:moveTo>
                  <a:cubicBezTo>
                    <a:pt x="5376" y="2786"/>
                    <a:pt x="5099" y="2777"/>
                    <a:pt x="4986" y="2770"/>
                  </a:cubicBezTo>
                  <a:cubicBezTo>
                    <a:pt x="4999" y="2783"/>
                    <a:pt x="5012" y="2797"/>
                    <a:pt x="5025" y="2813"/>
                  </a:cubicBezTo>
                  <a:cubicBezTo>
                    <a:pt x="5108" y="2822"/>
                    <a:pt x="5386" y="2849"/>
                    <a:pt x="5525" y="2844"/>
                  </a:cubicBezTo>
                  <a:lnTo>
                    <a:pt x="5571" y="2841"/>
                  </a:lnTo>
                  <a:lnTo>
                    <a:pt x="5572" y="2853"/>
                  </a:lnTo>
                  <a:lnTo>
                    <a:pt x="5572" y="2855"/>
                  </a:lnTo>
                  <a:lnTo>
                    <a:pt x="5570" y="2855"/>
                  </a:lnTo>
                  <a:cubicBezTo>
                    <a:pt x="5558" y="2857"/>
                    <a:pt x="5544" y="2858"/>
                    <a:pt x="5526" y="2858"/>
                  </a:cubicBezTo>
                  <a:cubicBezTo>
                    <a:pt x="5434" y="2865"/>
                    <a:pt x="5202" y="2881"/>
                    <a:pt x="5034" y="2883"/>
                  </a:cubicBezTo>
                  <a:cubicBezTo>
                    <a:pt x="4993" y="2905"/>
                    <a:pt x="4952" y="2921"/>
                    <a:pt x="4909" y="2930"/>
                  </a:cubicBezTo>
                  <a:cubicBezTo>
                    <a:pt x="5142" y="2969"/>
                    <a:pt x="5339" y="2987"/>
                    <a:pt x="5493" y="2983"/>
                  </a:cubicBezTo>
                  <a:lnTo>
                    <a:pt x="5516" y="2983"/>
                  </a:lnTo>
                  <a:cubicBezTo>
                    <a:pt x="5689" y="2976"/>
                    <a:pt x="5772" y="2942"/>
                    <a:pt x="5811" y="2915"/>
                  </a:cubicBezTo>
                  <a:cubicBezTo>
                    <a:pt x="5838" y="2896"/>
                    <a:pt x="5846" y="2880"/>
                    <a:pt x="5848" y="2873"/>
                  </a:cubicBezTo>
                  <a:cubicBezTo>
                    <a:pt x="5770" y="2788"/>
                    <a:pt x="5674" y="2754"/>
                    <a:pt x="5606" y="2741"/>
                  </a:cubicBezTo>
                  <a:close/>
                  <a:moveTo>
                    <a:pt x="5044" y="2576"/>
                  </a:moveTo>
                  <a:cubicBezTo>
                    <a:pt x="5058" y="2585"/>
                    <a:pt x="5073" y="2595"/>
                    <a:pt x="5086" y="2606"/>
                  </a:cubicBezTo>
                  <a:cubicBezTo>
                    <a:pt x="5218" y="2596"/>
                    <a:pt x="5532" y="2572"/>
                    <a:pt x="5625" y="2572"/>
                  </a:cubicBezTo>
                  <a:lnTo>
                    <a:pt x="5626" y="2572"/>
                  </a:lnTo>
                  <a:lnTo>
                    <a:pt x="5628" y="2585"/>
                  </a:lnTo>
                  <a:lnTo>
                    <a:pt x="5625" y="2586"/>
                  </a:lnTo>
                  <a:cubicBezTo>
                    <a:pt x="5588" y="2592"/>
                    <a:pt x="5264" y="2643"/>
                    <a:pt x="5100" y="2664"/>
                  </a:cubicBezTo>
                  <a:cubicBezTo>
                    <a:pt x="5063" y="2700"/>
                    <a:pt x="5014" y="2727"/>
                    <a:pt x="4955" y="2742"/>
                  </a:cubicBezTo>
                  <a:cubicBezTo>
                    <a:pt x="4960" y="2746"/>
                    <a:pt x="4964" y="2750"/>
                    <a:pt x="4969" y="2754"/>
                  </a:cubicBezTo>
                  <a:cubicBezTo>
                    <a:pt x="5074" y="2761"/>
                    <a:pt x="5342" y="2771"/>
                    <a:pt x="5572" y="2731"/>
                  </a:cubicBezTo>
                  <a:lnTo>
                    <a:pt x="5602" y="2726"/>
                  </a:lnTo>
                  <a:cubicBezTo>
                    <a:pt x="5784" y="2690"/>
                    <a:pt x="5898" y="2629"/>
                    <a:pt x="5942" y="2543"/>
                  </a:cubicBezTo>
                  <a:cubicBezTo>
                    <a:pt x="5919" y="2527"/>
                    <a:pt x="5807" y="2460"/>
                    <a:pt x="5603" y="2459"/>
                  </a:cubicBezTo>
                  <a:cubicBezTo>
                    <a:pt x="5382" y="2550"/>
                    <a:pt x="5143" y="2571"/>
                    <a:pt x="5044" y="2576"/>
                  </a:cubicBezTo>
                  <a:close/>
                  <a:moveTo>
                    <a:pt x="4167" y="2999"/>
                  </a:moveTo>
                  <a:lnTo>
                    <a:pt x="4167" y="3001"/>
                  </a:lnTo>
                  <a:cubicBezTo>
                    <a:pt x="4167" y="3002"/>
                    <a:pt x="4169" y="3029"/>
                    <a:pt x="4171" y="3077"/>
                  </a:cubicBezTo>
                  <a:cubicBezTo>
                    <a:pt x="4176" y="3083"/>
                    <a:pt x="4182" y="3090"/>
                    <a:pt x="4189" y="3096"/>
                  </a:cubicBezTo>
                  <a:lnTo>
                    <a:pt x="4200" y="3106"/>
                  </a:lnTo>
                  <a:cubicBezTo>
                    <a:pt x="4206" y="3111"/>
                    <a:pt x="4212" y="3116"/>
                    <a:pt x="4218" y="3120"/>
                  </a:cubicBezTo>
                  <a:cubicBezTo>
                    <a:pt x="4224" y="3124"/>
                    <a:pt x="4230" y="3128"/>
                    <a:pt x="4236" y="3132"/>
                  </a:cubicBezTo>
                  <a:cubicBezTo>
                    <a:pt x="4236" y="3132"/>
                    <a:pt x="4240" y="3134"/>
                    <a:pt x="4243" y="3136"/>
                  </a:cubicBezTo>
                  <a:cubicBezTo>
                    <a:pt x="4243" y="3135"/>
                    <a:pt x="4243" y="3133"/>
                    <a:pt x="4243" y="3133"/>
                  </a:cubicBezTo>
                  <a:cubicBezTo>
                    <a:pt x="4243" y="3133"/>
                    <a:pt x="4248" y="3138"/>
                    <a:pt x="4248" y="3139"/>
                  </a:cubicBezTo>
                  <a:cubicBezTo>
                    <a:pt x="4256" y="3143"/>
                    <a:pt x="4265" y="3147"/>
                    <a:pt x="4274" y="3151"/>
                  </a:cubicBezTo>
                  <a:lnTo>
                    <a:pt x="4285" y="3155"/>
                  </a:lnTo>
                  <a:cubicBezTo>
                    <a:pt x="4305" y="3162"/>
                    <a:pt x="4325" y="3166"/>
                    <a:pt x="4344" y="3167"/>
                  </a:cubicBezTo>
                  <a:lnTo>
                    <a:pt x="4357" y="3168"/>
                  </a:lnTo>
                  <a:cubicBezTo>
                    <a:pt x="4366" y="3168"/>
                    <a:pt x="4373" y="3167"/>
                    <a:pt x="4377" y="3167"/>
                  </a:cubicBezTo>
                  <a:cubicBezTo>
                    <a:pt x="4378" y="3162"/>
                    <a:pt x="4382" y="3145"/>
                    <a:pt x="4382" y="3145"/>
                  </a:cubicBezTo>
                  <a:lnTo>
                    <a:pt x="4385" y="3128"/>
                  </a:lnTo>
                  <a:cubicBezTo>
                    <a:pt x="4388" y="3109"/>
                    <a:pt x="4390" y="3091"/>
                    <a:pt x="4390" y="3074"/>
                  </a:cubicBezTo>
                  <a:lnTo>
                    <a:pt x="4390" y="3072"/>
                  </a:lnTo>
                  <a:lnTo>
                    <a:pt x="4389" y="3055"/>
                  </a:lnTo>
                  <a:cubicBezTo>
                    <a:pt x="4387" y="3019"/>
                    <a:pt x="4379" y="3000"/>
                    <a:pt x="4379" y="3000"/>
                  </a:cubicBezTo>
                  <a:lnTo>
                    <a:pt x="4372" y="2984"/>
                  </a:lnTo>
                  <a:lnTo>
                    <a:pt x="4388" y="2990"/>
                  </a:lnTo>
                  <a:cubicBezTo>
                    <a:pt x="4410" y="2998"/>
                    <a:pt x="4432" y="3004"/>
                    <a:pt x="4454" y="3007"/>
                  </a:cubicBezTo>
                  <a:cubicBezTo>
                    <a:pt x="4454" y="3007"/>
                    <a:pt x="4467" y="3009"/>
                    <a:pt x="4467" y="3009"/>
                  </a:cubicBezTo>
                  <a:cubicBezTo>
                    <a:pt x="4480" y="3010"/>
                    <a:pt x="4493" y="3010"/>
                    <a:pt x="4507" y="3010"/>
                  </a:cubicBezTo>
                  <a:lnTo>
                    <a:pt x="4519" y="3009"/>
                  </a:lnTo>
                  <a:cubicBezTo>
                    <a:pt x="4528" y="3007"/>
                    <a:pt x="4538" y="3006"/>
                    <a:pt x="4547" y="3003"/>
                  </a:cubicBezTo>
                  <a:lnTo>
                    <a:pt x="4560" y="3000"/>
                  </a:lnTo>
                  <a:cubicBezTo>
                    <a:pt x="4577" y="2995"/>
                    <a:pt x="4589" y="2989"/>
                    <a:pt x="4594" y="2986"/>
                  </a:cubicBezTo>
                  <a:cubicBezTo>
                    <a:pt x="4563" y="2826"/>
                    <a:pt x="4424" y="2813"/>
                    <a:pt x="4418" y="2812"/>
                  </a:cubicBezTo>
                  <a:lnTo>
                    <a:pt x="4416" y="2812"/>
                  </a:lnTo>
                  <a:lnTo>
                    <a:pt x="4416" y="2798"/>
                  </a:lnTo>
                  <a:lnTo>
                    <a:pt x="4418" y="2798"/>
                  </a:lnTo>
                  <a:cubicBezTo>
                    <a:pt x="4432" y="2799"/>
                    <a:pt x="4446" y="2798"/>
                    <a:pt x="4461" y="2797"/>
                  </a:cubicBezTo>
                  <a:lnTo>
                    <a:pt x="4464" y="2797"/>
                  </a:lnTo>
                  <a:lnTo>
                    <a:pt x="4476" y="2796"/>
                  </a:lnTo>
                  <a:cubicBezTo>
                    <a:pt x="4492" y="2794"/>
                    <a:pt x="4509" y="2791"/>
                    <a:pt x="4524" y="2787"/>
                  </a:cubicBezTo>
                  <a:lnTo>
                    <a:pt x="4539" y="2782"/>
                  </a:lnTo>
                  <a:cubicBezTo>
                    <a:pt x="4555" y="2777"/>
                    <a:pt x="4570" y="2771"/>
                    <a:pt x="4585" y="2764"/>
                  </a:cubicBezTo>
                  <a:lnTo>
                    <a:pt x="4597" y="2757"/>
                  </a:lnTo>
                  <a:cubicBezTo>
                    <a:pt x="4608" y="2751"/>
                    <a:pt x="4617" y="2745"/>
                    <a:pt x="4626" y="2738"/>
                  </a:cubicBezTo>
                  <a:lnTo>
                    <a:pt x="4637" y="2730"/>
                  </a:lnTo>
                  <a:cubicBezTo>
                    <a:pt x="4650" y="2719"/>
                    <a:pt x="4657" y="2711"/>
                    <a:pt x="4660" y="2708"/>
                  </a:cubicBezTo>
                  <a:cubicBezTo>
                    <a:pt x="4658" y="2701"/>
                    <a:pt x="4656" y="2695"/>
                    <a:pt x="4653" y="2688"/>
                  </a:cubicBezTo>
                  <a:lnTo>
                    <a:pt x="4647" y="2679"/>
                  </a:lnTo>
                  <a:cubicBezTo>
                    <a:pt x="4641" y="2670"/>
                    <a:pt x="4633" y="2663"/>
                    <a:pt x="4623" y="2656"/>
                  </a:cubicBezTo>
                  <a:cubicBezTo>
                    <a:pt x="4619" y="2653"/>
                    <a:pt x="4614" y="2651"/>
                    <a:pt x="4609" y="2648"/>
                  </a:cubicBezTo>
                  <a:cubicBezTo>
                    <a:pt x="4602" y="2645"/>
                    <a:pt x="4595" y="2642"/>
                    <a:pt x="4587" y="2640"/>
                  </a:cubicBezTo>
                  <a:cubicBezTo>
                    <a:pt x="4511" y="2617"/>
                    <a:pt x="4406" y="2638"/>
                    <a:pt x="4402" y="2638"/>
                  </a:cubicBezTo>
                  <a:lnTo>
                    <a:pt x="4400" y="2639"/>
                  </a:lnTo>
                  <a:lnTo>
                    <a:pt x="4398" y="2627"/>
                  </a:lnTo>
                  <a:lnTo>
                    <a:pt x="4397" y="2625"/>
                  </a:lnTo>
                  <a:lnTo>
                    <a:pt x="4405" y="2623"/>
                  </a:lnTo>
                  <a:cubicBezTo>
                    <a:pt x="4444" y="2617"/>
                    <a:pt x="4479" y="2607"/>
                    <a:pt x="4509" y="2593"/>
                  </a:cubicBezTo>
                  <a:lnTo>
                    <a:pt x="4526" y="2585"/>
                  </a:lnTo>
                  <a:cubicBezTo>
                    <a:pt x="4559" y="2567"/>
                    <a:pt x="4586" y="2544"/>
                    <a:pt x="4605" y="2516"/>
                  </a:cubicBezTo>
                  <a:lnTo>
                    <a:pt x="4612" y="2506"/>
                  </a:lnTo>
                  <a:cubicBezTo>
                    <a:pt x="4620" y="2493"/>
                    <a:pt x="4626" y="2479"/>
                    <a:pt x="4630" y="2465"/>
                  </a:cubicBezTo>
                  <a:lnTo>
                    <a:pt x="4633" y="2455"/>
                  </a:lnTo>
                  <a:cubicBezTo>
                    <a:pt x="4637" y="2440"/>
                    <a:pt x="4638" y="2428"/>
                    <a:pt x="4638" y="2423"/>
                  </a:cubicBezTo>
                  <a:cubicBezTo>
                    <a:pt x="4623" y="2419"/>
                    <a:pt x="4608" y="2415"/>
                    <a:pt x="4593" y="2413"/>
                  </a:cubicBezTo>
                  <a:lnTo>
                    <a:pt x="4578" y="2411"/>
                  </a:lnTo>
                  <a:cubicBezTo>
                    <a:pt x="4547" y="2409"/>
                    <a:pt x="4516" y="2411"/>
                    <a:pt x="4486" y="2418"/>
                  </a:cubicBezTo>
                  <a:cubicBezTo>
                    <a:pt x="4474" y="2421"/>
                    <a:pt x="4462" y="2425"/>
                    <a:pt x="4450" y="2429"/>
                  </a:cubicBezTo>
                  <a:cubicBezTo>
                    <a:pt x="4401" y="2449"/>
                    <a:pt x="4373" y="2475"/>
                    <a:pt x="4373" y="2475"/>
                  </a:cubicBezTo>
                  <a:lnTo>
                    <a:pt x="4371" y="2477"/>
                  </a:lnTo>
                  <a:lnTo>
                    <a:pt x="4363" y="2468"/>
                  </a:lnTo>
                  <a:lnTo>
                    <a:pt x="4361" y="2467"/>
                  </a:lnTo>
                  <a:lnTo>
                    <a:pt x="4363" y="2465"/>
                  </a:lnTo>
                  <a:cubicBezTo>
                    <a:pt x="4377" y="2452"/>
                    <a:pt x="4389" y="2438"/>
                    <a:pt x="4401" y="2423"/>
                  </a:cubicBezTo>
                  <a:lnTo>
                    <a:pt x="4402" y="2422"/>
                  </a:lnTo>
                  <a:lnTo>
                    <a:pt x="4408" y="2415"/>
                  </a:lnTo>
                  <a:cubicBezTo>
                    <a:pt x="4441" y="2370"/>
                    <a:pt x="4462" y="2318"/>
                    <a:pt x="4469" y="2262"/>
                  </a:cubicBezTo>
                  <a:lnTo>
                    <a:pt x="4470" y="2259"/>
                  </a:lnTo>
                  <a:lnTo>
                    <a:pt x="4471" y="2254"/>
                  </a:lnTo>
                  <a:cubicBezTo>
                    <a:pt x="4472" y="2244"/>
                    <a:pt x="4472" y="2234"/>
                    <a:pt x="4473" y="2223"/>
                  </a:cubicBezTo>
                  <a:lnTo>
                    <a:pt x="4473" y="2212"/>
                  </a:lnTo>
                  <a:lnTo>
                    <a:pt x="4473" y="2210"/>
                  </a:lnTo>
                  <a:cubicBezTo>
                    <a:pt x="4473" y="2188"/>
                    <a:pt x="4471" y="2166"/>
                    <a:pt x="4467" y="2143"/>
                  </a:cubicBezTo>
                  <a:lnTo>
                    <a:pt x="4465" y="2132"/>
                  </a:lnTo>
                  <a:cubicBezTo>
                    <a:pt x="4461" y="2111"/>
                    <a:pt x="4456" y="2095"/>
                    <a:pt x="4453" y="2083"/>
                  </a:cubicBezTo>
                  <a:cubicBezTo>
                    <a:pt x="4383" y="2229"/>
                    <a:pt x="4275" y="2270"/>
                    <a:pt x="4179" y="2306"/>
                  </a:cubicBezTo>
                  <a:cubicBezTo>
                    <a:pt x="4135" y="2322"/>
                    <a:pt x="4093" y="2338"/>
                    <a:pt x="4060" y="2363"/>
                  </a:cubicBezTo>
                  <a:cubicBezTo>
                    <a:pt x="4026" y="2388"/>
                    <a:pt x="4009" y="2416"/>
                    <a:pt x="4009" y="2447"/>
                  </a:cubicBezTo>
                  <a:lnTo>
                    <a:pt x="4008" y="2448"/>
                  </a:lnTo>
                  <a:cubicBezTo>
                    <a:pt x="4008" y="2493"/>
                    <a:pt x="4042" y="2529"/>
                    <a:pt x="4050" y="2535"/>
                  </a:cubicBezTo>
                  <a:cubicBezTo>
                    <a:pt x="4067" y="2549"/>
                    <a:pt x="4086" y="2579"/>
                    <a:pt x="4086" y="2621"/>
                  </a:cubicBezTo>
                  <a:cubicBezTo>
                    <a:pt x="4086" y="2635"/>
                    <a:pt x="4084" y="2649"/>
                    <a:pt x="4080" y="2664"/>
                  </a:cubicBezTo>
                  <a:cubicBezTo>
                    <a:pt x="4059" y="2737"/>
                    <a:pt x="3890" y="2737"/>
                    <a:pt x="3870" y="2737"/>
                  </a:cubicBezTo>
                  <a:cubicBezTo>
                    <a:pt x="3870" y="2737"/>
                    <a:pt x="3860" y="2739"/>
                    <a:pt x="3844" y="2743"/>
                  </a:cubicBezTo>
                  <a:cubicBezTo>
                    <a:pt x="3843" y="2745"/>
                    <a:pt x="3842" y="2746"/>
                    <a:pt x="3840" y="2748"/>
                  </a:cubicBezTo>
                  <a:cubicBezTo>
                    <a:pt x="3807" y="2783"/>
                    <a:pt x="3747" y="2796"/>
                    <a:pt x="3664" y="2788"/>
                  </a:cubicBezTo>
                  <a:cubicBezTo>
                    <a:pt x="3654" y="2790"/>
                    <a:pt x="3646" y="2792"/>
                    <a:pt x="3638" y="2795"/>
                  </a:cubicBezTo>
                  <a:cubicBezTo>
                    <a:pt x="3658" y="2804"/>
                    <a:pt x="3680" y="2810"/>
                    <a:pt x="3703" y="2812"/>
                  </a:cubicBezTo>
                  <a:lnTo>
                    <a:pt x="3703" y="2816"/>
                  </a:lnTo>
                  <a:cubicBezTo>
                    <a:pt x="3682" y="2822"/>
                    <a:pt x="3647" y="2829"/>
                    <a:pt x="3604" y="2828"/>
                  </a:cubicBezTo>
                  <a:cubicBezTo>
                    <a:pt x="3606" y="2829"/>
                    <a:pt x="3609" y="2830"/>
                    <a:pt x="3611" y="2832"/>
                  </a:cubicBezTo>
                  <a:cubicBezTo>
                    <a:pt x="3645" y="2846"/>
                    <a:pt x="3694" y="2867"/>
                    <a:pt x="3749" y="2891"/>
                  </a:cubicBezTo>
                  <a:cubicBezTo>
                    <a:pt x="3883" y="2943"/>
                    <a:pt x="4022" y="2979"/>
                    <a:pt x="4165" y="2999"/>
                  </a:cubicBezTo>
                  <a:lnTo>
                    <a:pt x="4167" y="2999"/>
                  </a:lnTo>
                  <a:close/>
                  <a:moveTo>
                    <a:pt x="4316" y="3432"/>
                  </a:moveTo>
                  <a:lnTo>
                    <a:pt x="4322" y="3410"/>
                  </a:lnTo>
                  <a:cubicBezTo>
                    <a:pt x="4322" y="3410"/>
                    <a:pt x="4322" y="3410"/>
                    <a:pt x="4322" y="3409"/>
                  </a:cubicBezTo>
                  <a:lnTo>
                    <a:pt x="4325" y="3394"/>
                  </a:lnTo>
                  <a:cubicBezTo>
                    <a:pt x="4327" y="3380"/>
                    <a:pt x="4329" y="3366"/>
                    <a:pt x="4330" y="3351"/>
                  </a:cubicBezTo>
                  <a:lnTo>
                    <a:pt x="4331" y="3333"/>
                  </a:lnTo>
                  <a:lnTo>
                    <a:pt x="4332" y="3315"/>
                  </a:lnTo>
                  <a:cubicBezTo>
                    <a:pt x="4332" y="3315"/>
                    <a:pt x="4331" y="3289"/>
                    <a:pt x="4331" y="3287"/>
                  </a:cubicBezTo>
                  <a:cubicBezTo>
                    <a:pt x="4312" y="3261"/>
                    <a:pt x="4296" y="3233"/>
                    <a:pt x="4285" y="3202"/>
                  </a:cubicBezTo>
                  <a:cubicBezTo>
                    <a:pt x="4282" y="3194"/>
                    <a:pt x="4280" y="3186"/>
                    <a:pt x="4277" y="3178"/>
                  </a:cubicBezTo>
                  <a:cubicBezTo>
                    <a:pt x="4277" y="3178"/>
                    <a:pt x="4274" y="3168"/>
                    <a:pt x="4274" y="3166"/>
                  </a:cubicBezTo>
                  <a:cubicBezTo>
                    <a:pt x="4271" y="3165"/>
                    <a:pt x="4263" y="3161"/>
                    <a:pt x="4263" y="3161"/>
                  </a:cubicBezTo>
                  <a:cubicBezTo>
                    <a:pt x="4263" y="3161"/>
                    <a:pt x="4253" y="3156"/>
                    <a:pt x="4248" y="3154"/>
                  </a:cubicBezTo>
                  <a:cubicBezTo>
                    <a:pt x="4248" y="3155"/>
                    <a:pt x="4248" y="3155"/>
                    <a:pt x="4248" y="3155"/>
                  </a:cubicBezTo>
                  <a:cubicBezTo>
                    <a:pt x="4251" y="3214"/>
                    <a:pt x="4255" y="3294"/>
                    <a:pt x="4262" y="3334"/>
                  </a:cubicBezTo>
                  <a:lnTo>
                    <a:pt x="4262" y="3335"/>
                  </a:lnTo>
                  <a:lnTo>
                    <a:pt x="4263" y="3338"/>
                  </a:lnTo>
                  <a:lnTo>
                    <a:pt x="4264" y="3345"/>
                  </a:lnTo>
                  <a:cubicBezTo>
                    <a:pt x="4266" y="3353"/>
                    <a:pt x="4267" y="3357"/>
                    <a:pt x="4263" y="3361"/>
                  </a:cubicBezTo>
                  <a:lnTo>
                    <a:pt x="4259" y="3363"/>
                  </a:lnTo>
                  <a:lnTo>
                    <a:pt x="4255" y="3361"/>
                  </a:lnTo>
                  <a:cubicBezTo>
                    <a:pt x="4253" y="3361"/>
                    <a:pt x="4251" y="3358"/>
                    <a:pt x="4246" y="3346"/>
                  </a:cubicBezTo>
                  <a:lnTo>
                    <a:pt x="4243" y="3337"/>
                  </a:lnTo>
                  <a:cubicBezTo>
                    <a:pt x="4228" y="3295"/>
                    <a:pt x="4200" y="3196"/>
                    <a:pt x="4188" y="3114"/>
                  </a:cubicBezTo>
                  <a:cubicBezTo>
                    <a:pt x="4182" y="3109"/>
                    <a:pt x="4177" y="3103"/>
                    <a:pt x="4171" y="3098"/>
                  </a:cubicBezTo>
                  <a:cubicBezTo>
                    <a:pt x="4173" y="3168"/>
                    <a:pt x="4173" y="3270"/>
                    <a:pt x="4165" y="3394"/>
                  </a:cubicBezTo>
                  <a:cubicBezTo>
                    <a:pt x="4179" y="3415"/>
                    <a:pt x="4198" y="3442"/>
                    <a:pt x="4218" y="3467"/>
                  </a:cubicBezTo>
                  <a:lnTo>
                    <a:pt x="4230" y="3481"/>
                  </a:lnTo>
                  <a:cubicBezTo>
                    <a:pt x="4246" y="3500"/>
                    <a:pt x="4259" y="3513"/>
                    <a:pt x="4269" y="3519"/>
                  </a:cubicBezTo>
                  <a:cubicBezTo>
                    <a:pt x="4270" y="3518"/>
                    <a:pt x="4272" y="3516"/>
                    <a:pt x="4272" y="3516"/>
                  </a:cubicBezTo>
                  <a:lnTo>
                    <a:pt x="4281" y="3504"/>
                  </a:lnTo>
                  <a:cubicBezTo>
                    <a:pt x="4291" y="3491"/>
                    <a:pt x="4305" y="3468"/>
                    <a:pt x="4316" y="3432"/>
                  </a:cubicBezTo>
                  <a:close/>
                  <a:moveTo>
                    <a:pt x="5513" y="2997"/>
                  </a:moveTo>
                  <a:cubicBezTo>
                    <a:pt x="5352" y="3002"/>
                    <a:pt x="5143" y="2984"/>
                    <a:pt x="4893" y="2942"/>
                  </a:cubicBezTo>
                  <a:cubicBezTo>
                    <a:pt x="4910" y="2957"/>
                    <a:pt x="4926" y="2973"/>
                    <a:pt x="4938" y="2990"/>
                  </a:cubicBezTo>
                  <a:cubicBezTo>
                    <a:pt x="5041" y="3012"/>
                    <a:pt x="5382" y="3084"/>
                    <a:pt x="5474" y="3090"/>
                  </a:cubicBezTo>
                  <a:lnTo>
                    <a:pt x="5476" y="3090"/>
                  </a:lnTo>
                  <a:lnTo>
                    <a:pt x="5475" y="3105"/>
                  </a:lnTo>
                  <a:lnTo>
                    <a:pt x="5473" y="3105"/>
                  </a:lnTo>
                  <a:cubicBezTo>
                    <a:pt x="5470" y="3104"/>
                    <a:pt x="5158" y="3086"/>
                    <a:pt x="4971" y="3058"/>
                  </a:cubicBezTo>
                  <a:cubicBezTo>
                    <a:pt x="4974" y="3069"/>
                    <a:pt x="4976" y="3078"/>
                    <a:pt x="4976" y="3084"/>
                  </a:cubicBezTo>
                  <a:cubicBezTo>
                    <a:pt x="5041" y="3119"/>
                    <a:pt x="5171" y="3179"/>
                    <a:pt x="5324" y="3201"/>
                  </a:cubicBezTo>
                  <a:lnTo>
                    <a:pt x="5350" y="3205"/>
                  </a:lnTo>
                  <a:cubicBezTo>
                    <a:pt x="5478" y="3219"/>
                    <a:pt x="5595" y="3201"/>
                    <a:pt x="5697" y="3152"/>
                  </a:cubicBezTo>
                  <a:cubicBezTo>
                    <a:pt x="5684" y="3132"/>
                    <a:pt x="5626" y="3052"/>
                    <a:pt x="5513" y="2997"/>
                  </a:cubicBezTo>
                  <a:close/>
                  <a:moveTo>
                    <a:pt x="4322" y="3459"/>
                  </a:moveTo>
                  <a:cubicBezTo>
                    <a:pt x="4310" y="3490"/>
                    <a:pt x="4296" y="3510"/>
                    <a:pt x="4286" y="3522"/>
                  </a:cubicBezTo>
                  <a:cubicBezTo>
                    <a:pt x="4288" y="3587"/>
                    <a:pt x="4292" y="3675"/>
                    <a:pt x="4302" y="3731"/>
                  </a:cubicBezTo>
                  <a:lnTo>
                    <a:pt x="4302" y="3733"/>
                  </a:lnTo>
                  <a:lnTo>
                    <a:pt x="4289" y="3737"/>
                  </a:lnTo>
                  <a:lnTo>
                    <a:pt x="4288" y="3735"/>
                  </a:lnTo>
                  <a:cubicBezTo>
                    <a:pt x="4288" y="3734"/>
                    <a:pt x="4233" y="3607"/>
                    <a:pt x="4217" y="3488"/>
                  </a:cubicBezTo>
                  <a:cubicBezTo>
                    <a:pt x="4198" y="3465"/>
                    <a:pt x="4179" y="3438"/>
                    <a:pt x="4164" y="3417"/>
                  </a:cubicBezTo>
                  <a:cubicBezTo>
                    <a:pt x="4158" y="3493"/>
                    <a:pt x="4150" y="3576"/>
                    <a:pt x="4138" y="3664"/>
                  </a:cubicBezTo>
                  <a:cubicBezTo>
                    <a:pt x="4162" y="3735"/>
                    <a:pt x="4217" y="3841"/>
                    <a:pt x="4334" y="3875"/>
                  </a:cubicBezTo>
                  <a:cubicBezTo>
                    <a:pt x="4350" y="3864"/>
                    <a:pt x="4419" y="3805"/>
                    <a:pt x="4419" y="3674"/>
                  </a:cubicBezTo>
                  <a:cubicBezTo>
                    <a:pt x="4419" y="3674"/>
                    <a:pt x="4419" y="3671"/>
                    <a:pt x="4419" y="3670"/>
                  </a:cubicBezTo>
                  <a:cubicBezTo>
                    <a:pt x="4364" y="3590"/>
                    <a:pt x="4336" y="3512"/>
                    <a:pt x="4322" y="3459"/>
                  </a:cubicBezTo>
                  <a:close/>
                  <a:moveTo>
                    <a:pt x="4539" y="3413"/>
                  </a:moveTo>
                  <a:cubicBezTo>
                    <a:pt x="4540" y="3411"/>
                    <a:pt x="4540" y="3408"/>
                    <a:pt x="4540" y="3408"/>
                  </a:cubicBezTo>
                  <a:cubicBezTo>
                    <a:pt x="4545" y="3389"/>
                    <a:pt x="4552" y="3351"/>
                    <a:pt x="4552" y="3309"/>
                  </a:cubicBezTo>
                  <a:lnTo>
                    <a:pt x="4551" y="3297"/>
                  </a:lnTo>
                  <a:lnTo>
                    <a:pt x="4551" y="3297"/>
                  </a:lnTo>
                  <a:lnTo>
                    <a:pt x="4550" y="3279"/>
                  </a:lnTo>
                  <a:cubicBezTo>
                    <a:pt x="4549" y="3260"/>
                    <a:pt x="4545" y="3243"/>
                    <a:pt x="4540" y="3228"/>
                  </a:cubicBezTo>
                  <a:cubicBezTo>
                    <a:pt x="4479" y="3187"/>
                    <a:pt x="4432" y="3133"/>
                    <a:pt x="4403" y="3094"/>
                  </a:cubicBezTo>
                  <a:cubicBezTo>
                    <a:pt x="4402" y="3110"/>
                    <a:pt x="4400" y="3127"/>
                    <a:pt x="4397" y="3144"/>
                  </a:cubicBezTo>
                  <a:cubicBezTo>
                    <a:pt x="4417" y="3188"/>
                    <a:pt x="4466" y="3290"/>
                    <a:pt x="4492" y="3310"/>
                  </a:cubicBezTo>
                  <a:lnTo>
                    <a:pt x="4495" y="3312"/>
                  </a:lnTo>
                  <a:lnTo>
                    <a:pt x="4487" y="3322"/>
                  </a:lnTo>
                  <a:lnTo>
                    <a:pt x="4486" y="3323"/>
                  </a:lnTo>
                  <a:lnTo>
                    <a:pt x="4484" y="3322"/>
                  </a:lnTo>
                  <a:cubicBezTo>
                    <a:pt x="4480" y="3319"/>
                    <a:pt x="4393" y="3243"/>
                    <a:pt x="4350" y="3181"/>
                  </a:cubicBezTo>
                  <a:cubicBezTo>
                    <a:pt x="4330" y="3180"/>
                    <a:pt x="4310" y="3177"/>
                    <a:pt x="4290" y="3171"/>
                  </a:cubicBezTo>
                  <a:cubicBezTo>
                    <a:pt x="4292" y="3179"/>
                    <a:pt x="4295" y="3187"/>
                    <a:pt x="4298" y="3196"/>
                  </a:cubicBezTo>
                  <a:cubicBezTo>
                    <a:pt x="4301" y="3205"/>
                    <a:pt x="4306" y="3215"/>
                    <a:pt x="4310" y="3225"/>
                  </a:cubicBezTo>
                  <a:cubicBezTo>
                    <a:pt x="4317" y="3239"/>
                    <a:pt x="4325" y="3253"/>
                    <a:pt x="4333" y="3266"/>
                  </a:cubicBezTo>
                  <a:lnTo>
                    <a:pt x="4345" y="3282"/>
                  </a:lnTo>
                  <a:cubicBezTo>
                    <a:pt x="4363" y="3306"/>
                    <a:pt x="4385" y="3328"/>
                    <a:pt x="4410" y="3347"/>
                  </a:cubicBezTo>
                  <a:lnTo>
                    <a:pt x="4425" y="3359"/>
                  </a:lnTo>
                  <a:cubicBezTo>
                    <a:pt x="4457" y="3380"/>
                    <a:pt x="4494" y="3398"/>
                    <a:pt x="4534" y="3411"/>
                  </a:cubicBezTo>
                  <a:cubicBezTo>
                    <a:pt x="4534" y="3411"/>
                    <a:pt x="4538" y="3413"/>
                    <a:pt x="4539" y="3413"/>
                  </a:cubicBezTo>
                  <a:close/>
                  <a:moveTo>
                    <a:pt x="4920" y="2989"/>
                  </a:moveTo>
                  <a:cubicBezTo>
                    <a:pt x="4905" y="2971"/>
                    <a:pt x="4886" y="2953"/>
                    <a:pt x="4864" y="2938"/>
                  </a:cubicBezTo>
                  <a:cubicBezTo>
                    <a:pt x="4736" y="2952"/>
                    <a:pt x="4623" y="2906"/>
                    <a:pt x="4545" y="2860"/>
                  </a:cubicBezTo>
                  <a:cubicBezTo>
                    <a:pt x="4578" y="2893"/>
                    <a:pt x="4600" y="2936"/>
                    <a:pt x="4609" y="2988"/>
                  </a:cubicBezTo>
                  <a:lnTo>
                    <a:pt x="4610" y="2992"/>
                  </a:lnTo>
                  <a:lnTo>
                    <a:pt x="4606" y="2995"/>
                  </a:lnTo>
                  <a:cubicBezTo>
                    <a:pt x="4605" y="2996"/>
                    <a:pt x="4594" y="3003"/>
                    <a:pt x="4575" y="3010"/>
                  </a:cubicBezTo>
                  <a:cubicBezTo>
                    <a:pt x="4596" y="3025"/>
                    <a:pt x="4630" y="3045"/>
                    <a:pt x="4675" y="3062"/>
                  </a:cubicBezTo>
                  <a:lnTo>
                    <a:pt x="4696" y="3070"/>
                  </a:lnTo>
                  <a:lnTo>
                    <a:pt x="4703" y="3072"/>
                  </a:lnTo>
                  <a:lnTo>
                    <a:pt x="4705" y="3073"/>
                  </a:lnTo>
                  <a:lnTo>
                    <a:pt x="4722" y="3078"/>
                  </a:lnTo>
                  <a:cubicBezTo>
                    <a:pt x="4758" y="3088"/>
                    <a:pt x="4795" y="3093"/>
                    <a:pt x="4832" y="3095"/>
                  </a:cubicBezTo>
                  <a:lnTo>
                    <a:pt x="4850" y="3096"/>
                  </a:lnTo>
                  <a:cubicBezTo>
                    <a:pt x="4864" y="3096"/>
                    <a:pt x="4879" y="3096"/>
                    <a:pt x="4894" y="3095"/>
                  </a:cubicBezTo>
                  <a:lnTo>
                    <a:pt x="4911" y="3093"/>
                  </a:lnTo>
                  <a:cubicBezTo>
                    <a:pt x="4927" y="3092"/>
                    <a:pt x="4943" y="3090"/>
                    <a:pt x="4959" y="3087"/>
                  </a:cubicBezTo>
                  <a:cubicBezTo>
                    <a:pt x="4959" y="3087"/>
                    <a:pt x="4962" y="3086"/>
                    <a:pt x="4962" y="3086"/>
                  </a:cubicBezTo>
                  <a:cubicBezTo>
                    <a:pt x="4962" y="3084"/>
                    <a:pt x="4961" y="3080"/>
                    <a:pt x="4961" y="3080"/>
                  </a:cubicBezTo>
                  <a:cubicBezTo>
                    <a:pt x="4960" y="3072"/>
                    <a:pt x="4958" y="3063"/>
                    <a:pt x="4955" y="3055"/>
                  </a:cubicBezTo>
                  <a:lnTo>
                    <a:pt x="4951" y="3044"/>
                  </a:lnTo>
                  <a:cubicBezTo>
                    <a:pt x="4945" y="3029"/>
                    <a:pt x="4938" y="3015"/>
                    <a:pt x="4929" y="3002"/>
                  </a:cubicBezTo>
                  <a:lnTo>
                    <a:pt x="4920" y="2989"/>
                  </a:lnTo>
                  <a:close/>
                  <a:moveTo>
                    <a:pt x="5304" y="3078"/>
                  </a:moveTo>
                  <a:cubicBezTo>
                    <a:pt x="5176" y="3055"/>
                    <a:pt x="5019" y="3022"/>
                    <a:pt x="4949" y="3007"/>
                  </a:cubicBezTo>
                  <a:cubicBezTo>
                    <a:pt x="4956" y="3018"/>
                    <a:pt x="4962" y="3031"/>
                    <a:pt x="4966" y="3043"/>
                  </a:cubicBezTo>
                  <a:cubicBezTo>
                    <a:pt x="5064" y="3058"/>
                    <a:pt x="5197" y="3070"/>
                    <a:pt x="5304" y="3078"/>
                  </a:cubicBezTo>
                  <a:close/>
                  <a:moveTo>
                    <a:pt x="5160" y="3254"/>
                  </a:moveTo>
                  <a:cubicBezTo>
                    <a:pt x="5074" y="3206"/>
                    <a:pt x="4968" y="3144"/>
                    <a:pt x="4908" y="3108"/>
                  </a:cubicBezTo>
                  <a:cubicBezTo>
                    <a:pt x="4896" y="3109"/>
                    <a:pt x="4883" y="3110"/>
                    <a:pt x="4871" y="3110"/>
                  </a:cubicBezTo>
                  <a:cubicBezTo>
                    <a:pt x="4949" y="3160"/>
                    <a:pt x="5065" y="3214"/>
                    <a:pt x="5160" y="3254"/>
                  </a:cubicBezTo>
                  <a:close/>
                  <a:moveTo>
                    <a:pt x="4479" y="3024"/>
                  </a:moveTo>
                  <a:cubicBezTo>
                    <a:pt x="4513" y="3069"/>
                    <a:pt x="4561" y="3111"/>
                    <a:pt x="4599" y="3140"/>
                  </a:cubicBezTo>
                  <a:cubicBezTo>
                    <a:pt x="4570" y="3104"/>
                    <a:pt x="4537" y="3058"/>
                    <a:pt x="4513" y="3023"/>
                  </a:cubicBezTo>
                  <a:cubicBezTo>
                    <a:pt x="4502" y="3024"/>
                    <a:pt x="4490" y="3024"/>
                    <a:pt x="4479" y="3024"/>
                  </a:cubicBezTo>
                  <a:close/>
                  <a:moveTo>
                    <a:pt x="4566" y="3293"/>
                  </a:moveTo>
                  <a:cubicBezTo>
                    <a:pt x="4639" y="3388"/>
                    <a:pt x="4713" y="3467"/>
                    <a:pt x="4766" y="3521"/>
                  </a:cubicBezTo>
                  <a:cubicBezTo>
                    <a:pt x="4709" y="3439"/>
                    <a:pt x="4625" y="3310"/>
                    <a:pt x="4590" y="3255"/>
                  </a:cubicBezTo>
                  <a:cubicBezTo>
                    <a:pt x="4579" y="3250"/>
                    <a:pt x="4569" y="3244"/>
                    <a:pt x="4558" y="3239"/>
                  </a:cubicBezTo>
                  <a:cubicBezTo>
                    <a:pt x="4562" y="3255"/>
                    <a:pt x="4565" y="3273"/>
                    <a:pt x="4566" y="3293"/>
                  </a:cubicBezTo>
                  <a:close/>
                  <a:moveTo>
                    <a:pt x="4688" y="3268"/>
                  </a:moveTo>
                  <a:cubicBezTo>
                    <a:pt x="4709" y="3270"/>
                    <a:pt x="4729" y="3270"/>
                    <a:pt x="4750" y="3267"/>
                  </a:cubicBezTo>
                  <a:cubicBezTo>
                    <a:pt x="4750" y="3263"/>
                    <a:pt x="4751" y="3253"/>
                    <a:pt x="4751" y="3253"/>
                  </a:cubicBezTo>
                  <a:lnTo>
                    <a:pt x="4752" y="3241"/>
                  </a:lnTo>
                  <a:lnTo>
                    <a:pt x="4753" y="3224"/>
                  </a:lnTo>
                  <a:cubicBezTo>
                    <a:pt x="4753" y="3211"/>
                    <a:pt x="4752" y="3198"/>
                    <a:pt x="4750" y="3186"/>
                  </a:cubicBezTo>
                  <a:lnTo>
                    <a:pt x="4748" y="3170"/>
                  </a:lnTo>
                  <a:cubicBezTo>
                    <a:pt x="4745" y="3155"/>
                    <a:pt x="4740" y="3140"/>
                    <a:pt x="4735" y="3126"/>
                  </a:cubicBezTo>
                  <a:cubicBezTo>
                    <a:pt x="4731" y="3117"/>
                    <a:pt x="4726" y="3108"/>
                    <a:pt x="4721" y="3099"/>
                  </a:cubicBezTo>
                  <a:cubicBezTo>
                    <a:pt x="4721" y="3099"/>
                    <a:pt x="4715" y="3092"/>
                    <a:pt x="4715" y="3091"/>
                  </a:cubicBezTo>
                  <a:cubicBezTo>
                    <a:pt x="4714" y="3090"/>
                    <a:pt x="4711" y="3090"/>
                    <a:pt x="4711" y="3090"/>
                  </a:cubicBezTo>
                  <a:lnTo>
                    <a:pt x="4690" y="3083"/>
                  </a:lnTo>
                  <a:cubicBezTo>
                    <a:pt x="4629" y="3063"/>
                    <a:pt x="4585" y="3035"/>
                    <a:pt x="4558" y="3016"/>
                  </a:cubicBezTo>
                  <a:cubicBezTo>
                    <a:pt x="4549" y="3018"/>
                    <a:pt x="4539" y="3020"/>
                    <a:pt x="4529" y="3022"/>
                  </a:cubicBezTo>
                  <a:cubicBezTo>
                    <a:pt x="4566" y="3074"/>
                    <a:pt x="4629" y="3161"/>
                    <a:pt x="4654" y="3180"/>
                  </a:cubicBezTo>
                  <a:lnTo>
                    <a:pt x="4656" y="3181"/>
                  </a:lnTo>
                  <a:lnTo>
                    <a:pt x="4648" y="3193"/>
                  </a:lnTo>
                  <a:lnTo>
                    <a:pt x="4646" y="3192"/>
                  </a:lnTo>
                  <a:cubicBezTo>
                    <a:pt x="4641" y="3188"/>
                    <a:pt x="4524" y="3113"/>
                    <a:pt x="4460" y="3022"/>
                  </a:cubicBezTo>
                  <a:cubicBezTo>
                    <a:pt x="4439" y="3020"/>
                    <a:pt x="4418" y="3015"/>
                    <a:pt x="4396" y="3008"/>
                  </a:cubicBezTo>
                  <a:cubicBezTo>
                    <a:pt x="4401" y="3025"/>
                    <a:pt x="4404" y="3047"/>
                    <a:pt x="4404" y="3070"/>
                  </a:cubicBezTo>
                  <a:cubicBezTo>
                    <a:pt x="4426" y="3103"/>
                    <a:pt x="4473" y="3163"/>
                    <a:pt x="4537" y="3208"/>
                  </a:cubicBezTo>
                  <a:lnTo>
                    <a:pt x="4552" y="3218"/>
                  </a:lnTo>
                  <a:cubicBezTo>
                    <a:pt x="4561" y="3224"/>
                    <a:pt x="4571" y="3230"/>
                    <a:pt x="4581" y="3235"/>
                  </a:cubicBezTo>
                  <a:lnTo>
                    <a:pt x="4599" y="3243"/>
                  </a:lnTo>
                  <a:cubicBezTo>
                    <a:pt x="4624" y="3254"/>
                    <a:pt x="4649" y="3262"/>
                    <a:pt x="4675" y="3266"/>
                  </a:cubicBezTo>
                  <a:lnTo>
                    <a:pt x="4688" y="3268"/>
                  </a:lnTo>
                  <a:close/>
                  <a:moveTo>
                    <a:pt x="5530" y="1894"/>
                  </a:moveTo>
                  <a:cubicBezTo>
                    <a:pt x="5336" y="2025"/>
                    <a:pt x="5134" y="2132"/>
                    <a:pt x="5031" y="2185"/>
                  </a:cubicBezTo>
                  <a:cubicBezTo>
                    <a:pt x="5019" y="2204"/>
                    <a:pt x="5005" y="2223"/>
                    <a:pt x="4988" y="2241"/>
                  </a:cubicBezTo>
                  <a:cubicBezTo>
                    <a:pt x="5116" y="2205"/>
                    <a:pt x="5357" y="2126"/>
                    <a:pt x="5576" y="1996"/>
                  </a:cubicBezTo>
                  <a:lnTo>
                    <a:pt x="5577" y="1995"/>
                  </a:lnTo>
                  <a:lnTo>
                    <a:pt x="5585" y="2007"/>
                  </a:lnTo>
                  <a:lnTo>
                    <a:pt x="5583" y="2008"/>
                  </a:lnTo>
                  <a:cubicBezTo>
                    <a:pt x="5580" y="2010"/>
                    <a:pt x="5274" y="2217"/>
                    <a:pt x="5027" y="2307"/>
                  </a:cubicBezTo>
                  <a:cubicBezTo>
                    <a:pt x="5102" y="2321"/>
                    <a:pt x="5144" y="2346"/>
                    <a:pt x="5160" y="2357"/>
                  </a:cubicBezTo>
                  <a:cubicBezTo>
                    <a:pt x="5235" y="2336"/>
                    <a:pt x="5425" y="2273"/>
                    <a:pt x="5592" y="2157"/>
                  </a:cubicBezTo>
                  <a:lnTo>
                    <a:pt x="5610" y="2145"/>
                  </a:lnTo>
                  <a:cubicBezTo>
                    <a:pt x="5730" y="2059"/>
                    <a:pt x="5812" y="1961"/>
                    <a:pt x="5856" y="1854"/>
                  </a:cubicBezTo>
                  <a:cubicBezTo>
                    <a:pt x="5825" y="1850"/>
                    <a:pt x="5696" y="1836"/>
                    <a:pt x="5566" y="1868"/>
                  </a:cubicBezTo>
                  <a:cubicBezTo>
                    <a:pt x="5555" y="1877"/>
                    <a:pt x="5542" y="1886"/>
                    <a:pt x="5530" y="1894"/>
                  </a:cubicBezTo>
                  <a:close/>
                  <a:moveTo>
                    <a:pt x="5008" y="2815"/>
                  </a:moveTo>
                  <a:cubicBezTo>
                    <a:pt x="4993" y="2797"/>
                    <a:pt x="4978" y="2781"/>
                    <a:pt x="4963" y="2768"/>
                  </a:cubicBezTo>
                  <a:lnTo>
                    <a:pt x="4950" y="2757"/>
                  </a:lnTo>
                  <a:cubicBezTo>
                    <a:pt x="4950" y="2757"/>
                    <a:pt x="4938" y="2748"/>
                    <a:pt x="4937" y="2747"/>
                  </a:cubicBezTo>
                  <a:cubicBezTo>
                    <a:pt x="4819" y="2773"/>
                    <a:pt x="4691" y="2754"/>
                    <a:pt x="4641" y="2745"/>
                  </a:cubicBezTo>
                  <a:cubicBezTo>
                    <a:pt x="4633" y="2751"/>
                    <a:pt x="4625" y="2757"/>
                    <a:pt x="4616" y="2762"/>
                  </a:cubicBezTo>
                  <a:cubicBezTo>
                    <a:pt x="4692" y="2786"/>
                    <a:pt x="4824" y="2825"/>
                    <a:pt x="4890" y="2828"/>
                  </a:cubicBezTo>
                  <a:lnTo>
                    <a:pt x="4892" y="2828"/>
                  </a:lnTo>
                  <a:lnTo>
                    <a:pt x="4891" y="2843"/>
                  </a:lnTo>
                  <a:lnTo>
                    <a:pt x="4889" y="2843"/>
                  </a:lnTo>
                  <a:cubicBezTo>
                    <a:pt x="4880" y="2843"/>
                    <a:pt x="4656" y="2846"/>
                    <a:pt x="4539" y="2797"/>
                  </a:cubicBezTo>
                  <a:cubicBezTo>
                    <a:pt x="4523" y="2802"/>
                    <a:pt x="4508" y="2805"/>
                    <a:pt x="4492" y="2808"/>
                  </a:cubicBezTo>
                  <a:cubicBezTo>
                    <a:pt x="4554" y="2854"/>
                    <a:pt x="4676" y="2929"/>
                    <a:pt x="4824" y="2926"/>
                  </a:cubicBezTo>
                  <a:cubicBezTo>
                    <a:pt x="4833" y="2926"/>
                    <a:pt x="4842" y="2926"/>
                    <a:pt x="4851" y="2925"/>
                  </a:cubicBezTo>
                  <a:lnTo>
                    <a:pt x="4866" y="2923"/>
                  </a:lnTo>
                  <a:cubicBezTo>
                    <a:pt x="4866" y="2923"/>
                    <a:pt x="4867" y="2923"/>
                    <a:pt x="4867" y="2923"/>
                  </a:cubicBezTo>
                  <a:cubicBezTo>
                    <a:pt x="4916" y="2917"/>
                    <a:pt x="4964" y="2903"/>
                    <a:pt x="5010" y="2879"/>
                  </a:cubicBezTo>
                  <a:lnTo>
                    <a:pt x="5029" y="2869"/>
                  </a:lnTo>
                  <a:cubicBezTo>
                    <a:pt x="5029" y="2869"/>
                    <a:pt x="5040" y="2863"/>
                    <a:pt x="5043" y="2861"/>
                  </a:cubicBezTo>
                  <a:cubicBezTo>
                    <a:pt x="5039" y="2855"/>
                    <a:pt x="5029" y="2842"/>
                    <a:pt x="5017" y="2826"/>
                  </a:cubicBezTo>
                  <a:lnTo>
                    <a:pt x="5008" y="2815"/>
                  </a:lnTo>
                  <a:close/>
                  <a:moveTo>
                    <a:pt x="5475" y="2351"/>
                  </a:moveTo>
                  <a:cubicBezTo>
                    <a:pt x="5338" y="2388"/>
                    <a:pt x="5176" y="2425"/>
                    <a:pt x="5086" y="2444"/>
                  </a:cubicBezTo>
                  <a:cubicBezTo>
                    <a:pt x="5061" y="2464"/>
                    <a:pt x="5033" y="2482"/>
                    <a:pt x="5005" y="2498"/>
                  </a:cubicBezTo>
                  <a:cubicBezTo>
                    <a:pt x="5161" y="2462"/>
                    <a:pt x="5339" y="2401"/>
                    <a:pt x="5475" y="2351"/>
                  </a:cubicBezTo>
                  <a:close/>
                  <a:moveTo>
                    <a:pt x="4469" y="2810"/>
                  </a:moveTo>
                  <a:cubicBezTo>
                    <a:pt x="4469" y="2810"/>
                    <a:pt x="4467" y="2811"/>
                    <a:pt x="4467" y="2811"/>
                  </a:cubicBezTo>
                  <a:cubicBezTo>
                    <a:pt x="4471" y="2812"/>
                    <a:pt x="4475" y="2814"/>
                    <a:pt x="4479" y="2816"/>
                  </a:cubicBezTo>
                  <a:cubicBezTo>
                    <a:pt x="4477" y="2814"/>
                    <a:pt x="4474" y="2812"/>
                    <a:pt x="4472" y="2810"/>
                  </a:cubicBezTo>
                  <a:cubicBezTo>
                    <a:pt x="4471" y="2810"/>
                    <a:pt x="4469" y="2811"/>
                    <a:pt x="4469" y="2810"/>
                  </a:cubicBezTo>
                  <a:close/>
                  <a:moveTo>
                    <a:pt x="5150" y="2368"/>
                  </a:moveTo>
                  <a:cubicBezTo>
                    <a:pt x="5148" y="2367"/>
                    <a:pt x="5146" y="2365"/>
                    <a:pt x="5146" y="2365"/>
                  </a:cubicBezTo>
                  <a:cubicBezTo>
                    <a:pt x="5124" y="2352"/>
                    <a:pt x="5077" y="2328"/>
                    <a:pt x="4999" y="2317"/>
                  </a:cubicBezTo>
                  <a:lnTo>
                    <a:pt x="4975" y="2314"/>
                  </a:lnTo>
                  <a:cubicBezTo>
                    <a:pt x="4954" y="2311"/>
                    <a:pt x="4932" y="2310"/>
                    <a:pt x="4911" y="2310"/>
                  </a:cubicBezTo>
                  <a:cubicBezTo>
                    <a:pt x="4804" y="2387"/>
                    <a:pt x="4679" y="2423"/>
                    <a:pt x="4651" y="2430"/>
                  </a:cubicBezTo>
                  <a:cubicBezTo>
                    <a:pt x="4651" y="2436"/>
                    <a:pt x="4650" y="2444"/>
                    <a:pt x="4647" y="2453"/>
                  </a:cubicBezTo>
                  <a:cubicBezTo>
                    <a:pt x="4774" y="2448"/>
                    <a:pt x="4974" y="2401"/>
                    <a:pt x="4976" y="2401"/>
                  </a:cubicBezTo>
                  <a:lnTo>
                    <a:pt x="4977" y="2400"/>
                  </a:lnTo>
                  <a:lnTo>
                    <a:pt x="4982" y="2413"/>
                  </a:lnTo>
                  <a:lnTo>
                    <a:pt x="4981" y="2414"/>
                  </a:lnTo>
                  <a:cubicBezTo>
                    <a:pt x="4848" y="2488"/>
                    <a:pt x="4685" y="2512"/>
                    <a:pt x="4620" y="2518"/>
                  </a:cubicBezTo>
                  <a:cubicBezTo>
                    <a:pt x="4603" y="2545"/>
                    <a:pt x="4579" y="2568"/>
                    <a:pt x="4550" y="2587"/>
                  </a:cubicBezTo>
                  <a:cubicBezTo>
                    <a:pt x="4620" y="2591"/>
                    <a:pt x="4754" y="2589"/>
                    <a:pt x="4896" y="2534"/>
                  </a:cubicBezTo>
                  <a:cubicBezTo>
                    <a:pt x="4896" y="2534"/>
                    <a:pt x="4914" y="2527"/>
                    <a:pt x="4914" y="2527"/>
                  </a:cubicBezTo>
                  <a:lnTo>
                    <a:pt x="4915" y="2527"/>
                  </a:lnTo>
                  <a:cubicBezTo>
                    <a:pt x="4915" y="2527"/>
                    <a:pt x="4916" y="2526"/>
                    <a:pt x="4916" y="2526"/>
                  </a:cubicBezTo>
                  <a:cubicBezTo>
                    <a:pt x="4928" y="2521"/>
                    <a:pt x="4940" y="2516"/>
                    <a:pt x="4953" y="2510"/>
                  </a:cubicBezTo>
                  <a:cubicBezTo>
                    <a:pt x="4990" y="2492"/>
                    <a:pt x="5026" y="2470"/>
                    <a:pt x="5059" y="2446"/>
                  </a:cubicBezTo>
                  <a:lnTo>
                    <a:pt x="5079" y="2432"/>
                  </a:lnTo>
                  <a:cubicBezTo>
                    <a:pt x="5102" y="2413"/>
                    <a:pt x="5125" y="2394"/>
                    <a:pt x="5146" y="2372"/>
                  </a:cubicBezTo>
                  <a:cubicBezTo>
                    <a:pt x="5146" y="2372"/>
                    <a:pt x="5149" y="2369"/>
                    <a:pt x="5150" y="2368"/>
                  </a:cubicBezTo>
                  <a:close/>
                  <a:moveTo>
                    <a:pt x="5361" y="2855"/>
                  </a:moveTo>
                  <a:cubicBezTo>
                    <a:pt x="5237" y="2848"/>
                    <a:pt x="5099" y="2835"/>
                    <a:pt x="5037" y="2829"/>
                  </a:cubicBezTo>
                  <a:cubicBezTo>
                    <a:pt x="5050" y="2846"/>
                    <a:pt x="5058" y="2858"/>
                    <a:pt x="5059" y="2859"/>
                  </a:cubicBezTo>
                  <a:lnTo>
                    <a:pt x="5063" y="2865"/>
                  </a:lnTo>
                  <a:cubicBezTo>
                    <a:pt x="5063" y="2865"/>
                    <a:pt x="5060" y="2867"/>
                    <a:pt x="5058" y="2868"/>
                  </a:cubicBezTo>
                  <a:cubicBezTo>
                    <a:pt x="5156" y="2866"/>
                    <a:pt x="5271" y="2860"/>
                    <a:pt x="5361" y="2855"/>
                  </a:cubicBezTo>
                  <a:close/>
                  <a:moveTo>
                    <a:pt x="4389" y="3179"/>
                  </a:moveTo>
                  <a:lnTo>
                    <a:pt x="4384" y="3180"/>
                  </a:lnTo>
                  <a:cubicBezTo>
                    <a:pt x="4384" y="3180"/>
                    <a:pt x="4378" y="3181"/>
                    <a:pt x="4368" y="3181"/>
                  </a:cubicBezTo>
                  <a:cubicBezTo>
                    <a:pt x="4388" y="3209"/>
                    <a:pt x="4417" y="3239"/>
                    <a:pt x="4441" y="3263"/>
                  </a:cubicBezTo>
                  <a:cubicBezTo>
                    <a:pt x="4423" y="3232"/>
                    <a:pt x="4405" y="3195"/>
                    <a:pt x="4392" y="3167"/>
                  </a:cubicBezTo>
                  <a:cubicBezTo>
                    <a:pt x="4391" y="3171"/>
                    <a:pt x="4390" y="3175"/>
                    <a:pt x="4390" y="3175"/>
                  </a:cubicBezTo>
                  <a:lnTo>
                    <a:pt x="4389" y="3179"/>
                  </a:lnTo>
                  <a:close/>
                  <a:moveTo>
                    <a:pt x="5069" y="2611"/>
                  </a:moveTo>
                  <a:cubicBezTo>
                    <a:pt x="5052" y="2598"/>
                    <a:pt x="5035" y="2587"/>
                    <a:pt x="5017" y="2577"/>
                  </a:cubicBezTo>
                  <a:lnTo>
                    <a:pt x="4999" y="2568"/>
                  </a:lnTo>
                  <a:cubicBezTo>
                    <a:pt x="4971" y="2554"/>
                    <a:pt x="4944" y="2545"/>
                    <a:pt x="4919" y="2541"/>
                  </a:cubicBezTo>
                  <a:cubicBezTo>
                    <a:pt x="4751" y="2610"/>
                    <a:pt x="4590" y="2605"/>
                    <a:pt x="4528" y="2599"/>
                  </a:cubicBezTo>
                  <a:cubicBezTo>
                    <a:pt x="4518" y="2605"/>
                    <a:pt x="4506" y="2610"/>
                    <a:pt x="4494" y="2615"/>
                  </a:cubicBezTo>
                  <a:cubicBezTo>
                    <a:pt x="4529" y="2614"/>
                    <a:pt x="4575" y="2618"/>
                    <a:pt x="4612" y="2634"/>
                  </a:cubicBezTo>
                  <a:cubicBezTo>
                    <a:pt x="4701" y="2627"/>
                    <a:pt x="4914" y="2613"/>
                    <a:pt x="4970" y="2617"/>
                  </a:cubicBezTo>
                  <a:lnTo>
                    <a:pt x="4972" y="2617"/>
                  </a:lnTo>
                  <a:lnTo>
                    <a:pt x="4973" y="2629"/>
                  </a:lnTo>
                  <a:lnTo>
                    <a:pt x="4973" y="2631"/>
                  </a:lnTo>
                  <a:lnTo>
                    <a:pt x="4971" y="2631"/>
                  </a:lnTo>
                  <a:cubicBezTo>
                    <a:pt x="4951" y="2635"/>
                    <a:pt x="4772" y="2673"/>
                    <a:pt x="4668" y="2688"/>
                  </a:cubicBezTo>
                  <a:cubicBezTo>
                    <a:pt x="4671" y="2694"/>
                    <a:pt x="4673" y="2701"/>
                    <a:pt x="4674" y="2708"/>
                  </a:cubicBezTo>
                  <a:lnTo>
                    <a:pt x="4675" y="2711"/>
                  </a:lnTo>
                  <a:lnTo>
                    <a:pt x="4673" y="2714"/>
                  </a:lnTo>
                  <a:cubicBezTo>
                    <a:pt x="4673" y="2714"/>
                    <a:pt x="4667" y="2722"/>
                    <a:pt x="4655" y="2733"/>
                  </a:cubicBezTo>
                  <a:cubicBezTo>
                    <a:pt x="4713" y="2743"/>
                    <a:pt x="4821" y="2756"/>
                    <a:pt x="4925" y="2735"/>
                  </a:cubicBezTo>
                  <a:lnTo>
                    <a:pt x="4939" y="2732"/>
                  </a:lnTo>
                  <a:cubicBezTo>
                    <a:pt x="4996" y="2718"/>
                    <a:pt x="5043" y="2695"/>
                    <a:pt x="5080" y="2663"/>
                  </a:cubicBezTo>
                  <a:lnTo>
                    <a:pt x="5092" y="2651"/>
                  </a:lnTo>
                  <a:cubicBezTo>
                    <a:pt x="5092" y="2651"/>
                    <a:pt x="5101" y="2642"/>
                    <a:pt x="5103" y="2639"/>
                  </a:cubicBezTo>
                  <a:cubicBezTo>
                    <a:pt x="5099" y="2636"/>
                    <a:pt x="5092" y="2629"/>
                    <a:pt x="5081" y="2620"/>
                  </a:cubicBezTo>
                  <a:lnTo>
                    <a:pt x="5069" y="2611"/>
                  </a:lnTo>
                  <a:close/>
                  <a:moveTo>
                    <a:pt x="5115" y="2648"/>
                  </a:moveTo>
                  <a:cubicBezTo>
                    <a:pt x="5224" y="2633"/>
                    <a:pt x="5391" y="2608"/>
                    <a:pt x="5502" y="2591"/>
                  </a:cubicBezTo>
                  <a:cubicBezTo>
                    <a:pt x="5371" y="2598"/>
                    <a:pt x="5185" y="2612"/>
                    <a:pt x="5102" y="2619"/>
                  </a:cubicBezTo>
                  <a:cubicBezTo>
                    <a:pt x="5112" y="2628"/>
                    <a:pt x="5118" y="2633"/>
                    <a:pt x="5118" y="2634"/>
                  </a:cubicBezTo>
                  <a:lnTo>
                    <a:pt x="5123" y="2639"/>
                  </a:lnTo>
                  <a:lnTo>
                    <a:pt x="5119" y="2644"/>
                  </a:lnTo>
                  <a:cubicBezTo>
                    <a:pt x="5119" y="2644"/>
                    <a:pt x="5117" y="2646"/>
                    <a:pt x="5115" y="2648"/>
                  </a:cubicBezTo>
                  <a:close/>
                  <a:moveTo>
                    <a:pt x="4969" y="2261"/>
                  </a:moveTo>
                  <a:cubicBezTo>
                    <a:pt x="4957" y="2274"/>
                    <a:pt x="4943" y="2285"/>
                    <a:pt x="4929" y="2297"/>
                  </a:cubicBezTo>
                  <a:cubicBezTo>
                    <a:pt x="4953" y="2297"/>
                    <a:pt x="4976" y="2299"/>
                    <a:pt x="4998" y="2302"/>
                  </a:cubicBezTo>
                  <a:cubicBezTo>
                    <a:pt x="5136" y="2255"/>
                    <a:pt x="5296" y="2169"/>
                    <a:pt x="5416" y="2096"/>
                  </a:cubicBezTo>
                  <a:cubicBezTo>
                    <a:pt x="5234" y="2183"/>
                    <a:pt x="5060" y="2237"/>
                    <a:pt x="4969" y="2261"/>
                  </a:cubicBezTo>
                  <a:close/>
                  <a:moveTo>
                    <a:pt x="5066" y="2087"/>
                  </a:moveTo>
                  <a:cubicBezTo>
                    <a:pt x="5147" y="2027"/>
                    <a:pt x="5263" y="1926"/>
                    <a:pt x="5356" y="1841"/>
                  </a:cubicBezTo>
                  <a:cubicBezTo>
                    <a:pt x="5241" y="1927"/>
                    <a:pt x="5093" y="2030"/>
                    <a:pt x="5028" y="2076"/>
                  </a:cubicBezTo>
                  <a:cubicBezTo>
                    <a:pt x="5050" y="2080"/>
                    <a:pt x="5062" y="2085"/>
                    <a:pt x="5063" y="2086"/>
                  </a:cubicBezTo>
                  <a:cubicBezTo>
                    <a:pt x="5063" y="2086"/>
                    <a:pt x="5065" y="2087"/>
                    <a:pt x="5066" y="2087"/>
                  </a:cubicBezTo>
                  <a:close/>
                  <a:moveTo>
                    <a:pt x="4914" y="1860"/>
                  </a:moveTo>
                  <a:cubicBezTo>
                    <a:pt x="4913" y="1880"/>
                    <a:pt x="4910" y="1900"/>
                    <a:pt x="4906" y="1919"/>
                  </a:cubicBezTo>
                  <a:cubicBezTo>
                    <a:pt x="5093" y="1779"/>
                    <a:pt x="5210" y="1607"/>
                    <a:pt x="5268" y="1503"/>
                  </a:cubicBezTo>
                  <a:cubicBezTo>
                    <a:pt x="5161" y="1638"/>
                    <a:pt x="4973" y="1809"/>
                    <a:pt x="4914" y="1860"/>
                  </a:cubicBezTo>
                  <a:close/>
                  <a:moveTo>
                    <a:pt x="4915" y="1841"/>
                  </a:moveTo>
                  <a:lnTo>
                    <a:pt x="4915" y="1841"/>
                  </a:lnTo>
                  <a:cubicBezTo>
                    <a:pt x="4998" y="1766"/>
                    <a:pt x="5257" y="1528"/>
                    <a:pt x="5319" y="1404"/>
                  </a:cubicBezTo>
                  <a:lnTo>
                    <a:pt x="5319" y="1403"/>
                  </a:lnTo>
                  <a:lnTo>
                    <a:pt x="5332" y="1408"/>
                  </a:lnTo>
                  <a:lnTo>
                    <a:pt x="5331" y="1410"/>
                  </a:lnTo>
                  <a:cubicBezTo>
                    <a:pt x="5330" y="1413"/>
                    <a:pt x="5204" y="1721"/>
                    <a:pt x="4901" y="1941"/>
                  </a:cubicBezTo>
                  <a:cubicBezTo>
                    <a:pt x="4891" y="1980"/>
                    <a:pt x="4874" y="2020"/>
                    <a:pt x="4852" y="2058"/>
                  </a:cubicBezTo>
                  <a:cubicBezTo>
                    <a:pt x="4920" y="2018"/>
                    <a:pt x="5081" y="1916"/>
                    <a:pt x="5237" y="1762"/>
                  </a:cubicBezTo>
                  <a:lnTo>
                    <a:pt x="5263" y="1736"/>
                  </a:lnTo>
                  <a:cubicBezTo>
                    <a:pt x="5322" y="1675"/>
                    <a:pt x="5375" y="1613"/>
                    <a:pt x="5420" y="1550"/>
                  </a:cubicBezTo>
                  <a:cubicBezTo>
                    <a:pt x="5487" y="1454"/>
                    <a:pt x="5521" y="1356"/>
                    <a:pt x="5521" y="1256"/>
                  </a:cubicBezTo>
                  <a:cubicBezTo>
                    <a:pt x="5521" y="1099"/>
                    <a:pt x="5438" y="987"/>
                    <a:pt x="5409" y="952"/>
                  </a:cubicBezTo>
                  <a:cubicBezTo>
                    <a:pt x="5339" y="1257"/>
                    <a:pt x="4999" y="1615"/>
                    <a:pt x="4895" y="1720"/>
                  </a:cubicBezTo>
                  <a:cubicBezTo>
                    <a:pt x="4904" y="1747"/>
                    <a:pt x="4915" y="1789"/>
                    <a:pt x="4915" y="1841"/>
                  </a:cubicBezTo>
                  <a:close/>
                  <a:moveTo>
                    <a:pt x="4837" y="2083"/>
                  </a:moveTo>
                  <a:cubicBezTo>
                    <a:pt x="4837" y="2083"/>
                    <a:pt x="4835" y="2086"/>
                    <a:pt x="4833" y="2089"/>
                  </a:cubicBezTo>
                  <a:cubicBezTo>
                    <a:pt x="4911" y="2068"/>
                    <a:pt x="4971" y="2069"/>
                    <a:pt x="5007" y="2073"/>
                  </a:cubicBezTo>
                  <a:cubicBezTo>
                    <a:pt x="5101" y="2008"/>
                    <a:pt x="5410" y="1791"/>
                    <a:pt x="5485" y="1723"/>
                  </a:cubicBezTo>
                  <a:lnTo>
                    <a:pt x="5495" y="1713"/>
                  </a:lnTo>
                  <a:lnTo>
                    <a:pt x="5504" y="1722"/>
                  </a:lnTo>
                  <a:lnTo>
                    <a:pt x="5505" y="1723"/>
                  </a:lnTo>
                  <a:cubicBezTo>
                    <a:pt x="5505" y="1723"/>
                    <a:pt x="5503" y="1725"/>
                    <a:pt x="5503" y="1725"/>
                  </a:cubicBezTo>
                  <a:cubicBezTo>
                    <a:pt x="5503" y="1725"/>
                    <a:pt x="5495" y="1733"/>
                    <a:pt x="5495" y="1733"/>
                  </a:cubicBezTo>
                  <a:cubicBezTo>
                    <a:pt x="5447" y="1778"/>
                    <a:pt x="5199" y="2009"/>
                    <a:pt x="5064" y="2106"/>
                  </a:cubicBezTo>
                  <a:cubicBezTo>
                    <a:pt x="5059" y="2126"/>
                    <a:pt x="5051" y="2145"/>
                    <a:pt x="5042" y="2163"/>
                  </a:cubicBezTo>
                  <a:cubicBezTo>
                    <a:pt x="5144" y="2111"/>
                    <a:pt x="5337" y="2007"/>
                    <a:pt x="5522" y="1883"/>
                  </a:cubicBezTo>
                  <a:lnTo>
                    <a:pt x="5538" y="1871"/>
                  </a:lnTo>
                  <a:lnTo>
                    <a:pt x="5559" y="1855"/>
                  </a:lnTo>
                  <a:cubicBezTo>
                    <a:pt x="5692" y="1747"/>
                    <a:pt x="5720" y="1602"/>
                    <a:pt x="5720" y="1499"/>
                  </a:cubicBezTo>
                  <a:cubicBezTo>
                    <a:pt x="5720" y="1435"/>
                    <a:pt x="5709" y="1385"/>
                    <a:pt x="5704" y="1364"/>
                  </a:cubicBezTo>
                  <a:cubicBezTo>
                    <a:pt x="5653" y="1417"/>
                    <a:pt x="5425" y="1654"/>
                    <a:pt x="5272" y="1747"/>
                  </a:cubicBezTo>
                  <a:cubicBezTo>
                    <a:pt x="5089" y="1934"/>
                    <a:pt x="4893" y="2051"/>
                    <a:pt x="4837" y="2083"/>
                  </a:cubicBezTo>
                  <a:close/>
                  <a:moveTo>
                    <a:pt x="4629" y="2503"/>
                  </a:moveTo>
                  <a:cubicBezTo>
                    <a:pt x="4682" y="2497"/>
                    <a:pt x="4808" y="2478"/>
                    <a:pt x="4922" y="2427"/>
                  </a:cubicBezTo>
                  <a:cubicBezTo>
                    <a:pt x="4848" y="2442"/>
                    <a:pt x="4729" y="2465"/>
                    <a:pt x="4643" y="2468"/>
                  </a:cubicBezTo>
                  <a:cubicBezTo>
                    <a:pt x="4640" y="2480"/>
                    <a:pt x="4635" y="2492"/>
                    <a:pt x="4629" y="2503"/>
                  </a:cubicBezTo>
                  <a:close/>
                  <a:moveTo>
                    <a:pt x="1685" y="4074"/>
                  </a:moveTo>
                  <a:cubicBezTo>
                    <a:pt x="1681" y="4087"/>
                    <a:pt x="1679" y="4104"/>
                    <a:pt x="1679" y="4121"/>
                  </a:cubicBezTo>
                  <a:cubicBezTo>
                    <a:pt x="1679" y="4137"/>
                    <a:pt x="1682" y="4193"/>
                    <a:pt x="1718" y="4206"/>
                  </a:cubicBezTo>
                  <a:lnTo>
                    <a:pt x="1724" y="4207"/>
                  </a:lnTo>
                  <a:lnTo>
                    <a:pt x="1726" y="4208"/>
                  </a:lnTo>
                  <a:lnTo>
                    <a:pt x="1728" y="4209"/>
                  </a:lnTo>
                  <a:lnTo>
                    <a:pt x="1732" y="4210"/>
                  </a:lnTo>
                  <a:cubicBezTo>
                    <a:pt x="1768" y="4219"/>
                    <a:pt x="1820" y="4225"/>
                    <a:pt x="1850" y="4228"/>
                  </a:cubicBezTo>
                  <a:lnTo>
                    <a:pt x="1879" y="4232"/>
                  </a:lnTo>
                  <a:cubicBezTo>
                    <a:pt x="1895" y="4235"/>
                    <a:pt x="1934" y="4239"/>
                    <a:pt x="1950" y="4230"/>
                  </a:cubicBezTo>
                  <a:cubicBezTo>
                    <a:pt x="1950" y="4230"/>
                    <a:pt x="1952" y="4228"/>
                    <a:pt x="1952" y="4228"/>
                  </a:cubicBezTo>
                  <a:lnTo>
                    <a:pt x="1953" y="4227"/>
                  </a:lnTo>
                  <a:cubicBezTo>
                    <a:pt x="1953" y="4227"/>
                    <a:pt x="1953" y="4227"/>
                    <a:pt x="1953" y="4227"/>
                  </a:cubicBezTo>
                  <a:lnTo>
                    <a:pt x="1956" y="4223"/>
                  </a:lnTo>
                  <a:cubicBezTo>
                    <a:pt x="1961" y="4214"/>
                    <a:pt x="1962" y="4200"/>
                    <a:pt x="1959" y="4190"/>
                  </a:cubicBezTo>
                  <a:cubicBezTo>
                    <a:pt x="1958" y="4187"/>
                    <a:pt x="1956" y="4183"/>
                    <a:pt x="1954" y="4183"/>
                  </a:cubicBezTo>
                  <a:cubicBezTo>
                    <a:pt x="1933" y="4183"/>
                    <a:pt x="1899" y="4164"/>
                    <a:pt x="1899" y="4141"/>
                  </a:cubicBezTo>
                  <a:cubicBezTo>
                    <a:pt x="1899" y="4134"/>
                    <a:pt x="1904" y="4124"/>
                    <a:pt x="1909" y="4113"/>
                  </a:cubicBezTo>
                  <a:cubicBezTo>
                    <a:pt x="1920" y="4086"/>
                    <a:pt x="1928" y="4065"/>
                    <a:pt x="1913" y="4056"/>
                  </a:cubicBezTo>
                  <a:cubicBezTo>
                    <a:pt x="1896" y="4047"/>
                    <a:pt x="1873" y="4056"/>
                    <a:pt x="1863" y="4061"/>
                  </a:cubicBezTo>
                  <a:cubicBezTo>
                    <a:pt x="1863" y="4061"/>
                    <a:pt x="1853" y="4067"/>
                    <a:pt x="1853" y="4067"/>
                  </a:cubicBezTo>
                  <a:cubicBezTo>
                    <a:pt x="1838" y="4077"/>
                    <a:pt x="1831" y="4089"/>
                    <a:pt x="1831" y="4089"/>
                  </a:cubicBezTo>
                  <a:lnTo>
                    <a:pt x="1830" y="4090"/>
                  </a:lnTo>
                  <a:lnTo>
                    <a:pt x="1819" y="4087"/>
                  </a:lnTo>
                  <a:lnTo>
                    <a:pt x="1817" y="4086"/>
                  </a:lnTo>
                  <a:lnTo>
                    <a:pt x="1819" y="4083"/>
                  </a:lnTo>
                  <a:lnTo>
                    <a:pt x="1819" y="4082"/>
                  </a:lnTo>
                  <a:lnTo>
                    <a:pt x="1819" y="4082"/>
                  </a:lnTo>
                  <a:lnTo>
                    <a:pt x="1819" y="4082"/>
                  </a:lnTo>
                  <a:cubicBezTo>
                    <a:pt x="1819" y="4082"/>
                    <a:pt x="1819" y="4081"/>
                    <a:pt x="1819" y="4081"/>
                  </a:cubicBezTo>
                  <a:cubicBezTo>
                    <a:pt x="1823" y="4072"/>
                    <a:pt x="1833" y="4062"/>
                    <a:pt x="1848" y="4053"/>
                  </a:cubicBezTo>
                  <a:lnTo>
                    <a:pt x="1857" y="4048"/>
                  </a:lnTo>
                  <a:lnTo>
                    <a:pt x="1858" y="4048"/>
                  </a:lnTo>
                  <a:cubicBezTo>
                    <a:pt x="1863" y="4045"/>
                    <a:pt x="1870" y="4043"/>
                    <a:pt x="1876" y="4041"/>
                  </a:cubicBezTo>
                  <a:lnTo>
                    <a:pt x="1878" y="4041"/>
                  </a:lnTo>
                  <a:cubicBezTo>
                    <a:pt x="1889" y="4038"/>
                    <a:pt x="1899" y="4037"/>
                    <a:pt x="1910" y="4038"/>
                  </a:cubicBezTo>
                  <a:cubicBezTo>
                    <a:pt x="1911" y="4038"/>
                    <a:pt x="1917" y="4035"/>
                    <a:pt x="1920" y="4035"/>
                  </a:cubicBezTo>
                  <a:cubicBezTo>
                    <a:pt x="1917" y="4025"/>
                    <a:pt x="1905" y="3979"/>
                    <a:pt x="1905" y="3979"/>
                  </a:cubicBezTo>
                  <a:cubicBezTo>
                    <a:pt x="1905" y="3979"/>
                    <a:pt x="1895" y="3939"/>
                    <a:pt x="1894" y="3933"/>
                  </a:cubicBezTo>
                  <a:cubicBezTo>
                    <a:pt x="1867" y="3958"/>
                    <a:pt x="1831" y="3988"/>
                    <a:pt x="1814" y="3992"/>
                  </a:cubicBezTo>
                  <a:cubicBezTo>
                    <a:pt x="1788" y="3997"/>
                    <a:pt x="1695" y="4042"/>
                    <a:pt x="1685" y="4074"/>
                  </a:cubicBezTo>
                  <a:close/>
                  <a:moveTo>
                    <a:pt x="1749" y="4384"/>
                  </a:moveTo>
                  <a:cubicBezTo>
                    <a:pt x="1749" y="4384"/>
                    <a:pt x="1757" y="4386"/>
                    <a:pt x="1771" y="4382"/>
                  </a:cubicBezTo>
                  <a:lnTo>
                    <a:pt x="1776" y="4380"/>
                  </a:lnTo>
                  <a:lnTo>
                    <a:pt x="1782" y="4378"/>
                  </a:lnTo>
                  <a:lnTo>
                    <a:pt x="1783" y="4378"/>
                  </a:lnTo>
                  <a:lnTo>
                    <a:pt x="1785" y="4377"/>
                  </a:lnTo>
                  <a:cubicBezTo>
                    <a:pt x="1806" y="4368"/>
                    <a:pt x="1842" y="4371"/>
                    <a:pt x="1865" y="4374"/>
                  </a:cubicBezTo>
                  <a:lnTo>
                    <a:pt x="1881" y="4375"/>
                  </a:lnTo>
                  <a:lnTo>
                    <a:pt x="1895" y="4377"/>
                  </a:lnTo>
                  <a:cubicBezTo>
                    <a:pt x="1920" y="4381"/>
                    <a:pt x="1971" y="4390"/>
                    <a:pt x="1997" y="4372"/>
                  </a:cubicBezTo>
                  <a:cubicBezTo>
                    <a:pt x="2001" y="4368"/>
                    <a:pt x="2005" y="4364"/>
                    <a:pt x="2007" y="4359"/>
                  </a:cubicBezTo>
                  <a:lnTo>
                    <a:pt x="2009" y="4354"/>
                  </a:lnTo>
                  <a:cubicBezTo>
                    <a:pt x="2009" y="4354"/>
                    <a:pt x="2010" y="4350"/>
                    <a:pt x="2010" y="4349"/>
                  </a:cubicBezTo>
                  <a:cubicBezTo>
                    <a:pt x="2010" y="4349"/>
                    <a:pt x="2010" y="4349"/>
                    <a:pt x="2010" y="4348"/>
                  </a:cubicBezTo>
                  <a:cubicBezTo>
                    <a:pt x="2008" y="4348"/>
                    <a:pt x="2003" y="4347"/>
                    <a:pt x="1992" y="4348"/>
                  </a:cubicBezTo>
                  <a:cubicBezTo>
                    <a:pt x="1973" y="4349"/>
                    <a:pt x="1954" y="4336"/>
                    <a:pt x="1942" y="4324"/>
                  </a:cubicBezTo>
                  <a:cubicBezTo>
                    <a:pt x="1932" y="4312"/>
                    <a:pt x="1926" y="4300"/>
                    <a:pt x="1926" y="4290"/>
                  </a:cubicBezTo>
                  <a:cubicBezTo>
                    <a:pt x="1926" y="4288"/>
                    <a:pt x="1927" y="4287"/>
                    <a:pt x="1927" y="4285"/>
                  </a:cubicBezTo>
                  <a:cubicBezTo>
                    <a:pt x="1928" y="4278"/>
                    <a:pt x="1933" y="4270"/>
                    <a:pt x="1938" y="4262"/>
                  </a:cubicBezTo>
                  <a:cubicBezTo>
                    <a:pt x="1942" y="4256"/>
                    <a:pt x="1945" y="4250"/>
                    <a:pt x="1947" y="4246"/>
                  </a:cubicBezTo>
                  <a:cubicBezTo>
                    <a:pt x="1925" y="4252"/>
                    <a:pt x="1891" y="4249"/>
                    <a:pt x="1876" y="4246"/>
                  </a:cubicBezTo>
                  <a:lnTo>
                    <a:pt x="1849" y="4242"/>
                  </a:lnTo>
                  <a:cubicBezTo>
                    <a:pt x="1815" y="4239"/>
                    <a:pt x="1760" y="4232"/>
                    <a:pt x="1722" y="4222"/>
                  </a:cubicBezTo>
                  <a:cubicBezTo>
                    <a:pt x="1707" y="4234"/>
                    <a:pt x="1682" y="4258"/>
                    <a:pt x="1680" y="4281"/>
                  </a:cubicBezTo>
                  <a:cubicBezTo>
                    <a:pt x="1680" y="4284"/>
                    <a:pt x="1680" y="4287"/>
                    <a:pt x="1680" y="4290"/>
                  </a:cubicBezTo>
                  <a:cubicBezTo>
                    <a:pt x="1680" y="4327"/>
                    <a:pt x="1703" y="4371"/>
                    <a:pt x="1749" y="4384"/>
                  </a:cubicBezTo>
                  <a:close/>
                  <a:moveTo>
                    <a:pt x="1794" y="4484"/>
                  </a:moveTo>
                  <a:cubicBezTo>
                    <a:pt x="1831" y="4512"/>
                    <a:pt x="1903" y="4539"/>
                    <a:pt x="1985" y="4526"/>
                  </a:cubicBezTo>
                  <a:lnTo>
                    <a:pt x="1986" y="4526"/>
                  </a:lnTo>
                  <a:lnTo>
                    <a:pt x="1987" y="4526"/>
                  </a:lnTo>
                  <a:cubicBezTo>
                    <a:pt x="2033" y="4532"/>
                    <a:pt x="2077" y="4533"/>
                    <a:pt x="2083" y="4528"/>
                  </a:cubicBezTo>
                  <a:cubicBezTo>
                    <a:pt x="2088" y="4523"/>
                    <a:pt x="2090" y="4516"/>
                    <a:pt x="2090" y="4509"/>
                  </a:cubicBezTo>
                  <a:cubicBezTo>
                    <a:pt x="2090" y="4502"/>
                    <a:pt x="2088" y="4495"/>
                    <a:pt x="2085" y="4491"/>
                  </a:cubicBezTo>
                  <a:cubicBezTo>
                    <a:pt x="2083" y="4488"/>
                    <a:pt x="2074" y="4483"/>
                    <a:pt x="2066" y="4479"/>
                  </a:cubicBezTo>
                  <a:cubicBezTo>
                    <a:pt x="2051" y="4472"/>
                    <a:pt x="2034" y="4464"/>
                    <a:pt x="2028" y="4451"/>
                  </a:cubicBezTo>
                  <a:cubicBezTo>
                    <a:pt x="2025" y="4445"/>
                    <a:pt x="2024" y="4438"/>
                    <a:pt x="2024" y="4430"/>
                  </a:cubicBezTo>
                  <a:cubicBezTo>
                    <a:pt x="2024" y="4416"/>
                    <a:pt x="2028" y="4402"/>
                    <a:pt x="2030" y="4395"/>
                  </a:cubicBezTo>
                  <a:lnTo>
                    <a:pt x="2031" y="4393"/>
                  </a:lnTo>
                  <a:cubicBezTo>
                    <a:pt x="2031" y="4393"/>
                    <a:pt x="2031" y="4392"/>
                    <a:pt x="2031" y="4392"/>
                  </a:cubicBezTo>
                  <a:cubicBezTo>
                    <a:pt x="2031" y="4388"/>
                    <a:pt x="2029" y="4378"/>
                    <a:pt x="2023" y="4370"/>
                  </a:cubicBezTo>
                  <a:cubicBezTo>
                    <a:pt x="2022" y="4369"/>
                    <a:pt x="2020" y="4368"/>
                    <a:pt x="2019" y="4366"/>
                  </a:cubicBezTo>
                  <a:cubicBezTo>
                    <a:pt x="2016" y="4373"/>
                    <a:pt x="2011" y="4379"/>
                    <a:pt x="2005" y="4383"/>
                  </a:cubicBezTo>
                  <a:cubicBezTo>
                    <a:pt x="1975" y="4405"/>
                    <a:pt x="1919" y="4396"/>
                    <a:pt x="1893" y="4391"/>
                  </a:cubicBezTo>
                  <a:lnTo>
                    <a:pt x="1881" y="4389"/>
                  </a:lnTo>
                  <a:lnTo>
                    <a:pt x="1864" y="4388"/>
                  </a:lnTo>
                  <a:cubicBezTo>
                    <a:pt x="1843" y="4386"/>
                    <a:pt x="1808" y="4382"/>
                    <a:pt x="1791" y="4390"/>
                  </a:cubicBezTo>
                  <a:cubicBezTo>
                    <a:pt x="1791" y="4390"/>
                    <a:pt x="1783" y="4393"/>
                    <a:pt x="1781" y="4394"/>
                  </a:cubicBezTo>
                  <a:cubicBezTo>
                    <a:pt x="1778" y="4405"/>
                    <a:pt x="1775" y="4421"/>
                    <a:pt x="1775" y="4436"/>
                  </a:cubicBezTo>
                  <a:cubicBezTo>
                    <a:pt x="1775" y="4455"/>
                    <a:pt x="1780" y="4474"/>
                    <a:pt x="1794" y="4484"/>
                  </a:cubicBezTo>
                  <a:close/>
                  <a:moveTo>
                    <a:pt x="1840" y="1393"/>
                  </a:moveTo>
                  <a:cubicBezTo>
                    <a:pt x="1841" y="1394"/>
                    <a:pt x="1841" y="1394"/>
                    <a:pt x="1842" y="1395"/>
                  </a:cubicBezTo>
                  <a:cubicBezTo>
                    <a:pt x="1842" y="1395"/>
                    <a:pt x="1843" y="1396"/>
                    <a:pt x="1843" y="1396"/>
                  </a:cubicBezTo>
                  <a:cubicBezTo>
                    <a:pt x="1849" y="1401"/>
                    <a:pt x="1857" y="1403"/>
                    <a:pt x="1866" y="1402"/>
                  </a:cubicBezTo>
                  <a:cubicBezTo>
                    <a:pt x="1872" y="1402"/>
                    <a:pt x="1877" y="1401"/>
                    <a:pt x="1883" y="1401"/>
                  </a:cubicBezTo>
                  <a:cubicBezTo>
                    <a:pt x="1887" y="1400"/>
                    <a:pt x="1890" y="1400"/>
                    <a:pt x="1894" y="1400"/>
                  </a:cubicBezTo>
                  <a:cubicBezTo>
                    <a:pt x="1898" y="1399"/>
                    <a:pt x="1902" y="1399"/>
                    <a:pt x="1906" y="1399"/>
                  </a:cubicBezTo>
                  <a:cubicBezTo>
                    <a:pt x="1956" y="1395"/>
                    <a:pt x="2005" y="1393"/>
                    <a:pt x="2055" y="1392"/>
                  </a:cubicBezTo>
                  <a:cubicBezTo>
                    <a:pt x="2083" y="1392"/>
                    <a:pt x="2111" y="1392"/>
                    <a:pt x="2138" y="1392"/>
                  </a:cubicBezTo>
                  <a:cubicBezTo>
                    <a:pt x="2161" y="1393"/>
                    <a:pt x="2184" y="1394"/>
                    <a:pt x="2207" y="1395"/>
                  </a:cubicBezTo>
                  <a:cubicBezTo>
                    <a:pt x="2212" y="1395"/>
                    <a:pt x="2216" y="1395"/>
                    <a:pt x="2221" y="1396"/>
                  </a:cubicBezTo>
                  <a:cubicBezTo>
                    <a:pt x="2226" y="1396"/>
                    <a:pt x="2230" y="1396"/>
                    <a:pt x="2234" y="1396"/>
                  </a:cubicBezTo>
                  <a:cubicBezTo>
                    <a:pt x="2246" y="1397"/>
                    <a:pt x="2257" y="1398"/>
                    <a:pt x="2269" y="1399"/>
                  </a:cubicBezTo>
                  <a:cubicBezTo>
                    <a:pt x="2272" y="1399"/>
                    <a:pt x="2276" y="1399"/>
                    <a:pt x="2280" y="1400"/>
                  </a:cubicBezTo>
                  <a:cubicBezTo>
                    <a:pt x="2283" y="1400"/>
                    <a:pt x="2286" y="1400"/>
                    <a:pt x="2290" y="1401"/>
                  </a:cubicBezTo>
                  <a:cubicBezTo>
                    <a:pt x="2296" y="1401"/>
                    <a:pt x="2302" y="1402"/>
                    <a:pt x="2308" y="1402"/>
                  </a:cubicBezTo>
                  <a:cubicBezTo>
                    <a:pt x="2317" y="1403"/>
                    <a:pt x="2326" y="1401"/>
                    <a:pt x="2332" y="1395"/>
                  </a:cubicBezTo>
                  <a:cubicBezTo>
                    <a:pt x="2332" y="1395"/>
                    <a:pt x="2332" y="1395"/>
                    <a:pt x="2332" y="1395"/>
                  </a:cubicBezTo>
                  <a:cubicBezTo>
                    <a:pt x="2333" y="1394"/>
                    <a:pt x="2333" y="1394"/>
                    <a:pt x="2334" y="1393"/>
                  </a:cubicBezTo>
                  <a:cubicBezTo>
                    <a:pt x="2335" y="1392"/>
                    <a:pt x="2335" y="1392"/>
                    <a:pt x="2336" y="1391"/>
                  </a:cubicBezTo>
                  <a:cubicBezTo>
                    <a:pt x="2337" y="1389"/>
                    <a:pt x="2338" y="1387"/>
                    <a:pt x="2339" y="1384"/>
                  </a:cubicBezTo>
                  <a:cubicBezTo>
                    <a:pt x="2339" y="1384"/>
                    <a:pt x="2339" y="1383"/>
                    <a:pt x="2339" y="1382"/>
                  </a:cubicBezTo>
                  <a:cubicBezTo>
                    <a:pt x="2339" y="1381"/>
                    <a:pt x="2339" y="1381"/>
                    <a:pt x="2339" y="1380"/>
                  </a:cubicBezTo>
                  <a:cubicBezTo>
                    <a:pt x="2339" y="1379"/>
                    <a:pt x="2339" y="1379"/>
                    <a:pt x="2339" y="1378"/>
                  </a:cubicBezTo>
                  <a:cubicBezTo>
                    <a:pt x="2339" y="1375"/>
                    <a:pt x="2339" y="1372"/>
                    <a:pt x="2338" y="1369"/>
                  </a:cubicBezTo>
                  <a:cubicBezTo>
                    <a:pt x="2337" y="1369"/>
                    <a:pt x="2337" y="1368"/>
                    <a:pt x="2337" y="1367"/>
                  </a:cubicBezTo>
                  <a:cubicBezTo>
                    <a:pt x="2337" y="1367"/>
                    <a:pt x="2336" y="1366"/>
                    <a:pt x="2336" y="1366"/>
                  </a:cubicBezTo>
                  <a:cubicBezTo>
                    <a:pt x="2331" y="1356"/>
                    <a:pt x="2320" y="1348"/>
                    <a:pt x="2307" y="1347"/>
                  </a:cubicBezTo>
                  <a:lnTo>
                    <a:pt x="2253" y="1342"/>
                  </a:lnTo>
                  <a:lnTo>
                    <a:pt x="2245" y="1342"/>
                  </a:lnTo>
                  <a:lnTo>
                    <a:pt x="2217" y="1340"/>
                  </a:lnTo>
                  <a:lnTo>
                    <a:pt x="2209" y="1340"/>
                  </a:lnTo>
                  <a:lnTo>
                    <a:pt x="2198" y="1339"/>
                  </a:lnTo>
                  <a:lnTo>
                    <a:pt x="2136" y="1337"/>
                  </a:lnTo>
                  <a:lnTo>
                    <a:pt x="2125" y="1337"/>
                  </a:lnTo>
                  <a:lnTo>
                    <a:pt x="2113" y="1337"/>
                  </a:lnTo>
                  <a:lnTo>
                    <a:pt x="2086" y="1337"/>
                  </a:lnTo>
                  <a:lnTo>
                    <a:pt x="2043" y="1337"/>
                  </a:lnTo>
                  <a:lnTo>
                    <a:pt x="2031" y="1337"/>
                  </a:lnTo>
                  <a:lnTo>
                    <a:pt x="2029" y="1337"/>
                  </a:lnTo>
                  <a:cubicBezTo>
                    <a:pt x="2029" y="1337"/>
                    <a:pt x="2028" y="1337"/>
                    <a:pt x="2028" y="1337"/>
                  </a:cubicBezTo>
                  <a:lnTo>
                    <a:pt x="1976" y="1339"/>
                  </a:lnTo>
                  <a:lnTo>
                    <a:pt x="1957" y="1340"/>
                  </a:lnTo>
                  <a:lnTo>
                    <a:pt x="1948" y="1341"/>
                  </a:lnTo>
                  <a:lnTo>
                    <a:pt x="1928" y="1342"/>
                  </a:lnTo>
                  <a:cubicBezTo>
                    <a:pt x="1928" y="1342"/>
                    <a:pt x="1925" y="1342"/>
                    <a:pt x="1925" y="1342"/>
                  </a:cubicBezTo>
                  <a:lnTo>
                    <a:pt x="1922" y="1342"/>
                  </a:lnTo>
                  <a:lnTo>
                    <a:pt x="1921" y="1342"/>
                  </a:lnTo>
                  <a:lnTo>
                    <a:pt x="1867" y="1347"/>
                  </a:lnTo>
                  <a:cubicBezTo>
                    <a:pt x="1853" y="1348"/>
                    <a:pt x="1841" y="1358"/>
                    <a:pt x="1836" y="1369"/>
                  </a:cubicBezTo>
                  <a:cubicBezTo>
                    <a:pt x="1836" y="1370"/>
                    <a:pt x="1836" y="1370"/>
                    <a:pt x="1836" y="1371"/>
                  </a:cubicBezTo>
                  <a:cubicBezTo>
                    <a:pt x="1836" y="1372"/>
                    <a:pt x="1835" y="1372"/>
                    <a:pt x="1835" y="1373"/>
                  </a:cubicBezTo>
                  <a:cubicBezTo>
                    <a:pt x="1835" y="1375"/>
                    <a:pt x="1834" y="1377"/>
                    <a:pt x="1834" y="1378"/>
                  </a:cubicBezTo>
                  <a:cubicBezTo>
                    <a:pt x="1834" y="1383"/>
                    <a:pt x="1836" y="1387"/>
                    <a:pt x="1839" y="1391"/>
                  </a:cubicBezTo>
                  <a:cubicBezTo>
                    <a:pt x="1839" y="1392"/>
                    <a:pt x="1840" y="1393"/>
                    <a:pt x="1840" y="1393"/>
                  </a:cubicBezTo>
                  <a:close/>
                  <a:moveTo>
                    <a:pt x="1944" y="954"/>
                  </a:moveTo>
                  <a:lnTo>
                    <a:pt x="1947" y="955"/>
                  </a:lnTo>
                  <a:lnTo>
                    <a:pt x="1951" y="956"/>
                  </a:lnTo>
                  <a:cubicBezTo>
                    <a:pt x="1961" y="958"/>
                    <a:pt x="1970" y="956"/>
                    <a:pt x="1977" y="951"/>
                  </a:cubicBezTo>
                  <a:cubicBezTo>
                    <a:pt x="1977" y="949"/>
                    <a:pt x="1977" y="938"/>
                    <a:pt x="1977" y="937"/>
                  </a:cubicBezTo>
                  <a:cubicBezTo>
                    <a:pt x="1976" y="935"/>
                    <a:pt x="1972" y="926"/>
                    <a:pt x="1956" y="928"/>
                  </a:cubicBezTo>
                  <a:cubicBezTo>
                    <a:pt x="1949" y="928"/>
                    <a:pt x="1945" y="932"/>
                    <a:pt x="1942" y="937"/>
                  </a:cubicBezTo>
                  <a:cubicBezTo>
                    <a:pt x="1942" y="937"/>
                    <a:pt x="1942" y="940"/>
                    <a:pt x="1942" y="940"/>
                  </a:cubicBezTo>
                  <a:cubicBezTo>
                    <a:pt x="1942" y="940"/>
                    <a:pt x="1941" y="943"/>
                    <a:pt x="1941" y="943"/>
                  </a:cubicBezTo>
                  <a:cubicBezTo>
                    <a:pt x="1941" y="943"/>
                    <a:pt x="1942" y="951"/>
                    <a:pt x="1942" y="953"/>
                  </a:cubicBezTo>
                  <a:cubicBezTo>
                    <a:pt x="1943" y="953"/>
                    <a:pt x="1944" y="954"/>
                    <a:pt x="1944" y="954"/>
                  </a:cubicBezTo>
                  <a:close/>
                  <a:moveTo>
                    <a:pt x="2320" y="1332"/>
                  </a:moveTo>
                  <a:cubicBezTo>
                    <a:pt x="2327" y="1324"/>
                    <a:pt x="2338" y="1306"/>
                    <a:pt x="2350" y="1284"/>
                  </a:cubicBezTo>
                  <a:cubicBezTo>
                    <a:pt x="2349" y="1283"/>
                    <a:pt x="2343" y="1271"/>
                    <a:pt x="2343" y="1271"/>
                  </a:cubicBezTo>
                  <a:cubicBezTo>
                    <a:pt x="2343" y="1271"/>
                    <a:pt x="2342" y="1270"/>
                    <a:pt x="2342" y="1270"/>
                  </a:cubicBezTo>
                  <a:cubicBezTo>
                    <a:pt x="2340" y="1271"/>
                    <a:pt x="2325" y="1280"/>
                    <a:pt x="2325" y="1280"/>
                  </a:cubicBezTo>
                  <a:lnTo>
                    <a:pt x="2315" y="1287"/>
                  </a:lnTo>
                  <a:cubicBezTo>
                    <a:pt x="2315" y="1287"/>
                    <a:pt x="2301" y="1296"/>
                    <a:pt x="2299" y="1297"/>
                  </a:cubicBezTo>
                  <a:cubicBezTo>
                    <a:pt x="2299" y="1299"/>
                    <a:pt x="2317" y="1330"/>
                    <a:pt x="2317" y="1332"/>
                  </a:cubicBezTo>
                  <a:lnTo>
                    <a:pt x="2320" y="1332"/>
                  </a:lnTo>
                  <a:close/>
                  <a:moveTo>
                    <a:pt x="1991" y="1007"/>
                  </a:moveTo>
                  <a:cubicBezTo>
                    <a:pt x="1991" y="1007"/>
                    <a:pt x="1993" y="1031"/>
                    <a:pt x="1993" y="1031"/>
                  </a:cubicBezTo>
                  <a:lnTo>
                    <a:pt x="1996" y="1058"/>
                  </a:lnTo>
                  <a:lnTo>
                    <a:pt x="1999" y="1083"/>
                  </a:lnTo>
                  <a:lnTo>
                    <a:pt x="2003" y="1108"/>
                  </a:lnTo>
                  <a:lnTo>
                    <a:pt x="2008" y="1134"/>
                  </a:lnTo>
                  <a:lnTo>
                    <a:pt x="2014" y="1160"/>
                  </a:lnTo>
                  <a:lnTo>
                    <a:pt x="2020" y="1184"/>
                  </a:lnTo>
                  <a:cubicBezTo>
                    <a:pt x="2020" y="1184"/>
                    <a:pt x="2021" y="1187"/>
                    <a:pt x="2022" y="1187"/>
                  </a:cubicBezTo>
                  <a:cubicBezTo>
                    <a:pt x="2032" y="1191"/>
                    <a:pt x="2044" y="1199"/>
                    <a:pt x="2055" y="1209"/>
                  </a:cubicBezTo>
                  <a:cubicBezTo>
                    <a:pt x="2053" y="1198"/>
                    <a:pt x="2023" y="979"/>
                    <a:pt x="2022" y="976"/>
                  </a:cubicBezTo>
                  <a:lnTo>
                    <a:pt x="1989" y="976"/>
                  </a:lnTo>
                  <a:cubicBezTo>
                    <a:pt x="1989" y="978"/>
                    <a:pt x="1989" y="980"/>
                    <a:pt x="1989" y="980"/>
                  </a:cubicBezTo>
                  <a:cubicBezTo>
                    <a:pt x="1989" y="980"/>
                    <a:pt x="1991" y="1007"/>
                    <a:pt x="1991" y="1007"/>
                  </a:cubicBezTo>
                  <a:close/>
                  <a:moveTo>
                    <a:pt x="1939" y="1014"/>
                  </a:moveTo>
                  <a:cubicBezTo>
                    <a:pt x="1939" y="1014"/>
                    <a:pt x="1939" y="1013"/>
                    <a:pt x="1939" y="1013"/>
                  </a:cubicBezTo>
                  <a:lnTo>
                    <a:pt x="1936" y="987"/>
                  </a:lnTo>
                  <a:lnTo>
                    <a:pt x="1935" y="985"/>
                  </a:lnTo>
                  <a:lnTo>
                    <a:pt x="1932" y="958"/>
                  </a:lnTo>
                  <a:cubicBezTo>
                    <a:pt x="1932" y="958"/>
                    <a:pt x="1931" y="952"/>
                    <a:pt x="1931" y="952"/>
                  </a:cubicBezTo>
                  <a:cubicBezTo>
                    <a:pt x="1927" y="960"/>
                    <a:pt x="1908" y="989"/>
                    <a:pt x="1906" y="992"/>
                  </a:cubicBezTo>
                  <a:cubicBezTo>
                    <a:pt x="1909" y="994"/>
                    <a:pt x="1939" y="1015"/>
                    <a:pt x="1939" y="1014"/>
                  </a:cubicBezTo>
                  <a:close/>
                  <a:moveTo>
                    <a:pt x="1962" y="993"/>
                  </a:moveTo>
                  <a:cubicBezTo>
                    <a:pt x="1962" y="993"/>
                    <a:pt x="1959" y="993"/>
                    <a:pt x="1958" y="993"/>
                  </a:cubicBezTo>
                  <a:cubicBezTo>
                    <a:pt x="1958" y="993"/>
                    <a:pt x="1955" y="993"/>
                    <a:pt x="1955" y="993"/>
                  </a:cubicBezTo>
                  <a:lnTo>
                    <a:pt x="1951" y="993"/>
                  </a:lnTo>
                  <a:cubicBezTo>
                    <a:pt x="1951" y="993"/>
                    <a:pt x="1949" y="992"/>
                    <a:pt x="1947" y="992"/>
                  </a:cubicBezTo>
                  <a:cubicBezTo>
                    <a:pt x="1948" y="995"/>
                    <a:pt x="1949" y="1004"/>
                    <a:pt x="1949" y="1006"/>
                  </a:cubicBezTo>
                  <a:cubicBezTo>
                    <a:pt x="1951" y="1006"/>
                    <a:pt x="1956" y="1008"/>
                    <a:pt x="1956" y="1008"/>
                  </a:cubicBezTo>
                  <a:cubicBezTo>
                    <a:pt x="1956" y="1008"/>
                    <a:pt x="1959" y="1008"/>
                    <a:pt x="1959" y="1008"/>
                  </a:cubicBezTo>
                  <a:lnTo>
                    <a:pt x="1959" y="1008"/>
                  </a:lnTo>
                  <a:lnTo>
                    <a:pt x="1963" y="1008"/>
                  </a:lnTo>
                  <a:lnTo>
                    <a:pt x="1965" y="1008"/>
                  </a:lnTo>
                  <a:lnTo>
                    <a:pt x="1966" y="1008"/>
                  </a:lnTo>
                  <a:lnTo>
                    <a:pt x="1969" y="1008"/>
                  </a:lnTo>
                  <a:cubicBezTo>
                    <a:pt x="1973" y="1007"/>
                    <a:pt x="1977" y="1006"/>
                    <a:pt x="1980" y="1004"/>
                  </a:cubicBezTo>
                  <a:cubicBezTo>
                    <a:pt x="1980" y="1003"/>
                    <a:pt x="1980" y="993"/>
                    <a:pt x="1979" y="989"/>
                  </a:cubicBezTo>
                  <a:cubicBezTo>
                    <a:pt x="1975" y="991"/>
                    <a:pt x="1970" y="993"/>
                    <a:pt x="1966" y="993"/>
                  </a:cubicBezTo>
                  <a:lnTo>
                    <a:pt x="1962" y="993"/>
                  </a:lnTo>
                  <a:close/>
                  <a:moveTo>
                    <a:pt x="2351" y="1264"/>
                  </a:moveTo>
                  <a:cubicBezTo>
                    <a:pt x="2352" y="1265"/>
                    <a:pt x="2354" y="1270"/>
                    <a:pt x="2356" y="1273"/>
                  </a:cubicBezTo>
                  <a:cubicBezTo>
                    <a:pt x="2358" y="1269"/>
                    <a:pt x="2361" y="1262"/>
                    <a:pt x="2364" y="1256"/>
                  </a:cubicBezTo>
                  <a:cubicBezTo>
                    <a:pt x="2361" y="1258"/>
                    <a:pt x="2355" y="1261"/>
                    <a:pt x="2355" y="1261"/>
                  </a:cubicBezTo>
                  <a:cubicBezTo>
                    <a:pt x="2355" y="1261"/>
                    <a:pt x="2353" y="1263"/>
                    <a:pt x="2351" y="1264"/>
                  </a:cubicBezTo>
                  <a:close/>
                  <a:moveTo>
                    <a:pt x="2314" y="954"/>
                  </a:move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4" y="954"/>
                    <a:pt x="2314" y="954"/>
                  </a:cubicBezTo>
                  <a:close/>
                  <a:moveTo>
                    <a:pt x="2305" y="1332"/>
                  </a:moveTo>
                  <a:cubicBezTo>
                    <a:pt x="2304" y="1329"/>
                    <a:pt x="2291" y="1305"/>
                    <a:pt x="2289" y="1303"/>
                  </a:cubicBezTo>
                  <a:cubicBezTo>
                    <a:pt x="2286" y="1305"/>
                    <a:pt x="2253" y="1326"/>
                    <a:pt x="2244" y="1331"/>
                  </a:cubicBezTo>
                  <a:cubicBezTo>
                    <a:pt x="2244" y="1331"/>
                    <a:pt x="2254" y="1332"/>
                    <a:pt x="2254" y="1332"/>
                  </a:cubicBezTo>
                  <a:lnTo>
                    <a:pt x="2305" y="1332"/>
                  </a:lnTo>
                  <a:close/>
                  <a:moveTo>
                    <a:pt x="2128" y="1318"/>
                  </a:moveTo>
                  <a:lnTo>
                    <a:pt x="2129" y="1318"/>
                  </a:lnTo>
                  <a:lnTo>
                    <a:pt x="2131" y="1318"/>
                  </a:lnTo>
                  <a:lnTo>
                    <a:pt x="2134" y="1318"/>
                  </a:lnTo>
                  <a:cubicBezTo>
                    <a:pt x="2134" y="1318"/>
                    <a:pt x="2136" y="1318"/>
                    <a:pt x="2136" y="1318"/>
                  </a:cubicBezTo>
                  <a:cubicBezTo>
                    <a:pt x="2136" y="1318"/>
                    <a:pt x="2139" y="1318"/>
                    <a:pt x="2139" y="1318"/>
                  </a:cubicBezTo>
                  <a:cubicBezTo>
                    <a:pt x="2163" y="1316"/>
                    <a:pt x="2178" y="1307"/>
                    <a:pt x="2177" y="1301"/>
                  </a:cubicBezTo>
                  <a:cubicBezTo>
                    <a:pt x="2177" y="1300"/>
                    <a:pt x="2177" y="1298"/>
                    <a:pt x="2175" y="1297"/>
                  </a:cubicBezTo>
                  <a:lnTo>
                    <a:pt x="2171" y="1294"/>
                  </a:lnTo>
                  <a:lnTo>
                    <a:pt x="2168" y="1292"/>
                  </a:lnTo>
                  <a:cubicBezTo>
                    <a:pt x="2168" y="1292"/>
                    <a:pt x="2164" y="1291"/>
                    <a:pt x="2164" y="1291"/>
                  </a:cubicBezTo>
                  <a:cubicBezTo>
                    <a:pt x="2161" y="1290"/>
                    <a:pt x="2158" y="1289"/>
                    <a:pt x="2155" y="1289"/>
                  </a:cubicBezTo>
                  <a:cubicBezTo>
                    <a:pt x="2153" y="1289"/>
                    <a:pt x="2151" y="1291"/>
                    <a:pt x="2151" y="1291"/>
                  </a:cubicBezTo>
                  <a:lnTo>
                    <a:pt x="2146" y="1293"/>
                  </a:lnTo>
                  <a:lnTo>
                    <a:pt x="2142" y="1295"/>
                  </a:lnTo>
                  <a:cubicBezTo>
                    <a:pt x="2142" y="1295"/>
                    <a:pt x="2139" y="1296"/>
                    <a:pt x="2138" y="1296"/>
                  </a:cubicBezTo>
                  <a:cubicBezTo>
                    <a:pt x="2138" y="1296"/>
                    <a:pt x="2135" y="1298"/>
                    <a:pt x="2134" y="1298"/>
                  </a:cubicBezTo>
                  <a:cubicBezTo>
                    <a:pt x="2134" y="1298"/>
                    <a:pt x="2131" y="1299"/>
                    <a:pt x="2131" y="1299"/>
                  </a:cubicBezTo>
                  <a:cubicBezTo>
                    <a:pt x="2119" y="1302"/>
                    <a:pt x="2109" y="1303"/>
                    <a:pt x="2102" y="1301"/>
                  </a:cubicBezTo>
                  <a:cubicBezTo>
                    <a:pt x="2102" y="1301"/>
                    <a:pt x="2101" y="1300"/>
                    <a:pt x="2100" y="1300"/>
                  </a:cubicBezTo>
                  <a:cubicBezTo>
                    <a:pt x="2099" y="1303"/>
                    <a:pt x="2098" y="1306"/>
                    <a:pt x="2096" y="1309"/>
                  </a:cubicBezTo>
                  <a:cubicBezTo>
                    <a:pt x="2102" y="1313"/>
                    <a:pt x="2112" y="1317"/>
                    <a:pt x="2125" y="1318"/>
                  </a:cubicBezTo>
                  <a:lnTo>
                    <a:pt x="2128" y="1318"/>
                  </a:lnTo>
                  <a:close/>
                  <a:moveTo>
                    <a:pt x="1776" y="1063"/>
                  </a:moveTo>
                  <a:cubicBezTo>
                    <a:pt x="1777" y="1062"/>
                    <a:pt x="1803" y="1024"/>
                    <a:pt x="1805" y="1021"/>
                  </a:cubicBezTo>
                  <a:cubicBezTo>
                    <a:pt x="1802" y="1018"/>
                    <a:pt x="1774" y="1000"/>
                    <a:pt x="1774" y="1000"/>
                  </a:cubicBezTo>
                  <a:cubicBezTo>
                    <a:pt x="1772" y="1002"/>
                    <a:pt x="1768" y="1006"/>
                    <a:pt x="1768" y="1006"/>
                  </a:cubicBezTo>
                  <a:cubicBezTo>
                    <a:pt x="1760" y="1016"/>
                    <a:pt x="1754" y="1030"/>
                    <a:pt x="1751" y="1047"/>
                  </a:cubicBezTo>
                  <a:cubicBezTo>
                    <a:pt x="1753" y="1048"/>
                    <a:pt x="1773" y="1061"/>
                    <a:pt x="1776" y="1063"/>
                  </a:cubicBezTo>
                  <a:close/>
                  <a:moveTo>
                    <a:pt x="1817" y="1003"/>
                  </a:moveTo>
                  <a:lnTo>
                    <a:pt x="1822" y="997"/>
                  </a:lnTo>
                  <a:lnTo>
                    <a:pt x="1830" y="984"/>
                  </a:lnTo>
                  <a:lnTo>
                    <a:pt x="1838" y="972"/>
                  </a:lnTo>
                  <a:lnTo>
                    <a:pt x="1840" y="970"/>
                  </a:lnTo>
                  <a:cubicBezTo>
                    <a:pt x="1840" y="970"/>
                    <a:pt x="1844" y="964"/>
                    <a:pt x="1844" y="963"/>
                  </a:cubicBezTo>
                  <a:cubicBezTo>
                    <a:pt x="1842" y="961"/>
                    <a:pt x="1839" y="959"/>
                    <a:pt x="1837" y="958"/>
                  </a:cubicBezTo>
                  <a:cubicBezTo>
                    <a:pt x="1816" y="966"/>
                    <a:pt x="1798" y="978"/>
                    <a:pt x="1782" y="992"/>
                  </a:cubicBezTo>
                  <a:cubicBezTo>
                    <a:pt x="1785" y="995"/>
                    <a:pt x="1809" y="1010"/>
                    <a:pt x="1811" y="1012"/>
                  </a:cubicBezTo>
                  <a:cubicBezTo>
                    <a:pt x="1813" y="1009"/>
                    <a:pt x="1817" y="1003"/>
                    <a:pt x="1817" y="1003"/>
                  </a:cubicBezTo>
                  <a:close/>
                  <a:moveTo>
                    <a:pt x="2284" y="1293"/>
                  </a:moveTo>
                  <a:cubicBezTo>
                    <a:pt x="2283" y="1290"/>
                    <a:pt x="2258" y="1245"/>
                    <a:pt x="2256" y="1242"/>
                  </a:cubicBezTo>
                  <a:cubicBezTo>
                    <a:pt x="2253" y="1244"/>
                    <a:pt x="2212" y="1270"/>
                    <a:pt x="2209" y="1272"/>
                  </a:cubicBezTo>
                  <a:cubicBezTo>
                    <a:pt x="2210" y="1273"/>
                    <a:pt x="2232" y="1321"/>
                    <a:pt x="2234" y="1325"/>
                  </a:cubicBezTo>
                  <a:cubicBezTo>
                    <a:pt x="2237" y="1323"/>
                    <a:pt x="2281" y="1295"/>
                    <a:pt x="2284" y="1293"/>
                  </a:cubicBezTo>
                  <a:close/>
                  <a:moveTo>
                    <a:pt x="1924" y="944"/>
                  </a:moveTo>
                  <a:cubicBezTo>
                    <a:pt x="1910" y="943"/>
                    <a:pt x="1890" y="944"/>
                    <a:pt x="1867" y="949"/>
                  </a:cubicBezTo>
                  <a:cubicBezTo>
                    <a:pt x="1866" y="950"/>
                    <a:pt x="1861" y="958"/>
                    <a:pt x="1859" y="960"/>
                  </a:cubicBezTo>
                  <a:cubicBezTo>
                    <a:pt x="1864" y="963"/>
                    <a:pt x="1895" y="984"/>
                    <a:pt x="1898" y="986"/>
                  </a:cubicBezTo>
                  <a:cubicBezTo>
                    <a:pt x="1899" y="985"/>
                    <a:pt x="1921" y="949"/>
                    <a:pt x="1924" y="944"/>
                  </a:cubicBezTo>
                  <a:close/>
                  <a:moveTo>
                    <a:pt x="1851" y="954"/>
                  </a:moveTo>
                  <a:cubicBezTo>
                    <a:pt x="1850" y="954"/>
                    <a:pt x="1850" y="954"/>
                    <a:pt x="1850" y="954"/>
                  </a:cubicBezTo>
                  <a:cubicBezTo>
                    <a:pt x="1850" y="954"/>
                    <a:pt x="1850" y="954"/>
                    <a:pt x="1850" y="954"/>
                  </a:cubicBezTo>
                  <a:cubicBezTo>
                    <a:pt x="1851" y="954"/>
                    <a:pt x="1851" y="954"/>
                    <a:pt x="1851" y="954"/>
                  </a:cubicBezTo>
                  <a:close/>
                  <a:moveTo>
                    <a:pt x="1952" y="967"/>
                  </a:moveTo>
                  <a:lnTo>
                    <a:pt x="1948" y="966"/>
                  </a:lnTo>
                  <a:lnTo>
                    <a:pt x="1944" y="965"/>
                  </a:lnTo>
                  <a:cubicBezTo>
                    <a:pt x="1944" y="965"/>
                    <a:pt x="1944" y="965"/>
                    <a:pt x="1944" y="965"/>
                  </a:cubicBezTo>
                  <a:cubicBezTo>
                    <a:pt x="1944" y="966"/>
                    <a:pt x="1945" y="978"/>
                    <a:pt x="1946" y="980"/>
                  </a:cubicBezTo>
                  <a:cubicBezTo>
                    <a:pt x="1947" y="980"/>
                    <a:pt x="1950" y="981"/>
                    <a:pt x="1950" y="981"/>
                  </a:cubicBezTo>
                  <a:lnTo>
                    <a:pt x="1954" y="982"/>
                  </a:lnTo>
                  <a:cubicBezTo>
                    <a:pt x="1954" y="982"/>
                    <a:pt x="1957" y="982"/>
                    <a:pt x="1957" y="982"/>
                  </a:cubicBezTo>
                  <a:cubicBezTo>
                    <a:pt x="1957" y="982"/>
                    <a:pt x="1958" y="983"/>
                    <a:pt x="1958" y="983"/>
                  </a:cubicBezTo>
                  <a:lnTo>
                    <a:pt x="1961" y="983"/>
                  </a:lnTo>
                  <a:lnTo>
                    <a:pt x="1963" y="982"/>
                  </a:lnTo>
                  <a:lnTo>
                    <a:pt x="1964" y="982"/>
                  </a:lnTo>
                  <a:cubicBezTo>
                    <a:pt x="1969" y="982"/>
                    <a:pt x="1974" y="980"/>
                    <a:pt x="1979" y="977"/>
                  </a:cubicBezTo>
                  <a:cubicBezTo>
                    <a:pt x="1979" y="977"/>
                    <a:pt x="1978" y="965"/>
                    <a:pt x="1978" y="963"/>
                  </a:cubicBezTo>
                  <a:cubicBezTo>
                    <a:pt x="1970" y="967"/>
                    <a:pt x="1961" y="968"/>
                    <a:pt x="1952" y="967"/>
                  </a:cubicBezTo>
                  <a:close/>
                  <a:moveTo>
                    <a:pt x="2352" y="1012"/>
                  </a:moveTo>
                  <a:cubicBezTo>
                    <a:pt x="2353" y="1011"/>
                    <a:pt x="2380" y="994"/>
                    <a:pt x="2382" y="992"/>
                  </a:cubicBezTo>
                  <a:cubicBezTo>
                    <a:pt x="2366" y="978"/>
                    <a:pt x="2347" y="966"/>
                    <a:pt x="2327" y="958"/>
                  </a:cubicBezTo>
                  <a:cubicBezTo>
                    <a:pt x="2325" y="959"/>
                    <a:pt x="2320" y="962"/>
                    <a:pt x="2319" y="963"/>
                  </a:cubicBezTo>
                  <a:cubicBezTo>
                    <a:pt x="2321" y="965"/>
                    <a:pt x="2338" y="990"/>
                    <a:pt x="2338" y="990"/>
                  </a:cubicBezTo>
                  <a:cubicBezTo>
                    <a:pt x="2338" y="990"/>
                    <a:pt x="2350" y="1009"/>
                    <a:pt x="2352" y="1012"/>
                  </a:cubicBezTo>
                  <a:close/>
                  <a:moveTo>
                    <a:pt x="2257" y="992"/>
                  </a:moveTo>
                  <a:cubicBezTo>
                    <a:pt x="2257" y="991"/>
                    <a:pt x="2234" y="954"/>
                    <a:pt x="2232" y="952"/>
                  </a:cubicBezTo>
                  <a:lnTo>
                    <a:pt x="2229" y="979"/>
                  </a:lnTo>
                  <a:lnTo>
                    <a:pt x="2226" y="1005"/>
                  </a:lnTo>
                  <a:lnTo>
                    <a:pt x="2226" y="1005"/>
                  </a:lnTo>
                  <a:cubicBezTo>
                    <a:pt x="2226" y="1005"/>
                    <a:pt x="2224" y="1014"/>
                    <a:pt x="2224" y="1015"/>
                  </a:cubicBezTo>
                  <a:cubicBezTo>
                    <a:pt x="2230" y="1011"/>
                    <a:pt x="2257" y="992"/>
                    <a:pt x="2257" y="992"/>
                  </a:cubicBezTo>
                  <a:close/>
                  <a:moveTo>
                    <a:pt x="2387" y="1063"/>
                  </a:moveTo>
                  <a:cubicBezTo>
                    <a:pt x="2390" y="1061"/>
                    <a:pt x="2413" y="1048"/>
                    <a:pt x="2413" y="1047"/>
                  </a:cubicBezTo>
                  <a:cubicBezTo>
                    <a:pt x="2410" y="1030"/>
                    <a:pt x="2404" y="1016"/>
                    <a:pt x="2395" y="1006"/>
                  </a:cubicBezTo>
                  <a:cubicBezTo>
                    <a:pt x="2395" y="1006"/>
                    <a:pt x="2391" y="1002"/>
                    <a:pt x="2390" y="1000"/>
                  </a:cubicBezTo>
                  <a:cubicBezTo>
                    <a:pt x="2387" y="1001"/>
                    <a:pt x="2361" y="1019"/>
                    <a:pt x="2358" y="1021"/>
                  </a:cubicBezTo>
                  <a:cubicBezTo>
                    <a:pt x="2359" y="1021"/>
                    <a:pt x="2386" y="1061"/>
                    <a:pt x="2387" y="1063"/>
                  </a:cubicBezTo>
                  <a:close/>
                  <a:moveTo>
                    <a:pt x="2304" y="960"/>
                  </a:moveTo>
                  <a:cubicBezTo>
                    <a:pt x="2303" y="959"/>
                    <a:pt x="2297" y="950"/>
                    <a:pt x="2297" y="949"/>
                  </a:cubicBezTo>
                  <a:cubicBezTo>
                    <a:pt x="2274" y="944"/>
                    <a:pt x="2254" y="943"/>
                    <a:pt x="2240" y="944"/>
                  </a:cubicBezTo>
                  <a:cubicBezTo>
                    <a:pt x="2246" y="953"/>
                    <a:pt x="2265" y="984"/>
                    <a:pt x="2266" y="986"/>
                  </a:cubicBezTo>
                  <a:cubicBezTo>
                    <a:pt x="2266" y="986"/>
                    <a:pt x="2302" y="962"/>
                    <a:pt x="2304" y="960"/>
                  </a:cubicBezTo>
                  <a:close/>
                  <a:moveTo>
                    <a:pt x="2318" y="1203"/>
                  </a:moveTo>
                  <a:cubicBezTo>
                    <a:pt x="2319" y="1205"/>
                    <a:pt x="2344" y="1251"/>
                    <a:pt x="2346" y="1255"/>
                  </a:cubicBezTo>
                  <a:cubicBezTo>
                    <a:pt x="2349" y="1252"/>
                    <a:pt x="2372" y="1238"/>
                    <a:pt x="2373" y="1238"/>
                  </a:cubicBezTo>
                  <a:cubicBezTo>
                    <a:pt x="2373" y="1236"/>
                    <a:pt x="2387" y="1204"/>
                    <a:pt x="2387" y="1202"/>
                  </a:cubicBezTo>
                  <a:cubicBezTo>
                    <a:pt x="2386" y="1200"/>
                    <a:pt x="2370" y="1174"/>
                    <a:pt x="2368" y="1171"/>
                  </a:cubicBezTo>
                  <a:cubicBezTo>
                    <a:pt x="2366" y="1173"/>
                    <a:pt x="2321" y="1201"/>
                    <a:pt x="2318" y="1203"/>
                  </a:cubicBezTo>
                  <a:close/>
                  <a:moveTo>
                    <a:pt x="2213" y="956"/>
                  </a:moveTo>
                  <a:cubicBezTo>
                    <a:pt x="2213" y="956"/>
                    <a:pt x="2217" y="955"/>
                    <a:pt x="2217" y="955"/>
                  </a:cubicBezTo>
                  <a:cubicBezTo>
                    <a:pt x="2217" y="955"/>
                    <a:pt x="2220" y="954"/>
                    <a:pt x="2220" y="954"/>
                  </a:cubicBezTo>
                  <a:cubicBezTo>
                    <a:pt x="2220" y="954"/>
                    <a:pt x="2221" y="954"/>
                    <a:pt x="2221" y="953"/>
                  </a:cubicBezTo>
                  <a:cubicBezTo>
                    <a:pt x="2222" y="952"/>
                    <a:pt x="2222" y="949"/>
                    <a:pt x="2222" y="949"/>
                  </a:cubicBezTo>
                  <a:cubicBezTo>
                    <a:pt x="2222" y="946"/>
                    <a:pt x="2222" y="944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lnTo>
                    <a:pt x="2222" y="940"/>
                  </a:lnTo>
                  <a:lnTo>
                    <a:pt x="2221" y="937"/>
                  </a:lnTo>
                  <a:cubicBezTo>
                    <a:pt x="2219" y="932"/>
                    <a:pt x="2214" y="928"/>
                    <a:pt x="2207" y="928"/>
                  </a:cubicBezTo>
                  <a:cubicBezTo>
                    <a:pt x="2192" y="926"/>
                    <a:pt x="2188" y="935"/>
                    <a:pt x="2187" y="937"/>
                  </a:cubicBezTo>
                  <a:cubicBezTo>
                    <a:pt x="2187" y="938"/>
                    <a:pt x="2187" y="950"/>
                    <a:pt x="2187" y="952"/>
                  </a:cubicBezTo>
                  <a:cubicBezTo>
                    <a:pt x="2194" y="956"/>
                    <a:pt x="2203" y="958"/>
                    <a:pt x="2213" y="956"/>
                  </a:cubicBezTo>
                  <a:close/>
                  <a:moveTo>
                    <a:pt x="2109" y="1209"/>
                  </a:moveTo>
                  <a:cubicBezTo>
                    <a:pt x="2120" y="1199"/>
                    <a:pt x="2132" y="1191"/>
                    <a:pt x="2142" y="1187"/>
                  </a:cubicBezTo>
                  <a:cubicBezTo>
                    <a:pt x="2142" y="1187"/>
                    <a:pt x="2143" y="1186"/>
                    <a:pt x="2143" y="1186"/>
                  </a:cubicBezTo>
                  <a:cubicBezTo>
                    <a:pt x="2143" y="1186"/>
                    <a:pt x="2143" y="1184"/>
                    <a:pt x="2143" y="1184"/>
                  </a:cubicBezTo>
                  <a:lnTo>
                    <a:pt x="2150" y="1160"/>
                  </a:lnTo>
                  <a:lnTo>
                    <a:pt x="2156" y="1134"/>
                  </a:lnTo>
                  <a:lnTo>
                    <a:pt x="2160" y="1108"/>
                  </a:lnTo>
                  <a:lnTo>
                    <a:pt x="2164" y="1083"/>
                  </a:lnTo>
                  <a:lnTo>
                    <a:pt x="2168" y="1058"/>
                  </a:lnTo>
                  <a:lnTo>
                    <a:pt x="2170" y="1031"/>
                  </a:lnTo>
                  <a:lnTo>
                    <a:pt x="2173" y="1007"/>
                  </a:lnTo>
                  <a:lnTo>
                    <a:pt x="2174" y="980"/>
                  </a:lnTo>
                  <a:cubicBezTo>
                    <a:pt x="2174" y="980"/>
                    <a:pt x="2174" y="978"/>
                    <a:pt x="2175" y="976"/>
                  </a:cubicBezTo>
                  <a:lnTo>
                    <a:pt x="2141" y="976"/>
                  </a:lnTo>
                  <a:cubicBezTo>
                    <a:pt x="2141" y="979"/>
                    <a:pt x="2110" y="1198"/>
                    <a:pt x="2109" y="1209"/>
                  </a:cubicBezTo>
                  <a:close/>
                  <a:moveTo>
                    <a:pt x="2060" y="806"/>
                  </a:moveTo>
                  <a:cubicBezTo>
                    <a:pt x="2067" y="804"/>
                    <a:pt x="2074" y="802"/>
                    <a:pt x="2082" y="802"/>
                  </a:cubicBezTo>
                  <a:cubicBezTo>
                    <a:pt x="2091" y="802"/>
                    <a:pt x="2100" y="805"/>
                    <a:pt x="2109" y="808"/>
                  </a:cubicBezTo>
                  <a:cubicBezTo>
                    <a:pt x="2108" y="802"/>
                    <a:pt x="2094" y="753"/>
                    <a:pt x="2094" y="753"/>
                  </a:cubicBezTo>
                  <a:cubicBezTo>
                    <a:pt x="2094" y="753"/>
                    <a:pt x="2158" y="770"/>
                    <a:pt x="2163" y="771"/>
                  </a:cubicBezTo>
                  <a:lnTo>
                    <a:pt x="2163" y="713"/>
                  </a:lnTo>
                  <a:cubicBezTo>
                    <a:pt x="2158" y="714"/>
                    <a:pt x="2094" y="732"/>
                    <a:pt x="2094" y="732"/>
                  </a:cubicBezTo>
                  <a:cubicBezTo>
                    <a:pt x="2094" y="732"/>
                    <a:pt x="2112" y="666"/>
                    <a:pt x="2113" y="661"/>
                  </a:cubicBezTo>
                  <a:lnTo>
                    <a:pt x="2055" y="661"/>
                  </a:lnTo>
                  <a:cubicBezTo>
                    <a:pt x="2056" y="666"/>
                    <a:pt x="2074" y="733"/>
                    <a:pt x="2074" y="733"/>
                  </a:cubicBezTo>
                  <a:cubicBezTo>
                    <a:pt x="2074" y="733"/>
                    <a:pt x="2005" y="714"/>
                    <a:pt x="2001" y="713"/>
                  </a:cubicBezTo>
                  <a:lnTo>
                    <a:pt x="2001" y="771"/>
                  </a:lnTo>
                  <a:cubicBezTo>
                    <a:pt x="2005" y="770"/>
                    <a:pt x="2074" y="751"/>
                    <a:pt x="2074" y="751"/>
                  </a:cubicBezTo>
                  <a:cubicBezTo>
                    <a:pt x="2074" y="751"/>
                    <a:pt x="2061" y="800"/>
                    <a:pt x="2060" y="806"/>
                  </a:cubicBezTo>
                  <a:close/>
                  <a:moveTo>
                    <a:pt x="2404" y="1149"/>
                  </a:moveTo>
                  <a:cubicBezTo>
                    <a:pt x="2401" y="1151"/>
                    <a:pt x="2380" y="1164"/>
                    <a:pt x="2377" y="1166"/>
                  </a:cubicBezTo>
                  <a:cubicBezTo>
                    <a:pt x="2378" y="1166"/>
                    <a:pt x="2389" y="1185"/>
                    <a:pt x="2392" y="1189"/>
                  </a:cubicBezTo>
                  <a:cubicBezTo>
                    <a:pt x="2396" y="1175"/>
                    <a:pt x="2401" y="1162"/>
                    <a:pt x="2404" y="1149"/>
                  </a:cubicBezTo>
                  <a:close/>
                  <a:moveTo>
                    <a:pt x="2198" y="1008"/>
                  </a:moveTo>
                  <a:lnTo>
                    <a:pt x="2199" y="1008"/>
                  </a:lnTo>
                  <a:cubicBezTo>
                    <a:pt x="2199" y="1008"/>
                    <a:pt x="2201" y="1008"/>
                    <a:pt x="2201" y="1008"/>
                  </a:cubicBezTo>
                  <a:cubicBezTo>
                    <a:pt x="2201" y="1008"/>
                    <a:pt x="2201" y="1008"/>
                    <a:pt x="2201" y="1008"/>
                  </a:cubicBezTo>
                  <a:cubicBezTo>
                    <a:pt x="2201" y="1008"/>
                    <a:pt x="2204" y="1008"/>
                    <a:pt x="2204" y="1008"/>
                  </a:cubicBezTo>
                  <a:cubicBezTo>
                    <a:pt x="2204" y="1008"/>
                    <a:pt x="2204" y="1008"/>
                    <a:pt x="2205" y="1008"/>
                  </a:cubicBezTo>
                  <a:lnTo>
                    <a:pt x="2208" y="1008"/>
                  </a:lnTo>
                  <a:cubicBezTo>
                    <a:pt x="2208" y="1008"/>
                    <a:pt x="2213" y="1006"/>
                    <a:pt x="2215" y="1006"/>
                  </a:cubicBezTo>
                  <a:cubicBezTo>
                    <a:pt x="2215" y="1004"/>
                    <a:pt x="2216" y="995"/>
                    <a:pt x="2217" y="992"/>
                  </a:cubicBezTo>
                  <a:cubicBezTo>
                    <a:pt x="2215" y="992"/>
                    <a:pt x="2213" y="993"/>
                    <a:pt x="2213" y="993"/>
                  </a:cubicBezTo>
                  <a:cubicBezTo>
                    <a:pt x="2213" y="993"/>
                    <a:pt x="2209" y="993"/>
                    <a:pt x="2209" y="993"/>
                  </a:cubicBezTo>
                  <a:cubicBezTo>
                    <a:pt x="2209" y="993"/>
                    <a:pt x="2205" y="993"/>
                    <a:pt x="2205" y="993"/>
                  </a:cubicBezTo>
                  <a:lnTo>
                    <a:pt x="2202" y="993"/>
                  </a:lnTo>
                  <a:cubicBezTo>
                    <a:pt x="2202" y="993"/>
                    <a:pt x="2198" y="993"/>
                    <a:pt x="2198" y="993"/>
                  </a:cubicBezTo>
                  <a:cubicBezTo>
                    <a:pt x="2193" y="993"/>
                    <a:pt x="2189" y="991"/>
                    <a:pt x="2184" y="989"/>
                  </a:cubicBezTo>
                  <a:cubicBezTo>
                    <a:pt x="2184" y="993"/>
                    <a:pt x="2183" y="1004"/>
                    <a:pt x="2183" y="1004"/>
                  </a:cubicBezTo>
                  <a:cubicBezTo>
                    <a:pt x="2187" y="1006"/>
                    <a:pt x="2191" y="1007"/>
                    <a:pt x="2195" y="1008"/>
                  </a:cubicBezTo>
                  <a:lnTo>
                    <a:pt x="2198" y="1008"/>
                  </a:lnTo>
                  <a:close/>
                  <a:moveTo>
                    <a:pt x="2340" y="1106"/>
                  </a:moveTo>
                  <a:cubicBezTo>
                    <a:pt x="2340" y="1106"/>
                    <a:pt x="2370" y="1153"/>
                    <a:pt x="2372" y="1157"/>
                  </a:cubicBezTo>
                  <a:cubicBezTo>
                    <a:pt x="2375" y="1155"/>
                    <a:pt x="2407" y="1135"/>
                    <a:pt x="2408" y="1134"/>
                  </a:cubicBezTo>
                  <a:cubicBezTo>
                    <a:pt x="2408" y="1132"/>
                    <a:pt x="2411" y="1118"/>
                    <a:pt x="2411" y="1117"/>
                  </a:cubicBezTo>
                  <a:cubicBezTo>
                    <a:pt x="2410" y="1116"/>
                    <a:pt x="2386" y="1081"/>
                    <a:pt x="2384" y="1078"/>
                  </a:cubicBezTo>
                  <a:cubicBezTo>
                    <a:pt x="2383" y="1078"/>
                    <a:pt x="2342" y="1105"/>
                    <a:pt x="2340" y="1106"/>
                  </a:cubicBezTo>
                  <a:close/>
                  <a:moveTo>
                    <a:pt x="2200" y="982"/>
                  </a:moveTo>
                  <a:lnTo>
                    <a:pt x="2203" y="983"/>
                  </a:lnTo>
                  <a:cubicBezTo>
                    <a:pt x="2203" y="983"/>
                    <a:pt x="2206" y="983"/>
                    <a:pt x="2206" y="983"/>
                  </a:cubicBezTo>
                  <a:cubicBezTo>
                    <a:pt x="2206" y="982"/>
                    <a:pt x="2207" y="982"/>
                    <a:pt x="2207" y="982"/>
                  </a:cubicBezTo>
                  <a:lnTo>
                    <a:pt x="2210" y="982"/>
                  </a:lnTo>
                  <a:lnTo>
                    <a:pt x="2214" y="981"/>
                  </a:lnTo>
                  <a:cubicBezTo>
                    <a:pt x="2214" y="981"/>
                    <a:pt x="2217" y="980"/>
                    <a:pt x="2218" y="980"/>
                  </a:cubicBezTo>
                  <a:cubicBezTo>
                    <a:pt x="2218" y="978"/>
                    <a:pt x="2220" y="968"/>
                    <a:pt x="2220" y="965"/>
                  </a:cubicBezTo>
                  <a:cubicBezTo>
                    <a:pt x="2220" y="965"/>
                    <a:pt x="2220" y="965"/>
                    <a:pt x="2220" y="965"/>
                  </a:cubicBezTo>
                  <a:lnTo>
                    <a:pt x="2216" y="966"/>
                  </a:lnTo>
                  <a:lnTo>
                    <a:pt x="2212" y="967"/>
                  </a:lnTo>
                  <a:cubicBezTo>
                    <a:pt x="2203" y="968"/>
                    <a:pt x="2194" y="967"/>
                    <a:pt x="2186" y="963"/>
                  </a:cubicBezTo>
                  <a:cubicBezTo>
                    <a:pt x="2186" y="963"/>
                    <a:pt x="2185" y="976"/>
                    <a:pt x="2185" y="977"/>
                  </a:cubicBezTo>
                  <a:cubicBezTo>
                    <a:pt x="2190" y="980"/>
                    <a:pt x="2194" y="982"/>
                    <a:pt x="2200" y="982"/>
                  </a:cubicBezTo>
                  <a:close/>
                  <a:moveTo>
                    <a:pt x="2268" y="1151"/>
                  </a:moveTo>
                  <a:cubicBezTo>
                    <a:pt x="2268" y="1151"/>
                    <a:pt x="2235" y="1172"/>
                    <a:pt x="2231" y="1174"/>
                  </a:cubicBezTo>
                  <a:cubicBezTo>
                    <a:pt x="2233" y="1176"/>
                    <a:pt x="2258" y="1223"/>
                    <a:pt x="2260" y="1227"/>
                  </a:cubicBezTo>
                  <a:cubicBezTo>
                    <a:pt x="2263" y="1225"/>
                    <a:pt x="2272" y="1219"/>
                    <a:pt x="2272" y="1219"/>
                  </a:cubicBezTo>
                  <a:cubicBezTo>
                    <a:pt x="2272" y="1219"/>
                    <a:pt x="2301" y="1201"/>
                    <a:pt x="2303" y="1200"/>
                  </a:cubicBezTo>
                  <a:cubicBezTo>
                    <a:pt x="2302" y="1197"/>
                    <a:pt x="2276" y="1150"/>
                    <a:pt x="2274" y="1147"/>
                  </a:cubicBezTo>
                  <a:cubicBezTo>
                    <a:pt x="2274" y="1147"/>
                    <a:pt x="2268" y="1151"/>
                    <a:pt x="2268" y="1151"/>
                  </a:cubicBezTo>
                  <a:close/>
                  <a:moveTo>
                    <a:pt x="2201" y="1145"/>
                  </a:moveTo>
                  <a:lnTo>
                    <a:pt x="2196" y="1164"/>
                  </a:lnTo>
                  <a:lnTo>
                    <a:pt x="2195" y="1169"/>
                  </a:lnTo>
                  <a:cubicBezTo>
                    <a:pt x="2195" y="1169"/>
                    <a:pt x="2190" y="1184"/>
                    <a:pt x="2189" y="1188"/>
                  </a:cubicBezTo>
                  <a:cubicBezTo>
                    <a:pt x="2196" y="1184"/>
                    <a:pt x="2216" y="1171"/>
                    <a:pt x="2217" y="1170"/>
                  </a:cubicBezTo>
                  <a:cubicBezTo>
                    <a:pt x="2216" y="1168"/>
                    <a:pt x="2202" y="1142"/>
                    <a:pt x="2202" y="1142"/>
                  </a:cubicBezTo>
                  <a:cubicBezTo>
                    <a:pt x="2202" y="1142"/>
                    <a:pt x="2201" y="1145"/>
                    <a:pt x="2201" y="1145"/>
                  </a:cubicBezTo>
                  <a:close/>
                  <a:moveTo>
                    <a:pt x="2218" y="1058"/>
                  </a:moveTo>
                  <a:lnTo>
                    <a:pt x="2217" y="1066"/>
                  </a:lnTo>
                  <a:lnTo>
                    <a:pt x="2213" y="1085"/>
                  </a:lnTo>
                  <a:lnTo>
                    <a:pt x="2212" y="1090"/>
                  </a:lnTo>
                  <a:lnTo>
                    <a:pt x="2212" y="1092"/>
                  </a:lnTo>
                  <a:lnTo>
                    <a:pt x="2212" y="1092"/>
                  </a:lnTo>
                  <a:cubicBezTo>
                    <a:pt x="2212" y="1092"/>
                    <a:pt x="2210" y="1101"/>
                    <a:pt x="2209" y="1106"/>
                  </a:cubicBezTo>
                  <a:cubicBezTo>
                    <a:pt x="2212" y="1104"/>
                    <a:pt x="2238" y="1087"/>
                    <a:pt x="2240" y="1085"/>
                  </a:cubicBezTo>
                  <a:cubicBezTo>
                    <a:pt x="2237" y="1080"/>
                    <a:pt x="2222" y="1052"/>
                    <a:pt x="2219" y="1047"/>
                  </a:cubicBezTo>
                  <a:cubicBezTo>
                    <a:pt x="2219" y="1052"/>
                    <a:pt x="2218" y="1058"/>
                    <a:pt x="2218" y="1058"/>
                  </a:cubicBezTo>
                  <a:close/>
                  <a:moveTo>
                    <a:pt x="2255" y="1089"/>
                  </a:moveTo>
                  <a:cubicBezTo>
                    <a:pt x="2255" y="1090"/>
                    <a:pt x="2276" y="1128"/>
                    <a:pt x="2278" y="1132"/>
                  </a:cubicBezTo>
                  <a:cubicBezTo>
                    <a:pt x="2282" y="1130"/>
                    <a:pt x="2322" y="1104"/>
                    <a:pt x="2325" y="1102"/>
                  </a:cubicBezTo>
                  <a:cubicBezTo>
                    <a:pt x="2325" y="1101"/>
                    <a:pt x="2299" y="1060"/>
                    <a:pt x="2299" y="1060"/>
                  </a:cubicBezTo>
                  <a:cubicBezTo>
                    <a:pt x="2296" y="1062"/>
                    <a:pt x="2257" y="1087"/>
                    <a:pt x="2255" y="1089"/>
                  </a:cubicBezTo>
                  <a:close/>
                  <a:moveTo>
                    <a:pt x="2205" y="1126"/>
                  </a:moveTo>
                  <a:cubicBezTo>
                    <a:pt x="2206" y="1127"/>
                    <a:pt x="2224" y="1161"/>
                    <a:pt x="2226" y="1165"/>
                  </a:cubicBezTo>
                  <a:cubicBezTo>
                    <a:pt x="2229" y="1163"/>
                    <a:pt x="2267" y="1139"/>
                    <a:pt x="2269" y="1138"/>
                  </a:cubicBezTo>
                  <a:cubicBezTo>
                    <a:pt x="2268" y="1135"/>
                    <a:pt x="2247" y="1096"/>
                    <a:pt x="2246" y="1095"/>
                  </a:cubicBezTo>
                  <a:cubicBezTo>
                    <a:pt x="2240" y="1098"/>
                    <a:pt x="2208" y="1120"/>
                    <a:pt x="2206" y="1120"/>
                  </a:cubicBezTo>
                  <a:cubicBezTo>
                    <a:pt x="2206" y="1122"/>
                    <a:pt x="2205" y="1125"/>
                    <a:pt x="2205" y="1126"/>
                  </a:cubicBezTo>
                  <a:close/>
                  <a:moveTo>
                    <a:pt x="2151" y="1247"/>
                  </a:moveTo>
                  <a:cubicBezTo>
                    <a:pt x="2151" y="1247"/>
                    <a:pt x="2148" y="1247"/>
                    <a:pt x="2148" y="1247"/>
                  </a:cubicBezTo>
                  <a:lnTo>
                    <a:pt x="2147" y="1248"/>
                  </a:lnTo>
                  <a:cubicBezTo>
                    <a:pt x="2147" y="1248"/>
                    <a:pt x="2143" y="1249"/>
                    <a:pt x="2143" y="1249"/>
                  </a:cubicBezTo>
                  <a:lnTo>
                    <a:pt x="2142" y="1249"/>
                  </a:lnTo>
                  <a:cubicBezTo>
                    <a:pt x="2142" y="1249"/>
                    <a:pt x="2141" y="1250"/>
                    <a:pt x="2141" y="1250"/>
                  </a:cubicBezTo>
                  <a:cubicBezTo>
                    <a:pt x="2141" y="1250"/>
                    <a:pt x="2139" y="1252"/>
                    <a:pt x="2139" y="1251"/>
                  </a:cubicBezTo>
                  <a:cubicBezTo>
                    <a:pt x="2129" y="1262"/>
                    <a:pt x="2117" y="1269"/>
                    <a:pt x="2107" y="1273"/>
                  </a:cubicBezTo>
                  <a:cubicBezTo>
                    <a:pt x="2107" y="1273"/>
                    <a:pt x="2106" y="1274"/>
                    <a:pt x="2106" y="1274"/>
                  </a:cubicBezTo>
                  <a:cubicBezTo>
                    <a:pt x="2106" y="1276"/>
                    <a:pt x="2105" y="1285"/>
                    <a:pt x="2105" y="1285"/>
                  </a:cubicBezTo>
                  <a:cubicBezTo>
                    <a:pt x="2105" y="1285"/>
                    <a:pt x="2104" y="1289"/>
                    <a:pt x="2104" y="1290"/>
                  </a:cubicBezTo>
                  <a:cubicBezTo>
                    <a:pt x="2104" y="1290"/>
                    <a:pt x="2104" y="1290"/>
                    <a:pt x="2104" y="1290"/>
                  </a:cubicBezTo>
                  <a:cubicBezTo>
                    <a:pt x="2104" y="1290"/>
                    <a:pt x="2105" y="1290"/>
                    <a:pt x="2105" y="1290"/>
                  </a:cubicBezTo>
                  <a:cubicBezTo>
                    <a:pt x="2111" y="1292"/>
                    <a:pt x="2121" y="1291"/>
                    <a:pt x="2132" y="1287"/>
                  </a:cubicBezTo>
                  <a:cubicBezTo>
                    <a:pt x="2132" y="1287"/>
                    <a:pt x="2135" y="1286"/>
                    <a:pt x="2135" y="1286"/>
                  </a:cubicBezTo>
                  <a:cubicBezTo>
                    <a:pt x="2135" y="1286"/>
                    <a:pt x="2139" y="1285"/>
                    <a:pt x="2139" y="1285"/>
                  </a:cubicBezTo>
                  <a:lnTo>
                    <a:pt x="2141" y="1284"/>
                  </a:lnTo>
                  <a:cubicBezTo>
                    <a:pt x="2141" y="1284"/>
                    <a:pt x="2141" y="1283"/>
                    <a:pt x="2141" y="1283"/>
                  </a:cubicBezTo>
                  <a:cubicBezTo>
                    <a:pt x="2141" y="1283"/>
                    <a:pt x="2142" y="1283"/>
                    <a:pt x="2142" y="1283"/>
                  </a:cubicBezTo>
                  <a:lnTo>
                    <a:pt x="2143" y="1283"/>
                  </a:lnTo>
                  <a:cubicBezTo>
                    <a:pt x="2143" y="1283"/>
                    <a:pt x="2146" y="1281"/>
                    <a:pt x="2146" y="1281"/>
                  </a:cubicBezTo>
                  <a:lnTo>
                    <a:pt x="2152" y="1278"/>
                  </a:lnTo>
                  <a:cubicBezTo>
                    <a:pt x="2164" y="1270"/>
                    <a:pt x="2174" y="1261"/>
                    <a:pt x="2176" y="1253"/>
                  </a:cubicBezTo>
                  <a:cubicBezTo>
                    <a:pt x="2177" y="1251"/>
                    <a:pt x="2177" y="1249"/>
                    <a:pt x="2176" y="1248"/>
                  </a:cubicBezTo>
                  <a:cubicBezTo>
                    <a:pt x="2175" y="1247"/>
                    <a:pt x="2174" y="1246"/>
                    <a:pt x="2172" y="1245"/>
                  </a:cubicBezTo>
                  <a:cubicBezTo>
                    <a:pt x="2169" y="1245"/>
                    <a:pt x="2166" y="1244"/>
                    <a:pt x="2162" y="1245"/>
                  </a:cubicBezTo>
                  <a:lnTo>
                    <a:pt x="2157" y="1245"/>
                  </a:lnTo>
                  <a:lnTo>
                    <a:pt x="2155" y="1246"/>
                  </a:lnTo>
                  <a:lnTo>
                    <a:pt x="2152" y="1246"/>
                  </a:lnTo>
                  <a:lnTo>
                    <a:pt x="2151" y="1247"/>
                  </a:lnTo>
                  <a:close/>
                  <a:moveTo>
                    <a:pt x="2183" y="1204"/>
                  </a:moveTo>
                  <a:cubicBezTo>
                    <a:pt x="2183" y="1205"/>
                    <a:pt x="2181" y="1210"/>
                    <a:pt x="2181" y="1212"/>
                  </a:cubicBezTo>
                  <a:cubicBezTo>
                    <a:pt x="2181" y="1213"/>
                    <a:pt x="2204" y="1262"/>
                    <a:pt x="2204" y="1262"/>
                  </a:cubicBezTo>
                  <a:cubicBezTo>
                    <a:pt x="2207" y="1260"/>
                    <a:pt x="2211" y="1258"/>
                    <a:pt x="2211" y="1258"/>
                  </a:cubicBezTo>
                  <a:cubicBezTo>
                    <a:pt x="2211" y="1258"/>
                    <a:pt x="2248" y="1234"/>
                    <a:pt x="2251" y="1232"/>
                  </a:cubicBezTo>
                  <a:cubicBezTo>
                    <a:pt x="2250" y="1230"/>
                    <a:pt x="2224" y="1183"/>
                    <a:pt x="2222" y="1180"/>
                  </a:cubicBezTo>
                  <a:cubicBezTo>
                    <a:pt x="2219" y="1182"/>
                    <a:pt x="2184" y="1204"/>
                    <a:pt x="2183" y="1204"/>
                  </a:cubicBezTo>
                  <a:close/>
                  <a:moveTo>
                    <a:pt x="2166" y="1281"/>
                  </a:moveTo>
                  <a:cubicBezTo>
                    <a:pt x="2168" y="1281"/>
                    <a:pt x="2170" y="1282"/>
                    <a:pt x="2172" y="1282"/>
                  </a:cubicBezTo>
                  <a:cubicBezTo>
                    <a:pt x="2173" y="1282"/>
                    <a:pt x="2193" y="1269"/>
                    <a:pt x="2195" y="1268"/>
                  </a:cubicBezTo>
                  <a:cubicBezTo>
                    <a:pt x="2194" y="1265"/>
                    <a:pt x="2188" y="1253"/>
                    <a:pt x="2187" y="1250"/>
                  </a:cubicBezTo>
                  <a:lnTo>
                    <a:pt x="2187" y="1250"/>
                  </a:lnTo>
                  <a:cubicBezTo>
                    <a:pt x="2187" y="1252"/>
                    <a:pt x="2187" y="1254"/>
                    <a:pt x="2186" y="1256"/>
                  </a:cubicBezTo>
                  <a:cubicBezTo>
                    <a:pt x="2184" y="1264"/>
                    <a:pt x="2177" y="1273"/>
                    <a:pt x="2166" y="1281"/>
                  </a:cubicBezTo>
                  <a:close/>
                  <a:moveTo>
                    <a:pt x="2170" y="1234"/>
                  </a:moveTo>
                  <a:cubicBezTo>
                    <a:pt x="2171" y="1235"/>
                    <a:pt x="2174" y="1235"/>
                    <a:pt x="2175" y="1235"/>
                  </a:cubicBezTo>
                  <a:cubicBezTo>
                    <a:pt x="2178" y="1236"/>
                    <a:pt x="2180" y="1237"/>
                    <a:pt x="2182" y="1239"/>
                  </a:cubicBezTo>
                  <a:cubicBezTo>
                    <a:pt x="2180" y="1234"/>
                    <a:pt x="2176" y="1227"/>
                    <a:pt x="2175" y="1225"/>
                  </a:cubicBezTo>
                  <a:cubicBezTo>
                    <a:pt x="2173" y="1228"/>
                    <a:pt x="2171" y="1231"/>
                    <a:pt x="2170" y="1234"/>
                  </a:cubicBezTo>
                  <a:close/>
                  <a:moveTo>
                    <a:pt x="2183" y="1084"/>
                  </a:moveTo>
                  <a:cubicBezTo>
                    <a:pt x="2183" y="1084"/>
                    <a:pt x="2183" y="1084"/>
                    <a:pt x="2184" y="1084"/>
                  </a:cubicBezTo>
                  <a:cubicBezTo>
                    <a:pt x="2184" y="1084"/>
                    <a:pt x="2186" y="1085"/>
                    <a:pt x="2186" y="1085"/>
                  </a:cubicBezTo>
                  <a:lnTo>
                    <a:pt x="2189" y="1086"/>
                  </a:lnTo>
                  <a:cubicBezTo>
                    <a:pt x="2193" y="1086"/>
                    <a:pt x="2198" y="1086"/>
                    <a:pt x="2202" y="1085"/>
                  </a:cubicBezTo>
                  <a:cubicBezTo>
                    <a:pt x="2203" y="1083"/>
                    <a:pt x="2204" y="1073"/>
                    <a:pt x="2205" y="1070"/>
                  </a:cubicBezTo>
                  <a:cubicBezTo>
                    <a:pt x="2201" y="1070"/>
                    <a:pt x="2197" y="1071"/>
                    <a:pt x="2193" y="1071"/>
                  </a:cubicBezTo>
                  <a:lnTo>
                    <a:pt x="2190" y="1070"/>
                  </a:lnTo>
                  <a:lnTo>
                    <a:pt x="2189" y="1070"/>
                  </a:lnTo>
                  <a:cubicBezTo>
                    <a:pt x="2189" y="1070"/>
                    <a:pt x="2186" y="1070"/>
                    <a:pt x="2186" y="1070"/>
                  </a:cubicBezTo>
                  <a:cubicBezTo>
                    <a:pt x="2186" y="1070"/>
                    <a:pt x="2183" y="1069"/>
                    <a:pt x="2183" y="1069"/>
                  </a:cubicBezTo>
                  <a:cubicBezTo>
                    <a:pt x="2183" y="1069"/>
                    <a:pt x="2180" y="1068"/>
                    <a:pt x="2177" y="1066"/>
                  </a:cubicBezTo>
                  <a:cubicBezTo>
                    <a:pt x="2177" y="1069"/>
                    <a:pt x="2176" y="1079"/>
                    <a:pt x="2175" y="1080"/>
                  </a:cubicBezTo>
                  <a:cubicBezTo>
                    <a:pt x="2177" y="1081"/>
                    <a:pt x="2180" y="1083"/>
                    <a:pt x="2180" y="1083"/>
                  </a:cubicBezTo>
                  <a:cubicBezTo>
                    <a:pt x="2180" y="1083"/>
                    <a:pt x="2183" y="1084"/>
                    <a:pt x="2183" y="1084"/>
                  </a:cubicBezTo>
                  <a:close/>
                  <a:moveTo>
                    <a:pt x="2188" y="1059"/>
                  </a:moveTo>
                  <a:cubicBezTo>
                    <a:pt x="2188" y="1059"/>
                    <a:pt x="2188" y="1059"/>
                    <a:pt x="2189" y="1060"/>
                  </a:cubicBezTo>
                  <a:cubicBezTo>
                    <a:pt x="2189" y="1060"/>
                    <a:pt x="2191" y="1060"/>
                    <a:pt x="2192" y="1060"/>
                  </a:cubicBezTo>
                  <a:lnTo>
                    <a:pt x="2195" y="1060"/>
                  </a:lnTo>
                  <a:cubicBezTo>
                    <a:pt x="2199" y="1060"/>
                    <a:pt x="2203" y="1060"/>
                    <a:pt x="2207" y="1058"/>
                  </a:cubicBezTo>
                  <a:cubicBezTo>
                    <a:pt x="2207" y="1056"/>
                    <a:pt x="2209" y="1046"/>
                    <a:pt x="2209" y="1044"/>
                  </a:cubicBezTo>
                  <a:cubicBezTo>
                    <a:pt x="2206" y="1044"/>
                    <a:pt x="2203" y="1045"/>
                    <a:pt x="2199" y="1045"/>
                  </a:cubicBezTo>
                  <a:lnTo>
                    <a:pt x="2196" y="1045"/>
                  </a:lnTo>
                  <a:cubicBezTo>
                    <a:pt x="2196" y="1045"/>
                    <a:pt x="2195" y="1045"/>
                    <a:pt x="2195" y="1045"/>
                  </a:cubicBezTo>
                  <a:cubicBezTo>
                    <a:pt x="2195" y="1045"/>
                    <a:pt x="2192" y="1045"/>
                    <a:pt x="2192" y="1045"/>
                  </a:cubicBezTo>
                  <a:lnTo>
                    <a:pt x="2191" y="1044"/>
                  </a:lnTo>
                  <a:lnTo>
                    <a:pt x="2188" y="1044"/>
                  </a:lnTo>
                  <a:cubicBezTo>
                    <a:pt x="2185" y="1043"/>
                    <a:pt x="2183" y="1042"/>
                    <a:pt x="2180" y="1040"/>
                  </a:cubicBezTo>
                  <a:cubicBezTo>
                    <a:pt x="2180" y="1043"/>
                    <a:pt x="2179" y="1053"/>
                    <a:pt x="2179" y="1055"/>
                  </a:cubicBezTo>
                  <a:cubicBezTo>
                    <a:pt x="2181" y="1057"/>
                    <a:pt x="2183" y="1058"/>
                    <a:pt x="2185" y="1059"/>
                  </a:cubicBezTo>
                  <a:lnTo>
                    <a:pt x="2188" y="1059"/>
                  </a:lnTo>
                  <a:close/>
                  <a:moveTo>
                    <a:pt x="2187" y="1096"/>
                  </a:moveTo>
                  <a:lnTo>
                    <a:pt x="2184" y="1096"/>
                  </a:lnTo>
                  <a:cubicBezTo>
                    <a:pt x="2184" y="1096"/>
                    <a:pt x="2183" y="1096"/>
                    <a:pt x="2183" y="1096"/>
                  </a:cubicBezTo>
                  <a:cubicBezTo>
                    <a:pt x="2183" y="1096"/>
                    <a:pt x="2180" y="1095"/>
                    <a:pt x="2180" y="1095"/>
                  </a:cubicBezTo>
                  <a:lnTo>
                    <a:pt x="2178" y="1094"/>
                  </a:lnTo>
                  <a:cubicBezTo>
                    <a:pt x="2178" y="1094"/>
                    <a:pt x="2177" y="1094"/>
                    <a:pt x="2177" y="1094"/>
                  </a:cubicBezTo>
                  <a:cubicBezTo>
                    <a:pt x="2177" y="1094"/>
                    <a:pt x="2174" y="1092"/>
                    <a:pt x="2174" y="1092"/>
                  </a:cubicBezTo>
                  <a:cubicBezTo>
                    <a:pt x="2174" y="1092"/>
                    <a:pt x="2174" y="1092"/>
                    <a:pt x="2174" y="1092"/>
                  </a:cubicBezTo>
                  <a:cubicBezTo>
                    <a:pt x="2173" y="1094"/>
                    <a:pt x="2172" y="1104"/>
                    <a:pt x="2172" y="1107"/>
                  </a:cubicBezTo>
                  <a:cubicBezTo>
                    <a:pt x="2173" y="1107"/>
                    <a:pt x="2175" y="1109"/>
                    <a:pt x="2175" y="1109"/>
                  </a:cubicBezTo>
                  <a:cubicBezTo>
                    <a:pt x="2175" y="1109"/>
                    <a:pt x="2177" y="1109"/>
                    <a:pt x="2177" y="1109"/>
                  </a:cubicBezTo>
                  <a:lnTo>
                    <a:pt x="2178" y="1110"/>
                  </a:lnTo>
                  <a:lnTo>
                    <a:pt x="2181" y="1111"/>
                  </a:lnTo>
                  <a:lnTo>
                    <a:pt x="2183" y="1111"/>
                  </a:lnTo>
                  <a:lnTo>
                    <a:pt x="2189" y="1112"/>
                  </a:lnTo>
                  <a:cubicBezTo>
                    <a:pt x="2189" y="1112"/>
                    <a:pt x="2192" y="1112"/>
                    <a:pt x="2192" y="1112"/>
                  </a:cubicBezTo>
                  <a:lnTo>
                    <a:pt x="2196" y="1111"/>
                  </a:lnTo>
                  <a:cubicBezTo>
                    <a:pt x="2196" y="1111"/>
                    <a:pt x="2197" y="1111"/>
                    <a:pt x="2197" y="1111"/>
                  </a:cubicBezTo>
                  <a:cubicBezTo>
                    <a:pt x="2198" y="1109"/>
                    <a:pt x="2200" y="1099"/>
                    <a:pt x="2200" y="1096"/>
                  </a:cubicBezTo>
                  <a:cubicBezTo>
                    <a:pt x="2196" y="1096"/>
                    <a:pt x="2191" y="1097"/>
                    <a:pt x="2187" y="1096"/>
                  </a:cubicBezTo>
                  <a:close/>
                  <a:moveTo>
                    <a:pt x="2326" y="1041"/>
                  </a:moveTo>
                  <a:cubicBezTo>
                    <a:pt x="2326" y="1041"/>
                    <a:pt x="2310" y="1052"/>
                    <a:pt x="2308" y="1054"/>
                  </a:cubicBezTo>
                  <a:cubicBezTo>
                    <a:pt x="2310" y="1057"/>
                    <a:pt x="2333" y="1093"/>
                    <a:pt x="2335" y="1097"/>
                  </a:cubicBezTo>
                  <a:cubicBezTo>
                    <a:pt x="2336" y="1096"/>
                    <a:pt x="2375" y="1071"/>
                    <a:pt x="2378" y="1069"/>
                  </a:cubicBezTo>
                  <a:cubicBezTo>
                    <a:pt x="2376" y="1066"/>
                    <a:pt x="2352" y="1029"/>
                    <a:pt x="2349" y="1026"/>
                  </a:cubicBezTo>
                  <a:cubicBezTo>
                    <a:pt x="2347" y="1028"/>
                    <a:pt x="2326" y="1042"/>
                    <a:pt x="2326" y="1041"/>
                  </a:cubicBezTo>
                  <a:close/>
                  <a:moveTo>
                    <a:pt x="2222" y="1029"/>
                  </a:moveTo>
                  <a:cubicBezTo>
                    <a:pt x="2222" y="1029"/>
                    <a:pt x="2222" y="1030"/>
                    <a:pt x="2222" y="1030"/>
                  </a:cubicBezTo>
                  <a:cubicBezTo>
                    <a:pt x="2223" y="1031"/>
                    <a:pt x="2248" y="1076"/>
                    <a:pt x="2249" y="1079"/>
                  </a:cubicBezTo>
                  <a:cubicBezTo>
                    <a:pt x="2253" y="1077"/>
                    <a:pt x="2290" y="1052"/>
                    <a:pt x="2293" y="1050"/>
                  </a:cubicBezTo>
                  <a:cubicBezTo>
                    <a:pt x="2291" y="1047"/>
                    <a:pt x="2265" y="1004"/>
                    <a:pt x="2263" y="1001"/>
                  </a:cubicBezTo>
                  <a:cubicBezTo>
                    <a:pt x="2260" y="1003"/>
                    <a:pt x="2224" y="1028"/>
                    <a:pt x="2222" y="1029"/>
                  </a:cubicBezTo>
                  <a:close/>
                  <a:moveTo>
                    <a:pt x="2284" y="1141"/>
                  </a:moveTo>
                  <a:cubicBezTo>
                    <a:pt x="2286" y="1147"/>
                    <a:pt x="2296" y="1164"/>
                    <a:pt x="2296" y="1164"/>
                  </a:cubicBezTo>
                  <a:cubicBezTo>
                    <a:pt x="2296" y="1164"/>
                    <a:pt x="2311" y="1192"/>
                    <a:pt x="2312" y="1194"/>
                  </a:cubicBezTo>
                  <a:cubicBezTo>
                    <a:pt x="2316" y="1192"/>
                    <a:pt x="2360" y="1164"/>
                    <a:pt x="2363" y="1162"/>
                  </a:cubicBezTo>
                  <a:cubicBezTo>
                    <a:pt x="2363" y="1162"/>
                    <a:pt x="2333" y="1114"/>
                    <a:pt x="2331" y="1111"/>
                  </a:cubicBezTo>
                  <a:cubicBezTo>
                    <a:pt x="2329" y="1112"/>
                    <a:pt x="2284" y="1141"/>
                    <a:pt x="2284" y="1141"/>
                  </a:cubicBezTo>
                  <a:close/>
                  <a:moveTo>
                    <a:pt x="2302" y="1045"/>
                  </a:moveTo>
                  <a:cubicBezTo>
                    <a:pt x="2306" y="1042"/>
                    <a:pt x="2343" y="1018"/>
                    <a:pt x="2343" y="1018"/>
                  </a:cubicBezTo>
                  <a:cubicBezTo>
                    <a:pt x="2341" y="1014"/>
                    <a:pt x="2312" y="972"/>
                    <a:pt x="2310" y="969"/>
                  </a:cubicBezTo>
                  <a:cubicBezTo>
                    <a:pt x="2309" y="970"/>
                    <a:pt x="2275" y="993"/>
                    <a:pt x="2272" y="995"/>
                  </a:cubicBezTo>
                  <a:cubicBezTo>
                    <a:pt x="2273" y="998"/>
                    <a:pt x="2300" y="1041"/>
                    <a:pt x="2302" y="1045"/>
                  </a:cubicBezTo>
                  <a:close/>
                  <a:moveTo>
                    <a:pt x="2309" y="1209"/>
                  </a:moveTo>
                  <a:cubicBezTo>
                    <a:pt x="2306" y="1210"/>
                    <a:pt x="2268" y="1234"/>
                    <a:pt x="2265" y="1236"/>
                  </a:cubicBezTo>
                  <a:cubicBezTo>
                    <a:pt x="2267" y="1239"/>
                    <a:pt x="2292" y="1285"/>
                    <a:pt x="2293" y="1288"/>
                  </a:cubicBezTo>
                  <a:cubicBezTo>
                    <a:pt x="2297" y="1285"/>
                    <a:pt x="2334" y="1262"/>
                    <a:pt x="2337" y="1260"/>
                  </a:cubicBezTo>
                  <a:cubicBezTo>
                    <a:pt x="2335" y="1258"/>
                    <a:pt x="2328" y="1244"/>
                    <a:pt x="2328" y="1244"/>
                  </a:cubicBezTo>
                  <a:cubicBezTo>
                    <a:pt x="2328" y="1244"/>
                    <a:pt x="2310" y="1212"/>
                    <a:pt x="2309" y="1209"/>
                  </a:cubicBezTo>
                  <a:close/>
                  <a:moveTo>
                    <a:pt x="2078" y="1319"/>
                  </a:moveTo>
                  <a:cubicBezTo>
                    <a:pt x="2077" y="1318"/>
                    <a:pt x="2077" y="1318"/>
                    <a:pt x="2077" y="1318"/>
                  </a:cubicBezTo>
                  <a:cubicBezTo>
                    <a:pt x="2077" y="1318"/>
                    <a:pt x="2076" y="1318"/>
                    <a:pt x="2075" y="1317"/>
                  </a:cubicBezTo>
                  <a:cubicBezTo>
                    <a:pt x="2070" y="1321"/>
                    <a:pt x="2062" y="1324"/>
                    <a:pt x="2053" y="1326"/>
                  </a:cubicBezTo>
                  <a:cubicBezTo>
                    <a:pt x="2064" y="1326"/>
                    <a:pt x="2078" y="1326"/>
                    <a:pt x="2078" y="1326"/>
                  </a:cubicBezTo>
                  <a:cubicBezTo>
                    <a:pt x="2078" y="1324"/>
                    <a:pt x="2078" y="1319"/>
                    <a:pt x="2078" y="1319"/>
                  </a:cubicBezTo>
                  <a:close/>
                  <a:moveTo>
                    <a:pt x="2082" y="1001"/>
                  </a:moveTo>
                  <a:lnTo>
                    <a:pt x="2082" y="1001"/>
                  </a:lnTo>
                  <a:cubicBezTo>
                    <a:pt x="2082" y="1001"/>
                    <a:pt x="2083" y="1001"/>
                    <a:pt x="2083" y="1001"/>
                  </a:cubicBezTo>
                  <a:lnTo>
                    <a:pt x="2084" y="1001"/>
                  </a:lnTo>
                  <a:lnTo>
                    <a:pt x="2087" y="1001"/>
                  </a:lnTo>
                  <a:cubicBezTo>
                    <a:pt x="2098" y="998"/>
                    <a:pt x="2106" y="988"/>
                    <a:pt x="2106" y="977"/>
                  </a:cubicBezTo>
                  <a:lnTo>
                    <a:pt x="2106" y="975"/>
                  </a:lnTo>
                  <a:cubicBezTo>
                    <a:pt x="2106" y="975"/>
                    <a:pt x="2106" y="974"/>
                    <a:pt x="2106" y="974"/>
                  </a:cubicBezTo>
                  <a:lnTo>
                    <a:pt x="2105" y="971"/>
                  </a:lnTo>
                  <a:lnTo>
                    <a:pt x="2104" y="968"/>
                  </a:lnTo>
                  <a:cubicBezTo>
                    <a:pt x="2101" y="958"/>
                    <a:pt x="2092" y="952"/>
                    <a:pt x="2082" y="952"/>
                  </a:cubicBezTo>
                  <a:cubicBezTo>
                    <a:pt x="2072" y="952"/>
                    <a:pt x="2063" y="959"/>
                    <a:pt x="2059" y="968"/>
                  </a:cubicBezTo>
                  <a:lnTo>
                    <a:pt x="2058" y="971"/>
                  </a:lnTo>
                  <a:lnTo>
                    <a:pt x="2058" y="974"/>
                  </a:lnTo>
                  <a:lnTo>
                    <a:pt x="2058" y="975"/>
                  </a:lnTo>
                  <a:lnTo>
                    <a:pt x="2057" y="977"/>
                  </a:lnTo>
                  <a:cubicBezTo>
                    <a:pt x="2057" y="988"/>
                    <a:pt x="2066" y="998"/>
                    <a:pt x="2077" y="1001"/>
                  </a:cubicBezTo>
                  <a:cubicBezTo>
                    <a:pt x="2077" y="1001"/>
                    <a:pt x="2080" y="1001"/>
                    <a:pt x="2080" y="1001"/>
                  </a:cubicBezTo>
                  <a:lnTo>
                    <a:pt x="2082" y="1001"/>
                  </a:lnTo>
                  <a:close/>
                  <a:moveTo>
                    <a:pt x="2168" y="1209"/>
                  </a:moveTo>
                  <a:lnTo>
                    <a:pt x="2167" y="1214"/>
                  </a:lnTo>
                  <a:cubicBezTo>
                    <a:pt x="2165" y="1219"/>
                    <a:pt x="2163" y="1223"/>
                    <a:pt x="2160" y="1228"/>
                  </a:cubicBezTo>
                  <a:cubicBezTo>
                    <a:pt x="2160" y="1228"/>
                    <a:pt x="2155" y="1235"/>
                    <a:pt x="2155" y="1235"/>
                  </a:cubicBezTo>
                  <a:cubicBezTo>
                    <a:pt x="2155" y="1235"/>
                    <a:pt x="2155" y="1235"/>
                    <a:pt x="2155" y="1235"/>
                  </a:cubicBezTo>
                  <a:cubicBezTo>
                    <a:pt x="2155" y="1235"/>
                    <a:pt x="2156" y="1235"/>
                    <a:pt x="2156" y="1235"/>
                  </a:cubicBezTo>
                  <a:cubicBezTo>
                    <a:pt x="2156" y="1235"/>
                    <a:pt x="2156" y="1235"/>
                    <a:pt x="2157" y="1235"/>
                  </a:cubicBezTo>
                  <a:cubicBezTo>
                    <a:pt x="2161" y="1228"/>
                    <a:pt x="2165" y="1221"/>
                    <a:pt x="2169" y="1211"/>
                  </a:cubicBezTo>
                  <a:cubicBezTo>
                    <a:pt x="2169" y="1211"/>
                    <a:pt x="2170" y="1208"/>
                    <a:pt x="2170" y="1208"/>
                  </a:cubicBezTo>
                  <a:cubicBezTo>
                    <a:pt x="2170" y="1208"/>
                    <a:pt x="2171" y="1207"/>
                    <a:pt x="2171" y="1207"/>
                  </a:cubicBezTo>
                  <a:cubicBezTo>
                    <a:pt x="2171" y="1207"/>
                    <a:pt x="2172" y="1203"/>
                    <a:pt x="2172" y="1203"/>
                  </a:cubicBezTo>
                  <a:cubicBezTo>
                    <a:pt x="2172" y="1203"/>
                    <a:pt x="2173" y="1201"/>
                    <a:pt x="2174" y="1200"/>
                  </a:cubicBezTo>
                  <a:cubicBezTo>
                    <a:pt x="2173" y="1200"/>
                    <a:pt x="2173" y="1200"/>
                    <a:pt x="2173" y="1200"/>
                  </a:cubicBezTo>
                  <a:lnTo>
                    <a:pt x="2172" y="1200"/>
                  </a:lnTo>
                  <a:cubicBezTo>
                    <a:pt x="2172" y="1200"/>
                    <a:pt x="2170" y="1200"/>
                    <a:pt x="2169" y="1200"/>
                  </a:cubicBezTo>
                  <a:cubicBezTo>
                    <a:pt x="2169" y="1202"/>
                    <a:pt x="2169" y="1204"/>
                    <a:pt x="2169" y="1204"/>
                  </a:cubicBezTo>
                  <a:lnTo>
                    <a:pt x="2169" y="1204"/>
                  </a:lnTo>
                  <a:cubicBezTo>
                    <a:pt x="2169" y="1204"/>
                    <a:pt x="2169" y="1204"/>
                    <a:pt x="2169" y="1205"/>
                  </a:cubicBezTo>
                  <a:cubicBezTo>
                    <a:pt x="2169" y="1204"/>
                    <a:pt x="2168" y="1209"/>
                    <a:pt x="2168" y="1209"/>
                  </a:cubicBezTo>
                  <a:close/>
                  <a:moveTo>
                    <a:pt x="2122" y="828"/>
                  </a:moveTo>
                  <a:lnTo>
                    <a:pt x="2118" y="825"/>
                  </a:lnTo>
                  <a:lnTo>
                    <a:pt x="2114" y="822"/>
                  </a:lnTo>
                  <a:cubicBezTo>
                    <a:pt x="2104" y="816"/>
                    <a:pt x="2093" y="813"/>
                    <a:pt x="2082" y="813"/>
                  </a:cubicBezTo>
                  <a:cubicBezTo>
                    <a:pt x="2073" y="813"/>
                    <a:pt x="2064" y="815"/>
                    <a:pt x="2055" y="819"/>
                  </a:cubicBezTo>
                  <a:lnTo>
                    <a:pt x="2052" y="821"/>
                  </a:lnTo>
                  <a:lnTo>
                    <a:pt x="2048" y="823"/>
                  </a:lnTo>
                  <a:cubicBezTo>
                    <a:pt x="2031" y="835"/>
                    <a:pt x="2020" y="854"/>
                    <a:pt x="2020" y="875"/>
                  </a:cubicBezTo>
                  <a:cubicBezTo>
                    <a:pt x="2020" y="893"/>
                    <a:pt x="2029" y="911"/>
                    <a:pt x="2044" y="923"/>
                  </a:cubicBezTo>
                  <a:lnTo>
                    <a:pt x="2046" y="925"/>
                  </a:lnTo>
                  <a:lnTo>
                    <a:pt x="2049" y="927"/>
                  </a:lnTo>
                  <a:cubicBezTo>
                    <a:pt x="2059" y="933"/>
                    <a:pt x="2070" y="936"/>
                    <a:pt x="2082" y="936"/>
                  </a:cubicBezTo>
                  <a:cubicBezTo>
                    <a:pt x="2093" y="936"/>
                    <a:pt x="2104" y="933"/>
                    <a:pt x="2114" y="927"/>
                  </a:cubicBezTo>
                  <a:lnTo>
                    <a:pt x="2117" y="925"/>
                  </a:lnTo>
                  <a:lnTo>
                    <a:pt x="2120" y="923"/>
                  </a:lnTo>
                  <a:cubicBezTo>
                    <a:pt x="2135" y="911"/>
                    <a:pt x="2143" y="893"/>
                    <a:pt x="2143" y="875"/>
                  </a:cubicBezTo>
                  <a:cubicBezTo>
                    <a:pt x="2143" y="857"/>
                    <a:pt x="2135" y="840"/>
                    <a:pt x="2122" y="828"/>
                  </a:cubicBezTo>
                  <a:close/>
                  <a:moveTo>
                    <a:pt x="1749" y="1059"/>
                  </a:moveTo>
                  <a:cubicBezTo>
                    <a:pt x="1749" y="1064"/>
                    <a:pt x="1748" y="1068"/>
                    <a:pt x="1748" y="1073"/>
                  </a:cubicBezTo>
                  <a:cubicBezTo>
                    <a:pt x="1748" y="1081"/>
                    <a:pt x="1749" y="1091"/>
                    <a:pt x="1750" y="1101"/>
                  </a:cubicBezTo>
                  <a:cubicBezTo>
                    <a:pt x="1755" y="1094"/>
                    <a:pt x="1770" y="1072"/>
                    <a:pt x="1770" y="1072"/>
                  </a:cubicBezTo>
                  <a:cubicBezTo>
                    <a:pt x="1768" y="1070"/>
                    <a:pt x="1753" y="1062"/>
                    <a:pt x="1749" y="1059"/>
                  </a:cubicBezTo>
                  <a:close/>
                  <a:moveTo>
                    <a:pt x="2413" y="1101"/>
                  </a:moveTo>
                  <a:cubicBezTo>
                    <a:pt x="2415" y="1091"/>
                    <a:pt x="2415" y="1081"/>
                    <a:pt x="2415" y="1073"/>
                  </a:cubicBezTo>
                  <a:cubicBezTo>
                    <a:pt x="2415" y="1068"/>
                    <a:pt x="2415" y="1064"/>
                    <a:pt x="2414" y="1059"/>
                  </a:cubicBezTo>
                  <a:cubicBezTo>
                    <a:pt x="2410" y="1061"/>
                    <a:pt x="2395" y="1071"/>
                    <a:pt x="2393" y="1072"/>
                  </a:cubicBezTo>
                  <a:cubicBezTo>
                    <a:pt x="2394" y="1073"/>
                    <a:pt x="2412" y="1100"/>
                    <a:pt x="2413" y="1101"/>
                  </a:cubicBezTo>
                  <a:close/>
                  <a:moveTo>
                    <a:pt x="2200" y="1277"/>
                  </a:moveTo>
                  <a:cubicBezTo>
                    <a:pt x="2198" y="1278"/>
                    <a:pt x="2186" y="1286"/>
                    <a:pt x="2182" y="1289"/>
                  </a:cubicBezTo>
                  <a:cubicBezTo>
                    <a:pt x="2182" y="1289"/>
                    <a:pt x="2182" y="1289"/>
                    <a:pt x="2182" y="1289"/>
                  </a:cubicBezTo>
                  <a:cubicBezTo>
                    <a:pt x="2186" y="1292"/>
                    <a:pt x="2188" y="1296"/>
                    <a:pt x="2188" y="1301"/>
                  </a:cubicBezTo>
                  <a:cubicBezTo>
                    <a:pt x="2188" y="1301"/>
                    <a:pt x="2188" y="1301"/>
                    <a:pt x="2188" y="1301"/>
                  </a:cubicBezTo>
                  <a:cubicBezTo>
                    <a:pt x="2188" y="1313"/>
                    <a:pt x="2173" y="1323"/>
                    <a:pt x="2151" y="1327"/>
                  </a:cubicBezTo>
                  <a:cubicBezTo>
                    <a:pt x="2175" y="1327"/>
                    <a:pt x="2199" y="1329"/>
                    <a:pt x="2225" y="1330"/>
                  </a:cubicBezTo>
                  <a:cubicBezTo>
                    <a:pt x="2224" y="1328"/>
                    <a:pt x="2202" y="1281"/>
                    <a:pt x="2200" y="1277"/>
                  </a:cubicBezTo>
                  <a:close/>
                  <a:moveTo>
                    <a:pt x="1792" y="1157"/>
                  </a:moveTo>
                  <a:cubicBezTo>
                    <a:pt x="1792" y="1156"/>
                    <a:pt x="1823" y="1106"/>
                    <a:pt x="1824" y="1106"/>
                  </a:cubicBezTo>
                  <a:cubicBezTo>
                    <a:pt x="1823" y="1105"/>
                    <a:pt x="1781" y="1079"/>
                    <a:pt x="1779" y="1078"/>
                  </a:cubicBezTo>
                  <a:cubicBezTo>
                    <a:pt x="1778" y="1080"/>
                    <a:pt x="1766" y="1098"/>
                    <a:pt x="1766" y="1098"/>
                  </a:cubicBezTo>
                  <a:cubicBezTo>
                    <a:pt x="1766" y="1098"/>
                    <a:pt x="1753" y="1116"/>
                    <a:pt x="1753" y="1117"/>
                  </a:cubicBezTo>
                  <a:cubicBezTo>
                    <a:pt x="1753" y="1118"/>
                    <a:pt x="1756" y="1132"/>
                    <a:pt x="1756" y="1134"/>
                  </a:cubicBezTo>
                  <a:cubicBezTo>
                    <a:pt x="1757" y="1135"/>
                    <a:pt x="1789" y="1155"/>
                    <a:pt x="1792" y="1157"/>
                  </a:cubicBezTo>
                  <a:close/>
                  <a:moveTo>
                    <a:pt x="2167" y="1132"/>
                  </a:moveTo>
                  <a:cubicBezTo>
                    <a:pt x="2168" y="1133"/>
                    <a:pt x="2170" y="1134"/>
                    <a:pt x="2170" y="1134"/>
                  </a:cubicBezTo>
                  <a:cubicBezTo>
                    <a:pt x="2170" y="1134"/>
                    <a:pt x="2171" y="1135"/>
                    <a:pt x="2171" y="1135"/>
                  </a:cubicBezTo>
                  <a:cubicBezTo>
                    <a:pt x="2171" y="1135"/>
                    <a:pt x="2173" y="1136"/>
                    <a:pt x="2174" y="1136"/>
                  </a:cubicBezTo>
                  <a:lnTo>
                    <a:pt x="2176" y="1136"/>
                  </a:lnTo>
                  <a:lnTo>
                    <a:pt x="2176" y="1137"/>
                  </a:lnTo>
                  <a:cubicBezTo>
                    <a:pt x="2181" y="1138"/>
                    <a:pt x="2186" y="1138"/>
                    <a:pt x="2192" y="1137"/>
                  </a:cubicBezTo>
                  <a:cubicBezTo>
                    <a:pt x="2192" y="1134"/>
                    <a:pt x="2195" y="1123"/>
                    <a:pt x="2195" y="1122"/>
                  </a:cubicBezTo>
                  <a:cubicBezTo>
                    <a:pt x="2194" y="1122"/>
                    <a:pt x="2192" y="1123"/>
                    <a:pt x="2192" y="1123"/>
                  </a:cubicBezTo>
                  <a:lnTo>
                    <a:pt x="2190" y="1123"/>
                  </a:lnTo>
                  <a:cubicBezTo>
                    <a:pt x="2187" y="1123"/>
                    <a:pt x="2184" y="1122"/>
                    <a:pt x="2180" y="1122"/>
                  </a:cubicBezTo>
                  <a:lnTo>
                    <a:pt x="2180" y="1122"/>
                  </a:lnTo>
                  <a:cubicBezTo>
                    <a:pt x="2180" y="1122"/>
                    <a:pt x="2179" y="1122"/>
                    <a:pt x="2179" y="1122"/>
                  </a:cubicBezTo>
                  <a:lnTo>
                    <a:pt x="2178" y="1121"/>
                  </a:lnTo>
                  <a:cubicBezTo>
                    <a:pt x="2178" y="1121"/>
                    <a:pt x="2177" y="1121"/>
                    <a:pt x="2177" y="1121"/>
                  </a:cubicBezTo>
                  <a:lnTo>
                    <a:pt x="2176" y="1121"/>
                  </a:lnTo>
                  <a:lnTo>
                    <a:pt x="2175" y="1120"/>
                  </a:lnTo>
                  <a:cubicBezTo>
                    <a:pt x="2175" y="1120"/>
                    <a:pt x="2174" y="1120"/>
                    <a:pt x="2174" y="1120"/>
                  </a:cubicBezTo>
                  <a:cubicBezTo>
                    <a:pt x="2174" y="1120"/>
                    <a:pt x="2173" y="1120"/>
                    <a:pt x="2172" y="1119"/>
                  </a:cubicBezTo>
                  <a:cubicBezTo>
                    <a:pt x="2172" y="1119"/>
                    <a:pt x="2171" y="1119"/>
                    <a:pt x="2170" y="1118"/>
                  </a:cubicBezTo>
                  <a:cubicBezTo>
                    <a:pt x="2169" y="1121"/>
                    <a:pt x="2167" y="1130"/>
                    <a:pt x="2167" y="1132"/>
                  </a:cubicBezTo>
                  <a:close/>
                  <a:moveTo>
                    <a:pt x="2022" y="1199"/>
                  </a:moveTo>
                  <a:lnTo>
                    <a:pt x="2018" y="1197"/>
                  </a:lnTo>
                  <a:cubicBezTo>
                    <a:pt x="2018" y="1197"/>
                    <a:pt x="2014" y="1196"/>
                    <a:pt x="2014" y="1196"/>
                  </a:cubicBezTo>
                  <a:cubicBezTo>
                    <a:pt x="2014" y="1196"/>
                    <a:pt x="2010" y="1196"/>
                    <a:pt x="2010" y="1196"/>
                  </a:cubicBezTo>
                  <a:cubicBezTo>
                    <a:pt x="2010" y="1195"/>
                    <a:pt x="2009" y="1196"/>
                    <a:pt x="2009" y="1196"/>
                  </a:cubicBezTo>
                  <a:cubicBezTo>
                    <a:pt x="2009" y="1196"/>
                    <a:pt x="2008" y="1196"/>
                    <a:pt x="2009" y="1196"/>
                  </a:cubicBezTo>
                  <a:lnTo>
                    <a:pt x="2007" y="1196"/>
                  </a:lnTo>
                  <a:cubicBezTo>
                    <a:pt x="2007" y="1196"/>
                    <a:pt x="2007" y="1196"/>
                    <a:pt x="2007" y="1196"/>
                  </a:cubicBezTo>
                  <a:cubicBezTo>
                    <a:pt x="2007" y="1196"/>
                    <a:pt x="2006" y="1197"/>
                    <a:pt x="2006" y="1197"/>
                  </a:cubicBezTo>
                  <a:cubicBezTo>
                    <a:pt x="2006" y="1197"/>
                    <a:pt x="2005" y="1198"/>
                    <a:pt x="2005" y="1198"/>
                  </a:cubicBezTo>
                  <a:lnTo>
                    <a:pt x="2005" y="1201"/>
                  </a:lnTo>
                  <a:lnTo>
                    <a:pt x="2005" y="1201"/>
                  </a:lnTo>
                  <a:cubicBezTo>
                    <a:pt x="2005" y="1203"/>
                    <a:pt x="2006" y="1206"/>
                    <a:pt x="2007" y="1209"/>
                  </a:cubicBezTo>
                  <a:lnTo>
                    <a:pt x="2007" y="1209"/>
                  </a:lnTo>
                  <a:lnTo>
                    <a:pt x="2008" y="1212"/>
                  </a:lnTo>
                  <a:lnTo>
                    <a:pt x="2008" y="1213"/>
                  </a:lnTo>
                  <a:cubicBezTo>
                    <a:pt x="2008" y="1213"/>
                    <a:pt x="2009" y="1214"/>
                    <a:pt x="2009" y="1214"/>
                  </a:cubicBezTo>
                  <a:cubicBezTo>
                    <a:pt x="2009" y="1214"/>
                    <a:pt x="2012" y="1219"/>
                    <a:pt x="2012" y="1219"/>
                  </a:cubicBezTo>
                  <a:lnTo>
                    <a:pt x="2013" y="1221"/>
                  </a:lnTo>
                  <a:cubicBezTo>
                    <a:pt x="2013" y="1221"/>
                    <a:pt x="2014" y="1223"/>
                    <a:pt x="2014" y="1223"/>
                  </a:cubicBezTo>
                  <a:lnTo>
                    <a:pt x="2019" y="1230"/>
                  </a:lnTo>
                  <a:lnTo>
                    <a:pt x="2026" y="1238"/>
                  </a:lnTo>
                  <a:lnTo>
                    <a:pt x="2027" y="1239"/>
                  </a:lnTo>
                  <a:lnTo>
                    <a:pt x="2029" y="1241"/>
                  </a:lnTo>
                  <a:lnTo>
                    <a:pt x="2031" y="1243"/>
                  </a:lnTo>
                  <a:lnTo>
                    <a:pt x="2037" y="1249"/>
                  </a:lnTo>
                  <a:cubicBezTo>
                    <a:pt x="2043" y="1253"/>
                    <a:pt x="2049" y="1257"/>
                    <a:pt x="2054" y="1260"/>
                  </a:cubicBezTo>
                  <a:cubicBezTo>
                    <a:pt x="2054" y="1260"/>
                    <a:pt x="2055" y="1260"/>
                    <a:pt x="2056" y="1261"/>
                  </a:cubicBezTo>
                  <a:cubicBezTo>
                    <a:pt x="2056" y="1259"/>
                    <a:pt x="2056" y="1252"/>
                    <a:pt x="2056" y="1252"/>
                  </a:cubicBezTo>
                  <a:cubicBezTo>
                    <a:pt x="2056" y="1244"/>
                    <a:pt x="2056" y="1236"/>
                    <a:pt x="2057" y="1228"/>
                  </a:cubicBezTo>
                  <a:lnTo>
                    <a:pt x="2057" y="1227"/>
                  </a:lnTo>
                  <a:cubicBezTo>
                    <a:pt x="2057" y="1227"/>
                    <a:pt x="2050" y="1219"/>
                    <a:pt x="2050" y="1219"/>
                  </a:cubicBezTo>
                  <a:cubicBezTo>
                    <a:pt x="2041" y="1210"/>
                    <a:pt x="2031" y="1203"/>
                    <a:pt x="2022" y="1199"/>
                  </a:cubicBezTo>
                  <a:close/>
                  <a:moveTo>
                    <a:pt x="2131" y="969"/>
                  </a:moveTo>
                  <a:cubicBezTo>
                    <a:pt x="2131" y="969"/>
                    <a:pt x="2132" y="967"/>
                    <a:pt x="2132" y="967"/>
                  </a:cubicBezTo>
                  <a:cubicBezTo>
                    <a:pt x="2132" y="967"/>
                    <a:pt x="2133" y="954"/>
                    <a:pt x="2134" y="952"/>
                  </a:cubicBezTo>
                  <a:cubicBezTo>
                    <a:pt x="2132" y="951"/>
                    <a:pt x="2121" y="938"/>
                    <a:pt x="2119" y="936"/>
                  </a:cubicBezTo>
                  <a:cubicBezTo>
                    <a:pt x="2112" y="940"/>
                    <a:pt x="2105" y="943"/>
                    <a:pt x="2096" y="945"/>
                  </a:cubicBezTo>
                  <a:cubicBezTo>
                    <a:pt x="2105" y="949"/>
                    <a:pt x="2112" y="957"/>
                    <a:pt x="2115" y="967"/>
                  </a:cubicBezTo>
                  <a:lnTo>
                    <a:pt x="2115" y="967"/>
                  </a:lnTo>
                  <a:lnTo>
                    <a:pt x="2116" y="970"/>
                  </a:lnTo>
                  <a:lnTo>
                    <a:pt x="2116" y="973"/>
                  </a:lnTo>
                  <a:lnTo>
                    <a:pt x="2116" y="974"/>
                  </a:lnTo>
                  <a:lnTo>
                    <a:pt x="2117" y="975"/>
                  </a:lnTo>
                  <a:lnTo>
                    <a:pt x="2117" y="977"/>
                  </a:lnTo>
                  <a:cubicBezTo>
                    <a:pt x="2117" y="991"/>
                    <a:pt x="2108" y="1004"/>
                    <a:pt x="2094" y="1009"/>
                  </a:cubicBezTo>
                  <a:cubicBezTo>
                    <a:pt x="2106" y="1014"/>
                    <a:pt x="2114" y="1026"/>
                    <a:pt x="2114" y="1039"/>
                  </a:cubicBezTo>
                  <a:cubicBezTo>
                    <a:pt x="2114" y="1053"/>
                    <a:pt x="2105" y="1065"/>
                    <a:pt x="2092" y="1069"/>
                  </a:cubicBezTo>
                  <a:cubicBezTo>
                    <a:pt x="2096" y="1071"/>
                    <a:pt x="2099" y="1073"/>
                    <a:pt x="2102" y="1076"/>
                  </a:cubicBezTo>
                  <a:cubicBezTo>
                    <a:pt x="2107" y="1081"/>
                    <a:pt x="2110" y="1088"/>
                    <a:pt x="2110" y="1096"/>
                  </a:cubicBezTo>
                  <a:cubicBezTo>
                    <a:pt x="2110" y="1107"/>
                    <a:pt x="2103" y="1117"/>
                    <a:pt x="2093" y="1122"/>
                  </a:cubicBezTo>
                  <a:cubicBezTo>
                    <a:pt x="2101" y="1126"/>
                    <a:pt x="2107" y="1134"/>
                    <a:pt x="2107" y="1143"/>
                  </a:cubicBezTo>
                  <a:cubicBezTo>
                    <a:pt x="2117" y="1073"/>
                    <a:pt x="2131" y="973"/>
                    <a:pt x="2131" y="973"/>
                  </a:cubicBezTo>
                  <a:lnTo>
                    <a:pt x="2131" y="969"/>
                  </a:lnTo>
                  <a:close/>
                  <a:moveTo>
                    <a:pt x="2154" y="1195"/>
                  </a:moveTo>
                  <a:cubicBezTo>
                    <a:pt x="2154" y="1195"/>
                    <a:pt x="2149" y="1196"/>
                    <a:pt x="2149" y="1196"/>
                  </a:cubicBezTo>
                  <a:lnTo>
                    <a:pt x="2146" y="1197"/>
                  </a:lnTo>
                  <a:cubicBezTo>
                    <a:pt x="2146" y="1197"/>
                    <a:pt x="2142" y="1199"/>
                    <a:pt x="2142" y="1199"/>
                  </a:cubicBezTo>
                  <a:cubicBezTo>
                    <a:pt x="2133" y="1203"/>
                    <a:pt x="2123" y="1210"/>
                    <a:pt x="2114" y="1219"/>
                  </a:cubicBezTo>
                  <a:cubicBezTo>
                    <a:pt x="2114" y="1219"/>
                    <a:pt x="2107" y="1227"/>
                    <a:pt x="2106" y="1227"/>
                  </a:cubicBezTo>
                  <a:cubicBezTo>
                    <a:pt x="2106" y="1228"/>
                    <a:pt x="2106" y="1228"/>
                    <a:pt x="2106" y="1228"/>
                  </a:cubicBezTo>
                  <a:cubicBezTo>
                    <a:pt x="2107" y="1236"/>
                    <a:pt x="2108" y="1244"/>
                    <a:pt x="2108" y="1252"/>
                  </a:cubicBezTo>
                  <a:cubicBezTo>
                    <a:pt x="2108" y="1252"/>
                    <a:pt x="2108" y="1259"/>
                    <a:pt x="2107" y="1261"/>
                  </a:cubicBezTo>
                  <a:cubicBezTo>
                    <a:pt x="2109" y="1260"/>
                    <a:pt x="2110" y="1260"/>
                    <a:pt x="2110" y="1260"/>
                  </a:cubicBezTo>
                  <a:cubicBezTo>
                    <a:pt x="2115" y="1257"/>
                    <a:pt x="2121" y="1253"/>
                    <a:pt x="2126" y="1249"/>
                  </a:cubicBezTo>
                  <a:lnTo>
                    <a:pt x="2133" y="1243"/>
                  </a:lnTo>
                  <a:lnTo>
                    <a:pt x="2135" y="1241"/>
                  </a:lnTo>
                  <a:lnTo>
                    <a:pt x="2136" y="1240"/>
                  </a:lnTo>
                  <a:lnTo>
                    <a:pt x="2138" y="1238"/>
                  </a:lnTo>
                  <a:lnTo>
                    <a:pt x="2145" y="1230"/>
                  </a:lnTo>
                  <a:lnTo>
                    <a:pt x="2150" y="1223"/>
                  </a:lnTo>
                  <a:lnTo>
                    <a:pt x="2151" y="1221"/>
                  </a:lnTo>
                  <a:lnTo>
                    <a:pt x="2152" y="1219"/>
                  </a:lnTo>
                  <a:cubicBezTo>
                    <a:pt x="2152" y="1219"/>
                    <a:pt x="2155" y="1214"/>
                    <a:pt x="2155" y="1214"/>
                  </a:cubicBezTo>
                  <a:lnTo>
                    <a:pt x="2157" y="1209"/>
                  </a:lnTo>
                  <a:cubicBezTo>
                    <a:pt x="2158" y="1206"/>
                    <a:pt x="2159" y="1203"/>
                    <a:pt x="2159" y="1201"/>
                  </a:cubicBezTo>
                  <a:cubicBezTo>
                    <a:pt x="2159" y="1201"/>
                    <a:pt x="2159" y="1201"/>
                    <a:pt x="2159" y="1201"/>
                  </a:cubicBezTo>
                  <a:lnTo>
                    <a:pt x="2158" y="1198"/>
                  </a:lnTo>
                  <a:lnTo>
                    <a:pt x="2158" y="1197"/>
                  </a:lnTo>
                  <a:lnTo>
                    <a:pt x="2157" y="1197"/>
                  </a:lnTo>
                  <a:cubicBezTo>
                    <a:pt x="2157" y="1197"/>
                    <a:pt x="2157" y="1196"/>
                    <a:pt x="2157" y="1196"/>
                  </a:cubicBezTo>
                  <a:lnTo>
                    <a:pt x="2156" y="1196"/>
                  </a:lnTo>
                  <a:cubicBezTo>
                    <a:pt x="2156" y="1196"/>
                    <a:pt x="2155" y="1196"/>
                    <a:pt x="2155" y="1196"/>
                  </a:cubicBezTo>
                  <a:lnTo>
                    <a:pt x="2154" y="1196"/>
                  </a:lnTo>
                  <a:lnTo>
                    <a:pt x="2154" y="1195"/>
                  </a:lnTo>
                  <a:close/>
                  <a:moveTo>
                    <a:pt x="2193" y="1034"/>
                  </a:moveTo>
                  <a:lnTo>
                    <a:pt x="2194" y="1034"/>
                  </a:lnTo>
                  <a:cubicBezTo>
                    <a:pt x="2194" y="1034"/>
                    <a:pt x="2196" y="1034"/>
                    <a:pt x="2196" y="1034"/>
                  </a:cubicBezTo>
                  <a:cubicBezTo>
                    <a:pt x="2196" y="1034"/>
                    <a:pt x="2197" y="1034"/>
                    <a:pt x="2198" y="1034"/>
                  </a:cubicBezTo>
                  <a:lnTo>
                    <a:pt x="2202" y="1034"/>
                  </a:lnTo>
                  <a:lnTo>
                    <a:pt x="2209" y="1033"/>
                  </a:lnTo>
                  <a:cubicBezTo>
                    <a:pt x="2209" y="1033"/>
                    <a:pt x="2210" y="1033"/>
                    <a:pt x="2211" y="1033"/>
                  </a:cubicBezTo>
                  <a:cubicBezTo>
                    <a:pt x="2211" y="1033"/>
                    <a:pt x="2213" y="1018"/>
                    <a:pt x="2213" y="1018"/>
                  </a:cubicBezTo>
                  <a:cubicBezTo>
                    <a:pt x="2213" y="1018"/>
                    <a:pt x="2212" y="1018"/>
                    <a:pt x="2212" y="1018"/>
                  </a:cubicBezTo>
                  <a:lnTo>
                    <a:pt x="2209" y="1018"/>
                  </a:lnTo>
                  <a:lnTo>
                    <a:pt x="2205" y="1019"/>
                  </a:lnTo>
                  <a:cubicBezTo>
                    <a:pt x="2205" y="1019"/>
                    <a:pt x="2203" y="1019"/>
                    <a:pt x="2202" y="1019"/>
                  </a:cubicBezTo>
                  <a:lnTo>
                    <a:pt x="2200" y="1019"/>
                  </a:lnTo>
                  <a:cubicBezTo>
                    <a:pt x="2200" y="1019"/>
                    <a:pt x="2199" y="1019"/>
                    <a:pt x="2199" y="1019"/>
                  </a:cubicBezTo>
                  <a:cubicBezTo>
                    <a:pt x="2199" y="1019"/>
                    <a:pt x="2196" y="1019"/>
                    <a:pt x="2196" y="1019"/>
                  </a:cubicBezTo>
                  <a:cubicBezTo>
                    <a:pt x="2196" y="1019"/>
                    <a:pt x="2193" y="1019"/>
                    <a:pt x="2193" y="1019"/>
                  </a:cubicBezTo>
                  <a:cubicBezTo>
                    <a:pt x="2189" y="1018"/>
                    <a:pt x="2186" y="1017"/>
                    <a:pt x="2182" y="1016"/>
                  </a:cubicBezTo>
                  <a:cubicBezTo>
                    <a:pt x="2182" y="1018"/>
                    <a:pt x="2181" y="1027"/>
                    <a:pt x="2181" y="1029"/>
                  </a:cubicBezTo>
                  <a:cubicBezTo>
                    <a:pt x="2184" y="1031"/>
                    <a:pt x="2187" y="1032"/>
                    <a:pt x="2190" y="1033"/>
                  </a:cubicBezTo>
                  <a:lnTo>
                    <a:pt x="2193" y="1034"/>
                  </a:lnTo>
                  <a:close/>
                  <a:moveTo>
                    <a:pt x="2032" y="970"/>
                  </a:moveTo>
                  <a:cubicBezTo>
                    <a:pt x="2032" y="970"/>
                    <a:pt x="2047" y="1074"/>
                    <a:pt x="2056" y="1143"/>
                  </a:cubicBezTo>
                  <a:cubicBezTo>
                    <a:pt x="2057" y="1137"/>
                    <a:pt x="2059" y="1131"/>
                    <a:pt x="2064" y="1126"/>
                  </a:cubicBezTo>
                  <a:cubicBezTo>
                    <a:pt x="2066" y="1125"/>
                    <a:pt x="2068" y="1123"/>
                    <a:pt x="2071" y="1122"/>
                  </a:cubicBezTo>
                  <a:cubicBezTo>
                    <a:pt x="2060" y="1117"/>
                    <a:pt x="2053" y="1107"/>
                    <a:pt x="2053" y="1096"/>
                  </a:cubicBezTo>
                  <a:cubicBezTo>
                    <a:pt x="2053" y="1088"/>
                    <a:pt x="2056" y="1081"/>
                    <a:pt x="2062" y="1076"/>
                  </a:cubicBezTo>
                  <a:lnTo>
                    <a:pt x="2062" y="1076"/>
                  </a:lnTo>
                  <a:cubicBezTo>
                    <a:pt x="2064" y="1073"/>
                    <a:pt x="2068" y="1071"/>
                    <a:pt x="2071" y="1069"/>
                  </a:cubicBezTo>
                  <a:cubicBezTo>
                    <a:pt x="2059" y="1065"/>
                    <a:pt x="2049" y="1053"/>
                    <a:pt x="2049" y="1039"/>
                  </a:cubicBezTo>
                  <a:cubicBezTo>
                    <a:pt x="2049" y="1026"/>
                    <a:pt x="2057" y="1015"/>
                    <a:pt x="2069" y="1009"/>
                  </a:cubicBezTo>
                  <a:cubicBezTo>
                    <a:pt x="2056" y="1004"/>
                    <a:pt x="2047" y="991"/>
                    <a:pt x="2047" y="977"/>
                  </a:cubicBezTo>
                  <a:lnTo>
                    <a:pt x="2047" y="974"/>
                  </a:lnTo>
                  <a:lnTo>
                    <a:pt x="2047" y="974"/>
                  </a:lnTo>
                  <a:lnTo>
                    <a:pt x="2047" y="973"/>
                  </a:lnTo>
                  <a:lnTo>
                    <a:pt x="2047" y="970"/>
                  </a:lnTo>
                  <a:lnTo>
                    <a:pt x="2048" y="967"/>
                  </a:lnTo>
                  <a:lnTo>
                    <a:pt x="2048" y="967"/>
                  </a:lnTo>
                  <a:cubicBezTo>
                    <a:pt x="2051" y="957"/>
                    <a:pt x="2058" y="949"/>
                    <a:pt x="2067" y="945"/>
                  </a:cubicBezTo>
                  <a:cubicBezTo>
                    <a:pt x="2059" y="943"/>
                    <a:pt x="2051" y="940"/>
                    <a:pt x="2044" y="936"/>
                  </a:cubicBezTo>
                  <a:cubicBezTo>
                    <a:pt x="2042" y="938"/>
                    <a:pt x="2031" y="951"/>
                    <a:pt x="2030" y="952"/>
                  </a:cubicBezTo>
                  <a:cubicBezTo>
                    <a:pt x="2030" y="952"/>
                    <a:pt x="2032" y="967"/>
                    <a:pt x="2032" y="967"/>
                  </a:cubicBezTo>
                  <a:lnTo>
                    <a:pt x="2032" y="970"/>
                  </a:lnTo>
                  <a:close/>
                  <a:moveTo>
                    <a:pt x="2058" y="1153"/>
                  </a:moveTo>
                  <a:cubicBezTo>
                    <a:pt x="2061" y="1178"/>
                    <a:pt x="2064" y="1197"/>
                    <a:pt x="2064" y="1201"/>
                  </a:cubicBezTo>
                  <a:cubicBezTo>
                    <a:pt x="2068" y="1192"/>
                    <a:pt x="2073" y="1187"/>
                    <a:pt x="2078" y="1185"/>
                  </a:cubicBezTo>
                  <a:cubicBezTo>
                    <a:pt x="2078" y="1185"/>
                    <a:pt x="2082" y="1184"/>
                    <a:pt x="2082" y="1184"/>
                  </a:cubicBezTo>
                  <a:cubicBezTo>
                    <a:pt x="2082" y="1184"/>
                    <a:pt x="2086" y="1185"/>
                    <a:pt x="2086" y="1185"/>
                  </a:cubicBezTo>
                  <a:cubicBezTo>
                    <a:pt x="2091" y="1187"/>
                    <a:pt x="2096" y="1192"/>
                    <a:pt x="2099" y="1201"/>
                  </a:cubicBezTo>
                  <a:cubicBezTo>
                    <a:pt x="2100" y="1191"/>
                    <a:pt x="2103" y="1174"/>
                    <a:pt x="2106" y="1153"/>
                  </a:cubicBezTo>
                  <a:cubicBezTo>
                    <a:pt x="2103" y="1162"/>
                    <a:pt x="2095" y="1168"/>
                    <a:pt x="2086" y="1170"/>
                  </a:cubicBezTo>
                  <a:cubicBezTo>
                    <a:pt x="2086" y="1170"/>
                    <a:pt x="2085" y="1170"/>
                    <a:pt x="2085" y="1170"/>
                  </a:cubicBezTo>
                  <a:cubicBezTo>
                    <a:pt x="2085" y="1170"/>
                    <a:pt x="2083" y="1170"/>
                    <a:pt x="2082" y="1170"/>
                  </a:cubicBezTo>
                  <a:lnTo>
                    <a:pt x="2082" y="1170"/>
                  </a:lnTo>
                  <a:lnTo>
                    <a:pt x="2082" y="1170"/>
                  </a:lnTo>
                  <a:lnTo>
                    <a:pt x="2079" y="1170"/>
                  </a:lnTo>
                  <a:lnTo>
                    <a:pt x="2079" y="1170"/>
                  </a:lnTo>
                  <a:lnTo>
                    <a:pt x="2078" y="1170"/>
                  </a:lnTo>
                  <a:cubicBezTo>
                    <a:pt x="2069" y="1168"/>
                    <a:pt x="2061" y="1162"/>
                    <a:pt x="2058" y="1153"/>
                  </a:cubicBezTo>
                  <a:close/>
                  <a:moveTo>
                    <a:pt x="2079" y="1159"/>
                  </a:moveTo>
                  <a:cubicBezTo>
                    <a:pt x="2079" y="1159"/>
                    <a:pt x="2079" y="1159"/>
                    <a:pt x="2079" y="1159"/>
                  </a:cubicBezTo>
                  <a:lnTo>
                    <a:pt x="2082" y="1159"/>
                  </a:lnTo>
                  <a:lnTo>
                    <a:pt x="2082" y="1159"/>
                  </a:lnTo>
                  <a:cubicBezTo>
                    <a:pt x="2082" y="1159"/>
                    <a:pt x="2085" y="1159"/>
                    <a:pt x="2084" y="1159"/>
                  </a:cubicBezTo>
                  <a:lnTo>
                    <a:pt x="2085" y="1159"/>
                  </a:lnTo>
                  <a:cubicBezTo>
                    <a:pt x="2092" y="1157"/>
                    <a:pt x="2097" y="1151"/>
                    <a:pt x="2097" y="1145"/>
                  </a:cubicBezTo>
                  <a:cubicBezTo>
                    <a:pt x="2097" y="1138"/>
                    <a:pt x="2092" y="1132"/>
                    <a:pt x="2085" y="1130"/>
                  </a:cubicBezTo>
                  <a:lnTo>
                    <a:pt x="2084" y="1130"/>
                  </a:lnTo>
                  <a:cubicBezTo>
                    <a:pt x="2084" y="1130"/>
                    <a:pt x="2082" y="1130"/>
                    <a:pt x="2082" y="1130"/>
                  </a:cubicBezTo>
                  <a:cubicBezTo>
                    <a:pt x="2082" y="1130"/>
                    <a:pt x="2082" y="1130"/>
                    <a:pt x="2082" y="1130"/>
                  </a:cubicBezTo>
                  <a:cubicBezTo>
                    <a:pt x="2082" y="1130"/>
                    <a:pt x="2079" y="1130"/>
                    <a:pt x="2079" y="1130"/>
                  </a:cubicBezTo>
                  <a:lnTo>
                    <a:pt x="2078" y="1130"/>
                  </a:lnTo>
                  <a:cubicBezTo>
                    <a:pt x="2076" y="1131"/>
                    <a:pt x="2073" y="1132"/>
                    <a:pt x="2071" y="1134"/>
                  </a:cubicBezTo>
                  <a:cubicBezTo>
                    <a:pt x="2068" y="1137"/>
                    <a:pt x="2067" y="1141"/>
                    <a:pt x="2067" y="1145"/>
                  </a:cubicBezTo>
                  <a:cubicBezTo>
                    <a:pt x="2067" y="1152"/>
                    <a:pt x="2072" y="1158"/>
                    <a:pt x="2079" y="1159"/>
                  </a:cubicBezTo>
                  <a:close/>
                  <a:moveTo>
                    <a:pt x="2064" y="1096"/>
                  </a:moveTo>
                  <a:cubicBezTo>
                    <a:pt x="2064" y="1104"/>
                    <a:pt x="2070" y="1112"/>
                    <a:pt x="2078" y="1113"/>
                  </a:cubicBezTo>
                  <a:lnTo>
                    <a:pt x="2079" y="1113"/>
                  </a:lnTo>
                  <a:cubicBezTo>
                    <a:pt x="2079" y="1113"/>
                    <a:pt x="2080" y="1114"/>
                    <a:pt x="2080" y="1114"/>
                  </a:cubicBezTo>
                  <a:cubicBezTo>
                    <a:pt x="2080" y="1114"/>
                    <a:pt x="2081" y="1114"/>
                    <a:pt x="2081" y="1114"/>
                  </a:cubicBezTo>
                  <a:cubicBezTo>
                    <a:pt x="2081" y="1114"/>
                    <a:pt x="2082" y="1114"/>
                    <a:pt x="2082" y="1114"/>
                  </a:cubicBezTo>
                  <a:cubicBezTo>
                    <a:pt x="2082" y="1114"/>
                    <a:pt x="2084" y="1114"/>
                    <a:pt x="2084" y="1114"/>
                  </a:cubicBezTo>
                  <a:lnTo>
                    <a:pt x="2085" y="1113"/>
                  </a:lnTo>
                  <a:cubicBezTo>
                    <a:pt x="2094" y="1112"/>
                    <a:pt x="2100" y="1104"/>
                    <a:pt x="2100" y="1096"/>
                  </a:cubicBezTo>
                  <a:cubicBezTo>
                    <a:pt x="2100" y="1091"/>
                    <a:pt x="2098" y="1087"/>
                    <a:pt x="2094" y="1083"/>
                  </a:cubicBezTo>
                  <a:cubicBezTo>
                    <a:pt x="2092" y="1081"/>
                    <a:pt x="2089" y="1079"/>
                    <a:pt x="2086" y="1079"/>
                  </a:cubicBezTo>
                  <a:cubicBezTo>
                    <a:pt x="2086" y="1079"/>
                    <a:pt x="2084" y="1078"/>
                    <a:pt x="2084" y="1078"/>
                  </a:cubicBezTo>
                  <a:lnTo>
                    <a:pt x="2083" y="1078"/>
                  </a:lnTo>
                  <a:cubicBezTo>
                    <a:pt x="2083" y="1078"/>
                    <a:pt x="2082" y="1078"/>
                    <a:pt x="2082" y="1078"/>
                  </a:cubicBezTo>
                  <a:cubicBezTo>
                    <a:pt x="2082" y="1078"/>
                    <a:pt x="2080" y="1078"/>
                    <a:pt x="2080" y="1078"/>
                  </a:cubicBezTo>
                  <a:lnTo>
                    <a:pt x="2078" y="1078"/>
                  </a:lnTo>
                  <a:cubicBezTo>
                    <a:pt x="2075" y="1079"/>
                    <a:pt x="2072" y="1081"/>
                    <a:pt x="2069" y="1083"/>
                  </a:cubicBezTo>
                  <a:cubicBezTo>
                    <a:pt x="2066" y="1087"/>
                    <a:pt x="2064" y="1091"/>
                    <a:pt x="2064" y="1096"/>
                  </a:cubicBezTo>
                  <a:close/>
                  <a:moveTo>
                    <a:pt x="2060" y="1039"/>
                  </a:moveTo>
                  <a:cubicBezTo>
                    <a:pt x="2060" y="1049"/>
                    <a:pt x="2067" y="1058"/>
                    <a:pt x="2078" y="1060"/>
                  </a:cubicBezTo>
                  <a:lnTo>
                    <a:pt x="2079" y="1060"/>
                  </a:lnTo>
                  <a:lnTo>
                    <a:pt x="2080" y="1060"/>
                  </a:lnTo>
                  <a:lnTo>
                    <a:pt x="2081" y="1060"/>
                  </a:lnTo>
                  <a:cubicBezTo>
                    <a:pt x="2081" y="1060"/>
                    <a:pt x="2082" y="1060"/>
                    <a:pt x="2082" y="1060"/>
                  </a:cubicBezTo>
                  <a:cubicBezTo>
                    <a:pt x="2082" y="1060"/>
                    <a:pt x="2083" y="1060"/>
                    <a:pt x="2084" y="1060"/>
                  </a:cubicBezTo>
                  <a:lnTo>
                    <a:pt x="2085" y="1060"/>
                  </a:lnTo>
                  <a:lnTo>
                    <a:pt x="2086" y="1060"/>
                  </a:lnTo>
                  <a:cubicBezTo>
                    <a:pt x="2096" y="1058"/>
                    <a:pt x="2103" y="1049"/>
                    <a:pt x="2103" y="1039"/>
                  </a:cubicBezTo>
                  <a:cubicBezTo>
                    <a:pt x="2103" y="1029"/>
                    <a:pt x="2096" y="1020"/>
                    <a:pt x="2086" y="1018"/>
                  </a:cubicBezTo>
                  <a:lnTo>
                    <a:pt x="2084" y="1017"/>
                  </a:lnTo>
                  <a:lnTo>
                    <a:pt x="2082" y="1017"/>
                  </a:lnTo>
                  <a:cubicBezTo>
                    <a:pt x="2082" y="1017"/>
                    <a:pt x="2080" y="1017"/>
                    <a:pt x="2080" y="1017"/>
                  </a:cubicBezTo>
                  <a:lnTo>
                    <a:pt x="2080" y="1017"/>
                  </a:lnTo>
                  <a:lnTo>
                    <a:pt x="2077" y="1017"/>
                  </a:lnTo>
                  <a:cubicBezTo>
                    <a:pt x="2067" y="1019"/>
                    <a:pt x="2060" y="1028"/>
                    <a:pt x="2060" y="1039"/>
                  </a:cubicBezTo>
                  <a:close/>
                  <a:moveTo>
                    <a:pt x="1989" y="1092"/>
                  </a:moveTo>
                  <a:cubicBezTo>
                    <a:pt x="1989" y="1092"/>
                    <a:pt x="1986" y="1094"/>
                    <a:pt x="1986" y="1094"/>
                  </a:cubicBezTo>
                  <a:lnTo>
                    <a:pt x="1984" y="1095"/>
                  </a:lnTo>
                  <a:lnTo>
                    <a:pt x="1981" y="1096"/>
                  </a:lnTo>
                  <a:lnTo>
                    <a:pt x="1980" y="1096"/>
                  </a:lnTo>
                  <a:cubicBezTo>
                    <a:pt x="1980" y="1096"/>
                    <a:pt x="1979" y="1096"/>
                    <a:pt x="1979" y="1096"/>
                  </a:cubicBezTo>
                  <a:lnTo>
                    <a:pt x="1977" y="1096"/>
                  </a:lnTo>
                  <a:cubicBezTo>
                    <a:pt x="1973" y="1097"/>
                    <a:pt x="1968" y="1096"/>
                    <a:pt x="1963" y="1096"/>
                  </a:cubicBezTo>
                  <a:cubicBezTo>
                    <a:pt x="1964" y="1098"/>
                    <a:pt x="1966" y="1109"/>
                    <a:pt x="1966" y="1111"/>
                  </a:cubicBezTo>
                  <a:cubicBezTo>
                    <a:pt x="1967" y="1111"/>
                    <a:pt x="1968" y="1111"/>
                    <a:pt x="1968" y="1111"/>
                  </a:cubicBezTo>
                  <a:lnTo>
                    <a:pt x="1971" y="1112"/>
                  </a:lnTo>
                  <a:lnTo>
                    <a:pt x="1975" y="1112"/>
                  </a:lnTo>
                  <a:lnTo>
                    <a:pt x="1981" y="1111"/>
                  </a:lnTo>
                  <a:lnTo>
                    <a:pt x="1982" y="1111"/>
                  </a:lnTo>
                  <a:lnTo>
                    <a:pt x="1986" y="1110"/>
                  </a:lnTo>
                  <a:cubicBezTo>
                    <a:pt x="1986" y="1110"/>
                    <a:pt x="1987" y="1109"/>
                    <a:pt x="1987" y="1109"/>
                  </a:cubicBezTo>
                  <a:lnTo>
                    <a:pt x="1988" y="1109"/>
                  </a:lnTo>
                  <a:cubicBezTo>
                    <a:pt x="1988" y="1109"/>
                    <a:pt x="1991" y="1107"/>
                    <a:pt x="1992" y="1107"/>
                  </a:cubicBezTo>
                  <a:cubicBezTo>
                    <a:pt x="1992" y="1104"/>
                    <a:pt x="1990" y="1095"/>
                    <a:pt x="1990" y="1092"/>
                  </a:cubicBezTo>
                  <a:cubicBezTo>
                    <a:pt x="1990" y="1092"/>
                    <a:pt x="1989" y="1092"/>
                    <a:pt x="1989" y="1092"/>
                  </a:cubicBezTo>
                  <a:close/>
                  <a:moveTo>
                    <a:pt x="1973" y="1044"/>
                  </a:moveTo>
                  <a:cubicBezTo>
                    <a:pt x="1973" y="1044"/>
                    <a:pt x="1972" y="1045"/>
                    <a:pt x="1971" y="1045"/>
                  </a:cubicBezTo>
                  <a:cubicBezTo>
                    <a:pt x="1971" y="1045"/>
                    <a:pt x="1969" y="1045"/>
                    <a:pt x="1969" y="1045"/>
                  </a:cubicBezTo>
                  <a:lnTo>
                    <a:pt x="1968" y="1045"/>
                  </a:lnTo>
                  <a:lnTo>
                    <a:pt x="1967" y="1045"/>
                  </a:lnTo>
                  <a:lnTo>
                    <a:pt x="1964" y="1045"/>
                  </a:lnTo>
                  <a:cubicBezTo>
                    <a:pt x="1961" y="1045"/>
                    <a:pt x="1958" y="1044"/>
                    <a:pt x="1955" y="1044"/>
                  </a:cubicBezTo>
                  <a:cubicBezTo>
                    <a:pt x="1955" y="1047"/>
                    <a:pt x="1957" y="1056"/>
                    <a:pt x="1957" y="1058"/>
                  </a:cubicBezTo>
                  <a:cubicBezTo>
                    <a:pt x="1961" y="1060"/>
                    <a:pt x="1965" y="1060"/>
                    <a:pt x="1969" y="1060"/>
                  </a:cubicBezTo>
                  <a:cubicBezTo>
                    <a:pt x="1969" y="1060"/>
                    <a:pt x="1972" y="1060"/>
                    <a:pt x="1973" y="1060"/>
                  </a:cubicBezTo>
                  <a:cubicBezTo>
                    <a:pt x="1973" y="1060"/>
                    <a:pt x="1975" y="1060"/>
                    <a:pt x="1975" y="1060"/>
                  </a:cubicBezTo>
                  <a:cubicBezTo>
                    <a:pt x="1975" y="1060"/>
                    <a:pt x="1976" y="1059"/>
                    <a:pt x="1976" y="1059"/>
                  </a:cubicBezTo>
                  <a:lnTo>
                    <a:pt x="1979" y="1059"/>
                  </a:lnTo>
                  <a:cubicBezTo>
                    <a:pt x="1981" y="1058"/>
                    <a:pt x="1983" y="1057"/>
                    <a:pt x="1985" y="1055"/>
                  </a:cubicBezTo>
                  <a:cubicBezTo>
                    <a:pt x="1985" y="1054"/>
                    <a:pt x="1984" y="1044"/>
                    <a:pt x="1984" y="1040"/>
                  </a:cubicBezTo>
                  <a:cubicBezTo>
                    <a:pt x="1981" y="1042"/>
                    <a:pt x="1979" y="1043"/>
                    <a:pt x="1976" y="1044"/>
                  </a:cubicBezTo>
                  <a:lnTo>
                    <a:pt x="1973" y="1044"/>
                  </a:lnTo>
                  <a:close/>
                  <a:moveTo>
                    <a:pt x="1967" y="1019"/>
                  </a:moveTo>
                  <a:lnTo>
                    <a:pt x="1967" y="1019"/>
                  </a:lnTo>
                  <a:cubicBezTo>
                    <a:pt x="1967" y="1019"/>
                    <a:pt x="1965" y="1019"/>
                    <a:pt x="1965" y="1019"/>
                  </a:cubicBezTo>
                  <a:lnTo>
                    <a:pt x="1964" y="1019"/>
                  </a:lnTo>
                  <a:lnTo>
                    <a:pt x="1961" y="1019"/>
                  </a:lnTo>
                  <a:lnTo>
                    <a:pt x="1958" y="1019"/>
                  </a:lnTo>
                  <a:lnTo>
                    <a:pt x="1955" y="1018"/>
                  </a:lnTo>
                  <a:lnTo>
                    <a:pt x="1951" y="1018"/>
                  </a:lnTo>
                  <a:cubicBezTo>
                    <a:pt x="1951" y="1018"/>
                    <a:pt x="1951" y="1018"/>
                    <a:pt x="1951" y="1018"/>
                  </a:cubicBezTo>
                  <a:cubicBezTo>
                    <a:pt x="1951" y="1018"/>
                    <a:pt x="1952" y="1025"/>
                    <a:pt x="1952" y="1025"/>
                  </a:cubicBezTo>
                  <a:cubicBezTo>
                    <a:pt x="1952" y="1025"/>
                    <a:pt x="1952" y="1026"/>
                    <a:pt x="1952" y="1026"/>
                  </a:cubicBezTo>
                  <a:cubicBezTo>
                    <a:pt x="1952" y="1026"/>
                    <a:pt x="1952" y="1028"/>
                    <a:pt x="1952" y="1028"/>
                  </a:cubicBezTo>
                  <a:cubicBezTo>
                    <a:pt x="1952" y="1028"/>
                    <a:pt x="1953" y="1033"/>
                    <a:pt x="1953" y="1033"/>
                  </a:cubicBezTo>
                  <a:cubicBezTo>
                    <a:pt x="1954" y="1033"/>
                    <a:pt x="1955" y="1033"/>
                    <a:pt x="1955" y="1033"/>
                  </a:cubicBezTo>
                  <a:lnTo>
                    <a:pt x="1962" y="1034"/>
                  </a:lnTo>
                  <a:lnTo>
                    <a:pt x="1966" y="1034"/>
                  </a:lnTo>
                  <a:cubicBezTo>
                    <a:pt x="1966" y="1034"/>
                    <a:pt x="1968" y="1034"/>
                    <a:pt x="1968" y="1034"/>
                  </a:cubicBezTo>
                  <a:lnTo>
                    <a:pt x="1968" y="1034"/>
                  </a:lnTo>
                  <a:cubicBezTo>
                    <a:pt x="1968" y="1034"/>
                    <a:pt x="1971" y="1034"/>
                    <a:pt x="1971" y="1034"/>
                  </a:cubicBezTo>
                  <a:lnTo>
                    <a:pt x="1974" y="1033"/>
                  </a:lnTo>
                  <a:cubicBezTo>
                    <a:pt x="1977" y="1032"/>
                    <a:pt x="1980" y="1031"/>
                    <a:pt x="1982" y="1029"/>
                  </a:cubicBezTo>
                  <a:cubicBezTo>
                    <a:pt x="1982" y="1027"/>
                    <a:pt x="1981" y="1018"/>
                    <a:pt x="1981" y="1016"/>
                  </a:cubicBezTo>
                  <a:cubicBezTo>
                    <a:pt x="1978" y="1017"/>
                    <a:pt x="1974" y="1018"/>
                    <a:pt x="1971" y="1019"/>
                  </a:cubicBezTo>
                  <a:lnTo>
                    <a:pt x="1967" y="1019"/>
                  </a:lnTo>
                  <a:close/>
                  <a:moveTo>
                    <a:pt x="1901" y="1001"/>
                  </a:moveTo>
                  <a:cubicBezTo>
                    <a:pt x="1901" y="1001"/>
                    <a:pt x="1872" y="1047"/>
                    <a:pt x="1870" y="1050"/>
                  </a:cubicBezTo>
                  <a:cubicBezTo>
                    <a:pt x="1873" y="1052"/>
                    <a:pt x="1911" y="1077"/>
                    <a:pt x="1914" y="1079"/>
                  </a:cubicBezTo>
                  <a:cubicBezTo>
                    <a:pt x="1916" y="1076"/>
                    <a:pt x="1941" y="1031"/>
                    <a:pt x="1942" y="1030"/>
                  </a:cubicBezTo>
                  <a:cubicBezTo>
                    <a:pt x="1942" y="1030"/>
                    <a:pt x="1942" y="1029"/>
                    <a:pt x="1942" y="1029"/>
                  </a:cubicBezTo>
                  <a:cubicBezTo>
                    <a:pt x="1940" y="1028"/>
                    <a:pt x="1902" y="1002"/>
                    <a:pt x="1901" y="1001"/>
                  </a:cubicBezTo>
                  <a:close/>
                  <a:moveTo>
                    <a:pt x="1978" y="1070"/>
                  </a:moveTo>
                  <a:cubicBezTo>
                    <a:pt x="1978" y="1070"/>
                    <a:pt x="1974" y="1070"/>
                    <a:pt x="1974" y="1070"/>
                  </a:cubicBezTo>
                  <a:lnTo>
                    <a:pt x="1971" y="1071"/>
                  </a:lnTo>
                  <a:cubicBezTo>
                    <a:pt x="1967" y="1071"/>
                    <a:pt x="1963" y="1070"/>
                    <a:pt x="1959" y="1070"/>
                  </a:cubicBezTo>
                  <a:cubicBezTo>
                    <a:pt x="1959" y="1072"/>
                    <a:pt x="1961" y="1083"/>
                    <a:pt x="1961" y="1085"/>
                  </a:cubicBezTo>
                  <a:cubicBezTo>
                    <a:pt x="1966" y="1086"/>
                    <a:pt x="1971" y="1086"/>
                    <a:pt x="1975" y="1086"/>
                  </a:cubicBezTo>
                  <a:cubicBezTo>
                    <a:pt x="1975" y="1086"/>
                    <a:pt x="1977" y="1085"/>
                    <a:pt x="1977" y="1085"/>
                  </a:cubicBezTo>
                  <a:cubicBezTo>
                    <a:pt x="1977" y="1085"/>
                    <a:pt x="1978" y="1085"/>
                    <a:pt x="1978" y="1085"/>
                  </a:cubicBezTo>
                  <a:cubicBezTo>
                    <a:pt x="1978" y="1085"/>
                    <a:pt x="1980" y="1084"/>
                    <a:pt x="1981" y="1084"/>
                  </a:cubicBezTo>
                  <a:lnTo>
                    <a:pt x="1981" y="1084"/>
                  </a:lnTo>
                  <a:cubicBezTo>
                    <a:pt x="1981" y="1084"/>
                    <a:pt x="1983" y="1083"/>
                    <a:pt x="1983" y="1083"/>
                  </a:cubicBezTo>
                  <a:cubicBezTo>
                    <a:pt x="1983" y="1083"/>
                    <a:pt x="1987" y="1081"/>
                    <a:pt x="1988" y="1080"/>
                  </a:cubicBezTo>
                  <a:cubicBezTo>
                    <a:pt x="1988" y="1079"/>
                    <a:pt x="1987" y="1069"/>
                    <a:pt x="1987" y="1066"/>
                  </a:cubicBezTo>
                  <a:cubicBezTo>
                    <a:pt x="1984" y="1067"/>
                    <a:pt x="1981" y="1069"/>
                    <a:pt x="1981" y="1069"/>
                  </a:cubicBezTo>
                  <a:cubicBezTo>
                    <a:pt x="1981" y="1069"/>
                    <a:pt x="1978" y="1070"/>
                    <a:pt x="1978" y="1070"/>
                  </a:cubicBezTo>
                  <a:close/>
                  <a:moveTo>
                    <a:pt x="1996" y="1145"/>
                  </a:moveTo>
                  <a:cubicBezTo>
                    <a:pt x="1996" y="1145"/>
                    <a:pt x="1993" y="1146"/>
                    <a:pt x="1993" y="1146"/>
                  </a:cubicBezTo>
                  <a:cubicBezTo>
                    <a:pt x="1993" y="1146"/>
                    <a:pt x="1990" y="1147"/>
                    <a:pt x="1990" y="1147"/>
                  </a:cubicBezTo>
                  <a:cubicBezTo>
                    <a:pt x="1985" y="1148"/>
                    <a:pt x="1980" y="1148"/>
                    <a:pt x="1975" y="1148"/>
                  </a:cubicBezTo>
                  <a:cubicBezTo>
                    <a:pt x="1976" y="1151"/>
                    <a:pt x="1978" y="1161"/>
                    <a:pt x="1979" y="1163"/>
                  </a:cubicBezTo>
                  <a:cubicBezTo>
                    <a:pt x="1984" y="1164"/>
                    <a:pt x="1988" y="1164"/>
                    <a:pt x="1993" y="1163"/>
                  </a:cubicBezTo>
                  <a:cubicBezTo>
                    <a:pt x="1993" y="1162"/>
                    <a:pt x="1993" y="1162"/>
                    <a:pt x="1993" y="1162"/>
                  </a:cubicBezTo>
                  <a:lnTo>
                    <a:pt x="1996" y="1162"/>
                  </a:lnTo>
                  <a:cubicBezTo>
                    <a:pt x="1996" y="1162"/>
                    <a:pt x="1996" y="1162"/>
                    <a:pt x="1996" y="1161"/>
                  </a:cubicBezTo>
                  <a:lnTo>
                    <a:pt x="1999" y="1160"/>
                  </a:lnTo>
                  <a:lnTo>
                    <a:pt x="1999" y="1160"/>
                  </a:lnTo>
                  <a:cubicBezTo>
                    <a:pt x="1999" y="1160"/>
                    <a:pt x="2001" y="1159"/>
                    <a:pt x="2002" y="1158"/>
                  </a:cubicBezTo>
                  <a:cubicBezTo>
                    <a:pt x="2002" y="1157"/>
                    <a:pt x="2000" y="1147"/>
                    <a:pt x="1999" y="1144"/>
                  </a:cubicBezTo>
                  <a:cubicBezTo>
                    <a:pt x="1998" y="1144"/>
                    <a:pt x="1996" y="1145"/>
                    <a:pt x="1996" y="1145"/>
                  </a:cubicBezTo>
                  <a:close/>
                  <a:moveTo>
                    <a:pt x="2110" y="1326"/>
                  </a:moveTo>
                  <a:cubicBezTo>
                    <a:pt x="2101" y="1324"/>
                    <a:pt x="2094" y="1321"/>
                    <a:pt x="2089" y="1317"/>
                  </a:cubicBezTo>
                  <a:cubicBezTo>
                    <a:pt x="2089" y="1317"/>
                    <a:pt x="2089" y="1317"/>
                    <a:pt x="2088" y="1317"/>
                  </a:cubicBezTo>
                  <a:cubicBezTo>
                    <a:pt x="2088" y="1319"/>
                    <a:pt x="2088" y="1323"/>
                    <a:pt x="2088" y="1326"/>
                  </a:cubicBezTo>
                  <a:cubicBezTo>
                    <a:pt x="2091" y="1326"/>
                    <a:pt x="2104" y="1326"/>
                    <a:pt x="2110" y="1326"/>
                  </a:cubicBezTo>
                  <a:close/>
                  <a:moveTo>
                    <a:pt x="1861" y="1045"/>
                  </a:moveTo>
                  <a:cubicBezTo>
                    <a:pt x="1863" y="1041"/>
                    <a:pt x="1891" y="996"/>
                    <a:pt x="1892" y="995"/>
                  </a:cubicBezTo>
                  <a:cubicBezTo>
                    <a:pt x="1889" y="993"/>
                    <a:pt x="1855" y="970"/>
                    <a:pt x="1853" y="969"/>
                  </a:cubicBezTo>
                  <a:cubicBezTo>
                    <a:pt x="1851" y="972"/>
                    <a:pt x="1822" y="1015"/>
                    <a:pt x="1820" y="1018"/>
                  </a:cubicBezTo>
                  <a:cubicBezTo>
                    <a:pt x="1820" y="1018"/>
                    <a:pt x="1858" y="1042"/>
                    <a:pt x="1861" y="1045"/>
                  </a:cubicBezTo>
                  <a:close/>
                  <a:moveTo>
                    <a:pt x="1991" y="1119"/>
                  </a:moveTo>
                  <a:lnTo>
                    <a:pt x="1990" y="1120"/>
                  </a:lnTo>
                  <a:lnTo>
                    <a:pt x="1989" y="1120"/>
                  </a:lnTo>
                  <a:cubicBezTo>
                    <a:pt x="1989" y="1120"/>
                    <a:pt x="1988" y="1121"/>
                    <a:pt x="1988" y="1121"/>
                  </a:cubicBezTo>
                  <a:cubicBezTo>
                    <a:pt x="1988" y="1121"/>
                    <a:pt x="1987" y="1121"/>
                    <a:pt x="1987" y="1121"/>
                  </a:cubicBezTo>
                  <a:lnTo>
                    <a:pt x="1986" y="1121"/>
                  </a:lnTo>
                  <a:lnTo>
                    <a:pt x="1985" y="1122"/>
                  </a:lnTo>
                  <a:cubicBezTo>
                    <a:pt x="1985" y="1122"/>
                    <a:pt x="1984" y="1122"/>
                    <a:pt x="1984" y="1122"/>
                  </a:cubicBezTo>
                  <a:cubicBezTo>
                    <a:pt x="1980" y="1122"/>
                    <a:pt x="1977" y="1123"/>
                    <a:pt x="1973" y="1123"/>
                  </a:cubicBezTo>
                  <a:cubicBezTo>
                    <a:pt x="1973" y="1123"/>
                    <a:pt x="1971" y="1123"/>
                    <a:pt x="1971" y="1123"/>
                  </a:cubicBezTo>
                  <a:cubicBezTo>
                    <a:pt x="1971" y="1122"/>
                    <a:pt x="1970" y="1122"/>
                    <a:pt x="1969" y="1122"/>
                  </a:cubicBezTo>
                  <a:cubicBezTo>
                    <a:pt x="1969" y="1123"/>
                    <a:pt x="1969" y="1124"/>
                    <a:pt x="1969" y="1124"/>
                  </a:cubicBezTo>
                  <a:lnTo>
                    <a:pt x="1970" y="1125"/>
                  </a:lnTo>
                  <a:cubicBezTo>
                    <a:pt x="1970" y="1125"/>
                    <a:pt x="1972" y="1135"/>
                    <a:pt x="1972" y="1137"/>
                  </a:cubicBezTo>
                  <a:cubicBezTo>
                    <a:pt x="1977" y="1138"/>
                    <a:pt x="1983" y="1138"/>
                    <a:pt x="1988" y="1137"/>
                  </a:cubicBezTo>
                  <a:cubicBezTo>
                    <a:pt x="1988" y="1137"/>
                    <a:pt x="1990" y="1136"/>
                    <a:pt x="1991" y="1136"/>
                  </a:cubicBezTo>
                  <a:cubicBezTo>
                    <a:pt x="1991" y="1136"/>
                    <a:pt x="1993" y="1135"/>
                    <a:pt x="1994" y="1134"/>
                  </a:cubicBezTo>
                  <a:cubicBezTo>
                    <a:pt x="1994" y="1134"/>
                    <a:pt x="1996" y="1133"/>
                    <a:pt x="1997" y="1133"/>
                  </a:cubicBezTo>
                  <a:cubicBezTo>
                    <a:pt x="1997" y="1131"/>
                    <a:pt x="1995" y="1121"/>
                    <a:pt x="1994" y="1118"/>
                  </a:cubicBezTo>
                  <a:cubicBezTo>
                    <a:pt x="1993" y="1119"/>
                    <a:pt x="1991" y="1119"/>
                    <a:pt x="1991" y="1119"/>
                  </a:cubicBezTo>
                  <a:close/>
                  <a:moveTo>
                    <a:pt x="1813" y="1264"/>
                  </a:moveTo>
                  <a:cubicBezTo>
                    <a:pt x="1811" y="1263"/>
                    <a:pt x="1803" y="1258"/>
                    <a:pt x="1800" y="1256"/>
                  </a:cubicBezTo>
                  <a:cubicBezTo>
                    <a:pt x="1803" y="1262"/>
                    <a:pt x="1806" y="1269"/>
                    <a:pt x="1808" y="1273"/>
                  </a:cubicBezTo>
                  <a:cubicBezTo>
                    <a:pt x="1810" y="1269"/>
                    <a:pt x="1812" y="1264"/>
                    <a:pt x="1813" y="1264"/>
                  </a:cubicBezTo>
                  <a:close/>
                  <a:moveTo>
                    <a:pt x="2014" y="1327"/>
                  </a:moveTo>
                  <a:cubicBezTo>
                    <a:pt x="1991" y="1324"/>
                    <a:pt x="1976" y="1313"/>
                    <a:pt x="1976" y="1301"/>
                  </a:cubicBezTo>
                  <a:cubicBezTo>
                    <a:pt x="1976" y="1301"/>
                    <a:pt x="1976" y="1301"/>
                    <a:pt x="1976" y="1301"/>
                  </a:cubicBezTo>
                  <a:cubicBezTo>
                    <a:pt x="1976" y="1296"/>
                    <a:pt x="1978" y="1292"/>
                    <a:pt x="1981" y="1289"/>
                  </a:cubicBezTo>
                  <a:cubicBezTo>
                    <a:pt x="1981" y="1289"/>
                    <a:pt x="1982" y="1289"/>
                    <a:pt x="1982" y="1289"/>
                  </a:cubicBezTo>
                  <a:cubicBezTo>
                    <a:pt x="1981" y="1288"/>
                    <a:pt x="1979" y="1287"/>
                    <a:pt x="1979" y="1287"/>
                  </a:cubicBezTo>
                  <a:cubicBezTo>
                    <a:pt x="1979" y="1287"/>
                    <a:pt x="1967" y="1279"/>
                    <a:pt x="1964" y="1277"/>
                  </a:cubicBezTo>
                  <a:cubicBezTo>
                    <a:pt x="1962" y="1280"/>
                    <a:pt x="1940" y="1328"/>
                    <a:pt x="1939" y="1331"/>
                  </a:cubicBezTo>
                  <a:cubicBezTo>
                    <a:pt x="1939" y="1331"/>
                    <a:pt x="1939" y="1331"/>
                    <a:pt x="1939" y="1331"/>
                  </a:cubicBezTo>
                  <a:cubicBezTo>
                    <a:pt x="1965" y="1329"/>
                    <a:pt x="1990" y="1328"/>
                    <a:pt x="2014" y="1327"/>
                  </a:cubicBezTo>
                  <a:close/>
                  <a:moveTo>
                    <a:pt x="2080" y="1308"/>
                  </a:moveTo>
                  <a:cubicBezTo>
                    <a:pt x="2080" y="1308"/>
                    <a:pt x="2081" y="1308"/>
                    <a:pt x="2081" y="1308"/>
                  </a:cubicBezTo>
                  <a:cubicBezTo>
                    <a:pt x="2081" y="1308"/>
                    <a:pt x="2081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lnTo>
                    <a:pt x="2083" y="1308"/>
                  </a:lnTo>
                  <a:cubicBezTo>
                    <a:pt x="2083" y="1308"/>
                    <a:pt x="2084" y="1307"/>
                    <a:pt x="2084" y="1307"/>
                  </a:cubicBezTo>
                  <a:cubicBezTo>
                    <a:pt x="2084" y="1307"/>
                    <a:pt x="2085" y="1307"/>
                    <a:pt x="2085" y="1307"/>
                  </a:cubicBezTo>
                  <a:cubicBezTo>
                    <a:pt x="2085" y="1307"/>
                    <a:pt x="2086" y="1305"/>
                    <a:pt x="2086" y="1305"/>
                  </a:cubicBezTo>
                  <a:cubicBezTo>
                    <a:pt x="2088" y="1302"/>
                    <a:pt x="2090" y="1298"/>
                    <a:pt x="2092" y="1293"/>
                  </a:cubicBezTo>
                  <a:cubicBezTo>
                    <a:pt x="2092" y="1293"/>
                    <a:pt x="2092" y="1292"/>
                    <a:pt x="2092" y="1292"/>
                  </a:cubicBezTo>
                  <a:cubicBezTo>
                    <a:pt x="2092" y="1292"/>
                    <a:pt x="2093" y="1288"/>
                    <a:pt x="2093" y="1288"/>
                  </a:cubicBezTo>
                  <a:lnTo>
                    <a:pt x="2093" y="1287"/>
                  </a:lnTo>
                  <a:lnTo>
                    <a:pt x="2095" y="1278"/>
                  </a:lnTo>
                  <a:cubicBezTo>
                    <a:pt x="2095" y="1278"/>
                    <a:pt x="2096" y="1273"/>
                    <a:pt x="2096" y="1272"/>
                  </a:cubicBezTo>
                  <a:cubicBezTo>
                    <a:pt x="2096" y="1272"/>
                    <a:pt x="2096" y="1270"/>
                    <a:pt x="2096" y="1270"/>
                  </a:cubicBezTo>
                  <a:lnTo>
                    <a:pt x="2096" y="1266"/>
                  </a:lnTo>
                  <a:lnTo>
                    <a:pt x="2097" y="1252"/>
                  </a:lnTo>
                  <a:cubicBezTo>
                    <a:pt x="2097" y="1252"/>
                    <a:pt x="2096" y="1235"/>
                    <a:pt x="2096" y="1235"/>
                  </a:cubicBezTo>
                  <a:cubicBezTo>
                    <a:pt x="2096" y="1235"/>
                    <a:pt x="2096" y="1234"/>
                    <a:pt x="2096" y="1234"/>
                  </a:cubicBezTo>
                  <a:lnTo>
                    <a:pt x="2096" y="1231"/>
                  </a:lnTo>
                  <a:lnTo>
                    <a:pt x="2095" y="1228"/>
                  </a:lnTo>
                  <a:lnTo>
                    <a:pt x="2095" y="1227"/>
                  </a:lnTo>
                  <a:lnTo>
                    <a:pt x="2095" y="1225"/>
                  </a:lnTo>
                  <a:cubicBezTo>
                    <a:pt x="2092" y="1208"/>
                    <a:pt x="2087" y="1199"/>
                    <a:pt x="2084" y="1196"/>
                  </a:cubicBezTo>
                  <a:cubicBezTo>
                    <a:pt x="2083" y="1195"/>
                    <a:pt x="2082" y="1195"/>
                    <a:pt x="2082" y="1195"/>
                  </a:cubicBezTo>
                  <a:cubicBezTo>
                    <a:pt x="2081" y="1195"/>
                    <a:pt x="2081" y="1195"/>
                    <a:pt x="2080" y="1196"/>
                  </a:cubicBezTo>
                  <a:cubicBezTo>
                    <a:pt x="2076" y="1198"/>
                    <a:pt x="2071" y="1208"/>
                    <a:pt x="2069" y="1225"/>
                  </a:cubicBezTo>
                  <a:cubicBezTo>
                    <a:pt x="2069" y="1225"/>
                    <a:pt x="2068" y="1227"/>
                    <a:pt x="2068" y="1227"/>
                  </a:cubicBezTo>
                  <a:lnTo>
                    <a:pt x="2068" y="1229"/>
                  </a:lnTo>
                  <a:cubicBezTo>
                    <a:pt x="2068" y="1229"/>
                    <a:pt x="2068" y="1230"/>
                    <a:pt x="2068" y="1230"/>
                  </a:cubicBezTo>
                  <a:lnTo>
                    <a:pt x="2067" y="1234"/>
                  </a:lnTo>
                  <a:cubicBezTo>
                    <a:pt x="2067" y="1234"/>
                    <a:pt x="2067" y="1234"/>
                    <a:pt x="2067" y="1234"/>
                  </a:cubicBezTo>
                  <a:cubicBezTo>
                    <a:pt x="2067" y="1240"/>
                    <a:pt x="2066" y="1246"/>
                    <a:pt x="2066" y="1252"/>
                  </a:cubicBezTo>
                  <a:cubicBezTo>
                    <a:pt x="2066" y="1252"/>
                    <a:pt x="2067" y="1266"/>
                    <a:pt x="2067" y="1266"/>
                  </a:cubicBezTo>
                  <a:cubicBezTo>
                    <a:pt x="2067" y="1266"/>
                    <a:pt x="2067" y="1269"/>
                    <a:pt x="2067" y="1270"/>
                  </a:cubicBezTo>
                  <a:cubicBezTo>
                    <a:pt x="2067" y="1270"/>
                    <a:pt x="2068" y="1273"/>
                    <a:pt x="2068" y="1272"/>
                  </a:cubicBezTo>
                  <a:lnTo>
                    <a:pt x="2068" y="1277"/>
                  </a:lnTo>
                  <a:cubicBezTo>
                    <a:pt x="2068" y="1277"/>
                    <a:pt x="2070" y="1287"/>
                    <a:pt x="2070" y="1287"/>
                  </a:cubicBezTo>
                  <a:cubicBezTo>
                    <a:pt x="2070" y="1287"/>
                    <a:pt x="2070" y="1288"/>
                    <a:pt x="2071" y="1288"/>
                  </a:cubicBezTo>
                  <a:cubicBezTo>
                    <a:pt x="2071" y="1288"/>
                    <a:pt x="2072" y="1292"/>
                    <a:pt x="2072" y="1292"/>
                  </a:cubicBezTo>
                  <a:lnTo>
                    <a:pt x="2072" y="1293"/>
                  </a:lnTo>
                  <a:cubicBezTo>
                    <a:pt x="2074" y="1298"/>
                    <a:pt x="2075" y="1302"/>
                    <a:pt x="2078" y="1305"/>
                  </a:cubicBezTo>
                  <a:lnTo>
                    <a:pt x="2079" y="1307"/>
                  </a:lnTo>
                  <a:cubicBezTo>
                    <a:pt x="2079" y="1307"/>
                    <a:pt x="2079" y="1307"/>
                    <a:pt x="2080" y="1308"/>
                  </a:cubicBezTo>
                  <a:close/>
                  <a:moveTo>
                    <a:pt x="2028" y="1318"/>
                  </a:moveTo>
                  <a:lnTo>
                    <a:pt x="2030" y="1318"/>
                  </a:lnTo>
                  <a:lnTo>
                    <a:pt x="2033" y="1318"/>
                  </a:lnTo>
                  <a:lnTo>
                    <a:pt x="2035" y="1318"/>
                  </a:lnTo>
                  <a:lnTo>
                    <a:pt x="2039" y="1318"/>
                  </a:lnTo>
                  <a:cubicBezTo>
                    <a:pt x="2051" y="1317"/>
                    <a:pt x="2062" y="1313"/>
                    <a:pt x="2067" y="1309"/>
                  </a:cubicBezTo>
                  <a:cubicBezTo>
                    <a:pt x="2066" y="1306"/>
                    <a:pt x="2064" y="1303"/>
                    <a:pt x="2063" y="1300"/>
                  </a:cubicBezTo>
                  <a:cubicBezTo>
                    <a:pt x="2062" y="1300"/>
                    <a:pt x="2062" y="1301"/>
                    <a:pt x="2062" y="1301"/>
                  </a:cubicBezTo>
                  <a:cubicBezTo>
                    <a:pt x="2055" y="1303"/>
                    <a:pt x="2044" y="1302"/>
                    <a:pt x="2033" y="1299"/>
                  </a:cubicBezTo>
                  <a:cubicBezTo>
                    <a:pt x="2033" y="1299"/>
                    <a:pt x="2029" y="1298"/>
                    <a:pt x="2029" y="1298"/>
                  </a:cubicBezTo>
                  <a:cubicBezTo>
                    <a:pt x="2029" y="1298"/>
                    <a:pt x="2025" y="1296"/>
                    <a:pt x="2025" y="1296"/>
                  </a:cubicBezTo>
                  <a:lnTo>
                    <a:pt x="2022" y="1295"/>
                  </a:lnTo>
                  <a:cubicBezTo>
                    <a:pt x="2022" y="1295"/>
                    <a:pt x="2018" y="1293"/>
                    <a:pt x="2018" y="1293"/>
                  </a:cubicBezTo>
                  <a:cubicBezTo>
                    <a:pt x="2018" y="1293"/>
                    <a:pt x="2013" y="1291"/>
                    <a:pt x="2013" y="1291"/>
                  </a:cubicBezTo>
                  <a:cubicBezTo>
                    <a:pt x="2013" y="1291"/>
                    <a:pt x="2010" y="1289"/>
                    <a:pt x="2009" y="1289"/>
                  </a:cubicBezTo>
                  <a:cubicBezTo>
                    <a:pt x="2006" y="1289"/>
                    <a:pt x="2002" y="1290"/>
                    <a:pt x="1999" y="1291"/>
                  </a:cubicBezTo>
                  <a:lnTo>
                    <a:pt x="1996" y="1292"/>
                  </a:lnTo>
                  <a:lnTo>
                    <a:pt x="1993" y="1294"/>
                  </a:lnTo>
                  <a:lnTo>
                    <a:pt x="1989" y="1297"/>
                  </a:lnTo>
                  <a:cubicBezTo>
                    <a:pt x="1987" y="1298"/>
                    <a:pt x="1986" y="1300"/>
                    <a:pt x="1986" y="1301"/>
                  </a:cubicBezTo>
                  <a:cubicBezTo>
                    <a:pt x="1986" y="1307"/>
                    <a:pt x="2001" y="1316"/>
                    <a:pt x="2025" y="1318"/>
                  </a:cubicBezTo>
                  <a:cubicBezTo>
                    <a:pt x="2025" y="1318"/>
                    <a:pt x="2028" y="1318"/>
                    <a:pt x="2028" y="1318"/>
                  </a:cubicBezTo>
                  <a:close/>
                  <a:moveTo>
                    <a:pt x="1785" y="1069"/>
                  </a:moveTo>
                  <a:cubicBezTo>
                    <a:pt x="1794" y="1074"/>
                    <a:pt x="1829" y="1096"/>
                    <a:pt x="1829" y="1097"/>
                  </a:cubicBezTo>
                  <a:cubicBezTo>
                    <a:pt x="1831" y="1094"/>
                    <a:pt x="1854" y="1057"/>
                    <a:pt x="1856" y="1054"/>
                  </a:cubicBezTo>
                  <a:cubicBezTo>
                    <a:pt x="1854" y="1052"/>
                    <a:pt x="1817" y="1028"/>
                    <a:pt x="1814" y="1026"/>
                  </a:cubicBezTo>
                  <a:cubicBezTo>
                    <a:pt x="1812" y="1029"/>
                    <a:pt x="1787" y="1066"/>
                    <a:pt x="1785" y="1069"/>
                  </a:cubicBezTo>
                  <a:close/>
                  <a:moveTo>
                    <a:pt x="2161" y="1158"/>
                  </a:moveTo>
                  <a:cubicBezTo>
                    <a:pt x="2162" y="1159"/>
                    <a:pt x="2164" y="1160"/>
                    <a:pt x="2164" y="1160"/>
                  </a:cubicBezTo>
                  <a:cubicBezTo>
                    <a:pt x="2164" y="1160"/>
                    <a:pt x="2165" y="1160"/>
                    <a:pt x="2165" y="1161"/>
                  </a:cubicBezTo>
                  <a:cubicBezTo>
                    <a:pt x="2165" y="1160"/>
                    <a:pt x="2167" y="1161"/>
                    <a:pt x="2167" y="1161"/>
                  </a:cubicBezTo>
                  <a:cubicBezTo>
                    <a:pt x="2167" y="1161"/>
                    <a:pt x="2168" y="1162"/>
                    <a:pt x="2168" y="1162"/>
                  </a:cubicBezTo>
                  <a:cubicBezTo>
                    <a:pt x="2168" y="1162"/>
                    <a:pt x="2171" y="1162"/>
                    <a:pt x="2171" y="1163"/>
                  </a:cubicBezTo>
                  <a:cubicBezTo>
                    <a:pt x="2175" y="1164"/>
                    <a:pt x="2180" y="1164"/>
                    <a:pt x="2185" y="1163"/>
                  </a:cubicBezTo>
                  <a:cubicBezTo>
                    <a:pt x="2186" y="1161"/>
                    <a:pt x="2188" y="1151"/>
                    <a:pt x="2189" y="1148"/>
                  </a:cubicBezTo>
                  <a:cubicBezTo>
                    <a:pt x="2184" y="1148"/>
                    <a:pt x="2179" y="1148"/>
                    <a:pt x="2174" y="1147"/>
                  </a:cubicBezTo>
                  <a:cubicBezTo>
                    <a:pt x="2174" y="1147"/>
                    <a:pt x="2171" y="1146"/>
                    <a:pt x="2170" y="1146"/>
                  </a:cubicBezTo>
                  <a:cubicBezTo>
                    <a:pt x="2170" y="1146"/>
                    <a:pt x="2167" y="1145"/>
                    <a:pt x="2167" y="1145"/>
                  </a:cubicBezTo>
                  <a:cubicBezTo>
                    <a:pt x="2167" y="1145"/>
                    <a:pt x="2166" y="1144"/>
                    <a:pt x="2165" y="1144"/>
                  </a:cubicBezTo>
                  <a:cubicBezTo>
                    <a:pt x="2164" y="1146"/>
                    <a:pt x="2162" y="1156"/>
                    <a:pt x="2161" y="1158"/>
                  </a:cubicBezTo>
                  <a:close/>
                  <a:moveTo>
                    <a:pt x="1786" y="1166"/>
                  </a:moveTo>
                  <a:cubicBezTo>
                    <a:pt x="1785" y="1165"/>
                    <a:pt x="1763" y="1151"/>
                    <a:pt x="1760" y="1149"/>
                  </a:cubicBezTo>
                  <a:cubicBezTo>
                    <a:pt x="1763" y="1162"/>
                    <a:pt x="1767" y="1175"/>
                    <a:pt x="1772" y="1189"/>
                  </a:cubicBezTo>
                  <a:cubicBezTo>
                    <a:pt x="1775" y="1184"/>
                    <a:pt x="1785" y="1168"/>
                    <a:pt x="1786" y="1166"/>
                  </a:cubicBezTo>
                  <a:close/>
                  <a:moveTo>
                    <a:pt x="1846" y="1203"/>
                  </a:moveTo>
                  <a:cubicBezTo>
                    <a:pt x="1844" y="1202"/>
                    <a:pt x="1802" y="1175"/>
                    <a:pt x="1795" y="1171"/>
                  </a:cubicBezTo>
                  <a:cubicBezTo>
                    <a:pt x="1794" y="1174"/>
                    <a:pt x="1777" y="1201"/>
                    <a:pt x="1776" y="1202"/>
                  </a:cubicBezTo>
                  <a:cubicBezTo>
                    <a:pt x="1781" y="1214"/>
                    <a:pt x="1786" y="1226"/>
                    <a:pt x="1791" y="1238"/>
                  </a:cubicBezTo>
                  <a:cubicBezTo>
                    <a:pt x="1792" y="1238"/>
                    <a:pt x="1815" y="1253"/>
                    <a:pt x="1818" y="1255"/>
                  </a:cubicBezTo>
                  <a:cubicBezTo>
                    <a:pt x="1820" y="1251"/>
                    <a:pt x="1846" y="1204"/>
                    <a:pt x="1846" y="1203"/>
                  </a:cubicBezTo>
                  <a:close/>
                  <a:moveTo>
                    <a:pt x="2003" y="1171"/>
                  </a:moveTo>
                  <a:cubicBezTo>
                    <a:pt x="2003" y="1171"/>
                    <a:pt x="2002" y="1171"/>
                    <a:pt x="2002" y="1171"/>
                  </a:cubicBezTo>
                  <a:cubicBezTo>
                    <a:pt x="2002" y="1171"/>
                    <a:pt x="1999" y="1172"/>
                    <a:pt x="1999" y="1172"/>
                  </a:cubicBezTo>
                  <a:lnTo>
                    <a:pt x="1999" y="1172"/>
                  </a:lnTo>
                  <a:lnTo>
                    <a:pt x="1997" y="1173"/>
                  </a:lnTo>
                  <a:lnTo>
                    <a:pt x="1995" y="1173"/>
                  </a:lnTo>
                  <a:cubicBezTo>
                    <a:pt x="1991" y="1174"/>
                    <a:pt x="1986" y="1174"/>
                    <a:pt x="1982" y="1174"/>
                  </a:cubicBezTo>
                  <a:cubicBezTo>
                    <a:pt x="1983" y="1178"/>
                    <a:pt x="1986" y="1188"/>
                    <a:pt x="1986" y="1189"/>
                  </a:cubicBezTo>
                  <a:cubicBezTo>
                    <a:pt x="1989" y="1189"/>
                    <a:pt x="1992" y="1189"/>
                    <a:pt x="1995" y="1189"/>
                  </a:cubicBezTo>
                  <a:lnTo>
                    <a:pt x="1996" y="1189"/>
                  </a:lnTo>
                  <a:cubicBezTo>
                    <a:pt x="1996" y="1189"/>
                    <a:pt x="1998" y="1188"/>
                    <a:pt x="1998" y="1188"/>
                  </a:cubicBezTo>
                  <a:lnTo>
                    <a:pt x="1999" y="1188"/>
                  </a:lnTo>
                  <a:lnTo>
                    <a:pt x="2000" y="1188"/>
                  </a:lnTo>
                  <a:cubicBezTo>
                    <a:pt x="2000" y="1188"/>
                    <a:pt x="2001" y="1187"/>
                    <a:pt x="2001" y="1188"/>
                  </a:cubicBezTo>
                  <a:lnTo>
                    <a:pt x="2002" y="1186"/>
                  </a:lnTo>
                  <a:cubicBezTo>
                    <a:pt x="2002" y="1186"/>
                    <a:pt x="2003" y="1186"/>
                    <a:pt x="2003" y="1186"/>
                  </a:cubicBezTo>
                  <a:lnTo>
                    <a:pt x="2004" y="1186"/>
                  </a:lnTo>
                  <a:cubicBezTo>
                    <a:pt x="2004" y="1186"/>
                    <a:pt x="2005" y="1185"/>
                    <a:pt x="2005" y="1185"/>
                  </a:cubicBezTo>
                  <a:cubicBezTo>
                    <a:pt x="2005" y="1185"/>
                    <a:pt x="2008" y="1184"/>
                    <a:pt x="2009" y="1183"/>
                  </a:cubicBezTo>
                  <a:cubicBezTo>
                    <a:pt x="2009" y="1182"/>
                    <a:pt x="2006" y="1173"/>
                    <a:pt x="2005" y="1169"/>
                  </a:cubicBezTo>
                  <a:cubicBezTo>
                    <a:pt x="2004" y="1170"/>
                    <a:pt x="2003" y="1171"/>
                    <a:pt x="2003" y="1171"/>
                  </a:cubicBezTo>
                  <a:close/>
                  <a:moveTo>
                    <a:pt x="1846" y="1332"/>
                  </a:moveTo>
                  <a:cubicBezTo>
                    <a:pt x="1847" y="1330"/>
                    <a:pt x="1864" y="1300"/>
                    <a:pt x="1865" y="1297"/>
                  </a:cubicBezTo>
                  <a:cubicBezTo>
                    <a:pt x="1862" y="1295"/>
                    <a:pt x="1825" y="1272"/>
                    <a:pt x="1822" y="1270"/>
                  </a:cubicBezTo>
                  <a:cubicBezTo>
                    <a:pt x="1821" y="1270"/>
                    <a:pt x="1814" y="1284"/>
                    <a:pt x="1814" y="1284"/>
                  </a:cubicBezTo>
                  <a:cubicBezTo>
                    <a:pt x="1826" y="1306"/>
                    <a:pt x="1837" y="1324"/>
                    <a:pt x="1844" y="1332"/>
                  </a:cubicBezTo>
                  <a:lnTo>
                    <a:pt x="1846" y="1332"/>
                  </a:lnTo>
                  <a:close/>
                  <a:moveTo>
                    <a:pt x="1858" y="1332"/>
                  </a:moveTo>
                  <a:cubicBezTo>
                    <a:pt x="1865" y="1332"/>
                    <a:pt x="1920" y="1332"/>
                    <a:pt x="1920" y="1332"/>
                  </a:cubicBezTo>
                  <a:cubicBezTo>
                    <a:pt x="1920" y="1332"/>
                    <a:pt x="1920" y="1332"/>
                    <a:pt x="1920" y="1332"/>
                  </a:cubicBezTo>
                  <a:cubicBezTo>
                    <a:pt x="1912" y="1326"/>
                    <a:pt x="1874" y="1303"/>
                    <a:pt x="1874" y="1303"/>
                  </a:cubicBezTo>
                  <a:cubicBezTo>
                    <a:pt x="1873" y="1305"/>
                    <a:pt x="1860" y="1330"/>
                    <a:pt x="1860" y="1330"/>
                  </a:cubicBezTo>
                  <a:cubicBezTo>
                    <a:pt x="1860" y="1330"/>
                    <a:pt x="1859" y="1331"/>
                    <a:pt x="1858" y="1332"/>
                  </a:cubicBezTo>
                  <a:close/>
                  <a:moveTo>
                    <a:pt x="1838" y="1102"/>
                  </a:moveTo>
                  <a:cubicBezTo>
                    <a:pt x="1841" y="1104"/>
                    <a:pt x="1882" y="1130"/>
                    <a:pt x="1885" y="1132"/>
                  </a:cubicBezTo>
                  <a:cubicBezTo>
                    <a:pt x="1887" y="1129"/>
                    <a:pt x="1894" y="1117"/>
                    <a:pt x="1894" y="1117"/>
                  </a:cubicBezTo>
                  <a:cubicBezTo>
                    <a:pt x="1894" y="1117"/>
                    <a:pt x="1908" y="1091"/>
                    <a:pt x="1909" y="1089"/>
                  </a:cubicBezTo>
                  <a:cubicBezTo>
                    <a:pt x="1908" y="1088"/>
                    <a:pt x="1906" y="1087"/>
                    <a:pt x="1906" y="1087"/>
                  </a:cubicBezTo>
                  <a:lnTo>
                    <a:pt x="1881" y="1070"/>
                  </a:lnTo>
                  <a:cubicBezTo>
                    <a:pt x="1881" y="1070"/>
                    <a:pt x="1867" y="1061"/>
                    <a:pt x="1865" y="1060"/>
                  </a:cubicBezTo>
                  <a:cubicBezTo>
                    <a:pt x="1863" y="1063"/>
                    <a:pt x="1840" y="1099"/>
                    <a:pt x="1838" y="1102"/>
                  </a:cubicBezTo>
                  <a:close/>
                  <a:moveTo>
                    <a:pt x="1860" y="1199"/>
                  </a:moveTo>
                  <a:cubicBezTo>
                    <a:pt x="1863" y="1201"/>
                    <a:pt x="1901" y="1225"/>
                    <a:pt x="1904" y="1227"/>
                  </a:cubicBezTo>
                  <a:cubicBezTo>
                    <a:pt x="1904" y="1226"/>
                    <a:pt x="1931" y="1177"/>
                    <a:pt x="1932" y="1174"/>
                  </a:cubicBezTo>
                  <a:cubicBezTo>
                    <a:pt x="1932" y="1174"/>
                    <a:pt x="1893" y="1149"/>
                    <a:pt x="1889" y="1147"/>
                  </a:cubicBezTo>
                  <a:cubicBezTo>
                    <a:pt x="1888" y="1149"/>
                    <a:pt x="1860" y="1199"/>
                    <a:pt x="1860" y="1199"/>
                  </a:cubicBezTo>
                  <a:close/>
                  <a:moveTo>
                    <a:pt x="1801" y="1162"/>
                  </a:moveTo>
                  <a:cubicBezTo>
                    <a:pt x="1803" y="1163"/>
                    <a:pt x="1807" y="1166"/>
                    <a:pt x="1807" y="1166"/>
                  </a:cubicBezTo>
                  <a:cubicBezTo>
                    <a:pt x="1807" y="1166"/>
                    <a:pt x="1848" y="1192"/>
                    <a:pt x="1851" y="1194"/>
                  </a:cubicBezTo>
                  <a:cubicBezTo>
                    <a:pt x="1852" y="1192"/>
                    <a:pt x="1880" y="1142"/>
                    <a:pt x="1880" y="1141"/>
                  </a:cubicBezTo>
                  <a:cubicBezTo>
                    <a:pt x="1877" y="1139"/>
                    <a:pt x="1836" y="1113"/>
                    <a:pt x="1833" y="1111"/>
                  </a:cubicBezTo>
                  <a:cubicBezTo>
                    <a:pt x="1832" y="1112"/>
                    <a:pt x="1803" y="1159"/>
                    <a:pt x="1801" y="1162"/>
                  </a:cubicBezTo>
                  <a:close/>
                  <a:moveTo>
                    <a:pt x="1918" y="1095"/>
                  </a:moveTo>
                  <a:cubicBezTo>
                    <a:pt x="1916" y="1098"/>
                    <a:pt x="1895" y="1138"/>
                    <a:pt x="1895" y="1138"/>
                  </a:cubicBezTo>
                  <a:cubicBezTo>
                    <a:pt x="1897" y="1139"/>
                    <a:pt x="1934" y="1163"/>
                    <a:pt x="1937" y="1165"/>
                  </a:cubicBezTo>
                  <a:cubicBezTo>
                    <a:pt x="1939" y="1162"/>
                    <a:pt x="1956" y="1131"/>
                    <a:pt x="1956" y="1131"/>
                  </a:cubicBezTo>
                  <a:lnTo>
                    <a:pt x="1959" y="1126"/>
                  </a:lnTo>
                  <a:cubicBezTo>
                    <a:pt x="1958" y="1125"/>
                    <a:pt x="1958" y="1122"/>
                    <a:pt x="1958" y="1120"/>
                  </a:cubicBezTo>
                  <a:cubicBezTo>
                    <a:pt x="1956" y="1120"/>
                    <a:pt x="1922" y="1097"/>
                    <a:pt x="1918" y="1095"/>
                  </a:cubicBezTo>
                  <a:close/>
                  <a:moveTo>
                    <a:pt x="2158" y="1169"/>
                  </a:moveTo>
                  <a:cubicBezTo>
                    <a:pt x="2158" y="1173"/>
                    <a:pt x="2155" y="1181"/>
                    <a:pt x="2155" y="1183"/>
                  </a:cubicBezTo>
                  <a:cubicBezTo>
                    <a:pt x="2156" y="1184"/>
                    <a:pt x="2158" y="1185"/>
                    <a:pt x="2158" y="1185"/>
                  </a:cubicBezTo>
                  <a:lnTo>
                    <a:pt x="2160" y="1186"/>
                  </a:lnTo>
                  <a:cubicBezTo>
                    <a:pt x="2160" y="1186"/>
                    <a:pt x="2161" y="1186"/>
                    <a:pt x="2161" y="1186"/>
                  </a:cubicBezTo>
                  <a:cubicBezTo>
                    <a:pt x="2161" y="1186"/>
                    <a:pt x="2161" y="1186"/>
                    <a:pt x="2161" y="1187"/>
                  </a:cubicBezTo>
                  <a:cubicBezTo>
                    <a:pt x="2161" y="1186"/>
                    <a:pt x="2163" y="1187"/>
                    <a:pt x="2163" y="1187"/>
                  </a:cubicBezTo>
                  <a:lnTo>
                    <a:pt x="2163" y="1187"/>
                  </a:lnTo>
                  <a:lnTo>
                    <a:pt x="2164" y="1188"/>
                  </a:lnTo>
                  <a:cubicBezTo>
                    <a:pt x="2164" y="1188"/>
                    <a:pt x="2165" y="1188"/>
                    <a:pt x="2165" y="1188"/>
                  </a:cubicBezTo>
                  <a:cubicBezTo>
                    <a:pt x="2165" y="1188"/>
                    <a:pt x="2168" y="1189"/>
                    <a:pt x="2168" y="1189"/>
                  </a:cubicBezTo>
                  <a:lnTo>
                    <a:pt x="2169" y="1189"/>
                  </a:lnTo>
                  <a:cubicBezTo>
                    <a:pt x="2172" y="1189"/>
                    <a:pt x="2175" y="1189"/>
                    <a:pt x="2177" y="1189"/>
                  </a:cubicBezTo>
                  <a:cubicBezTo>
                    <a:pt x="2178" y="1187"/>
                    <a:pt x="2181" y="1176"/>
                    <a:pt x="2182" y="1174"/>
                  </a:cubicBezTo>
                  <a:cubicBezTo>
                    <a:pt x="2177" y="1174"/>
                    <a:pt x="2173" y="1174"/>
                    <a:pt x="2169" y="1173"/>
                  </a:cubicBezTo>
                  <a:lnTo>
                    <a:pt x="2167" y="1173"/>
                  </a:lnTo>
                  <a:cubicBezTo>
                    <a:pt x="2167" y="1173"/>
                    <a:pt x="2165" y="1172"/>
                    <a:pt x="2165" y="1172"/>
                  </a:cubicBezTo>
                  <a:cubicBezTo>
                    <a:pt x="2165" y="1172"/>
                    <a:pt x="2164" y="1172"/>
                    <a:pt x="2164" y="1172"/>
                  </a:cubicBezTo>
                  <a:cubicBezTo>
                    <a:pt x="2164" y="1172"/>
                    <a:pt x="2162" y="1171"/>
                    <a:pt x="2162" y="1171"/>
                  </a:cubicBezTo>
                  <a:lnTo>
                    <a:pt x="2161" y="1171"/>
                  </a:lnTo>
                  <a:cubicBezTo>
                    <a:pt x="2161" y="1171"/>
                    <a:pt x="2160" y="1170"/>
                    <a:pt x="2158" y="1169"/>
                  </a:cubicBezTo>
                  <a:close/>
                  <a:moveTo>
                    <a:pt x="2057" y="1273"/>
                  </a:moveTo>
                  <a:cubicBezTo>
                    <a:pt x="2047" y="1269"/>
                    <a:pt x="2035" y="1262"/>
                    <a:pt x="2024" y="1252"/>
                  </a:cubicBezTo>
                  <a:cubicBezTo>
                    <a:pt x="2024" y="1251"/>
                    <a:pt x="2023" y="1250"/>
                    <a:pt x="2023" y="1250"/>
                  </a:cubicBezTo>
                  <a:cubicBezTo>
                    <a:pt x="2023" y="1250"/>
                    <a:pt x="2022" y="1250"/>
                    <a:pt x="2022" y="1250"/>
                  </a:cubicBezTo>
                  <a:lnTo>
                    <a:pt x="2020" y="1249"/>
                  </a:lnTo>
                  <a:cubicBezTo>
                    <a:pt x="2020" y="1249"/>
                    <a:pt x="2016" y="1248"/>
                    <a:pt x="2016" y="1247"/>
                  </a:cubicBezTo>
                  <a:cubicBezTo>
                    <a:pt x="2016" y="1247"/>
                    <a:pt x="2013" y="1247"/>
                    <a:pt x="2013" y="1247"/>
                  </a:cubicBezTo>
                  <a:lnTo>
                    <a:pt x="2011" y="1246"/>
                  </a:lnTo>
                  <a:lnTo>
                    <a:pt x="2009" y="1246"/>
                  </a:lnTo>
                  <a:lnTo>
                    <a:pt x="2007" y="1245"/>
                  </a:lnTo>
                  <a:lnTo>
                    <a:pt x="2006" y="1245"/>
                  </a:lnTo>
                  <a:lnTo>
                    <a:pt x="2002" y="1245"/>
                  </a:lnTo>
                  <a:cubicBezTo>
                    <a:pt x="1998" y="1244"/>
                    <a:pt x="1994" y="1245"/>
                    <a:pt x="1992" y="1245"/>
                  </a:cubicBezTo>
                  <a:cubicBezTo>
                    <a:pt x="1990" y="1246"/>
                    <a:pt x="1988" y="1247"/>
                    <a:pt x="1988" y="1248"/>
                  </a:cubicBezTo>
                  <a:cubicBezTo>
                    <a:pt x="1987" y="1249"/>
                    <a:pt x="1987" y="1251"/>
                    <a:pt x="1988" y="1253"/>
                  </a:cubicBezTo>
                  <a:cubicBezTo>
                    <a:pt x="1990" y="1261"/>
                    <a:pt x="1999" y="1270"/>
                    <a:pt x="2012" y="1278"/>
                  </a:cubicBezTo>
                  <a:lnTo>
                    <a:pt x="2017" y="1280"/>
                  </a:lnTo>
                  <a:lnTo>
                    <a:pt x="2017" y="1280"/>
                  </a:lnTo>
                  <a:cubicBezTo>
                    <a:pt x="2017" y="1280"/>
                    <a:pt x="2018" y="1281"/>
                    <a:pt x="2018" y="1281"/>
                  </a:cubicBezTo>
                  <a:lnTo>
                    <a:pt x="2021" y="1283"/>
                  </a:lnTo>
                  <a:cubicBezTo>
                    <a:pt x="2021" y="1283"/>
                    <a:pt x="2022" y="1283"/>
                    <a:pt x="2022" y="1283"/>
                  </a:cubicBezTo>
                  <a:cubicBezTo>
                    <a:pt x="2022" y="1283"/>
                    <a:pt x="2022" y="1283"/>
                    <a:pt x="2022" y="1283"/>
                  </a:cubicBezTo>
                  <a:cubicBezTo>
                    <a:pt x="2022" y="1283"/>
                    <a:pt x="2025" y="1285"/>
                    <a:pt x="2025" y="1285"/>
                  </a:cubicBezTo>
                  <a:lnTo>
                    <a:pt x="2028" y="1286"/>
                  </a:lnTo>
                  <a:lnTo>
                    <a:pt x="2032" y="1287"/>
                  </a:lnTo>
                  <a:cubicBezTo>
                    <a:pt x="2043" y="1291"/>
                    <a:pt x="2053" y="1292"/>
                    <a:pt x="2059" y="1290"/>
                  </a:cubicBezTo>
                  <a:cubicBezTo>
                    <a:pt x="2059" y="1290"/>
                    <a:pt x="2060" y="1290"/>
                    <a:pt x="2060" y="1290"/>
                  </a:cubicBezTo>
                  <a:lnTo>
                    <a:pt x="2059" y="1285"/>
                  </a:lnTo>
                  <a:cubicBezTo>
                    <a:pt x="2059" y="1285"/>
                    <a:pt x="2057" y="1274"/>
                    <a:pt x="2057" y="1273"/>
                  </a:cubicBezTo>
                  <a:cubicBezTo>
                    <a:pt x="2057" y="1273"/>
                    <a:pt x="2057" y="1273"/>
                    <a:pt x="2057" y="1273"/>
                  </a:cubicBezTo>
                  <a:close/>
                  <a:moveTo>
                    <a:pt x="1962" y="1142"/>
                  </a:moveTo>
                  <a:cubicBezTo>
                    <a:pt x="1960" y="1146"/>
                    <a:pt x="1947" y="1169"/>
                    <a:pt x="1946" y="1170"/>
                  </a:cubicBezTo>
                  <a:cubicBezTo>
                    <a:pt x="1948" y="1171"/>
                    <a:pt x="1971" y="1186"/>
                    <a:pt x="1975" y="1188"/>
                  </a:cubicBezTo>
                  <a:cubicBezTo>
                    <a:pt x="1974" y="1185"/>
                    <a:pt x="1970" y="1171"/>
                    <a:pt x="1970" y="1171"/>
                  </a:cubicBezTo>
                  <a:lnTo>
                    <a:pt x="1969" y="1169"/>
                  </a:lnTo>
                  <a:lnTo>
                    <a:pt x="1968" y="1164"/>
                  </a:lnTo>
                  <a:lnTo>
                    <a:pt x="1963" y="1145"/>
                  </a:lnTo>
                  <a:cubicBezTo>
                    <a:pt x="1963" y="1145"/>
                    <a:pt x="1962" y="1142"/>
                    <a:pt x="1962" y="1142"/>
                  </a:cubicBezTo>
                  <a:close/>
                  <a:moveTo>
                    <a:pt x="1952" y="1090"/>
                  </a:moveTo>
                  <a:lnTo>
                    <a:pt x="1947" y="1066"/>
                  </a:lnTo>
                  <a:cubicBezTo>
                    <a:pt x="1947" y="1066"/>
                    <a:pt x="1945" y="1052"/>
                    <a:pt x="1944" y="1047"/>
                  </a:cubicBezTo>
                  <a:cubicBezTo>
                    <a:pt x="1940" y="1055"/>
                    <a:pt x="1925" y="1083"/>
                    <a:pt x="1923" y="1085"/>
                  </a:cubicBezTo>
                  <a:cubicBezTo>
                    <a:pt x="1924" y="1086"/>
                    <a:pt x="1950" y="1103"/>
                    <a:pt x="1955" y="1106"/>
                  </a:cubicBezTo>
                  <a:cubicBezTo>
                    <a:pt x="1954" y="1101"/>
                    <a:pt x="1952" y="1093"/>
                    <a:pt x="1952" y="1093"/>
                  </a:cubicBezTo>
                  <a:lnTo>
                    <a:pt x="1952" y="1090"/>
                  </a:lnTo>
                  <a:close/>
                  <a:moveTo>
                    <a:pt x="1870" y="1288"/>
                  </a:moveTo>
                  <a:cubicBezTo>
                    <a:pt x="1871" y="1286"/>
                    <a:pt x="1897" y="1239"/>
                    <a:pt x="1898" y="1236"/>
                  </a:cubicBezTo>
                  <a:cubicBezTo>
                    <a:pt x="1896" y="1234"/>
                    <a:pt x="1858" y="1211"/>
                    <a:pt x="1855" y="1209"/>
                  </a:cubicBezTo>
                  <a:cubicBezTo>
                    <a:pt x="1853" y="1212"/>
                    <a:pt x="1827" y="1259"/>
                    <a:pt x="1827" y="1260"/>
                  </a:cubicBezTo>
                  <a:cubicBezTo>
                    <a:pt x="1830" y="1262"/>
                    <a:pt x="1867" y="1286"/>
                    <a:pt x="1870" y="1288"/>
                  </a:cubicBezTo>
                  <a:close/>
                  <a:moveTo>
                    <a:pt x="1953" y="1187"/>
                  </a:moveTo>
                  <a:cubicBezTo>
                    <a:pt x="1953" y="1187"/>
                    <a:pt x="1942" y="1180"/>
                    <a:pt x="1941" y="1180"/>
                  </a:cubicBezTo>
                  <a:cubicBezTo>
                    <a:pt x="1941" y="1181"/>
                    <a:pt x="1914" y="1229"/>
                    <a:pt x="1913" y="1232"/>
                  </a:cubicBezTo>
                  <a:cubicBezTo>
                    <a:pt x="1915" y="1234"/>
                    <a:pt x="1946" y="1253"/>
                    <a:pt x="1946" y="1253"/>
                  </a:cubicBezTo>
                  <a:cubicBezTo>
                    <a:pt x="1946" y="1253"/>
                    <a:pt x="1956" y="1260"/>
                    <a:pt x="1959" y="1262"/>
                  </a:cubicBezTo>
                  <a:cubicBezTo>
                    <a:pt x="1961" y="1258"/>
                    <a:pt x="1982" y="1213"/>
                    <a:pt x="1983" y="1212"/>
                  </a:cubicBezTo>
                  <a:cubicBezTo>
                    <a:pt x="1983" y="1210"/>
                    <a:pt x="1981" y="1205"/>
                    <a:pt x="1980" y="1204"/>
                  </a:cubicBezTo>
                  <a:cubicBezTo>
                    <a:pt x="1979" y="1204"/>
                    <a:pt x="1953" y="1187"/>
                    <a:pt x="1953" y="1187"/>
                  </a:cubicBezTo>
                  <a:close/>
                  <a:moveTo>
                    <a:pt x="1950" y="1281"/>
                  </a:moveTo>
                  <a:lnTo>
                    <a:pt x="1951" y="1278"/>
                  </a:lnTo>
                  <a:cubicBezTo>
                    <a:pt x="1951" y="1278"/>
                    <a:pt x="1953" y="1276"/>
                    <a:pt x="1953" y="1276"/>
                  </a:cubicBezTo>
                  <a:cubicBezTo>
                    <a:pt x="1953" y="1276"/>
                    <a:pt x="1954" y="1273"/>
                    <a:pt x="1955" y="1272"/>
                  </a:cubicBezTo>
                  <a:cubicBezTo>
                    <a:pt x="1952" y="1270"/>
                    <a:pt x="1911" y="1244"/>
                    <a:pt x="1907" y="1242"/>
                  </a:cubicBezTo>
                  <a:cubicBezTo>
                    <a:pt x="1906" y="1245"/>
                    <a:pt x="1880" y="1291"/>
                    <a:pt x="1879" y="1293"/>
                  </a:cubicBezTo>
                  <a:cubicBezTo>
                    <a:pt x="1881" y="1294"/>
                    <a:pt x="1891" y="1300"/>
                    <a:pt x="1891" y="1300"/>
                  </a:cubicBezTo>
                  <a:lnTo>
                    <a:pt x="1891" y="1301"/>
                  </a:lnTo>
                  <a:cubicBezTo>
                    <a:pt x="1891" y="1301"/>
                    <a:pt x="1928" y="1324"/>
                    <a:pt x="1930" y="1325"/>
                  </a:cubicBezTo>
                  <a:cubicBezTo>
                    <a:pt x="1931" y="1321"/>
                    <a:pt x="1950" y="1281"/>
                    <a:pt x="1950" y="1281"/>
                  </a:cubicBezTo>
                  <a:close/>
                  <a:moveTo>
                    <a:pt x="1992" y="1200"/>
                  </a:moveTo>
                  <a:lnTo>
                    <a:pt x="1991" y="1200"/>
                  </a:lnTo>
                  <a:cubicBezTo>
                    <a:pt x="1991" y="1200"/>
                    <a:pt x="1990" y="1200"/>
                    <a:pt x="1990" y="1200"/>
                  </a:cubicBezTo>
                  <a:cubicBezTo>
                    <a:pt x="1991" y="1201"/>
                    <a:pt x="1991" y="1203"/>
                    <a:pt x="1991" y="1203"/>
                  </a:cubicBezTo>
                  <a:cubicBezTo>
                    <a:pt x="1991" y="1203"/>
                    <a:pt x="1993" y="1207"/>
                    <a:pt x="1993" y="1207"/>
                  </a:cubicBezTo>
                  <a:lnTo>
                    <a:pt x="1995" y="1211"/>
                  </a:lnTo>
                  <a:cubicBezTo>
                    <a:pt x="1999" y="1221"/>
                    <a:pt x="2003" y="1229"/>
                    <a:pt x="2007" y="1235"/>
                  </a:cubicBezTo>
                  <a:cubicBezTo>
                    <a:pt x="2008" y="1235"/>
                    <a:pt x="2008" y="1235"/>
                    <a:pt x="2009" y="1235"/>
                  </a:cubicBezTo>
                  <a:cubicBezTo>
                    <a:pt x="2009" y="1235"/>
                    <a:pt x="2009" y="1235"/>
                    <a:pt x="2009" y="1235"/>
                  </a:cubicBezTo>
                  <a:cubicBezTo>
                    <a:pt x="2009" y="1235"/>
                    <a:pt x="2009" y="1234"/>
                    <a:pt x="2009" y="1234"/>
                  </a:cubicBezTo>
                  <a:cubicBezTo>
                    <a:pt x="2009" y="1234"/>
                    <a:pt x="2004" y="1227"/>
                    <a:pt x="2004" y="1227"/>
                  </a:cubicBezTo>
                  <a:cubicBezTo>
                    <a:pt x="2001" y="1223"/>
                    <a:pt x="1999" y="1219"/>
                    <a:pt x="1998" y="1216"/>
                  </a:cubicBezTo>
                  <a:lnTo>
                    <a:pt x="1997" y="1215"/>
                  </a:lnTo>
                  <a:lnTo>
                    <a:pt x="1997" y="1214"/>
                  </a:lnTo>
                  <a:cubicBezTo>
                    <a:pt x="1997" y="1214"/>
                    <a:pt x="1995" y="1209"/>
                    <a:pt x="1995" y="1209"/>
                  </a:cubicBezTo>
                  <a:cubicBezTo>
                    <a:pt x="1995" y="1209"/>
                    <a:pt x="1994" y="1205"/>
                    <a:pt x="1994" y="1205"/>
                  </a:cubicBezTo>
                  <a:cubicBezTo>
                    <a:pt x="1994" y="1204"/>
                    <a:pt x="1994" y="1204"/>
                    <a:pt x="1994" y="1204"/>
                  </a:cubicBezTo>
                  <a:cubicBezTo>
                    <a:pt x="1994" y="1204"/>
                    <a:pt x="1994" y="1202"/>
                    <a:pt x="1994" y="1200"/>
                  </a:cubicBezTo>
                  <a:cubicBezTo>
                    <a:pt x="1993" y="1200"/>
                    <a:pt x="1992" y="1200"/>
                    <a:pt x="1992" y="1200"/>
                  </a:cubicBezTo>
                  <a:close/>
                  <a:moveTo>
                    <a:pt x="1968" y="1268"/>
                  </a:moveTo>
                  <a:cubicBezTo>
                    <a:pt x="1971" y="1269"/>
                    <a:pt x="1991" y="1282"/>
                    <a:pt x="1992" y="1282"/>
                  </a:cubicBezTo>
                  <a:cubicBezTo>
                    <a:pt x="1994" y="1282"/>
                    <a:pt x="1996" y="1281"/>
                    <a:pt x="1997" y="1281"/>
                  </a:cubicBezTo>
                  <a:cubicBezTo>
                    <a:pt x="1987" y="1273"/>
                    <a:pt x="1980" y="1264"/>
                    <a:pt x="1978" y="1256"/>
                  </a:cubicBezTo>
                  <a:cubicBezTo>
                    <a:pt x="1977" y="1254"/>
                    <a:pt x="1977" y="1252"/>
                    <a:pt x="1977" y="1250"/>
                  </a:cubicBezTo>
                  <a:cubicBezTo>
                    <a:pt x="1977" y="1250"/>
                    <a:pt x="1977" y="1250"/>
                    <a:pt x="1977" y="1250"/>
                  </a:cubicBezTo>
                  <a:cubicBezTo>
                    <a:pt x="1975" y="1253"/>
                    <a:pt x="1970" y="1265"/>
                    <a:pt x="1968" y="1268"/>
                  </a:cubicBezTo>
                  <a:close/>
                  <a:moveTo>
                    <a:pt x="1982" y="1239"/>
                  </a:moveTo>
                  <a:cubicBezTo>
                    <a:pt x="1984" y="1237"/>
                    <a:pt x="1986" y="1236"/>
                    <a:pt x="1989" y="1235"/>
                  </a:cubicBezTo>
                  <a:cubicBezTo>
                    <a:pt x="1990" y="1235"/>
                    <a:pt x="1992" y="1235"/>
                    <a:pt x="1994" y="1234"/>
                  </a:cubicBezTo>
                  <a:cubicBezTo>
                    <a:pt x="1992" y="1231"/>
                    <a:pt x="1991" y="1228"/>
                    <a:pt x="1989" y="1224"/>
                  </a:cubicBezTo>
                  <a:cubicBezTo>
                    <a:pt x="1987" y="1229"/>
                    <a:pt x="1983" y="1236"/>
                    <a:pt x="1982" y="1239"/>
                  </a:cubicBezTo>
                  <a:close/>
                  <a:moveTo>
                    <a:pt x="1917" y="1412"/>
                  </a:moveTo>
                  <a:cubicBezTo>
                    <a:pt x="1914" y="1412"/>
                    <a:pt x="1911" y="1413"/>
                    <a:pt x="1909" y="1413"/>
                  </a:cubicBezTo>
                  <a:cubicBezTo>
                    <a:pt x="1852" y="1423"/>
                    <a:pt x="1823" y="1440"/>
                    <a:pt x="1809" y="1450"/>
                  </a:cubicBezTo>
                  <a:cubicBezTo>
                    <a:pt x="1808" y="1451"/>
                    <a:pt x="1808" y="1452"/>
                    <a:pt x="1807" y="1452"/>
                  </a:cubicBezTo>
                  <a:cubicBezTo>
                    <a:pt x="1807" y="1452"/>
                    <a:pt x="1807" y="1453"/>
                    <a:pt x="1807" y="1453"/>
                  </a:cubicBezTo>
                  <a:cubicBezTo>
                    <a:pt x="1807" y="1453"/>
                    <a:pt x="1806" y="1453"/>
                    <a:pt x="1805" y="1454"/>
                  </a:cubicBezTo>
                  <a:cubicBezTo>
                    <a:pt x="1806" y="1454"/>
                    <a:pt x="1806" y="1454"/>
                    <a:pt x="1806" y="1454"/>
                  </a:cubicBezTo>
                  <a:cubicBezTo>
                    <a:pt x="1809" y="1456"/>
                    <a:pt x="1811" y="1457"/>
                    <a:pt x="1814" y="1459"/>
                  </a:cubicBezTo>
                  <a:cubicBezTo>
                    <a:pt x="1844" y="1480"/>
                    <a:pt x="1883" y="1528"/>
                    <a:pt x="1925" y="1579"/>
                  </a:cubicBezTo>
                  <a:cubicBezTo>
                    <a:pt x="1976" y="1640"/>
                    <a:pt x="2034" y="1710"/>
                    <a:pt x="2082" y="1742"/>
                  </a:cubicBezTo>
                  <a:cubicBezTo>
                    <a:pt x="2107" y="1759"/>
                    <a:pt x="2142" y="1770"/>
                    <a:pt x="2188" y="1776"/>
                  </a:cubicBezTo>
                  <a:lnTo>
                    <a:pt x="2205" y="1778"/>
                  </a:lnTo>
                  <a:cubicBezTo>
                    <a:pt x="2223" y="1780"/>
                    <a:pt x="2243" y="1780"/>
                    <a:pt x="2263" y="1781"/>
                  </a:cubicBezTo>
                  <a:lnTo>
                    <a:pt x="2277" y="1780"/>
                  </a:lnTo>
                  <a:cubicBezTo>
                    <a:pt x="2277" y="1780"/>
                    <a:pt x="2313" y="1779"/>
                    <a:pt x="2313" y="1779"/>
                  </a:cubicBezTo>
                  <a:lnTo>
                    <a:pt x="2325" y="1779"/>
                  </a:lnTo>
                  <a:cubicBezTo>
                    <a:pt x="2325" y="1779"/>
                    <a:pt x="2329" y="1778"/>
                    <a:pt x="2329" y="1778"/>
                  </a:cubicBezTo>
                  <a:lnTo>
                    <a:pt x="2345" y="1777"/>
                  </a:lnTo>
                  <a:cubicBezTo>
                    <a:pt x="2345" y="1777"/>
                    <a:pt x="2361" y="1776"/>
                    <a:pt x="2370" y="1775"/>
                  </a:cubicBezTo>
                  <a:cubicBezTo>
                    <a:pt x="2296" y="1743"/>
                    <a:pt x="2245" y="1690"/>
                    <a:pt x="2215" y="1650"/>
                  </a:cubicBezTo>
                  <a:lnTo>
                    <a:pt x="2206" y="1637"/>
                  </a:lnTo>
                  <a:cubicBezTo>
                    <a:pt x="2196" y="1623"/>
                    <a:pt x="2186" y="1607"/>
                    <a:pt x="2179" y="1593"/>
                  </a:cubicBezTo>
                  <a:cubicBezTo>
                    <a:pt x="2179" y="1593"/>
                    <a:pt x="2178" y="1592"/>
                    <a:pt x="2178" y="1592"/>
                  </a:cubicBezTo>
                  <a:cubicBezTo>
                    <a:pt x="2176" y="1600"/>
                    <a:pt x="2172" y="1607"/>
                    <a:pt x="2167" y="1613"/>
                  </a:cubicBezTo>
                  <a:cubicBezTo>
                    <a:pt x="2163" y="1619"/>
                    <a:pt x="2158" y="1624"/>
                    <a:pt x="2152" y="1629"/>
                  </a:cubicBezTo>
                  <a:cubicBezTo>
                    <a:pt x="2131" y="1646"/>
                    <a:pt x="2102" y="1655"/>
                    <a:pt x="2066" y="1657"/>
                  </a:cubicBezTo>
                  <a:cubicBezTo>
                    <a:pt x="2036" y="1658"/>
                    <a:pt x="2011" y="1650"/>
                    <a:pt x="1991" y="1631"/>
                  </a:cubicBezTo>
                  <a:cubicBezTo>
                    <a:pt x="1951" y="1592"/>
                    <a:pt x="1950" y="1524"/>
                    <a:pt x="1950" y="1521"/>
                  </a:cubicBezTo>
                  <a:lnTo>
                    <a:pt x="1950" y="1516"/>
                  </a:lnTo>
                  <a:lnTo>
                    <a:pt x="1955" y="1515"/>
                  </a:lnTo>
                  <a:cubicBezTo>
                    <a:pt x="1970" y="1510"/>
                    <a:pt x="1989" y="1508"/>
                    <a:pt x="2015" y="1508"/>
                  </a:cubicBezTo>
                  <a:lnTo>
                    <a:pt x="2026" y="1508"/>
                  </a:lnTo>
                  <a:cubicBezTo>
                    <a:pt x="2039" y="1509"/>
                    <a:pt x="2055" y="1510"/>
                    <a:pt x="2073" y="1511"/>
                  </a:cubicBezTo>
                  <a:lnTo>
                    <a:pt x="2083" y="1512"/>
                  </a:lnTo>
                  <a:lnTo>
                    <a:pt x="2159" y="1520"/>
                  </a:lnTo>
                  <a:lnTo>
                    <a:pt x="2200" y="1524"/>
                  </a:lnTo>
                  <a:lnTo>
                    <a:pt x="2217" y="1526"/>
                  </a:lnTo>
                  <a:lnTo>
                    <a:pt x="2363" y="1542"/>
                  </a:lnTo>
                  <a:cubicBezTo>
                    <a:pt x="2540" y="1559"/>
                    <a:pt x="2634" y="1474"/>
                    <a:pt x="2664" y="1441"/>
                  </a:cubicBezTo>
                  <a:cubicBezTo>
                    <a:pt x="2565" y="1466"/>
                    <a:pt x="2433" y="1450"/>
                    <a:pt x="2294" y="1431"/>
                  </a:cubicBezTo>
                  <a:cubicBezTo>
                    <a:pt x="2291" y="1430"/>
                    <a:pt x="2289" y="1430"/>
                    <a:pt x="2287" y="1430"/>
                  </a:cubicBezTo>
                  <a:cubicBezTo>
                    <a:pt x="2286" y="1430"/>
                    <a:pt x="2286" y="1430"/>
                    <a:pt x="2286" y="1430"/>
                  </a:cubicBezTo>
                  <a:cubicBezTo>
                    <a:pt x="2284" y="1429"/>
                    <a:pt x="2281" y="1429"/>
                    <a:pt x="2279" y="1429"/>
                  </a:cubicBezTo>
                  <a:cubicBezTo>
                    <a:pt x="2238" y="1423"/>
                    <a:pt x="2196" y="1418"/>
                    <a:pt x="2155" y="1413"/>
                  </a:cubicBezTo>
                  <a:cubicBezTo>
                    <a:pt x="2151" y="1413"/>
                    <a:pt x="2147" y="1412"/>
                    <a:pt x="2142" y="1412"/>
                  </a:cubicBezTo>
                  <a:cubicBezTo>
                    <a:pt x="2138" y="1411"/>
                    <a:pt x="2134" y="1411"/>
                    <a:pt x="2129" y="1410"/>
                  </a:cubicBezTo>
                  <a:cubicBezTo>
                    <a:pt x="2113" y="1409"/>
                    <a:pt x="2097" y="1408"/>
                    <a:pt x="2081" y="1407"/>
                  </a:cubicBezTo>
                  <a:cubicBezTo>
                    <a:pt x="2071" y="1406"/>
                    <a:pt x="2062" y="1406"/>
                    <a:pt x="2052" y="1405"/>
                  </a:cubicBezTo>
                  <a:cubicBezTo>
                    <a:pt x="2052" y="1405"/>
                    <a:pt x="2051" y="1405"/>
                    <a:pt x="2050" y="1405"/>
                  </a:cubicBezTo>
                  <a:cubicBezTo>
                    <a:pt x="2028" y="1404"/>
                    <a:pt x="2007" y="1404"/>
                    <a:pt x="1988" y="1405"/>
                  </a:cubicBezTo>
                  <a:cubicBezTo>
                    <a:pt x="1980" y="1405"/>
                    <a:pt x="1972" y="1406"/>
                    <a:pt x="1964" y="1406"/>
                  </a:cubicBezTo>
                  <a:cubicBezTo>
                    <a:pt x="1950" y="1407"/>
                    <a:pt x="1938" y="1409"/>
                    <a:pt x="1926" y="1410"/>
                  </a:cubicBezTo>
                  <a:cubicBezTo>
                    <a:pt x="1923" y="1411"/>
                    <a:pt x="1920" y="1411"/>
                    <a:pt x="1917" y="1412"/>
                  </a:cubicBezTo>
                  <a:close/>
                  <a:moveTo>
                    <a:pt x="2142" y="2746"/>
                  </a:moveTo>
                  <a:cubicBezTo>
                    <a:pt x="2143" y="2747"/>
                    <a:pt x="2144" y="2748"/>
                    <a:pt x="2144" y="2749"/>
                  </a:cubicBezTo>
                  <a:cubicBezTo>
                    <a:pt x="2144" y="2749"/>
                    <a:pt x="2145" y="2749"/>
                    <a:pt x="2145" y="2749"/>
                  </a:cubicBezTo>
                  <a:cubicBezTo>
                    <a:pt x="2176" y="2781"/>
                    <a:pt x="2230" y="2795"/>
                    <a:pt x="2306" y="2789"/>
                  </a:cubicBezTo>
                  <a:cubicBezTo>
                    <a:pt x="2308" y="2789"/>
                    <a:pt x="2310" y="2789"/>
                    <a:pt x="2312" y="2789"/>
                  </a:cubicBezTo>
                  <a:cubicBezTo>
                    <a:pt x="2314" y="2788"/>
                    <a:pt x="2316" y="2788"/>
                    <a:pt x="2318" y="2788"/>
                  </a:cubicBezTo>
                  <a:cubicBezTo>
                    <a:pt x="2330" y="2787"/>
                    <a:pt x="2342" y="2785"/>
                    <a:pt x="2354" y="2783"/>
                  </a:cubicBezTo>
                  <a:cubicBezTo>
                    <a:pt x="2438" y="2740"/>
                    <a:pt x="2482" y="2651"/>
                    <a:pt x="2502" y="2599"/>
                  </a:cubicBezTo>
                  <a:cubicBezTo>
                    <a:pt x="2493" y="2602"/>
                    <a:pt x="2484" y="2606"/>
                    <a:pt x="2475" y="2609"/>
                  </a:cubicBezTo>
                  <a:cubicBezTo>
                    <a:pt x="2431" y="2685"/>
                    <a:pt x="2380" y="2732"/>
                    <a:pt x="2323" y="2748"/>
                  </a:cubicBezTo>
                  <a:cubicBezTo>
                    <a:pt x="2259" y="2766"/>
                    <a:pt x="2212" y="2738"/>
                    <a:pt x="2210" y="2736"/>
                  </a:cubicBezTo>
                  <a:lnTo>
                    <a:pt x="2209" y="2735"/>
                  </a:lnTo>
                  <a:lnTo>
                    <a:pt x="2213" y="2723"/>
                  </a:lnTo>
                  <a:lnTo>
                    <a:pt x="2215" y="2723"/>
                  </a:lnTo>
                  <a:cubicBezTo>
                    <a:pt x="2336" y="2738"/>
                    <a:pt x="2395" y="2656"/>
                    <a:pt x="2416" y="2616"/>
                  </a:cubicBezTo>
                  <a:cubicBezTo>
                    <a:pt x="2401" y="2616"/>
                    <a:pt x="2392" y="2614"/>
                    <a:pt x="2391" y="2614"/>
                  </a:cubicBezTo>
                  <a:lnTo>
                    <a:pt x="2366" y="2608"/>
                  </a:lnTo>
                  <a:lnTo>
                    <a:pt x="2391" y="2600"/>
                  </a:lnTo>
                  <a:cubicBezTo>
                    <a:pt x="2393" y="2599"/>
                    <a:pt x="2396" y="2598"/>
                    <a:pt x="2398" y="2597"/>
                  </a:cubicBezTo>
                  <a:cubicBezTo>
                    <a:pt x="2383" y="2598"/>
                    <a:pt x="2368" y="2598"/>
                    <a:pt x="2353" y="2596"/>
                  </a:cubicBezTo>
                  <a:cubicBezTo>
                    <a:pt x="2335" y="2622"/>
                    <a:pt x="2297" y="2667"/>
                    <a:pt x="2242" y="2680"/>
                  </a:cubicBezTo>
                  <a:cubicBezTo>
                    <a:pt x="2202" y="2690"/>
                    <a:pt x="2160" y="2680"/>
                    <a:pt x="2116" y="2651"/>
                  </a:cubicBezTo>
                  <a:cubicBezTo>
                    <a:pt x="2116" y="2657"/>
                    <a:pt x="2115" y="2663"/>
                    <a:pt x="2115" y="2669"/>
                  </a:cubicBezTo>
                  <a:cubicBezTo>
                    <a:pt x="2115" y="2690"/>
                    <a:pt x="2119" y="2719"/>
                    <a:pt x="2140" y="2744"/>
                  </a:cubicBezTo>
                  <a:cubicBezTo>
                    <a:pt x="2140" y="2745"/>
                    <a:pt x="2141" y="2745"/>
                    <a:pt x="2142" y="2746"/>
                  </a:cubicBezTo>
                  <a:close/>
                  <a:moveTo>
                    <a:pt x="2381" y="2828"/>
                  </a:moveTo>
                  <a:cubicBezTo>
                    <a:pt x="2390" y="2824"/>
                    <a:pt x="2399" y="2819"/>
                    <a:pt x="2408" y="2814"/>
                  </a:cubicBezTo>
                  <a:cubicBezTo>
                    <a:pt x="2409" y="2814"/>
                    <a:pt x="2410" y="2814"/>
                    <a:pt x="2411" y="2813"/>
                  </a:cubicBezTo>
                  <a:cubicBezTo>
                    <a:pt x="2412" y="2813"/>
                    <a:pt x="2413" y="2812"/>
                    <a:pt x="2414" y="2812"/>
                  </a:cubicBezTo>
                  <a:cubicBezTo>
                    <a:pt x="2490" y="2772"/>
                    <a:pt x="2565" y="2728"/>
                    <a:pt x="2639" y="2678"/>
                  </a:cubicBezTo>
                  <a:cubicBezTo>
                    <a:pt x="2651" y="2660"/>
                    <a:pt x="2663" y="2641"/>
                    <a:pt x="2674" y="2621"/>
                  </a:cubicBezTo>
                  <a:cubicBezTo>
                    <a:pt x="2666" y="2626"/>
                    <a:pt x="2660" y="2628"/>
                    <a:pt x="2660" y="2628"/>
                  </a:cubicBezTo>
                  <a:lnTo>
                    <a:pt x="2654" y="2631"/>
                  </a:lnTo>
                  <a:lnTo>
                    <a:pt x="2651" y="2626"/>
                  </a:lnTo>
                  <a:cubicBezTo>
                    <a:pt x="2641" y="2608"/>
                    <a:pt x="2634" y="2585"/>
                    <a:pt x="2630" y="2558"/>
                  </a:cubicBezTo>
                  <a:cubicBezTo>
                    <a:pt x="2552" y="2771"/>
                    <a:pt x="2473" y="2756"/>
                    <a:pt x="2469" y="2755"/>
                  </a:cubicBezTo>
                  <a:lnTo>
                    <a:pt x="2451" y="2751"/>
                  </a:lnTo>
                  <a:lnTo>
                    <a:pt x="2468" y="2742"/>
                  </a:lnTo>
                  <a:cubicBezTo>
                    <a:pt x="2527" y="2710"/>
                    <a:pt x="2546" y="2620"/>
                    <a:pt x="2552" y="2566"/>
                  </a:cubicBezTo>
                  <a:cubicBezTo>
                    <a:pt x="2546" y="2572"/>
                    <a:pt x="2539" y="2577"/>
                    <a:pt x="2533" y="2581"/>
                  </a:cubicBezTo>
                  <a:cubicBezTo>
                    <a:pt x="2533" y="2581"/>
                    <a:pt x="2522" y="2588"/>
                    <a:pt x="2520" y="2589"/>
                  </a:cubicBezTo>
                  <a:cubicBezTo>
                    <a:pt x="2503" y="2639"/>
                    <a:pt x="2463" y="2730"/>
                    <a:pt x="2383" y="2782"/>
                  </a:cubicBezTo>
                  <a:cubicBezTo>
                    <a:pt x="2374" y="2788"/>
                    <a:pt x="2366" y="2793"/>
                    <a:pt x="2357" y="2797"/>
                  </a:cubicBezTo>
                  <a:cubicBezTo>
                    <a:pt x="2357" y="2797"/>
                    <a:pt x="2357" y="2797"/>
                    <a:pt x="2357" y="2797"/>
                  </a:cubicBezTo>
                  <a:cubicBezTo>
                    <a:pt x="2356" y="2798"/>
                    <a:pt x="2355" y="2798"/>
                    <a:pt x="2354" y="2799"/>
                  </a:cubicBezTo>
                  <a:cubicBezTo>
                    <a:pt x="2353" y="2799"/>
                    <a:pt x="2352" y="2800"/>
                    <a:pt x="2351" y="2800"/>
                  </a:cubicBezTo>
                  <a:cubicBezTo>
                    <a:pt x="2331" y="2809"/>
                    <a:pt x="2310" y="2815"/>
                    <a:pt x="2289" y="2819"/>
                  </a:cubicBezTo>
                  <a:cubicBezTo>
                    <a:pt x="2311" y="2824"/>
                    <a:pt x="2343" y="2830"/>
                    <a:pt x="2381" y="2828"/>
                  </a:cubicBezTo>
                  <a:close/>
                  <a:moveTo>
                    <a:pt x="2816" y="2019"/>
                  </a:moveTo>
                  <a:cubicBezTo>
                    <a:pt x="2805" y="2014"/>
                    <a:pt x="2793" y="2009"/>
                    <a:pt x="2782" y="2004"/>
                  </a:cubicBezTo>
                  <a:cubicBezTo>
                    <a:pt x="2786" y="2019"/>
                    <a:pt x="2790" y="2035"/>
                    <a:pt x="2794" y="2051"/>
                  </a:cubicBezTo>
                  <a:cubicBezTo>
                    <a:pt x="2829" y="2091"/>
                    <a:pt x="2872" y="2156"/>
                    <a:pt x="2900" y="2201"/>
                  </a:cubicBezTo>
                  <a:cubicBezTo>
                    <a:pt x="2875" y="2140"/>
                    <a:pt x="2831" y="2049"/>
                    <a:pt x="2816" y="2019"/>
                  </a:cubicBezTo>
                  <a:close/>
                  <a:moveTo>
                    <a:pt x="2836" y="2026"/>
                  </a:moveTo>
                  <a:cubicBezTo>
                    <a:pt x="2872" y="2101"/>
                    <a:pt x="2931" y="2226"/>
                    <a:pt x="2931" y="2254"/>
                  </a:cubicBezTo>
                  <a:lnTo>
                    <a:pt x="2931" y="2280"/>
                  </a:lnTo>
                  <a:lnTo>
                    <a:pt x="2918" y="2258"/>
                  </a:lnTo>
                  <a:cubicBezTo>
                    <a:pt x="2918" y="2257"/>
                    <a:pt x="2854" y="2148"/>
                    <a:pt x="2800" y="2080"/>
                  </a:cubicBezTo>
                  <a:cubicBezTo>
                    <a:pt x="2807" y="2119"/>
                    <a:pt x="2811" y="2154"/>
                    <a:pt x="2811" y="2185"/>
                  </a:cubicBezTo>
                  <a:cubicBezTo>
                    <a:pt x="2811" y="2186"/>
                    <a:pt x="2811" y="2186"/>
                    <a:pt x="2811" y="2187"/>
                  </a:cubicBezTo>
                  <a:cubicBezTo>
                    <a:pt x="2812" y="2188"/>
                    <a:pt x="2837" y="2221"/>
                    <a:pt x="2837" y="2221"/>
                  </a:cubicBezTo>
                  <a:lnTo>
                    <a:pt x="2848" y="2235"/>
                  </a:lnTo>
                  <a:cubicBezTo>
                    <a:pt x="2860" y="2250"/>
                    <a:pt x="2871" y="2263"/>
                    <a:pt x="2882" y="2275"/>
                  </a:cubicBezTo>
                  <a:lnTo>
                    <a:pt x="2895" y="2289"/>
                  </a:lnTo>
                  <a:cubicBezTo>
                    <a:pt x="2917" y="2312"/>
                    <a:pt x="2938" y="2330"/>
                    <a:pt x="2956" y="2341"/>
                  </a:cubicBezTo>
                  <a:cubicBezTo>
                    <a:pt x="2958" y="2330"/>
                    <a:pt x="2959" y="2315"/>
                    <a:pt x="2959" y="2295"/>
                  </a:cubicBezTo>
                  <a:cubicBezTo>
                    <a:pt x="2959" y="2236"/>
                    <a:pt x="2946" y="2123"/>
                    <a:pt x="2862" y="2036"/>
                  </a:cubicBezTo>
                  <a:cubicBezTo>
                    <a:pt x="2862" y="2036"/>
                    <a:pt x="2842" y="2029"/>
                    <a:pt x="2836" y="2026"/>
                  </a:cubicBezTo>
                  <a:close/>
                  <a:moveTo>
                    <a:pt x="2836" y="2279"/>
                  </a:moveTo>
                  <a:cubicBezTo>
                    <a:pt x="2836" y="2267"/>
                    <a:pt x="2835" y="2254"/>
                    <a:pt x="2835" y="2242"/>
                  </a:cubicBezTo>
                  <a:cubicBezTo>
                    <a:pt x="2826" y="2231"/>
                    <a:pt x="2818" y="2221"/>
                    <a:pt x="2810" y="2210"/>
                  </a:cubicBezTo>
                  <a:cubicBezTo>
                    <a:pt x="2810" y="2211"/>
                    <a:pt x="2810" y="2220"/>
                    <a:pt x="2810" y="2220"/>
                  </a:cubicBezTo>
                  <a:lnTo>
                    <a:pt x="2800" y="2215"/>
                  </a:lnTo>
                  <a:cubicBezTo>
                    <a:pt x="2800" y="2215"/>
                    <a:pt x="2790" y="2210"/>
                    <a:pt x="2774" y="2199"/>
                  </a:cubicBezTo>
                  <a:cubicBezTo>
                    <a:pt x="2789" y="2246"/>
                    <a:pt x="2815" y="2328"/>
                    <a:pt x="2829" y="2391"/>
                  </a:cubicBezTo>
                  <a:cubicBezTo>
                    <a:pt x="2833" y="2361"/>
                    <a:pt x="2836" y="2320"/>
                    <a:pt x="2836" y="2279"/>
                  </a:cubicBezTo>
                  <a:close/>
                  <a:moveTo>
                    <a:pt x="2684" y="1833"/>
                  </a:moveTo>
                  <a:cubicBezTo>
                    <a:pt x="2655" y="1836"/>
                    <a:pt x="2624" y="1834"/>
                    <a:pt x="2593" y="1829"/>
                  </a:cubicBezTo>
                  <a:cubicBezTo>
                    <a:pt x="2597" y="1836"/>
                    <a:pt x="2601" y="1843"/>
                    <a:pt x="2604" y="1850"/>
                  </a:cubicBezTo>
                  <a:cubicBezTo>
                    <a:pt x="2745" y="1937"/>
                    <a:pt x="2794" y="1960"/>
                    <a:pt x="2810" y="1965"/>
                  </a:cubicBezTo>
                  <a:cubicBezTo>
                    <a:pt x="2810" y="1964"/>
                    <a:pt x="2809" y="1963"/>
                    <a:pt x="2809" y="1963"/>
                  </a:cubicBezTo>
                  <a:lnTo>
                    <a:pt x="2809" y="1964"/>
                  </a:lnTo>
                  <a:cubicBezTo>
                    <a:pt x="2786" y="1932"/>
                    <a:pt x="2721" y="1869"/>
                    <a:pt x="2684" y="1833"/>
                  </a:cubicBezTo>
                  <a:close/>
                  <a:moveTo>
                    <a:pt x="2567" y="2551"/>
                  </a:moveTo>
                  <a:cubicBezTo>
                    <a:pt x="2564" y="2599"/>
                    <a:pt x="2551" y="2683"/>
                    <a:pt x="2504" y="2731"/>
                  </a:cubicBezTo>
                  <a:cubicBezTo>
                    <a:pt x="2533" y="2714"/>
                    <a:pt x="2580" y="2664"/>
                    <a:pt x="2627" y="2524"/>
                  </a:cubicBezTo>
                  <a:cubicBezTo>
                    <a:pt x="2627" y="2519"/>
                    <a:pt x="2627" y="2513"/>
                    <a:pt x="2627" y="2508"/>
                  </a:cubicBezTo>
                  <a:cubicBezTo>
                    <a:pt x="2627" y="2489"/>
                    <a:pt x="2628" y="2469"/>
                    <a:pt x="2631" y="2447"/>
                  </a:cubicBezTo>
                  <a:cubicBezTo>
                    <a:pt x="2614" y="2490"/>
                    <a:pt x="2593" y="2525"/>
                    <a:pt x="2567" y="2551"/>
                  </a:cubicBezTo>
                  <a:close/>
                  <a:moveTo>
                    <a:pt x="2399" y="1785"/>
                  </a:moveTo>
                  <a:cubicBezTo>
                    <a:pt x="2398" y="1785"/>
                    <a:pt x="2386" y="1787"/>
                    <a:pt x="2365" y="1790"/>
                  </a:cubicBezTo>
                  <a:cubicBezTo>
                    <a:pt x="2388" y="1804"/>
                    <a:pt x="2413" y="1819"/>
                    <a:pt x="2440" y="1835"/>
                  </a:cubicBezTo>
                  <a:lnTo>
                    <a:pt x="2463" y="1848"/>
                  </a:lnTo>
                  <a:lnTo>
                    <a:pt x="2519" y="1879"/>
                  </a:lnTo>
                  <a:lnTo>
                    <a:pt x="2538" y="1889"/>
                  </a:lnTo>
                  <a:lnTo>
                    <a:pt x="2560" y="1901"/>
                  </a:lnTo>
                  <a:lnTo>
                    <a:pt x="2579" y="1911"/>
                  </a:lnTo>
                  <a:cubicBezTo>
                    <a:pt x="2579" y="1911"/>
                    <a:pt x="2613" y="1928"/>
                    <a:pt x="2619" y="1932"/>
                  </a:cubicBezTo>
                  <a:cubicBezTo>
                    <a:pt x="2619" y="1928"/>
                    <a:pt x="2616" y="1916"/>
                    <a:pt x="2616" y="1916"/>
                  </a:cubicBezTo>
                  <a:cubicBezTo>
                    <a:pt x="2613" y="1909"/>
                    <a:pt x="2611" y="1902"/>
                    <a:pt x="2609" y="1895"/>
                  </a:cubicBezTo>
                  <a:lnTo>
                    <a:pt x="2600" y="1874"/>
                  </a:lnTo>
                  <a:lnTo>
                    <a:pt x="2592" y="1859"/>
                  </a:lnTo>
                  <a:lnTo>
                    <a:pt x="2583" y="1841"/>
                  </a:lnTo>
                  <a:lnTo>
                    <a:pt x="2573" y="1824"/>
                  </a:lnTo>
                  <a:lnTo>
                    <a:pt x="2565" y="1812"/>
                  </a:lnTo>
                  <a:cubicBezTo>
                    <a:pt x="2552" y="1792"/>
                    <a:pt x="2536" y="1772"/>
                    <a:pt x="2519" y="1751"/>
                  </a:cubicBezTo>
                  <a:lnTo>
                    <a:pt x="2501" y="1730"/>
                  </a:lnTo>
                  <a:cubicBezTo>
                    <a:pt x="2473" y="1699"/>
                    <a:pt x="2447" y="1674"/>
                    <a:pt x="2429" y="1658"/>
                  </a:cubicBezTo>
                  <a:cubicBezTo>
                    <a:pt x="2421" y="1659"/>
                    <a:pt x="2412" y="1660"/>
                    <a:pt x="2404" y="1661"/>
                  </a:cubicBezTo>
                  <a:cubicBezTo>
                    <a:pt x="2467" y="1726"/>
                    <a:pt x="2578" y="1876"/>
                    <a:pt x="2582" y="1882"/>
                  </a:cubicBezTo>
                  <a:lnTo>
                    <a:pt x="2584" y="1884"/>
                  </a:lnTo>
                  <a:lnTo>
                    <a:pt x="2574" y="1893"/>
                  </a:lnTo>
                  <a:lnTo>
                    <a:pt x="2572" y="1892"/>
                  </a:lnTo>
                  <a:cubicBezTo>
                    <a:pt x="2564" y="1886"/>
                    <a:pt x="2368" y="1734"/>
                    <a:pt x="2293" y="1661"/>
                  </a:cubicBezTo>
                  <a:cubicBezTo>
                    <a:pt x="2274" y="1660"/>
                    <a:pt x="2255" y="1657"/>
                    <a:pt x="2236" y="1654"/>
                  </a:cubicBezTo>
                  <a:cubicBezTo>
                    <a:pt x="2269" y="1694"/>
                    <a:pt x="2323" y="1746"/>
                    <a:pt x="2400" y="1772"/>
                  </a:cubicBezTo>
                  <a:lnTo>
                    <a:pt x="2402" y="1772"/>
                  </a:lnTo>
                  <a:lnTo>
                    <a:pt x="2401" y="1785"/>
                  </a:lnTo>
                  <a:lnTo>
                    <a:pt x="2399" y="1785"/>
                  </a:lnTo>
                  <a:close/>
                  <a:moveTo>
                    <a:pt x="2611" y="2296"/>
                  </a:moveTo>
                  <a:cubicBezTo>
                    <a:pt x="2605" y="2369"/>
                    <a:pt x="2584" y="2490"/>
                    <a:pt x="2520" y="2535"/>
                  </a:cubicBezTo>
                  <a:lnTo>
                    <a:pt x="2504" y="2546"/>
                  </a:lnTo>
                  <a:lnTo>
                    <a:pt x="2509" y="2527"/>
                  </a:lnTo>
                  <a:cubicBezTo>
                    <a:pt x="2510" y="2526"/>
                    <a:pt x="2545" y="2397"/>
                    <a:pt x="2547" y="2280"/>
                  </a:cubicBezTo>
                  <a:cubicBezTo>
                    <a:pt x="2537" y="2303"/>
                    <a:pt x="2525" y="2325"/>
                    <a:pt x="2510" y="2345"/>
                  </a:cubicBezTo>
                  <a:cubicBezTo>
                    <a:pt x="2510" y="2346"/>
                    <a:pt x="2507" y="2371"/>
                    <a:pt x="2507" y="2371"/>
                  </a:cubicBezTo>
                  <a:lnTo>
                    <a:pt x="2502" y="2397"/>
                  </a:lnTo>
                  <a:cubicBezTo>
                    <a:pt x="2497" y="2428"/>
                    <a:pt x="2490" y="2457"/>
                    <a:pt x="2483" y="2482"/>
                  </a:cubicBezTo>
                  <a:lnTo>
                    <a:pt x="2477" y="2500"/>
                  </a:lnTo>
                  <a:cubicBezTo>
                    <a:pt x="2467" y="2530"/>
                    <a:pt x="2439" y="2578"/>
                    <a:pt x="2439" y="2579"/>
                  </a:cubicBezTo>
                  <a:lnTo>
                    <a:pt x="2427" y="2593"/>
                  </a:lnTo>
                  <a:cubicBezTo>
                    <a:pt x="2427" y="2593"/>
                    <a:pt x="2422" y="2598"/>
                    <a:pt x="2417" y="2602"/>
                  </a:cubicBezTo>
                  <a:cubicBezTo>
                    <a:pt x="2420" y="2602"/>
                    <a:pt x="2424" y="2602"/>
                    <a:pt x="2424" y="2602"/>
                  </a:cubicBezTo>
                  <a:lnTo>
                    <a:pt x="2435" y="2601"/>
                  </a:lnTo>
                  <a:cubicBezTo>
                    <a:pt x="2445" y="2601"/>
                    <a:pt x="2456" y="2599"/>
                    <a:pt x="2466" y="2596"/>
                  </a:cubicBezTo>
                  <a:lnTo>
                    <a:pt x="2480" y="2592"/>
                  </a:lnTo>
                  <a:cubicBezTo>
                    <a:pt x="2490" y="2589"/>
                    <a:pt x="2500" y="2584"/>
                    <a:pt x="2509" y="2579"/>
                  </a:cubicBezTo>
                  <a:lnTo>
                    <a:pt x="2522" y="2571"/>
                  </a:lnTo>
                  <a:lnTo>
                    <a:pt x="2525" y="2569"/>
                  </a:lnTo>
                  <a:cubicBezTo>
                    <a:pt x="2535" y="2562"/>
                    <a:pt x="2545" y="2554"/>
                    <a:pt x="2554" y="2545"/>
                  </a:cubicBezTo>
                  <a:lnTo>
                    <a:pt x="2565" y="2533"/>
                  </a:lnTo>
                  <a:cubicBezTo>
                    <a:pt x="2601" y="2492"/>
                    <a:pt x="2627" y="2432"/>
                    <a:pt x="2641" y="2356"/>
                  </a:cubicBezTo>
                  <a:cubicBezTo>
                    <a:pt x="2631" y="2336"/>
                    <a:pt x="2621" y="2316"/>
                    <a:pt x="2611" y="2296"/>
                  </a:cubicBezTo>
                  <a:close/>
                  <a:moveTo>
                    <a:pt x="2327" y="1903"/>
                  </a:moveTo>
                  <a:cubicBezTo>
                    <a:pt x="2315" y="1870"/>
                    <a:pt x="2296" y="1829"/>
                    <a:pt x="2271" y="1795"/>
                  </a:cubicBezTo>
                  <a:cubicBezTo>
                    <a:pt x="2254" y="1795"/>
                    <a:pt x="2238" y="1795"/>
                    <a:pt x="2223" y="1794"/>
                  </a:cubicBezTo>
                  <a:cubicBezTo>
                    <a:pt x="2256" y="1824"/>
                    <a:pt x="2297" y="1865"/>
                    <a:pt x="2327" y="1903"/>
                  </a:cubicBezTo>
                  <a:close/>
                  <a:moveTo>
                    <a:pt x="1748" y="1508"/>
                  </a:moveTo>
                  <a:cubicBezTo>
                    <a:pt x="1752" y="1510"/>
                    <a:pt x="1758" y="1513"/>
                    <a:pt x="1767" y="1518"/>
                  </a:cubicBezTo>
                  <a:cubicBezTo>
                    <a:pt x="1819" y="1548"/>
                    <a:pt x="1954" y="1643"/>
                    <a:pt x="2263" y="1934"/>
                  </a:cubicBezTo>
                  <a:lnTo>
                    <a:pt x="2278" y="1948"/>
                  </a:lnTo>
                  <a:cubicBezTo>
                    <a:pt x="2314" y="1982"/>
                    <a:pt x="2349" y="2016"/>
                    <a:pt x="2386" y="2051"/>
                  </a:cubicBezTo>
                  <a:cubicBezTo>
                    <a:pt x="2386" y="2043"/>
                    <a:pt x="2385" y="2026"/>
                    <a:pt x="2385" y="2026"/>
                  </a:cubicBezTo>
                  <a:lnTo>
                    <a:pt x="2384" y="2006"/>
                  </a:lnTo>
                  <a:cubicBezTo>
                    <a:pt x="2381" y="1972"/>
                    <a:pt x="2376" y="1939"/>
                    <a:pt x="2369" y="1909"/>
                  </a:cubicBezTo>
                  <a:lnTo>
                    <a:pt x="2362" y="1884"/>
                  </a:lnTo>
                  <a:cubicBezTo>
                    <a:pt x="2359" y="1873"/>
                    <a:pt x="2356" y="1863"/>
                    <a:pt x="2352" y="1854"/>
                  </a:cubicBezTo>
                  <a:cubicBezTo>
                    <a:pt x="2349" y="1844"/>
                    <a:pt x="2345" y="1836"/>
                    <a:pt x="2341" y="1828"/>
                  </a:cubicBezTo>
                  <a:cubicBezTo>
                    <a:pt x="2334" y="1815"/>
                    <a:pt x="2327" y="1804"/>
                    <a:pt x="2320" y="1793"/>
                  </a:cubicBezTo>
                  <a:cubicBezTo>
                    <a:pt x="2318" y="1793"/>
                    <a:pt x="2294" y="1795"/>
                    <a:pt x="2288" y="1795"/>
                  </a:cubicBezTo>
                  <a:cubicBezTo>
                    <a:pt x="2329" y="1852"/>
                    <a:pt x="2351" y="1927"/>
                    <a:pt x="2359" y="1956"/>
                  </a:cubicBezTo>
                  <a:cubicBezTo>
                    <a:pt x="2360" y="1960"/>
                    <a:pt x="2361" y="1964"/>
                    <a:pt x="2361" y="1968"/>
                  </a:cubicBezTo>
                  <a:cubicBezTo>
                    <a:pt x="2361" y="1968"/>
                    <a:pt x="2362" y="1971"/>
                    <a:pt x="2362" y="1971"/>
                  </a:cubicBezTo>
                  <a:lnTo>
                    <a:pt x="2363" y="1974"/>
                  </a:lnTo>
                  <a:lnTo>
                    <a:pt x="2350" y="1975"/>
                  </a:lnTo>
                  <a:lnTo>
                    <a:pt x="2349" y="1975"/>
                  </a:lnTo>
                  <a:lnTo>
                    <a:pt x="2348" y="1974"/>
                  </a:lnTo>
                  <a:cubicBezTo>
                    <a:pt x="2348" y="1974"/>
                    <a:pt x="2345" y="1959"/>
                    <a:pt x="2345" y="1959"/>
                  </a:cubicBezTo>
                  <a:cubicBezTo>
                    <a:pt x="2326" y="1909"/>
                    <a:pt x="2238" y="1826"/>
                    <a:pt x="2200" y="1792"/>
                  </a:cubicBezTo>
                  <a:cubicBezTo>
                    <a:pt x="2146" y="1786"/>
                    <a:pt x="2103" y="1773"/>
                    <a:pt x="2074" y="1754"/>
                  </a:cubicBezTo>
                  <a:cubicBezTo>
                    <a:pt x="2024" y="1720"/>
                    <a:pt x="1966" y="1650"/>
                    <a:pt x="1914" y="1588"/>
                  </a:cubicBezTo>
                  <a:cubicBezTo>
                    <a:pt x="1868" y="1531"/>
                    <a:pt x="1824" y="1478"/>
                    <a:pt x="1797" y="1465"/>
                  </a:cubicBezTo>
                  <a:cubicBezTo>
                    <a:pt x="1782" y="1469"/>
                    <a:pt x="1761" y="1479"/>
                    <a:pt x="1748" y="1508"/>
                  </a:cubicBezTo>
                  <a:close/>
                  <a:moveTo>
                    <a:pt x="2702" y="1831"/>
                  </a:moveTo>
                  <a:cubicBezTo>
                    <a:pt x="2738" y="1865"/>
                    <a:pt x="2798" y="1924"/>
                    <a:pt x="2821" y="1956"/>
                  </a:cubicBezTo>
                  <a:cubicBezTo>
                    <a:pt x="2821" y="1956"/>
                    <a:pt x="2825" y="1961"/>
                    <a:pt x="2824" y="1961"/>
                  </a:cubicBezTo>
                  <a:cubicBezTo>
                    <a:pt x="2829" y="1968"/>
                    <a:pt x="2830" y="1974"/>
                    <a:pt x="2826" y="1978"/>
                  </a:cubicBezTo>
                  <a:cubicBezTo>
                    <a:pt x="2819" y="1984"/>
                    <a:pt x="2811" y="1993"/>
                    <a:pt x="2615" y="1873"/>
                  </a:cubicBezTo>
                  <a:cubicBezTo>
                    <a:pt x="2618" y="1879"/>
                    <a:pt x="2621" y="1887"/>
                    <a:pt x="2622" y="1888"/>
                  </a:cubicBezTo>
                  <a:cubicBezTo>
                    <a:pt x="2662" y="1922"/>
                    <a:pt x="2710" y="1953"/>
                    <a:pt x="2763" y="1979"/>
                  </a:cubicBezTo>
                  <a:lnTo>
                    <a:pt x="2776" y="1985"/>
                  </a:lnTo>
                  <a:cubicBezTo>
                    <a:pt x="2788" y="1991"/>
                    <a:pt x="2800" y="1997"/>
                    <a:pt x="2812" y="2002"/>
                  </a:cubicBezTo>
                  <a:lnTo>
                    <a:pt x="2826" y="2007"/>
                  </a:lnTo>
                  <a:lnTo>
                    <a:pt x="2847" y="2015"/>
                  </a:lnTo>
                  <a:lnTo>
                    <a:pt x="2870" y="2023"/>
                  </a:lnTo>
                  <a:cubicBezTo>
                    <a:pt x="2870" y="2023"/>
                    <a:pt x="2872" y="2024"/>
                    <a:pt x="2874" y="2025"/>
                  </a:cubicBezTo>
                  <a:cubicBezTo>
                    <a:pt x="2851" y="1932"/>
                    <a:pt x="2781" y="1852"/>
                    <a:pt x="2750" y="1820"/>
                  </a:cubicBezTo>
                  <a:cubicBezTo>
                    <a:pt x="2735" y="1825"/>
                    <a:pt x="2718" y="1829"/>
                    <a:pt x="2702" y="1831"/>
                  </a:cubicBezTo>
                  <a:close/>
                  <a:moveTo>
                    <a:pt x="2261" y="2738"/>
                  </a:moveTo>
                  <a:cubicBezTo>
                    <a:pt x="2277" y="2740"/>
                    <a:pt x="2297" y="2741"/>
                    <a:pt x="2319" y="2734"/>
                  </a:cubicBezTo>
                  <a:cubicBezTo>
                    <a:pt x="2370" y="2720"/>
                    <a:pt x="2415" y="2680"/>
                    <a:pt x="2455" y="2613"/>
                  </a:cubicBezTo>
                  <a:cubicBezTo>
                    <a:pt x="2447" y="2615"/>
                    <a:pt x="2439" y="2616"/>
                    <a:pt x="2431" y="2616"/>
                  </a:cubicBezTo>
                  <a:cubicBezTo>
                    <a:pt x="2413" y="2652"/>
                    <a:pt x="2363" y="2730"/>
                    <a:pt x="2261" y="2738"/>
                  </a:cubicBezTo>
                  <a:close/>
                  <a:moveTo>
                    <a:pt x="2707" y="2338"/>
                  </a:moveTo>
                  <a:lnTo>
                    <a:pt x="2712" y="2314"/>
                  </a:lnTo>
                  <a:lnTo>
                    <a:pt x="2715" y="2296"/>
                  </a:lnTo>
                  <a:cubicBezTo>
                    <a:pt x="2723" y="2247"/>
                    <a:pt x="2726" y="2197"/>
                    <a:pt x="2728" y="2164"/>
                  </a:cubicBezTo>
                  <a:cubicBezTo>
                    <a:pt x="2706" y="2147"/>
                    <a:pt x="2684" y="2127"/>
                    <a:pt x="2663" y="2106"/>
                  </a:cubicBezTo>
                  <a:cubicBezTo>
                    <a:pt x="2677" y="2166"/>
                    <a:pt x="2693" y="2245"/>
                    <a:pt x="2693" y="2307"/>
                  </a:cubicBezTo>
                  <a:cubicBezTo>
                    <a:pt x="2693" y="2312"/>
                    <a:pt x="2692" y="2318"/>
                    <a:pt x="2692" y="2323"/>
                  </a:cubicBezTo>
                  <a:lnTo>
                    <a:pt x="2692" y="2324"/>
                  </a:lnTo>
                  <a:lnTo>
                    <a:pt x="2679" y="2326"/>
                  </a:lnTo>
                  <a:lnTo>
                    <a:pt x="2678" y="2324"/>
                  </a:lnTo>
                  <a:cubicBezTo>
                    <a:pt x="2678" y="2323"/>
                    <a:pt x="2641" y="2186"/>
                    <a:pt x="2602" y="2105"/>
                  </a:cubicBezTo>
                  <a:cubicBezTo>
                    <a:pt x="2601" y="2104"/>
                    <a:pt x="2597" y="2102"/>
                    <a:pt x="2597" y="2102"/>
                  </a:cubicBezTo>
                  <a:cubicBezTo>
                    <a:pt x="2596" y="2102"/>
                    <a:pt x="2588" y="2098"/>
                    <a:pt x="2574" y="2090"/>
                  </a:cubicBezTo>
                  <a:cubicBezTo>
                    <a:pt x="2575" y="2102"/>
                    <a:pt x="2576" y="2114"/>
                    <a:pt x="2576" y="2127"/>
                  </a:cubicBezTo>
                  <a:cubicBezTo>
                    <a:pt x="2576" y="2139"/>
                    <a:pt x="2575" y="2151"/>
                    <a:pt x="2574" y="2163"/>
                  </a:cubicBezTo>
                  <a:cubicBezTo>
                    <a:pt x="2582" y="2189"/>
                    <a:pt x="2592" y="2217"/>
                    <a:pt x="2604" y="2245"/>
                  </a:cubicBezTo>
                  <a:lnTo>
                    <a:pt x="2613" y="2266"/>
                  </a:lnTo>
                  <a:cubicBezTo>
                    <a:pt x="2624" y="2291"/>
                    <a:pt x="2636" y="2315"/>
                    <a:pt x="2648" y="2339"/>
                  </a:cubicBezTo>
                  <a:lnTo>
                    <a:pt x="2652" y="2345"/>
                  </a:lnTo>
                  <a:lnTo>
                    <a:pt x="2656" y="2353"/>
                  </a:lnTo>
                  <a:lnTo>
                    <a:pt x="2659" y="2358"/>
                  </a:lnTo>
                  <a:lnTo>
                    <a:pt x="2673" y="2382"/>
                  </a:lnTo>
                  <a:lnTo>
                    <a:pt x="2684" y="2400"/>
                  </a:lnTo>
                  <a:cubicBezTo>
                    <a:pt x="2684" y="2400"/>
                    <a:pt x="2684" y="2401"/>
                    <a:pt x="2685" y="2402"/>
                  </a:cubicBezTo>
                  <a:cubicBezTo>
                    <a:pt x="2690" y="2393"/>
                    <a:pt x="2694" y="2382"/>
                    <a:pt x="2699" y="2369"/>
                  </a:cubicBezTo>
                  <a:cubicBezTo>
                    <a:pt x="2702" y="2360"/>
                    <a:pt x="2705" y="2349"/>
                    <a:pt x="2707" y="2338"/>
                  </a:cubicBezTo>
                  <a:close/>
                  <a:moveTo>
                    <a:pt x="2074" y="1587"/>
                  </a:moveTo>
                  <a:cubicBezTo>
                    <a:pt x="2094" y="1589"/>
                    <a:pt x="2105" y="1584"/>
                    <a:pt x="2107" y="1578"/>
                  </a:cubicBezTo>
                  <a:cubicBezTo>
                    <a:pt x="2107" y="1578"/>
                    <a:pt x="2107" y="1577"/>
                    <a:pt x="2107" y="1577"/>
                  </a:cubicBezTo>
                  <a:cubicBezTo>
                    <a:pt x="2107" y="1573"/>
                    <a:pt x="2104" y="1569"/>
                    <a:pt x="2099" y="1565"/>
                  </a:cubicBezTo>
                  <a:cubicBezTo>
                    <a:pt x="2081" y="1550"/>
                    <a:pt x="2074" y="1543"/>
                    <a:pt x="2072" y="1525"/>
                  </a:cubicBezTo>
                  <a:cubicBezTo>
                    <a:pt x="2056" y="1524"/>
                    <a:pt x="2043" y="1523"/>
                    <a:pt x="2031" y="1523"/>
                  </a:cubicBezTo>
                  <a:cubicBezTo>
                    <a:pt x="2037" y="1544"/>
                    <a:pt x="2051" y="1586"/>
                    <a:pt x="2074" y="1587"/>
                  </a:cubicBezTo>
                  <a:close/>
                  <a:moveTo>
                    <a:pt x="2283" y="1646"/>
                  </a:moveTo>
                  <a:lnTo>
                    <a:pt x="2299" y="1647"/>
                  </a:lnTo>
                  <a:cubicBezTo>
                    <a:pt x="2325" y="1649"/>
                    <a:pt x="2350" y="1650"/>
                    <a:pt x="2375" y="1648"/>
                  </a:cubicBezTo>
                  <a:lnTo>
                    <a:pt x="2389" y="1648"/>
                  </a:lnTo>
                  <a:cubicBezTo>
                    <a:pt x="2399" y="1647"/>
                    <a:pt x="2409" y="1646"/>
                    <a:pt x="2420" y="1644"/>
                  </a:cubicBezTo>
                  <a:lnTo>
                    <a:pt x="2433" y="1642"/>
                  </a:lnTo>
                  <a:cubicBezTo>
                    <a:pt x="2444" y="1640"/>
                    <a:pt x="2456" y="1638"/>
                    <a:pt x="2468" y="1635"/>
                  </a:cubicBezTo>
                  <a:lnTo>
                    <a:pt x="2469" y="1635"/>
                  </a:lnTo>
                  <a:lnTo>
                    <a:pt x="2479" y="1633"/>
                  </a:lnTo>
                  <a:cubicBezTo>
                    <a:pt x="2493" y="1629"/>
                    <a:pt x="2508" y="1624"/>
                    <a:pt x="2523" y="1618"/>
                  </a:cubicBezTo>
                  <a:lnTo>
                    <a:pt x="2524" y="1618"/>
                  </a:lnTo>
                  <a:lnTo>
                    <a:pt x="2533" y="1614"/>
                  </a:lnTo>
                  <a:cubicBezTo>
                    <a:pt x="2562" y="1602"/>
                    <a:pt x="2588" y="1586"/>
                    <a:pt x="2612" y="1568"/>
                  </a:cubicBezTo>
                  <a:cubicBezTo>
                    <a:pt x="2553" y="1574"/>
                    <a:pt x="2385" y="1585"/>
                    <a:pt x="2256" y="1545"/>
                  </a:cubicBezTo>
                  <a:lnTo>
                    <a:pt x="2198" y="1538"/>
                  </a:lnTo>
                  <a:lnTo>
                    <a:pt x="2171" y="1535"/>
                  </a:lnTo>
                  <a:lnTo>
                    <a:pt x="2161" y="1534"/>
                  </a:lnTo>
                  <a:cubicBezTo>
                    <a:pt x="2161" y="1534"/>
                    <a:pt x="2091" y="1527"/>
                    <a:pt x="2086" y="1527"/>
                  </a:cubicBezTo>
                  <a:cubicBezTo>
                    <a:pt x="2088" y="1537"/>
                    <a:pt x="2093" y="1542"/>
                    <a:pt x="2108" y="1554"/>
                  </a:cubicBezTo>
                  <a:cubicBezTo>
                    <a:pt x="2117" y="1561"/>
                    <a:pt x="2122" y="1569"/>
                    <a:pt x="2122" y="1577"/>
                  </a:cubicBezTo>
                  <a:cubicBezTo>
                    <a:pt x="2122" y="1579"/>
                    <a:pt x="2121" y="1581"/>
                    <a:pt x="2120" y="1584"/>
                  </a:cubicBezTo>
                  <a:cubicBezTo>
                    <a:pt x="2115" y="1596"/>
                    <a:pt x="2098" y="1603"/>
                    <a:pt x="2073" y="1602"/>
                  </a:cubicBezTo>
                  <a:cubicBezTo>
                    <a:pt x="2041" y="1600"/>
                    <a:pt x="2024" y="1552"/>
                    <a:pt x="2016" y="1522"/>
                  </a:cubicBezTo>
                  <a:cubicBezTo>
                    <a:pt x="1994" y="1522"/>
                    <a:pt x="1977" y="1524"/>
                    <a:pt x="1965" y="1527"/>
                  </a:cubicBezTo>
                  <a:cubicBezTo>
                    <a:pt x="1966" y="1544"/>
                    <a:pt x="1971" y="1592"/>
                    <a:pt x="2001" y="1621"/>
                  </a:cubicBezTo>
                  <a:cubicBezTo>
                    <a:pt x="2018" y="1637"/>
                    <a:pt x="2039" y="1644"/>
                    <a:pt x="2065" y="1643"/>
                  </a:cubicBezTo>
                  <a:cubicBezTo>
                    <a:pt x="2106" y="1641"/>
                    <a:pt x="2136" y="1629"/>
                    <a:pt x="2154" y="1607"/>
                  </a:cubicBezTo>
                  <a:cubicBezTo>
                    <a:pt x="2157" y="1601"/>
                    <a:pt x="2159" y="1594"/>
                    <a:pt x="2160" y="1586"/>
                  </a:cubicBezTo>
                  <a:lnTo>
                    <a:pt x="2161" y="1576"/>
                  </a:lnTo>
                  <a:cubicBezTo>
                    <a:pt x="2161" y="1572"/>
                    <a:pt x="2162" y="1567"/>
                    <a:pt x="2162" y="1563"/>
                  </a:cubicBezTo>
                  <a:cubicBezTo>
                    <a:pt x="2162" y="1559"/>
                    <a:pt x="2162" y="1555"/>
                    <a:pt x="2161" y="1551"/>
                  </a:cubicBezTo>
                  <a:lnTo>
                    <a:pt x="2160" y="1540"/>
                  </a:lnTo>
                  <a:lnTo>
                    <a:pt x="2160" y="1537"/>
                  </a:lnTo>
                  <a:lnTo>
                    <a:pt x="2174" y="1541"/>
                  </a:lnTo>
                  <a:cubicBezTo>
                    <a:pt x="2187" y="1546"/>
                    <a:pt x="2312" y="1585"/>
                    <a:pt x="2478" y="1580"/>
                  </a:cubicBezTo>
                  <a:lnTo>
                    <a:pt x="2481" y="1580"/>
                  </a:lnTo>
                  <a:lnTo>
                    <a:pt x="2478" y="1591"/>
                  </a:lnTo>
                  <a:lnTo>
                    <a:pt x="2477" y="1591"/>
                  </a:lnTo>
                  <a:cubicBezTo>
                    <a:pt x="2476" y="1592"/>
                    <a:pt x="2362" y="1635"/>
                    <a:pt x="2198" y="1598"/>
                  </a:cubicBezTo>
                  <a:cubicBezTo>
                    <a:pt x="2205" y="1611"/>
                    <a:pt x="2214" y="1624"/>
                    <a:pt x="2223" y="1637"/>
                  </a:cubicBezTo>
                  <a:cubicBezTo>
                    <a:pt x="2243" y="1641"/>
                    <a:pt x="2263" y="1644"/>
                    <a:pt x="2283" y="1646"/>
                  </a:cubicBezTo>
                  <a:close/>
                  <a:moveTo>
                    <a:pt x="1674" y="1935"/>
                  </a:moveTo>
                  <a:cubicBezTo>
                    <a:pt x="1761" y="1927"/>
                    <a:pt x="1818" y="1902"/>
                    <a:pt x="1868" y="1881"/>
                  </a:cubicBezTo>
                  <a:cubicBezTo>
                    <a:pt x="1882" y="1874"/>
                    <a:pt x="1897" y="1868"/>
                    <a:pt x="1912" y="1862"/>
                  </a:cubicBezTo>
                  <a:cubicBezTo>
                    <a:pt x="1946" y="1842"/>
                    <a:pt x="1991" y="1829"/>
                    <a:pt x="2048" y="1821"/>
                  </a:cubicBezTo>
                  <a:cubicBezTo>
                    <a:pt x="2029" y="1808"/>
                    <a:pt x="2010" y="1796"/>
                    <a:pt x="1992" y="1786"/>
                  </a:cubicBezTo>
                  <a:cubicBezTo>
                    <a:pt x="1929" y="1787"/>
                    <a:pt x="1817" y="1792"/>
                    <a:pt x="1768" y="1813"/>
                  </a:cubicBezTo>
                  <a:cubicBezTo>
                    <a:pt x="1710" y="1837"/>
                    <a:pt x="1559" y="1899"/>
                    <a:pt x="1435" y="1814"/>
                  </a:cubicBezTo>
                  <a:cubicBezTo>
                    <a:pt x="1468" y="1861"/>
                    <a:pt x="1547" y="1947"/>
                    <a:pt x="1674" y="1935"/>
                  </a:cubicBezTo>
                  <a:close/>
                  <a:moveTo>
                    <a:pt x="2697" y="2409"/>
                  </a:moveTo>
                  <a:cubicBezTo>
                    <a:pt x="2695" y="2413"/>
                    <a:pt x="2693" y="2416"/>
                    <a:pt x="2691" y="2420"/>
                  </a:cubicBezTo>
                  <a:lnTo>
                    <a:pt x="2685" y="2428"/>
                  </a:lnTo>
                  <a:cubicBezTo>
                    <a:pt x="2685" y="2428"/>
                    <a:pt x="2685" y="2428"/>
                    <a:pt x="2685" y="2428"/>
                  </a:cubicBezTo>
                  <a:cubicBezTo>
                    <a:pt x="2685" y="2436"/>
                    <a:pt x="2685" y="2452"/>
                    <a:pt x="2685" y="2452"/>
                  </a:cubicBezTo>
                  <a:cubicBezTo>
                    <a:pt x="2685" y="2464"/>
                    <a:pt x="2685" y="2475"/>
                    <a:pt x="2684" y="2486"/>
                  </a:cubicBezTo>
                  <a:cubicBezTo>
                    <a:pt x="2689" y="2466"/>
                    <a:pt x="2694" y="2439"/>
                    <a:pt x="2697" y="2409"/>
                  </a:cubicBezTo>
                  <a:close/>
                  <a:moveTo>
                    <a:pt x="2185" y="1580"/>
                  </a:moveTo>
                  <a:lnTo>
                    <a:pt x="2188" y="1581"/>
                  </a:lnTo>
                  <a:cubicBezTo>
                    <a:pt x="2286" y="1605"/>
                    <a:pt x="2362" y="1601"/>
                    <a:pt x="2408" y="1594"/>
                  </a:cubicBezTo>
                  <a:cubicBezTo>
                    <a:pt x="2299" y="1590"/>
                    <a:pt x="2217" y="1570"/>
                    <a:pt x="2176" y="1557"/>
                  </a:cubicBezTo>
                  <a:cubicBezTo>
                    <a:pt x="2176" y="1562"/>
                    <a:pt x="2176" y="1571"/>
                    <a:pt x="2176" y="1571"/>
                  </a:cubicBezTo>
                  <a:cubicBezTo>
                    <a:pt x="2176" y="1571"/>
                    <a:pt x="2175" y="1576"/>
                    <a:pt x="2175" y="1578"/>
                  </a:cubicBezTo>
                  <a:cubicBezTo>
                    <a:pt x="2178" y="1578"/>
                    <a:pt x="2185" y="1580"/>
                    <a:pt x="2185" y="1580"/>
                  </a:cubicBezTo>
                  <a:close/>
                  <a:moveTo>
                    <a:pt x="2561" y="2065"/>
                  </a:moveTo>
                  <a:lnTo>
                    <a:pt x="2572" y="2072"/>
                  </a:lnTo>
                  <a:cubicBezTo>
                    <a:pt x="2572" y="2072"/>
                    <a:pt x="2585" y="2080"/>
                    <a:pt x="2590" y="2083"/>
                  </a:cubicBezTo>
                  <a:lnTo>
                    <a:pt x="2589" y="2079"/>
                  </a:lnTo>
                  <a:lnTo>
                    <a:pt x="2585" y="2054"/>
                  </a:lnTo>
                  <a:cubicBezTo>
                    <a:pt x="2581" y="2037"/>
                    <a:pt x="2577" y="2020"/>
                    <a:pt x="2572" y="2005"/>
                  </a:cubicBezTo>
                  <a:cubicBezTo>
                    <a:pt x="2569" y="1995"/>
                    <a:pt x="2566" y="1986"/>
                    <a:pt x="2563" y="1976"/>
                  </a:cubicBezTo>
                  <a:cubicBezTo>
                    <a:pt x="2553" y="1948"/>
                    <a:pt x="2541" y="1922"/>
                    <a:pt x="2528" y="1900"/>
                  </a:cubicBezTo>
                  <a:cubicBezTo>
                    <a:pt x="2527" y="1899"/>
                    <a:pt x="2491" y="1880"/>
                    <a:pt x="2481" y="1874"/>
                  </a:cubicBezTo>
                  <a:cubicBezTo>
                    <a:pt x="2528" y="1948"/>
                    <a:pt x="2553" y="2025"/>
                    <a:pt x="2553" y="2025"/>
                  </a:cubicBezTo>
                  <a:lnTo>
                    <a:pt x="2560" y="2047"/>
                  </a:lnTo>
                  <a:lnTo>
                    <a:pt x="2542" y="2033"/>
                  </a:lnTo>
                  <a:cubicBezTo>
                    <a:pt x="2503" y="2003"/>
                    <a:pt x="2431" y="1933"/>
                    <a:pt x="2375" y="1877"/>
                  </a:cubicBezTo>
                  <a:cubicBezTo>
                    <a:pt x="2378" y="1886"/>
                    <a:pt x="2381" y="1895"/>
                    <a:pt x="2383" y="1904"/>
                  </a:cubicBezTo>
                  <a:cubicBezTo>
                    <a:pt x="2449" y="1986"/>
                    <a:pt x="2516" y="2037"/>
                    <a:pt x="2561" y="2065"/>
                  </a:cubicBezTo>
                  <a:close/>
                  <a:moveTo>
                    <a:pt x="2336" y="1792"/>
                  </a:moveTo>
                  <a:cubicBezTo>
                    <a:pt x="2347" y="1808"/>
                    <a:pt x="2357" y="1826"/>
                    <a:pt x="2365" y="1847"/>
                  </a:cubicBezTo>
                  <a:cubicBezTo>
                    <a:pt x="2407" y="1889"/>
                    <a:pt x="2482" y="1964"/>
                    <a:pt x="2531" y="2006"/>
                  </a:cubicBezTo>
                  <a:cubicBezTo>
                    <a:pt x="2518" y="1971"/>
                    <a:pt x="2492" y="1913"/>
                    <a:pt x="2454" y="1859"/>
                  </a:cubicBezTo>
                  <a:cubicBezTo>
                    <a:pt x="2412" y="1835"/>
                    <a:pt x="2375" y="1813"/>
                    <a:pt x="2343" y="1792"/>
                  </a:cubicBezTo>
                  <a:cubicBezTo>
                    <a:pt x="2342" y="1792"/>
                    <a:pt x="2339" y="1792"/>
                    <a:pt x="2336" y="1792"/>
                  </a:cubicBezTo>
                  <a:close/>
                  <a:moveTo>
                    <a:pt x="2486" y="2218"/>
                  </a:moveTo>
                  <a:lnTo>
                    <a:pt x="2492" y="2245"/>
                  </a:lnTo>
                  <a:cubicBezTo>
                    <a:pt x="2499" y="2283"/>
                    <a:pt x="2501" y="2313"/>
                    <a:pt x="2501" y="2333"/>
                  </a:cubicBezTo>
                  <a:cubicBezTo>
                    <a:pt x="2505" y="2328"/>
                    <a:pt x="2509" y="2321"/>
                    <a:pt x="2509" y="2321"/>
                  </a:cubicBezTo>
                  <a:cubicBezTo>
                    <a:pt x="2525" y="2296"/>
                    <a:pt x="2538" y="2268"/>
                    <a:pt x="2546" y="2238"/>
                  </a:cubicBezTo>
                  <a:cubicBezTo>
                    <a:pt x="2549" y="2228"/>
                    <a:pt x="2552" y="2219"/>
                    <a:pt x="2554" y="2209"/>
                  </a:cubicBezTo>
                  <a:cubicBezTo>
                    <a:pt x="2557" y="2194"/>
                    <a:pt x="2559" y="2179"/>
                    <a:pt x="2560" y="2165"/>
                  </a:cubicBezTo>
                  <a:cubicBezTo>
                    <a:pt x="2561" y="2154"/>
                    <a:pt x="2562" y="2142"/>
                    <a:pt x="2562" y="2131"/>
                  </a:cubicBezTo>
                  <a:lnTo>
                    <a:pt x="2562" y="2127"/>
                  </a:lnTo>
                  <a:cubicBezTo>
                    <a:pt x="2562" y="2112"/>
                    <a:pt x="2561" y="2096"/>
                    <a:pt x="2559" y="2081"/>
                  </a:cubicBezTo>
                  <a:cubicBezTo>
                    <a:pt x="2551" y="2076"/>
                    <a:pt x="2543" y="2071"/>
                    <a:pt x="2534" y="2064"/>
                  </a:cubicBezTo>
                  <a:cubicBezTo>
                    <a:pt x="2534" y="2072"/>
                    <a:pt x="2535" y="2080"/>
                    <a:pt x="2535" y="2087"/>
                  </a:cubicBezTo>
                  <a:cubicBezTo>
                    <a:pt x="2535" y="2143"/>
                    <a:pt x="2523" y="2193"/>
                    <a:pt x="2522" y="2195"/>
                  </a:cubicBezTo>
                  <a:lnTo>
                    <a:pt x="2522" y="2197"/>
                  </a:lnTo>
                  <a:lnTo>
                    <a:pt x="2508" y="2195"/>
                  </a:lnTo>
                  <a:lnTo>
                    <a:pt x="2508" y="2194"/>
                  </a:lnTo>
                  <a:cubicBezTo>
                    <a:pt x="2508" y="2193"/>
                    <a:pt x="2508" y="2192"/>
                    <a:pt x="2508" y="2191"/>
                  </a:cubicBezTo>
                  <a:cubicBezTo>
                    <a:pt x="2508" y="2110"/>
                    <a:pt x="2459" y="2018"/>
                    <a:pt x="2443" y="1991"/>
                  </a:cubicBezTo>
                  <a:cubicBezTo>
                    <a:pt x="2425" y="1973"/>
                    <a:pt x="2406" y="1953"/>
                    <a:pt x="2389" y="1933"/>
                  </a:cubicBezTo>
                  <a:cubicBezTo>
                    <a:pt x="2396" y="1968"/>
                    <a:pt x="2398" y="2000"/>
                    <a:pt x="2399" y="2022"/>
                  </a:cubicBezTo>
                  <a:cubicBezTo>
                    <a:pt x="2440" y="2082"/>
                    <a:pt x="2469" y="2148"/>
                    <a:pt x="2486" y="2218"/>
                  </a:cubicBezTo>
                  <a:close/>
                  <a:moveTo>
                    <a:pt x="2661" y="2612"/>
                  </a:moveTo>
                  <a:cubicBezTo>
                    <a:pt x="2666" y="2610"/>
                    <a:pt x="2676" y="2604"/>
                    <a:pt x="2688" y="2595"/>
                  </a:cubicBezTo>
                  <a:cubicBezTo>
                    <a:pt x="2694" y="2590"/>
                    <a:pt x="2700" y="2585"/>
                    <a:pt x="2706" y="2580"/>
                  </a:cubicBezTo>
                  <a:cubicBezTo>
                    <a:pt x="2733" y="2556"/>
                    <a:pt x="2767" y="2514"/>
                    <a:pt x="2781" y="2450"/>
                  </a:cubicBezTo>
                  <a:cubicBezTo>
                    <a:pt x="2756" y="2410"/>
                    <a:pt x="2735" y="2368"/>
                    <a:pt x="2722" y="2338"/>
                  </a:cubicBezTo>
                  <a:cubicBezTo>
                    <a:pt x="2719" y="2350"/>
                    <a:pt x="2716" y="2362"/>
                    <a:pt x="2713" y="2372"/>
                  </a:cubicBezTo>
                  <a:cubicBezTo>
                    <a:pt x="2713" y="2373"/>
                    <a:pt x="2713" y="2373"/>
                    <a:pt x="2713" y="2374"/>
                  </a:cubicBezTo>
                  <a:cubicBezTo>
                    <a:pt x="2713" y="2470"/>
                    <a:pt x="2679" y="2548"/>
                    <a:pt x="2679" y="2549"/>
                  </a:cubicBezTo>
                  <a:lnTo>
                    <a:pt x="2678" y="2551"/>
                  </a:lnTo>
                  <a:lnTo>
                    <a:pt x="2665" y="2547"/>
                  </a:lnTo>
                  <a:lnTo>
                    <a:pt x="2665" y="2545"/>
                  </a:lnTo>
                  <a:cubicBezTo>
                    <a:pt x="2669" y="2520"/>
                    <a:pt x="2671" y="2485"/>
                    <a:pt x="2671" y="2452"/>
                  </a:cubicBezTo>
                  <a:cubicBezTo>
                    <a:pt x="2671" y="2435"/>
                    <a:pt x="2670" y="2419"/>
                    <a:pt x="2670" y="2405"/>
                  </a:cubicBezTo>
                  <a:cubicBezTo>
                    <a:pt x="2669" y="2404"/>
                    <a:pt x="2659" y="2386"/>
                    <a:pt x="2655" y="2380"/>
                  </a:cubicBezTo>
                  <a:cubicBezTo>
                    <a:pt x="2650" y="2406"/>
                    <a:pt x="2642" y="2453"/>
                    <a:pt x="2642" y="2500"/>
                  </a:cubicBezTo>
                  <a:lnTo>
                    <a:pt x="2642" y="2502"/>
                  </a:lnTo>
                  <a:lnTo>
                    <a:pt x="2641" y="2509"/>
                  </a:lnTo>
                  <a:lnTo>
                    <a:pt x="2642" y="2525"/>
                  </a:lnTo>
                  <a:cubicBezTo>
                    <a:pt x="2643" y="2561"/>
                    <a:pt x="2650" y="2591"/>
                    <a:pt x="2661" y="2612"/>
                  </a:cubicBezTo>
                  <a:close/>
                  <a:moveTo>
                    <a:pt x="2517" y="2139"/>
                  </a:moveTo>
                  <a:cubicBezTo>
                    <a:pt x="2519" y="2121"/>
                    <a:pt x="2520" y="2103"/>
                    <a:pt x="2520" y="2087"/>
                  </a:cubicBezTo>
                  <a:cubicBezTo>
                    <a:pt x="2520" y="2076"/>
                    <a:pt x="2520" y="2064"/>
                    <a:pt x="2519" y="2054"/>
                  </a:cubicBezTo>
                  <a:cubicBezTo>
                    <a:pt x="2504" y="2043"/>
                    <a:pt x="2489" y="2031"/>
                    <a:pt x="2474" y="2018"/>
                  </a:cubicBezTo>
                  <a:cubicBezTo>
                    <a:pt x="2490" y="2050"/>
                    <a:pt x="2508" y="2094"/>
                    <a:pt x="2517" y="2139"/>
                  </a:cubicBezTo>
                  <a:close/>
                  <a:moveTo>
                    <a:pt x="2372" y="2485"/>
                  </a:moveTo>
                  <a:cubicBezTo>
                    <a:pt x="2334" y="2515"/>
                    <a:pt x="2290" y="2529"/>
                    <a:pt x="2240" y="2527"/>
                  </a:cubicBezTo>
                  <a:cubicBezTo>
                    <a:pt x="2257" y="2542"/>
                    <a:pt x="2296" y="2572"/>
                    <a:pt x="2348" y="2581"/>
                  </a:cubicBezTo>
                  <a:lnTo>
                    <a:pt x="2359" y="2583"/>
                  </a:lnTo>
                  <a:cubicBezTo>
                    <a:pt x="2379" y="2585"/>
                    <a:pt x="2400" y="2584"/>
                    <a:pt x="2420" y="2580"/>
                  </a:cubicBezTo>
                  <a:cubicBezTo>
                    <a:pt x="2433" y="2565"/>
                    <a:pt x="2446" y="2543"/>
                    <a:pt x="2457" y="2514"/>
                  </a:cubicBezTo>
                  <a:cubicBezTo>
                    <a:pt x="2396" y="2553"/>
                    <a:pt x="2342" y="2549"/>
                    <a:pt x="2339" y="2548"/>
                  </a:cubicBezTo>
                  <a:lnTo>
                    <a:pt x="2337" y="2548"/>
                  </a:lnTo>
                  <a:lnTo>
                    <a:pt x="2338" y="2534"/>
                  </a:lnTo>
                  <a:lnTo>
                    <a:pt x="2340" y="2534"/>
                  </a:lnTo>
                  <a:cubicBezTo>
                    <a:pt x="2396" y="2531"/>
                    <a:pt x="2462" y="2434"/>
                    <a:pt x="2489" y="2393"/>
                  </a:cubicBezTo>
                  <a:cubicBezTo>
                    <a:pt x="2489" y="2392"/>
                    <a:pt x="2491" y="2376"/>
                    <a:pt x="2493" y="2367"/>
                  </a:cubicBezTo>
                  <a:cubicBezTo>
                    <a:pt x="2491" y="2369"/>
                    <a:pt x="2485" y="2377"/>
                    <a:pt x="2485" y="2377"/>
                  </a:cubicBezTo>
                  <a:lnTo>
                    <a:pt x="2487" y="2354"/>
                  </a:lnTo>
                  <a:cubicBezTo>
                    <a:pt x="2487" y="2354"/>
                    <a:pt x="2487" y="2349"/>
                    <a:pt x="2487" y="2340"/>
                  </a:cubicBezTo>
                  <a:cubicBezTo>
                    <a:pt x="2487" y="2327"/>
                    <a:pt x="2486" y="2308"/>
                    <a:pt x="2483" y="2284"/>
                  </a:cubicBezTo>
                  <a:cubicBezTo>
                    <a:pt x="2467" y="2350"/>
                    <a:pt x="2434" y="2434"/>
                    <a:pt x="2372" y="2485"/>
                  </a:cubicBezTo>
                  <a:close/>
                  <a:moveTo>
                    <a:pt x="2741" y="2157"/>
                  </a:moveTo>
                  <a:lnTo>
                    <a:pt x="2753" y="2166"/>
                  </a:lnTo>
                  <a:lnTo>
                    <a:pt x="2766" y="2176"/>
                  </a:lnTo>
                  <a:cubicBezTo>
                    <a:pt x="2779" y="2185"/>
                    <a:pt x="2790" y="2192"/>
                    <a:pt x="2797" y="2197"/>
                  </a:cubicBezTo>
                  <a:cubicBezTo>
                    <a:pt x="2797" y="2195"/>
                    <a:pt x="2797" y="2191"/>
                    <a:pt x="2797" y="2191"/>
                  </a:cubicBezTo>
                  <a:lnTo>
                    <a:pt x="2797" y="2188"/>
                  </a:lnTo>
                  <a:lnTo>
                    <a:pt x="2797" y="2185"/>
                  </a:lnTo>
                  <a:lnTo>
                    <a:pt x="2797" y="2173"/>
                  </a:lnTo>
                  <a:cubicBezTo>
                    <a:pt x="2796" y="2139"/>
                    <a:pt x="2791" y="2100"/>
                    <a:pt x="2781" y="2057"/>
                  </a:cubicBezTo>
                  <a:lnTo>
                    <a:pt x="2776" y="2038"/>
                  </a:lnTo>
                  <a:cubicBezTo>
                    <a:pt x="2773" y="2024"/>
                    <a:pt x="2769" y="2010"/>
                    <a:pt x="2765" y="1996"/>
                  </a:cubicBezTo>
                  <a:cubicBezTo>
                    <a:pt x="2715" y="1972"/>
                    <a:pt x="2670" y="1944"/>
                    <a:pt x="2630" y="1913"/>
                  </a:cubicBezTo>
                  <a:cubicBezTo>
                    <a:pt x="2631" y="1918"/>
                    <a:pt x="2633" y="1923"/>
                    <a:pt x="2634" y="1928"/>
                  </a:cubicBezTo>
                  <a:cubicBezTo>
                    <a:pt x="2724" y="2015"/>
                    <a:pt x="2774" y="2145"/>
                    <a:pt x="2775" y="2146"/>
                  </a:cubicBezTo>
                  <a:lnTo>
                    <a:pt x="2784" y="2169"/>
                  </a:lnTo>
                  <a:lnTo>
                    <a:pt x="2764" y="2154"/>
                  </a:lnTo>
                  <a:cubicBezTo>
                    <a:pt x="2699" y="2106"/>
                    <a:pt x="2607" y="1976"/>
                    <a:pt x="2569" y="1922"/>
                  </a:cubicBezTo>
                  <a:cubicBezTo>
                    <a:pt x="2569" y="1921"/>
                    <a:pt x="2558" y="1916"/>
                    <a:pt x="2551" y="1912"/>
                  </a:cubicBezTo>
                  <a:cubicBezTo>
                    <a:pt x="2565" y="1938"/>
                    <a:pt x="2576" y="1968"/>
                    <a:pt x="2586" y="1999"/>
                  </a:cubicBezTo>
                  <a:cubicBezTo>
                    <a:pt x="2605" y="2023"/>
                    <a:pt x="2642" y="2064"/>
                    <a:pt x="2642" y="2065"/>
                  </a:cubicBezTo>
                  <a:lnTo>
                    <a:pt x="2657" y="2080"/>
                  </a:lnTo>
                  <a:cubicBezTo>
                    <a:pt x="2657" y="2080"/>
                    <a:pt x="2710" y="2131"/>
                    <a:pt x="2731" y="2149"/>
                  </a:cubicBezTo>
                  <a:lnTo>
                    <a:pt x="2741" y="2157"/>
                  </a:lnTo>
                  <a:close/>
                  <a:moveTo>
                    <a:pt x="2465" y="2492"/>
                  </a:moveTo>
                  <a:cubicBezTo>
                    <a:pt x="2471" y="2473"/>
                    <a:pt x="2476" y="2452"/>
                    <a:pt x="2481" y="2429"/>
                  </a:cubicBezTo>
                  <a:cubicBezTo>
                    <a:pt x="2458" y="2463"/>
                    <a:pt x="2426" y="2503"/>
                    <a:pt x="2391" y="2527"/>
                  </a:cubicBezTo>
                  <a:cubicBezTo>
                    <a:pt x="2418" y="2520"/>
                    <a:pt x="2442" y="2509"/>
                    <a:pt x="2465" y="2492"/>
                  </a:cubicBezTo>
                  <a:close/>
                  <a:moveTo>
                    <a:pt x="2796" y="2447"/>
                  </a:moveTo>
                  <a:cubicBezTo>
                    <a:pt x="2811" y="2470"/>
                    <a:pt x="2826" y="2490"/>
                    <a:pt x="2841" y="2508"/>
                  </a:cubicBezTo>
                  <a:cubicBezTo>
                    <a:pt x="2852" y="2477"/>
                    <a:pt x="2883" y="2387"/>
                    <a:pt x="2883" y="2316"/>
                  </a:cubicBezTo>
                  <a:cubicBezTo>
                    <a:pt x="2883" y="2309"/>
                    <a:pt x="2882" y="2303"/>
                    <a:pt x="2882" y="2296"/>
                  </a:cubicBezTo>
                  <a:cubicBezTo>
                    <a:pt x="2871" y="2285"/>
                    <a:pt x="2860" y="2273"/>
                    <a:pt x="2850" y="2260"/>
                  </a:cubicBezTo>
                  <a:cubicBezTo>
                    <a:pt x="2850" y="2266"/>
                    <a:pt x="2850" y="2273"/>
                    <a:pt x="2850" y="2280"/>
                  </a:cubicBezTo>
                  <a:cubicBezTo>
                    <a:pt x="2850" y="2359"/>
                    <a:pt x="2838" y="2436"/>
                    <a:pt x="2838" y="2437"/>
                  </a:cubicBezTo>
                  <a:lnTo>
                    <a:pt x="2838" y="2438"/>
                  </a:lnTo>
                  <a:lnTo>
                    <a:pt x="2824" y="2438"/>
                  </a:lnTo>
                  <a:lnTo>
                    <a:pt x="2824" y="2437"/>
                  </a:lnTo>
                  <a:cubicBezTo>
                    <a:pt x="2814" y="2367"/>
                    <a:pt x="2768" y="2227"/>
                    <a:pt x="2754" y="2185"/>
                  </a:cubicBezTo>
                  <a:cubicBezTo>
                    <a:pt x="2754" y="2184"/>
                    <a:pt x="2745" y="2178"/>
                    <a:pt x="2741" y="2175"/>
                  </a:cubicBezTo>
                  <a:cubicBezTo>
                    <a:pt x="2740" y="2212"/>
                    <a:pt x="2736" y="2264"/>
                    <a:pt x="2727" y="2314"/>
                  </a:cubicBezTo>
                  <a:cubicBezTo>
                    <a:pt x="2740" y="2344"/>
                    <a:pt x="2760" y="2389"/>
                    <a:pt x="2788" y="2434"/>
                  </a:cubicBezTo>
                  <a:lnTo>
                    <a:pt x="2796" y="2447"/>
                  </a:lnTo>
                  <a:close/>
                  <a:moveTo>
                    <a:pt x="1620" y="1540"/>
                  </a:moveTo>
                  <a:cubicBezTo>
                    <a:pt x="1568" y="1565"/>
                    <a:pt x="1540" y="1648"/>
                    <a:pt x="1540" y="1718"/>
                  </a:cubicBezTo>
                  <a:cubicBezTo>
                    <a:pt x="1540" y="1736"/>
                    <a:pt x="1543" y="1754"/>
                    <a:pt x="1547" y="1772"/>
                  </a:cubicBezTo>
                  <a:cubicBezTo>
                    <a:pt x="1560" y="1752"/>
                    <a:pt x="1585" y="1722"/>
                    <a:pt x="1624" y="1708"/>
                  </a:cubicBezTo>
                  <a:cubicBezTo>
                    <a:pt x="1660" y="1695"/>
                    <a:pt x="1699" y="1698"/>
                    <a:pt x="1741" y="1718"/>
                  </a:cubicBezTo>
                  <a:cubicBezTo>
                    <a:pt x="1753" y="1713"/>
                    <a:pt x="1844" y="1686"/>
                    <a:pt x="1997" y="1772"/>
                  </a:cubicBezTo>
                  <a:lnTo>
                    <a:pt x="2014" y="1782"/>
                  </a:lnTo>
                  <a:cubicBezTo>
                    <a:pt x="2032" y="1793"/>
                    <a:pt x="2051" y="1805"/>
                    <a:pt x="2070" y="1819"/>
                  </a:cubicBezTo>
                  <a:lnTo>
                    <a:pt x="2083" y="1828"/>
                  </a:lnTo>
                  <a:cubicBezTo>
                    <a:pt x="2106" y="1845"/>
                    <a:pt x="2130" y="1865"/>
                    <a:pt x="2153" y="1886"/>
                  </a:cubicBezTo>
                  <a:cubicBezTo>
                    <a:pt x="2153" y="1886"/>
                    <a:pt x="2170" y="1900"/>
                    <a:pt x="2170" y="1901"/>
                  </a:cubicBezTo>
                  <a:cubicBezTo>
                    <a:pt x="2172" y="1902"/>
                    <a:pt x="2200" y="1914"/>
                    <a:pt x="2232" y="1925"/>
                  </a:cubicBezTo>
                  <a:cubicBezTo>
                    <a:pt x="1878" y="1594"/>
                    <a:pt x="1762" y="1530"/>
                    <a:pt x="1741" y="1520"/>
                  </a:cubicBezTo>
                  <a:cubicBezTo>
                    <a:pt x="1707" y="1519"/>
                    <a:pt x="1659" y="1522"/>
                    <a:pt x="1620" y="1540"/>
                  </a:cubicBezTo>
                  <a:close/>
                  <a:moveTo>
                    <a:pt x="2491" y="1645"/>
                  </a:moveTo>
                  <a:cubicBezTo>
                    <a:pt x="2596" y="1760"/>
                    <a:pt x="2746" y="1761"/>
                    <a:pt x="2748" y="1761"/>
                  </a:cubicBezTo>
                  <a:lnTo>
                    <a:pt x="2750" y="1761"/>
                  </a:lnTo>
                  <a:lnTo>
                    <a:pt x="2752" y="1775"/>
                  </a:lnTo>
                  <a:lnTo>
                    <a:pt x="2750" y="1775"/>
                  </a:lnTo>
                  <a:cubicBezTo>
                    <a:pt x="2749" y="1775"/>
                    <a:pt x="2653" y="1802"/>
                    <a:pt x="2547" y="1763"/>
                  </a:cubicBezTo>
                  <a:cubicBezTo>
                    <a:pt x="2560" y="1780"/>
                    <a:pt x="2572" y="1797"/>
                    <a:pt x="2583" y="1813"/>
                  </a:cubicBezTo>
                  <a:cubicBezTo>
                    <a:pt x="2615" y="1819"/>
                    <a:pt x="2645" y="1822"/>
                    <a:pt x="2675" y="1820"/>
                  </a:cubicBezTo>
                  <a:lnTo>
                    <a:pt x="2688" y="1819"/>
                  </a:lnTo>
                  <a:cubicBezTo>
                    <a:pt x="2707" y="1817"/>
                    <a:pt x="2725" y="1813"/>
                    <a:pt x="2742" y="1808"/>
                  </a:cubicBezTo>
                  <a:lnTo>
                    <a:pt x="2753" y="1805"/>
                  </a:lnTo>
                  <a:cubicBezTo>
                    <a:pt x="2796" y="1790"/>
                    <a:pt x="2824" y="1768"/>
                    <a:pt x="2839" y="1755"/>
                  </a:cubicBezTo>
                  <a:cubicBezTo>
                    <a:pt x="2703" y="1752"/>
                    <a:pt x="2580" y="1667"/>
                    <a:pt x="2533" y="1630"/>
                  </a:cubicBezTo>
                  <a:cubicBezTo>
                    <a:pt x="2519" y="1635"/>
                    <a:pt x="2506" y="1640"/>
                    <a:pt x="2491" y="1645"/>
                  </a:cubicBezTo>
                  <a:close/>
                  <a:moveTo>
                    <a:pt x="2599" y="2269"/>
                  </a:moveTo>
                  <a:cubicBezTo>
                    <a:pt x="2588" y="2244"/>
                    <a:pt x="2578" y="2220"/>
                    <a:pt x="2570" y="2197"/>
                  </a:cubicBezTo>
                  <a:cubicBezTo>
                    <a:pt x="2568" y="2212"/>
                    <a:pt x="2565" y="2227"/>
                    <a:pt x="2561" y="2241"/>
                  </a:cubicBezTo>
                  <a:cubicBezTo>
                    <a:pt x="2561" y="2242"/>
                    <a:pt x="2562" y="2270"/>
                    <a:pt x="2562" y="2270"/>
                  </a:cubicBezTo>
                  <a:cubicBezTo>
                    <a:pt x="2562" y="2363"/>
                    <a:pt x="2540" y="2462"/>
                    <a:pt x="2529" y="2507"/>
                  </a:cubicBezTo>
                  <a:cubicBezTo>
                    <a:pt x="2582" y="2449"/>
                    <a:pt x="2595" y="2323"/>
                    <a:pt x="2599" y="2269"/>
                  </a:cubicBezTo>
                  <a:close/>
                  <a:moveTo>
                    <a:pt x="2596" y="1936"/>
                  </a:moveTo>
                  <a:cubicBezTo>
                    <a:pt x="2633" y="1988"/>
                    <a:pt x="2697" y="2074"/>
                    <a:pt x="2749" y="2123"/>
                  </a:cubicBezTo>
                  <a:cubicBezTo>
                    <a:pt x="2732" y="2085"/>
                    <a:pt x="2693" y="2011"/>
                    <a:pt x="2638" y="1952"/>
                  </a:cubicBezTo>
                  <a:cubicBezTo>
                    <a:pt x="2638" y="1953"/>
                    <a:pt x="2639" y="1957"/>
                    <a:pt x="2639" y="1957"/>
                  </a:cubicBezTo>
                  <a:lnTo>
                    <a:pt x="2627" y="1951"/>
                  </a:lnTo>
                  <a:cubicBezTo>
                    <a:pt x="2627" y="1951"/>
                    <a:pt x="2606" y="1941"/>
                    <a:pt x="2596" y="1936"/>
                  </a:cubicBezTo>
                  <a:close/>
                  <a:moveTo>
                    <a:pt x="2475" y="1649"/>
                  </a:moveTo>
                  <a:cubicBezTo>
                    <a:pt x="2467" y="1651"/>
                    <a:pt x="2457" y="1653"/>
                    <a:pt x="2447" y="1655"/>
                  </a:cubicBezTo>
                  <a:cubicBezTo>
                    <a:pt x="2469" y="1674"/>
                    <a:pt x="2499" y="1704"/>
                    <a:pt x="2529" y="1740"/>
                  </a:cubicBezTo>
                  <a:cubicBezTo>
                    <a:pt x="2593" y="1770"/>
                    <a:pt x="2656" y="1772"/>
                    <a:pt x="2695" y="1769"/>
                  </a:cubicBezTo>
                  <a:cubicBezTo>
                    <a:pt x="2638" y="1758"/>
                    <a:pt x="2546" y="1729"/>
                    <a:pt x="2475" y="1649"/>
                  </a:cubicBezTo>
                  <a:close/>
                  <a:moveTo>
                    <a:pt x="2676" y="2266"/>
                  </a:moveTo>
                  <a:cubicBezTo>
                    <a:pt x="2671" y="2201"/>
                    <a:pt x="2654" y="2128"/>
                    <a:pt x="2644" y="2087"/>
                  </a:cubicBezTo>
                  <a:cubicBezTo>
                    <a:pt x="2627" y="2070"/>
                    <a:pt x="2611" y="2051"/>
                    <a:pt x="2594" y="2032"/>
                  </a:cubicBezTo>
                  <a:cubicBezTo>
                    <a:pt x="2598" y="2046"/>
                    <a:pt x="2601" y="2061"/>
                    <a:pt x="2603" y="2076"/>
                  </a:cubicBezTo>
                  <a:cubicBezTo>
                    <a:pt x="2631" y="2126"/>
                    <a:pt x="2659" y="2210"/>
                    <a:pt x="2676" y="2266"/>
                  </a:cubicBezTo>
                  <a:close/>
                  <a:moveTo>
                    <a:pt x="2315" y="1663"/>
                  </a:moveTo>
                  <a:cubicBezTo>
                    <a:pt x="2374" y="1717"/>
                    <a:pt x="2483" y="1804"/>
                    <a:pt x="2539" y="1848"/>
                  </a:cubicBezTo>
                  <a:cubicBezTo>
                    <a:pt x="2496" y="1791"/>
                    <a:pt x="2426" y="1702"/>
                    <a:pt x="2385" y="1662"/>
                  </a:cubicBezTo>
                  <a:cubicBezTo>
                    <a:pt x="2363" y="1664"/>
                    <a:pt x="2339" y="1664"/>
                    <a:pt x="2315" y="1663"/>
                  </a:cubicBezTo>
                  <a:close/>
                  <a:moveTo>
                    <a:pt x="1919" y="1875"/>
                  </a:moveTo>
                  <a:cubicBezTo>
                    <a:pt x="1896" y="1888"/>
                    <a:pt x="1880" y="1905"/>
                    <a:pt x="1869" y="1924"/>
                  </a:cubicBezTo>
                  <a:cubicBezTo>
                    <a:pt x="1861" y="1940"/>
                    <a:pt x="1857" y="1957"/>
                    <a:pt x="1857" y="1976"/>
                  </a:cubicBezTo>
                  <a:cubicBezTo>
                    <a:pt x="1857" y="1999"/>
                    <a:pt x="1863" y="2020"/>
                    <a:pt x="1868" y="2034"/>
                  </a:cubicBezTo>
                  <a:cubicBezTo>
                    <a:pt x="1887" y="1989"/>
                    <a:pt x="1953" y="1870"/>
                    <a:pt x="2128" y="1883"/>
                  </a:cubicBezTo>
                  <a:cubicBezTo>
                    <a:pt x="2107" y="1865"/>
                    <a:pt x="2086" y="1848"/>
                    <a:pt x="2066" y="1833"/>
                  </a:cubicBezTo>
                  <a:cubicBezTo>
                    <a:pt x="2031" y="1837"/>
                    <a:pt x="2001" y="1843"/>
                    <a:pt x="1975" y="1851"/>
                  </a:cubicBezTo>
                  <a:cubicBezTo>
                    <a:pt x="1953" y="1857"/>
                    <a:pt x="1935" y="1865"/>
                    <a:pt x="1919" y="1875"/>
                  </a:cubicBezTo>
                  <a:close/>
                  <a:moveTo>
                    <a:pt x="2810" y="1210"/>
                  </a:moveTo>
                  <a:lnTo>
                    <a:pt x="2801" y="1217"/>
                  </a:lnTo>
                  <a:lnTo>
                    <a:pt x="2799" y="1218"/>
                  </a:lnTo>
                  <a:lnTo>
                    <a:pt x="2792" y="1224"/>
                  </a:lnTo>
                  <a:lnTo>
                    <a:pt x="2789" y="1226"/>
                  </a:lnTo>
                  <a:lnTo>
                    <a:pt x="2782" y="1232"/>
                  </a:lnTo>
                  <a:lnTo>
                    <a:pt x="2778" y="1235"/>
                  </a:lnTo>
                  <a:lnTo>
                    <a:pt x="2772" y="1239"/>
                  </a:lnTo>
                  <a:lnTo>
                    <a:pt x="2768" y="1242"/>
                  </a:lnTo>
                  <a:lnTo>
                    <a:pt x="2761" y="1247"/>
                  </a:lnTo>
                  <a:lnTo>
                    <a:pt x="2755" y="1251"/>
                  </a:lnTo>
                  <a:lnTo>
                    <a:pt x="2749" y="1255"/>
                  </a:lnTo>
                  <a:cubicBezTo>
                    <a:pt x="2749" y="1255"/>
                    <a:pt x="2741" y="1260"/>
                    <a:pt x="2741" y="1260"/>
                  </a:cubicBezTo>
                  <a:lnTo>
                    <a:pt x="2736" y="1263"/>
                  </a:lnTo>
                  <a:lnTo>
                    <a:pt x="2728" y="1268"/>
                  </a:lnTo>
                  <a:lnTo>
                    <a:pt x="2722" y="1271"/>
                  </a:lnTo>
                  <a:lnTo>
                    <a:pt x="2713" y="1277"/>
                  </a:lnTo>
                  <a:lnTo>
                    <a:pt x="2708" y="1280"/>
                  </a:lnTo>
                  <a:lnTo>
                    <a:pt x="2697" y="1285"/>
                  </a:lnTo>
                  <a:lnTo>
                    <a:pt x="2693" y="1288"/>
                  </a:lnTo>
                  <a:lnTo>
                    <a:pt x="2682" y="1294"/>
                  </a:lnTo>
                  <a:lnTo>
                    <a:pt x="2677" y="1296"/>
                  </a:lnTo>
                  <a:lnTo>
                    <a:pt x="2665" y="1302"/>
                  </a:lnTo>
                  <a:lnTo>
                    <a:pt x="2661" y="1304"/>
                  </a:lnTo>
                  <a:lnTo>
                    <a:pt x="2647" y="1310"/>
                  </a:lnTo>
                  <a:lnTo>
                    <a:pt x="2643" y="1312"/>
                  </a:lnTo>
                  <a:lnTo>
                    <a:pt x="2629" y="1318"/>
                  </a:lnTo>
                  <a:lnTo>
                    <a:pt x="2625" y="1320"/>
                  </a:lnTo>
                  <a:lnTo>
                    <a:pt x="2610" y="1326"/>
                  </a:lnTo>
                  <a:lnTo>
                    <a:pt x="2606" y="1328"/>
                  </a:lnTo>
                  <a:lnTo>
                    <a:pt x="2591" y="1333"/>
                  </a:lnTo>
                  <a:lnTo>
                    <a:pt x="2586" y="1335"/>
                  </a:lnTo>
                  <a:lnTo>
                    <a:pt x="2570" y="1341"/>
                  </a:lnTo>
                  <a:lnTo>
                    <a:pt x="2565" y="1342"/>
                  </a:lnTo>
                  <a:lnTo>
                    <a:pt x="2549" y="1348"/>
                  </a:lnTo>
                  <a:lnTo>
                    <a:pt x="2543" y="1350"/>
                  </a:lnTo>
                  <a:lnTo>
                    <a:pt x="2521" y="1356"/>
                  </a:lnTo>
                  <a:cubicBezTo>
                    <a:pt x="2521" y="1356"/>
                    <a:pt x="2504" y="1361"/>
                    <a:pt x="2504" y="1361"/>
                  </a:cubicBezTo>
                  <a:lnTo>
                    <a:pt x="2497" y="1363"/>
                  </a:lnTo>
                  <a:lnTo>
                    <a:pt x="2481" y="1367"/>
                  </a:lnTo>
                  <a:lnTo>
                    <a:pt x="2473" y="1369"/>
                  </a:lnTo>
                  <a:lnTo>
                    <a:pt x="2457" y="1373"/>
                  </a:lnTo>
                  <a:lnTo>
                    <a:pt x="2448" y="1375"/>
                  </a:lnTo>
                  <a:lnTo>
                    <a:pt x="2432" y="1379"/>
                  </a:lnTo>
                  <a:lnTo>
                    <a:pt x="2430" y="1379"/>
                  </a:lnTo>
                  <a:lnTo>
                    <a:pt x="2422" y="1381"/>
                  </a:lnTo>
                  <a:lnTo>
                    <a:pt x="2404" y="1384"/>
                  </a:lnTo>
                  <a:lnTo>
                    <a:pt x="2403" y="1384"/>
                  </a:lnTo>
                  <a:lnTo>
                    <a:pt x="2400" y="1385"/>
                  </a:lnTo>
                  <a:lnTo>
                    <a:pt x="2394" y="1386"/>
                  </a:lnTo>
                  <a:lnTo>
                    <a:pt x="2378" y="1389"/>
                  </a:lnTo>
                  <a:lnTo>
                    <a:pt x="2375" y="1389"/>
                  </a:lnTo>
                  <a:lnTo>
                    <a:pt x="2366" y="1390"/>
                  </a:lnTo>
                  <a:lnTo>
                    <a:pt x="2338" y="1394"/>
                  </a:lnTo>
                  <a:cubicBezTo>
                    <a:pt x="2337" y="1396"/>
                    <a:pt x="2336" y="1397"/>
                    <a:pt x="2335" y="1398"/>
                  </a:cubicBezTo>
                  <a:cubicBezTo>
                    <a:pt x="2328" y="1404"/>
                    <a:pt x="2318" y="1407"/>
                    <a:pt x="2308" y="1406"/>
                  </a:cubicBezTo>
                  <a:cubicBezTo>
                    <a:pt x="2295" y="1405"/>
                    <a:pt x="2282" y="1404"/>
                    <a:pt x="2269" y="1403"/>
                  </a:cubicBezTo>
                  <a:cubicBezTo>
                    <a:pt x="2237" y="1406"/>
                    <a:pt x="2207" y="1409"/>
                    <a:pt x="2178" y="1411"/>
                  </a:cubicBezTo>
                  <a:cubicBezTo>
                    <a:pt x="2214" y="1416"/>
                    <a:pt x="2250" y="1421"/>
                    <a:pt x="2287" y="1425"/>
                  </a:cubicBezTo>
                  <a:cubicBezTo>
                    <a:pt x="2289" y="1426"/>
                    <a:pt x="2291" y="1426"/>
                    <a:pt x="2294" y="1426"/>
                  </a:cubicBezTo>
                  <a:cubicBezTo>
                    <a:pt x="2665" y="1369"/>
                    <a:pt x="2844" y="1246"/>
                    <a:pt x="2923" y="1171"/>
                  </a:cubicBezTo>
                  <a:cubicBezTo>
                    <a:pt x="2914" y="1171"/>
                    <a:pt x="2849" y="1174"/>
                    <a:pt x="2848" y="1174"/>
                  </a:cubicBezTo>
                  <a:cubicBezTo>
                    <a:pt x="2839" y="1184"/>
                    <a:pt x="2829" y="1194"/>
                    <a:pt x="2818" y="1203"/>
                  </a:cubicBezTo>
                  <a:lnTo>
                    <a:pt x="2810" y="1210"/>
                  </a:lnTo>
                  <a:close/>
                  <a:moveTo>
                    <a:pt x="1449" y="1196"/>
                  </a:moveTo>
                  <a:cubicBezTo>
                    <a:pt x="1449" y="1215"/>
                    <a:pt x="1450" y="1232"/>
                    <a:pt x="1453" y="1247"/>
                  </a:cubicBezTo>
                  <a:cubicBezTo>
                    <a:pt x="1459" y="1279"/>
                    <a:pt x="1471" y="1301"/>
                    <a:pt x="1489" y="1313"/>
                  </a:cubicBezTo>
                  <a:cubicBezTo>
                    <a:pt x="1502" y="1321"/>
                    <a:pt x="1515" y="1332"/>
                    <a:pt x="1528" y="1343"/>
                  </a:cubicBezTo>
                  <a:cubicBezTo>
                    <a:pt x="1577" y="1383"/>
                    <a:pt x="1638" y="1433"/>
                    <a:pt x="1804" y="1450"/>
                  </a:cubicBezTo>
                  <a:cubicBezTo>
                    <a:pt x="1804" y="1450"/>
                    <a:pt x="1804" y="1450"/>
                    <a:pt x="1804" y="1450"/>
                  </a:cubicBezTo>
                  <a:cubicBezTo>
                    <a:pt x="1815" y="1440"/>
                    <a:pt x="1841" y="1423"/>
                    <a:pt x="1894" y="1412"/>
                  </a:cubicBezTo>
                  <a:cubicBezTo>
                    <a:pt x="1734" y="1397"/>
                    <a:pt x="1661" y="1357"/>
                    <a:pt x="1635" y="1340"/>
                  </a:cubicBezTo>
                  <a:cubicBezTo>
                    <a:pt x="1538" y="1272"/>
                    <a:pt x="1553" y="1162"/>
                    <a:pt x="1597" y="1088"/>
                  </a:cubicBezTo>
                  <a:cubicBezTo>
                    <a:pt x="1642" y="1010"/>
                    <a:pt x="1690" y="928"/>
                    <a:pt x="1700" y="889"/>
                  </a:cubicBezTo>
                  <a:cubicBezTo>
                    <a:pt x="1703" y="878"/>
                    <a:pt x="1704" y="869"/>
                    <a:pt x="1705" y="862"/>
                  </a:cubicBezTo>
                  <a:lnTo>
                    <a:pt x="1706" y="853"/>
                  </a:lnTo>
                  <a:cubicBezTo>
                    <a:pt x="1706" y="839"/>
                    <a:pt x="1704" y="830"/>
                    <a:pt x="1698" y="823"/>
                  </a:cubicBezTo>
                  <a:cubicBezTo>
                    <a:pt x="1691" y="814"/>
                    <a:pt x="1677" y="811"/>
                    <a:pt x="1656" y="813"/>
                  </a:cubicBezTo>
                  <a:cubicBezTo>
                    <a:pt x="1607" y="817"/>
                    <a:pt x="1573" y="823"/>
                    <a:pt x="1538" y="841"/>
                  </a:cubicBezTo>
                  <a:cubicBezTo>
                    <a:pt x="1538" y="843"/>
                    <a:pt x="1539" y="855"/>
                    <a:pt x="1539" y="855"/>
                  </a:cubicBezTo>
                  <a:cubicBezTo>
                    <a:pt x="1539" y="878"/>
                    <a:pt x="1534" y="923"/>
                    <a:pt x="1506" y="962"/>
                  </a:cubicBezTo>
                  <a:cubicBezTo>
                    <a:pt x="1483" y="993"/>
                    <a:pt x="1449" y="1103"/>
                    <a:pt x="1449" y="1196"/>
                  </a:cubicBezTo>
                  <a:close/>
                  <a:moveTo>
                    <a:pt x="2050" y="1401"/>
                  </a:moveTo>
                  <a:cubicBezTo>
                    <a:pt x="2060" y="1401"/>
                    <a:pt x="2071" y="1402"/>
                    <a:pt x="2081" y="1403"/>
                  </a:cubicBezTo>
                  <a:cubicBezTo>
                    <a:pt x="2110" y="1402"/>
                    <a:pt x="2141" y="1400"/>
                    <a:pt x="2174" y="1398"/>
                  </a:cubicBezTo>
                  <a:cubicBezTo>
                    <a:pt x="2095" y="1395"/>
                    <a:pt x="2015" y="1396"/>
                    <a:pt x="1935" y="1401"/>
                  </a:cubicBezTo>
                  <a:cubicBezTo>
                    <a:pt x="1945" y="1401"/>
                    <a:pt x="1954" y="1402"/>
                    <a:pt x="1964" y="1402"/>
                  </a:cubicBezTo>
                  <a:cubicBezTo>
                    <a:pt x="1989" y="1400"/>
                    <a:pt x="2018" y="1400"/>
                    <a:pt x="2050" y="1401"/>
                  </a:cubicBezTo>
                  <a:close/>
                  <a:moveTo>
                    <a:pt x="2344" y="1378"/>
                  </a:moveTo>
                  <a:cubicBezTo>
                    <a:pt x="2344" y="1379"/>
                    <a:pt x="2344" y="1379"/>
                    <a:pt x="2344" y="1379"/>
                  </a:cubicBezTo>
                  <a:lnTo>
                    <a:pt x="2364" y="1376"/>
                  </a:lnTo>
                  <a:lnTo>
                    <a:pt x="2370" y="1375"/>
                  </a:lnTo>
                  <a:lnTo>
                    <a:pt x="2392" y="1372"/>
                  </a:lnTo>
                  <a:lnTo>
                    <a:pt x="2399" y="1370"/>
                  </a:lnTo>
                  <a:lnTo>
                    <a:pt x="2419" y="1367"/>
                  </a:lnTo>
                  <a:lnTo>
                    <a:pt x="2426" y="1365"/>
                  </a:lnTo>
                  <a:lnTo>
                    <a:pt x="2429" y="1364"/>
                  </a:lnTo>
                  <a:lnTo>
                    <a:pt x="2444" y="1361"/>
                  </a:lnTo>
                  <a:lnTo>
                    <a:pt x="2455" y="1359"/>
                  </a:lnTo>
                  <a:lnTo>
                    <a:pt x="2469" y="1355"/>
                  </a:lnTo>
                  <a:lnTo>
                    <a:pt x="2479" y="1353"/>
                  </a:lnTo>
                  <a:lnTo>
                    <a:pt x="2494" y="1349"/>
                  </a:lnTo>
                  <a:lnTo>
                    <a:pt x="2504" y="1346"/>
                  </a:lnTo>
                  <a:lnTo>
                    <a:pt x="2517" y="1343"/>
                  </a:lnTo>
                  <a:cubicBezTo>
                    <a:pt x="2517" y="1343"/>
                    <a:pt x="2526" y="1340"/>
                    <a:pt x="2526" y="1340"/>
                  </a:cubicBezTo>
                  <a:lnTo>
                    <a:pt x="2539" y="1336"/>
                  </a:lnTo>
                  <a:lnTo>
                    <a:pt x="2548" y="1333"/>
                  </a:lnTo>
                  <a:lnTo>
                    <a:pt x="2561" y="1328"/>
                  </a:lnTo>
                  <a:lnTo>
                    <a:pt x="2569" y="1325"/>
                  </a:lnTo>
                  <a:lnTo>
                    <a:pt x="2581" y="1321"/>
                  </a:lnTo>
                  <a:lnTo>
                    <a:pt x="2590" y="1318"/>
                  </a:lnTo>
                  <a:cubicBezTo>
                    <a:pt x="2590" y="1318"/>
                    <a:pt x="2601" y="1314"/>
                    <a:pt x="2601" y="1313"/>
                  </a:cubicBezTo>
                  <a:lnTo>
                    <a:pt x="2609" y="1310"/>
                  </a:lnTo>
                  <a:lnTo>
                    <a:pt x="2621" y="1305"/>
                  </a:lnTo>
                  <a:lnTo>
                    <a:pt x="2627" y="1303"/>
                  </a:lnTo>
                  <a:lnTo>
                    <a:pt x="2640" y="1297"/>
                  </a:lnTo>
                  <a:lnTo>
                    <a:pt x="2645" y="1295"/>
                  </a:lnTo>
                  <a:lnTo>
                    <a:pt x="2661" y="1287"/>
                  </a:lnTo>
                  <a:lnTo>
                    <a:pt x="2662" y="1287"/>
                  </a:lnTo>
                  <a:lnTo>
                    <a:pt x="2678" y="1279"/>
                  </a:lnTo>
                  <a:lnTo>
                    <a:pt x="2693" y="1271"/>
                  </a:lnTo>
                  <a:lnTo>
                    <a:pt x="2696" y="1269"/>
                  </a:lnTo>
                  <a:lnTo>
                    <a:pt x="2708" y="1263"/>
                  </a:lnTo>
                  <a:lnTo>
                    <a:pt x="2711" y="1261"/>
                  </a:lnTo>
                  <a:lnTo>
                    <a:pt x="2721" y="1255"/>
                  </a:lnTo>
                  <a:lnTo>
                    <a:pt x="2726" y="1252"/>
                  </a:lnTo>
                  <a:lnTo>
                    <a:pt x="2734" y="1247"/>
                  </a:lnTo>
                  <a:lnTo>
                    <a:pt x="2739" y="1244"/>
                  </a:lnTo>
                  <a:lnTo>
                    <a:pt x="2746" y="1239"/>
                  </a:lnTo>
                  <a:lnTo>
                    <a:pt x="2751" y="1236"/>
                  </a:lnTo>
                  <a:lnTo>
                    <a:pt x="2758" y="1231"/>
                  </a:lnTo>
                  <a:lnTo>
                    <a:pt x="2763" y="1228"/>
                  </a:lnTo>
                  <a:lnTo>
                    <a:pt x="2768" y="1224"/>
                  </a:lnTo>
                  <a:lnTo>
                    <a:pt x="2773" y="1220"/>
                  </a:lnTo>
                  <a:lnTo>
                    <a:pt x="2778" y="1217"/>
                  </a:lnTo>
                  <a:lnTo>
                    <a:pt x="2783" y="1213"/>
                  </a:lnTo>
                  <a:lnTo>
                    <a:pt x="2787" y="1210"/>
                  </a:lnTo>
                  <a:lnTo>
                    <a:pt x="2792" y="1206"/>
                  </a:lnTo>
                  <a:lnTo>
                    <a:pt x="2795" y="1204"/>
                  </a:lnTo>
                  <a:lnTo>
                    <a:pt x="2800" y="1199"/>
                  </a:lnTo>
                  <a:lnTo>
                    <a:pt x="2803" y="1197"/>
                  </a:lnTo>
                  <a:lnTo>
                    <a:pt x="2808" y="1193"/>
                  </a:lnTo>
                  <a:lnTo>
                    <a:pt x="2815" y="1187"/>
                  </a:lnTo>
                  <a:cubicBezTo>
                    <a:pt x="2815" y="1187"/>
                    <a:pt x="2815" y="1186"/>
                    <a:pt x="2815" y="1186"/>
                  </a:cubicBezTo>
                  <a:cubicBezTo>
                    <a:pt x="2815" y="1186"/>
                    <a:pt x="2822" y="1179"/>
                    <a:pt x="2827" y="1175"/>
                  </a:cubicBezTo>
                  <a:cubicBezTo>
                    <a:pt x="2817" y="1176"/>
                    <a:pt x="2660" y="1183"/>
                    <a:pt x="2659" y="1183"/>
                  </a:cubicBezTo>
                  <a:cubicBezTo>
                    <a:pt x="2644" y="1199"/>
                    <a:pt x="2530" y="1319"/>
                    <a:pt x="2342" y="1368"/>
                  </a:cubicBezTo>
                  <a:cubicBezTo>
                    <a:pt x="2343" y="1371"/>
                    <a:pt x="2344" y="1375"/>
                    <a:pt x="2344" y="1378"/>
                  </a:cubicBezTo>
                  <a:close/>
                  <a:moveTo>
                    <a:pt x="977" y="1221"/>
                  </a:moveTo>
                  <a:cubicBezTo>
                    <a:pt x="996" y="1242"/>
                    <a:pt x="1009" y="1256"/>
                    <a:pt x="1009" y="1272"/>
                  </a:cubicBezTo>
                  <a:lnTo>
                    <a:pt x="1009" y="1275"/>
                  </a:lnTo>
                  <a:cubicBezTo>
                    <a:pt x="1007" y="1288"/>
                    <a:pt x="998" y="1300"/>
                    <a:pt x="977" y="1313"/>
                  </a:cubicBezTo>
                  <a:lnTo>
                    <a:pt x="953" y="1328"/>
                  </a:lnTo>
                  <a:cubicBezTo>
                    <a:pt x="915" y="1352"/>
                    <a:pt x="895" y="1365"/>
                    <a:pt x="895" y="1390"/>
                  </a:cubicBezTo>
                  <a:cubicBezTo>
                    <a:pt x="895" y="1401"/>
                    <a:pt x="898" y="1413"/>
                    <a:pt x="905" y="1430"/>
                  </a:cubicBezTo>
                  <a:cubicBezTo>
                    <a:pt x="907" y="1423"/>
                    <a:pt x="910" y="1416"/>
                    <a:pt x="915" y="1410"/>
                  </a:cubicBezTo>
                  <a:cubicBezTo>
                    <a:pt x="914" y="1409"/>
                    <a:pt x="914" y="1405"/>
                    <a:pt x="914" y="1405"/>
                  </a:cubicBezTo>
                  <a:cubicBezTo>
                    <a:pt x="914" y="1405"/>
                    <a:pt x="914" y="1401"/>
                    <a:pt x="914" y="1401"/>
                  </a:cubicBezTo>
                  <a:lnTo>
                    <a:pt x="915" y="1397"/>
                  </a:lnTo>
                  <a:lnTo>
                    <a:pt x="915" y="1395"/>
                  </a:lnTo>
                  <a:cubicBezTo>
                    <a:pt x="915" y="1395"/>
                    <a:pt x="915" y="1392"/>
                    <a:pt x="915" y="1391"/>
                  </a:cubicBezTo>
                  <a:lnTo>
                    <a:pt x="916" y="1389"/>
                  </a:lnTo>
                  <a:lnTo>
                    <a:pt x="917" y="1384"/>
                  </a:lnTo>
                  <a:lnTo>
                    <a:pt x="917" y="1383"/>
                  </a:lnTo>
                  <a:cubicBezTo>
                    <a:pt x="917" y="1383"/>
                    <a:pt x="919" y="1377"/>
                    <a:pt x="919" y="1377"/>
                  </a:cubicBezTo>
                  <a:lnTo>
                    <a:pt x="921" y="1371"/>
                  </a:lnTo>
                  <a:lnTo>
                    <a:pt x="922" y="1370"/>
                  </a:lnTo>
                  <a:lnTo>
                    <a:pt x="924" y="1365"/>
                  </a:lnTo>
                  <a:lnTo>
                    <a:pt x="925" y="1364"/>
                  </a:lnTo>
                  <a:lnTo>
                    <a:pt x="925" y="1363"/>
                  </a:lnTo>
                  <a:lnTo>
                    <a:pt x="928" y="1360"/>
                  </a:lnTo>
                  <a:lnTo>
                    <a:pt x="929" y="1358"/>
                  </a:lnTo>
                  <a:lnTo>
                    <a:pt x="930" y="1358"/>
                  </a:lnTo>
                  <a:cubicBezTo>
                    <a:pt x="930" y="1358"/>
                    <a:pt x="932" y="1355"/>
                    <a:pt x="932" y="1355"/>
                  </a:cubicBezTo>
                  <a:cubicBezTo>
                    <a:pt x="932" y="1355"/>
                    <a:pt x="934" y="1352"/>
                    <a:pt x="934" y="1353"/>
                  </a:cubicBezTo>
                  <a:lnTo>
                    <a:pt x="938" y="1350"/>
                  </a:lnTo>
                  <a:lnTo>
                    <a:pt x="940" y="1348"/>
                  </a:lnTo>
                  <a:lnTo>
                    <a:pt x="944" y="1345"/>
                  </a:lnTo>
                  <a:lnTo>
                    <a:pt x="947" y="1344"/>
                  </a:lnTo>
                  <a:lnTo>
                    <a:pt x="951" y="1342"/>
                  </a:lnTo>
                  <a:lnTo>
                    <a:pt x="952" y="1341"/>
                  </a:lnTo>
                  <a:lnTo>
                    <a:pt x="955" y="1340"/>
                  </a:lnTo>
                  <a:lnTo>
                    <a:pt x="960" y="1338"/>
                  </a:lnTo>
                  <a:lnTo>
                    <a:pt x="961" y="1338"/>
                  </a:lnTo>
                  <a:cubicBezTo>
                    <a:pt x="961" y="1338"/>
                    <a:pt x="963" y="1337"/>
                    <a:pt x="963" y="1337"/>
                  </a:cubicBezTo>
                  <a:lnTo>
                    <a:pt x="970" y="1336"/>
                  </a:lnTo>
                  <a:lnTo>
                    <a:pt x="971" y="1336"/>
                  </a:lnTo>
                  <a:lnTo>
                    <a:pt x="973" y="1335"/>
                  </a:lnTo>
                  <a:lnTo>
                    <a:pt x="984" y="1334"/>
                  </a:lnTo>
                  <a:cubicBezTo>
                    <a:pt x="1014" y="1332"/>
                    <a:pt x="1035" y="1308"/>
                    <a:pt x="1036" y="1276"/>
                  </a:cubicBezTo>
                  <a:lnTo>
                    <a:pt x="1036" y="1270"/>
                  </a:lnTo>
                  <a:lnTo>
                    <a:pt x="1036" y="1268"/>
                  </a:lnTo>
                  <a:lnTo>
                    <a:pt x="1036" y="1267"/>
                  </a:lnTo>
                  <a:lnTo>
                    <a:pt x="1035" y="1263"/>
                  </a:lnTo>
                  <a:lnTo>
                    <a:pt x="1034" y="1259"/>
                  </a:lnTo>
                  <a:lnTo>
                    <a:pt x="1034" y="1258"/>
                  </a:lnTo>
                  <a:lnTo>
                    <a:pt x="1034" y="1256"/>
                  </a:lnTo>
                  <a:lnTo>
                    <a:pt x="1033" y="1253"/>
                  </a:lnTo>
                  <a:lnTo>
                    <a:pt x="1032" y="1249"/>
                  </a:lnTo>
                  <a:cubicBezTo>
                    <a:pt x="1032" y="1249"/>
                    <a:pt x="1031" y="1248"/>
                    <a:pt x="1031" y="1248"/>
                  </a:cubicBezTo>
                  <a:lnTo>
                    <a:pt x="1031" y="1247"/>
                  </a:lnTo>
                  <a:lnTo>
                    <a:pt x="1030" y="1244"/>
                  </a:lnTo>
                  <a:lnTo>
                    <a:pt x="1028" y="1240"/>
                  </a:lnTo>
                  <a:lnTo>
                    <a:pt x="1027" y="1239"/>
                  </a:lnTo>
                  <a:lnTo>
                    <a:pt x="1027" y="1238"/>
                  </a:lnTo>
                  <a:lnTo>
                    <a:pt x="1025" y="1235"/>
                  </a:lnTo>
                  <a:lnTo>
                    <a:pt x="1023" y="1231"/>
                  </a:lnTo>
                  <a:lnTo>
                    <a:pt x="1022" y="1231"/>
                  </a:lnTo>
                  <a:lnTo>
                    <a:pt x="1021" y="1229"/>
                  </a:lnTo>
                  <a:lnTo>
                    <a:pt x="1020" y="1227"/>
                  </a:lnTo>
                  <a:lnTo>
                    <a:pt x="1016" y="1223"/>
                  </a:lnTo>
                  <a:lnTo>
                    <a:pt x="1016" y="1222"/>
                  </a:lnTo>
                  <a:lnTo>
                    <a:pt x="1015" y="1221"/>
                  </a:lnTo>
                  <a:lnTo>
                    <a:pt x="1013" y="1219"/>
                  </a:lnTo>
                  <a:lnTo>
                    <a:pt x="1006" y="1211"/>
                  </a:lnTo>
                  <a:cubicBezTo>
                    <a:pt x="1006" y="1211"/>
                    <a:pt x="999" y="1203"/>
                    <a:pt x="999" y="1203"/>
                  </a:cubicBezTo>
                  <a:lnTo>
                    <a:pt x="987" y="1190"/>
                  </a:lnTo>
                  <a:cubicBezTo>
                    <a:pt x="968" y="1167"/>
                    <a:pt x="951" y="1142"/>
                    <a:pt x="938" y="1116"/>
                  </a:cubicBezTo>
                  <a:lnTo>
                    <a:pt x="936" y="1110"/>
                  </a:lnTo>
                  <a:lnTo>
                    <a:pt x="935" y="1109"/>
                  </a:lnTo>
                  <a:lnTo>
                    <a:pt x="930" y="1095"/>
                  </a:lnTo>
                  <a:cubicBezTo>
                    <a:pt x="930" y="1095"/>
                    <a:pt x="929" y="1094"/>
                    <a:pt x="929" y="1093"/>
                  </a:cubicBezTo>
                  <a:cubicBezTo>
                    <a:pt x="929" y="1093"/>
                    <a:pt x="927" y="1085"/>
                    <a:pt x="926" y="1085"/>
                  </a:cubicBezTo>
                  <a:lnTo>
                    <a:pt x="924" y="1075"/>
                  </a:lnTo>
                  <a:lnTo>
                    <a:pt x="924" y="1073"/>
                  </a:lnTo>
                  <a:lnTo>
                    <a:pt x="922" y="1065"/>
                  </a:lnTo>
                  <a:lnTo>
                    <a:pt x="922" y="1063"/>
                  </a:lnTo>
                  <a:lnTo>
                    <a:pt x="920" y="1053"/>
                  </a:lnTo>
                  <a:lnTo>
                    <a:pt x="920" y="1051"/>
                  </a:lnTo>
                  <a:lnTo>
                    <a:pt x="920" y="1041"/>
                  </a:lnTo>
                  <a:lnTo>
                    <a:pt x="920" y="1037"/>
                  </a:lnTo>
                  <a:lnTo>
                    <a:pt x="920" y="1035"/>
                  </a:lnTo>
                  <a:lnTo>
                    <a:pt x="920" y="1032"/>
                  </a:lnTo>
                  <a:lnTo>
                    <a:pt x="920" y="1029"/>
                  </a:lnTo>
                  <a:lnTo>
                    <a:pt x="920" y="1028"/>
                  </a:lnTo>
                  <a:lnTo>
                    <a:pt x="921" y="1027"/>
                  </a:lnTo>
                  <a:lnTo>
                    <a:pt x="921" y="1024"/>
                  </a:lnTo>
                  <a:lnTo>
                    <a:pt x="922" y="1020"/>
                  </a:lnTo>
                  <a:lnTo>
                    <a:pt x="922" y="1019"/>
                  </a:lnTo>
                  <a:lnTo>
                    <a:pt x="922" y="1018"/>
                  </a:lnTo>
                  <a:lnTo>
                    <a:pt x="922" y="1016"/>
                  </a:lnTo>
                  <a:lnTo>
                    <a:pt x="925" y="1009"/>
                  </a:lnTo>
                  <a:cubicBezTo>
                    <a:pt x="941" y="964"/>
                    <a:pt x="990" y="943"/>
                    <a:pt x="1030" y="926"/>
                  </a:cubicBezTo>
                  <a:lnTo>
                    <a:pt x="1033" y="924"/>
                  </a:lnTo>
                  <a:cubicBezTo>
                    <a:pt x="1067" y="909"/>
                    <a:pt x="1103" y="902"/>
                    <a:pt x="1144" y="901"/>
                  </a:cubicBezTo>
                  <a:cubicBezTo>
                    <a:pt x="1170" y="900"/>
                    <a:pt x="1196" y="902"/>
                    <a:pt x="1219" y="903"/>
                  </a:cubicBezTo>
                  <a:cubicBezTo>
                    <a:pt x="1267" y="907"/>
                    <a:pt x="1310" y="905"/>
                    <a:pt x="1355" y="896"/>
                  </a:cubicBezTo>
                  <a:cubicBezTo>
                    <a:pt x="1446" y="857"/>
                    <a:pt x="1527" y="829"/>
                    <a:pt x="1528" y="829"/>
                  </a:cubicBezTo>
                  <a:lnTo>
                    <a:pt x="1532" y="827"/>
                  </a:lnTo>
                  <a:cubicBezTo>
                    <a:pt x="1532" y="827"/>
                    <a:pt x="1532" y="828"/>
                    <a:pt x="1532" y="828"/>
                  </a:cubicBezTo>
                  <a:cubicBezTo>
                    <a:pt x="1540" y="824"/>
                    <a:pt x="1549" y="820"/>
                    <a:pt x="1558" y="817"/>
                  </a:cubicBezTo>
                  <a:cubicBezTo>
                    <a:pt x="1590" y="805"/>
                    <a:pt x="1615" y="803"/>
                    <a:pt x="1654" y="799"/>
                  </a:cubicBezTo>
                  <a:cubicBezTo>
                    <a:pt x="1654" y="799"/>
                    <a:pt x="1654" y="799"/>
                    <a:pt x="1655" y="799"/>
                  </a:cubicBezTo>
                  <a:lnTo>
                    <a:pt x="1657" y="799"/>
                  </a:lnTo>
                  <a:cubicBezTo>
                    <a:pt x="1681" y="797"/>
                    <a:pt x="1699" y="802"/>
                    <a:pt x="1709" y="814"/>
                  </a:cubicBezTo>
                  <a:lnTo>
                    <a:pt x="1713" y="820"/>
                  </a:lnTo>
                  <a:cubicBezTo>
                    <a:pt x="1724" y="840"/>
                    <a:pt x="1720" y="868"/>
                    <a:pt x="1714" y="892"/>
                  </a:cubicBezTo>
                  <a:cubicBezTo>
                    <a:pt x="1703" y="934"/>
                    <a:pt x="1655" y="1016"/>
                    <a:pt x="1609" y="1096"/>
                  </a:cubicBezTo>
                  <a:cubicBezTo>
                    <a:pt x="1569" y="1164"/>
                    <a:pt x="1554" y="1266"/>
                    <a:pt x="1644" y="1328"/>
                  </a:cubicBezTo>
                  <a:cubicBezTo>
                    <a:pt x="1665" y="1343"/>
                    <a:pt x="1720" y="1373"/>
                    <a:pt x="1833" y="1390"/>
                  </a:cubicBezTo>
                  <a:cubicBezTo>
                    <a:pt x="1831" y="1387"/>
                    <a:pt x="1830" y="1383"/>
                    <a:pt x="1830" y="1378"/>
                  </a:cubicBezTo>
                  <a:cubicBezTo>
                    <a:pt x="1830" y="1376"/>
                    <a:pt x="1831" y="1374"/>
                    <a:pt x="1831" y="1372"/>
                  </a:cubicBezTo>
                  <a:cubicBezTo>
                    <a:pt x="1767" y="1362"/>
                    <a:pt x="1720" y="1350"/>
                    <a:pt x="1704" y="1340"/>
                  </a:cubicBezTo>
                  <a:cubicBezTo>
                    <a:pt x="1688" y="1328"/>
                    <a:pt x="1632" y="1285"/>
                    <a:pt x="1623" y="1215"/>
                  </a:cubicBezTo>
                  <a:cubicBezTo>
                    <a:pt x="1617" y="1162"/>
                    <a:pt x="1638" y="1107"/>
                    <a:pt x="1686" y="1051"/>
                  </a:cubicBezTo>
                  <a:cubicBezTo>
                    <a:pt x="1764" y="960"/>
                    <a:pt x="1772" y="862"/>
                    <a:pt x="1745" y="806"/>
                  </a:cubicBezTo>
                  <a:cubicBezTo>
                    <a:pt x="1728" y="769"/>
                    <a:pt x="1696" y="749"/>
                    <a:pt x="1659" y="750"/>
                  </a:cubicBezTo>
                  <a:cubicBezTo>
                    <a:pt x="1631" y="761"/>
                    <a:pt x="1603" y="772"/>
                    <a:pt x="1575" y="783"/>
                  </a:cubicBezTo>
                  <a:lnTo>
                    <a:pt x="1559" y="789"/>
                  </a:lnTo>
                  <a:lnTo>
                    <a:pt x="1543" y="795"/>
                  </a:lnTo>
                  <a:lnTo>
                    <a:pt x="1526" y="801"/>
                  </a:lnTo>
                  <a:lnTo>
                    <a:pt x="1508" y="808"/>
                  </a:lnTo>
                  <a:lnTo>
                    <a:pt x="1491" y="814"/>
                  </a:lnTo>
                  <a:lnTo>
                    <a:pt x="1472" y="820"/>
                  </a:lnTo>
                  <a:lnTo>
                    <a:pt x="1454" y="827"/>
                  </a:lnTo>
                  <a:lnTo>
                    <a:pt x="1435" y="833"/>
                  </a:lnTo>
                  <a:lnTo>
                    <a:pt x="1416" y="839"/>
                  </a:lnTo>
                  <a:lnTo>
                    <a:pt x="1397" y="845"/>
                  </a:lnTo>
                  <a:lnTo>
                    <a:pt x="1378" y="851"/>
                  </a:lnTo>
                  <a:cubicBezTo>
                    <a:pt x="1378" y="851"/>
                    <a:pt x="1372" y="852"/>
                    <a:pt x="1372" y="853"/>
                  </a:cubicBezTo>
                  <a:lnTo>
                    <a:pt x="1371" y="853"/>
                  </a:lnTo>
                  <a:lnTo>
                    <a:pt x="1359" y="856"/>
                  </a:lnTo>
                  <a:lnTo>
                    <a:pt x="1354" y="857"/>
                  </a:lnTo>
                  <a:lnTo>
                    <a:pt x="1351" y="858"/>
                  </a:lnTo>
                  <a:lnTo>
                    <a:pt x="1348" y="858"/>
                  </a:lnTo>
                  <a:lnTo>
                    <a:pt x="1340" y="860"/>
                  </a:lnTo>
                  <a:lnTo>
                    <a:pt x="1335" y="861"/>
                  </a:lnTo>
                  <a:lnTo>
                    <a:pt x="1332" y="862"/>
                  </a:lnTo>
                  <a:lnTo>
                    <a:pt x="1329" y="862"/>
                  </a:lnTo>
                  <a:lnTo>
                    <a:pt x="1321" y="864"/>
                  </a:lnTo>
                  <a:lnTo>
                    <a:pt x="1315" y="865"/>
                  </a:lnTo>
                  <a:lnTo>
                    <a:pt x="1312" y="865"/>
                  </a:lnTo>
                  <a:lnTo>
                    <a:pt x="1309" y="866"/>
                  </a:lnTo>
                  <a:lnTo>
                    <a:pt x="1302" y="867"/>
                  </a:lnTo>
                  <a:lnTo>
                    <a:pt x="1295" y="868"/>
                  </a:lnTo>
                  <a:lnTo>
                    <a:pt x="1292" y="868"/>
                  </a:lnTo>
                  <a:lnTo>
                    <a:pt x="1289" y="869"/>
                  </a:lnTo>
                  <a:lnTo>
                    <a:pt x="1284" y="869"/>
                  </a:lnTo>
                  <a:lnTo>
                    <a:pt x="1275" y="870"/>
                  </a:lnTo>
                  <a:lnTo>
                    <a:pt x="1266" y="871"/>
                  </a:lnTo>
                  <a:lnTo>
                    <a:pt x="1253" y="872"/>
                  </a:lnTo>
                  <a:lnTo>
                    <a:pt x="1248" y="873"/>
                  </a:lnTo>
                  <a:lnTo>
                    <a:pt x="1231" y="874"/>
                  </a:lnTo>
                  <a:cubicBezTo>
                    <a:pt x="1231" y="874"/>
                    <a:pt x="1214" y="875"/>
                    <a:pt x="1214" y="875"/>
                  </a:cubicBezTo>
                  <a:cubicBezTo>
                    <a:pt x="1185" y="875"/>
                    <a:pt x="1155" y="875"/>
                    <a:pt x="1125" y="872"/>
                  </a:cubicBezTo>
                  <a:cubicBezTo>
                    <a:pt x="1104" y="881"/>
                    <a:pt x="1086" y="886"/>
                    <a:pt x="1071" y="888"/>
                  </a:cubicBezTo>
                  <a:cubicBezTo>
                    <a:pt x="1024" y="892"/>
                    <a:pt x="938" y="932"/>
                    <a:pt x="902" y="997"/>
                  </a:cubicBezTo>
                  <a:cubicBezTo>
                    <a:pt x="891" y="1016"/>
                    <a:pt x="885" y="1036"/>
                    <a:pt x="885" y="1057"/>
                  </a:cubicBezTo>
                  <a:cubicBezTo>
                    <a:pt x="885" y="1075"/>
                    <a:pt x="890" y="1094"/>
                    <a:pt x="899" y="1112"/>
                  </a:cubicBezTo>
                  <a:cubicBezTo>
                    <a:pt x="924" y="1165"/>
                    <a:pt x="955" y="1197"/>
                    <a:pt x="977" y="1221"/>
                  </a:cubicBezTo>
                  <a:close/>
                  <a:moveTo>
                    <a:pt x="1094" y="1451"/>
                  </a:moveTo>
                  <a:cubicBezTo>
                    <a:pt x="1088" y="1455"/>
                    <a:pt x="1066" y="1500"/>
                    <a:pt x="1066" y="1551"/>
                  </a:cubicBezTo>
                  <a:cubicBezTo>
                    <a:pt x="1066" y="1564"/>
                    <a:pt x="1067" y="1576"/>
                    <a:pt x="1070" y="1587"/>
                  </a:cubicBezTo>
                  <a:cubicBezTo>
                    <a:pt x="1082" y="1629"/>
                    <a:pt x="1115" y="1653"/>
                    <a:pt x="1169" y="1658"/>
                  </a:cubicBezTo>
                  <a:cubicBezTo>
                    <a:pt x="1166" y="1643"/>
                    <a:pt x="1162" y="1617"/>
                    <a:pt x="1162" y="1592"/>
                  </a:cubicBezTo>
                  <a:cubicBezTo>
                    <a:pt x="1162" y="1576"/>
                    <a:pt x="1164" y="1562"/>
                    <a:pt x="1168" y="1553"/>
                  </a:cubicBezTo>
                  <a:cubicBezTo>
                    <a:pt x="1172" y="1543"/>
                    <a:pt x="1186" y="1531"/>
                    <a:pt x="1207" y="1515"/>
                  </a:cubicBezTo>
                  <a:cubicBezTo>
                    <a:pt x="1254" y="1477"/>
                    <a:pt x="1324" y="1421"/>
                    <a:pt x="1324" y="1344"/>
                  </a:cubicBezTo>
                  <a:cubicBezTo>
                    <a:pt x="1324" y="1320"/>
                    <a:pt x="1317" y="1295"/>
                    <a:pt x="1303" y="1270"/>
                  </a:cubicBezTo>
                  <a:cubicBezTo>
                    <a:pt x="1274" y="1221"/>
                    <a:pt x="1242" y="1182"/>
                    <a:pt x="1213" y="1147"/>
                  </a:cubicBezTo>
                  <a:cubicBezTo>
                    <a:pt x="1176" y="1102"/>
                    <a:pt x="1149" y="1069"/>
                    <a:pt x="1149" y="1037"/>
                  </a:cubicBezTo>
                  <a:cubicBezTo>
                    <a:pt x="1149" y="1033"/>
                    <a:pt x="1150" y="1030"/>
                    <a:pt x="1150" y="1027"/>
                  </a:cubicBezTo>
                  <a:cubicBezTo>
                    <a:pt x="1154" y="1005"/>
                    <a:pt x="1172" y="987"/>
                    <a:pt x="1205" y="968"/>
                  </a:cubicBezTo>
                  <a:cubicBezTo>
                    <a:pt x="1233" y="952"/>
                    <a:pt x="1269" y="935"/>
                    <a:pt x="1310" y="917"/>
                  </a:cubicBezTo>
                  <a:cubicBezTo>
                    <a:pt x="1288" y="918"/>
                    <a:pt x="1267" y="919"/>
                    <a:pt x="1245" y="919"/>
                  </a:cubicBezTo>
                  <a:cubicBezTo>
                    <a:pt x="1245" y="919"/>
                    <a:pt x="1218" y="917"/>
                    <a:pt x="1218" y="917"/>
                  </a:cubicBezTo>
                  <a:cubicBezTo>
                    <a:pt x="1195" y="916"/>
                    <a:pt x="1169" y="914"/>
                    <a:pt x="1145" y="915"/>
                  </a:cubicBezTo>
                  <a:cubicBezTo>
                    <a:pt x="1105" y="916"/>
                    <a:pt x="1071" y="923"/>
                    <a:pt x="1039" y="937"/>
                  </a:cubicBezTo>
                  <a:lnTo>
                    <a:pt x="1035" y="939"/>
                  </a:lnTo>
                  <a:cubicBezTo>
                    <a:pt x="998" y="955"/>
                    <a:pt x="952" y="975"/>
                    <a:pt x="938" y="1014"/>
                  </a:cubicBezTo>
                  <a:lnTo>
                    <a:pt x="936" y="1020"/>
                  </a:lnTo>
                  <a:lnTo>
                    <a:pt x="936" y="1022"/>
                  </a:lnTo>
                  <a:lnTo>
                    <a:pt x="935" y="1024"/>
                  </a:lnTo>
                  <a:lnTo>
                    <a:pt x="935" y="1025"/>
                  </a:lnTo>
                  <a:lnTo>
                    <a:pt x="935" y="1027"/>
                  </a:lnTo>
                  <a:lnTo>
                    <a:pt x="934" y="1029"/>
                  </a:lnTo>
                  <a:lnTo>
                    <a:pt x="934" y="1031"/>
                  </a:lnTo>
                  <a:lnTo>
                    <a:pt x="934" y="1032"/>
                  </a:lnTo>
                  <a:lnTo>
                    <a:pt x="934" y="1034"/>
                  </a:lnTo>
                  <a:lnTo>
                    <a:pt x="934" y="1037"/>
                  </a:lnTo>
                  <a:lnTo>
                    <a:pt x="934" y="1038"/>
                  </a:lnTo>
                  <a:lnTo>
                    <a:pt x="934" y="1039"/>
                  </a:lnTo>
                  <a:lnTo>
                    <a:pt x="934" y="1041"/>
                  </a:lnTo>
                  <a:cubicBezTo>
                    <a:pt x="934" y="1041"/>
                    <a:pt x="934" y="1041"/>
                    <a:pt x="934" y="1042"/>
                  </a:cubicBezTo>
                  <a:lnTo>
                    <a:pt x="934" y="1050"/>
                  </a:lnTo>
                  <a:lnTo>
                    <a:pt x="934" y="1052"/>
                  </a:lnTo>
                  <a:lnTo>
                    <a:pt x="936" y="1061"/>
                  </a:lnTo>
                  <a:lnTo>
                    <a:pt x="937" y="1070"/>
                  </a:lnTo>
                  <a:lnTo>
                    <a:pt x="938" y="1073"/>
                  </a:lnTo>
                  <a:cubicBezTo>
                    <a:pt x="938" y="1073"/>
                    <a:pt x="940" y="1081"/>
                    <a:pt x="940" y="1081"/>
                  </a:cubicBezTo>
                  <a:lnTo>
                    <a:pt x="943" y="1089"/>
                  </a:lnTo>
                  <a:lnTo>
                    <a:pt x="943" y="1090"/>
                  </a:lnTo>
                  <a:cubicBezTo>
                    <a:pt x="943" y="1090"/>
                    <a:pt x="946" y="1097"/>
                    <a:pt x="946" y="1098"/>
                  </a:cubicBezTo>
                  <a:cubicBezTo>
                    <a:pt x="946" y="1098"/>
                    <a:pt x="948" y="1103"/>
                    <a:pt x="949" y="1104"/>
                  </a:cubicBezTo>
                  <a:cubicBezTo>
                    <a:pt x="949" y="1104"/>
                    <a:pt x="949" y="1105"/>
                    <a:pt x="949" y="1105"/>
                  </a:cubicBezTo>
                  <a:lnTo>
                    <a:pt x="951" y="1110"/>
                  </a:lnTo>
                  <a:cubicBezTo>
                    <a:pt x="963" y="1134"/>
                    <a:pt x="979" y="1159"/>
                    <a:pt x="998" y="1181"/>
                  </a:cubicBezTo>
                  <a:lnTo>
                    <a:pt x="1009" y="1193"/>
                  </a:lnTo>
                  <a:lnTo>
                    <a:pt x="1017" y="1202"/>
                  </a:lnTo>
                  <a:lnTo>
                    <a:pt x="1025" y="1210"/>
                  </a:lnTo>
                  <a:lnTo>
                    <a:pt x="1027" y="1214"/>
                  </a:lnTo>
                  <a:lnTo>
                    <a:pt x="1032" y="1219"/>
                  </a:lnTo>
                  <a:lnTo>
                    <a:pt x="1033" y="1222"/>
                  </a:lnTo>
                  <a:lnTo>
                    <a:pt x="1034" y="1223"/>
                  </a:lnTo>
                  <a:lnTo>
                    <a:pt x="1034" y="1224"/>
                  </a:lnTo>
                  <a:lnTo>
                    <a:pt x="1038" y="1229"/>
                  </a:lnTo>
                  <a:lnTo>
                    <a:pt x="1039" y="1231"/>
                  </a:lnTo>
                  <a:lnTo>
                    <a:pt x="1040" y="1233"/>
                  </a:lnTo>
                  <a:lnTo>
                    <a:pt x="1040" y="1234"/>
                  </a:lnTo>
                  <a:lnTo>
                    <a:pt x="1043" y="1239"/>
                  </a:lnTo>
                  <a:lnTo>
                    <a:pt x="1044" y="1242"/>
                  </a:lnTo>
                  <a:lnTo>
                    <a:pt x="1045" y="1244"/>
                  </a:lnTo>
                  <a:lnTo>
                    <a:pt x="1045" y="1244"/>
                  </a:lnTo>
                  <a:lnTo>
                    <a:pt x="1047" y="1250"/>
                  </a:lnTo>
                  <a:lnTo>
                    <a:pt x="1048" y="1253"/>
                  </a:lnTo>
                  <a:lnTo>
                    <a:pt x="1048" y="1255"/>
                  </a:lnTo>
                  <a:lnTo>
                    <a:pt x="1048" y="1256"/>
                  </a:lnTo>
                  <a:lnTo>
                    <a:pt x="1049" y="1262"/>
                  </a:lnTo>
                  <a:lnTo>
                    <a:pt x="1050" y="1266"/>
                  </a:lnTo>
                  <a:lnTo>
                    <a:pt x="1050" y="1268"/>
                  </a:lnTo>
                  <a:lnTo>
                    <a:pt x="1050" y="1269"/>
                  </a:lnTo>
                  <a:lnTo>
                    <a:pt x="1050" y="1273"/>
                  </a:lnTo>
                  <a:lnTo>
                    <a:pt x="1050" y="1276"/>
                  </a:lnTo>
                  <a:cubicBezTo>
                    <a:pt x="1049" y="1316"/>
                    <a:pt x="1023" y="1345"/>
                    <a:pt x="985" y="1348"/>
                  </a:cubicBezTo>
                  <a:cubicBezTo>
                    <a:pt x="980" y="1348"/>
                    <a:pt x="976" y="1349"/>
                    <a:pt x="972" y="1350"/>
                  </a:cubicBezTo>
                  <a:lnTo>
                    <a:pt x="967" y="1351"/>
                  </a:lnTo>
                  <a:lnTo>
                    <a:pt x="965" y="1352"/>
                  </a:lnTo>
                  <a:lnTo>
                    <a:pt x="964" y="1352"/>
                  </a:lnTo>
                  <a:lnTo>
                    <a:pt x="960" y="1353"/>
                  </a:lnTo>
                  <a:cubicBezTo>
                    <a:pt x="960" y="1353"/>
                    <a:pt x="953" y="1357"/>
                    <a:pt x="953" y="1357"/>
                  </a:cubicBezTo>
                  <a:lnTo>
                    <a:pt x="951" y="1358"/>
                  </a:lnTo>
                  <a:cubicBezTo>
                    <a:pt x="939" y="1366"/>
                    <a:pt x="931" y="1379"/>
                    <a:pt x="930" y="1396"/>
                  </a:cubicBezTo>
                  <a:cubicBezTo>
                    <a:pt x="948" y="1384"/>
                    <a:pt x="974" y="1380"/>
                    <a:pt x="1007" y="1384"/>
                  </a:cubicBezTo>
                  <a:cubicBezTo>
                    <a:pt x="1108" y="1397"/>
                    <a:pt x="1137" y="1334"/>
                    <a:pt x="1138" y="1331"/>
                  </a:cubicBezTo>
                  <a:lnTo>
                    <a:pt x="1139" y="1329"/>
                  </a:lnTo>
                  <a:lnTo>
                    <a:pt x="1152" y="1334"/>
                  </a:lnTo>
                  <a:lnTo>
                    <a:pt x="1151" y="1336"/>
                  </a:lnTo>
                  <a:cubicBezTo>
                    <a:pt x="1147" y="1346"/>
                    <a:pt x="1116" y="1436"/>
                    <a:pt x="1094" y="1451"/>
                  </a:cubicBezTo>
                  <a:close/>
                  <a:moveTo>
                    <a:pt x="1258" y="858"/>
                  </a:moveTo>
                  <a:lnTo>
                    <a:pt x="1259" y="858"/>
                  </a:lnTo>
                  <a:cubicBezTo>
                    <a:pt x="1259" y="858"/>
                    <a:pt x="1272" y="857"/>
                    <a:pt x="1272" y="856"/>
                  </a:cubicBezTo>
                  <a:lnTo>
                    <a:pt x="1277" y="856"/>
                  </a:lnTo>
                  <a:lnTo>
                    <a:pt x="1287" y="855"/>
                  </a:lnTo>
                  <a:lnTo>
                    <a:pt x="1295" y="854"/>
                  </a:lnTo>
                  <a:lnTo>
                    <a:pt x="1304" y="852"/>
                  </a:lnTo>
                  <a:lnTo>
                    <a:pt x="1313" y="851"/>
                  </a:lnTo>
                  <a:lnTo>
                    <a:pt x="1321" y="849"/>
                  </a:lnTo>
                  <a:lnTo>
                    <a:pt x="1331" y="847"/>
                  </a:lnTo>
                  <a:lnTo>
                    <a:pt x="1339" y="846"/>
                  </a:lnTo>
                  <a:cubicBezTo>
                    <a:pt x="1339" y="846"/>
                    <a:pt x="1349" y="844"/>
                    <a:pt x="1350" y="843"/>
                  </a:cubicBezTo>
                  <a:lnTo>
                    <a:pt x="1357" y="842"/>
                  </a:lnTo>
                  <a:lnTo>
                    <a:pt x="1369" y="839"/>
                  </a:lnTo>
                  <a:lnTo>
                    <a:pt x="1375" y="837"/>
                  </a:lnTo>
                  <a:lnTo>
                    <a:pt x="1393" y="832"/>
                  </a:lnTo>
                  <a:lnTo>
                    <a:pt x="1411" y="826"/>
                  </a:lnTo>
                  <a:lnTo>
                    <a:pt x="1430" y="820"/>
                  </a:lnTo>
                  <a:lnTo>
                    <a:pt x="1435" y="818"/>
                  </a:lnTo>
                  <a:lnTo>
                    <a:pt x="1448" y="814"/>
                  </a:lnTo>
                  <a:lnTo>
                    <a:pt x="1453" y="812"/>
                  </a:lnTo>
                  <a:lnTo>
                    <a:pt x="1466" y="808"/>
                  </a:lnTo>
                  <a:lnTo>
                    <a:pt x="1483" y="802"/>
                  </a:lnTo>
                  <a:lnTo>
                    <a:pt x="1490" y="799"/>
                  </a:lnTo>
                  <a:lnTo>
                    <a:pt x="1500" y="796"/>
                  </a:lnTo>
                  <a:lnTo>
                    <a:pt x="1510" y="792"/>
                  </a:lnTo>
                  <a:lnTo>
                    <a:pt x="1517" y="790"/>
                  </a:lnTo>
                  <a:lnTo>
                    <a:pt x="1528" y="786"/>
                  </a:lnTo>
                  <a:lnTo>
                    <a:pt x="1531" y="784"/>
                  </a:lnTo>
                  <a:lnTo>
                    <a:pt x="1547" y="778"/>
                  </a:lnTo>
                  <a:cubicBezTo>
                    <a:pt x="1577" y="767"/>
                    <a:pt x="1608" y="755"/>
                    <a:pt x="1638" y="743"/>
                  </a:cubicBezTo>
                  <a:cubicBezTo>
                    <a:pt x="1604" y="727"/>
                    <a:pt x="1509" y="685"/>
                    <a:pt x="1472" y="679"/>
                  </a:cubicBezTo>
                  <a:cubicBezTo>
                    <a:pt x="1427" y="673"/>
                    <a:pt x="1355" y="714"/>
                    <a:pt x="1327" y="738"/>
                  </a:cubicBezTo>
                  <a:cubicBezTo>
                    <a:pt x="1310" y="753"/>
                    <a:pt x="1228" y="820"/>
                    <a:pt x="1151" y="859"/>
                  </a:cubicBezTo>
                  <a:cubicBezTo>
                    <a:pt x="1187" y="861"/>
                    <a:pt x="1223" y="861"/>
                    <a:pt x="1258" y="858"/>
                  </a:cubicBezTo>
                  <a:close/>
                  <a:moveTo>
                    <a:pt x="916" y="2091"/>
                  </a:moveTo>
                  <a:cubicBezTo>
                    <a:pt x="917" y="2091"/>
                    <a:pt x="919" y="2090"/>
                    <a:pt x="919" y="2090"/>
                  </a:cubicBezTo>
                  <a:cubicBezTo>
                    <a:pt x="920" y="2090"/>
                    <a:pt x="932" y="2085"/>
                    <a:pt x="954" y="2080"/>
                  </a:cubicBezTo>
                  <a:cubicBezTo>
                    <a:pt x="888" y="2034"/>
                    <a:pt x="741" y="1931"/>
                    <a:pt x="626" y="1846"/>
                  </a:cubicBezTo>
                  <a:cubicBezTo>
                    <a:pt x="719" y="1930"/>
                    <a:pt x="835" y="2031"/>
                    <a:pt x="916" y="2091"/>
                  </a:cubicBezTo>
                  <a:close/>
                  <a:moveTo>
                    <a:pt x="1430" y="3426"/>
                  </a:moveTo>
                  <a:cubicBezTo>
                    <a:pt x="1428" y="3416"/>
                    <a:pt x="1417" y="3372"/>
                    <a:pt x="1416" y="3320"/>
                  </a:cubicBezTo>
                  <a:cubicBezTo>
                    <a:pt x="1287" y="3484"/>
                    <a:pt x="1162" y="3597"/>
                    <a:pt x="1160" y="3598"/>
                  </a:cubicBezTo>
                  <a:lnTo>
                    <a:pt x="1158" y="3600"/>
                  </a:lnTo>
                  <a:lnTo>
                    <a:pt x="1151" y="3590"/>
                  </a:lnTo>
                  <a:lnTo>
                    <a:pt x="1149" y="3589"/>
                  </a:lnTo>
                  <a:cubicBezTo>
                    <a:pt x="1149" y="3589"/>
                    <a:pt x="1152" y="3586"/>
                    <a:pt x="1153" y="3586"/>
                  </a:cubicBezTo>
                  <a:cubicBezTo>
                    <a:pt x="1169" y="3571"/>
                    <a:pt x="1279" y="3407"/>
                    <a:pt x="1369" y="3268"/>
                  </a:cubicBezTo>
                  <a:cubicBezTo>
                    <a:pt x="1347" y="3277"/>
                    <a:pt x="1324" y="3283"/>
                    <a:pt x="1301" y="3285"/>
                  </a:cubicBezTo>
                  <a:cubicBezTo>
                    <a:pt x="1262" y="3344"/>
                    <a:pt x="1157" y="3488"/>
                    <a:pt x="1005" y="3584"/>
                  </a:cubicBezTo>
                  <a:cubicBezTo>
                    <a:pt x="1003" y="3605"/>
                    <a:pt x="1002" y="3626"/>
                    <a:pt x="1002" y="3647"/>
                  </a:cubicBezTo>
                  <a:cubicBezTo>
                    <a:pt x="1002" y="3706"/>
                    <a:pt x="1010" y="3755"/>
                    <a:pt x="1013" y="3771"/>
                  </a:cubicBezTo>
                  <a:cubicBezTo>
                    <a:pt x="1126" y="3759"/>
                    <a:pt x="1229" y="3699"/>
                    <a:pt x="1320" y="3594"/>
                  </a:cubicBezTo>
                  <a:lnTo>
                    <a:pt x="1332" y="3578"/>
                  </a:lnTo>
                  <a:cubicBezTo>
                    <a:pt x="1379" y="3521"/>
                    <a:pt x="1411" y="3464"/>
                    <a:pt x="1430" y="3426"/>
                  </a:cubicBezTo>
                  <a:close/>
                  <a:moveTo>
                    <a:pt x="713" y="1508"/>
                  </a:moveTo>
                  <a:cubicBezTo>
                    <a:pt x="772" y="1611"/>
                    <a:pt x="889" y="1784"/>
                    <a:pt x="1075" y="1923"/>
                  </a:cubicBezTo>
                  <a:cubicBezTo>
                    <a:pt x="1071" y="1904"/>
                    <a:pt x="1069" y="1884"/>
                    <a:pt x="1067" y="1865"/>
                  </a:cubicBezTo>
                  <a:cubicBezTo>
                    <a:pt x="1009" y="1813"/>
                    <a:pt x="821" y="1642"/>
                    <a:pt x="713" y="1508"/>
                  </a:cubicBezTo>
                  <a:close/>
                  <a:moveTo>
                    <a:pt x="1282" y="3287"/>
                  </a:moveTo>
                  <a:cubicBezTo>
                    <a:pt x="1263" y="3288"/>
                    <a:pt x="1244" y="3288"/>
                    <a:pt x="1225" y="3285"/>
                  </a:cubicBezTo>
                  <a:lnTo>
                    <a:pt x="1220" y="3284"/>
                  </a:lnTo>
                  <a:lnTo>
                    <a:pt x="1219" y="3279"/>
                  </a:lnTo>
                  <a:cubicBezTo>
                    <a:pt x="1219" y="3279"/>
                    <a:pt x="1218" y="3273"/>
                    <a:pt x="1218" y="3269"/>
                  </a:cubicBezTo>
                  <a:cubicBezTo>
                    <a:pt x="1101" y="3363"/>
                    <a:pt x="896" y="3471"/>
                    <a:pt x="887" y="3476"/>
                  </a:cubicBezTo>
                  <a:lnTo>
                    <a:pt x="885" y="3477"/>
                  </a:lnTo>
                  <a:lnTo>
                    <a:pt x="879" y="3466"/>
                  </a:lnTo>
                  <a:lnTo>
                    <a:pt x="879" y="3464"/>
                  </a:lnTo>
                  <a:lnTo>
                    <a:pt x="881" y="3463"/>
                  </a:lnTo>
                  <a:cubicBezTo>
                    <a:pt x="937" y="3435"/>
                    <a:pt x="1153" y="3243"/>
                    <a:pt x="1218" y="3184"/>
                  </a:cubicBezTo>
                  <a:cubicBezTo>
                    <a:pt x="1220" y="3172"/>
                    <a:pt x="1222" y="3161"/>
                    <a:pt x="1225" y="3151"/>
                  </a:cubicBezTo>
                  <a:cubicBezTo>
                    <a:pt x="1114" y="3250"/>
                    <a:pt x="944" y="3379"/>
                    <a:pt x="754" y="3434"/>
                  </a:cubicBezTo>
                  <a:cubicBezTo>
                    <a:pt x="699" y="3517"/>
                    <a:pt x="688" y="3588"/>
                    <a:pt x="688" y="3632"/>
                  </a:cubicBezTo>
                  <a:cubicBezTo>
                    <a:pt x="688" y="3647"/>
                    <a:pt x="689" y="3658"/>
                    <a:pt x="690" y="3664"/>
                  </a:cubicBezTo>
                  <a:cubicBezTo>
                    <a:pt x="792" y="3666"/>
                    <a:pt x="894" y="3636"/>
                    <a:pt x="993" y="3575"/>
                  </a:cubicBezTo>
                  <a:lnTo>
                    <a:pt x="1004" y="3568"/>
                  </a:lnTo>
                  <a:cubicBezTo>
                    <a:pt x="1140" y="3480"/>
                    <a:pt x="1236" y="3356"/>
                    <a:pt x="1282" y="3287"/>
                  </a:cubicBezTo>
                  <a:close/>
                  <a:moveTo>
                    <a:pt x="1281" y="2061"/>
                  </a:moveTo>
                  <a:cubicBezTo>
                    <a:pt x="1340" y="2147"/>
                    <a:pt x="1456" y="2223"/>
                    <a:pt x="1496" y="2248"/>
                  </a:cubicBezTo>
                  <a:cubicBezTo>
                    <a:pt x="1495" y="2240"/>
                    <a:pt x="1495" y="2232"/>
                    <a:pt x="1495" y="2223"/>
                  </a:cubicBezTo>
                  <a:cubicBezTo>
                    <a:pt x="1436" y="2189"/>
                    <a:pt x="1333" y="2104"/>
                    <a:pt x="1281" y="2061"/>
                  </a:cubicBezTo>
                  <a:close/>
                  <a:moveTo>
                    <a:pt x="1740" y="3290"/>
                  </a:moveTo>
                  <a:cubicBezTo>
                    <a:pt x="1750" y="3256"/>
                    <a:pt x="1767" y="3192"/>
                    <a:pt x="1778" y="3131"/>
                  </a:cubicBezTo>
                  <a:cubicBezTo>
                    <a:pt x="1768" y="3138"/>
                    <a:pt x="1758" y="3145"/>
                    <a:pt x="1748" y="3151"/>
                  </a:cubicBezTo>
                  <a:cubicBezTo>
                    <a:pt x="1746" y="3192"/>
                    <a:pt x="1744" y="3246"/>
                    <a:pt x="1740" y="3290"/>
                  </a:cubicBezTo>
                  <a:close/>
                  <a:moveTo>
                    <a:pt x="984" y="3405"/>
                  </a:moveTo>
                  <a:cubicBezTo>
                    <a:pt x="1059" y="3362"/>
                    <a:pt x="1153" y="3304"/>
                    <a:pt x="1216" y="3252"/>
                  </a:cubicBezTo>
                  <a:cubicBezTo>
                    <a:pt x="1215" y="3244"/>
                    <a:pt x="1215" y="3236"/>
                    <a:pt x="1215" y="3229"/>
                  </a:cubicBezTo>
                  <a:cubicBezTo>
                    <a:pt x="1215" y="3220"/>
                    <a:pt x="1215" y="3213"/>
                    <a:pt x="1216" y="3205"/>
                  </a:cubicBezTo>
                  <a:cubicBezTo>
                    <a:pt x="1169" y="3247"/>
                    <a:pt x="1065" y="3339"/>
                    <a:pt x="984" y="3405"/>
                  </a:cubicBezTo>
                  <a:close/>
                  <a:moveTo>
                    <a:pt x="1457" y="2401"/>
                  </a:moveTo>
                  <a:cubicBezTo>
                    <a:pt x="1386" y="2363"/>
                    <a:pt x="1280" y="2308"/>
                    <a:pt x="1210" y="2271"/>
                  </a:cubicBezTo>
                  <a:cubicBezTo>
                    <a:pt x="1275" y="2319"/>
                    <a:pt x="1356" y="2377"/>
                    <a:pt x="1392" y="2402"/>
                  </a:cubicBezTo>
                  <a:cubicBezTo>
                    <a:pt x="1414" y="2400"/>
                    <a:pt x="1435" y="2399"/>
                    <a:pt x="1457" y="2401"/>
                  </a:cubicBezTo>
                  <a:close/>
                  <a:moveTo>
                    <a:pt x="1764" y="3471"/>
                  </a:moveTo>
                  <a:cubicBezTo>
                    <a:pt x="1785" y="3444"/>
                    <a:pt x="1805" y="3415"/>
                    <a:pt x="1819" y="3394"/>
                  </a:cubicBezTo>
                  <a:cubicBezTo>
                    <a:pt x="1812" y="3271"/>
                    <a:pt x="1812" y="3169"/>
                    <a:pt x="1813" y="3099"/>
                  </a:cubicBezTo>
                  <a:cubicBezTo>
                    <a:pt x="1807" y="3106"/>
                    <a:pt x="1801" y="3112"/>
                    <a:pt x="1794" y="3118"/>
                  </a:cubicBezTo>
                  <a:cubicBezTo>
                    <a:pt x="1782" y="3200"/>
                    <a:pt x="1754" y="3299"/>
                    <a:pt x="1739" y="3341"/>
                  </a:cubicBezTo>
                  <a:lnTo>
                    <a:pt x="1735" y="3351"/>
                  </a:lnTo>
                  <a:cubicBezTo>
                    <a:pt x="1730" y="3362"/>
                    <a:pt x="1728" y="3365"/>
                    <a:pt x="1727" y="3366"/>
                  </a:cubicBezTo>
                  <a:lnTo>
                    <a:pt x="1723" y="3367"/>
                  </a:lnTo>
                  <a:lnTo>
                    <a:pt x="1719" y="3365"/>
                  </a:lnTo>
                  <a:cubicBezTo>
                    <a:pt x="1717" y="3363"/>
                    <a:pt x="1716" y="3361"/>
                    <a:pt x="1716" y="3358"/>
                  </a:cubicBezTo>
                  <a:cubicBezTo>
                    <a:pt x="1716" y="3356"/>
                    <a:pt x="1717" y="3353"/>
                    <a:pt x="1718" y="3349"/>
                  </a:cubicBezTo>
                  <a:lnTo>
                    <a:pt x="1719" y="3342"/>
                  </a:lnTo>
                  <a:lnTo>
                    <a:pt x="1720" y="3338"/>
                  </a:lnTo>
                  <a:cubicBezTo>
                    <a:pt x="1727" y="3298"/>
                    <a:pt x="1731" y="3218"/>
                    <a:pt x="1733" y="3159"/>
                  </a:cubicBezTo>
                  <a:cubicBezTo>
                    <a:pt x="1733" y="3159"/>
                    <a:pt x="1733" y="3159"/>
                    <a:pt x="1733" y="3159"/>
                  </a:cubicBezTo>
                  <a:cubicBezTo>
                    <a:pt x="1728" y="3161"/>
                    <a:pt x="1719" y="3165"/>
                    <a:pt x="1719" y="3165"/>
                  </a:cubicBezTo>
                  <a:cubicBezTo>
                    <a:pt x="1719" y="3165"/>
                    <a:pt x="1709" y="3169"/>
                    <a:pt x="1708" y="3170"/>
                  </a:cubicBezTo>
                  <a:cubicBezTo>
                    <a:pt x="1707" y="3173"/>
                    <a:pt x="1705" y="3182"/>
                    <a:pt x="1705" y="3182"/>
                  </a:cubicBezTo>
                  <a:cubicBezTo>
                    <a:pt x="1702" y="3190"/>
                    <a:pt x="1700" y="3198"/>
                    <a:pt x="1697" y="3206"/>
                  </a:cubicBezTo>
                  <a:cubicBezTo>
                    <a:pt x="1685" y="3237"/>
                    <a:pt x="1670" y="3265"/>
                    <a:pt x="1651" y="3292"/>
                  </a:cubicBezTo>
                  <a:cubicBezTo>
                    <a:pt x="1651" y="3293"/>
                    <a:pt x="1650" y="3319"/>
                    <a:pt x="1650" y="3319"/>
                  </a:cubicBezTo>
                  <a:lnTo>
                    <a:pt x="1651" y="3337"/>
                  </a:lnTo>
                  <a:lnTo>
                    <a:pt x="1651" y="3355"/>
                  </a:lnTo>
                  <a:cubicBezTo>
                    <a:pt x="1653" y="3370"/>
                    <a:pt x="1654" y="3385"/>
                    <a:pt x="1657" y="3398"/>
                  </a:cubicBezTo>
                  <a:cubicBezTo>
                    <a:pt x="1657" y="3398"/>
                    <a:pt x="1660" y="3413"/>
                    <a:pt x="1660" y="3413"/>
                  </a:cubicBezTo>
                  <a:cubicBezTo>
                    <a:pt x="1660" y="3413"/>
                    <a:pt x="1660" y="3414"/>
                    <a:pt x="1660" y="3414"/>
                  </a:cubicBezTo>
                  <a:lnTo>
                    <a:pt x="1666" y="3436"/>
                  </a:lnTo>
                  <a:cubicBezTo>
                    <a:pt x="1676" y="3472"/>
                    <a:pt x="1690" y="3495"/>
                    <a:pt x="1700" y="3508"/>
                  </a:cubicBezTo>
                  <a:lnTo>
                    <a:pt x="1710" y="3520"/>
                  </a:lnTo>
                  <a:cubicBezTo>
                    <a:pt x="1710" y="3520"/>
                    <a:pt x="1712" y="3522"/>
                    <a:pt x="1713" y="3523"/>
                  </a:cubicBezTo>
                  <a:cubicBezTo>
                    <a:pt x="1723" y="3517"/>
                    <a:pt x="1736" y="3504"/>
                    <a:pt x="1752" y="3485"/>
                  </a:cubicBezTo>
                  <a:lnTo>
                    <a:pt x="1764" y="3471"/>
                  </a:lnTo>
                  <a:close/>
                  <a:moveTo>
                    <a:pt x="2278" y="2820"/>
                  </a:moveTo>
                  <a:lnTo>
                    <a:pt x="2279" y="2816"/>
                  </a:lnTo>
                  <a:cubicBezTo>
                    <a:pt x="2301" y="2814"/>
                    <a:pt x="2323" y="2808"/>
                    <a:pt x="2344" y="2799"/>
                  </a:cubicBezTo>
                  <a:cubicBezTo>
                    <a:pt x="2336" y="2797"/>
                    <a:pt x="2327" y="2794"/>
                    <a:pt x="2318" y="2792"/>
                  </a:cubicBezTo>
                  <a:cubicBezTo>
                    <a:pt x="2235" y="2800"/>
                    <a:pt x="2175" y="2787"/>
                    <a:pt x="2141" y="2752"/>
                  </a:cubicBezTo>
                  <a:cubicBezTo>
                    <a:pt x="2140" y="2750"/>
                    <a:pt x="2139" y="2749"/>
                    <a:pt x="2137" y="2747"/>
                  </a:cubicBezTo>
                  <a:cubicBezTo>
                    <a:pt x="2122" y="2743"/>
                    <a:pt x="2112" y="2741"/>
                    <a:pt x="2112" y="2741"/>
                  </a:cubicBezTo>
                  <a:cubicBezTo>
                    <a:pt x="2091" y="2741"/>
                    <a:pt x="1923" y="2741"/>
                    <a:pt x="1902" y="2668"/>
                  </a:cubicBezTo>
                  <a:cubicBezTo>
                    <a:pt x="1898" y="2653"/>
                    <a:pt x="1895" y="2639"/>
                    <a:pt x="1895" y="2625"/>
                  </a:cubicBezTo>
                  <a:cubicBezTo>
                    <a:pt x="1895" y="2583"/>
                    <a:pt x="1915" y="2553"/>
                    <a:pt x="1932" y="2539"/>
                  </a:cubicBezTo>
                  <a:cubicBezTo>
                    <a:pt x="1940" y="2533"/>
                    <a:pt x="1973" y="2497"/>
                    <a:pt x="1973" y="2453"/>
                  </a:cubicBezTo>
                  <a:lnTo>
                    <a:pt x="1973" y="2451"/>
                  </a:lnTo>
                  <a:cubicBezTo>
                    <a:pt x="1973" y="2420"/>
                    <a:pt x="1955" y="2392"/>
                    <a:pt x="1922" y="2367"/>
                  </a:cubicBezTo>
                  <a:cubicBezTo>
                    <a:pt x="1889" y="2342"/>
                    <a:pt x="1847" y="2326"/>
                    <a:pt x="1802" y="2310"/>
                  </a:cubicBezTo>
                  <a:cubicBezTo>
                    <a:pt x="1707" y="2274"/>
                    <a:pt x="1598" y="2233"/>
                    <a:pt x="1529" y="2087"/>
                  </a:cubicBezTo>
                  <a:cubicBezTo>
                    <a:pt x="1525" y="2099"/>
                    <a:pt x="1521" y="2115"/>
                    <a:pt x="1516" y="2136"/>
                  </a:cubicBezTo>
                  <a:lnTo>
                    <a:pt x="1514" y="2147"/>
                  </a:lnTo>
                  <a:cubicBezTo>
                    <a:pt x="1511" y="2170"/>
                    <a:pt x="1509" y="2192"/>
                    <a:pt x="1509" y="2215"/>
                  </a:cubicBezTo>
                  <a:lnTo>
                    <a:pt x="1509" y="2227"/>
                  </a:lnTo>
                  <a:cubicBezTo>
                    <a:pt x="1509" y="2238"/>
                    <a:pt x="1510" y="2248"/>
                    <a:pt x="1511" y="2259"/>
                  </a:cubicBezTo>
                  <a:lnTo>
                    <a:pt x="1512" y="2264"/>
                  </a:lnTo>
                  <a:lnTo>
                    <a:pt x="1512" y="2266"/>
                  </a:lnTo>
                  <a:cubicBezTo>
                    <a:pt x="1520" y="2322"/>
                    <a:pt x="1541" y="2374"/>
                    <a:pt x="1574" y="2419"/>
                  </a:cubicBezTo>
                  <a:lnTo>
                    <a:pt x="1580" y="2426"/>
                  </a:lnTo>
                  <a:lnTo>
                    <a:pt x="1581" y="2427"/>
                  </a:lnTo>
                  <a:cubicBezTo>
                    <a:pt x="1592" y="2442"/>
                    <a:pt x="1605" y="2456"/>
                    <a:pt x="1619" y="2469"/>
                  </a:cubicBezTo>
                  <a:lnTo>
                    <a:pt x="1620" y="2471"/>
                  </a:lnTo>
                  <a:lnTo>
                    <a:pt x="1612" y="2480"/>
                  </a:lnTo>
                  <a:lnTo>
                    <a:pt x="1610" y="2481"/>
                  </a:lnTo>
                  <a:lnTo>
                    <a:pt x="1609" y="2480"/>
                  </a:lnTo>
                  <a:cubicBezTo>
                    <a:pt x="1609" y="2479"/>
                    <a:pt x="1581" y="2453"/>
                    <a:pt x="1532" y="2434"/>
                  </a:cubicBezTo>
                  <a:cubicBezTo>
                    <a:pt x="1520" y="2429"/>
                    <a:pt x="1508" y="2425"/>
                    <a:pt x="1496" y="2422"/>
                  </a:cubicBezTo>
                  <a:cubicBezTo>
                    <a:pt x="1466" y="2415"/>
                    <a:pt x="1435" y="2413"/>
                    <a:pt x="1404" y="2416"/>
                  </a:cubicBezTo>
                  <a:lnTo>
                    <a:pt x="1389" y="2417"/>
                  </a:lnTo>
                  <a:cubicBezTo>
                    <a:pt x="1374" y="2419"/>
                    <a:pt x="1359" y="2423"/>
                    <a:pt x="1344" y="2427"/>
                  </a:cubicBezTo>
                  <a:cubicBezTo>
                    <a:pt x="1344" y="2433"/>
                    <a:pt x="1345" y="2444"/>
                    <a:pt x="1349" y="2459"/>
                  </a:cubicBezTo>
                  <a:lnTo>
                    <a:pt x="1351" y="2469"/>
                  </a:lnTo>
                  <a:cubicBezTo>
                    <a:pt x="1356" y="2483"/>
                    <a:pt x="1362" y="2497"/>
                    <a:pt x="1370" y="2510"/>
                  </a:cubicBezTo>
                  <a:lnTo>
                    <a:pt x="1376" y="2520"/>
                  </a:lnTo>
                  <a:cubicBezTo>
                    <a:pt x="1395" y="2548"/>
                    <a:pt x="1422" y="2571"/>
                    <a:pt x="1456" y="2589"/>
                  </a:cubicBezTo>
                  <a:lnTo>
                    <a:pt x="1473" y="2598"/>
                  </a:lnTo>
                  <a:cubicBezTo>
                    <a:pt x="1503" y="2611"/>
                    <a:pt x="1537" y="2621"/>
                    <a:pt x="1576" y="2628"/>
                  </a:cubicBezTo>
                  <a:lnTo>
                    <a:pt x="1585" y="2629"/>
                  </a:lnTo>
                  <a:lnTo>
                    <a:pt x="1582" y="2641"/>
                  </a:lnTo>
                  <a:lnTo>
                    <a:pt x="1582" y="2643"/>
                  </a:lnTo>
                  <a:lnTo>
                    <a:pt x="1580" y="2643"/>
                  </a:lnTo>
                  <a:cubicBezTo>
                    <a:pt x="1575" y="2642"/>
                    <a:pt x="1470" y="2621"/>
                    <a:pt x="1395" y="2644"/>
                  </a:cubicBezTo>
                  <a:cubicBezTo>
                    <a:pt x="1387" y="2646"/>
                    <a:pt x="1379" y="2649"/>
                    <a:pt x="1373" y="2652"/>
                  </a:cubicBezTo>
                  <a:cubicBezTo>
                    <a:pt x="1368" y="2655"/>
                    <a:pt x="1363" y="2657"/>
                    <a:pt x="1358" y="2660"/>
                  </a:cubicBezTo>
                  <a:cubicBezTo>
                    <a:pt x="1349" y="2667"/>
                    <a:pt x="1341" y="2675"/>
                    <a:pt x="1335" y="2683"/>
                  </a:cubicBezTo>
                  <a:lnTo>
                    <a:pt x="1329" y="2693"/>
                  </a:lnTo>
                  <a:cubicBezTo>
                    <a:pt x="1326" y="2699"/>
                    <a:pt x="1324" y="2705"/>
                    <a:pt x="1322" y="2712"/>
                  </a:cubicBezTo>
                  <a:cubicBezTo>
                    <a:pt x="1325" y="2715"/>
                    <a:pt x="1332" y="2723"/>
                    <a:pt x="1345" y="2734"/>
                  </a:cubicBezTo>
                  <a:lnTo>
                    <a:pt x="1355" y="2742"/>
                  </a:lnTo>
                  <a:cubicBezTo>
                    <a:pt x="1364" y="2749"/>
                    <a:pt x="1374" y="2755"/>
                    <a:pt x="1385" y="2761"/>
                  </a:cubicBezTo>
                  <a:lnTo>
                    <a:pt x="1397" y="2768"/>
                  </a:lnTo>
                  <a:cubicBezTo>
                    <a:pt x="1412" y="2775"/>
                    <a:pt x="1427" y="2781"/>
                    <a:pt x="1443" y="2786"/>
                  </a:cubicBezTo>
                  <a:lnTo>
                    <a:pt x="1457" y="2791"/>
                  </a:lnTo>
                  <a:cubicBezTo>
                    <a:pt x="1473" y="2795"/>
                    <a:pt x="1489" y="2798"/>
                    <a:pt x="1506" y="2800"/>
                  </a:cubicBezTo>
                  <a:lnTo>
                    <a:pt x="1517" y="2801"/>
                  </a:lnTo>
                  <a:lnTo>
                    <a:pt x="1520" y="2801"/>
                  </a:lnTo>
                  <a:cubicBezTo>
                    <a:pt x="1536" y="2802"/>
                    <a:pt x="1550" y="2803"/>
                    <a:pt x="1563" y="2802"/>
                  </a:cubicBezTo>
                  <a:lnTo>
                    <a:pt x="1565" y="2802"/>
                  </a:lnTo>
                  <a:lnTo>
                    <a:pt x="1566" y="2816"/>
                  </a:lnTo>
                  <a:lnTo>
                    <a:pt x="1564" y="2816"/>
                  </a:lnTo>
                  <a:cubicBezTo>
                    <a:pt x="1558" y="2817"/>
                    <a:pt x="1419" y="2831"/>
                    <a:pt x="1388" y="2990"/>
                  </a:cubicBezTo>
                  <a:cubicBezTo>
                    <a:pt x="1393" y="2993"/>
                    <a:pt x="1404" y="2999"/>
                    <a:pt x="1422" y="3004"/>
                  </a:cubicBezTo>
                  <a:lnTo>
                    <a:pt x="1434" y="3008"/>
                  </a:lnTo>
                  <a:cubicBezTo>
                    <a:pt x="1444" y="3010"/>
                    <a:pt x="1453" y="3011"/>
                    <a:pt x="1463" y="3013"/>
                  </a:cubicBezTo>
                  <a:lnTo>
                    <a:pt x="1475" y="3014"/>
                  </a:lnTo>
                  <a:cubicBezTo>
                    <a:pt x="1488" y="3014"/>
                    <a:pt x="1502" y="3014"/>
                    <a:pt x="1515" y="3013"/>
                  </a:cubicBezTo>
                  <a:lnTo>
                    <a:pt x="1528" y="3011"/>
                  </a:lnTo>
                  <a:cubicBezTo>
                    <a:pt x="1550" y="3008"/>
                    <a:pt x="1572" y="3002"/>
                    <a:pt x="1594" y="2994"/>
                  </a:cubicBezTo>
                  <a:lnTo>
                    <a:pt x="1610" y="2988"/>
                  </a:lnTo>
                  <a:lnTo>
                    <a:pt x="1603" y="3004"/>
                  </a:lnTo>
                  <a:cubicBezTo>
                    <a:pt x="1603" y="3004"/>
                    <a:pt x="1594" y="3023"/>
                    <a:pt x="1592" y="3059"/>
                  </a:cubicBezTo>
                  <a:lnTo>
                    <a:pt x="1592" y="3076"/>
                  </a:lnTo>
                  <a:lnTo>
                    <a:pt x="1592" y="3078"/>
                  </a:lnTo>
                  <a:cubicBezTo>
                    <a:pt x="1592" y="3095"/>
                    <a:pt x="1594" y="3113"/>
                    <a:pt x="1597" y="3132"/>
                  </a:cubicBezTo>
                  <a:lnTo>
                    <a:pt x="1600" y="3149"/>
                  </a:lnTo>
                  <a:cubicBezTo>
                    <a:pt x="1600" y="3149"/>
                    <a:pt x="1604" y="3168"/>
                    <a:pt x="1605" y="3171"/>
                  </a:cubicBezTo>
                  <a:cubicBezTo>
                    <a:pt x="1609" y="3171"/>
                    <a:pt x="1616" y="3172"/>
                    <a:pt x="1625" y="3172"/>
                  </a:cubicBezTo>
                  <a:lnTo>
                    <a:pt x="1637" y="3171"/>
                  </a:lnTo>
                  <a:cubicBezTo>
                    <a:pt x="1657" y="3170"/>
                    <a:pt x="1677" y="3166"/>
                    <a:pt x="1697" y="3159"/>
                  </a:cubicBezTo>
                  <a:lnTo>
                    <a:pt x="1708" y="3155"/>
                  </a:lnTo>
                  <a:cubicBezTo>
                    <a:pt x="1717" y="3151"/>
                    <a:pt x="1725" y="3147"/>
                    <a:pt x="1734" y="3143"/>
                  </a:cubicBezTo>
                  <a:cubicBezTo>
                    <a:pt x="1734" y="3142"/>
                    <a:pt x="1738" y="3137"/>
                    <a:pt x="1738" y="3137"/>
                  </a:cubicBezTo>
                  <a:cubicBezTo>
                    <a:pt x="1738" y="3137"/>
                    <a:pt x="1738" y="3139"/>
                    <a:pt x="1738" y="3140"/>
                  </a:cubicBezTo>
                  <a:cubicBezTo>
                    <a:pt x="1741" y="3138"/>
                    <a:pt x="1745" y="3136"/>
                    <a:pt x="1745" y="3136"/>
                  </a:cubicBezTo>
                  <a:cubicBezTo>
                    <a:pt x="1752" y="3132"/>
                    <a:pt x="1758" y="3128"/>
                    <a:pt x="1764" y="3124"/>
                  </a:cubicBezTo>
                  <a:cubicBezTo>
                    <a:pt x="1770" y="3120"/>
                    <a:pt x="1776" y="3115"/>
                    <a:pt x="1782" y="3110"/>
                  </a:cubicBezTo>
                  <a:lnTo>
                    <a:pt x="1793" y="3100"/>
                  </a:lnTo>
                  <a:cubicBezTo>
                    <a:pt x="1800" y="3093"/>
                    <a:pt x="1807" y="3086"/>
                    <a:pt x="1814" y="3078"/>
                  </a:cubicBezTo>
                  <a:cubicBezTo>
                    <a:pt x="1815" y="3030"/>
                    <a:pt x="1818" y="3002"/>
                    <a:pt x="1818" y="3001"/>
                  </a:cubicBezTo>
                  <a:lnTo>
                    <a:pt x="1818" y="2999"/>
                  </a:lnTo>
                  <a:lnTo>
                    <a:pt x="1819" y="2999"/>
                  </a:lnTo>
                  <a:cubicBezTo>
                    <a:pt x="2011" y="2972"/>
                    <a:pt x="2196" y="2917"/>
                    <a:pt x="2372" y="2832"/>
                  </a:cubicBezTo>
                  <a:cubicBezTo>
                    <a:pt x="2332" y="2833"/>
                    <a:pt x="2299" y="2826"/>
                    <a:pt x="2278" y="2820"/>
                  </a:cubicBezTo>
                  <a:close/>
                  <a:moveTo>
                    <a:pt x="1711" y="3541"/>
                  </a:moveTo>
                  <a:cubicBezTo>
                    <a:pt x="1711" y="3541"/>
                    <a:pt x="1710" y="3540"/>
                    <a:pt x="1710" y="3539"/>
                  </a:cubicBezTo>
                  <a:cubicBezTo>
                    <a:pt x="1708" y="3579"/>
                    <a:pt x="1706" y="3633"/>
                    <a:pt x="1701" y="3680"/>
                  </a:cubicBezTo>
                  <a:cubicBezTo>
                    <a:pt x="1716" y="3640"/>
                    <a:pt x="1736" y="3575"/>
                    <a:pt x="1748" y="3511"/>
                  </a:cubicBezTo>
                  <a:cubicBezTo>
                    <a:pt x="1735" y="3525"/>
                    <a:pt x="1724" y="3534"/>
                    <a:pt x="1715" y="3538"/>
                  </a:cubicBezTo>
                  <a:lnTo>
                    <a:pt x="1711" y="3541"/>
                  </a:lnTo>
                  <a:close/>
                  <a:moveTo>
                    <a:pt x="962" y="2179"/>
                  </a:moveTo>
                  <a:lnTo>
                    <a:pt x="972" y="2195"/>
                  </a:lnTo>
                  <a:cubicBezTo>
                    <a:pt x="986" y="2215"/>
                    <a:pt x="1002" y="2235"/>
                    <a:pt x="1020" y="2253"/>
                  </a:cubicBezTo>
                  <a:lnTo>
                    <a:pt x="1036" y="2268"/>
                  </a:lnTo>
                  <a:cubicBezTo>
                    <a:pt x="1048" y="2279"/>
                    <a:pt x="1062" y="2290"/>
                    <a:pt x="1076" y="2301"/>
                  </a:cubicBezTo>
                  <a:lnTo>
                    <a:pt x="1091" y="2311"/>
                  </a:lnTo>
                  <a:cubicBezTo>
                    <a:pt x="1188" y="2377"/>
                    <a:pt x="1296" y="2410"/>
                    <a:pt x="1330" y="2419"/>
                  </a:cubicBezTo>
                  <a:cubicBezTo>
                    <a:pt x="1330" y="2419"/>
                    <a:pt x="1330" y="2416"/>
                    <a:pt x="1330" y="2416"/>
                  </a:cubicBezTo>
                  <a:lnTo>
                    <a:pt x="1335" y="2415"/>
                  </a:lnTo>
                  <a:cubicBezTo>
                    <a:pt x="1347" y="2411"/>
                    <a:pt x="1359" y="2408"/>
                    <a:pt x="1372" y="2406"/>
                  </a:cubicBezTo>
                  <a:cubicBezTo>
                    <a:pt x="1316" y="2365"/>
                    <a:pt x="1188" y="2274"/>
                    <a:pt x="1134" y="2231"/>
                  </a:cubicBezTo>
                  <a:lnTo>
                    <a:pt x="1132" y="2230"/>
                  </a:lnTo>
                  <a:lnTo>
                    <a:pt x="1140" y="2218"/>
                  </a:lnTo>
                  <a:lnTo>
                    <a:pt x="1141" y="2219"/>
                  </a:lnTo>
                  <a:cubicBezTo>
                    <a:pt x="1168" y="2233"/>
                    <a:pt x="1406" y="2357"/>
                    <a:pt x="1500" y="2409"/>
                  </a:cubicBezTo>
                  <a:cubicBezTo>
                    <a:pt x="1524" y="2415"/>
                    <a:pt x="1548" y="2424"/>
                    <a:pt x="1570" y="2436"/>
                  </a:cubicBezTo>
                  <a:cubicBezTo>
                    <a:pt x="1567" y="2433"/>
                    <a:pt x="1565" y="2430"/>
                    <a:pt x="1565" y="2430"/>
                  </a:cubicBezTo>
                  <a:cubicBezTo>
                    <a:pt x="1379" y="2332"/>
                    <a:pt x="1244" y="2225"/>
                    <a:pt x="1162" y="2112"/>
                  </a:cubicBezTo>
                  <a:cubicBezTo>
                    <a:pt x="1084" y="2089"/>
                    <a:pt x="1024" y="2088"/>
                    <a:pt x="987" y="2091"/>
                  </a:cubicBezTo>
                  <a:lnTo>
                    <a:pt x="972" y="2092"/>
                  </a:lnTo>
                  <a:cubicBezTo>
                    <a:pt x="950" y="2095"/>
                    <a:pt x="936" y="2099"/>
                    <a:pt x="930" y="2101"/>
                  </a:cubicBezTo>
                  <a:cubicBezTo>
                    <a:pt x="930" y="2101"/>
                    <a:pt x="935" y="2118"/>
                    <a:pt x="935" y="2118"/>
                  </a:cubicBezTo>
                  <a:cubicBezTo>
                    <a:pt x="941" y="2139"/>
                    <a:pt x="951" y="2160"/>
                    <a:pt x="962" y="2179"/>
                  </a:cubicBezTo>
                  <a:close/>
                  <a:moveTo>
                    <a:pt x="1081" y="1856"/>
                  </a:moveTo>
                  <a:lnTo>
                    <a:pt x="1081" y="1859"/>
                  </a:lnTo>
                  <a:lnTo>
                    <a:pt x="1082" y="1873"/>
                  </a:lnTo>
                  <a:cubicBezTo>
                    <a:pt x="1084" y="1895"/>
                    <a:pt x="1088" y="1916"/>
                    <a:pt x="1093" y="1937"/>
                  </a:cubicBezTo>
                  <a:lnTo>
                    <a:pt x="1093" y="1938"/>
                  </a:lnTo>
                  <a:lnTo>
                    <a:pt x="1093" y="1939"/>
                  </a:lnTo>
                  <a:lnTo>
                    <a:pt x="1097" y="1953"/>
                  </a:lnTo>
                  <a:cubicBezTo>
                    <a:pt x="1109" y="1994"/>
                    <a:pt x="1129" y="2036"/>
                    <a:pt x="1155" y="2077"/>
                  </a:cubicBezTo>
                  <a:lnTo>
                    <a:pt x="1167" y="2095"/>
                  </a:lnTo>
                  <a:lnTo>
                    <a:pt x="1171" y="2100"/>
                  </a:lnTo>
                  <a:lnTo>
                    <a:pt x="1181" y="2114"/>
                  </a:lnTo>
                  <a:cubicBezTo>
                    <a:pt x="1259" y="2216"/>
                    <a:pt x="1382" y="2314"/>
                    <a:pt x="1548" y="2405"/>
                  </a:cubicBezTo>
                  <a:cubicBezTo>
                    <a:pt x="1522" y="2362"/>
                    <a:pt x="1505" y="2316"/>
                    <a:pt x="1498" y="2266"/>
                  </a:cubicBezTo>
                  <a:cubicBezTo>
                    <a:pt x="1451" y="2238"/>
                    <a:pt x="1298" y="2141"/>
                    <a:pt x="1247" y="2032"/>
                  </a:cubicBezTo>
                  <a:lnTo>
                    <a:pt x="1247" y="2030"/>
                  </a:lnTo>
                  <a:lnTo>
                    <a:pt x="1257" y="2022"/>
                  </a:lnTo>
                  <a:lnTo>
                    <a:pt x="1258" y="2023"/>
                  </a:lnTo>
                  <a:cubicBezTo>
                    <a:pt x="1260" y="2025"/>
                    <a:pt x="1415" y="2157"/>
                    <a:pt x="1495" y="2207"/>
                  </a:cubicBezTo>
                  <a:cubicBezTo>
                    <a:pt x="1495" y="2185"/>
                    <a:pt x="1497" y="2163"/>
                    <a:pt x="1501" y="2141"/>
                  </a:cubicBezTo>
                  <a:cubicBezTo>
                    <a:pt x="1437" y="2093"/>
                    <a:pt x="1224" y="1923"/>
                    <a:pt x="1117" y="1689"/>
                  </a:cubicBezTo>
                  <a:cubicBezTo>
                    <a:pt x="1113" y="1696"/>
                    <a:pt x="1108" y="1707"/>
                    <a:pt x="1103" y="1721"/>
                  </a:cubicBezTo>
                  <a:lnTo>
                    <a:pt x="1099" y="1732"/>
                  </a:lnTo>
                  <a:cubicBezTo>
                    <a:pt x="1087" y="1768"/>
                    <a:pt x="1081" y="1806"/>
                    <a:pt x="1081" y="1844"/>
                  </a:cubicBezTo>
                  <a:lnTo>
                    <a:pt x="1081" y="1856"/>
                  </a:lnTo>
                  <a:close/>
                  <a:moveTo>
                    <a:pt x="1353" y="2507"/>
                  </a:moveTo>
                  <a:cubicBezTo>
                    <a:pt x="1347" y="2496"/>
                    <a:pt x="1342" y="2484"/>
                    <a:pt x="1338" y="2472"/>
                  </a:cubicBezTo>
                  <a:cubicBezTo>
                    <a:pt x="1253" y="2469"/>
                    <a:pt x="1134" y="2447"/>
                    <a:pt x="1059" y="2431"/>
                  </a:cubicBezTo>
                  <a:cubicBezTo>
                    <a:pt x="1174" y="2482"/>
                    <a:pt x="1299" y="2501"/>
                    <a:pt x="1353" y="2507"/>
                  </a:cubicBezTo>
                  <a:close/>
                  <a:moveTo>
                    <a:pt x="1348" y="2651"/>
                  </a:moveTo>
                  <a:cubicBezTo>
                    <a:pt x="1278" y="2646"/>
                    <a:pt x="1162" y="2638"/>
                    <a:pt x="1083" y="2635"/>
                  </a:cubicBezTo>
                  <a:cubicBezTo>
                    <a:pt x="1151" y="2649"/>
                    <a:pt x="1254" y="2669"/>
                    <a:pt x="1321" y="2678"/>
                  </a:cubicBezTo>
                  <a:cubicBezTo>
                    <a:pt x="1328" y="2668"/>
                    <a:pt x="1337" y="2658"/>
                    <a:pt x="1348" y="2651"/>
                  </a:cubicBezTo>
                  <a:close/>
                  <a:moveTo>
                    <a:pt x="1846" y="3661"/>
                  </a:moveTo>
                  <a:cubicBezTo>
                    <a:pt x="1834" y="3574"/>
                    <a:pt x="1826" y="3492"/>
                    <a:pt x="1821" y="3417"/>
                  </a:cubicBezTo>
                  <a:cubicBezTo>
                    <a:pt x="1806" y="3439"/>
                    <a:pt x="1785" y="3468"/>
                    <a:pt x="1765" y="3492"/>
                  </a:cubicBezTo>
                  <a:cubicBezTo>
                    <a:pt x="1749" y="3611"/>
                    <a:pt x="1694" y="3738"/>
                    <a:pt x="1693" y="3739"/>
                  </a:cubicBezTo>
                  <a:lnTo>
                    <a:pt x="1693" y="3741"/>
                  </a:lnTo>
                  <a:lnTo>
                    <a:pt x="1680" y="3737"/>
                  </a:lnTo>
                  <a:lnTo>
                    <a:pt x="1680" y="3735"/>
                  </a:lnTo>
                  <a:cubicBezTo>
                    <a:pt x="1689" y="3679"/>
                    <a:pt x="1694" y="3591"/>
                    <a:pt x="1696" y="3526"/>
                  </a:cubicBezTo>
                  <a:cubicBezTo>
                    <a:pt x="1686" y="3515"/>
                    <a:pt x="1672" y="3494"/>
                    <a:pt x="1659" y="3463"/>
                  </a:cubicBezTo>
                  <a:cubicBezTo>
                    <a:pt x="1646" y="3516"/>
                    <a:pt x="1618" y="3594"/>
                    <a:pt x="1563" y="3675"/>
                  </a:cubicBezTo>
                  <a:cubicBezTo>
                    <a:pt x="1563" y="3675"/>
                    <a:pt x="1563" y="3678"/>
                    <a:pt x="1563" y="3678"/>
                  </a:cubicBezTo>
                  <a:cubicBezTo>
                    <a:pt x="1563" y="3809"/>
                    <a:pt x="1632" y="3868"/>
                    <a:pt x="1648" y="3879"/>
                  </a:cubicBezTo>
                  <a:cubicBezTo>
                    <a:pt x="1769" y="3844"/>
                    <a:pt x="1824" y="3732"/>
                    <a:pt x="1846" y="3661"/>
                  </a:cubicBezTo>
                  <a:close/>
                  <a:moveTo>
                    <a:pt x="902" y="2667"/>
                  </a:moveTo>
                  <a:cubicBezTo>
                    <a:pt x="938" y="2699"/>
                    <a:pt x="986" y="2722"/>
                    <a:pt x="1043" y="2736"/>
                  </a:cubicBezTo>
                  <a:lnTo>
                    <a:pt x="1057" y="2739"/>
                  </a:lnTo>
                  <a:cubicBezTo>
                    <a:pt x="1161" y="2760"/>
                    <a:pt x="1269" y="2747"/>
                    <a:pt x="1327" y="2737"/>
                  </a:cubicBezTo>
                  <a:cubicBezTo>
                    <a:pt x="1315" y="2726"/>
                    <a:pt x="1309" y="2718"/>
                    <a:pt x="1309" y="2718"/>
                  </a:cubicBezTo>
                  <a:lnTo>
                    <a:pt x="1307" y="2715"/>
                  </a:lnTo>
                  <a:lnTo>
                    <a:pt x="1307" y="2712"/>
                  </a:lnTo>
                  <a:cubicBezTo>
                    <a:pt x="1309" y="2705"/>
                    <a:pt x="1311" y="2698"/>
                    <a:pt x="1314" y="2692"/>
                  </a:cubicBezTo>
                  <a:cubicBezTo>
                    <a:pt x="1210" y="2677"/>
                    <a:pt x="1031" y="2639"/>
                    <a:pt x="1011" y="2635"/>
                  </a:cubicBezTo>
                  <a:lnTo>
                    <a:pt x="1009" y="2635"/>
                  </a:lnTo>
                  <a:lnTo>
                    <a:pt x="1010" y="2621"/>
                  </a:lnTo>
                  <a:lnTo>
                    <a:pt x="1011" y="2621"/>
                  </a:lnTo>
                  <a:cubicBezTo>
                    <a:pt x="1067" y="2617"/>
                    <a:pt x="1281" y="2632"/>
                    <a:pt x="1370" y="2638"/>
                  </a:cubicBezTo>
                  <a:cubicBezTo>
                    <a:pt x="1407" y="2622"/>
                    <a:pt x="1452" y="2618"/>
                    <a:pt x="1488" y="2619"/>
                  </a:cubicBezTo>
                  <a:cubicBezTo>
                    <a:pt x="1476" y="2614"/>
                    <a:pt x="1464" y="2609"/>
                    <a:pt x="1453" y="2603"/>
                  </a:cubicBezTo>
                  <a:cubicBezTo>
                    <a:pt x="1391" y="2609"/>
                    <a:pt x="1231" y="2614"/>
                    <a:pt x="1063" y="2545"/>
                  </a:cubicBezTo>
                  <a:cubicBezTo>
                    <a:pt x="1037" y="2549"/>
                    <a:pt x="1010" y="2558"/>
                    <a:pt x="983" y="2572"/>
                  </a:cubicBezTo>
                  <a:lnTo>
                    <a:pt x="965" y="2581"/>
                  </a:lnTo>
                  <a:cubicBezTo>
                    <a:pt x="947" y="2591"/>
                    <a:pt x="930" y="2603"/>
                    <a:pt x="913" y="2615"/>
                  </a:cubicBezTo>
                  <a:lnTo>
                    <a:pt x="901" y="2624"/>
                  </a:lnTo>
                  <a:cubicBezTo>
                    <a:pt x="890" y="2633"/>
                    <a:pt x="882" y="2640"/>
                    <a:pt x="878" y="2643"/>
                  </a:cubicBezTo>
                  <a:cubicBezTo>
                    <a:pt x="882" y="2647"/>
                    <a:pt x="889" y="2655"/>
                    <a:pt x="889" y="2655"/>
                  </a:cubicBezTo>
                  <a:lnTo>
                    <a:pt x="902" y="2667"/>
                  </a:lnTo>
                  <a:close/>
                  <a:moveTo>
                    <a:pt x="1510" y="2814"/>
                  </a:moveTo>
                  <a:cubicBezTo>
                    <a:pt x="1507" y="2816"/>
                    <a:pt x="1505" y="2818"/>
                    <a:pt x="1502" y="2820"/>
                  </a:cubicBezTo>
                  <a:cubicBezTo>
                    <a:pt x="1506" y="2818"/>
                    <a:pt x="1511" y="2816"/>
                    <a:pt x="1515" y="2815"/>
                  </a:cubicBezTo>
                  <a:cubicBezTo>
                    <a:pt x="1514" y="2815"/>
                    <a:pt x="1513" y="2815"/>
                    <a:pt x="1513" y="2815"/>
                  </a:cubicBezTo>
                  <a:cubicBezTo>
                    <a:pt x="1513" y="2815"/>
                    <a:pt x="1511" y="2814"/>
                    <a:pt x="1510" y="2814"/>
                  </a:cubicBezTo>
                  <a:close/>
                  <a:moveTo>
                    <a:pt x="507" y="2355"/>
                  </a:moveTo>
                  <a:cubicBezTo>
                    <a:pt x="643" y="2406"/>
                    <a:pt x="821" y="2466"/>
                    <a:pt x="977" y="2502"/>
                  </a:cubicBezTo>
                  <a:cubicBezTo>
                    <a:pt x="948" y="2486"/>
                    <a:pt x="921" y="2468"/>
                    <a:pt x="896" y="2449"/>
                  </a:cubicBezTo>
                  <a:cubicBezTo>
                    <a:pt x="806" y="2429"/>
                    <a:pt x="644" y="2392"/>
                    <a:pt x="507" y="2355"/>
                  </a:cubicBezTo>
                  <a:close/>
                  <a:moveTo>
                    <a:pt x="1649" y="3429"/>
                  </a:moveTo>
                  <a:lnTo>
                    <a:pt x="1645" y="3414"/>
                  </a:lnTo>
                  <a:cubicBezTo>
                    <a:pt x="1642" y="3402"/>
                    <a:pt x="1640" y="3388"/>
                    <a:pt x="1639" y="3375"/>
                  </a:cubicBezTo>
                  <a:cubicBezTo>
                    <a:pt x="1569" y="3481"/>
                    <a:pt x="1441" y="3645"/>
                    <a:pt x="1436" y="3652"/>
                  </a:cubicBezTo>
                  <a:lnTo>
                    <a:pt x="1434" y="3654"/>
                  </a:lnTo>
                  <a:lnTo>
                    <a:pt x="1423" y="3646"/>
                  </a:lnTo>
                  <a:lnTo>
                    <a:pt x="1424" y="3644"/>
                  </a:lnTo>
                  <a:cubicBezTo>
                    <a:pt x="1448" y="3611"/>
                    <a:pt x="1509" y="3471"/>
                    <a:pt x="1546" y="3386"/>
                  </a:cubicBezTo>
                  <a:cubicBezTo>
                    <a:pt x="1515" y="3405"/>
                    <a:pt x="1481" y="3421"/>
                    <a:pt x="1443" y="3432"/>
                  </a:cubicBezTo>
                  <a:cubicBezTo>
                    <a:pt x="1422" y="3475"/>
                    <a:pt x="1386" y="3538"/>
                    <a:pt x="1333" y="3600"/>
                  </a:cubicBezTo>
                  <a:cubicBezTo>
                    <a:pt x="1329" y="3626"/>
                    <a:pt x="1327" y="3651"/>
                    <a:pt x="1327" y="3675"/>
                  </a:cubicBezTo>
                  <a:cubicBezTo>
                    <a:pt x="1327" y="3773"/>
                    <a:pt x="1359" y="3826"/>
                    <a:pt x="1371" y="3842"/>
                  </a:cubicBezTo>
                  <a:cubicBezTo>
                    <a:pt x="1441" y="3796"/>
                    <a:pt x="1501" y="3738"/>
                    <a:pt x="1549" y="3669"/>
                  </a:cubicBezTo>
                  <a:lnTo>
                    <a:pt x="1560" y="3653"/>
                  </a:lnTo>
                  <a:cubicBezTo>
                    <a:pt x="1617" y="3565"/>
                    <a:pt x="1642" y="3481"/>
                    <a:pt x="1651" y="3438"/>
                  </a:cubicBezTo>
                  <a:cubicBezTo>
                    <a:pt x="1651" y="3437"/>
                    <a:pt x="1649" y="3429"/>
                    <a:pt x="1649" y="3429"/>
                  </a:cubicBezTo>
                  <a:close/>
                  <a:moveTo>
                    <a:pt x="972" y="2883"/>
                  </a:moveTo>
                  <a:cubicBezTo>
                    <a:pt x="1018" y="2907"/>
                    <a:pt x="1066" y="2921"/>
                    <a:pt x="1115" y="2927"/>
                  </a:cubicBezTo>
                  <a:cubicBezTo>
                    <a:pt x="1115" y="2927"/>
                    <a:pt x="1115" y="2927"/>
                    <a:pt x="1116" y="2927"/>
                  </a:cubicBezTo>
                  <a:lnTo>
                    <a:pt x="1131" y="2929"/>
                  </a:lnTo>
                  <a:cubicBezTo>
                    <a:pt x="1140" y="2930"/>
                    <a:pt x="1149" y="2930"/>
                    <a:pt x="1158" y="2930"/>
                  </a:cubicBezTo>
                  <a:cubicBezTo>
                    <a:pt x="1306" y="2933"/>
                    <a:pt x="1428" y="2858"/>
                    <a:pt x="1490" y="2812"/>
                  </a:cubicBezTo>
                  <a:cubicBezTo>
                    <a:pt x="1474" y="2809"/>
                    <a:pt x="1458" y="2806"/>
                    <a:pt x="1443" y="2801"/>
                  </a:cubicBezTo>
                  <a:cubicBezTo>
                    <a:pt x="1325" y="2850"/>
                    <a:pt x="1102" y="2847"/>
                    <a:pt x="1092" y="2847"/>
                  </a:cubicBezTo>
                  <a:lnTo>
                    <a:pt x="1090" y="2847"/>
                  </a:lnTo>
                  <a:lnTo>
                    <a:pt x="1090" y="2833"/>
                  </a:lnTo>
                  <a:lnTo>
                    <a:pt x="1092" y="2833"/>
                  </a:lnTo>
                  <a:cubicBezTo>
                    <a:pt x="1158" y="2829"/>
                    <a:pt x="1290" y="2790"/>
                    <a:pt x="1366" y="2766"/>
                  </a:cubicBezTo>
                  <a:cubicBezTo>
                    <a:pt x="1357" y="2761"/>
                    <a:pt x="1348" y="2755"/>
                    <a:pt x="1341" y="2749"/>
                  </a:cubicBezTo>
                  <a:cubicBezTo>
                    <a:pt x="1290" y="2758"/>
                    <a:pt x="1163" y="2777"/>
                    <a:pt x="1045" y="2751"/>
                  </a:cubicBezTo>
                  <a:cubicBezTo>
                    <a:pt x="1042" y="2753"/>
                    <a:pt x="1032" y="2761"/>
                    <a:pt x="1032" y="2761"/>
                  </a:cubicBezTo>
                  <a:lnTo>
                    <a:pt x="1019" y="2772"/>
                  </a:lnTo>
                  <a:cubicBezTo>
                    <a:pt x="1004" y="2785"/>
                    <a:pt x="989" y="2801"/>
                    <a:pt x="974" y="2819"/>
                  </a:cubicBezTo>
                  <a:lnTo>
                    <a:pt x="965" y="2830"/>
                  </a:lnTo>
                  <a:cubicBezTo>
                    <a:pt x="952" y="2846"/>
                    <a:pt x="943" y="2859"/>
                    <a:pt x="939" y="2865"/>
                  </a:cubicBezTo>
                  <a:cubicBezTo>
                    <a:pt x="943" y="2867"/>
                    <a:pt x="953" y="2873"/>
                    <a:pt x="953" y="2873"/>
                  </a:cubicBezTo>
                  <a:lnTo>
                    <a:pt x="972" y="2883"/>
                  </a:lnTo>
                  <a:close/>
                  <a:moveTo>
                    <a:pt x="1383" y="2776"/>
                  </a:moveTo>
                  <a:cubicBezTo>
                    <a:pt x="1339" y="2790"/>
                    <a:pt x="1260" y="2814"/>
                    <a:pt x="1190" y="2830"/>
                  </a:cubicBezTo>
                  <a:cubicBezTo>
                    <a:pt x="1264" y="2826"/>
                    <a:pt x="1356" y="2817"/>
                    <a:pt x="1422" y="2794"/>
                  </a:cubicBezTo>
                  <a:cubicBezTo>
                    <a:pt x="1408" y="2789"/>
                    <a:pt x="1395" y="2783"/>
                    <a:pt x="1383" y="2776"/>
                  </a:cubicBezTo>
                  <a:close/>
                  <a:moveTo>
                    <a:pt x="983" y="2306"/>
                  </a:moveTo>
                  <a:cubicBezTo>
                    <a:pt x="1005" y="2303"/>
                    <a:pt x="1029" y="2301"/>
                    <a:pt x="1053" y="2301"/>
                  </a:cubicBezTo>
                  <a:cubicBezTo>
                    <a:pt x="1039" y="2290"/>
                    <a:pt x="1025" y="2278"/>
                    <a:pt x="1013" y="2266"/>
                  </a:cubicBezTo>
                  <a:cubicBezTo>
                    <a:pt x="921" y="2241"/>
                    <a:pt x="748" y="2187"/>
                    <a:pt x="565" y="2101"/>
                  </a:cubicBezTo>
                  <a:cubicBezTo>
                    <a:pt x="686" y="2173"/>
                    <a:pt x="845" y="2259"/>
                    <a:pt x="983" y="2306"/>
                  </a:cubicBezTo>
                  <a:close/>
                  <a:moveTo>
                    <a:pt x="1503" y="3028"/>
                  </a:moveTo>
                  <a:cubicBezTo>
                    <a:pt x="1492" y="3028"/>
                    <a:pt x="1480" y="3028"/>
                    <a:pt x="1469" y="3027"/>
                  </a:cubicBezTo>
                  <a:cubicBezTo>
                    <a:pt x="1445" y="3062"/>
                    <a:pt x="1412" y="3108"/>
                    <a:pt x="1383" y="3145"/>
                  </a:cubicBezTo>
                  <a:cubicBezTo>
                    <a:pt x="1421" y="3115"/>
                    <a:pt x="1468" y="3074"/>
                    <a:pt x="1503" y="3028"/>
                  </a:cubicBezTo>
                  <a:close/>
                  <a:moveTo>
                    <a:pt x="382" y="2449"/>
                  </a:moveTo>
                  <a:lnTo>
                    <a:pt x="409" y="2460"/>
                  </a:lnTo>
                  <a:cubicBezTo>
                    <a:pt x="633" y="2546"/>
                    <a:pt x="869" y="2564"/>
                    <a:pt x="960" y="2567"/>
                  </a:cubicBezTo>
                  <a:cubicBezTo>
                    <a:pt x="987" y="2552"/>
                    <a:pt x="1014" y="2541"/>
                    <a:pt x="1041" y="2535"/>
                  </a:cubicBezTo>
                  <a:cubicBezTo>
                    <a:pt x="1035" y="2532"/>
                    <a:pt x="1024" y="2527"/>
                    <a:pt x="1024" y="2527"/>
                  </a:cubicBezTo>
                  <a:cubicBezTo>
                    <a:pt x="738" y="2470"/>
                    <a:pt x="341" y="2306"/>
                    <a:pt x="337" y="2305"/>
                  </a:cubicBezTo>
                  <a:lnTo>
                    <a:pt x="335" y="2304"/>
                  </a:lnTo>
                  <a:lnTo>
                    <a:pt x="340" y="2291"/>
                  </a:lnTo>
                  <a:lnTo>
                    <a:pt x="342" y="2291"/>
                  </a:lnTo>
                  <a:cubicBezTo>
                    <a:pt x="470" y="2336"/>
                    <a:pt x="725" y="2396"/>
                    <a:pt x="872" y="2429"/>
                  </a:cubicBezTo>
                  <a:cubicBezTo>
                    <a:pt x="852" y="2411"/>
                    <a:pt x="833" y="2394"/>
                    <a:pt x="815" y="2376"/>
                  </a:cubicBezTo>
                  <a:cubicBezTo>
                    <a:pt x="815" y="2376"/>
                    <a:pt x="814" y="2374"/>
                    <a:pt x="813" y="2374"/>
                  </a:cubicBezTo>
                  <a:cubicBezTo>
                    <a:pt x="735" y="2351"/>
                    <a:pt x="536" y="2284"/>
                    <a:pt x="366" y="2162"/>
                  </a:cubicBezTo>
                  <a:cubicBezTo>
                    <a:pt x="245" y="2150"/>
                    <a:pt x="74" y="2186"/>
                    <a:pt x="34" y="2194"/>
                  </a:cubicBezTo>
                  <a:cubicBezTo>
                    <a:pt x="110" y="2300"/>
                    <a:pt x="227" y="2386"/>
                    <a:pt x="382" y="2449"/>
                  </a:cubicBezTo>
                  <a:close/>
                  <a:moveTo>
                    <a:pt x="1648" y="3270"/>
                  </a:moveTo>
                  <a:cubicBezTo>
                    <a:pt x="1657" y="3257"/>
                    <a:pt x="1665" y="3243"/>
                    <a:pt x="1672" y="3229"/>
                  </a:cubicBezTo>
                  <a:cubicBezTo>
                    <a:pt x="1676" y="3219"/>
                    <a:pt x="1680" y="3209"/>
                    <a:pt x="1684" y="3200"/>
                  </a:cubicBezTo>
                  <a:cubicBezTo>
                    <a:pt x="1687" y="3192"/>
                    <a:pt x="1689" y="3183"/>
                    <a:pt x="1692" y="3175"/>
                  </a:cubicBezTo>
                  <a:cubicBezTo>
                    <a:pt x="1672" y="3181"/>
                    <a:pt x="1652" y="3185"/>
                    <a:pt x="1632" y="3186"/>
                  </a:cubicBezTo>
                  <a:cubicBezTo>
                    <a:pt x="1589" y="3247"/>
                    <a:pt x="1501" y="3323"/>
                    <a:pt x="1498" y="3326"/>
                  </a:cubicBezTo>
                  <a:lnTo>
                    <a:pt x="1496" y="3328"/>
                  </a:lnTo>
                  <a:lnTo>
                    <a:pt x="1488" y="3318"/>
                  </a:lnTo>
                  <a:lnTo>
                    <a:pt x="1487" y="3317"/>
                  </a:lnTo>
                  <a:cubicBezTo>
                    <a:pt x="1487" y="3317"/>
                    <a:pt x="1490" y="3314"/>
                    <a:pt x="1490" y="3314"/>
                  </a:cubicBezTo>
                  <a:cubicBezTo>
                    <a:pt x="1515" y="3294"/>
                    <a:pt x="1565" y="3192"/>
                    <a:pt x="1585" y="3148"/>
                  </a:cubicBezTo>
                  <a:cubicBezTo>
                    <a:pt x="1582" y="3131"/>
                    <a:pt x="1580" y="3114"/>
                    <a:pt x="1578" y="3098"/>
                  </a:cubicBezTo>
                  <a:cubicBezTo>
                    <a:pt x="1550" y="3137"/>
                    <a:pt x="1503" y="3191"/>
                    <a:pt x="1441" y="3232"/>
                  </a:cubicBezTo>
                  <a:cubicBezTo>
                    <a:pt x="1436" y="3247"/>
                    <a:pt x="1433" y="3264"/>
                    <a:pt x="1431" y="3283"/>
                  </a:cubicBezTo>
                  <a:lnTo>
                    <a:pt x="1430" y="3301"/>
                  </a:lnTo>
                  <a:lnTo>
                    <a:pt x="1430" y="3301"/>
                  </a:lnTo>
                  <a:lnTo>
                    <a:pt x="1430" y="3313"/>
                  </a:lnTo>
                  <a:cubicBezTo>
                    <a:pt x="1430" y="3355"/>
                    <a:pt x="1437" y="3393"/>
                    <a:pt x="1441" y="3412"/>
                  </a:cubicBezTo>
                  <a:cubicBezTo>
                    <a:pt x="1441" y="3412"/>
                    <a:pt x="1442" y="3415"/>
                    <a:pt x="1443" y="3417"/>
                  </a:cubicBezTo>
                  <a:cubicBezTo>
                    <a:pt x="1443" y="3417"/>
                    <a:pt x="1447" y="3416"/>
                    <a:pt x="1447" y="3416"/>
                  </a:cubicBezTo>
                  <a:cubicBezTo>
                    <a:pt x="1488" y="3402"/>
                    <a:pt x="1525" y="3384"/>
                    <a:pt x="1556" y="3363"/>
                  </a:cubicBezTo>
                  <a:lnTo>
                    <a:pt x="1572" y="3351"/>
                  </a:lnTo>
                  <a:cubicBezTo>
                    <a:pt x="1597" y="3332"/>
                    <a:pt x="1619" y="3310"/>
                    <a:pt x="1637" y="3286"/>
                  </a:cubicBezTo>
                  <a:lnTo>
                    <a:pt x="1648" y="3270"/>
                  </a:lnTo>
                  <a:close/>
                  <a:moveTo>
                    <a:pt x="1066" y="2530"/>
                  </a:moveTo>
                  <a:lnTo>
                    <a:pt x="1066" y="2530"/>
                  </a:lnTo>
                  <a:lnTo>
                    <a:pt x="1068" y="2531"/>
                  </a:lnTo>
                  <a:lnTo>
                    <a:pt x="1086" y="2538"/>
                  </a:lnTo>
                  <a:cubicBezTo>
                    <a:pt x="1228" y="2593"/>
                    <a:pt x="1362" y="2595"/>
                    <a:pt x="1432" y="2591"/>
                  </a:cubicBezTo>
                  <a:cubicBezTo>
                    <a:pt x="1403" y="2572"/>
                    <a:pt x="1379" y="2549"/>
                    <a:pt x="1362" y="2522"/>
                  </a:cubicBezTo>
                  <a:cubicBezTo>
                    <a:pt x="1297" y="2516"/>
                    <a:pt x="1134" y="2492"/>
                    <a:pt x="1001" y="2418"/>
                  </a:cubicBezTo>
                  <a:lnTo>
                    <a:pt x="999" y="2417"/>
                  </a:lnTo>
                  <a:lnTo>
                    <a:pt x="1004" y="2404"/>
                  </a:lnTo>
                  <a:lnTo>
                    <a:pt x="1006" y="2405"/>
                  </a:lnTo>
                  <a:cubicBezTo>
                    <a:pt x="1008" y="2405"/>
                    <a:pt x="1208" y="2452"/>
                    <a:pt x="1334" y="2457"/>
                  </a:cubicBezTo>
                  <a:cubicBezTo>
                    <a:pt x="1332" y="2448"/>
                    <a:pt x="1331" y="2440"/>
                    <a:pt x="1330" y="2434"/>
                  </a:cubicBezTo>
                  <a:cubicBezTo>
                    <a:pt x="1303" y="2427"/>
                    <a:pt x="1178" y="2391"/>
                    <a:pt x="1071" y="2315"/>
                  </a:cubicBezTo>
                  <a:cubicBezTo>
                    <a:pt x="1049" y="2314"/>
                    <a:pt x="1028" y="2316"/>
                    <a:pt x="1007" y="2318"/>
                  </a:cubicBezTo>
                  <a:lnTo>
                    <a:pt x="983" y="2321"/>
                  </a:lnTo>
                  <a:cubicBezTo>
                    <a:pt x="905" y="2332"/>
                    <a:pt x="857" y="2356"/>
                    <a:pt x="836" y="2369"/>
                  </a:cubicBezTo>
                  <a:cubicBezTo>
                    <a:pt x="836" y="2369"/>
                    <a:pt x="834" y="2371"/>
                    <a:pt x="832" y="2372"/>
                  </a:cubicBezTo>
                  <a:cubicBezTo>
                    <a:pt x="832" y="2373"/>
                    <a:pt x="836" y="2376"/>
                    <a:pt x="836" y="2376"/>
                  </a:cubicBezTo>
                  <a:cubicBezTo>
                    <a:pt x="857" y="2398"/>
                    <a:pt x="880" y="2418"/>
                    <a:pt x="903" y="2436"/>
                  </a:cubicBezTo>
                  <a:lnTo>
                    <a:pt x="923" y="2450"/>
                  </a:lnTo>
                  <a:cubicBezTo>
                    <a:pt x="956" y="2474"/>
                    <a:pt x="992" y="2496"/>
                    <a:pt x="1029" y="2514"/>
                  </a:cubicBezTo>
                  <a:cubicBezTo>
                    <a:pt x="1041" y="2520"/>
                    <a:pt x="1054" y="2525"/>
                    <a:pt x="1066" y="2530"/>
                  </a:cubicBezTo>
                  <a:close/>
                  <a:moveTo>
                    <a:pt x="1216" y="3525"/>
                  </a:moveTo>
                  <a:cubicBezTo>
                    <a:pt x="1269" y="3471"/>
                    <a:pt x="1343" y="3392"/>
                    <a:pt x="1416" y="3297"/>
                  </a:cubicBezTo>
                  <a:cubicBezTo>
                    <a:pt x="1417" y="3277"/>
                    <a:pt x="1419" y="3259"/>
                    <a:pt x="1423" y="3243"/>
                  </a:cubicBezTo>
                  <a:cubicBezTo>
                    <a:pt x="1413" y="3249"/>
                    <a:pt x="1403" y="3254"/>
                    <a:pt x="1392" y="3259"/>
                  </a:cubicBezTo>
                  <a:cubicBezTo>
                    <a:pt x="1356" y="3314"/>
                    <a:pt x="1272" y="3443"/>
                    <a:pt x="1216" y="3525"/>
                  </a:cubicBezTo>
                  <a:close/>
                  <a:moveTo>
                    <a:pt x="1614" y="3186"/>
                  </a:moveTo>
                  <a:cubicBezTo>
                    <a:pt x="1604" y="3185"/>
                    <a:pt x="1598" y="3184"/>
                    <a:pt x="1597" y="3184"/>
                  </a:cubicBezTo>
                  <a:lnTo>
                    <a:pt x="1593" y="3183"/>
                  </a:lnTo>
                  <a:lnTo>
                    <a:pt x="1592" y="3179"/>
                  </a:lnTo>
                  <a:cubicBezTo>
                    <a:pt x="1592" y="3179"/>
                    <a:pt x="1591" y="3175"/>
                    <a:pt x="1590" y="3171"/>
                  </a:cubicBezTo>
                  <a:cubicBezTo>
                    <a:pt x="1577" y="3199"/>
                    <a:pt x="1559" y="3236"/>
                    <a:pt x="1541" y="3267"/>
                  </a:cubicBezTo>
                  <a:cubicBezTo>
                    <a:pt x="1565" y="3243"/>
                    <a:pt x="1593" y="3213"/>
                    <a:pt x="1614" y="3186"/>
                  </a:cubicBezTo>
                  <a:close/>
                  <a:moveTo>
                    <a:pt x="409" y="2735"/>
                  </a:moveTo>
                  <a:cubicBezTo>
                    <a:pt x="640" y="2775"/>
                    <a:pt x="907" y="2765"/>
                    <a:pt x="1013" y="2758"/>
                  </a:cubicBezTo>
                  <a:cubicBezTo>
                    <a:pt x="1017" y="2754"/>
                    <a:pt x="1022" y="2750"/>
                    <a:pt x="1027" y="2746"/>
                  </a:cubicBezTo>
                  <a:cubicBezTo>
                    <a:pt x="968" y="2731"/>
                    <a:pt x="919" y="2704"/>
                    <a:pt x="882" y="2668"/>
                  </a:cubicBezTo>
                  <a:cubicBezTo>
                    <a:pt x="718" y="2647"/>
                    <a:pt x="394" y="2596"/>
                    <a:pt x="357" y="2590"/>
                  </a:cubicBezTo>
                  <a:lnTo>
                    <a:pt x="354" y="2590"/>
                  </a:lnTo>
                  <a:lnTo>
                    <a:pt x="355" y="2576"/>
                  </a:lnTo>
                  <a:lnTo>
                    <a:pt x="357" y="2576"/>
                  </a:lnTo>
                  <a:cubicBezTo>
                    <a:pt x="450" y="2576"/>
                    <a:pt x="764" y="2600"/>
                    <a:pt x="896" y="2610"/>
                  </a:cubicBezTo>
                  <a:cubicBezTo>
                    <a:pt x="909" y="2599"/>
                    <a:pt x="923" y="2590"/>
                    <a:pt x="938" y="2580"/>
                  </a:cubicBezTo>
                  <a:cubicBezTo>
                    <a:pt x="839" y="2575"/>
                    <a:pt x="600" y="2554"/>
                    <a:pt x="379" y="2464"/>
                  </a:cubicBezTo>
                  <a:cubicBezTo>
                    <a:pt x="175" y="2464"/>
                    <a:pt x="63" y="2531"/>
                    <a:pt x="39" y="2547"/>
                  </a:cubicBezTo>
                  <a:cubicBezTo>
                    <a:pt x="84" y="2633"/>
                    <a:pt x="198" y="2695"/>
                    <a:pt x="380" y="2730"/>
                  </a:cubicBezTo>
                  <a:lnTo>
                    <a:pt x="409" y="2735"/>
                  </a:lnTo>
                  <a:close/>
                  <a:moveTo>
                    <a:pt x="1567" y="3373"/>
                  </a:moveTo>
                  <a:cubicBezTo>
                    <a:pt x="1541" y="3433"/>
                    <a:pt x="1506" y="3514"/>
                    <a:pt x="1476" y="3576"/>
                  </a:cubicBezTo>
                  <a:cubicBezTo>
                    <a:pt x="1523" y="3514"/>
                    <a:pt x="1595" y="3417"/>
                    <a:pt x="1637" y="3352"/>
                  </a:cubicBezTo>
                  <a:cubicBezTo>
                    <a:pt x="1636" y="3342"/>
                    <a:pt x="1636" y="3331"/>
                    <a:pt x="1636" y="3320"/>
                  </a:cubicBezTo>
                  <a:cubicBezTo>
                    <a:pt x="1636" y="3317"/>
                    <a:pt x="1636" y="3313"/>
                    <a:pt x="1636" y="3310"/>
                  </a:cubicBezTo>
                  <a:cubicBezTo>
                    <a:pt x="1616" y="3333"/>
                    <a:pt x="1593" y="3355"/>
                    <a:pt x="1567" y="3373"/>
                  </a:cubicBezTo>
                  <a:close/>
                  <a:moveTo>
                    <a:pt x="423" y="1860"/>
                  </a:moveTo>
                  <a:lnTo>
                    <a:pt x="443" y="1876"/>
                  </a:lnTo>
                  <a:lnTo>
                    <a:pt x="459" y="1887"/>
                  </a:lnTo>
                  <a:cubicBezTo>
                    <a:pt x="645" y="2011"/>
                    <a:pt x="838" y="2115"/>
                    <a:pt x="939" y="2167"/>
                  </a:cubicBezTo>
                  <a:cubicBezTo>
                    <a:pt x="930" y="2149"/>
                    <a:pt x="923" y="2130"/>
                    <a:pt x="918" y="2110"/>
                  </a:cubicBezTo>
                  <a:cubicBezTo>
                    <a:pt x="783" y="2013"/>
                    <a:pt x="535" y="1782"/>
                    <a:pt x="487" y="1737"/>
                  </a:cubicBezTo>
                  <a:cubicBezTo>
                    <a:pt x="487" y="1737"/>
                    <a:pt x="479" y="1729"/>
                    <a:pt x="479" y="1729"/>
                  </a:cubicBezTo>
                  <a:lnTo>
                    <a:pt x="477" y="1728"/>
                  </a:lnTo>
                  <a:lnTo>
                    <a:pt x="485" y="1719"/>
                  </a:lnTo>
                  <a:lnTo>
                    <a:pt x="486" y="1717"/>
                  </a:lnTo>
                  <a:lnTo>
                    <a:pt x="490" y="1720"/>
                  </a:lnTo>
                  <a:cubicBezTo>
                    <a:pt x="490" y="1720"/>
                    <a:pt x="497" y="1727"/>
                    <a:pt x="497" y="1727"/>
                  </a:cubicBezTo>
                  <a:cubicBezTo>
                    <a:pt x="572" y="1795"/>
                    <a:pt x="881" y="2012"/>
                    <a:pt x="974" y="2077"/>
                  </a:cubicBezTo>
                  <a:cubicBezTo>
                    <a:pt x="1011" y="2073"/>
                    <a:pt x="1071" y="2072"/>
                    <a:pt x="1149" y="2093"/>
                  </a:cubicBezTo>
                  <a:cubicBezTo>
                    <a:pt x="1147" y="2090"/>
                    <a:pt x="1145" y="2087"/>
                    <a:pt x="1145" y="2087"/>
                  </a:cubicBezTo>
                  <a:cubicBezTo>
                    <a:pt x="1088" y="2055"/>
                    <a:pt x="892" y="1939"/>
                    <a:pt x="710" y="1751"/>
                  </a:cubicBezTo>
                  <a:cubicBezTo>
                    <a:pt x="557" y="1658"/>
                    <a:pt x="328" y="1421"/>
                    <a:pt x="278" y="1368"/>
                  </a:cubicBezTo>
                  <a:cubicBezTo>
                    <a:pt x="272" y="1389"/>
                    <a:pt x="262" y="1439"/>
                    <a:pt x="262" y="1503"/>
                  </a:cubicBezTo>
                  <a:cubicBezTo>
                    <a:pt x="262" y="1606"/>
                    <a:pt x="290" y="1751"/>
                    <a:pt x="423" y="1860"/>
                  </a:cubicBezTo>
                  <a:close/>
                  <a:moveTo>
                    <a:pt x="718" y="1740"/>
                  </a:moveTo>
                  <a:lnTo>
                    <a:pt x="744" y="1766"/>
                  </a:lnTo>
                  <a:cubicBezTo>
                    <a:pt x="901" y="1920"/>
                    <a:pt x="1062" y="2022"/>
                    <a:pt x="1130" y="2062"/>
                  </a:cubicBezTo>
                  <a:cubicBezTo>
                    <a:pt x="1107" y="2024"/>
                    <a:pt x="1091" y="1984"/>
                    <a:pt x="1080" y="1945"/>
                  </a:cubicBezTo>
                  <a:cubicBezTo>
                    <a:pt x="778" y="1725"/>
                    <a:pt x="652" y="1417"/>
                    <a:pt x="650" y="1414"/>
                  </a:cubicBezTo>
                  <a:lnTo>
                    <a:pt x="650" y="1412"/>
                  </a:lnTo>
                  <a:lnTo>
                    <a:pt x="662" y="1407"/>
                  </a:lnTo>
                  <a:lnTo>
                    <a:pt x="663" y="1408"/>
                  </a:lnTo>
                  <a:cubicBezTo>
                    <a:pt x="725" y="1532"/>
                    <a:pt x="983" y="1770"/>
                    <a:pt x="1067" y="1845"/>
                  </a:cubicBezTo>
                  <a:lnTo>
                    <a:pt x="1067" y="1845"/>
                  </a:lnTo>
                  <a:cubicBezTo>
                    <a:pt x="1067" y="1793"/>
                    <a:pt x="1078" y="1751"/>
                    <a:pt x="1087" y="1724"/>
                  </a:cubicBezTo>
                  <a:cubicBezTo>
                    <a:pt x="983" y="1619"/>
                    <a:pt x="643" y="1261"/>
                    <a:pt x="573" y="956"/>
                  </a:cubicBezTo>
                  <a:cubicBezTo>
                    <a:pt x="543" y="991"/>
                    <a:pt x="460" y="1104"/>
                    <a:pt x="460" y="1260"/>
                  </a:cubicBezTo>
                  <a:cubicBezTo>
                    <a:pt x="460" y="1360"/>
                    <a:pt x="495" y="1459"/>
                    <a:pt x="562" y="1554"/>
                  </a:cubicBezTo>
                  <a:cubicBezTo>
                    <a:pt x="607" y="1617"/>
                    <a:pt x="659" y="1680"/>
                    <a:pt x="718" y="1740"/>
                  </a:cubicBezTo>
                  <a:close/>
                  <a:moveTo>
                    <a:pt x="880" y="2623"/>
                  </a:moveTo>
                  <a:cubicBezTo>
                    <a:pt x="796" y="2617"/>
                    <a:pt x="611" y="2602"/>
                    <a:pt x="480" y="2595"/>
                  </a:cubicBezTo>
                  <a:cubicBezTo>
                    <a:pt x="591" y="2612"/>
                    <a:pt x="757" y="2637"/>
                    <a:pt x="867" y="2652"/>
                  </a:cubicBezTo>
                  <a:cubicBezTo>
                    <a:pt x="865" y="2650"/>
                    <a:pt x="863" y="2648"/>
                    <a:pt x="863" y="2648"/>
                  </a:cubicBezTo>
                  <a:lnTo>
                    <a:pt x="859" y="2643"/>
                  </a:lnTo>
                  <a:lnTo>
                    <a:pt x="863" y="2638"/>
                  </a:lnTo>
                  <a:cubicBezTo>
                    <a:pt x="864" y="2638"/>
                    <a:pt x="870" y="2632"/>
                    <a:pt x="880" y="2623"/>
                  </a:cubicBezTo>
                  <a:close/>
                  <a:moveTo>
                    <a:pt x="372" y="2149"/>
                  </a:moveTo>
                  <a:lnTo>
                    <a:pt x="389" y="2162"/>
                  </a:lnTo>
                  <a:cubicBezTo>
                    <a:pt x="557" y="2277"/>
                    <a:pt x="747" y="2340"/>
                    <a:pt x="822" y="2362"/>
                  </a:cubicBezTo>
                  <a:cubicBezTo>
                    <a:pt x="837" y="2351"/>
                    <a:pt x="880" y="2325"/>
                    <a:pt x="955" y="2311"/>
                  </a:cubicBezTo>
                  <a:cubicBezTo>
                    <a:pt x="707" y="2221"/>
                    <a:pt x="402" y="2014"/>
                    <a:pt x="399" y="2012"/>
                  </a:cubicBezTo>
                  <a:lnTo>
                    <a:pt x="397" y="2011"/>
                  </a:lnTo>
                  <a:lnTo>
                    <a:pt x="404" y="1999"/>
                  </a:lnTo>
                  <a:lnTo>
                    <a:pt x="406" y="2000"/>
                  </a:lnTo>
                  <a:cubicBezTo>
                    <a:pt x="625" y="2130"/>
                    <a:pt x="865" y="2209"/>
                    <a:pt x="993" y="2246"/>
                  </a:cubicBezTo>
                  <a:cubicBezTo>
                    <a:pt x="977" y="2227"/>
                    <a:pt x="963" y="2208"/>
                    <a:pt x="951" y="2189"/>
                  </a:cubicBezTo>
                  <a:cubicBezTo>
                    <a:pt x="848" y="2136"/>
                    <a:pt x="646" y="2029"/>
                    <a:pt x="451" y="1899"/>
                  </a:cubicBezTo>
                  <a:cubicBezTo>
                    <a:pt x="439" y="1890"/>
                    <a:pt x="427" y="1882"/>
                    <a:pt x="416" y="1872"/>
                  </a:cubicBezTo>
                  <a:cubicBezTo>
                    <a:pt x="286" y="1841"/>
                    <a:pt x="156" y="1854"/>
                    <a:pt x="126" y="1858"/>
                  </a:cubicBezTo>
                  <a:cubicBezTo>
                    <a:pt x="170" y="1965"/>
                    <a:pt x="252" y="2063"/>
                    <a:pt x="372" y="2149"/>
                  </a:cubicBezTo>
                  <a:close/>
                  <a:moveTo>
                    <a:pt x="1150" y="3099"/>
                  </a:moveTo>
                  <a:cubicBezTo>
                    <a:pt x="1187" y="3097"/>
                    <a:pt x="1224" y="3092"/>
                    <a:pt x="1259" y="3082"/>
                  </a:cubicBezTo>
                  <a:lnTo>
                    <a:pt x="1276" y="3077"/>
                  </a:lnTo>
                  <a:lnTo>
                    <a:pt x="1278" y="3076"/>
                  </a:lnTo>
                  <a:lnTo>
                    <a:pt x="1285" y="3074"/>
                  </a:lnTo>
                  <a:lnTo>
                    <a:pt x="1307" y="3066"/>
                  </a:lnTo>
                  <a:cubicBezTo>
                    <a:pt x="1352" y="3049"/>
                    <a:pt x="1386" y="3029"/>
                    <a:pt x="1407" y="3014"/>
                  </a:cubicBezTo>
                  <a:cubicBezTo>
                    <a:pt x="1388" y="3007"/>
                    <a:pt x="1377" y="3000"/>
                    <a:pt x="1376" y="2999"/>
                  </a:cubicBezTo>
                  <a:lnTo>
                    <a:pt x="1372" y="2996"/>
                  </a:lnTo>
                  <a:lnTo>
                    <a:pt x="1373" y="2992"/>
                  </a:lnTo>
                  <a:cubicBezTo>
                    <a:pt x="1382" y="2940"/>
                    <a:pt x="1404" y="2897"/>
                    <a:pt x="1437" y="2864"/>
                  </a:cubicBezTo>
                  <a:cubicBezTo>
                    <a:pt x="1359" y="2910"/>
                    <a:pt x="1246" y="2956"/>
                    <a:pt x="1117" y="2942"/>
                  </a:cubicBezTo>
                  <a:cubicBezTo>
                    <a:pt x="1096" y="2957"/>
                    <a:pt x="1077" y="2975"/>
                    <a:pt x="1062" y="2994"/>
                  </a:cubicBezTo>
                  <a:lnTo>
                    <a:pt x="1053" y="3006"/>
                  </a:lnTo>
                  <a:cubicBezTo>
                    <a:pt x="1044" y="3019"/>
                    <a:pt x="1036" y="3033"/>
                    <a:pt x="1031" y="3048"/>
                  </a:cubicBezTo>
                  <a:lnTo>
                    <a:pt x="1027" y="3059"/>
                  </a:lnTo>
                  <a:cubicBezTo>
                    <a:pt x="1024" y="3067"/>
                    <a:pt x="1022" y="3076"/>
                    <a:pt x="1020" y="3084"/>
                  </a:cubicBezTo>
                  <a:cubicBezTo>
                    <a:pt x="1020" y="3084"/>
                    <a:pt x="1020" y="3088"/>
                    <a:pt x="1020" y="3091"/>
                  </a:cubicBezTo>
                  <a:cubicBezTo>
                    <a:pt x="1020" y="3091"/>
                    <a:pt x="1023" y="3091"/>
                    <a:pt x="1023" y="3091"/>
                  </a:cubicBezTo>
                  <a:cubicBezTo>
                    <a:pt x="1039" y="3094"/>
                    <a:pt x="1055" y="3096"/>
                    <a:pt x="1071" y="3098"/>
                  </a:cubicBezTo>
                  <a:lnTo>
                    <a:pt x="1088" y="3099"/>
                  </a:lnTo>
                  <a:cubicBezTo>
                    <a:pt x="1103" y="3100"/>
                    <a:pt x="1118" y="3100"/>
                    <a:pt x="1132" y="3100"/>
                  </a:cubicBezTo>
                  <a:lnTo>
                    <a:pt x="1150" y="3099"/>
                  </a:lnTo>
                  <a:close/>
                  <a:moveTo>
                    <a:pt x="761" y="3417"/>
                  </a:moveTo>
                  <a:cubicBezTo>
                    <a:pt x="964" y="3355"/>
                    <a:pt x="1145" y="3206"/>
                    <a:pt x="1235" y="3122"/>
                  </a:cubicBezTo>
                  <a:cubicBezTo>
                    <a:pt x="1239" y="3115"/>
                    <a:pt x="1243" y="3107"/>
                    <a:pt x="1247" y="3100"/>
                  </a:cubicBezTo>
                  <a:cubicBezTo>
                    <a:pt x="1211" y="3108"/>
                    <a:pt x="1174" y="3113"/>
                    <a:pt x="1136" y="3114"/>
                  </a:cubicBezTo>
                  <a:cubicBezTo>
                    <a:pt x="998" y="3211"/>
                    <a:pt x="698" y="3324"/>
                    <a:pt x="695" y="3325"/>
                  </a:cubicBezTo>
                  <a:lnTo>
                    <a:pt x="693" y="3325"/>
                  </a:lnTo>
                  <a:lnTo>
                    <a:pt x="688" y="3312"/>
                  </a:lnTo>
                  <a:lnTo>
                    <a:pt x="690" y="3312"/>
                  </a:lnTo>
                  <a:cubicBezTo>
                    <a:pt x="738" y="3293"/>
                    <a:pt x="954" y="3166"/>
                    <a:pt x="1050" y="3110"/>
                  </a:cubicBezTo>
                  <a:cubicBezTo>
                    <a:pt x="1036" y="3108"/>
                    <a:pt x="1023" y="3106"/>
                    <a:pt x="1011" y="3103"/>
                  </a:cubicBezTo>
                  <a:cubicBezTo>
                    <a:pt x="1011" y="3103"/>
                    <a:pt x="1009" y="3103"/>
                    <a:pt x="1008" y="3103"/>
                  </a:cubicBezTo>
                  <a:cubicBezTo>
                    <a:pt x="939" y="3140"/>
                    <a:pt x="799" y="3204"/>
                    <a:pt x="636" y="3222"/>
                  </a:cubicBezTo>
                  <a:cubicBezTo>
                    <a:pt x="481" y="3315"/>
                    <a:pt x="472" y="3415"/>
                    <a:pt x="472" y="3436"/>
                  </a:cubicBezTo>
                  <a:cubicBezTo>
                    <a:pt x="557" y="3454"/>
                    <a:pt x="649" y="3449"/>
                    <a:pt x="745" y="3422"/>
                  </a:cubicBezTo>
                  <a:cubicBezTo>
                    <a:pt x="745" y="3422"/>
                    <a:pt x="761" y="3417"/>
                    <a:pt x="761" y="3417"/>
                  </a:cubicBezTo>
                  <a:close/>
                  <a:moveTo>
                    <a:pt x="945" y="2833"/>
                  </a:moveTo>
                  <a:cubicBezTo>
                    <a:pt x="883" y="2839"/>
                    <a:pt x="745" y="2852"/>
                    <a:pt x="621" y="2859"/>
                  </a:cubicBezTo>
                  <a:cubicBezTo>
                    <a:pt x="711" y="2864"/>
                    <a:pt x="826" y="2870"/>
                    <a:pt x="923" y="2872"/>
                  </a:cubicBezTo>
                  <a:cubicBezTo>
                    <a:pt x="922" y="2871"/>
                    <a:pt x="919" y="2870"/>
                    <a:pt x="919" y="2870"/>
                  </a:cubicBezTo>
                  <a:lnTo>
                    <a:pt x="923" y="2864"/>
                  </a:lnTo>
                  <a:cubicBezTo>
                    <a:pt x="924" y="2862"/>
                    <a:pt x="932" y="2850"/>
                    <a:pt x="945" y="2833"/>
                  </a:cubicBezTo>
                  <a:close/>
                  <a:moveTo>
                    <a:pt x="822" y="3258"/>
                  </a:moveTo>
                  <a:cubicBezTo>
                    <a:pt x="917" y="3218"/>
                    <a:pt x="1033" y="3165"/>
                    <a:pt x="1111" y="3114"/>
                  </a:cubicBezTo>
                  <a:cubicBezTo>
                    <a:pt x="1098" y="3114"/>
                    <a:pt x="1086" y="3113"/>
                    <a:pt x="1073" y="3112"/>
                  </a:cubicBezTo>
                  <a:cubicBezTo>
                    <a:pt x="1013" y="3148"/>
                    <a:pt x="908" y="3210"/>
                    <a:pt x="822" y="3258"/>
                  </a:cubicBezTo>
                  <a:close/>
                  <a:moveTo>
                    <a:pt x="1445" y="3212"/>
                  </a:moveTo>
                  <a:cubicBezTo>
                    <a:pt x="1509" y="3167"/>
                    <a:pt x="1555" y="3107"/>
                    <a:pt x="1577" y="3075"/>
                  </a:cubicBezTo>
                  <a:cubicBezTo>
                    <a:pt x="1578" y="3051"/>
                    <a:pt x="1580" y="3030"/>
                    <a:pt x="1585" y="3012"/>
                  </a:cubicBezTo>
                  <a:cubicBezTo>
                    <a:pt x="1564" y="3019"/>
                    <a:pt x="1543" y="3024"/>
                    <a:pt x="1522" y="3026"/>
                  </a:cubicBezTo>
                  <a:cubicBezTo>
                    <a:pt x="1458" y="3118"/>
                    <a:pt x="1341" y="3193"/>
                    <a:pt x="1336" y="3196"/>
                  </a:cubicBezTo>
                  <a:lnTo>
                    <a:pt x="1334" y="3197"/>
                  </a:lnTo>
                  <a:lnTo>
                    <a:pt x="1326" y="3185"/>
                  </a:lnTo>
                  <a:lnTo>
                    <a:pt x="1328" y="3184"/>
                  </a:lnTo>
                  <a:cubicBezTo>
                    <a:pt x="1353" y="3165"/>
                    <a:pt x="1416" y="3078"/>
                    <a:pt x="1453" y="3026"/>
                  </a:cubicBezTo>
                  <a:cubicBezTo>
                    <a:pt x="1443" y="3024"/>
                    <a:pt x="1433" y="3022"/>
                    <a:pt x="1424" y="3020"/>
                  </a:cubicBezTo>
                  <a:cubicBezTo>
                    <a:pt x="1397" y="3039"/>
                    <a:pt x="1353" y="3067"/>
                    <a:pt x="1292" y="3087"/>
                  </a:cubicBezTo>
                  <a:lnTo>
                    <a:pt x="1271" y="3094"/>
                  </a:lnTo>
                  <a:cubicBezTo>
                    <a:pt x="1271" y="3094"/>
                    <a:pt x="1268" y="3095"/>
                    <a:pt x="1267" y="3095"/>
                  </a:cubicBezTo>
                  <a:cubicBezTo>
                    <a:pt x="1266" y="3097"/>
                    <a:pt x="1261" y="3104"/>
                    <a:pt x="1261" y="3104"/>
                  </a:cubicBezTo>
                  <a:cubicBezTo>
                    <a:pt x="1256" y="3112"/>
                    <a:pt x="1251" y="3121"/>
                    <a:pt x="1247" y="3131"/>
                  </a:cubicBezTo>
                  <a:cubicBezTo>
                    <a:pt x="1242" y="3144"/>
                    <a:pt x="1237" y="3159"/>
                    <a:pt x="1234" y="3174"/>
                  </a:cubicBezTo>
                  <a:lnTo>
                    <a:pt x="1232" y="3190"/>
                  </a:lnTo>
                  <a:cubicBezTo>
                    <a:pt x="1230" y="3202"/>
                    <a:pt x="1229" y="3215"/>
                    <a:pt x="1229" y="3228"/>
                  </a:cubicBezTo>
                  <a:lnTo>
                    <a:pt x="1230" y="3245"/>
                  </a:lnTo>
                  <a:lnTo>
                    <a:pt x="1230" y="3257"/>
                  </a:lnTo>
                  <a:cubicBezTo>
                    <a:pt x="1230" y="3257"/>
                    <a:pt x="1232" y="3269"/>
                    <a:pt x="1232" y="3271"/>
                  </a:cubicBezTo>
                  <a:cubicBezTo>
                    <a:pt x="1252" y="3274"/>
                    <a:pt x="1273" y="3274"/>
                    <a:pt x="1293" y="3272"/>
                  </a:cubicBezTo>
                  <a:lnTo>
                    <a:pt x="1306" y="3270"/>
                  </a:lnTo>
                  <a:cubicBezTo>
                    <a:pt x="1332" y="3266"/>
                    <a:pt x="1358" y="3259"/>
                    <a:pt x="1383" y="3247"/>
                  </a:cubicBezTo>
                  <a:lnTo>
                    <a:pt x="1401" y="3239"/>
                  </a:lnTo>
                  <a:cubicBezTo>
                    <a:pt x="1411" y="3234"/>
                    <a:pt x="1420" y="3228"/>
                    <a:pt x="1430" y="3222"/>
                  </a:cubicBezTo>
                  <a:lnTo>
                    <a:pt x="1445" y="3212"/>
                  </a:lnTo>
                  <a:close/>
                  <a:moveTo>
                    <a:pt x="489" y="2987"/>
                  </a:moveTo>
                  <a:cubicBezTo>
                    <a:pt x="643" y="2991"/>
                    <a:pt x="839" y="2973"/>
                    <a:pt x="1073" y="2934"/>
                  </a:cubicBezTo>
                  <a:cubicBezTo>
                    <a:pt x="1030" y="2925"/>
                    <a:pt x="988" y="2909"/>
                    <a:pt x="948" y="2887"/>
                  </a:cubicBezTo>
                  <a:cubicBezTo>
                    <a:pt x="780" y="2885"/>
                    <a:pt x="548" y="2869"/>
                    <a:pt x="455" y="2862"/>
                  </a:cubicBezTo>
                  <a:cubicBezTo>
                    <a:pt x="438" y="2862"/>
                    <a:pt x="423" y="2861"/>
                    <a:pt x="412" y="2859"/>
                  </a:cubicBezTo>
                  <a:lnTo>
                    <a:pt x="410" y="2859"/>
                  </a:lnTo>
                  <a:lnTo>
                    <a:pt x="411" y="2847"/>
                  </a:lnTo>
                  <a:lnTo>
                    <a:pt x="411" y="2845"/>
                  </a:lnTo>
                  <a:lnTo>
                    <a:pt x="413" y="2845"/>
                  </a:lnTo>
                  <a:cubicBezTo>
                    <a:pt x="413" y="2845"/>
                    <a:pt x="457" y="2848"/>
                    <a:pt x="457" y="2848"/>
                  </a:cubicBezTo>
                  <a:cubicBezTo>
                    <a:pt x="596" y="2853"/>
                    <a:pt x="873" y="2826"/>
                    <a:pt x="957" y="2818"/>
                  </a:cubicBezTo>
                  <a:cubicBezTo>
                    <a:pt x="970" y="2801"/>
                    <a:pt x="983" y="2787"/>
                    <a:pt x="996" y="2774"/>
                  </a:cubicBezTo>
                  <a:cubicBezTo>
                    <a:pt x="882" y="2781"/>
                    <a:pt x="605" y="2791"/>
                    <a:pt x="375" y="2745"/>
                  </a:cubicBezTo>
                  <a:cubicBezTo>
                    <a:pt x="308" y="2758"/>
                    <a:pt x="211" y="2792"/>
                    <a:pt x="133" y="2877"/>
                  </a:cubicBezTo>
                  <a:cubicBezTo>
                    <a:pt x="136" y="2884"/>
                    <a:pt x="144" y="2901"/>
                    <a:pt x="171" y="2919"/>
                  </a:cubicBezTo>
                  <a:cubicBezTo>
                    <a:pt x="210" y="2946"/>
                    <a:pt x="292" y="2980"/>
                    <a:pt x="466" y="2987"/>
                  </a:cubicBezTo>
                  <a:lnTo>
                    <a:pt x="489" y="2987"/>
                  </a:lnTo>
                  <a:close/>
                  <a:moveTo>
                    <a:pt x="678" y="3082"/>
                  </a:moveTo>
                  <a:cubicBezTo>
                    <a:pt x="785" y="3074"/>
                    <a:pt x="918" y="3062"/>
                    <a:pt x="1015" y="3047"/>
                  </a:cubicBezTo>
                  <a:cubicBezTo>
                    <a:pt x="1020" y="3035"/>
                    <a:pt x="1026" y="3023"/>
                    <a:pt x="1033" y="3011"/>
                  </a:cubicBezTo>
                  <a:cubicBezTo>
                    <a:pt x="963" y="3026"/>
                    <a:pt x="805" y="3059"/>
                    <a:pt x="678" y="3082"/>
                  </a:cubicBezTo>
                  <a:close/>
                  <a:moveTo>
                    <a:pt x="632" y="3209"/>
                  </a:moveTo>
                  <a:lnTo>
                    <a:pt x="658" y="3205"/>
                  </a:lnTo>
                  <a:cubicBezTo>
                    <a:pt x="811" y="3183"/>
                    <a:pt x="941" y="3123"/>
                    <a:pt x="1005" y="3088"/>
                  </a:cubicBezTo>
                  <a:cubicBezTo>
                    <a:pt x="1006" y="3082"/>
                    <a:pt x="1007" y="3073"/>
                    <a:pt x="1011" y="3062"/>
                  </a:cubicBezTo>
                  <a:cubicBezTo>
                    <a:pt x="824" y="3090"/>
                    <a:pt x="512" y="3108"/>
                    <a:pt x="509" y="3109"/>
                  </a:cubicBezTo>
                  <a:lnTo>
                    <a:pt x="507" y="3109"/>
                  </a:lnTo>
                  <a:lnTo>
                    <a:pt x="506" y="3095"/>
                  </a:lnTo>
                  <a:lnTo>
                    <a:pt x="508" y="3094"/>
                  </a:lnTo>
                  <a:cubicBezTo>
                    <a:pt x="600" y="3088"/>
                    <a:pt x="940" y="3016"/>
                    <a:pt x="1044" y="2994"/>
                  </a:cubicBezTo>
                  <a:cubicBezTo>
                    <a:pt x="1056" y="2977"/>
                    <a:pt x="1071" y="2961"/>
                    <a:pt x="1089" y="2946"/>
                  </a:cubicBezTo>
                  <a:cubicBezTo>
                    <a:pt x="839" y="2988"/>
                    <a:pt x="630" y="3006"/>
                    <a:pt x="469" y="3001"/>
                  </a:cubicBezTo>
                  <a:cubicBezTo>
                    <a:pt x="355" y="3056"/>
                    <a:pt x="297" y="3136"/>
                    <a:pt x="284" y="3156"/>
                  </a:cubicBezTo>
                  <a:cubicBezTo>
                    <a:pt x="386" y="3205"/>
                    <a:pt x="503" y="3223"/>
                    <a:pt x="632" y="3209"/>
                  </a:cubicBezTo>
                  <a:close/>
                  <a:moveTo>
                    <a:pt x="2788" y="2464"/>
                  </a:moveTo>
                  <a:cubicBezTo>
                    <a:pt x="2787" y="2480"/>
                    <a:pt x="2776" y="2527"/>
                    <a:pt x="2689" y="2613"/>
                  </a:cubicBezTo>
                  <a:cubicBezTo>
                    <a:pt x="2688" y="2615"/>
                    <a:pt x="2677" y="2636"/>
                    <a:pt x="2662" y="2662"/>
                  </a:cubicBezTo>
                  <a:cubicBezTo>
                    <a:pt x="2733" y="2612"/>
                    <a:pt x="2793" y="2562"/>
                    <a:pt x="2842" y="2519"/>
                  </a:cubicBezTo>
                  <a:cubicBezTo>
                    <a:pt x="2834" y="2513"/>
                    <a:pt x="2813" y="2497"/>
                    <a:pt x="2788" y="2464"/>
                  </a:cubicBezTo>
                  <a:close/>
                  <a:moveTo>
                    <a:pt x="2897" y="2309"/>
                  </a:moveTo>
                  <a:cubicBezTo>
                    <a:pt x="2894" y="2329"/>
                    <a:pt x="2880" y="2436"/>
                    <a:pt x="2853" y="2509"/>
                  </a:cubicBezTo>
                  <a:cubicBezTo>
                    <a:pt x="2916" y="2452"/>
                    <a:pt x="2959" y="2405"/>
                    <a:pt x="2982" y="2380"/>
                  </a:cubicBezTo>
                  <a:cubicBezTo>
                    <a:pt x="2972" y="2370"/>
                    <a:pt x="2954" y="2353"/>
                    <a:pt x="2954" y="2353"/>
                  </a:cubicBezTo>
                  <a:cubicBezTo>
                    <a:pt x="2954" y="2353"/>
                    <a:pt x="2902" y="2313"/>
                    <a:pt x="2897" y="2309"/>
                  </a:cubicBezTo>
                  <a:close/>
                  <a:moveTo>
                    <a:pt x="3291" y="2613"/>
                  </a:moveTo>
                  <a:cubicBezTo>
                    <a:pt x="3204" y="2527"/>
                    <a:pt x="3192" y="2480"/>
                    <a:pt x="3192" y="2464"/>
                  </a:cubicBezTo>
                  <a:cubicBezTo>
                    <a:pt x="3169" y="2493"/>
                    <a:pt x="3150" y="2510"/>
                    <a:pt x="3140" y="2517"/>
                  </a:cubicBezTo>
                  <a:cubicBezTo>
                    <a:pt x="3187" y="2559"/>
                    <a:pt x="3246" y="2607"/>
                    <a:pt x="3314" y="2656"/>
                  </a:cubicBezTo>
                  <a:cubicBezTo>
                    <a:pt x="3301" y="2632"/>
                    <a:pt x="3292" y="2614"/>
                    <a:pt x="3291" y="2613"/>
                  </a:cubicBezTo>
                  <a:close/>
                  <a:moveTo>
                    <a:pt x="3124" y="2502"/>
                  </a:moveTo>
                  <a:cubicBezTo>
                    <a:pt x="3099" y="2430"/>
                    <a:pt x="3085" y="2329"/>
                    <a:pt x="3083" y="2309"/>
                  </a:cubicBezTo>
                  <a:cubicBezTo>
                    <a:pt x="3077" y="2313"/>
                    <a:pt x="3026" y="2353"/>
                    <a:pt x="3026" y="2353"/>
                  </a:cubicBezTo>
                  <a:cubicBezTo>
                    <a:pt x="3026" y="2353"/>
                    <a:pt x="3011" y="2367"/>
                    <a:pt x="3000" y="2377"/>
                  </a:cubicBezTo>
                  <a:cubicBezTo>
                    <a:pt x="3021" y="2401"/>
                    <a:pt x="3063" y="2446"/>
                    <a:pt x="3124" y="2502"/>
                  </a:cubicBezTo>
                  <a:close/>
                  <a:moveTo>
                    <a:pt x="4489" y="2089"/>
                  </a:moveTo>
                  <a:cubicBezTo>
                    <a:pt x="4486" y="2080"/>
                    <a:pt x="4484" y="2073"/>
                    <a:pt x="4482" y="2068"/>
                  </a:cubicBezTo>
                  <a:cubicBezTo>
                    <a:pt x="4478" y="2056"/>
                    <a:pt x="4467" y="2048"/>
                    <a:pt x="4454" y="2047"/>
                  </a:cubicBezTo>
                  <a:cubicBezTo>
                    <a:pt x="4442" y="2046"/>
                    <a:pt x="4430" y="2053"/>
                    <a:pt x="4425" y="2065"/>
                  </a:cubicBezTo>
                  <a:cubicBezTo>
                    <a:pt x="4362" y="2202"/>
                    <a:pt x="4263" y="2239"/>
                    <a:pt x="4168" y="2275"/>
                  </a:cubicBezTo>
                  <a:cubicBezTo>
                    <a:pt x="4121" y="2292"/>
                    <a:pt x="4077" y="2309"/>
                    <a:pt x="4040" y="2336"/>
                  </a:cubicBezTo>
                  <a:cubicBezTo>
                    <a:pt x="3998" y="2368"/>
                    <a:pt x="3976" y="2405"/>
                    <a:pt x="3976" y="2446"/>
                  </a:cubicBezTo>
                  <a:lnTo>
                    <a:pt x="3976" y="2448"/>
                  </a:lnTo>
                  <a:cubicBezTo>
                    <a:pt x="3976" y="2505"/>
                    <a:pt x="4015" y="2550"/>
                    <a:pt x="4029" y="2561"/>
                  </a:cubicBezTo>
                  <a:cubicBezTo>
                    <a:pt x="4038" y="2568"/>
                    <a:pt x="4053" y="2589"/>
                    <a:pt x="4053" y="2621"/>
                  </a:cubicBezTo>
                  <a:cubicBezTo>
                    <a:pt x="4053" y="2632"/>
                    <a:pt x="4052" y="2643"/>
                    <a:pt x="4048" y="2655"/>
                  </a:cubicBezTo>
                  <a:cubicBezTo>
                    <a:pt x="4040" y="2683"/>
                    <a:pt x="3967" y="2701"/>
                    <a:pt x="3895" y="2704"/>
                  </a:cubicBezTo>
                  <a:cubicBezTo>
                    <a:pt x="3899" y="2690"/>
                    <a:pt x="3900" y="2676"/>
                    <a:pt x="3900" y="2665"/>
                  </a:cubicBezTo>
                  <a:cubicBezTo>
                    <a:pt x="3900" y="2656"/>
                    <a:pt x="3899" y="2648"/>
                    <a:pt x="3898" y="2639"/>
                  </a:cubicBezTo>
                  <a:cubicBezTo>
                    <a:pt x="3896" y="2629"/>
                    <a:pt x="3889" y="2620"/>
                    <a:pt x="3880" y="2616"/>
                  </a:cubicBezTo>
                  <a:cubicBezTo>
                    <a:pt x="3870" y="2611"/>
                    <a:pt x="3859" y="2612"/>
                    <a:pt x="3850" y="2618"/>
                  </a:cubicBezTo>
                  <a:cubicBezTo>
                    <a:pt x="3814" y="2643"/>
                    <a:pt x="3779" y="2652"/>
                    <a:pt x="3747" y="2644"/>
                  </a:cubicBezTo>
                  <a:cubicBezTo>
                    <a:pt x="3717" y="2637"/>
                    <a:pt x="3694" y="2618"/>
                    <a:pt x="3676" y="2600"/>
                  </a:cubicBezTo>
                  <a:cubicBezTo>
                    <a:pt x="3720" y="2584"/>
                    <a:pt x="3752" y="2559"/>
                    <a:pt x="3768" y="2543"/>
                  </a:cubicBezTo>
                  <a:cubicBezTo>
                    <a:pt x="3778" y="2534"/>
                    <a:pt x="3781" y="2520"/>
                    <a:pt x="3775" y="2508"/>
                  </a:cubicBezTo>
                  <a:cubicBezTo>
                    <a:pt x="3770" y="2496"/>
                    <a:pt x="3758" y="2489"/>
                    <a:pt x="3745" y="2490"/>
                  </a:cubicBezTo>
                  <a:cubicBezTo>
                    <a:pt x="3701" y="2493"/>
                    <a:pt x="3663" y="2481"/>
                    <a:pt x="3631" y="2455"/>
                  </a:cubicBezTo>
                  <a:cubicBezTo>
                    <a:pt x="3572" y="2408"/>
                    <a:pt x="3542" y="2323"/>
                    <a:pt x="3528" y="2261"/>
                  </a:cubicBezTo>
                  <a:cubicBezTo>
                    <a:pt x="3527" y="2257"/>
                    <a:pt x="3525" y="2253"/>
                    <a:pt x="3522" y="2249"/>
                  </a:cubicBezTo>
                  <a:cubicBezTo>
                    <a:pt x="3522" y="2248"/>
                    <a:pt x="3522" y="2248"/>
                    <a:pt x="3523" y="2247"/>
                  </a:cubicBezTo>
                  <a:lnTo>
                    <a:pt x="3528" y="2221"/>
                  </a:lnTo>
                  <a:cubicBezTo>
                    <a:pt x="3540" y="2172"/>
                    <a:pt x="3558" y="2125"/>
                    <a:pt x="3582" y="2081"/>
                  </a:cubicBezTo>
                  <a:cubicBezTo>
                    <a:pt x="3594" y="2085"/>
                    <a:pt x="3606" y="2083"/>
                    <a:pt x="3615" y="2074"/>
                  </a:cubicBezTo>
                  <a:cubicBezTo>
                    <a:pt x="3653" y="2038"/>
                    <a:pt x="3689" y="2003"/>
                    <a:pt x="3727" y="1968"/>
                  </a:cubicBezTo>
                  <a:cubicBezTo>
                    <a:pt x="3727" y="1968"/>
                    <a:pt x="3735" y="1960"/>
                    <a:pt x="3739" y="1956"/>
                  </a:cubicBezTo>
                  <a:cubicBezTo>
                    <a:pt x="3743" y="1957"/>
                    <a:pt x="3746" y="1956"/>
                    <a:pt x="3750" y="1955"/>
                  </a:cubicBezTo>
                  <a:cubicBezTo>
                    <a:pt x="3789" y="1943"/>
                    <a:pt x="3822" y="1928"/>
                    <a:pt x="3826" y="1926"/>
                  </a:cubicBezTo>
                  <a:cubicBezTo>
                    <a:pt x="3828" y="1925"/>
                    <a:pt x="3831" y="1923"/>
                    <a:pt x="3834" y="1921"/>
                  </a:cubicBezTo>
                  <a:lnTo>
                    <a:pt x="3844" y="1912"/>
                  </a:lnTo>
                  <a:cubicBezTo>
                    <a:pt x="3846" y="1912"/>
                    <a:pt x="3848" y="1912"/>
                    <a:pt x="3850" y="1912"/>
                  </a:cubicBezTo>
                  <a:cubicBezTo>
                    <a:pt x="3921" y="1905"/>
                    <a:pt x="3979" y="1922"/>
                    <a:pt x="4024" y="1960"/>
                  </a:cubicBezTo>
                  <a:cubicBezTo>
                    <a:pt x="4061" y="1992"/>
                    <a:pt x="4079" y="2031"/>
                    <a:pt x="4085" y="2047"/>
                  </a:cubicBezTo>
                  <a:cubicBezTo>
                    <a:pt x="4089" y="2058"/>
                    <a:pt x="4100" y="2066"/>
                    <a:pt x="4113" y="2066"/>
                  </a:cubicBezTo>
                  <a:cubicBezTo>
                    <a:pt x="4125" y="2066"/>
                    <a:pt x="4137" y="2059"/>
                    <a:pt x="4142" y="2048"/>
                  </a:cubicBezTo>
                  <a:cubicBezTo>
                    <a:pt x="4149" y="2030"/>
                    <a:pt x="4158" y="2003"/>
                    <a:pt x="4158" y="1972"/>
                  </a:cubicBezTo>
                  <a:cubicBezTo>
                    <a:pt x="4158" y="1956"/>
                    <a:pt x="4156" y="1941"/>
                    <a:pt x="4151" y="1927"/>
                  </a:cubicBezTo>
                  <a:cubicBezTo>
                    <a:pt x="4192" y="1943"/>
                    <a:pt x="4240" y="1957"/>
                    <a:pt x="4304" y="1964"/>
                  </a:cubicBezTo>
                  <a:cubicBezTo>
                    <a:pt x="4458" y="1978"/>
                    <a:pt x="4549" y="1867"/>
                    <a:pt x="4580" y="1819"/>
                  </a:cubicBezTo>
                  <a:cubicBezTo>
                    <a:pt x="4588" y="1806"/>
                    <a:pt x="4586" y="1790"/>
                    <a:pt x="4575" y="1780"/>
                  </a:cubicBezTo>
                  <a:cubicBezTo>
                    <a:pt x="4564" y="1769"/>
                    <a:pt x="4548" y="1769"/>
                    <a:pt x="4536" y="1778"/>
                  </a:cubicBezTo>
                  <a:cubicBezTo>
                    <a:pt x="4426" y="1861"/>
                    <a:pt x="4286" y="1803"/>
                    <a:pt x="4226" y="1778"/>
                  </a:cubicBezTo>
                  <a:cubicBezTo>
                    <a:pt x="4196" y="1766"/>
                    <a:pt x="4147" y="1758"/>
                    <a:pt x="4096" y="1754"/>
                  </a:cubicBezTo>
                  <a:cubicBezTo>
                    <a:pt x="4181" y="1727"/>
                    <a:pt x="4228" y="1744"/>
                    <a:pt x="4230" y="1745"/>
                  </a:cubicBezTo>
                  <a:cubicBezTo>
                    <a:pt x="4238" y="1748"/>
                    <a:pt x="4247" y="1747"/>
                    <a:pt x="4254" y="1744"/>
                  </a:cubicBezTo>
                  <a:cubicBezTo>
                    <a:pt x="4288" y="1728"/>
                    <a:pt x="4319" y="1725"/>
                    <a:pt x="4346" y="1734"/>
                  </a:cubicBezTo>
                  <a:cubicBezTo>
                    <a:pt x="4380" y="1746"/>
                    <a:pt x="4400" y="1774"/>
                    <a:pt x="4409" y="1789"/>
                  </a:cubicBezTo>
                  <a:cubicBezTo>
                    <a:pt x="4416" y="1800"/>
                    <a:pt x="4428" y="1805"/>
                    <a:pt x="4440" y="1803"/>
                  </a:cubicBezTo>
                  <a:cubicBezTo>
                    <a:pt x="4452" y="1802"/>
                    <a:pt x="4462" y="1793"/>
                    <a:pt x="4465" y="1781"/>
                  </a:cubicBezTo>
                  <a:cubicBezTo>
                    <a:pt x="4471" y="1759"/>
                    <a:pt x="4474" y="1736"/>
                    <a:pt x="4474" y="1714"/>
                  </a:cubicBezTo>
                  <a:cubicBezTo>
                    <a:pt x="4474" y="1636"/>
                    <a:pt x="4443" y="1538"/>
                    <a:pt x="4375" y="1507"/>
                  </a:cubicBezTo>
                  <a:cubicBezTo>
                    <a:pt x="4338" y="1489"/>
                    <a:pt x="4295" y="1484"/>
                    <a:pt x="4260" y="1483"/>
                  </a:cubicBezTo>
                  <a:cubicBezTo>
                    <a:pt x="4258" y="1478"/>
                    <a:pt x="4254" y="1473"/>
                    <a:pt x="4251" y="1469"/>
                  </a:cubicBezTo>
                  <a:cubicBezTo>
                    <a:pt x="4376" y="1445"/>
                    <a:pt x="4430" y="1401"/>
                    <a:pt x="4475" y="1364"/>
                  </a:cubicBezTo>
                  <a:cubicBezTo>
                    <a:pt x="4487" y="1354"/>
                    <a:pt x="4499" y="1344"/>
                    <a:pt x="4511" y="1336"/>
                  </a:cubicBezTo>
                  <a:cubicBezTo>
                    <a:pt x="4536" y="1320"/>
                    <a:pt x="4553" y="1290"/>
                    <a:pt x="4561" y="1249"/>
                  </a:cubicBezTo>
                  <a:cubicBezTo>
                    <a:pt x="4564" y="1232"/>
                    <a:pt x="4566" y="1213"/>
                    <a:pt x="4566" y="1192"/>
                  </a:cubicBezTo>
                  <a:cubicBezTo>
                    <a:pt x="4566" y="1098"/>
                    <a:pt x="4532" y="979"/>
                    <a:pt x="4502" y="939"/>
                  </a:cubicBezTo>
                  <a:cubicBezTo>
                    <a:pt x="4485" y="915"/>
                    <a:pt x="4479" y="888"/>
                    <a:pt x="4477" y="868"/>
                  </a:cubicBezTo>
                  <a:cubicBezTo>
                    <a:pt x="4509" y="880"/>
                    <a:pt x="4560" y="899"/>
                    <a:pt x="4614" y="923"/>
                  </a:cubicBezTo>
                  <a:cubicBezTo>
                    <a:pt x="4616" y="923"/>
                    <a:pt x="4618" y="924"/>
                    <a:pt x="4620" y="925"/>
                  </a:cubicBezTo>
                  <a:cubicBezTo>
                    <a:pt x="4625" y="925"/>
                    <a:pt x="4630" y="926"/>
                    <a:pt x="4635" y="927"/>
                  </a:cubicBezTo>
                  <a:cubicBezTo>
                    <a:pt x="4638" y="932"/>
                    <a:pt x="4643" y="935"/>
                    <a:pt x="4648" y="938"/>
                  </a:cubicBezTo>
                  <a:cubicBezTo>
                    <a:pt x="4693" y="958"/>
                    <a:pt x="4731" y="976"/>
                    <a:pt x="4761" y="993"/>
                  </a:cubicBezTo>
                  <a:cubicBezTo>
                    <a:pt x="4784" y="1006"/>
                    <a:pt x="4797" y="1018"/>
                    <a:pt x="4799" y="1029"/>
                  </a:cubicBezTo>
                  <a:cubicBezTo>
                    <a:pt x="4800" y="1030"/>
                    <a:pt x="4800" y="1031"/>
                    <a:pt x="4800" y="1033"/>
                  </a:cubicBezTo>
                  <a:cubicBezTo>
                    <a:pt x="4800" y="1053"/>
                    <a:pt x="4773" y="1085"/>
                    <a:pt x="4743" y="1122"/>
                  </a:cubicBezTo>
                  <a:cubicBezTo>
                    <a:pt x="4713" y="1158"/>
                    <a:pt x="4680" y="1198"/>
                    <a:pt x="4651" y="1250"/>
                  </a:cubicBezTo>
                  <a:cubicBezTo>
                    <a:pt x="4633" y="1280"/>
                    <a:pt x="4625" y="1310"/>
                    <a:pt x="4625" y="1340"/>
                  </a:cubicBezTo>
                  <a:cubicBezTo>
                    <a:pt x="4625" y="1432"/>
                    <a:pt x="4706" y="1498"/>
                    <a:pt x="4754" y="1537"/>
                  </a:cubicBezTo>
                  <a:cubicBezTo>
                    <a:pt x="4766" y="1546"/>
                    <a:pt x="4780" y="1557"/>
                    <a:pt x="4784" y="1562"/>
                  </a:cubicBezTo>
                  <a:cubicBezTo>
                    <a:pt x="4785" y="1565"/>
                    <a:pt x="4787" y="1573"/>
                    <a:pt x="4787" y="1588"/>
                  </a:cubicBezTo>
                  <a:cubicBezTo>
                    <a:pt x="4787" y="1613"/>
                    <a:pt x="4782" y="1640"/>
                    <a:pt x="4780" y="1651"/>
                  </a:cubicBezTo>
                  <a:cubicBezTo>
                    <a:pt x="4780" y="1653"/>
                    <a:pt x="4779" y="1655"/>
                    <a:pt x="4779" y="1657"/>
                  </a:cubicBezTo>
                  <a:cubicBezTo>
                    <a:pt x="4779" y="1664"/>
                    <a:pt x="4782" y="1671"/>
                    <a:pt x="4787" y="1677"/>
                  </a:cubicBezTo>
                  <a:cubicBezTo>
                    <a:pt x="4794" y="1684"/>
                    <a:pt x="4803" y="1688"/>
                    <a:pt x="4813" y="1687"/>
                  </a:cubicBezTo>
                  <a:cubicBezTo>
                    <a:pt x="4818" y="1687"/>
                    <a:pt x="4823" y="1686"/>
                    <a:pt x="4828" y="1685"/>
                  </a:cubicBezTo>
                  <a:cubicBezTo>
                    <a:pt x="4735" y="1880"/>
                    <a:pt x="4564" y="2030"/>
                    <a:pt x="4489" y="2089"/>
                  </a:cubicBezTo>
                  <a:close/>
                  <a:moveTo>
                    <a:pt x="3737" y="5367"/>
                  </a:moveTo>
                  <a:cubicBezTo>
                    <a:pt x="3737" y="5367"/>
                    <a:pt x="3737" y="5369"/>
                    <a:pt x="3737" y="5369"/>
                  </a:cubicBezTo>
                  <a:cubicBezTo>
                    <a:pt x="3737" y="5386"/>
                    <a:pt x="3732" y="5402"/>
                    <a:pt x="3720" y="5416"/>
                  </a:cubicBezTo>
                  <a:cubicBezTo>
                    <a:pt x="3649" y="5280"/>
                    <a:pt x="3528" y="5165"/>
                    <a:pt x="3444" y="5096"/>
                  </a:cubicBezTo>
                  <a:cubicBezTo>
                    <a:pt x="3549" y="5116"/>
                    <a:pt x="3626" y="5151"/>
                    <a:pt x="3674" y="5200"/>
                  </a:cubicBezTo>
                  <a:cubicBezTo>
                    <a:pt x="3727" y="5256"/>
                    <a:pt x="3736" y="5322"/>
                    <a:pt x="3737" y="5367"/>
                  </a:cubicBezTo>
                  <a:close/>
                  <a:moveTo>
                    <a:pt x="3778" y="5684"/>
                  </a:moveTo>
                  <a:cubicBezTo>
                    <a:pt x="3780" y="5669"/>
                    <a:pt x="3781" y="5655"/>
                    <a:pt x="3781" y="5640"/>
                  </a:cubicBezTo>
                  <a:cubicBezTo>
                    <a:pt x="3816" y="5637"/>
                    <a:pt x="3847" y="5626"/>
                    <a:pt x="3870" y="5614"/>
                  </a:cubicBezTo>
                  <a:cubicBezTo>
                    <a:pt x="3865" y="5737"/>
                    <a:pt x="3823" y="5760"/>
                    <a:pt x="3764" y="5770"/>
                  </a:cubicBezTo>
                  <a:cubicBezTo>
                    <a:pt x="3770" y="5742"/>
                    <a:pt x="3775" y="5713"/>
                    <a:pt x="3778" y="5684"/>
                  </a:cubicBezTo>
                  <a:close/>
                  <a:moveTo>
                    <a:pt x="3321" y="1403"/>
                  </a:moveTo>
                  <a:cubicBezTo>
                    <a:pt x="3308" y="1400"/>
                    <a:pt x="3294" y="1405"/>
                    <a:pt x="3286" y="1416"/>
                  </a:cubicBezTo>
                  <a:cubicBezTo>
                    <a:pt x="3279" y="1427"/>
                    <a:pt x="3280" y="1442"/>
                    <a:pt x="3289" y="1453"/>
                  </a:cubicBezTo>
                  <a:cubicBezTo>
                    <a:pt x="3302" y="1469"/>
                    <a:pt x="3336" y="1505"/>
                    <a:pt x="3393" y="1533"/>
                  </a:cubicBezTo>
                  <a:cubicBezTo>
                    <a:pt x="3382" y="1532"/>
                    <a:pt x="3372" y="1531"/>
                    <a:pt x="3366" y="1531"/>
                  </a:cubicBezTo>
                  <a:cubicBezTo>
                    <a:pt x="3352" y="1529"/>
                    <a:pt x="3339" y="1537"/>
                    <a:pt x="3334" y="1550"/>
                  </a:cubicBezTo>
                  <a:cubicBezTo>
                    <a:pt x="3329" y="1562"/>
                    <a:pt x="3333" y="1577"/>
                    <a:pt x="3343" y="1585"/>
                  </a:cubicBezTo>
                  <a:cubicBezTo>
                    <a:pt x="3360" y="1599"/>
                    <a:pt x="3379" y="1611"/>
                    <a:pt x="3399" y="1622"/>
                  </a:cubicBezTo>
                  <a:cubicBezTo>
                    <a:pt x="3342" y="1662"/>
                    <a:pt x="3243" y="1717"/>
                    <a:pt x="3137" y="1718"/>
                  </a:cubicBezTo>
                  <a:cubicBezTo>
                    <a:pt x="3125" y="1718"/>
                    <a:pt x="3114" y="1726"/>
                    <a:pt x="3109" y="1738"/>
                  </a:cubicBezTo>
                  <a:cubicBezTo>
                    <a:pt x="3104" y="1749"/>
                    <a:pt x="3107" y="1763"/>
                    <a:pt x="3116" y="1771"/>
                  </a:cubicBezTo>
                  <a:cubicBezTo>
                    <a:pt x="3128" y="1783"/>
                    <a:pt x="3151" y="1802"/>
                    <a:pt x="3185" y="1818"/>
                  </a:cubicBezTo>
                  <a:cubicBezTo>
                    <a:pt x="3148" y="1861"/>
                    <a:pt x="3094" y="1934"/>
                    <a:pt x="3075" y="2017"/>
                  </a:cubicBezTo>
                  <a:cubicBezTo>
                    <a:pt x="3074" y="2022"/>
                    <a:pt x="3074" y="2027"/>
                    <a:pt x="3075" y="2032"/>
                  </a:cubicBezTo>
                  <a:cubicBezTo>
                    <a:pt x="3012" y="2111"/>
                    <a:pt x="2994" y="2202"/>
                    <a:pt x="2991" y="2264"/>
                  </a:cubicBezTo>
                  <a:cubicBezTo>
                    <a:pt x="2987" y="2202"/>
                    <a:pt x="2968" y="2114"/>
                    <a:pt x="2907" y="2037"/>
                  </a:cubicBezTo>
                  <a:cubicBezTo>
                    <a:pt x="2908" y="2032"/>
                    <a:pt x="2908" y="2026"/>
                    <a:pt x="2907" y="2021"/>
                  </a:cubicBezTo>
                  <a:cubicBezTo>
                    <a:pt x="2888" y="1938"/>
                    <a:pt x="2834" y="1865"/>
                    <a:pt x="2796" y="1822"/>
                  </a:cubicBezTo>
                  <a:cubicBezTo>
                    <a:pt x="2830" y="1806"/>
                    <a:pt x="2853" y="1787"/>
                    <a:pt x="2865" y="1775"/>
                  </a:cubicBezTo>
                  <a:cubicBezTo>
                    <a:pt x="2874" y="1767"/>
                    <a:pt x="2877" y="1754"/>
                    <a:pt x="2873" y="1742"/>
                  </a:cubicBezTo>
                  <a:cubicBezTo>
                    <a:pt x="2868" y="1730"/>
                    <a:pt x="2857" y="1722"/>
                    <a:pt x="2844" y="1722"/>
                  </a:cubicBezTo>
                  <a:cubicBezTo>
                    <a:pt x="2738" y="1721"/>
                    <a:pt x="2640" y="1666"/>
                    <a:pt x="2583" y="1626"/>
                  </a:cubicBezTo>
                  <a:cubicBezTo>
                    <a:pt x="2603" y="1616"/>
                    <a:pt x="2621" y="1603"/>
                    <a:pt x="2639" y="1589"/>
                  </a:cubicBezTo>
                  <a:cubicBezTo>
                    <a:pt x="2649" y="1581"/>
                    <a:pt x="2653" y="1566"/>
                    <a:pt x="2648" y="1554"/>
                  </a:cubicBezTo>
                  <a:cubicBezTo>
                    <a:pt x="2643" y="1541"/>
                    <a:pt x="2630" y="1533"/>
                    <a:pt x="2616" y="1535"/>
                  </a:cubicBezTo>
                  <a:cubicBezTo>
                    <a:pt x="2609" y="1535"/>
                    <a:pt x="2600" y="1536"/>
                    <a:pt x="2589" y="1537"/>
                  </a:cubicBezTo>
                  <a:cubicBezTo>
                    <a:pt x="2645" y="1509"/>
                    <a:pt x="2679" y="1473"/>
                    <a:pt x="2693" y="1457"/>
                  </a:cubicBezTo>
                  <a:cubicBezTo>
                    <a:pt x="2702" y="1446"/>
                    <a:pt x="2703" y="1432"/>
                    <a:pt x="2695" y="1420"/>
                  </a:cubicBezTo>
                  <a:cubicBezTo>
                    <a:pt x="2688" y="1409"/>
                    <a:pt x="2674" y="1404"/>
                    <a:pt x="2661" y="1408"/>
                  </a:cubicBezTo>
                  <a:cubicBezTo>
                    <a:pt x="2613" y="1421"/>
                    <a:pt x="2556" y="1423"/>
                    <a:pt x="2492" y="1419"/>
                  </a:cubicBezTo>
                  <a:cubicBezTo>
                    <a:pt x="2750" y="1353"/>
                    <a:pt x="2885" y="1254"/>
                    <a:pt x="2950" y="1190"/>
                  </a:cubicBezTo>
                  <a:cubicBezTo>
                    <a:pt x="2951" y="1188"/>
                    <a:pt x="2953" y="1187"/>
                    <a:pt x="2954" y="1185"/>
                  </a:cubicBezTo>
                  <a:cubicBezTo>
                    <a:pt x="2979" y="1184"/>
                    <a:pt x="3005" y="1184"/>
                    <a:pt x="3030" y="1184"/>
                  </a:cubicBezTo>
                  <a:cubicBezTo>
                    <a:pt x="3031" y="1185"/>
                    <a:pt x="3032" y="1185"/>
                    <a:pt x="3032" y="1186"/>
                  </a:cubicBezTo>
                  <a:cubicBezTo>
                    <a:pt x="3097" y="1250"/>
                    <a:pt x="3232" y="1349"/>
                    <a:pt x="3490" y="1415"/>
                  </a:cubicBezTo>
                  <a:cubicBezTo>
                    <a:pt x="3426" y="1419"/>
                    <a:pt x="3368" y="1417"/>
                    <a:pt x="3321" y="1403"/>
                  </a:cubicBezTo>
                  <a:close/>
                  <a:moveTo>
                    <a:pt x="3313" y="5908"/>
                  </a:moveTo>
                  <a:cubicBezTo>
                    <a:pt x="3312" y="5909"/>
                    <a:pt x="3311" y="5909"/>
                    <a:pt x="3310" y="5910"/>
                  </a:cubicBezTo>
                  <a:cubicBezTo>
                    <a:pt x="3328" y="5845"/>
                    <a:pt x="3337" y="5774"/>
                    <a:pt x="3337" y="5700"/>
                  </a:cubicBezTo>
                  <a:cubicBezTo>
                    <a:pt x="3337" y="5662"/>
                    <a:pt x="3335" y="5623"/>
                    <a:pt x="3330" y="5584"/>
                  </a:cubicBezTo>
                  <a:cubicBezTo>
                    <a:pt x="3312" y="5425"/>
                    <a:pt x="3261" y="5283"/>
                    <a:pt x="3228" y="5205"/>
                  </a:cubicBezTo>
                  <a:cubicBezTo>
                    <a:pt x="3232" y="5204"/>
                    <a:pt x="3235" y="5202"/>
                    <a:pt x="3238" y="5200"/>
                  </a:cubicBezTo>
                  <a:cubicBezTo>
                    <a:pt x="3292" y="5282"/>
                    <a:pt x="3372" y="5441"/>
                    <a:pt x="3382" y="5674"/>
                  </a:cubicBezTo>
                  <a:lnTo>
                    <a:pt x="3383" y="5703"/>
                  </a:lnTo>
                  <a:cubicBezTo>
                    <a:pt x="3383" y="5803"/>
                    <a:pt x="3359" y="5872"/>
                    <a:pt x="3313" y="5908"/>
                  </a:cubicBezTo>
                  <a:close/>
                  <a:moveTo>
                    <a:pt x="2992" y="2340"/>
                  </a:moveTo>
                  <a:cubicBezTo>
                    <a:pt x="2991" y="2340"/>
                    <a:pt x="2990" y="2340"/>
                    <a:pt x="2990" y="2340"/>
                  </a:cubicBezTo>
                  <a:cubicBezTo>
                    <a:pt x="2990" y="2335"/>
                    <a:pt x="2991" y="2330"/>
                    <a:pt x="2991" y="2323"/>
                  </a:cubicBezTo>
                  <a:cubicBezTo>
                    <a:pt x="2991" y="2329"/>
                    <a:pt x="2992" y="2335"/>
                    <a:pt x="2993" y="2340"/>
                  </a:cubicBezTo>
                  <a:lnTo>
                    <a:pt x="2992" y="2340"/>
                  </a:lnTo>
                  <a:close/>
                  <a:moveTo>
                    <a:pt x="2654" y="5584"/>
                  </a:moveTo>
                  <a:cubicBezTo>
                    <a:pt x="2650" y="5623"/>
                    <a:pt x="2648" y="5662"/>
                    <a:pt x="2648" y="5700"/>
                  </a:cubicBezTo>
                  <a:cubicBezTo>
                    <a:pt x="2648" y="5774"/>
                    <a:pt x="2657" y="5845"/>
                    <a:pt x="2675" y="5910"/>
                  </a:cubicBezTo>
                  <a:cubicBezTo>
                    <a:pt x="2674" y="5909"/>
                    <a:pt x="2673" y="5909"/>
                    <a:pt x="2672" y="5908"/>
                  </a:cubicBezTo>
                  <a:cubicBezTo>
                    <a:pt x="2625" y="5872"/>
                    <a:pt x="2602" y="5803"/>
                    <a:pt x="2602" y="5703"/>
                  </a:cubicBezTo>
                  <a:lnTo>
                    <a:pt x="2603" y="5674"/>
                  </a:lnTo>
                  <a:cubicBezTo>
                    <a:pt x="2612" y="5441"/>
                    <a:pt x="2693" y="5282"/>
                    <a:pt x="2746" y="5200"/>
                  </a:cubicBezTo>
                  <a:cubicBezTo>
                    <a:pt x="2750" y="5202"/>
                    <a:pt x="2753" y="5204"/>
                    <a:pt x="2756" y="5205"/>
                  </a:cubicBezTo>
                  <a:cubicBezTo>
                    <a:pt x="2724" y="5283"/>
                    <a:pt x="2673" y="5425"/>
                    <a:pt x="2654" y="5584"/>
                  </a:cubicBezTo>
                  <a:close/>
                  <a:moveTo>
                    <a:pt x="2264" y="5416"/>
                  </a:moveTo>
                  <a:cubicBezTo>
                    <a:pt x="2253" y="5402"/>
                    <a:pt x="2247" y="5386"/>
                    <a:pt x="2247" y="5369"/>
                  </a:cubicBezTo>
                  <a:lnTo>
                    <a:pt x="2247" y="5367"/>
                  </a:lnTo>
                  <a:cubicBezTo>
                    <a:pt x="2249" y="5322"/>
                    <a:pt x="2257" y="5256"/>
                    <a:pt x="2311" y="5200"/>
                  </a:cubicBezTo>
                  <a:cubicBezTo>
                    <a:pt x="2358" y="5151"/>
                    <a:pt x="2436" y="5116"/>
                    <a:pt x="2541" y="5096"/>
                  </a:cubicBezTo>
                  <a:cubicBezTo>
                    <a:pt x="2456" y="5165"/>
                    <a:pt x="2336" y="5280"/>
                    <a:pt x="2264" y="5416"/>
                  </a:cubicBezTo>
                  <a:close/>
                  <a:moveTo>
                    <a:pt x="2114" y="5614"/>
                  </a:moveTo>
                  <a:cubicBezTo>
                    <a:pt x="2138" y="5626"/>
                    <a:pt x="2169" y="5638"/>
                    <a:pt x="2204" y="5640"/>
                  </a:cubicBezTo>
                  <a:cubicBezTo>
                    <a:pt x="2204" y="5655"/>
                    <a:pt x="2205" y="5669"/>
                    <a:pt x="2206" y="5684"/>
                  </a:cubicBezTo>
                  <a:cubicBezTo>
                    <a:pt x="2210" y="5713"/>
                    <a:pt x="2215" y="5742"/>
                    <a:pt x="2221" y="5770"/>
                  </a:cubicBezTo>
                  <a:cubicBezTo>
                    <a:pt x="2161" y="5760"/>
                    <a:pt x="2120" y="5737"/>
                    <a:pt x="2114" y="5614"/>
                  </a:cubicBezTo>
                  <a:close/>
                  <a:moveTo>
                    <a:pt x="2235" y="2648"/>
                  </a:moveTo>
                  <a:cubicBezTo>
                    <a:pt x="2203" y="2656"/>
                    <a:pt x="2168" y="2647"/>
                    <a:pt x="2132" y="2622"/>
                  </a:cubicBezTo>
                  <a:cubicBezTo>
                    <a:pt x="2123" y="2616"/>
                    <a:pt x="2112" y="2615"/>
                    <a:pt x="2102" y="2620"/>
                  </a:cubicBezTo>
                  <a:cubicBezTo>
                    <a:pt x="2092" y="2624"/>
                    <a:pt x="2086" y="2633"/>
                    <a:pt x="2084" y="2643"/>
                  </a:cubicBezTo>
                  <a:cubicBezTo>
                    <a:pt x="2083" y="2652"/>
                    <a:pt x="2082" y="2660"/>
                    <a:pt x="2082" y="2669"/>
                  </a:cubicBezTo>
                  <a:cubicBezTo>
                    <a:pt x="2082" y="2680"/>
                    <a:pt x="2083" y="2694"/>
                    <a:pt x="2087" y="2708"/>
                  </a:cubicBezTo>
                  <a:cubicBezTo>
                    <a:pt x="2015" y="2705"/>
                    <a:pt x="1941" y="2687"/>
                    <a:pt x="1933" y="2659"/>
                  </a:cubicBezTo>
                  <a:cubicBezTo>
                    <a:pt x="1930" y="2647"/>
                    <a:pt x="1928" y="2636"/>
                    <a:pt x="1928" y="2625"/>
                  </a:cubicBezTo>
                  <a:cubicBezTo>
                    <a:pt x="1928" y="2593"/>
                    <a:pt x="1943" y="2572"/>
                    <a:pt x="1952" y="2565"/>
                  </a:cubicBezTo>
                  <a:cubicBezTo>
                    <a:pt x="1966" y="2554"/>
                    <a:pt x="2006" y="2509"/>
                    <a:pt x="2006" y="2453"/>
                  </a:cubicBezTo>
                  <a:lnTo>
                    <a:pt x="2006" y="2450"/>
                  </a:lnTo>
                  <a:cubicBezTo>
                    <a:pt x="2005" y="2409"/>
                    <a:pt x="1984" y="2372"/>
                    <a:pt x="1942" y="2340"/>
                  </a:cubicBezTo>
                  <a:cubicBezTo>
                    <a:pt x="1905" y="2313"/>
                    <a:pt x="1861" y="2296"/>
                    <a:pt x="1814" y="2279"/>
                  </a:cubicBezTo>
                  <a:cubicBezTo>
                    <a:pt x="1719" y="2243"/>
                    <a:pt x="1620" y="2206"/>
                    <a:pt x="1557" y="2069"/>
                  </a:cubicBezTo>
                  <a:cubicBezTo>
                    <a:pt x="1551" y="2058"/>
                    <a:pt x="1540" y="2051"/>
                    <a:pt x="1527" y="2051"/>
                  </a:cubicBezTo>
                  <a:cubicBezTo>
                    <a:pt x="1515" y="2052"/>
                    <a:pt x="1504" y="2060"/>
                    <a:pt x="1500" y="2072"/>
                  </a:cubicBezTo>
                  <a:cubicBezTo>
                    <a:pt x="1498" y="2077"/>
                    <a:pt x="1495" y="2085"/>
                    <a:pt x="1493" y="2093"/>
                  </a:cubicBezTo>
                  <a:cubicBezTo>
                    <a:pt x="1418" y="2034"/>
                    <a:pt x="1247" y="1884"/>
                    <a:pt x="1154" y="1690"/>
                  </a:cubicBezTo>
                  <a:cubicBezTo>
                    <a:pt x="1159" y="1690"/>
                    <a:pt x="1164" y="1691"/>
                    <a:pt x="1169" y="1691"/>
                  </a:cubicBezTo>
                  <a:cubicBezTo>
                    <a:pt x="1179" y="1692"/>
                    <a:pt x="1188" y="1688"/>
                    <a:pt x="1194" y="1681"/>
                  </a:cubicBezTo>
                  <a:cubicBezTo>
                    <a:pt x="1200" y="1675"/>
                    <a:pt x="1202" y="1668"/>
                    <a:pt x="1202" y="1661"/>
                  </a:cubicBezTo>
                  <a:cubicBezTo>
                    <a:pt x="1202" y="1659"/>
                    <a:pt x="1202" y="1657"/>
                    <a:pt x="1202" y="1655"/>
                  </a:cubicBezTo>
                  <a:cubicBezTo>
                    <a:pt x="1200" y="1644"/>
                    <a:pt x="1195" y="1617"/>
                    <a:pt x="1195" y="1592"/>
                  </a:cubicBezTo>
                  <a:cubicBezTo>
                    <a:pt x="1195" y="1577"/>
                    <a:pt x="1197" y="1569"/>
                    <a:pt x="1198" y="1566"/>
                  </a:cubicBezTo>
                  <a:cubicBezTo>
                    <a:pt x="1202" y="1561"/>
                    <a:pt x="1216" y="1550"/>
                    <a:pt x="1227" y="1541"/>
                  </a:cubicBezTo>
                  <a:cubicBezTo>
                    <a:pt x="1276" y="1502"/>
                    <a:pt x="1357" y="1436"/>
                    <a:pt x="1357" y="1344"/>
                  </a:cubicBezTo>
                  <a:cubicBezTo>
                    <a:pt x="1357" y="1314"/>
                    <a:pt x="1348" y="1284"/>
                    <a:pt x="1331" y="1254"/>
                  </a:cubicBezTo>
                  <a:cubicBezTo>
                    <a:pt x="1301" y="1202"/>
                    <a:pt x="1268" y="1162"/>
                    <a:pt x="1239" y="1126"/>
                  </a:cubicBezTo>
                  <a:cubicBezTo>
                    <a:pt x="1208" y="1089"/>
                    <a:pt x="1182" y="1057"/>
                    <a:pt x="1182" y="1037"/>
                  </a:cubicBezTo>
                  <a:cubicBezTo>
                    <a:pt x="1182" y="1035"/>
                    <a:pt x="1182" y="1034"/>
                    <a:pt x="1182" y="1033"/>
                  </a:cubicBezTo>
                  <a:cubicBezTo>
                    <a:pt x="1185" y="1022"/>
                    <a:pt x="1197" y="1010"/>
                    <a:pt x="1221" y="997"/>
                  </a:cubicBezTo>
                  <a:cubicBezTo>
                    <a:pt x="1251" y="980"/>
                    <a:pt x="1289" y="962"/>
                    <a:pt x="1334" y="942"/>
                  </a:cubicBezTo>
                  <a:cubicBezTo>
                    <a:pt x="1339" y="939"/>
                    <a:pt x="1343" y="936"/>
                    <a:pt x="1347" y="931"/>
                  </a:cubicBezTo>
                  <a:cubicBezTo>
                    <a:pt x="1352" y="930"/>
                    <a:pt x="1356" y="930"/>
                    <a:pt x="1362" y="929"/>
                  </a:cubicBezTo>
                  <a:cubicBezTo>
                    <a:pt x="1364" y="928"/>
                    <a:pt x="1366" y="928"/>
                    <a:pt x="1368" y="927"/>
                  </a:cubicBezTo>
                  <a:cubicBezTo>
                    <a:pt x="1422" y="904"/>
                    <a:pt x="1473" y="884"/>
                    <a:pt x="1505" y="872"/>
                  </a:cubicBezTo>
                  <a:cubicBezTo>
                    <a:pt x="1503" y="892"/>
                    <a:pt x="1497" y="919"/>
                    <a:pt x="1479" y="943"/>
                  </a:cubicBezTo>
                  <a:cubicBezTo>
                    <a:pt x="1450" y="983"/>
                    <a:pt x="1416" y="1103"/>
                    <a:pt x="1416" y="1196"/>
                  </a:cubicBezTo>
                  <a:cubicBezTo>
                    <a:pt x="1416" y="1217"/>
                    <a:pt x="1417" y="1236"/>
                    <a:pt x="1421" y="1253"/>
                  </a:cubicBezTo>
                  <a:cubicBezTo>
                    <a:pt x="1428" y="1294"/>
                    <a:pt x="1445" y="1324"/>
                    <a:pt x="1471" y="1340"/>
                  </a:cubicBezTo>
                  <a:cubicBezTo>
                    <a:pt x="1483" y="1348"/>
                    <a:pt x="1495" y="1358"/>
                    <a:pt x="1507" y="1368"/>
                  </a:cubicBezTo>
                  <a:cubicBezTo>
                    <a:pt x="1552" y="1405"/>
                    <a:pt x="1606" y="1449"/>
                    <a:pt x="1731" y="1473"/>
                  </a:cubicBezTo>
                  <a:cubicBezTo>
                    <a:pt x="1727" y="1477"/>
                    <a:pt x="1724" y="1482"/>
                    <a:pt x="1721" y="1487"/>
                  </a:cubicBezTo>
                  <a:cubicBezTo>
                    <a:pt x="1687" y="1488"/>
                    <a:pt x="1644" y="1493"/>
                    <a:pt x="1606" y="1511"/>
                  </a:cubicBezTo>
                  <a:cubicBezTo>
                    <a:pt x="1538" y="1542"/>
                    <a:pt x="1507" y="1640"/>
                    <a:pt x="1507" y="1718"/>
                  </a:cubicBezTo>
                  <a:cubicBezTo>
                    <a:pt x="1507" y="1740"/>
                    <a:pt x="1510" y="1763"/>
                    <a:pt x="1516" y="1785"/>
                  </a:cubicBezTo>
                  <a:cubicBezTo>
                    <a:pt x="1519" y="1797"/>
                    <a:pt x="1529" y="1806"/>
                    <a:pt x="1542" y="1808"/>
                  </a:cubicBezTo>
                  <a:cubicBezTo>
                    <a:pt x="1554" y="1809"/>
                    <a:pt x="1566" y="1804"/>
                    <a:pt x="1572" y="1793"/>
                  </a:cubicBezTo>
                  <a:cubicBezTo>
                    <a:pt x="1582" y="1778"/>
                    <a:pt x="1602" y="1750"/>
                    <a:pt x="1635" y="1738"/>
                  </a:cubicBezTo>
                  <a:cubicBezTo>
                    <a:pt x="1662" y="1729"/>
                    <a:pt x="1693" y="1732"/>
                    <a:pt x="1728" y="1748"/>
                  </a:cubicBezTo>
                  <a:cubicBezTo>
                    <a:pt x="1735" y="1751"/>
                    <a:pt x="1744" y="1752"/>
                    <a:pt x="1752" y="1749"/>
                  </a:cubicBezTo>
                  <a:cubicBezTo>
                    <a:pt x="1754" y="1748"/>
                    <a:pt x="1801" y="1731"/>
                    <a:pt x="1886" y="1758"/>
                  </a:cubicBezTo>
                  <a:cubicBezTo>
                    <a:pt x="1835" y="1762"/>
                    <a:pt x="1786" y="1770"/>
                    <a:pt x="1756" y="1782"/>
                  </a:cubicBezTo>
                  <a:cubicBezTo>
                    <a:pt x="1696" y="1807"/>
                    <a:pt x="1556" y="1865"/>
                    <a:pt x="1446" y="1782"/>
                  </a:cubicBezTo>
                  <a:cubicBezTo>
                    <a:pt x="1434" y="1773"/>
                    <a:pt x="1417" y="1773"/>
                    <a:pt x="1406" y="1784"/>
                  </a:cubicBezTo>
                  <a:cubicBezTo>
                    <a:pt x="1395" y="1794"/>
                    <a:pt x="1393" y="1811"/>
                    <a:pt x="1402" y="1823"/>
                  </a:cubicBezTo>
                  <a:cubicBezTo>
                    <a:pt x="1433" y="1871"/>
                    <a:pt x="1523" y="1982"/>
                    <a:pt x="1678" y="1968"/>
                  </a:cubicBezTo>
                  <a:cubicBezTo>
                    <a:pt x="1742" y="1961"/>
                    <a:pt x="1790" y="1947"/>
                    <a:pt x="1831" y="1931"/>
                  </a:cubicBezTo>
                  <a:cubicBezTo>
                    <a:pt x="1826" y="1946"/>
                    <a:pt x="1824" y="1961"/>
                    <a:pt x="1824" y="1976"/>
                  </a:cubicBezTo>
                  <a:cubicBezTo>
                    <a:pt x="1824" y="2007"/>
                    <a:pt x="1833" y="2035"/>
                    <a:pt x="1840" y="2052"/>
                  </a:cubicBezTo>
                  <a:cubicBezTo>
                    <a:pt x="1845" y="2063"/>
                    <a:pt x="1856" y="2071"/>
                    <a:pt x="1869" y="2070"/>
                  </a:cubicBezTo>
                  <a:cubicBezTo>
                    <a:pt x="1881" y="2070"/>
                    <a:pt x="1893" y="2062"/>
                    <a:pt x="1897" y="2051"/>
                  </a:cubicBezTo>
                  <a:cubicBezTo>
                    <a:pt x="1903" y="2035"/>
                    <a:pt x="1921" y="1996"/>
                    <a:pt x="1958" y="1964"/>
                  </a:cubicBezTo>
                  <a:cubicBezTo>
                    <a:pt x="2002" y="1926"/>
                    <a:pt x="2061" y="1910"/>
                    <a:pt x="2132" y="1916"/>
                  </a:cubicBezTo>
                  <a:cubicBezTo>
                    <a:pt x="2134" y="1916"/>
                    <a:pt x="2136" y="1916"/>
                    <a:pt x="2138" y="1916"/>
                  </a:cubicBezTo>
                  <a:lnTo>
                    <a:pt x="2143" y="1920"/>
                  </a:lnTo>
                  <a:cubicBezTo>
                    <a:pt x="2143" y="1920"/>
                    <a:pt x="2148" y="1925"/>
                    <a:pt x="2148" y="1925"/>
                  </a:cubicBezTo>
                  <a:cubicBezTo>
                    <a:pt x="2151" y="1927"/>
                    <a:pt x="2153" y="1929"/>
                    <a:pt x="2156" y="1930"/>
                  </a:cubicBezTo>
                  <a:cubicBezTo>
                    <a:pt x="2158" y="1931"/>
                    <a:pt x="2192" y="1947"/>
                    <a:pt x="2231" y="1959"/>
                  </a:cubicBezTo>
                  <a:cubicBezTo>
                    <a:pt x="2235" y="1960"/>
                    <a:pt x="2239" y="1961"/>
                    <a:pt x="2243" y="1960"/>
                  </a:cubicBezTo>
                  <a:lnTo>
                    <a:pt x="2255" y="1972"/>
                  </a:lnTo>
                  <a:cubicBezTo>
                    <a:pt x="2293" y="2007"/>
                    <a:pt x="2329" y="2042"/>
                    <a:pt x="2367" y="2078"/>
                  </a:cubicBezTo>
                  <a:cubicBezTo>
                    <a:pt x="2375" y="2087"/>
                    <a:pt x="2388" y="2090"/>
                    <a:pt x="2399" y="2085"/>
                  </a:cubicBezTo>
                  <a:cubicBezTo>
                    <a:pt x="2424" y="2129"/>
                    <a:pt x="2442" y="2176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lnTo>
                    <a:pt x="2459" y="2251"/>
                  </a:lnTo>
                  <a:cubicBezTo>
                    <a:pt x="2459" y="2252"/>
                    <a:pt x="2459" y="2252"/>
                    <a:pt x="2460" y="2253"/>
                  </a:cubicBezTo>
                  <a:cubicBezTo>
                    <a:pt x="2457" y="2257"/>
                    <a:pt x="2455" y="2261"/>
                    <a:pt x="2454" y="2265"/>
                  </a:cubicBezTo>
                  <a:cubicBezTo>
                    <a:pt x="2439" y="2328"/>
                    <a:pt x="2410" y="2412"/>
                    <a:pt x="2351" y="2460"/>
                  </a:cubicBezTo>
                  <a:cubicBezTo>
                    <a:pt x="2319" y="2485"/>
                    <a:pt x="2281" y="2497"/>
                    <a:pt x="2237" y="2494"/>
                  </a:cubicBezTo>
                  <a:cubicBezTo>
                    <a:pt x="2224" y="2493"/>
                    <a:pt x="2212" y="2500"/>
                    <a:pt x="2206" y="2512"/>
                  </a:cubicBezTo>
                  <a:cubicBezTo>
                    <a:pt x="2201" y="2524"/>
                    <a:pt x="2204" y="2538"/>
                    <a:pt x="2213" y="2547"/>
                  </a:cubicBezTo>
                  <a:cubicBezTo>
                    <a:pt x="2230" y="2563"/>
                    <a:pt x="2262" y="2588"/>
                    <a:pt x="2305" y="2604"/>
                  </a:cubicBezTo>
                  <a:cubicBezTo>
                    <a:pt x="2288" y="2622"/>
                    <a:pt x="2264" y="2641"/>
                    <a:pt x="2235" y="2648"/>
                  </a:cubicBezTo>
                  <a:close/>
                  <a:moveTo>
                    <a:pt x="1711" y="1072"/>
                  </a:moveTo>
                  <a:cubicBezTo>
                    <a:pt x="1713" y="1070"/>
                    <a:pt x="1714" y="1068"/>
                    <a:pt x="1716" y="1066"/>
                  </a:cubicBezTo>
                  <a:cubicBezTo>
                    <a:pt x="1716" y="1069"/>
                    <a:pt x="1716" y="1071"/>
                    <a:pt x="1716" y="1073"/>
                  </a:cubicBezTo>
                  <a:cubicBezTo>
                    <a:pt x="1716" y="1084"/>
                    <a:pt x="1717" y="1097"/>
                    <a:pt x="1719" y="1111"/>
                  </a:cubicBezTo>
                  <a:cubicBezTo>
                    <a:pt x="1719" y="1113"/>
                    <a:pt x="1719" y="1114"/>
                    <a:pt x="1720" y="1116"/>
                  </a:cubicBezTo>
                  <a:cubicBezTo>
                    <a:pt x="1720" y="1118"/>
                    <a:pt x="1720" y="1120"/>
                    <a:pt x="1720" y="1123"/>
                  </a:cubicBezTo>
                  <a:lnTo>
                    <a:pt x="1724" y="1141"/>
                  </a:lnTo>
                  <a:cubicBezTo>
                    <a:pt x="1724" y="1143"/>
                    <a:pt x="1725" y="1145"/>
                    <a:pt x="1726" y="1147"/>
                  </a:cubicBezTo>
                  <a:cubicBezTo>
                    <a:pt x="1726" y="1149"/>
                    <a:pt x="1726" y="1150"/>
                    <a:pt x="1726" y="1152"/>
                  </a:cubicBezTo>
                  <a:cubicBezTo>
                    <a:pt x="1731" y="1169"/>
                    <a:pt x="1736" y="1186"/>
                    <a:pt x="1742" y="1204"/>
                  </a:cubicBezTo>
                  <a:cubicBezTo>
                    <a:pt x="1743" y="1205"/>
                    <a:pt x="1743" y="1207"/>
                    <a:pt x="1744" y="1208"/>
                  </a:cubicBezTo>
                  <a:cubicBezTo>
                    <a:pt x="1744" y="1209"/>
                    <a:pt x="1745" y="1211"/>
                    <a:pt x="1745" y="1213"/>
                  </a:cubicBezTo>
                  <a:cubicBezTo>
                    <a:pt x="1750" y="1225"/>
                    <a:pt x="1755" y="1239"/>
                    <a:pt x="1761" y="1251"/>
                  </a:cubicBezTo>
                  <a:cubicBezTo>
                    <a:pt x="1762" y="1254"/>
                    <a:pt x="1763" y="1255"/>
                    <a:pt x="1765" y="1257"/>
                  </a:cubicBezTo>
                  <a:cubicBezTo>
                    <a:pt x="1765" y="1259"/>
                    <a:pt x="1766" y="1261"/>
                    <a:pt x="1767" y="1263"/>
                  </a:cubicBezTo>
                  <a:lnTo>
                    <a:pt x="1780" y="1291"/>
                  </a:lnTo>
                  <a:cubicBezTo>
                    <a:pt x="1781" y="1292"/>
                    <a:pt x="1782" y="1294"/>
                    <a:pt x="1782" y="1295"/>
                  </a:cubicBezTo>
                  <a:cubicBezTo>
                    <a:pt x="1783" y="1296"/>
                    <a:pt x="1783" y="1297"/>
                    <a:pt x="1784" y="1299"/>
                  </a:cubicBezTo>
                  <a:cubicBezTo>
                    <a:pt x="1790" y="1310"/>
                    <a:pt x="1798" y="1323"/>
                    <a:pt x="1805" y="1335"/>
                  </a:cubicBezTo>
                  <a:cubicBezTo>
                    <a:pt x="1758" y="1326"/>
                    <a:pt x="1730" y="1318"/>
                    <a:pt x="1723" y="1313"/>
                  </a:cubicBezTo>
                  <a:cubicBezTo>
                    <a:pt x="1709" y="1303"/>
                    <a:pt x="1663" y="1267"/>
                    <a:pt x="1656" y="1211"/>
                  </a:cubicBezTo>
                  <a:cubicBezTo>
                    <a:pt x="1650" y="1167"/>
                    <a:pt x="1669" y="1121"/>
                    <a:pt x="1711" y="1072"/>
                  </a:cubicBezTo>
                  <a:close/>
                  <a:moveTo>
                    <a:pt x="2205" y="920"/>
                  </a:moveTo>
                  <a:cubicBezTo>
                    <a:pt x="2204" y="921"/>
                    <a:pt x="2203" y="922"/>
                    <a:pt x="2201" y="923"/>
                  </a:cubicBezTo>
                  <a:cubicBezTo>
                    <a:pt x="2201" y="923"/>
                    <a:pt x="2201" y="923"/>
                    <a:pt x="2201" y="924"/>
                  </a:cubicBezTo>
                  <a:cubicBezTo>
                    <a:pt x="2202" y="922"/>
                    <a:pt x="2204" y="921"/>
                    <a:pt x="2205" y="920"/>
                  </a:cubicBezTo>
                  <a:close/>
                  <a:moveTo>
                    <a:pt x="2655" y="456"/>
                  </a:moveTo>
                  <a:lnTo>
                    <a:pt x="2654" y="457"/>
                  </a:lnTo>
                  <a:cubicBezTo>
                    <a:pt x="2653" y="457"/>
                    <a:pt x="2652" y="456"/>
                    <a:pt x="2652" y="456"/>
                  </a:cubicBezTo>
                  <a:cubicBezTo>
                    <a:pt x="2653" y="456"/>
                    <a:pt x="2654" y="456"/>
                    <a:pt x="2655" y="456"/>
                  </a:cubicBezTo>
                  <a:close/>
                  <a:moveTo>
                    <a:pt x="3370" y="456"/>
                  </a:moveTo>
                  <a:cubicBezTo>
                    <a:pt x="3371" y="456"/>
                    <a:pt x="3371" y="456"/>
                    <a:pt x="3372" y="456"/>
                  </a:cubicBezTo>
                  <a:cubicBezTo>
                    <a:pt x="3371" y="456"/>
                    <a:pt x="3370" y="457"/>
                    <a:pt x="3370" y="457"/>
                  </a:cubicBezTo>
                  <a:lnTo>
                    <a:pt x="3369" y="455"/>
                  </a:lnTo>
                  <a:cubicBezTo>
                    <a:pt x="3369" y="456"/>
                    <a:pt x="3369" y="456"/>
                    <a:pt x="3370" y="456"/>
                  </a:cubicBezTo>
                  <a:close/>
                  <a:moveTo>
                    <a:pt x="3781" y="919"/>
                  </a:moveTo>
                  <a:cubicBezTo>
                    <a:pt x="3781" y="919"/>
                    <a:pt x="3780" y="919"/>
                    <a:pt x="3780" y="919"/>
                  </a:cubicBezTo>
                  <a:cubicBezTo>
                    <a:pt x="3779" y="918"/>
                    <a:pt x="3778" y="917"/>
                    <a:pt x="3777" y="915"/>
                  </a:cubicBezTo>
                  <a:cubicBezTo>
                    <a:pt x="3778" y="917"/>
                    <a:pt x="3780" y="918"/>
                    <a:pt x="3781" y="919"/>
                  </a:cubicBezTo>
                  <a:close/>
                  <a:moveTo>
                    <a:pt x="4198" y="1295"/>
                  </a:moveTo>
                  <a:cubicBezTo>
                    <a:pt x="4198" y="1293"/>
                    <a:pt x="4199" y="1292"/>
                    <a:pt x="4199" y="1291"/>
                  </a:cubicBezTo>
                  <a:cubicBezTo>
                    <a:pt x="4200" y="1289"/>
                    <a:pt x="4201" y="1288"/>
                    <a:pt x="4201" y="1287"/>
                  </a:cubicBezTo>
                  <a:lnTo>
                    <a:pt x="4215" y="1259"/>
                  </a:lnTo>
                  <a:cubicBezTo>
                    <a:pt x="4216" y="1257"/>
                    <a:pt x="4217" y="1255"/>
                    <a:pt x="4217" y="1253"/>
                  </a:cubicBezTo>
                  <a:cubicBezTo>
                    <a:pt x="4219" y="1251"/>
                    <a:pt x="4220" y="1249"/>
                    <a:pt x="4221" y="1247"/>
                  </a:cubicBezTo>
                  <a:cubicBezTo>
                    <a:pt x="4226" y="1234"/>
                    <a:pt x="4232" y="1221"/>
                    <a:pt x="4236" y="1208"/>
                  </a:cubicBezTo>
                  <a:cubicBezTo>
                    <a:pt x="4237" y="1207"/>
                    <a:pt x="4237" y="1205"/>
                    <a:pt x="4238" y="1204"/>
                  </a:cubicBezTo>
                  <a:cubicBezTo>
                    <a:pt x="4238" y="1203"/>
                    <a:pt x="4239" y="1201"/>
                    <a:pt x="4239" y="1200"/>
                  </a:cubicBezTo>
                  <a:cubicBezTo>
                    <a:pt x="4246" y="1182"/>
                    <a:pt x="4251" y="1165"/>
                    <a:pt x="4255" y="1148"/>
                  </a:cubicBezTo>
                  <a:cubicBezTo>
                    <a:pt x="4256" y="1146"/>
                    <a:pt x="4256" y="1145"/>
                    <a:pt x="4256" y="1143"/>
                  </a:cubicBezTo>
                  <a:cubicBezTo>
                    <a:pt x="4257" y="1141"/>
                    <a:pt x="4258" y="1139"/>
                    <a:pt x="4258" y="1137"/>
                  </a:cubicBezTo>
                  <a:lnTo>
                    <a:pt x="4262" y="1118"/>
                  </a:lnTo>
                  <a:cubicBezTo>
                    <a:pt x="4262" y="1116"/>
                    <a:pt x="4262" y="1114"/>
                    <a:pt x="4262" y="1112"/>
                  </a:cubicBezTo>
                  <a:cubicBezTo>
                    <a:pt x="4263" y="1110"/>
                    <a:pt x="4263" y="1109"/>
                    <a:pt x="4263" y="1107"/>
                  </a:cubicBezTo>
                  <a:cubicBezTo>
                    <a:pt x="4265" y="1092"/>
                    <a:pt x="4266" y="1080"/>
                    <a:pt x="4266" y="1069"/>
                  </a:cubicBezTo>
                  <a:cubicBezTo>
                    <a:pt x="4266" y="1067"/>
                    <a:pt x="4266" y="1065"/>
                    <a:pt x="4266" y="1062"/>
                  </a:cubicBezTo>
                  <a:cubicBezTo>
                    <a:pt x="4268" y="1064"/>
                    <a:pt x="4269" y="1066"/>
                    <a:pt x="4271" y="1068"/>
                  </a:cubicBezTo>
                  <a:cubicBezTo>
                    <a:pt x="4313" y="1117"/>
                    <a:pt x="4331" y="1163"/>
                    <a:pt x="4326" y="1207"/>
                  </a:cubicBezTo>
                  <a:cubicBezTo>
                    <a:pt x="4319" y="1263"/>
                    <a:pt x="4273" y="1299"/>
                    <a:pt x="4259" y="1309"/>
                  </a:cubicBezTo>
                  <a:cubicBezTo>
                    <a:pt x="4252" y="1313"/>
                    <a:pt x="4224" y="1322"/>
                    <a:pt x="4176" y="1331"/>
                  </a:cubicBezTo>
                  <a:cubicBezTo>
                    <a:pt x="4184" y="1319"/>
                    <a:pt x="4192" y="1306"/>
                    <a:pt x="4198" y="1295"/>
                  </a:cubicBezTo>
                  <a:close/>
                  <a:moveTo>
                    <a:pt x="1090" y="1670"/>
                  </a:moveTo>
                  <a:cubicBezTo>
                    <a:pt x="1089" y="1672"/>
                    <a:pt x="1088" y="1674"/>
                    <a:pt x="1087" y="1677"/>
                  </a:cubicBezTo>
                  <a:cubicBezTo>
                    <a:pt x="1045" y="1634"/>
                    <a:pt x="975" y="1559"/>
                    <a:pt x="899" y="1466"/>
                  </a:cubicBezTo>
                  <a:cubicBezTo>
                    <a:pt x="903" y="1467"/>
                    <a:pt x="906" y="1467"/>
                    <a:pt x="909" y="1466"/>
                  </a:cubicBezTo>
                  <a:cubicBezTo>
                    <a:pt x="922" y="1465"/>
                    <a:pt x="933" y="1455"/>
                    <a:pt x="936" y="1442"/>
                  </a:cubicBezTo>
                  <a:cubicBezTo>
                    <a:pt x="937" y="1437"/>
                    <a:pt x="938" y="1433"/>
                    <a:pt x="941" y="1429"/>
                  </a:cubicBezTo>
                  <a:cubicBezTo>
                    <a:pt x="942" y="1429"/>
                    <a:pt x="942" y="1428"/>
                    <a:pt x="943" y="1427"/>
                  </a:cubicBezTo>
                  <a:cubicBezTo>
                    <a:pt x="944" y="1426"/>
                    <a:pt x="945" y="1426"/>
                    <a:pt x="946" y="1425"/>
                  </a:cubicBezTo>
                  <a:cubicBezTo>
                    <a:pt x="957" y="1416"/>
                    <a:pt x="977" y="1413"/>
                    <a:pt x="1003" y="1417"/>
                  </a:cubicBezTo>
                  <a:cubicBezTo>
                    <a:pt x="1035" y="1420"/>
                    <a:pt x="1062" y="1418"/>
                    <a:pt x="1084" y="1412"/>
                  </a:cubicBezTo>
                  <a:cubicBezTo>
                    <a:pt x="1080" y="1418"/>
                    <a:pt x="1077" y="1422"/>
                    <a:pt x="1075" y="1424"/>
                  </a:cubicBezTo>
                  <a:cubicBezTo>
                    <a:pt x="1054" y="1440"/>
                    <a:pt x="1033" y="1502"/>
                    <a:pt x="1033" y="1551"/>
                  </a:cubicBezTo>
                  <a:cubicBezTo>
                    <a:pt x="1033" y="1567"/>
                    <a:pt x="1035" y="1582"/>
                    <a:pt x="1038" y="1596"/>
                  </a:cubicBezTo>
                  <a:cubicBezTo>
                    <a:pt x="1045" y="1620"/>
                    <a:pt x="1060" y="1648"/>
                    <a:pt x="1091" y="1668"/>
                  </a:cubicBezTo>
                  <a:cubicBezTo>
                    <a:pt x="1091" y="1669"/>
                    <a:pt x="1091" y="1669"/>
                    <a:pt x="1090" y="1670"/>
                  </a:cubicBezTo>
                  <a:close/>
                  <a:moveTo>
                    <a:pt x="2576" y="963"/>
                  </a:moveTo>
                  <a:cubicBezTo>
                    <a:pt x="2575" y="962"/>
                    <a:pt x="2575" y="960"/>
                    <a:pt x="2574" y="959"/>
                  </a:cubicBezTo>
                  <a:lnTo>
                    <a:pt x="2577" y="961"/>
                  </a:lnTo>
                  <a:lnTo>
                    <a:pt x="2576" y="963"/>
                  </a:lnTo>
                  <a:close/>
                  <a:moveTo>
                    <a:pt x="3449" y="959"/>
                  </a:moveTo>
                  <a:cubicBezTo>
                    <a:pt x="3449" y="960"/>
                    <a:pt x="3448" y="962"/>
                    <a:pt x="3448" y="963"/>
                  </a:cubicBezTo>
                  <a:lnTo>
                    <a:pt x="3446" y="961"/>
                  </a:lnTo>
                  <a:lnTo>
                    <a:pt x="3449" y="959"/>
                  </a:lnTo>
                  <a:close/>
                  <a:moveTo>
                    <a:pt x="5963" y="2517"/>
                  </a:moveTo>
                  <a:cubicBezTo>
                    <a:pt x="5945" y="2504"/>
                    <a:pt x="5859" y="2451"/>
                    <a:pt x="5705" y="2433"/>
                  </a:cubicBezTo>
                  <a:cubicBezTo>
                    <a:pt x="5822" y="2372"/>
                    <a:pt x="5913" y="2296"/>
                    <a:pt x="5976" y="2207"/>
                  </a:cubicBezTo>
                  <a:cubicBezTo>
                    <a:pt x="5980" y="2202"/>
                    <a:pt x="5982" y="2196"/>
                    <a:pt x="5982" y="2190"/>
                  </a:cubicBezTo>
                  <a:lnTo>
                    <a:pt x="5982" y="2189"/>
                  </a:lnTo>
                  <a:cubicBezTo>
                    <a:pt x="5982" y="2185"/>
                    <a:pt x="5981" y="2181"/>
                    <a:pt x="5980" y="2178"/>
                  </a:cubicBezTo>
                  <a:cubicBezTo>
                    <a:pt x="5976" y="2168"/>
                    <a:pt x="5968" y="2161"/>
                    <a:pt x="5958" y="2159"/>
                  </a:cubicBezTo>
                  <a:cubicBezTo>
                    <a:pt x="5929" y="2153"/>
                    <a:pt x="5806" y="2126"/>
                    <a:pt x="5691" y="2123"/>
                  </a:cubicBezTo>
                  <a:cubicBezTo>
                    <a:pt x="5784" y="2045"/>
                    <a:pt x="5850" y="1958"/>
                    <a:pt x="5888" y="1864"/>
                  </a:cubicBezTo>
                  <a:cubicBezTo>
                    <a:pt x="5891" y="1855"/>
                    <a:pt x="5890" y="1845"/>
                    <a:pt x="5886" y="1837"/>
                  </a:cubicBezTo>
                  <a:cubicBezTo>
                    <a:pt x="5881" y="1829"/>
                    <a:pt x="5873" y="1823"/>
                    <a:pt x="5863" y="1822"/>
                  </a:cubicBezTo>
                  <a:cubicBezTo>
                    <a:pt x="5834" y="1818"/>
                    <a:pt x="5745" y="1808"/>
                    <a:pt x="5641" y="1821"/>
                  </a:cubicBezTo>
                  <a:cubicBezTo>
                    <a:pt x="5732" y="1715"/>
                    <a:pt x="5753" y="1591"/>
                    <a:pt x="5753" y="1499"/>
                  </a:cubicBezTo>
                  <a:cubicBezTo>
                    <a:pt x="5753" y="1428"/>
                    <a:pt x="5740" y="1372"/>
                    <a:pt x="5735" y="1352"/>
                  </a:cubicBezTo>
                  <a:cubicBezTo>
                    <a:pt x="5732" y="1341"/>
                    <a:pt x="5724" y="1333"/>
                    <a:pt x="5713" y="1330"/>
                  </a:cubicBezTo>
                  <a:cubicBezTo>
                    <a:pt x="5702" y="1327"/>
                    <a:pt x="5690" y="1330"/>
                    <a:pt x="5683" y="1338"/>
                  </a:cubicBezTo>
                  <a:cubicBezTo>
                    <a:pt x="5655" y="1368"/>
                    <a:pt x="5554" y="1473"/>
                    <a:pt x="5445" y="1571"/>
                  </a:cubicBezTo>
                  <a:cubicBezTo>
                    <a:pt x="5446" y="1570"/>
                    <a:pt x="5446" y="1569"/>
                    <a:pt x="5447" y="1569"/>
                  </a:cubicBezTo>
                  <a:cubicBezTo>
                    <a:pt x="5518" y="1468"/>
                    <a:pt x="5554" y="1363"/>
                    <a:pt x="5554" y="1256"/>
                  </a:cubicBezTo>
                  <a:cubicBezTo>
                    <a:pt x="5554" y="1084"/>
                    <a:pt x="5460" y="961"/>
                    <a:pt x="5431" y="927"/>
                  </a:cubicBezTo>
                  <a:cubicBezTo>
                    <a:pt x="5424" y="918"/>
                    <a:pt x="5412" y="915"/>
                    <a:pt x="5401" y="917"/>
                  </a:cubicBezTo>
                  <a:cubicBezTo>
                    <a:pt x="5389" y="920"/>
                    <a:pt x="5381" y="929"/>
                    <a:pt x="5378" y="941"/>
                  </a:cubicBezTo>
                  <a:cubicBezTo>
                    <a:pt x="5343" y="1100"/>
                    <a:pt x="5226" y="1279"/>
                    <a:pt x="5113" y="1424"/>
                  </a:cubicBezTo>
                  <a:cubicBezTo>
                    <a:pt x="5118" y="1409"/>
                    <a:pt x="5120" y="1398"/>
                    <a:pt x="5120" y="1386"/>
                  </a:cubicBezTo>
                  <a:cubicBezTo>
                    <a:pt x="5120" y="1343"/>
                    <a:pt x="5087" y="1322"/>
                    <a:pt x="5046" y="1296"/>
                  </a:cubicBezTo>
                  <a:lnTo>
                    <a:pt x="5023" y="1281"/>
                  </a:lnTo>
                  <a:cubicBezTo>
                    <a:pt x="5012" y="1274"/>
                    <a:pt x="5007" y="1269"/>
                    <a:pt x="5006" y="1268"/>
                  </a:cubicBezTo>
                  <a:cubicBezTo>
                    <a:pt x="5008" y="1262"/>
                    <a:pt x="5020" y="1250"/>
                    <a:pt x="5029" y="1240"/>
                  </a:cubicBezTo>
                  <a:cubicBezTo>
                    <a:pt x="5053" y="1214"/>
                    <a:pt x="5085" y="1179"/>
                    <a:pt x="5113" y="1123"/>
                  </a:cubicBezTo>
                  <a:cubicBezTo>
                    <a:pt x="5124" y="1100"/>
                    <a:pt x="5130" y="1076"/>
                    <a:pt x="5130" y="1053"/>
                  </a:cubicBezTo>
                  <a:cubicBezTo>
                    <a:pt x="5130" y="1027"/>
                    <a:pt x="5122" y="1001"/>
                    <a:pt x="5109" y="977"/>
                  </a:cubicBezTo>
                  <a:cubicBezTo>
                    <a:pt x="5064" y="899"/>
                    <a:pt x="4966" y="855"/>
                    <a:pt x="4914" y="851"/>
                  </a:cubicBezTo>
                  <a:cubicBezTo>
                    <a:pt x="4906" y="850"/>
                    <a:pt x="4892" y="847"/>
                    <a:pt x="4869" y="838"/>
                  </a:cubicBezTo>
                  <a:cubicBezTo>
                    <a:pt x="4866" y="836"/>
                    <a:pt x="4863" y="836"/>
                    <a:pt x="4860" y="835"/>
                  </a:cubicBezTo>
                  <a:cubicBezTo>
                    <a:pt x="4858" y="833"/>
                    <a:pt x="4855" y="831"/>
                    <a:pt x="4852" y="829"/>
                  </a:cubicBezTo>
                  <a:cubicBezTo>
                    <a:pt x="4782" y="795"/>
                    <a:pt x="4699" y="729"/>
                    <a:pt x="4677" y="709"/>
                  </a:cubicBezTo>
                  <a:cubicBezTo>
                    <a:pt x="4646" y="682"/>
                    <a:pt x="4564" y="634"/>
                    <a:pt x="4505" y="643"/>
                  </a:cubicBezTo>
                  <a:cubicBezTo>
                    <a:pt x="4464" y="648"/>
                    <a:pt x="4375" y="688"/>
                    <a:pt x="4326" y="711"/>
                  </a:cubicBezTo>
                  <a:cubicBezTo>
                    <a:pt x="4324" y="712"/>
                    <a:pt x="4323" y="712"/>
                    <a:pt x="4322" y="713"/>
                  </a:cubicBezTo>
                  <a:cubicBezTo>
                    <a:pt x="4273" y="712"/>
                    <a:pt x="4230" y="740"/>
                    <a:pt x="4207" y="788"/>
                  </a:cubicBezTo>
                  <a:cubicBezTo>
                    <a:pt x="4188" y="828"/>
                    <a:pt x="4183" y="886"/>
                    <a:pt x="4202" y="948"/>
                  </a:cubicBezTo>
                  <a:cubicBezTo>
                    <a:pt x="4188" y="937"/>
                    <a:pt x="4172" y="929"/>
                    <a:pt x="4155" y="923"/>
                  </a:cubicBezTo>
                  <a:cubicBezTo>
                    <a:pt x="4154" y="922"/>
                    <a:pt x="4152" y="922"/>
                    <a:pt x="4150" y="921"/>
                  </a:cubicBezTo>
                  <a:cubicBezTo>
                    <a:pt x="4149" y="921"/>
                    <a:pt x="4147" y="920"/>
                    <a:pt x="4146" y="920"/>
                  </a:cubicBezTo>
                  <a:lnTo>
                    <a:pt x="4134" y="916"/>
                  </a:lnTo>
                  <a:cubicBezTo>
                    <a:pt x="4133" y="916"/>
                    <a:pt x="4131" y="915"/>
                    <a:pt x="4129" y="915"/>
                  </a:cubicBezTo>
                  <a:cubicBezTo>
                    <a:pt x="4127" y="914"/>
                    <a:pt x="4125" y="914"/>
                    <a:pt x="4123" y="913"/>
                  </a:cubicBezTo>
                  <a:cubicBezTo>
                    <a:pt x="4099" y="908"/>
                    <a:pt x="4077" y="906"/>
                    <a:pt x="4061" y="907"/>
                  </a:cubicBezTo>
                  <a:cubicBezTo>
                    <a:pt x="4053" y="898"/>
                    <a:pt x="4042" y="892"/>
                    <a:pt x="4029" y="891"/>
                  </a:cubicBezTo>
                  <a:cubicBezTo>
                    <a:pt x="4012" y="889"/>
                    <a:pt x="3999" y="894"/>
                    <a:pt x="3989" y="902"/>
                  </a:cubicBezTo>
                  <a:cubicBezTo>
                    <a:pt x="3992" y="892"/>
                    <a:pt x="3994" y="881"/>
                    <a:pt x="3994" y="870"/>
                  </a:cubicBezTo>
                  <a:cubicBezTo>
                    <a:pt x="3994" y="840"/>
                    <a:pt x="3980" y="812"/>
                    <a:pt x="3956" y="794"/>
                  </a:cubicBezTo>
                  <a:cubicBezTo>
                    <a:pt x="3964" y="797"/>
                    <a:pt x="3975" y="800"/>
                    <a:pt x="3975" y="800"/>
                  </a:cubicBezTo>
                  <a:cubicBezTo>
                    <a:pt x="3984" y="802"/>
                    <a:pt x="3994" y="800"/>
                    <a:pt x="4002" y="794"/>
                  </a:cubicBezTo>
                  <a:cubicBezTo>
                    <a:pt x="4009" y="788"/>
                    <a:pt x="4014" y="779"/>
                    <a:pt x="4014" y="770"/>
                  </a:cubicBezTo>
                  <a:lnTo>
                    <a:pt x="4014" y="706"/>
                  </a:lnTo>
                  <a:cubicBezTo>
                    <a:pt x="4014" y="697"/>
                    <a:pt x="4010" y="688"/>
                    <a:pt x="4002" y="682"/>
                  </a:cubicBezTo>
                  <a:cubicBezTo>
                    <a:pt x="3994" y="676"/>
                    <a:pt x="3984" y="674"/>
                    <a:pt x="3975" y="677"/>
                  </a:cubicBezTo>
                  <a:cubicBezTo>
                    <a:pt x="3975" y="677"/>
                    <a:pt x="3963" y="680"/>
                    <a:pt x="3954" y="682"/>
                  </a:cubicBezTo>
                  <a:cubicBezTo>
                    <a:pt x="3956" y="675"/>
                    <a:pt x="3959" y="663"/>
                    <a:pt x="3959" y="663"/>
                  </a:cubicBezTo>
                  <a:cubicBezTo>
                    <a:pt x="3960" y="660"/>
                    <a:pt x="3960" y="658"/>
                    <a:pt x="3960" y="655"/>
                  </a:cubicBezTo>
                  <a:cubicBezTo>
                    <a:pt x="3960" y="648"/>
                    <a:pt x="3958" y="642"/>
                    <a:pt x="3954" y="636"/>
                  </a:cubicBezTo>
                  <a:cubicBezTo>
                    <a:pt x="3948" y="629"/>
                    <a:pt x="3939" y="624"/>
                    <a:pt x="3929" y="624"/>
                  </a:cubicBezTo>
                  <a:lnTo>
                    <a:pt x="3866" y="624"/>
                  </a:lnTo>
                  <a:cubicBezTo>
                    <a:pt x="3856" y="624"/>
                    <a:pt x="3847" y="629"/>
                    <a:pt x="3841" y="636"/>
                  </a:cubicBezTo>
                  <a:cubicBezTo>
                    <a:pt x="3837" y="642"/>
                    <a:pt x="3835" y="648"/>
                    <a:pt x="3835" y="655"/>
                  </a:cubicBezTo>
                  <a:cubicBezTo>
                    <a:pt x="3835" y="658"/>
                    <a:pt x="3835" y="660"/>
                    <a:pt x="3836" y="663"/>
                  </a:cubicBezTo>
                  <a:cubicBezTo>
                    <a:pt x="3836" y="663"/>
                    <a:pt x="3839" y="674"/>
                    <a:pt x="3841" y="681"/>
                  </a:cubicBezTo>
                  <a:cubicBezTo>
                    <a:pt x="3835" y="679"/>
                    <a:pt x="3825" y="677"/>
                    <a:pt x="3825" y="677"/>
                  </a:cubicBezTo>
                  <a:cubicBezTo>
                    <a:pt x="3816" y="674"/>
                    <a:pt x="3806" y="676"/>
                    <a:pt x="3798" y="682"/>
                  </a:cubicBezTo>
                  <a:cubicBezTo>
                    <a:pt x="3791" y="688"/>
                    <a:pt x="3786" y="697"/>
                    <a:pt x="3786" y="706"/>
                  </a:cubicBezTo>
                  <a:lnTo>
                    <a:pt x="3786" y="770"/>
                  </a:lnTo>
                  <a:cubicBezTo>
                    <a:pt x="3786" y="779"/>
                    <a:pt x="3791" y="788"/>
                    <a:pt x="3798" y="794"/>
                  </a:cubicBezTo>
                  <a:cubicBezTo>
                    <a:pt x="3806" y="800"/>
                    <a:pt x="3816" y="802"/>
                    <a:pt x="3825" y="800"/>
                  </a:cubicBezTo>
                  <a:cubicBezTo>
                    <a:pt x="3825" y="800"/>
                    <a:pt x="3835" y="797"/>
                    <a:pt x="3841" y="795"/>
                  </a:cubicBezTo>
                  <a:cubicBezTo>
                    <a:pt x="3841" y="796"/>
                    <a:pt x="3840" y="797"/>
                    <a:pt x="3840" y="798"/>
                  </a:cubicBezTo>
                  <a:cubicBezTo>
                    <a:pt x="3839" y="798"/>
                    <a:pt x="3838" y="799"/>
                    <a:pt x="3838" y="799"/>
                  </a:cubicBezTo>
                  <a:cubicBezTo>
                    <a:pt x="3818" y="817"/>
                    <a:pt x="3806" y="843"/>
                    <a:pt x="3806" y="870"/>
                  </a:cubicBezTo>
                  <a:cubicBezTo>
                    <a:pt x="3806" y="881"/>
                    <a:pt x="3808" y="892"/>
                    <a:pt x="3811" y="902"/>
                  </a:cubicBezTo>
                  <a:cubicBezTo>
                    <a:pt x="3801" y="894"/>
                    <a:pt x="3788" y="889"/>
                    <a:pt x="3771" y="891"/>
                  </a:cubicBezTo>
                  <a:cubicBezTo>
                    <a:pt x="3758" y="892"/>
                    <a:pt x="3747" y="898"/>
                    <a:pt x="3739" y="907"/>
                  </a:cubicBezTo>
                  <a:cubicBezTo>
                    <a:pt x="3723" y="906"/>
                    <a:pt x="3701" y="908"/>
                    <a:pt x="3677" y="913"/>
                  </a:cubicBezTo>
                  <a:cubicBezTo>
                    <a:pt x="3675" y="913"/>
                    <a:pt x="3673" y="914"/>
                    <a:pt x="3671" y="915"/>
                  </a:cubicBezTo>
                  <a:cubicBezTo>
                    <a:pt x="3669" y="915"/>
                    <a:pt x="3667" y="916"/>
                    <a:pt x="3666" y="916"/>
                  </a:cubicBezTo>
                  <a:lnTo>
                    <a:pt x="3654" y="920"/>
                  </a:lnTo>
                  <a:cubicBezTo>
                    <a:pt x="3652" y="920"/>
                    <a:pt x="3651" y="921"/>
                    <a:pt x="3649" y="921"/>
                  </a:cubicBezTo>
                  <a:cubicBezTo>
                    <a:pt x="3648" y="922"/>
                    <a:pt x="3646" y="922"/>
                    <a:pt x="3645" y="923"/>
                  </a:cubicBezTo>
                  <a:cubicBezTo>
                    <a:pt x="3618" y="933"/>
                    <a:pt x="3595" y="947"/>
                    <a:pt x="3575" y="966"/>
                  </a:cubicBezTo>
                  <a:cubicBezTo>
                    <a:pt x="3574" y="967"/>
                    <a:pt x="3574" y="968"/>
                    <a:pt x="3573" y="969"/>
                  </a:cubicBezTo>
                  <a:cubicBezTo>
                    <a:pt x="3571" y="970"/>
                    <a:pt x="3570" y="971"/>
                    <a:pt x="3569" y="972"/>
                  </a:cubicBezTo>
                  <a:lnTo>
                    <a:pt x="3562" y="979"/>
                  </a:lnTo>
                  <a:cubicBezTo>
                    <a:pt x="3562" y="980"/>
                    <a:pt x="3562" y="980"/>
                    <a:pt x="3561" y="980"/>
                  </a:cubicBezTo>
                  <a:cubicBezTo>
                    <a:pt x="3548" y="996"/>
                    <a:pt x="3540" y="1015"/>
                    <a:pt x="3536" y="1039"/>
                  </a:cubicBezTo>
                  <a:cubicBezTo>
                    <a:pt x="3536" y="1041"/>
                    <a:pt x="3536" y="1043"/>
                    <a:pt x="3536" y="1044"/>
                  </a:cubicBezTo>
                  <a:cubicBezTo>
                    <a:pt x="3535" y="1046"/>
                    <a:pt x="3535" y="1047"/>
                    <a:pt x="3535" y="1048"/>
                  </a:cubicBezTo>
                  <a:cubicBezTo>
                    <a:pt x="3534" y="1054"/>
                    <a:pt x="3534" y="1061"/>
                    <a:pt x="3534" y="1069"/>
                  </a:cubicBezTo>
                  <a:cubicBezTo>
                    <a:pt x="3534" y="1080"/>
                    <a:pt x="3534" y="1093"/>
                    <a:pt x="3537" y="1107"/>
                  </a:cubicBezTo>
                  <a:cubicBezTo>
                    <a:pt x="3537" y="1109"/>
                    <a:pt x="3537" y="1110"/>
                    <a:pt x="3538" y="1112"/>
                  </a:cubicBezTo>
                  <a:cubicBezTo>
                    <a:pt x="3538" y="1114"/>
                    <a:pt x="3538" y="1116"/>
                    <a:pt x="3538" y="1118"/>
                  </a:cubicBezTo>
                  <a:lnTo>
                    <a:pt x="3542" y="1137"/>
                  </a:lnTo>
                  <a:cubicBezTo>
                    <a:pt x="3542" y="1139"/>
                    <a:pt x="3543" y="1141"/>
                    <a:pt x="3544" y="1143"/>
                  </a:cubicBezTo>
                  <a:cubicBezTo>
                    <a:pt x="3544" y="1144"/>
                    <a:pt x="3544" y="1146"/>
                    <a:pt x="3544" y="1148"/>
                  </a:cubicBezTo>
                  <a:cubicBezTo>
                    <a:pt x="3549" y="1165"/>
                    <a:pt x="3554" y="1182"/>
                    <a:pt x="3560" y="1200"/>
                  </a:cubicBezTo>
                  <a:cubicBezTo>
                    <a:pt x="3561" y="1201"/>
                    <a:pt x="3561" y="1203"/>
                    <a:pt x="3562" y="1204"/>
                  </a:cubicBezTo>
                  <a:cubicBezTo>
                    <a:pt x="3562" y="1206"/>
                    <a:pt x="3563" y="1208"/>
                    <a:pt x="3564" y="1209"/>
                  </a:cubicBezTo>
                  <a:lnTo>
                    <a:pt x="3579" y="1247"/>
                  </a:lnTo>
                  <a:cubicBezTo>
                    <a:pt x="3580" y="1249"/>
                    <a:pt x="3581" y="1251"/>
                    <a:pt x="3583" y="1253"/>
                  </a:cubicBezTo>
                  <a:cubicBezTo>
                    <a:pt x="3583" y="1255"/>
                    <a:pt x="3584" y="1257"/>
                    <a:pt x="3585" y="1259"/>
                  </a:cubicBezTo>
                  <a:lnTo>
                    <a:pt x="3598" y="1287"/>
                  </a:lnTo>
                  <a:cubicBezTo>
                    <a:pt x="3599" y="1288"/>
                    <a:pt x="3600" y="1290"/>
                    <a:pt x="3600" y="1291"/>
                  </a:cubicBezTo>
                  <a:cubicBezTo>
                    <a:pt x="3601" y="1292"/>
                    <a:pt x="3601" y="1293"/>
                    <a:pt x="3602" y="1295"/>
                  </a:cubicBezTo>
                  <a:cubicBezTo>
                    <a:pt x="3606" y="1302"/>
                    <a:pt x="3612" y="1313"/>
                    <a:pt x="3619" y="1324"/>
                  </a:cubicBezTo>
                  <a:cubicBezTo>
                    <a:pt x="3512" y="1291"/>
                    <a:pt x="3433" y="1234"/>
                    <a:pt x="3388" y="1196"/>
                  </a:cubicBezTo>
                  <a:cubicBezTo>
                    <a:pt x="3399" y="1193"/>
                    <a:pt x="3409" y="1187"/>
                    <a:pt x="3417" y="1180"/>
                  </a:cubicBezTo>
                  <a:cubicBezTo>
                    <a:pt x="3431" y="1167"/>
                    <a:pt x="3439" y="1149"/>
                    <a:pt x="3439" y="1129"/>
                  </a:cubicBezTo>
                  <a:cubicBezTo>
                    <a:pt x="3439" y="1106"/>
                    <a:pt x="3427" y="1085"/>
                    <a:pt x="3409" y="1069"/>
                  </a:cubicBezTo>
                  <a:cubicBezTo>
                    <a:pt x="3426" y="1048"/>
                    <a:pt x="3442" y="1018"/>
                    <a:pt x="3452" y="1000"/>
                  </a:cubicBezTo>
                  <a:cubicBezTo>
                    <a:pt x="3453" y="998"/>
                    <a:pt x="3454" y="996"/>
                    <a:pt x="3455" y="994"/>
                  </a:cubicBezTo>
                  <a:cubicBezTo>
                    <a:pt x="3456" y="992"/>
                    <a:pt x="3457" y="991"/>
                    <a:pt x="3458" y="989"/>
                  </a:cubicBezTo>
                  <a:cubicBezTo>
                    <a:pt x="3465" y="974"/>
                    <a:pt x="3473" y="959"/>
                    <a:pt x="3478" y="947"/>
                  </a:cubicBezTo>
                  <a:cubicBezTo>
                    <a:pt x="3480" y="944"/>
                    <a:pt x="3480" y="941"/>
                    <a:pt x="3481" y="938"/>
                  </a:cubicBezTo>
                  <a:cubicBezTo>
                    <a:pt x="3483" y="935"/>
                    <a:pt x="3486" y="932"/>
                    <a:pt x="3487" y="928"/>
                  </a:cubicBezTo>
                  <a:lnTo>
                    <a:pt x="3510" y="871"/>
                  </a:lnTo>
                  <a:cubicBezTo>
                    <a:pt x="3511" y="869"/>
                    <a:pt x="3512" y="866"/>
                    <a:pt x="3512" y="864"/>
                  </a:cubicBezTo>
                  <a:cubicBezTo>
                    <a:pt x="3513" y="862"/>
                    <a:pt x="3514" y="860"/>
                    <a:pt x="3515" y="858"/>
                  </a:cubicBezTo>
                  <a:cubicBezTo>
                    <a:pt x="3524" y="831"/>
                    <a:pt x="3532" y="805"/>
                    <a:pt x="3539" y="779"/>
                  </a:cubicBezTo>
                  <a:cubicBezTo>
                    <a:pt x="3539" y="777"/>
                    <a:pt x="3539" y="775"/>
                    <a:pt x="3539" y="773"/>
                  </a:cubicBezTo>
                  <a:cubicBezTo>
                    <a:pt x="3541" y="770"/>
                    <a:pt x="3542" y="767"/>
                    <a:pt x="3543" y="764"/>
                  </a:cubicBezTo>
                  <a:lnTo>
                    <a:pt x="3548" y="736"/>
                  </a:lnTo>
                  <a:cubicBezTo>
                    <a:pt x="3549" y="733"/>
                    <a:pt x="3549" y="730"/>
                    <a:pt x="3548" y="726"/>
                  </a:cubicBezTo>
                  <a:cubicBezTo>
                    <a:pt x="3549" y="724"/>
                    <a:pt x="3550" y="722"/>
                    <a:pt x="3550" y="719"/>
                  </a:cubicBezTo>
                  <a:cubicBezTo>
                    <a:pt x="3553" y="698"/>
                    <a:pt x="3555" y="680"/>
                    <a:pt x="3555" y="664"/>
                  </a:cubicBezTo>
                  <a:cubicBezTo>
                    <a:pt x="3555" y="653"/>
                    <a:pt x="3554" y="643"/>
                    <a:pt x="3553" y="633"/>
                  </a:cubicBezTo>
                  <a:cubicBezTo>
                    <a:pt x="3553" y="631"/>
                    <a:pt x="3552" y="629"/>
                    <a:pt x="3552" y="627"/>
                  </a:cubicBezTo>
                  <a:cubicBezTo>
                    <a:pt x="3552" y="625"/>
                    <a:pt x="3552" y="623"/>
                    <a:pt x="3551" y="620"/>
                  </a:cubicBezTo>
                  <a:cubicBezTo>
                    <a:pt x="3546" y="587"/>
                    <a:pt x="3534" y="559"/>
                    <a:pt x="3516" y="539"/>
                  </a:cubicBezTo>
                  <a:cubicBezTo>
                    <a:pt x="3516" y="538"/>
                    <a:pt x="3516" y="538"/>
                    <a:pt x="3515" y="538"/>
                  </a:cubicBezTo>
                  <a:lnTo>
                    <a:pt x="3505" y="526"/>
                  </a:lnTo>
                  <a:cubicBezTo>
                    <a:pt x="3503" y="525"/>
                    <a:pt x="3502" y="523"/>
                    <a:pt x="3500" y="522"/>
                  </a:cubicBezTo>
                  <a:cubicBezTo>
                    <a:pt x="3499" y="521"/>
                    <a:pt x="3498" y="519"/>
                    <a:pt x="3496" y="518"/>
                  </a:cubicBezTo>
                  <a:cubicBezTo>
                    <a:pt x="3468" y="491"/>
                    <a:pt x="3434" y="470"/>
                    <a:pt x="3396" y="455"/>
                  </a:cubicBezTo>
                  <a:cubicBezTo>
                    <a:pt x="3393" y="454"/>
                    <a:pt x="3391" y="454"/>
                    <a:pt x="3388" y="453"/>
                  </a:cubicBezTo>
                  <a:cubicBezTo>
                    <a:pt x="3386" y="452"/>
                    <a:pt x="3385" y="451"/>
                    <a:pt x="3382" y="451"/>
                  </a:cubicBezTo>
                  <a:lnTo>
                    <a:pt x="3365" y="446"/>
                  </a:lnTo>
                  <a:cubicBezTo>
                    <a:pt x="3363" y="445"/>
                    <a:pt x="3360" y="445"/>
                    <a:pt x="3357" y="445"/>
                  </a:cubicBezTo>
                  <a:cubicBezTo>
                    <a:pt x="3355" y="443"/>
                    <a:pt x="3352" y="442"/>
                    <a:pt x="3349" y="441"/>
                  </a:cubicBezTo>
                  <a:cubicBezTo>
                    <a:pt x="3309" y="432"/>
                    <a:pt x="3274" y="431"/>
                    <a:pt x="3250" y="432"/>
                  </a:cubicBezTo>
                  <a:cubicBezTo>
                    <a:pt x="3241" y="418"/>
                    <a:pt x="3225" y="409"/>
                    <a:pt x="3207" y="407"/>
                  </a:cubicBezTo>
                  <a:cubicBezTo>
                    <a:pt x="3171" y="404"/>
                    <a:pt x="3148" y="423"/>
                    <a:pt x="3140" y="444"/>
                  </a:cubicBezTo>
                  <a:cubicBezTo>
                    <a:pt x="3139" y="447"/>
                    <a:pt x="3138" y="451"/>
                    <a:pt x="3138" y="454"/>
                  </a:cubicBezTo>
                  <a:lnTo>
                    <a:pt x="3137" y="478"/>
                  </a:lnTo>
                  <a:cubicBezTo>
                    <a:pt x="3137" y="479"/>
                    <a:pt x="3138" y="480"/>
                    <a:pt x="3138" y="481"/>
                  </a:cubicBezTo>
                  <a:lnTo>
                    <a:pt x="3124" y="481"/>
                  </a:lnTo>
                  <a:cubicBezTo>
                    <a:pt x="3125" y="472"/>
                    <a:pt x="3123" y="464"/>
                    <a:pt x="3117" y="457"/>
                  </a:cubicBezTo>
                  <a:lnTo>
                    <a:pt x="3107" y="445"/>
                  </a:lnTo>
                  <a:cubicBezTo>
                    <a:pt x="3127" y="422"/>
                    <a:pt x="3139" y="392"/>
                    <a:pt x="3139" y="360"/>
                  </a:cubicBezTo>
                  <a:cubicBezTo>
                    <a:pt x="3139" y="323"/>
                    <a:pt x="3123" y="288"/>
                    <a:pt x="3095" y="263"/>
                  </a:cubicBezTo>
                  <a:cubicBezTo>
                    <a:pt x="3095" y="263"/>
                    <a:pt x="3091" y="260"/>
                    <a:pt x="3088" y="258"/>
                  </a:cubicBezTo>
                  <a:cubicBezTo>
                    <a:pt x="3088" y="257"/>
                    <a:pt x="3088" y="257"/>
                    <a:pt x="3088" y="256"/>
                  </a:cubicBezTo>
                  <a:cubicBezTo>
                    <a:pt x="3088" y="256"/>
                    <a:pt x="3083" y="238"/>
                    <a:pt x="3079" y="222"/>
                  </a:cubicBezTo>
                  <a:cubicBezTo>
                    <a:pt x="3105" y="229"/>
                    <a:pt x="3130" y="236"/>
                    <a:pt x="3130" y="236"/>
                  </a:cubicBezTo>
                  <a:cubicBezTo>
                    <a:pt x="3140" y="239"/>
                    <a:pt x="3150" y="237"/>
                    <a:pt x="3157" y="231"/>
                  </a:cubicBezTo>
                  <a:cubicBezTo>
                    <a:pt x="3165" y="225"/>
                    <a:pt x="3169" y="216"/>
                    <a:pt x="3169" y="207"/>
                  </a:cubicBezTo>
                  <a:lnTo>
                    <a:pt x="3169" y="109"/>
                  </a:lnTo>
                  <a:cubicBezTo>
                    <a:pt x="3169" y="100"/>
                    <a:pt x="3165" y="91"/>
                    <a:pt x="3157" y="85"/>
                  </a:cubicBezTo>
                  <a:cubicBezTo>
                    <a:pt x="3150" y="79"/>
                    <a:pt x="3140" y="77"/>
                    <a:pt x="3130" y="80"/>
                  </a:cubicBezTo>
                  <a:cubicBezTo>
                    <a:pt x="3130" y="80"/>
                    <a:pt x="3105" y="87"/>
                    <a:pt x="3079" y="94"/>
                  </a:cubicBezTo>
                  <a:cubicBezTo>
                    <a:pt x="3086" y="66"/>
                    <a:pt x="3094" y="39"/>
                    <a:pt x="3094" y="39"/>
                  </a:cubicBezTo>
                  <a:cubicBezTo>
                    <a:pt x="3094" y="36"/>
                    <a:pt x="3095" y="34"/>
                    <a:pt x="3095" y="31"/>
                  </a:cubicBezTo>
                  <a:cubicBezTo>
                    <a:pt x="3095" y="24"/>
                    <a:pt x="3092" y="18"/>
                    <a:pt x="3088" y="12"/>
                  </a:cubicBezTo>
                  <a:cubicBezTo>
                    <a:pt x="3082" y="5"/>
                    <a:pt x="3073" y="0"/>
                    <a:pt x="3064" y="0"/>
                  </a:cubicBezTo>
                  <a:lnTo>
                    <a:pt x="2967" y="0"/>
                  </a:lnTo>
                  <a:cubicBezTo>
                    <a:pt x="2957" y="0"/>
                    <a:pt x="2948" y="5"/>
                    <a:pt x="2942" y="12"/>
                  </a:cubicBezTo>
                  <a:cubicBezTo>
                    <a:pt x="2938" y="18"/>
                    <a:pt x="2936" y="24"/>
                    <a:pt x="2936" y="31"/>
                  </a:cubicBezTo>
                  <a:cubicBezTo>
                    <a:pt x="2936" y="34"/>
                    <a:pt x="2936" y="36"/>
                    <a:pt x="2937" y="39"/>
                  </a:cubicBezTo>
                  <a:cubicBezTo>
                    <a:pt x="2937" y="39"/>
                    <a:pt x="2945" y="67"/>
                    <a:pt x="2952" y="96"/>
                  </a:cubicBezTo>
                  <a:cubicBezTo>
                    <a:pt x="2922" y="88"/>
                    <a:pt x="2892" y="80"/>
                    <a:pt x="2892" y="80"/>
                  </a:cubicBezTo>
                  <a:cubicBezTo>
                    <a:pt x="2883" y="77"/>
                    <a:pt x="2873" y="79"/>
                    <a:pt x="2866" y="85"/>
                  </a:cubicBezTo>
                  <a:cubicBezTo>
                    <a:pt x="2858" y="91"/>
                    <a:pt x="2854" y="100"/>
                    <a:pt x="2854" y="109"/>
                  </a:cubicBezTo>
                  <a:lnTo>
                    <a:pt x="2854" y="206"/>
                  </a:lnTo>
                  <a:cubicBezTo>
                    <a:pt x="2854" y="216"/>
                    <a:pt x="2858" y="225"/>
                    <a:pt x="2866" y="231"/>
                  </a:cubicBezTo>
                  <a:cubicBezTo>
                    <a:pt x="2873" y="237"/>
                    <a:pt x="2883" y="239"/>
                    <a:pt x="2892" y="236"/>
                  </a:cubicBezTo>
                  <a:cubicBezTo>
                    <a:pt x="2892" y="236"/>
                    <a:pt x="2922" y="228"/>
                    <a:pt x="2952" y="220"/>
                  </a:cubicBezTo>
                  <a:cubicBezTo>
                    <a:pt x="2948" y="234"/>
                    <a:pt x="2944" y="250"/>
                    <a:pt x="2944" y="252"/>
                  </a:cubicBezTo>
                  <a:cubicBezTo>
                    <a:pt x="2942" y="253"/>
                    <a:pt x="2941" y="254"/>
                    <a:pt x="2941" y="254"/>
                  </a:cubicBezTo>
                  <a:cubicBezTo>
                    <a:pt x="2905" y="278"/>
                    <a:pt x="2884" y="317"/>
                    <a:pt x="2884" y="360"/>
                  </a:cubicBezTo>
                  <a:cubicBezTo>
                    <a:pt x="2884" y="392"/>
                    <a:pt x="2895" y="422"/>
                    <a:pt x="2916" y="445"/>
                  </a:cubicBezTo>
                  <a:lnTo>
                    <a:pt x="2906" y="457"/>
                  </a:lnTo>
                  <a:cubicBezTo>
                    <a:pt x="2901" y="463"/>
                    <a:pt x="2898" y="470"/>
                    <a:pt x="2898" y="478"/>
                  </a:cubicBezTo>
                  <a:cubicBezTo>
                    <a:pt x="2898" y="479"/>
                    <a:pt x="2898" y="480"/>
                    <a:pt x="2899" y="481"/>
                  </a:cubicBezTo>
                  <a:lnTo>
                    <a:pt x="2886" y="481"/>
                  </a:lnTo>
                  <a:cubicBezTo>
                    <a:pt x="2886" y="480"/>
                    <a:pt x="2886" y="479"/>
                    <a:pt x="2886" y="478"/>
                  </a:cubicBezTo>
                  <a:lnTo>
                    <a:pt x="2885" y="454"/>
                  </a:lnTo>
                  <a:cubicBezTo>
                    <a:pt x="2885" y="450"/>
                    <a:pt x="2884" y="447"/>
                    <a:pt x="2883" y="444"/>
                  </a:cubicBezTo>
                  <a:cubicBezTo>
                    <a:pt x="2875" y="423"/>
                    <a:pt x="2852" y="404"/>
                    <a:pt x="2817" y="407"/>
                  </a:cubicBezTo>
                  <a:cubicBezTo>
                    <a:pt x="2798" y="409"/>
                    <a:pt x="2782" y="418"/>
                    <a:pt x="2773" y="432"/>
                  </a:cubicBezTo>
                  <a:cubicBezTo>
                    <a:pt x="2749" y="431"/>
                    <a:pt x="2714" y="432"/>
                    <a:pt x="2675" y="441"/>
                  </a:cubicBezTo>
                  <a:cubicBezTo>
                    <a:pt x="2672" y="442"/>
                    <a:pt x="2669" y="443"/>
                    <a:pt x="2666" y="445"/>
                  </a:cubicBezTo>
                  <a:cubicBezTo>
                    <a:pt x="2663" y="445"/>
                    <a:pt x="2661" y="445"/>
                    <a:pt x="2658" y="446"/>
                  </a:cubicBezTo>
                  <a:lnTo>
                    <a:pt x="2641" y="451"/>
                  </a:lnTo>
                  <a:cubicBezTo>
                    <a:pt x="2639" y="451"/>
                    <a:pt x="2637" y="452"/>
                    <a:pt x="2635" y="453"/>
                  </a:cubicBezTo>
                  <a:cubicBezTo>
                    <a:pt x="2632" y="454"/>
                    <a:pt x="2630" y="454"/>
                    <a:pt x="2627" y="455"/>
                  </a:cubicBezTo>
                  <a:cubicBezTo>
                    <a:pt x="2589" y="470"/>
                    <a:pt x="2555" y="491"/>
                    <a:pt x="2527" y="518"/>
                  </a:cubicBezTo>
                  <a:cubicBezTo>
                    <a:pt x="2526" y="519"/>
                    <a:pt x="2525" y="521"/>
                    <a:pt x="2524" y="522"/>
                  </a:cubicBezTo>
                  <a:cubicBezTo>
                    <a:pt x="2522" y="523"/>
                    <a:pt x="2520" y="525"/>
                    <a:pt x="2518" y="526"/>
                  </a:cubicBezTo>
                  <a:lnTo>
                    <a:pt x="2508" y="537"/>
                  </a:lnTo>
                  <a:cubicBezTo>
                    <a:pt x="2508" y="538"/>
                    <a:pt x="2507" y="538"/>
                    <a:pt x="2507" y="539"/>
                  </a:cubicBezTo>
                  <a:cubicBezTo>
                    <a:pt x="2489" y="559"/>
                    <a:pt x="2477" y="587"/>
                    <a:pt x="2472" y="620"/>
                  </a:cubicBezTo>
                  <a:cubicBezTo>
                    <a:pt x="2472" y="623"/>
                    <a:pt x="2472" y="625"/>
                    <a:pt x="2472" y="627"/>
                  </a:cubicBezTo>
                  <a:cubicBezTo>
                    <a:pt x="2471" y="629"/>
                    <a:pt x="2471" y="631"/>
                    <a:pt x="2471" y="633"/>
                  </a:cubicBezTo>
                  <a:cubicBezTo>
                    <a:pt x="2469" y="643"/>
                    <a:pt x="2468" y="653"/>
                    <a:pt x="2468" y="664"/>
                  </a:cubicBezTo>
                  <a:cubicBezTo>
                    <a:pt x="2468" y="680"/>
                    <a:pt x="2470" y="698"/>
                    <a:pt x="2473" y="719"/>
                  </a:cubicBezTo>
                  <a:cubicBezTo>
                    <a:pt x="2473" y="722"/>
                    <a:pt x="2474" y="724"/>
                    <a:pt x="2475" y="726"/>
                  </a:cubicBezTo>
                  <a:cubicBezTo>
                    <a:pt x="2475" y="729"/>
                    <a:pt x="2475" y="733"/>
                    <a:pt x="2475" y="736"/>
                  </a:cubicBezTo>
                  <a:lnTo>
                    <a:pt x="2481" y="764"/>
                  </a:lnTo>
                  <a:cubicBezTo>
                    <a:pt x="2481" y="767"/>
                    <a:pt x="2482" y="770"/>
                    <a:pt x="2484" y="773"/>
                  </a:cubicBezTo>
                  <a:cubicBezTo>
                    <a:pt x="2484" y="775"/>
                    <a:pt x="2484" y="777"/>
                    <a:pt x="2485" y="779"/>
                  </a:cubicBezTo>
                  <a:cubicBezTo>
                    <a:pt x="2491" y="805"/>
                    <a:pt x="2499" y="831"/>
                    <a:pt x="2509" y="858"/>
                  </a:cubicBezTo>
                  <a:cubicBezTo>
                    <a:pt x="2509" y="860"/>
                    <a:pt x="2510" y="862"/>
                    <a:pt x="2511" y="864"/>
                  </a:cubicBezTo>
                  <a:cubicBezTo>
                    <a:pt x="2511" y="866"/>
                    <a:pt x="2512" y="868"/>
                    <a:pt x="2513" y="871"/>
                  </a:cubicBezTo>
                  <a:cubicBezTo>
                    <a:pt x="2520" y="890"/>
                    <a:pt x="2528" y="910"/>
                    <a:pt x="2537" y="929"/>
                  </a:cubicBezTo>
                  <a:cubicBezTo>
                    <a:pt x="2538" y="932"/>
                    <a:pt x="2540" y="935"/>
                    <a:pt x="2542" y="938"/>
                  </a:cubicBezTo>
                  <a:cubicBezTo>
                    <a:pt x="2543" y="941"/>
                    <a:pt x="2544" y="944"/>
                    <a:pt x="2545" y="947"/>
                  </a:cubicBezTo>
                  <a:cubicBezTo>
                    <a:pt x="2550" y="958"/>
                    <a:pt x="2558" y="974"/>
                    <a:pt x="2566" y="989"/>
                  </a:cubicBezTo>
                  <a:cubicBezTo>
                    <a:pt x="2566" y="991"/>
                    <a:pt x="2568" y="992"/>
                    <a:pt x="2569" y="994"/>
                  </a:cubicBezTo>
                  <a:cubicBezTo>
                    <a:pt x="2569" y="996"/>
                    <a:pt x="2570" y="998"/>
                    <a:pt x="2571" y="1000"/>
                  </a:cubicBezTo>
                  <a:cubicBezTo>
                    <a:pt x="2582" y="1021"/>
                    <a:pt x="2603" y="1057"/>
                    <a:pt x="2621" y="1078"/>
                  </a:cubicBezTo>
                  <a:cubicBezTo>
                    <a:pt x="2608" y="1092"/>
                    <a:pt x="2600" y="1110"/>
                    <a:pt x="2600" y="1129"/>
                  </a:cubicBezTo>
                  <a:cubicBezTo>
                    <a:pt x="2600" y="1147"/>
                    <a:pt x="2607" y="1164"/>
                    <a:pt x="2619" y="1177"/>
                  </a:cubicBezTo>
                  <a:cubicBezTo>
                    <a:pt x="2584" y="1211"/>
                    <a:pt x="2495" y="1287"/>
                    <a:pt x="2363" y="1328"/>
                  </a:cubicBezTo>
                  <a:cubicBezTo>
                    <a:pt x="2369" y="1317"/>
                    <a:pt x="2376" y="1307"/>
                    <a:pt x="2380" y="1299"/>
                  </a:cubicBezTo>
                  <a:cubicBezTo>
                    <a:pt x="2380" y="1297"/>
                    <a:pt x="2381" y="1296"/>
                    <a:pt x="2381" y="1295"/>
                  </a:cubicBezTo>
                  <a:cubicBezTo>
                    <a:pt x="2382" y="1294"/>
                    <a:pt x="2383" y="1293"/>
                    <a:pt x="2383" y="1291"/>
                  </a:cubicBezTo>
                  <a:lnTo>
                    <a:pt x="2397" y="1263"/>
                  </a:lnTo>
                  <a:cubicBezTo>
                    <a:pt x="2398" y="1261"/>
                    <a:pt x="2399" y="1259"/>
                    <a:pt x="2399" y="1257"/>
                  </a:cubicBezTo>
                  <a:cubicBezTo>
                    <a:pt x="2401" y="1255"/>
                    <a:pt x="2402" y="1253"/>
                    <a:pt x="2403" y="1251"/>
                  </a:cubicBezTo>
                  <a:lnTo>
                    <a:pt x="2418" y="1213"/>
                  </a:lnTo>
                  <a:cubicBezTo>
                    <a:pt x="2419" y="1212"/>
                    <a:pt x="2419" y="1210"/>
                    <a:pt x="2420" y="1208"/>
                  </a:cubicBezTo>
                  <a:cubicBezTo>
                    <a:pt x="2420" y="1207"/>
                    <a:pt x="2421" y="1205"/>
                    <a:pt x="2421" y="1204"/>
                  </a:cubicBezTo>
                  <a:cubicBezTo>
                    <a:pt x="2428" y="1186"/>
                    <a:pt x="2433" y="1169"/>
                    <a:pt x="2437" y="1152"/>
                  </a:cubicBezTo>
                  <a:cubicBezTo>
                    <a:pt x="2438" y="1150"/>
                    <a:pt x="2438" y="1149"/>
                    <a:pt x="2438" y="1147"/>
                  </a:cubicBezTo>
                  <a:cubicBezTo>
                    <a:pt x="2439" y="1145"/>
                    <a:pt x="2440" y="1143"/>
                    <a:pt x="2440" y="1141"/>
                  </a:cubicBezTo>
                  <a:lnTo>
                    <a:pt x="2444" y="1123"/>
                  </a:lnTo>
                  <a:cubicBezTo>
                    <a:pt x="2444" y="1120"/>
                    <a:pt x="2444" y="1118"/>
                    <a:pt x="2444" y="1116"/>
                  </a:cubicBezTo>
                  <a:cubicBezTo>
                    <a:pt x="2445" y="1114"/>
                    <a:pt x="2445" y="1113"/>
                    <a:pt x="2445" y="1111"/>
                  </a:cubicBezTo>
                  <a:cubicBezTo>
                    <a:pt x="2447" y="1097"/>
                    <a:pt x="2448" y="1084"/>
                    <a:pt x="2448" y="1073"/>
                  </a:cubicBezTo>
                  <a:cubicBezTo>
                    <a:pt x="2448" y="1065"/>
                    <a:pt x="2447" y="1058"/>
                    <a:pt x="2447" y="1052"/>
                  </a:cubicBezTo>
                  <a:cubicBezTo>
                    <a:pt x="2447" y="1051"/>
                    <a:pt x="2446" y="1050"/>
                    <a:pt x="2446" y="1048"/>
                  </a:cubicBezTo>
                  <a:cubicBezTo>
                    <a:pt x="2446" y="1047"/>
                    <a:pt x="2446" y="1045"/>
                    <a:pt x="2446" y="1043"/>
                  </a:cubicBezTo>
                  <a:cubicBezTo>
                    <a:pt x="2442" y="1019"/>
                    <a:pt x="2433" y="1000"/>
                    <a:pt x="2420" y="984"/>
                  </a:cubicBezTo>
                  <a:cubicBezTo>
                    <a:pt x="2420" y="984"/>
                    <a:pt x="2420" y="984"/>
                    <a:pt x="2420" y="984"/>
                  </a:cubicBezTo>
                  <a:lnTo>
                    <a:pt x="2413" y="976"/>
                  </a:lnTo>
                  <a:cubicBezTo>
                    <a:pt x="2412" y="975"/>
                    <a:pt x="2410" y="974"/>
                    <a:pt x="2409" y="973"/>
                  </a:cubicBezTo>
                  <a:cubicBezTo>
                    <a:pt x="2408" y="972"/>
                    <a:pt x="2407" y="971"/>
                    <a:pt x="2407" y="970"/>
                  </a:cubicBezTo>
                  <a:cubicBezTo>
                    <a:pt x="2387" y="951"/>
                    <a:pt x="2364" y="937"/>
                    <a:pt x="2337" y="927"/>
                  </a:cubicBezTo>
                  <a:cubicBezTo>
                    <a:pt x="2336" y="926"/>
                    <a:pt x="2334" y="926"/>
                    <a:pt x="2332" y="925"/>
                  </a:cubicBezTo>
                  <a:cubicBezTo>
                    <a:pt x="2331" y="925"/>
                    <a:pt x="2329" y="924"/>
                    <a:pt x="2328" y="924"/>
                  </a:cubicBezTo>
                  <a:lnTo>
                    <a:pt x="2316" y="920"/>
                  </a:lnTo>
                  <a:cubicBezTo>
                    <a:pt x="2314" y="920"/>
                    <a:pt x="2313" y="919"/>
                    <a:pt x="2311" y="919"/>
                  </a:cubicBezTo>
                  <a:cubicBezTo>
                    <a:pt x="2309" y="918"/>
                    <a:pt x="2307" y="918"/>
                    <a:pt x="2305" y="917"/>
                  </a:cubicBezTo>
                  <a:cubicBezTo>
                    <a:pt x="2281" y="912"/>
                    <a:pt x="2259" y="911"/>
                    <a:pt x="2243" y="911"/>
                  </a:cubicBezTo>
                  <a:cubicBezTo>
                    <a:pt x="2235" y="902"/>
                    <a:pt x="2224" y="896"/>
                    <a:pt x="2211" y="895"/>
                  </a:cubicBezTo>
                  <a:cubicBezTo>
                    <a:pt x="2194" y="893"/>
                    <a:pt x="2180" y="898"/>
                    <a:pt x="2171" y="906"/>
                  </a:cubicBezTo>
                  <a:cubicBezTo>
                    <a:pt x="2174" y="896"/>
                    <a:pt x="2176" y="885"/>
                    <a:pt x="2176" y="875"/>
                  </a:cubicBezTo>
                  <a:cubicBezTo>
                    <a:pt x="2176" y="847"/>
                    <a:pt x="2164" y="821"/>
                    <a:pt x="2143" y="803"/>
                  </a:cubicBezTo>
                  <a:cubicBezTo>
                    <a:pt x="2143" y="803"/>
                    <a:pt x="2143" y="803"/>
                    <a:pt x="2142" y="802"/>
                  </a:cubicBezTo>
                  <a:cubicBezTo>
                    <a:pt x="2141" y="801"/>
                    <a:pt x="2141" y="800"/>
                    <a:pt x="2141" y="799"/>
                  </a:cubicBezTo>
                  <a:cubicBezTo>
                    <a:pt x="2147" y="801"/>
                    <a:pt x="2157" y="804"/>
                    <a:pt x="2157" y="804"/>
                  </a:cubicBezTo>
                  <a:cubicBezTo>
                    <a:pt x="2166" y="806"/>
                    <a:pt x="2176" y="804"/>
                    <a:pt x="2184" y="798"/>
                  </a:cubicBezTo>
                  <a:cubicBezTo>
                    <a:pt x="2191" y="793"/>
                    <a:pt x="2196" y="784"/>
                    <a:pt x="2196" y="774"/>
                  </a:cubicBezTo>
                  <a:lnTo>
                    <a:pt x="2196" y="710"/>
                  </a:lnTo>
                  <a:cubicBezTo>
                    <a:pt x="2196" y="701"/>
                    <a:pt x="2191" y="692"/>
                    <a:pt x="2184" y="686"/>
                  </a:cubicBezTo>
                  <a:cubicBezTo>
                    <a:pt x="2176" y="680"/>
                    <a:pt x="2166" y="678"/>
                    <a:pt x="2157" y="681"/>
                  </a:cubicBezTo>
                  <a:cubicBezTo>
                    <a:pt x="2157" y="681"/>
                    <a:pt x="2147" y="683"/>
                    <a:pt x="2141" y="685"/>
                  </a:cubicBezTo>
                  <a:cubicBezTo>
                    <a:pt x="2143" y="678"/>
                    <a:pt x="2146" y="667"/>
                    <a:pt x="2146" y="667"/>
                  </a:cubicBezTo>
                  <a:cubicBezTo>
                    <a:pt x="2147" y="664"/>
                    <a:pt x="2147" y="662"/>
                    <a:pt x="2147" y="659"/>
                  </a:cubicBezTo>
                  <a:cubicBezTo>
                    <a:pt x="2147" y="652"/>
                    <a:pt x="2145" y="646"/>
                    <a:pt x="2140" y="640"/>
                  </a:cubicBezTo>
                  <a:cubicBezTo>
                    <a:pt x="2135" y="633"/>
                    <a:pt x="2126" y="628"/>
                    <a:pt x="2116" y="628"/>
                  </a:cubicBezTo>
                  <a:lnTo>
                    <a:pt x="2052" y="628"/>
                  </a:lnTo>
                  <a:cubicBezTo>
                    <a:pt x="2043" y="628"/>
                    <a:pt x="2034" y="633"/>
                    <a:pt x="2028" y="640"/>
                  </a:cubicBezTo>
                  <a:cubicBezTo>
                    <a:pt x="2024" y="646"/>
                    <a:pt x="2022" y="652"/>
                    <a:pt x="2022" y="659"/>
                  </a:cubicBezTo>
                  <a:cubicBezTo>
                    <a:pt x="2022" y="662"/>
                    <a:pt x="2022" y="664"/>
                    <a:pt x="2023" y="667"/>
                  </a:cubicBezTo>
                  <a:cubicBezTo>
                    <a:pt x="2023" y="667"/>
                    <a:pt x="2026" y="679"/>
                    <a:pt x="2028" y="686"/>
                  </a:cubicBezTo>
                  <a:cubicBezTo>
                    <a:pt x="2019" y="684"/>
                    <a:pt x="2007" y="681"/>
                    <a:pt x="2007" y="681"/>
                  </a:cubicBezTo>
                  <a:cubicBezTo>
                    <a:pt x="1997" y="678"/>
                    <a:pt x="1987" y="680"/>
                    <a:pt x="1980" y="686"/>
                  </a:cubicBezTo>
                  <a:cubicBezTo>
                    <a:pt x="1972" y="692"/>
                    <a:pt x="1968" y="701"/>
                    <a:pt x="1968" y="710"/>
                  </a:cubicBezTo>
                  <a:lnTo>
                    <a:pt x="1968" y="774"/>
                  </a:lnTo>
                  <a:cubicBezTo>
                    <a:pt x="1968" y="784"/>
                    <a:pt x="1972" y="793"/>
                    <a:pt x="1980" y="798"/>
                  </a:cubicBezTo>
                  <a:cubicBezTo>
                    <a:pt x="1988" y="804"/>
                    <a:pt x="1997" y="806"/>
                    <a:pt x="2007" y="804"/>
                  </a:cubicBezTo>
                  <a:cubicBezTo>
                    <a:pt x="2007" y="804"/>
                    <a:pt x="2018" y="801"/>
                    <a:pt x="2026" y="798"/>
                  </a:cubicBezTo>
                  <a:cubicBezTo>
                    <a:pt x="2002" y="816"/>
                    <a:pt x="1987" y="844"/>
                    <a:pt x="1987" y="875"/>
                  </a:cubicBezTo>
                  <a:cubicBezTo>
                    <a:pt x="1987" y="885"/>
                    <a:pt x="1989" y="896"/>
                    <a:pt x="1993" y="906"/>
                  </a:cubicBezTo>
                  <a:cubicBezTo>
                    <a:pt x="1983" y="898"/>
                    <a:pt x="1970" y="893"/>
                    <a:pt x="1953" y="895"/>
                  </a:cubicBezTo>
                  <a:cubicBezTo>
                    <a:pt x="1940" y="896"/>
                    <a:pt x="1929" y="902"/>
                    <a:pt x="1921" y="911"/>
                  </a:cubicBezTo>
                  <a:cubicBezTo>
                    <a:pt x="1905" y="911"/>
                    <a:pt x="1883" y="912"/>
                    <a:pt x="1859" y="917"/>
                  </a:cubicBezTo>
                  <a:cubicBezTo>
                    <a:pt x="1857" y="918"/>
                    <a:pt x="1855" y="918"/>
                    <a:pt x="1853" y="919"/>
                  </a:cubicBezTo>
                  <a:cubicBezTo>
                    <a:pt x="1851" y="919"/>
                    <a:pt x="1849" y="920"/>
                    <a:pt x="1848" y="920"/>
                  </a:cubicBezTo>
                  <a:lnTo>
                    <a:pt x="1836" y="924"/>
                  </a:lnTo>
                  <a:cubicBezTo>
                    <a:pt x="1834" y="924"/>
                    <a:pt x="1833" y="925"/>
                    <a:pt x="1831" y="925"/>
                  </a:cubicBezTo>
                  <a:cubicBezTo>
                    <a:pt x="1830" y="926"/>
                    <a:pt x="1828" y="926"/>
                    <a:pt x="1827" y="927"/>
                  </a:cubicBezTo>
                  <a:cubicBezTo>
                    <a:pt x="1810" y="933"/>
                    <a:pt x="1794" y="942"/>
                    <a:pt x="1780" y="952"/>
                  </a:cubicBezTo>
                  <a:cubicBezTo>
                    <a:pt x="1799" y="890"/>
                    <a:pt x="1794" y="832"/>
                    <a:pt x="1775" y="792"/>
                  </a:cubicBezTo>
                  <a:cubicBezTo>
                    <a:pt x="1752" y="744"/>
                    <a:pt x="1709" y="717"/>
                    <a:pt x="1660" y="717"/>
                  </a:cubicBezTo>
                  <a:cubicBezTo>
                    <a:pt x="1659" y="716"/>
                    <a:pt x="1657" y="716"/>
                    <a:pt x="1656" y="715"/>
                  </a:cubicBezTo>
                  <a:cubicBezTo>
                    <a:pt x="1607" y="692"/>
                    <a:pt x="1517" y="653"/>
                    <a:pt x="1477" y="647"/>
                  </a:cubicBezTo>
                  <a:cubicBezTo>
                    <a:pt x="1418" y="638"/>
                    <a:pt x="1336" y="686"/>
                    <a:pt x="1305" y="714"/>
                  </a:cubicBezTo>
                  <a:cubicBezTo>
                    <a:pt x="1283" y="734"/>
                    <a:pt x="1199" y="799"/>
                    <a:pt x="1130" y="833"/>
                  </a:cubicBezTo>
                  <a:cubicBezTo>
                    <a:pt x="1126" y="835"/>
                    <a:pt x="1124" y="837"/>
                    <a:pt x="1121" y="839"/>
                  </a:cubicBezTo>
                  <a:cubicBezTo>
                    <a:pt x="1118" y="840"/>
                    <a:pt x="1115" y="841"/>
                    <a:pt x="1112" y="842"/>
                  </a:cubicBezTo>
                  <a:cubicBezTo>
                    <a:pt x="1090" y="851"/>
                    <a:pt x="1076" y="854"/>
                    <a:pt x="1068" y="855"/>
                  </a:cubicBezTo>
                  <a:cubicBezTo>
                    <a:pt x="1016" y="859"/>
                    <a:pt x="917" y="903"/>
                    <a:pt x="873" y="981"/>
                  </a:cubicBezTo>
                  <a:cubicBezTo>
                    <a:pt x="859" y="1005"/>
                    <a:pt x="852" y="1031"/>
                    <a:pt x="852" y="1057"/>
                  </a:cubicBezTo>
                  <a:cubicBezTo>
                    <a:pt x="852" y="1080"/>
                    <a:pt x="858" y="1104"/>
                    <a:pt x="869" y="1127"/>
                  </a:cubicBezTo>
                  <a:cubicBezTo>
                    <a:pt x="897" y="1183"/>
                    <a:pt x="929" y="1218"/>
                    <a:pt x="953" y="1244"/>
                  </a:cubicBezTo>
                  <a:cubicBezTo>
                    <a:pt x="962" y="1254"/>
                    <a:pt x="973" y="1266"/>
                    <a:pt x="976" y="1272"/>
                  </a:cubicBezTo>
                  <a:cubicBezTo>
                    <a:pt x="974" y="1274"/>
                    <a:pt x="970" y="1278"/>
                    <a:pt x="959" y="1285"/>
                  </a:cubicBezTo>
                  <a:lnTo>
                    <a:pt x="936" y="1300"/>
                  </a:lnTo>
                  <a:cubicBezTo>
                    <a:pt x="894" y="1326"/>
                    <a:pt x="862" y="1347"/>
                    <a:pt x="862" y="1390"/>
                  </a:cubicBezTo>
                  <a:cubicBezTo>
                    <a:pt x="862" y="1402"/>
                    <a:pt x="864" y="1414"/>
                    <a:pt x="869" y="1428"/>
                  </a:cubicBezTo>
                  <a:cubicBezTo>
                    <a:pt x="755" y="1283"/>
                    <a:pt x="639" y="1104"/>
                    <a:pt x="604" y="945"/>
                  </a:cubicBezTo>
                  <a:cubicBezTo>
                    <a:pt x="601" y="933"/>
                    <a:pt x="592" y="924"/>
                    <a:pt x="581" y="921"/>
                  </a:cubicBezTo>
                  <a:cubicBezTo>
                    <a:pt x="570" y="919"/>
                    <a:pt x="558" y="922"/>
                    <a:pt x="550" y="931"/>
                  </a:cubicBezTo>
                  <a:cubicBezTo>
                    <a:pt x="522" y="965"/>
                    <a:pt x="428" y="1088"/>
                    <a:pt x="428" y="1260"/>
                  </a:cubicBezTo>
                  <a:cubicBezTo>
                    <a:pt x="428" y="1367"/>
                    <a:pt x="464" y="1472"/>
                    <a:pt x="535" y="1573"/>
                  </a:cubicBezTo>
                  <a:cubicBezTo>
                    <a:pt x="536" y="1573"/>
                    <a:pt x="536" y="1574"/>
                    <a:pt x="537" y="1575"/>
                  </a:cubicBezTo>
                  <a:cubicBezTo>
                    <a:pt x="428" y="1477"/>
                    <a:pt x="327" y="1372"/>
                    <a:pt x="299" y="1343"/>
                  </a:cubicBezTo>
                  <a:cubicBezTo>
                    <a:pt x="291" y="1334"/>
                    <a:pt x="280" y="1331"/>
                    <a:pt x="269" y="1334"/>
                  </a:cubicBezTo>
                  <a:cubicBezTo>
                    <a:pt x="258" y="1337"/>
                    <a:pt x="250" y="1345"/>
                    <a:pt x="247" y="1356"/>
                  </a:cubicBezTo>
                  <a:cubicBezTo>
                    <a:pt x="241" y="1377"/>
                    <a:pt x="229" y="1432"/>
                    <a:pt x="229" y="1503"/>
                  </a:cubicBezTo>
                  <a:cubicBezTo>
                    <a:pt x="229" y="1595"/>
                    <a:pt x="250" y="1719"/>
                    <a:pt x="341" y="1825"/>
                  </a:cubicBezTo>
                  <a:cubicBezTo>
                    <a:pt x="237" y="1812"/>
                    <a:pt x="148" y="1822"/>
                    <a:pt x="119" y="1826"/>
                  </a:cubicBezTo>
                  <a:cubicBezTo>
                    <a:pt x="109" y="1827"/>
                    <a:pt x="101" y="1833"/>
                    <a:pt x="96" y="1841"/>
                  </a:cubicBezTo>
                  <a:cubicBezTo>
                    <a:pt x="93" y="1846"/>
                    <a:pt x="92" y="1851"/>
                    <a:pt x="92" y="1856"/>
                  </a:cubicBezTo>
                  <a:cubicBezTo>
                    <a:pt x="92" y="1860"/>
                    <a:pt x="93" y="1864"/>
                    <a:pt x="94" y="1868"/>
                  </a:cubicBezTo>
                  <a:cubicBezTo>
                    <a:pt x="132" y="1962"/>
                    <a:pt x="198" y="2049"/>
                    <a:pt x="291" y="2127"/>
                  </a:cubicBezTo>
                  <a:cubicBezTo>
                    <a:pt x="176" y="2130"/>
                    <a:pt x="52" y="2157"/>
                    <a:pt x="24" y="2163"/>
                  </a:cubicBezTo>
                  <a:cubicBezTo>
                    <a:pt x="14" y="2165"/>
                    <a:pt x="6" y="2172"/>
                    <a:pt x="2" y="2182"/>
                  </a:cubicBezTo>
                  <a:cubicBezTo>
                    <a:pt x="1" y="2186"/>
                    <a:pt x="0" y="2189"/>
                    <a:pt x="0" y="2193"/>
                  </a:cubicBezTo>
                  <a:lnTo>
                    <a:pt x="0" y="2193"/>
                  </a:lnTo>
                  <a:lnTo>
                    <a:pt x="0" y="2193"/>
                  </a:lnTo>
                  <a:cubicBezTo>
                    <a:pt x="0" y="2200"/>
                    <a:pt x="2" y="2206"/>
                    <a:pt x="6" y="2211"/>
                  </a:cubicBezTo>
                  <a:cubicBezTo>
                    <a:pt x="69" y="2300"/>
                    <a:pt x="160" y="2376"/>
                    <a:pt x="276" y="2437"/>
                  </a:cubicBezTo>
                  <a:cubicBezTo>
                    <a:pt x="123" y="2455"/>
                    <a:pt x="37" y="2509"/>
                    <a:pt x="19" y="2521"/>
                  </a:cubicBezTo>
                  <a:cubicBezTo>
                    <a:pt x="10" y="2527"/>
                    <a:pt x="6" y="2537"/>
                    <a:pt x="6" y="2546"/>
                  </a:cubicBezTo>
                  <a:cubicBezTo>
                    <a:pt x="6" y="2551"/>
                    <a:pt x="7" y="2556"/>
                    <a:pt x="9" y="2560"/>
                  </a:cubicBezTo>
                  <a:cubicBezTo>
                    <a:pt x="49" y="2640"/>
                    <a:pt x="140" y="2700"/>
                    <a:pt x="278" y="2740"/>
                  </a:cubicBezTo>
                  <a:cubicBezTo>
                    <a:pt x="222" y="2762"/>
                    <a:pt x="161" y="2798"/>
                    <a:pt x="108" y="2856"/>
                  </a:cubicBezTo>
                  <a:cubicBezTo>
                    <a:pt x="103" y="2861"/>
                    <a:pt x="100" y="2869"/>
                    <a:pt x="100" y="2876"/>
                  </a:cubicBezTo>
                  <a:cubicBezTo>
                    <a:pt x="100" y="2879"/>
                    <a:pt x="101" y="2883"/>
                    <a:pt x="102" y="2886"/>
                  </a:cubicBezTo>
                  <a:cubicBezTo>
                    <a:pt x="106" y="2898"/>
                    <a:pt x="117" y="2922"/>
                    <a:pt x="152" y="2946"/>
                  </a:cubicBezTo>
                  <a:cubicBezTo>
                    <a:pt x="201" y="2981"/>
                    <a:pt x="278" y="3003"/>
                    <a:pt x="382" y="3014"/>
                  </a:cubicBezTo>
                  <a:cubicBezTo>
                    <a:pt x="307" y="3066"/>
                    <a:pt x="268" y="3121"/>
                    <a:pt x="255" y="3141"/>
                  </a:cubicBezTo>
                  <a:cubicBezTo>
                    <a:pt x="251" y="3148"/>
                    <a:pt x="249" y="3157"/>
                    <a:pt x="252" y="3166"/>
                  </a:cubicBezTo>
                  <a:cubicBezTo>
                    <a:pt x="254" y="3174"/>
                    <a:pt x="260" y="3181"/>
                    <a:pt x="268" y="3185"/>
                  </a:cubicBezTo>
                  <a:cubicBezTo>
                    <a:pt x="352" y="3226"/>
                    <a:pt x="445" y="3246"/>
                    <a:pt x="546" y="3246"/>
                  </a:cubicBezTo>
                  <a:cubicBezTo>
                    <a:pt x="449" y="3330"/>
                    <a:pt x="440" y="3410"/>
                    <a:pt x="440" y="3436"/>
                  </a:cubicBezTo>
                  <a:lnTo>
                    <a:pt x="440" y="3439"/>
                  </a:lnTo>
                  <a:cubicBezTo>
                    <a:pt x="440" y="3453"/>
                    <a:pt x="450" y="3464"/>
                    <a:pt x="464" y="3467"/>
                  </a:cubicBezTo>
                  <a:cubicBezTo>
                    <a:pt x="537" y="3483"/>
                    <a:pt x="615" y="3483"/>
                    <a:pt x="697" y="3467"/>
                  </a:cubicBezTo>
                  <a:cubicBezTo>
                    <a:pt x="663" y="3535"/>
                    <a:pt x="655" y="3592"/>
                    <a:pt x="655" y="3632"/>
                  </a:cubicBezTo>
                  <a:cubicBezTo>
                    <a:pt x="655" y="3650"/>
                    <a:pt x="657" y="3663"/>
                    <a:pt x="658" y="3671"/>
                  </a:cubicBezTo>
                  <a:cubicBezTo>
                    <a:pt x="661" y="3686"/>
                    <a:pt x="673" y="3696"/>
                    <a:pt x="688" y="3697"/>
                  </a:cubicBezTo>
                  <a:cubicBezTo>
                    <a:pt x="783" y="3699"/>
                    <a:pt x="877" y="3675"/>
                    <a:pt x="969" y="3626"/>
                  </a:cubicBezTo>
                  <a:cubicBezTo>
                    <a:pt x="969" y="3633"/>
                    <a:pt x="969" y="3640"/>
                    <a:pt x="969" y="3647"/>
                  </a:cubicBezTo>
                  <a:cubicBezTo>
                    <a:pt x="969" y="3711"/>
                    <a:pt x="978" y="3764"/>
                    <a:pt x="981" y="3779"/>
                  </a:cubicBezTo>
                  <a:cubicBezTo>
                    <a:pt x="984" y="3795"/>
                    <a:pt x="998" y="3806"/>
                    <a:pt x="1014" y="3804"/>
                  </a:cubicBezTo>
                  <a:cubicBezTo>
                    <a:pt x="1116" y="3793"/>
                    <a:pt x="1210" y="3748"/>
                    <a:pt x="1294" y="3668"/>
                  </a:cubicBezTo>
                  <a:cubicBezTo>
                    <a:pt x="1294" y="3670"/>
                    <a:pt x="1294" y="3672"/>
                    <a:pt x="1294" y="3674"/>
                  </a:cubicBezTo>
                  <a:cubicBezTo>
                    <a:pt x="1294" y="3787"/>
                    <a:pt x="1334" y="3848"/>
                    <a:pt x="1346" y="3864"/>
                  </a:cubicBezTo>
                  <a:cubicBezTo>
                    <a:pt x="1356" y="3877"/>
                    <a:pt x="1374" y="3880"/>
                    <a:pt x="1387" y="3871"/>
                  </a:cubicBezTo>
                  <a:cubicBezTo>
                    <a:pt x="1443" y="3835"/>
                    <a:pt x="1493" y="3791"/>
                    <a:pt x="1535" y="3741"/>
                  </a:cubicBezTo>
                  <a:cubicBezTo>
                    <a:pt x="1554" y="3847"/>
                    <a:pt x="1615" y="3897"/>
                    <a:pt x="1629" y="3907"/>
                  </a:cubicBezTo>
                  <a:cubicBezTo>
                    <a:pt x="1637" y="3912"/>
                    <a:pt x="1647" y="3914"/>
                    <a:pt x="1656" y="3911"/>
                  </a:cubicBezTo>
                  <a:cubicBezTo>
                    <a:pt x="1742" y="3886"/>
                    <a:pt x="1798" y="3827"/>
                    <a:pt x="1834" y="3768"/>
                  </a:cubicBezTo>
                  <a:cubicBezTo>
                    <a:pt x="1842" y="3816"/>
                    <a:pt x="1852" y="3866"/>
                    <a:pt x="1863" y="3916"/>
                  </a:cubicBezTo>
                  <a:cubicBezTo>
                    <a:pt x="1830" y="3947"/>
                    <a:pt x="1812" y="3958"/>
                    <a:pt x="1807" y="3960"/>
                  </a:cubicBezTo>
                  <a:cubicBezTo>
                    <a:pt x="1781" y="3965"/>
                    <a:pt x="1670" y="4012"/>
                    <a:pt x="1654" y="4064"/>
                  </a:cubicBezTo>
                  <a:cubicBezTo>
                    <a:pt x="1649" y="4080"/>
                    <a:pt x="1646" y="4100"/>
                    <a:pt x="1646" y="4121"/>
                  </a:cubicBezTo>
                  <a:cubicBezTo>
                    <a:pt x="1646" y="4163"/>
                    <a:pt x="1658" y="4197"/>
                    <a:pt x="1678" y="4218"/>
                  </a:cubicBezTo>
                  <a:cubicBezTo>
                    <a:pt x="1660" y="4238"/>
                    <a:pt x="1649" y="4258"/>
                    <a:pt x="1647" y="4278"/>
                  </a:cubicBezTo>
                  <a:cubicBezTo>
                    <a:pt x="1642" y="4330"/>
                    <a:pt x="1673" y="4396"/>
                    <a:pt x="1740" y="4416"/>
                  </a:cubicBezTo>
                  <a:cubicBezTo>
                    <a:pt x="1740" y="4416"/>
                    <a:pt x="1741" y="4416"/>
                    <a:pt x="1741" y="4416"/>
                  </a:cubicBezTo>
                  <a:cubicBezTo>
                    <a:pt x="1741" y="4416"/>
                    <a:pt x="1742" y="4416"/>
                    <a:pt x="1743" y="4417"/>
                  </a:cubicBezTo>
                  <a:cubicBezTo>
                    <a:pt x="1739" y="4459"/>
                    <a:pt x="1749" y="4492"/>
                    <a:pt x="1774" y="4511"/>
                  </a:cubicBezTo>
                  <a:cubicBezTo>
                    <a:pt x="1816" y="4542"/>
                    <a:pt x="1895" y="4572"/>
                    <a:pt x="1986" y="4559"/>
                  </a:cubicBezTo>
                  <a:cubicBezTo>
                    <a:pt x="2062" y="4569"/>
                    <a:pt x="2088" y="4563"/>
                    <a:pt x="2099" y="4557"/>
                  </a:cubicBezTo>
                  <a:cubicBezTo>
                    <a:pt x="2138" y="4626"/>
                    <a:pt x="2179" y="4692"/>
                    <a:pt x="2225" y="4753"/>
                  </a:cubicBezTo>
                  <a:cubicBezTo>
                    <a:pt x="2239" y="4772"/>
                    <a:pt x="2254" y="4792"/>
                    <a:pt x="2269" y="4810"/>
                  </a:cubicBezTo>
                  <a:cubicBezTo>
                    <a:pt x="2220" y="4832"/>
                    <a:pt x="2142" y="4852"/>
                    <a:pt x="2035" y="4833"/>
                  </a:cubicBezTo>
                  <a:cubicBezTo>
                    <a:pt x="2025" y="4831"/>
                    <a:pt x="2014" y="4835"/>
                    <a:pt x="2007" y="4843"/>
                  </a:cubicBezTo>
                  <a:cubicBezTo>
                    <a:pt x="2000" y="4851"/>
                    <a:pt x="1997" y="4862"/>
                    <a:pt x="2001" y="4873"/>
                  </a:cubicBezTo>
                  <a:cubicBezTo>
                    <a:pt x="2009" y="4897"/>
                    <a:pt x="2035" y="4956"/>
                    <a:pt x="2106" y="4996"/>
                  </a:cubicBezTo>
                  <a:cubicBezTo>
                    <a:pt x="2121" y="5004"/>
                    <a:pt x="2137" y="5011"/>
                    <a:pt x="2154" y="5017"/>
                  </a:cubicBezTo>
                  <a:cubicBezTo>
                    <a:pt x="2038" y="5051"/>
                    <a:pt x="1960" y="5085"/>
                    <a:pt x="1920" y="5120"/>
                  </a:cubicBezTo>
                  <a:cubicBezTo>
                    <a:pt x="1898" y="5139"/>
                    <a:pt x="1865" y="5159"/>
                    <a:pt x="1836" y="5146"/>
                  </a:cubicBezTo>
                  <a:cubicBezTo>
                    <a:pt x="1801" y="5130"/>
                    <a:pt x="1780" y="5077"/>
                    <a:pt x="1777" y="5035"/>
                  </a:cubicBezTo>
                  <a:cubicBezTo>
                    <a:pt x="1776" y="5023"/>
                    <a:pt x="1769" y="5012"/>
                    <a:pt x="1758" y="5008"/>
                  </a:cubicBezTo>
                  <a:cubicBezTo>
                    <a:pt x="1747" y="5003"/>
                    <a:pt x="1734" y="5006"/>
                    <a:pt x="1725" y="5014"/>
                  </a:cubicBezTo>
                  <a:cubicBezTo>
                    <a:pt x="1696" y="5041"/>
                    <a:pt x="1599" y="5139"/>
                    <a:pt x="1599" y="5252"/>
                  </a:cubicBezTo>
                  <a:lnTo>
                    <a:pt x="1600" y="5268"/>
                  </a:lnTo>
                  <a:cubicBezTo>
                    <a:pt x="1605" y="5334"/>
                    <a:pt x="1643" y="5393"/>
                    <a:pt x="1714" y="5442"/>
                  </a:cubicBezTo>
                  <a:cubicBezTo>
                    <a:pt x="1683" y="5474"/>
                    <a:pt x="1637" y="5535"/>
                    <a:pt x="1637" y="5618"/>
                  </a:cubicBezTo>
                  <a:cubicBezTo>
                    <a:pt x="1637" y="5649"/>
                    <a:pt x="1644" y="5680"/>
                    <a:pt x="1656" y="5710"/>
                  </a:cubicBezTo>
                  <a:cubicBezTo>
                    <a:pt x="1683" y="5775"/>
                    <a:pt x="1707" y="5815"/>
                    <a:pt x="1726" y="5847"/>
                  </a:cubicBezTo>
                  <a:cubicBezTo>
                    <a:pt x="1747" y="5884"/>
                    <a:pt x="1757" y="5901"/>
                    <a:pt x="1757" y="5923"/>
                  </a:cubicBezTo>
                  <a:lnTo>
                    <a:pt x="1757" y="5929"/>
                  </a:lnTo>
                  <a:cubicBezTo>
                    <a:pt x="1757" y="5929"/>
                    <a:pt x="1757" y="5930"/>
                    <a:pt x="1757" y="5931"/>
                  </a:cubicBezTo>
                  <a:cubicBezTo>
                    <a:pt x="1757" y="5945"/>
                    <a:pt x="1765" y="5956"/>
                    <a:pt x="1778" y="5960"/>
                  </a:cubicBezTo>
                  <a:cubicBezTo>
                    <a:pt x="1792" y="5965"/>
                    <a:pt x="1807" y="5959"/>
                    <a:pt x="1814" y="5946"/>
                  </a:cubicBezTo>
                  <a:cubicBezTo>
                    <a:pt x="1836" y="5908"/>
                    <a:pt x="1863" y="5854"/>
                    <a:pt x="1865" y="5813"/>
                  </a:cubicBezTo>
                  <a:cubicBezTo>
                    <a:pt x="1866" y="5788"/>
                    <a:pt x="1873" y="5770"/>
                    <a:pt x="1886" y="5760"/>
                  </a:cubicBezTo>
                  <a:cubicBezTo>
                    <a:pt x="1894" y="5832"/>
                    <a:pt x="1926" y="5990"/>
                    <a:pt x="2054" y="6018"/>
                  </a:cubicBezTo>
                  <a:cubicBezTo>
                    <a:pt x="2186" y="6047"/>
                    <a:pt x="2287" y="6004"/>
                    <a:pt x="2312" y="5992"/>
                  </a:cubicBezTo>
                  <a:cubicBezTo>
                    <a:pt x="2354" y="6053"/>
                    <a:pt x="2405" y="6095"/>
                    <a:pt x="2461" y="6114"/>
                  </a:cubicBezTo>
                  <a:cubicBezTo>
                    <a:pt x="2544" y="6143"/>
                    <a:pt x="2639" y="6124"/>
                    <a:pt x="2735" y="6058"/>
                  </a:cubicBezTo>
                  <a:cubicBezTo>
                    <a:pt x="2790" y="6154"/>
                    <a:pt x="2871" y="6233"/>
                    <a:pt x="2975" y="6294"/>
                  </a:cubicBezTo>
                  <a:cubicBezTo>
                    <a:pt x="2979" y="6297"/>
                    <a:pt x="2985" y="6298"/>
                    <a:pt x="2990" y="6298"/>
                  </a:cubicBezTo>
                  <a:lnTo>
                    <a:pt x="2990" y="6298"/>
                  </a:lnTo>
                  <a:lnTo>
                    <a:pt x="2994" y="6298"/>
                  </a:lnTo>
                  <a:lnTo>
                    <a:pt x="2994" y="6298"/>
                  </a:lnTo>
                  <a:cubicBezTo>
                    <a:pt x="3000" y="6298"/>
                    <a:pt x="3005" y="6297"/>
                    <a:pt x="3010" y="6294"/>
                  </a:cubicBezTo>
                  <a:cubicBezTo>
                    <a:pt x="3114" y="6233"/>
                    <a:pt x="3194" y="6154"/>
                    <a:pt x="3249" y="6058"/>
                  </a:cubicBezTo>
                  <a:cubicBezTo>
                    <a:pt x="3346" y="6124"/>
                    <a:pt x="3440" y="6143"/>
                    <a:pt x="3523" y="6114"/>
                  </a:cubicBezTo>
                  <a:cubicBezTo>
                    <a:pt x="3579" y="6095"/>
                    <a:pt x="3631" y="6053"/>
                    <a:pt x="3672" y="5992"/>
                  </a:cubicBezTo>
                  <a:cubicBezTo>
                    <a:pt x="3699" y="6005"/>
                    <a:pt x="3799" y="6047"/>
                    <a:pt x="3931" y="6018"/>
                  </a:cubicBezTo>
                  <a:cubicBezTo>
                    <a:pt x="4058" y="5990"/>
                    <a:pt x="4090" y="5832"/>
                    <a:pt x="4098" y="5760"/>
                  </a:cubicBezTo>
                  <a:cubicBezTo>
                    <a:pt x="4111" y="5770"/>
                    <a:pt x="4119" y="5788"/>
                    <a:pt x="4120" y="5813"/>
                  </a:cubicBezTo>
                  <a:cubicBezTo>
                    <a:pt x="4122" y="5854"/>
                    <a:pt x="4149" y="5908"/>
                    <a:pt x="4171" y="5946"/>
                  </a:cubicBezTo>
                  <a:cubicBezTo>
                    <a:pt x="4178" y="5959"/>
                    <a:pt x="4193" y="5965"/>
                    <a:pt x="4206" y="5960"/>
                  </a:cubicBezTo>
                  <a:cubicBezTo>
                    <a:pt x="4219" y="5956"/>
                    <a:pt x="4228" y="5944"/>
                    <a:pt x="4228" y="5931"/>
                  </a:cubicBezTo>
                  <a:cubicBezTo>
                    <a:pt x="4228" y="5930"/>
                    <a:pt x="4228" y="5929"/>
                    <a:pt x="4228" y="5929"/>
                  </a:cubicBezTo>
                  <a:lnTo>
                    <a:pt x="4227" y="5923"/>
                  </a:lnTo>
                  <a:cubicBezTo>
                    <a:pt x="4227" y="5901"/>
                    <a:pt x="4237" y="5884"/>
                    <a:pt x="4259" y="5847"/>
                  </a:cubicBezTo>
                  <a:cubicBezTo>
                    <a:pt x="4278" y="5815"/>
                    <a:pt x="4302" y="5775"/>
                    <a:pt x="4328" y="5710"/>
                  </a:cubicBezTo>
                  <a:cubicBezTo>
                    <a:pt x="4341" y="5680"/>
                    <a:pt x="4347" y="5649"/>
                    <a:pt x="4347" y="5618"/>
                  </a:cubicBezTo>
                  <a:cubicBezTo>
                    <a:pt x="4347" y="5535"/>
                    <a:pt x="4301" y="5474"/>
                    <a:pt x="4271" y="5442"/>
                  </a:cubicBezTo>
                  <a:cubicBezTo>
                    <a:pt x="4341" y="5393"/>
                    <a:pt x="4380" y="5334"/>
                    <a:pt x="4385" y="5268"/>
                  </a:cubicBezTo>
                  <a:cubicBezTo>
                    <a:pt x="4385" y="5268"/>
                    <a:pt x="4386" y="5252"/>
                    <a:pt x="4386" y="5252"/>
                  </a:cubicBezTo>
                  <a:cubicBezTo>
                    <a:pt x="4386" y="5139"/>
                    <a:pt x="4289" y="5041"/>
                    <a:pt x="4259" y="5014"/>
                  </a:cubicBezTo>
                  <a:cubicBezTo>
                    <a:pt x="4250" y="5006"/>
                    <a:pt x="4238" y="5003"/>
                    <a:pt x="4227" y="5008"/>
                  </a:cubicBezTo>
                  <a:cubicBezTo>
                    <a:pt x="4216" y="5012"/>
                    <a:pt x="4208" y="5023"/>
                    <a:pt x="4207" y="5035"/>
                  </a:cubicBezTo>
                  <a:cubicBezTo>
                    <a:pt x="4205" y="5077"/>
                    <a:pt x="4183" y="5130"/>
                    <a:pt x="4149" y="5146"/>
                  </a:cubicBezTo>
                  <a:cubicBezTo>
                    <a:pt x="4119" y="5159"/>
                    <a:pt x="4087" y="5139"/>
                    <a:pt x="4064" y="5120"/>
                  </a:cubicBezTo>
                  <a:cubicBezTo>
                    <a:pt x="4025" y="5085"/>
                    <a:pt x="3947" y="5051"/>
                    <a:pt x="3831" y="5017"/>
                  </a:cubicBezTo>
                  <a:cubicBezTo>
                    <a:pt x="3848" y="5011"/>
                    <a:pt x="3864" y="5004"/>
                    <a:pt x="3879" y="4996"/>
                  </a:cubicBezTo>
                  <a:cubicBezTo>
                    <a:pt x="3950" y="4956"/>
                    <a:pt x="3976" y="4897"/>
                    <a:pt x="3984" y="4873"/>
                  </a:cubicBezTo>
                  <a:cubicBezTo>
                    <a:pt x="3987" y="4862"/>
                    <a:pt x="3985" y="4851"/>
                    <a:pt x="3978" y="4843"/>
                  </a:cubicBezTo>
                  <a:cubicBezTo>
                    <a:pt x="3971" y="4835"/>
                    <a:pt x="3960" y="4831"/>
                    <a:pt x="3949" y="4833"/>
                  </a:cubicBezTo>
                  <a:cubicBezTo>
                    <a:pt x="3842" y="4852"/>
                    <a:pt x="3764" y="4832"/>
                    <a:pt x="3715" y="4810"/>
                  </a:cubicBezTo>
                  <a:cubicBezTo>
                    <a:pt x="3730" y="4792"/>
                    <a:pt x="3745" y="4772"/>
                    <a:pt x="3760" y="4753"/>
                  </a:cubicBezTo>
                  <a:cubicBezTo>
                    <a:pt x="3806" y="4691"/>
                    <a:pt x="3848" y="4625"/>
                    <a:pt x="3887" y="4555"/>
                  </a:cubicBezTo>
                  <a:cubicBezTo>
                    <a:pt x="3900" y="4560"/>
                    <a:pt x="3928" y="4564"/>
                    <a:pt x="3996" y="4555"/>
                  </a:cubicBezTo>
                  <a:cubicBezTo>
                    <a:pt x="4086" y="4568"/>
                    <a:pt x="4166" y="4537"/>
                    <a:pt x="4207" y="4507"/>
                  </a:cubicBezTo>
                  <a:cubicBezTo>
                    <a:pt x="4233" y="4488"/>
                    <a:pt x="4243" y="4455"/>
                    <a:pt x="4238" y="4412"/>
                  </a:cubicBezTo>
                  <a:cubicBezTo>
                    <a:pt x="4239" y="4412"/>
                    <a:pt x="4240" y="4412"/>
                    <a:pt x="4241" y="4412"/>
                  </a:cubicBezTo>
                  <a:cubicBezTo>
                    <a:pt x="4241" y="4412"/>
                    <a:pt x="4241" y="4412"/>
                    <a:pt x="4242" y="4412"/>
                  </a:cubicBezTo>
                  <a:cubicBezTo>
                    <a:pt x="4309" y="4392"/>
                    <a:pt x="4339" y="4326"/>
                    <a:pt x="4334" y="4274"/>
                  </a:cubicBezTo>
                  <a:cubicBezTo>
                    <a:pt x="4332" y="4254"/>
                    <a:pt x="4322" y="4234"/>
                    <a:pt x="4303" y="4214"/>
                  </a:cubicBezTo>
                  <a:cubicBezTo>
                    <a:pt x="4324" y="4193"/>
                    <a:pt x="4336" y="4159"/>
                    <a:pt x="4336" y="4116"/>
                  </a:cubicBezTo>
                  <a:cubicBezTo>
                    <a:pt x="4336" y="4096"/>
                    <a:pt x="4333" y="4076"/>
                    <a:pt x="4328" y="4060"/>
                  </a:cubicBezTo>
                  <a:cubicBezTo>
                    <a:pt x="4312" y="4008"/>
                    <a:pt x="4201" y="3961"/>
                    <a:pt x="4175" y="3956"/>
                  </a:cubicBezTo>
                  <a:cubicBezTo>
                    <a:pt x="4170" y="3954"/>
                    <a:pt x="4153" y="3943"/>
                    <a:pt x="4122" y="3915"/>
                  </a:cubicBezTo>
                  <a:cubicBezTo>
                    <a:pt x="4133" y="3865"/>
                    <a:pt x="4142" y="3816"/>
                    <a:pt x="4151" y="3768"/>
                  </a:cubicBezTo>
                  <a:cubicBezTo>
                    <a:pt x="4186" y="3826"/>
                    <a:pt x="4242" y="3883"/>
                    <a:pt x="4326" y="3907"/>
                  </a:cubicBezTo>
                  <a:cubicBezTo>
                    <a:pt x="4335" y="3910"/>
                    <a:pt x="4345" y="3908"/>
                    <a:pt x="4352" y="3903"/>
                  </a:cubicBezTo>
                  <a:cubicBezTo>
                    <a:pt x="4366" y="3892"/>
                    <a:pt x="4428" y="3843"/>
                    <a:pt x="4447" y="3737"/>
                  </a:cubicBezTo>
                  <a:cubicBezTo>
                    <a:pt x="4489" y="3787"/>
                    <a:pt x="4539" y="3831"/>
                    <a:pt x="4594" y="3867"/>
                  </a:cubicBezTo>
                  <a:cubicBezTo>
                    <a:pt x="4608" y="3876"/>
                    <a:pt x="4626" y="3873"/>
                    <a:pt x="4636" y="3860"/>
                  </a:cubicBezTo>
                  <a:cubicBezTo>
                    <a:pt x="4648" y="3844"/>
                    <a:pt x="4688" y="3783"/>
                    <a:pt x="4688" y="3670"/>
                  </a:cubicBezTo>
                  <a:cubicBezTo>
                    <a:pt x="4688" y="3668"/>
                    <a:pt x="4688" y="3666"/>
                    <a:pt x="4688" y="3664"/>
                  </a:cubicBezTo>
                  <a:cubicBezTo>
                    <a:pt x="4772" y="3744"/>
                    <a:pt x="4866" y="3789"/>
                    <a:pt x="4968" y="3800"/>
                  </a:cubicBezTo>
                  <a:cubicBezTo>
                    <a:pt x="4984" y="3801"/>
                    <a:pt x="4998" y="3791"/>
                    <a:pt x="5001" y="3775"/>
                  </a:cubicBezTo>
                  <a:cubicBezTo>
                    <a:pt x="5004" y="3760"/>
                    <a:pt x="5013" y="3707"/>
                    <a:pt x="5013" y="3643"/>
                  </a:cubicBezTo>
                  <a:cubicBezTo>
                    <a:pt x="5013" y="3636"/>
                    <a:pt x="5013" y="3629"/>
                    <a:pt x="5012" y="3622"/>
                  </a:cubicBezTo>
                  <a:cubicBezTo>
                    <a:pt x="5104" y="3671"/>
                    <a:pt x="5199" y="3695"/>
                    <a:pt x="5294" y="3692"/>
                  </a:cubicBezTo>
                  <a:cubicBezTo>
                    <a:pt x="5308" y="3692"/>
                    <a:pt x="5321" y="3682"/>
                    <a:pt x="5323" y="3667"/>
                  </a:cubicBezTo>
                  <a:cubicBezTo>
                    <a:pt x="5325" y="3659"/>
                    <a:pt x="5327" y="3646"/>
                    <a:pt x="5327" y="3628"/>
                  </a:cubicBezTo>
                  <a:cubicBezTo>
                    <a:pt x="5327" y="3588"/>
                    <a:pt x="5319" y="3531"/>
                    <a:pt x="5285" y="3463"/>
                  </a:cubicBezTo>
                  <a:cubicBezTo>
                    <a:pt x="5366" y="3479"/>
                    <a:pt x="5445" y="3479"/>
                    <a:pt x="5518" y="3463"/>
                  </a:cubicBezTo>
                  <a:cubicBezTo>
                    <a:pt x="5532" y="3460"/>
                    <a:pt x="5542" y="3449"/>
                    <a:pt x="5542" y="3435"/>
                  </a:cubicBezTo>
                  <a:lnTo>
                    <a:pt x="5542" y="3432"/>
                  </a:lnTo>
                  <a:cubicBezTo>
                    <a:pt x="5542" y="3406"/>
                    <a:pt x="5533" y="3326"/>
                    <a:pt x="5436" y="3242"/>
                  </a:cubicBezTo>
                  <a:cubicBezTo>
                    <a:pt x="5536" y="3242"/>
                    <a:pt x="5630" y="3222"/>
                    <a:pt x="5714" y="3181"/>
                  </a:cubicBezTo>
                  <a:cubicBezTo>
                    <a:pt x="5722" y="3177"/>
                    <a:pt x="5728" y="3170"/>
                    <a:pt x="5730" y="3162"/>
                  </a:cubicBezTo>
                  <a:cubicBezTo>
                    <a:pt x="5732" y="3153"/>
                    <a:pt x="5731" y="3144"/>
                    <a:pt x="5726" y="3137"/>
                  </a:cubicBezTo>
                  <a:cubicBezTo>
                    <a:pt x="5714" y="3117"/>
                    <a:pt x="5674" y="3061"/>
                    <a:pt x="5600" y="3010"/>
                  </a:cubicBezTo>
                  <a:cubicBezTo>
                    <a:pt x="5703" y="2999"/>
                    <a:pt x="5781" y="2976"/>
                    <a:pt x="5830" y="2942"/>
                  </a:cubicBezTo>
                  <a:cubicBezTo>
                    <a:pt x="5865" y="2918"/>
                    <a:pt x="5876" y="2894"/>
                    <a:pt x="5880" y="2882"/>
                  </a:cubicBezTo>
                  <a:cubicBezTo>
                    <a:pt x="5881" y="2878"/>
                    <a:pt x="5881" y="2875"/>
                    <a:pt x="5881" y="2872"/>
                  </a:cubicBezTo>
                  <a:cubicBezTo>
                    <a:pt x="5881" y="2865"/>
                    <a:pt x="5879" y="2857"/>
                    <a:pt x="5873" y="2851"/>
                  </a:cubicBezTo>
                  <a:cubicBezTo>
                    <a:pt x="5820" y="2794"/>
                    <a:pt x="5759" y="2758"/>
                    <a:pt x="5703" y="2735"/>
                  </a:cubicBezTo>
                  <a:cubicBezTo>
                    <a:pt x="5842" y="2696"/>
                    <a:pt x="5933" y="2636"/>
                    <a:pt x="5973" y="2556"/>
                  </a:cubicBezTo>
                  <a:cubicBezTo>
                    <a:pt x="5975" y="2552"/>
                    <a:pt x="5976" y="2547"/>
                    <a:pt x="5976" y="2542"/>
                  </a:cubicBezTo>
                  <a:cubicBezTo>
                    <a:pt x="5976" y="2532"/>
                    <a:pt x="5971" y="2523"/>
                    <a:pt x="5963" y="2517"/>
                  </a:cubicBezTo>
                  <a:close/>
                  <a:moveTo>
                    <a:pt x="4385" y="5268"/>
                  </a:moveTo>
                  <a:cubicBezTo>
                    <a:pt x="4385" y="5268"/>
                    <a:pt x="4385" y="5268"/>
                    <a:pt x="4385" y="526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03A563F-DAB6-4974-8A30-CACFE6001E3C}"/>
                </a:ext>
              </a:extLst>
            </p:cNvPr>
            <p:cNvSpPr/>
            <p:nvPr/>
          </p:nvSpPr>
          <p:spPr>
            <a:xfrm>
              <a:off x="0" y="6743700"/>
              <a:ext cx="12192000" cy="114300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Номер слайда 11">
            <a:extLst>
              <a:ext uri="{FF2B5EF4-FFF2-40B4-BE49-F238E27FC236}">
                <a16:creationId xmlns:a16="http://schemas.microsoft.com/office/drawing/2014/main" id="{7E450AAF-9B65-48DD-9A4F-B465D7A0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4</a:t>
            </a:fld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9" name="Picture 2" descr="Картинки по запросу вышка нефть">
            <a:extLst>
              <a:ext uri="{FF2B5EF4-FFF2-40B4-BE49-F238E27FC236}">
                <a16:creationId xmlns:a16="http://schemas.microsoft.com/office/drawing/2014/main" id="{D3C676A3-23CF-4B67-938A-8E296440E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6" r="13500" b="41681"/>
          <a:stretch/>
        </p:blipFill>
        <p:spPr bwMode="auto">
          <a:xfrm>
            <a:off x="10607816" y="5665596"/>
            <a:ext cx="1365110" cy="10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F155D75-C50C-4BC9-9DA0-3C40B895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148" y="1275107"/>
            <a:ext cx="1003830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684203">
              <a:spcBef>
                <a:spcPts val="600"/>
              </a:spcBef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Объем параметрического бурения составил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6 332 м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отработано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12,4 тыс. </a:t>
            </a:r>
            <a:r>
              <a:rPr lang="ru-RU" sz="1400" b="1" kern="0" dirty="0" err="1">
                <a:solidFill>
                  <a:sysClr val="windowText" lastClr="000000"/>
                </a:solidFill>
                <a:cs typeface="Arial" pitchFamily="34" charset="0"/>
              </a:rPr>
              <a:t>пог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. км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сейсмопрофилей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2D. </a:t>
            </a:r>
          </a:p>
          <a:p>
            <a:pPr defTabSz="684203">
              <a:spcBef>
                <a:spcPts val="600"/>
              </a:spcBef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Прирост локализованных ресурсов нефти и газа составил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4 980 млн </a:t>
            </a:r>
            <a:r>
              <a:rPr lang="ru-RU" sz="1400" b="1" kern="0" dirty="0" err="1">
                <a:solidFill>
                  <a:sysClr val="windowText" lastClr="000000"/>
                </a:solidFill>
                <a:cs typeface="Arial" pitchFamily="34" charset="0"/>
              </a:rPr>
              <a:t>т.н.э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80E5C3-2AEE-4654-BA33-CE9B2A63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148" y="3338212"/>
            <a:ext cx="10148138" cy="328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684203">
              <a:spcBef>
                <a:spcPts val="600"/>
              </a:spcBef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Поставлены на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государственный учет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запасы УВС по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75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новым месторождениям (открытия 2017 г.) с извлекаемыми запасами </a:t>
            </a:r>
            <a:b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по категориям С1+С2: </a:t>
            </a:r>
          </a:p>
          <a:p>
            <a:pPr marL="285750" indent="-285750" defTabSz="68420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"/>
              <a:defRPr/>
            </a:pPr>
            <a:r>
              <a:rPr lang="ru-RU" sz="1400" b="1" kern="0" dirty="0">
                <a:solidFill>
                  <a:srgbClr val="2F5597"/>
                </a:solidFill>
                <a:cs typeface="Arial" pitchFamily="34" charset="0"/>
              </a:rPr>
              <a:t>НЕФТИ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 – 260,8 млн т </a:t>
            </a:r>
            <a:endParaRPr lang="ru-RU" sz="1400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285750" indent="-285750" defTabSz="68420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"/>
              <a:defRPr/>
            </a:pPr>
            <a:r>
              <a:rPr lang="ru-RU" sz="1400" b="1" kern="0" dirty="0">
                <a:solidFill>
                  <a:srgbClr val="2F5597"/>
                </a:solidFill>
                <a:cs typeface="Arial" pitchFamily="34" charset="0"/>
              </a:rPr>
              <a:t>СВОБОДНОГО ГАЗА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– 105,9 млрд м3 </a:t>
            </a:r>
            <a:endParaRPr lang="ru-RU" sz="1400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285750" indent="-285750" defTabSz="684203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"/>
              <a:defRPr/>
            </a:pPr>
            <a:r>
              <a:rPr lang="ru-RU" sz="1400" b="1" kern="0" dirty="0">
                <a:solidFill>
                  <a:srgbClr val="2F5597"/>
                </a:solidFill>
                <a:cs typeface="Arial" pitchFamily="34" charset="0"/>
              </a:rPr>
              <a:t>КОНДЕНСАТА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 – 11 млн т </a:t>
            </a:r>
          </a:p>
          <a:p>
            <a:pPr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Наиболее крупные открытия по нефти: 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Центрально-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Ольгинское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(ПАО НК «Роснефть»), расположенное в море Лаптевых (оценка–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80,4 млн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); месторождение им. А.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Жагрина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(ООО «Газпром нефть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Хантос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»), расположенное в ХМАО (оценка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30 млн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);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Судьбадаровское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 месторождение (ООО «Степное»), расположенное в Оренбургской области (оценка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13 млн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);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Гораздинское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и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Вятшинское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(ОАО «Иркутская нефтяная компания»), расположенные в Иркутской области,  (суммарная оценка по двум месторождениям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45 млн т)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 </a:t>
            </a:r>
          </a:p>
          <a:p>
            <a:pPr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Наиболее крупные открытия по газу: 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Южно-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Лунское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(ПАО «Газпром»), расположенное в Охотском море </a:t>
            </a:r>
            <a:b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(оценка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50 млрд м3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);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Тамбейское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газоконденсатное месторождение (ПАО « Газпром»), расположенное в ЯНАО</a:t>
            </a:r>
          </a:p>
          <a:p>
            <a:pPr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(оценка -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3,5 трлн м3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1B47F15-35A3-4E1D-BE7B-5291F2F4C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148" y="2022000"/>
            <a:ext cx="9479226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684203">
              <a:spcBef>
                <a:spcPts val="600"/>
              </a:spcBef>
              <a:defRPr/>
            </a:pPr>
            <a:r>
              <a:rPr lang="ru-RU" sz="1600" b="1" kern="0" dirty="0">
                <a:solidFill>
                  <a:srgbClr val="2F5597"/>
                </a:solidFill>
                <a:cs typeface="Arial" pitchFamily="34" charset="0"/>
              </a:rPr>
              <a:t>ПО РЕЗУЛЬТАТАМ ПРОВЕДЕННЫХ ГЕОЛОГОРАЗВЕДОЧНЫХ РАБОТ ПРИРОСТ ЗАПАСОВ СОСТАВИЛ: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BF2EB82-3DE5-4354-93AC-82C73090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02" y="2392587"/>
            <a:ext cx="4578698" cy="945625"/>
          </a:xfrm>
          <a:prstGeom prst="rect">
            <a:avLst/>
          </a:prstGeom>
          <a:solidFill>
            <a:srgbClr val="DAE3F3"/>
          </a:solidFill>
          <a:ln w="9525">
            <a:noFill/>
            <a:miter lim="800000"/>
            <a:headEnd/>
            <a:tailEnd/>
          </a:ln>
        </p:spPr>
        <p:txBody>
          <a:bodyPr wrap="square" lIns="180000" tIns="72000" rIns="180000" bIns="7200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684203">
              <a:spcBef>
                <a:spcPts val="600"/>
              </a:spcBef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жидких углеводородов 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(нефть + конденсат) </a:t>
            </a:r>
            <a:b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по категории А,В1,С1 </a:t>
            </a:r>
            <a:b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ru-RU" sz="2400" b="1" kern="0" dirty="0">
                <a:solidFill>
                  <a:sysClr val="windowText" lastClr="000000"/>
                </a:solidFill>
                <a:cs typeface="Arial" pitchFamily="34" charset="0"/>
              </a:rPr>
              <a:t>550 </a:t>
            </a:r>
            <a:r>
              <a:rPr lang="ru-RU" sz="2000" b="1" kern="0" dirty="0">
                <a:solidFill>
                  <a:sysClr val="windowText" lastClr="000000"/>
                </a:solidFill>
                <a:cs typeface="Arial" pitchFamily="34" charset="0"/>
              </a:rPr>
              <a:t>млн т</a:t>
            </a:r>
            <a:endParaRPr lang="ru-RU" sz="20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0E6114-1D4B-4F4B-84A0-1FA137B3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2392587"/>
            <a:ext cx="4766268" cy="945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80000" tIns="72000" rIns="180000" bIns="7200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684203">
              <a:spcBef>
                <a:spcPts val="600"/>
              </a:spcBef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газа 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(свободный газ + газ газовых шапок) </a:t>
            </a:r>
            <a:b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по категории А,В1,С1</a:t>
            </a:r>
            <a:b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ru-RU" sz="2400" b="1" kern="0" dirty="0">
                <a:solidFill>
                  <a:sysClr val="windowText" lastClr="000000"/>
                </a:solidFill>
                <a:cs typeface="Arial" pitchFamily="34" charset="0"/>
              </a:rPr>
              <a:t>890 </a:t>
            </a:r>
            <a:r>
              <a:rPr lang="ru-RU" sz="2000" b="1" kern="0" dirty="0">
                <a:solidFill>
                  <a:sysClr val="windowText" lastClr="000000"/>
                </a:solidFill>
                <a:cs typeface="Arial" pitchFamily="34" charset="0"/>
              </a:rPr>
              <a:t>млрд </a:t>
            </a:r>
            <a:r>
              <a:rPr lang="ru-RU" sz="2000" b="1" kern="0" dirty="0" err="1">
                <a:solidFill>
                  <a:sysClr val="windowText" lastClr="000000"/>
                </a:solidFill>
                <a:cs typeface="Arial" pitchFamily="34" charset="0"/>
              </a:rPr>
              <a:t>куб.м</a:t>
            </a:r>
            <a:endParaRPr lang="ru-RU" sz="20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pic>
        <p:nvPicPr>
          <p:cNvPr id="4" name="Рисунок 3" descr="Изображение выглядит как устройств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AC258F9-323F-42EC-8506-B649C2F456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7" y="2392587"/>
            <a:ext cx="945625" cy="9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Картинки по запросу 'rcrfdfnjh gyu">
            <a:extLst>
              <a:ext uri="{FF2B5EF4-FFF2-40B4-BE49-F238E27FC236}">
                <a16:creationId xmlns:a16="http://schemas.microsoft.com/office/drawing/2014/main" id="{2073702D-57EF-4F23-A656-71AE3E4C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02" y="5552389"/>
            <a:ext cx="1723573" cy="12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B16F76-E920-4F19-8433-E4F28259280E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BF9CC4DA-4D3C-40CD-943A-2F5A82C74BDF}"/>
                </a:ext>
              </a:extLst>
            </p:cNvPr>
            <p:cNvSpPr/>
            <p:nvPr/>
          </p:nvSpPr>
          <p:spPr>
            <a:xfrm rot="10800000">
              <a:off x="0" y="-1"/>
              <a:ext cx="12192000" cy="9542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EAA7B067-51B8-44FF-AC3D-24864E7F5084}"/>
                </a:ext>
              </a:extLst>
            </p:cNvPr>
            <p:cNvSpPr/>
            <p:nvPr/>
          </p:nvSpPr>
          <p:spPr>
            <a:xfrm rot="10800000">
              <a:off x="1627832" y="-4"/>
              <a:ext cx="10564165" cy="8667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C2B6C5-D738-4BFF-8263-2F5C6BF69C94}"/>
                </a:ext>
              </a:extLst>
            </p:cNvPr>
            <p:cNvSpPr/>
            <p:nvPr/>
          </p:nvSpPr>
          <p:spPr>
            <a:xfrm>
              <a:off x="2141714" y="121777"/>
              <a:ext cx="967156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Организация работ по воспроизводству минерально-сырьевой базы России </a:t>
              </a:r>
              <a:b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ТВЕРДЫЕ ПОЛЕЗНЫЕ ИСКОПАЕМЫЕ</a:t>
              </a: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4BF52C7-D269-4D8E-8262-CBEBC9CC5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24" y="38878"/>
              <a:ext cx="786886" cy="826604"/>
            </a:xfrm>
            <a:custGeom>
              <a:avLst/>
              <a:gdLst>
                <a:gd name="T0" fmla="*/ 1999 w 5982"/>
                <a:gd name="T1" fmla="*/ 4267 h 6298"/>
                <a:gd name="T2" fmla="*/ 3121 w 5982"/>
                <a:gd name="T3" fmla="*/ 849 h 6298"/>
                <a:gd name="T4" fmla="*/ 2807 w 5982"/>
                <a:gd name="T5" fmla="*/ 652 h 6298"/>
                <a:gd name="T6" fmla="*/ 2923 w 5982"/>
                <a:gd name="T7" fmla="*/ 1052 h 6298"/>
                <a:gd name="T8" fmla="*/ 3032 w 5982"/>
                <a:gd name="T9" fmla="*/ 176 h 6298"/>
                <a:gd name="T10" fmla="*/ 3219 w 5982"/>
                <a:gd name="T11" fmla="*/ 537 h 6298"/>
                <a:gd name="T12" fmla="*/ 3178 w 5982"/>
                <a:gd name="T13" fmla="*/ 644 h 6298"/>
                <a:gd name="T14" fmla="*/ 2933 w 5982"/>
                <a:gd name="T15" fmla="*/ 1038 h 6298"/>
                <a:gd name="T16" fmla="*/ 3017 w 5982"/>
                <a:gd name="T17" fmla="*/ 1021 h 6298"/>
                <a:gd name="T18" fmla="*/ 2837 w 5982"/>
                <a:gd name="T19" fmla="*/ 580 h 6298"/>
                <a:gd name="T20" fmla="*/ 3440 w 5982"/>
                <a:gd name="T21" fmla="*/ 5368 h 6298"/>
                <a:gd name="T22" fmla="*/ 3778 w 5982"/>
                <a:gd name="T23" fmla="*/ 5899 h 6298"/>
                <a:gd name="T24" fmla="*/ 2454 w 5982"/>
                <a:gd name="T25" fmla="*/ 4964 h 6298"/>
                <a:gd name="T26" fmla="*/ 4146 w 5982"/>
                <a:gd name="T27" fmla="*/ 1367 h 6298"/>
                <a:gd name="T28" fmla="*/ 3995 w 5982"/>
                <a:gd name="T29" fmla="*/ 1062 h 6298"/>
                <a:gd name="T30" fmla="*/ 3823 w 5982"/>
                <a:gd name="T31" fmla="*/ 1181 h 6298"/>
                <a:gd name="T32" fmla="*/ 4191 w 5982"/>
                <a:gd name="T33" fmla="*/ 1233 h 6298"/>
                <a:gd name="T34" fmla="*/ 3773 w 5982"/>
                <a:gd name="T35" fmla="*/ 989 h 6298"/>
                <a:gd name="T36" fmla="*/ 3809 w 5982"/>
                <a:gd name="T37" fmla="*/ 1199 h 6298"/>
                <a:gd name="T38" fmla="*/ 3903 w 5982"/>
                <a:gd name="T39" fmla="*/ 1166 h 6298"/>
                <a:gd name="T40" fmla="*/ 3897 w 5982"/>
                <a:gd name="T41" fmla="*/ 1155 h 6298"/>
                <a:gd name="T42" fmla="*/ 3899 w 5982"/>
                <a:gd name="T43" fmla="*/ 1304 h 6298"/>
                <a:gd name="T44" fmla="*/ 3731 w 5982"/>
                <a:gd name="T45" fmla="*/ 1228 h 6298"/>
                <a:gd name="T46" fmla="*/ 3642 w 5982"/>
                <a:gd name="T47" fmla="*/ 2544 h 6298"/>
                <a:gd name="T48" fmla="*/ 3185 w 5982"/>
                <a:gd name="T49" fmla="*/ 2169 h 6298"/>
                <a:gd name="T50" fmla="*/ 3453 w 5982"/>
                <a:gd name="T51" fmla="*/ 2503 h 6298"/>
                <a:gd name="T52" fmla="*/ 3474 w 5982"/>
                <a:gd name="T53" fmla="*/ 2191 h 6298"/>
                <a:gd name="T54" fmla="*/ 3199 w 5982"/>
                <a:gd name="T55" fmla="*/ 1209 h 6298"/>
                <a:gd name="T56" fmla="*/ 5021 w 5982"/>
                <a:gd name="T57" fmla="*/ 1334 h 6298"/>
                <a:gd name="T58" fmla="*/ 4947 w 5982"/>
                <a:gd name="T59" fmla="*/ 1220 h 6298"/>
                <a:gd name="T60" fmla="*/ 4434 w 5982"/>
                <a:gd name="T61" fmla="*/ 2400 h 6298"/>
                <a:gd name="T62" fmla="*/ 4909 w 5982"/>
                <a:gd name="T63" fmla="*/ 2930 h 6298"/>
                <a:gd name="T64" fmla="*/ 4285 w 5982"/>
                <a:gd name="T65" fmla="*/ 3202 h 6298"/>
                <a:gd name="T66" fmla="*/ 4656 w 5982"/>
                <a:gd name="T67" fmla="*/ 3181 h 6298"/>
                <a:gd name="T68" fmla="*/ 5028 w 5982"/>
                <a:gd name="T69" fmla="*/ 2076 h 6298"/>
                <a:gd name="T70" fmla="*/ 1864 w 5982"/>
                <a:gd name="T71" fmla="*/ 4388 h 6298"/>
                <a:gd name="T72" fmla="*/ 2289 w 5982"/>
                <a:gd name="T73" fmla="*/ 1303 h 6298"/>
                <a:gd name="T74" fmla="*/ 2141 w 5982"/>
                <a:gd name="T75" fmla="*/ 976 h 6298"/>
                <a:gd name="T76" fmla="*/ 2183 w 5982"/>
                <a:gd name="T77" fmla="*/ 1204 h 6298"/>
                <a:gd name="T78" fmla="*/ 2174 w 5982"/>
                <a:gd name="T79" fmla="*/ 1200 h 6298"/>
                <a:gd name="T80" fmla="*/ 2114 w 5982"/>
                <a:gd name="T81" fmla="*/ 1219 h 6298"/>
                <a:gd name="T82" fmla="*/ 2086 w 5982"/>
                <a:gd name="T83" fmla="*/ 1018 h 6298"/>
                <a:gd name="T84" fmla="*/ 1994 w 5982"/>
                <a:gd name="T85" fmla="*/ 1134 h 6298"/>
                <a:gd name="T86" fmla="*/ 2004 w 5982"/>
                <a:gd name="T87" fmla="*/ 1186 h 6298"/>
                <a:gd name="T88" fmla="*/ 1891 w 5982"/>
                <a:gd name="T89" fmla="*/ 1301 h 6298"/>
                <a:gd name="T90" fmla="*/ 2357 w 5982"/>
                <a:gd name="T91" fmla="*/ 2797 h 6298"/>
                <a:gd name="T92" fmla="*/ 1797 w 5982"/>
                <a:gd name="T93" fmla="*/ 1465 h 6298"/>
                <a:gd name="T94" fmla="*/ 2542 w 5982"/>
                <a:gd name="T95" fmla="*/ 2033 h 6298"/>
                <a:gd name="T96" fmla="*/ 2748 w 5982"/>
                <a:gd name="T97" fmla="*/ 1761 h 6298"/>
                <a:gd name="T98" fmla="*/ 2050 w 5982"/>
                <a:gd name="T99" fmla="*/ 1401 h 6298"/>
                <a:gd name="T100" fmla="*/ 1016 w 5982"/>
                <a:gd name="T101" fmla="*/ 1222 h 6298"/>
                <a:gd name="T102" fmla="*/ 934 w 5982"/>
                <a:gd name="T103" fmla="*/ 1038 h 6298"/>
                <a:gd name="T104" fmla="*/ 754 w 5982"/>
                <a:gd name="T105" fmla="*/ 3434 h 6298"/>
                <a:gd name="T106" fmla="*/ 1603 w 5982"/>
                <a:gd name="T107" fmla="*/ 3004 h 6298"/>
                <a:gd name="T108" fmla="*/ 507 w 5982"/>
                <a:gd name="T109" fmla="*/ 2355 h 6298"/>
                <a:gd name="T110" fmla="*/ 354 w 5982"/>
                <a:gd name="T111" fmla="*/ 2590 h 6298"/>
                <a:gd name="T112" fmla="*/ 1271 w 5982"/>
                <a:gd name="T113" fmla="*/ 3094 h 6298"/>
                <a:gd name="T114" fmla="*/ 4561 w 5982"/>
                <a:gd name="T115" fmla="*/ 1249 h 6298"/>
                <a:gd name="T116" fmla="*/ 1357 w 5982"/>
                <a:gd name="T117" fmla="*/ 1344 h 6298"/>
                <a:gd name="T118" fmla="*/ 1003 w 5982"/>
                <a:gd name="T119" fmla="*/ 1417 h 6298"/>
                <a:gd name="T120" fmla="*/ 3439 w 5982"/>
                <a:gd name="T121" fmla="*/ 1129 h 6298"/>
                <a:gd name="T122" fmla="*/ 2444 w 5982"/>
                <a:gd name="T123" fmla="*/ 1116 h 6298"/>
                <a:gd name="T124" fmla="*/ 1656 w 5982"/>
                <a:gd name="T125" fmla="*/ 3911 h 6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2" h="6298">
                  <a:moveTo>
                    <a:pt x="4895" y="1672"/>
                  </a:moveTo>
                  <a:cubicBezTo>
                    <a:pt x="4894" y="1670"/>
                    <a:pt x="4892" y="1667"/>
                    <a:pt x="4891" y="1665"/>
                  </a:cubicBezTo>
                  <a:cubicBezTo>
                    <a:pt x="4891" y="1665"/>
                    <a:pt x="4891" y="1664"/>
                    <a:pt x="4890" y="1664"/>
                  </a:cubicBezTo>
                  <a:cubicBezTo>
                    <a:pt x="4922" y="1644"/>
                    <a:pt x="4937" y="1616"/>
                    <a:pt x="4943" y="1591"/>
                  </a:cubicBezTo>
                  <a:cubicBezTo>
                    <a:pt x="4947" y="1578"/>
                    <a:pt x="4949" y="1563"/>
                    <a:pt x="4949" y="1547"/>
                  </a:cubicBezTo>
                  <a:cubicBezTo>
                    <a:pt x="4949" y="1498"/>
                    <a:pt x="4928" y="1436"/>
                    <a:pt x="4907" y="1420"/>
                  </a:cubicBezTo>
                  <a:cubicBezTo>
                    <a:pt x="4904" y="1418"/>
                    <a:pt x="4901" y="1413"/>
                    <a:pt x="4898" y="1407"/>
                  </a:cubicBezTo>
                  <a:cubicBezTo>
                    <a:pt x="4920" y="1414"/>
                    <a:pt x="4947" y="1416"/>
                    <a:pt x="4978" y="1412"/>
                  </a:cubicBezTo>
                  <a:cubicBezTo>
                    <a:pt x="5005" y="1409"/>
                    <a:pt x="5025" y="1412"/>
                    <a:pt x="5036" y="1421"/>
                  </a:cubicBezTo>
                  <a:cubicBezTo>
                    <a:pt x="5037" y="1421"/>
                    <a:pt x="5038" y="1422"/>
                    <a:pt x="5039" y="1423"/>
                  </a:cubicBezTo>
                  <a:cubicBezTo>
                    <a:pt x="5040" y="1424"/>
                    <a:pt x="5040" y="1425"/>
                    <a:pt x="5041" y="1425"/>
                  </a:cubicBezTo>
                  <a:cubicBezTo>
                    <a:pt x="5043" y="1429"/>
                    <a:pt x="5045" y="1433"/>
                    <a:pt x="5046" y="1438"/>
                  </a:cubicBezTo>
                  <a:cubicBezTo>
                    <a:pt x="5049" y="1451"/>
                    <a:pt x="5059" y="1461"/>
                    <a:pt x="5073" y="1462"/>
                  </a:cubicBezTo>
                  <a:cubicBezTo>
                    <a:pt x="5076" y="1463"/>
                    <a:pt x="5079" y="1462"/>
                    <a:pt x="5082" y="1462"/>
                  </a:cubicBezTo>
                  <a:cubicBezTo>
                    <a:pt x="5007" y="1555"/>
                    <a:pt x="4936" y="1630"/>
                    <a:pt x="4895" y="1672"/>
                  </a:cubicBezTo>
                  <a:close/>
                  <a:moveTo>
                    <a:pt x="2881" y="3896"/>
                  </a:moveTo>
                  <a:lnTo>
                    <a:pt x="2908" y="3870"/>
                  </a:lnTo>
                  <a:lnTo>
                    <a:pt x="2992" y="3789"/>
                  </a:lnTo>
                  <a:lnTo>
                    <a:pt x="3019" y="3762"/>
                  </a:lnTo>
                  <a:lnTo>
                    <a:pt x="3314" y="3477"/>
                  </a:lnTo>
                  <a:cubicBezTo>
                    <a:pt x="3250" y="3411"/>
                    <a:pt x="3146" y="3306"/>
                    <a:pt x="3146" y="3305"/>
                  </a:cubicBezTo>
                  <a:lnTo>
                    <a:pt x="3137" y="3293"/>
                  </a:lnTo>
                  <a:lnTo>
                    <a:pt x="3242" y="3183"/>
                  </a:lnTo>
                  <a:lnTo>
                    <a:pt x="3256" y="3194"/>
                  </a:lnTo>
                  <a:cubicBezTo>
                    <a:pt x="3256" y="3195"/>
                    <a:pt x="3332" y="3257"/>
                    <a:pt x="3392" y="3310"/>
                  </a:cubicBezTo>
                  <a:lnTo>
                    <a:pt x="3438" y="3357"/>
                  </a:lnTo>
                  <a:lnTo>
                    <a:pt x="3452" y="3343"/>
                  </a:lnTo>
                  <a:lnTo>
                    <a:pt x="3486" y="3376"/>
                  </a:lnTo>
                  <a:lnTo>
                    <a:pt x="3519" y="3409"/>
                  </a:lnTo>
                  <a:lnTo>
                    <a:pt x="3505" y="3424"/>
                  </a:lnTo>
                  <a:lnTo>
                    <a:pt x="3552" y="3470"/>
                  </a:lnTo>
                  <a:cubicBezTo>
                    <a:pt x="3605" y="3530"/>
                    <a:pt x="3667" y="3605"/>
                    <a:pt x="3668" y="3606"/>
                  </a:cubicBezTo>
                  <a:lnTo>
                    <a:pt x="3678" y="3620"/>
                  </a:lnTo>
                  <a:lnTo>
                    <a:pt x="3569" y="3725"/>
                  </a:lnTo>
                  <a:lnTo>
                    <a:pt x="3557" y="3716"/>
                  </a:lnTo>
                  <a:cubicBezTo>
                    <a:pt x="3556" y="3716"/>
                    <a:pt x="3451" y="3612"/>
                    <a:pt x="3385" y="3548"/>
                  </a:cubicBezTo>
                  <a:lnTo>
                    <a:pt x="3101" y="3841"/>
                  </a:lnTo>
                  <a:lnTo>
                    <a:pt x="3074" y="3869"/>
                  </a:lnTo>
                  <a:lnTo>
                    <a:pt x="2991" y="3955"/>
                  </a:lnTo>
                  <a:lnTo>
                    <a:pt x="2964" y="3982"/>
                  </a:lnTo>
                  <a:lnTo>
                    <a:pt x="2964" y="3982"/>
                  </a:lnTo>
                  <a:lnTo>
                    <a:pt x="2560" y="4400"/>
                  </a:lnTo>
                  <a:lnTo>
                    <a:pt x="2511" y="4351"/>
                  </a:lnTo>
                  <a:lnTo>
                    <a:pt x="2462" y="4302"/>
                  </a:lnTo>
                  <a:lnTo>
                    <a:pt x="2881" y="3896"/>
                  </a:lnTo>
                  <a:close/>
                  <a:moveTo>
                    <a:pt x="2882" y="3842"/>
                  </a:moveTo>
                  <a:lnTo>
                    <a:pt x="2597" y="3548"/>
                  </a:lnTo>
                  <a:cubicBezTo>
                    <a:pt x="2531" y="3612"/>
                    <a:pt x="2426" y="3716"/>
                    <a:pt x="2425" y="3716"/>
                  </a:cubicBezTo>
                  <a:lnTo>
                    <a:pt x="2412" y="3725"/>
                  </a:lnTo>
                  <a:lnTo>
                    <a:pt x="2303" y="3620"/>
                  </a:lnTo>
                  <a:lnTo>
                    <a:pt x="2314" y="3606"/>
                  </a:lnTo>
                  <a:cubicBezTo>
                    <a:pt x="2315" y="3605"/>
                    <a:pt x="2377" y="3530"/>
                    <a:pt x="2430" y="3470"/>
                  </a:cubicBezTo>
                  <a:lnTo>
                    <a:pt x="2477" y="3424"/>
                  </a:lnTo>
                  <a:lnTo>
                    <a:pt x="2463" y="3409"/>
                  </a:lnTo>
                  <a:lnTo>
                    <a:pt x="2496" y="3376"/>
                  </a:lnTo>
                  <a:lnTo>
                    <a:pt x="2530" y="3342"/>
                  </a:lnTo>
                  <a:lnTo>
                    <a:pt x="2548" y="3359"/>
                  </a:lnTo>
                  <a:cubicBezTo>
                    <a:pt x="2573" y="3340"/>
                    <a:pt x="2593" y="3327"/>
                    <a:pt x="2620" y="3311"/>
                  </a:cubicBezTo>
                  <a:lnTo>
                    <a:pt x="2652" y="3291"/>
                  </a:lnTo>
                  <a:cubicBezTo>
                    <a:pt x="2716" y="3251"/>
                    <a:pt x="2862" y="3243"/>
                    <a:pt x="2868" y="3243"/>
                  </a:cubicBezTo>
                  <a:lnTo>
                    <a:pt x="2921" y="3240"/>
                  </a:lnTo>
                  <a:lnTo>
                    <a:pt x="2881" y="3275"/>
                  </a:lnTo>
                  <a:cubicBezTo>
                    <a:pt x="2880" y="3277"/>
                    <a:pt x="2744" y="3400"/>
                    <a:pt x="2669" y="3476"/>
                  </a:cubicBezTo>
                  <a:lnTo>
                    <a:pt x="2964" y="3762"/>
                  </a:lnTo>
                  <a:lnTo>
                    <a:pt x="2882" y="3842"/>
                  </a:lnTo>
                  <a:close/>
                  <a:moveTo>
                    <a:pt x="3017" y="3982"/>
                  </a:moveTo>
                  <a:lnTo>
                    <a:pt x="3102" y="3895"/>
                  </a:lnTo>
                  <a:lnTo>
                    <a:pt x="3521" y="4301"/>
                  </a:lnTo>
                  <a:lnTo>
                    <a:pt x="3472" y="4351"/>
                  </a:lnTo>
                  <a:lnTo>
                    <a:pt x="3422" y="4400"/>
                  </a:lnTo>
                  <a:lnTo>
                    <a:pt x="3017" y="3982"/>
                  </a:lnTo>
                  <a:close/>
                  <a:moveTo>
                    <a:pt x="4053" y="3100"/>
                  </a:moveTo>
                  <a:cubicBezTo>
                    <a:pt x="3523" y="3000"/>
                    <a:pt x="3162" y="2707"/>
                    <a:pt x="2992" y="2540"/>
                  </a:cubicBezTo>
                  <a:cubicBezTo>
                    <a:pt x="2823" y="2707"/>
                    <a:pt x="2461" y="3000"/>
                    <a:pt x="1932" y="3100"/>
                  </a:cubicBezTo>
                  <a:cubicBezTo>
                    <a:pt x="1931" y="3125"/>
                    <a:pt x="1931" y="3149"/>
                    <a:pt x="1931" y="3173"/>
                  </a:cubicBezTo>
                  <a:cubicBezTo>
                    <a:pt x="1931" y="3361"/>
                    <a:pt x="1947" y="3648"/>
                    <a:pt x="2023" y="3952"/>
                  </a:cubicBezTo>
                  <a:cubicBezTo>
                    <a:pt x="2060" y="4099"/>
                    <a:pt x="2106" y="4234"/>
                    <a:pt x="2162" y="4356"/>
                  </a:cubicBezTo>
                  <a:lnTo>
                    <a:pt x="2164" y="4354"/>
                  </a:lnTo>
                  <a:lnTo>
                    <a:pt x="2163" y="4359"/>
                  </a:lnTo>
                  <a:cubicBezTo>
                    <a:pt x="2340" y="4744"/>
                    <a:pt x="2610" y="5005"/>
                    <a:pt x="2972" y="5138"/>
                  </a:cubicBezTo>
                  <a:cubicBezTo>
                    <a:pt x="2972" y="5138"/>
                    <a:pt x="2973" y="5138"/>
                    <a:pt x="2974" y="5139"/>
                  </a:cubicBezTo>
                  <a:cubicBezTo>
                    <a:pt x="2974" y="5139"/>
                    <a:pt x="2975" y="5139"/>
                    <a:pt x="2976" y="5139"/>
                  </a:cubicBezTo>
                  <a:cubicBezTo>
                    <a:pt x="2981" y="5141"/>
                    <a:pt x="2987" y="5143"/>
                    <a:pt x="2992" y="5145"/>
                  </a:cubicBezTo>
                  <a:cubicBezTo>
                    <a:pt x="2998" y="5143"/>
                    <a:pt x="3003" y="5141"/>
                    <a:pt x="3009" y="5139"/>
                  </a:cubicBezTo>
                  <a:cubicBezTo>
                    <a:pt x="3010" y="5139"/>
                    <a:pt x="3010" y="5139"/>
                    <a:pt x="3011" y="5139"/>
                  </a:cubicBezTo>
                  <a:cubicBezTo>
                    <a:pt x="3012" y="5138"/>
                    <a:pt x="3012" y="5138"/>
                    <a:pt x="3013" y="5138"/>
                  </a:cubicBezTo>
                  <a:cubicBezTo>
                    <a:pt x="3374" y="5005"/>
                    <a:pt x="3644" y="4745"/>
                    <a:pt x="3821" y="4361"/>
                  </a:cubicBezTo>
                  <a:cubicBezTo>
                    <a:pt x="3820" y="4359"/>
                    <a:pt x="3820" y="4357"/>
                    <a:pt x="3819" y="4356"/>
                  </a:cubicBezTo>
                  <a:lnTo>
                    <a:pt x="3817" y="4350"/>
                  </a:lnTo>
                  <a:lnTo>
                    <a:pt x="3822" y="4354"/>
                  </a:lnTo>
                  <a:cubicBezTo>
                    <a:pt x="3823" y="4354"/>
                    <a:pt x="3823" y="4354"/>
                    <a:pt x="3824" y="4354"/>
                  </a:cubicBezTo>
                  <a:cubicBezTo>
                    <a:pt x="3879" y="4233"/>
                    <a:pt x="3925" y="4099"/>
                    <a:pt x="3962" y="3952"/>
                  </a:cubicBezTo>
                  <a:cubicBezTo>
                    <a:pt x="4038" y="3648"/>
                    <a:pt x="4054" y="3361"/>
                    <a:pt x="4054" y="3173"/>
                  </a:cubicBezTo>
                  <a:cubicBezTo>
                    <a:pt x="4054" y="3148"/>
                    <a:pt x="4053" y="3124"/>
                    <a:pt x="4053" y="3100"/>
                  </a:cubicBezTo>
                  <a:close/>
                  <a:moveTo>
                    <a:pt x="2980" y="5046"/>
                  </a:moveTo>
                  <a:cubicBezTo>
                    <a:pt x="2645" y="4923"/>
                    <a:pt x="2392" y="4680"/>
                    <a:pt x="2228" y="4322"/>
                  </a:cubicBezTo>
                  <a:cubicBezTo>
                    <a:pt x="2174" y="4205"/>
                    <a:pt x="2131" y="4078"/>
                    <a:pt x="2097" y="3942"/>
                  </a:cubicBezTo>
                  <a:cubicBezTo>
                    <a:pt x="2025" y="3656"/>
                    <a:pt x="2010" y="3387"/>
                    <a:pt x="2010" y="3211"/>
                  </a:cubicBezTo>
                  <a:cubicBezTo>
                    <a:pt x="2010" y="3193"/>
                    <a:pt x="2011" y="3176"/>
                    <a:pt x="2011" y="3158"/>
                  </a:cubicBezTo>
                  <a:cubicBezTo>
                    <a:pt x="2494" y="3063"/>
                    <a:pt x="2828" y="2800"/>
                    <a:pt x="2992" y="2641"/>
                  </a:cubicBezTo>
                  <a:cubicBezTo>
                    <a:pt x="3156" y="2800"/>
                    <a:pt x="3491" y="3063"/>
                    <a:pt x="3974" y="3158"/>
                  </a:cubicBezTo>
                  <a:cubicBezTo>
                    <a:pt x="3974" y="3176"/>
                    <a:pt x="3974" y="3193"/>
                    <a:pt x="3974" y="3211"/>
                  </a:cubicBezTo>
                  <a:cubicBezTo>
                    <a:pt x="3974" y="3387"/>
                    <a:pt x="3959" y="3657"/>
                    <a:pt x="3888" y="3942"/>
                  </a:cubicBezTo>
                  <a:cubicBezTo>
                    <a:pt x="3854" y="4077"/>
                    <a:pt x="3811" y="4202"/>
                    <a:pt x="3760" y="4315"/>
                  </a:cubicBezTo>
                  <a:cubicBezTo>
                    <a:pt x="3758" y="4317"/>
                    <a:pt x="3756" y="4321"/>
                    <a:pt x="3755" y="4326"/>
                  </a:cubicBezTo>
                  <a:cubicBezTo>
                    <a:pt x="3591" y="4682"/>
                    <a:pt x="3338" y="4924"/>
                    <a:pt x="3005" y="5046"/>
                  </a:cubicBezTo>
                  <a:lnTo>
                    <a:pt x="2992" y="5051"/>
                  </a:lnTo>
                  <a:lnTo>
                    <a:pt x="2980" y="5046"/>
                  </a:lnTo>
                  <a:close/>
                  <a:moveTo>
                    <a:pt x="2083" y="4471"/>
                  </a:moveTo>
                  <a:cubicBezTo>
                    <a:pt x="2084" y="4471"/>
                    <a:pt x="2085" y="4471"/>
                    <a:pt x="2086" y="4470"/>
                  </a:cubicBezTo>
                  <a:cubicBezTo>
                    <a:pt x="2087" y="4470"/>
                    <a:pt x="2087" y="4470"/>
                    <a:pt x="2088" y="4470"/>
                  </a:cubicBezTo>
                  <a:cubicBezTo>
                    <a:pt x="2089" y="4470"/>
                    <a:pt x="2089" y="4469"/>
                    <a:pt x="2090" y="4469"/>
                  </a:cubicBezTo>
                  <a:cubicBezTo>
                    <a:pt x="2125" y="4456"/>
                    <a:pt x="2147" y="4396"/>
                    <a:pt x="2157" y="4364"/>
                  </a:cubicBezTo>
                  <a:cubicBezTo>
                    <a:pt x="2126" y="4385"/>
                    <a:pt x="2080" y="4395"/>
                    <a:pt x="2056" y="4399"/>
                  </a:cubicBezTo>
                  <a:cubicBezTo>
                    <a:pt x="2055" y="4399"/>
                    <a:pt x="2055" y="4399"/>
                    <a:pt x="2054" y="4399"/>
                  </a:cubicBezTo>
                  <a:cubicBezTo>
                    <a:pt x="2053" y="4399"/>
                    <a:pt x="2053" y="4399"/>
                    <a:pt x="2052" y="4399"/>
                  </a:cubicBezTo>
                  <a:cubicBezTo>
                    <a:pt x="2052" y="4399"/>
                    <a:pt x="2052" y="4399"/>
                    <a:pt x="2052" y="4399"/>
                  </a:cubicBezTo>
                  <a:cubicBezTo>
                    <a:pt x="2047" y="4400"/>
                    <a:pt x="2044" y="4401"/>
                    <a:pt x="2042" y="4401"/>
                  </a:cubicBezTo>
                  <a:cubicBezTo>
                    <a:pt x="2040" y="4404"/>
                    <a:pt x="2037" y="4414"/>
                    <a:pt x="2037" y="4427"/>
                  </a:cubicBezTo>
                  <a:cubicBezTo>
                    <a:pt x="2037" y="4432"/>
                    <a:pt x="2038" y="4436"/>
                    <a:pt x="2038" y="4440"/>
                  </a:cubicBezTo>
                  <a:cubicBezTo>
                    <a:pt x="2041" y="4449"/>
                    <a:pt x="2063" y="4463"/>
                    <a:pt x="2083" y="4471"/>
                  </a:cubicBezTo>
                  <a:close/>
                  <a:moveTo>
                    <a:pt x="1949" y="4305"/>
                  </a:moveTo>
                  <a:cubicBezTo>
                    <a:pt x="1963" y="4337"/>
                    <a:pt x="1995" y="4335"/>
                    <a:pt x="2001" y="4334"/>
                  </a:cubicBezTo>
                  <a:cubicBezTo>
                    <a:pt x="2009" y="4334"/>
                    <a:pt x="2016" y="4333"/>
                    <a:pt x="2022" y="4331"/>
                  </a:cubicBezTo>
                  <a:cubicBezTo>
                    <a:pt x="2023" y="4330"/>
                    <a:pt x="2023" y="4330"/>
                    <a:pt x="2024" y="4330"/>
                  </a:cubicBezTo>
                  <a:cubicBezTo>
                    <a:pt x="2025" y="4330"/>
                    <a:pt x="2025" y="4329"/>
                    <a:pt x="2026" y="4329"/>
                  </a:cubicBezTo>
                  <a:cubicBezTo>
                    <a:pt x="2057" y="4315"/>
                    <a:pt x="2072" y="4275"/>
                    <a:pt x="2078" y="4253"/>
                  </a:cubicBezTo>
                  <a:cubicBezTo>
                    <a:pt x="2055" y="4267"/>
                    <a:pt x="2025" y="4268"/>
                    <a:pt x="2002" y="4267"/>
                  </a:cubicBezTo>
                  <a:cubicBezTo>
                    <a:pt x="2001" y="4267"/>
                    <a:pt x="2000" y="4267"/>
                    <a:pt x="1999" y="4267"/>
                  </a:cubicBezTo>
                  <a:cubicBezTo>
                    <a:pt x="1999" y="4267"/>
                    <a:pt x="1998" y="4267"/>
                    <a:pt x="1997" y="4267"/>
                  </a:cubicBezTo>
                  <a:cubicBezTo>
                    <a:pt x="1994" y="4267"/>
                    <a:pt x="1990" y="4267"/>
                    <a:pt x="1987" y="4267"/>
                  </a:cubicBezTo>
                  <a:cubicBezTo>
                    <a:pt x="1973" y="4266"/>
                    <a:pt x="1956" y="4265"/>
                    <a:pt x="1952" y="4269"/>
                  </a:cubicBezTo>
                  <a:cubicBezTo>
                    <a:pt x="1942" y="4278"/>
                    <a:pt x="1948" y="4301"/>
                    <a:pt x="1949" y="4305"/>
                  </a:cubicBezTo>
                  <a:close/>
                  <a:moveTo>
                    <a:pt x="2004" y="4156"/>
                  </a:moveTo>
                  <a:cubicBezTo>
                    <a:pt x="2027" y="4139"/>
                    <a:pt x="2036" y="4108"/>
                    <a:pt x="2039" y="4092"/>
                  </a:cubicBezTo>
                  <a:cubicBezTo>
                    <a:pt x="1994" y="4106"/>
                    <a:pt x="1963" y="4106"/>
                    <a:pt x="1946" y="4104"/>
                  </a:cubicBezTo>
                  <a:cubicBezTo>
                    <a:pt x="1945" y="4104"/>
                    <a:pt x="1945" y="4104"/>
                    <a:pt x="1944" y="4104"/>
                  </a:cubicBezTo>
                  <a:cubicBezTo>
                    <a:pt x="1943" y="4104"/>
                    <a:pt x="1942" y="4104"/>
                    <a:pt x="1942" y="4104"/>
                  </a:cubicBezTo>
                  <a:cubicBezTo>
                    <a:pt x="1936" y="4103"/>
                    <a:pt x="1933" y="4102"/>
                    <a:pt x="1932" y="4102"/>
                  </a:cubicBezTo>
                  <a:cubicBezTo>
                    <a:pt x="1930" y="4104"/>
                    <a:pt x="1926" y="4110"/>
                    <a:pt x="1919" y="4126"/>
                  </a:cubicBezTo>
                  <a:cubicBezTo>
                    <a:pt x="1917" y="4131"/>
                    <a:pt x="1916" y="4135"/>
                    <a:pt x="1916" y="4139"/>
                  </a:cubicBezTo>
                  <a:cubicBezTo>
                    <a:pt x="1916" y="4142"/>
                    <a:pt x="1917" y="4145"/>
                    <a:pt x="1918" y="4148"/>
                  </a:cubicBezTo>
                  <a:cubicBezTo>
                    <a:pt x="1925" y="4161"/>
                    <a:pt x="1945" y="4167"/>
                    <a:pt x="1947" y="4168"/>
                  </a:cubicBezTo>
                  <a:cubicBezTo>
                    <a:pt x="1952" y="4168"/>
                    <a:pt x="1957" y="4169"/>
                    <a:pt x="1962" y="4169"/>
                  </a:cubicBezTo>
                  <a:cubicBezTo>
                    <a:pt x="1963" y="4169"/>
                    <a:pt x="1964" y="4169"/>
                    <a:pt x="1964" y="4169"/>
                  </a:cubicBezTo>
                  <a:cubicBezTo>
                    <a:pt x="1965" y="4169"/>
                    <a:pt x="1966" y="4169"/>
                    <a:pt x="1967" y="4169"/>
                  </a:cubicBezTo>
                  <a:cubicBezTo>
                    <a:pt x="1981" y="4168"/>
                    <a:pt x="1993" y="4164"/>
                    <a:pt x="2004" y="4156"/>
                  </a:cubicBezTo>
                  <a:close/>
                  <a:moveTo>
                    <a:pt x="3825" y="4360"/>
                  </a:moveTo>
                  <a:cubicBezTo>
                    <a:pt x="3825" y="4360"/>
                    <a:pt x="3825" y="4361"/>
                    <a:pt x="3825" y="4361"/>
                  </a:cubicBezTo>
                  <a:cubicBezTo>
                    <a:pt x="3835" y="4394"/>
                    <a:pt x="3859" y="4457"/>
                    <a:pt x="3896" y="4466"/>
                  </a:cubicBezTo>
                  <a:cubicBezTo>
                    <a:pt x="3897" y="4466"/>
                    <a:pt x="3897" y="4467"/>
                    <a:pt x="3898" y="4467"/>
                  </a:cubicBezTo>
                  <a:cubicBezTo>
                    <a:pt x="3898" y="4467"/>
                    <a:pt x="3898" y="4467"/>
                    <a:pt x="3898" y="4467"/>
                  </a:cubicBezTo>
                  <a:cubicBezTo>
                    <a:pt x="3899" y="4466"/>
                    <a:pt x="3900" y="4466"/>
                    <a:pt x="3901" y="4466"/>
                  </a:cubicBezTo>
                  <a:cubicBezTo>
                    <a:pt x="3921" y="4457"/>
                    <a:pt x="3941" y="4445"/>
                    <a:pt x="3943" y="4436"/>
                  </a:cubicBezTo>
                  <a:cubicBezTo>
                    <a:pt x="3944" y="4432"/>
                    <a:pt x="3945" y="4428"/>
                    <a:pt x="3945" y="4423"/>
                  </a:cubicBezTo>
                  <a:cubicBezTo>
                    <a:pt x="3945" y="4410"/>
                    <a:pt x="3941" y="4399"/>
                    <a:pt x="3940" y="4397"/>
                  </a:cubicBezTo>
                  <a:cubicBezTo>
                    <a:pt x="3939" y="4397"/>
                    <a:pt x="3937" y="4397"/>
                    <a:pt x="3934" y="4396"/>
                  </a:cubicBezTo>
                  <a:cubicBezTo>
                    <a:pt x="3933" y="4396"/>
                    <a:pt x="3933" y="4396"/>
                    <a:pt x="3932" y="4396"/>
                  </a:cubicBezTo>
                  <a:cubicBezTo>
                    <a:pt x="3931" y="4396"/>
                    <a:pt x="3931" y="4396"/>
                    <a:pt x="3930" y="4395"/>
                  </a:cubicBezTo>
                  <a:cubicBezTo>
                    <a:pt x="3930" y="4395"/>
                    <a:pt x="3930" y="4395"/>
                    <a:pt x="3930" y="4395"/>
                  </a:cubicBezTo>
                  <a:cubicBezTo>
                    <a:pt x="3908" y="4391"/>
                    <a:pt x="3858" y="4383"/>
                    <a:pt x="3825" y="4361"/>
                  </a:cubicBezTo>
                  <a:cubicBezTo>
                    <a:pt x="3825" y="4360"/>
                    <a:pt x="3825" y="4360"/>
                    <a:pt x="3825" y="4360"/>
                  </a:cubicBezTo>
                  <a:close/>
                  <a:moveTo>
                    <a:pt x="3960" y="4326"/>
                  </a:moveTo>
                  <a:cubicBezTo>
                    <a:pt x="3960" y="4327"/>
                    <a:pt x="3961" y="4327"/>
                    <a:pt x="3962" y="4327"/>
                  </a:cubicBezTo>
                  <a:cubicBezTo>
                    <a:pt x="3962" y="4327"/>
                    <a:pt x="3963" y="4328"/>
                    <a:pt x="3964" y="4328"/>
                  </a:cubicBezTo>
                  <a:cubicBezTo>
                    <a:pt x="3969" y="4329"/>
                    <a:pt x="3975" y="4330"/>
                    <a:pt x="3981" y="4330"/>
                  </a:cubicBezTo>
                  <a:cubicBezTo>
                    <a:pt x="3987" y="4331"/>
                    <a:pt x="4018" y="4333"/>
                    <a:pt x="4033" y="4301"/>
                  </a:cubicBezTo>
                  <a:cubicBezTo>
                    <a:pt x="4034" y="4297"/>
                    <a:pt x="4040" y="4274"/>
                    <a:pt x="4029" y="4265"/>
                  </a:cubicBezTo>
                  <a:cubicBezTo>
                    <a:pt x="4026" y="4261"/>
                    <a:pt x="4009" y="4262"/>
                    <a:pt x="3995" y="4263"/>
                  </a:cubicBezTo>
                  <a:cubicBezTo>
                    <a:pt x="3993" y="4263"/>
                    <a:pt x="3991" y="4263"/>
                    <a:pt x="3989" y="4263"/>
                  </a:cubicBezTo>
                  <a:cubicBezTo>
                    <a:pt x="3988" y="4263"/>
                    <a:pt x="3988" y="4263"/>
                    <a:pt x="3987" y="4263"/>
                  </a:cubicBezTo>
                  <a:cubicBezTo>
                    <a:pt x="3986" y="4263"/>
                    <a:pt x="3985" y="4263"/>
                    <a:pt x="3985" y="4263"/>
                  </a:cubicBezTo>
                  <a:cubicBezTo>
                    <a:pt x="3960" y="4264"/>
                    <a:pt x="3928" y="4264"/>
                    <a:pt x="3904" y="4249"/>
                  </a:cubicBezTo>
                  <a:cubicBezTo>
                    <a:pt x="3910" y="4272"/>
                    <a:pt x="3925" y="4314"/>
                    <a:pt x="3960" y="4326"/>
                  </a:cubicBezTo>
                  <a:close/>
                  <a:moveTo>
                    <a:pt x="3978" y="4152"/>
                  </a:moveTo>
                  <a:cubicBezTo>
                    <a:pt x="3989" y="4161"/>
                    <a:pt x="4003" y="4165"/>
                    <a:pt x="4019" y="4165"/>
                  </a:cubicBezTo>
                  <a:cubicBezTo>
                    <a:pt x="4020" y="4165"/>
                    <a:pt x="4021" y="4165"/>
                    <a:pt x="4021" y="4165"/>
                  </a:cubicBezTo>
                  <a:cubicBezTo>
                    <a:pt x="4022" y="4165"/>
                    <a:pt x="4023" y="4165"/>
                    <a:pt x="4024" y="4165"/>
                  </a:cubicBezTo>
                  <a:cubicBezTo>
                    <a:pt x="4027" y="4164"/>
                    <a:pt x="4031" y="4164"/>
                    <a:pt x="4034" y="4163"/>
                  </a:cubicBezTo>
                  <a:cubicBezTo>
                    <a:pt x="4037" y="4163"/>
                    <a:pt x="4057" y="4157"/>
                    <a:pt x="4063" y="4144"/>
                  </a:cubicBezTo>
                  <a:cubicBezTo>
                    <a:pt x="4065" y="4141"/>
                    <a:pt x="4066" y="4138"/>
                    <a:pt x="4066" y="4134"/>
                  </a:cubicBezTo>
                  <a:cubicBezTo>
                    <a:pt x="4066" y="4131"/>
                    <a:pt x="4065" y="4126"/>
                    <a:pt x="4063" y="4122"/>
                  </a:cubicBezTo>
                  <a:cubicBezTo>
                    <a:pt x="4056" y="4106"/>
                    <a:pt x="4052" y="4100"/>
                    <a:pt x="4050" y="4098"/>
                  </a:cubicBezTo>
                  <a:cubicBezTo>
                    <a:pt x="4049" y="4098"/>
                    <a:pt x="4047" y="4098"/>
                    <a:pt x="4044" y="4099"/>
                  </a:cubicBezTo>
                  <a:cubicBezTo>
                    <a:pt x="4044" y="4099"/>
                    <a:pt x="4043" y="4099"/>
                    <a:pt x="4042" y="4099"/>
                  </a:cubicBezTo>
                  <a:cubicBezTo>
                    <a:pt x="4041" y="4099"/>
                    <a:pt x="4041" y="4099"/>
                    <a:pt x="4040" y="4099"/>
                  </a:cubicBezTo>
                  <a:cubicBezTo>
                    <a:pt x="4024" y="4102"/>
                    <a:pt x="3991" y="4103"/>
                    <a:pt x="3942" y="4088"/>
                  </a:cubicBezTo>
                  <a:cubicBezTo>
                    <a:pt x="3946" y="4104"/>
                    <a:pt x="3955" y="4134"/>
                    <a:pt x="3978" y="4152"/>
                  </a:cubicBezTo>
                  <a:close/>
                  <a:moveTo>
                    <a:pt x="2855" y="923"/>
                  </a:moveTo>
                  <a:cubicBezTo>
                    <a:pt x="2858" y="918"/>
                    <a:pt x="2863" y="914"/>
                    <a:pt x="2870" y="912"/>
                  </a:cubicBezTo>
                  <a:cubicBezTo>
                    <a:pt x="2872" y="911"/>
                    <a:pt x="2876" y="911"/>
                    <a:pt x="2879" y="910"/>
                  </a:cubicBezTo>
                  <a:cubicBezTo>
                    <a:pt x="2876" y="905"/>
                    <a:pt x="2873" y="899"/>
                    <a:pt x="2870" y="892"/>
                  </a:cubicBezTo>
                  <a:cubicBezTo>
                    <a:pt x="2867" y="897"/>
                    <a:pt x="2857" y="918"/>
                    <a:pt x="2855" y="923"/>
                  </a:cubicBezTo>
                  <a:close/>
                  <a:moveTo>
                    <a:pt x="3405" y="713"/>
                  </a:moveTo>
                  <a:cubicBezTo>
                    <a:pt x="3405" y="713"/>
                    <a:pt x="3452" y="789"/>
                    <a:pt x="3454" y="792"/>
                  </a:cubicBezTo>
                  <a:cubicBezTo>
                    <a:pt x="3457" y="790"/>
                    <a:pt x="3509" y="758"/>
                    <a:pt x="3510" y="757"/>
                  </a:cubicBezTo>
                  <a:cubicBezTo>
                    <a:pt x="3511" y="755"/>
                    <a:pt x="3515" y="732"/>
                    <a:pt x="3516" y="730"/>
                  </a:cubicBezTo>
                  <a:cubicBezTo>
                    <a:pt x="3515" y="729"/>
                    <a:pt x="3476" y="672"/>
                    <a:pt x="3474" y="669"/>
                  </a:cubicBezTo>
                  <a:cubicBezTo>
                    <a:pt x="3473" y="670"/>
                    <a:pt x="3407" y="711"/>
                    <a:pt x="3405" y="713"/>
                  </a:cubicBezTo>
                  <a:close/>
                  <a:moveTo>
                    <a:pt x="2812" y="981"/>
                  </a:moveTo>
                  <a:cubicBezTo>
                    <a:pt x="2812" y="981"/>
                    <a:pt x="2818" y="968"/>
                    <a:pt x="2819" y="966"/>
                  </a:cubicBezTo>
                  <a:cubicBezTo>
                    <a:pt x="2816" y="964"/>
                    <a:pt x="2748" y="922"/>
                    <a:pt x="2745" y="919"/>
                  </a:cubicBezTo>
                  <a:cubicBezTo>
                    <a:pt x="2743" y="923"/>
                    <a:pt x="2702" y="997"/>
                    <a:pt x="2701" y="1000"/>
                  </a:cubicBezTo>
                  <a:cubicBezTo>
                    <a:pt x="2706" y="1003"/>
                    <a:pt x="2776" y="1047"/>
                    <a:pt x="2779" y="1049"/>
                  </a:cubicBezTo>
                  <a:cubicBezTo>
                    <a:pt x="2781" y="1045"/>
                    <a:pt x="2812" y="981"/>
                    <a:pt x="2812" y="981"/>
                  </a:cubicBezTo>
                  <a:close/>
                  <a:moveTo>
                    <a:pt x="3274" y="687"/>
                  </a:moveTo>
                  <a:cubicBezTo>
                    <a:pt x="3274" y="687"/>
                    <a:pt x="3309" y="751"/>
                    <a:pt x="3311" y="755"/>
                  </a:cubicBezTo>
                  <a:cubicBezTo>
                    <a:pt x="3315" y="752"/>
                    <a:pt x="3382" y="710"/>
                    <a:pt x="3385" y="708"/>
                  </a:cubicBezTo>
                  <a:cubicBezTo>
                    <a:pt x="3383" y="705"/>
                    <a:pt x="3344" y="642"/>
                    <a:pt x="3344" y="641"/>
                  </a:cubicBezTo>
                  <a:cubicBezTo>
                    <a:pt x="3340" y="643"/>
                    <a:pt x="3277" y="685"/>
                    <a:pt x="3274" y="687"/>
                  </a:cubicBezTo>
                  <a:close/>
                  <a:moveTo>
                    <a:pt x="2761" y="695"/>
                  </a:moveTo>
                  <a:cubicBezTo>
                    <a:pt x="2759" y="698"/>
                    <a:pt x="2724" y="762"/>
                    <a:pt x="2724" y="762"/>
                  </a:cubicBezTo>
                  <a:cubicBezTo>
                    <a:pt x="2727" y="764"/>
                    <a:pt x="2788" y="803"/>
                    <a:pt x="2791" y="805"/>
                  </a:cubicBezTo>
                  <a:cubicBezTo>
                    <a:pt x="2793" y="801"/>
                    <a:pt x="2824" y="745"/>
                    <a:pt x="2825" y="744"/>
                  </a:cubicBezTo>
                  <a:cubicBezTo>
                    <a:pt x="2824" y="743"/>
                    <a:pt x="2823" y="736"/>
                    <a:pt x="2823" y="735"/>
                  </a:cubicBezTo>
                  <a:cubicBezTo>
                    <a:pt x="2821" y="734"/>
                    <a:pt x="2765" y="697"/>
                    <a:pt x="2761" y="695"/>
                  </a:cubicBezTo>
                  <a:close/>
                  <a:moveTo>
                    <a:pt x="3239" y="817"/>
                  </a:moveTo>
                  <a:cubicBezTo>
                    <a:pt x="3241" y="821"/>
                    <a:pt x="3282" y="896"/>
                    <a:pt x="3284" y="899"/>
                  </a:cubicBezTo>
                  <a:cubicBezTo>
                    <a:pt x="3287" y="897"/>
                    <a:pt x="3349" y="858"/>
                    <a:pt x="3351" y="857"/>
                  </a:cubicBezTo>
                  <a:cubicBezTo>
                    <a:pt x="3350" y="854"/>
                    <a:pt x="3308" y="778"/>
                    <a:pt x="3306" y="775"/>
                  </a:cubicBezTo>
                  <a:cubicBezTo>
                    <a:pt x="3305" y="775"/>
                    <a:pt x="3242" y="815"/>
                    <a:pt x="3239" y="817"/>
                  </a:cubicBezTo>
                  <a:close/>
                  <a:moveTo>
                    <a:pt x="3370" y="862"/>
                  </a:moveTo>
                  <a:cubicBezTo>
                    <a:pt x="3372" y="864"/>
                    <a:pt x="3413" y="938"/>
                    <a:pt x="3414" y="942"/>
                  </a:cubicBezTo>
                  <a:cubicBezTo>
                    <a:pt x="3418" y="940"/>
                    <a:pt x="3456" y="916"/>
                    <a:pt x="3457" y="915"/>
                  </a:cubicBezTo>
                  <a:cubicBezTo>
                    <a:pt x="3457" y="914"/>
                    <a:pt x="3478" y="862"/>
                    <a:pt x="3479" y="860"/>
                  </a:cubicBezTo>
                  <a:cubicBezTo>
                    <a:pt x="3478" y="858"/>
                    <a:pt x="3451" y="814"/>
                    <a:pt x="3449" y="812"/>
                  </a:cubicBezTo>
                  <a:cubicBezTo>
                    <a:pt x="3448" y="813"/>
                    <a:pt x="3373" y="860"/>
                    <a:pt x="3370" y="862"/>
                  </a:cubicBezTo>
                  <a:close/>
                  <a:moveTo>
                    <a:pt x="3114" y="850"/>
                  </a:moveTo>
                  <a:lnTo>
                    <a:pt x="3109" y="852"/>
                  </a:lnTo>
                  <a:lnTo>
                    <a:pt x="3103" y="854"/>
                  </a:lnTo>
                  <a:cubicBezTo>
                    <a:pt x="3089" y="860"/>
                    <a:pt x="3073" y="872"/>
                    <a:pt x="3059" y="886"/>
                  </a:cubicBezTo>
                  <a:cubicBezTo>
                    <a:pt x="3059" y="886"/>
                    <a:pt x="3049" y="897"/>
                    <a:pt x="3048" y="898"/>
                  </a:cubicBezTo>
                  <a:cubicBezTo>
                    <a:pt x="3048" y="899"/>
                    <a:pt x="3048" y="900"/>
                    <a:pt x="3048" y="900"/>
                  </a:cubicBezTo>
                  <a:cubicBezTo>
                    <a:pt x="3049" y="912"/>
                    <a:pt x="3050" y="924"/>
                    <a:pt x="3050" y="936"/>
                  </a:cubicBezTo>
                  <a:cubicBezTo>
                    <a:pt x="3050" y="936"/>
                    <a:pt x="3050" y="951"/>
                    <a:pt x="3050" y="952"/>
                  </a:cubicBezTo>
                  <a:cubicBezTo>
                    <a:pt x="3052" y="951"/>
                    <a:pt x="3055" y="950"/>
                    <a:pt x="3055" y="950"/>
                  </a:cubicBezTo>
                  <a:cubicBezTo>
                    <a:pt x="3063" y="945"/>
                    <a:pt x="3072" y="939"/>
                    <a:pt x="3080" y="932"/>
                  </a:cubicBezTo>
                  <a:lnTo>
                    <a:pt x="3091" y="923"/>
                  </a:lnTo>
                  <a:cubicBezTo>
                    <a:pt x="3091" y="923"/>
                    <a:pt x="3094" y="920"/>
                    <a:pt x="3094" y="920"/>
                  </a:cubicBezTo>
                  <a:lnTo>
                    <a:pt x="3097" y="917"/>
                  </a:lnTo>
                  <a:lnTo>
                    <a:pt x="3098" y="916"/>
                  </a:lnTo>
                  <a:lnTo>
                    <a:pt x="3109" y="903"/>
                  </a:lnTo>
                  <a:cubicBezTo>
                    <a:pt x="3109" y="903"/>
                    <a:pt x="3117" y="892"/>
                    <a:pt x="3117" y="892"/>
                  </a:cubicBezTo>
                  <a:lnTo>
                    <a:pt x="3118" y="891"/>
                  </a:lnTo>
                  <a:lnTo>
                    <a:pt x="3120" y="887"/>
                  </a:lnTo>
                  <a:cubicBezTo>
                    <a:pt x="3120" y="887"/>
                    <a:pt x="3124" y="879"/>
                    <a:pt x="3125" y="878"/>
                  </a:cubicBezTo>
                  <a:lnTo>
                    <a:pt x="3128" y="871"/>
                  </a:lnTo>
                  <a:cubicBezTo>
                    <a:pt x="3129" y="866"/>
                    <a:pt x="3130" y="862"/>
                    <a:pt x="3130" y="859"/>
                  </a:cubicBezTo>
                  <a:lnTo>
                    <a:pt x="3130" y="858"/>
                  </a:lnTo>
                  <a:lnTo>
                    <a:pt x="3130" y="854"/>
                  </a:lnTo>
                  <a:lnTo>
                    <a:pt x="3128" y="852"/>
                  </a:lnTo>
                  <a:cubicBezTo>
                    <a:pt x="3128" y="852"/>
                    <a:pt x="3128" y="852"/>
                    <a:pt x="3128" y="851"/>
                  </a:cubicBezTo>
                  <a:cubicBezTo>
                    <a:pt x="3128" y="851"/>
                    <a:pt x="3128" y="851"/>
                    <a:pt x="3128" y="851"/>
                  </a:cubicBezTo>
                  <a:cubicBezTo>
                    <a:pt x="3128" y="851"/>
                    <a:pt x="3127" y="851"/>
                    <a:pt x="3126" y="850"/>
                  </a:cubicBezTo>
                  <a:lnTo>
                    <a:pt x="3126" y="850"/>
                  </a:lnTo>
                  <a:cubicBezTo>
                    <a:pt x="3126" y="850"/>
                    <a:pt x="3125" y="850"/>
                    <a:pt x="3125" y="850"/>
                  </a:cubicBezTo>
                  <a:lnTo>
                    <a:pt x="3123" y="849"/>
                  </a:lnTo>
                  <a:lnTo>
                    <a:pt x="3121" y="849"/>
                  </a:lnTo>
                  <a:lnTo>
                    <a:pt x="3114" y="850"/>
                  </a:lnTo>
                  <a:close/>
                  <a:moveTo>
                    <a:pt x="3000" y="1034"/>
                  </a:moveTo>
                  <a:cubicBezTo>
                    <a:pt x="2991" y="1043"/>
                    <a:pt x="2973" y="1049"/>
                    <a:pt x="2952" y="1051"/>
                  </a:cubicBezTo>
                  <a:cubicBezTo>
                    <a:pt x="2957" y="1051"/>
                    <a:pt x="3006" y="1051"/>
                    <a:pt x="3006" y="1050"/>
                  </a:cubicBezTo>
                  <a:cubicBezTo>
                    <a:pt x="3006" y="1048"/>
                    <a:pt x="3006" y="1039"/>
                    <a:pt x="3006" y="1037"/>
                  </a:cubicBezTo>
                  <a:cubicBezTo>
                    <a:pt x="3005" y="1037"/>
                    <a:pt x="3004" y="1037"/>
                    <a:pt x="3004" y="1037"/>
                  </a:cubicBezTo>
                  <a:cubicBezTo>
                    <a:pt x="3004" y="1037"/>
                    <a:pt x="3002" y="1035"/>
                    <a:pt x="3000" y="1034"/>
                  </a:cubicBezTo>
                  <a:close/>
                  <a:moveTo>
                    <a:pt x="3186" y="798"/>
                  </a:moveTo>
                  <a:cubicBezTo>
                    <a:pt x="3186" y="798"/>
                    <a:pt x="3186" y="798"/>
                    <a:pt x="3186" y="798"/>
                  </a:cubicBezTo>
                  <a:lnTo>
                    <a:pt x="3182" y="813"/>
                  </a:lnTo>
                  <a:cubicBezTo>
                    <a:pt x="3182" y="813"/>
                    <a:pt x="3174" y="839"/>
                    <a:pt x="3173" y="841"/>
                  </a:cubicBezTo>
                  <a:cubicBezTo>
                    <a:pt x="3181" y="837"/>
                    <a:pt x="3217" y="814"/>
                    <a:pt x="3220" y="812"/>
                  </a:cubicBezTo>
                  <a:cubicBezTo>
                    <a:pt x="3219" y="810"/>
                    <a:pt x="3200" y="775"/>
                    <a:pt x="3200" y="775"/>
                  </a:cubicBezTo>
                  <a:cubicBezTo>
                    <a:pt x="3200" y="775"/>
                    <a:pt x="3194" y="765"/>
                    <a:pt x="3194" y="765"/>
                  </a:cubicBezTo>
                  <a:cubicBezTo>
                    <a:pt x="3194" y="767"/>
                    <a:pt x="3187" y="793"/>
                    <a:pt x="3186" y="798"/>
                  </a:cubicBezTo>
                  <a:close/>
                  <a:moveTo>
                    <a:pt x="3012" y="749"/>
                  </a:moveTo>
                  <a:cubicBezTo>
                    <a:pt x="3012" y="749"/>
                    <a:pt x="3012" y="749"/>
                    <a:pt x="3011" y="749"/>
                  </a:cubicBezTo>
                  <a:lnTo>
                    <a:pt x="3011" y="749"/>
                  </a:lnTo>
                  <a:cubicBezTo>
                    <a:pt x="3011" y="749"/>
                    <a:pt x="3008" y="749"/>
                    <a:pt x="3008" y="749"/>
                  </a:cubicBezTo>
                  <a:lnTo>
                    <a:pt x="3006" y="749"/>
                  </a:lnTo>
                  <a:cubicBezTo>
                    <a:pt x="3002" y="750"/>
                    <a:pt x="2998" y="753"/>
                    <a:pt x="2995" y="756"/>
                  </a:cubicBezTo>
                  <a:cubicBezTo>
                    <a:pt x="2990" y="760"/>
                    <a:pt x="2988" y="766"/>
                    <a:pt x="2988" y="772"/>
                  </a:cubicBezTo>
                  <a:cubicBezTo>
                    <a:pt x="2988" y="784"/>
                    <a:pt x="2996" y="793"/>
                    <a:pt x="3007" y="796"/>
                  </a:cubicBezTo>
                  <a:lnTo>
                    <a:pt x="3007" y="796"/>
                  </a:lnTo>
                  <a:cubicBezTo>
                    <a:pt x="3007" y="796"/>
                    <a:pt x="3011" y="796"/>
                    <a:pt x="3011" y="796"/>
                  </a:cubicBezTo>
                  <a:lnTo>
                    <a:pt x="3016" y="796"/>
                  </a:lnTo>
                  <a:cubicBezTo>
                    <a:pt x="3016" y="796"/>
                    <a:pt x="3017" y="796"/>
                    <a:pt x="3017" y="796"/>
                  </a:cubicBezTo>
                  <a:cubicBezTo>
                    <a:pt x="3027" y="793"/>
                    <a:pt x="3035" y="783"/>
                    <a:pt x="3035" y="772"/>
                  </a:cubicBezTo>
                  <a:cubicBezTo>
                    <a:pt x="3035" y="762"/>
                    <a:pt x="3028" y="752"/>
                    <a:pt x="3017" y="749"/>
                  </a:cubicBezTo>
                  <a:lnTo>
                    <a:pt x="3015" y="749"/>
                  </a:lnTo>
                  <a:lnTo>
                    <a:pt x="3012" y="749"/>
                  </a:lnTo>
                  <a:close/>
                  <a:moveTo>
                    <a:pt x="3375" y="1059"/>
                  </a:moveTo>
                  <a:cubicBezTo>
                    <a:pt x="3387" y="1047"/>
                    <a:pt x="3404" y="1019"/>
                    <a:pt x="3423" y="986"/>
                  </a:cubicBezTo>
                  <a:cubicBezTo>
                    <a:pt x="3422" y="984"/>
                    <a:pt x="3410" y="963"/>
                    <a:pt x="3409" y="962"/>
                  </a:cubicBezTo>
                  <a:cubicBezTo>
                    <a:pt x="3406" y="964"/>
                    <a:pt x="3389" y="975"/>
                    <a:pt x="3389" y="975"/>
                  </a:cubicBezTo>
                  <a:lnTo>
                    <a:pt x="3367" y="988"/>
                  </a:lnTo>
                  <a:cubicBezTo>
                    <a:pt x="3367" y="988"/>
                    <a:pt x="3342" y="1004"/>
                    <a:pt x="3341" y="1005"/>
                  </a:cubicBezTo>
                  <a:cubicBezTo>
                    <a:pt x="3343" y="1009"/>
                    <a:pt x="3370" y="1058"/>
                    <a:pt x="3371" y="1059"/>
                  </a:cubicBezTo>
                  <a:lnTo>
                    <a:pt x="3375" y="1059"/>
                  </a:lnTo>
                  <a:close/>
                  <a:moveTo>
                    <a:pt x="2852" y="657"/>
                  </a:moveTo>
                  <a:cubicBezTo>
                    <a:pt x="2852" y="657"/>
                    <a:pt x="2847" y="658"/>
                    <a:pt x="2847" y="658"/>
                  </a:cubicBezTo>
                  <a:lnTo>
                    <a:pt x="2842" y="658"/>
                  </a:lnTo>
                  <a:cubicBezTo>
                    <a:pt x="2835" y="659"/>
                    <a:pt x="2829" y="658"/>
                    <a:pt x="2822" y="657"/>
                  </a:cubicBezTo>
                  <a:cubicBezTo>
                    <a:pt x="2823" y="661"/>
                    <a:pt x="2827" y="681"/>
                    <a:pt x="2827" y="682"/>
                  </a:cubicBezTo>
                  <a:cubicBezTo>
                    <a:pt x="2834" y="684"/>
                    <a:pt x="2842" y="684"/>
                    <a:pt x="2849" y="684"/>
                  </a:cubicBezTo>
                  <a:cubicBezTo>
                    <a:pt x="2849" y="683"/>
                    <a:pt x="2853" y="683"/>
                    <a:pt x="2853" y="683"/>
                  </a:cubicBezTo>
                  <a:lnTo>
                    <a:pt x="2856" y="682"/>
                  </a:lnTo>
                  <a:cubicBezTo>
                    <a:pt x="2856" y="682"/>
                    <a:pt x="2857" y="682"/>
                    <a:pt x="2857" y="682"/>
                  </a:cubicBezTo>
                  <a:cubicBezTo>
                    <a:pt x="2857" y="682"/>
                    <a:pt x="2858" y="681"/>
                    <a:pt x="2858" y="681"/>
                  </a:cubicBezTo>
                  <a:cubicBezTo>
                    <a:pt x="2858" y="681"/>
                    <a:pt x="2862" y="680"/>
                    <a:pt x="2862" y="680"/>
                  </a:cubicBezTo>
                  <a:cubicBezTo>
                    <a:pt x="2865" y="678"/>
                    <a:pt x="2867" y="677"/>
                    <a:pt x="2870" y="675"/>
                  </a:cubicBezTo>
                  <a:cubicBezTo>
                    <a:pt x="2869" y="671"/>
                    <a:pt x="2868" y="657"/>
                    <a:pt x="2867" y="652"/>
                  </a:cubicBezTo>
                  <a:cubicBezTo>
                    <a:pt x="2864" y="653"/>
                    <a:pt x="2861" y="655"/>
                    <a:pt x="2857" y="656"/>
                  </a:cubicBezTo>
                  <a:cubicBezTo>
                    <a:pt x="2857" y="656"/>
                    <a:pt x="2852" y="657"/>
                    <a:pt x="2852" y="657"/>
                  </a:cubicBezTo>
                  <a:close/>
                  <a:moveTo>
                    <a:pt x="3446" y="939"/>
                  </a:moveTo>
                  <a:cubicBezTo>
                    <a:pt x="3443" y="941"/>
                    <a:pt x="3424" y="953"/>
                    <a:pt x="3421" y="954"/>
                  </a:cubicBezTo>
                  <a:cubicBezTo>
                    <a:pt x="3423" y="957"/>
                    <a:pt x="3430" y="970"/>
                    <a:pt x="3430" y="970"/>
                  </a:cubicBezTo>
                  <a:cubicBezTo>
                    <a:pt x="3436" y="960"/>
                    <a:pt x="3441" y="949"/>
                    <a:pt x="3446" y="939"/>
                  </a:cubicBezTo>
                  <a:close/>
                  <a:moveTo>
                    <a:pt x="2803" y="812"/>
                  </a:moveTo>
                  <a:cubicBezTo>
                    <a:pt x="2805" y="813"/>
                    <a:pt x="2848" y="840"/>
                    <a:pt x="2850" y="842"/>
                  </a:cubicBezTo>
                  <a:cubicBezTo>
                    <a:pt x="2850" y="840"/>
                    <a:pt x="2841" y="813"/>
                    <a:pt x="2841" y="813"/>
                  </a:cubicBezTo>
                  <a:lnTo>
                    <a:pt x="2840" y="810"/>
                  </a:lnTo>
                  <a:lnTo>
                    <a:pt x="2838" y="801"/>
                  </a:lnTo>
                  <a:lnTo>
                    <a:pt x="2831" y="773"/>
                  </a:lnTo>
                  <a:lnTo>
                    <a:pt x="2830" y="770"/>
                  </a:lnTo>
                  <a:cubicBezTo>
                    <a:pt x="2830" y="770"/>
                    <a:pt x="2830" y="767"/>
                    <a:pt x="2829" y="765"/>
                  </a:cubicBezTo>
                  <a:cubicBezTo>
                    <a:pt x="2828" y="767"/>
                    <a:pt x="2805" y="809"/>
                    <a:pt x="2803" y="812"/>
                  </a:cubicBezTo>
                  <a:close/>
                  <a:moveTo>
                    <a:pt x="3020" y="1036"/>
                  </a:moveTo>
                  <a:cubicBezTo>
                    <a:pt x="3020" y="1037"/>
                    <a:pt x="3020" y="1047"/>
                    <a:pt x="3021" y="1050"/>
                  </a:cubicBezTo>
                  <a:cubicBezTo>
                    <a:pt x="3024" y="1050"/>
                    <a:pt x="3065" y="1051"/>
                    <a:pt x="3065" y="1051"/>
                  </a:cubicBezTo>
                  <a:cubicBezTo>
                    <a:pt x="3065" y="1051"/>
                    <a:pt x="3067" y="1051"/>
                    <a:pt x="3070" y="1051"/>
                  </a:cubicBezTo>
                  <a:cubicBezTo>
                    <a:pt x="3049" y="1049"/>
                    <a:pt x="3032" y="1043"/>
                    <a:pt x="3023" y="1034"/>
                  </a:cubicBezTo>
                  <a:cubicBezTo>
                    <a:pt x="3022" y="1035"/>
                    <a:pt x="3021" y="1035"/>
                    <a:pt x="3020" y="1036"/>
                  </a:cubicBezTo>
                  <a:close/>
                  <a:moveTo>
                    <a:pt x="2890" y="812"/>
                  </a:moveTo>
                  <a:lnTo>
                    <a:pt x="2891" y="811"/>
                  </a:lnTo>
                  <a:lnTo>
                    <a:pt x="2890" y="812"/>
                  </a:lnTo>
                  <a:lnTo>
                    <a:pt x="2889" y="812"/>
                  </a:lnTo>
                  <a:cubicBezTo>
                    <a:pt x="2889" y="812"/>
                    <a:pt x="2886" y="813"/>
                    <a:pt x="2886" y="813"/>
                  </a:cubicBezTo>
                  <a:lnTo>
                    <a:pt x="2884" y="814"/>
                  </a:lnTo>
                  <a:lnTo>
                    <a:pt x="2881" y="815"/>
                  </a:lnTo>
                  <a:cubicBezTo>
                    <a:pt x="2881" y="815"/>
                    <a:pt x="2880" y="815"/>
                    <a:pt x="2881" y="815"/>
                  </a:cubicBezTo>
                  <a:lnTo>
                    <a:pt x="2879" y="815"/>
                  </a:lnTo>
                  <a:cubicBezTo>
                    <a:pt x="2872" y="817"/>
                    <a:pt x="2865" y="817"/>
                    <a:pt x="2857" y="816"/>
                  </a:cubicBezTo>
                  <a:cubicBezTo>
                    <a:pt x="2859" y="821"/>
                    <a:pt x="2864" y="840"/>
                    <a:pt x="2865" y="842"/>
                  </a:cubicBezTo>
                  <a:cubicBezTo>
                    <a:pt x="2869" y="842"/>
                    <a:pt x="2874" y="842"/>
                    <a:pt x="2879" y="841"/>
                  </a:cubicBezTo>
                  <a:lnTo>
                    <a:pt x="2880" y="841"/>
                  </a:lnTo>
                  <a:cubicBezTo>
                    <a:pt x="2880" y="841"/>
                    <a:pt x="2884" y="840"/>
                    <a:pt x="2884" y="840"/>
                  </a:cubicBezTo>
                  <a:cubicBezTo>
                    <a:pt x="2884" y="840"/>
                    <a:pt x="2885" y="840"/>
                    <a:pt x="2885" y="840"/>
                  </a:cubicBezTo>
                  <a:lnTo>
                    <a:pt x="2887" y="839"/>
                  </a:lnTo>
                  <a:cubicBezTo>
                    <a:pt x="2887" y="839"/>
                    <a:pt x="2888" y="839"/>
                    <a:pt x="2888" y="839"/>
                  </a:cubicBezTo>
                  <a:cubicBezTo>
                    <a:pt x="2888" y="839"/>
                    <a:pt x="2891" y="837"/>
                    <a:pt x="2891" y="837"/>
                  </a:cubicBezTo>
                  <a:cubicBezTo>
                    <a:pt x="2891" y="837"/>
                    <a:pt x="2891" y="837"/>
                    <a:pt x="2892" y="837"/>
                  </a:cubicBezTo>
                  <a:lnTo>
                    <a:pt x="2893" y="836"/>
                  </a:lnTo>
                  <a:cubicBezTo>
                    <a:pt x="2893" y="836"/>
                    <a:pt x="2896" y="836"/>
                    <a:pt x="2895" y="836"/>
                  </a:cubicBezTo>
                  <a:cubicBezTo>
                    <a:pt x="2895" y="836"/>
                    <a:pt x="2900" y="833"/>
                    <a:pt x="2902" y="832"/>
                  </a:cubicBezTo>
                  <a:cubicBezTo>
                    <a:pt x="2901" y="830"/>
                    <a:pt x="2896" y="813"/>
                    <a:pt x="2895" y="809"/>
                  </a:cubicBezTo>
                  <a:cubicBezTo>
                    <a:pt x="2893" y="810"/>
                    <a:pt x="2890" y="812"/>
                    <a:pt x="2890" y="812"/>
                  </a:cubicBezTo>
                  <a:close/>
                  <a:moveTo>
                    <a:pt x="3355" y="633"/>
                  </a:moveTo>
                  <a:cubicBezTo>
                    <a:pt x="3357" y="636"/>
                    <a:pt x="3395" y="697"/>
                    <a:pt x="3397" y="701"/>
                  </a:cubicBezTo>
                  <a:cubicBezTo>
                    <a:pt x="3399" y="699"/>
                    <a:pt x="3463" y="659"/>
                    <a:pt x="3466" y="657"/>
                  </a:cubicBezTo>
                  <a:cubicBezTo>
                    <a:pt x="3464" y="654"/>
                    <a:pt x="3423" y="594"/>
                    <a:pt x="3421" y="590"/>
                  </a:cubicBezTo>
                  <a:cubicBezTo>
                    <a:pt x="3418" y="592"/>
                    <a:pt x="3358" y="631"/>
                    <a:pt x="3355" y="633"/>
                  </a:cubicBezTo>
                  <a:close/>
                  <a:moveTo>
                    <a:pt x="3172" y="697"/>
                  </a:moveTo>
                  <a:lnTo>
                    <a:pt x="3168" y="697"/>
                  </a:lnTo>
                  <a:cubicBezTo>
                    <a:pt x="3168" y="697"/>
                    <a:pt x="3167" y="697"/>
                    <a:pt x="3167" y="697"/>
                  </a:cubicBezTo>
                  <a:lnTo>
                    <a:pt x="3162" y="695"/>
                  </a:lnTo>
                  <a:lnTo>
                    <a:pt x="3159" y="694"/>
                  </a:lnTo>
                  <a:lnTo>
                    <a:pt x="3158" y="694"/>
                  </a:lnTo>
                  <a:lnTo>
                    <a:pt x="3153" y="692"/>
                  </a:lnTo>
                  <a:cubicBezTo>
                    <a:pt x="3153" y="692"/>
                    <a:pt x="3152" y="691"/>
                    <a:pt x="3151" y="691"/>
                  </a:cubicBezTo>
                  <a:cubicBezTo>
                    <a:pt x="3151" y="695"/>
                    <a:pt x="3148" y="713"/>
                    <a:pt x="3147" y="715"/>
                  </a:cubicBezTo>
                  <a:cubicBezTo>
                    <a:pt x="3149" y="716"/>
                    <a:pt x="3154" y="719"/>
                    <a:pt x="3154" y="719"/>
                  </a:cubicBezTo>
                  <a:cubicBezTo>
                    <a:pt x="3154" y="719"/>
                    <a:pt x="3156" y="720"/>
                    <a:pt x="3156" y="720"/>
                  </a:cubicBezTo>
                  <a:lnTo>
                    <a:pt x="3157" y="720"/>
                  </a:lnTo>
                  <a:lnTo>
                    <a:pt x="3158" y="721"/>
                  </a:lnTo>
                  <a:lnTo>
                    <a:pt x="3160" y="721"/>
                  </a:lnTo>
                  <a:lnTo>
                    <a:pt x="3161" y="721"/>
                  </a:lnTo>
                  <a:lnTo>
                    <a:pt x="3162" y="722"/>
                  </a:lnTo>
                  <a:lnTo>
                    <a:pt x="3163" y="722"/>
                  </a:lnTo>
                  <a:lnTo>
                    <a:pt x="3164" y="722"/>
                  </a:lnTo>
                  <a:lnTo>
                    <a:pt x="3165" y="722"/>
                  </a:lnTo>
                  <a:cubicBezTo>
                    <a:pt x="3169" y="723"/>
                    <a:pt x="3172" y="723"/>
                    <a:pt x="3175" y="723"/>
                  </a:cubicBezTo>
                  <a:lnTo>
                    <a:pt x="3180" y="723"/>
                  </a:lnTo>
                  <a:lnTo>
                    <a:pt x="3186" y="723"/>
                  </a:lnTo>
                  <a:cubicBezTo>
                    <a:pt x="3186" y="723"/>
                    <a:pt x="3188" y="722"/>
                    <a:pt x="3189" y="722"/>
                  </a:cubicBezTo>
                  <a:cubicBezTo>
                    <a:pt x="3189" y="722"/>
                    <a:pt x="3193" y="700"/>
                    <a:pt x="3194" y="697"/>
                  </a:cubicBezTo>
                  <a:cubicBezTo>
                    <a:pt x="3186" y="698"/>
                    <a:pt x="3179" y="698"/>
                    <a:pt x="3172" y="697"/>
                  </a:cubicBezTo>
                  <a:close/>
                  <a:moveTo>
                    <a:pt x="2812" y="682"/>
                  </a:moveTo>
                  <a:lnTo>
                    <a:pt x="2807" y="652"/>
                  </a:lnTo>
                  <a:cubicBezTo>
                    <a:pt x="2807" y="652"/>
                    <a:pt x="2803" y="628"/>
                    <a:pt x="2802" y="621"/>
                  </a:cubicBezTo>
                  <a:cubicBezTo>
                    <a:pt x="2797" y="629"/>
                    <a:pt x="2770" y="679"/>
                    <a:pt x="2768" y="682"/>
                  </a:cubicBezTo>
                  <a:cubicBezTo>
                    <a:pt x="2768" y="682"/>
                    <a:pt x="2813" y="711"/>
                    <a:pt x="2819" y="715"/>
                  </a:cubicBezTo>
                  <a:cubicBezTo>
                    <a:pt x="2817" y="709"/>
                    <a:pt x="2814" y="693"/>
                    <a:pt x="2814" y="693"/>
                  </a:cubicBezTo>
                  <a:lnTo>
                    <a:pt x="2812" y="682"/>
                  </a:lnTo>
                  <a:close/>
                  <a:moveTo>
                    <a:pt x="2764" y="1059"/>
                  </a:moveTo>
                  <a:cubicBezTo>
                    <a:pt x="2764" y="1059"/>
                    <a:pt x="2767" y="1059"/>
                    <a:pt x="2769" y="1059"/>
                  </a:cubicBezTo>
                  <a:cubicBezTo>
                    <a:pt x="2751" y="1048"/>
                    <a:pt x="2695" y="1013"/>
                    <a:pt x="2694" y="1012"/>
                  </a:cubicBezTo>
                  <a:cubicBezTo>
                    <a:pt x="2693" y="1015"/>
                    <a:pt x="2670" y="1058"/>
                    <a:pt x="2669" y="1059"/>
                  </a:cubicBezTo>
                  <a:lnTo>
                    <a:pt x="2764" y="1059"/>
                  </a:lnTo>
                  <a:close/>
                  <a:moveTo>
                    <a:pt x="3225" y="595"/>
                  </a:moveTo>
                  <a:cubicBezTo>
                    <a:pt x="3225" y="596"/>
                    <a:pt x="3225" y="597"/>
                    <a:pt x="3225" y="598"/>
                  </a:cubicBezTo>
                  <a:cubicBezTo>
                    <a:pt x="3225" y="599"/>
                    <a:pt x="3265" y="671"/>
                    <a:pt x="3267" y="674"/>
                  </a:cubicBezTo>
                  <a:cubicBezTo>
                    <a:pt x="3270" y="672"/>
                    <a:pt x="3333" y="631"/>
                    <a:pt x="3336" y="629"/>
                  </a:cubicBezTo>
                  <a:cubicBezTo>
                    <a:pt x="3334" y="626"/>
                    <a:pt x="3290" y="555"/>
                    <a:pt x="3288" y="552"/>
                  </a:cubicBezTo>
                  <a:cubicBezTo>
                    <a:pt x="3285" y="554"/>
                    <a:pt x="3226" y="594"/>
                    <a:pt x="3225" y="595"/>
                  </a:cubicBezTo>
                  <a:close/>
                  <a:moveTo>
                    <a:pt x="2652" y="1059"/>
                  </a:moveTo>
                  <a:cubicBezTo>
                    <a:pt x="2653" y="1058"/>
                    <a:pt x="2681" y="1008"/>
                    <a:pt x="2682" y="1005"/>
                  </a:cubicBezTo>
                  <a:cubicBezTo>
                    <a:pt x="2679" y="1003"/>
                    <a:pt x="2617" y="964"/>
                    <a:pt x="2614" y="962"/>
                  </a:cubicBezTo>
                  <a:cubicBezTo>
                    <a:pt x="2613" y="963"/>
                    <a:pt x="2601" y="985"/>
                    <a:pt x="2601" y="986"/>
                  </a:cubicBezTo>
                  <a:cubicBezTo>
                    <a:pt x="2619" y="1019"/>
                    <a:pt x="2637" y="1047"/>
                    <a:pt x="2648" y="1059"/>
                  </a:cubicBezTo>
                  <a:lnTo>
                    <a:pt x="2652" y="1059"/>
                  </a:lnTo>
                  <a:close/>
                  <a:moveTo>
                    <a:pt x="2665" y="869"/>
                  </a:moveTo>
                  <a:cubicBezTo>
                    <a:pt x="2663" y="873"/>
                    <a:pt x="2621" y="949"/>
                    <a:pt x="2621" y="949"/>
                  </a:cubicBezTo>
                  <a:cubicBezTo>
                    <a:pt x="2624" y="951"/>
                    <a:pt x="2686" y="990"/>
                    <a:pt x="2689" y="992"/>
                  </a:cubicBezTo>
                  <a:cubicBezTo>
                    <a:pt x="2690" y="990"/>
                    <a:pt x="2732" y="914"/>
                    <a:pt x="2733" y="912"/>
                  </a:cubicBezTo>
                  <a:cubicBezTo>
                    <a:pt x="2730" y="910"/>
                    <a:pt x="2668" y="871"/>
                    <a:pt x="2665" y="869"/>
                  </a:cubicBezTo>
                  <a:close/>
                  <a:moveTo>
                    <a:pt x="3218" y="640"/>
                  </a:moveTo>
                  <a:lnTo>
                    <a:pt x="3216" y="652"/>
                  </a:lnTo>
                  <a:lnTo>
                    <a:pt x="3211" y="682"/>
                  </a:lnTo>
                  <a:lnTo>
                    <a:pt x="3210" y="689"/>
                  </a:lnTo>
                  <a:lnTo>
                    <a:pt x="3209" y="693"/>
                  </a:lnTo>
                  <a:lnTo>
                    <a:pt x="3209" y="693"/>
                  </a:lnTo>
                  <a:cubicBezTo>
                    <a:pt x="3209" y="693"/>
                    <a:pt x="3206" y="709"/>
                    <a:pt x="3205" y="715"/>
                  </a:cubicBezTo>
                  <a:cubicBezTo>
                    <a:pt x="3210" y="712"/>
                    <a:pt x="3255" y="682"/>
                    <a:pt x="3255" y="682"/>
                  </a:cubicBezTo>
                  <a:cubicBezTo>
                    <a:pt x="3255" y="681"/>
                    <a:pt x="3222" y="621"/>
                    <a:pt x="3221" y="621"/>
                  </a:cubicBezTo>
                  <a:cubicBezTo>
                    <a:pt x="3220" y="628"/>
                    <a:pt x="3218" y="640"/>
                    <a:pt x="3218" y="640"/>
                  </a:cubicBezTo>
                  <a:close/>
                  <a:moveTo>
                    <a:pt x="3348" y="621"/>
                  </a:moveTo>
                  <a:cubicBezTo>
                    <a:pt x="3351" y="619"/>
                    <a:pt x="3412" y="579"/>
                    <a:pt x="3413" y="579"/>
                  </a:cubicBezTo>
                  <a:cubicBezTo>
                    <a:pt x="3410" y="576"/>
                    <a:pt x="3363" y="506"/>
                    <a:pt x="3361" y="503"/>
                  </a:cubicBezTo>
                  <a:cubicBezTo>
                    <a:pt x="3358" y="505"/>
                    <a:pt x="3303" y="542"/>
                    <a:pt x="3300" y="544"/>
                  </a:cubicBezTo>
                  <a:cubicBezTo>
                    <a:pt x="3302" y="546"/>
                    <a:pt x="3346" y="618"/>
                    <a:pt x="3348" y="621"/>
                  </a:cubicBezTo>
                  <a:close/>
                  <a:moveTo>
                    <a:pt x="3143" y="871"/>
                  </a:moveTo>
                  <a:lnTo>
                    <a:pt x="3140" y="879"/>
                  </a:lnTo>
                  <a:cubicBezTo>
                    <a:pt x="3138" y="885"/>
                    <a:pt x="3134" y="892"/>
                    <a:pt x="3129" y="899"/>
                  </a:cubicBezTo>
                  <a:cubicBezTo>
                    <a:pt x="3129" y="899"/>
                    <a:pt x="3122" y="909"/>
                    <a:pt x="3122" y="909"/>
                  </a:cubicBezTo>
                  <a:cubicBezTo>
                    <a:pt x="3122" y="909"/>
                    <a:pt x="3121" y="910"/>
                    <a:pt x="3121" y="910"/>
                  </a:cubicBezTo>
                  <a:cubicBezTo>
                    <a:pt x="3121" y="910"/>
                    <a:pt x="3121" y="911"/>
                    <a:pt x="3120" y="912"/>
                  </a:cubicBezTo>
                  <a:cubicBezTo>
                    <a:pt x="3122" y="912"/>
                    <a:pt x="3124" y="911"/>
                    <a:pt x="3124" y="911"/>
                  </a:cubicBezTo>
                  <a:cubicBezTo>
                    <a:pt x="3124" y="911"/>
                    <a:pt x="3126" y="911"/>
                    <a:pt x="3127" y="911"/>
                  </a:cubicBezTo>
                  <a:cubicBezTo>
                    <a:pt x="3133" y="902"/>
                    <a:pt x="3140" y="889"/>
                    <a:pt x="3146" y="874"/>
                  </a:cubicBezTo>
                  <a:lnTo>
                    <a:pt x="3148" y="869"/>
                  </a:lnTo>
                  <a:cubicBezTo>
                    <a:pt x="3148" y="869"/>
                    <a:pt x="3149" y="868"/>
                    <a:pt x="3149" y="868"/>
                  </a:cubicBezTo>
                  <a:cubicBezTo>
                    <a:pt x="3149" y="868"/>
                    <a:pt x="3151" y="862"/>
                    <a:pt x="3151" y="862"/>
                  </a:cubicBezTo>
                  <a:cubicBezTo>
                    <a:pt x="3151" y="862"/>
                    <a:pt x="3152" y="858"/>
                    <a:pt x="3153" y="856"/>
                  </a:cubicBezTo>
                  <a:cubicBezTo>
                    <a:pt x="3152" y="856"/>
                    <a:pt x="3150" y="856"/>
                    <a:pt x="3150" y="856"/>
                  </a:cubicBezTo>
                  <a:cubicBezTo>
                    <a:pt x="3150" y="856"/>
                    <a:pt x="3149" y="856"/>
                    <a:pt x="3149" y="856"/>
                  </a:cubicBezTo>
                  <a:cubicBezTo>
                    <a:pt x="3149" y="856"/>
                    <a:pt x="3146" y="856"/>
                    <a:pt x="3144" y="855"/>
                  </a:cubicBezTo>
                  <a:cubicBezTo>
                    <a:pt x="3144" y="856"/>
                    <a:pt x="3144" y="857"/>
                    <a:pt x="3144" y="859"/>
                  </a:cubicBezTo>
                  <a:cubicBezTo>
                    <a:pt x="3144" y="860"/>
                    <a:pt x="3144" y="861"/>
                    <a:pt x="3144" y="863"/>
                  </a:cubicBezTo>
                  <a:lnTo>
                    <a:pt x="3144" y="863"/>
                  </a:lnTo>
                  <a:cubicBezTo>
                    <a:pt x="3144" y="863"/>
                    <a:pt x="3144" y="864"/>
                    <a:pt x="3144" y="864"/>
                  </a:cubicBezTo>
                  <a:lnTo>
                    <a:pt x="3143" y="871"/>
                  </a:lnTo>
                  <a:close/>
                  <a:moveTo>
                    <a:pt x="3505" y="777"/>
                  </a:moveTo>
                  <a:cubicBezTo>
                    <a:pt x="3500" y="780"/>
                    <a:pt x="3464" y="803"/>
                    <a:pt x="3461" y="804"/>
                  </a:cubicBezTo>
                  <a:cubicBezTo>
                    <a:pt x="3463" y="807"/>
                    <a:pt x="3482" y="837"/>
                    <a:pt x="3485" y="843"/>
                  </a:cubicBezTo>
                  <a:cubicBezTo>
                    <a:pt x="3493" y="820"/>
                    <a:pt x="3500" y="798"/>
                    <a:pt x="3505" y="777"/>
                  </a:cubicBezTo>
                  <a:close/>
                  <a:moveTo>
                    <a:pt x="2602" y="954"/>
                  </a:moveTo>
                  <a:cubicBezTo>
                    <a:pt x="2600" y="953"/>
                    <a:pt x="2584" y="943"/>
                    <a:pt x="2578" y="939"/>
                  </a:cubicBezTo>
                  <a:cubicBezTo>
                    <a:pt x="2582" y="949"/>
                    <a:pt x="2587" y="960"/>
                    <a:pt x="2593" y="970"/>
                  </a:cubicBezTo>
                  <a:cubicBezTo>
                    <a:pt x="2596" y="966"/>
                    <a:pt x="2602" y="954"/>
                    <a:pt x="2602" y="954"/>
                  </a:cubicBezTo>
                  <a:close/>
                  <a:moveTo>
                    <a:pt x="3105" y="931"/>
                  </a:moveTo>
                  <a:lnTo>
                    <a:pt x="3103" y="932"/>
                  </a:lnTo>
                  <a:cubicBezTo>
                    <a:pt x="3103" y="932"/>
                    <a:pt x="3102" y="932"/>
                    <a:pt x="3102" y="932"/>
                  </a:cubicBezTo>
                  <a:lnTo>
                    <a:pt x="3099" y="935"/>
                  </a:lnTo>
                  <a:cubicBezTo>
                    <a:pt x="3082" y="950"/>
                    <a:pt x="3065" y="962"/>
                    <a:pt x="3050" y="967"/>
                  </a:cubicBezTo>
                  <a:cubicBezTo>
                    <a:pt x="3049" y="968"/>
                    <a:pt x="3048" y="969"/>
                    <a:pt x="3048" y="969"/>
                  </a:cubicBezTo>
                  <a:cubicBezTo>
                    <a:pt x="3048" y="969"/>
                    <a:pt x="3048" y="969"/>
                    <a:pt x="3048" y="969"/>
                  </a:cubicBezTo>
                  <a:cubicBezTo>
                    <a:pt x="3048" y="972"/>
                    <a:pt x="3045" y="987"/>
                    <a:pt x="3045" y="987"/>
                  </a:cubicBezTo>
                  <a:lnTo>
                    <a:pt x="3044" y="993"/>
                  </a:lnTo>
                  <a:cubicBezTo>
                    <a:pt x="3044" y="993"/>
                    <a:pt x="3043" y="994"/>
                    <a:pt x="3043" y="994"/>
                  </a:cubicBezTo>
                  <a:cubicBezTo>
                    <a:pt x="3044" y="995"/>
                    <a:pt x="3045" y="995"/>
                    <a:pt x="3045" y="995"/>
                  </a:cubicBezTo>
                  <a:lnTo>
                    <a:pt x="3045" y="995"/>
                  </a:lnTo>
                  <a:lnTo>
                    <a:pt x="3046" y="996"/>
                  </a:lnTo>
                  <a:lnTo>
                    <a:pt x="3047" y="996"/>
                  </a:lnTo>
                  <a:cubicBezTo>
                    <a:pt x="3056" y="999"/>
                    <a:pt x="3071" y="997"/>
                    <a:pt x="3088" y="991"/>
                  </a:cubicBezTo>
                  <a:lnTo>
                    <a:pt x="3094" y="989"/>
                  </a:lnTo>
                  <a:cubicBezTo>
                    <a:pt x="3094" y="989"/>
                    <a:pt x="3099" y="987"/>
                    <a:pt x="3099" y="987"/>
                  </a:cubicBezTo>
                  <a:lnTo>
                    <a:pt x="3102" y="986"/>
                  </a:lnTo>
                  <a:lnTo>
                    <a:pt x="3105" y="984"/>
                  </a:lnTo>
                  <a:cubicBezTo>
                    <a:pt x="3105" y="984"/>
                    <a:pt x="3109" y="982"/>
                    <a:pt x="3109" y="982"/>
                  </a:cubicBezTo>
                  <a:lnTo>
                    <a:pt x="3111" y="982"/>
                  </a:lnTo>
                  <a:lnTo>
                    <a:pt x="3119" y="977"/>
                  </a:lnTo>
                  <a:cubicBezTo>
                    <a:pt x="3138" y="965"/>
                    <a:pt x="3153" y="950"/>
                    <a:pt x="3156" y="939"/>
                  </a:cubicBezTo>
                  <a:cubicBezTo>
                    <a:pt x="3157" y="935"/>
                    <a:pt x="3157" y="932"/>
                    <a:pt x="3156" y="930"/>
                  </a:cubicBezTo>
                  <a:cubicBezTo>
                    <a:pt x="3155" y="928"/>
                    <a:pt x="3153" y="926"/>
                    <a:pt x="3149" y="925"/>
                  </a:cubicBezTo>
                  <a:cubicBezTo>
                    <a:pt x="3145" y="924"/>
                    <a:pt x="3140" y="924"/>
                    <a:pt x="3134" y="924"/>
                  </a:cubicBezTo>
                  <a:lnTo>
                    <a:pt x="3127" y="925"/>
                  </a:lnTo>
                  <a:lnTo>
                    <a:pt x="3126" y="925"/>
                  </a:lnTo>
                  <a:cubicBezTo>
                    <a:pt x="3126" y="925"/>
                    <a:pt x="3123" y="926"/>
                    <a:pt x="3123" y="926"/>
                  </a:cubicBezTo>
                  <a:lnTo>
                    <a:pt x="3118" y="927"/>
                  </a:lnTo>
                  <a:cubicBezTo>
                    <a:pt x="3118" y="927"/>
                    <a:pt x="3116" y="927"/>
                    <a:pt x="3116" y="928"/>
                  </a:cubicBezTo>
                  <a:lnTo>
                    <a:pt x="3112" y="929"/>
                  </a:lnTo>
                  <a:lnTo>
                    <a:pt x="3111" y="929"/>
                  </a:lnTo>
                  <a:lnTo>
                    <a:pt x="3105" y="931"/>
                  </a:lnTo>
                  <a:close/>
                  <a:moveTo>
                    <a:pt x="2508" y="730"/>
                  </a:moveTo>
                  <a:cubicBezTo>
                    <a:pt x="2508" y="732"/>
                    <a:pt x="2513" y="755"/>
                    <a:pt x="2513" y="757"/>
                  </a:cubicBezTo>
                  <a:cubicBezTo>
                    <a:pt x="2519" y="761"/>
                    <a:pt x="2566" y="790"/>
                    <a:pt x="2569" y="792"/>
                  </a:cubicBezTo>
                  <a:cubicBezTo>
                    <a:pt x="2570" y="792"/>
                    <a:pt x="2617" y="715"/>
                    <a:pt x="2619" y="713"/>
                  </a:cubicBezTo>
                  <a:cubicBezTo>
                    <a:pt x="2617" y="712"/>
                    <a:pt x="2550" y="669"/>
                    <a:pt x="2549" y="669"/>
                  </a:cubicBezTo>
                  <a:cubicBezTo>
                    <a:pt x="2548" y="671"/>
                    <a:pt x="2508" y="729"/>
                    <a:pt x="2508" y="730"/>
                  </a:cubicBezTo>
                  <a:close/>
                  <a:moveTo>
                    <a:pt x="3103" y="1051"/>
                  </a:moveTo>
                  <a:cubicBezTo>
                    <a:pt x="3144" y="1052"/>
                    <a:pt x="3186" y="1054"/>
                    <a:pt x="3232" y="1057"/>
                  </a:cubicBezTo>
                  <a:cubicBezTo>
                    <a:pt x="3230" y="1054"/>
                    <a:pt x="3194" y="977"/>
                    <a:pt x="3192" y="974"/>
                  </a:cubicBezTo>
                  <a:cubicBezTo>
                    <a:pt x="3189" y="976"/>
                    <a:pt x="3167" y="990"/>
                    <a:pt x="3163" y="992"/>
                  </a:cubicBezTo>
                  <a:cubicBezTo>
                    <a:pt x="3163" y="993"/>
                    <a:pt x="3164" y="994"/>
                    <a:pt x="3164" y="994"/>
                  </a:cubicBezTo>
                  <a:cubicBezTo>
                    <a:pt x="3170" y="999"/>
                    <a:pt x="3173" y="1005"/>
                    <a:pt x="3173" y="1011"/>
                  </a:cubicBezTo>
                  <a:cubicBezTo>
                    <a:pt x="3173" y="1011"/>
                    <a:pt x="3173" y="1011"/>
                    <a:pt x="3173" y="1012"/>
                  </a:cubicBezTo>
                  <a:cubicBezTo>
                    <a:pt x="3173" y="1032"/>
                    <a:pt x="3144" y="1048"/>
                    <a:pt x="3103" y="1051"/>
                  </a:cubicBezTo>
                  <a:close/>
                  <a:moveTo>
                    <a:pt x="2923" y="1052"/>
                  </a:moveTo>
                  <a:cubicBezTo>
                    <a:pt x="2881" y="1049"/>
                    <a:pt x="2850" y="1032"/>
                    <a:pt x="2850" y="1012"/>
                  </a:cubicBezTo>
                  <a:cubicBezTo>
                    <a:pt x="2850" y="1011"/>
                    <a:pt x="2850" y="1011"/>
                    <a:pt x="2850" y="1011"/>
                  </a:cubicBezTo>
                  <a:cubicBezTo>
                    <a:pt x="2851" y="1005"/>
                    <a:pt x="2854" y="999"/>
                    <a:pt x="2859" y="994"/>
                  </a:cubicBezTo>
                  <a:cubicBezTo>
                    <a:pt x="2859" y="994"/>
                    <a:pt x="2860" y="993"/>
                    <a:pt x="2861" y="992"/>
                  </a:cubicBezTo>
                  <a:cubicBezTo>
                    <a:pt x="2861" y="992"/>
                    <a:pt x="2834" y="976"/>
                    <a:pt x="2831" y="974"/>
                  </a:cubicBezTo>
                  <a:cubicBezTo>
                    <a:pt x="2829" y="977"/>
                    <a:pt x="2810" y="1019"/>
                    <a:pt x="2810" y="1019"/>
                  </a:cubicBezTo>
                  <a:cubicBezTo>
                    <a:pt x="2810" y="1019"/>
                    <a:pt x="2793" y="1054"/>
                    <a:pt x="2791" y="1057"/>
                  </a:cubicBezTo>
                  <a:cubicBezTo>
                    <a:pt x="2792" y="1057"/>
                    <a:pt x="2792" y="1057"/>
                    <a:pt x="2793" y="1058"/>
                  </a:cubicBezTo>
                  <a:cubicBezTo>
                    <a:pt x="2839" y="1055"/>
                    <a:pt x="2882" y="1053"/>
                    <a:pt x="2923" y="1052"/>
                  </a:cubicBezTo>
                  <a:close/>
                  <a:moveTo>
                    <a:pt x="2638" y="708"/>
                  </a:moveTo>
                  <a:cubicBezTo>
                    <a:pt x="2641" y="710"/>
                    <a:pt x="2709" y="752"/>
                    <a:pt x="2712" y="755"/>
                  </a:cubicBezTo>
                  <a:cubicBezTo>
                    <a:pt x="2714" y="751"/>
                    <a:pt x="2725" y="731"/>
                    <a:pt x="2725" y="731"/>
                  </a:cubicBezTo>
                  <a:cubicBezTo>
                    <a:pt x="2725" y="731"/>
                    <a:pt x="2748" y="690"/>
                    <a:pt x="2749" y="687"/>
                  </a:cubicBezTo>
                  <a:cubicBezTo>
                    <a:pt x="2748" y="686"/>
                    <a:pt x="2706" y="658"/>
                    <a:pt x="2706" y="658"/>
                  </a:cubicBezTo>
                  <a:cubicBezTo>
                    <a:pt x="2706" y="658"/>
                    <a:pt x="2683" y="643"/>
                    <a:pt x="2680" y="641"/>
                  </a:cubicBezTo>
                  <a:cubicBezTo>
                    <a:pt x="2678" y="644"/>
                    <a:pt x="2640" y="705"/>
                    <a:pt x="2638" y="708"/>
                  </a:cubicBezTo>
                  <a:close/>
                  <a:moveTo>
                    <a:pt x="3472" y="540"/>
                  </a:moveTo>
                  <a:cubicBezTo>
                    <a:pt x="3447" y="517"/>
                    <a:pt x="3418" y="499"/>
                    <a:pt x="3385" y="486"/>
                  </a:cubicBezTo>
                  <a:cubicBezTo>
                    <a:pt x="3384" y="487"/>
                    <a:pt x="3373" y="495"/>
                    <a:pt x="3373" y="495"/>
                  </a:cubicBezTo>
                  <a:cubicBezTo>
                    <a:pt x="3375" y="498"/>
                    <a:pt x="3422" y="568"/>
                    <a:pt x="3424" y="571"/>
                  </a:cubicBezTo>
                  <a:cubicBezTo>
                    <a:pt x="3425" y="571"/>
                    <a:pt x="3472" y="540"/>
                    <a:pt x="3472" y="540"/>
                  </a:cubicBezTo>
                  <a:close/>
                  <a:moveTo>
                    <a:pt x="3368" y="481"/>
                  </a:moveTo>
                  <a:cubicBezTo>
                    <a:pt x="3366" y="480"/>
                    <a:pt x="3365" y="480"/>
                    <a:pt x="3362" y="479"/>
                  </a:cubicBezTo>
                  <a:cubicBezTo>
                    <a:pt x="3362" y="479"/>
                    <a:pt x="3364" y="482"/>
                    <a:pt x="3365" y="483"/>
                  </a:cubicBezTo>
                  <a:cubicBezTo>
                    <a:pt x="3366" y="482"/>
                    <a:pt x="3367" y="481"/>
                    <a:pt x="3368" y="481"/>
                  </a:cubicBezTo>
                  <a:close/>
                  <a:moveTo>
                    <a:pt x="2874" y="856"/>
                  </a:moveTo>
                  <a:lnTo>
                    <a:pt x="2873" y="856"/>
                  </a:lnTo>
                  <a:cubicBezTo>
                    <a:pt x="2873" y="856"/>
                    <a:pt x="2871" y="856"/>
                    <a:pt x="2870" y="856"/>
                  </a:cubicBezTo>
                  <a:cubicBezTo>
                    <a:pt x="2871" y="858"/>
                    <a:pt x="2872" y="861"/>
                    <a:pt x="2872" y="861"/>
                  </a:cubicBezTo>
                  <a:cubicBezTo>
                    <a:pt x="2872" y="861"/>
                    <a:pt x="2872" y="862"/>
                    <a:pt x="2872" y="862"/>
                  </a:cubicBezTo>
                  <a:lnTo>
                    <a:pt x="2875" y="868"/>
                  </a:lnTo>
                  <a:lnTo>
                    <a:pt x="2877" y="874"/>
                  </a:lnTo>
                  <a:cubicBezTo>
                    <a:pt x="2884" y="889"/>
                    <a:pt x="2890" y="902"/>
                    <a:pt x="2897" y="911"/>
                  </a:cubicBezTo>
                  <a:cubicBezTo>
                    <a:pt x="2897" y="911"/>
                    <a:pt x="2899" y="911"/>
                    <a:pt x="2899" y="911"/>
                  </a:cubicBezTo>
                  <a:cubicBezTo>
                    <a:pt x="2899" y="911"/>
                    <a:pt x="2902" y="912"/>
                    <a:pt x="2904" y="912"/>
                  </a:cubicBezTo>
                  <a:cubicBezTo>
                    <a:pt x="2903" y="912"/>
                    <a:pt x="2902" y="911"/>
                    <a:pt x="2902" y="911"/>
                  </a:cubicBezTo>
                  <a:cubicBezTo>
                    <a:pt x="2902" y="911"/>
                    <a:pt x="2902" y="910"/>
                    <a:pt x="2902" y="910"/>
                  </a:cubicBezTo>
                  <a:lnTo>
                    <a:pt x="2901" y="909"/>
                  </a:lnTo>
                  <a:lnTo>
                    <a:pt x="2894" y="898"/>
                  </a:lnTo>
                  <a:cubicBezTo>
                    <a:pt x="2889" y="892"/>
                    <a:pt x="2887" y="886"/>
                    <a:pt x="2884" y="881"/>
                  </a:cubicBezTo>
                  <a:lnTo>
                    <a:pt x="2884" y="880"/>
                  </a:lnTo>
                  <a:cubicBezTo>
                    <a:pt x="2884" y="880"/>
                    <a:pt x="2883" y="879"/>
                    <a:pt x="2883" y="879"/>
                  </a:cubicBezTo>
                  <a:lnTo>
                    <a:pt x="2881" y="871"/>
                  </a:lnTo>
                  <a:cubicBezTo>
                    <a:pt x="2881" y="871"/>
                    <a:pt x="2879" y="864"/>
                    <a:pt x="2879" y="864"/>
                  </a:cubicBezTo>
                  <a:cubicBezTo>
                    <a:pt x="2879" y="864"/>
                    <a:pt x="2879" y="863"/>
                    <a:pt x="2879" y="863"/>
                  </a:cubicBezTo>
                  <a:cubicBezTo>
                    <a:pt x="2879" y="861"/>
                    <a:pt x="2879" y="860"/>
                    <a:pt x="2879" y="858"/>
                  </a:cubicBezTo>
                  <a:cubicBezTo>
                    <a:pt x="2879" y="857"/>
                    <a:pt x="2879" y="856"/>
                    <a:pt x="2879" y="855"/>
                  </a:cubicBezTo>
                  <a:cubicBezTo>
                    <a:pt x="2877" y="856"/>
                    <a:pt x="2874" y="856"/>
                    <a:pt x="2874" y="856"/>
                  </a:cubicBezTo>
                  <a:close/>
                  <a:moveTo>
                    <a:pt x="3299" y="527"/>
                  </a:moveTo>
                  <a:cubicBezTo>
                    <a:pt x="3299" y="527"/>
                    <a:pt x="3350" y="493"/>
                    <a:pt x="3353" y="491"/>
                  </a:cubicBezTo>
                  <a:cubicBezTo>
                    <a:pt x="3352" y="489"/>
                    <a:pt x="3341" y="474"/>
                    <a:pt x="3341" y="473"/>
                  </a:cubicBezTo>
                  <a:cubicBezTo>
                    <a:pt x="3305" y="465"/>
                    <a:pt x="3273" y="464"/>
                    <a:pt x="3251" y="465"/>
                  </a:cubicBezTo>
                  <a:cubicBezTo>
                    <a:pt x="3254" y="470"/>
                    <a:pt x="3291" y="529"/>
                    <a:pt x="3293" y="532"/>
                  </a:cubicBezTo>
                  <a:cubicBezTo>
                    <a:pt x="3294" y="531"/>
                    <a:pt x="3299" y="528"/>
                    <a:pt x="3299" y="527"/>
                  </a:cubicBezTo>
                  <a:close/>
                  <a:moveTo>
                    <a:pt x="3492" y="671"/>
                  </a:moveTo>
                  <a:lnTo>
                    <a:pt x="3494" y="674"/>
                  </a:lnTo>
                  <a:cubicBezTo>
                    <a:pt x="3494" y="674"/>
                    <a:pt x="3518" y="708"/>
                    <a:pt x="3519" y="709"/>
                  </a:cubicBezTo>
                  <a:cubicBezTo>
                    <a:pt x="3521" y="692"/>
                    <a:pt x="3522" y="677"/>
                    <a:pt x="3522" y="664"/>
                  </a:cubicBezTo>
                  <a:cubicBezTo>
                    <a:pt x="3522" y="655"/>
                    <a:pt x="3521" y="648"/>
                    <a:pt x="3520" y="640"/>
                  </a:cubicBezTo>
                  <a:cubicBezTo>
                    <a:pt x="3517" y="642"/>
                    <a:pt x="3489" y="660"/>
                    <a:pt x="3486" y="661"/>
                  </a:cubicBezTo>
                  <a:cubicBezTo>
                    <a:pt x="3487" y="663"/>
                    <a:pt x="3492" y="671"/>
                    <a:pt x="3492" y="671"/>
                  </a:cubicBezTo>
                  <a:close/>
                  <a:moveTo>
                    <a:pt x="3006" y="835"/>
                  </a:moveTo>
                  <a:cubicBezTo>
                    <a:pt x="3006" y="835"/>
                    <a:pt x="3011" y="834"/>
                    <a:pt x="3012" y="834"/>
                  </a:cubicBezTo>
                  <a:cubicBezTo>
                    <a:pt x="3012" y="834"/>
                    <a:pt x="3017" y="835"/>
                    <a:pt x="3017" y="835"/>
                  </a:cubicBezTo>
                  <a:cubicBezTo>
                    <a:pt x="3026" y="838"/>
                    <a:pt x="3033" y="848"/>
                    <a:pt x="3039" y="862"/>
                  </a:cubicBezTo>
                  <a:cubicBezTo>
                    <a:pt x="3041" y="847"/>
                    <a:pt x="3092" y="479"/>
                    <a:pt x="3092" y="478"/>
                  </a:cubicBezTo>
                  <a:cubicBezTo>
                    <a:pt x="3090" y="477"/>
                    <a:pt x="3071" y="455"/>
                    <a:pt x="3069" y="452"/>
                  </a:cubicBezTo>
                  <a:cubicBezTo>
                    <a:pt x="3057" y="460"/>
                    <a:pt x="3044" y="465"/>
                    <a:pt x="3030" y="467"/>
                  </a:cubicBezTo>
                  <a:cubicBezTo>
                    <a:pt x="3045" y="473"/>
                    <a:pt x="3056" y="485"/>
                    <a:pt x="3061" y="501"/>
                  </a:cubicBezTo>
                  <a:lnTo>
                    <a:pt x="3062" y="502"/>
                  </a:lnTo>
                  <a:lnTo>
                    <a:pt x="3063" y="506"/>
                  </a:lnTo>
                  <a:lnTo>
                    <a:pt x="3063" y="510"/>
                  </a:lnTo>
                  <a:cubicBezTo>
                    <a:pt x="3063" y="510"/>
                    <a:pt x="3063" y="511"/>
                    <a:pt x="3063" y="511"/>
                  </a:cubicBezTo>
                  <a:lnTo>
                    <a:pt x="3064" y="513"/>
                  </a:lnTo>
                  <a:lnTo>
                    <a:pt x="3064" y="516"/>
                  </a:lnTo>
                  <a:cubicBezTo>
                    <a:pt x="3064" y="539"/>
                    <a:pt x="3049" y="558"/>
                    <a:pt x="3028" y="566"/>
                  </a:cubicBezTo>
                  <a:cubicBezTo>
                    <a:pt x="3047" y="573"/>
                    <a:pt x="3060" y="591"/>
                    <a:pt x="3060" y="611"/>
                  </a:cubicBezTo>
                  <a:cubicBezTo>
                    <a:pt x="3060" y="633"/>
                    <a:pt x="3045" y="652"/>
                    <a:pt x="3024" y="658"/>
                  </a:cubicBezTo>
                  <a:cubicBezTo>
                    <a:pt x="3030" y="659"/>
                    <a:pt x="3037" y="663"/>
                    <a:pt x="3042" y="668"/>
                  </a:cubicBezTo>
                  <a:cubicBezTo>
                    <a:pt x="3050" y="676"/>
                    <a:pt x="3054" y="687"/>
                    <a:pt x="3054" y="698"/>
                  </a:cubicBezTo>
                  <a:cubicBezTo>
                    <a:pt x="3054" y="716"/>
                    <a:pt x="3043" y="732"/>
                    <a:pt x="3027" y="738"/>
                  </a:cubicBezTo>
                  <a:cubicBezTo>
                    <a:pt x="3040" y="744"/>
                    <a:pt x="3049" y="757"/>
                    <a:pt x="3049" y="772"/>
                  </a:cubicBezTo>
                  <a:cubicBezTo>
                    <a:pt x="3049" y="791"/>
                    <a:pt x="3036" y="807"/>
                    <a:pt x="3017" y="810"/>
                  </a:cubicBezTo>
                  <a:lnTo>
                    <a:pt x="3017" y="810"/>
                  </a:lnTo>
                  <a:cubicBezTo>
                    <a:pt x="3017" y="810"/>
                    <a:pt x="3017" y="810"/>
                    <a:pt x="3016" y="810"/>
                  </a:cubicBezTo>
                  <a:lnTo>
                    <a:pt x="3012" y="810"/>
                  </a:lnTo>
                  <a:cubicBezTo>
                    <a:pt x="3012" y="810"/>
                    <a:pt x="3011" y="810"/>
                    <a:pt x="3011" y="810"/>
                  </a:cubicBezTo>
                  <a:lnTo>
                    <a:pt x="3008" y="810"/>
                  </a:lnTo>
                  <a:lnTo>
                    <a:pt x="3007" y="810"/>
                  </a:lnTo>
                  <a:lnTo>
                    <a:pt x="3006" y="810"/>
                  </a:lnTo>
                  <a:cubicBezTo>
                    <a:pt x="2987" y="807"/>
                    <a:pt x="2974" y="791"/>
                    <a:pt x="2974" y="772"/>
                  </a:cubicBezTo>
                  <a:cubicBezTo>
                    <a:pt x="2974" y="762"/>
                    <a:pt x="2977" y="753"/>
                    <a:pt x="2985" y="746"/>
                  </a:cubicBezTo>
                  <a:cubicBezTo>
                    <a:pt x="2988" y="742"/>
                    <a:pt x="2992" y="740"/>
                    <a:pt x="2997" y="738"/>
                  </a:cubicBezTo>
                  <a:cubicBezTo>
                    <a:pt x="2980" y="732"/>
                    <a:pt x="2969" y="716"/>
                    <a:pt x="2969" y="698"/>
                  </a:cubicBezTo>
                  <a:cubicBezTo>
                    <a:pt x="2969" y="687"/>
                    <a:pt x="2973" y="676"/>
                    <a:pt x="2981" y="668"/>
                  </a:cubicBezTo>
                  <a:cubicBezTo>
                    <a:pt x="2986" y="663"/>
                    <a:pt x="2992" y="659"/>
                    <a:pt x="2999" y="658"/>
                  </a:cubicBezTo>
                  <a:cubicBezTo>
                    <a:pt x="2978" y="652"/>
                    <a:pt x="2963" y="633"/>
                    <a:pt x="2963" y="611"/>
                  </a:cubicBezTo>
                  <a:cubicBezTo>
                    <a:pt x="2963" y="591"/>
                    <a:pt x="2976" y="573"/>
                    <a:pt x="2994" y="566"/>
                  </a:cubicBezTo>
                  <a:cubicBezTo>
                    <a:pt x="2974" y="558"/>
                    <a:pt x="2959" y="539"/>
                    <a:pt x="2959" y="516"/>
                  </a:cubicBezTo>
                  <a:lnTo>
                    <a:pt x="2959" y="513"/>
                  </a:lnTo>
                  <a:lnTo>
                    <a:pt x="2959" y="511"/>
                  </a:lnTo>
                  <a:lnTo>
                    <a:pt x="2960" y="510"/>
                  </a:lnTo>
                  <a:lnTo>
                    <a:pt x="2960" y="506"/>
                  </a:lnTo>
                  <a:lnTo>
                    <a:pt x="2961" y="502"/>
                  </a:lnTo>
                  <a:cubicBezTo>
                    <a:pt x="2961" y="502"/>
                    <a:pt x="2962" y="501"/>
                    <a:pt x="2962" y="501"/>
                  </a:cubicBezTo>
                  <a:cubicBezTo>
                    <a:pt x="2966" y="485"/>
                    <a:pt x="2978" y="473"/>
                    <a:pt x="2993" y="467"/>
                  </a:cubicBezTo>
                  <a:cubicBezTo>
                    <a:pt x="2979" y="465"/>
                    <a:pt x="2966" y="460"/>
                    <a:pt x="2954" y="452"/>
                  </a:cubicBezTo>
                  <a:cubicBezTo>
                    <a:pt x="2952" y="455"/>
                    <a:pt x="2932" y="477"/>
                    <a:pt x="2931" y="478"/>
                  </a:cubicBezTo>
                  <a:cubicBezTo>
                    <a:pt x="2931" y="479"/>
                    <a:pt x="2982" y="848"/>
                    <a:pt x="2984" y="863"/>
                  </a:cubicBezTo>
                  <a:cubicBezTo>
                    <a:pt x="2990" y="847"/>
                    <a:pt x="2997" y="838"/>
                    <a:pt x="3006" y="835"/>
                  </a:cubicBezTo>
                  <a:close/>
                  <a:moveTo>
                    <a:pt x="3162" y="680"/>
                  </a:moveTo>
                  <a:cubicBezTo>
                    <a:pt x="3162" y="680"/>
                    <a:pt x="3165" y="681"/>
                    <a:pt x="3166" y="681"/>
                  </a:cubicBezTo>
                  <a:lnTo>
                    <a:pt x="3167" y="682"/>
                  </a:lnTo>
                  <a:lnTo>
                    <a:pt x="3170" y="683"/>
                  </a:lnTo>
                  <a:lnTo>
                    <a:pt x="3175" y="683"/>
                  </a:lnTo>
                  <a:cubicBezTo>
                    <a:pt x="3182" y="684"/>
                    <a:pt x="3189" y="684"/>
                    <a:pt x="3196" y="682"/>
                  </a:cubicBezTo>
                  <a:cubicBezTo>
                    <a:pt x="3197" y="680"/>
                    <a:pt x="3200" y="661"/>
                    <a:pt x="3201" y="657"/>
                  </a:cubicBezTo>
                  <a:cubicBezTo>
                    <a:pt x="3194" y="658"/>
                    <a:pt x="3188" y="659"/>
                    <a:pt x="3181" y="658"/>
                  </a:cubicBezTo>
                  <a:lnTo>
                    <a:pt x="3176" y="658"/>
                  </a:lnTo>
                  <a:lnTo>
                    <a:pt x="3176" y="658"/>
                  </a:lnTo>
                  <a:cubicBezTo>
                    <a:pt x="3176" y="658"/>
                    <a:pt x="3171" y="657"/>
                    <a:pt x="3171" y="657"/>
                  </a:cubicBezTo>
                  <a:lnTo>
                    <a:pt x="3166" y="656"/>
                  </a:lnTo>
                  <a:cubicBezTo>
                    <a:pt x="3162" y="655"/>
                    <a:pt x="3159" y="653"/>
                    <a:pt x="3156" y="652"/>
                  </a:cubicBezTo>
                  <a:cubicBezTo>
                    <a:pt x="3156" y="655"/>
                    <a:pt x="3154" y="673"/>
                    <a:pt x="3153" y="675"/>
                  </a:cubicBezTo>
                  <a:cubicBezTo>
                    <a:pt x="3156" y="677"/>
                    <a:pt x="3158" y="678"/>
                    <a:pt x="3162" y="680"/>
                  </a:cubicBezTo>
                  <a:close/>
                  <a:moveTo>
                    <a:pt x="3439" y="592"/>
                  </a:moveTo>
                  <a:lnTo>
                    <a:pt x="3439" y="592"/>
                  </a:lnTo>
                  <a:lnTo>
                    <a:pt x="3456" y="617"/>
                  </a:lnTo>
                  <a:cubicBezTo>
                    <a:pt x="3456" y="617"/>
                    <a:pt x="3476" y="647"/>
                    <a:pt x="3478" y="650"/>
                  </a:cubicBezTo>
                  <a:cubicBezTo>
                    <a:pt x="3481" y="648"/>
                    <a:pt x="3518" y="625"/>
                    <a:pt x="3519" y="624"/>
                  </a:cubicBezTo>
                  <a:cubicBezTo>
                    <a:pt x="3514" y="598"/>
                    <a:pt x="3505" y="576"/>
                    <a:pt x="3491" y="560"/>
                  </a:cubicBezTo>
                  <a:cubicBezTo>
                    <a:pt x="3491" y="560"/>
                    <a:pt x="3484" y="552"/>
                    <a:pt x="3482" y="550"/>
                  </a:cubicBezTo>
                  <a:cubicBezTo>
                    <a:pt x="3480" y="552"/>
                    <a:pt x="3436" y="581"/>
                    <a:pt x="3432" y="583"/>
                  </a:cubicBezTo>
                  <a:cubicBezTo>
                    <a:pt x="3433" y="583"/>
                    <a:pt x="3439" y="592"/>
                    <a:pt x="3439" y="592"/>
                  </a:cubicBezTo>
                  <a:close/>
                  <a:moveTo>
                    <a:pt x="2976" y="257"/>
                  </a:moveTo>
                  <a:cubicBezTo>
                    <a:pt x="2988" y="253"/>
                    <a:pt x="3000" y="251"/>
                    <a:pt x="3011" y="251"/>
                  </a:cubicBezTo>
                  <a:cubicBezTo>
                    <a:pt x="3027" y="251"/>
                    <a:pt x="3041" y="254"/>
                    <a:pt x="3055" y="260"/>
                  </a:cubicBezTo>
                  <a:cubicBezTo>
                    <a:pt x="3053" y="253"/>
                    <a:pt x="3032" y="176"/>
                    <a:pt x="3032" y="176"/>
                  </a:cubicBezTo>
                  <a:cubicBezTo>
                    <a:pt x="3032" y="176"/>
                    <a:pt x="3131" y="203"/>
                    <a:pt x="3136" y="204"/>
                  </a:cubicBezTo>
                  <a:lnTo>
                    <a:pt x="3136" y="112"/>
                  </a:lnTo>
                  <a:cubicBezTo>
                    <a:pt x="3131" y="113"/>
                    <a:pt x="3032" y="140"/>
                    <a:pt x="3032" y="140"/>
                  </a:cubicBezTo>
                  <a:cubicBezTo>
                    <a:pt x="3032" y="140"/>
                    <a:pt x="3060" y="38"/>
                    <a:pt x="3061" y="33"/>
                  </a:cubicBezTo>
                  <a:lnTo>
                    <a:pt x="2969" y="33"/>
                  </a:lnTo>
                  <a:cubicBezTo>
                    <a:pt x="2971" y="38"/>
                    <a:pt x="2999" y="142"/>
                    <a:pt x="2999" y="142"/>
                  </a:cubicBezTo>
                  <a:cubicBezTo>
                    <a:pt x="2999" y="142"/>
                    <a:pt x="2891" y="113"/>
                    <a:pt x="2887" y="112"/>
                  </a:cubicBezTo>
                  <a:lnTo>
                    <a:pt x="2887" y="204"/>
                  </a:lnTo>
                  <a:cubicBezTo>
                    <a:pt x="2891" y="203"/>
                    <a:pt x="2999" y="174"/>
                    <a:pt x="2999" y="174"/>
                  </a:cubicBezTo>
                  <a:cubicBezTo>
                    <a:pt x="2999" y="174"/>
                    <a:pt x="2978" y="251"/>
                    <a:pt x="2976" y="257"/>
                  </a:cubicBezTo>
                  <a:close/>
                  <a:moveTo>
                    <a:pt x="3051" y="874"/>
                  </a:moveTo>
                  <a:cubicBezTo>
                    <a:pt x="3069" y="857"/>
                    <a:pt x="3088" y="844"/>
                    <a:pt x="3105" y="838"/>
                  </a:cubicBezTo>
                  <a:cubicBezTo>
                    <a:pt x="3105" y="837"/>
                    <a:pt x="3105" y="836"/>
                    <a:pt x="3105" y="836"/>
                  </a:cubicBezTo>
                  <a:cubicBezTo>
                    <a:pt x="3105" y="836"/>
                    <a:pt x="3107" y="833"/>
                    <a:pt x="3107" y="833"/>
                  </a:cubicBezTo>
                  <a:lnTo>
                    <a:pt x="3117" y="796"/>
                  </a:lnTo>
                  <a:lnTo>
                    <a:pt x="3125" y="757"/>
                  </a:lnTo>
                  <a:lnTo>
                    <a:pt x="3133" y="717"/>
                  </a:lnTo>
                  <a:lnTo>
                    <a:pt x="3139" y="678"/>
                  </a:lnTo>
                  <a:lnTo>
                    <a:pt x="3143" y="640"/>
                  </a:lnTo>
                  <a:lnTo>
                    <a:pt x="3148" y="600"/>
                  </a:lnTo>
                  <a:lnTo>
                    <a:pt x="3151" y="562"/>
                  </a:lnTo>
                  <a:lnTo>
                    <a:pt x="3154" y="521"/>
                  </a:lnTo>
                  <a:cubicBezTo>
                    <a:pt x="3154" y="521"/>
                    <a:pt x="3154" y="516"/>
                    <a:pt x="3154" y="514"/>
                  </a:cubicBezTo>
                  <a:lnTo>
                    <a:pt x="3101" y="514"/>
                  </a:lnTo>
                  <a:cubicBezTo>
                    <a:pt x="3101" y="517"/>
                    <a:pt x="3053" y="862"/>
                    <a:pt x="3051" y="874"/>
                  </a:cubicBezTo>
                  <a:close/>
                  <a:moveTo>
                    <a:pt x="2920" y="854"/>
                  </a:moveTo>
                  <a:lnTo>
                    <a:pt x="2914" y="852"/>
                  </a:lnTo>
                  <a:lnTo>
                    <a:pt x="2909" y="850"/>
                  </a:lnTo>
                  <a:lnTo>
                    <a:pt x="2902" y="849"/>
                  </a:lnTo>
                  <a:lnTo>
                    <a:pt x="2901" y="849"/>
                  </a:lnTo>
                  <a:cubicBezTo>
                    <a:pt x="2901" y="849"/>
                    <a:pt x="2899" y="850"/>
                    <a:pt x="2899" y="850"/>
                  </a:cubicBezTo>
                  <a:lnTo>
                    <a:pt x="2898" y="850"/>
                  </a:lnTo>
                  <a:cubicBezTo>
                    <a:pt x="2898" y="850"/>
                    <a:pt x="2897" y="850"/>
                    <a:pt x="2897" y="851"/>
                  </a:cubicBezTo>
                  <a:cubicBezTo>
                    <a:pt x="2897" y="851"/>
                    <a:pt x="2896" y="851"/>
                    <a:pt x="2895" y="851"/>
                  </a:cubicBezTo>
                  <a:cubicBezTo>
                    <a:pt x="2895" y="852"/>
                    <a:pt x="2895" y="852"/>
                    <a:pt x="2895" y="852"/>
                  </a:cubicBezTo>
                  <a:cubicBezTo>
                    <a:pt x="2895" y="852"/>
                    <a:pt x="2894" y="854"/>
                    <a:pt x="2894" y="854"/>
                  </a:cubicBezTo>
                  <a:lnTo>
                    <a:pt x="2893" y="858"/>
                  </a:lnTo>
                  <a:lnTo>
                    <a:pt x="2893" y="858"/>
                  </a:lnTo>
                  <a:cubicBezTo>
                    <a:pt x="2893" y="862"/>
                    <a:pt x="2894" y="866"/>
                    <a:pt x="2896" y="871"/>
                  </a:cubicBezTo>
                  <a:lnTo>
                    <a:pt x="2896" y="872"/>
                  </a:lnTo>
                  <a:lnTo>
                    <a:pt x="2897" y="876"/>
                  </a:lnTo>
                  <a:lnTo>
                    <a:pt x="2898" y="877"/>
                  </a:lnTo>
                  <a:lnTo>
                    <a:pt x="2903" y="887"/>
                  </a:lnTo>
                  <a:lnTo>
                    <a:pt x="2905" y="890"/>
                  </a:lnTo>
                  <a:cubicBezTo>
                    <a:pt x="2905" y="890"/>
                    <a:pt x="2907" y="892"/>
                    <a:pt x="2907" y="892"/>
                  </a:cubicBezTo>
                  <a:lnTo>
                    <a:pt x="2914" y="903"/>
                  </a:lnTo>
                  <a:lnTo>
                    <a:pt x="2925" y="916"/>
                  </a:lnTo>
                  <a:lnTo>
                    <a:pt x="2927" y="917"/>
                  </a:lnTo>
                  <a:cubicBezTo>
                    <a:pt x="2927" y="917"/>
                    <a:pt x="2929" y="920"/>
                    <a:pt x="2929" y="920"/>
                  </a:cubicBezTo>
                  <a:lnTo>
                    <a:pt x="2933" y="923"/>
                  </a:lnTo>
                  <a:lnTo>
                    <a:pt x="2943" y="932"/>
                  </a:lnTo>
                  <a:cubicBezTo>
                    <a:pt x="2951" y="939"/>
                    <a:pt x="2960" y="945"/>
                    <a:pt x="2969" y="950"/>
                  </a:cubicBezTo>
                  <a:cubicBezTo>
                    <a:pt x="2969" y="950"/>
                    <a:pt x="2971" y="951"/>
                    <a:pt x="2973" y="952"/>
                  </a:cubicBezTo>
                  <a:cubicBezTo>
                    <a:pt x="2973" y="952"/>
                    <a:pt x="2973" y="936"/>
                    <a:pt x="2973" y="936"/>
                  </a:cubicBezTo>
                  <a:cubicBezTo>
                    <a:pt x="2973" y="924"/>
                    <a:pt x="2974" y="912"/>
                    <a:pt x="2975" y="900"/>
                  </a:cubicBezTo>
                  <a:cubicBezTo>
                    <a:pt x="2975" y="900"/>
                    <a:pt x="2975" y="899"/>
                    <a:pt x="2975" y="898"/>
                  </a:cubicBezTo>
                  <a:cubicBezTo>
                    <a:pt x="2975" y="898"/>
                    <a:pt x="2975" y="898"/>
                    <a:pt x="2975" y="898"/>
                  </a:cubicBezTo>
                  <a:lnTo>
                    <a:pt x="2964" y="886"/>
                  </a:lnTo>
                  <a:cubicBezTo>
                    <a:pt x="2950" y="872"/>
                    <a:pt x="2934" y="860"/>
                    <a:pt x="2920" y="854"/>
                  </a:cubicBezTo>
                  <a:close/>
                  <a:moveTo>
                    <a:pt x="3212" y="485"/>
                  </a:moveTo>
                  <a:lnTo>
                    <a:pt x="3218" y="484"/>
                  </a:lnTo>
                  <a:cubicBezTo>
                    <a:pt x="3218" y="484"/>
                    <a:pt x="3223" y="482"/>
                    <a:pt x="3223" y="482"/>
                  </a:cubicBezTo>
                  <a:cubicBezTo>
                    <a:pt x="3223" y="482"/>
                    <a:pt x="3225" y="482"/>
                    <a:pt x="3226" y="481"/>
                  </a:cubicBezTo>
                  <a:cubicBezTo>
                    <a:pt x="3226" y="480"/>
                    <a:pt x="3226" y="480"/>
                    <a:pt x="3226" y="480"/>
                  </a:cubicBezTo>
                  <a:cubicBezTo>
                    <a:pt x="3227" y="470"/>
                    <a:pt x="3227" y="467"/>
                    <a:pt x="3228" y="465"/>
                  </a:cubicBezTo>
                  <a:cubicBezTo>
                    <a:pt x="3228" y="465"/>
                    <a:pt x="3228" y="465"/>
                    <a:pt x="3228" y="465"/>
                  </a:cubicBezTo>
                  <a:lnTo>
                    <a:pt x="3228" y="465"/>
                  </a:lnTo>
                  <a:cubicBezTo>
                    <a:pt x="3228" y="465"/>
                    <a:pt x="3228" y="464"/>
                    <a:pt x="3228" y="464"/>
                  </a:cubicBezTo>
                  <a:lnTo>
                    <a:pt x="3227" y="459"/>
                  </a:lnTo>
                  <a:lnTo>
                    <a:pt x="3226" y="455"/>
                  </a:lnTo>
                  <a:cubicBezTo>
                    <a:pt x="3222" y="446"/>
                    <a:pt x="3215" y="441"/>
                    <a:pt x="3203" y="440"/>
                  </a:cubicBezTo>
                  <a:cubicBezTo>
                    <a:pt x="3179" y="438"/>
                    <a:pt x="3172" y="453"/>
                    <a:pt x="3171" y="455"/>
                  </a:cubicBezTo>
                  <a:cubicBezTo>
                    <a:pt x="3171" y="456"/>
                    <a:pt x="3170" y="476"/>
                    <a:pt x="3170" y="478"/>
                  </a:cubicBezTo>
                  <a:cubicBezTo>
                    <a:pt x="3182" y="486"/>
                    <a:pt x="3196" y="489"/>
                    <a:pt x="3212" y="485"/>
                  </a:cubicBezTo>
                  <a:close/>
                  <a:moveTo>
                    <a:pt x="3228" y="576"/>
                  </a:moveTo>
                  <a:cubicBezTo>
                    <a:pt x="3240" y="568"/>
                    <a:pt x="3281" y="540"/>
                    <a:pt x="3281" y="540"/>
                  </a:cubicBezTo>
                  <a:cubicBezTo>
                    <a:pt x="3280" y="538"/>
                    <a:pt x="3242" y="478"/>
                    <a:pt x="3241" y="475"/>
                  </a:cubicBezTo>
                  <a:cubicBezTo>
                    <a:pt x="3241" y="477"/>
                    <a:pt x="3240" y="478"/>
                    <a:pt x="3240" y="478"/>
                  </a:cubicBezTo>
                  <a:lnTo>
                    <a:pt x="3239" y="488"/>
                  </a:lnTo>
                  <a:lnTo>
                    <a:pt x="3235" y="520"/>
                  </a:lnTo>
                  <a:lnTo>
                    <a:pt x="3230" y="559"/>
                  </a:lnTo>
                  <a:lnTo>
                    <a:pt x="3230" y="559"/>
                  </a:lnTo>
                  <a:cubicBezTo>
                    <a:pt x="3230" y="559"/>
                    <a:pt x="3228" y="574"/>
                    <a:pt x="3228" y="576"/>
                  </a:cubicBezTo>
                  <a:close/>
                  <a:moveTo>
                    <a:pt x="3193" y="526"/>
                  </a:moveTo>
                  <a:lnTo>
                    <a:pt x="3197" y="526"/>
                  </a:lnTo>
                  <a:cubicBezTo>
                    <a:pt x="3197" y="526"/>
                    <a:pt x="3202" y="526"/>
                    <a:pt x="3202" y="526"/>
                  </a:cubicBezTo>
                  <a:lnTo>
                    <a:pt x="3208" y="525"/>
                  </a:lnTo>
                  <a:lnTo>
                    <a:pt x="3213" y="524"/>
                  </a:lnTo>
                  <a:cubicBezTo>
                    <a:pt x="3213" y="524"/>
                    <a:pt x="3219" y="522"/>
                    <a:pt x="3221" y="522"/>
                  </a:cubicBezTo>
                  <a:cubicBezTo>
                    <a:pt x="3221" y="520"/>
                    <a:pt x="3223" y="501"/>
                    <a:pt x="3224" y="497"/>
                  </a:cubicBezTo>
                  <a:cubicBezTo>
                    <a:pt x="3223" y="497"/>
                    <a:pt x="3222" y="497"/>
                    <a:pt x="3222" y="497"/>
                  </a:cubicBezTo>
                  <a:lnTo>
                    <a:pt x="3216" y="499"/>
                  </a:lnTo>
                  <a:lnTo>
                    <a:pt x="3210" y="500"/>
                  </a:lnTo>
                  <a:cubicBezTo>
                    <a:pt x="3195" y="502"/>
                    <a:pt x="3182" y="500"/>
                    <a:pt x="3170" y="494"/>
                  </a:cubicBezTo>
                  <a:cubicBezTo>
                    <a:pt x="3169" y="496"/>
                    <a:pt x="3169" y="506"/>
                    <a:pt x="3169" y="506"/>
                  </a:cubicBezTo>
                  <a:cubicBezTo>
                    <a:pt x="3169" y="506"/>
                    <a:pt x="3168" y="517"/>
                    <a:pt x="3168" y="517"/>
                  </a:cubicBezTo>
                  <a:cubicBezTo>
                    <a:pt x="3175" y="522"/>
                    <a:pt x="3183" y="525"/>
                    <a:pt x="3192" y="526"/>
                  </a:cubicBezTo>
                  <a:lnTo>
                    <a:pt x="3193" y="526"/>
                  </a:lnTo>
                  <a:close/>
                  <a:moveTo>
                    <a:pt x="3181" y="604"/>
                  </a:moveTo>
                  <a:lnTo>
                    <a:pt x="3183" y="604"/>
                  </a:lnTo>
                  <a:cubicBezTo>
                    <a:pt x="3183" y="604"/>
                    <a:pt x="3184" y="605"/>
                    <a:pt x="3184" y="605"/>
                  </a:cubicBezTo>
                  <a:lnTo>
                    <a:pt x="3184" y="605"/>
                  </a:lnTo>
                  <a:cubicBezTo>
                    <a:pt x="3184" y="605"/>
                    <a:pt x="3186" y="605"/>
                    <a:pt x="3186" y="605"/>
                  </a:cubicBezTo>
                  <a:lnTo>
                    <a:pt x="3188" y="605"/>
                  </a:lnTo>
                  <a:lnTo>
                    <a:pt x="3189" y="605"/>
                  </a:lnTo>
                  <a:lnTo>
                    <a:pt x="3195" y="605"/>
                  </a:lnTo>
                  <a:cubicBezTo>
                    <a:pt x="3199" y="605"/>
                    <a:pt x="3202" y="604"/>
                    <a:pt x="3206" y="603"/>
                  </a:cubicBezTo>
                  <a:cubicBezTo>
                    <a:pt x="3206" y="603"/>
                    <a:pt x="3208" y="603"/>
                    <a:pt x="3210" y="602"/>
                  </a:cubicBezTo>
                  <a:cubicBezTo>
                    <a:pt x="3210" y="602"/>
                    <a:pt x="3213" y="578"/>
                    <a:pt x="3213" y="577"/>
                  </a:cubicBezTo>
                  <a:cubicBezTo>
                    <a:pt x="3212" y="577"/>
                    <a:pt x="3211" y="578"/>
                    <a:pt x="3211" y="578"/>
                  </a:cubicBezTo>
                  <a:lnTo>
                    <a:pt x="3205" y="579"/>
                  </a:lnTo>
                  <a:lnTo>
                    <a:pt x="3200" y="580"/>
                  </a:lnTo>
                  <a:lnTo>
                    <a:pt x="3196" y="580"/>
                  </a:lnTo>
                  <a:lnTo>
                    <a:pt x="3192" y="580"/>
                  </a:lnTo>
                  <a:lnTo>
                    <a:pt x="3190" y="580"/>
                  </a:lnTo>
                  <a:lnTo>
                    <a:pt x="3187" y="580"/>
                  </a:lnTo>
                  <a:lnTo>
                    <a:pt x="3181" y="579"/>
                  </a:lnTo>
                  <a:cubicBezTo>
                    <a:pt x="3175" y="578"/>
                    <a:pt x="3170" y="576"/>
                    <a:pt x="3164" y="574"/>
                  </a:cubicBezTo>
                  <a:cubicBezTo>
                    <a:pt x="3164" y="577"/>
                    <a:pt x="3162" y="594"/>
                    <a:pt x="3162" y="596"/>
                  </a:cubicBezTo>
                  <a:cubicBezTo>
                    <a:pt x="3167" y="599"/>
                    <a:pt x="3171" y="602"/>
                    <a:pt x="3177" y="603"/>
                  </a:cubicBezTo>
                  <a:lnTo>
                    <a:pt x="3181" y="604"/>
                  </a:lnTo>
                  <a:close/>
                  <a:moveTo>
                    <a:pt x="3189" y="565"/>
                  </a:moveTo>
                  <a:lnTo>
                    <a:pt x="3190" y="566"/>
                  </a:lnTo>
                  <a:cubicBezTo>
                    <a:pt x="3190" y="566"/>
                    <a:pt x="3193" y="566"/>
                    <a:pt x="3193" y="566"/>
                  </a:cubicBezTo>
                  <a:lnTo>
                    <a:pt x="3199" y="565"/>
                  </a:lnTo>
                  <a:lnTo>
                    <a:pt x="3200" y="565"/>
                  </a:lnTo>
                  <a:lnTo>
                    <a:pt x="3205" y="564"/>
                  </a:lnTo>
                  <a:cubicBezTo>
                    <a:pt x="3208" y="564"/>
                    <a:pt x="3212" y="563"/>
                    <a:pt x="3215" y="561"/>
                  </a:cubicBezTo>
                  <a:cubicBezTo>
                    <a:pt x="3216" y="559"/>
                    <a:pt x="3218" y="542"/>
                    <a:pt x="3219" y="537"/>
                  </a:cubicBezTo>
                  <a:cubicBezTo>
                    <a:pt x="3216" y="538"/>
                    <a:pt x="3211" y="539"/>
                    <a:pt x="3211" y="539"/>
                  </a:cubicBezTo>
                  <a:lnTo>
                    <a:pt x="3206" y="540"/>
                  </a:lnTo>
                  <a:cubicBezTo>
                    <a:pt x="3206" y="540"/>
                    <a:pt x="3200" y="541"/>
                    <a:pt x="3200" y="541"/>
                  </a:cubicBezTo>
                  <a:cubicBezTo>
                    <a:pt x="3200" y="540"/>
                    <a:pt x="3195" y="541"/>
                    <a:pt x="3195" y="541"/>
                  </a:cubicBezTo>
                  <a:lnTo>
                    <a:pt x="3189" y="540"/>
                  </a:lnTo>
                  <a:cubicBezTo>
                    <a:pt x="3181" y="539"/>
                    <a:pt x="3174" y="537"/>
                    <a:pt x="3167" y="533"/>
                  </a:cubicBezTo>
                  <a:cubicBezTo>
                    <a:pt x="3167" y="538"/>
                    <a:pt x="3166" y="556"/>
                    <a:pt x="3166" y="558"/>
                  </a:cubicBezTo>
                  <a:cubicBezTo>
                    <a:pt x="3171" y="562"/>
                    <a:pt x="3177" y="564"/>
                    <a:pt x="3184" y="565"/>
                  </a:cubicBezTo>
                  <a:lnTo>
                    <a:pt x="3189" y="565"/>
                  </a:lnTo>
                  <a:close/>
                  <a:moveTo>
                    <a:pt x="2870" y="692"/>
                  </a:moveTo>
                  <a:lnTo>
                    <a:pt x="2865" y="694"/>
                  </a:lnTo>
                  <a:lnTo>
                    <a:pt x="2865" y="694"/>
                  </a:lnTo>
                  <a:lnTo>
                    <a:pt x="2862" y="695"/>
                  </a:lnTo>
                  <a:lnTo>
                    <a:pt x="2857" y="697"/>
                  </a:lnTo>
                  <a:lnTo>
                    <a:pt x="2855" y="697"/>
                  </a:lnTo>
                  <a:cubicBezTo>
                    <a:pt x="2855" y="697"/>
                    <a:pt x="2854" y="697"/>
                    <a:pt x="2854" y="697"/>
                  </a:cubicBezTo>
                  <a:lnTo>
                    <a:pt x="2852" y="697"/>
                  </a:lnTo>
                  <a:cubicBezTo>
                    <a:pt x="2845" y="698"/>
                    <a:pt x="2837" y="698"/>
                    <a:pt x="2830" y="697"/>
                  </a:cubicBezTo>
                  <a:cubicBezTo>
                    <a:pt x="2830" y="700"/>
                    <a:pt x="2834" y="721"/>
                    <a:pt x="2834" y="722"/>
                  </a:cubicBezTo>
                  <a:cubicBezTo>
                    <a:pt x="2836" y="722"/>
                    <a:pt x="2838" y="723"/>
                    <a:pt x="2838" y="723"/>
                  </a:cubicBezTo>
                  <a:lnTo>
                    <a:pt x="2843" y="723"/>
                  </a:lnTo>
                  <a:lnTo>
                    <a:pt x="2848" y="723"/>
                  </a:lnTo>
                  <a:cubicBezTo>
                    <a:pt x="2851" y="723"/>
                    <a:pt x="2855" y="723"/>
                    <a:pt x="2858" y="722"/>
                  </a:cubicBezTo>
                  <a:lnTo>
                    <a:pt x="2859" y="722"/>
                  </a:lnTo>
                  <a:cubicBezTo>
                    <a:pt x="2859" y="722"/>
                    <a:pt x="2860" y="722"/>
                    <a:pt x="2860" y="722"/>
                  </a:cubicBezTo>
                  <a:lnTo>
                    <a:pt x="2862" y="722"/>
                  </a:lnTo>
                  <a:lnTo>
                    <a:pt x="2863" y="721"/>
                  </a:lnTo>
                  <a:lnTo>
                    <a:pt x="2863" y="721"/>
                  </a:lnTo>
                  <a:lnTo>
                    <a:pt x="2865" y="721"/>
                  </a:lnTo>
                  <a:lnTo>
                    <a:pt x="2867" y="720"/>
                  </a:lnTo>
                  <a:lnTo>
                    <a:pt x="2867" y="720"/>
                  </a:lnTo>
                  <a:cubicBezTo>
                    <a:pt x="2867" y="720"/>
                    <a:pt x="2869" y="719"/>
                    <a:pt x="2869" y="719"/>
                  </a:cubicBezTo>
                  <a:cubicBezTo>
                    <a:pt x="2869" y="719"/>
                    <a:pt x="2874" y="716"/>
                    <a:pt x="2876" y="715"/>
                  </a:cubicBezTo>
                  <a:cubicBezTo>
                    <a:pt x="2876" y="713"/>
                    <a:pt x="2873" y="695"/>
                    <a:pt x="2872" y="691"/>
                  </a:cubicBezTo>
                  <a:cubicBezTo>
                    <a:pt x="2871" y="691"/>
                    <a:pt x="2870" y="692"/>
                    <a:pt x="2870" y="692"/>
                  </a:cubicBezTo>
                  <a:close/>
                  <a:moveTo>
                    <a:pt x="3433" y="785"/>
                  </a:moveTo>
                  <a:cubicBezTo>
                    <a:pt x="3433" y="785"/>
                    <a:pt x="3395" y="723"/>
                    <a:pt x="3393" y="720"/>
                  </a:cubicBezTo>
                  <a:cubicBezTo>
                    <a:pt x="3392" y="721"/>
                    <a:pt x="3321" y="765"/>
                    <a:pt x="3318" y="767"/>
                  </a:cubicBezTo>
                  <a:cubicBezTo>
                    <a:pt x="3319" y="769"/>
                    <a:pt x="3362" y="847"/>
                    <a:pt x="3363" y="849"/>
                  </a:cubicBezTo>
                  <a:cubicBezTo>
                    <a:pt x="3367" y="847"/>
                    <a:pt x="3439" y="802"/>
                    <a:pt x="3442" y="800"/>
                  </a:cubicBezTo>
                  <a:cubicBezTo>
                    <a:pt x="3441" y="799"/>
                    <a:pt x="3441" y="798"/>
                    <a:pt x="3441" y="798"/>
                  </a:cubicBezTo>
                  <a:lnTo>
                    <a:pt x="3441" y="798"/>
                  </a:lnTo>
                  <a:cubicBezTo>
                    <a:pt x="3441" y="798"/>
                    <a:pt x="3434" y="787"/>
                    <a:pt x="3434" y="787"/>
                  </a:cubicBezTo>
                  <a:lnTo>
                    <a:pt x="3433" y="785"/>
                  </a:lnTo>
                  <a:close/>
                  <a:moveTo>
                    <a:pt x="2978" y="987"/>
                  </a:moveTo>
                  <a:cubicBezTo>
                    <a:pt x="2978" y="987"/>
                    <a:pt x="2975" y="970"/>
                    <a:pt x="2975" y="969"/>
                  </a:cubicBezTo>
                  <a:cubicBezTo>
                    <a:pt x="2975" y="968"/>
                    <a:pt x="2974" y="968"/>
                    <a:pt x="2974" y="967"/>
                  </a:cubicBezTo>
                  <a:cubicBezTo>
                    <a:pt x="2958" y="962"/>
                    <a:pt x="2941" y="950"/>
                    <a:pt x="2924" y="935"/>
                  </a:cubicBezTo>
                  <a:cubicBezTo>
                    <a:pt x="2924" y="935"/>
                    <a:pt x="2922" y="933"/>
                    <a:pt x="2922" y="932"/>
                  </a:cubicBezTo>
                  <a:cubicBezTo>
                    <a:pt x="2922" y="932"/>
                    <a:pt x="2918" y="931"/>
                    <a:pt x="2918" y="931"/>
                  </a:cubicBezTo>
                  <a:lnTo>
                    <a:pt x="2911" y="929"/>
                  </a:lnTo>
                  <a:lnTo>
                    <a:pt x="2907" y="927"/>
                  </a:lnTo>
                  <a:lnTo>
                    <a:pt x="2905" y="927"/>
                  </a:lnTo>
                  <a:lnTo>
                    <a:pt x="2900" y="926"/>
                  </a:lnTo>
                  <a:lnTo>
                    <a:pt x="2898" y="925"/>
                  </a:lnTo>
                  <a:lnTo>
                    <a:pt x="2897" y="925"/>
                  </a:lnTo>
                  <a:lnTo>
                    <a:pt x="2890" y="924"/>
                  </a:lnTo>
                  <a:cubicBezTo>
                    <a:pt x="2883" y="924"/>
                    <a:pt x="2878" y="924"/>
                    <a:pt x="2874" y="925"/>
                  </a:cubicBezTo>
                  <a:cubicBezTo>
                    <a:pt x="2870" y="926"/>
                    <a:pt x="2868" y="928"/>
                    <a:pt x="2867" y="930"/>
                  </a:cubicBezTo>
                  <a:cubicBezTo>
                    <a:pt x="2866" y="932"/>
                    <a:pt x="2866" y="935"/>
                    <a:pt x="2867" y="939"/>
                  </a:cubicBezTo>
                  <a:cubicBezTo>
                    <a:pt x="2871" y="950"/>
                    <a:pt x="2885" y="965"/>
                    <a:pt x="2904" y="977"/>
                  </a:cubicBezTo>
                  <a:lnTo>
                    <a:pt x="2912" y="982"/>
                  </a:lnTo>
                  <a:cubicBezTo>
                    <a:pt x="2912" y="982"/>
                    <a:pt x="2914" y="982"/>
                    <a:pt x="2914" y="982"/>
                  </a:cubicBezTo>
                  <a:lnTo>
                    <a:pt x="2918" y="984"/>
                  </a:lnTo>
                  <a:cubicBezTo>
                    <a:pt x="2918" y="984"/>
                    <a:pt x="2919" y="985"/>
                    <a:pt x="2919" y="985"/>
                  </a:cubicBezTo>
                  <a:cubicBezTo>
                    <a:pt x="2919" y="985"/>
                    <a:pt x="2920" y="985"/>
                    <a:pt x="2920" y="985"/>
                  </a:cubicBezTo>
                  <a:lnTo>
                    <a:pt x="2924" y="987"/>
                  </a:lnTo>
                  <a:lnTo>
                    <a:pt x="2930" y="989"/>
                  </a:lnTo>
                  <a:lnTo>
                    <a:pt x="2935" y="991"/>
                  </a:lnTo>
                  <a:cubicBezTo>
                    <a:pt x="2952" y="997"/>
                    <a:pt x="2967" y="999"/>
                    <a:pt x="2977" y="996"/>
                  </a:cubicBezTo>
                  <a:lnTo>
                    <a:pt x="2977" y="996"/>
                  </a:lnTo>
                  <a:lnTo>
                    <a:pt x="2978" y="995"/>
                  </a:lnTo>
                  <a:lnTo>
                    <a:pt x="2979" y="995"/>
                  </a:lnTo>
                  <a:cubicBezTo>
                    <a:pt x="2979" y="995"/>
                    <a:pt x="2979" y="995"/>
                    <a:pt x="2979" y="995"/>
                  </a:cubicBezTo>
                  <a:cubicBezTo>
                    <a:pt x="2979" y="994"/>
                    <a:pt x="2979" y="993"/>
                    <a:pt x="2979" y="993"/>
                  </a:cubicBezTo>
                  <a:lnTo>
                    <a:pt x="2978" y="987"/>
                  </a:lnTo>
                  <a:close/>
                  <a:moveTo>
                    <a:pt x="3122" y="832"/>
                  </a:moveTo>
                  <a:cubicBezTo>
                    <a:pt x="3124" y="833"/>
                    <a:pt x="3128" y="836"/>
                    <a:pt x="3128" y="836"/>
                  </a:cubicBezTo>
                  <a:lnTo>
                    <a:pt x="3130" y="836"/>
                  </a:lnTo>
                  <a:cubicBezTo>
                    <a:pt x="3130" y="836"/>
                    <a:pt x="3131" y="837"/>
                    <a:pt x="3132" y="837"/>
                  </a:cubicBezTo>
                  <a:cubicBezTo>
                    <a:pt x="3132" y="837"/>
                    <a:pt x="3132" y="837"/>
                    <a:pt x="3133" y="837"/>
                  </a:cubicBezTo>
                  <a:cubicBezTo>
                    <a:pt x="3133" y="837"/>
                    <a:pt x="3135" y="839"/>
                    <a:pt x="3135" y="839"/>
                  </a:cubicBezTo>
                  <a:lnTo>
                    <a:pt x="3136" y="839"/>
                  </a:lnTo>
                  <a:lnTo>
                    <a:pt x="3139" y="840"/>
                  </a:lnTo>
                  <a:lnTo>
                    <a:pt x="3143" y="841"/>
                  </a:lnTo>
                  <a:lnTo>
                    <a:pt x="3144" y="841"/>
                  </a:lnTo>
                  <a:cubicBezTo>
                    <a:pt x="3149" y="842"/>
                    <a:pt x="3154" y="842"/>
                    <a:pt x="3158" y="842"/>
                  </a:cubicBezTo>
                  <a:cubicBezTo>
                    <a:pt x="3159" y="840"/>
                    <a:pt x="3165" y="821"/>
                    <a:pt x="3166" y="816"/>
                  </a:cubicBezTo>
                  <a:cubicBezTo>
                    <a:pt x="3158" y="817"/>
                    <a:pt x="3151" y="817"/>
                    <a:pt x="3144" y="815"/>
                  </a:cubicBezTo>
                  <a:cubicBezTo>
                    <a:pt x="3144" y="815"/>
                    <a:pt x="3143" y="815"/>
                    <a:pt x="3143" y="815"/>
                  </a:cubicBezTo>
                  <a:lnTo>
                    <a:pt x="3142" y="815"/>
                  </a:lnTo>
                  <a:lnTo>
                    <a:pt x="3139" y="814"/>
                  </a:lnTo>
                  <a:lnTo>
                    <a:pt x="3138" y="813"/>
                  </a:lnTo>
                  <a:cubicBezTo>
                    <a:pt x="3138" y="813"/>
                    <a:pt x="3134" y="812"/>
                    <a:pt x="3134" y="812"/>
                  </a:cubicBezTo>
                  <a:cubicBezTo>
                    <a:pt x="3134" y="812"/>
                    <a:pt x="3133" y="811"/>
                    <a:pt x="3133" y="811"/>
                  </a:cubicBezTo>
                  <a:cubicBezTo>
                    <a:pt x="3133" y="811"/>
                    <a:pt x="3130" y="810"/>
                    <a:pt x="3128" y="809"/>
                  </a:cubicBezTo>
                  <a:cubicBezTo>
                    <a:pt x="3127" y="813"/>
                    <a:pt x="3122" y="829"/>
                    <a:pt x="3122" y="832"/>
                  </a:cubicBezTo>
                  <a:close/>
                  <a:moveTo>
                    <a:pt x="2873" y="733"/>
                  </a:moveTo>
                  <a:lnTo>
                    <a:pt x="2873" y="733"/>
                  </a:lnTo>
                  <a:lnTo>
                    <a:pt x="2873" y="733"/>
                  </a:lnTo>
                  <a:lnTo>
                    <a:pt x="2873" y="733"/>
                  </a:lnTo>
                  <a:lnTo>
                    <a:pt x="2871" y="734"/>
                  </a:lnTo>
                  <a:lnTo>
                    <a:pt x="2869" y="734"/>
                  </a:lnTo>
                  <a:cubicBezTo>
                    <a:pt x="2869" y="734"/>
                    <a:pt x="2868" y="735"/>
                    <a:pt x="2868" y="735"/>
                  </a:cubicBezTo>
                  <a:lnTo>
                    <a:pt x="2866" y="735"/>
                  </a:lnTo>
                  <a:lnTo>
                    <a:pt x="2865" y="736"/>
                  </a:lnTo>
                  <a:lnTo>
                    <a:pt x="2863" y="736"/>
                  </a:lnTo>
                  <a:lnTo>
                    <a:pt x="2862" y="736"/>
                  </a:lnTo>
                  <a:lnTo>
                    <a:pt x="2861" y="737"/>
                  </a:lnTo>
                  <a:cubicBezTo>
                    <a:pt x="2856" y="738"/>
                    <a:pt x="2851" y="738"/>
                    <a:pt x="2846" y="738"/>
                  </a:cubicBezTo>
                  <a:lnTo>
                    <a:pt x="2843" y="738"/>
                  </a:lnTo>
                  <a:cubicBezTo>
                    <a:pt x="2843" y="738"/>
                    <a:pt x="2839" y="737"/>
                    <a:pt x="2838" y="737"/>
                  </a:cubicBezTo>
                  <a:cubicBezTo>
                    <a:pt x="2838" y="737"/>
                    <a:pt x="2843" y="760"/>
                    <a:pt x="2843" y="762"/>
                  </a:cubicBezTo>
                  <a:cubicBezTo>
                    <a:pt x="2852" y="763"/>
                    <a:pt x="2860" y="763"/>
                    <a:pt x="2867" y="761"/>
                  </a:cubicBezTo>
                  <a:cubicBezTo>
                    <a:pt x="2867" y="761"/>
                    <a:pt x="2868" y="761"/>
                    <a:pt x="2868" y="761"/>
                  </a:cubicBezTo>
                  <a:cubicBezTo>
                    <a:pt x="2868" y="761"/>
                    <a:pt x="2872" y="760"/>
                    <a:pt x="2873" y="760"/>
                  </a:cubicBezTo>
                  <a:cubicBezTo>
                    <a:pt x="2873" y="760"/>
                    <a:pt x="2876" y="758"/>
                    <a:pt x="2877" y="758"/>
                  </a:cubicBezTo>
                  <a:cubicBezTo>
                    <a:pt x="2877" y="758"/>
                    <a:pt x="2877" y="758"/>
                    <a:pt x="2877" y="758"/>
                  </a:cubicBezTo>
                  <a:cubicBezTo>
                    <a:pt x="2877" y="758"/>
                    <a:pt x="2881" y="755"/>
                    <a:pt x="2883" y="755"/>
                  </a:cubicBezTo>
                  <a:cubicBezTo>
                    <a:pt x="2883" y="753"/>
                    <a:pt x="2879" y="734"/>
                    <a:pt x="2878" y="730"/>
                  </a:cubicBezTo>
                  <a:cubicBezTo>
                    <a:pt x="2876" y="731"/>
                    <a:pt x="2873" y="733"/>
                    <a:pt x="2873" y="733"/>
                  </a:cubicBezTo>
                  <a:close/>
                  <a:moveTo>
                    <a:pt x="3403" y="949"/>
                  </a:moveTo>
                  <a:cubicBezTo>
                    <a:pt x="3401" y="947"/>
                    <a:pt x="3389" y="925"/>
                    <a:pt x="3389" y="925"/>
                  </a:cubicBezTo>
                  <a:cubicBezTo>
                    <a:pt x="3389" y="925"/>
                    <a:pt x="3360" y="873"/>
                    <a:pt x="3358" y="869"/>
                  </a:cubicBezTo>
                  <a:cubicBezTo>
                    <a:pt x="3355" y="871"/>
                    <a:pt x="3293" y="910"/>
                    <a:pt x="3290" y="912"/>
                  </a:cubicBezTo>
                  <a:cubicBezTo>
                    <a:pt x="3292" y="915"/>
                    <a:pt x="3333" y="990"/>
                    <a:pt x="3334" y="992"/>
                  </a:cubicBezTo>
                  <a:cubicBezTo>
                    <a:pt x="3338" y="990"/>
                    <a:pt x="3399" y="951"/>
                    <a:pt x="3403" y="949"/>
                  </a:cubicBezTo>
                  <a:close/>
                  <a:moveTo>
                    <a:pt x="3174" y="644"/>
                  </a:moveTo>
                  <a:lnTo>
                    <a:pt x="3178" y="644"/>
                  </a:lnTo>
                  <a:lnTo>
                    <a:pt x="3179" y="644"/>
                  </a:lnTo>
                  <a:lnTo>
                    <a:pt x="3184" y="645"/>
                  </a:lnTo>
                  <a:cubicBezTo>
                    <a:pt x="3190" y="645"/>
                    <a:pt x="3197" y="644"/>
                    <a:pt x="3203" y="642"/>
                  </a:cubicBezTo>
                  <a:cubicBezTo>
                    <a:pt x="3204" y="640"/>
                    <a:pt x="3207" y="622"/>
                    <a:pt x="3207" y="617"/>
                  </a:cubicBezTo>
                  <a:cubicBezTo>
                    <a:pt x="3202" y="619"/>
                    <a:pt x="3196" y="619"/>
                    <a:pt x="3191" y="619"/>
                  </a:cubicBezTo>
                  <a:lnTo>
                    <a:pt x="3190" y="619"/>
                  </a:lnTo>
                  <a:lnTo>
                    <a:pt x="3189" y="619"/>
                  </a:lnTo>
                  <a:lnTo>
                    <a:pt x="3188" y="619"/>
                  </a:lnTo>
                  <a:lnTo>
                    <a:pt x="3186" y="619"/>
                  </a:lnTo>
                  <a:lnTo>
                    <a:pt x="3184" y="619"/>
                  </a:lnTo>
                  <a:cubicBezTo>
                    <a:pt x="3184" y="619"/>
                    <a:pt x="3181" y="619"/>
                    <a:pt x="3181" y="619"/>
                  </a:cubicBezTo>
                  <a:lnTo>
                    <a:pt x="3179" y="618"/>
                  </a:lnTo>
                  <a:lnTo>
                    <a:pt x="3174" y="617"/>
                  </a:lnTo>
                  <a:cubicBezTo>
                    <a:pt x="3169" y="616"/>
                    <a:pt x="3165" y="614"/>
                    <a:pt x="3161" y="612"/>
                  </a:cubicBezTo>
                  <a:cubicBezTo>
                    <a:pt x="3160" y="617"/>
                    <a:pt x="3158" y="635"/>
                    <a:pt x="3158" y="637"/>
                  </a:cubicBezTo>
                  <a:cubicBezTo>
                    <a:pt x="3161" y="639"/>
                    <a:pt x="3165" y="641"/>
                    <a:pt x="3169" y="642"/>
                  </a:cubicBezTo>
                  <a:cubicBezTo>
                    <a:pt x="3169" y="642"/>
                    <a:pt x="3174" y="644"/>
                    <a:pt x="3174" y="644"/>
                  </a:cubicBezTo>
                  <a:close/>
                  <a:moveTo>
                    <a:pt x="2837" y="961"/>
                  </a:moveTo>
                  <a:cubicBezTo>
                    <a:pt x="2839" y="962"/>
                    <a:pt x="2873" y="983"/>
                    <a:pt x="2874" y="984"/>
                  </a:cubicBezTo>
                  <a:cubicBezTo>
                    <a:pt x="2878" y="983"/>
                    <a:pt x="2881" y="982"/>
                    <a:pt x="2885" y="981"/>
                  </a:cubicBezTo>
                  <a:cubicBezTo>
                    <a:pt x="2868" y="968"/>
                    <a:pt x="2857" y="955"/>
                    <a:pt x="2853" y="943"/>
                  </a:cubicBezTo>
                  <a:cubicBezTo>
                    <a:pt x="2852" y="940"/>
                    <a:pt x="2852" y="937"/>
                    <a:pt x="2852" y="934"/>
                  </a:cubicBezTo>
                  <a:cubicBezTo>
                    <a:pt x="2852" y="931"/>
                    <a:pt x="2853" y="928"/>
                    <a:pt x="2854" y="925"/>
                  </a:cubicBezTo>
                  <a:cubicBezTo>
                    <a:pt x="2853" y="927"/>
                    <a:pt x="2838" y="958"/>
                    <a:pt x="2837" y="961"/>
                  </a:cubicBezTo>
                  <a:close/>
                  <a:moveTo>
                    <a:pt x="2872" y="562"/>
                  </a:moveTo>
                  <a:cubicBezTo>
                    <a:pt x="2872" y="562"/>
                    <a:pt x="2875" y="599"/>
                    <a:pt x="2875" y="599"/>
                  </a:cubicBezTo>
                  <a:lnTo>
                    <a:pt x="2880" y="640"/>
                  </a:lnTo>
                  <a:lnTo>
                    <a:pt x="2885" y="678"/>
                  </a:lnTo>
                  <a:lnTo>
                    <a:pt x="2891" y="717"/>
                  </a:lnTo>
                  <a:lnTo>
                    <a:pt x="2898" y="757"/>
                  </a:lnTo>
                  <a:lnTo>
                    <a:pt x="2906" y="796"/>
                  </a:lnTo>
                  <a:lnTo>
                    <a:pt x="2917" y="832"/>
                  </a:lnTo>
                  <a:cubicBezTo>
                    <a:pt x="2917" y="832"/>
                    <a:pt x="2918" y="837"/>
                    <a:pt x="2919" y="838"/>
                  </a:cubicBezTo>
                  <a:cubicBezTo>
                    <a:pt x="2935" y="844"/>
                    <a:pt x="2954" y="856"/>
                    <a:pt x="2971" y="873"/>
                  </a:cubicBezTo>
                  <a:cubicBezTo>
                    <a:pt x="2970" y="862"/>
                    <a:pt x="2922" y="517"/>
                    <a:pt x="2922" y="514"/>
                  </a:cubicBezTo>
                  <a:lnTo>
                    <a:pt x="2869" y="514"/>
                  </a:lnTo>
                  <a:cubicBezTo>
                    <a:pt x="2869" y="516"/>
                    <a:pt x="2869" y="521"/>
                    <a:pt x="2869" y="521"/>
                  </a:cubicBezTo>
                  <a:cubicBezTo>
                    <a:pt x="2869" y="521"/>
                    <a:pt x="2872" y="562"/>
                    <a:pt x="2872" y="562"/>
                  </a:cubicBezTo>
                  <a:close/>
                  <a:moveTo>
                    <a:pt x="2538" y="843"/>
                  </a:moveTo>
                  <a:cubicBezTo>
                    <a:pt x="2542" y="837"/>
                    <a:pt x="2560" y="807"/>
                    <a:pt x="2562" y="804"/>
                  </a:cubicBezTo>
                  <a:cubicBezTo>
                    <a:pt x="2559" y="803"/>
                    <a:pt x="2523" y="780"/>
                    <a:pt x="2518" y="777"/>
                  </a:cubicBezTo>
                  <a:cubicBezTo>
                    <a:pt x="2523" y="798"/>
                    <a:pt x="2530" y="820"/>
                    <a:pt x="2538" y="843"/>
                  </a:cubicBezTo>
                  <a:close/>
                  <a:moveTo>
                    <a:pt x="3144" y="910"/>
                  </a:moveTo>
                  <a:cubicBezTo>
                    <a:pt x="3148" y="911"/>
                    <a:pt x="3151" y="911"/>
                    <a:pt x="3154" y="912"/>
                  </a:cubicBezTo>
                  <a:cubicBezTo>
                    <a:pt x="3161" y="914"/>
                    <a:pt x="3165" y="918"/>
                    <a:pt x="3169" y="923"/>
                  </a:cubicBezTo>
                  <a:cubicBezTo>
                    <a:pt x="3165" y="915"/>
                    <a:pt x="3156" y="896"/>
                    <a:pt x="3154" y="892"/>
                  </a:cubicBezTo>
                  <a:cubicBezTo>
                    <a:pt x="3151" y="899"/>
                    <a:pt x="3147" y="905"/>
                    <a:pt x="3144" y="910"/>
                  </a:cubicBezTo>
                  <a:close/>
                  <a:moveTo>
                    <a:pt x="2675" y="621"/>
                  </a:moveTo>
                  <a:cubicBezTo>
                    <a:pt x="2677" y="618"/>
                    <a:pt x="2722" y="546"/>
                    <a:pt x="2723" y="544"/>
                  </a:cubicBezTo>
                  <a:cubicBezTo>
                    <a:pt x="2720" y="542"/>
                    <a:pt x="2665" y="504"/>
                    <a:pt x="2662" y="503"/>
                  </a:cubicBezTo>
                  <a:cubicBezTo>
                    <a:pt x="2660" y="506"/>
                    <a:pt x="2612" y="576"/>
                    <a:pt x="2611" y="579"/>
                  </a:cubicBezTo>
                  <a:cubicBezTo>
                    <a:pt x="2611" y="579"/>
                    <a:pt x="2672" y="619"/>
                    <a:pt x="2675" y="621"/>
                  </a:cubicBezTo>
                  <a:close/>
                  <a:moveTo>
                    <a:pt x="3138" y="981"/>
                  </a:moveTo>
                  <a:cubicBezTo>
                    <a:pt x="3142" y="982"/>
                    <a:pt x="3146" y="983"/>
                    <a:pt x="3149" y="984"/>
                  </a:cubicBezTo>
                  <a:cubicBezTo>
                    <a:pt x="3150" y="983"/>
                    <a:pt x="3184" y="962"/>
                    <a:pt x="3186" y="961"/>
                  </a:cubicBezTo>
                  <a:cubicBezTo>
                    <a:pt x="3185" y="958"/>
                    <a:pt x="3170" y="927"/>
                    <a:pt x="3169" y="925"/>
                  </a:cubicBezTo>
                  <a:cubicBezTo>
                    <a:pt x="3171" y="928"/>
                    <a:pt x="3171" y="931"/>
                    <a:pt x="3171" y="934"/>
                  </a:cubicBezTo>
                  <a:cubicBezTo>
                    <a:pt x="3171" y="937"/>
                    <a:pt x="3171" y="940"/>
                    <a:pt x="3170" y="943"/>
                  </a:cubicBezTo>
                  <a:cubicBezTo>
                    <a:pt x="3166" y="955"/>
                    <a:pt x="3155" y="968"/>
                    <a:pt x="3138" y="981"/>
                  </a:cubicBezTo>
                  <a:close/>
                  <a:moveTo>
                    <a:pt x="3140" y="755"/>
                  </a:moveTo>
                  <a:cubicBezTo>
                    <a:pt x="3142" y="756"/>
                    <a:pt x="3146" y="758"/>
                    <a:pt x="3146" y="758"/>
                  </a:cubicBezTo>
                  <a:cubicBezTo>
                    <a:pt x="3146" y="758"/>
                    <a:pt x="3146" y="758"/>
                    <a:pt x="3147" y="758"/>
                  </a:cubicBezTo>
                  <a:lnTo>
                    <a:pt x="3151" y="760"/>
                  </a:lnTo>
                  <a:cubicBezTo>
                    <a:pt x="3151" y="760"/>
                    <a:pt x="3155" y="761"/>
                    <a:pt x="3155" y="761"/>
                  </a:cubicBezTo>
                  <a:cubicBezTo>
                    <a:pt x="3155" y="761"/>
                    <a:pt x="3156" y="761"/>
                    <a:pt x="3156" y="762"/>
                  </a:cubicBezTo>
                  <a:cubicBezTo>
                    <a:pt x="3163" y="763"/>
                    <a:pt x="3172" y="763"/>
                    <a:pt x="3180" y="762"/>
                  </a:cubicBezTo>
                  <a:cubicBezTo>
                    <a:pt x="3180" y="761"/>
                    <a:pt x="3184" y="745"/>
                    <a:pt x="3184" y="745"/>
                  </a:cubicBezTo>
                  <a:cubicBezTo>
                    <a:pt x="3184" y="745"/>
                    <a:pt x="3186" y="737"/>
                    <a:pt x="3186" y="737"/>
                  </a:cubicBezTo>
                  <a:cubicBezTo>
                    <a:pt x="3184" y="737"/>
                    <a:pt x="3181" y="738"/>
                    <a:pt x="3181" y="738"/>
                  </a:cubicBezTo>
                  <a:lnTo>
                    <a:pt x="3177" y="738"/>
                  </a:lnTo>
                  <a:cubicBezTo>
                    <a:pt x="3172" y="738"/>
                    <a:pt x="3167" y="738"/>
                    <a:pt x="3162" y="737"/>
                  </a:cubicBezTo>
                  <a:lnTo>
                    <a:pt x="3161" y="736"/>
                  </a:lnTo>
                  <a:lnTo>
                    <a:pt x="3160" y="736"/>
                  </a:lnTo>
                  <a:lnTo>
                    <a:pt x="3158" y="736"/>
                  </a:lnTo>
                  <a:cubicBezTo>
                    <a:pt x="3158" y="736"/>
                    <a:pt x="3157" y="735"/>
                    <a:pt x="3157" y="735"/>
                  </a:cubicBezTo>
                  <a:cubicBezTo>
                    <a:pt x="3157" y="735"/>
                    <a:pt x="3155" y="735"/>
                    <a:pt x="3155" y="735"/>
                  </a:cubicBezTo>
                  <a:lnTo>
                    <a:pt x="3154" y="734"/>
                  </a:lnTo>
                  <a:lnTo>
                    <a:pt x="3152" y="734"/>
                  </a:lnTo>
                  <a:lnTo>
                    <a:pt x="3150" y="733"/>
                  </a:lnTo>
                  <a:cubicBezTo>
                    <a:pt x="3150" y="733"/>
                    <a:pt x="3147" y="731"/>
                    <a:pt x="3145" y="730"/>
                  </a:cubicBezTo>
                  <a:cubicBezTo>
                    <a:pt x="3144" y="733"/>
                    <a:pt x="3141" y="752"/>
                    <a:pt x="3140" y="755"/>
                  </a:cubicBezTo>
                  <a:close/>
                  <a:moveTo>
                    <a:pt x="3040" y="698"/>
                  </a:moveTo>
                  <a:cubicBezTo>
                    <a:pt x="3040" y="691"/>
                    <a:pt x="3037" y="683"/>
                    <a:pt x="3031" y="678"/>
                  </a:cubicBezTo>
                  <a:cubicBezTo>
                    <a:pt x="3028" y="674"/>
                    <a:pt x="3023" y="672"/>
                    <a:pt x="3018" y="671"/>
                  </a:cubicBezTo>
                  <a:cubicBezTo>
                    <a:pt x="3018" y="671"/>
                    <a:pt x="3015" y="670"/>
                    <a:pt x="3015" y="670"/>
                  </a:cubicBezTo>
                  <a:lnTo>
                    <a:pt x="3011" y="670"/>
                  </a:lnTo>
                  <a:lnTo>
                    <a:pt x="3008" y="670"/>
                  </a:lnTo>
                  <a:lnTo>
                    <a:pt x="3005" y="670"/>
                  </a:lnTo>
                  <a:cubicBezTo>
                    <a:pt x="3000" y="672"/>
                    <a:pt x="2995" y="674"/>
                    <a:pt x="2991" y="678"/>
                  </a:cubicBezTo>
                  <a:cubicBezTo>
                    <a:pt x="2986" y="683"/>
                    <a:pt x="2983" y="691"/>
                    <a:pt x="2983" y="698"/>
                  </a:cubicBezTo>
                  <a:cubicBezTo>
                    <a:pt x="2983" y="712"/>
                    <a:pt x="2993" y="723"/>
                    <a:pt x="3006" y="726"/>
                  </a:cubicBezTo>
                  <a:lnTo>
                    <a:pt x="3007" y="726"/>
                  </a:lnTo>
                  <a:cubicBezTo>
                    <a:pt x="3007" y="726"/>
                    <a:pt x="3008" y="726"/>
                    <a:pt x="3008" y="726"/>
                  </a:cubicBezTo>
                  <a:lnTo>
                    <a:pt x="3011" y="726"/>
                  </a:lnTo>
                  <a:cubicBezTo>
                    <a:pt x="3011" y="726"/>
                    <a:pt x="3011" y="727"/>
                    <a:pt x="3012" y="726"/>
                  </a:cubicBezTo>
                  <a:lnTo>
                    <a:pt x="3016" y="726"/>
                  </a:lnTo>
                  <a:lnTo>
                    <a:pt x="3017" y="726"/>
                  </a:lnTo>
                  <a:cubicBezTo>
                    <a:pt x="3030" y="723"/>
                    <a:pt x="3040" y="711"/>
                    <a:pt x="3040" y="698"/>
                  </a:cubicBezTo>
                  <a:close/>
                  <a:moveTo>
                    <a:pt x="3166" y="863"/>
                  </a:moveTo>
                  <a:cubicBezTo>
                    <a:pt x="3165" y="864"/>
                    <a:pt x="3162" y="873"/>
                    <a:pt x="3161" y="875"/>
                  </a:cubicBezTo>
                  <a:cubicBezTo>
                    <a:pt x="3162" y="876"/>
                    <a:pt x="3197" y="951"/>
                    <a:pt x="3198" y="953"/>
                  </a:cubicBezTo>
                  <a:cubicBezTo>
                    <a:pt x="3201" y="951"/>
                    <a:pt x="3270" y="908"/>
                    <a:pt x="3272" y="907"/>
                  </a:cubicBezTo>
                  <a:cubicBezTo>
                    <a:pt x="3270" y="905"/>
                    <a:pt x="3229" y="828"/>
                    <a:pt x="3227" y="825"/>
                  </a:cubicBezTo>
                  <a:cubicBezTo>
                    <a:pt x="3223" y="827"/>
                    <a:pt x="3167" y="862"/>
                    <a:pt x="3166" y="863"/>
                  </a:cubicBezTo>
                  <a:close/>
                  <a:moveTo>
                    <a:pt x="2797" y="825"/>
                  </a:moveTo>
                  <a:cubicBezTo>
                    <a:pt x="2796" y="827"/>
                    <a:pt x="2753" y="904"/>
                    <a:pt x="2752" y="907"/>
                  </a:cubicBezTo>
                  <a:cubicBezTo>
                    <a:pt x="2755" y="909"/>
                    <a:pt x="2803" y="940"/>
                    <a:pt x="2803" y="940"/>
                  </a:cubicBezTo>
                  <a:cubicBezTo>
                    <a:pt x="2803" y="940"/>
                    <a:pt x="2822" y="951"/>
                    <a:pt x="2825" y="953"/>
                  </a:cubicBezTo>
                  <a:cubicBezTo>
                    <a:pt x="2827" y="949"/>
                    <a:pt x="2861" y="876"/>
                    <a:pt x="2862" y="875"/>
                  </a:cubicBezTo>
                  <a:cubicBezTo>
                    <a:pt x="2861" y="873"/>
                    <a:pt x="2858" y="864"/>
                    <a:pt x="2857" y="863"/>
                  </a:cubicBezTo>
                  <a:cubicBezTo>
                    <a:pt x="2856" y="862"/>
                    <a:pt x="2798" y="825"/>
                    <a:pt x="2797" y="825"/>
                  </a:cubicBezTo>
                  <a:close/>
                  <a:moveTo>
                    <a:pt x="2981" y="1010"/>
                  </a:moveTo>
                  <a:cubicBezTo>
                    <a:pt x="2970" y="1013"/>
                    <a:pt x="2954" y="1012"/>
                    <a:pt x="2937" y="1007"/>
                  </a:cubicBezTo>
                  <a:cubicBezTo>
                    <a:pt x="2937" y="1007"/>
                    <a:pt x="2931" y="1005"/>
                    <a:pt x="2931" y="1005"/>
                  </a:cubicBezTo>
                  <a:cubicBezTo>
                    <a:pt x="2931" y="1005"/>
                    <a:pt x="2926" y="1003"/>
                    <a:pt x="2926" y="1003"/>
                  </a:cubicBezTo>
                  <a:lnTo>
                    <a:pt x="2920" y="1001"/>
                  </a:lnTo>
                  <a:cubicBezTo>
                    <a:pt x="2920" y="1001"/>
                    <a:pt x="2914" y="998"/>
                    <a:pt x="2914" y="998"/>
                  </a:cubicBezTo>
                  <a:lnTo>
                    <a:pt x="2914" y="998"/>
                  </a:lnTo>
                  <a:lnTo>
                    <a:pt x="2907" y="995"/>
                  </a:lnTo>
                  <a:cubicBezTo>
                    <a:pt x="2907" y="995"/>
                    <a:pt x="2901" y="991"/>
                    <a:pt x="2901" y="991"/>
                  </a:cubicBezTo>
                  <a:cubicBezTo>
                    <a:pt x="2895" y="992"/>
                    <a:pt x="2890" y="993"/>
                    <a:pt x="2885" y="995"/>
                  </a:cubicBezTo>
                  <a:lnTo>
                    <a:pt x="2880" y="997"/>
                  </a:lnTo>
                  <a:cubicBezTo>
                    <a:pt x="2880" y="997"/>
                    <a:pt x="2875" y="1000"/>
                    <a:pt x="2875" y="1000"/>
                  </a:cubicBezTo>
                  <a:cubicBezTo>
                    <a:pt x="2872" y="1001"/>
                    <a:pt x="2870" y="1003"/>
                    <a:pt x="2869" y="1004"/>
                  </a:cubicBezTo>
                  <a:cubicBezTo>
                    <a:pt x="2866" y="1006"/>
                    <a:pt x="2865" y="1009"/>
                    <a:pt x="2865" y="1011"/>
                  </a:cubicBezTo>
                  <a:cubicBezTo>
                    <a:pt x="2865" y="1011"/>
                    <a:pt x="2865" y="1011"/>
                    <a:pt x="2865" y="1012"/>
                  </a:cubicBezTo>
                  <a:cubicBezTo>
                    <a:pt x="2865" y="1022"/>
                    <a:pt x="2889" y="1035"/>
                    <a:pt x="2925" y="1038"/>
                  </a:cubicBezTo>
                  <a:cubicBezTo>
                    <a:pt x="2925" y="1038"/>
                    <a:pt x="2929" y="1038"/>
                    <a:pt x="2929" y="1038"/>
                  </a:cubicBezTo>
                  <a:lnTo>
                    <a:pt x="2933" y="1038"/>
                  </a:lnTo>
                  <a:lnTo>
                    <a:pt x="2937" y="1038"/>
                  </a:lnTo>
                  <a:lnTo>
                    <a:pt x="2940" y="1038"/>
                  </a:lnTo>
                  <a:lnTo>
                    <a:pt x="2946" y="1038"/>
                  </a:lnTo>
                  <a:cubicBezTo>
                    <a:pt x="2966" y="1036"/>
                    <a:pt x="2983" y="1031"/>
                    <a:pt x="2991" y="1024"/>
                  </a:cubicBezTo>
                  <a:cubicBezTo>
                    <a:pt x="2988" y="1019"/>
                    <a:pt x="2986" y="1014"/>
                    <a:pt x="2984" y="1008"/>
                  </a:cubicBezTo>
                  <a:cubicBezTo>
                    <a:pt x="2982" y="1009"/>
                    <a:pt x="2981" y="1010"/>
                    <a:pt x="2981" y="1010"/>
                  </a:cubicBezTo>
                  <a:close/>
                  <a:moveTo>
                    <a:pt x="2796" y="576"/>
                  </a:moveTo>
                  <a:cubicBezTo>
                    <a:pt x="2795" y="573"/>
                    <a:pt x="2795" y="571"/>
                    <a:pt x="2795" y="571"/>
                  </a:cubicBezTo>
                  <a:lnTo>
                    <a:pt x="2789" y="531"/>
                  </a:lnTo>
                  <a:lnTo>
                    <a:pt x="2789" y="528"/>
                  </a:lnTo>
                  <a:lnTo>
                    <a:pt x="2784" y="490"/>
                  </a:lnTo>
                  <a:cubicBezTo>
                    <a:pt x="2784" y="490"/>
                    <a:pt x="2783" y="475"/>
                    <a:pt x="2783" y="475"/>
                  </a:cubicBezTo>
                  <a:cubicBezTo>
                    <a:pt x="2777" y="483"/>
                    <a:pt x="2744" y="537"/>
                    <a:pt x="2742" y="540"/>
                  </a:cubicBezTo>
                  <a:cubicBezTo>
                    <a:pt x="2745" y="542"/>
                    <a:pt x="2795" y="576"/>
                    <a:pt x="2796" y="576"/>
                  </a:cubicBezTo>
                  <a:close/>
                  <a:moveTo>
                    <a:pt x="2591" y="583"/>
                  </a:moveTo>
                  <a:cubicBezTo>
                    <a:pt x="2582" y="577"/>
                    <a:pt x="2542" y="550"/>
                    <a:pt x="2541" y="550"/>
                  </a:cubicBezTo>
                  <a:cubicBezTo>
                    <a:pt x="2539" y="553"/>
                    <a:pt x="2532" y="560"/>
                    <a:pt x="2532" y="560"/>
                  </a:cubicBezTo>
                  <a:cubicBezTo>
                    <a:pt x="2518" y="576"/>
                    <a:pt x="2509" y="598"/>
                    <a:pt x="2505" y="624"/>
                  </a:cubicBezTo>
                  <a:cubicBezTo>
                    <a:pt x="2507" y="625"/>
                    <a:pt x="2542" y="648"/>
                    <a:pt x="2545" y="650"/>
                  </a:cubicBezTo>
                  <a:cubicBezTo>
                    <a:pt x="2547" y="647"/>
                    <a:pt x="2589" y="586"/>
                    <a:pt x="2591" y="583"/>
                  </a:cubicBezTo>
                  <a:close/>
                  <a:moveTo>
                    <a:pt x="2651" y="495"/>
                  </a:moveTo>
                  <a:cubicBezTo>
                    <a:pt x="2650" y="494"/>
                    <a:pt x="2640" y="487"/>
                    <a:pt x="2638" y="486"/>
                  </a:cubicBezTo>
                  <a:cubicBezTo>
                    <a:pt x="2605" y="499"/>
                    <a:pt x="2576" y="517"/>
                    <a:pt x="2552" y="540"/>
                  </a:cubicBezTo>
                  <a:cubicBezTo>
                    <a:pt x="2556" y="543"/>
                    <a:pt x="2596" y="569"/>
                    <a:pt x="2599" y="571"/>
                  </a:cubicBezTo>
                  <a:cubicBezTo>
                    <a:pt x="2601" y="568"/>
                    <a:pt x="2650" y="496"/>
                    <a:pt x="2651" y="495"/>
                  </a:cubicBezTo>
                  <a:close/>
                  <a:moveTo>
                    <a:pt x="2609" y="942"/>
                  </a:moveTo>
                  <a:cubicBezTo>
                    <a:pt x="2611" y="938"/>
                    <a:pt x="2635" y="894"/>
                    <a:pt x="2635" y="894"/>
                  </a:cubicBezTo>
                  <a:cubicBezTo>
                    <a:pt x="2635" y="894"/>
                    <a:pt x="2652" y="864"/>
                    <a:pt x="2653" y="862"/>
                  </a:cubicBezTo>
                  <a:cubicBezTo>
                    <a:pt x="2650" y="860"/>
                    <a:pt x="2574" y="812"/>
                    <a:pt x="2574" y="812"/>
                  </a:cubicBezTo>
                  <a:cubicBezTo>
                    <a:pt x="2572" y="815"/>
                    <a:pt x="2545" y="859"/>
                    <a:pt x="2544" y="860"/>
                  </a:cubicBezTo>
                  <a:cubicBezTo>
                    <a:pt x="2551" y="878"/>
                    <a:pt x="2558" y="897"/>
                    <a:pt x="2566" y="915"/>
                  </a:cubicBezTo>
                  <a:cubicBezTo>
                    <a:pt x="2567" y="916"/>
                    <a:pt x="2605" y="940"/>
                    <a:pt x="2609" y="942"/>
                  </a:cubicBezTo>
                  <a:close/>
                  <a:moveTo>
                    <a:pt x="2673" y="855"/>
                  </a:moveTo>
                  <a:lnTo>
                    <a:pt x="2673" y="855"/>
                  </a:lnTo>
                  <a:lnTo>
                    <a:pt x="2672" y="857"/>
                  </a:lnTo>
                  <a:cubicBezTo>
                    <a:pt x="2675" y="859"/>
                    <a:pt x="2736" y="897"/>
                    <a:pt x="2740" y="899"/>
                  </a:cubicBezTo>
                  <a:cubicBezTo>
                    <a:pt x="2741" y="898"/>
                    <a:pt x="2784" y="819"/>
                    <a:pt x="2785" y="817"/>
                  </a:cubicBezTo>
                  <a:cubicBezTo>
                    <a:pt x="2784" y="817"/>
                    <a:pt x="2721" y="777"/>
                    <a:pt x="2717" y="775"/>
                  </a:cubicBezTo>
                  <a:cubicBezTo>
                    <a:pt x="2716" y="777"/>
                    <a:pt x="2673" y="855"/>
                    <a:pt x="2673" y="855"/>
                  </a:cubicBezTo>
                  <a:close/>
                  <a:moveTo>
                    <a:pt x="2735" y="552"/>
                  </a:moveTo>
                  <a:cubicBezTo>
                    <a:pt x="2730" y="559"/>
                    <a:pt x="2689" y="626"/>
                    <a:pt x="2687" y="629"/>
                  </a:cubicBezTo>
                  <a:cubicBezTo>
                    <a:pt x="2690" y="631"/>
                    <a:pt x="2753" y="672"/>
                    <a:pt x="2756" y="674"/>
                  </a:cubicBezTo>
                  <a:cubicBezTo>
                    <a:pt x="2758" y="671"/>
                    <a:pt x="2798" y="599"/>
                    <a:pt x="2799" y="598"/>
                  </a:cubicBezTo>
                  <a:cubicBezTo>
                    <a:pt x="2799" y="597"/>
                    <a:pt x="2798" y="596"/>
                    <a:pt x="2798" y="595"/>
                  </a:cubicBezTo>
                  <a:cubicBezTo>
                    <a:pt x="2797" y="594"/>
                    <a:pt x="2738" y="554"/>
                    <a:pt x="2735" y="552"/>
                  </a:cubicBezTo>
                  <a:close/>
                  <a:moveTo>
                    <a:pt x="2661" y="479"/>
                  </a:moveTo>
                  <a:cubicBezTo>
                    <a:pt x="2659" y="480"/>
                    <a:pt x="2658" y="480"/>
                    <a:pt x="2655" y="481"/>
                  </a:cubicBezTo>
                  <a:cubicBezTo>
                    <a:pt x="2657" y="482"/>
                    <a:pt x="2658" y="483"/>
                    <a:pt x="2659" y="483"/>
                  </a:cubicBezTo>
                  <a:cubicBezTo>
                    <a:pt x="2660" y="482"/>
                    <a:pt x="2660" y="480"/>
                    <a:pt x="2661" y="479"/>
                  </a:cubicBezTo>
                  <a:close/>
                  <a:moveTo>
                    <a:pt x="3199" y="744"/>
                  </a:moveTo>
                  <a:cubicBezTo>
                    <a:pt x="3199" y="745"/>
                    <a:pt x="3230" y="802"/>
                    <a:pt x="3232" y="805"/>
                  </a:cubicBezTo>
                  <a:cubicBezTo>
                    <a:pt x="3235" y="802"/>
                    <a:pt x="3263" y="785"/>
                    <a:pt x="3263" y="785"/>
                  </a:cubicBezTo>
                  <a:cubicBezTo>
                    <a:pt x="3263" y="785"/>
                    <a:pt x="3297" y="764"/>
                    <a:pt x="3299" y="762"/>
                  </a:cubicBezTo>
                  <a:cubicBezTo>
                    <a:pt x="3298" y="759"/>
                    <a:pt x="3263" y="697"/>
                    <a:pt x="3262" y="695"/>
                  </a:cubicBezTo>
                  <a:cubicBezTo>
                    <a:pt x="3259" y="697"/>
                    <a:pt x="3202" y="734"/>
                    <a:pt x="3201" y="735"/>
                  </a:cubicBezTo>
                  <a:cubicBezTo>
                    <a:pt x="3200" y="736"/>
                    <a:pt x="3199" y="743"/>
                    <a:pt x="3199" y="744"/>
                  </a:cubicBezTo>
                  <a:close/>
                  <a:moveTo>
                    <a:pt x="3322" y="1000"/>
                  </a:moveTo>
                  <a:cubicBezTo>
                    <a:pt x="3320" y="997"/>
                    <a:pt x="3280" y="922"/>
                    <a:pt x="3278" y="919"/>
                  </a:cubicBezTo>
                  <a:cubicBezTo>
                    <a:pt x="3275" y="922"/>
                    <a:pt x="3207" y="964"/>
                    <a:pt x="3204" y="966"/>
                  </a:cubicBezTo>
                  <a:cubicBezTo>
                    <a:pt x="3206" y="968"/>
                    <a:pt x="3243" y="1047"/>
                    <a:pt x="3244" y="1049"/>
                  </a:cubicBezTo>
                  <a:cubicBezTo>
                    <a:pt x="3247" y="1047"/>
                    <a:pt x="3319" y="1002"/>
                    <a:pt x="3322" y="1000"/>
                  </a:cubicBezTo>
                  <a:close/>
                  <a:moveTo>
                    <a:pt x="3274" y="1059"/>
                  </a:moveTo>
                  <a:lnTo>
                    <a:pt x="3355" y="1059"/>
                  </a:lnTo>
                  <a:cubicBezTo>
                    <a:pt x="3353" y="1056"/>
                    <a:pt x="3331" y="1016"/>
                    <a:pt x="3329" y="1012"/>
                  </a:cubicBezTo>
                  <a:cubicBezTo>
                    <a:pt x="3326" y="1014"/>
                    <a:pt x="3265" y="1053"/>
                    <a:pt x="3256" y="1058"/>
                  </a:cubicBezTo>
                  <a:cubicBezTo>
                    <a:pt x="3258" y="1058"/>
                    <a:pt x="3260" y="1059"/>
                    <a:pt x="3260" y="1059"/>
                  </a:cubicBezTo>
                  <a:lnTo>
                    <a:pt x="3274" y="1059"/>
                  </a:lnTo>
                  <a:close/>
                  <a:moveTo>
                    <a:pt x="2682" y="1167"/>
                  </a:moveTo>
                  <a:cubicBezTo>
                    <a:pt x="2906" y="1146"/>
                    <a:pt x="3133" y="1146"/>
                    <a:pt x="3357" y="1167"/>
                  </a:cubicBezTo>
                  <a:cubicBezTo>
                    <a:pt x="3371" y="1168"/>
                    <a:pt x="3385" y="1164"/>
                    <a:pt x="3394" y="1156"/>
                  </a:cubicBezTo>
                  <a:cubicBezTo>
                    <a:pt x="3402" y="1149"/>
                    <a:pt x="3406" y="1140"/>
                    <a:pt x="3406" y="1129"/>
                  </a:cubicBezTo>
                  <a:cubicBezTo>
                    <a:pt x="3406" y="1105"/>
                    <a:pt x="3383" y="1083"/>
                    <a:pt x="3356" y="1080"/>
                  </a:cubicBezTo>
                  <a:cubicBezTo>
                    <a:pt x="3329" y="1078"/>
                    <a:pt x="3302" y="1076"/>
                    <a:pt x="3274" y="1074"/>
                  </a:cubicBezTo>
                  <a:lnTo>
                    <a:pt x="3261" y="1073"/>
                  </a:lnTo>
                  <a:lnTo>
                    <a:pt x="3217" y="1070"/>
                  </a:lnTo>
                  <a:lnTo>
                    <a:pt x="3206" y="1069"/>
                  </a:lnTo>
                  <a:lnTo>
                    <a:pt x="3189" y="1069"/>
                  </a:lnTo>
                  <a:cubicBezTo>
                    <a:pt x="3159" y="1067"/>
                    <a:pt x="3128" y="1066"/>
                    <a:pt x="3094" y="1065"/>
                  </a:cubicBezTo>
                  <a:lnTo>
                    <a:pt x="3072" y="1065"/>
                  </a:lnTo>
                  <a:lnTo>
                    <a:pt x="3061" y="1065"/>
                  </a:lnTo>
                  <a:lnTo>
                    <a:pt x="3019" y="1065"/>
                  </a:lnTo>
                  <a:cubicBezTo>
                    <a:pt x="3019" y="1065"/>
                    <a:pt x="2952" y="1065"/>
                    <a:pt x="2952" y="1065"/>
                  </a:cubicBezTo>
                  <a:lnTo>
                    <a:pt x="2934" y="1066"/>
                  </a:lnTo>
                  <a:lnTo>
                    <a:pt x="2929" y="1066"/>
                  </a:lnTo>
                  <a:cubicBezTo>
                    <a:pt x="2900" y="1066"/>
                    <a:pt x="2875" y="1067"/>
                    <a:pt x="2850" y="1069"/>
                  </a:cubicBezTo>
                  <a:lnTo>
                    <a:pt x="2821" y="1070"/>
                  </a:lnTo>
                  <a:lnTo>
                    <a:pt x="2807" y="1071"/>
                  </a:lnTo>
                  <a:lnTo>
                    <a:pt x="2801" y="1071"/>
                  </a:lnTo>
                  <a:lnTo>
                    <a:pt x="2771" y="1073"/>
                  </a:lnTo>
                  <a:lnTo>
                    <a:pt x="2765" y="1074"/>
                  </a:lnTo>
                  <a:cubicBezTo>
                    <a:pt x="2737" y="1075"/>
                    <a:pt x="2710" y="1078"/>
                    <a:pt x="2683" y="1080"/>
                  </a:cubicBezTo>
                  <a:cubicBezTo>
                    <a:pt x="2656" y="1083"/>
                    <a:pt x="2633" y="1105"/>
                    <a:pt x="2633" y="1129"/>
                  </a:cubicBezTo>
                  <a:cubicBezTo>
                    <a:pt x="2633" y="1139"/>
                    <a:pt x="2637" y="1149"/>
                    <a:pt x="2645" y="1156"/>
                  </a:cubicBezTo>
                  <a:cubicBezTo>
                    <a:pt x="2654" y="1164"/>
                    <a:pt x="2668" y="1168"/>
                    <a:pt x="2682" y="1167"/>
                  </a:cubicBezTo>
                  <a:close/>
                  <a:moveTo>
                    <a:pt x="3034" y="909"/>
                  </a:moveTo>
                  <a:cubicBezTo>
                    <a:pt x="3034" y="909"/>
                    <a:pt x="3034" y="908"/>
                    <a:pt x="3034" y="908"/>
                  </a:cubicBezTo>
                  <a:cubicBezTo>
                    <a:pt x="3034" y="908"/>
                    <a:pt x="3034" y="904"/>
                    <a:pt x="3034" y="903"/>
                  </a:cubicBezTo>
                  <a:lnTo>
                    <a:pt x="3033" y="898"/>
                  </a:lnTo>
                  <a:lnTo>
                    <a:pt x="3033" y="895"/>
                  </a:lnTo>
                  <a:cubicBezTo>
                    <a:pt x="3028" y="869"/>
                    <a:pt x="3021" y="855"/>
                    <a:pt x="3015" y="850"/>
                  </a:cubicBezTo>
                  <a:cubicBezTo>
                    <a:pt x="3014" y="849"/>
                    <a:pt x="3013" y="848"/>
                    <a:pt x="3011" y="848"/>
                  </a:cubicBezTo>
                  <a:cubicBezTo>
                    <a:pt x="3010" y="848"/>
                    <a:pt x="3009" y="849"/>
                    <a:pt x="3008" y="850"/>
                  </a:cubicBezTo>
                  <a:cubicBezTo>
                    <a:pt x="3002" y="854"/>
                    <a:pt x="2995" y="868"/>
                    <a:pt x="2990" y="895"/>
                  </a:cubicBezTo>
                  <a:lnTo>
                    <a:pt x="2990" y="898"/>
                  </a:lnTo>
                  <a:lnTo>
                    <a:pt x="2989" y="901"/>
                  </a:lnTo>
                  <a:cubicBezTo>
                    <a:pt x="2989" y="901"/>
                    <a:pt x="2989" y="903"/>
                    <a:pt x="2989" y="904"/>
                  </a:cubicBezTo>
                  <a:cubicBezTo>
                    <a:pt x="2989" y="904"/>
                    <a:pt x="2988" y="908"/>
                    <a:pt x="2988" y="908"/>
                  </a:cubicBezTo>
                  <a:lnTo>
                    <a:pt x="2988" y="909"/>
                  </a:lnTo>
                  <a:cubicBezTo>
                    <a:pt x="2988" y="909"/>
                    <a:pt x="2988" y="909"/>
                    <a:pt x="2988" y="909"/>
                  </a:cubicBezTo>
                  <a:cubicBezTo>
                    <a:pt x="2987" y="918"/>
                    <a:pt x="2987" y="927"/>
                    <a:pt x="2987" y="936"/>
                  </a:cubicBezTo>
                  <a:cubicBezTo>
                    <a:pt x="2987" y="943"/>
                    <a:pt x="2987" y="951"/>
                    <a:pt x="2988" y="958"/>
                  </a:cubicBezTo>
                  <a:lnTo>
                    <a:pt x="2988" y="963"/>
                  </a:lnTo>
                  <a:cubicBezTo>
                    <a:pt x="2988" y="963"/>
                    <a:pt x="2989" y="968"/>
                    <a:pt x="2989" y="968"/>
                  </a:cubicBezTo>
                  <a:lnTo>
                    <a:pt x="2990" y="975"/>
                  </a:lnTo>
                  <a:cubicBezTo>
                    <a:pt x="2990" y="975"/>
                    <a:pt x="2993" y="990"/>
                    <a:pt x="2993" y="991"/>
                  </a:cubicBezTo>
                  <a:cubicBezTo>
                    <a:pt x="2993" y="990"/>
                    <a:pt x="2993" y="991"/>
                    <a:pt x="2993" y="992"/>
                  </a:cubicBezTo>
                  <a:cubicBezTo>
                    <a:pt x="2993" y="992"/>
                    <a:pt x="2995" y="998"/>
                    <a:pt x="2995" y="998"/>
                  </a:cubicBezTo>
                  <a:lnTo>
                    <a:pt x="2995" y="999"/>
                  </a:lnTo>
                  <a:cubicBezTo>
                    <a:pt x="2998" y="1007"/>
                    <a:pt x="3001" y="1014"/>
                    <a:pt x="3004" y="1018"/>
                  </a:cubicBezTo>
                  <a:cubicBezTo>
                    <a:pt x="3004" y="1018"/>
                    <a:pt x="3006" y="1021"/>
                    <a:pt x="3006" y="1021"/>
                  </a:cubicBezTo>
                  <a:lnTo>
                    <a:pt x="3007" y="1022"/>
                  </a:lnTo>
                  <a:lnTo>
                    <a:pt x="3007" y="1022"/>
                  </a:lnTo>
                  <a:lnTo>
                    <a:pt x="3009" y="1023"/>
                  </a:lnTo>
                  <a:cubicBezTo>
                    <a:pt x="3009" y="1023"/>
                    <a:pt x="3011" y="1024"/>
                    <a:pt x="3011" y="1024"/>
                  </a:cubicBezTo>
                  <a:lnTo>
                    <a:pt x="3011" y="1024"/>
                  </a:lnTo>
                  <a:cubicBezTo>
                    <a:pt x="3011" y="1024"/>
                    <a:pt x="3013" y="1024"/>
                    <a:pt x="3013" y="1024"/>
                  </a:cubicBezTo>
                  <a:lnTo>
                    <a:pt x="3014" y="1023"/>
                  </a:lnTo>
                  <a:cubicBezTo>
                    <a:pt x="3014" y="1023"/>
                    <a:pt x="3016" y="1022"/>
                    <a:pt x="3016" y="1022"/>
                  </a:cubicBezTo>
                  <a:lnTo>
                    <a:pt x="3017" y="1021"/>
                  </a:lnTo>
                  <a:lnTo>
                    <a:pt x="3019" y="1018"/>
                  </a:lnTo>
                  <a:cubicBezTo>
                    <a:pt x="3022" y="1014"/>
                    <a:pt x="3025" y="1007"/>
                    <a:pt x="3027" y="1000"/>
                  </a:cubicBezTo>
                  <a:lnTo>
                    <a:pt x="3028" y="998"/>
                  </a:lnTo>
                  <a:lnTo>
                    <a:pt x="3028" y="997"/>
                  </a:lnTo>
                  <a:lnTo>
                    <a:pt x="3030" y="992"/>
                  </a:lnTo>
                  <a:lnTo>
                    <a:pt x="3030" y="989"/>
                  </a:lnTo>
                  <a:lnTo>
                    <a:pt x="3033" y="976"/>
                  </a:lnTo>
                  <a:lnTo>
                    <a:pt x="3034" y="968"/>
                  </a:lnTo>
                  <a:lnTo>
                    <a:pt x="3034" y="967"/>
                  </a:lnTo>
                  <a:lnTo>
                    <a:pt x="3034" y="964"/>
                  </a:lnTo>
                  <a:lnTo>
                    <a:pt x="3035" y="958"/>
                  </a:lnTo>
                  <a:cubicBezTo>
                    <a:pt x="3036" y="951"/>
                    <a:pt x="3036" y="943"/>
                    <a:pt x="3036" y="936"/>
                  </a:cubicBezTo>
                  <a:cubicBezTo>
                    <a:pt x="3036" y="927"/>
                    <a:pt x="3035" y="919"/>
                    <a:pt x="3035" y="910"/>
                  </a:cubicBezTo>
                  <a:lnTo>
                    <a:pt x="3034" y="909"/>
                  </a:lnTo>
                  <a:close/>
                  <a:moveTo>
                    <a:pt x="3039" y="1008"/>
                  </a:moveTo>
                  <a:cubicBezTo>
                    <a:pt x="3037" y="1014"/>
                    <a:pt x="3035" y="1019"/>
                    <a:pt x="3032" y="1024"/>
                  </a:cubicBezTo>
                  <a:cubicBezTo>
                    <a:pt x="3040" y="1031"/>
                    <a:pt x="3057" y="1036"/>
                    <a:pt x="3078" y="1038"/>
                  </a:cubicBezTo>
                  <a:lnTo>
                    <a:pt x="3083" y="1038"/>
                  </a:lnTo>
                  <a:lnTo>
                    <a:pt x="3086" y="1038"/>
                  </a:lnTo>
                  <a:lnTo>
                    <a:pt x="3091" y="1038"/>
                  </a:lnTo>
                  <a:cubicBezTo>
                    <a:pt x="3091" y="1038"/>
                    <a:pt x="3094" y="1038"/>
                    <a:pt x="3094" y="1038"/>
                  </a:cubicBezTo>
                  <a:cubicBezTo>
                    <a:pt x="3094" y="1038"/>
                    <a:pt x="3099" y="1038"/>
                    <a:pt x="3099" y="1038"/>
                  </a:cubicBezTo>
                  <a:cubicBezTo>
                    <a:pt x="3134" y="1035"/>
                    <a:pt x="3159" y="1022"/>
                    <a:pt x="3159" y="1012"/>
                  </a:cubicBezTo>
                  <a:cubicBezTo>
                    <a:pt x="3159" y="1011"/>
                    <a:pt x="3159" y="1011"/>
                    <a:pt x="3159" y="1011"/>
                  </a:cubicBezTo>
                  <a:cubicBezTo>
                    <a:pt x="3159" y="1009"/>
                    <a:pt x="3157" y="1006"/>
                    <a:pt x="3155" y="1004"/>
                  </a:cubicBezTo>
                  <a:cubicBezTo>
                    <a:pt x="3153" y="1003"/>
                    <a:pt x="3151" y="1001"/>
                    <a:pt x="3149" y="1000"/>
                  </a:cubicBezTo>
                  <a:cubicBezTo>
                    <a:pt x="3149" y="1000"/>
                    <a:pt x="3144" y="997"/>
                    <a:pt x="3144" y="997"/>
                  </a:cubicBezTo>
                  <a:lnTo>
                    <a:pt x="3138" y="995"/>
                  </a:lnTo>
                  <a:cubicBezTo>
                    <a:pt x="3133" y="993"/>
                    <a:pt x="3128" y="992"/>
                    <a:pt x="3122" y="991"/>
                  </a:cubicBezTo>
                  <a:cubicBezTo>
                    <a:pt x="3121" y="992"/>
                    <a:pt x="3116" y="995"/>
                    <a:pt x="3116" y="995"/>
                  </a:cubicBezTo>
                  <a:lnTo>
                    <a:pt x="3109" y="998"/>
                  </a:lnTo>
                  <a:lnTo>
                    <a:pt x="3109" y="998"/>
                  </a:lnTo>
                  <a:lnTo>
                    <a:pt x="3103" y="1001"/>
                  </a:lnTo>
                  <a:cubicBezTo>
                    <a:pt x="3103" y="1001"/>
                    <a:pt x="3098" y="1003"/>
                    <a:pt x="3098" y="1003"/>
                  </a:cubicBezTo>
                  <a:cubicBezTo>
                    <a:pt x="3098" y="1003"/>
                    <a:pt x="3092" y="1005"/>
                    <a:pt x="3092" y="1005"/>
                  </a:cubicBezTo>
                  <a:lnTo>
                    <a:pt x="3086" y="1007"/>
                  </a:lnTo>
                  <a:cubicBezTo>
                    <a:pt x="3069" y="1012"/>
                    <a:pt x="3053" y="1013"/>
                    <a:pt x="3042" y="1010"/>
                  </a:cubicBezTo>
                  <a:cubicBezTo>
                    <a:pt x="3042" y="1010"/>
                    <a:pt x="3041" y="1009"/>
                    <a:pt x="3039" y="1008"/>
                  </a:cubicBezTo>
                  <a:close/>
                  <a:moveTo>
                    <a:pt x="2537" y="661"/>
                  </a:moveTo>
                  <a:cubicBezTo>
                    <a:pt x="2534" y="659"/>
                    <a:pt x="2507" y="643"/>
                    <a:pt x="2503" y="640"/>
                  </a:cubicBezTo>
                  <a:cubicBezTo>
                    <a:pt x="2502" y="648"/>
                    <a:pt x="2501" y="655"/>
                    <a:pt x="2501" y="664"/>
                  </a:cubicBezTo>
                  <a:cubicBezTo>
                    <a:pt x="2501" y="677"/>
                    <a:pt x="2503" y="692"/>
                    <a:pt x="2505" y="709"/>
                  </a:cubicBezTo>
                  <a:cubicBezTo>
                    <a:pt x="2508" y="705"/>
                    <a:pt x="2537" y="662"/>
                    <a:pt x="2537" y="661"/>
                  </a:cubicBezTo>
                  <a:close/>
                  <a:moveTo>
                    <a:pt x="2845" y="618"/>
                  </a:moveTo>
                  <a:lnTo>
                    <a:pt x="2845" y="618"/>
                  </a:lnTo>
                  <a:lnTo>
                    <a:pt x="2839" y="619"/>
                  </a:lnTo>
                  <a:lnTo>
                    <a:pt x="2839" y="619"/>
                  </a:lnTo>
                  <a:lnTo>
                    <a:pt x="2837" y="619"/>
                  </a:lnTo>
                  <a:lnTo>
                    <a:pt x="2835" y="619"/>
                  </a:lnTo>
                  <a:lnTo>
                    <a:pt x="2835" y="619"/>
                  </a:lnTo>
                  <a:lnTo>
                    <a:pt x="2834" y="619"/>
                  </a:lnTo>
                  <a:lnTo>
                    <a:pt x="2832" y="619"/>
                  </a:lnTo>
                  <a:cubicBezTo>
                    <a:pt x="2827" y="619"/>
                    <a:pt x="2821" y="619"/>
                    <a:pt x="2816" y="617"/>
                  </a:cubicBezTo>
                  <a:cubicBezTo>
                    <a:pt x="2817" y="621"/>
                    <a:pt x="2819" y="640"/>
                    <a:pt x="2820" y="642"/>
                  </a:cubicBezTo>
                  <a:cubicBezTo>
                    <a:pt x="2826" y="644"/>
                    <a:pt x="2833" y="645"/>
                    <a:pt x="2839" y="645"/>
                  </a:cubicBezTo>
                  <a:lnTo>
                    <a:pt x="2844" y="644"/>
                  </a:lnTo>
                  <a:lnTo>
                    <a:pt x="2845" y="644"/>
                  </a:lnTo>
                  <a:lnTo>
                    <a:pt x="2849" y="644"/>
                  </a:lnTo>
                  <a:lnTo>
                    <a:pt x="2854" y="642"/>
                  </a:lnTo>
                  <a:cubicBezTo>
                    <a:pt x="2858" y="641"/>
                    <a:pt x="2862" y="639"/>
                    <a:pt x="2865" y="637"/>
                  </a:cubicBezTo>
                  <a:cubicBezTo>
                    <a:pt x="2865" y="635"/>
                    <a:pt x="2863" y="617"/>
                    <a:pt x="2863" y="612"/>
                  </a:cubicBezTo>
                  <a:cubicBezTo>
                    <a:pt x="2859" y="614"/>
                    <a:pt x="2854" y="616"/>
                    <a:pt x="2850" y="617"/>
                  </a:cubicBezTo>
                  <a:lnTo>
                    <a:pt x="2845" y="618"/>
                  </a:lnTo>
                  <a:close/>
                  <a:moveTo>
                    <a:pt x="3132" y="794"/>
                  </a:moveTo>
                  <a:cubicBezTo>
                    <a:pt x="3134" y="795"/>
                    <a:pt x="3138" y="798"/>
                    <a:pt x="3138" y="798"/>
                  </a:cubicBezTo>
                  <a:cubicBezTo>
                    <a:pt x="3138" y="798"/>
                    <a:pt x="3142" y="799"/>
                    <a:pt x="3142" y="799"/>
                  </a:cubicBezTo>
                  <a:lnTo>
                    <a:pt x="3146" y="801"/>
                  </a:lnTo>
                  <a:cubicBezTo>
                    <a:pt x="3146" y="801"/>
                    <a:pt x="3147" y="801"/>
                    <a:pt x="3147" y="801"/>
                  </a:cubicBezTo>
                  <a:cubicBezTo>
                    <a:pt x="3155" y="803"/>
                    <a:pt x="3162" y="803"/>
                    <a:pt x="3170" y="801"/>
                  </a:cubicBezTo>
                  <a:cubicBezTo>
                    <a:pt x="3171" y="800"/>
                    <a:pt x="3175" y="782"/>
                    <a:pt x="3177" y="776"/>
                  </a:cubicBezTo>
                  <a:cubicBezTo>
                    <a:pt x="3168" y="777"/>
                    <a:pt x="3160" y="777"/>
                    <a:pt x="3152" y="775"/>
                  </a:cubicBezTo>
                  <a:cubicBezTo>
                    <a:pt x="3152" y="775"/>
                    <a:pt x="3147" y="774"/>
                    <a:pt x="3147" y="774"/>
                  </a:cubicBezTo>
                  <a:cubicBezTo>
                    <a:pt x="3147" y="774"/>
                    <a:pt x="3143" y="772"/>
                    <a:pt x="3142" y="772"/>
                  </a:cubicBezTo>
                  <a:cubicBezTo>
                    <a:pt x="3142" y="772"/>
                    <a:pt x="3139" y="771"/>
                    <a:pt x="3137" y="769"/>
                  </a:cubicBezTo>
                  <a:cubicBezTo>
                    <a:pt x="3136" y="773"/>
                    <a:pt x="3132" y="792"/>
                    <a:pt x="3132" y="794"/>
                  </a:cubicBezTo>
                  <a:close/>
                  <a:moveTo>
                    <a:pt x="2772" y="465"/>
                  </a:moveTo>
                  <a:cubicBezTo>
                    <a:pt x="2751" y="464"/>
                    <a:pt x="2719" y="465"/>
                    <a:pt x="2683" y="473"/>
                  </a:cubicBezTo>
                  <a:cubicBezTo>
                    <a:pt x="2682" y="474"/>
                    <a:pt x="2672" y="489"/>
                    <a:pt x="2670" y="491"/>
                  </a:cubicBezTo>
                  <a:cubicBezTo>
                    <a:pt x="2673" y="493"/>
                    <a:pt x="2728" y="530"/>
                    <a:pt x="2731" y="532"/>
                  </a:cubicBezTo>
                  <a:cubicBezTo>
                    <a:pt x="2732" y="529"/>
                    <a:pt x="2769" y="470"/>
                    <a:pt x="2772" y="465"/>
                  </a:cubicBezTo>
                  <a:close/>
                  <a:moveTo>
                    <a:pt x="2829" y="541"/>
                  </a:moveTo>
                  <a:cubicBezTo>
                    <a:pt x="2829" y="541"/>
                    <a:pt x="2823" y="541"/>
                    <a:pt x="2823" y="541"/>
                  </a:cubicBezTo>
                  <a:lnTo>
                    <a:pt x="2818" y="540"/>
                  </a:lnTo>
                  <a:lnTo>
                    <a:pt x="2812" y="539"/>
                  </a:lnTo>
                  <a:cubicBezTo>
                    <a:pt x="2812" y="539"/>
                    <a:pt x="2808" y="538"/>
                    <a:pt x="2805" y="537"/>
                  </a:cubicBezTo>
                  <a:cubicBezTo>
                    <a:pt x="2805" y="542"/>
                    <a:pt x="2807" y="559"/>
                    <a:pt x="2808" y="561"/>
                  </a:cubicBezTo>
                  <a:cubicBezTo>
                    <a:pt x="2811" y="563"/>
                    <a:pt x="2815" y="564"/>
                    <a:pt x="2819" y="564"/>
                  </a:cubicBezTo>
                  <a:lnTo>
                    <a:pt x="2824" y="565"/>
                  </a:lnTo>
                  <a:lnTo>
                    <a:pt x="2825" y="565"/>
                  </a:lnTo>
                  <a:cubicBezTo>
                    <a:pt x="2825" y="565"/>
                    <a:pt x="2830" y="566"/>
                    <a:pt x="2830" y="566"/>
                  </a:cubicBezTo>
                  <a:lnTo>
                    <a:pt x="2833" y="566"/>
                  </a:lnTo>
                  <a:lnTo>
                    <a:pt x="2834" y="565"/>
                  </a:lnTo>
                  <a:lnTo>
                    <a:pt x="2839" y="565"/>
                  </a:lnTo>
                  <a:cubicBezTo>
                    <a:pt x="2846" y="564"/>
                    <a:pt x="2852" y="562"/>
                    <a:pt x="2858" y="558"/>
                  </a:cubicBezTo>
                  <a:cubicBezTo>
                    <a:pt x="2858" y="556"/>
                    <a:pt x="2856" y="538"/>
                    <a:pt x="2856" y="533"/>
                  </a:cubicBezTo>
                  <a:cubicBezTo>
                    <a:pt x="2849" y="537"/>
                    <a:pt x="2842" y="539"/>
                    <a:pt x="2834" y="540"/>
                  </a:cubicBezTo>
                  <a:lnTo>
                    <a:pt x="2829" y="541"/>
                  </a:lnTo>
                  <a:close/>
                  <a:moveTo>
                    <a:pt x="3050" y="516"/>
                  </a:moveTo>
                  <a:lnTo>
                    <a:pt x="3049" y="513"/>
                  </a:lnTo>
                  <a:lnTo>
                    <a:pt x="3049" y="512"/>
                  </a:lnTo>
                  <a:cubicBezTo>
                    <a:pt x="3049" y="512"/>
                    <a:pt x="3048" y="507"/>
                    <a:pt x="3048" y="507"/>
                  </a:cubicBezTo>
                  <a:lnTo>
                    <a:pt x="3047" y="502"/>
                  </a:lnTo>
                  <a:cubicBezTo>
                    <a:pt x="3041" y="487"/>
                    <a:pt x="3027" y="478"/>
                    <a:pt x="3011" y="478"/>
                  </a:cubicBezTo>
                  <a:cubicBezTo>
                    <a:pt x="2996" y="478"/>
                    <a:pt x="2982" y="488"/>
                    <a:pt x="2976" y="502"/>
                  </a:cubicBezTo>
                  <a:lnTo>
                    <a:pt x="2974" y="507"/>
                  </a:lnTo>
                  <a:lnTo>
                    <a:pt x="2974" y="512"/>
                  </a:lnTo>
                  <a:lnTo>
                    <a:pt x="2973" y="513"/>
                  </a:lnTo>
                  <a:lnTo>
                    <a:pt x="2973" y="516"/>
                  </a:lnTo>
                  <a:cubicBezTo>
                    <a:pt x="2973" y="535"/>
                    <a:pt x="2986" y="550"/>
                    <a:pt x="3004" y="554"/>
                  </a:cubicBezTo>
                  <a:cubicBezTo>
                    <a:pt x="3004" y="554"/>
                    <a:pt x="3009" y="554"/>
                    <a:pt x="3009" y="554"/>
                  </a:cubicBezTo>
                  <a:lnTo>
                    <a:pt x="3011" y="554"/>
                  </a:lnTo>
                  <a:lnTo>
                    <a:pt x="3013" y="554"/>
                  </a:lnTo>
                  <a:cubicBezTo>
                    <a:pt x="3013" y="554"/>
                    <a:pt x="3014" y="554"/>
                    <a:pt x="3014" y="554"/>
                  </a:cubicBezTo>
                  <a:lnTo>
                    <a:pt x="3015" y="554"/>
                  </a:lnTo>
                  <a:lnTo>
                    <a:pt x="3019" y="554"/>
                  </a:lnTo>
                  <a:cubicBezTo>
                    <a:pt x="3037" y="550"/>
                    <a:pt x="3050" y="534"/>
                    <a:pt x="3050" y="516"/>
                  </a:cubicBezTo>
                  <a:close/>
                  <a:moveTo>
                    <a:pt x="2881" y="772"/>
                  </a:moveTo>
                  <a:cubicBezTo>
                    <a:pt x="2881" y="772"/>
                    <a:pt x="2876" y="774"/>
                    <a:pt x="2876" y="774"/>
                  </a:cubicBezTo>
                  <a:cubicBezTo>
                    <a:pt x="2876" y="774"/>
                    <a:pt x="2871" y="775"/>
                    <a:pt x="2871" y="775"/>
                  </a:cubicBezTo>
                  <a:cubicBezTo>
                    <a:pt x="2863" y="777"/>
                    <a:pt x="2855" y="777"/>
                    <a:pt x="2847" y="776"/>
                  </a:cubicBezTo>
                  <a:cubicBezTo>
                    <a:pt x="2848" y="780"/>
                    <a:pt x="2852" y="799"/>
                    <a:pt x="2853" y="801"/>
                  </a:cubicBezTo>
                  <a:cubicBezTo>
                    <a:pt x="2861" y="803"/>
                    <a:pt x="2869" y="803"/>
                    <a:pt x="2876" y="801"/>
                  </a:cubicBezTo>
                  <a:lnTo>
                    <a:pt x="2882" y="799"/>
                  </a:lnTo>
                  <a:cubicBezTo>
                    <a:pt x="2882" y="799"/>
                    <a:pt x="2885" y="798"/>
                    <a:pt x="2886" y="798"/>
                  </a:cubicBezTo>
                  <a:cubicBezTo>
                    <a:pt x="2886" y="798"/>
                    <a:pt x="2886" y="797"/>
                    <a:pt x="2886" y="797"/>
                  </a:cubicBezTo>
                  <a:cubicBezTo>
                    <a:pt x="2886" y="797"/>
                    <a:pt x="2890" y="795"/>
                    <a:pt x="2892" y="794"/>
                  </a:cubicBezTo>
                  <a:cubicBezTo>
                    <a:pt x="2891" y="792"/>
                    <a:pt x="2887" y="773"/>
                    <a:pt x="2886" y="769"/>
                  </a:cubicBezTo>
                  <a:cubicBezTo>
                    <a:pt x="2884" y="771"/>
                    <a:pt x="2881" y="772"/>
                    <a:pt x="2881" y="772"/>
                  </a:cubicBezTo>
                  <a:close/>
                  <a:moveTo>
                    <a:pt x="2837" y="580"/>
                  </a:moveTo>
                  <a:lnTo>
                    <a:pt x="2837" y="580"/>
                  </a:lnTo>
                  <a:lnTo>
                    <a:pt x="2837" y="580"/>
                  </a:lnTo>
                  <a:cubicBezTo>
                    <a:pt x="2837" y="580"/>
                    <a:pt x="2833" y="580"/>
                    <a:pt x="2833" y="580"/>
                  </a:cubicBezTo>
                  <a:lnTo>
                    <a:pt x="2831" y="580"/>
                  </a:lnTo>
                  <a:lnTo>
                    <a:pt x="2828" y="580"/>
                  </a:lnTo>
                  <a:lnTo>
                    <a:pt x="2823" y="580"/>
                  </a:lnTo>
                  <a:lnTo>
                    <a:pt x="2818" y="579"/>
                  </a:lnTo>
                  <a:lnTo>
                    <a:pt x="2813" y="578"/>
                  </a:lnTo>
                  <a:cubicBezTo>
                    <a:pt x="2813" y="578"/>
                    <a:pt x="2811" y="577"/>
                    <a:pt x="2810" y="577"/>
                  </a:cubicBezTo>
                  <a:cubicBezTo>
                    <a:pt x="2810" y="579"/>
                    <a:pt x="2814" y="602"/>
                    <a:pt x="2814" y="602"/>
                  </a:cubicBezTo>
                  <a:cubicBezTo>
                    <a:pt x="2815" y="603"/>
                    <a:pt x="2817" y="603"/>
                    <a:pt x="2817" y="603"/>
                  </a:cubicBezTo>
                  <a:cubicBezTo>
                    <a:pt x="2821" y="604"/>
                    <a:pt x="2825" y="605"/>
                    <a:pt x="2829" y="605"/>
                  </a:cubicBezTo>
                  <a:lnTo>
                    <a:pt x="2835" y="605"/>
                  </a:lnTo>
                  <a:lnTo>
                    <a:pt x="2835" y="605"/>
                  </a:lnTo>
                  <a:cubicBezTo>
                    <a:pt x="2835" y="605"/>
                    <a:pt x="2837" y="605"/>
                    <a:pt x="2837" y="605"/>
                  </a:cubicBezTo>
                  <a:lnTo>
                    <a:pt x="2839" y="605"/>
                  </a:lnTo>
                  <a:lnTo>
                    <a:pt x="2840" y="605"/>
                  </a:lnTo>
                  <a:lnTo>
                    <a:pt x="2840" y="604"/>
                  </a:lnTo>
                  <a:lnTo>
                    <a:pt x="2842" y="604"/>
                  </a:lnTo>
                  <a:lnTo>
                    <a:pt x="2847" y="603"/>
                  </a:lnTo>
                  <a:cubicBezTo>
                    <a:pt x="2852" y="602"/>
                    <a:pt x="2857" y="599"/>
                    <a:pt x="2861" y="596"/>
                  </a:cubicBezTo>
                  <a:cubicBezTo>
                    <a:pt x="2861" y="595"/>
                    <a:pt x="2859" y="578"/>
                    <a:pt x="2859" y="574"/>
                  </a:cubicBezTo>
                  <a:cubicBezTo>
                    <a:pt x="2854" y="576"/>
                    <a:pt x="2848" y="578"/>
                    <a:pt x="2842" y="579"/>
                  </a:cubicBezTo>
                  <a:lnTo>
                    <a:pt x="2837" y="580"/>
                  </a:lnTo>
                  <a:close/>
                  <a:moveTo>
                    <a:pt x="2813" y="500"/>
                  </a:moveTo>
                  <a:lnTo>
                    <a:pt x="2807" y="499"/>
                  </a:lnTo>
                  <a:lnTo>
                    <a:pt x="2802" y="497"/>
                  </a:lnTo>
                  <a:cubicBezTo>
                    <a:pt x="2802" y="497"/>
                    <a:pt x="2801" y="497"/>
                    <a:pt x="2799" y="497"/>
                  </a:cubicBezTo>
                  <a:cubicBezTo>
                    <a:pt x="2800" y="501"/>
                    <a:pt x="2802" y="520"/>
                    <a:pt x="2803" y="522"/>
                  </a:cubicBezTo>
                  <a:cubicBezTo>
                    <a:pt x="2805" y="523"/>
                    <a:pt x="2810" y="524"/>
                    <a:pt x="2810" y="524"/>
                  </a:cubicBezTo>
                  <a:lnTo>
                    <a:pt x="2816" y="525"/>
                  </a:lnTo>
                  <a:cubicBezTo>
                    <a:pt x="2816" y="525"/>
                    <a:pt x="2821" y="526"/>
                    <a:pt x="2821" y="526"/>
                  </a:cubicBezTo>
                  <a:lnTo>
                    <a:pt x="2827" y="526"/>
                  </a:lnTo>
                  <a:lnTo>
                    <a:pt x="2831" y="526"/>
                  </a:lnTo>
                  <a:lnTo>
                    <a:pt x="2831" y="526"/>
                  </a:lnTo>
                  <a:cubicBezTo>
                    <a:pt x="2840" y="525"/>
                    <a:pt x="2848" y="522"/>
                    <a:pt x="2855" y="517"/>
                  </a:cubicBezTo>
                  <a:cubicBezTo>
                    <a:pt x="2855" y="516"/>
                    <a:pt x="2854" y="507"/>
                    <a:pt x="2854" y="507"/>
                  </a:cubicBezTo>
                  <a:cubicBezTo>
                    <a:pt x="2854" y="507"/>
                    <a:pt x="2854" y="495"/>
                    <a:pt x="2854" y="494"/>
                  </a:cubicBezTo>
                  <a:cubicBezTo>
                    <a:pt x="2841" y="500"/>
                    <a:pt x="2828" y="502"/>
                    <a:pt x="2813" y="500"/>
                  </a:cubicBezTo>
                  <a:close/>
                  <a:moveTo>
                    <a:pt x="3066" y="438"/>
                  </a:moveTo>
                  <a:lnTo>
                    <a:pt x="3070" y="435"/>
                  </a:lnTo>
                  <a:cubicBezTo>
                    <a:pt x="3093" y="416"/>
                    <a:pt x="3106" y="389"/>
                    <a:pt x="3106" y="360"/>
                  </a:cubicBezTo>
                  <a:cubicBezTo>
                    <a:pt x="3106" y="333"/>
                    <a:pt x="3094" y="306"/>
                    <a:pt x="3073" y="288"/>
                  </a:cubicBezTo>
                  <a:lnTo>
                    <a:pt x="3067" y="283"/>
                  </a:lnTo>
                  <a:lnTo>
                    <a:pt x="3061" y="279"/>
                  </a:lnTo>
                  <a:cubicBezTo>
                    <a:pt x="3046" y="270"/>
                    <a:pt x="3029" y="265"/>
                    <a:pt x="3011" y="265"/>
                  </a:cubicBezTo>
                  <a:cubicBezTo>
                    <a:pt x="2997" y="265"/>
                    <a:pt x="2984" y="268"/>
                    <a:pt x="2971" y="274"/>
                  </a:cubicBezTo>
                  <a:lnTo>
                    <a:pt x="2965" y="277"/>
                  </a:lnTo>
                  <a:lnTo>
                    <a:pt x="2959" y="281"/>
                  </a:lnTo>
                  <a:cubicBezTo>
                    <a:pt x="2932" y="299"/>
                    <a:pt x="2917" y="328"/>
                    <a:pt x="2917" y="360"/>
                  </a:cubicBezTo>
                  <a:cubicBezTo>
                    <a:pt x="2917" y="389"/>
                    <a:pt x="2930" y="417"/>
                    <a:pt x="2953" y="435"/>
                  </a:cubicBezTo>
                  <a:cubicBezTo>
                    <a:pt x="2953" y="435"/>
                    <a:pt x="2957" y="438"/>
                    <a:pt x="2957" y="438"/>
                  </a:cubicBezTo>
                  <a:lnTo>
                    <a:pt x="2961" y="440"/>
                  </a:lnTo>
                  <a:cubicBezTo>
                    <a:pt x="2976" y="450"/>
                    <a:pt x="2994" y="455"/>
                    <a:pt x="3011" y="455"/>
                  </a:cubicBezTo>
                  <a:cubicBezTo>
                    <a:pt x="3029" y="455"/>
                    <a:pt x="3047" y="450"/>
                    <a:pt x="3062" y="440"/>
                  </a:cubicBezTo>
                  <a:lnTo>
                    <a:pt x="3066" y="438"/>
                  </a:lnTo>
                  <a:close/>
                  <a:moveTo>
                    <a:pt x="3046" y="611"/>
                  </a:moveTo>
                  <a:cubicBezTo>
                    <a:pt x="3046" y="595"/>
                    <a:pt x="3034" y="581"/>
                    <a:pt x="3019" y="577"/>
                  </a:cubicBezTo>
                  <a:lnTo>
                    <a:pt x="3014" y="577"/>
                  </a:lnTo>
                  <a:lnTo>
                    <a:pt x="3014" y="577"/>
                  </a:lnTo>
                  <a:lnTo>
                    <a:pt x="3013" y="577"/>
                  </a:lnTo>
                  <a:lnTo>
                    <a:pt x="3011" y="577"/>
                  </a:lnTo>
                  <a:lnTo>
                    <a:pt x="3010" y="577"/>
                  </a:lnTo>
                  <a:cubicBezTo>
                    <a:pt x="3010" y="577"/>
                    <a:pt x="3009" y="577"/>
                    <a:pt x="3009" y="577"/>
                  </a:cubicBezTo>
                  <a:lnTo>
                    <a:pt x="3008" y="577"/>
                  </a:lnTo>
                  <a:lnTo>
                    <a:pt x="3005" y="577"/>
                  </a:lnTo>
                  <a:cubicBezTo>
                    <a:pt x="2989" y="581"/>
                    <a:pt x="2977" y="595"/>
                    <a:pt x="2977" y="611"/>
                  </a:cubicBezTo>
                  <a:cubicBezTo>
                    <a:pt x="2977" y="627"/>
                    <a:pt x="2989" y="641"/>
                    <a:pt x="3005" y="644"/>
                  </a:cubicBezTo>
                  <a:lnTo>
                    <a:pt x="3008" y="645"/>
                  </a:lnTo>
                  <a:lnTo>
                    <a:pt x="3009" y="645"/>
                  </a:lnTo>
                  <a:lnTo>
                    <a:pt x="3011" y="645"/>
                  </a:lnTo>
                  <a:lnTo>
                    <a:pt x="3015" y="645"/>
                  </a:lnTo>
                  <a:lnTo>
                    <a:pt x="3016" y="645"/>
                  </a:lnTo>
                  <a:lnTo>
                    <a:pt x="3018" y="644"/>
                  </a:lnTo>
                  <a:cubicBezTo>
                    <a:pt x="3034" y="641"/>
                    <a:pt x="3046" y="627"/>
                    <a:pt x="3046" y="611"/>
                  </a:cubicBezTo>
                  <a:close/>
                  <a:moveTo>
                    <a:pt x="2800" y="482"/>
                  </a:moveTo>
                  <a:cubicBezTo>
                    <a:pt x="2800" y="482"/>
                    <a:pt x="2800" y="482"/>
                    <a:pt x="2800" y="482"/>
                  </a:cubicBezTo>
                  <a:lnTo>
                    <a:pt x="2806" y="484"/>
                  </a:lnTo>
                  <a:lnTo>
                    <a:pt x="2811" y="485"/>
                  </a:lnTo>
                  <a:cubicBezTo>
                    <a:pt x="2827" y="489"/>
                    <a:pt x="2841" y="486"/>
                    <a:pt x="2853" y="478"/>
                  </a:cubicBezTo>
                  <a:cubicBezTo>
                    <a:pt x="2853" y="476"/>
                    <a:pt x="2852" y="456"/>
                    <a:pt x="2852" y="455"/>
                  </a:cubicBezTo>
                  <a:cubicBezTo>
                    <a:pt x="2851" y="453"/>
                    <a:pt x="2844" y="438"/>
                    <a:pt x="2820" y="440"/>
                  </a:cubicBezTo>
                  <a:cubicBezTo>
                    <a:pt x="2809" y="441"/>
                    <a:pt x="2801" y="446"/>
                    <a:pt x="2798" y="455"/>
                  </a:cubicBezTo>
                  <a:lnTo>
                    <a:pt x="2796" y="459"/>
                  </a:lnTo>
                  <a:lnTo>
                    <a:pt x="2796" y="464"/>
                  </a:lnTo>
                  <a:lnTo>
                    <a:pt x="2796" y="465"/>
                  </a:lnTo>
                  <a:cubicBezTo>
                    <a:pt x="2796" y="465"/>
                    <a:pt x="2797" y="479"/>
                    <a:pt x="2798" y="481"/>
                  </a:cubicBezTo>
                  <a:cubicBezTo>
                    <a:pt x="2798" y="481"/>
                    <a:pt x="2800" y="482"/>
                    <a:pt x="2800" y="482"/>
                  </a:cubicBezTo>
                  <a:close/>
                  <a:moveTo>
                    <a:pt x="2557" y="657"/>
                  </a:moveTo>
                  <a:cubicBezTo>
                    <a:pt x="2560" y="659"/>
                    <a:pt x="2625" y="700"/>
                    <a:pt x="2626" y="701"/>
                  </a:cubicBezTo>
                  <a:cubicBezTo>
                    <a:pt x="2628" y="697"/>
                    <a:pt x="2666" y="636"/>
                    <a:pt x="2668" y="633"/>
                  </a:cubicBezTo>
                  <a:cubicBezTo>
                    <a:pt x="2665" y="631"/>
                    <a:pt x="2605" y="592"/>
                    <a:pt x="2603" y="591"/>
                  </a:cubicBezTo>
                  <a:cubicBezTo>
                    <a:pt x="2601" y="594"/>
                    <a:pt x="2559" y="654"/>
                    <a:pt x="2557" y="657"/>
                  </a:cubicBezTo>
                  <a:close/>
                  <a:moveTo>
                    <a:pt x="2581" y="800"/>
                  </a:moveTo>
                  <a:cubicBezTo>
                    <a:pt x="2584" y="801"/>
                    <a:pt x="2656" y="847"/>
                    <a:pt x="2660" y="849"/>
                  </a:cubicBezTo>
                  <a:cubicBezTo>
                    <a:pt x="2661" y="847"/>
                    <a:pt x="2704" y="769"/>
                    <a:pt x="2704" y="769"/>
                  </a:cubicBezTo>
                  <a:lnTo>
                    <a:pt x="2705" y="767"/>
                  </a:lnTo>
                  <a:cubicBezTo>
                    <a:pt x="2702" y="765"/>
                    <a:pt x="2634" y="722"/>
                    <a:pt x="2631" y="720"/>
                  </a:cubicBezTo>
                  <a:cubicBezTo>
                    <a:pt x="2630" y="721"/>
                    <a:pt x="2583" y="796"/>
                    <a:pt x="2581" y="800"/>
                  </a:cubicBezTo>
                  <a:close/>
                  <a:moveTo>
                    <a:pt x="3535" y="5970"/>
                  </a:moveTo>
                  <a:lnTo>
                    <a:pt x="3526" y="5976"/>
                  </a:lnTo>
                  <a:lnTo>
                    <a:pt x="3524" y="5965"/>
                  </a:lnTo>
                  <a:cubicBezTo>
                    <a:pt x="3524" y="5965"/>
                    <a:pt x="3523" y="5960"/>
                    <a:pt x="3523" y="5951"/>
                  </a:cubicBezTo>
                  <a:cubicBezTo>
                    <a:pt x="3523" y="5917"/>
                    <a:pt x="3535" y="5834"/>
                    <a:pt x="3644" y="5807"/>
                  </a:cubicBezTo>
                  <a:cubicBezTo>
                    <a:pt x="3671" y="5800"/>
                    <a:pt x="3698" y="5797"/>
                    <a:pt x="3723" y="5794"/>
                  </a:cubicBezTo>
                  <a:cubicBezTo>
                    <a:pt x="3723" y="5794"/>
                    <a:pt x="3724" y="5794"/>
                    <a:pt x="3724" y="5794"/>
                  </a:cubicBezTo>
                  <a:cubicBezTo>
                    <a:pt x="3734" y="5758"/>
                    <a:pt x="3741" y="5719"/>
                    <a:pt x="3746" y="5680"/>
                  </a:cubicBezTo>
                  <a:cubicBezTo>
                    <a:pt x="3747" y="5666"/>
                    <a:pt x="3748" y="5653"/>
                    <a:pt x="3748" y="5639"/>
                  </a:cubicBezTo>
                  <a:lnTo>
                    <a:pt x="3748" y="5622"/>
                  </a:lnTo>
                  <a:cubicBezTo>
                    <a:pt x="3748" y="5622"/>
                    <a:pt x="3748" y="5621"/>
                    <a:pt x="3747" y="5621"/>
                  </a:cubicBezTo>
                  <a:cubicBezTo>
                    <a:pt x="3744" y="5621"/>
                    <a:pt x="3738" y="5620"/>
                    <a:pt x="3738" y="5620"/>
                  </a:cubicBezTo>
                  <a:cubicBezTo>
                    <a:pt x="3683" y="5610"/>
                    <a:pt x="3636" y="5573"/>
                    <a:pt x="3598" y="5508"/>
                  </a:cubicBezTo>
                  <a:lnTo>
                    <a:pt x="3593" y="5499"/>
                  </a:lnTo>
                  <a:lnTo>
                    <a:pt x="3603" y="5497"/>
                  </a:lnTo>
                  <a:cubicBezTo>
                    <a:pt x="3605" y="5497"/>
                    <a:pt x="3660" y="5486"/>
                    <a:pt x="3704" y="5456"/>
                  </a:cubicBezTo>
                  <a:cubicBezTo>
                    <a:pt x="3624" y="5286"/>
                    <a:pt x="3458" y="5146"/>
                    <a:pt x="3376" y="5085"/>
                  </a:cubicBezTo>
                  <a:cubicBezTo>
                    <a:pt x="3360" y="5096"/>
                    <a:pt x="3344" y="5106"/>
                    <a:pt x="3327" y="5116"/>
                  </a:cubicBezTo>
                  <a:cubicBezTo>
                    <a:pt x="3339" y="5132"/>
                    <a:pt x="3351" y="5147"/>
                    <a:pt x="3361" y="5161"/>
                  </a:cubicBezTo>
                  <a:cubicBezTo>
                    <a:pt x="3416" y="5232"/>
                    <a:pt x="3473" y="5305"/>
                    <a:pt x="3511" y="5386"/>
                  </a:cubicBezTo>
                  <a:cubicBezTo>
                    <a:pt x="3550" y="5466"/>
                    <a:pt x="3584" y="5583"/>
                    <a:pt x="3584" y="5693"/>
                  </a:cubicBezTo>
                  <a:cubicBezTo>
                    <a:pt x="3584" y="5792"/>
                    <a:pt x="3557" y="5884"/>
                    <a:pt x="3481" y="5939"/>
                  </a:cubicBezTo>
                  <a:cubicBezTo>
                    <a:pt x="3450" y="5962"/>
                    <a:pt x="3416" y="5972"/>
                    <a:pt x="3383" y="5981"/>
                  </a:cubicBezTo>
                  <a:cubicBezTo>
                    <a:pt x="3363" y="5987"/>
                    <a:pt x="3342" y="5993"/>
                    <a:pt x="3322" y="6002"/>
                  </a:cubicBezTo>
                  <a:lnTo>
                    <a:pt x="3321" y="6003"/>
                  </a:lnTo>
                  <a:lnTo>
                    <a:pt x="3315" y="5990"/>
                  </a:lnTo>
                  <a:lnTo>
                    <a:pt x="3317" y="5989"/>
                  </a:lnTo>
                  <a:cubicBezTo>
                    <a:pt x="3318" y="5988"/>
                    <a:pt x="3445" y="5931"/>
                    <a:pt x="3497" y="5786"/>
                  </a:cubicBezTo>
                  <a:cubicBezTo>
                    <a:pt x="3512" y="5745"/>
                    <a:pt x="3519" y="5702"/>
                    <a:pt x="3519" y="5656"/>
                  </a:cubicBezTo>
                  <a:cubicBezTo>
                    <a:pt x="3519" y="5569"/>
                    <a:pt x="3492" y="5472"/>
                    <a:pt x="3440" y="5368"/>
                  </a:cubicBezTo>
                  <a:cubicBezTo>
                    <a:pt x="3435" y="5362"/>
                    <a:pt x="3335" y="5238"/>
                    <a:pt x="3273" y="5149"/>
                  </a:cubicBezTo>
                  <a:cubicBezTo>
                    <a:pt x="3266" y="5153"/>
                    <a:pt x="3259" y="5157"/>
                    <a:pt x="3251" y="5161"/>
                  </a:cubicBezTo>
                  <a:cubicBezTo>
                    <a:pt x="3306" y="5238"/>
                    <a:pt x="3404" y="5411"/>
                    <a:pt x="3415" y="5673"/>
                  </a:cubicBezTo>
                  <a:lnTo>
                    <a:pt x="3415" y="5703"/>
                  </a:lnTo>
                  <a:cubicBezTo>
                    <a:pt x="3415" y="5814"/>
                    <a:pt x="3388" y="5891"/>
                    <a:pt x="3333" y="5934"/>
                  </a:cubicBezTo>
                  <a:cubicBezTo>
                    <a:pt x="3315" y="5948"/>
                    <a:pt x="3295" y="5957"/>
                    <a:pt x="3272" y="5963"/>
                  </a:cubicBezTo>
                  <a:lnTo>
                    <a:pt x="3267" y="5964"/>
                  </a:lnTo>
                  <a:lnTo>
                    <a:pt x="3260" y="5966"/>
                  </a:lnTo>
                  <a:cubicBezTo>
                    <a:pt x="3233" y="5971"/>
                    <a:pt x="3207" y="5970"/>
                    <a:pt x="3189" y="5967"/>
                  </a:cubicBezTo>
                  <a:cubicBezTo>
                    <a:pt x="3206" y="5982"/>
                    <a:pt x="3223" y="5997"/>
                    <a:pt x="3240" y="6010"/>
                  </a:cubicBezTo>
                  <a:lnTo>
                    <a:pt x="3245" y="6014"/>
                  </a:lnTo>
                  <a:lnTo>
                    <a:pt x="3248" y="6017"/>
                  </a:lnTo>
                  <a:cubicBezTo>
                    <a:pt x="3344" y="6088"/>
                    <a:pt x="3433" y="6111"/>
                    <a:pt x="3512" y="6083"/>
                  </a:cubicBezTo>
                  <a:cubicBezTo>
                    <a:pt x="3565" y="6065"/>
                    <a:pt x="3614" y="6023"/>
                    <a:pt x="3653" y="5962"/>
                  </a:cubicBezTo>
                  <a:cubicBezTo>
                    <a:pt x="3627" y="5952"/>
                    <a:pt x="3579" y="5940"/>
                    <a:pt x="3535" y="5970"/>
                  </a:cubicBezTo>
                  <a:close/>
                  <a:moveTo>
                    <a:pt x="2486" y="5392"/>
                  </a:moveTo>
                  <a:cubicBezTo>
                    <a:pt x="2451" y="5464"/>
                    <a:pt x="2415" y="5580"/>
                    <a:pt x="2415" y="5693"/>
                  </a:cubicBezTo>
                  <a:cubicBezTo>
                    <a:pt x="2415" y="5800"/>
                    <a:pt x="2448" y="5881"/>
                    <a:pt x="2512" y="5928"/>
                  </a:cubicBezTo>
                  <a:cubicBezTo>
                    <a:pt x="2541" y="5949"/>
                    <a:pt x="2572" y="5958"/>
                    <a:pt x="2606" y="5968"/>
                  </a:cubicBezTo>
                  <a:cubicBezTo>
                    <a:pt x="2606" y="5968"/>
                    <a:pt x="2607" y="5968"/>
                    <a:pt x="2607" y="5968"/>
                  </a:cubicBezTo>
                  <a:cubicBezTo>
                    <a:pt x="2562" y="5934"/>
                    <a:pt x="2505" y="5878"/>
                    <a:pt x="2474" y="5790"/>
                  </a:cubicBezTo>
                  <a:cubicBezTo>
                    <a:pt x="2459" y="5749"/>
                    <a:pt x="2452" y="5704"/>
                    <a:pt x="2452" y="5657"/>
                  </a:cubicBezTo>
                  <a:cubicBezTo>
                    <a:pt x="2452" y="5567"/>
                    <a:pt x="2479" y="5467"/>
                    <a:pt x="2534" y="5359"/>
                  </a:cubicBezTo>
                  <a:cubicBezTo>
                    <a:pt x="2535" y="5357"/>
                    <a:pt x="2637" y="5231"/>
                    <a:pt x="2699" y="5142"/>
                  </a:cubicBezTo>
                  <a:cubicBezTo>
                    <a:pt x="2689" y="5136"/>
                    <a:pt x="2679" y="5130"/>
                    <a:pt x="2669" y="5124"/>
                  </a:cubicBezTo>
                  <a:cubicBezTo>
                    <a:pt x="2657" y="5140"/>
                    <a:pt x="2646" y="5155"/>
                    <a:pt x="2635" y="5169"/>
                  </a:cubicBezTo>
                  <a:cubicBezTo>
                    <a:pt x="2580" y="5240"/>
                    <a:pt x="2524" y="5313"/>
                    <a:pt x="2486" y="5392"/>
                  </a:cubicBezTo>
                  <a:close/>
                  <a:moveTo>
                    <a:pt x="3022" y="5551"/>
                  </a:moveTo>
                  <a:cubicBezTo>
                    <a:pt x="3022" y="5445"/>
                    <a:pt x="3018" y="5343"/>
                    <a:pt x="3015" y="5263"/>
                  </a:cubicBezTo>
                  <a:cubicBezTo>
                    <a:pt x="3008" y="5266"/>
                    <a:pt x="3000" y="5268"/>
                    <a:pt x="2993" y="5271"/>
                  </a:cubicBezTo>
                  <a:lnTo>
                    <a:pt x="2992" y="5271"/>
                  </a:lnTo>
                  <a:lnTo>
                    <a:pt x="2992" y="5271"/>
                  </a:lnTo>
                  <a:cubicBezTo>
                    <a:pt x="2984" y="5268"/>
                    <a:pt x="2977" y="5266"/>
                    <a:pt x="2969" y="5263"/>
                  </a:cubicBezTo>
                  <a:cubicBezTo>
                    <a:pt x="2966" y="5343"/>
                    <a:pt x="2963" y="5445"/>
                    <a:pt x="2963" y="5551"/>
                  </a:cubicBezTo>
                  <a:cubicBezTo>
                    <a:pt x="2963" y="5741"/>
                    <a:pt x="2973" y="5889"/>
                    <a:pt x="2992" y="5990"/>
                  </a:cubicBezTo>
                  <a:cubicBezTo>
                    <a:pt x="3012" y="5889"/>
                    <a:pt x="3022" y="5741"/>
                    <a:pt x="3022" y="5551"/>
                  </a:cubicBezTo>
                  <a:close/>
                  <a:moveTo>
                    <a:pt x="3863" y="4967"/>
                  </a:moveTo>
                  <a:cubicBezTo>
                    <a:pt x="3921" y="4935"/>
                    <a:pt x="3944" y="4888"/>
                    <a:pt x="3951" y="4866"/>
                  </a:cubicBezTo>
                  <a:cubicBezTo>
                    <a:pt x="3811" y="4890"/>
                    <a:pt x="3716" y="4851"/>
                    <a:pt x="3668" y="4822"/>
                  </a:cubicBezTo>
                  <a:cubicBezTo>
                    <a:pt x="3651" y="4842"/>
                    <a:pt x="3633" y="4862"/>
                    <a:pt x="3615" y="4881"/>
                  </a:cubicBezTo>
                  <a:cubicBezTo>
                    <a:pt x="3653" y="4894"/>
                    <a:pt x="3703" y="4908"/>
                    <a:pt x="3743" y="4908"/>
                  </a:cubicBezTo>
                  <a:lnTo>
                    <a:pt x="3745" y="4908"/>
                  </a:lnTo>
                  <a:lnTo>
                    <a:pt x="3745" y="4922"/>
                  </a:lnTo>
                  <a:lnTo>
                    <a:pt x="3743" y="4922"/>
                  </a:lnTo>
                  <a:cubicBezTo>
                    <a:pt x="3739" y="4922"/>
                    <a:pt x="3660" y="4928"/>
                    <a:pt x="3585" y="4912"/>
                  </a:cubicBezTo>
                  <a:cubicBezTo>
                    <a:pt x="3567" y="4930"/>
                    <a:pt x="3549" y="4947"/>
                    <a:pt x="3531" y="4964"/>
                  </a:cubicBezTo>
                  <a:cubicBezTo>
                    <a:pt x="3572" y="4972"/>
                    <a:pt x="3632" y="4984"/>
                    <a:pt x="3695" y="4999"/>
                  </a:cubicBezTo>
                  <a:cubicBezTo>
                    <a:pt x="3762" y="5003"/>
                    <a:pt x="3818" y="4992"/>
                    <a:pt x="3863" y="4967"/>
                  </a:cubicBezTo>
                  <a:close/>
                  <a:moveTo>
                    <a:pt x="2380" y="4893"/>
                  </a:moveTo>
                  <a:cubicBezTo>
                    <a:pt x="2367" y="4897"/>
                    <a:pt x="2351" y="4902"/>
                    <a:pt x="2335" y="4907"/>
                  </a:cubicBezTo>
                  <a:cubicBezTo>
                    <a:pt x="2351" y="4905"/>
                    <a:pt x="2369" y="4903"/>
                    <a:pt x="2388" y="4900"/>
                  </a:cubicBezTo>
                  <a:cubicBezTo>
                    <a:pt x="2385" y="4897"/>
                    <a:pt x="2383" y="4895"/>
                    <a:pt x="2380" y="4893"/>
                  </a:cubicBezTo>
                  <a:close/>
                  <a:moveTo>
                    <a:pt x="2724" y="5966"/>
                  </a:moveTo>
                  <a:lnTo>
                    <a:pt x="2724" y="5966"/>
                  </a:lnTo>
                  <a:lnTo>
                    <a:pt x="2724" y="5966"/>
                  </a:lnTo>
                  <a:cubicBezTo>
                    <a:pt x="2724" y="5966"/>
                    <a:pt x="2718" y="5965"/>
                    <a:pt x="2718" y="5965"/>
                  </a:cubicBezTo>
                  <a:lnTo>
                    <a:pt x="2712" y="5963"/>
                  </a:lnTo>
                  <a:cubicBezTo>
                    <a:pt x="2690" y="5957"/>
                    <a:pt x="2669" y="5948"/>
                    <a:pt x="2652" y="5934"/>
                  </a:cubicBezTo>
                  <a:cubicBezTo>
                    <a:pt x="2597" y="5891"/>
                    <a:pt x="2569" y="5814"/>
                    <a:pt x="2569" y="5703"/>
                  </a:cubicBezTo>
                  <a:lnTo>
                    <a:pt x="2570" y="5673"/>
                  </a:lnTo>
                  <a:cubicBezTo>
                    <a:pt x="2581" y="5411"/>
                    <a:pt x="2679" y="5238"/>
                    <a:pt x="2733" y="5161"/>
                  </a:cubicBezTo>
                  <a:cubicBezTo>
                    <a:pt x="2726" y="5157"/>
                    <a:pt x="2719" y="5153"/>
                    <a:pt x="2711" y="5149"/>
                  </a:cubicBezTo>
                  <a:cubicBezTo>
                    <a:pt x="2649" y="5239"/>
                    <a:pt x="2546" y="5365"/>
                    <a:pt x="2545" y="5366"/>
                  </a:cubicBezTo>
                  <a:cubicBezTo>
                    <a:pt x="2492" y="5472"/>
                    <a:pt x="2466" y="5569"/>
                    <a:pt x="2466" y="5657"/>
                  </a:cubicBezTo>
                  <a:cubicBezTo>
                    <a:pt x="2466" y="5702"/>
                    <a:pt x="2473" y="5745"/>
                    <a:pt x="2487" y="5786"/>
                  </a:cubicBezTo>
                  <a:cubicBezTo>
                    <a:pt x="2539" y="5930"/>
                    <a:pt x="2663" y="5987"/>
                    <a:pt x="2668" y="5989"/>
                  </a:cubicBezTo>
                  <a:lnTo>
                    <a:pt x="2670" y="5990"/>
                  </a:lnTo>
                  <a:lnTo>
                    <a:pt x="2664" y="6003"/>
                  </a:lnTo>
                  <a:lnTo>
                    <a:pt x="2662" y="6002"/>
                  </a:lnTo>
                  <a:cubicBezTo>
                    <a:pt x="2642" y="5993"/>
                    <a:pt x="2622" y="5987"/>
                    <a:pt x="2602" y="5981"/>
                  </a:cubicBezTo>
                  <a:cubicBezTo>
                    <a:pt x="2569" y="5972"/>
                    <a:pt x="2534" y="5962"/>
                    <a:pt x="2503" y="5939"/>
                  </a:cubicBezTo>
                  <a:cubicBezTo>
                    <a:pt x="2428" y="5884"/>
                    <a:pt x="2401" y="5791"/>
                    <a:pt x="2401" y="5693"/>
                  </a:cubicBezTo>
                  <a:cubicBezTo>
                    <a:pt x="2401" y="5583"/>
                    <a:pt x="2435" y="5466"/>
                    <a:pt x="2473" y="5386"/>
                  </a:cubicBezTo>
                  <a:cubicBezTo>
                    <a:pt x="2512" y="5305"/>
                    <a:pt x="2568" y="5232"/>
                    <a:pt x="2623" y="5161"/>
                  </a:cubicBezTo>
                  <a:cubicBezTo>
                    <a:pt x="2634" y="5146"/>
                    <a:pt x="2646" y="5132"/>
                    <a:pt x="2657" y="5117"/>
                  </a:cubicBezTo>
                  <a:cubicBezTo>
                    <a:pt x="2641" y="5106"/>
                    <a:pt x="2624" y="5096"/>
                    <a:pt x="2608" y="5085"/>
                  </a:cubicBezTo>
                  <a:cubicBezTo>
                    <a:pt x="2527" y="5146"/>
                    <a:pt x="2361" y="5286"/>
                    <a:pt x="2281" y="5456"/>
                  </a:cubicBezTo>
                  <a:cubicBezTo>
                    <a:pt x="2325" y="5486"/>
                    <a:pt x="2379" y="5497"/>
                    <a:pt x="2382" y="5497"/>
                  </a:cubicBezTo>
                  <a:lnTo>
                    <a:pt x="2392" y="5499"/>
                  </a:lnTo>
                  <a:lnTo>
                    <a:pt x="2386" y="5508"/>
                  </a:lnTo>
                  <a:cubicBezTo>
                    <a:pt x="2348" y="5573"/>
                    <a:pt x="2301" y="5610"/>
                    <a:pt x="2246" y="5620"/>
                  </a:cubicBezTo>
                  <a:cubicBezTo>
                    <a:pt x="2246" y="5620"/>
                    <a:pt x="2240" y="5621"/>
                    <a:pt x="2237" y="5621"/>
                  </a:cubicBezTo>
                  <a:cubicBezTo>
                    <a:pt x="2237" y="5621"/>
                    <a:pt x="2236" y="5639"/>
                    <a:pt x="2236" y="5639"/>
                  </a:cubicBezTo>
                  <a:cubicBezTo>
                    <a:pt x="2236" y="5653"/>
                    <a:pt x="2237" y="5666"/>
                    <a:pt x="2239" y="5680"/>
                  </a:cubicBezTo>
                  <a:cubicBezTo>
                    <a:pt x="2244" y="5719"/>
                    <a:pt x="2251" y="5758"/>
                    <a:pt x="2261" y="5794"/>
                  </a:cubicBezTo>
                  <a:cubicBezTo>
                    <a:pt x="2261" y="5794"/>
                    <a:pt x="2261" y="5794"/>
                    <a:pt x="2261" y="5794"/>
                  </a:cubicBezTo>
                  <a:cubicBezTo>
                    <a:pt x="2287" y="5797"/>
                    <a:pt x="2313" y="5800"/>
                    <a:pt x="2341" y="5807"/>
                  </a:cubicBezTo>
                  <a:cubicBezTo>
                    <a:pt x="2449" y="5834"/>
                    <a:pt x="2461" y="5917"/>
                    <a:pt x="2461" y="5951"/>
                  </a:cubicBezTo>
                  <a:cubicBezTo>
                    <a:pt x="2461" y="5959"/>
                    <a:pt x="2461" y="5964"/>
                    <a:pt x="2460" y="5965"/>
                  </a:cubicBezTo>
                  <a:lnTo>
                    <a:pt x="2459" y="5976"/>
                  </a:lnTo>
                  <a:lnTo>
                    <a:pt x="2450" y="5970"/>
                  </a:lnTo>
                  <a:cubicBezTo>
                    <a:pt x="2405" y="5940"/>
                    <a:pt x="2357" y="5952"/>
                    <a:pt x="2332" y="5962"/>
                  </a:cubicBezTo>
                  <a:cubicBezTo>
                    <a:pt x="2371" y="6023"/>
                    <a:pt x="2419" y="6065"/>
                    <a:pt x="2472" y="6083"/>
                  </a:cubicBezTo>
                  <a:cubicBezTo>
                    <a:pt x="2551" y="6111"/>
                    <a:pt x="2640" y="6088"/>
                    <a:pt x="2736" y="6017"/>
                  </a:cubicBezTo>
                  <a:lnTo>
                    <a:pt x="2745" y="6010"/>
                  </a:lnTo>
                  <a:cubicBezTo>
                    <a:pt x="2762" y="5997"/>
                    <a:pt x="2779" y="5982"/>
                    <a:pt x="2795" y="5967"/>
                  </a:cubicBezTo>
                  <a:cubicBezTo>
                    <a:pt x="2777" y="5970"/>
                    <a:pt x="2752" y="5971"/>
                    <a:pt x="2724" y="5966"/>
                  </a:cubicBezTo>
                  <a:close/>
                  <a:moveTo>
                    <a:pt x="3676" y="5078"/>
                  </a:moveTo>
                  <a:cubicBezTo>
                    <a:pt x="3810" y="5137"/>
                    <a:pt x="3905" y="5227"/>
                    <a:pt x="3960" y="5347"/>
                  </a:cubicBezTo>
                  <a:cubicBezTo>
                    <a:pt x="3987" y="5407"/>
                    <a:pt x="4001" y="5467"/>
                    <a:pt x="4001" y="5525"/>
                  </a:cubicBezTo>
                  <a:cubicBezTo>
                    <a:pt x="4001" y="5684"/>
                    <a:pt x="3902" y="5797"/>
                    <a:pt x="3833" y="5857"/>
                  </a:cubicBezTo>
                  <a:cubicBezTo>
                    <a:pt x="3917" y="5808"/>
                    <a:pt x="3979" y="5728"/>
                    <a:pt x="4008" y="5629"/>
                  </a:cubicBezTo>
                  <a:cubicBezTo>
                    <a:pt x="4019" y="5591"/>
                    <a:pt x="4025" y="5552"/>
                    <a:pt x="4025" y="5512"/>
                  </a:cubicBezTo>
                  <a:cubicBezTo>
                    <a:pt x="4025" y="5416"/>
                    <a:pt x="3993" y="5324"/>
                    <a:pt x="3933" y="5243"/>
                  </a:cubicBezTo>
                  <a:cubicBezTo>
                    <a:pt x="3808" y="5077"/>
                    <a:pt x="3597" y="5023"/>
                    <a:pt x="3481" y="5006"/>
                  </a:cubicBezTo>
                  <a:cubicBezTo>
                    <a:pt x="3476" y="5010"/>
                    <a:pt x="3471" y="5015"/>
                    <a:pt x="3465" y="5019"/>
                  </a:cubicBezTo>
                  <a:cubicBezTo>
                    <a:pt x="3523" y="5027"/>
                    <a:pt x="3599" y="5044"/>
                    <a:pt x="3676" y="5078"/>
                  </a:cubicBezTo>
                  <a:close/>
                  <a:moveTo>
                    <a:pt x="2052" y="5243"/>
                  </a:moveTo>
                  <a:cubicBezTo>
                    <a:pt x="1991" y="5324"/>
                    <a:pt x="1959" y="5417"/>
                    <a:pt x="1959" y="5512"/>
                  </a:cubicBezTo>
                  <a:cubicBezTo>
                    <a:pt x="1959" y="5552"/>
                    <a:pt x="1965" y="5591"/>
                    <a:pt x="1976" y="5629"/>
                  </a:cubicBezTo>
                  <a:cubicBezTo>
                    <a:pt x="2005" y="5728"/>
                    <a:pt x="2067" y="5808"/>
                    <a:pt x="2152" y="5857"/>
                  </a:cubicBezTo>
                  <a:cubicBezTo>
                    <a:pt x="2082" y="5797"/>
                    <a:pt x="1983" y="5684"/>
                    <a:pt x="1983" y="5525"/>
                  </a:cubicBezTo>
                  <a:cubicBezTo>
                    <a:pt x="1983" y="5467"/>
                    <a:pt x="1997" y="5407"/>
                    <a:pt x="2025" y="5347"/>
                  </a:cubicBezTo>
                  <a:cubicBezTo>
                    <a:pt x="2079" y="5227"/>
                    <a:pt x="2175" y="5137"/>
                    <a:pt x="2308" y="5078"/>
                  </a:cubicBezTo>
                  <a:cubicBezTo>
                    <a:pt x="2385" y="5044"/>
                    <a:pt x="2462" y="5027"/>
                    <a:pt x="2519" y="5019"/>
                  </a:cubicBezTo>
                  <a:cubicBezTo>
                    <a:pt x="2514" y="5015"/>
                    <a:pt x="2509" y="5010"/>
                    <a:pt x="2503" y="5006"/>
                  </a:cubicBezTo>
                  <a:cubicBezTo>
                    <a:pt x="2388" y="5023"/>
                    <a:pt x="2177" y="5077"/>
                    <a:pt x="2052" y="5243"/>
                  </a:cubicBezTo>
                  <a:close/>
                  <a:moveTo>
                    <a:pt x="4240" y="5041"/>
                  </a:moveTo>
                  <a:cubicBezTo>
                    <a:pt x="4236" y="5091"/>
                    <a:pt x="4210" y="5154"/>
                    <a:pt x="4162" y="5176"/>
                  </a:cubicBezTo>
                  <a:cubicBezTo>
                    <a:pt x="4137" y="5187"/>
                    <a:pt x="4096" y="5191"/>
                    <a:pt x="4043" y="5144"/>
                  </a:cubicBezTo>
                  <a:cubicBezTo>
                    <a:pt x="3982" y="5092"/>
                    <a:pt x="3819" y="5044"/>
                    <a:pt x="3692" y="5013"/>
                  </a:cubicBezTo>
                  <a:lnTo>
                    <a:pt x="3657" y="5005"/>
                  </a:lnTo>
                  <a:cubicBezTo>
                    <a:pt x="3617" y="4996"/>
                    <a:pt x="3576" y="4987"/>
                    <a:pt x="3534" y="4979"/>
                  </a:cubicBezTo>
                  <a:lnTo>
                    <a:pt x="3517" y="4976"/>
                  </a:lnTo>
                  <a:cubicBezTo>
                    <a:pt x="3510" y="4982"/>
                    <a:pt x="3503" y="4988"/>
                    <a:pt x="3496" y="4994"/>
                  </a:cubicBezTo>
                  <a:cubicBezTo>
                    <a:pt x="3619" y="5014"/>
                    <a:pt x="3821" y="5071"/>
                    <a:pt x="3944" y="5235"/>
                  </a:cubicBezTo>
                  <a:cubicBezTo>
                    <a:pt x="4007" y="5318"/>
                    <a:pt x="4039" y="5415"/>
                    <a:pt x="4039" y="5512"/>
                  </a:cubicBezTo>
                  <a:cubicBezTo>
                    <a:pt x="4039" y="5553"/>
                    <a:pt x="4034" y="5593"/>
                    <a:pt x="4022" y="5633"/>
                  </a:cubicBezTo>
                  <a:cubicBezTo>
                    <a:pt x="3985" y="5758"/>
                    <a:pt x="3896" y="5855"/>
                    <a:pt x="3778" y="5899"/>
                  </a:cubicBezTo>
                  <a:lnTo>
                    <a:pt x="3776" y="5899"/>
                  </a:lnTo>
                  <a:lnTo>
                    <a:pt x="3770" y="5887"/>
                  </a:lnTo>
                  <a:lnTo>
                    <a:pt x="3772" y="5886"/>
                  </a:lnTo>
                  <a:cubicBezTo>
                    <a:pt x="3774" y="5884"/>
                    <a:pt x="3987" y="5751"/>
                    <a:pt x="3987" y="5525"/>
                  </a:cubicBezTo>
                  <a:cubicBezTo>
                    <a:pt x="3987" y="5473"/>
                    <a:pt x="3975" y="5415"/>
                    <a:pt x="3947" y="5353"/>
                  </a:cubicBezTo>
                  <a:cubicBezTo>
                    <a:pt x="3838" y="5114"/>
                    <a:pt x="3584" y="5049"/>
                    <a:pt x="3450" y="5031"/>
                  </a:cubicBezTo>
                  <a:cubicBezTo>
                    <a:pt x="3438" y="5040"/>
                    <a:pt x="3427" y="5049"/>
                    <a:pt x="3415" y="5057"/>
                  </a:cubicBezTo>
                  <a:cubicBezTo>
                    <a:pt x="3724" y="5105"/>
                    <a:pt x="3766" y="5254"/>
                    <a:pt x="3770" y="5365"/>
                  </a:cubicBezTo>
                  <a:lnTo>
                    <a:pt x="3770" y="5369"/>
                  </a:lnTo>
                  <a:cubicBezTo>
                    <a:pt x="3770" y="5405"/>
                    <a:pt x="3753" y="5436"/>
                    <a:pt x="3720" y="5462"/>
                  </a:cubicBezTo>
                  <a:lnTo>
                    <a:pt x="3716" y="5465"/>
                  </a:lnTo>
                  <a:lnTo>
                    <a:pt x="3712" y="5468"/>
                  </a:lnTo>
                  <a:cubicBezTo>
                    <a:pt x="3676" y="5492"/>
                    <a:pt x="3634" y="5504"/>
                    <a:pt x="3616" y="5509"/>
                  </a:cubicBezTo>
                  <a:cubicBezTo>
                    <a:pt x="3651" y="5565"/>
                    <a:pt x="3693" y="5598"/>
                    <a:pt x="3741" y="5606"/>
                  </a:cubicBezTo>
                  <a:lnTo>
                    <a:pt x="3747" y="5607"/>
                  </a:lnTo>
                  <a:lnTo>
                    <a:pt x="3749" y="5607"/>
                  </a:lnTo>
                  <a:lnTo>
                    <a:pt x="3751" y="5607"/>
                  </a:lnTo>
                  <a:cubicBezTo>
                    <a:pt x="3751" y="5607"/>
                    <a:pt x="3754" y="5608"/>
                    <a:pt x="3754" y="5608"/>
                  </a:cubicBezTo>
                  <a:lnTo>
                    <a:pt x="3757" y="5608"/>
                  </a:lnTo>
                  <a:lnTo>
                    <a:pt x="3759" y="5608"/>
                  </a:lnTo>
                  <a:cubicBezTo>
                    <a:pt x="3831" y="5611"/>
                    <a:pt x="3891" y="5562"/>
                    <a:pt x="3892" y="5562"/>
                  </a:cubicBezTo>
                  <a:lnTo>
                    <a:pt x="3903" y="5552"/>
                  </a:lnTo>
                  <a:lnTo>
                    <a:pt x="3903" y="5567"/>
                  </a:lnTo>
                  <a:lnTo>
                    <a:pt x="3904" y="5586"/>
                  </a:lnTo>
                  <a:cubicBezTo>
                    <a:pt x="3904" y="5787"/>
                    <a:pt x="3817" y="5798"/>
                    <a:pt x="3734" y="5807"/>
                  </a:cubicBezTo>
                  <a:lnTo>
                    <a:pt x="3723" y="5809"/>
                  </a:lnTo>
                  <a:cubicBezTo>
                    <a:pt x="3700" y="5811"/>
                    <a:pt x="3674" y="5814"/>
                    <a:pt x="3647" y="5821"/>
                  </a:cubicBezTo>
                  <a:cubicBezTo>
                    <a:pt x="3548" y="5845"/>
                    <a:pt x="3537" y="5919"/>
                    <a:pt x="3537" y="5949"/>
                  </a:cubicBezTo>
                  <a:cubicBezTo>
                    <a:pt x="3537" y="5949"/>
                    <a:pt x="3537" y="5951"/>
                    <a:pt x="3537" y="5953"/>
                  </a:cubicBezTo>
                  <a:cubicBezTo>
                    <a:pt x="3586" y="5926"/>
                    <a:pt x="3636" y="5940"/>
                    <a:pt x="3662" y="5951"/>
                  </a:cubicBezTo>
                  <a:cubicBezTo>
                    <a:pt x="3662" y="5950"/>
                    <a:pt x="3667" y="5952"/>
                    <a:pt x="3667" y="5953"/>
                  </a:cubicBezTo>
                  <a:lnTo>
                    <a:pt x="3671" y="5955"/>
                  </a:lnTo>
                  <a:cubicBezTo>
                    <a:pt x="3678" y="5958"/>
                    <a:pt x="3682" y="5960"/>
                    <a:pt x="3682" y="5960"/>
                  </a:cubicBezTo>
                  <a:cubicBezTo>
                    <a:pt x="3683" y="5961"/>
                    <a:pt x="3783" y="6016"/>
                    <a:pt x="3924" y="5986"/>
                  </a:cubicBezTo>
                  <a:cubicBezTo>
                    <a:pt x="4062" y="5956"/>
                    <a:pt x="4068" y="5726"/>
                    <a:pt x="4068" y="5723"/>
                  </a:cubicBezTo>
                  <a:lnTo>
                    <a:pt x="4068" y="5715"/>
                  </a:lnTo>
                  <a:lnTo>
                    <a:pt x="4076" y="5716"/>
                  </a:lnTo>
                  <a:cubicBezTo>
                    <a:pt x="4122" y="5722"/>
                    <a:pt x="4150" y="5757"/>
                    <a:pt x="4153" y="5811"/>
                  </a:cubicBezTo>
                  <a:cubicBezTo>
                    <a:pt x="4154" y="5845"/>
                    <a:pt x="4178" y="5893"/>
                    <a:pt x="4195" y="5922"/>
                  </a:cubicBezTo>
                  <a:cubicBezTo>
                    <a:pt x="4195" y="5890"/>
                    <a:pt x="4209" y="5866"/>
                    <a:pt x="4231" y="5830"/>
                  </a:cubicBezTo>
                  <a:cubicBezTo>
                    <a:pt x="4249" y="5799"/>
                    <a:pt x="4272" y="5760"/>
                    <a:pt x="4298" y="5698"/>
                  </a:cubicBezTo>
                  <a:cubicBezTo>
                    <a:pt x="4309" y="5671"/>
                    <a:pt x="4314" y="5644"/>
                    <a:pt x="4314" y="5618"/>
                  </a:cubicBezTo>
                  <a:cubicBezTo>
                    <a:pt x="4314" y="5511"/>
                    <a:pt x="4225" y="5445"/>
                    <a:pt x="4225" y="5444"/>
                  </a:cubicBezTo>
                  <a:lnTo>
                    <a:pt x="4216" y="5438"/>
                  </a:lnTo>
                  <a:lnTo>
                    <a:pt x="4225" y="5433"/>
                  </a:lnTo>
                  <a:cubicBezTo>
                    <a:pt x="4304" y="5385"/>
                    <a:pt x="4347" y="5329"/>
                    <a:pt x="4352" y="5265"/>
                  </a:cubicBezTo>
                  <a:lnTo>
                    <a:pt x="4353" y="5252"/>
                  </a:lnTo>
                  <a:cubicBezTo>
                    <a:pt x="4353" y="5156"/>
                    <a:pt x="4270" y="5069"/>
                    <a:pt x="4240" y="5041"/>
                  </a:cubicBezTo>
                  <a:close/>
                  <a:moveTo>
                    <a:pt x="3604" y="4893"/>
                  </a:moveTo>
                  <a:cubicBezTo>
                    <a:pt x="3602" y="4895"/>
                    <a:pt x="3599" y="4897"/>
                    <a:pt x="3597" y="4900"/>
                  </a:cubicBezTo>
                  <a:cubicBezTo>
                    <a:pt x="3615" y="4903"/>
                    <a:pt x="3633" y="4905"/>
                    <a:pt x="3649" y="4907"/>
                  </a:cubicBezTo>
                  <a:cubicBezTo>
                    <a:pt x="3633" y="4902"/>
                    <a:pt x="3618" y="4897"/>
                    <a:pt x="3604" y="4893"/>
                  </a:cubicBezTo>
                  <a:close/>
                  <a:moveTo>
                    <a:pt x="2447" y="5952"/>
                  </a:moveTo>
                  <a:cubicBezTo>
                    <a:pt x="2447" y="5951"/>
                    <a:pt x="2447" y="5949"/>
                    <a:pt x="2447" y="5949"/>
                  </a:cubicBezTo>
                  <a:cubicBezTo>
                    <a:pt x="2447" y="5919"/>
                    <a:pt x="2436" y="5845"/>
                    <a:pt x="2337" y="5821"/>
                  </a:cubicBezTo>
                  <a:cubicBezTo>
                    <a:pt x="2311" y="5814"/>
                    <a:pt x="2285" y="5811"/>
                    <a:pt x="2261" y="5809"/>
                  </a:cubicBezTo>
                  <a:lnTo>
                    <a:pt x="2256" y="5808"/>
                  </a:lnTo>
                  <a:lnTo>
                    <a:pt x="2251" y="5807"/>
                  </a:lnTo>
                  <a:cubicBezTo>
                    <a:pt x="2167" y="5798"/>
                    <a:pt x="2081" y="5787"/>
                    <a:pt x="2081" y="5586"/>
                  </a:cubicBezTo>
                  <a:lnTo>
                    <a:pt x="2081" y="5567"/>
                  </a:lnTo>
                  <a:lnTo>
                    <a:pt x="2081" y="5552"/>
                  </a:lnTo>
                  <a:lnTo>
                    <a:pt x="2093" y="5562"/>
                  </a:lnTo>
                  <a:cubicBezTo>
                    <a:pt x="2093" y="5562"/>
                    <a:pt x="2153" y="5611"/>
                    <a:pt x="2225" y="5608"/>
                  </a:cubicBezTo>
                  <a:lnTo>
                    <a:pt x="2227" y="5608"/>
                  </a:lnTo>
                  <a:cubicBezTo>
                    <a:pt x="2227" y="5608"/>
                    <a:pt x="2230" y="5608"/>
                    <a:pt x="2230" y="5608"/>
                  </a:cubicBezTo>
                  <a:lnTo>
                    <a:pt x="2233" y="5607"/>
                  </a:lnTo>
                  <a:lnTo>
                    <a:pt x="2235" y="5607"/>
                  </a:lnTo>
                  <a:lnTo>
                    <a:pt x="2238" y="5607"/>
                  </a:lnTo>
                  <a:lnTo>
                    <a:pt x="2244" y="5606"/>
                  </a:lnTo>
                  <a:cubicBezTo>
                    <a:pt x="2292" y="5597"/>
                    <a:pt x="2334" y="5565"/>
                    <a:pt x="2369" y="5509"/>
                  </a:cubicBezTo>
                  <a:cubicBezTo>
                    <a:pt x="2350" y="5504"/>
                    <a:pt x="2308" y="5492"/>
                    <a:pt x="2273" y="5468"/>
                  </a:cubicBezTo>
                  <a:lnTo>
                    <a:pt x="2268" y="5465"/>
                  </a:lnTo>
                  <a:lnTo>
                    <a:pt x="2265" y="5462"/>
                  </a:lnTo>
                  <a:cubicBezTo>
                    <a:pt x="2231" y="5436"/>
                    <a:pt x="2215" y="5405"/>
                    <a:pt x="2215" y="5369"/>
                  </a:cubicBezTo>
                  <a:lnTo>
                    <a:pt x="2215" y="5365"/>
                  </a:lnTo>
                  <a:cubicBezTo>
                    <a:pt x="2218" y="5254"/>
                    <a:pt x="2261" y="5105"/>
                    <a:pt x="2570" y="5057"/>
                  </a:cubicBezTo>
                  <a:cubicBezTo>
                    <a:pt x="2558" y="5049"/>
                    <a:pt x="2546" y="5040"/>
                    <a:pt x="2535" y="5031"/>
                  </a:cubicBezTo>
                  <a:cubicBezTo>
                    <a:pt x="2401" y="5049"/>
                    <a:pt x="2146" y="5114"/>
                    <a:pt x="2038" y="5353"/>
                  </a:cubicBezTo>
                  <a:cubicBezTo>
                    <a:pt x="2009" y="5415"/>
                    <a:pt x="1998" y="5473"/>
                    <a:pt x="1998" y="5525"/>
                  </a:cubicBezTo>
                  <a:cubicBezTo>
                    <a:pt x="1998" y="5751"/>
                    <a:pt x="2210" y="5884"/>
                    <a:pt x="2213" y="5886"/>
                  </a:cubicBezTo>
                  <a:lnTo>
                    <a:pt x="2214" y="5887"/>
                  </a:lnTo>
                  <a:lnTo>
                    <a:pt x="2208" y="5899"/>
                  </a:lnTo>
                  <a:lnTo>
                    <a:pt x="2207" y="5899"/>
                  </a:lnTo>
                  <a:cubicBezTo>
                    <a:pt x="2088" y="5855"/>
                    <a:pt x="1999" y="5758"/>
                    <a:pt x="1963" y="5633"/>
                  </a:cubicBezTo>
                  <a:cubicBezTo>
                    <a:pt x="1951" y="5593"/>
                    <a:pt x="1945" y="5553"/>
                    <a:pt x="1945" y="5512"/>
                  </a:cubicBezTo>
                  <a:cubicBezTo>
                    <a:pt x="1945" y="5415"/>
                    <a:pt x="1978" y="5318"/>
                    <a:pt x="2041" y="5235"/>
                  </a:cubicBezTo>
                  <a:cubicBezTo>
                    <a:pt x="2163" y="5071"/>
                    <a:pt x="2365" y="5014"/>
                    <a:pt x="2489" y="4994"/>
                  </a:cubicBezTo>
                  <a:cubicBezTo>
                    <a:pt x="2482" y="4988"/>
                    <a:pt x="2474" y="4982"/>
                    <a:pt x="2467" y="4976"/>
                  </a:cubicBezTo>
                  <a:lnTo>
                    <a:pt x="2451" y="4979"/>
                  </a:lnTo>
                  <a:cubicBezTo>
                    <a:pt x="2409" y="4987"/>
                    <a:pt x="2367" y="4996"/>
                    <a:pt x="2327" y="5005"/>
                  </a:cubicBezTo>
                  <a:lnTo>
                    <a:pt x="2293" y="5013"/>
                  </a:lnTo>
                  <a:cubicBezTo>
                    <a:pt x="2166" y="5044"/>
                    <a:pt x="2002" y="5092"/>
                    <a:pt x="1942" y="5144"/>
                  </a:cubicBezTo>
                  <a:cubicBezTo>
                    <a:pt x="1888" y="5191"/>
                    <a:pt x="1847" y="5187"/>
                    <a:pt x="1822" y="5176"/>
                  </a:cubicBezTo>
                  <a:cubicBezTo>
                    <a:pt x="1774" y="5154"/>
                    <a:pt x="1749" y="5091"/>
                    <a:pt x="1745" y="5041"/>
                  </a:cubicBezTo>
                  <a:cubicBezTo>
                    <a:pt x="1715" y="5069"/>
                    <a:pt x="1632" y="5156"/>
                    <a:pt x="1632" y="5252"/>
                  </a:cubicBezTo>
                  <a:lnTo>
                    <a:pt x="1632" y="5265"/>
                  </a:lnTo>
                  <a:cubicBezTo>
                    <a:pt x="1637" y="5329"/>
                    <a:pt x="1680" y="5385"/>
                    <a:pt x="1759" y="5433"/>
                  </a:cubicBezTo>
                  <a:lnTo>
                    <a:pt x="1769" y="5438"/>
                  </a:lnTo>
                  <a:lnTo>
                    <a:pt x="1760" y="5444"/>
                  </a:lnTo>
                  <a:cubicBezTo>
                    <a:pt x="1759" y="5445"/>
                    <a:pt x="1670" y="5511"/>
                    <a:pt x="1670" y="5618"/>
                  </a:cubicBezTo>
                  <a:cubicBezTo>
                    <a:pt x="1670" y="5644"/>
                    <a:pt x="1676" y="5671"/>
                    <a:pt x="1687" y="5698"/>
                  </a:cubicBezTo>
                  <a:cubicBezTo>
                    <a:pt x="1712" y="5760"/>
                    <a:pt x="1736" y="5799"/>
                    <a:pt x="1754" y="5830"/>
                  </a:cubicBezTo>
                  <a:cubicBezTo>
                    <a:pt x="1775" y="5866"/>
                    <a:pt x="1790" y="5890"/>
                    <a:pt x="1790" y="5922"/>
                  </a:cubicBezTo>
                  <a:cubicBezTo>
                    <a:pt x="1807" y="5892"/>
                    <a:pt x="1830" y="5845"/>
                    <a:pt x="1832" y="5811"/>
                  </a:cubicBezTo>
                  <a:cubicBezTo>
                    <a:pt x="1834" y="5757"/>
                    <a:pt x="1862" y="5723"/>
                    <a:pt x="1909" y="5716"/>
                  </a:cubicBezTo>
                  <a:lnTo>
                    <a:pt x="1916" y="5715"/>
                  </a:lnTo>
                  <a:lnTo>
                    <a:pt x="1917" y="5723"/>
                  </a:lnTo>
                  <a:cubicBezTo>
                    <a:pt x="1917" y="5725"/>
                    <a:pt x="1923" y="5956"/>
                    <a:pt x="2061" y="5986"/>
                  </a:cubicBezTo>
                  <a:cubicBezTo>
                    <a:pt x="2199" y="6016"/>
                    <a:pt x="2298" y="5963"/>
                    <a:pt x="2302" y="5960"/>
                  </a:cubicBezTo>
                  <a:lnTo>
                    <a:pt x="2313" y="5955"/>
                  </a:lnTo>
                  <a:lnTo>
                    <a:pt x="2318" y="5953"/>
                  </a:lnTo>
                  <a:cubicBezTo>
                    <a:pt x="2318" y="5953"/>
                    <a:pt x="2322" y="5951"/>
                    <a:pt x="2322" y="5951"/>
                  </a:cubicBezTo>
                  <a:cubicBezTo>
                    <a:pt x="2348" y="5940"/>
                    <a:pt x="2398" y="5926"/>
                    <a:pt x="2447" y="5952"/>
                  </a:cubicBezTo>
                  <a:close/>
                  <a:moveTo>
                    <a:pt x="3452" y="5360"/>
                  </a:moveTo>
                  <a:cubicBezTo>
                    <a:pt x="3506" y="5467"/>
                    <a:pt x="3533" y="5567"/>
                    <a:pt x="3533" y="5657"/>
                  </a:cubicBezTo>
                  <a:cubicBezTo>
                    <a:pt x="3533" y="5704"/>
                    <a:pt x="3525" y="5749"/>
                    <a:pt x="3510" y="5791"/>
                  </a:cubicBezTo>
                  <a:cubicBezTo>
                    <a:pt x="3479" y="5878"/>
                    <a:pt x="3423" y="5934"/>
                    <a:pt x="3378" y="5968"/>
                  </a:cubicBezTo>
                  <a:cubicBezTo>
                    <a:pt x="3378" y="5968"/>
                    <a:pt x="3379" y="5968"/>
                    <a:pt x="3379" y="5968"/>
                  </a:cubicBezTo>
                  <a:cubicBezTo>
                    <a:pt x="3412" y="5958"/>
                    <a:pt x="3444" y="5949"/>
                    <a:pt x="3473" y="5928"/>
                  </a:cubicBezTo>
                  <a:cubicBezTo>
                    <a:pt x="3536" y="5881"/>
                    <a:pt x="3570" y="5800"/>
                    <a:pt x="3570" y="5693"/>
                  </a:cubicBezTo>
                  <a:cubicBezTo>
                    <a:pt x="3570" y="5580"/>
                    <a:pt x="3533" y="5464"/>
                    <a:pt x="3499" y="5392"/>
                  </a:cubicBezTo>
                  <a:cubicBezTo>
                    <a:pt x="3461" y="5313"/>
                    <a:pt x="3404" y="5240"/>
                    <a:pt x="3350" y="5169"/>
                  </a:cubicBezTo>
                  <a:cubicBezTo>
                    <a:pt x="3339" y="5155"/>
                    <a:pt x="3327" y="5140"/>
                    <a:pt x="3315" y="5124"/>
                  </a:cubicBezTo>
                  <a:cubicBezTo>
                    <a:pt x="3305" y="5130"/>
                    <a:pt x="3296" y="5136"/>
                    <a:pt x="3286" y="5142"/>
                  </a:cubicBezTo>
                  <a:cubicBezTo>
                    <a:pt x="3336" y="5214"/>
                    <a:pt x="3413" y="5312"/>
                    <a:pt x="3449" y="5356"/>
                  </a:cubicBezTo>
                  <a:cubicBezTo>
                    <a:pt x="3449" y="5356"/>
                    <a:pt x="3452" y="5360"/>
                    <a:pt x="3452" y="5360"/>
                  </a:cubicBezTo>
                  <a:close/>
                  <a:moveTo>
                    <a:pt x="2122" y="4967"/>
                  </a:moveTo>
                  <a:cubicBezTo>
                    <a:pt x="2167" y="4992"/>
                    <a:pt x="2223" y="5003"/>
                    <a:pt x="2289" y="4999"/>
                  </a:cubicBezTo>
                  <a:cubicBezTo>
                    <a:pt x="2353" y="4984"/>
                    <a:pt x="2412" y="4972"/>
                    <a:pt x="2454" y="4964"/>
                  </a:cubicBezTo>
                  <a:cubicBezTo>
                    <a:pt x="2436" y="4947"/>
                    <a:pt x="2417" y="4930"/>
                    <a:pt x="2400" y="4912"/>
                  </a:cubicBezTo>
                  <a:cubicBezTo>
                    <a:pt x="2324" y="4928"/>
                    <a:pt x="2245" y="4922"/>
                    <a:pt x="2241" y="4922"/>
                  </a:cubicBezTo>
                  <a:lnTo>
                    <a:pt x="2239" y="4922"/>
                  </a:lnTo>
                  <a:lnTo>
                    <a:pt x="2240" y="4908"/>
                  </a:lnTo>
                  <a:lnTo>
                    <a:pt x="2242" y="4908"/>
                  </a:lnTo>
                  <a:cubicBezTo>
                    <a:pt x="2282" y="4908"/>
                    <a:pt x="2332" y="4894"/>
                    <a:pt x="2370" y="4881"/>
                  </a:cubicBezTo>
                  <a:cubicBezTo>
                    <a:pt x="2352" y="4862"/>
                    <a:pt x="2334" y="4843"/>
                    <a:pt x="2317" y="4822"/>
                  </a:cubicBezTo>
                  <a:cubicBezTo>
                    <a:pt x="2268" y="4851"/>
                    <a:pt x="2173" y="4890"/>
                    <a:pt x="2033" y="4866"/>
                  </a:cubicBezTo>
                  <a:cubicBezTo>
                    <a:pt x="2041" y="4888"/>
                    <a:pt x="2063" y="4935"/>
                    <a:pt x="2122" y="4967"/>
                  </a:cubicBezTo>
                  <a:close/>
                  <a:moveTo>
                    <a:pt x="3160" y="5959"/>
                  </a:moveTo>
                  <a:lnTo>
                    <a:pt x="3167" y="5948"/>
                  </a:lnTo>
                  <a:lnTo>
                    <a:pt x="3168" y="5948"/>
                  </a:lnTo>
                  <a:cubicBezTo>
                    <a:pt x="3168" y="5948"/>
                    <a:pt x="3213" y="5961"/>
                    <a:pt x="3262" y="5951"/>
                  </a:cubicBezTo>
                  <a:cubicBezTo>
                    <a:pt x="3290" y="5875"/>
                    <a:pt x="3304" y="5790"/>
                    <a:pt x="3304" y="5700"/>
                  </a:cubicBezTo>
                  <a:cubicBezTo>
                    <a:pt x="3304" y="5663"/>
                    <a:pt x="3302" y="5626"/>
                    <a:pt x="3297" y="5588"/>
                  </a:cubicBezTo>
                  <a:cubicBezTo>
                    <a:pt x="3277" y="5414"/>
                    <a:pt x="3217" y="5260"/>
                    <a:pt x="3187" y="5193"/>
                  </a:cubicBezTo>
                  <a:cubicBezTo>
                    <a:pt x="3136" y="5218"/>
                    <a:pt x="3084" y="5240"/>
                    <a:pt x="3029" y="5259"/>
                  </a:cubicBezTo>
                  <a:cubicBezTo>
                    <a:pt x="3033" y="5341"/>
                    <a:pt x="3036" y="5445"/>
                    <a:pt x="3036" y="5552"/>
                  </a:cubicBezTo>
                  <a:cubicBezTo>
                    <a:pt x="3036" y="5725"/>
                    <a:pt x="3028" y="5908"/>
                    <a:pt x="3000" y="6026"/>
                  </a:cubicBezTo>
                  <a:lnTo>
                    <a:pt x="2999" y="6027"/>
                  </a:lnTo>
                  <a:lnTo>
                    <a:pt x="2985" y="6027"/>
                  </a:lnTo>
                  <a:lnTo>
                    <a:pt x="2985" y="6026"/>
                  </a:lnTo>
                  <a:cubicBezTo>
                    <a:pt x="2957" y="5908"/>
                    <a:pt x="2949" y="5725"/>
                    <a:pt x="2949" y="5552"/>
                  </a:cubicBezTo>
                  <a:cubicBezTo>
                    <a:pt x="2949" y="5445"/>
                    <a:pt x="2952" y="5341"/>
                    <a:pt x="2955" y="5259"/>
                  </a:cubicBezTo>
                  <a:cubicBezTo>
                    <a:pt x="2901" y="5240"/>
                    <a:pt x="2848" y="5218"/>
                    <a:pt x="2797" y="5193"/>
                  </a:cubicBezTo>
                  <a:cubicBezTo>
                    <a:pt x="2768" y="5260"/>
                    <a:pt x="2707" y="5414"/>
                    <a:pt x="2687" y="5588"/>
                  </a:cubicBezTo>
                  <a:cubicBezTo>
                    <a:pt x="2683" y="5626"/>
                    <a:pt x="2681" y="5663"/>
                    <a:pt x="2681" y="5700"/>
                  </a:cubicBezTo>
                  <a:cubicBezTo>
                    <a:pt x="2681" y="5790"/>
                    <a:pt x="2694" y="5875"/>
                    <a:pt x="2722" y="5951"/>
                  </a:cubicBezTo>
                  <a:cubicBezTo>
                    <a:pt x="2771" y="5961"/>
                    <a:pt x="2816" y="5948"/>
                    <a:pt x="2817" y="5948"/>
                  </a:cubicBezTo>
                  <a:lnTo>
                    <a:pt x="2818" y="5948"/>
                  </a:lnTo>
                  <a:lnTo>
                    <a:pt x="2825" y="5959"/>
                  </a:lnTo>
                  <a:lnTo>
                    <a:pt x="2824" y="5960"/>
                  </a:lnTo>
                  <a:cubicBezTo>
                    <a:pt x="2800" y="5983"/>
                    <a:pt x="2777" y="6004"/>
                    <a:pt x="2753" y="6022"/>
                  </a:cubicBezTo>
                  <a:cubicBezTo>
                    <a:pt x="2805" y="6122"/>
                    <a:pt x="2885" y="6204"/>
                    <a:pt x="2991" y="6265"/>
                  </a:cubicBezTo>
                  <a:lnTo>
                    <a:pt x="2994" y="6265"/>
                  </a:lnTo>
                  <a:cubicBezTo>
                    <a:pt x="3099" y="6204"/>
                    <a:pt x="3179" y="6122"/>
                    <a:pt x="3231" y="6022"/>
                  </a:cubicBezTo>
                  <a:cubicBezTo>
                    <a:pt x="3208" y="6004"/>
                    <a:pt x="3184" y="5983"/>
                    <a:pt x="3161" y="5960"/>
                  </a:cubicBezTo>
                  <a:lnTo>
                    <a:pt x="3160" y="5959"/>
                  </a:lnTo>
                  <a:close/>
                  <a:moveTo>
                    <a:pt x="4233" y="4380"/>
                  </a:moveTo>
                  <a:cubicBezTo>
                    <a:pt x="4279" y="4367"/>
                    <a:pt x="4302" y="4323"/>
                    <a:pt x="4302" y="4285"/>
                  </a:cubicBezTo>
                  <a:cubicBezTo>
                    <a:pt x="4302" y="4283"/>
                    <a:pt x="4302" y="4280"/>
                    <a:pt x="4302" y="4277"/>
                  </a:cubicBezTo>
                  <a:cubicBezTo>
                    <a:pt x="4299" y="4254"/>
                    <a:pt x="4275" y="4230"/>
                    <a:pt x="4259" y="4217"/>
                  </a:cubicBezTo>
                  <a:cubicBezTo>
                    <a:pt x="4222" y="4228"/>
                    <a:pt x="4166" y="4235"/>
                    <a:pt x="4133" y="4238"/>
                  </a:cubicBezTo>
                  <a:lnTo>
                    <a:pt x="4106" y="4242"/>
                  </a:lnTo>
                  <a:cubicBezTo>
                    <a:pt x="4091" y="4245"/>
                    <a:pt x="4057" y="4248"/>
                    <a:pt x="4035" y="4242"/>
                  </a:cubicBezTo>
                  <a:cubicBezTo>
                    <a:pt x="4037" y="4246"/>
                    <a:pt x="4040" y="4251"/>
                    <a:pt x="4044" y="4258"/>
                  </a:cubicBezTo>
                  <a:cubicBezTo>
                    <a:pt x="4049" y="4266"/>
                    <a:pt x="4053" y="4274"/>
                    <a:pt x="4055" y="4281"/>
                  </a:cubicBezTo>
                  <a:cubicBezTo>
                    <a:pt x="4055" y="4282"/>
                    <a:pt x="4055" y="4284"/>
                    <a:pt x="4055" y="4285"/>
                  </a:cubicBezTo>
                  <a:cubicBezTo>
                    <a:pt x="4055" y="4295"/>
                    <a:pt x="4049" y="4308"/>
                    <a:pt x="4039" y="4319"/>
                  </a:cubicBezTo>
                  <a:cubicBezTo>
                    <a:pt x="4028" y="4332"/>
                    <a:pt x="4009" y="4345"/>
                    <a:pt x="3989" y="4344"/>
                  </a:cubicBezTo>
                  <a:cubicBezTo>
                    <a:pt x="3979" y="4343"/>
                    <a:pt x="3973" y="4344"/>
                    <a:pt x="3971" y="4344"/>
                  </a:cubicBezTo>
                  <a:cubicBezTo>
                    <a:pt x="3971" y="4344"/>
                    <a:pt x="3972" y="4345"/>
                    <a:pt x="3972" y="4345"/>
                  </a:cubicBezTo>
                  <a:lnTo>
                    <a:pt x="3973" y="4350"/>
                  </a:lnTo>
                  <a:lnTo>
                    <a:pt x="3974" y="4354"/>
                  </a:lnTo>
                  <a:cubicBezTo>
                    <a:pt x="3977" y="4360"/>
                    <a:pt x="3980" y="4364"/>
                    <a:pt x="3985" y="4368"/>
                  </a:cubicBezTo>
                  <a:cubicBezTo>
                    <a:pt x="4010" y="4386"/>
                    <a:pt x="4062" y="4377"/>
                    <a:pt x="4087" y="4373"/>
                  </a:cubicBezTo>
                  <a:lnTo>
                    <a:pt x="4101" y="4371"/>
                  </a:lnTo>
                  <a:lnTo>
                    <a:pt x="4116" y="4370"/>
                  </a:lnTo>
                  <a:cubicBezTo>
                    <a:pt x="4140" y="4367"/>
                    <a:pt x="4176" y="4364"/>
                    <a:pt x="4197" y="4373"/>
                  </a:cubicBezTo>
                  <a:lnTo>
                    <a:pt x="4198" y="4373"/>
                  </a:lnTo>
                  <a:lnTo>
                    <a:pt x="4205" y="4376"/>
                  </a:lnTo>
                  <a:lnTo>
                    <a:pt x="4211" y="4378"/>
                  </a:lnTo>
                  <a:cubicBezTo>
                    <a:pt x="4225" y="4382"/>
                    <a:pt x="4233" y="4380"/>
                    <a:pt x="4233" y="4380"/>
                  </a:cubicBezTo>
                  <a:close/>
                  <a:moveTo>
                    <a:pt x="3996" y="4522"/>
                  </a:moveTo>
                  <a:lnTo>
                    <a:pt x="3997" y="4522"/>
                  </a:lnTo>
                  <a:cubicBezTo>
                    <a:pt x="4079" y="4535"/>
                    <a:pt x="4151" y="4508"/>
                    <a:pt x="4188" y="4480"/>
                  </a:cubicBezTo>
                  <a:cubicBezTo>
                    <a:pt x="4202" y="4469"/>
                    <a:pt x="4207" y="4451"/>
                    <a:pt x="4207" y="4432"/>
                  </a:cubicBezTo>
                  <a:cubicBezTo>
                    <a:pt x="4207" y="4417"/>
                    <a:pt x="4204" y="4401"/>
                    <a:pt x="4201" y="4389"/>
                  </a:cubicBezTo>
                  <a:cubicBezTo>
                    <a:pt x="4198" y="4388"/>
                    <a:pt x="4191" y="4386"/>
                    <a:pt x="4191" y="4386"/>
                  </a:cubicBezTo>
                  <a:cubicBezTo>
                    <a:pt x="4174" y="4378"/>
                    <a:pt x="4139" y="4382"/>
                    <a:pt x="4118" y="4384"/>
                  </a:cubicBezTo>
                  <a:lnTo>
                    <a:pt x="4101" y="4385"/>
                  </a:lnTo>
                  <a:lnTo>
                    <a:pt x="4089" y="4387"/>
                  </a:lnTo>
                  <a:cubicBezTo>
                    <a:pt x="4062" y="4392"/>
                    <a:pt x="4007" y="4401"/>
                    <a:pt x="3977" y="4379"/>
                  </a:cubicBezTo>
                  <a:cubicBezTo>
                    <a:pt x="3971" y="4375"/>
                    <a:pt x="3966" y="4369"/>
                    <a:pt x="3963" y="4362"/>
                  </a:cubicBezTo>
                  <a:cubicBezTo>
                    <a:pt x="3961" y="4363"/>
                    <a:pt x="3960" y="4365"/>
                    <a:pt x="3959" y="4366"/>
                  </a:cubicBezTo>
                  <a:cubicBezTo>
                    <a:pt x="3953" y="4374"/>
                    <a:pt x="3951" y="4384"/>
                    <a:pt x="3951" y="4388"/>
                  </a:cubicBezTo>
                  <a:cubicBezTo>
                    <a:pt x="3951" y="4388"/>
                    <a:pt x="3951" y="4389"/>
                    <a:pt x="3951" y="4389"/>
                  </a:cubicBezTo>
                  <a:lnTo>
                    <a:pt x="3952" y="4391"/>
                  </a:lnTo>
                  <a:cubicBezTo>
                    <a:pt x="3954" y="4398"/>
                    <a:pt x="3958" y="4412"/>
                    <a:pt x="3958" y="4426"/>
                  </a:cubicBezTo>
                  <a:cubicBezTo>
                    <a:pt x="3958" y="4433"/>
                    <a:pt x="3957" y="4441"/>
                    <a:pt x="3954" y="4447"/>
                  </a:cubicBezTo>
                  <a:cubicBezTo>
                    <a:pt x="3948" y="4460"/>
                    <a:pt x="3931" y="4468"/>
                    <a:pt x="3916" y="4475"/>
                  </a:cubicBezTo>
                  <a:cubicBezTo>
                    <a:pt x="3908" y="4479"/>
                    <a:pt x="3899" y="4484"/>
                    <a:pt x="3896" y="4487"/>
                  </a:cubicBezTo>
                  <a:cubicBezTo>
                    <a:pt x="3893" y="4491"/>
                    <a:pt x="3891" y="4498"/>
                    <a:pt x="3891" y="4505"/>
                  </a:cubicBezTo>
                  <a:cubicBezTo>
                    <a:pt x="3891" y="4512"/>
                    <a:pt x="3893" y="4519"/>
                    <a:pt x="3899" y="4524"/>
                  </a:cubicBezTo>
                  <a:cubicBezTo>
                    <a:pt x="3905" y="4529"/>
                    <a:pt x="3949" y="4528"/>
                    <a:pt x="3994" y="4522"/>
                  </a:cubicBezTo>
                  <a:lnTo>
                    <a:pt x="3996" y="4522"/>
                  </a:lnTo>
                  <a:close/>
                  <a:moveTo>
                    <a:pt x="4297" y="4070"/>
                  </a:moveTo>
                  <a:cubicBezTo>
                    <a:pt x="4286" y="4037"/>
                    <a:pt x="4194" y="3993"/>
                    <a:pt x="4168" y="3988"/>
                  </a:cubicBezTo>
                  <a:cubicBezTo>
                    <a:pt x="4151" y="3984"/>
                    <a:pt x="4116" y="3955"/>
                    <a:pt x="4089" y="3930"/>
                  </a:cubicBezTo>
                  <a:cubicBezTo>
                    <a:pt x="4085" y="3945"/>
                    <a:pt x="4082" y="3960"/>
                    <a:pt x="4078" y="3975"/>
                  </a:cubicBezTo>
                  <a:cubicBezTo>
                    <a:pt x="4073" y="3994"/>
                    <a:pt x="4069" y="4013"/>
                    <a:pt x="4064" y="4031"/>
                  </a:cubicBezTo>
                  <a:cubicBezTo>
                    <a:pt x="4066" y="4032"/>
                    <a:pt x="4071" y="4034"/>
                    <a:pt x="4071" y="4034"/>
                  </a:cubicBezTo>
                  <a:cubicBezTo>
                    <a:pt x="4083" y="4033"/>
                    <a:pt x="4093" y="4034"/>
                    <a:pt x="4104" y="4036"/>
                  </a:cubicBezTo>
                  <a:lnTo>
                    <a:pt x="4105" y="4037"/>
                  </a:lnTo>
                  <a:cubicBezTo>
                    <a:pt x="4105" y="4037"/>
                    <a:pt x="4106" y="4037"/>
                    <a:pt x="4106" y="4037"/>
                  </a:cubicBezTo>
                  <a:cubicBezTo>
                    <a:pt x="4112" y="4039"/>
                    <a:pt x="4118" y="4041"/>
                    <a:pt x="4124" y="4044"/>
                  </a:cubicBezTo>
                  <a:cubicBezTo>
                    <a:pt x="4124" y="4044"/>
                    <a:pt x="4125" y="4044"/>
                    <a:pt x="4125" y="4044"/>
                  </a:cubicBezTo>
                  <a:cubicBezTo>
                    <a:pt x="4125" y="4044"/>
                    <a:pt x="4125" y="4044"/>
                    <a:pt x="4126" y="4045"/>
                  </a:cubicBezTo>
                  <a:cubicBezTo>
                    <a:pt x="4126" y="4045"/>
                    <a:pt x="4134" y="4049"/>
                    <a:pt x="4134" y="4049"/>
                  </a:cubicBezTo>
                  <a:cubicBezTo>
                    <a:pt x="4149" y="4058"/>
                    <a:pt x="4159" y="4068"/>
                    <a:pt x="4162" y="4077"/>
                  </a:cubicBezTo>
                  <a:lnTo>
                    <a:pt x="4163" y="4078"/>
                  </a:lnTo>
                  <a:lnTo>
                    <a:pt x="4163" y="4079"/>
                  </a:lnTo>
                  <a:lnTo>
                    <a:pt x="4163" y="4079"/>
                  </a:lnTo>
                  <a:lnTo>
                    <a:pt x="4164" y="4080"/>
                  </a:lnTo>
                  <a:lnTo>
                    <a:pt x="4164" y="4082"/>
                  </a:lnTo>
                  <a:lnTo>
                    <a:pt x="4151" y="4086"/>
                  </a:lnTo>
                  <a:lnTo>
                    <a:pt x="4151" y="4085"/>
                  </a:lnTo>
                  <a:cubicBezTo>
                    <a:pt x="4150" y="4085"/>
                    <a:pt x="4144" y="4073"/>
                    <a:pt x="4129" y="4063"/>
                  </a:cubicBezTo>
                  <a:lnTo>
                    <a:pt x="4118" y="4057"/>
                  </a:lnTo>
                  <a:cubicBezTo>
                    <a:pt x="4109" y="4052"/>
                    <a:pt x="4085" y="4043"/>
                    <a:pt x="4069" y="4052"/>
                  </a:cubicBezTo>
                  <a:cubicBezTo>
                    <a:pt x="4054" y="4061"/>
                    <a:pt x="4061" y="4082"/>
                    <a:pt x="4073" y="4109"/>
                  </a:cubicBezTo>
                  <a:cubicBezTo>
                    <a:pt x="4078" y="4120"/>
                    <a:pt x="4082" y="4130"/>
                    <a:pt x="4082" y="4137"/>
                  </a:cubicBezTo>
                  <a:cubicBezTo>
                    <a:pt x="4082" y="4160"/>
                    <a:pt x="4049" y="4179"/>
                    <a:pt x="4028" y="4179"/>
                  </a:cubicBezTo>
                  <a:cubicBezTo>
                    <a:pt x="4026" y="4179"/>
                    <a:pt x="4024" y="4183"/>
                    <a:pt x="4023" y="4186"/>
                  </a:cubicBezTo>
                  <a:cubicBezTo>
                    <a:pt x="4020" y="4195"/>
                    <a:pt x="4021" y="4210"/>
                    <a:pt x="4026" y="4219"/>
                  </a:cubicBezTo>
                  <a:lnTo>
                    <a:pt x="4029" y="4223"/>
                  </a:lnTo>
                  <a:lnTo>
                    <a:pt x="4029" y="4223"/>
                  </a:lnTo>
                  <a:cubicBezTo>
                    <a:pt x="4029" y="4223"/>
                    <a:pt x="4030" y="4224"/>
                    <a:pt x="4030" y="4224"/>
                  </a:cubicBezTo>
                  <a:lnTo>
                    <a:pt x="4032" y="4226"/>
                  </a:lnTo>
                  <a:cubicBezTo>
                    <a:pt x="4048" y="4235"/>
                    <a:pt x="4087" y="4231"/>
                    <a:pt x="4103" y="4228"/>
                  </a:cubicBezTo>
                  <a:lnTo>
                    <a:pt x="4132" y="4224"/>
                  </a:lnTo>
                  <a:cubicBezTo>
                    <a:pt x="4162" y="4221"/>
                    <a:pt x="4213" y="4215"/>
                    <a:pt x="4250" y="4206"/>
                  </a:cubicBezTo>
                  <a:lnTo>
                    <a:pt x="4253" y="4204"/>
                  </a:lnTo>
                  <a:lnTo>
                    <a:pt x="4256" y="4204"/>
                  </a:lnTo>
                  <a:lnTo>
                    <a:pt x="4257" y="4203"/>
                  </a:lnTo>
                  <a:cubicBezTo>
                    <a:pt x="4257" y="4203"/>
                    <a:pt x="4264" y="4201"/>
                    <a:pt x="4264" y="4201"/>
                  </a:cubicBezTo>
                  <a:cubicBezTo>
                    <a:pt x="4300" y="4189"/>
                    <a:pt x="4303" y="4133"/>
                    <a:pt x="4303" y="4116"/>
                  </a:cubicBezTo>
                  <a:cubicBezTo>
                    <a:pt x="4303" y="4100"/>
                    <a:pt x="4301" y="4083"/>
                    <a:pt x="4297" y="4070"/>
                  </a:cubicBezTo>
                  <a:close/>
                  <a:moveTo>
                    <a:pt x="4146" y="1367"/>
                  </a:moveTo>
                  <a:cubicBezTo>
                    <a:pt x="4146" y="1366"/>
                    <a:pt x="4146" y="1366"/>
                    <a:pt x="4145" y="1365"/>
                  </a:cubicBezTo>
                  <a:cubicBezTo>
                    <a:pt x="4141" y="1353"/>
                    <a:pt x="4129" y="1344"/>
                    <a:pt x="4115" y="1343"/>
                  </a:cubicBezTo>
                  <a:lnTo>
                    <a:pt x="4061" y="1338"/>
                  </a:lnTo>
                  <a:lnTo>
                    <a:pt x="4060" y="1338"/>
                  </a:lnTo>
                  <a:lnTo>
                    <a:pt x="4057" y="1338"/>
                  </a:lnTo>
                  <a:lnTo>
                    <a:pt x="4034" y="1337"/>
                  </a:lnTo>
                  <a:lnTo>
                    <a:pt x="4024" y="1336"/>
                  </a:lnTo>
                  <a:lnTo>
                    <a:pt x="4006" y="1335"/>
                  </a:lnTo>
                  <a:lnTo>
                    <a:pt x="3954" y="1333"/>
                  </a:lnTo>
                  <a:lnTo>
                    <a:pt x="3951" y="1333"/>
                  </a:lnTo>
                  <a:lnTo>
                    <a:pt x="3946" y="1333"/>
                  </a:lnTo>
                  <a:lnTo>
                    <a:pt x="3895" y="1332"/>
                  </a:lnTo>
                  <a:lnTo>
                    <a:pt x="3869" y="1333"/>
                  </a:lnTo>
                  <a:lnTo>
                    <a:pt x="3861" y="1333"/>
                  </a:lnTo>
                  <a:lnTo>
                    <a:pt x="3846" y="1333"/>
                  </a:lnTo>
                  <a:lnTo>
                    <a:pt x="3784" y="1335"/>
                  </a:lnTo>
                  <a:lnTo>
                    <a:pt x="3773" y="1336"/>
                  </a:lnTo>
                  <a:lnTo>
                    <a:pt x="3765" y="1336"/>
                  </a:lnTo>
                  <a:lnTo>
                    <a:pt x="3737" y="1338"/>
                  </a:lnTo>
                  <a:lnTo>
                    <a:pt x="3728" y="1338"/>
                  </a:lnTo>
                  <a:lnTo>
                    <a:pt x="3675" y="1343"/>
                  </a:lnTo>
                  <a:cubicBezTo>
                    <a:pt x="3662" y="1344"/>
                    <a:pt x="3651" y="1352"/>
                    <a:pt x="3646" y="1361"/>
                  </a:cubicBezTo>
                  <a:cubicBezTo>
                    <a:pt x="3645" y="1362"/>
                    <a:pt x="3645" y="1363"/>
                    <a:pt x="3645" y="1363"/>
                  </a:cubicBezTo>
                  <a:cubicBezTo>
                    <a:pt x="3645" y="1364"/>
                    <a:pt x="3644" y="1365"/>
                    <a:pt x="3644" y="1365"/>
                  </a:cubicBezTo>
                  <a:cubicBezTo>
                    <a:pt x="3643" y="1368"/>
                    <a:pt x="3642" y="1371"/>
                    <a:pt x="3642" y="1374"/>
                  </a:cubicBezTo>
                  <a:cubicBezTo>
                    <a:pt x="3642" y="1375"/>
                    <a:pt x="3642" y="1375"/>
                    <a:pt x="3642" y="1376"/>
                  </a:cubicBezTo>
                  <a:cubicBezTo>
                    <a:pt x="3642" y="1377"/>
                    <a:pt x="3643" y="1377"/>
                    <a:pt x="3643" y="1378"/>
                  </a:cubicBezTo>
                  <a:cubicBezTo>
                    <a:pt x="3643" y="1379"/>
                    <a:pt x="3643" y="1379"/>
                    <a:pt x="3643" y="1380"/>
                  </a:cubicBezTo>
                  <a:cubicBezTo>
                    <a:pt x="3644" y="1382"/>
                    <a:pt x="3645" y="1385"/>
                    <a:pt x="3646" y="1387"/>
                  </a:cubicBezTo>
                  <a:cubicBezTo>
                    <a:pt x="3647" y="1387"/>
                    <a:pt x="3647" y="1388"/>
                    <a:pt x="3648" y="1389"/>
                  </a:cubicBezTo>
                  <a:cubicBezTo>
                    <a:pt x="3648" y="1390"/>
                    <a:pt x="3649" y="1390"/>
                    <a:pt x="3650" y="1391"/>
                  </a:cubicBezTo>
                  <a:cubicBezTo>
                    <a:pt x="3650" y="1391"/>
                    <a:pt x="3650" y="1391"/>
                    <a:pt x="3650" y="1391"/>
                  </a:cubicBezTo>
                  <a:cubicBezTo>
                    <a:pt x="3656" y="1396"/>
                    <a:pt x="3665" y="1399"/>
                    <a:pt x="3674" y="1398"/>
                  </a:cubicBezTo>
                  <a:cubicBezTo>
                    <a:pt x="3680" y="1397"/>
                    <a:pt x="3686" y="1397"/>
                    <a:pt x="3692" y="1397"/>
                  </a:cubicBezTo>
                  <a:cubicBezTo>
                    <a:pt x="3695" y="1396"/>
                    <a:pt x="3699" y="1396"/>
                    <a:pt x="3702" y="1396"/>
                  </a:cubicBezTo>
                  <a:cubicBezTo>
                    <a:pt x="3706" y="1395"/>
                    <a:pt x="3709" y="1395"/>
                    <a:pt x="3713" y="1395"/>
                  </a:cubicBezTo>
                  <a:cubicBezTo>
                    <a:pt x="3724" y="1394"/>
                    <a:pt x="3736" y="1393"/>
                    <a:pt x="3747" y="1392"/>
                  </a:cubicBezTo>
                  <a:cubicBezTo>
                    <a:pt x="3752" y="1392"/>
                    <a:pt x="3756" y="1392"/>
                    <a:pt x="3761" y="1392"/>
                  </a:cubicBezTo>
                  <a:cubicBezTo>
                    <a:pt x="3765" y="1391"/>
                    <a:pt x="3770" y="1391"/>
                    <a:pt x="3775" y="1391"/>
                  </a:cubicBezTo>
                  <a:cubicBezTo>
                    <a:pt x="3798" y="1390"/>
                    <a:pt x="3821" y="1389"/>
                    <a:pt x="3843" y="1388"/>
                  </a:cubicBezTo>
                  <a:cubicBezTo>
                    <a:pt x="3871" y="1388"/>
                    <a:pt x="3899" y="1388"/>
                    <a:pt x="3927" y="1388"/>
                  </a:cubicBezTo>
                  <a:cubicBezTo>
                    <a:pt x="3977" y="1389"/>
                    <a:pt x="4026" y="1391"/>
                    <a:pt x="4075" y="1395"/>
                  </a:cubicBezTo>
                  <a:cubicBezTo>
                    <a:pt x="4080" y="1395"/>
                    <a:pt x="4084" y="1395"/>
                    <a:pt x="4088" y="1396"/>
                  </a:cubicBezTo>
                  <a:cubicBezTo>
                    <a:pt x="4091" y="1396"/>
                    <a:pt x="4095" y="1396"/>
                    <a:pt x="4099" y="1397"/>
                  </a:cubicBezTo>
                  <a:cubicBezTo>
                    <a:pt x="4104" y="1397"/>
                    <a:pt x="4110" y="1398"/>
                    <a:pt x="4116" y="1398"/>
                  </a:cubicBezTo>
                  <a:cubicBezTo>
                    <a:pt x="4125" y="1399"/>
                    <a:pt x="4133" y="1397"/>
                    <a:pt x="4139" y="1392"/>
                  </a:cubicBezTo>
                  <a:cubicBezTo>
                    <a:pt x="4139" y="1391"/>
                    <a:pt x="4140" y="1391"/>
                    <a:pt x="4140" y="1391"/>
                  </a:cubicBezTo>
                  <a:cubicBezTo>
                    <a:pt x="4140" y="1390"/>
                    <a:pt x="4141" y="1390"/>
                    <a:pt x="4141" y="1389"/>
                  </a:cubicBezTo>
                  <a:cubicBezTo>
                    <a:pt x="4142" y="1388"/>
                    <a:pt x="4143" y="1388"/>
                    <a:pt x="4143" y="1387"/>
                  </a:cubicBezTo>
                  <a:cubicBezTo>
                    <a:pt x="4146" y="1383"/>
                    <a:pt x="4147" y="1379"/>
                    <a:pt x="4147" y="1374"/>
                  </a:cubicBezTo>
                  <a:cubicBezTo>
                    <a:pt x="4147" y="1372"/>
                    <a:pt x="4147" y="1371"/>
                    <a:pt x="4147" y="1369"/>
                  </a:cubicBezTo>
                  <a:cubicBezTo>
                    <a:pt x="4146" y="1368"/>
                    <a:pt x="4146" y="1368"/>
                    <a:pt x="4146" y="1367"/>
                  </a:cubicBezTo>
                  <a:close/>
                  <a:moveTo>
                    <a:pt x="4143" y="968"/>
                  </a:moveTo>
                  <a:lnTo>
                    <a:pt x="4159" y="991"/>
                  </a:lnTo>
                  <a:cubicBezTo>
                    <a:pt x="4159" y="991"/>
                    <a:pt x="4169" y="1005"/>
                    <a:pt x="4170" y="1008"/>
                  </a:cubicBezTo>
                  <a:cubicBezTo>
                    <a:pt x="4173" y="1006"/>
                    <a:pt x="4196" y="991"/>
                    <a:pt x="4200" y="988"/>
                  </a:cubicBezTo>
                  <a:cubicBezTo>
                    <a:pt x="4184" y="973"/>
                    <a:pt x="4165" y="962"/>
                    <a:pt x="4145" y="954"/>
                  </a:cubicBezTo>
                  <a:cubicBezTo>
                    <a:pt x="4144" y="954"/>
                    <a:pt x="4139" y="957"/>
                    <a:pt x="4137" y="959"/>
                  </a:cubicBezTo>
                  <a:cubicBezTo>
                    <a:pt x="4138" y="959"/>
                    <a:pt x="4142" y="966"/>
                    <a:pt x="4142" y="966"/>
                  </a:cubicBezTo>
                  <a:lnTo>
                    <a:pt x="4143" y="968"/>
                  </a:lnTo>
                  <a:close/>
                  <a:moveTo>
                    <a:pt x="4005" y="1092"/>
                  </a:moveTo>
                  <a:cubicBezTo>
                    <a:pt x="4005" y="1092"/>
                    <a:pt x="4003" y="1092"/>
                    <a:pt x="4003" y="1092"/>
                  </a:cubicBezTo>
                  <a:lnTo>
                    <a:pt x="4002" y="1092"/>
                  </a:lnTo>
                  <a:lnTo>
                    <a:pt x="4001" y="1091"/>
                  </a:lnTo>
                  <a:lnTo>
                    <a:pt x="3998" y="1091"/>
                  </a:lnTo>
                  <a:cubicBezTo>
                    <a:pt x="3998" y="1091"/>
                    <a:pt x="3996" y="1090"/>
                    <a:pt x="3995" y="1090"/>
                  </a:cubicBezTo>
                  <a:cubicBezTo>
                    <a:pt x="3995" y="1090"/>
                    <a:pt x="3992" y="1088"/>
                    <a:pt x="3992" y="1088"/>
                  </a:cubicBezTo>
                  <a:cubicBezTo>
                    <a:pt x="3992" y="1088"/>
                    <a:pt x="3992" y="1088"/>
                    <a:pt x="3992" y="1088"/>
                  </a:cubicBezTo>
                  <a:cubicBezTo>
                    <a:pt x="3991" y="1090"/>
                    <a:pt x="3990" y="1100"/>
                    <a:pt x="3990" y="1102"/>
                  </a:cubicBezTo>
                  <a:cubicBezTo>
                    <a:pt x="3991" y="1103"/>
                    <a:pt x="3993" y="1105"/>
                    <a:pt x="3993" y="1105"/>
                  </a:cubicBezTo>
                  <a:cubicBezTo>
                    <a:pt x="3993" y="1105"/>
                    <a:pt x="3995" y="1105"/>
                    <a:pt x="3995" y="1105"/>
                  </a:cubicBezTo>
                  <a:lnTo>
                    <a:pt x="3996" y="1106"/>
                  </a:lnTo>
                  <a:lnTo>
                    <a:pt x="3999" y="1107"/>
                  </a:lnTo>
                  <a:cubicBezTo>
                    <a:pt x="3999" y="1107"/>
                    <a:pt x="4001" y="1107"/>
                    <a:pt x="4001" y="1107"/>
                  </a:cubicBezTo>
                  <a:lnTo>
                    <a:pt x="4007" y="1108"/>
                  </a:lnTo>
                  <a:lnTo>
                    <a:pt x="4010" y="1107"/>
                  </a:lnTo>
                  <a:lnTo>
                    <a:pt x="4014" y="1107"/>
                  </a:lnTo>
                  <a:cubicBezTo>
                    <a:pt x="4014" y="1107"/>
                    <a:pt x="4014" y="1107"/>
                    <a:pt x="4015" y="1107"/>
                  </a:cubicBezTo>
                  <a:cubicBezTo>
                    <a:pt x="4016" y="1105"/>
                    <a:pt x="4018" y="1094"/>
                    <a:pt x="4018" y="1092"/>
                  </a:cubicBezTo>
                  <a:cubicBezTo>
                    <a:pt x="4014" y="1092"/>
                    <a:pt x="4009" y="1093"/>
                    <a:pt x="4005" y="1092"/>
                  </a:cubicBezTo>
                  <a:close/>
                  <a:moveTo>
                    <a:pt x="3985" y="1128"/>
                  </a:moveTo>
                  <a:cubicBezTo>
                    <a:pt x="3986" y="1129"/>
                    <a:pt x="3988" y="1130"/>
                    <a:pt x="3989" y="1131"/>
                  </a:cubicBezTo>
                  <a:cubicBezTo>
                    <a:pt x="3989" y="1130"/>
                    <a:pt x="3991" y="1132"/>
                    <a:pt x="3992" y="1132"/>
                  </a:cubicBezTo>
                  <a:lnTo>
                    <a:pt x="3994" y="1132"/>
                  </a:lnTo>
                  <a:lnTo>
                    <a:pt x="3994" y="1133"/>
                  </a:lnTo>
                  <a:cubicBezTo>
                    <a:pt x="3999" y="1134"/>
                    <a:pt x="4004" y="1134"/>
                    <a:pt x="4010" y="1133"/>
                  </a:cubicBezTo>
                  <a:cubicBezTo>
                    <a:pt x="4010" y="1131"/>
                    <a:pt x="4011" y="1125"/>
                    <a:pt x="4011" y="1125"/>
                  </a:cubicBezTo>
                  <a:lnTo>
                    <a:pt x="4012" y="1122"/>
                  </a:lnTo>
                  <a:cubicBezTo>
                    <a:pt x="4012" y="1122"/>
                    <a:pt x="4012" y="1120"/>
                    <a:pt x="4012" y="1120"/>
                  </a:cubicBezTo>
                  <a:cubicBezTo>
                    <a:pt x="4012" y="1120"/>
                    <a:pt x="4013" y="1119"/>
                    <a:pt x="4013" y="1118"/>
                  </a:cubicBezTo>
                  <a:cubicBezTo>
                    <a:pt x="4012" y="1118"/>
                    <a:pt x="4010" y="1118"/>
                    <a:pt x="4010" y="1118"/>
                  </a:cubicBezTo>
                  <a:lnTo>
                    <a:pt x="4008" y="1119"/>
                  </a:lnTo>
                  <a:cubicBezTo>
                    <a:pt x="4005" y="1119"/>
                    <a:pt x="4002" y="1118"/>
                    <a:pt x="3998" y="1118"/>
                  </a:cubicBezTo>
                  <a:lnTo>
                    <a:pt x="3997" y="1117"/>
                  </a:lnTo>
                  <a:lnTo>
                    <a:pt x="3996" y="1117"/>
                  </a:lnTo>
                  <a:cubicBezTo>
                    <a:pt x="3996" y="1117"/>
                    <a:pt x="3995" y="1117"/>
                    <a:pt x="3995" y="1117"/>
                  </a:cubicBezTo>
                  <a:cubicBezTo>
                    <a:pt x="3995" y="1117"/>
                    <a:pt x="3994" y="1116"/>
                    <a:pt x="3994" y="1116"/>
                  </a:cubicBezTo>
                  <a:lnTo>
                    <a:pt x="3993" y="1116"/>
                  </a:lnTo>
                  <a:cubicBezTo>
                    <a:pt x="3993" y="1116"/>
                    <a:pt x="3992" y="1116"/>
                    <a:pt x="3992" y="1116"/>
                  </a:cubicBezTo>
                  <a:cubicBezTo>
                    <a:pt x="3992" y="1116"/>
                    <a:pt x="3991" y="1115"/>
                    <a:pt x="3990" y="1115"/>
                  </a:cubicBezTo>
                  <a:cubicBezTo>
                    <a:pt x="3990" y="1115"/>
                    <a:pt x="3989" y="1115"/>
                    <a:pt x="3988" y="1114"/>
                  </a:cubicBezTo>
                  <a:cubicBezTo>
                    <a:pt x="3987" y="1117"/>
                    <a:pt x="3985" y="1127"/>
                    <a:pt x="3985" y="1128"/>
                  </a:cubicBezTo>
                  <a:close/>
                  <a:moveTo>
                    <a:pt x="4006" y="1055"/>
                  </a:moveTo>
                  <a:cubicBezTo>
                    <a:pt x="4006" y="1055"/>
                    <a:pt x="4006" y="1055"/>
                    <a:pt x="4007" y="1055"/>
                  </a:cubicBezTo>
                  <a:cubicBezTo>
                    <a:pt x="4007" y="1055"/>
                    <a:pt x="4009" y="1056"/>
                    <a:pt x="4010" y="1056"/>
                  </a:cubicBezTo>
                  <a:lnTo>
                    <a:pt x="4013" y="1056"/>
                  </a:lnTo>
                  <a:cubicBezTo>
                    <a:pt x="4017" y="1056"/>
                    <a:pt x="4021" y="1055"/>
                    <a:pt x="4025" y="1054"/>
                  </a:cubicBezTo>
                  <a:cubicBezTo>
                    <a:pt x="4025" y="1052"/>
                    <a:pt x="4027" y="1041"/>
                    <a:pt x="4027" y="1040"/>
                  </a:cubicBezTo>
                  <a:cubicBezTo>
                    <a:pt x="4024" y="1040"/>
                    <a:pt x="4021" y="1041"/>
                    <a:pt x="4017" y="1041"/>
                  </a:cubicBezTo>
                  <a:lnTo>
                    <a:pt x="4014" y="1041"/>
                  </a:lnTo>
                  <a:cubicBezTo>
                    <a:pt x="4014" y="1041"/>
                    <a:pt x="4013" y="1041"/>
                    <a:pt x="4013" y="1041"/>
                  </a:cubicBezTo>
                  <a:cubicBezTo>
                    <a:pt x="4013" y="1041"/>
                    <a:pt x="4010" y="1041"/>
                    <a:pt x="4010" y="1040"/>
                  </a:cubicBezTo>
                  <a:lnTo>
                    <a:pt x="4009" y="1040"/>
                  </a:lnTo>
                  <a:lnTo>
                    <a:pt x="4006" y="1040"/>
                  </a:lnTo>
                  <a:cubicBezTo>
                    <a:pt x="4003" y="1039"/>
                    <a:pt x="4001" y="1038"/>
                    <a:pt x="3998" y="1036"/>
                  </a:cubicBezTo>
                  <a:cubicBezTo>
                    <a:pt x="3998" y="1040"/>
                    <a:pt x="3997" y="1049"/>
                    <a:pt x="3997" y="1051"/>
                  </a:cubicBezTo>
                  <a:cubicBezTo>
                    <a:pt x="3999" y="1053"/>
                    <a:pt x="4001" y="1054"/>
                    <a:pt x="4003" y="1055"/>
                  </a:cubicBezTo>
                  <a:lnTo>
                    <a:pt x="4006" y="1055"/>
                  </a:lnTo>
                  <a:close/>
                  <a:moveTo>
                    <a:pt x="4001" y="1080"/>
                  </a:moveTo>
                  <a:cubicBezTo>
                    <a:pt x="4001" y="1080"/>
                    <a:pt x="4001" y="1080"/>
                    <a:pt x="4002" y="1080"/>
                  </a:cubicBezTo>
                  <a:lnTo>
                    <a:pt x="4004" y="1081"/>
                  </a:lnTo>
                  <a:lnTo>
                    <a:pt x="4007" y="1081"/>
                  </a:lnTo>
                  <a:cubicBezTo>
                    <a:pt x="4011" y="1082"/>
                    <a:pt x="4016" y="1082"/>
                    <a:pt x="4020" y="1081"/>
                  </a:cubicBezTo>
                  <a:cubicBezTo>
                    <a:pt x="4021" y="1078"/>
                    <a:pt x="4023" y="1068"/>
                    <a:pt x="4023" y="1065"/>
                  </a:cubicBezTo>
                  <a:cubicBezTo>
                    <a:pt x="4019" y="1066"/>
                    <a:pt x="4015" y="1067"/>
                    <a:pt x="4011" y="1067"/>
                  </a:cubicBezTo>
                  <a:cubicBezTo>
                    <a:pt x="4011" y="1066"/>
                    <a:pt x="4008" y="1066"/>
                    <a:pt x="4007" y="1066"/>
                  </a:cubicBezTo>
                  <a:cubicBezTo>
                    <a:pt x="4007" y="1066"/>
                    <a:pt x="4004" y="1066"/>
                    <a:pt x="4004" y="1066"/>
                  </a:cubicBezTo>
                  <a:lnTo>
                    <a:pt x="4001" y="1065"/>
                  </a:lnTo>
                  <a:cubicBezTo>
                    <a:pt x="4001" y="1065"/>
                    <a:pt x="3998" y="1063"/>
                    <a:pt x="3995" y="1062"/>
                  </a:cubicBezTo>
                  <a:cubicBezTo>
                    <a:pt x="3995" y="1065"/>
                    <a:pt x="3994" y="1075"/>
                    <a:pt x="3993" y="1076"/>
                  </a:cubicBezTo>
                  <a:cubicBezTo>
                    <a:pt x="3995" y="1077"/>
                    <a:pt x="3998" y="1079"/>
                    <a:pt x="3998" y="1079"/>
                  </a:cubicBezTo>
                  <a:cubicBezTo>
                    <a:pt x="3998" y="1079"/>
                    <a:pt x="4001" y="1080"/>
                    <a:pt x="4001" y="1080"/>
                  </a:cubicBezTo>
                  <a:close/>
                  <a:moveTo>
                    <a:pt x="3979" y="1154"/>
                  </a:moveTo>
                  <a:cubicBezTo>
                    <a:pt x="3981" y="1155"/>
                    <a:pt x="3983" y="1156"/>
                    <a:pt x="3983" y="1156"/>
                  </a:cubicBezTo>
                  <a:cubicBezTo>
                    <a:pt x="3983" y="1156"/>
                    <a:pt x="3985" y="1157"/>
                    <a:pt x="3985" y="1157"/>
                  </a:cubicBezTo>
                  <a:cubicBezTo>
                    <a:pt x="3985" y="1157"/>
                    <a:pt x="3989" y="1158"/>
                    <a:pt x="3989" y="1158"/>
                  </a:cubicBezTo>
                  <a:cubicBezTo>
                    <a:pt x="3993" y="1159"/>
                    <a:pt x="3998" y="1160"/>
                    <a:pt x="4003" y="1159"/>
                  </a:cubicBezTo>
                  <a:cubicBezTo>
                    <a:pt x="4004" y="1157"/>
                    <a:pt x="4006" y="1147"/>
                    <a:pt x="4007" y="1144"/>
                  </a:cubicBezTo>
                  <a:cubicBezTo>
                    <a:pt x="4002" y="1144"/>
                    <a:pt x="3997" y="1144"/>
                    <a:pt x="3992" y="1143"/>
                  </a:cubicBezTo>
                  <a:cubicBezTo>
                    <a:pt x="3992" y="1143"/>
                    <a:pt x="3989" y="1142"/>
                    <a:pt x="3988" y="1142"/>
                  </a:cubicBezTo>
                  <a:cubicBezTo>
                    <a:pt x="3988" y="1142"/>
                    <a:pt x="3985" y="1141"/>
                    <a:pt x="3985" y="1141"/>
                  </a:cubicBezTo>
                  <a:cubicBezTo>
                    <a:pt x="3985" y="1141"/>
                    <a:pt x="3984" y="1140"/>
                    <a:pt x="3983" y="1140"/>
                  </a:cubicBezTo>
                  <a:cubicBezTo>
                    <a:pt x="3982" y="1143"/>
                    <a:pt x="3980" y="1152"/>
                    <a:pt x="3979" y="1154"/>
                  </a:cubicBezTo>
                  <a:close/>
                  <a:moveTo>
                    <a:pt x="4011" y="1030"/>
                  </a:moveTo>
                  <a:lnTo>
                    <a:pt x="4012" y="1030"/>
                  </a:lnTo>
                  <a:cubicBezTo>
                    <a:pt x="4012" y="1030"/>
                    <a:pt x="4014" y="1030"/>
                    <a:pt x="4014" y="1030"/>
                  </a:cubicBezTo>
                  <a:lnTo>
                    <a:pt x="4016" y="1030"/>
                  </a:lnTo>
                  <a:lnTo>
                    <a:pt x="4020" y="1030"/>
                  </a:lnTo>
                  <a:lnTo>
                    <a:pt x="4027" y="1029"/>
                  </a:lnTo>
                  <a:cubicBezTo>
                    <a:pt x="4027" y="1029"/>
                    <a:pt x="4028" y="1029"/>
                    <a:pt x="4029" y="1029"/>
                  </a:cubicBezTo>
                  <a:cubicBezTo>
                    <a:pt x="4029" y="1028"/>
                    <a:pt x="4030" y="1024"/>
                    <a:pt x="4030" y="1024"/>
                  </a:cubicBezTo>
                  <a:cubicBezTo>
                    <a:pt x="4030" y="1024"/>
                    <a:pt x="4030" y="1022"/>
                    <a:pt x="4030" y="1022"/>
                  </a:cubicBezTo>
                  <a:lnTo>
                    <a:pt x="4030" y="1019"/>
                  </a:lnTo>
                  <a:cubicBezTo>
                    <a:pt x="4030" y="1019"/>
                    <a:pt x="4031" y="1015"/>
                    <a:pt x="4031" y="1013"/>
                  </a:cubicBezTo>
                  <a:cubicBezTo>
                    <a:pt x="4031" y="1014"/>
                    <a:pt x="4030" y="1014"/>
                    <a:pt x="4030" y="1014"/>
                  </a:cubicBezTo>
                  <a:cubicBezTo>
                    <a:pt x="4030" y="1014"/>
                    <a:pt x="4027" y="1014"/>
                    <a:pt x="4027" y="1014"/>
                  </a:cubicBezTo>
                  <a:lnTo>
                    <a:pt x="4023" y="1015"/>
                  </a:lnTo>
                  <a:cubicBezTo>
                    <a:pt x="4023" y="1015"/>
                    <a:pt x="4020" y="1015"/>
                    <a:pt x="4020" y="1015"/>
                  </a:cubicBezTo>
                  <a:lnTo>
                    <a:pt x="4018" y="1015"/>
                  </a:lnTo>
                  <a:cubicBezTo>
                    <a:pt x="4018" y="1015"/>
                    <a:pt x="4017" y="1015"/>
                    <a:pt x="4017" y="1015"/>
                  </a:cubicBezTo>
                  <a:lnTo>
                    <a:pt x="4014" y="1015"/>
                  </a:lnTo>
                  <a:lnTo>
                    <a:pt x="4011" y="1015"/>
                  </a:lnTo>
                  <a:cubicBezTo>
                    <a:pt x="4007" y="1014"/>
                    <a:pt x="4004" y="1013"/>
                    <a:pt x="4000" y="1011"/>
                  </a:cubicBezTo>
                  <a:cubicBezTo>
                    <a:pt x="4000" y="1011"/>
                    <a:pt x="3999" y="1023"/>
                    <a:pt x="3999" y="1025"/>
                  </a:cubicBezTo>
                  <a:cubicBezTo>
                    <a:pt x="4002" y="1027"/>
                    <a:pt x="4005" y="1028"/>
                    <a:pt x="4008" y="1029"/>
                  </a:cubicBezTo>
                  <a:cubicBezTo>
                    <a:pt x="4008" y="1029"/>
                    <a:pt x="4011" y="1030"/>
                    <a:pt x="4011" y="1030"/>
                  </a:cubicBezTo>
                  <a:close/>
                  <a:moveTo>
                    <a:pt x="3976" y="1165"/>
                  </a:moveTo>
                  <a:cubicBezTo>
                    <a:pt x="3975" y="1169"/>
                    <a:pt x="3973" y="1178"/>
                    <a:pt x="3973" y="1179"/>
                  </a:cubicBezTo>
                  <a:cubicBezTo>
                    <a:pt x="3974" y="1180"/>
                    <a:pt x="3976" y="1181"/>
                    <a:pt x="3976" y="1181"/>
                  </a:cubicBezTo>
                  <a:lnTo>
                    <a:pt x="3978" y="1182"/>
                  </a:lnTo>
                  <a:cubicBezTo>
                    <a:pt x="3978" y="1182"/>
                    <a:pt x="3979" y="1182"/>
                    <a:pt x="3979" y="1182"/>
                  </a:cubicBezTo>
                  <a:lnTo>
                    <a:pt x="3979" y="1182"/>
                  </a:lnTo>
                  <a:cubicBezTo>
                    <a:pt x="3979" y="1182"/>
                    <a:pt x="3981" y="1183"/>
                    <a:pt x="3981" y="1183"/>
                  </a:cubicBezTo>
                  <a:lnTo>
                    <a:pt x="3982" y="1184"/>
                  </a:lnTo>
                  <a:cubicBezTo>
                    <a:pt x="3982" y="1184"/>
                    <a:pt x="3983" y="1184"/>
                    <a:pt x="3983" y="1184"/>
                  </a:cubicBezTo>
                  <a:lnTo>
                    <a:pt x="3986" y="1185"/>
                  </a:lnTo>
                  <a:lnTo>
                    <a:pt x="3987" y="1185"/>
                  </a:lnTo>
                  <a:cubicBezTo>
                    <a:pt x="3990" y="1185"/>
                    <a:pt x="3993" y="1185"/>
                    <a:pt x="3995" y="1185"/>
                  </a:cubicBezTo>
                  <a:cubicBezTo>
                    <a:pt x="3996" y="1183"/>
                    <a:pt x="3999" y="1174"/>
                    <a:pt x="4000" y="1170"/>
                  </a:cubicBezTo>
                  <a:cubicBezTo>
                    <a:pt x="3995" y="1170"/>
                    <a:pt x="3991" y="1170"/>
                    <a:pt x="3987" y="1169"/>
                  </a:cubicBezTo>
                  <a:lnTo>
                    <a:pt x="3985" y="1169"/>
                  </a:lnTo>
                  <a:lnTo>
                    <a:pt x="3983" y="1168"/>
                  </a:lnTo>
                  <a:cubicBezTo>
                    <a:pt x="3983" y="1168"/>
                    <a:pt x="3983" y="1168"/>
                    <a:pt x="3982" y="1168"/>
                  </a:cubicBezTo>
                  <a:lnTo>
                    <a:pt x="3980" y="1167"/>
                  </a:lnTo>
                  <a:lnTo>
                    <a:pt x="3979" y="1167"/>
                  </a:lnTo>
                  <a:cubicBezTo>
                    <a:pt x="3979" y="1167"/>
                    <a:pt x="3978" y="1166"/>
                    <a:pt x="3976" y="1165"/>
                  </a:cubicBezTo>
                  <a:close/>
                  <a:moveTo>
                    <a:pt x="3809" y="1115"/>
                  </a:moveTo>
                  <a:cubicBezTo>
                    <a:pt x="3809" y="1115"/>
                    <a:pt x="3808" y="1116"/>
                    <a:pt x="3808" y="1116"/>
                  </a:cubicBezTo>
                  <a:lnTo>
                    <a:pt x="3807" y="1116"/>
                  </a:lnTo>
                  <a:lnTo>
                    <a:pt x="3806" y="1116"/>
                  </a:lnTo>
                  <a:cubicBezTo>
                    <a:pt x="3806" y="1116"/>
                    <a:pt x="3805" y="1117"/>
                    <a:pt x="3805" y="1117"/>
                  </a:cubicBezTo>
                  <a:lnTo>
                    <a:pt x="3804" y="1117"/>
                  </a:lnTo>
                  <a:lnTo>
                    <a:pt x="3803" y="1117"/>
                  </a:lnTo>
                  <a:cubicBezTo>
                    <a:pt x="3803" y="1117"/>
                    <a:pt x="3802" y="1118"/>
                    <a:pt x="3801" y="1118"/>
                  </a:cubicBezTo>
                  <a:cubicBezTo>
                    <a:pt x="3798" y="1118"/>
                    <a:pt x="3795" y="1119"/>
                    <a:pt x="3791" y="1119"/>
                  </a:cubicBezTo>
                  <a:cubicBezTo>
                    <a:pt x="3791" y="1119"/>
                    <a:pt x="3789" y="1118"/>
                    <a:pt x="3789" y="1118"/>
                  </a:cubicBezTo>
                  <a:cubicBezTo>
                    <a:pt x="3789" y="1118"/>
                    <a:pt x="3788" y="1118"/>
                    <a:pt x="3787" y="1118"/>
                  </a:cubicBezTo>
                  <a:cubicBezTo>
                    <a:pt x="3787" y="1118"/>
                    <a:pt x="3790" y="1131"/>
                    <a:pt x="3790" y="1133"/>
                  </a:cubicBezTo>
                  <a:cubicBezTo>
                    <a:pt x="3795" y="1134"/>
                    <a:pt x="3801" y="1134"/>
                    <a:pt x="3806" y="1133"/>
                  </a:cubicBezTo>
                  <a:lnTo>
                    <a:pt x="3806" y="1132"/>
                  </a:lnTo>
                  <a:cubicBezTo>
                    <a:pt x="3806" y="1132"/>
                    <a:pt x="3808" y="1132"/>
                    <a:pt x="3809" y="1132"/>
                  </a:cubicBezTo>
                  <a:cubicBezTo>
                    <a:pt x="3809" y="1132"/>
                    <a:pt x="3811" y="1131"/>
                    <a:pt x="3812" y="1130"/>
                  </a:cubicBezTo>
                  <a:cubicBezTo>
                    <a:pt x="3812" y="1130"/>
                    <a:pt x="3814" y="1129"/>
                    <a:pt x="3815" y="1128"/>
                  </a:cubicBezTo>
                  <a:cubicBezTo>
                    <a:pt x="3814" y="1126"/>
                    <a:pt x="3813" y="1117"/>
                    <a:pt x="3812" y="1114"/>
                  </a:cubicBezTo>
                  <a:cubicBezTo>
                    <a:pt x="3811" y="1115"/>
                    <a:pt x="3809" y="1115"/>
                    <a:pt x="3809" y="1115"/>
                  </a:cubicBezTo>
                  <a:close/>
                  <a:moveTo>
                    <a:pt x="3807" y="1088"/>
                  </a:moveTo>
                  <a:lnTo>
                    <a:pt x="3804" y="1090"/>
                  </a:lnTo>
                  <a:lnTo>
                    <a:pt x="3804" y="1090"/>
                  </a:lnTo>
                  <a:cubicBezTo>
                    <a:pt x="3804" y="1090"/>
                    <a:pt x="3802" y="1091"/>
                    <a:pt x="3802" y="1091"/>
                  </a:cubicBezTo>
                  <a:cubicBezTo>
                    <a:pt x="3802" y="1091"/>
                    <a:pt x="3799" y="1092"/>
                    <a:pt x="3798" y="1092"/>
                  </a:cubicBezTo>
                  <a:lnTo>
                    <a:pt x="3798" y="1092"/>
                  </a:lnTo>
                  <a:cubicBezTo>
                    <a:pt x="3798" y="1092"/>
                    <a:pt x="3797" y="1092"/>
                    <a:pt x="3797" y="1092"/>
                  </a:cubicBezTo>
                  <a:cubicBezTo>
                    <a:pt x="3797" y="1092"/>
                    <a:pt x="3795" y="1092"/>
                    <a:pt x="3795" y="1092"/>
                  </a:cubicBezTo>
                  <a:cubicBezTo>
                    <a:pt x="3791" y="1093"/>
                    <a:pt x="3786" y="1092"/>
                    <a:pt x="3781" y="1092"/>
                  </a:cubicBezTo>
                  <a:cubicBezTo>
                    <a:pt x="3782" y="1095"/>
                    <a:pt x="3784" y="1105"/>
                    <a:pt x="3784" y="1107"/>
                  </a:cubicBezTo>
                  <a:cubicBezTo>
                    <a:pt x="3785" y="1107"/>
                    <a:pt x="3786" y="1107"/>
                    <a:pt x="3786" y="1107"/>
                  </a:cubicBezTo>
                  <a:lnTo>
                    <a:pt x="3789" y="1107"/>
                  </a:lnTo>
                  <a:lnTo>
                    <a:pt x="3793" y="1108"/>
                  </a:lnTo>
                  <a:lnTo>
                    <a:pt x="3799" y="1107"/>
                  </a:lnTo>
                  <a:lnTo>
                    <a:pt x="3800" y="1107"/>
                  </a:lnTo>
                  <a:lnTo>
                    <a:pt x="3803" y="1106"/>
                  </a:lnTo>
                  <a:cubicBezTo>
                    <a:pt x="3803" y="1106"/>
                    <a:pt x="3805" y="1105"/>
                    <a:pt x="3805" y="1105"/>
                  </a:cubicBezTo>
                  <a:cubicBezTo>
                    <a:pt x="3805" y="1105"/>
                    <a:pt x="3806" y="1105"/>
                    <a:pt x="3806" y="1105"/>
                  </a:cubicBezTo>
                  <a:cubicBezTo>
                    <a:pt x="3806" y="1105"/>
                    <a:pt x="3809" y="1103"/>
                    <a:pt x="3810" y="1102"/>
                  </a:cubicBezTo>
                  <a:cubicBezTo>
                    <a:pt x="3810" y="1100"/>
                    <a:pt x="3808" y="1091"/>
                    <a:pt x="3808" y="1088"/>
                  </a:cubicBezTo>
                  <a:cubicBezTo>
                    <a:pt x="3808" y="1088"/>
                    <a:pt x="3807" y="1088"/>
                    <a:pt x="3807" y="1088"/>
                  </a:cubicBezTo>
                  <a:close/>
                  <a:moveTo>
                    <a:pt x="3814" y="1141"/>
                  </a:moveTo>
                  <a:cubicBezTo>
                    <a:pt x="3814" y="1141"/>
                    <a:pt x="3811" y="1142"/>
                    <a:pt x="3811" y="1142"/>
                  </a:cubicBezTo>
                  <a:cubicBezTo>
                    <a:pt x="3811" y="1142"/>
                    <a:pt x="3808" y="1143"/>
                    <a:pt x="3808" y="1143"/>
                  </a:cubicBezTo>
                  <a:cubicBezTo>
                    <a:pt x="3803" y="1144"/>
                    <a:pt x="3798" y="1144"/>
                    <a:pt x="3793" y="1144"/>
                  </a:cubicBezTo>
                  <a:cubicBezTo>
                    <a:pt x="3794" y="1147"/>
                    <a:pt x="3796" y="1157"/>
                    <a:pt x="3797" y="1159"/>
                  </a:cubicBezTo>
                  <a:cubicBezTo>
                    <a:pt x="3802" y="1159"/>
                    <a:pt x="3806" y="1159"/>
                    <a:pt x="3811" y="1158"/>
                  </a:cubicBezTo>
                  <a:cubicBezTo>
                    <a:pt x="3811" y="1158"/>
                    <a:pt x="3811" y="1158"/>
                    <a:pt x="3811" y="1158"/>
                  </a:cubicBezTo>
                  <a:cubicBezTo>
                    <a:pt x="3811" y="1158"/>
                    <a:pt x="3814" y="1158"/>
                    <a:pt x="3814" y="1158"/>
                  </a:cubicBezTo>
                  <a:cubicBezTo>
                    <a:pt x="3814" y="1158"/>
                    <a:pt x="3814" y="1157"/>
                    <a:pt x="3814" y="1157"/>
                  </a:cubicBezTo>
                  <a:cubicBezTo>
                    <a:pt x="3814" y="1157"/>
                    <a:pt x="3817" y="1156"/>
                    <a:pt x="3817" y="1156"/>
                  </a:cubicBezTo>
                  <a:cubicBezTo>
                    <a:pt x="3817" y="1156"/>
                    <a:pt x="3817" y="1156"/>
                    <a:pt x="3818" y="1156"/>
                  </a:cubicBezTo>
                  <a:cubicBezTo>
                    <a:pt x="3818" y="1156"/>
                    <a:pt x="3819" y="1155"/>
                    <a:pt x="3820" y="1154"/>
                  </a:cubicBezTo>
                  <a:cubicBezTo>
                    <a:pt x="3820" y="1152"/>
                    <a:pt x="3818" y="1143"/>
                    <a:pt x="3817" y="1140"/>
                  </a:cubicBezTo>
                  <a:cubicBezTo>
                    <a:pt x="3816" y="1140"/>
                    <a:pt x="3814" y="1141"/>
                    <a:pt x="3814" y="1141"/>
                  </a:cubicBezTo>
                  <a:close/>
                  <a:moveTo>
                    <a:pt x="3821" y="1167"/>
                  </a:moveTo>
                  <a:cubicBezTo>
                    <a:pt x="3821" y="1167"/>
                    <a:pt x="3820" y="1167"/>
                    <a:pt x="3820" y="1167"/>
                  </a:cubicBezTo>
                  <a:cubicBezTo>
                    <a:pt x="3820" y="1167"/>
                    <a:pt x="3818" y="1168"/>
                    <a:pt x="3817" y="1168"/>
                  </a:cubicBezTo>
                  <a:cubicBezTo>
                    <a:pt x="3817" y="1168"/>
                    <a:pt x="3817" y="1168"/>
                    <a:pt x="3817" y="1168"/>
                  </a:cubicBezTo>
                  <a:lnTo>
                    <a:pt x="3815" y="1169"/>
                  </a:lnTo>
                  <a:lnTo>
                    <a:pt x="3813" y="1169"/>
                  </a:lnTo>
                  <a:cubicBezTo>
                    <a:pt x="3809" y="1170"/>
                    <a:pt x="3804" y="1170"/>
                    <a:pt x="3800" y="1170"/>
                  </a:cubicBezTo>
                  <a:cubicBezTo>
                    <a:pt x="3801" y="1173"/>
                    <a:pt x="3804" y="1183"/>
                    <a:pt x="3804" y="1185"/>
                  </a:cubicBezTo>
                  <a:cubicBezTo>
                    <a:pt x="3807" y="1185"/>
                    <a:pt x="3810" y="1185"/>
                    <a:pt x="3813" y="1185"/>
                  </a:cubicBezTo>
                  <a:lnTo>
                    <a:pt x="3814" y="1185"/>
                  </a:lnTo>
                  <a:cubicBezTo>
                    <a:pt x="3814" y="1185"/>
                    <a:pt x="3816" y="1184"/>
                    <a:pt x="3816" y="1184"/>
                  </a:cubicBezTo>
                  <a:lnTo>
                    <a:pt x="3817" y="1184"/>
                  </a:lnTo>
                  <a:lnTo>
                    <a:pt x="3818" y="1184"/>
                  </a:lnTo>
                  <a:cubicBezTo>
                    <a:pt x="3818" y="1184"/>
                    <a:pt x="3819" y="1183"/>
                    <a:pt x="3819" y="1183"/>
                  </a:cubicBezTo>
                  <a:cubicBezTo>
                    <a:pt x="3819" y="1183"/>
                    <a:pt x="3820" y="1182"/>
                    <a:pt x="3821" y="1182"/>
                  </a:cubicBezTo>
                  <a:cubicBezTo>
                    <a:pt x="3821" y="1182"/>
                    <a:pt x="3821" y="1182"/>
                    <a:pt x="3821" y="1182"/>
                  </a:cubicBezTo>
                  <a:lnTo>
                    <a:pt x="3822" y="1182"/>
                  </a:lnTo>
                  <a:lnTo>
                    <a:pt x="3823" y="1181"/>
                  </a:lnTo>
                  <a:cubicBezTo>
                    <a:pt x="3823" y="1181"/>
                    <a:pt x="3826" y="1180"/>
                    <a:pt x="3827" y="1179"/>
                  </a:cubicBezTo>
                  <a:cubicBezTo>
                    <a:pt x="3827" y="1177"/>
                    <a:pt x="3824" y="1169"/>
                    <a:pt x="3823" y="1165"/>
                  </a:cubicBezTo>
                  <a:cubicBezTo>
                    <a:pt x="3822" y="1166"/>
                    <a:pt x="3821" y="1167"/>
                    <a:pt x="3821" y="1167"/>
                  </a:cubicBezTo>
                  <a:close/>
                  <a:moveTo>
                    <a:pt x="3947" y="1314"/>
                  </a:moveTo>
                  <a:lnTo>
                    <a:pt x="3949" y="1314"/>
                  </a:lnTo>
                  <a:lnTo>
                    <a:pt x="3952" y="1314"/>
                  </a:lnTo>
                  <a:cubicBezTo>
                    <a:pt x="3952" y="1314"/>
                    <a:pt x="3954" y="1314"/>
                    <a:pt x="3954" y="1314"/>
                  </a:cubicBezTo>
                  <a:cubicBezTo>
                    <a:pt x="3954" y="1314"/>
                    <a:pt x="3957" y="1313"/>
                    <a:pt x="3957" y="1313"/>
                  </a:cubicBezTo>
                  <a:cubicBezTo>
                    <a:pt x="3981" y="1312"/>
                    <a:pt x="3995" y="1303"/>
                    <a:pt x="3995" y="1297"/>
                  </a:cubicBezTo>
                  <a:cubicBezTo>
                    <a:pt x="3995" y="1297"/>
                    <a:pt x="3995" y="1297"/>
                    <a:pt x="3995" y="1297"/>
                  </a:cubicBezTo>
                  <a:cubicBezTo>
                    <a:pt x="3995" y="1296"/>
                    <a:pt x="3995" y="1294"/>
                    <a:pt x="3993" y="1293"/>
                  </a:cubicBezTo>
                  <a:lnTo>
                    <a:pt x="3989" y="1290"/>
                  </a:lnTo>
                  <a:lnTo>
                    <a:pt x="3986" y="1288"/>
                  </a:lnTo>
                  <a:lnTo>
                    <a:pt x="3982" y="1287"/>
                  </a:lnTo>
                  <a:cubicBezTo>
                    <a:pt x="3979" y="1286"/>
                    <a:pt x="3976" y="1285"/>
                    <a:pt x="3973" y="1285"/>
                  </a:cubicBezTo>
                  <a:cubicBezTo>
                    <a:pt x="3971" y="1285"/>
                    <a:pt x="3969" y="1287"/>
                    <a:pt x="3969" y="1287"/>
                  </a:cubicBezTo>
                  <a:lnTo>
                    <a:pt x="3964" y="1289"/>
                  </a:lnTo>
                  <a:cubicBezTo>
                    <a:pt x="3964" y="1289"/>
                    <a:pt x="3960" y="1291"/>
                    <a:pt x="3960" y="1291"/>
                  </a:cubicBezTo>
                  <a:cubicBezTo>
                    <a:pt x="3960" y="1291"/>
                    <a:pt x="3957" y="1292"/>
                    <a:pt x="3956" y="1292"/>
                  </a:cubicBezTo>
                  <a:cubicBezTo>
                    <a:pt x="3956" y="1292"/>
                    <a:pt x="3953" y="1293"/>
                    <a:pt x="3953" y="1294"/>
                  </a:cubicBezTo>
                  <a:cubicBezTo>
                    <a:pt x="3953" y="1294"/>
                    <a:pt x="3949" y="1295"/>
                    <a:pt x="3949" y="1295"/>
                  </a:cubicBezTo>
                  <a:cubicBezTo>
                    <a:pt x="3937" y="1298"/>
                    <a:pt x="3927" y="1299"/>
                    <a:pt x="3920" y="1296"/>
                  </a:cubicBezTo>
                  <a:cubicBezTo>
                    <a:pt x="3920" y="1296"/>
                    <a:pt x="3919" y="1296"/>
                    <a:pt x="3919" y="1296"/>
                  </a:cubicBezTo>
                  <a:cubicBezTo>
                    <a:pt x="3917" y="1299"/>
                    <a:pt x="3916" y="1302"/>
                    <a:pt x="3914" y="1305"/>
                  </a:cubicBezTo>
                  <a:cubicBezTo>
                    <a:pt x="3920" y="1309"/>
                    <a:pt x="3931" y="1313"/>
                    <a:pt x="3943" y="1313"/>
                  </a:cubicBezTo>
                  <a:lnTo>
                    <a:pt x="3947" y="1314"/>
                  </a:lnTo>
                  <a:close/>
                  <a:moveTo>
                    <a:pt x="3796" y="1066"/>
                  </a:moveTo>
                  <a:cubicBezTo>
                    <a:pt x="3796" y="1066"/>
                    <a:pt x="3792" y="1066"/>
                    <a:pt x="3792" y="1066"/>
                  </a:cubicBezTo>
                  <a:lnTo>
                    <a:pt x="3789" y="1066"/>
                  </a:lnTo>
                  <a:cubicBezTo>
                    <a:pt x="3785" y="1067"/>
                    <a:pt x="3781" y="1066"/>
                    <a:pt x="3777" y="1065"/>
                  </a:cubicBezTo>
                  <a:cubicBezTo>
                    <a:pt x="3777" y="1069"/>
                    <a:pt x="3779" y="1079"/>
                    <a:pt x="3779" y="1081"/>
                  </a:cubicBezTo>
                  <a:cubicBezTo>
                    <a:pt x="3784" y="1082"/>
                    <a:pt x="3789" y="1082"/>
                    <a:pt x="3793" y="1082"/>
                  </a:cubicBezTo>
                  <a:cubicBezTo>
                    <a:pt x="3793" y="1081"/>
                    <a:pt x="3795" y="1081"/>
                    <a:pt x="3795" y="1081"/>
                  </a:cubicBezTo>
                  <a:cubicBezTo>
                    <a:pt x="3795" y="1081"/>
                    <a:pt x="3796" y="1081"/>
                    <a:pt x="3796" y="1081"/>
                  </a:cubicBezTo>
                  <a:lnTo>
                    <a:pt x="3799" y="1080"/>
                  </a:lnTo>
                  <a:lnTo>
                    <a:pt x="3801" y="1079"/>
                  </a:lnTo>
                  <a:cubicBezTo>
                    <a:pt x="3801" y="1079"/>
                    <a:pt x="3805" y="1077"/>
                    <a:pt x="3806" y="1076"/>
                  </a:cubicBezTo>
                  <a:cubicBezTo>
                    <a:pt x="3806" y="1074"/>
                    <a:pt x="3805" y="1065"/>
                    <a:pt x="3804" y="1062"/>
                  </a:cubicBezTo>
                  <a:cubicBezTo>
                    <a:pt x="3802" y="1063"/>
                    <a:pt x="3799" y="1065"/>
                    <a:pt x="3799" y="1065"/>
                  </a:cubicBezTo>
                  <a:cubicBezTo>
                    <a:pt x="3799" y="1065"/>
                    <a:pt x="3796" y="1066"/>
                    <a:pt x="3796" y="1066"/>
                  </a:cubicBezTo>
                  <a:close/>
                  <a:moveTo>
                    <a:pt x="4043" y="1326"/>
                  </a:moveTo>
                  <a:cubicBezTo>
                    <a:pt x="4042" y="1324"/>
                    <a:pt x="4019" y="1276"/>
                    <a:pt x="4018" y="1273"/>
                  </a:cubicBezTo>
                  <a:cubicBezTo>
                    <a:pt x="4015" y="1275"/>
                    <a:pt x="4001" y="1284"/>
                    <a:pt x="4000" y="1284"/>
                  </a:cubicBezTo>
                  <a:cubicBezTo>
                    <a:pt x="4000" y="1285"/>
                    <a:pt x="4000" y="1285"/>
                    <a:pt x="4000" y="1285"/>
                  </a:cubicBezTo>
                  <a:cubicBezTo>
                    <a:pt x="4004" y="1288"/>
                    <a:pt x="4006" y="1292"/>
                    <a:pt x="4006" y="1297"/>
                  </a:cubicBezTo>
                  <a:cubicBezTo>
                    <a:pt x="4006" y="1297"/>
                    <a:pt x="4006" y="1297"/>
                    <a:pt x="4006" y="1297"/>
                  </a:cubicBezTo>
                  <a:cubicBezTo>
                    <a:pt x="4006" y="1309"/>
                    <a:pt x="3991" y="1319"/>
                    <a:pt x="3968" y="1323"/>
                  </a:cubicBezTo>
                  <a:cubicBezTo>
                    <a:pt x="3992" y="1324"/>
                    <a:pt x="4017" y="1325"/>
                    <a:pt x="4043" y="1327"/>
                  </a:cubicBezTo>
                  <a:cubicBezTo>
                    <a:pt x="4043" y="1326"/>
                    <a:pt x="4043" y="1326"/>
                    <a:pt x="4043" y="1326"/>
                  </a:cubicBezTo>
                  <a:close/>
                  <a:moveTo>
                    <a:pt x="3907" y="1313"/>
                  </a:moveTo>
                  <a:cubicBezTo>
                    <a:pt x="3906" y="1313"/>
                    <a:pt x="3905" y="1314"/>
                    <a:pt x="3905" y="1314"/>
                  </a:cubicBezTo>
                  <a:cubicBezTo>
                    <a:pt x="3905" y="1314"/>
                    <a:pt x="3905" y="1314"/>
                    <a:pt x="3904" y="1314"/>
                  </a:cubicBezTo>
                  <a:cubicBezTo>
                    <a:pt x="3904" y="1316"/>
                    <a:pt x="3904" y="1320"/>
                    <a:pt x="3904" y="1322"/>
                  </a:cubicBezTo>
                  <a:cubicBezTo>
                    <a:pt x="3904" y="1322"/>
                    <a:pt x="3918" y="1322"/>
                    <a:pt x="3929" y="1322"/>
                  </a:cubicBezTo>
                  <a:cubicBezTo>
                    <a:pt x="3920" y="1320"/>
                    <a:pt x="3912" y="1317"/>
                    <a:pt x="3907" y="1313"/>
                  </a:cubicBezTo>
                  <a:close/>
                  <a:moveTo>
                    <a:pt x="4123" y="1328"/>
                  </a:moveTo>
                  <a:cubicBezTo>
                    <a:pt x="4123" y="1327"/>
                    <a:pt x="4109" y="1301"/>
                    <a:pt x="4107" y="1299"/>
                  </a:cubicBezTo>
                  <a:cubicBezTo>
                    <a:pt x="4107" y="1299"/>
                    <a:pt x="4070" y="1322"/>
                    <a:pt x="4061" y="1328"/>
                  </a:cubicBezTo>
                  <a:cubicBezTo>
                    <a:pt x="4061" y="1328"/>
                    <a:pt x="4062" y="1328"/>
                    <a:pt x="4062" y="1328"/>
                  </a:cubicBezTo>
                  <a:lnTo>
                    <a:pt x="4123" y="1328"/>
                  </a:lnTo>
                  <a:close/>
                  <a:moveTo>
                    <a:pt x="3969" y="1242"/>
                  </a:moveTo>
                  <a:cubicBezTo>
                    <a:pt x="3969" y="1242"/>
                    <a:pt x="3968" y="1243"/>
                    <a:pt x="3969" y="1243"/>
                  </a:cubicBezTo>
                  <a:cubicBezTo>
                    <a:pt x="3969" y="1243"/>
                    <a:pt x="3966" y="1243"/>
                    <a:pt x="3966" y="1243"/>
                  </a:cubicBezTo>
                  <a:lnTo>
                    <a:pt x="3962" y="1245"/>
                  </a:lnTo>
                  <a:lnTo>
                    <a:pt x="3961" y="1245"/>
                  </a:lnTo>
                  <a:cubicBezTo>
                    <a:pt x="3961" y="1245"/>
                    <a:pt x="3959" y="1246"/>
                    <a:pt x="3959" y="1246"/>
                  </a:cubicBezTo>
                  <a:cubicBezTo>
                    <a:pt x="3959" y="1246"/>
                    <a:pt x="3957" y="1247"/>
                    <a:pt x="3957" y="1247"/>
                  </a:cubicBezTo>
                  <a:cubicBezTo>
                    <a:pt x="3947" y="1257"/>
                    <a:pt x="3935" y="1265"/>
                    <a:pt x="3925" y="1269"/>
                  </a:cubicBezTo>
                  <a:cubicBezTo>
                    <a:pt x="3925" y="1269"/>
                    <a:pt x="3925" y="1269"/>
                    <a:pt x="3925" y="1269"/>
                  </a:cubicBezTo>
                  <a:cubicBezTo>
                    <a:pt x="3924" y="1272"/>
                    <a:pt x="3923" y="1281"/>
                    <a:pt x="3923" y="1281"/>
                  </a:cubicBezTo>
                  <a:cubicBezTo>
                    <a:pt x="3923" y="1281"/>
                    <a:pt x="3922" y="1285"/>
                    <a:pt x="3922" y="1285"/>
                  </a:cubicBezTo>
                  <a:cubicBezTo>
                    <a:pt x="3922" y="1285"/>
                    <a:pt x="3922" y="1285"/>
                    <a:pt x="3922" y="1286"/>
                  </a:cubicBezTo>
                  <a:cubicBezTo>
                    <a:pt x="3922" y="1286"/>
                    <a:pt x="3923" y="1286"/>
                    <a:pt x="3923" y="1286"/>
                  </a:cubicBezTo>
                  <a:cubicBezTo>
                    <a:pt x="3929" y="1288"/>
                    <a:pt x="3939" y="1287"/>
                    <a:pt x="3950" y="1283"/>
                  </a:cubicBezTo>
                  <a:lnTo>
                    <a:pt x="3953" y="1282"/>
                  </a:lnTo>
                  <a:cubicBezTo>
                    <a:pt x="3953" y="1282"/>
                    <a:pt x="3956" y="1281"/>
                    <a:pt x="3956" y="1281"/>
                  </a:cubicBezTo>
                  <a:cubicBezTo>
                    <a:pt x="3956" y="1281"/>
                    <a:pt x="3957" y="1281"/>
                    <a:pt x="3957" y="1280"/>
                  </a:cubicBezTo>
                  <a:lnTo>
                    <a:pt x="3959" y="1279"/>
                  </a:lnTo>
                  <a:cubicBezTo>
                    <a:pt x="3959" y="1279"/>
                    <a:pt x="3960" y="1279"/>
                    <a:pt x="3960" y="1279"/>
                  </a:cubicBezTo>
                  <a:lnTo>
                    <a:pt x="3961" y="1279"/>
                  </a:lnTo>
                  <a:cubicBezTo>
                    <a:pt x="3961" y="1279"/>
                    <a:pt x="3964" y="1277"/>
                    <a:pt x="3964" y="1277"/>
                  </a:cubicBezTo>
                  <a:lnTo>
                    <a:pt x="3964" y="1277"/>
                  </a:lnTo>
                  <a:cubicBezTo>
                    <a:pt x="3964" y="1277"/>
                    <a:pt x="3965" y="1276"/>
                    <a:pt x="3965" y="1276"/>
                  </a:cubicBezTo>
                  <a:lnTo>
                    <a:pt x="3970" y="1274"/>
                  </a:lnTo>
                  <a:cubicBezTo>
                    <a:pt x="3982" y="1266"/>
                    <a:pt x="3992" y="1257"/>
                    <a:pt x="3994" y="1249"/>
                  </a:cubicBezTo>
                  <a:cubicBezTo>
                    <a:pt x="3995" y="1247"/>
                    <a:pt x="3995" y="1245"/>
                    <a:pt x="3994" y="1244"/>
                  </a:cubicBezTo>
                  <a:cubicBezTo>
                    <a:pt x="3993" y="1243"/>
                    <a:pt x="3992" y="1242"/>
                    <a:pt x="3990" y="1241"/>
                  </a:cubicBezTo>
                  <a:cubicBezTo>
                    <a:pt x="3987" y="1240"/>
                    <a:pt x="3984" y="1240"/>
                    <a:pt x="3980" y="1241"/>
                  </a:cubicBezTo>
                  <a:lnTo>
                    <a:pt x="3975" y="1241"/>
                  </a:lnTo>
                  <a:lnTo>
                    <a:pt x="3975" y="1241"/>
                  </a:lnTo>
                  <a:cubicBezTo>
                    <a:pt x="3975" y="1241"/>
                    <a:pt x="3973" y="1242"/>
                    <a:pt x="3973" y="1242"/>
                  </a:cubicBezTo>
                  <a:lnTo>
                    <a:pt x="3970" y="1242"/>
                  </a:lnTo>
                  <a:cubicBezTo>
                    <a:pt x="3970" y="1242"/>
                    <a:pt x="3969" y="1242"/>
                    <a:pt x="3969" y="1242"/>
                  </a:cubicBezTo>
                  <a:close/>
                  <a:moveTo>
                    <a:pt x="4040" y="1025"/>
                  </a:moveTo>
                  <a:cubicBezTo>
                    <a:pt x="4040" y="1025"/>
                    <a:pt x="4040" y="1025"/>
                    <a:pt x="4040" y="1026"/>
                  </a:cubicBezTo>
                  <a:cubicBezTo>
                    <a:pt x="4041" y="1027"/>
                    <a:pt x="4065" y="1072"/>
                    <a:pt x="4067" y="1075"/>
                  </a:cubicBezTo>
                  <a:cubicBezTo>
                    <a:pt x="4071" y="1073"/>
                    <a:pt x="4108" y="1048"/>
                    <a:pt x="4111" y="1046"/>
                  </a:cubicBezTo>
                  <a:cubicBezTo>
                    <a:pt x="4110" y="1043"/>
                    <a:pt x="4083" y="1000"/>
                    <a:pt x="4081" y="997"/>
                  </a:cubicBezTo>
                  <a:cubicBezTo>
                    <a:pt x="4078" y="999"/>
                    <a:pt x="4042" y="1024"/>
                    <a:pt x="4040" y="1025"/>
                  </a:cubicBezTo>
                  <a:close/>
                  <a:moveTo>
                    <a:pt x="3984" y="1277"/>
                  </a:moveTo>
                  <a:cubicBezTo>
                    <a:pt x="3986" y="1277"/>
                    <a:pt x="3988" y="1278"/>
                    <a:pt x="3990" y="1278"/>
                  </a:cubicBezTo>
                  <a:cubicBezTo>
                    <a:pt x="3991" y="1278"/>
                    <a:pt x="3994" y="1276"/>
                    <a:pt x="3994" y="1276"/>
                  </a:cubicBezTo>
                  <a:cubicBezTo>
                    <a:pt x="3994" y="1276"/>
                    <a:pt x="4011" y="1265"/>
                    <a:pt x="4013" y="1263"/>
                  </a:cubicBezTo>
                  <a:cubicBezTo>
                    <a:pt x="4012" y="1261"/>
                    <a:pt x="4006" y="1249"/>
                    <a:pt x="4005" y="1246"/>
                  </a:cubicBezTo>
                  <a:cubicBezTo>
                    <a:pt x="4005" y="1246"/>
                    <a:pt x="4005" y="1246"/>
                    <a:pt x="4005" y="1246"/>
                  </a:cubicBezTo>
                  <a:cubicBezTo>
                    <a:pt x="4005" y="1248"/>
                    <a:pt x="4005" y="1250"/>
                    <a:pt x="4004" y="1252"/>
                  </a:cubicBezTo>
                  <a:cubicBezTo>
                    <a:pt x="4002" y="1260"/>
                    <a:pt x="3995" y="1269"/>
                    <a:pt x="3984" y="1277"/>
                  </a:cubicBezTo>
                  <a:close/>
                  <a:moveTo>
                    <a:pt x="4115" y="974"/>
                  </a:moveTo>
                  <a:cubicBezTo>
                    <a:pt x="4115" y="974"/>
                    <a:pt x="4093" y="989"/>
                    <a:pt x="4090" y="991"/>
                  </a:cubicBezTo>
                  <a:cubicBezTo>
                    <a:pt x="4090" y="992"/>
                    <a:pt x="4118" y="1037"/>
                    <a:pt x="4120" y="1040"/>
                  </a:cubicBezTo>
                  <a:cubicBezTo>
                    <a:pt x="4124" y="1038"/>
                    <a:pt x="4161" y="1013"/>
                    <a:pt x="4161" y="1013"/>
                  </a:cubicBezTo>
                  <a:cubicBezTo>
                    <a:pt x="4160" y="1011"/>
                    <a:pt x="4130" y="968"/>
                    <a:pt x="4128" y="965"/>
                  </a:cubicBezTo>
                  <a:cubicBezTo>
                    <a:pt x="4127" y="966"/>
                    <a:pt x="4115" y="974"/>
                    <a:pt x="4115" y="974"/>
                  </a:cubicBezTo>
                  <a:close/>
                  <a:moveTo>
                    <a:pt x="4126" y="1049"/>
                  </a:moveTo>
                  <a:cubicBezTo>
                    <a:pt x="4128" y="1052"/>
                    <a:pt x="4151" y="1090"/>
                    <a:pt x="4153" y="1092"/>
                  </a:cubicBezTo>
                  <a:cubicBezTo>
                    <a:pt x="4153" y="1092"/>
                    <a:pt x="4193" y="1067"/>
                    <a:pt x="4196" y="1065"/>
                  </a:cubicBezTo>
                  <a:cubicBezTo>
                    <a:pt x="4194" y="1062"/>
                    <a:pt x="4170" y="1025"/>
                    <a:pt x="4167" y="1022"/>
                  </a:cubicBezTo>
                  <a:cubicBezTo>
                    <a:pt x="4165" y="1024"/>
                    <a:pt x="4128" y="1048"/>
                    <a:pt x="4126" y="1049"/>
                  </a:cubicBezTo>
                  <a:close/>
                  <a:moveTo>
                    <a:pt x="4222" y="1145"/>
                  </a:moveTo>
                  <a:cubicBezTo>
                    <a:pt x="4218" y="1147"/>
                    <a:pt x="4197" y="1161"/>
                    <a:pt x="4195" y="1162"/>
                  </a:cubicBezTo>
                  <a:cubicBezTo>
                    <a:pt x="4197" y="1164"/>
                    <a:pt x="4207" y="1181"/>
                    <a:pt x="4210" y="1185"/>
                  </a:cubicBezTo>
                  <a:cubicBezTo>
                    <a:pt x="4215" y="1171"/>
                    <a:pt x="4219" y="1158"/>
                    <a:pt x="4222" y="1145"/>
                  </a:cubicBezTo>
                  <a:close/>
                  <a:moveTo>
                    <a:pt x="4205" y="1198"/>
                  </a:moveTo>
                  <a:cubicBezTo>
                    <a:pt x="4204" y="1197"/>
                    <a:pt x="4188" y="1170"/>
                    <a:pt x="4186" y="1167"/>
                  </a:cubicBezTo>
                  <a:cubicBezTo>
                    <a:pt x="4184" y="1168"/>
                    <a:pt x="4138" y="1198"/>
                    <a:pt x="4136" y="1199"/>
                  </a:cubicBezTo>
                  <a:cubicBezTo>
                    <a:pt x="4136" y="1199"/>
                    <a:pt x="4140" y="1206"/>
                    <a:pt x="4140" y="1206"/>
                  </a:cubicBezTo>
                  <a:lnTo>
                    <a:pt x="4142" y="1210"/>
                  </a:lnTo>
                  <a:cubicBezTo>
                    <a:pt x="4142" y="1210"/>
                    <a:pt x="4162" y="1247"/>
                    <a:pt x="4164" y="1250"/>
                  </a:cubicBezTo>
                  <a:cubicBezTo>
                    <a:pt x="4167" y="1248"/>
                    <a:pt x="4190" y="1234"/>
                    <a:pt x="4191" y="1233"/>
                  </a:cubicBezTo>
                  <a:cubicBezTo>
                    <a:pt x="4196" y="1222"/>
                    <a:pt x="4201" y="1210"/>
                    <a:pt x="4205" y="1198"/>
                  </a:cubicBezTo>
                  <a:close/>
                  <a:moveTo>
                    <a:pt x="4182" y="1252"/>
                  </a:moveTo>
                  <a:cubicBezTo>
                    <a:pt x="4179" y="1254"/>
                    <a:pt x="4171" y="1259"/>
                    <a:pt x="4169" y="1260"/>
                  </a:cubicBezTo>
                  <a:cubicBezTo>
                    <a:pt x="4169" y="1260"/>
                    <a:pt x="4172" y="1265"/>
                    <a:pt x="4174" y="1269"/>
                  </a:cubicBezTo>
                  <a:cubicBezTo>
                    <a:pt x="4176" y="1265"/>
                    <a:pt x="4179" y="1258"/>
                    <a:pt x="4182" y="1252"/>
                  </a:cubicBezTo>
                  <a:close/>
                  <a:moveTo>
                    <a:pt x="3791" y="1040"/>
                  </a:moveTo>
                  <a:cubicBezTo>
                    <a:pt x="3791" y="1040"/>
                    <a:pt x="3790" y="1040"/>
                    <a:pt x="3789" y="1041"/>
                  </a:cubicBezTo>
                  <a:cubicBezTo>
                    <a:pt x="3789" y="1041"/>
                    <a:pt x="3787" y="1041"/>
                    <a:pt x="3787" y="1041"/>
                  </a:cubicBezTo>
                  <a:lnTo>
                    <a:pt x="3786" y="1041"/>
                  </a:lnTo>
                  <a:lnTo>
                    <a:pt x="3782" y="1041"/>
                  </a:lnTo>
                  <a:cubicBezTo>
                    <a:pt x="3779" y="1041"/>
                    <a:pt x="3776" y="1040"/>
                    <a:pt x="3773" y="1040"/>
                  </a:cubicBezTo>
                  <a:cubicBezTo>
                    <a:pt x="3773" y="1042"/>
                    <a:pt x="3775" y="1052"/>
                    <a:pt x="3775" y="1054"/>
                  </a:cubicBezTo>
                  <a:cubicBezTo>
                    <a:pt x="3779" y="1055"/>
                    <a:pt x="3783" y="1056"/>
                    <a:pt x="3787" y="1056"/>
                  </a:cubicBezTo>
                  <a:cubicBezTo>
                    <a:pt x="3787" y="1056"/>
                    <a:pt x="3790" y="1056"/>
                    <a:pt x="3791" y="1056"/>
                  </a:cubicBezTo>
                  <a:cubicBezTo>
                    <a:pt x="3791" y="1056"/>
                    <a:pt x="3793" y="1055"/>
                    <a:pt x="3793" y="1055"/>
                  </a:cubicBezTo>
                  <a:cubicBezTo>
                    <a:pt x="3793" y="1055"/>
                    <a:pt x="3794" y="1055"/>
                    <a:pt x="3794" y="1055"/>
                  </a:cubicBezTo>
                  <a:lnTo>
                    <a:pt x="3797" y="1054"/>
                  </a:lnTo>
                  <a:cubicBezTo>
                    <a:pt x="3799" y="1054"/>
                    <a:pt x="3801" y="1053"/>
                    <a:pt x="3803" y="1051"/>
                  </a:cubicBezTo>
                  <a:cubicBezTo>
                    <a:pt x="3803" y="1049"/>
                    <a:pt x="3802" y="1039"/>
                    <a:pt x="3802" y="1036"/>
                  </a:cubicBezTo>
                  <a:cubicBezTo>
                    <a:pt x="3799" y="1038"/>
                    <a:pt x="3797" y="1039"/>
                    <a:pt x="3794" y="1040"/>
                  </a:cubicBezTo>
                  <a:lnTo>
                    <a:pt x="3791" y="1040"/>
                  </a:lnTo>
                  <a:close/>
                  <a:moveTo>
                    <a:pt x="3770" y="963"/>
                  </a:moveTo>
                  <a:lnTo>
                    <a:pt x="3766" y="962"/>
                  </a:lnTo>
                  <a:lnTo>
                    <a:pt x="3762" y="961"/>
                  </a:lnTo>
                  <a:cubicBezTo>
                    <a:pt x="3762" y="961"/>
                    <a:pt x="3762" y="961"/>
                    <a:pt x="3762" y="961"/>
                  </a:cubicBezTo>
                  <a:cubicBezTo>
                    <a:pt x="3762" y="964"/>
                    <a:pt x="3763" y="974"/>
                    <a:pt x="3764" y="976"/>
                  </a:cubicBezTo>
                  <a:cubicBezTo>
                    <a:pt x="3765" y="976"/>
                    <a:pt x="3768" y="977"/>
                    <a:pt x="3768" y="977"/>
                  </a:cubicBezTo>
                  <a:lnTo>
                    <a:pt x="3772" y="978"/>
                  </a:lnTo>
                  <a:cubicBezTo>
                    <a:pt x="3772" y="978"/>
                    <a:pt x="3775" y="978"/>
                    <a:pt x="3775" y="978"/>
                  </a:cubicBezTo>
                  <a:cubicBezTo>
                    <a:pt x="3775" y="978"/>
                    <a:pt x="3776" y="978"/>
                    <a:pt x="3776" y="978"/>
                  </a:cubicBezTo>
                  <a:lnTo>
                    <a:pt x="3779" y="978"/>
                  </a:lnTo>
                  <a:lnTo>
                    <a:pt x="3781" y="978"/>
                  </a:lnTo>
                  <a:lnTo>
                    <a:pt x="3782" y="978"/>
                  </a:lnTo>
                  <a:lnTo>
                    <a:pt x="3782" y="978"/>
                  </a:lnTo>
                  <a:cubicBezTo>
                    <a:pt x="3787" y="978"/>
                    <a:pt x="3792" y="976"/>
                    <a:pt x="3797" y="973"/>
                  </a:cubicBezTo>
                  <a:cubicBezTo>
                    <a:pt x="3796" y="972"/>
                    <a:pt x="3796" y="959"/>
                    <a:pt x="3796" y="959"/>
                  </a:cubicBezTo>
                  <a:cubicBezTo>
                    <a:pt x="3788" y="962"/>
                    <a:pt x="3779" y="964"/>
                    <a:pt x="3770" y="963"/>
                  </a:cubicBezTo>
                  <a:close/>
                  <a:moveTo>
                    <a:pt x="3872" y="804"/>
                  </a:moveTo>
                  <a:cubicBezTo>
                    <a:pt x="3881" y="800"/>
                    <a:pt x="3890" y="798"/>
                    <a:pt x="3900" y="798"/>
                  </a:cubicBezTo>
                  <a:cubicBezTo>
                    <a:pt x="3907" y="798"/>
                    <a:pt x="3915" y="800"/>
                    <a:pt x="3922" y="802"/>
                  </a:cubicBezTo>
                  <a:cubicBezTo>
                    <a:pt x="3920" y="796"/>
                    <a:pt x="3907" y="747"/>
                    <a:pt x="3907" y="747"/>
                  </a:cubicBezTo>
                  <a:cubicBezTo>
                    <a:pt x="3907" y="747"/>
                    <a:pt x="3976" y="766"/>
                    <a:pt x="3981" y="767"/>
                  </a:cubicBezTo>
                  <a:lnTo>
                    <a:pt x="3981" y="709"/>
                  </a:lnTo>
                  <a:cubicBezTo>
                    <a:pt x="3976" y="710"/>
                    <a:pt x="3907" y="729"/>
                    <a:pt x="3907" y="729"/>
                  </a:cubicBezTo>
                  <a:cubicBezTo>
                    <a:pt x="3907" y="729"/>
                    <a:pt x="3925" y="662"/>
                    <a:pt x="3927" y="657"/>
                  </a:cubicBezTo>
                  <a:lnTo>
                    <a:pt x="3868" y="657"/>
                  </a:lnTo>
                  <a:cubicBezTo>
                    <a:pt x="3870" y="662"/>
                    <a:pt x="3887" y="727"/>
                    <a:pt x="3887" y="727"/>
                  </a:cubicBezTo>
                  <a:cubicBezTo>
                    <a:pt x="3887" y="727"/>
                    <a:pt x="3824" y="710"/>
                    <a:pt x="3819" y="709"/>
                  </a:cubicBezTo>
                  <a:lnTo>
                    <a:pt x="3819" y="767"/>
                  </a:lnTo>
                  <a:cubicBezTo>
                    <a:pt x="3824" y="766"/>
                    <a:pt x="3887" y="749"/>
                    <a:pt x="3887" y="749"/>
                  </a:cubicBezTo>
                  <a:cubicBezTo>
                    <a:pt x="3887" y="749"/>
                    <a:pt x="3874" y="798"/>
                    <a:pt x="3872" y="804"/>
                  </a:cubicBezTo>
                  <a:close/>
                  <a:moveTo>
                    <a:pt x="3927" y="1205"/>
                  </a:moveTo>
                  <a:cubicBezTo>
                    <a:pt x="3938" y="1194"/>
                    <a:pt x="3950" y="1187"/>
                    <a:pt x="3960" y="1183"/>
                  </a:cubicBezTo>
                  <a:cubicBezTo>
                    <a:pt x="3960" y="1183"/>
                    <a:pt x="3960" y="1182"/>
                    <a:pt x="3960" y="1182"/>
                  </a:cubicBezTo>
                  <a:cubicBezTo>
                    <a:pt x="3960" y="1182"/>
                    <a:pt x="3961" y="1180"/>
                    <a:pt x="3961" y="1180"/>
                  </a:cubicBezTo>
                  <a:lnTo>
                    <a:pt x="3968" y="1156"/>
                  </a:lnTo>
                  <a:lnTo>
                    <a:pt x="3974" y="1130"/>
                  </a:lnTo>
                  <a:lnTo>
                    <a:pt x="3978" y="1104"/>
                  </a:lnTo>
                  <a:lnTo>
                    <a:pt x="3982" y="1079"/>
                  </a:lnTo>
                  <a:lnTo>
                    <a:pt x="3985" y="1054"/>
                  </a:lnTo>
                  <a:lnTo>
                    <a:pt x="3988" y="1027"/>
                  </a:lnTo>
                  <a:lnTo>
                    <a:pt x="3990" y="1002"/>
                  </a:lnTo>
                  <a:lnTo>
                    <a:pt x="3992" y="976"/>
                  </a:lnTo>
                  <a:cubicBezTo>
                    <a:pt x="3992" y="976"/>
                    <a:pt x="3992" y="973"/>
                    <a:pt x="3993" y="972"/>
                  </a:cubicBezTo>
                  <a:lnTo>
                    <a:pt x="3959" y="972"/>
                  </a:lnTo>
                  <a:cubicBezTo>
                    <a:pt x="3959" y="975"/>
                    <a:pt x="3929" y="1194"/>
                    <a:pt x="3927" y="1205"/>
                  </a:cubicBezTo>
                  <a:close/>
                  <a:moveTo>
                    <a:pt x="3760" y="945"/>
                  </a:moveTo>
                  <a:cubicBezTo>
                    <a:pt x="3760" y="945"/>
                    <a:pt x="3760" y="948"/>
                    <a:pt x="3760" y="949"/>
                  </a:cubicBezTo>
                  <a:cubicBezTo>
                    <a:pt x="3761" y="949"/>
                    <a:pt x="3761" y="950"/>
                    <a:pt x="3762" y="950"/>
                  </a:cubicBezTo>
                  <a:lnTo>
                    <a:pt x="3765" y="951"/>
                  </a:lnTo>
                  <a:lnTo>
                    <a:pt x="3769" y="952"/>
                  </a:lnTo>
                  <a:cubicBezTo>
                    <a:pt x="3779" y="954"/>
                    <a:pt x="3788" y="952"/>
                    <a:pt x="3795" y="947"/>
                  </a:cubicBezTo>
                  <a:cubicBezTo>
                    <a:pt x="3795" y="946"/>
                    <a:pt x="3795" y="934"/>
                    <a:pt x="3795" y="933"/>
                  </a:cubicBezTo>
                  <a:cubicBezTo>
                    <a:pt x="3794" y="931"/>
                    <a:pt x="3790" y="922"/>
                    <a:pt x="3774" y="924"/>
                  </a:cubicBezTo>
                  <a:cubicBezTo>
                    <a:pt x="3767" y="924"/>
                    <a:pt x="3763" y="927"/>
                    <a:pt x="3760" y="933"/>
                  </a:cubicBezTo>
                  <a:cubicBezTo>
                    <a:pt x="3760" y="933"/>
                    <a:pt x="3759" y="936"/>
                    <a:pt x="3759" y="936"/>
                  </a:cubicBezTo>
                  <a:cubicBezTo>
                    <a:pt x="3759" y="936"/>
                    <a:pt x="3759" y="939"/>
                    <a:pt x="3759" y="939"/>
                  </a:cubicBezTo>
                  <a:lnTo>
                    <a:pt x="3759" y="939"/>
                  </a:lnTo>
                  <a:lnTo>
                    <a:pt x="3759" y="939"/>
                  </a:lnTo>
                  <a:cubicBezTo>
                    <a:pt x="3759" y="940"/>
                    <a:pt x="3759" y="942"/>
                    <a:pt x="3760" y="945"/>
                  </a:cubicBezTo>
                  <a:close/>
                  <a:moveTo>
                    <a:pt x="3809" y="1002"/>
                  </a:moveTo>
                  <a:lnTo>
                    <a:pt x="3811" y="1027"/>
                  </a:lnTo>
                  <a:lnTo>
                    <a:pt x="3814" y="1054"/>
                  </a:lnTo>
                  <a:lnTo>
                    <a:pt x="3817" y="1078"/>
                  </a:lnTo>
                  <a:lnTo>
                    <a:pt x="3821" y="1104"/>
                  </a:lnTo>
                  <a:lnTo>
                    <a:pt x="3826" y="1130"/>
                  </a:lnTo>
                  <a:lnTo>
                    <a:pt x="3832" y="1156"/>
                  </a:lnTo>
                  <a:lnTo>
                    <a:pt x="3838" y="1180"/>
                  </a:lnTo>
                  <a:cubicBezTo>
                    <a:pt x="3838" y="1180"/>
                    <a:pt x="3839" y="1183"/>
                    <a:pt x="3840" y="1183"/>
                  </a:cubicBezTo>
                  <a:cubicBezTo>
                    <a:pt x="3850" y="1187"/>
                    <a:pt x="3862" y="1195"/>
                    <a:pt x="3873" y="1205"/>
                  </a:cubicBezTo>
                  <a:cubicBezTo>
                    <a:pt x="3871" y="1194"/>
                    <a:pt x="3841" y="975"/>
                    <a:pt x="3841" y="972"/>
                  </a:cubicBezTo>
                  <a:lnTo>
                    <a:pt x="3807" y="972"/>
                  </a:lnTo>
                  <a:cubicBezTo>
                    <a:pt x="3807" y="974"/>
                    <a:pt x="3807" y="976"/>
                    <a:pt x="3807" y="976"/>
                  </a:cubicBezTo>
                  <a:lnTo>
                    <a:pt x="3809" y="1002"/>
                  </a:lnTo>
                  <a:close/>
                  <a:moveTo>
                    <a:pt x="3623" y="1016"/>
                  </a:moveTo>
                  <a:cubicBezTo>
                    <a:pt x="3620" y="1014"/>
                    <a:pt x="3594" y="997"/>
                    <a:pt x="3592" y="996"/>
                  </a:cubicBezTo>
                  <a:cubicBezTo>
                    <a:pt x="3590" y="998"/>
                    <a:pt x="3586" y="1002"/>
                    <a:pt x="3586" y="1002"/>
                  </a:cubicBezTo>
                  <a:cubicBezTo>
                    <a:pt x="3578" y="1012"/>
                    <a:pt x="3572" y="1026"/>
                    <a:pt x="3569" y="1043"/>
                  </a:cubicBezTo>
                  <a:cubicBezTo>
                    <a:pt x="3569" y="1043"/>
                    <a:pt x="3591" y="1057"/>
                    <a:pt x="3594" y="1059"/>
                  </a:cubicBezTo>
                  <a:cubicBezTo>
                    <a:pt x="3596" y="1057"/>
                    <a:pt x="3623" y="1017"/>
                    <a:pt x="3623" y="1016"/>
                  </a:cubicBezTo>
                  <a:close/>
                  <a:moveTo>
                    <a:pt x="3757" y="1010"/>
                  </a:moveTo>
                  <a:cubicBezTo>
                    <a:pt x="3757" y="1010"/>
                    <a:pt x="3757" y="1009"/>
                    <a:pt x="3757" y="1009"/>
                  </a:cubicBezTo>
                  <a:lnTo>
                    <a:pt x="3757" y="1006"/>
                  </a:lnTo>
                  <a:lnTo>
                    <a:pt x="3756" y="1001"/>
                  </a:lnTo>
                  <a:lnTo>
                    <a:pt x="3756" y="1001"/>
                  </a:lnTo>
                  <a:lnTo>
                    <a:pt x="3754" y="983"/>
                  </a:lnTo>
                  <a:lnTo>
                    <a:pt x="3750" y="954"/>
                  </a:lnTo>
                  <a:lnTo>
                    <a:pt x="3749" y="948"/>
                  </a:lnTo>
                  <a:cubicBezTo>
                    <a:pt x="3748" y="950"/>
                    <a:pt x="3725" y="987"/>
                    <a:pt x="3724" y="988"/>
                  </a:cubicBezTo>
                  <a:cubicBezTo>
                    <a:pt x="3725" y="988"/>
                    <a:pt x="3752" y="1007"/>
                    <a:pt x="3757" y="1010"/>
                  </a:cubicBezTo>
                  <a:close/>
                  <a:moveTo>
                    <a:pt x="3644" y="986"/>
                  </a:moveTo>
                  <a:cubicBezTo>
                    <a:pt x="3644" y="986"/>
                    <a:pt x="3661" y="961"/>
                    <a:pt x="3662" y="959"/>
                  </a:cubicBezTo>
                  <a:cubicBezTo>
                    <a:pt x="3662" y="958"/>
                    <a:pt x="3657" y="955"/>
                    <a:pt x="3655" y="954"/>
                  </a:cubicBezTo>
                  <a:cubicBezTo>
                    <a:pt x="3634" y="962"/>
                    <a:pt x="3616" y="973"/>
                    <a:pt x="3600" y="988"/>
                  </a:cubicBezTo>
                  <a:cubicBezTo>
                    <a:pt x="3602" y="989"/>
                    <a:pt x="3629" y="1007"/>
                    <a:pt x="3629" y="1008"/>
                  </a:cubicBezTo>
                  <a:cubicBezTo>
                    <a:pt x="3631" y="1005"/>
                    <a:pt x="3644" y="986"/>
                    <a:pt x="3644" y="986"/>
                  </a:cubicBezTo>
                  <a:close/>
                  <a:moveTo>
                    <a:pt x="3720" y="975"/>
                  </a:moveTo>
                  <a:cubicBezTo>
                    <a:pt x="3720" y="975"/>
                    <a:pt x="3739" y="945"/>
                    <a:pt x="3742" y="940"/>
                  </a:cubicBezTo>
                  <a:cubicBezTo>
                    <a:pt x="3728" y="939"/>
                    <a:pt x="3708" y="940"/>
                    <a:pt x="3685" y="945"/>
                  </a:cubicBezTo>
                  <a:cubicBezTo>
                    <a:pt x="3684" y="946"/>
                    <a:pt x="3678" y="955"/>
                    <a:pt x="3677" y="956"/>
                  </a:cubicBezTo>
                  <a:cubicBezTo>
                    <a:pt x="3680" y="958"/>
                    <a:pt x="3716" y="982"/>
                    <a:pt x="3716" y="982"/>
                  </a:cubicBezTo>
                  <a:cubicBezTo>
                    <a:pt x="3717" y="980"/>
                    <a:pt x="3720" y="975"/>
                    <a:pt x="3720" y="975"/>
                  </a:cubicBezTo>
                  <a:close/>
                  <a:moveTo>
                    <a:pt x="3669" y="950"/>
                  </a:moveTo>
                  <a:cubicBezTo>
                    <a:pt x="3668" y="950"/>
                    <a:pt x="3668" y="950"/>
                    <a:pt x="3668" y="950"/>
                  </a:cubicBezTo>
                  <a:cubicBezTo>
                    <a:pt x="3668" y="950"/>
                    <a:pt x="3668" y="950"/>
                    <a:pt x="3668" y="950"/>
                  </a:cubicBezTo>
                  <a:cubicBezTo>
                    <a:pt x="3669" y="950"/>
                    <a:pt x="3669" y="950"/>
                    <a:pt x="3669" y="950"/>
                  </a:cubicBezTo>
                  <a:close/>
                  <a:moveTo>
                    <a:pt x="3780" y="989"/>
                  </a:moveTo>
                  <a:cubicBezTo>
                    <a:pt x="3780" y="989"/>
                    <a:pt x="3777" y="989"/>
                    <a:pt x="3776" y="989"/>
                  </a:cubicBezTo>
                  <a:lnTo>
                    <a:pt x="3773" y="989"/>
                  </a:lnTo>
                  <a:lnTo>
                    <a:pt x="3769" y="989"/>
                  </a:lnTo>
                  <a:cubicBezTo>
                    <a:pt x="3769" y="989"/>
                    <a:pt x="3767" y="988"/>
                    <a:pt x="3765" y="988"/>
                  </a:cubicBezTo>
                  <a:cubicBezTo>
                    <a:pt x="3766" y="991"/>
                    <a:pt x="3767" y="1000"/>
                    <a:pt x="3767" y="1002"/>
                  </a:cubicBezTo>
                  <a:cubicBezTo>
                    <a:pt x="3769" y="1002"/>
                    <a:pt x="3774" y="1004"/>
                    <a:pt x="3774" y="1004"/>
                  </a:cubicBezTo>
                  <a:cubicBezTo>
                    <a:pt x="3774" y="1004"/>
                    <a:pt x="3777" y="1004"/>
                    <a:pt x="3777" y="1004"/>
                  </a:cubicBezTo>
                  <a:lnTo>
                    <a:pt x="3781" y="1004"/>
                  </a:lnTo>
                  <a:lnTo>
                    <a:pt x="3783" y="1004"/>
                  </a:lnTo>
                  <a:lnTo>
                    <a:pt x="3784" y="1004"/>
                  </a:lnTo>
                  <a:lnTo>
                    <a:pt x="3787" y="1004"/>
                  </a:lnTo>
                  <a:cubicBezTo>
                    <a:pt x="3791" y="1003"/>
                    <a:pt x="3795" y="1002"/>
                    <a:pt x="3798" y="1000"/>
                  </a:cubicBezTo>
                  <a:cubicBezTo>
                    <a:pt x="3798" y="999"/>
                    <a:pt x="3798" y="989"/>
                    <a:pt x="3797" y="985"/>
                  </a:cubicBezTo>
                  <a:cubicBezTo>
                    <a:pt x="3793" y="987"/>
                    <a:pt x="3788" y="989"/>
                    <a:pt x="3784" y="989"/>
                  </a:cubicBezTo>
                  <a:cubicBezTo>
                    <a:pt x="3784" y="989"/>
                    <a:pt x="3780" y="989"/>
                    <a:pt x="3780" y="989"/>
                  </a:cubicBezTo>
                  <a:close/>
                  <a:moveTo>
                    <a:pt x="3603" y="1065"/>
                  </a:moveTo>
                  <a:cubicBezTo>
                    <a:pt x="3607" y="1067"/>
                    <a:pt x="3646" y="1092"/>
                    <a:pt x="3647" y="1092"/>
                  </a:cubicBezTo>
                  <a:cubicBezTo>
                    <a:pt x="3649" y="1089"/>
                    <a:pt x="3672" y="1053"/>
                    <a:pt x="3674" y="1050"/>
                  </a:cubicBezTo>
                  <a:cubicBezTo>
                    <a:pt x="3672" y="1048"/>
                    <a:pt x="3635" y="1024"/>
                    <a:pt x="3632" y="1022"/>
                  </a:cubicBezTo>
                  <a:cubicBezTo>
                    <a:pt x="3630" y="1025"/>
                    <a:pt x="3605" y="1062"/>
                    <a:pt x="3603" y="1065"/>
                  </a:cubicBezTo>
                  <a:close/>
                  <a:moveTo>
                    <a:pt x="3579" y="1101"/>
                  </a:moveTo>
                  <a:cubicBezTo>
                    <a:pt x="3579" y="1101"/>
                    <a:pt x="3571" y="1112"/>
                    <a:pt x="3571" y="1113"/>
                  </a:cubicBezTo>
                  <a:cubicBezTo>
                    <a:pt x="3571" y="1114"/>
                    <a:pt x="3574" y="1128"/>
                    <a:pt x="3574" y="1130"/>
                  </a:cubicBezTo>
                  <a:cubicBezTo>
                    <a:pt x="3575" y="1130"/>
                    <a:pt x="3607" y="1150"/>
                    <a:pt x="3610" y="1152"/>
                  </a:cubicBezTo>
                  <a:cubicBezTo>
                    <a:pt x="3612" y="1149"/>
                    <a:pt x="3642" y="1102"/>
                    <a:pt x="3642" y="1102"/>
                  </a:cubicBezTo>
                  <a:cubicBezTo>
                    <a:pt x="3640" y="1100"/>
                    <a:pt x="3598" y="1074"/>
                    <a:pt x="3597" y="1074"/>
                  </a:cubicBezTo>
                  <a:cubicBezTo>
                    <a:pt x="3595" y="1077"/>
                    <a:pt x="3579" y="1101"/>
                    <a:pt x="3579" y="1101"/>
                  </a:cubicBezTo>
                  <a:close/>
                  <a:moveTo>
                    <a:pt x="3679" y="1040"/>
                  </a:moveTo>
                  <a:cubicBezTo>
                    <a:pt x="3683" y="1034"/>
                    <a:pt x="3709" y="993"/>
                    <a:pt x="3710" y="991"/>
                  </a:cubicBezTo>
                  <a:cubicBezTo>
                    <a:pt x="3707" y="989"/>
                    <a:pt x="3673" y="966"/>
                    <a:pt x="3671" y="965"/>
                  </a:cubicBezTo>
                  <a:cubicBezTo>
                    <a:pt x="3669" y="968"/>
                    <a:pt x="3640" y="1010"/>
                    <a:pt x="3638" y="1013"/>
                  </a:cubicBezTo>
                  <a:cubicBezTo>
                    <a:pt x="3638" y="1014"/>
                    <a:pt x="3676" y="1038"/>
                    <a:pt x="3679" y="1040"/>
                  </a:cubicBezTo>
                  <a:close/>
                  <a:moveTo>
                    <a:pt x="3719" y="997"/>
                  </a:moveTo>
                  <a:cubicBezTo>
                    <a:pt x="3717" y="1000"/>
                    <a:pt x="3690" y="1043"/>
                    <a:pt x="3688" y="1046"/>
                  </a:cubicBezTo>
                  <a:cubicBezTo>
                    <a:pt x="3691" y="1048"/>
                    <a:pt x="3729" y="1073"/>
                    <a:pt x="3732" y="1075"/>
                  </a:cubicBezTo>
                  <a:cubicBezTo>
                    <a:pt x="3734" y="1072"/>
                    <a:pt x="3759" y="1027"/>
                    <a:pt x="3760" y="1026"/>
                  </a:cubicBezTo>
                  <a:cubicBezTo>
                    <a:pt x="3760" y="1025"/>
                    <a:pt x="3760" y="1025"/>
                    <a:pt x="3759" y="1025"/>
                  </a:cubicBezTo>
                  <a:cubicBezTo>
                    <a:pt x="3758" y="1024"/>
                    <a:pt x="3722" y="999"/>
                    <a:pt x="3719" y="997"/>
                  </a:cubicBezTo>
                  <a:close/>
                  <a:moveTo>
                    <a:pt x="3785" y="1015"/>
                  </a:moveTo>
                  <a:cubicBezTo>
                    <a:pt x="3785" y="1015"/>
                    <a:pt x="3783" y="1015"/>
                    <a:pt x="3783" y="1015"/>
                  </a:cubicBezTo>
                  <a:lnTo>
                    <a:pt x="3782" y="1015"/>
                  </a:lnTo>
                  <a:lnTo>
                    <a:pt x="3779" y="1015"/>
                  </a:lnTo>
                  <a:lnTo>
                    <a:pt x="3776" y="1015"/>
                  </a:lnTo>
                  <a:cubicBezTo>
                    <a:pt x="3776" y="1015"/>
                    <a:pt x="3773" y="1014"/>
                    <a:pt x="3773" y="1014"/>
                  </a:cubicBezTo>
                  <a:cubicBezTo>
                    <a:pt x="3773" y="1014"/>
                    <a:pt x="3769" y="1014"/>
                    <a:pt x="3769" y="1014"/>
                  </a:cubicBezTo>
                  <a:cubicBezTo>
                    <a:pt x="3769" y="1014"/>
                    <a:pt x="3769" y="1014"/>
                    <a:pt x="3769" y="1014"/>
                  </a:cubicBezTo>
                  <a:cubicBezTo>
                    <a:pt x="3769" y="1014"/>
                    <a:pt x="3769" y="1018"/>
                    <a:pt x="3769" y="1018"/>
                  </a:cubicBezTo>
                  <a:cubicBezTo>
                    <a:pt x="3769" y="1018"/>
                    <a:pt x="3771" y="1028"/>
                    <a:pt x="3771" y="1029"/>
                  </a:cubicBezTo>
                  <a:cubicBezTo>
                    <a:pt x="3772" y="1029"/>
                    <a:pt x="3773" y="1029"/>
                    <a:pt x="3773" y="1029"/>
                  </a:cubicBezTo>
                  <a:lnTo>
                    <a:pt x="3780" y="1030"/>
                  </a:lnTo>
                  <a:cubicBezTo>
                    <a:pt x="3780" y="1030"/>
                    <a:pt x="3784" y="1030"/>
                    <a:pt x="3784" y="1030"/>
                  </a:cubicBezTo>
                  <a:cubicBezTo>
                    <a:pt x="3784" y="1030"/>
                    <a:pt x="3785" y="1030"/>
                    <a:pt x="3785" y="1030"/>
                  </a:cubicBezTo>
                  <a:lnTo>
                    <a:pt x="3787" y="1030"/>
                  </a:lnTo>
                  <a:cubicBezTo>
                    <a:pt x="3787" y="1030"/>
                    <a:pt x="3789" y="1030"/>
                    <a:pt x="3789" y="1030"/>
                  </a:cubicBezTo>
                  <a:lnTo>
                    <a:pt x="3792" y="1029"/>
                  </a:lnTo>
                  <a:cubicBezTo>
                    <a:pt x="3795" y="1028"/>
                    <a:pt x="3798" y="1027"/>
                    <a:pt x="3800" y="1025"/>
                  </a:cubicBezTo>
                  <a:cubicBezTo>
                    <a:pt x="3800" y="1023"/>
                    <a:pt x="3800" y="1014"/>
                    <a:pt x="3799" y="1011"/>
                  </a:cubicBezTo>
                  <a:cubicBezTo>
                    <a:pt x="3796" y="1013"/>
                    <a:pt x="3792" y="1014"/>
                    <a:pt x="3789" y="1015"/>
                  </a:cubicBezTo>
                  <a:lnTo>
                    <a:pt x="3785" y="1015"/>
                  </a:lnTo>
                  <a:close/>
                  <a:moveTo>
                    <a:pt x="4132" y="950"/>
                  </a:move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2" y="950"/>
                  </a:cubicBezTo>
                  <a:close/>
                  <a:moveTo>
                    <a:pt x="4031" y="952"/>
                  </a:moveTo>
                  <a:lnTo>
                    <a:pt x="4035" y="951"/>
                  </a:lnTo>
                  <a:lnTo>
                    <a:pt x="4038" y="950"/>
                  </a:lnTo>
                  <a:cubicBezTo>
                    <a:pt x="4038" y="950"/>
                    <a:pt x="4039" y="949"/>
                    <a:pt x="4039" y="949"/>
                  </a:cubicBezTo>
                  <a:cubicBezTo>
                    <a:pt x="4040" y="947"/>
                    <a:pt x="4041" y="939"/>
                    <a:pt x="4041" y="939"/>
                  </a:cubicBezTo>
                  <a:lnTo>
                    <a:pt x="4041" y="939"/>
                  </a:lnTo>
                  <a:lnTo>
                    <a:pt x="4040" y="936"/>
                  </a:lnTo>
                  <a:lnTo>
                    <a:pt x="4039" y="933"/>
                  </a:lnTo>
                  <a:cubicBezTo>
                    <a:pt x="4037" y="927"/>
                    <a:pt x="4032" y="924"/>
                    <a:pt x="4025" y="924"/>
                  </a:cubicBezTo>
                  <a:cubicBezTo>
                    <a:pt x="4010" y="922"/>
                    <a:pt x="4006" y="931"/>
                    <a:pt x="4005" y="933"/>
                  </a:cubicBezTo>
                  <a:cubicBezTo>
                    <a:pt x="4005" y="934"/>
                    <a:pt x="4005" y="945"/>
                    <a:pt x="4005" y="947"/>
                  </a:cubicBezTo>
                  <a:cubicBezTo>
                    <a:pt x="4012" y="952"/>
                    <a:pt x="4021" y="954"/>
                    <a:pt x="4031" y="952"/>
                  </a:cubicBezTo>
                  <a:close/>
                  <a:moveTo>
                    <a:pt x="4018" y="978"/>
                  </a:moveTo>
                  <a:lnTo>
                    <a:pt x="4021" y="978"/>
                  </a:lnTo>
                  <a:cubicBezTo>
                    <a:pt x="4021" y="978"/>
                    <a:pt x="4024" y="978"/>
                    <a:pt x="4024" y="978"/>
                  </a:cubicBezTo>
                  <a:cubicBezTo>
                    <a:pt x="4024" y="978"/>
                    <a:pt x="4025" y="978"/>
                    <a:pt x="4025" y="978"/>
                  </a:cubicBezTo>
                  <a:lnTo>
                    <a:pt x="4028" y="978"/>
                  </a:lnTo>
                  <a:lnTo>
                    <a:pt x="4032" y="977"/>
                  </a:lnTo>
                  <a:cubicBezTo>
                    <a:pt x="4032" y="977"/>
                    <a:pt x="4035" y="976"/>
                    <a:pt x="4036" y="976"/>
                  </a:cubicBezTo>
                  <a:cubicBezTo>
                    <a:pt x="4036" y="974"/>
                    <a:pt x="4038" y="963"/>
                    <a:pt x="4038" y="961"/>
                  </a:cubicBezTo>
                  <a:cubicBezTo>
                    <a:pt x="4038" y="961"/>
                    <a:pt x="4038" y="961"/>
                    <a:pt x="4038" y="961"/>
                  </a:cubicBezTo>
                  <a:lnTo>
                    <a:pt x="4034" y="962"/>
                  </a:lnTo>
                  <a:lnTo>
                    <a:pt x="4030" y="963"/>
                  </a:lnTo>
                  <a:cubicBezTo>
                    <a:pt x="4021" y="964"/>
                    <a:pt x="4012" y="962"/>
                    <a:pt x="4004" y="959"/>
                  </a:cubicBezTo>
                  <a:cubicBezTo>
                    <a:pt x="4004" y="960"/>
                    <a:pt x="4003" y="973"/>
                    <a:pt x="4003" y="973"/>
                  </a:cubicBezTo>
                  <a:cubicBezTo>
                    <a:pt x="4008" y="976"/>
                    <a:pt x="4012" y="978"/>
                    <a:pt x="4018" y="978"/>
                  </a:cubicBezTo>
                  <a:close/>
                  <a:moveTo>
                    <a:pt x="4016" y="1004"/>
                  </a:moveTo>
                  <a:lnTo>
                    <a:pt x="4016" y="1004"/>
                  </a:lnTo>
                  <a:lnTo>
                    <a:pt x="4019" y="1004"/>
                  </a:lnTo>
                  <a:lnTo>
                    <a:pt x="4022" y="1004"/>
                  </a:lnTo>
                  <a:cubicBezTo>
                    <a:pt x="4022" y="1004"/>
                    <a:pt x="4023" y="1004"/>
                    <a:pt x="4023" y="1004"/>
                  </a:cubicBezTo>
                  <a:lnTo>
                    <a:pt x="4026" y="1004"/>
                  </a:lnTo>
                  <a:cubicBezTo>
                    <a:pt x="4026" y="1004"/>
                    <a:pt x="4031" y="1002"/>
                    <a:pt x="4033" y="1002"/>
                  </a:cubicBezTo>
                  <a:cubicBezTo>
                    <a:pt x="4033" y="1000"/>
                    <a:pt x="4034" y="991"/>
                    <a:pt x="4035" y="988"/>
                  </a:cubicBezTo>
                  <a:cubicBezTo>
                    <a:pt x="4033" y="988"/>
                    <a:pt x="4031" y="989"/>
                    <a:pt x="4031" y="989"/>
                  </a:cubicBezTo>
                  <a:cubicBezTo>
                    <a:pt x="4031" y="989"/>
                    <a:pt x="4027" y="989"/>
                    <a:pt x="4027" y="989"/>
                  </a:cubicBezTo>
                  <a:cubicBezTo>
                    <a:pt x="4027" y="989"/>
                    <a:pt x="4023" y="989"/>
                    <a:pt x="4023" y="989"/>
                  </a:cubicBezTo>
                  <a:cubicBezTo>
                    <a:pt x="4023" y="989"/>
                    <a:pt x="4020" y="989"/>
                    <a:pt x="4020" y="989"/>
                  </a:cubicBezTo>
                  <a:lnTo>
                    <a:pt x="4016" y="989"/>
                  </a:lnTo>
                  <a:cubicBezTo>
                    <a:pt x="4011" y="989"/>
                    <a:pt x="4007" y="987"/>
                    <a:pt x="4002" y="985"/>
                  </a:cubicBezTo>
                  <a:cubicBezTo>
                    <a:pt x="4002" y="989"/>
                    <a:pt x="4002" y="998"/>
                    <a:pt x="4001" y="1000"/>
                  </a:cubicBezTo>
                  <a:cubicBezTo>
                    <a:pt x="4005" y="1002"/>
                    <a:pt x="4009" y="1003"/>
                    <a:pt x="4013" y="1004"/>
                  </a:cubicBezTo>
                  <a:lnTo>
                    <a:pt x="4016" y="1004"/>
                  </a:lnTo>
                  <a:close/>
                  <a:moveTo>
                    <a:pt x="4205" y="1059"/>
                  </a:moveTo>
                  <a:cubicBezTo>
                    <a:pt x="4208" y="1057"/>
                    <a:pt x="4229" y="1044"/>
                    <a:pt x="4231" y="1043"/>
                  </a:cubicBezTo>
                  <a:cubicBezTo>
                    <a:pt x="4228" y="1026"/>
                    <a:pt x="4222" y="1012"/>
                    <a:pt x="4213" y="1002"/>
                  </a:cubicBezTo>
                  <a:cubicBezTo>
                    <a:pt x="4213" y="1002"/>
                    <a:pt x="4209" y="998"/>
                    <a:pt x="4208" y="996"/>
                  </a:cubicBezTo>
                  <a:cubicBezTo>
                    <a:pt x="4208" y="996"/>
                    <a:pt x="4180" y="1014"/>
                    <a:pt x="4176" y="1016"/>
                  </a:cubicBezTo>
                  <a:cubicBezTo>
                    <a:pt x="4179" y="1020"/>
                    <a:pt x="4205" y="1058"/>
                    <a:pt x="4205" y="1059"/>
                  </a:cubicBezTo>
                  <a:close/>
                  <a:moveTo>
                    <a:pt x="4122" y="956"/>
                  </a:moveTo>
                  <a:cubicBezTo>
                    <a:pt x="4121" y="954"/>
                    <a:pt x="4115" y="946"/>
                    <a:pt x="4115" y="945"/>
                  </a:cubicBezTo>
                  <a:cubicBezTo>
                    <a:pt x="4092" y="940"/>
                    <a:pt x="4072" y="939"/>
                    <a:pt x="4058" y="940"/>
                  </a:cubicBezTo>
                  <a:cubicBezTo>
                    <a:pt x="4061" y="944"/>
                    <a:pt x="4083" y="980"/>
                    <a:pt x="4084" y="982"/>
                  </a:cubicBezTo>
                  <a:cubicBezTo>
                    <a:pt x="4086" y="980"/>
                    <a:pt x="4120" y="958"/>
                    <a:pt x="4122" y="956"/>
                  </a:cubicBezTo>
                  <a:close/>
                  <a:moveTo>
                    <a:pt x="4050" y="948"/>
                  </a:moveTo>
                  <a:cubicBezTo>
                    <a:pt x="4050" y="948"/>
                    <a:pt x="4050" y="948"/>
                    <a:pt x="4050" y="948"/>
                  </a:cubicBezTo>
                  <a:lnTo>
                    <a:pt x="4050" y="954"/>
                  </a:lnTo>
                  <a:cubicBezTo>
                    <a:pt x="4050" y="954"/>
                    <a:pt x="4049" y="956"/>
                    <a:pt x="4049" y="956"/>
                  </a:cubicBezTo>
                  <a:lnTo>
                    <a:pt x="4047" y="975"/>
                  </a:lnTo>
                  <a:lnTo>
                    <a:pt x="4046" y="981"/>
                  </a:lnTo>
                  <a:lnTo>
                    <a:pt x="4044" y="1001"/>
                  </a:lnTo>
                  <a:cubicBezTo>
                    <a:pt x="4044" y="1001"/>
                    <a:pt x="4042" y="1010"/>
                    <a:pt x="4042" y="1010"/>
                  </a:cubicBezTo>
                  <a:cubicBezTo>
                    <a:pt x="4044" y="1009"/>
                    <a:pt x="4072" y="990"/>
                    <a:pt x="4075" y="988"/>
                  </a:cubicBezTo>
                  <a:cubicBezTo>
                    <a:pt x="4074" y="985"/>
                    <a:pt x="4055" y="956"/>
                    <a:pt x="4050" y="948"/>
                  </a:cubicBezTo>
                  <a:close/>
                  <a:moveTo>
                    <a:pt x="3810" y="1196"/>
                  </a:moveTo>
                  <a:lnTo>
                    <a:pt x="3809" y="1196"/>
                  </a:lnTo>
                  <a:cubicBezTo>
                    <a:pt x="3809" y="1196"/>
                    <a:pt x="3808" y="1196"/>
                    <a:pt x="3808" y="1196"/>
                  </a:cubicBezTo>
                  <a:cubicBezTo>
                    <a:pt x="3809" y="1197"/>
                    <a:pt x="3809" y="1199"/>
                    <a:pt x="3809" y="1199"/>
                  </a:cubicBezTo>
                  <a:cubicBezTo>
                    <a:pt x="3809" y="1199"/>
                    <a:pt x="3811" y="1203"/>
                    <a:pt x="3811" y="1203"/>
                  </a:cubicBezTo>
                  <a:cubicBezTo>
                    <a:pt x="3811" y="1203"/>
                    <a:pt x="3811" y="1204"/>
                    <a:pt x="3811" y="1204"/>
                  </a:cubicBezTo>
                  <a:cubicBezTo>
                    <a:pt x="3811" y="1204"/>
                    <a:pt x="3812" y="1207"/>
                    <a:pt x="3812" y="1207"/>
                  </a:cubicBezTo>
                  <a:cubicBezTo>
                    <a:pt x="3817" y="1217"/>
                    <a:pt x="3821" y="1225"/>
                    <a:pt x="3825" y="1230"/>
                  </a:cubicBezTo>
                  <a:cubicBezTo>
                    <a:pt x="3826" y="1230"/>
                    <a:pt x="3826" y="1231"/>
                    <a:pt x="3826" y="1231"/>
                  </a:cubicBezTo>
                  <a:cubicBezTo>
                    <a:pt x="3826" y="1231"/>
                    <a:pt x="3827" y="1231"/>
                    <a:pt x="3827" y="1231"/>
                  </a:cubicBezTo>
                  <a:cubicBezTo>
                    <a:pt x="3827" y="1231"/>
                    <a:pt x="3827" y="1230"/>
                    <a:pt x="3827" y="1230"/>
                  </a:cubicBezTo>
                  <a:lnTo>
                    <a:pt x="3822" y="1224"/>
                  </a:lnTo>
                  <a:cubicBezTo>
                    <a:pt x="3819" y="1219"/>
                    <a:pt x="3817" y="1214"/>
                    <a:pt x="3815" y="1210"/>
                  </a:cubicBezTo>
                  <a:cubicBezTo>
                    <a:pt x="3815" y="1210"/>
                    <a:pt x="3813" y="1205"/>
                    <a:pt x="3813" y="1205"/>
                  </a:cubicBezTo>
                  <a:lnTo>
                    <a:pt x="3812" y="1200"/>
                  </a:lnTo>
                  <a:lnTo>
                    <a:pt x="3812" y="1200"/>
                  </a:lnTo>
                  <a:cubicBezTo>
                    <a:pt x="3812" y="1200"/>
                    <a:pt x="3812" y="1197"/>
                    <a:pt x="3812" y="1196"/>
                  </a:cubicBezTo>
                  <a:cubicBezTo>
                    <a:pt x="3811" y="1196"/>
                    <a:pt x="3810" y="1196"/>
                    <a:pt x="3810" y="1196"/>
                  </a:cubicBezTo>
                  <a:close/>
                  <a:moveTo>
                    <a:pt x="3590" y="1185"/>
                  </a:moveTo>
                  <a:cubicBezTo>
                    <a:pt x="3593" y="1181"/>
                    <a:pt x="3604" y="1162"/>
                    <a:pt x="3604" y="1162"/>
                  </a:cubicBezTo>
                  <a:cubicBezTo>
                    <a:pt x="3602" y="1160"/>
                    <a:pt x="3581" y="1147"/>
                    <a:pt x="3578" y="1145"/>
                  </a:cubicBezTo>
                  <a:cubicBezTo>
                    <a:pt x="3581" y="1158"/>
                    <a:pt x="3585" y="1171"/>
                    <a:pt x="3590" y="1185"/>
                  </a:cubicBezTo>
                  <a:close/>
                  <a:moveTo>
                    <a:pt x="3664" y="1199"/>
                  </a:moveTo>
                  <a:cubicBezTo>
                    <a:pt x="3661" y="1197"/>
                    <a:pt x="3615" y="1169"/>
                    <a:pt x="3613" y="1167"/>
                  </a:cubicBezTo>
                  <a:cubicBezTo>
                    <a:pt x="3612" y="1169"/>
                    <a:pt x="3595" y="1196"/>
                    <a:pt x="3594" y="1198"/>
                  </a:cubicBezTo>
                  <a:cubicBezTo>
                    <a:pt x="3595" y="1200"/>
                    <a:pt x="3608" y="1232"/>
                    <a:pt x="3609" y="1233"/>
                  </a:cubicBezTo>
                  <a:cubicBezTo>
                    <a:pt x="3610" y="1234"/>
                    <a:pt x="3633" y="1248"/>
                    <a:pt x="3636" y="1250"/>
                  </a:cubicBezTo>
                  <a:cubicBezTo>
                    <a:pt x="3638" y="1247"/>
                    <a:pt x="3663" y="1201"/>
                    <a:pt x="3664" y="1199"/>
                  </a:cubicBezTo>
                  <a:close/>
                  <a:moveTo>
                    <a:pt x="3952" y="948"/>
                  </a:moveTo>
                  <a:cubicBezTo>
                    <a:pt x="3951" y="947"/>
                    <a:pt x="3939" y="934"/>
                    <a:pt x="3938" y="932"/>
                  </a:cubicBezTo>
                  <a:cubicBezTo>
                    <a:pt x="3931" y="936"/>
                    <a:pt x="3923" y="939"/>
                    <a:pt x="3915" y="941"/>
                  </a:cubicBezTo>
                  <a:cubicBezTo>
                    <a:pt x="3924" y="945"/>
                    <a:pt x="3930" y="953"/>
                    <a:pt x="3933" y="962"/>
                  </a:cubicBezTo>
                  <a:lnTo>
                    <a:pt x="3934" y="963"/>
                  </a:lnTo>
                  <a:cubicBezTo>
                    <a:pt x="3934" y="963"/>
                    <a:pt x="3934" y="966"/>
                    <a:pt x="3934" y="966"/>
                  </a:cubicBezTo>
                  <a:lnTo>
                    <a:pt x="3935" y="968"/>
                  </a:lnTo>
                  <a:lnTo>
                    <a:pt x="3935" y="969"/>
                  </a:lnTo>
                  <a:lnTo>
                    <a:pt x="3935" y="970"/>
                  </a:lnTo>
                  <a:lnTo>
                    <a:pt x="3935" y="973"/>
                  </a:lnTo>
                  <a:cubicBezTo>
                    <a:pt x="3935" y="987"/>
                    <a:pt x="3926" y="1000"/>
                    <a:pt x="3913" y="1005"/>
                  </a:cubicBezTo>
                  <a:cubicBezTo>
                    <a:pt x="3924" y="1010"/>
                    <a:pt x="3932" y="1022"/>
                    <a:pt x="3932" y="1035"/>
                  </a:cubicBezTo>
                  <a:cubicBezTo>
                    <a:pt x="3932" y="1049"/>
                    <a:pt x="3923" y="1061"/>
                    <a:pt x="3910" y="1065"/>
                  </a:cubicBezTo>
                  <a:cubicBezTo>
                    <a:pt x="3914" y="1067"/>
                    <a:pt x="3917" y="1069"/>
                    <a:pt x="3920" y="1072"/>
                  </a:cubicBezTo>
                  <a:cubicBezTo>
                    <a:pt x="3926" y="1077"/>
                    <a:pt x="3929" y="1084"/>
                    <a:pt x="3929" y="1092"/>
                  </a:cubicBezTo>
                  <a:cubicBezTo>
                    <a:pt x="3929" y="1103"/>
                    <a:pt x="3921" y="1113"/>
                    <a:pt x="3911" y="1118"/>
                  </a:cubicBezTo>
                  <a:cubicBezTo>
                    <a:pt x="3914" y="1119"/>
                    <a:pt x="3916" y="1120"/>
                    <a:pt x="3918" y="1122"/>
                  </a:cubicBezTo>
                  <a:cubicBezTo>
                    <a:pt x="3922" y="1127"/>
                    <a:pt x="3925" y="1132"/>
                    <a:pt x="3925" y="1139"/>
                  </a:cubicBezTo>
                  <a:cubicBezTo>
                    <a:pt x="3935" y="1069"/>
                    <a:pt x="3950" y="963"/>
                    <a:pt x="3950" y="963"/>
                  </a:cubicBezTo>
                  <a:cubicBezTo>
                    <a:pt x="3950" y="963"/>
                    <a:pt x="3952" y="949"/>
                    <a:pt x="3952" y="948"/>
                  </a:cubicBezTo>
                  <a:close/>
                  <a:moveTo>
                    <a:pt x="4158" y="1102"/>
                  </a:moveTo>
                  <a:cubicBezTo>
                    <a:pt x="4158" y="1102"/>
                    <a:pt x="4190" y="1152"/>
                    <a:pt x="4190" y="1152"/>
                  </a:cubicBezTo>
                  <a:cubicBezTo>
                    <a:pt x="4191" y="1151"/>
                    <a:pt x="4224" y="1131"/>
                    <a:pt x="4226" y="1130"/>
                  </a:cubicBezTo>
                  <a:cubicBezTo>
                    <a:pt x="4226" y="1128"/>
                    <a:pt x="4229" y="1114"/>
                    <a:pt x="4229" y="1113"/>
                  </a:cubicBezTo>
                  <a:cubicBezTo>
                    <a:pt x="4229" y="1112"/>
                    <a:pt x="4216" y="1094"/>
                    <a:pt x="4216" y="1094"/>
                  </a:cubicBezTo>
                  <a:cubicBezTo>
                    <a:pt x="4216" y="1094"/>
                    <a:pt x="4204" y="1076"/>
                    <a:pt x="4202" y="1074"/>
                  </a:cubicBezTo>
                  <a:cubicBezTo>
                    <a:pt x="4201" y="1074"/>
                    <a:pt x="4159" y="1101"/>
                    <a:pt x="4158" y="1102"/>
                  </a:cubicBezTo>
                  <a:close/>
                  <a:moveTo>
                    <a:pt x="3972" y="1191"/>
                  </a:moveTo>
                  <a:lnTo>
                    <a:pt x="3967" y="1192"/>
                  </a:lnTo>
                  <a:lnTo>
                    <a:pt x="3964" y="1193"/>
                  </a:lnTo>
                  <a:lnTo>
                    <a:pt x="3960" y="1194"/>
                  </a:lnTo>
                  <a:cubicBezTo>
                    <a:pt x="3951" y="1198"/>
                    <a:pt x="3941" y="1206"/>
                    <a:pt x="3932" y="1215"/>
                  </a:cubicBezTo>
                  <a:cubicBezTo>
                    <a:pt x="3932" y="1215"/>
                    <a:pt x="3926" y="1222"/>
                    <a:pt x="3924" y="1223"/>
                  </a:cubicBezTo>
                  <a:cubicBezTo>
                    <a:pt x="3924" y="1223"/>
                    <a:pt x="3924" y="1224"/>
                    <a:pt x="3924" y="1224"/>
                  </a:cubicBezTo>
                  <a:cubicBezTo>
                    <a:pt x="3925" y="1232"/>
                    <a:pt x="3926" y="1240"/>
                    <a:pt x="3926" y="1248"/>
                  </a:cubicBezTo>
                  <a:cubicBezTo>
                    <a:pt x="3926" y="1248"/>
                    <a:pt x="3926" y="1254"/>
                    <a:pt x="3926" y="1257"/>
                  </a:cubicBezTo>
                  <a:cubicBezTo>
                    <a:pt x="3927" y="1256"/>
                    <a:pt x="3928" y="1256"/>
                    <a:pt x="3928" y="1256"/>
                  </a:cubicBezTo>
                  <a:cubicBezTo>
                    <a:pt x="3933" y="1253"/>
                    <a:pt x="3939" y="1249"/>
                    <a:pt x="3945" y="1245"/>
                  </a:cubicBezTo>
                  <a:lnTo>
                    <a:pt x="3951" y="1239"/>
                  </a:lnTo>
                  <a:cubicBezTo>
                    <a:pt x="3951" y="1239"/>
                    <a:pt x="3953" y="1237"/>
                    <a:pt x="3953" y="1237"/>
                  </a:cubicBezTo>
                  <a:lnTo>
                    <a:pt x="3955" y="1235"/>
                  </a:lnTo>
                  <a:cubicBezTo>
                    <a:pt x="3955" y="1235"/>
                    <a:pt x="3956" y="1234"/>
                    <a:pt x="3956" y="1234"/>
                  </a:cubicBezTo>
                  <a:lnTo>
                    <a:pt x="3963" y="1225"/>
                  </a:lnTo>
                  <a:cubicBezTo>
                    <a:pt x="3963" y="1225"/>
                    <a:pt x="3968" y="1219"/>
                    <a:pt x="3968" y="1218"/>
                  </a:cubicBezTo>
                  <a:lnTo>
                    <a:pt x="3969" y="1217"/>
                  </a:lnTo>
                  <a:lnTo>
                    <a:pt x="3970" y="1215"/>
                  </a:lnTo>
                  <a:cubicBezTo>
                    <a:pt x="3970" y="1215"/>
                    <a:pt x="3973" y="1210"/>
                    <a:pt x="3973" y="1210"/>
                  </a:cubicBezTo>
                  <a:lnTo>
                    <a:pt x="3974" y="1208"/>
                  </a:lnTo>
                  <a:lnTo>
                    <a:pt x="3975" y="1205"/>
                  </a:lnTo>
                  <a:cubicBezTo>
                    <a:pt x="3975" y="1205"/>
                    <a:pt x="3975" y="1205"/>
                    <a:pt x="3975" y="1205"/>
                  </a:cubicBezTo>
                  <a:cubicBezTo>
                    <a:pt x="3976" y="1202"/>
                    <a:pt x="3977" y="1199"/>
                    <a:pt x="3977" y="1197"/>
                  </a:cubicBezTo>
                  <a:cubicBezTo>
                    <a:pt x="3977" y="1197"/>
                    <a:pt x="3976" y="1194"/>
                    <a:pt x="3976" y="1194"/>
                  </a:cubicBezTo>
                  <a:lnTo>
                    <a:pt x="3976" y="1193"/>
                  </a:lnTo>
                  <a:lnTo>
                    <a:pt x="3975" y="1192"/>
                  </a:lnTo>
                  <a:cubicBezTo>
                    <a:pt x="3975" y="1192"/>
                    <a:pt x="3975" y="1193"/>
                    <a:pt x="3975" y="1193"/>
                  </a:cubicBezTo>
                  <a:cubicBezTo>
                    <a:pt x="3975" y="1193"/>
                    <a:pt x="3975" y="1192"/>
                    <a:pt x="3975" y="1192"/>
                  </a:cubicBezTo>
                  <a:lnTo>
                    <a:pt x="3974" y="1192"/>
                  </a:lnTo>
                  <a:cubicBezTo>
                    <a:pt x="3974" y="1192"/>
                    <a:pt x="3973" y="1192"/>
                    <a:pt x="3973" y="1192"/>
                  </a:cubicBezTo>
                  <a:lnTo>
                    <a:pt x="3972" y="1192"/>
                  </a:lnTo>
                  <a:lnTo>
                    <a:pt x="3972" y="1191"/>
                  </a:lnTo>
                  <a:close/>
                  <a:moveTo>
                    <a:pt x="4233" y="1069"/>
                  </a:moveTo>
                  <a:cubicBezTo>
                    <a:pt x="4233" y="1064"/>
                    <a:pt x="4233" y="1060"/>
                    <a:pt x="4232" y="1055"/>
                  </a:cubicBezTo>
                  <a:cubicBezTo>
                    <a:pt x="4228" y="1057"/>
                    <a:pt x="4214" y="1066"/>
                    <a:pt x="4211" y="1068"/>
                  </a:cubicBezTo>
                  <a:cubicBezTo>
                    <a:pt x="4212" y="1068"/>
                    <a:pt x="4227" y="1090"/>
                    <a:pt x="4231" y="1097"/>
                  </a:cubicBezTo>
                  <a:cubicBezTo>
                    <a:pt x="4233" y="1086"/>
                    <a:pt x="4233" y="1077"/>
                    <a:pt x="4233" y="1069"/>
                  </a:cubicBezTo>
                  <a:close/>
                  <a:moveTo>
                    <a:pt x="3800" y="1235"/>
                  </a:moveTo>
                  <a:cubicBezTo>
                    <a:pt x="3802" y="1233"/>
                    <a:pt x="3804" y="1232"/>
                    <a:pt x="3807" y="1231"/>
                  </a:cubicBezTo>
                  <a:cubicBezTo>
                    <a:pt x="3808" y="1231"/>
                    <a:pt x="3810" y="1230"/>
                    <a:pt x="3812" y="1230"/>
                  </a:cubicBezTo>
                  <a:cubicBezTo>
                    <a:pt x="3810" y="1227"/>
                    <a:pt x="3809" y="1224"/>
                    <a:pt x="3807" y="1220"/>
                  </a:cubicBezTo>
                  <a:cubicBezTo>
                    <a:pt x="3806" y="1223"/>
                    <a:pt x="3802" y="1230"/>
                    <a:pt x="3800" y="1235"/>
                  </a:cubicBezTo>
                  <a:close/>
                  <a:moveTo>
                    <a:pt x="3786" y="1263"/>
                  </a:moveTo>
                  <a:cubicBezTo>
                    <a:pt x="3789" y="1265"/>
                    <a:pt x="3809" y="1277"/>
                    <a:pt x="3810" y="1278"/>
                  </a:cubicBezTo>
                  <a:cubicBezTo>
                    <a:pt x="3812" y="1278"/>
                    <a:pt x="3814" y="1277"/>
                    <a:pt x="3815" y="1277"/>
                  </a:cubicBezTo>
                  <a:cubicBezTo>
                    <a:pt x="3805" y="1269"/>
                    <a:pt x="3798" y="1260"/>
                    <a:pt x="3796" y="1252"/>
                  </a:cubicBezTo>
                  <a:cubicBezTo>
                    <a:pt x="3795" y="1250"/>
                    <a:pt x="3795" y="1248"/>
                    <a:pt x="3795" y="1246"/>
                  </a:cubicBezTo>
                  <a:cubicBezTo>
                    <a:pt x="3795" y="1246"/>
                    <a:pt x="3795" y="1246"/>
                    <a:pt x="3795" y="1246"/>
                  </a:cubicBezTo>
                  <a:cubicBezTo>
                    <a:pt x="3793" y="1249"/>
                    <a:pt x="3788" y="1261"/>
                    <a:pt x="3786" y="1263"/>
                  </a:cubicBezTo>
                  <a:close/>
                  <a:moveTo>
                    <a:pt x="3574" y="1089"/>
                  </a:moveTo>
                  <a:cubicBezTo>
                    <a:pt x="3574" y="1089"/>
                    <a:pt x="3587" y="1069"/>
                    <a:pt x="3588" y="1068"/>
                  </a:cubicBezTo>
                  <a:cubicBezTo>
                    <a:pt x="3586" y="1067"/>
                    <a:pt x="3571" y="1057"/>
                    <a:pt x="3567" y="1055"/>
                  </a:cubicBezTo>
                  <a:cubicBezTo>
                    <a:pt x="3567" y="1060"/>
                    <a:pt x="3566" y="1064"/>
                    <a:pt x="3566" y="1069"/>
                  </a:cubicBezTo>
                  <a:cubicBezTo>
                    <a:pt x="3566" y="1077"/>
                    <a:pt x="3567" y="1087"/>
                    <a:pt x="3568" y="1097"/>
                  </a:cubicBezTo>
                  <a:cubicBezTo>
                    <a:pt x="3569" y="1096"/>
                    <a:pt x="3574" y="1089"/>
                    <a:pt x="3574" y="1089"/>
                  </a:cubicBezTo>
                  <a:close/>
                  <a:moveTo>
                    <a:pt x="3762" y="1043"/>
                  </a:moveTo>
                  <a:cubicBezTo>
                    <a:pt x="3760" y="1047"/>
                    <a:pt x="3744" y="1076"/>
                    <a:pt x="3741" y="1081"/>
                  </a:cubicBezTo>
                  <a:cubicBezTo>
                    <a:pt x="3743" y="1082"/>
                    <a:pt x="3769" y="1100"/>
                    <a:pt x="3773" y="1102"/>
                  </a:cubicBezTo>
                  <a:cubicBezTo>
                    <a:pt x="3771" y="1096"/>
                    <a:pt x="3770" y="1088"/>
                    <a:pt x="3770" y="1088"/>
                  </a:cubicBezTo>
                  <a:lnTo>
                    <a:pt x="3770" y="1086"/>
                  </a:lnTo>
                  <a:lnTo>
                    <a:pt x="3765" y="1061"/>
                  </a:lnTo>
                  <a:cubicBezTo>
                    <a:pt x="3765" y="1061"/>
                    <a:pt x="3763" y="1048"/>
                    <a:pt x="3762" y="1043"/>
                  </a:cubicBezTo>
                  <a:close/>
                  <a:moveTo>
                    <a:pt x="3736" y="1091"/>
                  </a:moveTo>
                  <a:cubicBezTo>
                    <a:pt x="3735" y="1092"/>
                    <a:pt x="3714" y="1130"/>
                    <a:pt x="3712" y="1134"/>
                  </a:cubicBezTo>
                  <a:cubicBezTo>
                    <a:pt x="3715" y="1135"/>
                    <a:pt x="3752" y="1159"/>
                    <a:pt x="3755" y="1161"/>
                  </a:cubicBezTo>
                  <a:cubicBezTo>
                    <a:pt x="3757" y="1157"/>
                    <a:pt x="3776" y="1123"/>
                    <a:pt x="3777" y="1122"/>
                  </a:cubicBezTo>
                  <a:cubicBezTo>
                    <a:pt x="3776" y="1120"/>
                    <a:pt x="3776" y="1117"/>
                    <a:pt x="3775" y="1116"/>
                  </a:cubicBezTo>
                  <a:cubicBezTo>
                    <a:pt x="3774" y="1116"/>
                    <a:pt x="3739" y="1093"/>
                    <a:pt x="3736" y="1091"/>
                  </a:cubicBezTo>
                  <a:close/>
                  <a:moveTo>
                    <a:pt x="3876" y="1149"/>
                  </a:moveTo>
                  <a:cubicBezTo>
                    <a:pt x="3879" y="1174"/>
                    <a:pt x="3882" y="1192"/>
                    <a:pt x="3883" y="1197"/>
                  </a:cubicBezTo>
                  <a:cubicBezTo>
                    <a:pt x="3886" y="1188"/>
                    <a:pt x="3891" y="1183"/>
                    <a:pt x="3896" y="1181"/>
                  </a:cubicBezTo>
                  <a:cubicBezTo>
                    <a:pt x="3896" y="1181"/>
                    <a:pt x="3900" y="1180"/>
                    <a:pt x="3900" y="1180"/>
                  </a:cubicBezTo>
                  <a:cubicBezTo>
                    <a:pt x="3900" y="1180"/>
                    <a:pt x="3904" y="1181"/>
                    <a:pt x="3904" y="1181"/>
                  </a:cubicBezTo>
                  <a:cubicBezTo>
                    <a:pt x="3909" y="1182"/>
                    <a:pt x="3914" y="1188"/>
                    <a:pt x="3917" y="1197"/>
                  </a:cubicBezTo>
                  <a:cubicBezTo>
                    <a:pt x="3918" y="1193"/>
                    <a:pt x="3921" y="1174"/>
                    <a:pt x="3924" y="1149"/>
                  </a:cubicBezTo>
                  <a:cubicBezTo>
                    <a:pt x="3921" y="1158"/>
                    <a:pt x="3913" y="1164"/>
                    <a:pt x="3904" y="1166"/>
                  </a:cubicBezTo>
                  <a:lnTo>
                    <a:pt x="3903" y="1166"/>
                  </a:lnTo>
                  <a:lnTo>
                    <a:pt x="3900" y="1166"/>
                  </a:lnTo>
                  <a:lnTo>
                    <a:pt x="3901" y="1166"/>
                  </a:lnTo>
                  <a:lnTo>
                    <a:pt x="3900" y="1166"/>
                  </a:lnTo>
                  <a:lnTo>
                    <a:pt x="3896" y="1166"/>
                  </a:lnTo>
                  <a:cubicBezTo>
                    <a:pt x="3887" y="1164"/>
                    <a:pt x="3879" y="1158"/>
                    <a:pt x="3876" y="1149"/>
                  </a:cubicBezTo>
                  <a:close/>
                  <a:moveTo>
                    <a:pt x="3898" y="997"/>
                  </a:moveTo>
                  <a:lnTo>
                    <a:pt x="3900" y="997"/>
                  </a:lnTo>
                  <a:cubicBezTo>
                    <a:pt x="3900" y="997"/>
                    <a:pt x="3901" y="997"/>
                    <a:pt x="3901" y="997"/>
                  </a:cubicBezTo>
                  <a:lnTo>
                    <a:pt x="3905" y="996"/>
                  </a:lnTo>
                  <a:cubicBezTo>
                    <a:pt x="3916" y="994"/>
                    <a:pt x="3924" y="984"/>
                    <a:pt x="3924" y="973"/>
                  </a:cubicBezTo>
                  <a:lnTo>
                    <a:pt x="3924" y="971"/>
                  </a:lnTo>
                  <a:lnTo>
                    <a:pt x="3924" y="970"/>
                  </a:lnTo>
                  <a:lnTo>
                    <a:pt x="3924" y="967"/>
                  </a:lnTo>
                  <a:lnTo>
                    <a:pt x="3923" y="964"/>
                  </a:lnTo>
                  <a:cubicBezTo>
                    <a:pt x="3919" y="954"/>
                    <a:pt x="3910" y="948"/>
                    <a:pt x="3900" y="948"/>
                  </a:cubicBezTo>
                  <a:cubicBezTo>
                    <a:pt x="3890" y="948"/>
                    <a:pt x="3881" y="954"/>
                    <a:pt x="3877" y="964"/>
                  </a:cubicBezTo>
                  <a:cubicBezTo>
                    <a:pt x="3877" y="964"/>
                    <a:pt x="3876" y="967"/>
                    <a:pt x="3876" y="967"/>
                  </a:cubicBezTo>
                  <a:lnTo>
                    <a:pt x="3876" y="970"/>
                  </a:lnTo>
                  <a:lnTo>
                    <a:pt x="3876" y="971"/>
                  </a:lnTo>
                  <a:lnTo>
                    <a:pt x="3876" y="973"/>
                  </a:lnTo>
                  <a:cubicBezTo>
                    <a:pt x="3876" y="984"/>
                    <a:pt x="3884" y="994"/>
                    <a:pt x="3895" y="997"/>
                  </a:cubicBezTo>
                  <a:lnTo>
                    <a:pt x="3898" y="997"/>
                  </a:lnTo>
                  <a:cubicBezTo>
                    <a:pt x="3898" y="997"/>
                    <a:pt x="3898" y="997"/>
                    <a:pt x="3898" y="997"/>
                  </a:cubicBezTo>
                  <a:close/>
                  <a:moveTo>
                    <a:pt x="3840" y="1194"/>
                  </a:moveTo>
                  <a:lnTo>
                    <a:pt x="3836" y="1193"/>
                  </a:lnTo>
                  <a:lnTo>
                    <a:pt x="3832" y="1192"/>
                  </a:lnTo>
                  <a:lnTo>
                    <a:pt x="3828" y="1191"/>
                  </a:lnTo>
                  <a:lnTo>
                    <a:pt x="3827" y="1192"/>
                  </a:lnTo>
                  <a:cubicBezTo>
                    <a:pt x="3827" y="1192"/>
                    <a:pt x="3826" y="1192"/>
                    <a:pt x="3826" y="1192"/>
                  </a:cubicBezTo>
                  <a:lnTo>
                    <a:pt x="3825" y="1192"/>
                  </a:lnTo>
                  <a:cubicBezTo>
                    <a:pt x="3825" y="1192"/>
                    <a:pt x="3825" y="1192"/>
                    <a:pt x="3825" y="1192"/>
                  </a:cubicBezTo>
                  <a:lnTo>
                    <a:pt x="3824" y="1193"/>
                  </a:lnTo>
                  <a:lnTo>
                    <a:pt x="3824" y="1193"/>
                  </a:lnTo>
                  <a:cubicBezTo>
                    <a:pt x="3824" y="1193"/>
                    <a:pt x="3823" y="1194"/>
                    <a:pt x="3823" y="1194"/>
                  </a:cubicBezTo>
                  <a:lnTo>
                    <a:pt x="3823" y="1197"/>
                  </a:lnTo>
                  <a:cubicBezTo>
                    <a:pt x="3823" y="1199"/>
                    <a:pt x="3823" y="1201"/>
                    <a:pt x="3825" y="1205"/>
                  </a:cubicBezTo>
                  <a:cubicBezTo>
                    <a:pt x="3825" y="1204"/>
                    <a:pt x="3827" y="1210"/>
                    <a:pt x="3827" y="1210"/>
                  </a:cubicBezTo>
                  <a:lnTo>
                    <a:pt x="3830" y="1215"/>
                  </a:lnTo>
                  <a:lnTo>
                    <a:pt x="3831" y="1217"/>
                  </a:lnTo>
                  <a:cubicBezTo>
                    <a:pt x="3831" y="1217"/>
                    <a:pt x="3832" y="1219"/>
                    <a:pt x="3832" y="1219"/>
                  </a:cubicBezTo>
                  <a:lnTo>
                    <a:pt x="3837" y="1225"/>
                  </a:lnTo>
                  <a:cubicBezTo>
                    <a:pt x="3837" y="1225"/>
                    <a:pt x="3844" y="1234"/>
                    <a:pt x="3844" y="1234"/>
                  </a:cubicBezTo>
                  <a:cubicBezTo>
                    <a:pt x="3844" y="1234"/>
                    <a:pt x="3846" y="1236"/>
                    <a:pt x="3846" y="1237"/>
                  </a:cubicBezTo>
                  <a:lnTo>
                    <a:pt x="3846" y="1236"/>
                  </a:lnTo>
                  <a:lnTo>
                    <a:pt x="3847" y="1237"/>
                  </a:lnTo>
                  <a:lnTo>
                    <a:pt x="3848" y="1238"/>
                  </a:lnTo>
                  <a:cubicBezTo>
                    <a:pt x="3848" y="1238"/>
                    <a:pt x="3849" y="1239"/>
                    <a:pt x="3849" y="1239"/>
                  </a:cubicBezTo>
                  <a:lnTo>
                    <a:pt x="3855" y="1245"/>
                  </a:lnTo>
                  <a:cubicBezTo>
                    <a:pt x="3861" y="1249"/>
                    <a:pt x="3867" y="1253"/>
                    <a:pt x="3872" y="1256"/>
                  </a:cubicBezTo>
                  <a:cubicBezTo>
                    <a:pt x="3872" y="1256"/>
                    <a:pt x="3873" y="1256"/>
                    <a:pt x="3874" y="1257"/>
                  </a:cubicBezTo>
                  <a:cubicBezTo>
                    <a:pt x="3874" y="1255"/>
                    <a:pt x="3874" y="1248"/>
                    <a:pt x="3874" y="1248"/>
                  </a:cubicBezTo>
                  <a:cubicBezTo>
                    <a:pt x="3874" y="1240"/>
                    <a:pt x="3875" y="1232"/>
                    <a:pt x="3876" y="1224"/>
                  </a:cubicBezTo>
                  <a:cubicBezTo>
                    <a:pt x="3875" y="1224"/>
                    <a:pt x="3875" y="1224"/>
                    <a:pt x="3875" y="1223"/>
                  </a:cubicBezTo>
                  <a:cubicBezTo>
                    <a:pt x="3874" y="1221"/>
                    <a:pt x="3868" y="1215"/>
                    <a:pt x="3868" y="1215"/>
                  </a:cubicBezTo>
                  <a:cubicBezTo>
                    <a:pt x="3859" y="1206"/>
                    <a:pt x="3849" y="1199"/>
                    <a:pt x="3840" y="1194"/>
                  </a:cubicBezTo>
                  <a:close/>
                  <a:moveTo>
                    <a:pt x="3878" y="1035"/>
                  </a:moveTo>
                  <a:cubicBezTo>
                    <a:pt x="3878" y="1045"/>
                    <a:pt x="3886" y="1054"/>
                    <a:pt x="3896" y="1056"/>
                  </a:cubicBezTo>
                  <a:lnTo>
                    <a:pt x="3897" y="1056"/>
                  </a:lnTo>
                  <a:lnTo>
                    <a:pt x="3898" y="1056"/>
                  </a:lnTo>
                  <a:lnTo>
                    <a:pt x="3900" y="1056"/>
                  </a:lnTo>
                  <a:cubicBezTo>
                    <a:pt x="3900" y="1056"/>
                    <a:pt x="3900" y="1056"/>
                    <a:pt x="3900" y="1056"/>
                  </a:cubicBezTo>
                  <a:lnTo>
                    <a:pt x="3902" y="1056"/>
                  </a:lnTo>
                  <a:lnTo>
                    <a:pt x="3902" y="1056"/>
                  </a:lnTo>
                  <a:lnTo>
                    <a:pt x="3904" y="1056"/>
                  </a:lnTo>
                  <a:cubicBezTo>
                    <a:pt x="3914" y="1054"/>
                    <a:pt x="3922" y="1045"/>
                    <a:pt x="3922" y="1035"/>
                  </a:cubicBezTo>
                  <a:cubicBezTo>
                    <a:pt x="3922" y="1024"/>
                    <a:pt x="3914" y="1015"/>
                    <a:pt x="3904" y="1013"/>
                  </a:cubicBezTo>
                  <a:lnTo>
                    <a:pt x="3902" y="1013"/>
                  </a:lnTo>
                  <a:cubicBezTo>
                    <a:pt x="3902" y="1013"/>
                    <a:pt x="3901" y="1013"/>
                    <a:pt x="3901" y="1013"/>
                  </a:cubicBezTo>
                  <a:lnTo>
                    <a:pt x="3900" y="1013"/>
                  </a:lnTo>
                  <a:lnTo>
                    <a:pt x="3899" y="1013"/>
                  </a:lnTo>
                  <a:cubicBezTo>
                    <a:pt x="3899" y="1013"/>
                    <a:pt x="3895" y="1013"/>
                    <a:pt x="3895" y="1013"/>
                  </a:cubicBezTo>
                  <a:cubicBezTo>
                    <a:pt x="3885" y="1016"/>
                    <a:pt x="3878" y="1025"/>
                    <a:pt x="3878" y="1035"/>
                  </a:cubicBezTo>
                  <a:close/>
                  <a:moveTo>
                    <a:pt x="3850" y="963"/>
                  </a:moveTo>
                  <a:lnTo>
                    <a:pt x="3851" y="965"/>
                  </a:lnTo>
                  <a:lnTo>
                    <a:pt x="3851" y="969"/>
                  </a:lnTo>
                  <a:cubicBezTo>
                    <a:pt x="3851" y="969"/>
                    <a:pt x="3865" y="1071"/>
                    <a:pt x="3875" y="1139"/>
                  </a:cubicBezTo>
                  <a:cubicBezTo>
                    <a:pt x="3875" y="1130"/>
                    <a:pt x="3881" y="1122"/>
                    <a:pt x="3889" y="1118"/>
                  </a:cubicBezTo>
                  <a:cubicBezTo>
                    <a:pt x="3879" y="1113"/>
                    <a:pt x="3871" y="1103"/>
                    <a:pt x="3871" y="1092"/>
                  </a:cubicBezTo>
                  <a:cubicBezTo>
                    <a:pt x="3871" y="1084"/>
                    <a:pt x="3874" y="1077"/>
                    <a:pt x="3880" y="1072"/>
                  </a:cubicBezTo>
                  <a:cubicBezTo>
                    <a:pt x="3883" y="1069"/>
                    <a:pt x="3886" y="1067"/>
                    <a:pt x="3890" y="1065"/>
                  </a:cubicBezTo>
                  <a:cubicBezTo>
                    <a:pt x="3877" y="1061"/>
                    <a:pt x="3868" y="1049"/>
                    <a:pt x="3868" y="1035"/>
                  </a:cubicBezTo>
                  <a:cubicBezTo>
                    <a:pt x="3868" y="1022"/>
                    <a:pt x="3876" y="1010"/>
                    <a:pt x="3887" y="1005"/>
                  </a:cubicBezTo>
                  <a:cubicBezTo>
                    <a:pt x="3874" y="1000"/>
                    <a:pt x="3865" y="987"/>
                    <a:pt x="3865" y="973"/>
                  </a:cubicBezTo>
                  <a:lnTo>
                    <a:pt x="3865" y="970"/>
                  </a:lnTo>
                  <a:lnTo>
                    <a:pt x="3865" y="969"/>
                  </a:lnTo>
                  <a:lnTo>
                    <a:pt x="3865" y="968"/>
                  </a:lnTo>
                  <a:lnTo>
                    <a:pt x="3866" y="966"/>
                  </a:lnTo>
                  <a:lnTo>
                    <a:pt x="3866" y="963"/>
                  </a:lnTo>
                  <a:lnTo>
                    <a:pt x="3867" y="962"/>
                  </a:lnTo>
                  <a:cubicBezTo>
                    <a:pt x="3870" y="953"/>
                    <a:pt x="3877" y="945"/>
                    <a:pt x="3885" y="941"/>
                  </a:cubicBezTo>
                  <a:cubicBezTo>
                    <a:pt x="3877" y="939"/>
                    <a:pt x="3869" y="936"/>
                    <a:pt x="3862" y="932"/>
                  </a:cubicBezTo>
                  <a:cubicBezTo>
                    <a:pt x="3861" y="934"/>
                    <a:pt x="3849" y="947"/>
                    <a:pt x="3848" y="948"/>
                  </a:cubicBezTo>
                  <a:cubicBezTo>
                    <a:pt x="3848" y="949"/>
                    <a:pt x="3849" y="956"/>
                    <a:pt x="3849" y="956"/>
                  </a:cubicBezTo>
                  <a:lnTo>
                    <a:pt x="3850" y="963"/>
                  </a:lnTo>
                  <a:close/>
                  <a:moveTo>
                    <a:pt x="3882" y="1092"/>
                  </a:moveTo>
                  <a:cubicBezTo>
                    <a:pt x="3882" y="1100"/>
                    <a:pt x="3888" y="1108"/>
                    <a:pt x="3896" y="1109"/>
                  </a:cubicBezTo>
                  <a:cubicBezTo>
                    <a:pt x="3896" y="1109"/>
                    <a:pt x="3898" y="1109"/>
                    <a:pt x="3898" y="1109"/>
                  </a:cubicBezTo>
                  <a:lnTo>
                    <a:pt x="3899" y="1110"/>
                  </a:lnTo>
                  <a:lnTo>
                    <a:pt x="3900" y="1110"/>
                  </a:lnTo>
                  <a:cubicBezTo>
                    <a:pt x="3900" y="1110"/>
                    <a:pt x="3902" y="1110"/>
                    <a:pt x="3902" y="1109"/>
                  </a:cubicBezTo>
                  <a:lnTo>
                    <a:pt x="3903" y="1109"/>
                  </a:lnTo>
                  <a:cubicBezTo>
                    <a:pt x="3912" y="1108"/>
                    <a:pt x="3918" y="1100"/>
                    <a:pt x="3918" y="1092"/>
                  </a:cubicBezTo>
                  <a:cubicBezTo>
                    <a:pt x="3918" y="1087"/>
                    <a:pt x="3916" y="1083"/>
                    <a:pt x="3913" y="1079"/>
                  </a:cubicBezTo>
                  <a:cubicBezTo>
                    <a:pt x="3910" y="1077"/>
                    <a:pt x="3907" y="1075"/>
                    <a:pt x="3904" y="1074"/>
                  </a:cubicBezTo>
                  <a:cubicBezTo>
                    <a:pt x="3904" y="1074"/>
                    <a:pt x="3902" y="1074"/>
                    <a:pt x="3902" y="1074"/>
                  </a:cubicBezTo>
                  <a:lnTo>
                    <a:pt x="3900" y="1074"/>
                  </a:lnTo>
                  <a:cubicBezTo>
                    <a:pt x="3900" y="1074"/>
                    <a:pt x="3900" y="1074"/>
                    <a:pt x="3900" y="1074"/>
                  </a:cubicBezTo>
                  <a:cubicBezTo>
                    <a:pt x="3900" y="1074"/>
                    <a:pt x="3898" y="1074"/>
                    <a:pt x="3898" y="1074"/>
                  </a:cubicBezTo>
                  <a:lnTo>
                    <a:pt x="3896" y="1074"/>
                  </a:lnTo>
                  <a:cubicBezTo>
                    <a:pt x="3893" y="1075"/>
                    <a:pt x="3890" y="1077"/>
                    <a:pt x="3887" y="1079"/>
                  </a:cubicBezTo>
                  <a:cubicBezTo>
                    <a:pt x="3884" y="1083"/>
                    <a:pt x="3882" y="1087"/>
                    <a:pt x="3882" y="1092"/>
                  </a:cubicBezTo>
                  <a:close/>
                  <a:moveTo>
                    <a:pt x="3934" y="819"/>
                  </a:moveTo>
                  <a:lnTo>
                    <a:pt x="3930" y="817"/>
                  </a:lnTo>
                  <a:lnTo>
                    <a:pt x="3926" y="815"/>
                  </a:lnTo>
                  <a:cubicBezTo>
                    <a:pt x="3918" y="811"/>
                    <a:pt x="3909" y="809"/>
                    <a:pt x="3900" y="809"/>
                  </a:cubicBezTo>
                  <a:cubicBezTo>
                    <a:pt x="3889" y="809"/>
                    <a:pt x="3878" y="812"/>
                    <a:pt x="3868" y="818"/>
                  </a:cubicBezTo>
                  <a:lnTo>
                    <a:pt x="3864" y="821"/>
                  </a:lnTo>
                  <a:lnTo>
                    <a:pt x="3860" y="824"/>
                  </a:lnTo>
                  <a:cubicBezTo>
                    <a:pt x="3846" y="836"/>
                    <a:pt x="3839" y="853"/>
                    <a:pt x="3839" y="870"/>
                  </a:cubicBezTo>
                  <a:cubicBezTo>
                    <a:pt x="3839" y="889"/>
                    <a:pt x="3847" y="907"/>
                    <a:pt x="3862" y="919"/>
                  </a:cubicBezTo>
                  <a:lnTo>
                    <a:pt x="3865" y="921"/>
                  </a:lnTo>
                  <a:lnTo>
                    <a:pt x="3867" y="922"/>
                  </a:lnTo>
                  <a:cubicBezTo>
                    <a:pt x="3877" y="929"/>
                    <a:pt x="3889" y="932"/>
                    <a:pt x="3900" y="932"/>
                  </a:cubicBezTo>
                  <a:cubicBezTo>
                    <a:pt x="3911" y="932"/>
                    <a:pt x="3923" y="929"/>
                    <a:pt x="3933" y="922"/>
                  </a:cubicBezTo>
                  <a:lnTo>
                    <a:pt x="3935" y="921"/>
                  </a:lnTo>
                  <a:lnTo>
                    <a:pt x="3938" y="919"/>
                  </a:lnTo>
                  <a:cubicBezTo>
                    <a:pt x="3953" y="907"/>
                    <a:pt x="3961" y="889"/>
                    <a:pt x="3961" y="870"/>
                  </a:cubicBezTo>
                  <a:cubicBezTo>
                    <a:pt x="3961" y="850"/>
                    <a:pt x="3951" y="831"/>
                    <a:pt x="3934" y="819"/>
                  </a:cubicBezTo>
                  <a:close/>
                  <a:moveTo>
                    <a:pt x="3897" y="1155"/>
                  </a:moveTo>
                  <a:lnTo>
                    <a:pt x="3897" y="1155"/>
                  </a:lnTo>
                  <a:lnTo>
                    <a:pt x="3900" y="1155"/>
                  </a:lnTo>
                  <a:cubicBezTo>
                    <a:pt x="3900" y="1155"/>
                    <a:pt x="3900" y="1155"/>
                    <a:pt x="3900" y="1155"/>
                  </a:cubicBezTo>
                  <a:lnTo>
                    <a:pt x="3902" y="1155"/>
                  </a:lnTo>
                  <a:cubicBezTo>
                    <a:pt x="3902" y="1155"/>
                    <a:pt x="3903" y="1155"/>
                    <a:pt x="3903" y="1155"/>
                  </a:cubicBezTo>
                  <a:cubicBezTo>
                    <a:pt x="3910" y="1154"/>
                    <a:pt x="3915" y="1147"/>
                    <a:pt x="3915" y="1140"/>
                  </a:cubicBezTo>
                  <a:cubicBezTo>
                    <a:pt x="3915" y="1136"/>
                    <a:pt x="3913" y="1133"/>
                    <a:pt x="3911" y="1130"/>
                  </a:cubicBezTo>
                  <a:cubicBezTo>
                    <a:pt x="3909" y="1128"/>
                    <a:pt x="3906" y="1127"/>
                    <a:pt x="3903" y="1126"/>
                  </a:cubicBezTo>
                  <a:cubicBezTo>
                    <a:pt x="3903" y="1126"/>
                    <a:pt x="3902" y="1126"/>
                    <a:pt x="3902" y="1126"/>
                  </a:cubicBezTo>
                  <a:cubicBezTo>
                    <a:pt x="3902" y="1126"/>
                    <a:pt x="3900" y="1126"/>
                    <a:pt x="3900" y="1126"/>
                  </a:cubicBezTo>
                  <a:cubicBezTo>
                    <a:pt x="3900" y="1126"/>
                    <a:pt x="3898" y="1126"/>
                    <a:pt x="3897" y="1126"/>
                  </a:cubicBezTo>
                  <a:lnTo>
                    <a:pt x="3896" y="1126"/>
                  </a:lnTo>
                  <a:cubicBezTo>
                    <a:pt x="3890" y="1128"/>
                    <a:pt x="3885" y="1134"/>
                    <a:pt x="3885" y="1140"/>
                  </a:cubicBezTo>
                  <a:cubicBezTo>
                    <a:pt x="3885" y="1147"/>
                    <a:pt x="3890" y="1153"/>
                    <a:pt x="3897" y="1155"/>
                  </a:cubicBezTo>
                  <a:close/>
                  <a:moveTo>
                    <a:pt x="3875" y="1268"/>
                  </a:moveTo>
                  <a:cubicBezTo>
                    <a:pt x="3865" y="1265"/>
                    <a:pt x="3853" y="1257"/>
                    <a:pt x="3842" y="1247"/>
                  </a:cubicBezTo>
                  <a:cubicBezTo>
                    <a:pt x="3842" y="1247"/>
                    <a:pt x="3841" y="1246"/>
                    <a:pt x="3841" y="1246"/>
                  </a:cubicBezTo>
                  <a:cubicBezTo>
                    <a:pt x="3841" y="1246"/>
                    <a:pt x="3838" y="1245"/>
                    <a:pt x="3838" y="1245"/>
                  </a:cubicBezTo>
                  <a:lnTo>
                    <a:pt x="3835" y="1244"/>
                  </a:lnTo>
                  <a:cubicBezTo>
                    <a:pt x="3835" y="1244"/>
                    <a:pt x="3834" y="1243"/>
                    <a:pt x="3834" y="1243"/>
                  </a:cubicBezTo>
                  <a:cubicBezTo>
                    <a:pt x="3834" y="1243"/>
                    <a:pt x="3831" y="1243"/>
                    <a:pt x="3831" y="1243"/>
                  </a:cubicBezTo>
                  <a:lnTo>
                    <a:pt x="3830" y="1242"/>
                  </a:lnTo>
                  <a:cubicBezTo>
                    <a:pt x="3830" y="1242"/>
                    <a:pt x="3827" y="1242"/>
                    <a:pt x="3827" y="1242"/>
                  </a:cubicBezTo>
                  <a:lnTo>
                    <a:pt x="3824" y="1241"/>
                  </a:lnTo>
                  <a:lnTo>
                    <a:pt x="3820" y="1241"/>
                  </a:lnTo>
                  <a:cubicBezTo>
                    <a:pt x="3816" y="1240"/>
                    <a:pt x="3812" y="1240"/>
                    <a:pt x="3810" y="1241"/>
                  </a:cubicBezTo>
                  <a:cubicBezTo>
                    <a:pt x="3808" y="1242"/>
                    <a:pt x="3806" y="1243"/>
                    <a:pt x="3806" y="1244"/>
                  </a:cubicBezTo>
                  <a:cubicBezTo>
                    <a:pt x="3805" y="1245"/>
                    <a:pt x="3805" y="1247"/>
                    <a:pt x="3806" y="1249"/>
                  </a:cubicBezTo>
                  <a:cubicBezTo>
                    <a:pt x="3808" y="1256"/>
                    <a:pt x="3817" y="1266"/>
                    <a:pt x="3830" y="1274"/>
                  </a:cubicBezTo>
                  <a:lnTo>
                    <a:pt x="3835" y="1276"/>
                  </a:lnTo>
                  <a:lnTo>
                    <a:pt x="3836" y="1277"/>
                  </a:lnTo>
                  <a:lnTo>
                    <a:pt x="3839" y="1279"/>
                  </a:lnTo>
                  <a:cubicBezTo>
                    <a:pt x="3839" y="1279"/>
                    <a:pt x="3840" y="1279"/>
                    <a:pt x="3840" y="1279"/>
                  </a:cubicBezTo>
                  <a:cubicBezTo>
                    <a:pt x="3840" y="1279"/>
                    <a:pt x="3843" y="1280"/>
                    <a:pt x="3843" y="1280"/>
                  </a:cubicBezTo>
                  <a:lnTo>
                    <a:pt x="3846" y="1282"/>
                  </a:lnTo>
                  <a:lnTo>
                    <a:pt x="3850" y="1283"/>
                  </a:lnTo>
                  <a:cubicBezTo>
                    <a:pt x="3861" y="1287"/>
                    <a:pt x="3871" y="1288"/>
                    <a:pt x="3877" y="1286"/>
                  </a:cubicBezTo>
                  <a:cubicBezTo>
                    <a:pt x="3877" y="1286"/>
                    <a:pt x="3878" y="1286"/>
                    <a:pt x="3878" y="1286"/>
                  </a:cubicBezTo>
                  <a:cubicBezTo>
                    <a:pt x="3878" y="1286"/>
                    <a:pt x="3878" y="1285"/>
                    <a:pt x="3878" y="1285"/>
                  </a:cubicBezTo>
                  <a:cubicBezTo>
                    <a:pt x="3878" y="1285"/>
                    <a:pt x="3877" y="1281"/>
                    <a:pt x="3877" y="1281"/>
                  </a:cubicBezTo>
                  <a:cubicBezTo>
                    <a:pt x="3877" y="1281"/>
                    <a:pt x="3876" y="1271"/>
                    <a:pt x="3875" y="1270"/>
                  </a:cubicBezTo>
                  <a:cubicBezTo>
                    <a:pt x="3875" y="1270"/>
                    <a:pt x="3875" y="1269"/>
                    <a:pt x="3875" y="1268"/>
                  </a:cubicBezTo>
                  <a:close/>
                  <a:moveTo>
                    <a:pt x="3664" y="1328"/>
                  </a:moveTo>
                  <a:cubicBezTo>
                    <a:pt x="3665" y="1326"/>
                    <a:pt x="3682" y="1295"/>
                    <a:pt x="3683" y="1293"/>
                  </a:cubicBezTo>
                  <a:cubicBezTo>
                    <a:pt x="3681" y="1292"/>
                    <a:pt x="3642" y="1267"/>
                    <a:pt x="3640" y="1266"/>
                  </a:cubicBezTo>
                  <a:cubicBezTo>
                    <a:pt x="3640" y="1266"/>
                    <a:pt x="3634" y="1277"/>
                    <a:pt x="3634" y="1277"/>
                  </a:cubicBezTo>
                  <a:cubicBezTo>
                    <a:pt x="3634" y="1277"/>
                    <a:pt x="3632" y="1279"/>
                    <a:pt x="3632" y="1280"/>
                  </a:cubicBezTo>
                  <a:cubicBezTo>
                    <a:pt x="3643" y="1302"/>
                    <a:pt x="3655" y="1319"/>
                    <a:pt x="3662" y="1328"/>
                  </a:cubicBezTo>
                  <a:lnTo>
                    <a:pt x="3664" y="1328"/>
                  </a:lnTo>
                  <a:close/>
                  <a:moveTo>
                    <a:pt x="4031" y="1081"/>
                  </a:moveTo>
                  <a:lnTo>
                    <a:pt x="4030" y="1086"/>
                  </a:lnTo>
                  <a:lnTo>
                    <a:pt x="4030" y="1088"/>
                  </a:lnTo>
                  <a:cubicBezTo>
                    <a:pt x="4030" y="1088"/>
                    <a:pt x="4028" y="1096"/>
                    <a:pt x="4027" y="1102"/>
                  </a:cubicBezTo>
                  <a:cubicBezTo>
                    <a:pt x="4032" y="1098"/>
                    <a:pt x="4058" y="1081"/>
                    <a:pt x="4058" y="1081"/>
                  </a:cubicBezTo>
                  <a:cubicBezTo>
                    <a:pt x="4057" y="1078"/>
                    <a:pt x="4042" y="1051"/>
                    <a:pt x="4037" y="1043"/>
                  </a:cubicBezTo>
                  <a:cubicBezTo>
                    <a:pt x="4037" y="1048"/>
                    <a:pt x="4036" y="1054"/>
                    <a:pt x="4036" y="1054"/>
                  </a:cubicBezTo>
                  <a:lnTo>
                    <a:pt x="4036" y="1054"/>
                  </a:lnTo>
                  <a:lnTo>
                    <a:pt x="4035" y="1061"/>
                  </a:lnTo>
                  <a:lnTo>
                    <a:pt x="4031" y="1081"/>
                  </a:lnTo>
                  <a:close/>
                  <a:moveTo>
                    <a:pt x="4023" y="1122"/>
                  </a:moveTo>
                  <a:cubicBezTo>
                    <a:pt x="4023" y="1122"/>
                    <a:pt x="4026" y="1127"/>
                    <a:pt x="4026" y="1127"/>
                  </a:cubicBezTo>
                  <a:cubicBezTo>
                    <a:pt x="4026" y="1127"/>
                    <a:pt x="4043" y="1158"/>
                    <a:pt x="4044" y="1161"/>
                  </a:cubicBezTo>
                  <a:cubicBezTo>
                    <a:pt x="4048" y="1158"/>
                    <a:pt x="4084" y="1135"/>
                    <a:pt x="4087" y="1134"/>
                  </a:cubicBezTo>
                  <a:cubicBezTo>
                    <a:pt x="4087" y="1133"/>
                    <a:pt x="4065" y="1094"/>
                    <a:pt x="4064" y="1091"/>
                  </a:cubicBezTo>
                  <a:cubicBezTo>
                    <a:pt x="4060" y="1093"/>
                    <a:pt x="4026" y="1116"/>
                    <a:pt x="4024" y="1116"/>
                  </a:cubicBezTo>
                  <a:cubicBezTo>
                    <a:pt x="4024" y="1117"/>
                    <a:pt x="4023" y="1121"/>
                    <a:pt x="4023" y="1122"/>
                  </a:cubicBezTo>
                  <a:close/>
                  <a:moveTo>
                    <a:pt x="4019" y="1141"/>
                  </a:moveTo>
                  <a:lnTo>
                    <a:pt x="4014" y="1160"/>
                  </a:lnTo>
                  <a:lnTo>
                    <a:pt x="4012" y="1167"/>
                  </a:lnTo>
                  <a:cubicBezTo>
                    <a:pt x="4012" y="1167"/>
                    <a:pt x="4008" y="1180"/>
                    <a:pt x="4007" y="1184"/>
                  </a:cubicBezTo>
                  <a:cubicBezTo>
                    <a:pt x="4011" y="1182"/>
                    <a:pt x="4034" y="1167"/>
                    <a:pt x="4035" y="1166"/>
                  </a:cubicBezTo>
                  <a:cubicBezTo>
                    <a:pt x="4033" y="1162"/>
                    <a:pt x="4023" y="1144"/>
                    <a:pt x="4020" y="1138"/>
                  </a:cubicBezTo>
                  <a:cubicBezTo>
                    <a:pt x="4020" y="1138"/>
                    <a:pt x="4019" y="1141"/>
                    <a:pt x="4019" y="1141"/>
                  </a:cubicBezTo>
                  <a:close/>
                  <a:moveTo>
                    <a:pt x="3987" y="1200"/>
                  </a:moveTo>
                  <a:lnTo>
                    <a:pt x="3986" y="1205"/>
                  </a:lnTo>
                  <a:cubicBezTo>
                    <a:pt x="3986" y="1205"/>
                    <a:pt x="3984" y="1210"/>
                    <a:pt x="3984" y="1210"/>
                  </a:cubicBezTo>
                  <a:lnTo>
                    <a:pt x="3984" y="1212"/>
                  </a:lnTo>
                  <a:cubicBezTo>
                    <a:pt x="3982" y="1215"/>
                    <a:pt x="3980" y="1219"/>
                    <a:pt x="3978" y="1223"/>
                  </a:cubicBezTo>
                  <a:cubicBezTo>
                    <a:pt x="3978" y="1223"/>
                    <a:pt x="3973" y="1230"/>
                    <a:pt x="3973" y="1230"/>
                  </a:cubicBezTo>
                  <a:cubicBezTo>
                    <a:pt x="3973" y="1230"/>
                    <a:pt x="3973" y="1231"/>
                    <a:pt x="3972" y="1231"/>
                  </a:cubicBezTo>
                  <a:cubicBezTo>
                    <a:pt x="3973" y="1231"/>
                    <a:pt x="3973" y="1231"/>
                    <a:pt x="3973" y="1231"/>
                  </a:cubicBezTo>
                  <a:cubicBezTo>
                    <a:pt x="3973" y="1231"/>
                    <a:pt x="3974" y="1231"/>
                    <a:pt x="3975" y="1230"/>
                  </a:cubicBezTo>
                  <a:cubicBezTo>
                    <a:pt x="3979" y="1225"/>
                    <a:pt x="3983" y="1217"/>
                    <a:pt x="3987" y="1207"/>
                  </a:cubicBezTo>
                  <a:lnTo>
                    <a:pt x="3989" y="1203"/>
                  </a:lnTo>
                  <a:cubicBezTo>
                    <a:pt x="3989" y="1203"/>
                    <a:pt x="3990" y="1199"/>
                    <a:pt x="3991" y="1199"/>
                  </a:cubicBezTo>
                  <a:cubicBezTo>
                    <a:pt x="3991" y="1198"/>
                    <a:pt x="3991" y="1197"/>
                    <a:pt x="3992" y="1196"/>
                  </a:cubicBezTo>
                  <a:cubicBezTo>
                    <a:pt x="3991" y="1196"/>
                    <a:pt x="3991" y="1196"/>
                    <a:pt x="3991" y="1196"/>
                  </a:cubicBezTo>
                  <a:lnTo>
                    <a:pt x="3990" y="1196"/>
                  </a:lnTo>
                  <a:cubicBezTo>
                    <a:pt x="3990" y="1196"/>
                    <a:pt x="3988" y="1196"/>
                    <a:pt x="3987" y="1196"/>
                  </a:cubicBezTo>
                  <a:cubicBezTo>
                    <a:pt x="3987" y="1197"/>
                    <a:pt x="3987" y="1199"/>
                    <a:pt x="3987" y="1200"/>
                  </a:cubicBezTo>
                  <a:lnTo>
                    <a:pt x="3987" y="1200"/>
                  </a:lnTo>
                  <a:cubicBezTo>
                    <a:pt x="3987" y="1200"/>
                    <a:pt x="3987" y="1200"/>
                    <a:pt x="3987" y="1200"/>
                  </a:cubicBezTo>
                  <a:close/>
                  <a:moveTo>
                    <a:pt x="4075" y="1083"/>
                  </a:moveTo>
                  <a:cubicBezTo>
                    <a:pt x="4075" y="1083"/>
                    <a:pt x="4074" y="1084"/>
                    <a:pt x="4073" y="1085"/>
                  </a:cubicBezTo>
                  <a:cubicBezTo>
                    <a:pt x="4074" y="1087"/>
                    <a:pt x="4088" y="1113"/>
                    <a:pt x="4088" y="1113"/>
                  </a:cubicBezTo>
                  <a:cubicBezTo>
                    <a:pt x="4088" y="1113"/>
                    <a:pt x="4095" y="1125"/>
                    <a:pt x="4096" y="1128"/>
                  </a:cubicBezTo>
                  <a:cubicBezTo>
                    <a:pt x="4100" y="1126"/>
                    <a:pt x="4140" y="1100"/>
                    <a:pt x="4144" y="1098"/>
                  </a:cubicBezTo>
                  <a:cubicBezTo>
                    <a:pt x="4142" y="1095"/>
                    <a:pt x="4119" y="1059"/>
                    <a:pt x="4117" y="1055"/>
                  </a:cubicBezTo>
                  <a:cubicBezTo>
                    <a:pt x="4115" y="1057"/>
                    <a:pt x="4075" y="1083"/>
                    <a:pt x="4075" y="1083"/>
                  </a:cubicBezTo>
                  <a:close/>
                  <a:moveTo>
                    <a:pt x="4083" y="1301"/>
                  </a:moveTo>
                  <a:cubicBezTo>
                    <a:pt x="4083" y="1301"/>
                    <a:pt x="4090" y="1297"/>
                    <a:pt x="4090" y="1297"/>
                  </a:cubicBezTo>
                  <a:lnTo>
                    <a:pt x="4091" y="1296"/>
                  </a:lnTo>
                  <a:cubicBezTo>
                    <a:pt x="4091" y="1296"/>
                    <a:pt x="4101" y="1290"/>
                    <a:pt x="4102" y="1289"/>
                  </a:cubicBezTo>
                  <a:cubicBezTo>
                    <a:pt x="4101" y="1287"/>
                    <a:pt x="4076" y="1241"/>
                    <a:pt x="4074" y="1238"/>
                  </a:cubicBezTo>
                  <a:cubicBezTo>
                    <a:pt x="4071" y="1240"/>
                    <a:pt x="4030" y="1266"/>
                    <a:pt x="4027" y="1267"/>
                  </a:cubicBezTo>
                  <a:cubicBezTo>
                    <a:pt x="4028" y="1269"/>
                    <a:pt x="4029" y="1272"/>
                    <a:pt x="4029" y="1272"/>
                  </a:cubicBezTo>
                  <a:lnTo>
                    <a:pt x="4031" y="1277"/>
                  </a:lnTo>
                  <a:cubicBezTo>
                    <a:pt x="4031" y="1277"/>
                    <a:pt x="4051" y="1317"/>
                    <a:pt x="4052" y="1321"/>
                  </a:cubicBezTo>
                  <a:cubicBezTo>
                    <a:pt x="4053" y="1320"/>
                    <a:pt x="4083" y="1301"/>
                    <a:pt x="4083" y="1301"/>
                  </a:cubicBezTo>
                  <a:close/>
                  <a:moveTo>
                    <a:pt x="4035" y="1179"/>
                  </a:moveTo>
                  <a:cubicBezTo>
                    <a:pt x="4035" y="1179"/>
                    <a:pt x="4003" y="1199"/>
                    <a:pt x="4002" y="1200"/>
                  </a:cubicBezTo>
                  <a:cubicBezTo>
                    <a:pt x="4001" y="1201"/>
                    <a:pt x="3999" y="1206"/>
                    <a:pt x="3999" y="1207"/>
                  </a:cubicBezTo>
                  <a:cubicBezTo>
                    <a:pt x="3999" y="1209"/>
                    <a:pt x="4021" y="1254"/>
                    <a:pt x="4022" y="1258"/>
                  </a:cubicBezTo>
                  <a:cubicBezTo>
                    <a:pt x="4025" y="1256"/>
                    <a:pt x="4053" y="1238"/>
                    <a:pt x="4053" y="1238"/>
                  </a:cubicBezTo>
                  <a:cubicBezTo>
                    <a:pt x="4053" y="1238"/>
                    <a:pt x="4066" y="1230"/>
                    <a:pt x="4069" y="1228"/>
                  </a:cubicBezTo>
                  <a:cubicBezTo>
                    <a:pt x="4067" y="1225"/>
                    <a:pt x="4041" y="1177"/>
                    <a:pt x="4040" y="1176"/>
                  </a:cubicBezTo>
                  <a:cubicBezTo>
                    <a:pt x="4040" y="1176"/>
                    <a:pt x="4035" y="1179"/>
                    <a:pt x="4035" y="1179"/>
                  </a:cubicBezTo>
                  <a:close/>
                  <a:moveTo>
                    <a:pt x="4149" y="1107"/>
                  </a:moveTo>
                  <a:cubicBezTo>
                    <a:pt x="4146" y="1109"/>
                    <a:pt x="4104" y="1135"/>
                    <a:pt x="4101" y="1137"/>
                  </a:cubicBezTo>
                  <a:cubicBezTo>
                    <a:pt x="4102" y="1137"/>
                    <a:pt x="4130" y="1188"/>
                    <a:pt x="4130" y="1190"/>
                  </a:cubicBezTo>
                  <a:cubicBezTo>
                    <a:pt x="4134" y="1187"/>
                    <a:pt x="4175" y="1162"/>
                    <a:pt x="4175" y="1162"/>
                  </a:cubicBezTo>
                  <a:cubicBezTo>
                    <a:pt x="4175" y="1162"/>
                    <a:pt x="4179" y="1159"/>
                    <a:pt x="4181" y="1158"/>
                  </a:cubicBezTo>
                  <a:cubicBezTo>
                    <a:pt x="4179" y="1155"/>
                    <a:pt x="4154" y="1115"/>
                    <a:pt x="4154" y="1115"/>
                  </a:cubicBezTo>
                  <a:lnTo>
                    <a:pt x="4154" y="1114"/>
                  </a:lnTo>
                  <a:cubicBezTo>
                    <a:pt x="4154" y="1114"/>
                    <a:pt x="4149" y="1108"/>
                    <a:pt x="4149" y="1107"/>
                  </a:cubicBezTo>
                  <a:close/>
                  <a:moveTo>
                    <a:pt x="3897" y="1303"/>
                  </a:moveTo>
                  <a:cubicBezTo>
                    <a:pt x="3897" y="1303"/>
                    <a:pt x="3897" y="1303"/>
                    <a:pt x="3898" y="1303"/>
                  </a:cubicBezTo>
                  <a:lnTo>
                    <a:pt x="3899" y="1304"/>
                  </a:lnTo>
                  <a:cubicBezTo>
                    <a:pt x="3899" y="1304"/>
                    <a:pt x="3899" y="1304"/>
                    <a:pt x="3899" y="1304"/>
                  </a:cubicBezTo>
                  <a:cubicBezTo>
                    <a:pt x="3899" y="1304"/>
                    <a:pt x="3900" y="1305"/>
                    <a:pt x="3900" y="1305"/>
                  </a:cubicBezTo>
                  <a:lnTo>
                    <a:pt x="3900" y="1304"/>
                  </a:lnTo>
                  <a:lnTo>
                    <a:pt x="3901" y="1304"/>
                  </a:lnTo>
                  <a:lnTo>
                    <a:pt x="3902" y="1303"/>
                  </a:lnTo>
                  <a:lnTo>
                    <a:pt x="3903" y="1303"/>
                  </a:lnTo>
                  <a:lnTo>
                    <a:pt x="3904" y="1301"/>
                  </a:lnTo>
                  <a:cubicBezTo>
                    <a:pt x="3906" y="1298"/>
                    <a:pt x="3908" y="1294"/>
                    <a:pt x="3910" y="1289"/>
                  </a:cubicBezTo>
                  <a:cubicBezTo>
                    <a:pt x="3910" y="1289"/>
                    <a:pt x="3910" y="1288"/>
                    <a:pt x="3910" y="1288"/>
                  </a:cubicBezTo>
                  <a:cubicBezTo>
                    <a:pt x="3910" y="1288"/>
                    <a:pt x="3911" y="1284"/>
                    <a:pt x="3911" y="1284"/>
                  </a:cubicBezTo>
                  <a:cubicBezTo>
                    <a:pt x="3911" y="1284"/>
                    <a:pt x="3911" y="1283"/>
                    <a:pt x="3911" y="1283"/>
                  </a:cubicBezTo>
                  <a:lnTo>
                    <a:pt x="3913" y="1273"/>
                  </a:lnTo>
                  <a:lnTo>
                    <a:pt x="3914" y="1269"/>
                  </a:lnTo>
                  <a:lnTo>
                    <a:pt x="3914" y="1268"/>
                  </a:lnTo>
                  <a:cubicBezTo>
                    <a:pt x="3914" y="1268"/>
                    <a:pt x="3914" y="1265"/>
                    <a:pt x="3914" y="1265"/>
                  </a:cubicBezTo>
                  <a:cubicBezTo>
                    <a:pt x="3914" y="1265"/>
                    <a:pt x="3915" y="1262"/>
                    <a:pt x="3915" y="1262"/>
                  </a:cubicBezTo>
                  <a:lnTo>
                    <a:pt x="3915" y="1248"/>
                  </a:lnTo>
                  <a:cubicBezTo>
                    <a:pt x="3915" y="1242"/>
                    <a:pt x="3915" y="1236"/>
                    <a:pt x="3914" y="1230"/>
                  </a:cubicBezTo>
                  <a:cubicBezTo>
                    <a:pt x="3914" y="1230"/>
                    <a:pt x="3914" y="1230"/>
                    <a:pt x="3914" y="1229"/>
                  </a:cubicBezTo>
                  <a:cubicBezTo>
                    <a:pt x="3914" y="1229"/>
                    <a:pt x="3914" y="1227"/>
                    <a:pt x="3914" y="1226"/>
                  </a:cubicBezTo>
                  <a:cubicBezTo>
                    <a:pt x="3914" y="1226"/>
                    <a:pt x="3914" y="1223"/>
                    <a:pt x="3914" y="1223"/>
                  </a:cubicBezTo>
                  <a:lnTo>
                    <a:pt x="3913" y="1221"/>
                  </a:lnTo>
                  <a:cubicBezTo>
                    <a:pt x="3910" y="1204"/>
                    <a:pt x="3905" y="1194"/>
                    <a:pt x="3902" y="1192"/>
                  </a:cubicBezTo>
                  <a:cubicBezTo>
                    <a:pt x="3901" y="1191"/>
                    <a:pt x="3900" y="1191"/>
                    <a:pt x="3900" y="1191"/>
                  </a:cubicBezTo>
                  <a:cubicBezTo>
                    <a:pt x="3899" y="1191"/>
                    <a:pt x="3899" y="1191"/>
                    <a:pt x="3898" y="1192"/>
                  </a:cubicBezTo>
                  <a:cubicBezTo>
                    <a:pt x="3894" y="1195"/>
                    <a:pt x="3890" y="1204"/>
                    <a:pt x="3887" y="1221"/>
                  </a:cubicBezTo>
                  <a:lnTo>
                    <a:pt x="3887" y="1222"/>
                  </a:lnTo>
                  <a:lnTo>
                    <a:pt x="3886" y="1223"/>
                  </a:lnTo>
                  <a:lnTo>
                    <a:pt x="3886" y="1224"/>
                  </a:lnTo>
                  <a:cubicBezTo>
                    <a:pt x="3886" y="1224"/>
                    <a:pt x="3886" y="1226"/>
                    <a:pt x="3886" y="1226"/>
                  </a:cubicBezTo>
                  <a:lnTo>
                    <a:pt x="3886" y="1230"/>
                  </a:lnTo>
                  <a:lnTo>
                    <a:pt x="3886" y="1230"/>
                  </a:lnTo>
                  <a:lnTo>
                    <a:pt x="3885" y="1248"/>
                  </a:lnTo>
                  <a:lnTo>
                    <a:pt x="3885" y="1262"/>
                  </a:lnTo>
                  <a:cubicBezTo>
                    <a:pt x="3885" y="1262"/>
                    <a:pt x="3886" y="1265"/>
                    <a:pt x="3886" y="1266"/>
                  </a:cubicBezTo>
                  <a:cubicBezTo>
                    <a:pt x="3886" y="1266"/>
                    <a:pt x="3886" y="1268"/>
                    <a:pt x="3886" y="1268"/>
                  </a:cubicBezTo>
                  <a:lnTo>
                    <a:pt x="3887" y="1274"/>
                  </a:lnTo>
                  <a:lnTo>
                    <a:pt x="3888" y="1282"/>
                  </a:lnTo>
                  <a:cubicBezTo>
                    <a:pt x="3888" y="1282"/>
                    <a:pt x="3889" y="1284"/>
                    <a:pt x="3889" y="1284"/>
                  </a:cubicBezTo>
                  <a:cubicBezTo>
                    <a:pt x="3889" y="1284"/>
                    <a:pt x="3890" y="1288"/>
                    <a:pt x="3890" y="1288"/>
                  </a:cubicBezTo>
                  <a:lnTo>
                    <a:pt x="3890" y="1289"/>
                  </a:lnTo>
                  <a:cubicBezTo>
                    <a:pt x="3892" y="1294"/>
                    <a:pt x="3894" y="1298"/>
                    <a:pt x="3896" y="1301"/>
                  </a:cubicBezTo>
                  <a:cubicBezTo>
                    <a:pt x="3896" y="1301"/>
                    <a:pt x="3897" y="1303"/>
                    <a:pt x="3897" y="1303"/>
                  </a:cubicBezTo>
                  <a:close/>
                  <a:moveTo>
                    <a:pt x="4092" y="1143"/>
                  </a:moveTo>
                  <a:cubicBezTo>
                    <a:pt x="4085" y="1147"/>
                    <a:pt x="4050" y="1170"/>
                    <a:pt x="4049" y="1170"/>
                  </a:cubicBezTo>
                  <a:cubicBezTo>
                    <a:pt x="4051" y="1172"/>
                    <a:pt x="4078" y="1222"/>
                    <a:pt x="4078" y="1223"/>
                  </a:cubicBezTo>
                  <a:cubicBezTo>
                    <a:pt x="4081" y="1221"/>
                    <a:pt x="4118" y="1197"/>
                    <a:pt x="4121" y="1195"/>
                  </a:cubicBezTo>
                  <a:cubicBezTo>
                    <a:pt x="4121" y="1195"/>
                    <a:pt x="4096" y="1150"/>
                    <a:pt x="4096" y="1150"/>
                  </a:cubicBezTo>
                  <a:cubicBezTo>
                    <a:pt x="4096" y="1150"/>
                    <a:pt x="4093" y="1145"/>
                    <a:pt x="4092" y="1143"/>
                  </a:cubicBezTo>
                  <a:close/>
                  <a:moveTo>
                    <a:pt x="4127" y="1205"/>
                  </a:moveTo>
                  <a:cubicBezTo>
                    <a:pt x="4123" y="1207"/>
                    <a:pt x="4086" y="1230"/>
                    <a:pt x="4083" y="1232"/>
                  </a:cubicBezTo>
                  <a:cubicBezTo>
                    <a:pt x="4085" y="1235"/>
                    <a:pt x="4110" y="1282"/>
                    <a:pt x="4111" y="1283"/>
                  </a:cubicBezTo>
                  <a:cubicBezTo>
                    <a:pt x="4115" y="1281"/>
                    <a:pt x="4152" y="1258"/>
                    <a:pt x="4155" y="1256"/>
                  </a:cubicBezTo>
                  <a:cubicBezTo>
                    <a:pt x="4154" y="1255"/>
                    <a:pt x="4129" y="1208"/>
                    <a:pt x="4127" y="1205"/>
                  </a:cubicBezTo>
                  <a:close/>
                  <a:moveTo>
                    <a:pt x="3988" y="1230"/>
                  </a:moveTo>
                  <a:cubicBezTo>
                    <a:pt x="3990" y="1231"/>
                    <a:pt x="3992" y="1231"/>
                    <a:pt x="3993" y="1231"/>
                  </a:cubicBezTo>
                  <a:cubicBezTo>
                    <a:pt x="3996" y="1232"/>
                    <a:pt x="3998" y="1233"/>
                    <a:pt x="4000" y="1235"/>
                  </a:cubicBezTo>
                  <a:cubicBezTo>
                    <a:pt x="3997" y="1228"/>
                    <a:pt x="3995" y="1224"/>
                    <a:pt x="3993" y="1220"/>
                  </a:cubicBezTo>
                  <a:cubicBezTo>
                    <a:pt x="3991" y="1224"/>
                    <a:pt x="3989" y="1227"/>
                    <a:pt x="3988" y="1230"/>
                  </a:cubicBezTo>
                  <a:close/>
                  <a:moveTo>
                    <a:pt x="3780" y="1137"/>
                  </a:moveTo>
                  <a:cubicBezTo>
                    <a:pt x="3780" y="1138"/>
                    <a:pt x="3766" y="1164"/>
                    <a:pt x="3764" y="1166"/>
                  </a:cubicBezTo>
                  <a:cubicBezTo>
                    <a:pt x="3766" y="1167"/>
                    <a:pt x="3786" y="1180"/>
                    <a:pt x="3793" y="1184"/>
                  </a:cubicBezTo>
                  <a:cubicBezTo>
                    <a:pt x="3792" y="1180"/>
                    <a:pt x="3788" y="1167"/>
                    <a:pt x="3788" y="1167"/>
                  </a:cubicBezTo>
                  <a:lnTo>
                    <a:pt x="3787" y="1165"/>
                  </a:lnTo>
                  <a:lnTo>
                    <a:pt x="3781" y="1141"/>
                  </a:lnTo>
                  <a:cubicBezTo>
                    <a:pt x="3781" y="1141"/>
                    <a:pt x="3780" y="1138"/>
                    <a:pt x="3780" y="1137"/>
                  </a:cubicBezTo>
                  <a:close/>
                  <a:moveTo>
                    <a:pt x="3656" y="1098"/>
                  </a:moveTo>
                  <a:cubicBezTo>
                    <a:pt x="3687" y="1117"/>
                    <a:pt x="3699" y="1125"/>
                    <a:pt x="3703" y="1128"/>
                  </a:cubicBezTo>
                  <a:cubicBezTo>
                    <a:pt x="3707" y="1120"/>
                    <a:pt x="3725" y="1089"/>
                    <a:pt x="3727" y="1085"/>
                  </a:cubicBezTo>
                  <a:cubicBezTo>
                    <a:pt x="3724" y="1083"/>
                    <a:pt x="3686" y="1058"/>
                    <a:pt x="3683" y="1055"/>
                  </a:cubicBezTo>
                  <a:cubicBezTo>
                    <a:pt x="3682" y="1056"/>
                    <a:pt x="3657" y="1097"/>
                    <a:pt x="3656" y="1098"/>
                  </a:cubicBezTo>
                  <a:close/>
                  <a:moveTo>
                    <a:pt x="3673" y="1205"/>
                  </a:moveTo>
                  <a:cubicBezTo>
                    <a:pt x="3671" y="1208"/>
                    <a:pt x="3646" y="1253"/>
                    <a:pt x="3645" y="1256"/>
                  </a:cubicBezTo>
                  <a:cubicBezTo>
                    <a:pt x="3648" y="1258"/>
                    <a:pt x="3685" y="1281"/>
                    <a:pt x="3688" y="1283"/>
                  </a:cubicBezTo>
                  <a:cubicBezTo>
                    <a:pt x="3690" y="1281"/>
                    <a:pt x="3715" y="1235"/>
                    <a:pt x="3716" y="1232"/>
                  </a:cubicBezTo>
                  <a:cubicBezTo>
                    <a:pt x="3714" y="1230"/>
                    <a:pt x="3676" y="1206"/>
                    <a:pt x="3673" y="1205"/>
                  </a:cubicBezTo>
                  <a:close/>
                  <a:moveTo>
                    <a:pt x="3707" y="1143"/>
                  </a:moveTo>
                  <a:cubicBezTo>
                    <a:pt x="3705" y="1146"/>
                    <a:pt x="3680" y="1192"/>
                    <a:pt x="3678" y="1195"/>
                  </a:cubicBezTo>
                  <a:cubicBezTo>
                    <a:pt x="3684" y="1199"/>
                    <a:pt x="3719" y="1221"/>
                    <a:pt x="3722" y="1223"/>
                  </a:cubicBezTo>
                  <a:cubicBezTo>
                    <a:pt x="3726" y="1214"/>
                    <a:pt x="3749" y="1172"/>
                    <a:pt x="3750" y="1170"/>
                  </a:cubicBezTo>
                  <a:cubicBezTo>
                    <a:pt x="3747" y="1168"/>
                    <a:pt x="3713" y="1147"/>
                    <a:pt x="3713" y="1147"/>
                  </a:cubicBezTo>
                  <a:cubicBezTo>
                    <a:pt x="3713" y="1147"/>
                    <a:pt x="3708" y="1143"/>
                    <a:pt x="3707" y="1143"/>
                  </a:cubicBezTo>
                  <a:close/>
                  <a:moveTo>
                    <a:pt x="3625" y="1149"/>
                  </a:moveTo>
                  <a:cubicBezTo>
                    <a:pt x="3625" y="1149"/>
                    <a:pt x="3619" y="1158"/>
                    <a:pt x="3619" y="1158"/>
                  </a:cubicBezTo>
                  <a:cubicBezTo>
                    <a:pt x="3622" y="1160"/>
                    <a:pt x="3666" y="1188"/>
                    <a:pt x="3669" y="1190"/>
                  </a:cubicBezTo>
                  <a:cubicBezTo>
                    <a:pt x="3670" y="1187"/>
                    <a:pt x="3686" y="1160"/>
                    <a:pt x="3686" y="1160"/>
                  </a:cubicBezTo>
                  <a:cubicBezTo>
                    <a:pt x="3686" y="1160"/>
                    <a:pt x="3697" y="1140"/>
                    <a:pt x="3698" y="1137"/>
                  </a:cubicBezTo>
                  <a:cubicBezTo>
                    <a:pt x="3698" y="1137"/>
                    <a:pt x="3657" y="1111"/>
                    <a:pt x="3651" y="1107"/>
                  </a:cubicBezTo>
                  <a:cubicBezTo>
                    <a:pt x="3649" y="1110"/>
                    <a:pt x="3625" y="1149"/>
                    <a:pt x="3625" y="1149"/>
                  </a:cubicBezTo>
                  <a:close/>
                  <a:moveTo>
                    <a:pt x="3881" y="1296"/>
                  </a:moveTo>
                  <a:cubicBezTo>
                    <a:pt x="3881" y="1296"/>
                    <a:pt x="3880" y="1296"/>
                    <a:pt x="3880" y="1296"/>
                  </a:cubicBezTo>
                  <a:cubicBezTo>
                    <a:pt x="3873" y="1299"/>
                    <a:pt x="3862" y="1298"/>
                    <a:pt x="3851" y="1295"/>
                  </a:cubicBezTo>
                  <a:cubicBezTo>
                    <a:pt x="3851" y="1295"/>
                    <a:pt x="3847" y="1294"/>
                    <a:pt x="3847" y="1293"/>
                  </a:cubicBezTo>
                  <a:cubicBezTo>
                    <a:pt x="3847" y="1293"/>
                    <a:pt x="3843" y="1292"/>
                    <a:pt x="3843" y="1292"/>
                  </a:cubicBezTo>
                  <a:lnTo>
                    <a:pt x="3840" y="1291"/>
                  </a:lnTo>
                  <a:lnTo>
                    <a:pt x="3836" y="1289"/>
                  </a:lnTo>
                  <a:cubicBezTo>
                    <a:pt x="3836" y="1289"/>
                    <a:pt x="3831" y="1287"/>
                    <a:pt x="3831" y="1287"/>
                  </a:cubicBezTo>
                  <a:cubicBezTo>
                    <a:pt x="3831" y="1287"/>
                    <a:pt x="3828" y="1285"/>
                    <a:pt x="3827" y="1285"/>
                  </a:cubicBezTo>
                  <a:cubicBezTo>
                    <a:pt x="3824" y="1285"/>
                    <a:pt x="3820" y="1286"/>
                    <a:pt x="3817" y="1287"/>
                  </a:cubicBezTo>
                  <a:lnTo>
                    <a:pt x="3814" y="1288"/>
                  </a:lnTo>
                  <a:lnTo>
                    <a:pt x="3811" y="1290"/>
                  </a:lnTo>
                  <a:lnTo>
                    <a:pt x="3807" y="1293"/>
                  </a:lnTo>
                  <a:cubicBezTo>
                    <a:pt x="3805" y="1294"/>
                    <a:pt x="3804" y="1296"/>
                    <a:pt x="3804" y="1297"/>
                  </a:cubicBezTo>
                  <a:cubicBezTo>
                    <a:pt x="3804" y="1303"/>
                    <a:pt x="3819" y="1312"/>
                    <a:pt x="3843" y="1313"/>
                  </a:cubicBezTo>
                  <a:cubicBezTo>
                    <a:pt x="3843" y="1313"/>
                    <a:pt x="3846" y="1314"/>
                    <a:pt x="3846" y="1314"/>
                  </a:cubicBezTo>
                  <a:lnTo>
                    <a:pt x="3848" y="1314"/>
                  </a:lnTo>
                  <a:lnTo>
                    <a:pt x="3851" y="1314"/>
                  </a:lnTo>
                  <a:cubicBezTo>
                    <a:pt x="3851" y="1314"/>
                    <a:pt x="3853" y="1314"/>
                    <a:pt x="3853" y="1314"/>
                  </a:cubicBezTo>
                  <a:lnTo>
                    <a:pt x="3857" y="1313"/>
                  </a:lnTo>
                  <a:cubicBezTo>
                    <a:pt x="3869" y="1312"/>
                    <a:pt x="3880" y="1309"/>
                    <a:pt x="3886" y="1305"/>
                  </a:cubicBezTo>
                  <a:cubicBezTo>
                    <a:pt x="3884" y="1302"/>
                    <a:pt x="3883" y="1299"/>
                    <a:pt x="3881" y="1296"/>
                  </a:cubicBezTo>
                  <a:close/>
                  <a:moveTo>
                    <a:pt x="3893" y="1313"/>
                  </a:moveTo>
                  <a:cubicBezTo>
                    <a:pt x="3893" y="1313"/>
                    <a:pt x="3893" y="1313"/>
                    <a:pt x="3893" y="1313"/>
                  </a:cubicBezTo>
                  <a:cubicBezTo>
                    <a:pt x="3888" y="1317"/>
                    <a:pt x="3880" y="1320"/>
                    <a:pt x="3871" y="1322"/>
                  </a:cubicBezTo>
                  <a:cubicBezTo>
                    <a:pt x="3878" y="1322"/>
                    <a:pt x="3890" y="1322"/>
                    <a:pt x="3893" y="1322"/>
                  </a:cubicBezTo>
                  <a:cubicBezTo>
                    <a:pt x="3893" y="1319"/>
                    <a:pt x="3893" y="1315"/>
                    <a:pt x="3893" y="1313"/>
                  </a:cubicBezTo>
                  <a:close/>
                  <a:moveTo>
                    <a:pt x="3631" y="1260"/>
                  </a:moveTo>
                  <a:cubicBezTo>
                    <a:pt x="3629" y="1259"/>
                    <a:pt x="3621" y="1253"/>
                    <a:pt x="3618" y="1252"/>
                  </a:cubicBezTo>
                  <a:cubicBezTo>
                    <a:pt x="3621" y="1258"/>
                    <a:pt x="3624" y="1265"/>
                    <a:pt x="3626" y="1269"/>
                  </a:cubicBezTo>
                  <a:cubicBezTo>
                    <a:pt x="3628" y="1265"/>
                    <a:pt x="3630" y="1261"/>
                    <a:pt x="3631" y="1260"/>
                  </a:cubicBezTo>
                  <a:close/>
                  <a:moveTo>
                    <a:pt x="3794" y="1297"/>
                  </a:moveTo>
                  <a:cubicBezTo>
                    <a:pt x="3794" y="1297"/>
                    <a:pt x="3794" y="1297"/>
                    <a:pt x="3794" y="1297"/>
                  </a:cubicBezTo>
                  <a:cubicBezTo>
                    <a:pt x="3794" y="1292"/>
                    <a:pt x="3796" y="1288"/>
                    <a:pt x="3799" y="1285"/>
                  </a:cubicBezTo>
                  <a:cubicBezTo>
                    <a:pt x="3799" y="1285"/>
                    <a:pt x="3800" y="1285"/>
                    <a:pt x="3800" y="1284"/>
                  </a:cubicBezTo>
                  <a:cubicBezTo>
                    <a:pt x="3796" y="1282"/>
                    <a:pt x="3783" y="1274"/>
                    <a:pt x="3782" y="1273"/>
                  </a:cubicBezTo>
                  <a:cubicBezTo>
                    <a:pt x="3779" y="1279"/>
                    <a:pt x="3758" y="1323"/>
                    <a:pt x="3757" y="1326"/>
                  </a:cubicBezTo>
                  <a:cubicBezTo>
                    <a:pt x="3783" y="1324"/>
                    <a:pt x="3807" y="1323"/>
                    <a:pt x="3830" y="1323"/>
                  </a:cubicBezTo>
                  <a:cubicBezTo>
                    <a:pt x="3808" y="1319"/>
                    <a:pt x="3794" y="1309"/>
                    <a:pt x="3794" y="1297"/>
                  </a:cubicBezTo>
                  <a:close/>
                  <a:moveTo>
                    <a:pt x="3759" y="1176"/>
                  </a:moveTo>
                  <a:cubicBezTo>
                    <a:pt x="3757" y="1179"/>
                    <a:pt x="3732" y="1226"/>
                    <a:pt x="3731" y="1228"/>
                  </a:cubicBezTo>
                  <a:cubicBezTo>
                    <a:pt x="3733" y="1230"/>
                    <a:pt x="3771" y="1253"/>
                    <a:pt x="3771" y="1253"/>
                  </a:cubicBezTo>
                  <a:cubicBezTo>
                    <a:pt x="3771" y="1253"/>
                    <a:pt x="3775" y="1256"/>
                    <a:pt x="3777" y="1258"/>
                  </a:cubicBezTo>
                  <a:cubicBezTo>
                    <a:pt x="3777" y="1257"/>
                    <a:pt x="3779" y="1254"/>
                    <a:pt x="3779" y="1254"/>
                  </a:cubicBezTo>
                  <a:cubicBezTo>
                    <a:pt x="3779" y="1254"/>
                    <a:pt x="3800" y="1209"/>
                    <a:pt x="3801" y="1207"/>
                  </a:cubicBezTo>
                  <a:cubicBezTo>
                    <a:pt x="3801" y="1206"/>
                    <a:pt x="3799" y="1201"/>
                    <a:pt x="3798" y="1200"/>
                  </a:cubicBezTo>
                  <a:cubicBezTo>
                    <a:pt x="3797" y="1199"/>
                    <a:pt x="3762" y="1178"/>
                    <a:pt x="3759" y="1176"/>
                  </a:cubicBezTo>
                  <a:close/>
                  <a:moveTo>
                    <a:pt x="3773" y="1267"/>
                  </a:moveTo>
                  <a:cubicBezTo>
                    <a:pt x="3770" y="1266"/>
                    <a:pt x="3729" y="1240"/>
                    <a:pt x="3725" y="1238"/>
                  </a:cubicBezTo>
                  <a:cubicBezTo>
                    <a:pt x="3724" y="1241"/>
                    <a:pt x="3699" y="1286"/>
                    <a:pt x="3697" y="1289"/>
                  </a:cubicBezTo>
                  <a:cubicBezTo>
                    <a:pt x="3700" y="1291"/>
                    <a:pt x="3745" y="1319"/>
                    <a:pt x="3748" y="1321"/>
                  </a:cubicBezTo>
                  <a:cubicBezTo>
                    <a:pt x="3749" y="1317"/>
                    <a:pt x="3772" y="1269"/>
                    <a:pt x="3773" y="1267"/>
                  </a:cubicBezTo>
                  <a:close/>
                  <a:moveTo>
                    <a:pt x="3728" y="1328"/>
                  </a:moveTo>
                  <a:cubicBezTo>
                    <a:pt x="3728" y="1328"/>
                    <a:pt x="3737" y="1327"/>
                    <a:pt x="3738" y="1327"/>
                  </a:cubicBezTo>
                  <a:cubicBezTo>
                    <a:pt x="3729" y="1322"/>
                    <a:pt x="3695" y="1301"/>
                    <a:pt x="3692" y="1299"/>
                  </a:cubicBezTo>
                  <a:cubicBezTo>
                    <a:pt x="3691" y="1301"/>
                    <a:pt x="3678" y="1325"/>
                    <a:pt x="3676" y="1328"/>
                  </a:cubicBezTo>
                  <a:lnTo>
                    <a:pt x="3728" y="1328"/>
                  </a:lnTo>
                  <a:close/>
                  <a:moveTo>
                    <a:pt x="4160" y="1265"/>
                  </a:moveTo>
                  <a:cubicBezTo>
                    <a:pt x="4157" y="1268"/>
                    <a:pt x="4119" y="1291"/>
                    <a:pt x="4117" y="1293"/>
                  </a:cubicBezTo>
                  <a:cubicBezTo>
                    <a:pt x="4120" y="1299"/>
                    <a:pt x="4135" y="1326"/>
                    <a:pt x="4135" y="1328"/>
                  </a:cubicBezTo>
                  <a:lnTo>
                    <a:pt x="4137" y="1328"/>
                  </a:lnTo>
                  <a:cubicBezTo>
                    <a:pt x="4145" y="1319"/>
                    <a:pt x="4156" y="1302"/>
                    <a:pt x="4168" y="1280"/>
                  </a:cubicBezTo>
                  <a:cubicBezTo>
                    <a:pt x="4168" y="1280"/>
                    <a:pt x="4160" y="1266"/>
                    <a:pt x="4160" y="1265"/>
                  </a:cubicBezTo>
                  <a:close/>
                  <a:moveTo>
                    <a:pt x="3696" y="1425"/>
                  </a:moveTo>
                  <a:cubicBezTo>
                    <a:pt x="3696" y="1425"/>
                    <a:pt x="3695" y="1426"/>
                    <a:pt x="3695" y="1426"/>
                  </a:cubicBezTo>
                  <a:cubicBezTo>
                    <a:pt x="3693" y="1426"/>
                    <a:pt x="3691" y="1426"/>
                    <a:pt x="3688" y="1427"/>
                  </a:cubicBezTo>
                  <a:cubicBezTo>
                    <a:pt x="3548" y="1445"/>
                    <a:pt x="3417" y="1462"/>
                    <a:pt x="3318" y="1436"/>
                  </a:cubicBezTo>
                  <a:cubicBezTo>
                    <a:pt x="3348" y="1470"/>
                    <a:pt x="3442" y="1555"/>
                    <a:pt x="3618" y="1538"/>
                  </a:cubicBezTo>
                  <a:lnTo>
                    <a:pt x="3765" y="1522"/>
                  </a:lnTo>
                  <a:lnTo>
                    <a:pt x="3782" y="1520"/>
                  </a:lnTo>
                  <a:lnTo>
                    <a:pt x="3822" y="1516"/>
                  </a:lnTo>
                  <a:lnTo>
                    <a:pt x="3898" y="1508"/>
                  </a:lnTo>
                  <a:lnTo>
                    <a:pt x="3908" y="1507"/>
                  </a:lnTo>
                  <a:cubicBezTo>
                    <a:pt x="3927" y="1505"/>
                    <a:pt x="3942" y="1505"/>
                    <a:pt x="3956" y="1504"/>
                  </a:cubicBezTo>
                  <a:lnTo>
                    <a:pt x="3966" y="1504"/>
                  </a:lnTo>
                  <a:cubicBezTo>
                    <a:pt x="3993" y="1504"/>
                    <a:pt x="4012" y="1506"/>
                    <a:pt x="4027" y="1511"/>
                  </a:cubicBezTo>
                  <a:lnTo>
                    <a:pt x="4032" y="1512"/>
                  </a:lnTo>
                  <a:lnTo>
                    <a:pt x="4032" y="1517"/>
                  </a:lnTo>
                  <a:cubicBezTo>
                    <a:pt x="4032" y="1520"/>
                    <a:pt x="4031" y="1588"/>
                    <a:pt x="3990" y="1627"/>
                  </a:cubicBezTo>
                  <a:cubicBezTo>
                    <a:pt x="3971" y="1646"/>
                    <a:pt x="3946" y="1654"/>
                    <a:pt x="3916" y="1653"/>
                  </a:cubicBezTo>
                  <a:cubicBezTo>
                    <a:pt x="3879" y="1651"/>
                    <a:pt x="3850" y="1642"/>
                    <a:pt x="3830" y="1624"/>
                  </a:cubicBezTo>
                  <a:cubicBezTo>
                    <a:pt x="3824" y="1620"/>
                    <a:pt x="3819" y="1615"/>
                    <a:pt x="3815" y="1609"/>
                  </a:cubicBezTo>
                  <a:cubicBezTo>
                    <a:pt x="3810" y="1603"/>
                    <a:pt x="3806" y="1596"/>
                    <a:pt x="3803" y="1588"/>
                  </a:cubicBezTo>
                  <a:cubicBezTo>
                    <a:pt x="3803" y="1588"/>
                    <a:pt x="3803" y="1588"/>
                    <a:pt x="3803" y="1588"/>
                  </a:cubicBezTo>
                  <a:cubicBezTo>
                    <a:pt x="3795" y="1603"/>
                    <a:pt x="3786" y="1619"/>
                    <a:pt x="3776" y="1633"/>
                  </a:cubicBezTo>
                  <a:lnTo>
                    <a:pt x="3767" y="1645"/>
                  </a:lnTo>
                  <a:cubicBezTo>
                    <a:pt x="3737" y="1685"/>
                    <a:pt x="3686" y="1739"/>
                    <a:pt x="3612" y="1770"/>
                  </a:cubicBezTo>
                  <a:cubicBezTo>
                    <a:pt x="3621" y="1771"/>
                    <a:pt x="3636" y="1773"/>
                    <a:pt x="3636" y="1773"/>
                  </a:cubicBezTo>
                  <a:lnTo>
                    <a:pt x="3653" y="1774"/>
                  </a:lnTo>
                  <a:lnTo>
                    <a:pt x="3657" y="1775"/>
                  </a:lnTo>
                  <a:lnTo>
                    <a:pt x="3669" y="1775"/>
                  </a:lnTo>
                  <a:lnTo>
                    <a:pt x="3705" y="1776"/>
                  </a:lnTo>
                  <a:lnTo>
                    <a:pt x="3718" y="1776"/>
                  </a:lnTo>
                  <a:cubicBezTo>
                    <a:pt x="3739" y="1776"/>
                    <a:pt x="3758" y="1775"/>
                    <a:pt x="3777" y="1774"/>
                  </a:cubicBezTo>
                  <a:lnTo>
                    <a:pt x="3794" y="1772"/>
                  </a:lnTo>
                  <a:cubicBezTo>
                    <a:pt x="3839" y="1766"/>
                    <a:pt x="3875" y="1755"/>
                    <a:pt x="3900" y="1738"/>
                  </a:cubicBezTo>
                  <a:cubicBezTo>
                    <a:pt x="3948" y="1706"/>
                    <a:pt x="4006" y="1636"/>
                    <a:pt x="4056" y="1575"/>
                  </a:cubicBezTo>
                  <a:cubicBezTo>
                    <a:pt x="4098" y="1523"/>
                    <a:pt x="4138" y="1475"/>
                    <a:pt x="4168" y="1455"/>
                  </a:cubicBezTo>
                  <a:cubicBezTo>
                    <a:pt x="4171" y="1453"/>
                    <a:pt x="4173" y="1452"/>
                    <a:pt x="4176" y="1450"/>
                  </a:cubicBezTo>
                  <a:cubicBezTo>
                    <a:pt x="4176" y="1450"/>
                    <a:pt x="4176" y="1450"/>
                    <a:pt x="4176" y="1450"/>
                  </a:cubicBezTo>
                  <a:cubicBezTo>
                    <a:pt x="4176" y="1449"/>
                    <a:pt x="4175" y="1449"/>
                    <a:pt x="4175" y="1449"/>
                  </a:cubicBezTo>
                  <a:cubicBezTo>
                    <a:pt x="4175" y="1448"/>
                    <a:pt x="4175" y="1448"/>
                    <a:pt x="4175" y="1448"/>
                  </a:cubicBezTo>
                  <a:cubicBezTo>
                    <a:pt x="4174" y="1448"/>
                    <a:pt x="4173" y="1447"/>
                    <a:pt x="4172" y="1446"/>
                  </a:cubicBezTo>
                  <a:cubicBezTo>
                    <a:pt x="4159" y="1436"/>
                    <a:pt x="4130" y="1419"/>
                    <a:pt x="4073" y="1409"/>
                  </a:cubicBezTo>
                  <a:cubicBezTo>
                    <a:pt x="4070" y="1408"/>
                    <a:pt x="4068" y="1408"/>
                    <a:pt x="4065" y="1408"/>
                  </a:cubicBezTo>
                  <a:cubicBezTo>
                    <a:pt x="4062" y="1407"/>
                    <a:pt x="4059" y="1407"/>
                    <a:pt x="4056" y="1406"/>
                  </a:cubicBezTo>
                  <a:cubicBezTo>
                    <a:pt x="4044" y="1404"/>
                    <a:pt x="4031" y="1403"/>
                    <a:pt x="4018" y="1402"/>
                  </a:cubicBezTo>
                  <a:cubicBezTo>
                    <a:pt x="4010" y="1402"/>
                    <a:pt x="4002" y="1401"/>
                    <a:pt x="3993" y="1401"/>
                  </a:cubicBezTo>
                  <a:cubicBezTo>
                    <a:pt x="3975" y="1400"/>
                    <a:pt x="3954" y="1400"/>
                    <a:pt x="3932" y="1401"/>
                  </a:cubicBezTo>
                  <a:cubicBezTo>
                    <a:pt x="3931" y="1401"/>
                    <a:pt x="3930" y="1401"/>
                    <a:pt x="3929" y="1401"/>
                  </a:cubicBezTo>
                  <a:cubicBezTo>
                    <a:pt x="3920" y="1401"/>
                    <a:pt x="3911" y="1402"/>
                    <a:pt x="3901" y="1403"/>
                  </a:cubicBezTo>
                  <a:cubicBezTo>
                    <a:pt x="3885" y="1403"/>
                    <a:pt x="3869" y="1405"/>
                    <a:pt x="3853" y="1406"/>
                  </a:cubicBezTo>
                  <a:cubicBezTo>
                    <a:pt x="3848" y="1407"/>
                    <a:pt x="3844" y="1407"/>
                    <a:pt x="3839" y="1408"/>
                  </a:cubicBezTo>
                  <a:cubicBezTo>
                    <a:pt x="3835" y="1408"/>
                    <a:pt x="3831" y="1409"/>
                    <a:pt x="3827" y="1409"/>
                  </a:cubicBezTo>
                  <a:cubicBezTo>
                    <a:pt x="3786" y="1413"/>
                    <a:pt x="3744" y="1419"/>
                    <a:pt x="3703" y="1425"/>
                  </a:cubicBezTo>
                  <a:cubicBezTo>
                    <a:pt x="3700" y="1425"/>
                    <a:pt x="3698" y="1425"/>
                    <a:pt x="3696" y="1425"/>
                  </a:cubicBezTo>
                  <a:close/>
                  <a:moveTo>
                    <a:pt x="3670" y="2784"/>
                  </a:moveTo>
                  <a:cubicBezTo>
                    <a:pt x="3672" y="2785"/>
                    <a:pt x="3674" y="2785"/>
                    <a:pt x="3676" y="2785"/>
                  </a:cubicBezTo>
                  <a:cubicBezTo>
                    <a:pt x="3752" y="2790"/>
                    <a:pt x="3806" y="2777"/>
                    <a:pt x="3837" y="2745"/>
                  </a:cubicBezTo>
                  <a:cubicBezTo>
                    <a:pt x="3837" y="2745"/>
                    <a:pt x="3837" y="2745"/>
                    <a:pt x="3837" y="2745"/>
                  </a:cubicBezTo>
                  <a:cubicBezTo>
                    <a:pt x="3838" y="2744"/>
                    <a:pt x="3839" y="2743"/>
                    <a:pt x="3840" y="2742"/>
                  </a:cubicBezTo>
                  <a:cubicBezTo>
                    <a:pt x="3840" y="2741"/>
                    <a:pt x="3841" y="2741"/>
                    <a:pt x="3842" y="2740"/>
                  </a:cubicBezTo>
                  <a:cubicBezTo>
                    <a:pt x="3862" y="2715"/>
                    <a:pt x="3867" y="2686"/>
                    <a:pt x="3867" y="2665"/>
                  </a:cubicBezTo>
                  <a:cubicBezTo>
                    <a:pt x="3867" y="2659"/>
                    <a:pt x="3866" y="2653"/>
                    <a:pt x="3865" y="2647"/>
                  </a:cubicBezTo>
                  <a:cubicBezTo>
                    <a:pt x="3822" y="2676"/>
                    <a:pt x="3780" y="2686"/>
                    <a:pt x="3739" y="2676"/>
                  </a:cubicBezTo>
                  <a:cubicBezTo>
                    <a:pt x="3684" y="2663"/>
                    <a:pt x="3646" y="2618"/>
                    <a:pt x="3628" y="2592"/>
                  </a:cubicBezTo>
                  <a:cubicBezTo>
                    <a:pt x="3614" y="2594"/>
                    <a:pt x="3599" y="2594"/>
                    <a:pt x="3584" y="2593"/>
                  </a:cubicBezTo>
                  <a:cubicBezTo>
                    <a:pt x="3586" y="2594"/>
                    <a:pt x="3589" y="2595"/>
                    <a:pt x="3591" y="2596"/>
                  </a:cubicBezTo>
                  <a:lnTo>
                    <a:pt x="3616" y="2604"/>
                  </a:lnTo>
                  <a:lnTo>
                    <a:pt x="3590" y="2610"/>
                  </a:lnTo>
                  <a:cubicBezTo>
                    <a:pt x="3590" y="2610"/>
                    <a:pt x="3581" y="2612"/>
                    <a:pt x="3566" y="2612"/>
                  </a:cubicBezTo>
                  <a:cubicBezTo>
                    <a:pt x="3587" y="2651"/>
                    <a:pt x="3645" y="2734"/>
                    <a:pt x="3767" y="2719"/>
                  </a:cubicBezTo>
                  <a:lnTo>
                    <a:pt x="3768" y="2719"/>
                  </a:lnTo>
                  <a:lnTo>
                    <a:pt x="3773" y="2731"/>
                  </a:lnTo>
                  <a:lnTo>
                    <a:pt x="3771" y="2732"/>
                  </a:lnTo>
                  <a:cubicBezTo>
                    <a:pt x="3769" y="2733"/>
                    <a:pt x="3722" y="2762"/>
                    <a:pt x="3659" y="2744"/>
                  </a:cubicBezTo>
                  <a:cubicBezTo>
                    <a:pt x="3602" y="2728"/>
                    <a:pt x="3551" y="2681"/>
                    <a:pt x="3507" y="2605"/>
                  </a:cubicBezTo>
                  <a:cubicBezTo>
                    <a:pt x="3498" y="2602"/>
                    <a:pt x="3489" y="2598"/>
                    <a:pt x="3480" y="2594"/>
                  </a:cubicBezTo>
                  <a:cubicBezTo>
                    <a:pt x="3499" y="2647"/>
                    <a:pt x="3544" y="2736"/>
                    <a:pt x="3627" y="2779"/>
                  </a:cubicBezTo>
                  <a:cubicBezTo>
                    <a:pt x="3640" y="2781"/>
                    <a:pt x="3652" y="2783"/>
                    <a:pt x="3663" y="2784"/>
                  </a:cubicBezTo>
                  <a:cubicBezTo>
                    <a:pt x="3665" y="2784"/>
                    <a:pt x="3667" y="2784"/>
                    <a:pt x="3670" y="2784"/>
                  </a:cubicBezTo>
                  <a:close/>
                  <a:moveTo>
                    <a:pt x="3186" y="2443"/>
                  </a:moveTo>
                  <a:lnTo>
                    <a:pt x="3194" y="2430"/>
                  </a:lnTo>
                  <a:cubicBezTo>
                    <a:pt x="3221" y="2385"/>
                    <a:pt x="3242" y="2340"/>
                    <a:pt x="3255" y="2310"/>
                  </a:cubicBezTo>
                  <a:cubicBezTo>
                    <a:pt x="3246" y="2260"/>
                    <a:pt x="3242" y="2208"/>
                    <a:pt x="3240" y="2171"/>
                  </a:cubicBezTo>
                  <a:cubicBezTo>
                    <a:pt x="3236" y="2174"/>
                    <a:pt x="3228" y="2180"/>
                    <a:pt x="3227" y="2181"/>
                  </a:cubicBezTo>
                  <a:cubicBezTo>
                    <a:pt x="3213" y="2223"/>
                    <a:pt x="3168" y="2363"/>
                    <a:pt x="3158" y="2433"/>
                  </a:cubicBezTo>
                  <a:lnTo>
                    <a:pt x="3157" y="2434"/>
                  </a:lnTo>
                  <a:lnTo>
                    <a:pt x="3144" y="2434"/>
                  </a:lnTo>
                  <a:lnTo>
                    <a:pt x="3144" y="2433"/>
                  </a:lnTo>
                  <a:cubicBezTo>
                    <a:pt x="3143" y="2432"/>
                    <a:pt x="3132" y="2355"/>
                    <a:pt x="3132" y="2275"/>
                  </a:cubicBezTo>
                  <a:cubicBezTo>
                    <a:pt x="3132" y="2269"/>
                    <a:pt x="3132" y="2262"/>
                    <a:pt x="3132" y="2256"/>
                  </a:cubicBezTo>
                  <a:cubicBezTo>
                    <a:pt x="3121" y="2269"/>
                    <a:pt x="3111" y="2281"/>
                    <a:pt x="3100" y="2292"/>
                  </a:cubicBezTo>
                  <a:cubicBezTo>
                    <a:pt x="3099" y="2298"/>
                    <a:pt x="3099" y="2305"/>
                    <a:pt x="3099" y="2312"/>
                  </a:cubicBezTo>
                  <a:cubicBezTo>
                    <a:pt x="3099" y="2382"/>
                    <a:pt x="3129" y="2473"/>
                    <a:pt x="3141" y="2504"/>
                  </a:cubicBezTo>
                  <a:cubicBezTo>
                    <a:pt x="3156" y="2486"/>
                    <a:pt x="3171" y="2466"/>
                    <a:pt x="3186" y="2443"/>
                  </a:cubicBezTo>
                  <a:close/>
                  <a:moveTo>
                    <a:pt x="3623" y="2579"/>
                  </a:moveTo>
                  <a:lnTo>
                    <a:pt x="3634" y="2577"/>
                  </a:lnTo>
                  <a:cubicBezTo>
                    <a:pt x="3686" y="2568"/>
                    <a:pt x="3724" y="2538"/>
                    <a:pt x="3742" y="2523"/>
                  </a:cubicBezTo>
                  <a:cubicBezTo>
                    <a:pt x="3692" y="2525"/>
                    <a:pt x="3647" y="2511"/>
                    <a:pt x="3610" y="2481"/>
                  </a:cubicBezTo>
                  <a:cubicBezTo>
                    <a:pt x="3547" y="2430"/>
                    <a:pt x="3515" y="2346"/>
                    <a:pt x="3499" y="2280"/>
                  </a:cubicBezTo>
                  <a:cubicBezTo>
                    <a:pt x="3496" y="2304"/>
                    <a:pt x="3495" y="2323"/>
                    <a:pt x="3495" y="2335"/>
                  </a:cubicBezTo>
                  <a:cubicBezTo>
                    <a:pt x="3495" y="2345"/>
                    <a:pt x="3495" y="2350"/>
                    <a:pt x="3495" y="2350"/>
                  </a:cubicBezTo>
                  <a:lnTo>
                    <a:pt x="3497" y="2373"/>
                  </a:lnTo>
                  <a:cubicBezTo>
                    <a:pt x="3497" y="2373"/>
                    <a:pt x="3491" y="2365"/>
                    <a:pt x="3489" y="2363"/>
                  </a:cubicBezTo>
                  <a:cubicBezTo>
                    <a:pt x="3491" y="2372"/>
                    <a:pt x="3493" y="2388"/>
                    <a:pt x="3493" y="2389"/>
                  </a:cubicBezTo>
                  <a:cubicBezTo>
                    <a:pt x="3519" y="2430"/>
                    <a:pt x="3586" y="2527"/>
                    <a:pt x="3642" y="2530"/>
                  </a:cubicBezTo>
                  <a:lnTo>
                    <a:pt x="3644" y="2530"/>
                  </a:lnTo>
                  <a:lnTo>
                    <a:pt x="3644" y="2544"/>
                  </a:lnTo>
                  <a:lnTo>
                    <a:pt x="3642" y="2544"/>
                  </a:lnTo>
                  <a:cubicBezTo>
                    <a:pt x="3640" y="2545"/>
                    <a:pt x="3585" y="2548"/>
                    <a:pt x="3525" y="2510"/>
                  </a:cubicBezTo>
                  <a:cubicBezTo>
                    <a:pt x="3536" y="2539"/>
                    <a:pt x="3548" y="2561"/>
                    <a:pt x="3562" y="2576"/>
                  </a:cubicBezTo>
                  <a:cubicBezTo>
                    <a:pt x="3582" y="2580"/>
                    <a:pt x="3603" y="2581"/>
                    <a:pt x="3623" y="2579"/>
                  </a:cubicBezTo>
                  <a:close/>
                  <a:moveTo>
                    <a:pt x="3112" y="2019"/>
                  </a:moveTo>
                  <a:lnTo>
                    <a:pt x="3135" y="2011"/>
                  </a:lnTo>
                  <a:lnTo>
                    <a:pt x="3156" y="2003"/>
                  </a:lnTo>
                  <a:lnTo>
                    <a:pt x="3170" y="1997"/>
                  </a:lnTo>
                  <a:cubicBezTo>
                    <a:pt x="3182" y="1992"/>
                    <a:pt x="3194" y="1987"/>
                    <a:pt x="3206" y="1981"/>
                  </a:cubicBezTo>
                  <a:lnTo>
                    <a:pt x="3218" y="1975"/>
                  </a:lnTo>
                  <a:cubicBezTo>
                    <a:pt x="3272" y="1949"/>
                    <a:pt x="3319" y="1918"/>
                    <a:pt x="3360" y="1884"/>
                  </a:cubicBezTo>
                  <a:cubicBezTo>
                    <a:pt x="3360" y="1883"/>
                    <a:pt x="3364" y="1875"/>
                    <a:pt x="3366" y="1869"/>
                  </a:cubicBezTo>
                  <a:cubicBezTo>
                    <a:pt x="3171" y="1989"/>
                    <a:pt x="3162" y="1980"/>
                    <a:pt x="3156" y="1974"/>
                  </a:cubicBezTo>
                  <a:cubicBezTo>
                    <a:pt x="3154" y="1972"/>
                    <a:pt x="3153" y="1970"/>
                    <a:pt x="3153" y="1967"/>
                  </a:cubicBezTo>
                  <a:cubicBezTo>
                    <a:pt x="3153" y="1964"/>
                    <a:pt x="3155" y="1961"/>
                    <a:pt x="3157" y="1957"/>
                  </a:cubicBezTo>
                  <a:cubicBezTo>
                    <a:pt x="3157" y="1957"/>
                    <a:pt x="3161" y="1951"/>
                    <a:pt x="3161" y="1951"/>
                  </a:cubicBezTo>
                  <a:cubicBezTo>
                    <a:pt x="3184" y="1920"/>
                    <a:pt x="3244" y="1861"/>
                    <a:pt x="3280" y="1827"/>
                  </a:cubicBezTo>
                  <a:cubicBezTo>
                    <a:pt x="3263" y="1825"/>
                    <a:pt x="3247" y="1821"/>
                    <a:pt x="3232" y="1816"/>
                  </a:cubicBezTo>
                  <a:cubicBezTo>
                    <a:pt x="3201" y="1847"/>
                    <a:pt x="3130" y="1928"/>
                    <a:pt x="3108" y="2021"/>
                  </a:cubicBezTo>
                  <a:cubicBezTo>
                    <a:pt x="3110" y="2020"/>
                    <a:pt x="3112" y="2019"/>
                    <a:pt x="3112" y="2019"/>
                  </a:cubicBezTo>
                  <a:close/>
                  <a:moveTo>
                    <a:pt x="3812" y="1897"/>
                  </a:moveTo>
                  <a:cubicBezTo>
                    <a:pt x="3812" y="1896"/>
                    <a:pt x="3828" y="1882"/>
                    <a:pt x="3828" y="1882"/>
                  </a:cubicBezTo>
                  <a:cubicBezTo>
                    <a:pt x="3852" y="1861"/>
                    <a:pt x="3876" y="1841"/>
                    <a:pt x="3899" y="1824"/>
                  </a:cubicBezTo>
                  <a:lnTo>
                    <a:pt x="3911" y="1815"/>
                  </a:lnTo>
                  <a:cubicBezTo>
                    <a:pt x="3931" y="1801"/>
                    <a:pt x="3950" y="1788"/>
                    <a:pt x="3968" y="1778"/>
                  </a:cubicBezTo>
                  <a:lnTo>
                    <a:pt x="3985" y="1768"/>
                  </a:lnTo>
                  <a:cubicBezTo>
                    <a:pt x="4138" y="1682"/>
                    <a:pt x="4228" y="1709"/>
                    <a:pt x="4241" y="1714"/>
                  </a:cubicBezTo>
                  <a:cubicBezTo>
                    <a:pt x="4283" y="1694"/>
                    <a:pt x="4322" y="1691"/>
                    <a:pt x="4358" y="1703"/>
                  </a:cubicBezTo>
                  <a:cubicBezTo>
                    <a:pt x="4397" y="1718"/>
                    <a:pt x="4422" y="1748"/>
                    <a:pt x="4435" y="1768"/>
                  </a:cubicBezTo>
                  <a:cubicBezTo>
                    <a:pt x="4439" y="1750"/>
                    <a:pt x="4441" y="1732"/>
                    <a:pt x="4441" y="1714"/>
                  </a:cubicBezTo>
                  <a:cubicBezTo>
                    <a:pt x="4441" y="1644"/>
                    <a:pt x="4414" y="1561"/>
                    <a:pt x="4362" y="1536"/>
                  </a:cubicBezTo>
                  <a:cubicBezTo>
                    <a:pt x="4322" y="1518"/>
                    <a:pt x="4274" y="1515"/>
                    <a:pt x="4241" y="1516"/>
                  </a:cubicBezTo>
                  <a:cubicBezTo>
                    <a:pt x="4220" y="1526"/>
                    <a:pt x="4104" y="1589"/>
                    <a:pt x="3749" y="1921"/>
                  </a:cubicBezTo>
                  <a:cubicBezTo>
                    <a:pt x="3782" y="1910"/>
                    <a:pt x="3809" y="1898"/>
                    <a:pt x="3812" y="1897"/>
                  </a:cubicBezTo>
                  <a:close/>
                  <a:moveTo>
                    <a:pt x="3297" y="2424"/>
                  </a:moveTo>
                  <a:lnTo>
                    <a:pt x="3291" y="2415"/>
                  </a:lnTo>
                  <a:cubicBezTo>
                    <a:pt x="3289" y="2412"/>
                    <a:pt x="3287" y="2409"/>
                    <a:pt x="3285" y="2405"/>
                  </a:cubicBezTo>
                  <a:cubicBezTo>
                    <a:pt x="3287" y="2435"/>
                    <a:pt x="3292" y="2461"/>
                    <a:pt x="3298" y="2482"/>
                  </a:cubicBezTo>
                  <a:cubicBezTo>
                    <a:pt x="3297" y="2471"/>
                    <a:pt x="3297" y="2460"/>
                    <a:pt x="3297" y="2447"/>
                  </a:cubicBezTo>
                  <a:cubicBezTo>
                    <a:pt x="3297" y="2447"/>
                    <a:pt x="3297" y="2432"/>
                    <a:pt x="3297" y="2423"/>
                  </a:cubicBezTo>
                  <a:cubicBezTo>
                    <a:pt x="3297" y="2424"/>
                    <a:pt x="3297" y="2424"/>
                    <a:pt x="3297" y="2424"/>
                  </a:cubicBezTo>
                  <a:close/>
                  <a:moveTo>
                    <a:pt x="3276" y="2576"/>
                  </a:moveTo>
                  <a:cubicBezTo>
                    <a:pt x="3281" y="2581"/>
                    <a:pt x="3287" y="2586"/>
                    <a:pt x="3294" y="2590"/>
                  </a:cubicBezTo>
                  <a:cubicBezTo>
                    <a:pt x="3306" y="2600"/>
                    <a:pt x="3316" y="2605"/>
                    <a:pt x="3321" y="2608"/>
                  </a:cubicBezTo>
                  <a:cubicBezTo>
                    <a:pt x="3332" y="2586"/>
                    <a:pt x="3339" y="2557"/>
                    <a:pt x="3340" y="2521"/>
                  </a:cubicBezTo>
                  <a:lnTo>
                    <a:pt x="3340" y="2505"/>
                  </a:lnTo>
                  <a:lnTo>
                    <a:pt x="3340" y="2498"/>
                  </a:lnTo>
                  <a:lnTo>
                    <a:pt x="3340" y="2496"/>
                  </a:lnTo>
                  <a:cubicBezTo>
                    <a:pt x="3339" y="2449"/>
                    <a:pt x="3332" y="2402"/>
                    <a:pt x="3327" y="2376"/>
                  </a:cubicBezTo>
                  <a:cubicBezTo>
                    <a:pt x="3323" y="2382"/>
                    <a:pt x="3312" y="2400"/>
                    <a:pt x="3312" y="2401"/>
                  </a:cubicBezTo>
                  <a:cubicBezTo>
                    <a:pt x="3311" y="2415"/>
                    <a:pt x="3311" y="2431"/>
                    <a:pt x="3311" y="2448"/>
                  </a:cubicBezTo>
                  <a:cubicBezTo>
                    <a:pt x="3311" y="2481"/>
                    <a:pt x="3312" y="2516"/>
                    <a:pt x="3316" y="2541"/>
                  </a:cubicBezTo>
                  <a:lnTo>
                    <a:pt x="3317" y="2543"/>
                  </a:lnTo>
                  <a:lnTo>
                    <a:pt x="3304" y="2547"/>
                  </a:lnTo>
                  <a:lnTo>
                    <a:pt x="3303" y="2545"/>
                  </a:lnTo>
                  <a:cubicBezTo>
                    <a:pt x="3302" y="2544"/>
                    <a:pt x="3269" y="2466"/>
                    <a:pt x="3269" y="2370"/>
                  </a:cubicBezTo>
                  <a:cubicBezTo>
                    <a:pt x="3269" y="2369"/>
                    <a:pt x="3269" y="2369"/>
                    <a:pt x="3269" y="2368"/>
                  </a:cubicBezTo>
                  <a:cubicBezTo>
                    <a:pt x="3266" y="2357"/>
                    <a:pt x="3263" y="2346"/>
                    <a:pt x="3260" y="2334"/>
                  </a:cubicBezTo>
                  <a:cubicBezTo>
                    <a:pt x="3246" y="2364"/>
                    <a:pt x="3226" y="2405"/>
                    <a:pt x="3201" y="2446"/>
                  </a:cubicBezTo>
                  <a:cubicBezTo>
                    <a:pt x="3215" y="2510"/>
                    <a:pt x="3249" y="2552"/>
                    <a:pt x="3276" y="2576"/>
                  </a:cubicBezTo>
                  <a:close/>
                  <a:moveTo>
                    <a:pt x="3590" y="2523"/>
                  </a:moveTo>
                  <a:cubicBezTo>
                    <a:pt x="3556" y="2499"/>
                    <a:pt x="3524" y="2459"/>
                    <a:pt x="3500" y="2425"/>
                  </a:cubicBezTo>
                  <a:cubicBezTo>
                    <a:pt x="3505" y="2448"/>
                    <a:pt x="3511" y="2469"/>
                    <a:pt x="3517" y="2488"/>
                  </a:cubicBezTo>
                  <a:cubicBezTo>
                    <a:pt x="3539" y="2504"/>
                    <a:pt x="3564" y="2516"/>
                    <a:pt x="3590" y="2523"/>
                  </a:cubicBezTo>
                  <a:close/>
                  <a:moveTo>
                    <a:pt x="3309" y="2378"/>
                  </a:moveTo>
                  <a:lnTo>
                    <a:pt x="3323" y="2354"/>
                  </a:lnTo>
                  <a:lnTo>
                    <a:pt x="3326" y="2349"/>
                  </a:lnTo>
                  <a:lnTo>
                    <a:pt x="3328" y="2344"/>
                  </a:lnTo>
                  <a:lnTo>
                    <a:pt x="3333" y="2335"/>
                  </a:lnTo>
                  <a:cubicBezTo>
                    <a:pt x="3346" y="2311"/>
                    <a:pt x="3358" y="2287"/>
                    <a:pt x="3369" y="2262"/>
                  </a:cubicBezTo>
                  <a:lnTo>
                    <a:pt x="3378" y="2241"/>
                  </a:lnTo>
                  <a:cubicBezTo>
                    <a:pt x="3390" y="2213"/>
                    <a:pt x="3400" y="2185"/>
                    <a:pt x="3407" y="2159"/>
                  </a:cubicBezTo>
                  <a:cubicBezTo>
                    <a:pt x="3406" y="2147"/>
                    <a:pt x="3406" y="2135"/>
                    <a:pt x="3406" y="2123"/>
                  </a:cubicBezTo>
                  <a:cubicBezTo>
                    <a:pt x="3406" y="2110"/>
                    <a:pt x="3407" y="2098"/>
                    <a:pt x="3407" y="2086"/>
                  </a:cubicBezTo>
                  <a:cubicBezTo>
                    <a:pt x="3394" y="2094"/>
                    <a:pt x="3385" y="2098"/>
                    <a:pt x="3385" y="2098"/>
                  </a:cubicBezTo>
                  <a:cubicBezTo>
                    <a:pt x="3385" y="2098"/>
                    <a:pt x="3381" y="2100"/>
                    <a:pt x="3379" y="2101"/>
                  </a:cubicBezTo>
                  <a:cubicBezTo>
                    <a:pt x="3341" y="2182"/>
                    <a:pt x="3304" y="2319"/>
                    <a:pt x="3304" y="2320"/>
                  </a:cubicBezTo>
                  <a:lnTo>
                    <a:pt x="3303" y="2322"/>
                  </a:lnTo>
                  <a:lnTo>
                    <a:pt x="3290" y="2320"/>
                  </a:lnTo>
                  <a:lnTo>
                    <a:pt x="3290" y="2319"/>
                  </a:lnTo>
                  <a:cubicBezTo>
                    <a:pt x="3289" y="2313"/>
                    <a:pt x="3289" y="2308"/>
                    <a:pt x="3289" y="2303"/>
                  </a:cubicBezTo>
                  <a:cubicBezTo>
                    <a:pt x="3289" y="2241"/>
                    <a:pt x="3304" y="2162"/>
                    <a:pt x="3318" y="2102"/>
                  </a:cubicBezTo>
                  <a:cubicBezTo>
                    <a:pt x="3297" y="2123"/>
                    <a:pt x="3276" y="2142"/>
                    <a:pt x="3254" y="2160"/>
                  </a:cubicBezTo>
                  <a:cubicBezTo>
                    <a:pt x="3255" y="2193"/>
                    <a:pt x="3259" y="2243"/>
                    <a:pt x="3266" y="2292"/>
                  </a:cubicBezTo>
                  <a:lnTo>
                    <a:pt x="3270" y="2310"/>
                  </a:lnTo>
                  <a:lnTo>
                    <a:pt x="3275" y="2334"/>
                  </a:lnTo>
                  <a:cubicBezTo>
                    <a:pt x="3277" y="2345"/>
                    <a:pt x="3280" y="2356"/>
                    <a:pt x="3283" y="2365"/>
                  </a:cubicBezTo>
                  <a:cubicBezTo>
                    <a:pt x="3287" y="2378"/>
                    <a:pt x="3292" y="2389"/>
                    <a:pt x="3297" y="2398"/>
                  </a:cubicBezTo>
                  <a:cubicBezTo>
                    <a:pt x="3298" y="2397"/>
                    <a:pt x="3298" y="2396"/>
                    <a:pt x="3298" y="2396"/>
                  </a:cubicBezTo>
                  <a:lnTo>
                    <a:pt x="3309" y="2378"/>
                  </a:lnTo>
                  <a:close/>
                  <a:moveTo>
                    <a:pt x="3565" y="2808"/>
                  </a:moveTo>
                  <a:cubicBezTo>
                    <a:pt x="3566" y="2809"/>
                    <a:pt x="3566" y="2809"/>
                    <a:pt x="3567" y="2810"/>
                  </a:cubicBezTo>
                  <a:cubicBezTo>
                    <a:pt x="3568" y="2810"/>
                    <a:pt x="3569" y="2811"/>
                    <a:pt x="3570" y="2811"/>
                  </a:cubicBezTo>
                  <a:cubicBezTo>
                    <a:pt x="3578" y="2815"/>
                    <a:pt x="3586" y="2819"/>
                    <a:pt x="3595" y="2823"/>
                  </a:cubicBezTo>
                  <a:cubicBezTo>
                    <a:pt x="3635" y="2826"/>
                    <a:pt x="3670" y="2820"/>
                    <a:pt x="3693" y="2815"/>
                  </a:cubicBezTo>
                  <a:cubicBezTo>
                    <a:pt x="3671" y="2811"/>
                    <a:pt x="3651" y="2805"/>
                    <a:pt x="3631" y="2796"/>
                  </a:cubicBezTo>
                  <a:cubicBezTo>
                    <a:pt x="3630" y="2796"/>
                    <a:pt x="3629" y="2795"/>
                    <a:pt x="3628" y="2795"/>
                  </a:cubicBezTo>
                  <a:cubicBezTo>
                    <a:pt x="3627" y="2794"/>
                    <a:pt x="3626" y="2794"/>
                    <a:pt x="3625" y="2793"/>
                  </a:cubicBezTo>
                  <a:cubicBezTo>
                    <a:pt x="3625" y="2793"/>
                    <a:pt x="3625" y="2793"/>
                    <a:pt x="3625" y="2793"/>
                  </a:cubicBezTo>
                  <a:cubicBezTo>
                    <a:pt x="3616" y="2789"/>
                    <a:pt x="3607" y="2784"/>
                    <a:pt x="3599" y="2778"/>
                  </a:cubicBezTo>
                  <a:cubicBezTo>
                    <a:pt x="3519" y="2725"/>
                    <a:pt x="3478" y="2635"/>
                    <a:pt x="3461" y="2585"/>
                  </a:cubicBezTo>
                  <a:cubicBezTo>
                    <a:pt x="3459" y="2583"/>
                    <a:pt x="3449" y="2577"/>
                    <a:pt x="3449" y="2577"/>
                  </a:cubicBezTo>
                  <a:cubicBezTo>
                    <a:pt x="3442" y="2573"/>
                    <a:pt x="3436" y="2568"/>
                    <a:pt x="3430" y="2562"/>
                  </a:cubicBezTo>
                  <a:cubicBezTo>
                    <a:pt x="3436" y="2616"/>
                    <a:pt x="3455" y="2706"/>
                    <a:pt x="3514" y="2738"/>
                  </a:cubicBezTo>
                  <a:lnTo>
                    <a:pt x="3531" y="2746"/>
                  </a:lnTo>
                  <a:lnTo>
                    <a:pt x="3512" y="2751"/>
                  </a:lnTo>
                  <a:cubicBezTo>
                    <a:pt x="3509" y="2751"/>
                    <a:pt x="3430" y="2766"/>
                    <a:pt x="3351" y="2554"/>
                  </a:cubicBezTo>
                  <a:cubicBezTo>
                    <a:pt x="3348" y="2581"/>
                    <a:pt x="3341" y="2604"/>
                    <a:pt x="3331" y="2621"/>
                  </a:cubicBezTo>
                  <a:lnTo>
                    <a:pt x="3327" y="2627"/>
                  </a:lnTo>
                  <a:lnTo>
                    <a:pt x="3322" y="2624"/>
                  </a:lnTo>
                  <a:cubicBezTo>
                    <a:pt x="3321" y="2624"/>
                    <a:pt x="3316" y="2622"/>
                    <a:pt x="3308" y="2617"/>
                  </a:cubicBezTo>
                  <a:cubicBezTo>
                    <a:pt x="3320" y="2639"/>
                    <a:pt x="3333" y="2659"/>
                    <a:pt x="3346" y="2678"/>
                  </a:cubicBezTo>
                  <a:cubicBezTo>
                    <a:pt x="3417" y="2727"/>
                    <a:pt x="3490" y="2770"/>
                    <a:pt x="3565" y="2808"/>
                  </a:cubicBezTo>
                  <a:close/>
                  <a:moveTo>
                    <a:pt x="3229" y="2162"/>
                  </a:moveTo>
                  <a:lnTo>
                    <a:pt x="3240" y="2153"/>
                  </a:lnTo>
                  <a:lnTo>
                    <a:pt x="3250" y="2145"/>
                  </a:lnTo>
                  <a:cubicBezTo>
                    <a:pt x="3272" y="2127"/>
                    <a:pt x="3325" y="2076"/>
                    <a:pt x="3325" y="2076"/>
                  </a:cubicBezTo>
                  <a:lnTo>
                    <a:pt x="3339" y="2061"/>
                  </a:lnTo>
                  <a:cubicBezTo>
                    <a:pt x="3340" y="2060"/>
                    <a:pt x="3377" y="2019"/>
                    <a:pt x="3396" y="1995"/>
                  </a:cubicBezTo>
                  <a:cubicBezTo>
                    <a:pt x="3405" y="1963"/>
                    <a:pt x="3417" y="1934"/>
                    <a:pt x="3431" y="1908"/>
                  </a:cubicBezTo>
                  <a:cubicBezTo>
                    <a:pt x="3424" y="1912"/>
                    <a:pt x="3413" y="1917"/>
                    <a:pt x="3412" y="1918"/>
                  </a:cubicBezTo>
                  <a:cubicBezTo>
                    <a:pt x="3375" y="1972"/>
                    <a:pt x="3282" y="2102"/>
                    <a:pt x="3218" y="2150"/>
                  </a:cubicBezTo>
                  <a:lnTo>
                    <a:pt x="3198" y="2165"/>
                  </a:lnTo>
                  <a:lnTo>
                    <a:pt x="3207" y="2142"/>
                  </a:lnTo>
                  <a:cubicBezTo>
                    <a:pt x="3208" y="2140"/>
                    <a:pt x="3258" y="2010"/>
                    <a:pt x="3348" y="1924"/>
                  </a:cubicBezTo>
                  <a:cubicBezTo>
                    <a:pt x="3349" y="1919"/>
                    <a:pt x="3350" y="1914"/>
                    <a:pt x="3352" y="1908"/>
                  </a:cubicBezTo>
                  <a:cubicBezTo>
                    <a:pt x="3312" y="1940"/>
                    <a:pt x="3267" y="1968"/>
                    <a:pt x="3217" y="1992"/>
                  </a:cubicBezTo>
                  <a:cubicBezTo>
                    <a:pt x="3213" y="2005"/>
                    <a:pt x="3209" y="2020"/>
                    <a:pt x="3205" y="2034"/>
                  </a:cubicBezTo>
                  <a:lnTo>
                    <a:pt x="3201" y="2053"/>
                  </a:lnTo>
                  <a:cubicBezTo>
                    <a:pt x="3191" y="2096"/>
                    <a:pt x="3186" y="2134"/>
                    <a:pt x="3185" y="2169"/>
                  </a:cubicBezTo>
                  <a:lnTo>
                    <a:pt x="3185" y="2181"/>
                  </a:lnTo>
                  <a:lnTo>
                    <a:pt x="3185" y="2184"/>
                  </a:lnTo>
                  <a:lnTo>
                    <a:pt x="3185" y="2186"/>
                  </a:lnTo>
                  <a:cubicBezTo>
                    <a:pt x="3185" y="2186"/>
                    <a:pt x="3185" y="2191"/>
                    <a:pt x="3185" y="2193"/>
                  </a:cubicBezTo>
                  <a:cubicBezTo>
                    <a:pt x="3192" y="2188"/>
                    <a:pt x="3203" y="2181"/>
                    <a:pt x="3216" y="2172"/>
                  </a:cubicBezTo>
                  <a:lnTo>
                    <a:pt x="3229" y="2162"/>
                  </a:lnTo>
                  <a:close/>
                  <a:moveTo>
                    <a:pt x="3233" y="2119"/>
                  </a:moveTo>
                  <a:cubicBezTo>
                    <a:pt x="3285" y="2070"/>
                    <a:pt x="3348" y="1984"/>
                    <a:pt x="3385" y="1932"/>
                  </a:cubicBezTo>
                  <a:cubicBezTo>
                    <a:pt x="3376" y="1936"/>
                    <a:pt x="3355" y="1947"/>
                    <a:pt x="3355" y="1947"/>
                  </a:cubicBezTo>
                  <a:lnTo>
                    <a:pt x="3343" y="1953"/>
                  </a:lnTo>
                  <a:cubicBezTo>
                    <a:pt x="3343" y="1953"/>
                    <a:pt x="3344" y="1948"/>
                    <a:pt x="3344" y="1948"/>
                  </a:cubicBezTo>
                  <a:cubicBezTo>
                    <a:pt x="3289" y="2007"/>
                    <a:pt x="3250" y="2081"/>
                    <a:pt x="3233" y="2119"/>
                  </a:cubicBezTo>
                  <a:close/>
                  <a:moveTo>
                    <a:pt x="3463" y="2050"/>
                  </a:moveTo>
                  <a:cubicBezTo>
                    <a:pt x="3462" y="2060"/>
                    <a:pt x="3461" y="2071"/>
                    <a:pt x="3461" y="2083"/>
                  </a:cubicBezTo>
                  <a:cubicBezTo>
                    <a:pt x="3461" y="2099"/>
                    <a:pt x="3463" y="2117"/>
                    <a:pt x="3465" y="2135"/>
                  </a:cubicBezTo>
                  <a:cubicBezTo>
                    <a:pt x="3474" y="2090"/>
                    <a:pt x="3492" y="2046"/>
                    <a:pt x="3508" y="2014"/>
                  </a:cubicBezTo>
                  <a:cubicBezTo>
                    <a:pt x="3493" y="2027"/>
                    <a:pt x="3478" y="2039"/>
                    <a:pt x="3463" y="2050"/>
                  </a:cubicBezTo>
                  <a:close/>
                  <a:moveTo>
                    <a:pt x="3646" y="1788"/>
                  </a:moveTo>
                  <a:cubicBezTo>
                    <a:pt x="3643" y="1788"/>
                    <a:pt x="3640" y="1788"/>
                    <a:pt x="3639" y="1788"/>
                  </a:cubicBezTo>
                  <a:cubicBezTo>
                    <a:pt x="3607" y="1809"/>
                    <a:pt x="3570" y="1831"/>
                    <a:pt x="3528" y="1855"/>
                  </a:cubicBezTo>
                  <a:cubicBezTo>
                    <a:pt x="3490" y="1909"/>
                    <a:pt x="3464" y="1967"/>
                    <a:pt x="3451" y="2002"/>
                  </a:cubicBezTo>
                  <a:cubicBezTo>
                    <a:pt x="3500" y="1960"/>
                    <a:pt x="3575" y="1885"/>
                    <a:pt x="3617" y="1842"/>
                  </a:cubicBezTo>
                  <a:cubicBezTo>
                    <a:pt x="3625" y="1822"/>
                    <a:pt x="3635" y="1804"/>
                    <a:pt x="3646" y="1788"/>
                  </a:cubicBezTo>
                  <a:close/>
                  <a:moveTo>
                    <a:pt x="3305" y="2262"/>
                  </a:moveTo>
                  <a:cubicBezTo>
                    <a:pt x="3322" y="2206"/>
                    <a:pt x="3350" y="2122"/>
                    <a:pt x="3378" y="2072"/>
                  </a:cubicBezTo>
                  <a:cubicBezTo>
                    <a:pt x="3381" y="2057"/>
                    <a:pt x="3384" y="2042"/>
                    <a:pt x="3387" y="2028"/>
                  </a:cubicBezTo>
                  <a:cubicBezTo>
                    <a:pt x="3371" y="2047"/>
                    <a:pt x="3354" y="2066"/>
                    <a:pt x="3338" y="2083"/>
                  </a:cubicBezTo>
                  <a:cubicBezTo>
                    <a:pt x="3328" y="2124"/>
                    <a:pt x="3311" y="2197"/>
                    <a:pt x="3305" y="2262"/>
                  </a:cubicBezTo>
                  <a:close/>
                  <a:moveTo>
                    <a:pt x="3200" y="2000"/>
                  </a:moveTo>
                  <a:cubicBezTo>
                    <a:pt x="3189" y="2005"/>
                    <a:pt x="3177" y="2010"/>
                    <a:pt x="3166" y="2015"/>
                  </a:cubicBezTo>
                  <a:cubicBezTo>
                    <a:pt x="3151" y="2044"/>
                    <a:pt x="3106" y="2136"/>
                    <a:pt x="3082" y="2197"/>
                  </a:cubicBezTo>
                  <a:cubicBezTo>
                    <a:pt x="3110" y="2152"/>
                    <a:pt x="3152" y="2087"/>
                    <a:pt x="3188" y="2047"/>
                  </a:cubicBezTo>
                  <a:cubicBezTo>
                    <a:pt x="3191" y="2031"/>
                    <a:pt x="3195" y="2015"/>
                    <a:pt x="3200" y="2000"/>
                  </a:cubicBezTo>
                  <a:close/>
                  <a:moveTo>
                    <a:pt x="3606" y="1873"/>
                  </a:moveTo>
                  <a:cubicBezTo>
                    <a:pt x="3551" y="1929"/>
                    <a:pt x="3479" y="1999"/>
                    <a:pt x="3440" y="2029"/>
                  </a:cubicBezTo>
                  <a:lnTo>
                    <a:pt x="3422" y="2043"/>
                  </a:lnTo>
                  <a:lnTo>
                    <a:pt x="3428" y="2021"/>
                  </a:lnTo>
                  <a:cubicBezTo>
                    <a:pt x="3429" y="2021"/>
                    <a:pt x="3454" y="1944"/>
                    <a:pt x="3501" y="1870"/>
                  </a:cubicBezTo>
                  <a:cubicBezTo>
                    <a:pt x="3490" y="1876"/>
                    <a:pt x="3455" y="1895"/>
                    <a:pt x="3454" y="1896"/>
                  </a:cubicBezTo>
                  <a:cubicBezTo>
                    <a:pt x="3441" y="1918"/>
                    <a:pt x="3429" y="1944"/>
                    <a:pt x="3419" y="1972"/>
                  </a:cubicBezTo>
                  <a:cubicBezTo>
                    <a:pt x="3416" y="1982"/>
                    <a:pt x="3412" y="1991"/>
                    <a:pt x="3410" y="2001"/>
                  </a:cubicBezTo>
                  <a:cubicBezTo>
                    <a:pt x="3405" y="2016"/>
                    <a:pt x="3401" y="2033"/>
                    <a:pt x="3397" y="2050"/>
                  </a:cubicBezTo>
                  <a:lnTo>
                    <a:pt x="3392" y="2075"/>
                  </a:lnTo>
                  <a:lnTo>
                    <a:pt x="3392" y="2079"/>
                  </a:lnTo>
                  <a:cubicBezTo>
                    <a:pt x="3397" y="2076"/>
                    <a:pt x="3410" y="2068"/>
                    <a:pt x="3410" y="2068"/>
                  </a:cubicBezTo>
                  <a:lnTo>
                    <a:pt x="3421" y="2061"/>
                  </a:lnTo>
                  <a:cubicBezTo>
                    <a:pt x="3465" y="2033"/>
                    <a:pt x="3532" y="1982"/>
                    <a:pt x="3599" y="1899"/>
                  </a:cubicBezTo>
                  <a:cubicBezTo>
                    <a:pt x="3601" y="1890"/>
                    <a:pt x="3604" y="1882"/>
                    <a:pt x="3606" y="1873"/>
                  </a:cubicBezTo>
                  <a:close/>
                  <a:moveTo>
                    <a:pt x="3596" y="1658"/>
                  </a:moveTo>
                  <a:cubicBezTo>
                    <a:pt x="3556" y="1697"/>
                    <a:pt x="3486" y="1787"/>
                    <a:pt x="3443" y="1844"/>
                  </a:cubicBezTo>
                  <a:cubicBezTo>
                    <a:pt x="3499" y="1800"/>
                    <a:pt x="3608" y="1713"/>
                    <a:pt x="3666" y="1659"/>
                  </a:cubicBezTo>
                  <a:cubicBezTo>
                    <a:pt x="3643" y="1660"/>
                    <a:pt x="3619" y="1660"/>
                    <a:pt x="3596" y="1658"/>
                  </a:cubicBezTo>
                  <a:close/>
                  <a:moveTo>
                    <a:pt x="3172" y="2216"/>
                  </a:moveTo>
                  <a:cubicBezTo>
                    <a:pt x="3172" y="2216"/>
                    <a:pt x="3171" y="2207"/>
                    <a:pt x="3171" y="2206"/>
                  </a:cubicBezTo>
                  <a:cubicBezTo>
                    <a:pt x="3163" y="2217"/>
                    <a:pt x="3155" y="2227"/>
                    <a:pt x="3147" y="2237"/>
                  </a:cubicBezTo>
                  <a:cubicBezTo>
                    <a:pt x="3146" y="2250"/>
                    <a:pt x="3146" y="2263"/>
                    <a:pt x="3146" y="2275"/>
                  </a:cubicBezTo>
                  <a:cubicBezTo>
                    <a:pt x="3146" y="2316"/>
                    <a:pt x="3149" y="2357"/>
                    <a:pt x="3152" y="2387"/>
                  </a:cubicBezTo>
                  <a:cubicBezTo>
                    <a:pt x="3167" y="2324"/>
                    <a:pt x="3192" y="2242"/>
                    <a:pt x="3208" y="2194"/>
                  </a:cubicBezTo>
                  <a:cubicBezTo>
                    <a:pt x="3191" y="2206"/>
                    <a:pt x="3182" y="2211"/>
                    <a:pt x="3182" y="2211"/>
                  </a:cubicBezTo>
                  <a:lnTo>
                    <a:pt x="3172" y="2216"/>
                  </a:lnTo>
                  <a:close/>
                  <a:moveTo>
                    <a:pt x="3534" y="1651"/>
                  </a:moveTo>
                  <a:cubicBezTo>
                    <a:pt x="3525" y="1649"/>
                    <a:pt x="3515" y="1647"/>
                    <a:pt x="3507" y="1645"/>
                  </a:cubicBezTo>
                  <a:cubicBezTo>
                    <a:pt x="3436" y="1725"/>
                    <a:pt x="3344" y="1754"/>
                    <a:pt x="3287" y="1765"/>
                  </a:cubicBezTo>
                  <a:cubicBezTo>
                    <a:pt x="3326" y="1768"/>
                    <a:pt x="3389" y="1765"/>
                    <a:pt x="3453" y="1736"/>
                  </a:cubicBezTo>
                  <a:cubicBezTo>
                    <a:pt x="3483" y="1700"/>
                    <a:pt x="3513" y="1670"/>
                    <a:pt x="3534" y="1651"/>
                  </a:cubicBezTo>
                  <a:close/>
                  <a:moveTo>
                    <a:pt x="3171" y="1961"/>
                  </a:moveTo>
                  <a:cubicBezTo>
                    <a:pt x="3188" y="1956"/>
                    <a:pt x="3237" y="1932"/>
                    <a:pt x="3377" y="1846"/>
                  </a:cubicBezTo>
                  <a:cubicBezTo>
                    <a:pt x="3381" y="1839"/>
                    <a:pt x="3385" y="1832"/>
                    <a:pt x="3389" y="1825"/>
                  </a:cubicBezTo>
                  <a:cubicBezTo>
                    <a:pt x="3358" y="1830"/>
                    <a:pt x="3327" y="1832"/>
                    <a:pt x="3298" y="1829"/>
                  </a:cubicBezTo>
                  <a:cubicBezTo>
                    <a:pt x="3261" y="1865"/>
                    <a:pt x="3196" y="1928"/>
                    <a:pt x="3172" y="1960"/>
                  </a:cubicBezTo>
                  <a:lnTo>
                    <a:pt x="3173" y="1959"/>
                  </a:lnTo>
                  <a:cubicBezTo>
                    <a:pt x="3173" y="1959"/>
                    <a:pt x="3172" y="1960"/>
                    <a:pt x="3171" y="1961"/>
                  </a:cubicBezTo>
                  <a:close/>
                  <a:moveTo>
                    <a:pt x="3229" y="1800"/>
                  </a:moveTo>
                  <a:lnTo>
                    <a:pt x="3240" y="1804"/>
                  </a:lnTo>
                  <a:cubicBezTo>
                    <a:pt x="3257" y="1809"/>
                    <a:pt x="3275" y="1813"/>
                    <a:pt x="3294" y="1815"/>
                  </a:cubicBezTo>
                  <a:lnTo>
                    <a:pt x="3307" y="1816"/>
                  </a:lnTo>
                  <a:cubicBezTo>
                    <a:pt x="3336" y="1818"/>
                    <a:pt x="3367" y="1815"/>
                    <a:pt x="3399" y="1809"/>
                  </a:cubicBezTo>
                  <a:cubicBezTo>
                    <a:pt x="3409" y="1792"/>
                    <a:pt x="3421" y="1776"/>
                    <a:pt x="3435" y="1759"/>
                  </a:cubicBezTo>
                  <a:cubicBezTo>
                    <a:pt x="3329" y="1797"/>
                    <a:pt x="3233" y="1771"/>
                    <a:pt x="3232" y="1771"/>
                  </a:cubicBezTo>
                  <a:lnTo>
                    <a:pt x="3230" y="1770"/>
                  </a:lnTo>
                  <a:lnTo>
                    <a:pt x="3232" y="1757"/>
                  </a:lnTo>
                  <a:lnTo>
                    <a:pt x="3234" y="1757"/>
                  </a:lnTo>
                  <a:cubicBezTo>
                    <a:pt x="3235" y="1757"/>
                    <a:pt x="3386" y="1756"/>
                    <a:pt x="3491" y="1640"/>
                  </a:cubicBezTo>
                  <a:cubicBezTo>
                    <a:pt x="3476" y="1636"/>
                    <a:pt x="3462" y="1631"/>
                    <a:pt x="3449" y="1626"/>
                  </a:cubicBezTo>
                  <a:cubicBezTo>
                    <a:pt x="3401" y="1663"/>
                    <a:pt x="3279" y="1748"/>
                    <a:pt x="3143" y="1751"/>
                  </a:cubicBezTo>
                  <a:cubicBezTo>
                    <a:pt x="3158" y="1764"/>
                    <a:pt x="3186" y="1786"/>
                    <a:pt x="3229" y="1800"/>
                  </a:cubicBezTo>
                  <a:close/>
                  <a:moveTo>
                    <a:pt x="4113" y="2030"/>
                  </a:moveTo>
                  <a:cubicBezTo>
                    <a:pt x="4119" y="2016"/>
                    <a:pt x="4125" y="1995"/>
                    <a:pt x="4125" y="1972"/>
                  </a:cubicBezTo>
                  <a:cubicBezTo>
                    <a:pt x="4125" y="1953"/>
                    <a:pt x="4121" y="1936"/>
                    <a:pt x="4112" y="1920"/>
                  </a:cubicBezTo>
                  <a:cubicBezTo>
                    <a:pt x="4102" y="1901"/>
                    <a:pt x="4085" y="1884"/>
                    <a:pt x="4063" y="1871"/>
                  </a:cubicBezTo>
                  <a:cubicBezTo>
                    <a:pt x="4047" y="1861"/>
                    <a:pt x="4028" y="1853"/>
                    <a:pt x="4007" y="1847"/>
                  </a:cubicBezTo>
                  <a:cubicBezTo>
                    <a:pt x="3981" y="1839"/>
                    <a:pt x="3951" y="1833"/>
                    <a:pt x="3916" y="1829"/>
                  </a:cubicBezTo>
                  <a:cubicBezTo>
                    <a:pt x="3896" y="1844"/>
                    <a:pt x="3875" y="1861"/>
                    <a:pt x="3853" y="1879"/>
                  </a:cubicBezTo>
                  <a:cubicBezTo>
                    <a:pt x="4029" y="1866"/>
                    <a:pt x="4095" y="1985"/>
                    <a:pt x="4113" y="2030"/>
                  </a:cubicBezTo>
                  <a:close/>
                  <a:moveTo>
                    <a:pt x="3746" y="1650"/>
                  </a:moveTo>
                  <a:cubicBezTo>
                    <a:pt x="3727" y="1653"/>
                    <a:pt x="3708" y="1656"/>
                    <a:pt x="3688" y="1657"/>
                  </a:cubicBezTo>
                  <a:cubicBezTo>
                    <a:pt x="3614" y="1730"/>
                    <a:pt x="3418" y="1882"/>
                    <a:pt x="3409" y="1888"/>
                  </a:cubicBezTo>
                  <a:lnTo>
                    <a:pt x="3408" y="1889"/>
                  </a:lnTo>
                  <a:lnTo>
                    <a:pt x="3398" y="1880"/>
                  </a:lnTo>
                  <a:lnTo>
                    <a:pt x="3399" y="1878"/>
                  </a:lnTo>
                  <a:cubicBezTo>
                    <a:pt x="3404" y="1872"/>
                    <a:pt x="3515" y="1722"/>
                    <a:pt x="3578" y="1657"/>
                  </a:cubicBezTo>
                  <a:cubicBezTo>
                    <a:pt x="3570" y="1656"/>
                    <a:pt x="3561" y="1655"/>
                    <a:pt x="3552" y="1654"/>
                  </a:cubicBezTo>
                  <a:cubicBezTo>
                    <a:pt x="3535" y="1670"/>
                    <a:pt x="3509" y="1695"/>
                    <a:pt x="3481" y="1726"/>
                  </a:cubicBezTo>
                  <a:lnTo>
                    <a:pt x="3463" y="1747"/>
                  </a:lnTo>
                  <a:cubicBezTo>
                    <a:pt x="3446" y="1767"/>
                    <a:pt x="3430" y="1788"/>
                    <a:pt x="3417" y="1808"/>
                  </a:cubicBezTo>
                  <a:cubicBezTo>
                    <a:pt x="3417" y="1808"/>
                    <a:pt x="3409" y="1820"/>
                    <a:pt x="3409" y="1820"/>
                  </a:cubicBezTo>
                  <a:lnTo>
                    <a:pt x="3399" y="1837"/>
                  </a:lnTo>
                  <a:lnTo>
                    <a:pt x="3389" y="1855"/>
                  </a:lnTo>
                  <a:lnTo>
                    <a:pt x="3382" y="1870"/>
                  </a:lnTo>
                  <a:lnTo>
                    <a:pt x="3373" y="1891"/>
                  </a:lnTo>
                  <a:cubicBezTo>
                    <a:pt x="3371" y="1898"/>
                    <a:pt x="3368" y="1905"/>
                    <a:pt x="3366" y="1912"/>
                  </a:cubicBezTo>
                  <a:cubicBezTo>
                    <a:pt x="3366" y="1912"/>
                    <a:pt x="3363" y="1923"/>
                    <a:pt x="3362" y="1927"/>
                  </a:cubicBezTo>
                  <a:cubicBezTo>
                    <a:pt x="3373" y="1922"/>
                    <a:pt x="3403" y="1907"/>
                    <a:pt x="3403" y="1907"/>
                  </a:cubicBezTo>
                  <a:lnTo>
                    <a:pt x="3422" y="1897"/>
                  </a:lnTo>
                  <a:lnTo>
                    <a:pt x="3444" y="1885"/>
                  </a:lnTo>
                  <a:lnTo>
                    <a:pt x="3462" y="1875"/>
                  </a:lnTo>
                  <a:lnTo>
                    <a:pt x="3519" y="1844"/>
                  </a:lnTo>
                  <a:lnTo>
                    <a:pt x="3542" y="1831"/>
                  </a:lnTo>
                  <a:cubicBezTo>
                    <a:pt x="3569" y="1815"/>
                    <a:pt x="3594" y="1800"/>
                    <a:pt x="3616" y="1785"/>
                  </a:cubicBezTo>
                  <a:cubicBezTo>
                    <a:pt x="3596" y="1783"/>
                    <a:pt x="3583" y="1781"/>
                    <a:pt x="3583" y="1781"/>
                  </a:cubicBezTo>
                  <a:lnTo>
                    <a:pt x="3581" y="1781"/>
                  </a:lnTo>
                  <a:lnTo>
                    <a:pt x="3580" y="1768"/>
                  </a:lnTo>
                  <a:lnTo>
                    <a:pt x="3582" y="1767"/>
                  </a:lnTo>
                  <a:cubicBezTo>
                    <a:pt x="3659" y="1742"/>
                    <a:pt x="3713" y="1690"/>
                    <a:pt x="3746" y="1650"/>
                  </a:cubicBezTo>
                  <a:close/>
                  <a:moveTo>
                    <a:pt x="3420" y="2266"/>
                  </a:moveTo>
                  <a:cubicBezTo>
                    <a:pt x="3420" y="2266"/>
                    <a:pt x="3421" y="2238"/>
                    <a:pt x="3421" y="2237"/>
                  </a:cubicBezTo>
                  <a:cubicBezTo>
                    <a:pt x="3417" y="2223"/>
                    <a:pt x="3414" y="2208"/>
                    <a:pt x="3412" y="2192"/>
                  </a:cubicBezTo>
                  <a:cubicBezTo>
                    <a:pt x="3403" y="2216"/>
                    <a:pt x="3394" y="2240"/>
                    <a:pt x="3383" y="2265"/>
                  </a:cubicBezTo>
                  <a:cubicBezTo>
                    <a:pt x="3386" y="2319"/>
                    <a:pt x="3400" y="2445"/>
                    <a:pt x="3453" y="2503"/>
                  </a:cubicBezTo>
                  <a:cubicBezTo>
                    <a:pt x="3442" y="2458"/>
                    <a:pt x="3420" y="2358"/>
                    <a:pt x="3420" y="2266"/>
                  </a:cubicBezTo>
                  <a:close/>
                  <a:moveTo>
                    <a:pt x="3574" y="1590"/>
                  </a:moveTo>
                  <a:cubicBezTo>
                    <a:pt x="3619" y="1597"/>
                    <a:pt x="3696" y="1601"/>
                    <a:pt x="3794" y="1577"/>
                  </a:cubicBezTo>
                  <a:lnTo>
                    <a:pt x="3796" y="1576"/>
                  </a:lnTo>
                  <a:cubicBezTo>
                    <a:pt x="3796" y="1576"/>
                    <a:pt x="3804" y="1574"/>
                    <a:pt x="3806" y="1574"/>
                  </a:cubicBezTo>
                  <a:cubicBezTo>
                    <a:pt x="3806" y="1571"/>
                    <a:pt x="3806" y="1567"/>
                    <a:pt x="3806" y="1567"/>
                  </a:cubicBezTo>
                  <a:cubicBezTo>
                    <a:pt x="3806" y="1567"/>
                    <a:pt x="3806" y="1557"/>
                    <a:pt x="3806" y="1553"/>
                  </a:cubicBezTo>
                  <a:cubicBezTo>
                    <a:pt x="3764" y="1566"/>
                    <a:pt x="3683" y="1586"/>
                    <a:pt x="3574" y="1590"/>
                  </a:cubicBezTo>
                  <a:close/>
                  <a:moveTo>
                    <a:pt x="3543" y="2575"/>
                  </a:moveTo>
                  <a:cubicBezTo>
                    <a:pt x="3543" y="2574"/>
                    <a:pt x="3515" y="2526"/>
                    <a:pt x="3505" y="2496"/>
                  </a:cubicBezTo>
                  <a:lnTo>
                    <a:pt x="3499" y="2478"/>
                  </a:lnTo>
                  <a:cubicBezTo>
                    <a:pt x="3492" y="2453"/>
                    <a:pt x="3485" y="2424"/>
                    <a:pt x="3479" y="2393"/>
                  </a:cubicBezTo>
                  <a:lnTo>
                    <a:pt x="3475" y="2367"/>
                  </a:lnTo>
                  <a:cubicBezTo>
                    <a:pt x="3475" y="2367"/>
                    <a:pt x="3472" y="2342"/>
                    <a:pt x="3471" y="2341"/>
                  </a:cubicBezTo>
                  <a:cubicBezTo>
                    <a:pt x="3457" y="2321"/>
                    <a:pt x="3444" y="2299"/>
                    <a:pt x="3435" y="2276"/>
                  </a:cubicBezTo>
                  <a:cubicBezTo>
                    <a:pt x="3436" y="2393"/>
                    <a:pt x="3472" y="2521"/>
                    <a:pt x="3472" y="2523"/>
                  </a:cubicBezTo>
                  <a:lnTo>
                    <a:pt x="3478" y="2542"/>
                  </a:lnTo>
                  <a:lnTo>
                    <a:pt x="3461" y="2531"/>
                  </a:lnTo>
                  <a:cubicBezTo>
                    <a:pt x="3397" y="2486"/>
                    <a:pt x="3377" y="2365"/>
                    <a:pt x="3371" y="2292"/>
                  </a:cubicBezTo>
                  <a:cubicBezTo>
                    <a:pt x="3361" y="2312"/>
                    <a:pt x="3351" y="2332"/>
                    <a:pt x="3340" y="2352"/>
                  </a:cubicBezTo>
                  <a:cubicBezTo>
                    <a:pt x="3355" y="2428"/>
                    <a:pt x="3381" y="2488"/>
                    <a:pt x="3417" y="2529"/>
                  </a:cubicBezTo>
                  <a:lnTo>
                    <a:pt x="3428" y="2541"/>
                  </a:lnTo>
                  <a:cubicBezTo>
                    <a:pt x="3437" y="2550"/>
                    <a:pt x="3447" y="2558"/>
                    <a:pt x="3456" y="2565"/>
                  </a:cubicBezTo>
                  <a:lnTo>
                    <a:pt x="3459" y="2567"/>
                  </a:lnTo>
                  <a:lnTo>
                    <a:pt x="3472" y="2575"/>
                  </a:lnTo>
                  <a:cubicBezTo>
                    <a:pt x="3482" y="2580"/>
                    <a:pt x="3492" y="2585"/>
                    <a:pt x="3502" y="2588"/>
                  </a:cubicBezTo>
                  <a:lnTo>
                    <a:pt x="3516" y="2592"/>
                  </a:lnTo>
                  <a:cubicBezTo>
                    <a:pt x="3526" y="2595"/>
                    <a:pt x="3536" y="2597"/>
                    <a:pt x="3547" y="2597"/>
                  </a:cubicBezTo>
                  <a:lnTo>
                    <a:pt x="3558" y="2598"/>
                  </a:lnTo>
                  <a:cubicBezTo>
                    <a:pt x="3558" y="2598"/>
                    <a:pt x="3562" y="2598"/>
                    <a:pt x="3565" y="2598"/>
                  </a:cubicBezTo>
                  <a:cubicBezTo>
                    <a:pt x="3560" y="2594"/>
                    <a:pt x="3555" y="2589"/>
                    <a:pt x="3554" y="2588"/>
                  </a:cubicBezTo>
                  <a:lnTo>
                    <a:pt x="3543" y="2575"/>
                  </a:lnTo>
                  <a:close/>
                  <a:moveTo>
                    <a:pt x="3874" y="1573"/>
                  </a:moveTo>
                  <a:cubicBezTo>
                    <a:pt x="3874" y="1573"/>
                    <a:pt x="3874" y="1574"/>
                    <a:pt x="3875" y="1574"/>
                  </a:cubicBezTo>
                  <a:cubicBezTo>
                    <a:pt x="3877" y="1580"/>
                    <a:pt x="3888" y="1585"/>
                    <a:pt x="3908" y="1583"/>
                  </a:cubicBezTo>
                  <a:cubicBezTo>
                    <a:pt x="3931" y="1582"/>
                    <a:pt x="3945" y="1540"/>
                    <a:pt x="3951" y="1519"/>
                  </a:cubicBezTo>
                  <a:cubicBezTo>
                    <a:pt x="3939" y="1519"/>
                    <a:pt x="3925" y="1520"/>
                    <a:pt x="3910" y="1521"/>
                  </a:cubicBezTo>
                  <a:cubicBezTo>
                    <a:pt x="3908" y="1539"/>
                    <a:pt x="3901" y="1546"/>
                    <a:pt x="3883" y="1561"/>
                  </a:cubicBezTo>
                  <a:cubicBezTo>
                    <a:pt x="3877" y="1565"/>
                    <a:pt x="3874" y="1569"/>
                    <a:pt x="3874" y="1573"/>
                  </a:cubicBezTo>
                  <a:close/>
                  <a:moveTo>
                    <a:pt x="3025" y="2337"/>
                  </a:moveTo>
                  <a:cubicBezTo>
                    <a:pt x="3044" y="2325"/>
                    <a:pt x="3064" y="2308"/>
                    <a:pt x="3087" y="2285"/>
                  </a:cubicBezTo>
                  <a:lnTo>
                    <a:pt x="3100" y="2271"/>
                  </a:lnTo>
                  <a:cubicBezTo>
                    <a:pt x="3111" y="2259"/>
                    <a:pt x="3122" y="2246"/>
                    <a:pt x="3134" y="2231"/>
                  </a:cubicBezTo>
                  <a:lnTo>
                    <a:pt x="3145" y="2217"/>
                  </a:lnTo>
                  <a:cubicBezTo>
                    <a:pt x="3145" y="2217"/>
                    <a:pt x="3170" y="2184"/>
                    <a:pt x="3170" y="2183"/>
                  </a:cubicBezTo>
                  <a:cubicBezTo>
                    <a:pt x="3170" y="2182"/>
                    <a:pt x="3170" y="2182"/>
                    <a:pt x="3170" y="2181"/>
                  </a:cubicBezTo>
                  <a:cubicBezTo>
                    <a:pt x="3170" y="2150"/>
                    <a:pt x="3174" y="2115"/>
                    <a:pt x="3182" y="2076"/>
                  </a:cubicBezTo>
                  <a:cubicBezTo>
                    <a:pt x="3128" y="2144"/>
                    <a:pt x="3064" y="2253"/>
                    <a:pt x="3064" y="2254"/>
                  </a:cubicBezTo>
                  <a:lnTo>
                    <a:pt x="3050" y="2276"/>
                  </a:lnTo>
                  <a:lnTo>
                    <a:pt x="3050" y="2250"/>
                  </a:lnTo>
                  <a:cubicBezTo>
                    <a:pt x="3050" y="2222"/>
                    <a:pt x="3109" y="2097"/>
                    <a:pt x="3146" y="2022"/>
                  </a:cubicBezTo>
                  <a:cubicBezTo>
                    <a:pt x="3139" y="2025"/>
                    <a:pt x="3120" y="2031"/>
                    <a:pt x="3119" y="2032"/>
                  </a:cubicBezTo>
                  <a:cubicBezTo>
                    <a:pt x="3035" y="2119"/>
                    <a:pt x="3023" y="2232"/>
                    <a:pt x="3023" y="2291"/>
                  </a:cubicBezTo>
                  <a:cubicBezTo>
                    <a:pt x="3023" y="2311"/>
                    <a:pt x="3024" y="2326"/>
                    <a:pt x="3025" y="2337"/>
                  </a:cubicBezTo>
                  <a:close/>
                  <a:moveTo>
                    <a:pt x="3815" y="1531"/>
                  </a:moveTo>
                  <a:lnTo>
                    <a:pt x="3784" y="1534"/>
                  </a:lnTo>
                  <a:lnTo>
                    <a:pt x="3726" y="1540"/>
                  </a:lnTo>
                  <a:cubicBezTo>
                    <a:pt x="3597" y="1581"/>
                    <a:pt x="3429" y="1570"/>
                    <a:pt x="3370" y="1564"/>
                  </a:cubicBezTo>
                  <a:cubicBezTo>
                    <a:pt x="3393" y="1582"/>
                    <a:pt x="3420" y="1598"/>
                    <a:pt x="3448" y="1610"/>
                  </a:cubicBezTo>
                  <a:lnTo>
                    <a:pt x="3457" y="1613"/>
                  </a:lnTo>
                  <a:lnTo>
                    <a:pt x="3459" y="1614"/>
                  </a:lnTo>
                  <a:cubicBezTo>
                    <a:pt x="3474" y="1620"/>
                    <a:pt x="3489" y="1625"/>
                    <a:pt x="3503" y="1629"/>
                  </a:cubicBezTo>
                  <a:lnTo>
                    <a:pt x="3513" y="1631"/>
                  </a:lnTo>
                  <a:lnTo>
                    <a:pt x="3514" y="1631"/>
                  </a:lnTo>
                  <a:cubicBezTo>
                    <a:pt x="3525" y="1634"/>
                    <a:pt x="3537" y="1636"/>
                    <a:pt x="3549" y="1638"/>
                  </a:cubicBezTo>
                  <a:lnTo>
                    <a:pt x="3562" y="1640"/>
                  </a:lnTo>
                  <a:cubicBezTo>
                    <a:pt x="3573" y="1642"/>
                    <a:pt x="3583" y="1643"/>
                    <a:pt x="3593" y="1643"/>
                  </a:cubicBezTo>
                  <a:lnTo>
                    <a:pt x="3607" y="1644"/>
                  </a:lnTo>
                  <a:cubicBezTo>
                    <a:pt x="3631" y="1646"/>
                    <a:pt x="3657" y="1645"/>
                    <a:pt x="3683" y="1643"/>
                  </a:cubicBezTo>
                  <a:lnTo>
                    <a:pt x="3698" y="1642"/>
                  </a:lnTo>
                  <a:cubicBezTo>
                    <a:pt x="3719" y="1640"/>
                    <a:pt x="3739" y="1637"/>
                    <a:pt x="3758" y="1633"/>
                  </a:cubicBezTo>
                  <a:cubicBezTo>
                    <a:pt x="3768" y="1620"/>
                    <a:pt x="3776" y="1607"/>
                    <a:pt x="3784" y="1594"/>
                  </a:cubicBezTo>
                  <a:cubicBezTo>
                    <a:pt x="3619" y="1630"/>
                    <a:pt x="3506" y="1588"/>
                    <a:pt x="3505" y="1587"/>
                  </a:cubicBezTo>
                  <a:lnTo>
                    <a:pt x="3504" y="1587"/>
                  </a:lnTo>
                  <a:lnTo>
                    <a:pt x="3501" y="1576"/>
                  </a:lnTo>
                  <a:lnTo>
                    <a:pt x="3504" y="1576"/>
                  </a:lnTo>
                  <a:cubicBezTo>
                    <a:pt x="3670" y="1581"/>
                    <a:pt x="3795" y="1542"/>
                    <a:pt x="3808" y="1537"/>
                  </a:cubicBezTo>
                  <a:lnTo>
                    <a:pt x="3819" y="1534"/>
                  </a:lnTo>
                  <a:lnTo>
                    <a:pt x="3822" y="1533"/>
                  </a:lnTo>
                  <a:lnTo>
                    <a:pt x="3821" y="1547"/>
                  </a:lnTo>
                  <a:cubicBezTo>
                    <a:pt x="3820" y="1551"/>
                    <a:pt x="3820" y="1555"/>
                    <a:pt x="3820" y="1558"/>
                  </a:cubicBezTo>
                  <a:cubicBezTo>
                    <a:pt x="3820" y="1563"/>
                    <a:pt x="3820" y="1568"/>
                    <a:pt x="3821" y="1572"/>
                  </a:cubicBezTo>
                  <a:lnTo>
                    <a:pt x="3822" y="1582"/>
                  </a:lnTo>
                  <a:cubicBezTo>
                    <a:pt x="3823" y="1590"/>
                    <a:pt x="3825" y="1597"/>
                    <a:pt x="3828" y="1603"/>
                  </a:cubicBezTo>
                  <a:cubicBezTo>
                    <a:pt x="3846" y="1625"/>
                    <a:pt x="3875" y="1637"/>
                    <a:pt x="3917" y="1639"/>
                  </a:cubicBezTo>
                  <a:cubicBezTo>
                    <a:pt x="3943" y="1640"/>
                    <a:pt x="3964" y="1633"/>
                    <a:pt x="3981" y="1617"/>
                  </a:cubicBezTo>
                  <a:cubicBezTo>
                    <a:pt x="4011" y="1588"/>
                    <a:pt x="4016" y="1540"/>
                    <a:pt x="4017" y="1523"/>
                  </a:cubicBezTo>
                  <a:cubicBezTo>
                    <a:pt x="4004" y="1520"/>
                    <a:pt x="3988" y="1518"/>
                    <a:pt x="3966" y="1518"/>
                  </a:cubicBezTo>
                  <a:cubicBezTo>
                    <a:pt x="3958" y="1548"/>
                    <a:pt x="3941" y="1595"/>
                    <a:pt x="3909" y="1597"/>
                  </a:cubicBezTo>
                  <a:cubicBezTo>
                    <a:pt x="3884" y="1599"/>
                    <a:pt x="3866" y="1592"/>
                    <a:pt x="3861" y="1579"/>
                  </a:cubicBezTo>
                  <a:cubicBezTo>
                    <a:pt x="3861" y="1577"/>
                    <a:pt x="3860" y="1575"/>
                    <a:pt x="3860" y="1573"/>
                  </a:cubicBezTo>
                  <a:cubicBezTo>
                    <a:pt x="3860" y="1565"/>
                    <a:pt x="3865" y="1557"/>
                    <a:pt x="3874" y="1550"/>
                  </a:cubicBezTo>
                  <a:cubicBezTo>
                    <a:pt x="3889" y="1538"/>
                    <a:pt x="3893" y="1533"/>
                    <a:pt x="3895" y="1522"/>
                  </a:cubicBezTo>
                  <a:cubicBezTo>
                    <a:pt x="3882" y="1524"/>
                    <a:pt x="3821" y="1530"/>
                    <a:pt x="3821" y="1530"/>
                  </a:cubicBezTo>
                  <a:lnTo>
                    <a:pt x="3815" y="1531"/>
                  </a:lnTo>
                  <a:close/>
                  <a:moveTo>
                    <a:pt x="3526" y="2609"/>
                  </a:moveTo>
                  <a:cubicBezTo>
                    <a:pt x="3566" y="2675"/>
                    <a:pt x="3612" y="2716"/>
                    <a:pt x="3662" y="2730"/>
                  </a:cubicBezTo>
                  <a:cubicBezTo>
                    <a:pt x="3685" y="2736"/>
                    <a:pt x="3705" y="2736"/>
                    <a:pt x="3721" y="2734"/>
                  </a:cubicBezTo>
                  <a:cubicBezTo>
                    <a:pt x="3619" y="2725"/>
                    <a:pt x="3568" y="2648"/>
                    <a:pt x="3550" y="2612"/>
                  </a:cubicBezTo>
                  <a:cubicBezTo>
                    <a:pt x="3542" y="2611"/>
                    <a:pt x="3534" y="2610"/>
                    <a:pt x="3526" y="2609"/>
                  </a:cubicBezTo>
                  <a:close/>
                  <a:moveTo>
                    <a:pt x="3478" y="2727"/>
                  </a:moveTo>
                  <a:cubicBezTo>
                    <a:pt x="3431" y="2679"/>
                    <a:pt x="3418" y="2595"/>
                    <a:pt x="3414" y="2547"/>
                  </a:cubicBezTo>
                  <a:cubicBezTo>
                    <a:pt x="3389" y="2520"/>
                    <a:pt x="3367" y="2485"/>
                    <a:pt x="3351" y="2443"/>
                  </a:cubicBezTo>
                  <a:cubicBezTo>
                    <a:pt x="3353" y="2465"/>
                    <a:pt x="3355" y="2485"/>
                    <a:pt x="3355" y="2504"/>
                  </a:cubicBezTo>
                  <a:cubicBezTo>
                    <a:pt x="3355" y="2509"/>
                    <a:pt x="3355" y="2515"/>
                    <a:pt x="3354" y="2520"/>
                  </a:cubicBezTo>
                  <a:cubicBezTo>
                    <a:pt x="3401" y="2660"/>
                    <a:pt x="3448" y="2710"/>
                    <a:pt x="3478" y="2727"/>
                  </a:cubicBezTo>
                  <a:close/>
                  <a:moveTo>
                    <a:pt x="4213" y="1808"/>
                  </a:moveTo>
                  <a:cubicBezTo>
                    <a:pt x="4164" y="1788"/>
                    <a:pt x="4053" y="1783"/>
                    <a:pt x="3990" y="1782"/>
                  </a:cubicBezTo>
                  <a:cubicBezTo>
                    <a:pt x="3972" y="1792"/>
                    <a:pt x="3953" y="1804"/>
                    <a:pt x="3934" y="1817"/>
                  </a:cubicBezTo>
                  <a:cubicBezTo>
                    <a:pt x="3990" y="1825"/>
                    <a:pt x="4036" y="1838"/>
                    <a:pt x="4069" y="1858"/>
                  </a:cubicBezTo>
                  <a:cubicBezTo>
                    <a:pt x="4084" y="1863"/>
                    <a:pt x="4099" y="1870"/>
                    <a:pt x="4114" y="1876"/>
                  </a:cubicBezTo>
                  <a:lnTo>
                    <a:pt x="4114" y="1876"/>
                  </a:lnTo>
                  <a:cubicBezTo>
                    <a:pt x="4164" y="1898"/>
                    <a:pt x="4221" y="1923"/>
                    <a:pt x="4307" y="1931"/>
                  </a:cubicBezTo>
                  <a:cubicBezTo>
                    <a:pt x="4435" y="1943"/>
                    <a:pt x="4514" y="1857"/>
                    <a:pt x="4546" y="1810"/>
                  </a:cubicBezTo>
                  <a:cubicBezTo>
                    <a:pt x="4423" y="1895"/>
                    <a:pt x="4271" y="1832"/>
                    <a:pt x="4213" y="1808"/>
                  </a:cubicBezTo>
                  <a:close/>
                  <a:moveTo>
                    <a:pt x="3759" y="1789"/>
                  </a:moveTo>
                  <a:cubicBezTo>
                    <a:pt x="3743" y="1790"/>
                    <a:pt x="3727" y="1791"/>
                    <a:pt x="3711" y="1791"/>
                  </a:cubicBezTo>
                  <a:cubicBezTo>
                    <a:pt x="3685" y="1824"/>
                    <a:pt x="3667" y="1866"/>
                    <a:pt x="3655" y="1899"/>
                  </a:cubicBezTo>
                  <a:cubicBezTo>
                    <a:pt x="3684" y="1861"/>
                    <a:pt x="3726" y="1820"/>
                    <a:pt x="3759" y="1789"/>
                  </a:cubicBezTo>
                  <a:close/>
                  <a:moveTo>
                    <a:pt x="3472" y="2317"/>
                  </a:moveTo>
                  <a:cubicBezTo>
                    <a:pt x="3472" y="2317"/>
                    <a:pt x="3477" y="2324"/>
                    <a:pt x="3481" y="2329"/>
                  </a:cubicBezTo>
                  <a:cubicBezTo>
                    <a:pt x="3481" y="2309"/>
                    <a:pt x="3483" y="2279"/>
                    <a:pt x="3490" y="2241"/>
                  </a:cubicBezTo>
                  <a:lnTo>
                    <a:pt x="3496" y="2214"/>
                  </a:lnTo>
                  <a:cubicBezTo>
                    <a:pt x="3513" y="2144"/>
                    <a:pt x="3542" y="2078"/>
                    <a:pt x="3582" y="2018"/>
                  </a:cubicBezTo>
                  <a:cubicBezTo>
                    <a:pt x="3583" y="1996"/>
                    <a:pt x="3586" y="1964"/>
                    <a:pt x="3593" y="1929"/>
                  </a:cubicBezTo>
                  <a:cubicBezTo>
                    <a:pt x="3575" y="1949"/>
                    <a:pt x="3557" y="1968"/>
                    <a:pt x="3538" y="1986"/>
                  </a:cubicBezTo>
                  <a:cubicBezTo>
                    <a:pt x="3523" y="2014"/>
                    <a:pt x="3474" y="2106"/>
                    <a:pt x="3474" y="2187"/>
                  </a:cubicBezTo>
                  <a:cubicBezTo>
                    <a:pt x="3474" y="2187"/>
                    <a:pt x="3474" y="2188"/>
                    <a:pt x="3474" y="2189"/>
                  </a:cubicBezTo>
                  <a:lnTo>
                    <a:pt x="3474" y="2191"/>
                  </a:lnTo>
                  <a:lnTo>
                    <a:pt x="3460" y="2193"/>
                  </a:lnTo>
                  <a:lnTo>
                    <a:pt x="3460" y="2191"/>
                  </a:lnTo>
                  <a:cubicBezTo>
                    <a:pt x="3459" y="2189"/>
                    <a:pt x="3447" y="2138"/>
                    <a:pt x="3447" y="2083"/>
                  </a:cubicBezTo>
                  <a:cubicBezTo>
                    <a:pt x="3447" y="2076"/>
                    <a:pt x="3447" y="2068"/>
                    <a:pt x="3448" y="2060"/>
                  </a:cubicBezTo>
                  <a:cubicBezTo>
                    <a:pt x="3439" y="2066"/>
                    <a:pt x="3430" y="2072"/>
                    <a:pt x="3422" y="2077"/>
                  </a:cubicBezTo>
                  <a:cubicBezTo>
                    <a:pt x="3421" y="2092"/>
                    <a:pt x="3420" y="2108"/>
                    <a:pt x="3420" y="2123"/>
                  </a:cubicBezTo>
                  <a:lnTo>
                    <a:pt x="3420" y="2127"/>
                  </a:lnTo>
                  <a:cubicBezTo>
                    <a:pt x="3420" y="2138"/>
                    <a:pt x="3421" y="2149"/>
                    <a:pt x="3422" y="2160"/>
                  </a:cubicBezTo>
                  <a:cubicBezTo>
                    <a:pt x="3423" y="2175"/>
                    <a:pt x="3425" y="2190"/>
                    <a:pt x="3428" y="2205"/>
                  </a:cubicBezTo>
                  <a:cubicBezTo>
                    <a:pt x="3430" y="2215"/>
                    <a:pt x="3433" y="2224"/>
                    <a:pt x="3435" y="2234"/>
                  </a:cubicBezTo>
                  <a:cubicBezTo>
                    <a:pt x="3444" y="2264"/>
                    <a:pt x="3456" y="2292"/>
                    <a:pt x="3472" y="2317"/>
                  </a:cubicBezTo>
                  <a:close/>
                  <a:moveTo>
                    <a:pt x="4185" y="1461"/>
                  </a:moveTo>
                  <a:cubicBezTo>
                    <a:pt x="4157" y="1474"/>
                    <a:pt x="4114" y="1527"/>
                    <a:pt x="4067" y="1584"/>
                  </a:cubicBezTo>
                  <a:cubicBezTo>
                    <a:pt x="4016" y="1646"/>
                    <a:pt x="3958" y="1716"/>
                    <a:pt x="3908" y="1750"/>
                  </a:cubicBezTo>
                  <a:cubicBezTo>
                    <a:pt x="3878" y="1769"/>
                    <a:pt x="3836" y="1782"/>
                    <a:pt x="3782" y="1788"/>
                  </a:cubicBezTo>
                  <a:cubicBezTo>
                    <a:pt x="3744" y="1822"/>
                    <a:pt x="3656" y="1905"/>
                    <a:pt x="3637" y="1955"/>
                  </a:cubicBezTo>
                  <a:lnTo>
                    <a:pt x="3633" y="1971"/>
                  </a:lnTo>
                  <a:lnTo>
                    <a:pt x="3621" y="1970"/>
                  </a:lnTo>
                  <a:lnTo>
                    <a:pt x="3619" y="1970"/>
                  </a:lnTo>
                  <a:lnTo>
                    <a:pt x="3620" y="1968"/>
                  </a:lnTo>
                  <a:cubicBezTo>
                    <a:pt x="3620" y="1968"/>
                    <a:pt x="3620" y="1967"/>
                    <a:pt x="3620" y="1967"/>
                  </a:cubicBezTo>
                  <a:cubicBezTo>
                    <a:pt x="3620" y="1967"/>
                    <a:pt x="3620" y="1964"/>
                    <a:pt x="3620" y="1964"/>
                  </a:cubicBezTo>
                  <a:cubicBezTo>
                    <a:pt x="3621" y="1959"/>
                    <a:pt x="3622" y="1956"/>
                    <a:pt x="3623" y="1952"/>
                  </a:cubicBezTo>
                  <a:cubicBezTo>
                    <a:pt x="3631" y="1923"/>
                    <a:pt x="3653" y="1848"/>
                    <a:pt x="3694" y="1791"/>
                  </a:cubicBezTo>
                  <a:cubicBezTo>
                    <a:pt x="3688" y="1790"/>
                    <a:pt x="3664" y="1789"/>
                    <a:pt x="3662" y="1789"/>
                  </a:cubicBezTo>
                  <a:cubicBezTo>
                    <a:pt x="3654" y="1800"/>
                    <a:pt x="3647" y="1811"/>
                    <a:pt x="3641" y="1824"/>
                  </a:cubicBezTo>
                  <a:cubicBezTo>
                    <a:pt x="3637" y="1832"/>
                    <a:pt x="3633" y="1840"/>
                    <a:pt x="3630" y="1850"/>
                  </a:cubicBezTo>
                  <a:cubicBezTo>
                    <a:pt x="3626" y="1859"/>
                    <a:pt x="3622" y="1869"/>
                    <a:pt x="3619" y="1880"/>
                  </a:cubicBezTo>
                  <a:lnTo>
                    <a:pt x="3612" y="1905"/>
                  </a:lnTo>
                  <a:cubicBezTo>
                    <a:pt x="3605" y="1935"/>
                    <a:pt x="3600" y="1968"/>
                    <a:pt x="3598" y="2002"/>
                  </a:cubicBezTo>
                  <a:lnTo>
                    <a:pt x="3597" y="2021"/>
                  </a:lnTo>
                  <a:cubicBezTo>
                    <a:pt x="3597" y="2021"/>
                    <a:pt x="3596" y="2040"/>
                    <a:pt x="3596" y="2047"/>
                  </a:cubicBezTo>
                  <a:cubicBezTo>
                    <a:pt x="3632" y="2012"/>
                    <a:pt x="3668" y="1978"/>
                    <a:pt x="3704" y="1944"/>
                  </a:cubicBezTo>
                  <a:lnTo>
                    <a:pt x="3719" y="1930"/>
                  </a:lnTo>
                  <a:cubicBezTo>
                    <a:pt x="4028" y="1639"/>
                    <a:pt x="4162" y="1544"/>
                    <a:pt x="4215" y="1514"/>
                  </a:cubicBezTo>
                  <a:cubicBezTo>
                    <a:pt x="4224" y="1508"/>
                    <a:pt x="4230" y="1505"/>
                    <a:pt x="4234" y="1504"/>
                  </a:cubicBezTo>
                  <a:cubicBezTo>
                    <a:pt x="4220" y="1475"/>
                    <a:pt x="4200" y="1465"/>
                    <a:pt x="4185" y="1461"/>
                  </a:cubicBezTo>
                  <a:close/>
                  <a:moveTo>
                    <a:pt x="3674" y="1402"/>
                  </a:moveTo>
                  <a:cubicBezTo>
                    <a:pt x="3664" y="1403"/>
                    <a:pt x="3654" y="1400"/>
                    <a:pt x="3647" y="1394"/>
                  </a:cubicBezTo>
                  <a:cubicBezTo>
                    <a:pt x="3646" y="1393"/>
                    <a:pt x="3645" y="1392"/>
                    <a:pt x="3644" y="1390"/>
                  </a:cubicBezTo>
                  <a:lnTo>
                    <a:pt x="3615" y="1386"/>
                  </a:lnTo>
                  <a:lnTo>
                    <a:pt x="3607" y="1385"/>
                  </a:lnTo>
                  <a:lnTo>
                    <a:pt x="3604" y="1384"/>
                  </a:lnTo>
                  <a:lnTo>
                    <a:pt x="3587" y="1382"/>
                  </a:lnTo>
                  <a:lnTo>
                    <a:pt x="3577" y="1380"/>
                  </a:lnTo>
                  <a:lnTo>
                    <a:pt x="3560" y="1377"/>
                  </a:lnTo>
                  <a:lnTo>
                    <a:pt x="3552" y="1375"/>
                  </a:lnTo>
                  <a:lnTo>
                    <a:pt x="3550" y="1374"/>
                  </a:lnTo>
                  <a:lnTo>
                    <a:pt x="3534" y="1371"/>
                  </a:lnTo>
                  <a:lnTo>
                    <a:pt x="3524" y="1369"/>
                  </a:lnTo>
                  <a:lnTo>
                    <a:pt x="3509" y="1365"/>
                  </a:lnTo>
                  <a:lnTo>
                    <a:pt x="3484" y="1359"/>
                  </a:lnTo>
                  <a:lnTo>
                    <a:pt x="3480" y="1358"/>
                  </a:lnTo>
                  <a:lnTo>
                    <a:pt x="3461" y="1352"/>
                  </a:lnTo>
                  <a:lnTo>
                    <a:pt x="3457" y="1351"/>
                  </a:lnTo>
                  <a:lnTo>
                    <a:pt x="3438" y="1345"/>
                  </a:lnTo>
                  <a:lnTo>
                    <a:pt x="3417" y="1338"/>
                  </a:lnTo>
                  <a:lnTo>
                    <a:pt x="3414" y="1337"/>
                  </a:lnTo>
                  <a:lnTo>
                    <a:pt x="3396" y="1331"/>
                  </a:lnTo>
                  <a:lnTo>
                    <a:pt x="3393" y="1330"/>
                  </a:lnTo>
                  <a:lnTo>
                    <a:pt x="3376" y="1323"/>
                  </a:lnTo>
                  <a:lnTo>
                    <a:pt x="3373" y="1322"/>
                  </a:lnTo>
                  <a:lnTo>
                    <a:pt x="3357" y="1316"/>
                  </a:lnTo>
                  <a:lnTo>
                    <a:pt x="3354" y="1315"/>
                  </a:lnTo>
                  <a:lnTo>
                    <a:pt x="3338" y="1308"/>
                  </a:lnTo>
                  <a:lnTo>
                    <a:pt x="3336" y="1307"/>
                  </a:lnTo>
                  <a:lnTo>
                    <a:pt x="3321" y="1300"/>
                  </a:lnTo>
                  <a:lnTo>
                    <a:pt x="3318" y="1298"/>
                  </a:lnTo>
                  <a:lnTo>
                    <a:pt x="3304" y="1292"/>
                  </a:lnTo>
                  <a:lnTo>
                    <a:pt x="3302" y="1290"/>
                  </a:lnTo>
                  <a:lnTo>
                    <a:pt x="3289" y="1284"/>
                  </a:lnTo>
                  <a:lnTo>
                    <a:pt x="3286" y="1282"/>
                  </a:lnTo>
                  <a:lnTo>
                    <a:pt x="3274" y="1275"/>
                  </a:lnTo>
                  <a:lnTo>
                    <a:pt x="3271" y="1274"/>
                  </a:lnTo>
                  <a:lnTo>
                    <a:pt x="3259" y="1267"/>
                  </a:lnTo>
                  <a:lnTo>
                    <a:pt x="3257" y="1266"/>
                  </a:lnTo>
                  <a:lnTo>
                    <a:pt x="3246" y="1259"/>
                  </a:lnTo>
                  <a:lnTo>
                    <a:pt x="3243" y="1257"/>
                  </a:lnTo>
                  <a:lnTo>
                    <a:pt x="3233" y="1251"/>
                  </a:lnTo>
                  <a:lnTo>
                    <a:pt x="3230" y="1249"/>
                  </a:lnTo>
                  <a:lnTo>
                    <a:pt x="3221" y="1243"/>
                  </a:lnTo>
                  <a:lnTo>
                    <a:pt x="3217" y="1240"/>
                  </a:lnTo>
                  <a:lnTo>
                    <a:pt x="3210" y="1235"/>
                  </a:lnTo>
                  <a:lnTo>
                    <a:pt x="3205" y="1232"/>
                  </a:lnTo>
                  <a:lnTo>
                    <a:pt x="3199" y="1228"/>
                  </a:lnTo>
                  <a:lnTo>
                    <a:pt x="3194" y="1223"/>
                  </a:lnTo>
                  <a:lnTo>
                    <a:pt x="3189" y="1220"/>
                  </a:lnTo>
                  <a:lnTo>
                    <a:pt x="3182" y="1214"/>
                  </a:lnTo>
                  <a:lnTo>
                    <a:pt x="3180" y="1213"/>
                  </a:lnTo>
                  <a:lnTo>
                    <a:pt x="3174" y="1207"/>
                  </a:lnTo>
                  <a:lnTo>
                    <a:pt x="3172" y="1206"/>
                  </a:lnTo>
                  <a:lnTo>
                    <a:pt x="3164" y="1199"/>
                  </a:lnTo>
                  <a:cubicBezTo>
                    <a:pt x="3153" y="1189"/>
                    <a:pt x="3143" y="1180"/>
                    <a:pt x="3134" y="1170"/>
                  </a:cubicBezTo>
                  <a:cubicBezTo>
                    <a:pt x="3132" y="1170"/>
                    <a:pt x="3068" y="1167"/>
                    <a:pt x="3059" y="1167"/>
                  </a:cubicBezTo>
                  <a:cubicBezTo>
                    <a:pt x="3138" y="1242"/>
                    <a:pt x="3317" y="1365"/>
                    <a:pt x="3688" y="1422"/>
                  </a:cubicBezTo>
                  <a:cubicBezTo>
                    <a:pt x="3691" y="1422"/>
                    <a:pt x="3693" y="1422"/>
                    <a:pt x="3695" y="1421"/>
                  </a:cubicBezTo>
                  <a:cubicBezTo>
                    <a:pt x="3731" y="1416"/>
                    <a:pt x="3768" y="1412"/>
                    <a:pt x="3804" y="1407"/>
                  </a:cubicBezTo>
                  <a:cubicBezTo>
                    <a:pt x="3775" y="1405"/>
                    <a:pt x="3745" y="1402"/>
                    <a:pt x="3713" y="1399"/>
                  </a:cubicBezTo>
                  <a:cubicBezTo>
                    <a:pt x="3700" y="1400"/>
                    <a:pt x="3687" y="1401"/>
                    <a:pt x="3674" y="1402"/>
                  </a:cubicBezTo>
                  <a:close/>
                  <a:moveTo>
                    <a:pt x="4326" y="809"/>
                  </a:moveTo>
                  <a:cubicBezTo>
                    <a:pt x="4305" y="807"/>
                    <a:pt x="4291" y="810"/>
                    <a:pt x="4284" y="819"/>
                  </a:cubicBezTo>
                  <a:cubicBezTo>
                    <a:pt x="4278" y="826"/>
                    <a:pt x="4276" y="835"/>
                    <a:pt x="4276" y="848"/>
                  </a:cubicBezTo>
                  <a:lnTo>
                    <a:pt x="4277" y="857"/>
                  </a:lnTo>
                  <a:cubicBezTo>
                    <a:pt x="4278" y="865"/>
                    <a:pt x="4279" y="874"/>
                    <a:pt x="4282" y="885"/>
                  </a:cubicBezTo>
                  <a:cubicBezTo>
                    <a:pt x="4292" y="924"/>
                    <a:pt x="4339" y="1006"/>
                    <a:pt x="4385" y="1084"/>
                  </a:cubicBezTo>
                  <a:cubicBezTo>
                    <a:pt x="4428" y="1158"/>
                    <a:pt x="4444" y="1268"/>
                    <a:pt x="4346" y="1336"/>
                  </a:cubicBezTo>
                  <a:cubicBezTo>
                    <a:pt x="4321" y="1353"/>
                    <a:pt x="4247" y="1393"/>
                    <a:pt x="4088" y="1408"/>
                  </a:cubicBezTo>
                  <a:cubicBezTo>
                    <a:pt x="4140" y="1419"/>
                    <a:pt x="4167" y="1436"/>
                    <a:pt x="4178" y="1446"/>
                  </a:cubicBezTo>
                  <a:lnTo>
                    <a:pt x="4178" y="1446"/>
                  </a:lnTo>
                  <a:cubicBezTo>
                    <a:pt x="4344" y="1429"/>
                    <a:pt x="4405" y="1379"/>
                    <a:pt x="4454" y="1339"/>
                  </a:cubicBezTo>
                  <a:cubicBezTo>
                    <a:pt x="4467" y="1328"/>
                    <a:pt x="4479" y="1317"/>
                    <a:pt x="4493" y="1309"/>
                  </a:cubicBezTo>
                  <a:cubicBezTo>
                    <a:pt x="4511" y="1297"/>
                    <a:pt x="4523" y="1275"/>
                    <a:pt x="4529" y="1243"/>
                  </a:cubicBezTo>
                  <a:cubicBezTo>
                    <a:pt x="4532" y="1228"/>
                    <a:pt x="4533" y="1211"/>
                    <a:pt x="4533" y="1192"/>
                  </a:cubicBezTo>
                  <a:cubicBezTo>
                    <a:pt x="4533" y="1099"/>
                    <a:pt x="4499" y="989"/>
                    <a:pt x="4476" y="958"/>
                  </a:cubicBezTo>
                  <a:cubicBezTo>
                    <a:pt x="4447" y="919"/>
                    <a:pt x="4443" y="874"/>
                    <a:pt x="4443" y="851"/>
                  </a:cubicBezTo>
                  <a:cubicBezTo>
                    <a:pt x="4443" y="851"/>
                    <a:pt x="4444" y="839"/>
                    <a:pt x="4444" y="837"/>
                  </a:cubicBezTo>
                  <a:cubicBezTo>
                    <a:pt x="4409" y="819"/>
                    <a:pt x="4375" y="813"/>
                    <a:pt x="4326" y="809"/>
                  </a:cubicBezTo>
                  <a:close/>
                  <a:moveTo>
                    <a:pt x="3323" y="1179"/>
                  </a:moveTo>
                  <a:cubicBezTo>
                    <a:pt x="3321" y="1179"/>
                    <a:pt x="3165" y="1171"/>
                    <a:pt x="3155" y="1171"/>
                  </a:cubicBezTo>
                  <a:cubicBezTo>
                    <a:pt x="3159" y="1175"/>
                    <a:pt x="3167" y="1182"/>
                    <a:pt x="3167" y="1182"/>
                  </a:cubicBezTo>
                  <a:lnTo>
                    <a:pt x="3167" y="1183"/>
                  </a:lnTo>
                  <a:lnTo>
                    <a:pt x="3171" y="1186"/>
                  </a:lnTo>
                  <a:lnTo>
                    <a:pt x="3174" y="1189"/>
                  </a:lnTo>
                  <a:lnTo>
                    <a:pt x="3177" y="1191"/>
                  </a:lnTo>
                  <a:lnTo>
                    <a:pt x="3182" y="1195"/>
                  </a:lnTo>
                  <a:lnTo>
                    <a:pt x="3185" y="1198"/>
                  </a:lnTo>
                  <a:lnTo>
                    <a:pt x="3190" y="1202"/>
                  </a:lnTo>
                  <a:lnTo>
                    <a:pt x="3194" y="1205"/>
                  </a:lnTo>
                  <a:lnTo>
                    <a:pt x="3199" y="1209"/>
                  </a:lnTo>
                  <a:lnTo>
                    <a:pt x="3203" y="1212"/>
                  </a:lnTo>
                  <a:lnTo>
                    <a:pt x="3209" y="1216"/>
                  </a:lnTo>
                  <a:lnTo>
                    <a:pt x="3214" y="1220"/>
                  </a:lnTo>
                  <a:lnTo>
                    <a:pt x="3219" y="1224"/>
                  </a:lnTo>
                  <a:lnTo>
                    <a:pt x="3224" y="1227"/>
                  </a:lnTo>
                  <a:lnTo>
                    <a:pt x="3230" y="1231"/>
                  </a:lnTo>
                  <a:lnTo>
                    <a:pt x="3236" y="1235"/>
                  </a:lnTo>
                  <a:lnTo>
                    <a:pt x="3242" y="1239"/>
                  </a:lnTo>
                  <a:lnTo>
                    <a:pt x="3248" y="1243"/>
                  </a:lnTo>
                  <a:lnTo>
                    <a:pt x="3255" y="1247"/>
                  </a:lnTo>
                  <a:lnTo>
                    <a:pt x="3261" y="1251"/>
                  </a:lnTo>
                  <a:cubicBezTo>
                    <a:pt x="3261" y="1251"/>
                    <a:pt x="3269" y="1255"/>
                    <a:pt x="3269" y="1256"/>
                  </a:cubicBezTo>
                  <a:lnTo>
                    <a:pt x="3274" y="1259"/>
                  </a:lnTo>
                  <a:lnTo>
                    <a:pt x="3284" y="1264"/>
                  </a:lnTo>
                  <a:lnTo>
                    <a:pt x="3289" y="1267"/>
                  </a:lnTo>
                  <a:cubicBezTo>
                    <a:pt x="3289" y="1267"/>
                    <a:pt x="3304" y="1275"/>
                    <a:pt x="3304" y="1275"/>
                  </a:cubicBezTo>
                  <a:lnTo>
                    <a:pt x="3320" y="1283"/>
                  </a:lnTo>
                  <a:lnTo>
                    <a:pt x="3337" y="1291"/>
                  </a:lnTo>
                  <a:lnTo>
                    <a:pt x="3339" y="1292"/>
                  </a:lnTo>
                  <a:lnTo>
                    <a:pt x="3354" y="1299"/>
                  </a:lnTo>
                  <a:lnTo>
                    <a:pt x="3358" y="1300"/>
                  </a:lnTo>
                  <a:lnTo>
                    <a:pt x="3373" y="1306"/>
                  </a:lnTo>
                  <a:cubicBezTo>
                    <a:pt x="3373" y="1306"/>
                    <a:pt x="3380" y="1309"/>
                    <a:pt x="3381" y="1309"/>
                  </a:cubicBezTo>
                  <a:lnTo>
                    <a:pt x="3392" y="1314"/>
                  </a:lnTo>
                  <a:lnTo>
                    <a:pt x="3400" y="1317"/>
                  </a:lnTo>
                  <a:lnTo>
                    <a:pt x="3412" y="1321"/>
                  </a:lnTo>
                  <a:lnTo>
                    <a:pt x="3420" y="1324"/>
                  </a:lnTo>
                  <a:lnTo>
                    <a:pt x="3433" y="1329"/>
                  </a:lnTo>
                  <a:lnTo>
                    <a:pt x="3443" y="1332"/>
                  </a:lnTo>
                  <a:lnTo>
                    <a:pt x="3455" y="1335"/>
                  </a:lnTo>
                  <a:lnTo>
                    <a:pt x="3465" y="1338"/>
                  </a:lnTo>
                  <a:lnTo>
                    <a:pt x="3478" y="1342"/>
                  </a:lnTo>
                  <a:lnTo>
                    <a:pt x="3488" y="1345"/>
                  </a:lnTo>
                  <a:lnTo>
                    <a:pt x="3502" y="1349"/>
                  </a:lnTo>
                  <a:lnTo>
                    <a:pt x="3512" y="1351"/>
                  </a:lnTo>
                  <a:lnTo>
                    <a:pt x="3527" y="1355"/>
                  </a:lnTo>
                  <a:lnTo>
                    <a:pt x="3537" y="1357"/>
                  </a:lnTo>
                  <a:lnTo>
                    <a:pt x="3551" y="1360"/>
                  </a:lnTo>
                  <a:lnTo>
                    <a:pt x="3556" y="1361"/>
                  </a:lnTo>
                  <a:lnTo>
                    <a:pt x="3563" y="1363"/>
                  </a:lnTo>
                  <a:lnTo>
                    <a:pt x="3583" y="1366"/>
                  </a:lnTo>
                  <a:lnTo>
                    <a:pt x="3590" y="1368"/>
                  </a:lnTo>
                  <a:lnTo>
                    <a:pt x="3608" y="1371"/>
                  </a:lnTo>
                  <a:lnTo>
                    <a:pt x="3618" y="1372"/>
                  </a:lnTo>
                  <a:cubicBezTo>
                    <a:pt x="3618" y="1372"/>
                    <a:pt x="3630" y="1374"/>
                    <a:pt x="3638" y="1375"/>
                  </a:cubicBezTo>
                  <a:cubicBezTo>
                    <a:pt x="3638" y="1375"/>
                    <a:pt x="3638" y="1375"/>
                    <a:pt x="3638" y="1374"/>
                  </a:cubicBezTo>
                  <a:cubicBezTo>
                    <a:pt x="3638" y="1371"/>
                    <a:pt x="3639" y="1367"/>
                    <a:pt x="3640" y="1364"/>
                  </a:cubicBezTo>
                  <a:cubicBezTo>
                    <a:pt x="3452" y="1315"/>
                    <a:pt x="3338" y="1195"/>
                    <a:pt x="3323" y="1179"/>
                  </a:cubicBezTo>
                  <a:close/>
                  <a:moveTo>
                    <a:pt x="4358" y="1211"/>
                  </a:moveTo>
                  <a:cubicBezTo>
                    <a:pt x="4349" y="1281"/>
                    <a:pt x="4294" y="1324"/>
                    <a:pt x="4277" y="1336"/>
                  </a:cubicBezTo>
                  <a:cubicBezTo>
                    <a:pt x="4262" y="1346"/>
                    <a:pt x="4215" y="1358"/>
                    <a:pt x="4151" y="1368"/>
                  </a:cubicBezTo>
                  <a:cubicBezTo>
                    <a:pt x="4151" y="1370"/>
                    <a:pt x="4151" y="1372"/>
                    <a:pt x="4151" y="1374"/>
                  </a:cubicBezTo>
                  <a:cubicBezTo>
                    <a:pt x="4151" y="1378"/>
                    <a:pt x="4150" y="1383"/>
                    <a:pt x="4148" y="1386"/>
                  </a:cubicBezTo>
                  <a:cubicBezTo>
                    <a:pt x="4262" y="1369"/>
                    <a:pt x="4317" y="1339"/>
                    <a:pt x="4338" y="1324"/>
                  </a:cubicBezTo>
                  <a:cubicBezTo>
                    <a:pt x="4428" y="1262"/>
                    <a:pt x="4413" y="1160"/>
                    <a:pt x="4373" y="1092"/>
                  </a:cubicBezTo>
                  <a:cubicBezTo>
                    <a:pt x="4327" y="1012"/>
                    <a:pt x="4278" y="930"/>
                    <a:pt x="4268" y="888"/>
                  </a:cubicBezTo>
                  <a:cubicBezTo>
                    <a:pt x="4262" y="864"/>
                    <a:pt x="4257" y="836"/>
                    <a:pt x="4269" y="816"/>
                  </a:cubicBezTo>
                  <a:lnTo>
                    <a:pt x="4273" y="810"/>
                  </a:lnTo>
                  <a:cubicBezTo>
                    <a:pt x="4283" y="798"/>
                    <a:pt x="4301" y="793"/>
                    <a:pt x="4325" y="795"/>
                  </a:cubicBezTo>
                  <a:lnTo>
                    <a:pt x="4327" y="795"/>
                  </a:lnTo>
                  <a:cubicBezTo>
                    <a:pt x="4327" y="795"/>
                    <a:pt x="4327" y="795"/>
                    <a:pt x="4328" y="795"/>
                  </a:cubicBezTo>
                  <a:cubicBezTo>
                    <a:pt x="4367" y="798"/>
                    <a:pt x="4392" y="801"/>
                    <a:pt x="4424" y="813"/>
                  </a:cubicBezTo>
                  <a:cubicBezTo>
                    <a:pt x="4433" y="816"/>
                    <a:pt x="4441" y="820"/>
                    <a:pt x="4450" y="824"/>
                  </a:cubicBezTo>
                  <a:cubicBezTo>
                    <a:pt x="4450" y="824"/>
                    <a:pt x="4450" y="823"/>
                    <a:pt x="4450" y="823"/>
                  </a:cubicBezTo>
                  <a:lnTo>
                    <a:pt x="4454" y="824"/>
                  </a:lnTo>
                  <a:cubicBezTo>
                    <a:pt x="4454" y="825"/>
                    <a:pt x="4535" y="853"/>
                    <a:pt x="4626" y="892"/>
                  </a:cubicBezTo>
                  <a:cubicBezTo>
                    <a:pt x="4672" y="900"/>
                    <a:pt x="4715" y="903"/>
                    <a:pt x="4763" y="899"/>
                  </a:cubicBezTo>
                  <a:cubicBezTo>
                    <a:pt x="4786" y="897"/>
                    <a:pt x="4812" y="896"/>
                    <a:pt x="4838" y="896"/>
                  </a:cubicBezTo>
                  <a:cubicBezTo>
                    <a:pt x="4879" y="897"/>
                    <a:pt x="4914" y="905"/>
                    <a:pt x="4949" y="920"/>
                  </a:cubicBezTo>
                  <a:lnTo>
                    <a:pt x="4952" y="922"/>
                  </a:lnTo>
                  <a:cubicBezTo>
                    <a:pt x="4992" y="939"/>
                    <a:pt x="5041" y="960"/>
                    <a:pt x="5057" y="1005"/>
                  </a:cubicBezTo>
                  <a:lnTo>
                    <a:pt x="5059" y="1012"/>
                  </a:lnTo>
                  <a:lnTo>
                    <a:pt x="5060" y="1014"/>
                  </a:lnTo>
                  <a:cubicBezTo>
                    <a:pt x="5060" y="1014"/>
                    <a:pt x="5060" y="1015"/>
                    <a:pt x="5060" y="1015"/>
                  </a:cubicBezTo>
                  <a:lnTo>
                    <a:pt x="5060" y="1016"/>
                  </a:lnTo>
                  <a:lnTo>
                    <a:pt x="5061" y="1020"/>
                  </a:lnTo>
                  <a:lnTo>
                    <a:pt x="5061" y="1022"/>
                  </a:lnTo>
                  <a:lnTo>
                    <a:pt x="5061" y="1024"/>
                  </a:lnTo>
                  <a:lnTo>
                    <a:pt x="5061" y="1024"/>
                  </a:lnTo>
                  <a:lnTo>
                    <a:pt x="5062" y="1028"/>
                  </a:lnTo>
                  <a:lnTo>
                    <a:pt x="5062" y="1031"/>
                  </a:lnTo>
                  <a:lnTo>
                    <a:pt x="5062" y="1033"/>
                  </a:lnTo>
                  <a:cubicBezTo>
                    <a:pt x="5062" y="1033"/>
                    <a:pt x="5062" y="1036"/>
                    <a:pt x="5062" y="1037"/>
                  </a:cubicBezTo>
                  <a:lnTo>
                    <a:pt x="5062" y="1047"/>
                  </a:lnTo>
                  <a:lnTo>
                    <a:pt x="5061" y="1049"/>
                  </a:lnTo>
                  <a:lnTo>
                    <a:pt x="5060" y="1059"/>
                  </a:lnTo>
                  <a:lnTo>
                    <a:pt x="5060" y="1060"/>
                  </a:lnTo>
                  <a:lnTo>
                    <a:pt x="5058" y="1069"/>
                  </a:lnTo>
                  <a:lnTo>
                    <a:pt x="5058" y="1071"/>
                  </a:lnTo>
                  <a:cubicBezTo>
                    <a:pt x="5058" y="1071"/>
                    <a:pt x="5055" y="1080"/>
                    <a:pt x="5055" y="1081"/>
                  </a:cubicBezTo>
                  <a:lnTo>
                    <a:pt x="5053" y="1089"/>
                  </a:lnTo>
                  <a:lnTo>
                    <a:pt x="5052" y="1091"/>
                  </a:lnTo>
                  <a:lnTo>
                    <a:pt x="5046" y="1105"/>
                  </a:lnTo>
                  <a:cubicBezTo>
                    <a:pt x="5046" y="1105"/>
                    <a:pt x="5046" y="1106"/>
                    <a:pt x="5046" y="1106"/>
                  </a:cubicBezTo>
                  <a:lnTo>
                    <a:pt x="5043" y="1111"/>
                  </a:lnTo>
                  <a:cubicBezTo>
                    <a:pt x="5031" y="1138"/>
                    <a:pt x="5014" y="1163"/>
                    <a:pt x="4994" y="1186"/>
                  </a:cubicBezTo>
                  <a:lnTo>
                    <a:pt x="4983" y="1199"/>
                  </a:lnTo>
                  <a:lnTo>
                    <a:pt x="4975" y="1207"/>
                  </a:lnTo>
                  <a:lnTo>
                    <a:pt x="4968" y="1215"/>
                  </a:lnTo>
                  <a:lnTo>
                    <a:pt x="4967" y="1217"/>
                  </a:lnTo>
                  <a:lnTo>
                    <a:pt x="4966" y="1218"/>
                  </a:lnTo>
                  <a:lnTo>
                    <a:pt x="4965" y="1219"/>
                  </a:lnTo>
                  <a:lnTo>
                    <a:pt x="4962" y="1223"/>
                  </a:lnTo>
                  <a:lnTo>
                    <a:pt x="4961" y="1225"/>
                  </a:lnTo>
                  <a:lnTo>
                    <a:pt x="4960" y="1227"/>
                  </a:lnTo>
                  <a:lnTo>
                    <a:pt x="4959" y="1227"/>
                  </a:lnTo>
                  <a:lnTo>
                    <a:pt x="4956" y="1231"/>
                  </a:lnTo>
                  <a:lnTo>
                    <a:pt x="4955" y="1234"/>
                  </a:lnTo>
                  <a:lnTo>
                    <a:pt x="4955" y="1235"/>
                  </a:lnTo>
                  <a:lnTo>
                    <a:pt x="4954" y="1236"/>
                  </a:lnTo>
                  <a:lnTo>
                    <a:pt x="4952" y="1240"/>
                  </a:lnTo>
                  <a:lnTo>
                    <a:pt x="4951" y="1243"/>
                  </a:lnTo>
                  <a:lnTo>
                    <a:pt x="4950" y="1244"/>
                  </a:lnTo>
                  <a:lnTo>
                    <a:pt x="4950" y="1245"/>
                  </a:lnTo>
                  <a:lnTo>
                    <a:pt x="4949" y="1249"/>
                  </a:lnTo>
                  <a:lnTo>
                    <a:pt x="4948" y="1252"/>
                  </a:lnTo>
                  <a:lnTo>
                    <a:pt x="4948" y="1254"/>
                  </a:lnTo>
                  <a:lnTo>
                    <a:pt x="4947" y="1255"/>
                  </a:lnTo>
                  <a:lnTo>
                    <a:pt x="4946" y="1259"/>
                  </a:lnTo>
                  <a:lnTo>
                    <a:pt x="4946" y="1263"/>
                  </a:lnTo>
                  <a:lnTo>
                    <a:pt x="4946" y="1264"/>
                  </a:lnTo>
                  <a:lnTo>
                    <a:pt x="4946" y="1266"/>
                  </a:lnTo>
                  <a:lnTo>
                    <a:pt x="4946" y="1271"/>
                  </a:lnTo>
                  <a:cubicBezTo>
                    <a:pt x="4947" y="1304"/>
                    <a:pt x="4968" y="1328"/>
                    <a:pt x="4998" y="1330"/>
                  </a:cubicBezTo>
                  <a:lnTo>
                    <a:pt x="5009" y="1331"/>
                  </a:lnTo>
                  <a:lnTo>
                    <a:pt x="5011" y="1332"/>
                  </a:lnTo>
                  <a:lnTo>
                    <a:pt x="5012" y="1332"/>
                  </a:lnTo>
                  <a:lnTo>
                    <a:pt x="5019" y="1333"/>
                  </a:lnTo>
                  <a:lnTo>
                    <a:pt x="5021" y="1334"/>
                  </a:lnTo>
                  <a:lnTo>
                    <a:pt x="5022" y="1334"/>
                  </a:lnTo>
                  <a:lnTo>
                    <a:pt x="5027" y="1336"/>
                  </a:lnTo>
                  <a:lnTo>
                    <a:pt x="5030" y="1337"/>
                  </a:lnTo>
                  <a:lnTo>
                    <a:pt x="5030" y="1337"/>
                  </a:lnTo>
                  <a:lnTo>
                    <a:pt x="5035" y="1339"/>
                  </a:lnTo>
                  <a:lnTo>
                    <a:pt x="5038" y="1341"/>
                  </a:lnTo>
                  <a:lnTo>
                    <a:pt x="5041" y="1344"/>
                  </a:lnTo>
                  <a:lnTo>
                    <a:pt x="5044" y="1346"/>
                  </a:lnTo>
                  <a:lnTo>
                    <a:pt x="5047" y="1348"/>
                  </a:lnTo>
                  <a:lnTo>
                    <a:pt x="5049" y="1350"/>
                  </a:lnTo>
                  <a:lnTo>
                    <a:pt x="5052" y="1353"/>
                  </a:lnTo>
                  <a:lnTo>
                    <a:pt x="5053" y="1354"/>
                  </a:lnTo>
                  <a:lnTo>
                    <a:pt x="5054" y="1356"/>
                  </a:lnTo>
                  <a:lnTo>
                    <a:pt x="5056" y="1359"/>
                  </a:lnTo>
                  <a:lnTo>
                    <a:pt x="5057" y="1360"/>
                  </a:lnTo>
                  <a:cubicBezTo>
                    <a:pt x="5057" y="1360"/>
                    <a:pt x="5058" y="1361"/>
                    <a:pt x="5058" y="1361"/>
                  </a:cubicBezTo>
                  <a:lnTo>
                    <a:pt x="5060" y="1366"/>
                  </a:lnTo>
                  <a:lnTo>
                    <a:pt x="5061" y="1367"/>
                  </a:lnTo>
                  <a:lnTo>
                    <a:pt x="5063" y="1372"/>
                  </a:lnTo>
                  <a:cubicBezTo>
                    <a:pt x="5063" y="1372"/>
                    <a:pt x="5063" y="1373"/>
                    <a:pt x="5063" y="1373"/>
                  </a:cubicBezTo>
                  <a:lnTo>
                    <a:pt x="5065" y="1379"/>
                  </a:lnTo>
                  <a:lnTo>
                    <a:pt x="5065" y="1380"/>
                  </a:lnTo>
                  <a:lnTo>
                    <a:pt x="5066" y="1385"/>
                  </a:lnTo>
                  <a:lnTo>
                    <a:pt x="5066" y="1387"/>
                  </a:lnTo>
                  <a:lnTo>
                    <a:pt x="5067" y="1391"/>
                  </a:lnTo>
                  <a:lnTo>
                    <a:pt x="5067" y="1393"/>
                  </a:lnTo>
                  <a:lnTo>
                    <a:pt x="5067" y="1397"/>
                  </a:lnTo>
                  <a:lnTo>
                    <a:pt x="5067" y="1401"/>
                  </a:lnTo>
                  <a:cubicBezTo>
                    <a:pt x="5067" y="1401"/>
                    <a:pt x="5067" y="1405"/>
                    <a:pt x="5067" y="1406"/>
                  </a:cubicBezTo>
                  <a:cubicBezTo>
                    <a:pt x="5071" y="1412"/>
                    <a:pt x="5074" y="1419"/>
                    <a:pt x="5077" y="1426"/>
                  </a:cubicBezTo>
                  <a:cubicBezTo>
                    <a:pt x="5084" y="1409"/>
                    <a:pt x="5087" y="1397"/>
                    <a:pt x="5087" y="1386"/>
                  </a:cubicBezTo>
                  <a:cubicBezTo>
                    <a:pt x="5087" y="1361"/>
                    <a:pt x="5066" y="1348"/>
                    <a:pt x="5028" y="1324"/>
                  </a:cubicBezTo>
                  <a:lnTo>
                    <a:pt x="5005" y="1309"/>
                  </a:lnTo>
                  <a:cubicBezTo>
                    <a:pt x="4984" y="1295"/>
                    <a:pt x="4974" y="1284"/>
                    <a:pt x="4973" y="1271"/>
                  </a:cubicBezTo>
                  <a:lnTo>
                    <a:pt x="4973" y="1268"/>
                  </a:lnTo>
                  <a:cubicBezTo>
                    <a:pt x="4973" y="1252"/>
                    <a:pt x="4985" y="1238"/>
                    <a:pt x="5005" y="1217"/>
                  </a:cubicBezTo>
                  <a:cubicBezTo>
                    <a:pt x="5027" y="1193"/>
                    <a:pt x="5058" y="1161"/>
                    <a:pt x="5083" y="1108"/>
                  </a:cubicBezTo>
                  <a:cubicBezTo>
                    <a:pt x="5092" y="1090"/>
                    <a:pt x="5097" y="1071"/>
                    <a:pt x="5097" y="1053"/>
                  </a:cubicBezTo>
                  <a:cubicBezTo>
                    <a:pt x="5097" y="1032"/>
                    <a:pt x="5091" y="1012"/>
                    <a:pt x="5080" y="993"/>
                  </a:cubicBezTo>
                  <a:cubicBezTo>
                    <a:pt x="5043" y="928"/>
                    <a:pt x="4958" y="888"/>
                    <a:pt x="4911" y="884"/>
                  </a:cubicBezTo>
                  <a:cubicBezTo>
                    <a:pt x="4896" y="882"/>
                    <a:pt x="4878" y="877"/>
                    <a:pt x="4857" y="868"/>
                  </a:cubicBezTo>
                  <a:cubicBezTo>
                    <a:pt x="4827" y="870"/>
                    <a:pt x="4797" y="871"/>
                    <a:pt x="4768" y="870"/>
                  </a:cubicBezTo>
                  <a:lnTo>
                    <a:pt x="4751" y="870"/>
                  </a:lnTo>
                  <a:lnTo>
                    <a:pt x="4734" y="869"/>
                  </a:lnTo>
                  <a:lnTo>
                    <a:pt x="4716" y="867"/>
                  </a:lnTo>
                  <a:lnTo>
                    <a:pt x="4707" y="866"/>
                  </a:lnTo>
                  <a:lnTo>
                    <a:pt x="4698" y="865"/>
                  </a:lnTo>
                  <a:lnTo>
                    <a:pt x="4693" y="865"/>
                  </a:lnTo>
                  <a:lnTo>
                    <a:pt x="4690" y="864"/>
                  </a:lnTo>
                  <a:lnTo>
                    <a:pt x="4687" y="864"/>
                  </a:lnTo>
                  <a:lnTo>
                    <a:pt x="4680" y="863"/>
                  </a:lnTo>
                  <a:lnTo>
                    <a:pt x="4673" y="862"/>
                  </a:lnTo>
                  <a:lnTo>
                    <a:pt x="4670" y="861"/>
                  </a:lnTo>
                  <a:lnTo>
                    <a:pt x="4667" y="861"/>
                  </a:lnTo>
                  <a:lnTo>
                    <a:pt x="4661" y="860"/>
                  </a:lnTo>
                  <a:lnTo>
                    <a:pt x="4652" y="858"/>
                  </a:lnTo>
                  <a:lnTo>
                    <a:pt x="4650" y="858"/>
                  </a:lnTo>
                  <a:lnTo>
                    <a:pt x="4647" y="857"/>
                  </a:lnTo>
                  <a:lnTo>
                    <a:pt x="4642" y="856"/>
                  </a:lnTo>
                  <a:lnTo>
                    <a:pt x="4633" y="854"/>
                  </a:lnTo>
                  <a:lnTo>
                    <a:pt x="4630" y="854"/>
                  </a:lnTo>
                  <a:lnTo>
                    <a:pt x="4627" y="853"/>
                  </a:lnTo>
                  <a:lnTo>
                    <a:pt x="4623" y="852"/>
                  </a:lnTo>
                  <a:lnTo>
                    <a:pt x="4611" y="849"/>
                  </a:lnTo>
                  <a:lnTo>
                    <a:pt x="4610" y="848"/>
                  </a:lnTo>
                  <a:lnTo>
                    <a:pt x="4604" y="847"/>
                  </a:lnTo>
                  <a:lnTo>
                    <a:pt x="4585" y="841"/>
                  </a:lnTo>
                  <a:lnTo>
                    <a:pt x="4566" y="835"/>
                  </a:lnTo>
                  <a:lnTo>
                    <a:pt x="4547" y="829"/>
                  </a:lnTo>
                  <a:lnTo>
                    <a:pt x="4528" y="823"/>
                  </a:lnTo>
                  <a:lnTo>
                    <a:pt x="4509" y="816"/>
                  </a:lnTo>
                  <a:lnTo>
                    <a:pt x="4491" y="810"/>
                  </a:lnTo>
                  <a:lnTo>
                    <a:pt x="4473" y="803"/>
                  </a:lnTo>
                  <a:lnTo>
                    <a:pt x="4456" y="797"/>
                  </a:lnTo>
                  <a:lnTo>
                    <a:pt x="4439" y="791"/>
                  </a:lnTo>
                  <a:lnTo>
                    <a:pt x="4422" y="785"/>
                  </a:lnTo>
                  <a:cubicBezTo>
                    <a:pt x="4422" y="785"/>
                    <a:pt x="4406" y="779"/>
                    <a:pt x="4406" y="779"/>
                  </a:cubicBezTo>
                  <a:cubicBezTo>
                    <a:pt x="4379" y="768"/>
                    <a:pt x="4351" y="757"/>
                    <a:pt x="4323" y="746"/>
                  </a:cubicBezTo>
                  <a:cubicBezTo>
                    <a:pt x="4285" y="745"/>
                    <a:pt x="4254" y="765"/>
                    <a:pt x="4236" y="802"/>
                  </a:cubicBezTo>
                  <a:cubicBezTo>
                    <a:pt x="4209" y="858"/>
                    <a:pt x="4217" y="956"/>
                    <a:pt x="4295" y="1046"/>
                  </a:cubicBezTo>
                  <a:cubicBezTo>
                    <a:pt x="4344" y="1103"/>
                    <a:pt x="4365" y="1158"/>
                    <a:pt x="4358" y="1211"/>
                  </a:cubicBezTo>
                  <a:close/>
                  <a:moveTo>
                    <a:pt x="3931" y="1397"/>
                  </a:moveTo>
                  <a:cubicBezTo>
                    <a:pt x="3964" y="1396"/>
                    <a:pt x="3993" y="1396"/>
                    <a:pt x="4018" y="1398"/>
                  </a:cubicBezTo>
                  <a:cubicBezTo>
                    <a:pt x="4028" y="1398"/>
                    <a:pt x="4037" y="1397"/>
                    <a:pt x="4046" y="1397"/>
                  </a:cubicBezTo>
                  <a:cubicBezTo>
                    <a:pt x="3967" y="1392"/>
                    <a:pt x="3887" y="1391"/>
                    <a:pt x="3808" y="1393"/>
                  </a:cubicBezTo>
                  <a:cubicBezTo>
                    <a:pt x="3841" y="1396"/>
                    <a:pt x="3872" y="1398"/>
                    <a:pt x="3901" y="1398"/>
                  </a:cubicBezTo>
                  <a:cubicBezTo>
                    <a:pt x="3911" y="1398"/>
                    <a:pt x="3921" y="1397"/>
                    <a:pt x="3931" y="1397"/>
                  </a:cubicBezTo>
                  <a:close/>
                  <a:moveTo>
                    <a:pt x="4679" y="1266"/>
                  </a:moveTo>
                  <a:cubicBezTo>
                    <a:pt x="4665" y="1291"/>
                    <a:pt x="4658" y="1316"/>
                    <a:pt x="4658" y="1340"/>
                  </a:cubicBezTo>
                  <a:cubicBezTo>
                    <a:pt x="4658" y="1417"/>
                    <a:pt x="4728" y="1473"/>
                    <a:pt x="4775" y="1511"/>
                  </a:cubicBezTo>
                  <a:cubicBezTo>
                    <a:pt x="4795" y="1527"/>
                    <a:pt x="4810" y="1539"/>
                    <a:pt x="4814" y="1549"/>
                  </a:cubicBezTo>
                  <a:cubicBezTo>
                    <a:pt x="4818" y="1558"/>
                    <a:pt x="4820" y="1572"/>
                    <a:pt x="4820" y="1588"/>
                  </a:cubicBezTo>
                  <a:cubicBezTo>
                    <a:pt x="4820" y="1613"/>
                    <a:pt x="4815" y="1639"/>
                    <a:pt x="4813" y="1654"/>
                  </a:cubicBezTo>
                  <a:cubicBezTo>
                    <a:pt x="4867" y="1649"/>
                    <a:pt x="4900" y="1625"/>
                    <a:pt x="4912" y="1583"/>
                  </a:cubicBezTo>
                  <a:cubicBezTo>
                    <a:pt x="4915" y="1572"/>
                    <a:pt x="4916" y="1560"/>
                    <a:pt x="4916" y="1547"/>
                  </a:cubicBezTo>
                  <a:cubicBezTo>
                    <a:pt x="4916" y="1496"/>
                    <a:pt x="4893" y="1450"/>
                    <a:pt x="4887" y="1446"/>
                  </a:cubicBezTo>
                  <a:cubicBezTo>
                    <a:pt x="4866" y="1432"/>
                    <a:pt x="4837" y="1349"/>
                    <a:pt x="4831" y="1332"/>
                  </a:cubicBezTo>
                  <a:lnTo>
                    <a:pt x="4830" y="1330"/>
                  </a:lnTo>
                  <a:lnTo>
                    <a:pt x="4843" y="1325"/>
                  </a:lnTo>
                  <a:lnTo>
                    <a:pt x="4844" y="1327"/>
                  </a:lnTo>
                  <a:cubicBezTo>
                    <a:pt x="4845" y="1330"/>
                    <a:pt x="4874" y="1392"/>
                    <a:pt x="4974" y="1380"/>
                  </a:cubicBezTo>
                  <a:cubicBezTo>
                    <a:pt x="5008" y="1376"/>
                    <a:pt x="5034" y="1380"/>
                    <a:pt x="5052" y="1392"/>
                  </a:cubicBezTo>
                  <a:cubicBezTo>
                    <a:pt x="5050" y="1375"/>
                    <a:pt x="5043" y="1362"/>
                    <a:pt x="5030" y="1354"/>
                  </a:cubicBezTo>
                  <a:cubicBezTo>
                    <a:pt x="5030" y="1354"/>
                    <a:pt x="5029" y="1353"/>
                    <a:pt x="5029" y="1353"/>
                  </a:cubicBezTo>
                  <a:lnTo>
                    <a:pt x="5021" y="1349"/>
                  </a:lnTo>
                  <a:lnTo>
                    <a:pt x="5018" y="1348"/>
                  </a:lnTo>
                  <a:lnTo>
                    <a:pt x="5016" y="1348"/>
                  </a:lnTo>
                  <a:lnTo>
                    <a:pt x="5015" y="1347"/>
                  </a:lnTo>
                  <a:lnTo>
                    <a:pt x="5010" y="1346"/>
                  </a:lnTo>
                  <a:cubicBezTo>
                    <a:pt x="5006" y="1345"/>
                    <a:pt x="5001" y="1344"/>
                    <a:pt x="4997" y="1344"/>
                  </a:cubicBezTo>
                  <a:cubicBezTo>
                    <a:pt x="4959" y="1341"/>
                    <a:pt x="4933" y="1312"/>
                    <a:pt x="4932" y="1272"/>
                  </a:cubicBezTo>
                  <a:lnTo>
                    <a:pt x="4932" y="1269"/>
                  </a:lnTo>
                  <a:lnTo>
                    <a:pt x="4932" y="1265"/>
                  </a:lnTo>
                  <a:lnTo>
                    <a:pt x="4932" y="1263"/>
                  </a:lnTo>
                  <a:lnTo>
                    <a:pt x="4932" y="1262"/>
                  </a:lnTo>
                  <a:lnTo>
                    <a:pt x="4932" y="1257"/>
                  </a:lnTo>
                  <a:lnTo>
                    <a:pt x="4933" y="1252"/>
                  </a:lnTo>
                  <a:lnTo>
                    <a:pt x="4934" y="1251"/>
                  </a:lnTo>
                  <a:lnTo>
                    <a:pt x="4934" y="1249"/>
                  </a:lnTo>
                  <a:lnTo>
                    <a:pt x="4935" y="1245"/>
                  </a:lnTo>
                  <a:lnTo>
                    <a:pt x="4937" y="1240"/>
                  </a:lnTo>
                  <a:lnTo>
                    <a:pt x="4937" y="1239"/>
                  </a:lnTo>
                  <a:lnTo>
                    <a:pt x="4938" y="1238"/>
                  </a:lnTo>
                  <a:lnTo>
                    <a:pt x="4939" y="1235"/>
                  </a:lnTo>
                  <a:lnTo>
                    <a:pt x="4941" y="1230"/>
                  </a:lnTo>
                  <a:cubicBezTo>
                    <a:pt x="4941" y="1230"/>
                    <a:pt x="4942" y="1229"/>
                    <a:pt x="4942" y="1229"/>
                  </a:cubicBezTo>
                  <a:lnTo>
                    <a:pt x="4942" y="1227"/>
                  </a:lnTo>
                  <a:lnTo>
                    <a:pt x="4944" y="1225"/>
                  </a:lnTo>
                  <a:lnTo>
                    <a:pt x="4947" y="1220"/>
                  </a:lnTo>
                  <a:lnTo>
                    <a:pt x="4948" y="1219"/>
                  </a:lnTo>
                  <a:lnTo>
                    <a:pt x="4949" y="1217"/>
                  </a:lnTo>
                  <a:lnTo>
                    <a:pt x="4950" y="1215"/>
                  </a:lnTo>
                  <a:lnTo>
                    <a:pt x="4954" y="1210"/>
                  </a:lnTo>
                  <a:lnTo>
                    <a:pt x="4957" y="1206"/>
                  </a:lnTo>
                  <a:lnTo>
                    <a:pt x="4965" y="1198"/>
                  </a:lnTo>
                  <a:lnTo>
                    <a:pt x="4972" y="1189"/>
                  </a:lnTo>
                  <a:lnTo>
                    <a:pt x="4984" y="1177"/>
                  </a:lnTo>
                  <a:cubicBezTo>
                    <a:pt x="5003" y="1155"/>
                    <a:pt x="5019" y="1130"/>
                    <a:pt x="5031" y="1105"/>
                  </a:cubicBezTo>
                  <a:cubicBezTo>
                    <a:pt x="5031" y="1105"/>
                    <a:pt x="5033" y="1101"/>
                    <a:pt x="5033" y="1101"/>
                  </a:cubicBezTo>
                  <a:cubicBezTo>
                    <a:pt x="5033" y="1101"/>
                    <a:pt x="5033" y="1100"/>
                    <a:pt x="5033" y="1099"/>
                  </a:cubicBezTo>
                  <a:cubicBezTo>
                    <a:pt x="5033" y="1099"/>
                    <a:pt x="5036" y="1093"/>
                    <a:pt x="5036" y="1093"/>
                  </a:cubicBezTo>
                  <a:cubicBezTo>
                    <a:pt x="5036" y="1093"/>
                    <a:pt x="5038" y="1086"/>
                    <a:pt x="5038" y="1086"/>
                  </a:cubicBezTo>
                  <a:cubicBezTo>
                    <a:pt x="5038" y="1086"/>
                    <a:pt x="5039" y="1084"/>
                    <a:pt x="5039" y="1084"/>
                  </a:cubicBezTo>
                  <a:cubicBezTo>
                    <a:pt x="5039" y="1084"/>
                    <a:pt x="5041" y="1077"/>
                    <a:pt x="5041" y="1077"/>
                  </a:cubicBezTo>
                  <a:cubicBezTo>
                    <a:pt x="5041" y="1077"/>
                    <a:pt x="5042" y="1077"/>
                    <a:pt x="5042" y="1077"/>
                  </a:cubicBezTo>
                  <a:lnTo>
                    <a:pt x="5044" y="1069"/>
                  </a:lnTo>
                  <a:lnTo>
                    <a:pt x="5044" y="1066"/>
                  </a:lnTo>
                  <a:cubicBezTo>
                    <a:pt x="5044" y="1066"/>
                    <a:pt x="5046" y="1058"/>
                    <a:pt x="5046" y="1057"/>
                  </a:cubicBezTo>
                  <a:lnTo>
                    <a:pt x="5047" y="1048"/>
                  </a:lnTo>
                  <a:lnTo>
                    <a:pt x="5048" y="1046"/>
                  </a:lnTo>
                  <a:cubicBezTo>
                    <a:pt x="5048" y="1046"/>
                    <a:pt x="5048" y="1037"/>
                    <a:pt x="5048" y="1037"/>
                  </a:cubicBezTo>
                  <a:cubicBezTo>
                    <a:pt x="5048" y="1037"/>
                    <a:pt x="5048" y="1037"/>
                    <a:pt x="5048" y="1037"/>
                  </a:cubicBezTo>
                  <a:lnTo>
                    <a:pt x="5048" y="1035"/>
                  </a:lnTo>
                  <a:lnTo>
                    <a:pt x="5048" y="1033"/>
                  </a:lnTo>
                  <a:lnTo>
                    <a:pt x="5048" y="1032"/>
                  </a:lnTo>
                  <a:cubicBezTo>
                    <a:pt x="5048" y="1032"/>
                    <a:pt x="5048" y="1030"/>
                    <a:pt x="5048" y="1030"/>
                  </a:cubicBezTo>
                  <a:lnTo>
                    <a:pt x="5047" y="1028"/>
                  </a:lnTo>
                  <a:lnTo>
                    <a:pt x="5047" y="1026"/>
                  </a:lnTo>
                  <a:lnTo>
                    <a:pt x="5047" y="1025"/>
                  </a:lnTo>
                  <a:lnTo>
                    <a:pt x="5047" y="1023"/>
                  </a:lnTo>
                  <a:lnTo>
                    <a:pt x="5047" y="1021"/>
                  </a:lnTo>
                  <a:lnTo>
                    <a:pt x="5046" y="1019"/>
                  </a:lnTo>
                  <a:lnTo>
                    <a:pt x="5046" y="1018"/>
                  </a:lnTo>
                  <a:lnTo>
                    <a:pt x="5046" y="1016"/>
                  </a:lnTo>
                  <a:lnTo>
                    <a:pt x="5044" y="1009"/>
                  </a:lnTo>
                  <a:cubicBezTo>
                    <a:pt x="5030" y="971"/>
                    <a:pt x="4984" y="951"/>
                    <a:pt x="4947" y="935"/>
                  </a:cubicBezTo>
                  <a:lnTo>
                    <a:pt x="4943" y="933"/>
                  </a:lnTo>
                  <a:cubicBezTo>
                    <a:pt x="4910" y="919"/>
                    <a:pt x="4877" y="912"/>
                    <a:pt x="4837" y="911"/>
                  </a:cubicBezTo>
                  <a:cubicBezTo>
                    <a:pt x="4812" y="910"/>
                    <a:pt x="4787" y="912"/>
                    <a:pt x="4764" y="913"/>
                  </a:cubicBezTo>
                  <a:cubicBezTo>
                    <a:pt x="4764" y="913"/>
                    <a:pt x="4737" y="915"/>
                    <a:pt x="4737" y="915"/>
                  </a:cubicBezTo>
                  <a:cubicBezTo>
                    <a:pt x="4715" y="915"/>
                    <a:pt x="4693" y="914"/>
                    <a:pt x="4672" y="913"/>
                  </a:cubicBezTo>
                  <a:cubicBezTo>
                    <a:pt x="4713" y="931"/>
                    <a:pt x="4748" y="948"/>
                    <a:pt x="4777" y="964"/>
                  </a:cubicBezTo>
                  <a:cubicBezTo>
                    <a:pt x="4810" y="982"/>
                    <a:pt x="4827" y="1001"/>
                    <a:pt x="4832" y="1023"/>
                  </a:cubicBezTo>
                  <a:cubicBezTo>
                    <a:pt x="4832" y="1026"/>
                    <a:pt x="4833" y="1029"/>
                    <a:pt x="4833" y="1033"/>
                  </a:cubicBezTo>
                  <a:cubicBezTo>
                    <a:pt x="4833" y="1065"/>
                    <a:pt x="4806" y="1098"/>
                    <a:pt x="4768" y="1143"/>
                  </a:cubicBezTo>
                  <a:cubicBezTo>
                    <a:pt x="4740" y="1178"/>
                    <a:pt x="4707" y="1217"/>
                    <a:pt x="4679" y="1266"/>
                  </a:cubicBezTo>
                  <a:close/>
                  <a:moveTo>
                    <a:pt x="4449" y="780"/>
                  </a:moveTo>
                  <a:cubicBezTo>
                    <a:pt x="4449" y="780"/>
                    <a:pt x="4454" y="782"/>
                    <a:pt x="4454" y="782"/>
                  </a:cubicBezTo>
                  <a:lnTo>
                    <a:pt x="4465" y="785"/>
                  </a:lnTo>
                  <a:lnTo>
                    <a:pt x="4469" y="787"/>
                  </a:lnTo>
                  <a:lnTo>
                    <a:pt x="4482" y="791"/>
                  </a:lnTo>
                  <a:lnTo>
                    <a:pt x="4489" y="794"/>
                  </a:lnTo>
                  <a:lnTo>
                    <a:pt x="4499" y="797"/>
                  </a:lnTo>
                  <a:lnTo>
                    <a:pt x="4516" y="804"/>
                  </a:lnTo>
                  <a:lnTo>
                    <a:pt x="4525" y="806"/>
                  </a:lnTo>
                  <a:lnTo>
                    <a:pt x="4534" y="810"/>
                  </a:lnTo>
                  <a:lnTo>
                    <a:pt x="4541" y="812"/>
                  </a:lnTo>
                  <a:lnTo>
                    <a:pt x="4552" y="816"/>
                  </a:lnTo>
                  <a:lnTo>
                    <a:pt x="4571" y="822"/>
                  </a:lnTo>
                  <a:lnTo>
                    <a:pt x="4589" y="828"/>
                  </a:lnTo>
                  <a:lnTo>
                    <a:pt x="4607" y="833"/>
                  </a:lnTo>
                  <a:lnTo>
                    <a:pt x="4611" y="834"/>
                  </a:lnTo>
                  <a:lnTo>
                    <a:pt x="4625" y="838"/>
                  </a:lnTo>
                  <a:cubicBezTo>
                    <a:pt x="4625" y="838"/>
                    <a:pt x="4632" y="839"/>
                    <a:pt x="4632" y="839"/>
                  </a:cubicBezTo>
                  <a:lnTo>
                    <a:pt x="4643" y="842"/>
                  </a:lnTo>
                  <a:lnTo>
                    <a:pt x="4651" y="843"/>
                  </a:lnTo>
                  <a:lnTo>
                    <a:pt x="4661" y="845"/>
                  </a:lnTo>
                  <a:lnTo>
                    <a:pt x="4669" y="847"/>
                  </a:lnTo>
                  <a:lnTo>
                    <a:pt x="4678" y="848"/>
                  </a:lnTo>
                  <a:lnTo>
                    <a:pt x="4687" y="849"/>
                  </a:lnTo>
                  <a:lnTo>
                    <a:pt x="4694" y="850"/>
                  </a:lnTo>
                  <a:lnTo>
                    <a:pt x="4705" y="852"/>
                  </a:lnTo>
                  <a:cubicBezTo>
                    <a:pt x="4705" y="852"/>
                    <a:pt x="4710" y="852"/>
                    <a:pt x="4710" y="852"/>
                  </a:cubicBezTo>
                  <a:lnTo>
                    <a:pt x="4723" y="854"/>
                  </a:lnTo>
                  <a:lnTo>
                    <a:pt x="4724" y="854"/>
                  </a:lnTo>
                  <a:cubicBezTo>
                    <a:pt x="4758" y="857"/>
                    <a:pt x="4794" y="857"/>
                    <a:pt x="4831" y="855"/>
                  </a:cubicBezTo>
                  <a:cubicBezTo>
                    <a:pt x="4754" y="816"/>
                    <a:pt x="4672" y="749"/>
                    <a:pt x="4655" y="734"/>
                  </a:cubicBezTo>
                  <a:cubicBezTo>
                    <a:pt x="4627" y="709"/>
                    <a:pt x="4555" y="669"/>
                    <a:pt x="4509" y="675"/>
                  </a:cubicBezTo>
                  <a:cubicBezTo>
                    <a:pt x="4472" y="681"/>
                    <a:pt x="4378" y="723"/>
                    <a:pt x="4344" y="739"/>
                  </a:cubicBezTo>
                  <a:cubicBezTo>
                    <a:pt x="4374" y="751"/>
                    <a:pt x="4405" y="763"/>
                    <a:pt x="4435" y="774"/>
                  </a:cubicBezTo>
                  <a:lnTo>
                    <a:pt x="4449" y="780"/>
                  </a:lnTo>
                  <a:close/>
                  <a:moveTo>
                    <a:pt x="4995" y="2087"/>
                  </a:moveTo>
                  <a:cubicBezTo>
                    <a:pt x="4958" y="2083"/>
                    <a:pt x="4898" y="2085"/>
                    <a:pt x="4820" y="2108"/>
                  </a:cubicBezTo>
                  <a:cubicBezTo>
                    <a:pt x="4738" y="2221"/>
                    <a:pt x="4602" y="2328"/>
                    <a:pt x="4417" y="2426"/>
                  </a:cubicBezTo>
                  <a:cubicBezTo>
                    <a:pt x="4417" y="2426"/>
                    <a:pt x="4415" y="2429"/>
                    <a:pt x="4412" y="2432"/>
                  </a:cubicBezTo>
                  <a:cubicBezTo>
                    <a:pt x="4434" y="2420"/>
                    <a:pt x="4457" y="2411"/>
                    <a:pt x="4482" y="2404"/>
                  </a:cubicBezTo>
                  <a:cubicBezTo>
                    <a:pt x="4575" y="2353"/>
                    <a:pt x="4814" y="2229"/>
                    <a:pt x="4840" y="2215"/>
                  </a:cubicBezTo>
                  <a:lnTo>
                    <a:pt x="4842" y="2214"/>
                  </a:lnTo>
                  <a:lnTo>
                    <a:pt x="4850" y="2225"/>
                  </a:lnTo>
                  <a:lnTo>
                    <a:pt x="4848" y="2227"/>
                  </a:lnTo>
                  <a:cubicBezTo>
                    <a:pt x="4794" y="2270"/>
                    <a:pt x="4666" y="2361"/>
                    <a:pt x="4610" y="2402"/>
                  </a:cubicBezTo>
                  <a:cubicBezTo>
                    <a:pt x="4622" y="2404"/>
                    <a:pt x="4635" y="2407"/>
                    <a:pt x="4647" y="2411"/>
                  </a:cubicBezTo>
                  <a:lnTo>
                    <a:pt x="4652" y="2412"/>
                  </a:lnTo>
                  <a:cubicBezTo>
                    <a:pt x="4652" y="2412"/>
                    <a:pt x="4652" y="2414"/>
                    <a:pt x="4652" y="2415"/>
                  </a:cubicBezTo>
                  <a:cubicBezTo>
                    <a:pt x="4686" y="2406"/>
                    <a:pt x="4794" y="2373"/>
                    <a:pt x="4891" y="2307"/>
                  </a:cubicBezTo>
                  <a:lnTo>
                    <a:pt x="4905" y="2297"/>
                  </a:lnTo>
                  <a:cubicBezTo>
                    <a:pt x="4920" y="2286"/>
                    <a:pt x="4934" y="2275"/>
                    <a:pt x="4946" y="2264"/>
                  </a:cubicBezTo>
                  <a:lnTo>
                    <a:pt x="4961" y="2249"/>
                  </a:lnTo>
                  <a:cubicBezTo>
                    <a:pt x="4980" y="2231"/>
                    <a:pt x="4996" y="2211"/>
                    <a:pt x="5009" y="2191"/>
                  </a:cubicBezTo>
                  <a:lnTo>
                    <a:pt x="5020" y="2175"/>
                  </a:lnTo>
                  <a:cubicBezTo>
                    <a:pt x="5031" y="2155"/>
                    <a:pt x="5040" y="2135"/>
                    <a:pt x="5047" y="2114"/>
                  </a:cubicBezTo>
                  <a:lnTo>
                    <a:pt x="5051" y="2099"/>
                  </a:lnTo>
                  <a:cubicBezTo>
                    <a:pt x="5051" y="2099"/>
                    <a:pt x="5052" y="2097"/>
                    <a:pt x="5052" y="2097"/>
                  </a:cubicBezTo>
                  <a:cubicBezTo>
                    <a:pt x="5045" y="2095"/>
                    <a:pt x="5031" y="2091"/>
                    <a:pt x="5010" y="2088"/>
                  </a:cubicBezTo>
                  <a:lnTo>
                    <a:pt x="4995" y="2087"/>
                  </a:lnTo>
                  <a:close/>
                  <a:moveTo>
                    <a:pt x="5599" y="2445"/>
                  </a:moveTo>
                  <a:cubicBezTo>
                    <a:pt x="5755" y="2382"/>
                    <a:pt x="5872" y="2296"/>
                    <a:pt x="5947" y="2190"/>
                  </a:cubicBezTo>
                  <a:cubicBezTo>
                    <a:pt x="5907" y="2181"/>
                    <a:pt x="5737" y="2146"/>
                    <a:pt x="5616" y="2158"/>
                  </a:cubicBezTo>
                  <a:cubicBezTo>
                    <a:pt x="5446" y="2280"/>
                    <a:pt x="5247" y="2347"/>
                    <a:pt x="5168" y="2370"/>
                  </a:cubicBezTo>
                  <a:cubicBezTo>
                    <a:pt x="5168" y="2370"/>
                    <a:pt x="5166" y="2372"/>
                    <a:pt x="5166" y="2372"/>
                  </a:cubicBezTo>
                  <a:cubicBezTo>
                    <a:pt x="5149" y="2390"/>
                    <a:pt x="5130" y="2407"/>
                    <a:pt x="5110" y="2425"/>
                  </a:cubicBezTo>
                  <a:cubicBezTo>
                    <a:pt x="5256" y="2392"/>
                    <a:pt x="5512" y="2332"/>
                    <a:pt x="5640" y="2287"/>
                  </a:cubicBezTo>
                  <a:lnTo>
                    <a:pt x="5642" y="2287"/>
                  </a:lnTo>
                  <a:lnTo>
                    <a:pt x="5647" y="2300"/>
                  </a:lnTo>
                  <a:lnTo>
                    <a:pt x="5645" y="2301"/>
                  </a:lnTo>
                  <a:cubicBezTo>
                    <a:pt x="5641" y="2302"/>
                    <a:pt x="5243" y="2466"/>
                    <a:pt x="4958" y="2523"/>
                  </a:cubicBezTo>
                  <a:cubicBezTo>
                    <a:pt x="4958" y="2523"/>
                    <a:pt x="4947" y="2528"/>
                    <a:pt x="4941" y="2531"/>
                  </a:cubicBezTo>
                  <a:cubicBezTo>
                    <a:pt x="4967" y="2537"/>
                    <a:pt x="4994" y="2548"/>
                    <a:pt x="5022" y="2563"/>
                  </a:cubicBezTo>
                  <a:cubicBezTo>
                    <a:pt x="5113" y="2560"/>
                    <a:pt x="5348" y="2542"/>
                    <a:pt x="5573" y="2456"/>
                  </a:cubicBezTo>
                  <a:lnTo>
                    <a:pt x="5599" y="2445"/>
                  </a:lnTo>
                  <a:close/>
                  <a:moveTo>
                    <a:pt x="4481" y="2137"/>
                  </a:moveTo>
                  <a:cubicBezTo>
                    <a:pt x="4484" y="2159"/>
                    <a:pt x="4487" y="2181"/>
                    <a:pt x="4487" y="2202"/>
                  </a:cubicBezTo>
                  <a:cubicBezTo>
                    <a:pt x="4567" y="2153"/>
                    <a:pt x="4722" y="2021"/>
                    <a:pt x="4723" y="2019"/>
                  </a:cubicBezTo>
                  <a:lnTo>
                    <a:pt x="4725" y="2018"/>
                  </a:lnTo>
                  <a:lnTo>
                    <a:pt x="4735" y="2026"/>
                  </a:lnTo>
                  <a:lnTo>
                    <a:pt x="4734" y="2028"/>
                  </a:lnTo>
                  <a:cubicBezTo>
                    <a:pt x="4683" y="2136"/>
                    <a:pt x="4531" y="2234"/>
                    <a:pt x="4484" y="2262"/>
                  </a:cubicBezTo>
                  <a:cubicBezTo>
                    <a:pt x="4477" y="2312"/>
                    <a:pt x="4460" y="2358"/>
                    <a:pt x="4434" y="2400"/>
                  </a:cubicBezTo>
                  <a:cubicBezTo>
                    <a:pt x="4600" y="2310"/>
                    <a:pt x="4723" y="2212"/>
                    <a:pt x="4801" y="2110"/>
                  </a:cubicBezTo>
                  <a:lnTo>
                    <a:pt x="4811" y="2096"/>
                  </a:lnTo>
                  <a:lnTo>
                    <a:pt x="4815" y="2091"/>
                  </a:lnTo>
                  <a:lnTo>
                    <a:pt x="4827" y="2073"/>
                  </a:lnTo>
                  <a:cubicBezTo>
                    <a:pt x="4853" y="2032"/>
                    <a:pt x="4872" y="1990"/>
                    <a:pt x="4885" y="1949"/>
                  </a:cubicBezTo>
                  <a:lnTo>
                    <a:pt x="4889" y="1934"/>
                  </a:lnTo>
                  <a:lnTo>
                    <a:pt x="4889" y="1934"/>
                  </a:lnTo>
                  <a:lnTo>
                    <a:pt x="4889" y="1933"/>
                  </a:lnTo>
                  <a:cubicBezTo>
                    <a:pt x="4894" y="1912"/>
                    <a:pt x="4898" y="1891"/>
                    <a:pt x="4899" y="1869"/>
                  </a:cubicBezTo>
                  <a:lnTo>
                    <a:pt x="4900" y="1855"/>
                  </a:lnTo>
                  <a:lnTo>
                    <a:pt x="4900" y="1852"/>
                  </a:lnTo>
                  <a:lnTo>
                    <a:pt x="4901" y="1840"/>
                  </a:lnTo>
                  <a:cubicBezTo>
                    <a:pt x="4901" y="1801"/>
                    <a:pt x="4895" y="1763"/>
                    <a:pt x="4883" y="1728"/>
                  </a:cubicBezTo>
                  <a:lnTo>
                    <a:pt x="4879" y="1717"/>
                  </a:lnTo>
                  <a:cubicBezTo>
                    <a:pt x="4874" y="1703"/>
                    <a:pt x="4868" y="1692"/>
                    <a:pt x="4864" y="1685"/>
                  </a:cubicBezTo>
                  <a:cubicBezTo>
                    <a:pt x="4758" y="1919"/>
                    <a:pt x="4545" y="2089"/>
                    <a:pt x="4481" y="2137"/>
                  </a:cubicBezTo>
                  <a:close/>
                  <a:moveTo>
                    <a:pt x="4487" y="2219"/>
                  </a:moveTo>
                  <a:cubicBezTo>
                    <a:pt x="4487" y="2228"/>
                    <a:pt x="4486" y="2236"/>
                    <a:pt x="4486" y="2244"/>
                  </a:cubicBezTo>
                  <a:cubicBezTo>
                    <a:pt x="4526" y="2219"/>
                    <a:pt x="4642" y="2142"/>
                    <a:pt x="4701" y="2057"/>
                  </a:cubicBezTo>
                  <a:cubicBezTo>
                    <a:pt x="4649" y="2100"/>
                    <a:pt x="4546" y="2185"/>
                    <a:pt x="4487" y="2219"/>
                  </a:cubicBezTo>
                  <a:close/>
                  <a:moveTo>
                    <a:pt x="4661" y="2674"/>
                  </a:moveTo>
                  <a:cubicBezTo>
                    <a:pt x="4728" y="2665"/>
                    <a:pt x="4831" y="2645"/>
                    <a:pt x="4898" y="2631"/>
                  </a:cubicBezTo>
                  <a:cubicBezTo>
                    <a:pt x="4820" y="2634"/>
                    <a:pt x="4704" y="2642"/>
                    <a:pt x="4634" y="2647"/>
                  </a:cubicBezTo>
                  <a:cubicBezTo>
                    <a:pt x="4645" y="2654"/>
                    <a:pt x="4654" y="2664"/>
                    <a:pt x="4661" y="2674"/>
                  </a:cubicBezTo>
                  <a:close/>
                  <a:moveTo>
                    <a:pt x="4791" y="2826"/>
                  </a:moveTo>
                  <a:cubicBezTo>
                    <a:pt x="4722" y="2810"/>
                    <a:pt x="4643" y="2786"/>
                    <a:pt x="4599" y="2772"/>
                  </a:cubicBezTo>
                  <a:cubicBezTo>
                    <a:pt x="4586" y="2779"/>
                    <a:pt x="4573" y="2785"/>
                    <a:pt x="4560" y="2790"/>
                  </a:cubicBezTo>
                  <a:cubicBezTo>
                    <a:pt x="4626" y="2813"/>
                    <a:pt x="4718" y="2822"/>
                    <a:pt x="4791" y="2826"/>
                  </a:cubicBezTo>
                  <a:close/>
                  <a:moveTo>
                    <a:pt x="4590" y="2398"/>
                  </a:moveTo>
                  <a:cubicBezTo>
                    <a:pt x="4625" y="2373"/>
                    <a:pt x="4707" y="2315"/>
                    <a:pt x="4772" y="2267"/>
                  </a:cubicBezTo>
                  <a:cubicBezTo>
                    <a:pt x="4702" y="2303"/>
                    <a:pt x="4595" y="2359"/>
                    <a:pt x="4525" y="2397"/>
                  </a:cubicBezTo>
                  <a:cubicBezTo>
                    <a:pt x="4546" y="2395"/>
                    <a:pt x="4568" y="2395"/>
                    <a:pt x="4590" y="2398"/>
                  </a:cubicBezTo>
                  <a:close/>
                  <a:moveTo>
                    <a:pt x="4505" y="3571"/>
                  </a:moveTo>
                  <a:cubicBezTo>
                    <a:pt x="4474" y="3506"/>
                    <a:pt x="4436" y="3418"/>
                    <a:pt x="4415" y="3369"/>
                  </a:cubicBezTo>
                  <a:cubicBezTo>
                    <a:pt x="4389" y="3350"/>
                    <a:pt x="4366" y="3329"/>
                    <a:pt x="4346" y="3306"/>
                  </a:cubicBezTo>
                  <a:cubicBezTo>
                    <a:pt x="4346" y="3309"/>
                    <a:pt x="4346" y="3313"/>
                    <a:pt x="4346" y="3316"/>
                  </a:cubicBezTo>
                  <a:cubicBezTo>
                    <a:pt x="4346" y="3327"/>
                    <a:pt x="4346" y="3338"/>
                    <a:pt x="4345" y="3348"/>
                  </a:cubicBezTo>
                  <a:cubicBezTo>
                    <a:pt x="4387" y="3413"/>
                    <a:pt x="4459" y="3510"/>
                    <a:pt x="4505" y="3571"/>
                  </a:cubicBezTo>
                  <a:close/>
                  <a:moveTo>
                    <a:pt x="4998" y="3401"/>
                  </a:moveTo>
                  <a:cubicBezTo>
                    <a:pt x="4916" y="3335"/>
                    <a:pt x="4812" y="3243"/>
                    <a:pt x="4766" y="3201"/>
                  </a:cubicBezTo>
                  <a:cubicBezTo>
                    <a:pt x="4766" y="3208"/>
                    <a:pt x="4767" y="3216"/>
                    <a:pt x="4767" y="3224"/>
                  </a:cubicBezTo>
                  <a:cubicBezTo>
                    <a:pt x="4767" y="3232"/>
                    <a:pt x="4766" y="3240"/>
                    <a:pt x="4766" y="3248"/>
                  </a:cubicBezTo>
                  <a:cubicBezTo>
                    <a:pt x="4829" y="3300"/>
                    <a:pt x="4923" y="3358"/>
                    <a:pt x="4998" y="3401"/>
                  </a:cubicBezTo>
                  <a:close/>
                  <a:moveTo>
                    <a:pt x="4756" y="3146"/>
                  </a:moveTo>
                  <a:cubicBezTo>
                    <a:pt x="4759" y="3157"/>
                    <a:pt x="4762" y="3168"/>
                    <a:pt x="4764" y="3180"/>
                  </a:cubicBezTo>
                  <a:cubicBezTo>
                    <a:pt x="4829" y="3239"/>
                    <a:pt x="5044" y="3431"/>
                    <a:pt x="5101" y="3459"/>
                  </a:cubicBezTo>
                  <a:lnTo>
                    <a:pt x="5103" y="3460"/>
                  </a:lnTo>
                  <a:lnTo>
                    <a:pt x="5098" y="3471"/>
                  </a:lnTo>
                  <a:lnTo>
                    <a:pt x="5097" y="3472"/>
                  </a:lnTo>
                  <a:lnTo>
                    <a:pt x="5095" y="3471"/>
                  </a:lnTo>
                  <a:cubicBezTo>
                    <a:pt x="5086" y="3467"/>
                    <a:pt x="4881" y="3359"/>
                    <a:pt x="4764" y="3265"/>
                  </a:cubicBezTo>
                  <a:cubicBezTo>
                    <a:pt x="4764" y="3269"/>
                    <a:pt x="4763" y="3275"/>
                    <a:pt x="4763" y="3275"/>
                  </a:cubicBezTo>
                  <a:lnTo>
                    <a:pt x="4762" y="3280"/>
                  </a:lnTo>
                  <a:lnTo>
                    <a:pt x="4757" y="3281"/>
                  </a:lnTo>
                  <a:cubicBezTo>
                    <a:pt x="4738" y="3283"/>
                    <a:pt x="4719" y="3284"/>
                    <a:pt x="4699" y="3283"/>
                  </a:cubicBezTo>
                  <a:cubicBezTo>
                    <a:pt x="4746" y="3352"/>
                    <a:pt x="4842" y="3476"/>
                    <a:pt x="4978" y="3564"/>
                  </a:cubicBezTo>
                  <a:lnTo>
                    <a:pt x="4989" y="3571"/>
                  </a:lnTo>
                  <a:cubicBezTo>
                    <a:pt x="5088" y="3632"/>
                    <a:pt x="5189" y="3662"/>
                    <a:pt x="5291" y="3660"/>
                  </a:cubicBezTo>
                  <a:cubicBezTo>
                    <a:pt x="5292" y="3654"/>
                    <a:pt x="5294" y="3643"/>
                    <a:pt x="5294" y="3628"/>
                  </a:cubicBezTo>
                  <a:cubicBezTo>
                    <a:pt x="5294" y="3583"/>
                    <a:pt x="5282" y="3513"/>
                    <a:pt x="5228" y="3430"/>
                  </a:cubicBezTo>
                  <a:cubicBezTo>
                    <a:pt x="5038" y="3375"/>
                    <a:pt x="4867" y="3246"/>
                    <a:pt x="4756" y="3146"/>
                  </a:cubicBezTo>
                  <a:close/>
                  <a:moveTo>
                    <a:pt x="4204" y="3127"/>
                  </a:moveTo>
                  <a:cubicBezTo>
                    <a:pt x="4214" y="3188"/>
                    <a:pt x="4232" y="3252"/>
                    <a:pt x="4242" y="3286"/>
                  </a:cubicBezTo>
                  <a:cubicBezTo>
                    <a:pt x="4238" y="3242"/>
                    <a:pt x="4235" y="3187"/>
                    <a:pt x="4234" y="3147"/>
                  </a:cubicBezTo>
                  <a:cubicBezTo>
                    <a:pt x="4224" y="3141"/>
                    <a:pt x="4214" y="3134"/>
                    <a:pt x="4204" y="3127"/>
                  </a:cubicBezTo>
                  <a:close/>
                  <a:moveTo>
                    <a:pt x="4234" y="3507"/>
                  </a:moveTo>
                  <a:cubicBezTo>
                    <a:pt x="4245" y="3571"/>
                    <a:pt x="4266" y="3636"/>
                    <a:pt x="4281" y="3676"/>
                  </a:cubicBezTo>
                  <a:cubicBezTo>
                    <a:pt x="4276" y="3629"/>
                    <a:pt x="4273" y="3575"/>
                    <a:pt x="4272" y="3535"/>
                  </a:cubicBezTo>
                  <a:cubicBezTo>
                    <a:pt x="4272" y="3535"/>
                    <a:pt x="4270" y="3537"/>
                    <a:pt x="4270" y="3537"/>
                  </a:cubicBezTo>
                  <a:lnTo>
                    <a:pt x="4266" y="3534"/>
                  </a:lnTo>
                  <a:cubicBezTo>
                    <a:pt x="4258" y="3530"/>
                    <a:pt x="4247" y="3521"/>
                    <a:pt x="4234" y="3507"/>
                  </a:cubicBezTo>
                  <a:close/>
                  <a:moveTo>
                    <a:pt x="4681" y="3281"/>
                  </a:moveTo>
                  <a:cubicBezTo>
                    <a:pt x="4658" y="3278"/>
                    <a:pt x="4635" y="3273"/>
                    <a:pt x="4613" y="3264"/>
                  </a:cubicBezTo>
                  <a:cubicBezTo>
                    <a:pt x="4703" y="3403"/>
                    <a:pt x="4812" y="3567"/>
                    <a:pt x="4829" y="3582"/>
                  </a:cubicBezTo>
                  <a:lnTo>
                    <a:pt x="4832" y="3585"/>
                  </a:lnTo>
                  <a:lnTo>
                    <a:pt x="4825" y="3594"/>
                  </a:lnTo>
                  <a:lnTo>
                    <a:pt x="4824" y="3596"/>
                  </a:lnTo>
                  <a:lnTo>
                    <a:pt x="4822" y="3594"/>
                  </a:lnTo>
                  <a:cubicBezTo>
                    <a:pt x="4822" y="3594"/>
                    <a:pt x="4822" y="3594"/>
                    <a:pt x="4821" y="3594"/>
                  </a:cubicBezTo>
                  <a:cubicBezTo>
                    <a:pt x="4820" y="3593"/>
                    <a:pt x="4694" y="3480"/>
                    <a:pt x="4566" y="3316"/>
                  </a:cubicBezTo>
                  <a:cubicBezTo>
                    <a:pt x="4565" y="3368"/>
                    <a:pt x="4554" y="3412"/>
                    <a:pt x="4552" y="3422"/>
                  </a:cubicBezTo>
                  <a:cubicBezTo>
                    <a:pt x="4570" y="3460"/>
                    <a:pt x="4603" y="3517"/>
                    <a:pt x="4649" y="3574"/>
                  </a:cubicBezTo>
                  <a:lnTo>
                    <a:pt x="4662" y="3590"/>
                  </a:lnTo>
                  <a:cubicBezTo>
                    <a:pt x="4753" y="3695"/>
                    <a:pt x="4856" y="3755"/>
                    <a:pt x="4969" y="3767"/>
                  </a:cubicBezTo>
                  <a:cubicBezTo>
                    <a:pt x="4972" y="3751"/>
                    <a:pt x="4980" y="3702"/>
                    <a:pt x="4980" y="3643"/>
                  </a:cubicBezTo>
                  <a:cubicBezTo>
                    <a:pt x="4980" y="3622"/>
                    <a:pt x="4979" y="3601"/>
                    <a:pt x="4976" y="3580"/>
                  </a:cubicBezTo>
                  <a:cubicBezTo>
                    <a:pt x="4824" y="3484"/>
                    <a:pt x="4720" y="3340"/>
                    <a:pt x="4681" y="3281"/>
                  </a:cubicBezTo>
                  <a:close/>
                  <a:moveTo>
                    <a:pt x="4539" y="3428"/>
                  </a:moveTo>
                  <a:cubicBezTo>
                    <a:pt x="4501" y="3416"/>
                    <a:pt x="4467" y="3401"/>
                    <a:pt x="4436" y="3382"/>
                  </a:cubicBezTo>
                  <a:cubicBezTo>
                    <a:pt x="4472" y="3467"/>
                    <a:pt x="4534" y="3607"/>
                    <a:pt x="4558" y="3640"/>
                  </a:cubicBezTo>
                  <a:lnTo>
                    <a:pt x="4559" y="3642"/>
                  </a:lnTo>
                  <a:lnTo>
                    <a:pt x="4547" y="3650"/>
                  </a:lnTo>
                  <a:lnTo>
                    <a:pt x="4546" y="3648"/>
                  </a:lnTo>
                  <a:cubicBezTo>
                    <a:pt x="4541" y="3641"/>
                    <a:pt x="4413" y="3477"/>
                    <a:pt x="4343" y="3371"/>
                  </a:cubicBezTo>
                  <a:cubicBezTo>
                    <a:pt x="4341" y="3384"/>
                    <a:pt x="4339" y="3398"/>
                    <a:pt x="4337" y="3410"/>
                  </a:cubicBezTo>
                  <a:lnTo>
                    <a:pt x="4333" y="3425"/>
                  </a:lnTo>
                  <a:cubicBezTo>
                    <a:pt x="4333" y="3425"/>
                    <a:pt x="4331" y="3433"/>
                    <a:pt x="4331" y="3434"/>
                  </a:cubicBezTo>
                  <a:cubicBezTo>
                    <a:pt x="4340" y="3476"/>
                    <a:pt x="4364" y="3561"/>
                    <a:pt x="4422" y="3649"/>
                  </a:cubicBezTo>
                  <a:lnTo>
                    <a:pt x="4433" y="3665"/>
                  </a:lnTo>
                  <a:cubicBezTo>
                    <a:pt x="4480" y="3734"/>
                    <a:pt x="4540" y="3792"/>
                    <a:pt x="4611" y="3838"/>
                  </a:cubicBezTo>
                  <a:cubicBezTo>
                    <a:pt x="4622" y="3822"/>
                    <a:pt x="4655" y="3769"/>
                    <a:pt x="4655" y="3670"/>
                  </a:cubicBezTo>
                  <a:cubicBezTo>
                    <a:pt x="4655" y="3647"/>
                    <a:pt x="4653" y="3622"/>
                    <a:pt x="4649" y="3596"/>
                  </a:cubicBezTo>
                  <a:cubicBezTo>
                    <a:pt x="4596" y="3534"/>
                    <a:pt x="4560" y="3471"/>
                    <a:pt x="4539" y="3428"/>
                  </a:cubicBezTo>
                  <a:close/>
                  <a:moveTo>
                    <a:pt x="5346" y="3218"/>
                  </a:moveTo>
                  <a:cubicBezTo>
                    <a:pt x="5183" y="3200"/>
                    <a:pt x="5043" y="3136"/>
                    <a:pt x="4974" y="3099"/>
                  </a:cubicBezTo>
                  <a:cubicBezTo>
                    <a:pt x="4973" y="3099"/>
                    <a:pt x="4971" y="3099"/>
                    <a:pt x="4971" y="3099"/>
                  </a:cubicBezTo>
                  <a:cubicBezTo>
                    <a:pt x="4959" y="3102"/>
                    <a:pt x="4946" y="3104"/>
                    <a:pt x="4932" y="3105"/>
                  </a:cubicBezTo>
                  <a:cubicBezTo>
                    <a:pt x="5028" y="3162"/>
                    <a:pt x="5244" y="3289"/>
                    <a:pt x="5292" y="3307"/>
                  </a:cubicBezTo>
                  <a:lnTo>
                    <a:pt x="5294" y="3308"/>
                  </a:lnTo>
                  <a:lnTo>
                    <a:pt x="5289" y="3321"/>
                  </a:lnTo>
                  <a:lnTo>
                    <a:pt x="5287" y="3321"/>
                  </a:lnTo>
                  <a:cubicBezTo>
                    <a:pt x="5284" y="3320"/>
                    <a:pt x="4983" y="3206"/>
                    <a:pt x="4846" y="3110"/>
                  </a:cubicBezTo>
                  <a:cubicBezTo>
                    <a:pt x="4808" y="3109"/>
                    <a:pt x="4771" y="3104"/>
                    <a:pt x="4735" y="3096"/>
                  </a:cubicBezTo>
                  <a:cubicBezTo>
                    <a:pt x="4739" y="3103"/>
                    <a:pt x="4743" y="3111"/>
                    <a:pt x="4746" y="3118"/>
                  </a:cubicBezTo>
                  <a:cubicBezTo>
                    <a:pt x="4837" y="3202"/>
                    <a:pt x="5018" y="3351"/>
                    <a:pt x="5221" y="3413"/>
                  </a:cubicBezTo>
                  <a:cubicBezTo>
                    <a:pt x="5221" y="3413"/>
                    <a:pt x="5236" y="3418"/>
                    <a:pt x="5236" y="3418"/>
                  </a:cubicBezTo>
                  <a:cubicBezTo>
                    <a:pt x="5333" y="3445"/>
                    <a:pt x="5425" y="3450"/>
                    <a:pt x="5509" y="3431"/>
                  </a:cubicBezTo>
                  <a:cubicBezTo>
                    <a:pt x="5509" y="3411"/>
                    <a:pt x="5500" y="3311"/>
                    <a:pt x="5346" y="3218"/>
                  </a:cubicBezTo>
                  <a:close/>
                  <a:moveTo>
                    <a:pt x="5606" y="2741"/>
                  </a:moveTo>
                  <a:cubicBezTo>
                    <a:pt x="5376" y="2786"/>
                    <a:pt x="5099" y="2777"/>
                    <a:pt x="4986" y="2770"/>
                  </a:cubicBezTo>
                  <a:cubicBezTo>
                    <a:pt x="4999" y="2783"/>
                    <a:pt x="5012" y="2797"/>
                    <a:pt x="5025" y="2813"/>
                  </a:cubicBezTo>
                  <a:cubicBezTo>
                    <a:pt x="5108" y="2822"/>
                    <a:pt x="5386" y="2849"/>
                    <a:pt x="5525" y="2844"/>
                  </a:cubicBezTo>
                  <a:lnTo>
                    <a:pt x="5571" y="2841"/>
                  </a:lnTo>
                  <a:lnTo>
                    <a:pt x="5572" y="2853"/>
                  </a:lnTo>
                  <a:lnTo>
                    <a:pt x="5572" y="2855"/>
                  </a:lnTo>
                  <a:lnTo>
                    <a:pt x="5570" y="2855"/>
                  </a:lnTo>
                  <a:cubicBezTo>
                    <a:pt x="5558" y="2857"/>
                    <a:pt x="5544" y="2858"/>
                    <a:pt x="5526" y="2858"/>
                  </a:cubicBezTo>
                  <a:cubicBezTo>
                    <a:pt x="5434" y="2865"/>
                    <a:pt x="5202" y="2881"/>
                    <a:pt x="5034" y="2883"/>
                  </a:cubicBezTo>
                  <a:cubicBezTo>
                    <a:pt x="4993" y="2905"/>
                    <a:pt x="4952" y="2921"/>
                    <a:pt x="4909" y="2930"/>
                  </a:cubicBezTo>
                  <a:cubicBezTo>
                    <a:pt x="5142" y="2969"/>
                    <a:pt x="5339" y="2987"/>
                    <a:pt x="5493" y="2983"/>
                  </a:cubicBezTo>
                  <a:lnTo>
                    <a:pt x="5516" y="2983"/>
                  </a:lnTo>
                  <a:cubicBezTo>
                    <a:pt x="5689" y="2976"/>
                    <a:pt x="5772" y="2942"/>
                    <a:pt x="5811" y="2915"/>
                  </a:cubicBezTo>
                  <a:cubicBezTo>
                    <a:pt x="5838" y="2896"/>
                    <a:pt x="5846" y="2880"/>
                    <a:pt x="5848" y="2873"/>
                  </a:cubicBezTo>
                  <a:cubicBezTo>
                    <a:pt x="5770" y="2788"/>
                    <a:pt x="5674" y="2754"/>
                    <a:pt x="5606" y="2741"/>
                  </a:cubicBezTo>
                  <a:close/>
                  <a:moveTo>
                    <a:pt x="5044" y="2576"/>
                  </a:moveTo>
                  <a:cubicBezTo>
                    <a:pt x="5058" y="2585"/>
                    <a:pt x="5073" y="2595"/>
                    <a:pt x="5086" y="2606"/>
                  </a:cubicBezTo>
                  <a:cubicBezTo>
                    <a:pt x="5218" y="2596"/>
                    <a:pt x="5532" y="2572"/>
                    <a:pt x="5625" y="2572"/>
                  </a:cubicBezTo>
                  <a:lnTo>
                    <a:pt x="5626" y="2572"/>
                  </a:lnTo>
                  <a:lnTo>
                    <a:pt x="5628" y="2585"/>
                  </a:lnTo>
                  <a:lnTo>
                    <a:pt x="5625" y="2586"/>
                  </a:lnTo>
                  <a:cubicBezTo>
                    <a:pt x="5588" y="2592"/>
                    <a:pt x="5264" y="2643"/>
                    <a:pt x="5100" y="2664"/>
                  </a:cubicBezTo>
                  <a:cubicBezTo>
                    <a:pt x="5063" y="2700"/>
                    <a:pt x="5014" y="2727"/>
                    <a:pt x="4955" y="2742"/>
                  </a:cubicBezTo>
                  <a:cubicBezTo>
                    <a:pt x="4960" y="2746"/>
                    <a:pt x="4964" y="2750"/>
                    <a:pt x="4969" y="2754"/>
                  </a:cubicBezTo>
                  <a:cubicBezTo>
                    <a:pt x="5074" y="2761"/>
                    <a:pt x="5342" y="2771"/>
                    <a:pt x="5572" y="2731"/>
                  </a:cubicBezTo>
                  <a:lnTo>
                    <a:pt x="5602" y="2726"/>
                  </a:lnTo>
                  <a:cubicBezTo>
                    <a:pt x="5784" y="2690"/>
                    <a:pt x="5898" y="2629"/>
                    <a:pt x="5942" y="2543"/>
                  </a:cubicBezTo>
                  <a:cubicBezTo>
                    <a:pt x="5919" y="2527"/>
                    <a:pt x="5807" y="2460"/>
                    <a:pt x="5603" y="2459"/>
                  </a:cubicBezTo>
                  <a:cubicBezTo>
                    <a:pt x="5382" y="2550"/>
                    <a:pt x="5143" y="2571"/>
                    <a:pt x="5044" y="2576"/>
                  </a:cubicBezTo>
                  <a:close/>
                  <a:moveTo>
                    <a:pt x="4167" y="2999"/>
                  </a:moveTo>
                  <a:lnTo>
                    <a:pt x="4167" y="3001"/>
                  </a:lnTo>
                  <a:cubicBezTo>
                    <a:pt x="4167" y="3002"/>
                    <a:pt x="4169" y="3029"/>
                    <a:pt x="4171" y="3077"/>
                  </a:cubicBezTo>
                  <a:cubicBezTo>
                    <a:pt x="4176" y="3083"/>
                    <a:pt x="4182" y="3090"/>
                    <a:pt x="4189" y="3096"/>
                  </a:cubicBezTo>
                  <a:lnTo>
                    <a:pt x="4200" y="3106"/>
                  </a:lnTo>
                  <a:cubicBezTo>
                    <a:pt x="4206" y="3111"/>
                    <a:pt x="4212" y="3116"/>
                    <a:pt x="4218" y="3120"/>
                  </a:cubicBezTo>
                  <a:cubicBezTo>
                    <a:pt x="4224" y="3124"/>
                    <a:pt x="4230" y="3128"/>
                    <a:pt x="4236" y="3132"/>
                  </a:cubicBezTo>
                  <a:cubicBezTo>
                    <a:pt x="4236" y="3132"/>
                    <a:pt x="4240" y="3134"/>
                    <a:pt x="4243" y="3136"/>
                  </a:cubicBezTo>
                  <a:cubicBezTo>
                    <a:pt x="4243" y="3135"/>
                    <a:pt x="4243" y="3133"/>
                    <a:pt x="4243" y="3133"/>
                  </a:cubicBezTo>
                  <a:cubicBezTo>
                    <a:pt x="4243" y="3133"/>
                    <a:pt x="4248" y="3138"/>
                    <a:pt x="4248" y="3139"/>
                  </a:cubicBezTo>
                  <a:cubicBezTo>
                    <a:pt x="4256" y="3143"/>
                    <a:pt x="4265" y="3147"/>
                    <a:pt x="4274" y="3151"/>
                  </a:cubicBezTo>
                  <a:lnTo>
                    <a:pt x="4285" y="3155"/>
                  </a:lnTo>
                  <a:cubicBezTo>
                    <a:pt x="4305" y="3162"/>
                    <a:pt x="4325" y="3166"/>
                    <a:pt x="4344" y="3167"/>
                  </a:cubicBezTo>
                  <a:lnTo>
                    <a:pt x="4357" y="3168"/>
                  </a:lnTo>
                  <a:cubicBezTo>
                    <a:pt x="4366" y="3168"/>
                    <a:pt x="4373" y="3167"/>
                    <a:pt x="4377" y="3167"/>
                  </a:cubicBezTo>
                  <a:cubicBezTo>
                    <a:pt x="4378" y="3162"/>
                    <a:pt x="4382" y="3145"/>
                    <a:pt x="4382" y="3145"/>
                  </a:cubicBezTo>
                  <a:lnTo>
                    <a:pt x="4385" y="3128"/>
                  </a:lnTo>
                  <a:cubicBezTo>
                    <a:pt x="4388" y="3109"/>
                    <a:pt x="4390" y="3091"/>
                    <a:pt x="4390" y="3074"/>
                  </a:cubicBezTo>
                  <a:lnTo>
                    <a:pt x="4390" y="3072"/>
                  </a:lnTo>
                  <a:lnTo>
                    <a:pt x="4389" y="3055"/>
                  </a:lnTo>
                  <a:cubicBezTo>
                    <a:pt x="4387" y="3019"/>
                    <a:pt x="4379" y="3000"/>
                    <a:pt x="4379" y="3000"/>
                  </a:cubicBezTo>
                  <a:lnTo>
                    <a:pt x="4372" y="2984"/>
                  </a:lnTo>
                  <a:lnTo>
                    <a:pt x="4388" y="2990"/>
                  </a:lnTo>
                  <a:cubicBezTo>
                    <a:pt x="4410" y="2998"/>
                    <a:pt x="4432" y="3004"/>
                    <a:pt x="4454" y="3007"/>
                  </a:cubicBezTo>
                  <a:cubicBezTo>
                    <a:pt x="4454" y="3007"/>
                    <a:pt x="4467" y="3009"/>
                    <a:pt x="4467" y="3009"/>
                  </a:cubicBezTo>
                  <a:cubicBezTo>
                    <a:pt x="4480" y="3010"/>
                    <a:pt x="4493" y="3010"/>
                    <a:pt x="4507" y="3010"/>
                  </a:cubicBezTo>
                  <a:lnTo>
                    <a:pt x="4519" y="3009"/>
                  </a:lnTo>
                  <a:cubicBezTo>
                    <a:pt x="4528" y="3007"/>
                    <a:pt x="4538" y="3006"/>
                    <a:pt x="4547" y="3003"/>
                  </a:cubicBezTo>
                  <a:lnTo>
                    <a:pt x="4560" y="3000"/>
                  </a:lnTo>
                  <a:cubicBezTo>
                    <a:pt x="4577" y="2995"/>
                    <a:pt x="4589" y="2989"/>
                    <a:pt x="4594" y="2986"/>
                  </a:cubicBezTo>
                  <a:cubicBezTo>
                    <a:pt x="4563" y="2826"/>
                    <a:pt x="4424" y="2813"/>
                    <a:pt x="4418" y="2812"/>
                  </a:cubicBezTo>
                  <a:lnTo>
                    <a:pt x="4416" y="2812"/>
                  </a:lnTo>
                  <a:lnTo>
                    <a:pt x="4416" y="2798"/>
                  </a:lnTo>
                  <a:lnTo>
                    <a:pt x="4418" y="2798"/>
                  </a:lnTo>
                  <a:cubicBezTo>
                    <a:pt x="4432" y="2799"/>
                    <a:pt x="4446" y="2798"/>
                    <a:pt x="4461" y="2797"/>
                  </a:cubicBezTo>
                  <a:lnTo>
                    <a:pt x="4464" y="2797"/>
                  </a:lnTo>
                  <a:lnTo>
                    <a:pt x="4476" y="2796"/>
                  </a:lnTo>
                  <a:cubicBezTo>
                    <a:pt x="4492" y="2794"/>
                    <a:pt x="4509" y="2791"/>
                    <a:pt x="4524" y="2787"/>
                  </a:cubicBezTo>
                  <a:lnTo>
                    <a:pt x="4539" y="2782"/>
                  </a:lnTo>
                  <a:cubicBezTo>
                    <a:pt x="4555" y="2777"/>
                    <a:pt x="4570" y="2771"/>
                    <a:pt x="4585" y="2764"/>
                  </a:cubicBezTo>
                  <a:lnTo>
                    <a:pt x="4597" y="2757"/>
                  </a:lnTo>
                  <a:cubicBezTo>
                    <a:pt x="4608" y="2751"/>
                    <a:pt x="4617" y="2745"/>
                    <a:pt x="4626" y="2738"/>
                  </a:cubicBezTo>
                  <a:lnTo>
                    <a:pt x="4637" y="2730"/>
                  </a:lnTo>
                  <a:cubicBezTo>
                    <a:pt x="4650" y="2719"/>
                    <a:pt x="4657" y="2711"/>
                    <a:pt x="4660" y="2708"/>
                  </a:cubicBezTo>
                  <a:cubicBezTo>
                    <a:pt x="4658" y="2701"/>
                    <a:pt x="4656" y="2695"/>
                    <a:pt x="4653" y="2688"/>
                  </a:cubicBezTo>
                  <a:lnTo>
                    <a:pt x="4647" y="2679"/>
                  </a:lnTo>
                  <a:cubicBezTo>
                    <a:pt x="4641" y="2670"/>
                    <a:pt x="4633" y="2663"/>
                    <a:pt x="4623" y="2656"/>
                  </a:cubicBezTo>
                  <a:cubicBezTo>
                    <a:pt x="4619" y="2653"/>
                    <a:pt x="4614" y="2651"/>
                    <a:pt x="4609" y="2648"/>
                  </a:cubicBezTo>
                  <a:cubicBezTo>
                    <a:pt x="4602" y="2645"/>
                    <a:pt x="4595" y="2642"/>
                    <a:pt x="4587" y="2640"/>
                  </a:cubicBezTo>
                  <a:cubicBezTo>
                    <a:pt x="4511" y="2617"/>
                    <a:pt x="4406" y="2638"/>
                    <a:pt x="4402" y="2638"/>
                  </a:cubicBezTo>
                  <a:lnTo>
                    <a:pt x="4400" y="2639"/>
                  </a:lnTo>
                  <a:lnTo>
                    <a:pt x="4398" y="2627"/>
                  </a:lnTo>
                  <a:lnTo>
                    <a:pt x="4397" y="2625"/>
                  </a:lnTo>
                  <a:lnTo>
                    <a:pt x="4405" y="2623"/>
                  </a:lnTo>
                  <a:cubicBezTo>
                    <a:pt x="4444" y="2617"/>
                    <a:pt x="4479" y="2607"/>
                    <a:pt x="4509" y="2593"/>
                  </a:cubicBezTo>
                  <a:lnTo>
                    <a:pt x="4526" y="2585"/>
                  </a:lnTo>
                  <a:cubicBezTo>
                    <a:pt x="4559" y="2567"/>
                    <a:pt x="4586" y="2544"/>
                    <a:pt x="4605" y="2516"/>
                  </a:cubicBezTo>
                  <a:lnTo>
                    <a:pt x="4612" y="2506"/>
                  </a:lnTo>
                  <a:cubicBezTo>
                    <a:pt x="4620" y="2493"/>
                    <a:pt x="4626" y="2479"/>
                    <a:pt x="4630" y="2465"/>
                  </a:cubicBezTo>
                  <a:lnTo>
                    <a:pt x="4633" y="2455"/>
                  </a:lnTo>
                  <a:cubicBezTo>
                    <a:pt x="4637" y="2440"/>
                    <a:pt x="4638" y="2428"/>
                    <a:pt x="4638" y="2423"/>
                  </a:cubicBezTo>
                  <a:cubicBezTo>
                    <a:pt x="4623" y="2419"/>
                    <a:pt x="4608" y="2415"/>
                    <a:pt x="4593" y="2413"/>
                  </a:cubicBezTo>
                  <a:lnTo>
                    <a:pt x="4578" y="2411"/>
                  </a:lnTo>
                  <a:cubicBezTo>
                    <a:pt x="4547" y="2409"/>
                    <a:pt x="4516" y="2411"/>
                    <a:pt x="4486" y="2418"/>
                  </a:cubicBezTo>
                  <a:cubicBezTo>
                    <a:pt x="4474" y="2421"/>
                    <a:pt x="4462" y="2425"/>
                    <a:pt x="4450" y="2429"/>
                  </a:cubicBezTo>
                  <a:cubicBezTo>
                    <a:pt x="4401" y="2449"/>
                    <a:pt x="4373" y="2475"/>
                    <a:pt x="4373" y="2475"/>
                  </a:cubicBezTo>
                  <a:lnTo>
                    <a:pt x="4371" y="2477"/>
                  </a:lnTo>
                  <a:lnTo>
                    <a:pt x="4363" y="2468"/>
                  </a:lnTo>
                  <a:lnTo>
                    <a:pt x="4361" y="2467"/>
                  </a:lnTo>
                  <a:lnTo>
                    <a:pt x="4363" y="2465"/>
                  </a:lnTo>
                  <a:cubicBezTo>
                    <a:pt x="4377" y="2452"/>
                    <a:pt x="4389" y="2438"/>
                    <a:pt x="4401" y="2423"/>
                  </a:cubicBezTo>
                  <a:lnTo>
                    <a:pt x="4402" y="2422"/>
                  </a:lnTo>
                  <a:lnTo>
                    <a:pt x="4408" y="2415"/>
                  </a:lnTo>
                  <a:cubicBezTo>
                    <a:pt x="4441" y="2370"/>
                    <a:pt x="4462" y="2318"/>
                    <a:pt x="4469" y="2262"/>
                  </a:cubicBezTo>
                  <a:lnTo>
                    <a:pt x="4470" y="2259"/>
                  </a:lnTo>
                  <a:lnTo>
                    <a:pt x="4471" y="2254"/>
                  </a:lnTo>
                  <a:cubicBezTo>
                    <a:pt x="4472" y="2244"/>
                    <a:pt x="4472" y="2234"/>
                    <a:pt x="4473" y="2223"/>
                  </a:cubicBezTo>
                  <a:lnTo>
                    <a:pt x="4473" y="2212"/>
                  </a:lnTo>
                  <a:lnTo>
                    <a:pt x="4473" y="2210"/>
                  </a:lnTo>
                  <a:cubicBezTo>
                    <a:pt x="4473" y="2188"/>
                    <a:pt x="4471" y="2166"/>
                    <a:pt x="4467" y="2143"/>
                  </a:cubicBezTo>
                  <a:lnTo>
                    <a:pt x="4465" y="2132"/>
                  </a:lnTo>
                  <a:cubicBezTo>
                    <a:pt x="4461" y="2111"/>
                    <a:pt x="4456" y="2095"/>
                    <a:pt x="4453" y="2083"/>
                  </a:cubicBezTo>
                  <a:cubicBezTo>
                    <a:pt x="4383" y="2229"/>
                    <a:pt x="4275" y="2270"/>
                    <a:pt x="4179" y="2306"/>
                  </a:cubicBezTo>
                  <a:cubicBezTo>
                    <a:pt x="4135" y="2322"/>
                    <a:pt x="4093" y="2338"/>
                    <a:pt x="4060" y="2363"/>
                  </a:cubicBezTo>
                  <a:cubicBezTo>
                    <a:pt x="4026" y="2388"/>
                    <a:pt x="4009" y="2416"/>
                    <a:pt x="4009" y="2447"/>
                  </a:cubicBezTo>
                  <a:lnTo>
                    <a:pt x="4008" y="2448"/>
                  </a:lnTo>
                  <a:cubicBezTo>
                    <a:pt x="4008" y="2493"/>
                    <a:pt x="4042" y="2529"/>
                    <a:pt x="4050" y="2535"/>
                  </a:cubicBezTo>
                  <a:cubicBezTo>
                    <a:pt x="4067" y="2549"/>
                    <a:pt x="4086" y="2579"/>
                    <a:pt x="4086" y="2621"/>
                  </a:cubicBezTo>
                  <a:cubicBezTo>
                    <a:pt x="4086" y="2635"/>
                    <a:pt x="4084" y="2649"/>
                    <a:pt x="4080" y="2664"/>
                  </a:cubicBezTo>
                  <a:cubicBezTo>
                    <a:pt x="4059" y="2737"/>
                    <a:pt x="3890" y="2737"/>
                    <a:pt x="3870" y="2737"/>
                  </a:cubicBezTo>
                  <a:cubicBezTo>
                    <a:pt x="3870" y="2737"/>
                    <a:pt x="3860" y="2739"/>
                    <a:pt x="3844" y="2743"/>
                  </a:cubicBezTo>
                  <a:cubicBezTo>
                    <a:pt x="3843" y="2745"/>
                    <a:pt x="3842" y="2746"/>
                    <a:pt x="3840" y="2748"/>
                  </a:cubicBezTo>
                  <a:cubicBezTo>
                    <a:pt x="3807" y="2783"/>
                    <a:pt x="3747" y="2796"/>
                    <a:pt x="3664" y="2788"/>
                  </a:cubicBezTo>
                  <a:cubicBezTo>
                    <a:pt x="3654" y="2790"/>
                    <a:pt x="3646" y="2792"/>
                    <a:pt x="3638" y="2795"/>
                  </a:cubicBezTo>
                  <a:cubicBezTo>
                    <a:pt x="3658" y="2804"/>
                    <a:pt x="3680" y="2810"/>
                    <a:pt x="3703" y="2812"/>
                  </a:cubicBezTo>
                  <a:lnTo>
                    <a:pt x="3703" y="2816"/>
                  </a:lnTo>
                  <a:cubicBezTo>
                    <a:pt x="3682" y="2822"/>
                    <a:pt x="3647" y="2829"/>
                    <a:pt x="3604" y="2828"/>
                  </a:cubicBezTo>
                  <a:cubicBezTo>
                    <a:pt x="3606" y="2829"/>
                    <a:pt x="3609" y="2830"/>
                    <a:pt x="3611" y="2832"/>
                  </a:cubicBezTo>
                  <a:cubicBezTo>
                    <a:pt x="3645" y="2846"/>
                    <a:pt x="3694" y="2867"/>
                    <a:pt x="3749" y="2891"/>
                  </a:cubicBezTo>
                  <a:cubicBezTo>
                    <a:pt x="3883" y="2943"/>
                    <a:pt x="4022" y="2979"/>
                    <a:pt x="4165" y="2999"/>
                  </a:cubicBezTo>
                  <a:lnTo>
                    <a:pt x="4167" y="2999"/>
                  </a:lnTo>
                  <a:close/>
                  <a:moveTo>
                    <a:pt x="4316" y="3432"/>
                  </a:moveTo>
                  <a:lnTo>
                    <a:pt x="4322" y="3410"/>
                  </a:lnTo>
                  <a:cubicBezTo>
                    <a:pt x="4322" y="3410"/>
                    <a:pt x="4322" y="3410"/>
                    <a:pt x="4322" y="3409"/>
                  </a:cubicBezTo>
                  <a:lnTo>
                    <a:pt x="4325" y="3394"/>
                  </a:lnTo>
                  <a:cubicBezTo>
                    <a:pt x="4327" y="3380"/>
                    <a:pt x="4329" y="3366"/>
                    <a:pt x="4330" y="3351"/>
                  </a:cubicBezTo>
                  <a:lnTo>
                    <a:pt x="4331" y="3333"/>
                  </a:lnTo>
                  <a:lnTo>
                    <a:pt x="4332" y="3315"/>
                  </a:lnTo>
                  <a:cubicBezTo>
                    <a:pt x="4332" y="3315"/>
                    <a:pt x="4331" y="3289"/>
                    <a:pt x="4331" y="3287"/>
                  </a:cubicBezTo>
                  <a:cubicBezTo>
                    <a:pt x="4312" y="3261"/>
                    <a:pt x="4296" y="3233"/>
                    <a:pt x="4285" y="3202"/>
                  </a:cubicBezTo>
                  <a:cubicBezTo>
                    <a:pt x="4282" y="3194"/>
                    <a:pt x="4280" y="3186"/>
                    <a:pt x="4277" y="3178"/>
                  </a:cubicBezTo>
                  <a:cubicBezTo>
                    <a:pt x="4277" y="3178"/>
                    <a:pt x="4274" y="3168"/>
                    <a:pt x="4274" y="3166"/>
                  </a:cubicBezTo>
                  <a:cubicBezTo>
                    <a:pt x="4271" y="3165"/>
                    <a:pt x="4263" y="3161"/>
                    <a:pt x="4263" y="3161"/>
                  </a:cubicBezTo>
                  <a:cubicBezTo>
                    <a:pt x="4263" y="3161"/>
                    <a:pt x="4253" y="3156"/>
                    <a:pt x="4248" y="3154"/>
                  </a:cubicBezTo>
                  <a:cubicBezTo>
                    <a:pt x="4248" y="3155"/>
                    <a:pt x="4248" y="3155"/>
                    <a:pt x="4248" y="3155"/>
                  </a:cubicBezTo>
                  <a:cubicBezTo>
                    <a:pt x="4251" y="3214"/>
                    <a:pt x="4255" y="3294"/>
                    <a:pt x="4262" y="3334"/>
                  </a:cubicBezTo>
                  <a:lnTo>
                    <a:pt x="4262" y="3335"/>
                  </a:lnTo>
                  <a:lnTo>
                    <a:pt x="4263" y="3338"/>
                  </a:lnTo>
                  <a:lnTo>
                    <a:pt x="4264" y="3345"/>
                  </a:lnTo>
                  <a:cubicBezTo>
                    <a:pt x="4266" y="3353"/>
                    <a:pt x="4267" y="3357"/>
                    <a:pt x="4263" y="3361"/>
                  </a:cubicBezTo>
                  <a:lnTo>
                    <a:pt x="4259" y="3363"/>
                  </a:lnTo>
                  <a:lnTo>
                    <a:pt x="4255" y="3361"/>
                  </a:lnTo>
                  <a:cubicBezTo>
                    <a:pt x="4253" y="3361"/>
                    <a:pt x="4251" y="3358"/>
                    <a:pt x="4246" y="3346"/>
                  </a:cubicBezTo>
                  <a:lnTo>
                    <a:pt x="4243" y="3337"/>
                  </a:lnTo>
                  <a:cubicBezTo>
                    <a:pt x="4228" y="3295"/>
                    <a:pt x="4200" y="3196"/>
                    <a:pt x="4188" y="3114"/>
                  </a:cubicBezTo>
                  <a:cubicBezTo>
                    <a:pt x="4182" y="3109"/>
                    <a:pt x="4177" y="3103"/>
                    <a:pt x="4171" y="3098"/>
                  </a:cubicBezTo>
                  <a:cubicBezTo>
                    <a:pt x="4173" y="3168"/>
                    <a:pt x="4173" y="3270"/>
                    <a:pt x="4165" y="3394"/>
                  </a:cubicBezTo>
                  <a:cubicBezTo>
                    <a:pt x="4179" y="3415"/>
                    <a:pt x="4198" y="3442"/>
                    <a:pt x="4218" y="3467"/>
                  </a:cubicBezTo>
                  <a:lnTo>
                    <a:pt x="4230" y="3481"/>
                  </a:lnTo>
                  <a:cubicBezTo>
                    <a:pt x="4246" y="3500"/>
                    <a:pt x="4259" y="3513"/>
                    <a:pt x="4269" y="3519"/>
                  </a:cubicBezTo>
                  <a:cubicBezTo>
                    <a:pt x="4270" y="3518"/>
                    <a:pt x="4272" y="3516"/>
                    <a:pt x="4272" y="3516"/>
                  </a:cubicBezTo>
                  <a:lnTo>
                    <a:pt x="4281" y="3504"/>
                  </a:lnTo>
                  <a:cubicBezTo>
                    <a:pt x="4291" y="3491"/>
                    <a:pt x="4305" y="3468"/>
                    <a:pt x="4316" y="3432"/>
                  </a:cubicBezTo>
                  <a:close/>
                  <a:moveTo>
                    <a:pt x="5513" y="2997"/>
                  </a:moveTo>
                  <a:cubicBezTo>
                    <a:pt x="5352" y="3002"/>
                    <a:pt x="5143" y="2984"/>
                    <a:pt x="4893" y="2942"/>
                  </a:cubicBezTo>
                  <a:cubicBezTo>
                    <a:pt x="4910" y="2957"/>
                    <a:pt x="4926" y="2973"/>
                    <a:pt x="4938" y="2990"/>
                  </a:cubicBezTo>
                  <a:cubicBezTo>
                    <a:pt x="5041" y="3012"/>
                    <a:pt x="5382" y="3084"/>
                    <a:pt x="5474" y="3090"/>
                  </a:cubicBezTo>
                  <a:lnTo>
                    <a:pt x="5476" y="3090"/>
                  </a:lnTo>
                  <a:lnTo>
                    <a:pt x="5475" y="3105"/>
                  </a:lnTo>
                  <a:lnTo>
                    <a:pt x="5473" y="3105"/>
                  </a:lnTo>
                  <a:cubicBezTo>
                    <a:pt x="5470" y="3104"/>
                    <a:pt x="5158" y="3086"/>
                    <a:pt x="4971" y="3058"/>
                  </a:cubicBezTo>
                  <a:cubicBezTo>
                    <a:pt x="4974" y="3069"/>
                    <a:pt x="4976" y="3078"/>
                    <a:pt x="4976" y="3084"/>
                  </a:cubicBezTo>
                  <a:cubicBezTo>
                    <a:pt x="5041" y="3119"/>
                    <a:pt x="5171" y="3179"/>
                    <a:pt x="5324" y="3201"/>
                  </a:cubicBezTo>
                  <a:lnTo>
                    <a:pt x="5350" y="3205"/>
                  </a:lnTo>
                  <a:cubicBezTo>
                    <a:pt x="5478" y="3219"/>
                    <a:pt x="5595" y="3201"/>
                    <a:pt x="5697" y="3152"/>
                  </a:cubicBezTo>
                  <a:cubicBezTo>
                    <a:pt x="5684" y="3132"/>
                    <a:pt x="5626" y="3052"/>
                    <a:pt x="5513" y="2997"/>
                  </a:cubicBezTo>
                  <a:close/>
                  <a:moveTo>
                    <a:pt x="4322" y="3459"/>
                  </a:moveTo>
                  <a:cubicBezTo>
                    <a:pt x="4310" y="3490"/>
                    <a:pt x="4296" y="3510"/>
                    <a:pt x="4286" y="3522"/>
                  </a:cubicBezTo>
                  <a:cubicBezTo>
                    <a:pt x="4288" y="3587"/>
                    <a:pt x="4292" y="3675"/>
                    <a:pt x="4302" y="3731"/>
                  </a:cubicBezTo>
                  <a:lnTo>
                    <a:pt x="4302" y="3733"/>
                  </a:lnTo>
                  <a:lnTo>
                    <a:pt x="4289" y="3737"/>
                  </a:lnTo>
                  <a:lnTo>
                    <a:pt x="4288" y="3735"/>
                  </a:lnTo>
                  <a:cubicBezTo>
                    <a:pt x="4288" y="3734"/>
                    <a:pt x="4233" y="3607"/>
                    <a:pt x="4217" y="3488"/>
                  </a:cubicBezTo>
                  <a:cubicBezTo>
                    <a:pt x="4198" y="3465"/>
                    <a:pt x="4179" y="3438"/>
                    <a:pt x="4164" y="3417"/>
                  </a:cubicBezTo>
                  <a:cubicBezTo>
                    <a:pt x="4158" y="3493"/>
                    <a:pt x="4150" y="3576"/>
                    <a:pt x="4138" y="3664"/>
                  </a:cubicBezTo>
                  <a:cubicBezTo>
                    <a:pt x="4162" y="3735"/>
                    <a:pt x="4217" y="3841"/>
                    <a:pt x="4334" y="3875"/>
                  </a:cubicBezTo>
                  <a:cubicBezTo>
                    <a:pt x="4350" y="3864"/>
                    <a:pt x="4419" y="3805"/>
                    <a:pt x="4419" y="3674"/>
                  </a:cubicBezTo>
                  <a:cubicBezTo>
                    <a:pt x="4419" y="3674"/>
                    <a:pt x="4419" y="3671"/>
                    <a:pt x="4419" y="3670"/>
                  </a:cubicBezTo>
                  <a:cubicBezTo>
                    <a:pt x="4364" y="3590"/>
                    <a:pt x="4336" y="3512"/>
                    <a:pt x="4322" y="3459"/>
                  </a:cubicBezTo>
                  <a:close/>
                  <a:moveTo>
                    <a:pt x="4539" y="3413"/>
                  </a:moveTo>
                  <a:cubicBezTo>
                    <a:pt x="4540" y="3411"/>
                    <a:pt x="4540" y="3408"/>
                    <a:pt x="4540" y="3408"/>
                  </a:cubicBezTo>
                  <a:cubicBezTo>
                    <a:pt x="4545" y="3389"/>
                    <a:pt x="4552" y="3351"/>
                    <a:pt x="4552" y="3309"/>
                  </a:cubicBezTo>
                  <a:lnTo>
                    <a:pt x="4551" y="3297"/>
                  </a:lnTo>
                  <a:lnTo>
                    <a:pt x="4551" y="3297"/>
                  </a:lnTo>
                  <a:lnTo>
                    <a:pt x="4550" y="3279"/>
                  </a:lnTo>
                  <a:cubicBezTo>
                    <a:pt x="4549" y="3260"/>
                    <a:pt x="4545" y="3243"/>
                    <a:pt x="4540" y="3228"/>
                  </a:cubicBezTo>
                  <a:cubicBezTo>
                    <a:pt x="4479" y="3187"/>
                    <a:pt x="4432" y="3133"/>
                    <a:pt x="4403" y="3094"/>
                  </a:cubicBezTo>
                  <a:cubicBezTo>
                    <a:pt x="4402" y="3110"/>
                    <a:pt x="4400" y="3127"/>
                    <a:pt x="4397" y="3144"/>
                  </a:cubicBezTo>
                  <a:cubicBezTo>
                    <a:pt x="4417" y="3188"/>
                    <a:pt x="4466" y="3290"/>
                    <a:pt x="4492" y="3310"/>
                  </a:cubicBezTo>
                  <a:lnTo>
                    <a:pt x="4495" y="3312"/>
                  </a:lnTo>
                  <a:lnTo>
                    <a:pt x="4487" y="3322"/>
                  </a:lnTo>
                  <a:lnTo>
                    <a:pt x="4486" y="3323"/>
                  </a:lnTo>
                  <a:lnTo>
                    <a:pt x="4484" y="3322"/>
                  </a:lnTo>
                  <a:cubicBezTo>
                    <a:pt x="4480" y="3319"/>
                    <a:pt x="4393" y="3243"/>
                    <a:pt x="4350" y="3181"/>
                  </a:cubicBezTo>
                  <a:cubicBezTo>
                    <a:pt x="4330" y="3180"/>
                    <a:pt x="4310" y="3177"/>
                    <a:pt x="4290" y="3171"/>
                  </a:cubicBezTo>
                  <a:cubicBezTo>
                    <a:pt x="4292" y="3179"/>
                    <a:pt x="4295" y="3187"/>
                    <a:pt x="4298" y="3196"/>
                  </a:cubicBezTo>
                  <a:cubicBezTo>
                    <a:pt x="4301" y="3205"/>
                    <a:pt x="4306" y="3215"/>
                    <a:pt x="4310" y="3225"/>
                  </a:cubicBezTo>
                  <a:cubicBezTo>
                    <a:pt x="4317" y="3239"/>
                    <a:pt x="4325" y="3253"/>
                    <a:pt x="4333" y="3266"/>
                  </a:cubicBezTo>
                  <a:lnTo>
                    <a:pt x="4345" y="3282"/>
                  </a:lnTo>
                  <a:cubicBezTo>
                    <a:pt x="4363" y="3306"/>
                    <a:pt x="4385" y="3328"/>
                    <a:pt x="4410" y="3347"/>
                  </a:cubicBezTo>
                  <a:lnTo>
                    <a:pt x="4425" y="3359"/>
                  </a:lnTo>
                  <a:cubicBezTo>
                    <a:pt x="4457" y="3380"/>
                    <a:pt x="4494" y="3398"/>
                    <a:pt x="4534" y="3411"/>
                  </a:cubicBezTo>
                  <a:cubicBezTo>
                    <a:pt x="4534" y="3411"/>
                    <a:pt x="4538" y="3413"/>
                    <a:pt x="4539" y="3413"/>
                  </a:cubicBezTo>
                  <a:close/>
                  <a:moveTo>
                    <a:pt x="4920" y="2989"/>
                  </a:moveTo>
                  <a:cubicBezTo>
                    <a:pt x="4905" y="2971"/>
                    <a:pt x="4886" y="2953"/>
                    <a:pt x="4864" y="2938"/>
                  </a:cubicBezTo>
                  <a:cubicBezTo>
                    <a:pt x="4736" y="2952"/>
                    <a:pt x="4623" y="2906"/>
                    <a:pt x="4545" y="2860"/>
                  </a:cubicBezTo>
                  <a:cubicBezTo>
                    <a:pt x="4578" y="2893"/>
                    <a:pt x="4600" y="2936"/>
                    <a:pt x="4609" y="2988"/>
                  </a:cubicBezTo>
                  <a:lnTo>
                    <a:pt x="4610" y="2992"/>
                  </a:lnTo>
                  <a:lnTo>
                    <a:pt x="4606" y="2995"/>
                  </a:lnTo>
                  <a:cubicBezTo>
                    <a:pt x="4605" y="2996"/>
                    <a:pt x="4594" y="3003"/>
                    <a:pt x="4575" y="3010"/>
                  </a:cubicBezTo>
                  <a:cubicBezTo>
                    <a:pt x="4596" y="3025"/>
                    <a:pt x="4630" y="3045"/>
                    <a:pt x="4675" y="3062"/>
                  </a:cubicBezTo>
                  <a:lnTo>
                    <a:pt x="4696" y="3070"/>
                  </a:lnTo>
                  <a:lnTo>
                    <a:pt x="4703" y="3072"/>
                  </a:lnTo>
                  <a:lnTo>
                    <a:pt x="4705" y="3073"/>
                  </a:lnTo>
                  <a:lnTo>
                    <a:pt x="4722" y="3078"/>
                  </a:lnTo>
                  <a:cubicBezTo>
                    <a:pt x="4758" y="3088"/>
                    <a:pt x="4795" y="3093"/>
                    <a:pt x="4832" y="3095"/>
                  </a:cubicBezTo>
                  <a:lnTo>
                    <a:pt x="4850" y="3096"/>
                  </a:lnTo>
                  <a:cubicBezTo>
                    <a:pt x="4864" y="3096"/>
                    <a:pt x="4879" y="3096"/>
                    <a:pt x="4894" y="3095"/>
                  </a:cubicBezTo>
                  <a:lnTo>
                    <a:pt x="4911" y="3093"/>
                  </a:lnTo>
                  <a:cubicBezTo>
                    <a:pt x="4927" y="3092"/>
                    <a:pt x="4943" y="3090"/>
                    <a:pt x="4959" y="3087"/>
                  </a:cubicBezTo>
                  <a:cubicBezTo>
                    <a:pt x="4959" y="3087"/>
                    <a:pt x="4962" y="3086"/>
                    <a:pt x="4962" y="3086"/>
                  </a:cubicBezTo>
                  <a:cubicBezTo>
                    <a:pt x="4962" y="3084"/>
                    <a:pt x="4961" y="3080"/>
                    <a:pt x="4961" y="3080"/>
                  </a:cubicBezTo>
                  <a:cubicBezTo>
                    <a:pt x="4960" y="3072"/>
                    <a:pt x="4958" y="3063"/>
                    <a:pt x="4955" y="3055"/>
                  </a:cubicBezTo>
                  <a:lnTo>
                    <a:pt x="4951" y="3044"/>
                  </a:lnTo>
                  <a:cubicBezTo>
                    <a:pt x="4945" y="3029"/>
                    <a:pt x="4938" y="3015"/>
                    <a:pt x="4929" y="3002"/>
                  </a:cubicBezTo>
                  <a:lnTo>
                    <a:pt x="4920" y="2989"/>
                  </a:lnTo>
                  <a:close/>
                  <a:moveTo>
                    <a:pt x="5304" y="3078"/>
                  </a:moveTo>
                  <a:cubicBezTo>
                    <a:pt x="5176" y="3055"/>
                    <a:pt x="5019" y="3022"/>
                    <a:pt x="4949" y="3007"/>
                  </a:cubicBezTo>
                  <a:cubicBezTo>
                    <a:pt x="4956" y="3018"/>
                    <a:pt x="4962" y="3031"/>
                    <a:pt x="4966" y="3043"/>
                  </a:cubicBezTo>
                  <a:cubicBezTo>
                    <a:pt x="5064" y="3058"/>
                    <a:pt x="5197" y="3070"/>
                    <a:pt x="5304" y="3078"/>
                  </a:cubicBezTo>
                  <a:close/>
                  <a:moveTo>
                    <a:pt x="5160" y="3254"/>
                  </a:moveTo>
                  <a:cubicBezTo>
                    <a:pt x="5074" y="3206"/>
                    <a:pt x="4968" y="3144"/>
                    <a:pt x="4908" y="3108"/>
                  </a:cubicBezTo>
                  <a:cubicBezTo>
                    <a:pt x="4896" y="3109"/>
                    <a:pt x="4883" y="3110"/>
                    <a:pt x="4871" y="3110"/>
                  </a:cubicBezTo>
                  <a:cubicBezTo>
                    <a:pt x="4949" y="3160"/>
                    <a:pt x="5065" y="3214"/>
                    <a:pt x="5160" y="3254"/>
                  </a:cubicBezTo>
                  <a:close/>
                  <a:moveTo>
                    <a:pt x="4479" y="3024"/>
                  </a:moveTo>
                  <a:cubicBezTo>
                    <a:pt x="4513" y="3069"/>
                    <a:pt x="4561" y="3111"/>
                    <a:pt x="4599" y="3140"/>
                  </a:cubicBezTo>
                  <a:cubicBezTo>
                    <a:pt x="4570" y="3104"/>
                    <a:pt x="4537" y="3058"/>
                    <a:pt x="4513" y="3023"/>
                  </a:cubicBezTo>
                  <a:cubicBezTo>
                    <a:pt x="4502" y="3024"/>
                    <a:pt x="4490" y="3024"/>
                    <a:pt x="4479" y="3024"/>
                  </a:cubicBezTo>
                  <a:close/>
                  <a:moveTo>
                    <a:pt x="4566" y="3293"/>
                  </a:moveTo>
                  <a:cubicBezTo>
                    <a:pt x="4639" y="3388"/>
                    <a:pt x="4713" y="3467"/>
                    <a:pt x="4766" y="3521"/>
                  </a:cubicBezTo>
                  <a:cubicBezTo>
                    <a:pt x="4709" y="3439"/>
                    <a:pt x="4625" y="3310"/>
                    <a:pt x="4590" y="3255"/>
                  </a:cubicBezTo>
                  <a:cubicBezTo>
                    <a:pt x="4579" y="3250"/>
                    <a:pt x="4569" y="3244"/>
                    <a:pt x="4558" y="3239"/>
                  </a:cubicBezTo>
                  <a:cubicBezTo>
                    <a:pt x="4562" y="3255"/>
                    <a:pt x="4565" y="3273"/>
                    <a:pt x="4566" y="3293"/>
                  </a:cubicBezTo>
                  <a:close/>
                  <a:moveTo>
                    <a:pt x="4688" y="3268"/>
                  </a:moveTo>
                  <a:cubicBezTo>
                    <a:pt x="4709" y="3270"/>
                    <a:pt x="4729" y="3270"/>
                    <a:pt x="4750" y="3267"/>
                  </a:cubicBezTo>
                  <a:cubicBezTo>
                    <a:pt x="4750" y="3263"/>
                    <a:pt x="4751" y="3253"/>
                    <a:pt x="4751" y="3253"/>
                  </a:cubicBezTo>
                  <a:lnTo>
                    <a:pt x="4752" y="3241"/>
                  </a:lnTo>
                  <a:lnTo>
                    <a:pt x="4753" y="3224"/>
                  </a:lnTo>
                  <a:cubicBezTo>
                    <a:pt x="4753" y="3211"/>
                    <a:pt x="4752" y="3198"/>
                    <a:pt x="4750" y="3186"/>
                  </a:cubicBezTo>
                  <a:lnTo>
                    <a:pt x="4748" y="3170"/>
                  </a:lnTo>
                  <a:cubicBezTo>
                    <a:pt x="4745" y="3155"/>
                    <a:pt x="4740" y="3140"/>
                    <a:pt x="4735" y="3126"/>
                  </a:cubicBezTo>
                  <a:cubicBezTo>
                    <a:pt x="4731" y="3117"/>
                    <a:pt x="4726" y="3108"/>
                    <a:pt x="4721" y="3099"/>
                  </a:cubicBezTo>
                  <a:cubicBezTo>
                    <a:pt x="4721" y="3099"/>
                    <a:pt x="4715" y="3092"/>
                    <a:pt x="4715" y="3091"/>
                  </a:cubicBezTo>
                  <a:cubicBezTo>
                    <a:pt x="4714" y="3090"/>
                    <a:pt x="4711" y="3090"/>
                    <a:pt x="4711" y="3090"/>
                  </a:cubicBezTo>
                  <a:lnTo>
                    <a:pt x="4690" y="3083"/>
                  </a:lnTo>
                  <a:cubicBezTo>
                    <a:pt x="4629" y="3063"/>
                    <a:pt x="4585" y="3035"/>
                    <a:pt x="4558" y="3016"/>
                  </a:cubicBezTo>
                  <a:cubicBezTo>
                    <a:pt x="4549" y="3018"/>
                    <a:pt x="4539" y="3020"/>
                    <a:pt x="4529" y="3022"/>
                  </a:cubicBezTo>
                  <a:cubicBezTo>
                    <a:pt x="4566" y="3074"/>
                    <a:pt x="4629" y="3161"/>
                    <a:pt x="4654" y="3180"/>
                  </a:cubicBezTo>
                  <a:lnTo>
                    <a:pt x="4656" y="3181"/>
                  </a:lnTo>
                  <a:lnTo>
                    <a:pt x="4648" y="3193"/>
                  </a:lnTo>
                  <a:lnTo>
                    <a:pt x="4646" y="3192"/>
                  </a:lnTo>
                  <a:cubicBezTo>
                    <a:pt x="4641" y="3188"/>
                    <a:pt x="4524" y="3113"/>
                    <a:pt x="4460" y="3022"/>
                  </a:cubicBezTo>
                  <a:cubicBezTo>
                    <a:pt x="4439" y="3020"/>
                    <a:pt x="4418" y="3015"/>
                    <a:pt x="4396" y="3008"/>
                  </a:cubicBezTo>
                  <a:cubicBezTo>
                    <a:pt x="4401" y="3025"/>
                    <a:pt x="4404" y="3047"/>
                    <a:pt x="4404" y="3070"/>
                  </a:cubicBezTo>
                  <a:cubicBezTo>
                    <a:pt x="4426" y="3103"/>
                    <a:pt x="4473" y="3163"/>
                    <a:pt x="4537" y="3208"/>
                  </a:cubicBezTo>
                  <a:lnTo>
                    <a:pt x="4552" y="3218"/>
                  </a:lnTo>
                  <a:cubicBezTo>
                    <a:pt x="4561" y="3224"/>
                    <a:pt x="4571" y="3230"/>
                    <a:pt x="4581" y="3235"/>
                  </a:cubicBezTo>
                  <a:lnTo>
                    <a:pt x="4599" y="3243"/>
                  </a:lnTo>
                  <a:cubicBezTo>
                    <a:pt x="4624" y="3254"/>
                    <a:pt x="4649" y="3262"/>
                    <a:pt x="4675" y="3266"/>
                  </a:cubicBezTo>
                  <a:lnTo>
                    <a:pt x="4688" y="3268"/>
                  </a:lnTo>
                  <a:close/>
                  <a:moveTo>
                    <a:pt x="5530" y="1894"/>
                  </a:moveTo>
                  <a:cubicBezTo>
                    <a:pt x="5336" y="2025"/>
                    <a:pt x="5134" y="2132"/>
                    <a:pt x="5031" y="2185"/>
                  </a:cubicBezTo>
                  <a:cubicBezTo>
                    <a:pt x="5019" y="2204"/>
                    <a:pt x="5005" y="2223"/>
                    <a:pt x="4988" y="2241"/>
                  </a:cubicBezTo>
                  <a:cubicBezTo>
                    <a:pt x="5116" y="2205"/>
                    <a:pt x="5357" y="2126"/>
                    <a:pt x="5576" y="1996"/>
                  </a:cubicBezTo>
                  <a:lnTo>
                    <a:pt x="5577" y="1995"/>
                  </a:lnTo>
                  <a:lnTo>
                    <a:pt x="5585" y="2007"/>
                  </a:lnTo>
                  <a:lnTo>
                    <a:pt x="5583" y="2008"/>
                  </a:lnTo>
                  <a:cubicBezTo>
                    <a:pt x="5580" y="2010"/>
                    <a:pt x="5274" y="2217"/>
                    <a:pt x="5027" y="2307"/>
                  </a:cubicBezTo>
                  <a:cubicBezTo>
                    <a:pt x="5102" y="2321"/>
                    <a:pt x="5144" y="2346"/>
                    <a:pt x="5160" y="2357"/>
                  </a:cubicBezTo>
                  <a:cubicBezTo>
                    <a:pt x="5235" y="2336"/>
                    <a:pt x="5425" y="2273"/>
                    <a:pt x="5592" y="2157"/>
                  </a:cubicBezTo>
                  <a:lnTo>
                    <a:pt x="5610" y="2145"/>
                  </a:lnTo>
                  <a:cubicBezTo>
                    <a:pt x="5730" y="2059"/>
                    <a:pt x="5812" y="1961"/>
                    <a:pt x="5856" y="1854"/>
                  </a:cubicBezTo>
                  <a:cubicBezTo>
                    <a:pt x="5825" y="1850"/>
                    <a:pt x="5696" y="1836"/>
                    <a:pt x="5566" y="1868"/>
                  </a:cubicBezTo>
                  <a:cubicBezTo>
                    <a:pt x="5555" y="1877"/>
                    <a:pt x="5542" y="1886"/>
                    <a:pt x="5530" y="1894"/>
                  </a:cubicBezTo>
                  <a:close/>
                  <a:moveTo>
                    <a:pt x="5008" y="2815"/>
                  </a:moveTo>
                  <a:cubicBezTo>
                    <a:pt x="4993" y="2797"/>
                    <a:pt x="4978" y="2781"/>
                    <a:pt x="4963" y="2768"/>
                  </a:cubicBezTo>
                  <a:lnTo>
                    <a:pt x="4950" y="2757"/>
                  </a:lnTo>
                  <a:cubicBezTo>
                    <a:pt x="4950" y="2757"/>
                    <a:pt x="4938" y="2748"/>
                    <a:pt x="4937" y="2747"/>
                  </a:cubicBezTo>
                  <a:cubicBezTo>
                    <a:pt x="4819" y="2773"/>
                    <a:pt x="4691" y="2754"/>
                    <a:pt x="4641" y="2745"/>
                  </a:cubicBezTo>
                  <a:cubicBezTo>
                    <a:pt x="4633" y="2751"/>
                    <a:pt x="4625" y="2757"/>
                    <a:pt x="4616" y="2762"/>
                  </a:cubicBezTo>
                  <a:cubicBezTo>
                    <a:pt x="4692" y="2786"/>
                    <a:pt x="4824" y="2825"/>
                    <a:pt x="4890" y="2828"/>
                  </a:cubicBezTo>
                  <a:lnTo>
                    <a:pt x="4892" y="2828"/>
                  </a:lnTo>
                  <a:lnTo>
                    <a:pt x="4891" y="2843"/>
                  </a:lnTo>
                  <a:lnTo>
                    <a:pt x="4889" y="2843"/>
                  </a:lnTo>
                  <a:cubicBezTo>
                    <a:pt x="4880" y="2843"/>
                    <a:pt x="4656" y="2846"/>
                    <a:pt x="4539" y="2797"/>
                  </a:cubicBezTo>
                  <a:cubicBezTo>
                    <a:pt x="4523" y="2802"/>
                    <a:pt x="4508" y="2805"/>
                    <a:pt x="4492" y="2808"/>
                  </a:cubicBezTo>
                  <a:cubicBezTo>
                    <a:pt x="4554" y="2854"/>
                    <a:pt x="4676" y="2929"/>
                    <a:pt x="4824" y="2926"/>
                  </a:cubicBezTo>
                  <a:cubicBezTo>
                    <a:pt x="4833" y="2926"/>
                    <a:pt x="4842" y="2926"/>
                    <a:pt x="4851" y="2925"/>
                  </a:cubicBezTo>
                  <a:lnTo>
                    <a:pt x="4866" y="2923"/>
                  </a:lnTo>
                  <a:cubicBezTo>
                    <a:pt x="4866" y="2923"/>
                    <a:pt x="4867" y="2923"/>
                    <a:pt x="4867" y="2923"/>
                  </a:cubicBezTo>
                  <a:cubicBezTo>
                    <a:pt x="4916" y="2917"/>
                    <a:pt x="4964" y="2903"/>
                    <a:pt x="5010" y="2879"/>
                  </a:cubicBezTo>
                  <a:lnTo>
                    <a:pt x="5029" y="2869"/>
                  </a:lnTo>
                  <a:cubicBezTo>
                    <a:pt x="5029" y="2869"/>
                    <a:pt x="5040" y="2863"/>
                    <a:pt x="5043" y="2861"/>
                  </a:cubicBezTo>
                  <a:cubicBezTo>
                    <a:pt x="5039" y="2855"/>
                    <a:pt x="5029" y="2842"/>
                    <a:pt x="5017" y="2826"/>
                  </a:cubicBezTo>
                  <a:lnTo>
                    <a:pt x="5008" y="2815"/>
                  </a:lnTo>
                  <a:close/>
                  <a:moveTo>
                    <a:pt x="5475" y="2351"/>
                  </a:moveTo>
                  <a:cubicBezTo>
                    <a:pt x="5338" y="2388"/>
                    <a:pt x="5176" y="2425"/>
                    <a:pt x="5086" y="2444"/>
                  </a:cubicBezTo>
                  <a:cubicBezTo>
                    <a:pt x="5061" y="2464"/>
                    <a:pt x="5033" y="2482"/>
                    <a:pt x="5005" y="2498"/>
                  </a:cubicBezTo>
                  <a:cubicBezTo>
                    <a:pt x="5161" y="2462"/>
                    <a:pt x="5339" y="2401"/>
                    <a:pt x="5475" y="2351"/>
                  </a:cubicBezTo>
                  <a:close/>
                  <a:moveTo>
                    <a:pt x="4469" y="2810"/>
                  </a:moveTo>
                  <a:cubicBezTo>
                    <a:pt x="4469" y="2810"/>
                    <a:pt x="4467" y="2811"/>
                    <a:pt x="4467" y="2811"/>
                  </a:cubicBezTo>
                  <a:cubicBezTo>
                    <a:pt x="4471" y="2812"/>
                    <a:pt x="4475" y="2814"/>
                    <a:pt x="4479" y="2816"/>
                  </a:cubicBezTo>
                  <a:cubicBezTo>
                    <a:pt x="4477" y="2814"/>
                    <a:pt x="4474" y="2812"/>
                    <a:pt x="4472" y="2810"/>
                  </a:cubicBezTo>
                  <a:cubicBezTo>
                    <a:pt x="4471" y="2810"/>
                    <a:pt x="4469" y="2811"/>
                    <a:pt x="4469" y="2810"/>
                  </a:cubicBezTo>
                  <a:close/>
                  <a:moveTo>
                    <a:pt x="5150" y="2368"/>
                  </a:moveTo>
                  <a:cubicBezTo>
                    <a:pt x="5148" y="2367"/>
                    <a:pt x="5146" y="2365"/>
                    <a:pt x="5146" y="2365"/>
                  </a:cubicBezTo>
                  <a:cubicBezTo>
                    <a:pt x="5124" y="2352"/>
                    <a:pt x="5077" y="2328"/>
                    <a:pt x="4999" y="2317"/>
                  </a:cubicBezTo>
                  <a:lnTo>
                    <a:pt x="4975" y="2314"/>
                  </a:lnTo>
                  <a:cubicBezTo>
                    <a:pt x="4954" y="2311"/>
                    <a:pt x="4932" y="2310"/>
                    <a:pt x="4911" y="2310"/>
                  </a:cubicBezTo>
                  <a:cubicBezTo>
                    <a:pt x="4804" y="2387"/>
                    <a:pt x="4679" y="2423"/>
                    <a:pt x="4651" y="2430"/>
                  </a:cubicBezTo>
                  <a:cubicBezTo>
                    <a:pt x="4651" y="2436"/>
                    <a:pt x="4650" y="2444"/>
                    <a:pt x="4647" y="2453"/>
                  </a:cubicBezTo>
                  <a:cubicBezTo>
                    <a:pt x="4774" y="2448"/>
                    <a:pt x="4974" y="2401"/>
                    <a:pt x="4976" y="2401"/>
                  </a:cubicBezTo>
                  <a:lnTo>
                    <a:pt x="4977" y="2400"/>
                  </a:lnTo>
                  <a:lnTo>
                    <a:pt x="4982" y="2413"/>
                  </a:lnTo>
                  <a:lnTo>
                    <a:pt x="4981" y="2414"/>
                  </a:lnTo>
                  <a:cubicBezTo>
                    <a:pt x="4848" y="2488"/>
                    <a:pt x="4685" y="2512"/>
                    <a:pt x="4620" y="2518"/>
                  </a:cubicBezTo>
                  <a:cubicBezTo>
                    <a:pt x="4603" y="2545"/>
                    <a:pt x="4579" y="2568"/>
                    <a:pt x="4550" y="2587"/>
                  </a:cubicBezTo>
                  <a:cubicBezTo>
                    <a:pt x="4620" y="2591"/>
                    <a:pt x="4754" y="2589"/>
                    <a:pt x="4896" y="2534"/>
                  </a:cubicBezTo>
                  <a:cubicBezTo>
                    <a:pt x="4896" y="2534"/>
                    <a:pt x="4914" y="2527"/>
                    <a:pt x="4914" y="2527"/>
                  </a:cubicBezTo>
                  <a:lnTo>
                    <a:pt x="4915" y="2527"/>
                  </a:lnTo>
                  <a:cubicBezTo>
                    <a:pt x="4915" y="2527"/>
                    <a:pt x="4916" y="2526"/>
                    <a:pt x="4916" y="2526"/>
                  </a:cubicBezTo>
                  <a:cubicBezTo>
                    <a:pt x="4928" y="2521"/>
                    <a:pt x="4940" y="2516"/>
                    <a:pt x="4953" y="2510"/>
                  </a:cubicBezTo>
                  <a:cubicBezTo>
                    <a:pt x="4990" y="2492"/>
                    <a:pt x="5026" y="2470"/>
                    <a:pt x="5059" y="2446"/>
                  </a:cubicBezTo>
                  <a:lnTo>
                    <a:pt x="5079" y="2432"/>
                  </a:lnTo>
                  <a:cubicBezTo>
                    <a:pt x="5102" y="2413"/>
                    <a:pt x="5125" y="2394"/>
                    <a:pt x="5146" y="2372"/>
                  </a:cubicBezTo>
                  <a:cubicBezTo>
                    <a:pt x="5146" y="2372"/>
                    <a:pt x="5149" y="2369"/>
                    <a:pt x="5150" y="2368"/>
                  </a:cubicBezTo>
                  <a:close/>
                  <a:moveTo>
                    <a:pt x="5361" y="2855"/>
                  </a:moveTo>
                  <a:cubicBezTo>
                    <a:pt x="5237" y="2848"/>
                    <a:pt x="5099" y="2835"/>
                    <a:pt x="5037" y="2829"/>
                  </a:cubicBezTo>
                  <a:cubicBezTo>
                    <a:pt x="5050" y="2846"/>
                    <a:pt x="5058" y="2858"/>
                    <a:pt x="5059" y="2859"/>
                  </a:cubicBezTo>
                  <a:lnTo>
                    <a:pt x="5063" y="2865"/>
                  </a:lnTo>
                  <a:cubicBezTo>
                    <a:pt x="5063" y="2865"/>
                    <a:pt x="5060" y="2867"/>
                    <a:pt x="5058" y="2868"/>
                  </a:cubicBezTo>
                  <a:cubicBezTo>
                    <a:pt x="5156" y="2866"/>
                    <a:pt x="5271" y="2860"/>
                    <a:pt x="5361" y="2855"/>
                  </a:cubicBezTo>
                  <a:close/>
                  <a:moveTo>
                    <a:pt x="4389" y="3179"/>
                  </a:moveTo>
                  <a:lnTo>
                    <a:pt x="4384" y="3180"/>
                  </a:lnTo>
                  <a:cubicBezTo>
                    <a:pt x="4384" y="3180"/>
                    <a:pt x="4378" y="3181"/>
                    <a:pt x="4368" y="3181"/>
                  </a:cubicBezTo>
                  <a:cubicBezTo>
                    <a:pt x="4388" y="3209"/>
                    <a:pt x="4417" y="3239"/>
                    <a:pt x="4441" y="3263"/>
                  </a:cubicBezTo>
                  <a:cubicBezTo>
                    <a:pt x="4423" y="3232"/>
                    <a:pt x="4405" y="3195"/>
                    <a:pt x="4392" y="3167"/>
                  </a:cubicBezTo>
                  <a:cubicBezTo>
                    <a:pt x="4391" y="3171"/>
                    <a:pt x="4390" y="3175"/>
                    <a:pt x="4390" y="3175"/>
                  </a:cubicBezTo>
                  <a:lnTo>
                    <a:pt x="4389" y="3179"/>
                  </a:lnTo>
                  <a:close/>
                  <a:moveTo>
                    <a:pt x="5069" y="2611"/>
                  </a:moveTo>
                  <a:cubicBezTo>
                    <a:pt x="5052" y="2598"/>
                    <a:pt x="5035" y="2587"/>
                    <a:pt x="5017" y="2577"/>
                  </a:cubicBezTo>
                  <a:lnTo>
                    <a:pt x="4999" y="2568"/>
                  </a:lnTo>
                  <a:cubicBezTo>
                    <a:pt x="4971" y="2554"/>
                    <a:pt x="4944" y="2545"/>
                    <a:pt x="4919" y="2541"/>
                  </a:cubicBezTo>
                  <a:cubicBezTo>
                    <a:pt x="4751" y="2610"/>
                    <a:pt x="4590" y="2605"/>
                    <a:pt x="4528" y="2599"/>
                  </a:cubicBezTo>
                  <a:cubicBezTo>
                    <a:pt x="4518" y="2605"/>
                    <a:pt x="4506" y="2610"/>
                    <a:pt x="4494" y="2615"/>
                  </a:cubicBezTo>
                  <a:cubicBezTo>
                    <a:pt x="4529" y="2614"/>
                    <a:pt x="4575" y="2618"/>
                    <a:pt x="4612" y="2634"/>
                  </a:cubicBezTo>
                  <a:cubicBezTo>
                    <a:pt x="4701" y="2627"/>
                    <a:pt x="4914" y="2613"/>
                    <a:pt x="4970" y="2617"/>
                  </a:cubicBezTo>
                  <a:lnTo>
                    <a:pt x="4972" y="2617"/>
                  </a:lnTo>
                  <a:lnTo>
                    <a:pt x="4973" y="2629"/>
                  </a:lnTo>
                  <a:lnTo>
                    <a:pt x="4973" y="2631"/>
                  </a:lnTo>
                  <a:lnTo>
                    <a:pt x="4971" y="2631"/>
                  </a:lnTo>
                  <a:cubicBezTo>
                    <a:pt x="4951" y="2635"/>
                    <a:pt x="4772" y="2673"/>
                    <a:pt x="4668" y="2688"/>
                  </a:cubicBezTo>
                  <a:cubicBezTo>
                    <a:pt x="4671" y="2694"/>
                    <a:pt x="4673" y="2701"/>
                    <a:pt x="4674" y="2708"/>
                  </a:cubicBezTo>
                  <a:lnTo>
                    <a:pt x="4675" y="2711"/>
                  </a:lnTo>
                  <a:lnTo>
                    <a:pt x="4673" y="2714"/>
                  </a:lnTo>
                  <a:cubicBezTo>
                    <a:pt x="4673" y="2714"/>
                    <a:pt x="4667" y="2722"/>
                    <a:pt x="4655" y="2733"/>
                  </a:cubicBezTo>
                  <a:cubicBezTo>
                    <a:pt x="4713" y="2743"/>
                    <a:pt x="4821" y="2756"/>
                    <a:pt x="4925" y="2735"/>
                  </a:cubicBezTo>
                  <a:lnTo>
                    <a:pt x="4939" y="2732"/>
                  </a:lnTo>
                  <a:cubicBezTo>
                    <a:pt x="4996" y="2718"/>
                    <a:pt x="5043" y="2695"/>
                    <a:pt x="5080" y="2663"/>
                  </a:cubicBezTo>
                  <a:lnTo>
                    <a:pt x="5092" y="2651"/>
                  </a:lnTo>
                  <a:cubicBezTo>
                    <a:pt x="5092" y="2651"/>
                    <a:pt x="5101" y="2642"/>
                    <a:pt x="5103" y="2639"/>
                  </a:cubicBezTo>
                  <a:cubicBezTo>
                    <a:pt x="5099" y="2636"/>
                    <a:pt x="5092" y="2629"/>
                    <a:pt x="5081" y="2620"/>
                  </a:cubicBezTo>
                  <a:lnTo>
                    <a:pt x="5069" y="2611"/>
                  </a:lnTo>
                  <a:close/>
                  <a:moveTo>
                    <a:pt x="5115" y="2648"/>
                  </a:moveTo>
                  <a:cubicBezTo>
                    <a:pt x="5224" y="2633"/>
                    <a:pt x="5391" y="2608"/>
                    <a:pt x="5502" y="2591"/>
                  </a:cubicBezTo>
                  <a:cubicBezTo>
                    <a:pt x="5371" y="2598"/>
                    <a:pt x="5185" y="2612"/>
                    <a:pt x="5102" y="2619"/>
                  </a:cubicBezTo>
                  <a:cubicBezTo>
                    <a:pt x="5112" y="2628"/>
                    <a:pt x="5118" y="2633"/>
                    <a:pt x="5118" y="2634"/>
                  </a:cubicBezTo>
                  <a:lnTo>
                    <a:pt x="5123" y="2639"/>
                  </a:lnTo>
                  <a:lnTo>
                    <a:pt x="5119" y="2644"/>
                  </a:lnTo>
                  <a:cubicBezTo>
                    <a:pt x="5119" y="2644"/>
                    <a:pt x="5117" y="2646"/>
                    <a:pt x="5115" y="2648"/>
                  </a:cubicBezTo>
                  <a:close/>
                  <a:moveTo>
                    <a:pt x="4969" y="2261"/>
                  </a:moveTo>
                  <a:cubicBezTo>
                    <a:pt x="4957" y="2274"/>
                    <a:pt x="4943" y="2285"/>
                    <a:pt x="4929" y="2297"/>
                  </a:cubicBezTo>
                  <a:cubicBezTo>
                    <a:pt x="4953" y="2297"/>
                    <a:pt x="4976" y="2299"/>
                    <a:pt x="4998" y="2302"/>
                  </a:cubicBezTo>
                  <a:cubicBezTo>
                    <a:pt x="5136" y="2255"/>
                    <a:pt x="5296" y="2169"/>
                    <a:pt x="5416" y="2096"/>
                  </a:cubicBezTo>
                  <a:cubicBezTo>
                    <a:pt x="5234" y="2183"/>
                    <a:pt x="5060" y="2237"/>
                    <a:pt x="4969" y="2261"/>
                  </a:cubicBezTo>
                  <a:close/>
                  <a:moveTo>
                    <a:pt x="5066" y="2087"/>
                  </a:moveTo>
                  <a:cubicBezTo>
                    <a:pt x="5147" y="2027"/>
                    <a:pt x="5263" y="1926"/>
                    <a:pt x="5356" y="1841"/>
                  </a:cubicBezTo>
                  <a:cubicBezTo>
                    <a:pt x="5241" y="1927"/>
                    <a:pt x="5093" y="2030"/>
                    <a:pt x="5028" y="2076"/>
                  </a:cubicBezTo>
                  <a:cubicBezTo>
                    <a:pt x="5050" y="2080"/>
                    <a:pt x="5062" y="2085"/>
                    <a:pt x="5063" y="2086"/>
                  </a:cubicBezTo>
                  <a:cubicBezTo>
                    <a:pt x="5063" y="2086"/>
                    <a:pt x="5065" y="2087"/>
                    <a:pt x="5066" y="2087"/>
                  </a:cubicBezTo>
                  <a:close/>
                  <a:moveTo>
                    <a:pt x="4914" y="1860"/>
                  </a:moveTo>
                  <a:cubicBezTo>
                    <a:pt x="4913" y="1880"/>
                    <a:pt x="4910" y="1900"/>
                    <a:pt x="4906" y="1919"/>
                  </a:cubicBezTo>
                  <a:cubicBezTo>
                    <a:pt x="5093" y="1779"/>
                    <a:pt x="5210" y="1607"/>
                    <a:pt x="5268" y="1503"/>
                  </a:cubicBezTo>
                  <a:cubicBezTo>
                    <a:pt x="5161" y="1638"/>
                    <a:pt x="4973" y="1809"/>
                    <a:pt x="4914" y="1860"/>
                  </a:cubicBezTo>
                  <a:close/>
                  <a:moveTo>
                    <a:pt x="4915" y="1841"/>
                  </a:moveTo>
                  <a:lnTo>
                    <a:pt x="4915" y="1841"/>
                  </a:lnTo>
                  <a:cubicBezTo>
                    <a:pt x="4998" y="1766"/>
                    <a:pt x="5257" y="1528"/>
                    <a:pt x="5319" y="1404"/>
                  </a:cubicBezTo>
                  <a:lnTo>
                    <a:pt x="5319" y="1403"/>
                  </a:lnTo>
                  <a:lnTo>
                    <a:pt x="5332" y="1408"/>
                  </a:lnTo>
                  <a:lnTo>
                    <a:pt x="5331" y="1410"/>
                  </a:lnTo>
                  <a:cubicBezTo>
                    <a:pt x="5330" y="1413"/>
                    <a:pt x="5204" y="1721"/>
                    <a:pt x="4901" y="1941"/>
                  </a:cubicBezTo>
                  <a:cubicBezTo>
                    <a:pt x="4891" y="1980"/>
                    <a:pt x="4874" y="2020"/>
                    <a:pt x="4852" y="2058"/>
                  </a:cubicBezTo>
                  <a:cubicBezTo>
                    <a:pt x="4920" y="2018"/>
                    <a:pt x="5081" y="1916"/>
                    <a:pt x="5237" y="1762"/>
                  </a:cubicBezTo>
                  <a:lnTo>
                    <a:pt x="5263" y="1736"/>
                  </a:lnTo>
                  <a:cubicBezTo>
                    <a:pt x="5322" y="1675"/>
                    <a:pt x="5375" y="1613"/>
                    <a:pt x="5420" y="1550"/>
                  </a:cubicBezTo>
                  <a:cubicBezTo>
                    <a:pt x="5487" y="1454"/>
                    <a:pt x="5521" y="1356"/>
                    <a:pt x="5521" y="1256"/>
                  </a:cubicBezTo>
                  <a:cubicBezTo>
                    <a:pt x="5521" y="1099"/>
                    <a:pt x="5438" y="987"/>
                    <a:pt x="5409" y="952"/>
                  </a:cubicBezTo>
                  <a:cubicBezTo>
                    <a:pt x="5339" y="1257"/>
                    <a:pt x="4999" y="1615"/>
                    <a:pt x="4895" y="1720"/>
                  </a:cubicBezTo>
                  <a:cubicBezTo>
                    <a:pt x="4904" y="1747"/>
                    <a:pt x="4915" y="1789"/>
                    <a:pt x="4915" y="1841"/>
                  </a:cubicBezTo>
                  <a:close/>
                  <a:moveTo>
                    <a:pt x="4837" y="2083"/>
                  </a:moveTo>
                  <a:cubicBezTo>
                    <a:pt x="4837" y="2083"/>
                    <a:pt x="4835" y="2086"/>
                    <a:pt x="4833" y="2089"/>
                  </a:cubicBezTo>
                  <a:cubicBezTo>
                    <a:pt x="4911" y="2068"/>
                    <a:pt x="4971" y="2069"/>
                    <a:pt x="5007" y="2073"/>
                  </a:cubicBezTo>
                  <a:cubicBezTo>
                    <a:pt x="5101" y="2008"/>
                    <a:pt x="5410" y="1791"/>
                    <a:pt x="5485" y="1723"/>
                  </a:cubicBezTo>
                  <a:lnTo>
                    <a:pt x="5495" y="1713"/>
                  </a:lnTo>
                  <a:lnTo>
                    <a:pt x="5504" y="1722"/>
                  </a:lnTo>
                  <a:lnTo>
                    <a:pt x="5505" y="1723"/>
                  </a:lnTo>
                  <a:cubicBezTo>
                    <a:pt x="5505" y="1723"/>
                    <a:pt x="5503" y="1725"/>
                    <a:pt x="5503" y="1725"/>
                  </a:cubicBezTo>
                  <a:cubicBezTo>
                    <a:pt x="5503" y="1725"/>
                    <a:pt x="5495" y="1733"/>
                    <a:pt x="5495" y="1733"/>
                  </a:cubicBezTo>
                  <a:cubicBezTo>
                    <a:pt x="5447" y="1778"/>
                    <a:pt x="5199" y="2009"/>
                    <a:pt x="5064" y="2106"/>
                  </a:cubicBezTo>
                  <a:cubicBezTo>
                    <a:pt x="5059" y="2126"/>
                    <a:pt x="5051" y="2145"/>
                    <a:pt x="5042" y="2163"/>
                  </a:cubicBezTo>
                  <a:cubicBezTo>
                    <a:pt x="5144" y="2111"/>
                    <a:pt x="5337" y="2007"/>
                    <a:pt x="5522" y="1883"/>
                  </a:cubicBezTo>
                  <a:lnTo>
                    <a:pt x="5538" y="1871"/>
                  </a:lnTo>
                  <a:lnTo>
                    <a:pt x="5559" y="1855"/>
                  </a:lnTo>
                  <a:cubicBezTo>
                    <a:pt x="5692" y="1747"/>
                    <a:pt x="5720" y="1602"/>
                    <a:pt x="5720" y="1499"/>
                  </a:cubicBezTo>
                  <a:cubicBezTo>
                    <a:pt x="5720" y="1435"/>
                    <a:pt x="5709" y="1385"/>
                    <a:pt x="5704" y="1364"/>
                  </a:cubicBezTo>
                  <a:cubicBezTo>
                    <a:pt x="5653" y="1417"/>
                    <a:pt x="5425" y="1654"/>
                    <a:pt x="5272" y="1747"/>
                  </a:cubicBezTo>
                  <a:cubicBezTo>
                    <a:pt x="5089" y="1934"/>
                    <a:pt x="4893" y="2051"/>
                    <a:pt x="4837" y="2083"/>
                  </a:cubicBezTo>
                  <a:close/>
                  <a:moveTo>
                    <a:pt x="4629" y="2503"/>
                  </a:moveTo>
                  <a:cubicBezTo>
                    <a:pt x="4682" y="2497"/>
                    <a:pt x="4808" y="2478"/>
                    <a:pt x="4922" y="2427"/>
                  </a:cubicBezTo>
                  <a:cubicBezTo>
                    <a:pt x="4848" y="2442"/>
                    <a:pt x="4729" y="2465"/>
                    <a:pt x="4643" y="2468"/>
                  </a:cubicBezTo>
                  <a:cubicBezTo>
                    <a:pt x="4640" y="2480"/>
                    <a:pt x="4635" y="2492"/>
                    <a:pt x="4629" y="2503"/>
                  </a:cubicBezTo>
                  <a:close/>
                  <a:moveTo>
                    <a:pt x="1685" y="4074"/>
                  </a:moveTo>
                  <a:cubicBezTo>
                    <a:pt x="1681" y="4087"/>
                    <a:pt x="1679" y="4104"/>
                    <a:pt x="1679" y="4121"/>
                  </a:cubicBezTo>
                  <a:cubicBezTo>
                    <a:pt x="1679" y="4137"/>
                    <a:pt x="1682" y="4193"/>
                    <a:pt x="1718" y="4206"/>
                  </a:cubicBezTo>
                  <a:lnTo>
                    <a:pt x="1724" y="4207"/>
                  </a:lnTo>
                  <a:lnTo>
                    <a:pt x="1726" y="4208"/>
                  </a:lnTo>
                  <a:lnTo>
                    <a:pt x="1728" y="4209"/>
                  </a:lnTo>
                  <a:lnTo>
                    <a:pt x="1732" y="4210"/>
                  </a:lnTo>
                  <a:cubicBezTo>
                    <a:pt x="1768" y="4219"/>
                    <a:pt x="1820" y="4225"/>
                    <a:pt x="1850" y="4228"/>
                  </a:cubicBezTo>
                  <a:lnTo>
                    <a:pt x="1879" y="4232"/>
                  </a:lnTo>
                  <a:cubicBezTo>
                    <a:pt x="1895" y="4235"/>
                    <a:pt x="1934" y="4239"/>
                    <a:pt x="1950" y="4230"/>
                  </a:cubicBezTo>
                  <a:cubicBezTo>
                    <a:pt x="1950" y="4230"/>
                    <a:pt x="1952" y="4228"/>
                    <a:pt x="1952" y="4228"/>
                  </a:cubicBezTo>
                  <a:lnTo>
                    <a:pt x="1953" y="4227"/>
                  </a:lnTo>
                  <a:cubicBezTo>
                    <a:pt x="1953" y="4227"/>
                    <a:pt x="1953" y="4227"/>
                    <a:pt x="1953" y="4227"/>
                  </a:cubicBezTo>
                  <a:lnTo>
                    <a:pt x="1956" y="4223"/>
                  </a:lnTo>
                  <a:cubicBezTo>
                    <a:pt x="1961" y="4214"/>
                    <a:pt x="1962" y="4200"/>
                    <a:pt x="1959" y="4190"/>
                  </a:cubicBezTo>
                  <a:cubicBezTo>
                    <a:pt x="1958" y="4187"/>
                    <a:pt x="1956" y="4183"/>
                    <a:pt x="1954" y="4183"/>
                  </a:cubicBezTo>
                  <a:cubicBezTo>
                    <a:pt x="1933" y="4183"/>
                    <a:pt x="1899" y="4164"/>
                    <a:pt x="1899" y="4141"/>
                  </a:cubicBezTo>
                  <a:cubicBezTo>
                    <a:pt x="1899" y="4134"/>
                    <a:pt x="1904" y="4124"/>
                    <a:pt x="1909" y="4113"/>
                  </a:cubicBezTo>
                  <a:cubicBezTo>
                    <a:pt x="1920" y="4086"/>
                    <a:pt x="1928" y="4065"/>
                    <a:pt x="1913" y="4056"/>
                  </a:cubicBezTo>
                  <a:cubicBezTo>
                    <a:pt x="1896" y="4047"/>
                    <a:pt x="1873" y="4056"/>
                    <a:pt x="1863" y="4061"/>
                  </a:cubicBezTo>
                  <a:cubicBezTo>
                    <a:pt x="1863" y="4061"/>
                    <a:pt x="1853" y="4067"/>
                    <a:pt x="1853" y="4067"/>
                  </a:cubicBezTo>
                  <a:cubicBezTo>
                    <a:pt x="1838" y="4077"/>
                    <a:pt x="1831" y="4089"/>
                    <a:pt x="1831" y="4089"/>
                  </a:cubicBezTo>
                  <a:lnTo>
                    <a:pt x="1830" y="4090"/>
                  </a:lnTo>
                  <a:lnTo>
                    <a:pt x="1819" y="4087"/>
                  </a:lnTo>
                  <a:lnTo>
                    <a:pt x="1817" y="4086"/>
                  </a:lnTo>
                  <a:lnTo>
                    <a:pt x="1819" y="4083"/>
                  </a:lnTo>
                  <a:lnTo>
                    <a:pt x="1819" y="4082"/>
                  </a:lnTo>
                  <a:lnTo>
                    <a:pt x="1819" y="4082"/>
                  </a:lnTo>
                  <a:lnTo>
                    <a:pt x="1819" y="4082"/>
                  </a:lnTo>
                  <a:cubicBezTo>
                    <a:pt x="1819" y="4082"/>
                    <a:pt x="1819" y="4081"/>
                    <a:pt x="1819" y="4081"/>
                  </a:cubicBezTo>
                  <a:cubicBezTo>
                    <a:pt x="1823" y="4072"/>
                    <a:pt x="1833" y="4062"/>
                    <a:pt x="1848" y="4053"/>
                  </a:cubicBezTo>
                  <a:lnTo>
                    <a:pt x="1857" y="4048"/>
                  </a:lnTo>
                  <a:lnTo>
                    <a:pt x="1858" y="4048"/>
                  </a:lnTo>
                  <a:cubicBezTo>
                    <a:pt x="1863" y="4045"/>
                    <a:pt x="1870" y="4043"/>
                    <a:pt x="1876" y="4041"/>
                  </a:cubicBezTo>
                  <a:lnTo>
                    <a:pt x="1878" y="4041"/>
                  </a:lnTo>
                  <a:cubicBezTo>
                    <a:pt x="1889" y="4038"/>
                    <a:pt x="1899" y="4037"/>
                    <a:pt x="1910" y="4038"/>
                  </a:cubicBezTo>
                  <a:cubicBezTo>
                    <a:pt x="1911" y="4038"/>
                    <a:pt x="1917" y="4035"/>
                    <a:pt x="1920" y="4035"/>
                  </a:cubicBezTo>
                  <a:cubicBezTo>
                    <a:pt x="1917" y="4025"/>
                    <a:pt x="1905" y="3979"/>
                    <a:pt x="1905" y="3979"/>
                  </a:cubicBezTo>
                  <a:cubicBezTo>
                    <a:pt x="1905" y="3979"/>
                    <a:pt x="1895" y="3939"/>
                    <a:pt x="1894" y="3933"/>
                  </a:cubicBezTo>
                  <a:cubicBezTo>
                    <a:pt x="1867" y="3958"/>
                    <a:pt x="1831" y="3988"/>
                    <a:pt x="1814" y="3992"/>
                  </a:cubicBezTo>
                  <a:cubicBezTo>
                    <a:pt x="1788" y="3997"/>
                    <a:pt x="1695" y="4042"/>
                    <a:pt x="1685" y="4074"/>
                  </a:cubicBezTo>
                  <a:close/>
                  <a:moveTo>
                    <a:pt x="1749" y="4384"/>
                  </a:moveTo>
                  <a:cubicBezTo>
                    <a:pt x="1749" y="4384"/>
                    <a:pt x="1757" y="4386"/>
                    <a:pt x="1771" y="4382"/>
                  </a:cubicBezTo>
                  <a:lnTo>
                    <a:pt x="1776" y="4380"/>
                  </a:lnTo>
                  <a:lnTo>
                    <a:pt x="1782" y="4378"/>
                  </a:lnTo>
                  <a:lnTo>
                    <a:pt x="1783" y="4378"/>
                  </a:lnTo>
                  <a:lnTo>
                    <a:pt x="1785" y="4377"/>
                  </a:lnTo>
                  <a:cubicBezTo>
                    <a:pt x="1806" y="4368"/>
                    <a:pt x="1842" y="4371"/>
                    <a:pt x="1865" y="4374"/>
                  </a:cubicBezTo>
                  <a:lnTo>
                    <a:pt x="1881" y="4375"/>
                  </a:lnTo>
                  <a:lnTo>
                    <a:pt x="1895" y="4377"/>
                  </a:lnTo>
                  <a:cubicBezTo>
                    <a:pt x="1920" y="4381"/>
                    <a:pt x="1971" y="4390"/>
                    <a:pt x="1997" y="4372"/>
                  </a:cubicBezTo>
                  <a:cubicBezTo>
                    <a:pt x="2001" y="4368"/>
                    <a:pt x="2005" y="4364"/>
                    <a:pt x="2007" y="4359"/>
                  </a:cubicBezTo>
                  <a:lnTo>
                    <a:pt x="2009" y="4354"/>
                  </a:lnTo>
                  <a:cubicBezTo>
                    <a:pt x="2009" y="4354"/>
                    <a:pt x="2010" y="4350"/>
                    <a:pt x="2010" y="4349"/>
                  </a:cubicBezTo>
                  <a:cubicBezTo>
                    <a:pt x="2010" y="4349"/>
                    <a:pt x="2010" y="4349"/>
                    <a:pt x="2010" y="4348"/>
                  </a:cubicBezTo>
                  <a:cubicBezTo>
                    <a:pt x="2008" y="4348"/>
                    <a:pt x="2003" y="4347"/>
                    <a:pt x="1992" y="4348"/>
                  </a:cubicBezTo>
                  <a:cubicBezTo>
                    <a:pt x="1973" y="4349"/>
                    <a:pt x="1954" y="4336"/>
                    <a:pt x="1942" y="4324"/>
                  </a:cubicBezTo>
                  <a:cubicBezTo>
                    <a:pt x="1932" y="4312"/>
                    <a:pt x="1926" y="4300"/>
                    <a:pt x="1926" y="4290"/>
                  </a:cubicBezTo>
                  <a:cubicBezTo>
                    <a:pt x="1926" y="4288"/>
                    <a:pt x="1927" y="4287"/>
                    <a:pt x="1927" y="4285"/>
                  </a:cubicBezTo>
                  <a:cubicBezTo>
                    <a:pt x="1928" y="4278"/>
                    <a:pt x="1933" y="4270"/>
                    <a:pt x="1938" y="4262"/>
                  </a:cubicBezTo>
                  <a:cubicBezTo>
                    <a:pt x="1942" y="4256"/>
                    <a:pt x="1945" y="4250"/>
                    <a:pt x="1947" y="4246"/>
                  </a:cubicBezTo>
                  <a:cubicBezTo>
                    <a:pt x="1925" y="4252"/>
                    <a:pt x="1891" y="4249"/>
                    <a:pt x="1876" y="4246"/>
                  </a:cubicBezTo>
                  <a:lnTo>
                    <a:pt x="1849" y="4242"/>
                  </a:lnTo>
                  <a:cubicBezTo>
                    <a:pt x="1815" y="4239"/>
                    <a:pt x="1760" y="4232"/>
                    <a:pt x="1722" y="4222"/>
                  </a:cubicBezTo>
                  <a:cubicBezTo>
                    <a:pt x="1707" y="4234"/>
                    <a:pt x="1682" y="4258"/>
                    <a:pt x="1680" y="4281"/>
                  </a:cubicBezTo>
                  <a:cubicBezTo>
                    <a:pt x="1680" y="4284"/>
                    <a:pt x="1680" y="4287"/>
                    <a:pt x="1680" y="4290"/>
                  </a:cubicBezTo>
                  <a:cubicBezTo>
                    <a:pt x="1680" y="4327"/>
                    <a:pt x="1703" y="4371"/>
                    <a:pt x="1749" y="4384"/>
                  </a:cubicBezTo>
                  <a:close/>
                  <a:moveTo>
                    <a:pt x="1794" y="4484"/>
                  </a:moveTo>
                  <a:cubicBezTo>
                    <a:pt x="1831" y="4512"/>
                    <a:pt x="1903" y="4539"/>
                    <a:pt x="1985" y="4526"/>
                  </a:cubicBezTo>
                  <a:lnTo>
                    <a:pt x="1986" y="4526"/>
                  </a:lnTo>
                  <a:lnTo>
                    <a:pt x="1987" y="4526"/>
                  </a:lnTo>
                  <a:cubicBezTo>
                    <a:pt x="2033" y="4532"/>
                    <a:pt x="2077" y="4533"/>
                    <a:pt x="2083" y="4528"/>
                  </a:cubicBezTo>
                  <a:cubicBezTo>
                    <a:pt x="2088" y="4523"/>
                    <a:pt x="2090" y="4516"/>
                    <a:pt x="2090" y="4509"/>
                  </a:cubicBezTo>
                  <a:cubicBezTo>
                    <a:pt x="2090" y="4502"/>
                    <a:pt x="2088" y="4495"/>
                    <a:pt x="2085" y="4491"/>
                  </a:cubicBezTo>
                  <a:cubicBezTo>
                    <a:pt x="2083" y="4488"/>
                    <a:pt x="2074" y="4483"/>
                    <a:pt x="2066" y="4479"/>
                  </a:cubicBezTo>
                  <a:cubicBezTo>
                    <a:pt x="2051" y="4472"/>
                    <a:pt x="2034" y="4464"/>
                    <a:pt x="2028" y="4451"/>
                  </a:cubicBezTo>
                  <a:cubicBezTo>
                    <a:pt x="2025" y="4445"/>
                    <a:pt x="2024" y="4438"/>
                    <a:pt x="2024" y="4430"/>
                  </a:cubicBezTo>
                  <a:cubicBezTo>
                    <a:pt x="2024" y="4416"/>
                    <a:pt x="2028" y="4402"/>
                    <a:pt x="2030" y="4395"/>
                  </a:cubicBezTo>
                  <a:lnTo>
                    <a:pt x="2031" y="4393"/>
                  </a:lnTo>
                  <a:cubicBezTo>
                    <a:pt x="2031" y="4393"/>
                    <a:pt x="2031" y="4392"/>
                    <a:pt x="2031" y="4392"/>
                  </a:cubicBezTo>
                  <a:cubicBezTo>
                    <a:pt x="2031" y="4388"/>
                    <a:pt x="2029" y="4378"/>
                    <a:pt x="2023" y="4370"/>
                  </a:cubicBezTo>
                  <a:cubicBezTo>
                    <a:pt x="2022" y="4369"/>
                    <a:pt x="2020" y="4368"/>
                    <a:pt x="2019" y="4366"/>
                  </a:cubicBezTo>
                  <a:cubicBezTo>
                    <a:pt x="2016" y="4373"/>
                    <a:pt x="2011" y="4379"/>
                    <a:pt x="2005" y="4383"/>
                  </a:cubicBezTo>
                  <a:cubicBezTo>
                    <a:pt x="1975" y="4405"/>
                    <a:pt x="1919" y="4396"/>
                    <a:pt x="1893" y="4391"/>
                  </a:cubicBezTo>
                  <a:lnTo>
                    <a:pt x="1881" y="4389"/>
                  </a:lnTo>
                  <a:lnTo>
                    <a:pt x="1864" y="4388"/>
                  </a:lnTo>
                  <a:cubicBezTo>
                    <a:pt x="1843" y="4386"/>
                    <a:pt x="1808" y="4382"/>
                    <a:pt x="1791" y="4390"/>
                  </a:cubicBezTo>
                  <a:cubicBezTo>
                    <a:pt x="1791" y="4390"/>
                    <a:pt x="1783" y="4393"/>
                    <a:pt x="1781" y="4394"/>
                  </a:cubicBezTo>
                  <a:cubicBezTo>
                    <a:pt x="1778" y="4405"/>
                    <a:pt x="1775" y="4421"/>
                    <a:pt x="1775" y="4436"/>
                  </a:cubicBezTo>
                  <a:cubicBezTo>
                    <a:pt x="1775" y="4455"/>
                    <a:pt x="1780" y="4474"/>
                    <a:pt x="1794" y="4484"/>
                  </a:cubicBezTo>
                  <a:close/>
                  <a:moveTo>
                    <a:pt x="1840" y="1393"/>
                  </a:moveTo>
                  <a:cubicBezTo>
                    <a:pt x="1841" y="1394"/>
                    <a:pt x="1841" y="1394"/>
                    <a:pt x="1842" y="1395"/>
                  </a:cubicBezTo>
                  <a:cubicBezTo>
                    <a:pt x="1842" y="1395"/>
                    <a:pt x="1843" y="1396"/>
                    <a:pt x="1843" y="1396"/>
                  </a:cubicBezTo>
                  <a:cubicBezTo>
                    <a:pt x="1849" y="1401"/>
                    <a:pt x="1857" y="1403"/>
                    <a:pt x="1866" y="1402"/>
                  </a:cubicBezTo>
                  <a:cubicBezTo>
                    <a:pt x="1872" y="1402"/>
                    <a:pt x="1877" y="1401"/>
                    <a:pt x="1883" y="1401"/>
                  </a:cubicBezTo>
                  <a:cubicBezTo>
                    <a:pt x="1887" y="1400"/>
                    <a:pt x="1890" y="1400"/>
                    <a:pt x="1894" y="1400"/>
                  </a:cubicBezTo>
                  <a:cubicBezTo>
                    <a:pt x="1898" y="1399"/>
                    <a:pt x="1902" y="1399"/>
                    <a:pt x="1906" y="1399"/>
                  </a:cubicBezTo>
                  <a:cubicBezTo>
                    <a:pt x="1956" y="1395"/>
                    <a:pt x="2005" y="1393"/>
                    <a:pt x="2055" y="1392"/>
                  </a:cubicBezTo>
                  <a:cubicBezTo>
                    <a:pt x="2083" y="1392"/>
                    <a:pt x="2111" y="1392"/>
                    <a:pt x="2138" y="1392"/>
                  </a:cubicBezTo>
                  <a:cubicBezTo>
                    <a:pt x="2161" y="1393"/>
                    <a:pt x="2184" y="1394"/>
                    <a:pt x="2207" y="1395"/>
                  </a:cubicBezTo>
                  <a:cubicBezTo>
                    <a:pt x="2212" y="1395"/>
                    <a:pt x="2216" y="1395"/>
                    <a:pt x="2221" y="1396"/>
                  </a:cubicBezTo>
                  <a:cubicBezTo>
                    <a:pt x="2226" y="1396"/>
                    <a:pt x="2230" y="1396"/>
                    <a:pt x="2234" y="1396"/>
                  </a:cubicBezTo>
                  <a:cubicBezTo>
                    <a:pt x="2246" y="1397"/>
                    <a:pt x="2257" y="1398"/>
                    <a:pt x="2269" y="1399"/>
                  </a:cubicBezTo>
                  <a:cubicBezTo>
                    <a:pt x="2272" y="1399"/>
                    <a:pt x="2276" y="1399"/>
                    <a:pt x="2280" y="1400"/>
                  </a:cubicBezTo>
                  <a:cubicBezTo>
                    <a:pt x="2283" y="1400"/>
                    <a:pt x="2286" y="1400"/>
                    <a:pt x="2290" y="1401"/>
                  </a:cubicBezTo>
                  <a:cubicBezTo>
                    <a:pt x="2296" y="1401"/>
                    <a:pt x="2302" y="1402"/>
                    <a:pt x="2308" y="1402"/>
                  </a:cubicBezTo>
                  <a:cubicBezTo>
                    <a:pt x="2317" y="1403"/>
                    <a:pt x="2326" y="1401"/>
                    <a:pt x="2332" y="1395"/>
                  </a:cubicBezTo>
                  <a:cubicBezTo>
                    <a:pt x="2332" y="1395"/>
                    <a:pt x="2332" y="1395"/>
                    <a:pt x="2332" y="1395"/>
                  </a:cubicBezTo>
                  <a:cubicBezTo>
                    <a:pt x="2333" y="1394"/>
                    <a:pt x="2333" y="1394"/>
                    <a:pt x="2334" y="1393"/>
                  </a:cubicBezTo>
                  <a:cubicBezTo>
                    <a:pt x="2335" y="1392"/>
                    <a:pt x="2335" y="1392"/>
                    <a:pt x="2336" y="1391"/>
                  </a:cubicBezTo>
                  <a:cubicBezTo>
                    <a:pt x="2337" y="1389"/>
                    <a:pt x="2338" y="1387"/>
                    <a:pt x="2339" y="1384"/>
                  </a:cubicBezTo>
                  <a:cubicBezTo>
                    <a:pt x="2339" y="1384"/>
                    <a:pt x="2339" y="1383"/>
                    <a:pt x="2339" y="1382"/>
                  </a:cubicBezTo>
                  <a:cubicBezTo>
                    <a:pt x="2339" y="1381"/>
                    <a:pt x="2339" y="1381"/>
                    <a:pt x="2339" y="1380"/>
                  </a:cubicBezTo>
                  <a:cubicBezTo>
                    <a:pt x="2339" y="1379"/>
                    <a:pt x="2339" y="1379"/>
                    <a:pt x="2339" y="1378"/>
                  </a:cubicBezTo>
                  <a:cubicBezTo>
                    <a:pt x="2339" y="1375"/>
                    <a:pt x="2339" y="1372"/>
                    <a:pt x="2338" y="1369"/>
                  </a:cubicBezTo>
                  <a:cubicBezTo>
                    <a:pt x="2337" y="1369"/>
                    <a:pt x="2337" y="1368"/>
                    <a:pt x="2337" y="1367"/>
                  </a:cubicBezTo>
                  <a:cubicBezTo>
                    <a:pt x="2337" y="1367"/>
                    <a:pt x="2336" y="1366"/>
                    <a:pt x="2336" y="1366"/>
                  </a:cubicBezTo>
                  <a:cubicBezTo>
                    <a:pt x="2331" y="1356"/>
                    <a:pt x="2320" y="1348"/>
                    <a:pt x="2307" y="1347"/>
                  </a:cubicBezTo>
                  <a:lnTo>
                    <a:pt x="2253" y="1342"/>
                  </a:lnTo>
                  <a:lnTo>
                    <a:pt x="2245" y="1342"/>
                  </a:lnTo>
                  <a:lnTo>
                    <a:pt x="2217" y="1340"/>
                  </a:lnTo>
                  <a:lnTo>
                    <a:pt x="2209" y="1340"/>
                  </a:lnTo>
                  <a:lnTo>
                    <a:pt x="2198" y="1339"/>
                  </a:lnTo>
                  <a:lnTo>
                    <a:pt x="2136" y="1337"/>
                  </a:lnTo>
                  <a:lnTo>
                    <a:pt x="2125" y="1337"/>
                  </a:lnTo>
                  <a:lnTo>
                    <a:pt x="2113" y="1337"/>
                  </a:lnTo>
                  <a:lnTo>
                    <a:pt x="2086" y="1337"/>
                  </a:lnTo>
                  <a:lnTo>
                    <a:pt x="2043" y="1337"/>
                  </a:lnTo>
                  <a:lnTo>
                    <a:pt x="2031" y="1337"/>
                  </a:lnTo>
                  <a:lnTo>
                    <a:pt x="2029" y="1337"/>
                  </a:lnTo>
                  <a:cubicBezTo>
                    <a:pt x="2029" y="1337"/>
                    <a:pt x="2028" y="1337"/>
                    <a:pt x="2028" y="1337"/>
                  </a:cubicBezTo>
                  <a:lnTo>
                    <a:pt x="1976" y="1339"/>
                  </a:lnTo>
                  <a:lnTo>
                    <a:pt x="1957" y="1340"/>
                  </a:lnTo>
                  <a:lnTo>
                    <a:pt x="1948" y="1341"/>
                  </a:lnTo>
                  <a:lnTo>
                    <a:pt x="1928" y="1342"/>
                  </a:lnTo>
                  <a:cubicBezTo>
                    <a:pt x="1928" y="1342"/>
                    <a:pt x="1925" y="1342"/>
                    <a:pt x="1925" y="1342"/>
                  </a:cubicBezTo>
                  <a:lnTo>
                    <a:pt x="1922" y="1342"/>
                  </a:lnTo>
                  <a:lnTo>
                    <a:pt x="1921" y="1342"/>
                  </a:lnTo>
                  <a:lnTo>
                    <a:pt x="1867" y="1347"/>
                  </a:lnTo>
                  <a:cubicBezTo>
                    <a:pt x="1853" y="1348"/>
                    <a:pt x="1841" y="1358"/>
                    <a:pt x="1836" y="1369"/>
                  </a:cubicBezTo>
                  <a:cubicBezTo>
                    <a:pt x="1836" y="1370"/>
                    <a:pt x="1836" y="1370"/>
                    <a:pt x="1836" y="1371"/>
                  </a:cubicBezTo>
                  <a:cubicBezTo>
                    <a:pt x="1836" y="1372"/>
                    <a:pt x="1835" y="1372"/>
                    <a:pt x="1835" y="1373"/>
                  </a:cubicBezTo>
                  <a:cubicBezTo>
                    <a:pt x="1835" y="1375"/>
                    <a:pt x="1834" y="1377"/>
                    <a:pt x="1834" y="1378"/>
                  </a:cubicBezTo>
                  <a:cubicBezTo>
                    <a:pt x="1834" y="1383"/>
                    <a:pt x="1836" y="1387"/>
                    <a:pt x="1839" y="1391"/>
                  </a:cubicBezTo>
                  <a:cubicBezTo>
                    <a:pt x="1839" y="1392"/>
                    <a:pt x="1840" y="1393"/>
                    <a:pt x="1840" y="1393"/>
                  </a:cubicBezTo>
                  <a:close/>
                  <a:moveTo>
                    <a:pt x="1944" y="954"/>
                  </a:moveTo>
                  <a:lnTo>
                    <a:pt x="1947" y="955"/>
                  </a:lnTo>
                  <a:lnTo>
                    <a:pt x="1951" y="956"/>
                  </a:lnTo>
                  <a:cubicBezTo>
                    <a:pt x="1961" y="958"/>
                    <a:pt x="1970" y="956"/>
                    <a:pt x="1977" y="951"/>
                  </a:cubicBezTo>
                  <a:cubicBezTo>
                    <a:pt x="1977" y="949"/>
                    <a:pt x="1977" y="938"/>
                    <a:pt x="1977" y="937"/>
                  </a:cubicBezTo>
                  <a:cubicBezTo>
                    <a:pt x="1976" y="935"/>
                    <a:pt x="1972" y="926"/>
                    <a:pt x="1956" y="928"/>
                  </a:cubicBezTo>
                  <a:cubicBezTo>
                    <a:pt x="1949" y="928"/>
                    <a:pt x="1945" y="932"/>
                    <a:pt x="1942" y="937"/>
                  </a:cubicBezTo>
                  <a:cubicBezTo>
                    <a:pt x="1942" y="937"/>
                    <a:pt x="1942" y="940"/>
                    <a:pt x="1942" y="940"/>
                  </a:cubicBezTo>
                  <a:cubicBezTo>
                    <a:pt x="1942" y="940"/>
                    <a:pt x="1941" y="943"/>
                    <a:pt x="1941" y="943"/>
                  </a:cubicBezTo>
                  <a:cubicBezTo>
                    <a:pt x="1941" y="943"/>
                    <a:pt x="1942" y="951"/>
                    <a:pt x="1942" y="953"/>
                  </a:cubicBezTo>
                  <a:cubicBezTo>
                    <a:pt x="1943" y="953"/>
                    <a:pt x="1944" y="954"/>
                    <a:pt x="1944" y="954"/>
                  </a:cubicBezTo>
                  <a:close/>
                  <a:moveTo>
                    <a:pt x="2320" y="1332"/>
                  </a:moveTo>
                  <a:cubicBezTo>
                    <a:pt x="2327" y="1324"/>
                    <a:pt x="2338" y="1306"/>
                    <a:pt x="2350" y="1284"/>
                  </a:cubicBezTo>
                  <a:cubicBezTo>
                    <a:pt x="2349" y="1283"/>
                    <a:pt x="2343" y="1271"/>
                    <a:pt x="2343" y="1271"/>
                  </a:cubicBezTo>
                  <a:cubicBezTo>
                    <a:pt x="2343" y="1271"/>
                    <a:pt x="2342" y="1270"/>
                    <a:pt x="2342" y="1270"/>
                  </a:cubicBezTo>
                  <a:cubicBezTo>
                    <a:pt x="2340" y="1271"/>
                    <a:pt x="2325" y="1280"/>
                    <a:pt x="2325" y="1280"/>
                  </a:cubicBezTo>
                  <a:lnTo>
                    <a:pt x="2315" y="1287"/>
                  </a:lnTo>
                  <a:cubicBezTo>
                    <a:pt x="2315" y="1287"/>
                    <a:pt x="2301" y="1296"/>
                    <a:pt x="2299" y="1297"/>
                  </a:cubicBezTo>
                  <a:cubicBezTo>
                    <a:pt x="2299" y="1299"/>
                    <a:pt x="2317" y="1330"/>
                    <a:pt x="2317" y="1332"/>
                  </a:cubicBezTo>
                  <a:lnTo>
                    <a:pt x="2320" y="1332"/>
                  </a:lnTo>
                  <a:close/>
                  <a:moveTo>
                    <a:pt x="1991" y="1007"/>
                  </a:moveTo>
                  <a:cubicBezTo>
                    <a:pt x="1991" y="1007"/>
                    <a:pt x="1993" y="1031"/>
                    <a:pt x="1993" y="1031"/>
                  </a:cubicBezTo>
                  <a:lnTo>
                    <a:pt x="1996" y="1058"/>
                  </a:lnTo>
                  <a:lnTo>
                    <a:pt x="1999" y="1083"/>
                  </a:lnTo>
                  <a:lnTo>
                    <a:pt x="2003" y="1108"/>
                  </a:lnTo>
                  <a:lnTo>
                    <a:pt x="2008" y="1134"/>
                  </a:lnTo>
                  <a:lnTo>
                    <a:pt x="2014" y="1160"/>
                  </a:lnTo>
                  <a:lnTo>
                    <a:pt x="2020" y="1184"/>
                  </a:lnTo>
                  <a:cubicBezTo>
                    <a:pt x="2020" y="1184"/>
                    <a:pt x="2021" y="1187"/>
                    <a:pt x="2022" y="1187"/>
                  </a:cubicBezTo>
                  <a:cubicBezTo>
                    <a:pt x="2032" y="1191"/>
                    <a:pt x="2044" y="1199"/>
                    <a:pt x="2055" y="1209"/>
                  </a:cubicBezTo>
                  <a:cubicBezTo>
                    <a:pt x="2053" y="1198"/>
                    <a:pt x="2023" y="979"/>
                    <a:pt x="2022" y="976"/>
                  </a:cubicBezTo>
                  <a:lnTo>
                    <a:pt x="1989" y="976"/>
                  </a:lnTo>
                  <a:cubicBezTo>
                    <a:pt x="1989" y="978"/>
                    <a:pt x="1989" y="980"/>
                    <a:pt x="1989" y="980"/>
                  </a:cubicBezTo>
                  <a:cubicBezTo>
                    <a:pt x="1989" y="980"/>
                    <a:pt x="1991" y="1007"/>
                    <a:pt x="1991" y="1007"/>
                  </a:cubicBezTo>
                  <a:close/>
                  <a:moveTo>
                    <a:pt x="1939" y="1014"/>
                  </a:moveTo>
                  <a:cubicBezTo>
                    <a:pt x="1939" y="1014"/>
                    <a:pt x="1939" y="1013"/>
                    <a:pt x="1939" y="1013"/>
                  </a:cubicBezTo>
                  <a:lnTo>
                    <a:pt x="1936" y="987"/>
                  </a:lnTo>
                  <a:lnTo>
                    <a:pt x="1935" y="985"/>
                  </a:lnTo>
                  <a:lnTo>
                    <a:pt x="1932" y="958"/>
                  </a:lnTo>
                  <a:cubicBezTo>
                    <a:pt x="1932" y="958"/>
                    <a:pt x="1931" y="952"/>
                    <a:pt x="1931" y="952"/>
                  </a:cubicBezTo>
                  <a:cubicBezTo>
                    <a:pt x="1927" y="960"/>
                    <a:pt x="1908" y="989"/>
                    <a:pt x="1906" y="992"/>
                  </a:cubicBezTo>
                  <a:cubicBezTo>
                    <a:pt x="1909" y="994"/>
                    <a:pt x="1939" y="1015"/>
                    <a:pt x="1939" y="1014"/>
                  </a:cubicBezTo>
                  <a:close/>
                  <a:moveTo>
                    <a:pt x="1962" y="993"/>
                  </a:moveTo>
                  <a:cubicBezTo>
                    <a:pt x="1962" y="993"/>
                    <a:pt x="1959" y="993"/>
                    <a:pt x="1958" y="993"/>
                  </a:cubicBezTo>
                  <a:cubicBezTo>
                    <a:pt x="1958" y="993"/>
                    <a:pt x="1955" y="993"/>
                    <a:pt x="1955" y="993"/>
                  </a:cubicBezTo>
                  <a:lnTo>
                    <a:pt x="1951" y="993"/>
                  </a:lnTo>
                  <a:cubicBezTo>
                    <a:pt x="1951" y="993"/>
                    <a:pt x="1949" y="992"/>
                    <a:pt x="1947" y="992"/>
                  </a:cubicBezTo>
                  <a:cubicBezTo>
                    <a:pt x="1948" y="995"/>
                    <a:pt x="1949" y="1004"/>
                    <a:pt x="1949" y="1006"/>
                  </a:cubicBezTo>
                  <a:cubicBezTo>
                    <a:pt x="1951" y="1006"/>
                    <a:pt x="1956" y="1008"/>
                    <a:pt x="1956" y="1008"/>
                  </a:cubicBezTo>
                  <a:cubicBezTo>
                    <a:pt x="1956" y="1008"/>
                    <a:pt x="1959" y="1008"/>
                    <a:pt x="1959" y="1008"/>
                  </a:cubicBezTo>
                  <a:lnTo>
                    <a:pt x="1959" y="1008"/>
                  </a:lnTo>
                  <a:lnTo>
                    <a:pt x="1963" y="1008"/>
                  </a:lnTo>
                  <a:lnTo>
                    <a:pt x="1965" y="1008"/>
                  </a:lnTo>
                  <a:lnTo>
                    <a:pt x="1966" y="1008"/>
                  </a:lnTo>
                  <a:lnTo>
                    <a:pt x="1969" y="1008"/>
                  </a:lnTo>
                  <a:cubicBezTo>
                    <a:pt x="1973" y="1007"/>
                    <a:pt x="1977" y="1006"/>
                    <a:pt x="1980" y="1004"/>
                  </a:cubicBezTo>
                  <a:cubicBezTo>
                    <a:pt x="1980" y="1003"/>
                    <a:pt x="1980" y="993"/>
                    <a:pt x="1979" y="989"/>
                  </a:cubicBezTo>
                  <a:cubicBezTo>
                    <a:pt x="1975" y="991"/>
                    <a:pt x="1970" y="993"/>
                    <a:pt x="1966" y="993"/>
                  </a:cubicBezTo>
                  <a:lnTo>
                    <a:pt x="1962" y="993"/>
                  </a:lnTo>
                  <a:close/>
                  <a:moveTo>
                    <a:pt x="2351" y="1264"/>
                  </a:moveTo>
                  <a:cubicBezTo>
                    <a:pt x="2352" y="1265"/>
                    <a:pt x="2354" y="1270"/>
                    <a:pt x="2356" y="1273"/>
                  </a:cubicBezTo>
                  <a:cubicBezTo>
                    <a:pt x="2358" y="1269"/>
                    <a:pt x="2361" y="1262"/>
                    <a:pt x="2364" y="1256"/>
                  </a:cubicBezTo>
                  <a:cubicBezTo>
                    <a:pt x="2361" y="1258"/>
                    <a:pt x="2355" y="1261"/>
                    <a:pt x="2355" y="1261"/>
                  </a:cubicBezTo>
                  <a:cubicBezTo>
                    <a:pt x="2355" y="1261"/>
                    <a:pt x="2353" y="1263"/>
                    <a:pt x="2351" y="1264"/>
                  </a:cubicBezTo>
                  <a:close/>
                  <a:moveTo>
                    <a:pt x="2314" y="954"/>
                  </a:move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4" y="954"/>
                    <a:pt x="2314" y="954"/>
                  </a:cubicBezTo>
                  <a:close/>
                  <a:moveTo>
                    <a:pt x="2305" y="1332"/>
                  </a:moveTo>
                  <a:cubicBezTo>
                    <a:pt x="2304" y="1329"/>
                    <a:pt x="2291" y="1305"/>
                    <a:pt x="2289" y="1303"/>
                  </a:cubicBezTo>
                  <a:cubicBezTo>
                    <a:pt x="2286" y="1305"/>
                    <a:pt x="2253" y="1326"/>
                    <a:pt x="2244" y="1331"/>
                  </a:cubicBezTo>
                  <a:cubicBezTo>
                    <a:pt x="2244" y="1331"/>
                    <a:pt x="2254" y="1332"/>
                    <a:pt x="2254" y="1332"/>
                  </a:cubicBezTo>
                  <a:lnTo>
                    <a:pt x="2305" y="1332"/>
                  </a:lnTo>
                  <a:close/>
                  <a:moveTo>
                    <a:pt x="2128" y="1318"/>
                  </a:moveTo>
                  <a:lnTo>
                    <a:pt x="2129" y="1318"/>
                  </a:lnTo>
                  <a:lnTo>
                    <a:pt x="2131" y="1318"/>
                  </a:lnTo>
                  <a:lnTo>
                    <a:pt x="2134" y="1318"/>
                  </a:lnTo>
                  <a:cubicBezTo>
                    <a:pt x="2134" y="1318"/>
                    <a:pt x="2136" y="1318"/>
                    <a:pt x="2136" y="1318"/>
                  </a:cubicBezTo>
                  <a:cubicBezTo>
                    <a:pt x="2136" y="1318"/>
                    <a:pt x="2139" y="1318"/>
                    <a:pt x="2139" y="1318"/>
                  </a:cubicBezTo>
                  <a:cubicBezTo>
                    <a:pt x="2163" y="1316"/>
                    <a:pt x="2178" y="1307"/>
                    <a:pt x="2177" y="1301"/>
                  </a:cubicBezTo>
                  <a:cubicBezTo>
                    <a:pt x="2177" y="1300"/>
                    <a:pt x="2177" y="1298"/>
                    <a:pt x="2175" y="1297"/>
                  </a:cubicBezTo>
                  <a:lnTo>
                    <a:pt x="2171" y="1294"/>
                  </a:lnTo>
                  <a:lnTo>
                    <a:pt x="2168" y="1292"/>
                  </a:lnTo>
                  <a:cubicBezTo>
                    <a:pt x="2168" y="1292"/>
                    <a:pt x="2164" y="1291"/>
                    <a:pt x="2164" y="1291"/>
                  </a:cubicBezTo>
                  <a:cubicBezTo>
                    <a:pt x="2161" y="1290"/>
                    <a:pt x="2158" y="1289"/>
                    <a:pt x="2155" y="1289"/>
                  </a:cubicBezTo>
                  <a:cubicBezTo>
                    <a:pt x="2153" y="1289"/>
                    <a:pt x="2151" y="1291"/>
                    <a:pt x="2151" y="1291"/>
                  </a:cubicBezTo>
                  <a:lnTo>
                    <a:pt x="2146" y="1293"/>
                  </a:lnTo>
                  <a:lnTo>
                    <a:pt x="2142" y="1295"/>
                  </a:lnTo>
                  <a:cubicBezTo>
                    <a:pt x="2142" y="1295"/>
                    <a:pt x="2139" y="1296"/>
                    <a:pt x="2138" y="1296"/>
                  </a:cubicBezTo>
                  <a:cubicBezTo>
                    <a:pt x="2138" y="1296"/>
                    <a:pt x="2135" y="1298"/>
                    <a:pt x="2134" y="1298"/>
                  </a:cubicBezTo>
                  <a:cubicBezTo>
                    <a:pt x="2134" y="1298"/>
                    <a:pt x="2131" y="1299"/>
                    <a:pt x="2131" y="1299"/>
                  </a:cubicBezTo>
                  <a:cubicBezTo>
                    <a:pt x="2119" y="1302"/>
                    <a:pt x="2109" y="1303"/>
                    <a:pt x="2102" y="1301"/>
                  </a:cubicBezTo>
                  <a:cubicBezTo>
                    <a:pt x="2102" y="1301"/>
                    <a:pt x="2101" y="1300"/>
                    <a:pt x="2100" y="1300"/>
                  </a:cubicBezTo>
                  <a:cubicBezTo>
                    <a:pt x="2099" y="1303"/>
                    <a:pt x="2098" y="1306"/>
                    <a:pt x="2096" y="1309"/>
                  </a:cubicBezTo>
                  <a:cubicBezTo>
                    <a:pt x="2102" y="1313"/>
                    <a:pt x="2112" y="1317"/>
                    <a:pt x="2125" y="1318"/>
                  </a:cubicBezTo>
                  <a:lnTo>
                    <a:pt x="2128" y="1318"/>
                  </a:lnTo>
                  <a:close/>
                  <a:moveTo>
                    <a:pt x="1776" y="1063"/>
                  </a:moveTo>
                  <a:cubicBezTo>
                    <a:pt x="1777" y="1062"/>
                    <a:pt x="1803" y="1024"/>
                    <a:pt x="1805" y="1021"/>
                  </a:cubicBezTo>
                  <a:cubicBezTo>
                    <a:pt x="1802" y="1018"/>
                    <a:pt x="1774" y="1000"/>
                    <a:pt x="1774" y="1000"/>
                  </a:cubicBezTo>
                  <a:cubicBezTo>
                    <a:pt x="1772" y="1002"/>
                    <a:pt x="1768" y="1006"/>
                    <a:pt x="1768" y="1006"/>
                  </a:cubicBezTo>
                  <a:cubicBezTo>
                    <a:pt x="1760" y="1016"/>
                    <a:pt x="1754" y="1030"/>
                    <a:pt x="1751" y="1047"/>
                  </a:cubicBezTo>
                  <a:cubicBezTo>
                    <a:pt x="1753" y="1048"/>
                    <a:pt x="1773" y="1061"/>
                    <a:pt x="1776" y="1063"/>
                  </a:cubicBezTo>
                  <a:close/>
                  <a:moveTo>
                    <a:pt x="1817" y="1003"/>
                  </a:moveTo>
                  <a:lnTo>
                    <a:pt x="1822" y="997"/>
                  </a:lnTo>
                  <a:lnTo>
                    <a:pt x="1830" y="984"/>
                  </a:lnTo>
                  <a:lnTo>
                    <a:pt x="1838" y="972"/>
                  </a:lnTo>
                  <a:lnTo>
                    <a:pt x="1840" y="970"/>
                  </a:lnTo>
                  <a:cubicBezTo>
                    <a:pt x="1840" y="970"/>
                    <a:pt x="1844" y="964"/>
                    <a:pt x="1844" y="963"/>
                  </a:cubicBezTo>
                  <a:cubicBezTo>
                    <a:pt x="1842" y="961"/>
                    <a:pt x="1839" y="959"/>
                    <a:pt x="1837" y="958"/>
                  </a:cubicBezTo>
                  <a:cubicBezTo>
                    <a:pt x="1816" y="966"/>
                    <a:pt x="1798" y="978"/>
                    <a:pt x="1782" y="992"/>
                  </a:cubicBezTo>
                  <a:cubicBezTo>
                    <a:pt x="1785" y="995"/>
                    <a:pt x="1809" y="1010"/>
                    <a:pt x="1811" y="1012"/>
                  </a:cubicBezTo>
                  <a:cubicBezTo>
                    <a:pt x="1813" y="1009"/>
                    <a:pt x="1817" y="1003"/>
                    <a:pt x="1817" y="1003"/>
                  </a:cubicBezTo>
                  <a:close/>
                  <a:moveTo>
                    <a:pt x="2284" y="1293"/>
                  </a:moveTo>
                  <a:cubicBezTo>
                    <a:pt x="2283" y="1290"/>
                    <a:pt x="2258" y="1245"/>
                    <a:pt x="2256" y="1242"/>
                  </a:cubicBezTo>
                  <a:cubicBezTo>
                    <a:pt x="2253" y="1244"/>
                    <a:pt x="2212" y="1270"/>
                    <a:pt x="2209" y="1272"/>
                  </a:cubicBezTo>
                  <a:cubicBezTo>
                    <a:pt x="2210" y="1273"/>
                    <a:pt x="2232" y="1321"/>
                    <a:pt x="2234" y="1325"/>
                  </a:cubicBezTo>
                  <a:cubicBezTo>
                    <a:pt x="2237" y="1323"/>
                    <a:pt x="2281" y="1295"/>
                    <a:pt x="2284" y="1293"/>
                  </a:cubicBezTo>
                  <a:close/>
                  <a:moveTo>
                    <a:pt x="1924" y="944"/>
                  </a:moveTo>
                  <a:cubicBezTo>
                    <a:pt x="1910" y="943"/>
                    <a:pt x="1890" y="944"/>
                    <a:pt x="1867" y="949"/>
                  </a:cubicBezTo>
                  <a:cubicBezTo>
                    <a:pt x="1866" y="950"/>
                    <a:pt x="1861" y="958"/>
                    <a:pt x="1859" y="960"/>
                  </a:cubicBezTo>
                  <a:cubicBezTo>
                    <a:pt x="1864" y="963"/>
                    <a:pt x="1895" y="984"/>
                    <a:pt x="1898" y="986"/>
                  </a:cubicBezTo>
                  <a:cubicBezTo>
                    <a:pt x="1899" y="985"/>
                    <a:pt x="1921" y="949"/>
                    <a:pt x="1924" y="944"/>
                  </a:cubicBezTo>
                  <a:close/>
                  <a:moveTo>
                    <a:pt x="1851" y="954"/>
                  </a:moveTo>
                  <a:cubicBezTo>
                    <a:pt x="1850" y="954"/>
                    <a:pt x="1850" y="954"/>
                    <a:pt x="1850" y="954"/>
                  </a:cubicBezTo>
                  <a:cubicBezTo>
                    <a:pt x="1850" y="954"/>
                    <a:pt x="1850" y="954"/>
                    <a:pt x="1850" y="954"/>
                  </a:cubicBezTo>
                  <a:cubicBezTo>
                    <a:pt x="1851" y="954"/>
                    <a:pt x="1851" y="954"/>
                    <a:pt x="1851" y="954"/>
                  </a:cubicBezTo>
                  <a:close/>
                  <a:moveTo>
                    <a:pt x="1952" y="967"/>
                  </a:moveTo>
                  <a:lnTo>
                    <a:pt x="1948" y="966"/>
                  </a:lnTo>
                  <a:lnTo>
                    <a:pt x="1944" y="965"/>
                  </a:lnTo>
                  <a:cubicBezTo>
                    <a:pt x="1944" y="965"/>
                    <a:pt x="1944" y="965"/>
                    <a:pt x="1944" y="965"/>
                  </a:cubicBezTo>
                  <a:cubicBezTo>
                    <a:pt x="1944" y="966"/>
                    <a:pt x="1945" y="978"/>
                    <a:pt x="1946" y="980"/>
                  </a:cubicBezTo>
                  <a:cubicBezTo>
                    <a:pt x="1947" y="980"/>
                    <a:pt x="1950" y="981"/>
                    <a:pt x="1950" y="981"/>
                  </a:cubicBezTo>
                  <a:lnTo>
                    <a:pt x="1954" y="982"/>
                  </a:lnTo>
                  <a:cubicBezTo>
                    <a:pt x="1954" y="982"/>
                    <a:pt x="1957" y="982"/>
                    <a:pt x="1957" y="982"/>
                  </a:cubicBezTo>
                  <a:cubicBezTo>
                    <a:pt x="1957" y="982"/>
                    <a:pt x="1958" y="983"/>
                    <a:pt x="1958" y="983"/>
                  </a:cubicBezTo>
                  <a:lnTo>
                    <a:pt x="1961" y="983"/>
                  </a:lnTo>
                  <a:lnTo>
                    <a:pt x="1963" y="982"/>
                  </a:lnTo>
                  <a:lnTo>
                    <a:pt x="1964" y="982"/>
                  </a:lnTo>
                  <a:cubicBezTo>
                    <a:pt x="1969" y="982"/>
                    <a:pt x="1974" y="980"/>
                    <a:pt x="1979" y="977"/>
                  </a:cubicBezTo>
                  <a:cubicBezTo>
                    <a:pt x="1979" y="977"/>
                    <a:pt x="1978" y="965"/>
                    <a:pt x="1978" y="963"/>
                  </a:cubicBezTo>
                  <a:cubicBezTo>
                    <a:pt x="1970" y="967"/>
                    <a:pt x="1961" y="968"/>
                    <a:pt x="1952" y="967"/>
                  </a:cubicBezTo>
                  <a:close/>
                  <a:moveTo>
                    <a:pt x="2352" y="1012"/>
                  </a:moveTo>
                  <a:cubicBezTo>
                    <a:pt x="2353" y="1011"/>
                    <a:pt x="2380" y="994"/>
                    <a:pt x="2382" y="992"/>
                  </a:cubicBezTo>
                  <a:cubicBezTo>
                    <a:pt x="2366" y="978"/>
                    <a:pt x="2347" y="966"/>
                    <a:pt x="2327" y="958"/>
                  </a:cubicBezTo>
                  <a:cubicBezTo>
                    <a:pt x="2325" y="959"/>
                    <a:pt x="2320" y="962"/>
                    <a:pt x="2319" y="963"/>
                  </a:cubicBezTo>
                  <a:cubicBezTo>
                    <a:pt x="2321" y="965"/>
                    <a:pt x="2338" y="990"/>
                    <a:pt x="2338" y="990"/>
                  </a:cubicBezTo>
                  <a:cubicBezTo>
                    <a:pt x="2338" y="990"/>
                    <a:pt x="2350" y="1009"/>
                    <a:pt x="2352" y="1012"/>
                  </a:cubicBezTo>
                  <a:close/>
                  <a:moveTo>
                    <a:pt x="2257" y="992"/>
                  </a:moveTo>
                  <a:cubicBezTo>
                    <a:pt x="2257" y="991"/>
                    <a:pt x="2234" y="954"/>
                    <a:pt x="2232" y="952"/>
                  </a:cubicBezTo>
                  <a:lnTo>
                    <a:pt x="2229" y="979"/>
                  </a:lnTo>
                  <a:lnTo>
                    <a:pt x="2226" y="1005"/>
                  </a:lnTo>
                  <a:lnTo>
                    <a:pt x="2226" y="1005"/>
                  </a:lnTo>
                  <a:cubicBezTo>
                    <a:pt x="2226" y="1005"/>
                    <a:pt x="2224" y="1014"/>
                    <a:pt x="2224" y="1015"/>
                  </a:cubicBezTo>
                  <a:cubicBezTo>
                    <a:pt x="2230" y="1011"/>
                    <a:pt x="2257" y="992"/>
                    <a:pt x="2257" y="992"/>
                  </a:cubicBezTo>
                  <a:close/>
                  <a:moveTo>
                    <a:pt x="2387" y="1063"/>
                  </a:moveTo>
                  <a:cubicBezTo>
                    <a:pt x="2390" y="1061"/>
                    <a:pt x="2413" y="1048"/>
                    <a:pt x="2413" y="1047"/>
                  </a:cubicBezTo>
                  <a:cubicBezTo>
                    <a:pt x="2410" y="1030"/>
                    <a:pt x="2404" y="1016"/>
                    <a:pt x="2395" y="1006"/>
                  </a:cubicBezTo>
                  <a:cubicBezTo>
                    <a:pt x="2395" y="1006"/>
                    <a:pt x="2391" y="1002"/>
                    <a:pt x="2390" y="1000"/>
                  </a:cubicBezTo>
                  <a:cubicBezTo>
                    <a:pt x="2387" y="1001"/>
                    <a:pt x="2361" y="1019"/>
                    <a:pt x="2358" y="1021"/>
                  </a:cubicBezTo>
                  <a:cubicBezTo>
                    <a:pt x="2359" y="1021"/>
                    <a:pt x="2386" y="1061"/>
                    <a:pt x="2387" y="1063"/>
                  </a:cubicBezTo>
                  <a:close/>
                  <a:moveTo>
                    <a:pt x="2304" y="960"/>
                  </a:moveTo>
                  <a:cubicBezTo>
                    <a:pt x="2303" y="959"/>
                    <a:pt x="2297" y="950"/>
                    <a:pt x="2297" y="949"/>
                  </a:cubicBezTo>
                  <a:cubicBezTo>
                    <a:pt x="2274" y="944"/>
                    <a:pt x="2254" y="943"/>
                    <a:pt x="2240" y="944"/>
                  </a:cubicBezTo>
                  <a:cubicBezTo>
                    <a:pt x="2246" y="953"/>
                    <a:pt x="2265" y="984"/>
                    <a:pt x="2266" y="986"/>
                  </a:cubicBezTo>
                  <a:cubicBezTo>
                    <a:pt x="2266" y="986"/>
                    <a:pt x="2302" y="962"/>
                    <a:pt x="2304" y="960"/>
                  </a:cubicBezTo>
                  <a:close/>
                  <a:moveTo>
                    <a:pt x="2318" y="1203"/>
                  </a:moveTo>
                  <a:cubicBezTo>
                    <a:pt x="2319" y="1205"/>
                    <a:pt x="2344" y="1251"/>
                    <a:pt x="2346" y="1255"/>
                  </a:cubicBezTo>
                  <a:cubicBezTo>
                    <a:pt x="2349" y="1252"/>
                    <a:pt x="2372" y="1238"/>
                    <a:pt x="2373" y="1238"/>
                  </a:cubicBezTo>
                  <a:cubicBezTo>
                    <a:pt x="2373" y="1236"/>
                    <a:pt x="2387" y="1204"/>
                    <a:pt x="2387" y="1202"/>
                  </a:cubicBezTo>
                  <a:cubicBezTo>
                    <a:pt x="2386" y="1200"/>
                    <a:pt x="2370" y="1174"/>
                    <a:pt x="2368" y="1171"/>
                  </a:cubicBezTo>
                  <a:cubicBezTo>
                    <a:pt x="2366" y="1173"/>
                    <a:pt x="2321" y="1201"/>
                    <a:pt x="2318" y="1203"/>
                  </a:cubicBezTo>
                  <a:close/>
                  <a:moveTo>
                    <a:pt x="2213" y="956"/>
                  </a:moveTo>
                  <a:cubicBezTo>
                    <a:pt x="2213" y="956"/>
                    <a:pt x="2217" y="955"/>
                    <a:pt x="2217" y="955"/>
                  </a:cubicBezTo>
                  <a:cubicBezTo>
                    <a:pt x="2217" y="955"/>
                    <a:pt x="2220" y="954"/>
                    <a:pt x="2220" y="954"/>
                  </a:cubicBezTo>
                  <a:cubicBezTo>
                    <a:pt x="2220" y="954"/>
                    <a:pt x="2221" y="954"/>
                    <a:pt x="2221" y="953"/>
                  </a:cubicBezTo>
                  <a:cubicBezTo>
                    <a:pt x="2222" y="952"/>
                    <a:pt x="2222" y="949"/>
                    <a:pt x="2222" y="949"/>
                  </a:cubicBezTo>
                  <a:cubicBezTo>
                    <a:pt x="2222" y="946"/>
                    <a:pt x="2222" y="944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lnTo>
                    <a:pt x="2222" y="940"/>
                  </a:lnTo>
                  <a:lnTo>
                    <a:pt x="2221" y="937"/>
                  </a:lnTo>
                  <a:cubicBezTo>
                    <a:pt x="2219" y="932"/>
                    <a:pt x="2214" y="928"/>
                    <a:pt x="2207" y="928"/>
                  </a:cubicBezTo>
                  <a:cubicBezTo>
                    <a:pt x="2192" y="926"/>
                    <a:pt x="2188" y="935"/>
                    <a:pt x="2187" y="937"/>
                  </a:cubicBezTo>
                  <a:cubicBezTo>
                    <a:pt x="2187" y="938"/>
                    <a:pt x="2187" y="950"/>
                    <a:pt x="2187" y="952"/>
                  </a:cubicBezTo>
                  <a:cubicBezTo>
                    <a:pt x="2194" y="956"/>
                    <a:pt x="2203" y="958"/>
                    <a:pt x="2213" y="956"/>
                  </a:cubicBezTo>
                  <a:close/>
                  <a:moveTo>
                    <a:pt x="2109" y="1209"/>
                  </a:moveTo>
                  <a:cubicBezTo>
                    <a:pt x="2120" y="1199"/>
                    <a:pt x="2132" y="1191"/>
                    <a:pt x="2142" y="1187"/>
                  </a:cubicBezTo>
                  <a:cubicBezTo>
                    <a:pt x="2142" y="1187"/>
                    <a:pt x="2143" y="1186"/>
                    <a:pt x="2143" y="1186"/>
                  </a:cubicBezTo>
                  <a:cubicBezTo>
                    <a:pt x="2143" y="1186"/>
                    <a:pt x="2143" y="1184"/>
                    <a:pt x="2143" y="1184"/>
                  </a:cubicBezTo>
                  <a:lnTo>
                    <a:pt x="2150" y="1160"/>
                  </a:lnTo>
                  <a:lnTo>
                    <a:pt x="2156" y="1134"/>
                  </a:lnTo>
                  <a:lnTo>
                    <a:pt x="2160" y="1108"/>
                  </a:lnTo>
                  <a:lnTo>
                    <a:pt x="2164" y="1083"/>
                  </a:lnTo>
                  <a:lnTo>
                    <a:pt x="2168" y="1058"/>
                  </a:lnTo>
                  <a:lnTo>
                    <a:pt x="2170" y="1031"/>
                  </a:lnTo>
                  <a:lnTo>
                    <a:pt x="2173" y="1007"/>
                  </a:lnTo>
                  <a:lnTo>
                    <a:pt x="2174" y="980"/>
                  </a:lnTo>
                  <a:cubicBezTo>
                    <a:pt x="2174" y="980"/>
                    <a:pt x="2174" y="978"/>
                    <a:pt x="2175" y="976"/>
                  </a:cubicBezTo>
                  <a:lnTo>
                    <a:pt x="2141" y="976"/>
                  </a:lnTo>
                  <a:cubicBezTo>
                    <a:pt x="2141" y="979"/>
                    <a:pt x="2110" y="1198"/>
                    <a:pt x="2109" y="1209"/>
                  </a:cubicBezTo>
                  <a:close/>
                  <a:moveTo>
                    <a:pt x="2060" y="806"/>
                  </a:moveTo>
                  <a:cubicBezTo>
                    <a:pt x="2067" y="804"/>
                    <a:pt x="2074" y="802"/>
                    <a:pt x="2082" y="802"/>
                  </a:cubicBezTo>
                  <a:cubicBezTo>
                    <a:pt x="2091" y="802"/>
                    <a:pt x="2100" y="805"/>
                    <a:pt x="2109" y="808"/>
                  </a:cubicBezTo>
                  <a:cubicBezTo>
                    <a:pt x="2108" y="802"/>
                    <a:pt x="2094" y="753"/>
                    <a:pt x="2094" y="753"/>
                  </a:cubicBezTo>
                  <a:cubicBezTo>
                    <a:pt x="2094" y="753"/>
                    <a:pt x="2158" y="770"/>
                    <a:pt x="2163" y="771"/>
                  </a:cubicBezTo>
                  <a:lnTo>
                    <a:pt x="2163" y="713"/>
                  </a:lnTo>
                  <a:cubicBezTo>
                    <a:pt x="2158" y="714"/>
                    <a:pt x="2094" y="732"/>
                    <a:pt x="2094" y="732"/>
                  </a:cubicBezTo>
                  <a:cubicBezTo>
                    <a:pt x="2094" y="732"/>
                    <a:pt x="2112" y="666"/>
                    <a:pt x="2113" y="661"/>
                  </a:cubicBezTo>
                  <a:lnTo>
                    <a:pt x="2055" y="661"/>
                  </a:lnTo>
                  <a:cubicBezTo>
                    <a:pt x="2056" y="666"/>
                    <a:pt x="2074" y="733"/>
                    <a:pt x="2074" y="733"/>
                  </a:cubicBezTo>
                  <a:cubicBezTo>
                    <a:pt x="2074" y="733"/>
                    <a:pt x="2005" y="714"/>
                    <a:pt x="2001" y="713"/>
                  </a:cubicBezTo>
                  <a:lnTo>
                    <a:pt x="2001" y="771"/>
                  </a:lnTo>
                  <a:cubicBezTo>
                    <a:pt x="2005" y="770"/>
                    <a:pt x="2074" y="751"/>
                    <a:pt x="2074" y="751"/>
                  </a:cubicBezTo>
                  <a:cubicBezTo>
                    <a:pt x="2074" y="751"/>
                    <a:pt x="2061" y="800"/>
                    <a:pt x="2060" y="806"/>
                  </a:cubicBezTo>
                  <a:close/>
                  <a:moveTo>
                    <a:pt x="2404" y="1149"/>
                  </a:moveTo>
                  <a:cubicBezTo>
                    <a:pt x="2401" y="1151"/>
                    <a:pt x="2380" y="1164"/>
                    <a:pt x="2377" y="1166"/>
                  </a:cubicBezTo>
                  <a:cubicBezTo>
                    <a:pt x="2378" y="1166"/>
                    <a:pt x="2389" y="1185"/>
                    <a:pt x="2392" y="1189"/>
                  </a:cubicBezTo>
                  <a:cubicBezTo>
                    <a:pt x="2396" y="1175"/>
                    <a:pt x="2401" y="1162"/>
                    <a:pt x="2404" y="1149"/>
                  </a:cubicBezTo>
                  <a:close/>
                  <a:moveTo>
                    <a:pt x="2198" y="1008"/>
                  </a:moveTo>
                  <a:lnTo>
                    <a:pt x="2199" y="1008"/>
                  </a:lnTo>
                  <a:cubicBezTo>
                    <a:pt x="2199" y="1008"/>
                    <a:pt x="2201" y="1008"/>
                    <a:pt x="2201" y="1008"/>
                  </a:cubicBezTo>
                  <a:cubicBezTo>
                    <a:pt x="2201" y="1008"/>
                    <a:pt x="2201" y="1008"/>
                    <a:pt x="2201" y="1008"/>
                  </a:cubicBezTo>
                  <a:cubicBezTo>
                    <a:pt x="2201" y="1008"/>
                    <a:pt x="2204" y="1008"/>
                    <a:pt x="2204" y="1008"/>
                  </a:cubicBezTo>
                  <a:cubicBezTo>
                    <a:pt x="2204" y="1008"/>
                    <a:pt x="2204" y="1008"/>
                    <a:pt x="2205" y="1008"/>
                  </a:cubicBezTo>
                  <a:lnTo>
                    <a:pt x="2208" y="1008"/>
                  </a:lnTo>
                  <a:cubicBezTo>
                    <a:pt x="2208" y="1008"/>
                    <a:pt x="2213" y="1006"/>
                    <a:pt x="2215" y="1006"/>
                  </a:cubicBezTo>
                  <a:cubicBezTo>
                    <a:pt x="2215" y="1004"/>
                    <a:pt x="2216" y="995"/>
                    <a:pt x="2217" y="992"/>
                  </a:cubicBezTo>
                  <a:cubicBezTo>
                    <a:pt x="2215" y="992"/>
                    <a:pt x="2213" y="993"/>
                    <a:pt x="2213" y="993"/>
                  </a:cubicBezTo>
                  <a:cubicBezTo>
                    <a:pt x="2213" y="993"/>
                    <a:pt x="2209" y="993"/>
                    <a:pt x="2209" y="993"/>
                  </a:cubicBezTo>
                  <a:cubicBezTo>
                    <a:pt x="2209" y="993"/>
                    <a:pt x="2205" y="993"/>
                    <a:pt x="2205" y="993"/>
                  </a:cubicBezTo>
                  <a:lnTo>
                    <a:pt x="2202" y="993"/>
                  </a:lnTo>
                  <a:cubicBezTo>
                    <a:pt x="2202" y="993"/>
                    <a:pt x="2198" y="993"/>
                    <a:pt x="2198" y="993"/>
                  </a:cubicBezTo>
                  <a:cubicBezTo>
                    <a:pt x="2193" y="993"/>
                    <a:pt x="2189" y="991"/>
                    <a:pt x="2184" y="989"/>
                  </a:cubicBezTo>
                  <a:cubicBezTo>
                    <a:pt x="2184" y="993"/>
                    <a:pt x="2183" y="1004"/>
                    <a:pt x="2183" y="1004"/>
                  </a:cubicBezTo>
                  <a:cubicBezTo>
                    <a:pt x="2187" y="1006"/>
                    <a:pt x="2191" y="1007"/>
                    <a:pt x="2195" y="1008"/>
                  </a:cubicBezTo>
                  <a:lnTo>
                    <a:pt x="2198" y="1008"/>
                  </a:lnTo>
                  <a:close/>
                  <a:moveTo>
                    <a:pt x="2340" y="1106"/>
                  </a:moveTo>
                  <a:cubicBezTo>
                    <a:pt x="2340" y="1106"/>
                    <a:pt x="2370" y="1153"/>
                    <a:pt x="2372" y="1157"/>
                  </a:cubicBezTo>
                  <a:cubicBezTo>
                    <a:pt x="2375" y="1155"/>
                    <a:pt x="2407" y="1135"/>
                    <a:pt x="2408" y="1134"/>
                  </a:cubicBezTo>
                  <a:cubicBezTo>
                    <a:pt x="2408" y="1132"/>
                    <a:pt x="2411" y="1118"/>
                    <a:pt x="2411" y="1117"/>
                  </a:cubicBezTo>
                  <a:cubicBezTo>
                    <a:pt x="2410" y="1116"/>
                    <a:pt x="2386" y="1081"/>
                    <a:pt x="2384" y="1078"/>
                  </a:cubicBezTo>
                  <a:cubicBezTo>
                    <a:pt x="2383" y="1078"/>
                    <a:pt x="2342" y="1105"/>
                    <a:pt x="2340" y="1106"/>
                  </a:cubicBezTo>
                  <a:close/>
                  <a:moveTo>
                    <a:pt x="2200" y="982"/>
                  </a:moveTo>
                  <a:lnTo>
                    <a:pt x="2203" y="983"/>
                  </a:lnTo>
                  <a:cubicBezTo>
                    <a:pt x="2203" y="983"/>
                    <a:pt x="2206" y="983"/>
                    <a:pt x="2206" y="983"/>
                  </a:cubicBezTo>
                  <a:cubicBezTo>
                    <a:pt x="2206" y="982"/>
                    <a:pt x="2207" y="982"/>
                    <a:pt x="2207" y="982"/>
                  </a:cubicBezTo>
                  <a:lnTo>
                    <a:pt x="2210" y="982"/>
                  </a:lnTo>
                  <a:lnTo>
                    <a:pt x="2214" y="981"/>
                  </a:lnTo>
                  <a:cubicBezTo>
                    <a:pt x="2214" y="981"/>
                    <a:pt x="2217" y="980"/>
                    <a:pt x="2218" y="980"/>
                  </a:cubicBezTo>
                  <a:cubicBezTo>
                    <a:pt x="2218" y="978"/>
                    <a:pt x="2220" y="968"/>
                    <a:pt x="2220" y="965"/>
                  </a:cubicBezTo>
                  <a:cubicBezTo>
                    <a:pt x="2220" y="965"/>
                    <a:pt x="2220" y="965"/>
                    <a:pt x="2220" y="965"/>
                  </a:cubicBezTo>
                  <a:lnTo>
                    <a:pt x="2216" y="966"/>
                  </a:lnTo>
                  <a:lnTo>
                    <a:pt x="2212" y="967"/>
                  </a:lnTo>
                  <a:cubicBezTo>
                    <a:pt x="2203" y="968"/>
                    <a:pt x="2194" y="967"/>
                    <a:pt x="2186" y="963"/>
                  </a:cubicBezTo>
                  <a:cubicBezTo>
                    <a:pt x="2186" y="963"/>
                    <a:pt x="2185" y="976"/>
                    <a:pt x="2185" y="977"/>
                  </a:cubicBezTo>
                  <a:cubicBezTo>
                    <a:pt x="2190" y="980"/>
                    <a:pt x="2194" y="982"/>
                    <a:pt x="2200" y="982"/>
                  </a:cubicBezTo>
                  <a:close/>
                  <a:moveTo>
                    <a:pt x="2268" y="1151"/>
                  </a:moveTo>
                  <a:cubicBezTo>
                    <a:pt x="2268" y="1151"/>
                    <a:pt x="2235" y="1172"/>
                    <a:pt x="2231" y="1174"/>
                  </a:cubicBezTo>
                  <a:cubicBezTo>
                    <a:pt x="2233" y="1176"/>
                    <a:pt x="2258" y="1223"/>
                    <a:pt x="2260" y="1227"/>
                  </a:cubicBezTo>
                  <a:cubicBezTo>
                    <a:pt x="2263" y="1225"/>
                    <a:pt x="2272" y="1219"/>
                    <a:pt x="2272" y="1219"/>
                  </a:cubicBezTo>
                  <a:cubicBezTo>
                    <a:pt x="2272" y="1219"/>
                    <a:pt x="2301" y="1201"/>
                    <a:pt x="2303" y="1200"/>
                  </a:cubicBezTo>
                  <a:cubicBezTo>
                    <a:pt x="2302" y="1197"/>
                    <a:pt x="2276" y="1150"/>
                    <a:pt x="2274" y="1147"/>
                  </a:cubicBezTo>
                  <a:cubicBezTo>
                    <a:pt x="2274" y="1147"/>
                    <a:pt x="2268" y="1151"/>
                    <a:pt x="2268" y="1151"/>
                  </a:cubicBezTo>
                  <a:close/>
                  <a:moveTo>
                    <a:pt x="2201" y="1145"/>
                  </a:moveTo>
                  <a:lnTo>
                    <a:pt x="2196" y="1164"/>
                  </a:lnTo>
                  <a:lnTo>
                    <a:pt x="2195" y="1169"/>
                  </a:lnTo>
                  <a:cubicBezTo>
                    <a:pt x="2195" y="1169"/>
                    <a:pt x="2190" y="1184"/>
                    <a:pt x="2189" y="1188"/>
                  </a:cubicBezTo>
                  <a:cubicBezTo>
                    <a:pt x="2196" y="1184"/>
                    <a:pt x="2216" y="1171"/>
                    <a:pt x="2217" y="1170"/>
                  </a:cubicBezTo>
                  <a:cubicBezTo>
                    <a:pt x="2216" y="1168"/>
                    <a:pt x="2202" y="1142"/>
                    <a:pt x="2202" y="1142"/>
                  </a:cubicBezTo>
                  <a:cubicBezTo>
                    <a:pt x="2202" y="1142"/>
                    <a:pt x="2201" y="1145"/>
                    <a:pt x="2201" y="1145"/>
                  </a:cubicBezTo>
                  <a:close/>
                  <a:moveTo>
                    <a:pt x="2218" y="1058"/>
                  </a:moveTo>
                  <a:lnTo>
                    <a:pt x="2217" y="1066"/>
                  </a:lnTo>
                  <a:lnTo>
                    <a:pt x="2213" y="1085"/>
                  </a:lnTo>
                  <a:lnTo>
                    <a:pt x="2212" y="1090"/>
                  </a:lnTo>
                  <a:lnTo>
                    <a:pt x="2212" y="1092"/>
                  </a:lnTo>
                  <a:lnTo>
                    <a:pt x="2212" y="1092"/>
                  </a:lnTo>
                  <a:cubicBezTo>
                    <a:pt x="2212" y="1092"/>
                    <a:pt x="2210" y="1101"/>
                    <a:pt x="2209" y="1106"/>
                  </a:cubicBezTo>
                  <a:cubicBezTo>
                    <a:pt x="2212" y="1104"/>
                    <a:pt x="2238" y="1087"/>
                    <a:pt x="2240" y="1085"/>
                  </a:cubicBezTo>
                  <a:cubicBezTo>
                    <a:pt x="2237" y="1080"/>
                    <a:pt x="2222" y="1052"/>
                    <a:pt x="2219" y="1047"/>
                  </a:cubicBezTo>
                  <a:cubicBezTo>
                    <a:pt x="2219" y="1052"/>
                    <a:pt x="2218" y="1058"/>
                    <a:pt x="2218" y="1058"/>
                  </a:cubicBezTo>
                  <a:close/>
                  <a:moveTo>
                    <a:pt x="2255" y="1089"/>
                  </a:moveTo>
                  <a:cubicBezTo>
                    <a:pt x="2255" y="1090"/>
                    <a:pt x="2276" y="1128"/>
                    <a:pt x="2278" y="1132"/>
                  </a:cubicBezTo>
                  <a:cubicBezTo>
                    <a:pt x="2282" y="1130"/>
                    <a:pt x="2322" y="1104"/>
                    <a:pt x="2325" y="1102"/>
                  </a:cubicBezTo>
                  <a:cubicBezTo>
                    <a:pt x="2325" y="1101"/>
                    <a:pt x="2299" y="1060"/>
                    <a:pt x="2299" y="1060"/>
                  </a:cubicBezTo>
                  <a:cubicBezTo>
                    <a:pt x="2296" y="1062"/>
                    <a:pt x="2257" y="1087"/>
                    <a:pt x="2255" y="1089"/>
                  </a:cubicBezTo>
                  <a:close/>
                  <a:moveTo>
                    <a:pt x="2205" y="1126"/>
                  </a:moveTo>
                  <a:cubicBezTo>
                    <a:pt x="2206" y="1127"/>
                    <a:pt x="2224" y="1161"/>
                    <a:pt x="2226" y="1165"/>
                  </a:cubicBezTo>
                  <a:cubicBezTo>
                    <a:pt x="2229" y="1163"/>
                    <a:pt x="2267" y="1139"/>
                    <a:pt x="2269" y="1138"/>
                  </a:cubicBezTo>
                  <a:cubicBezTo>
                    <a:pt x="2268" y="1135"/>
                    <a:pt x="2247" y="1096"/>
                    <a:pt x="2246" y="1095"/>
                  </a:cubicBezTo>
                  <a:cubicBezTo>
                    <a:pt x="2240" y="1098"/>
                    <a:pt x="2208" y="1120"/>
                    <a:pt x="2206" y="1120"/>
                  </a:cubicBezTo>
                  <a:cubicBezTo>
                    <a:pt x="2206" y="1122"/>
                    <a:pt x="2205" y="1125"/>
                    <a:pt x="2205" y="1126"/>
                  </a:cubicBezTo>
                  <a:close/>
                  <a:moveTo>
                    <a:pt x="2151" y="1247"/>
                  </a:moveTo>
                  <a:cubicBezTo>
                    <a:pt x="2151" y="1247"/>
                    <a:pt x="2148" y="1247"/>
                    <a:pt x="2148" y="1247"/>
                  </a:cubicBezTo>
                  <a:lnTo>
                    <a:pt x="2147" y="1248"/>
                  </a:lnTo>
                  <a:cubicBezTo>
                    <a:pt x="2147" y="1248"/>
                    <a:pt x="2143" y="1249"/>
                    <a:pt x="2143" y="1249"/>
                  </a:cubicBezTo>
                  <a:lnTo>
                    <a:pt x="2142" y="1249"/>
                  </a:lnTo>
                  <a:cubicBezTo>
                    <a:pt x="2142" y="1249"/>
                    <a:pt x="2141" y="1250"/>
                    <a:pt x="2141" y="1250"/>
                  </a:cubicBezTo>
                  <a:cubicBezTo>
                    <a:pt x="2141" y="1250"/>
                    <a:pt x="2139" y="1252"/>
                    <a:pt x="2139" y="1251"/>
                  </a:cubicBezTo>
                  <a:cubicBezTo>
                    <a:pt x="2129" y="1262"/>
                    <a:pt x="2117" y="1269"/>
                    <a:pt x="2107" y="1273"/>
                  </a:cubicBezTo>
                  <a:cubicBezTo>
                    <a:pt x="2107" y="1273"/>
                    <a:pt x="2106" y="1274"/>
                    <a:pt x="2106" y="1274"/>
                  </a:cubicBezTo>
                  <a:cubicBezTo>
                    <a:pt x="2106" y="1276"/>
                    <a:pt x="2105" y="1285"/>
                    <a:pt x="2105" y="1285"/>
                  </a:cubicBezTo>
                  <a:cubicBezTo>
                    <a:pt x="2105" y="1285"/>
                    <a:pt x="2104" y="1289"/>
                    <a:pt x="2104" y="1290"/>
                  </a:cubicBezTo>
                  <a:cubicBezTo>
                    <a:pt x="2104" y="1290"/>
                    <a:pt x="2104" y="1290"/>
                    <a:pt x="2104" y="1290"/>
                  </a:cubicBezTo>
                  <a:cubicBezTo>
                    <a:pt x="2104" y="1290"/>
                    <a:pt x="2105" y="1290"/>
                    <a:pt x="2105" y="1290"/>
                  </a:cubicBezTo>
                  <a:cubicBezTo>
                    <a:pt x="2111" y="1292"/>
                    <a:pt x="2121" y="1291"/>
                    <a:pt x="2132" y="1287"/>
                  </a:cubicBezTo>
                  <a:cubicBezTo>
                    <a:pt x="2132" y="1287"/>
                    <a:pt x="2135" y="1286"/>
                    <a:pt x="2135" y="1286"/>
                  </a:cubicBezTo>
                  <a:cubicBezTo>
                    <a:pt x="2135" y="1286"/>
                    <a:pt x="2139" y="1285"/>
                    <a:pt x="2139" y="1285"/>
                  </a:cubicBezTo>
                  <a:lnTo>
                    <a:pt x="2141" y="1284"/>
                  </a:lnTo>
                  <a:cubicBezTo>
                    <a:pt x="2141" y="1284"/>
                    <a:pt x="2141" y="1283"/>
                    <a:pt x="2141" y="1283"/>
                  </a:cubicBezTo>
                  <a:cubicBezTo>
                    <a:pt x="2141" y="1283"/>
                    <a:pt x="2142" y="1283"/>
                    <a:pt x="2142" y="1283"/>
                  </a:cubicBezTo>
                  <a:lnTo>
                    <a:pt x="2143" y="1283"/>
                  </a:lnTo>
                  <a:cubicBezTo>
                    <a:pt x="2143" y="1283"/>
                    <a:pt x="2146" y="1281"/>
                    <a:pt x="2146" y="1281"/>
                  </a:cubicBezTo>
                  <a:lnTo>
                    <a:pt x="2152" y="1278"/>
                  </a:lnTo>
                  <a:cubicBezTo>
                    <a:pt x="2164" y="1270"/>
                    <a:pt x="2174" y="1261"/>
                    <a:pt x="2176" y="1253"/>
                  </a:cubicBezTo>
                  <a:cubicBezTo>
                    <a:pt x="2177" y="1251"/>
                    <a:pt x="2177" y="1249"/>
                    <a:pt x="2176" y="1248"/>
                  </a:cubicBezTo>
                  <a:cubicBezTo>
                    <a:pt x="2175" y="1247"/>
                    <a:pt x="2174" y="1246"/>
                    <a:pt x="2172" y="1245"/>
                  </a:cubicBezTo>
                  <a:cubicBezTo>
                    <a:pt x="2169" y="1245"/>
                    <a:pt x="2166" y="1244"/>
                    <a:pt x="2162" y="1245"/>
                  </a:cubicBezTo>
                  <a:lnTo>
                    <a:pt x="2157" y="1245"/>
                  </a:lnTo>
                  <a:lnTo>
                    <a:pt x="2155" y="1246"/>
                  </a:lnTo>
                  <a:lnTo>
                    <a:pt x="2152" y="1246"/>
                  </a:lnTo>
                  <a:lnTo>
                    <a:pt x="2151" y="1247"/>
                  </a:lnTo>
                  <a:close/>
                  <a:moveTo>
                    <a:pt x="2183" y="1204"/>
                  </a:moveTo>
                  <a:cubicBezTo>
                    <a:pt x="2183" y="1205"/>
                    <a:pt x="2181" y="1210"/>
                    <a:pt x="2181" y="1212"/>
                  </a:cubicBezTo>
                  <a:cubicBezTo>
                    <a:pt x="2181" y="1213"/>
                    <a:pt x="2204" y="1262"/>
                    <a:pt x="2204" y="1262"/>
                  </a:cubicBezTo>
                  <a:cubicBezTo>
                    <a:pt x="2207" y="1260"/>
                    <a:pt x="2211" y="1258"/>
                    <a:pt x="2211" y="1258"/>
                  </a:cubicBezTo>
                  <a:cubicBezTo>
                    <a:pt x="2211" y="1258"/>
                    <a:pt x="2248" y="1234"/>
                    <a:pt x="2251" y="1232"/>
                  </a:cubicBezTo>
                  <a:cubicBezTo>
                    <a:pt x="2250" y="1230"/>
                    <a:pt x="2224" y="1183"/>
                    <a:pt x="2222" y="1180"/>
                  </a:cubicBezTo>
                  <a:cubicBezTo>
                    <a:pt x="2219" y="1182"/>
                    <a:pt x="2184" y="1204"/>
                    <a:pt x="2183" y="1204"/>
                  </a:cubicBezTo>
                  <a:close/>
                  <a:moveTo>
                    <a:pt x="2166" y="1281"/>
                  </a:moveTo>
                  <a:cubicBezTo>
                    <a:pt x="2168" y="1281"/>
                    <a:pt x="2170" y="1282"/>
                    <a:pt x="2172" y="1282"/>
                  </a:cubicBezTo>
                  <a:cubicBezTo>
                    <a:pt x="2173" y="1282"/>
                    <a:pt x="2193" y="1269"/>
                    <a:pt x="2195" y="1268"/>
                  </a:cubicBezTo>
                  <a:cubicBezTo>
                    <a:pt x="2194" y="1265"/>
                    <a:pt x="2188" y="1253"/>
                    <a:pt x="2187" y="1250"/>
                  </a:cubicBezTo>
                  <a:lnTo>
                    <a:pt x="2187" y="1250"/>
                  </a:lnTo>
                  <a:cubicBezTo>
                    <a:pt x="2187" y="1252"/>
                    <a:pt x="2187" y="1254"/>
                    <a:pt x="2186" y="1256"/>
                  </a:cubicBezTo>
                  <a:cubicBezTo>
                    <a:pt x="2184" y="1264"/>
                    <a:pt x="2177" y="1273"/>
                    <a:pt x="2166" y="1281"/>
                  </a:cubicBezTo>
                  <a:close/>
                  <a:moveTo>
                    <a:pt x="2170" y="1234"/>
                  </a:moveTo>
                  <a:cubicBezTo>
                    <a:pt x="2171" y="1235"/>
                    <a:pt x="2174" y="1235"/>
                    <a:pt x="2175" y="1235"/>
                  </a:cubicBezTo>
                  <a:cubicBezTo>
                    <a:pt x="2178" y="1236"/>
                    <a:pt x="2180" y="1237"/>
                    <a:pt x="2182" y="1239"/>
                  </a:cubicBezTo>
                  <a:cubicBezTo>
                    <a:pt x="2180" y="1234"/>
                    <a:pt x="2176" y="1227"/>
                    <a:pt x="2175" y="1225"/>
                  </a:cubicBezTo>
                  <a:cubicBezTo>
                    <a:pt x="2173" y="1228"/>
                    <a:pt x="2171" y="1231"/>
                    <a:pt x="2170" y="1234"/>
                  </a:cubicBezTo>
                  <a:close/>
                  <a:moveTo>
                    <a:pt x="2183" y="1084"/>
                  </a:moveTo>
                  <a:cubicBezTo>
                    <a:pt x="2183" y="1084"/>
                    <a:pt x="2183" y="1084"/>
                    <a:pt x="2184" y="1084"/>
                  </a:cubicBezTo>
                  <a:cubicBezTo>
                    <a:pt x="2184" y="1084"/>
                    <a:pt x="2186" y="1085"/>
                    <a:pt x="2186" y="1085"/>
                  </a:cubicBezTo>
                  <a:lnTo>
                    <a:pt x="2189" y="1086"/>
                  </a:lnTo>
                  <a:cubicBezTo>
                    <a:pt x="2193" y="1086"/>
                    <a:pt x="2198" y="1086"/>
                    <a:pt x="2202" y="1085"/>
                  </a:cubicBezTo>
                  <a:cubicBezTo>
                    <a:pt x="2203" y="1083"/>
                    <a:pt x="2204" y="1073"/>
                    <a:pt x="2205" y="1070"/>
                  </a:cubicBezTo>
                  <a:cubicBezTo>
                    <a:pt x="2201" y="1070"/>
                    <a:pt x="2197" y="1071"/>
                    <a:pt x="2193" y="1071"/>
                  </a:cubicBezTo>
                  <a:lnTo>
                    <a:pt x="2190" y="1070"/>
                  </a:lnTo>
                  <a:lnTo>
                    <a:pt x="2189" y="1070"/>
                  </a:lnTo>
                  <a:cubicBezTo>
                    <a:pt x="2189" y="1070"/>
                    <a:pt x="2186" y="1070"/>
                    <a:pt x="2186" y="1070"/>
                  </a:cubicBezTo>
                  <a:cubicBezTo>
                    <a:pt x="2186" y="1070"/>
                    <a:pt x="2183" y="1069"/>
                    <a:pt x="2183" y="1069"/>
                  </a:cubicBezTo>
                  <a:cubicBezTo>
                    <a:pt x="2183" y="1069"/>
                    <a:pt x="2180" y="1068"/>
                    <a:pt x="2177" y="1066"/>
                  </a:cubicBezTo>
                  <a:cubicBezTo>
                    <a:pt x="2177" y="1069"/>
                    <a:pt x="2176" y="1079"/>
                    <a:pt x="2175" y="1080"/>
                  </a:cubicBezTo>
                  <a:cubicBezTo>
                    <a:pt x="2177" y="1081"/>
                    <a:pt x="2180" y="1083"/>
                    <a:pt x="2180" y="1083"/>
                  </a:cubicBezTo>
                  <a:cubicBezTo>
                    <a:pt x="2180" y="1083"/>
                    <a:pt x="2183" y="1084"/>
                    <a:pt x="2183" y="1084"/>
                  </a:cubicBezTo>
                  <a:close/>
                  <a:moveTo>
                    <a:pt x="2188" y="1059"/>
                  </a:moveTo>
                  <a:cubicBezTo>
                    <a:pt x="2188" y="1059"/>
                    <a:pt x="2188" y="1059"/>
                    <a:pt x="2189" y="1060"/>
                  </a:cubicBezTo>
                  <a:cubicBezTo>
                    <a:pt x="2189" y="1060"/>
                    <a:pt x="2191" y="1060"/>
                    <a:pt x="2192" y="1060"/>
                  </a:cubicBezTo>
                  <a:lnTo>
                    <a:pt x="2195" y="1060"/>
                  </a:lnTo>
                  <a:cubicBezTo>
                    <a:pt x="2199" y="1060"/>
                    <a:pt x="2203" y="1060"/>
                    <a:pt x="2207" y="1058"/>
                  </a:cubicBezTo>
                  <a:cubicBezTo>
                    <a:pt x="2207" y="1056"/>
                    <a:pt x="2209" y="1046"/>
                    <a:pt x="2209" y="1044"/>
                  </a:cubicBezTo>
                  <a:cubicBezTo>
                    <a:pt x="2206" y="1044"/>
                    <a:pt x="2203" y="1045"/>
                    <a:pt x="2199" y="1045"/>
                  </a:cubicBezTo>
                  <a:lnTo>
                    <a:pt x="2196" y="1045"/>
                  </a:lnTo>
                  <a:cubicBezTo>
                    <a:pt x="2196" y="1045"/>
                    <a:pt x="2195" y="1045"/>
                    <a:pt x="2195" y="1045"/>
                  </a:cubicBezTo>
                  <a:cubicBezTo>
                    <a:pt x="2195" y="1045"/>
                    <a:pt x="2192" y="1045"/>
                    <a:pt x="2192" y="1045"/>
                  </a:cubicBezTo>
                  <a:lnTo>
                    <a:pt x="2191" y="1044"/>
                  </a:lnTo>
                  <a:lnTo>
                    <a:pt x="2188" y="1044"/>
                  </a:lnTo>
                  <a:cubicBezTo>
                    <a:pt x="2185" y="1043"/>
                    <a:pt x="2183" y="1042"/>
                    <a:pt x="2180" y="1040"/>
                  </a:cubicBezTo>
                  <a:cubicBezTo>
                    <a:pt x="2180" y="1043"/>
                    <a:pt x="2179" y="1053"/>
                    <a:pt x="2179" y="1055"/>
                  </a:cubicBezTo>
                  <a:cubicBezTo>
                    <a:pt x="2181" y="1057"/>
                    <a:pt x="2183" y="1058"/>
                    <a:pt x="2185" y="1059"/>
                  </a:cubicBezTo>
                  <a:lnTo>
                    <a:pt x="2188" y="1059"/>
                  </a:lnTo>
                  <a:close/>
                  <a:moveTo>
                    <a:pt x="2187" y="1096"/>
                  </a:moveTo>
                  <a:lnTo>
                    <a:pt x="2184" y="1096"/>
                  </a:lnTo>
                  <a:cubicBezTo>
                    <a:pt x="2184" y="1096"/>
                    <a:pt x="2183" y="1096"/>
                    <a:pt x="2183" y="1096"/>
                  </a:cubicBezTo>
                  <a:cubicBezTo>
                    <a:pt x="2183" y="1096"/>
                    <a:pt x="2180" y="1095"/>
                    <a:pt x="2180" y="1095"/>
                  </a:cubicBezTo>
                  <a:lnTo>
                    <a:pt x="2178" y="1094"/>
                  </a:lnTo>
                  <a:cubicBezTo>
                    <a:pt x="2178" y="1094"/>
                    <a:pt x="2177" y="1094"/>
                    <a:pt x="2177" y="1094"/>
                  </a:cubicBezTo>
                  <a:cubicBezTo>
                    <a:pt x="2177" y="1094"/>
                    <a:pt x="2174" y="1092"/>
                    <a:pt x="2174" y="1092"/>
                  </a:cubicBezTo>
                  <a:cubicBezTo>
                    <a:pt x="2174" y="1092"/>
                    <a:pt x="2174" y="1092"/>
                    <a:pt x="2174" y="1092"/>
                  </a:cubicBezTo>
                  <a:cubicBezTo>
                    <a:pt x="2173" y="1094"/>
                    <a:pt x="2172" y="1104"/>
                    <a:pt x="2172" y="1107"/>
                  </a:cubicBezTo>
                  <a:cubicBezTo>
                    <a:pt x="2173" y="1107"/>
                    <a:pt x="2175" y="1109"/>
                    <a:pt x="2175" y="1109"/>
                  </a:cubicBezTo>
                  <a:cubicBezTo>
                    <a:pt x="2175" y="1109"/>
                    <a:pt x="2177" y="1109"/>
                    <a:pt x="2177" y="1109"/>
                  </a:cubicBezTo>
                  <a:lnTo>
                    <a:pt x="2178" y="1110"/>
                  </a:lnTo>
                  <a:lnTo>
                    <a:pt x="2181" y="1111"/>
                  </a:lnTo>
                  <a:lnTo>
                    <a:pt x="2183" y="1111"/>
                  </a:lnTo>
                  <a:lnTo>
                    <a:pt x="2189" y="1112"/>
                  </a:lnTo>
                  <a:cubicBezTo>
                    <a:pt x="2189" y="1112"/>
                    <a:pt x="2192" y="1112"/>
                    <a:pt x="2192" y="1112"/>
                  </a:cubicBezTo>
                  <a:lnTo>
                    <a:pt x="2196" y="1111"/>
                  </a:lnTo>
                  <a:cubicBezTo>
                    <a:pt x="2196" y="1111"/>
                    <a:pt x="2197" y="1111"/>
                    <a:pt x="2197" y="1111"/>
                  </a:cubicBezTo>
                  <a:cubicBezTo>
                    <a:pt x="2198" y="1109"/>
                    <a:pt x="2200" y="1099"/>
                    <a:pt x="2200" y="1096"/>
                  </a:cubicBezTo>
                  <a:cubicBezTo>
                    <a:pt x="2196" y="1096"/>
                    <a:pt x="2191" y="1097"/>
                    <a:pt x="2187" y="1096"/>
                  </a:cubicBezTo>
                  <a:close/>
                  <a:moveTo>
                    <a:pt x="2326" y="1041"/>
                  </a:moveTo>
                  <a:cubicBezTo>
                    <a:pt x="2326" y="1041"/>
                    <a:pt x="2310" y="1052"/>
                    <a:pt x="2308" y="1054"/>
                  </a:cubicBezTo>
                  <a:cubicBezTo>
                    <a:pt x="2310" y="1057"/>
                    <a:pt x="2333" y="1093"/>
                    <a:pt x="2335" y="1097"/>
                  </a:cubicBezTo>
                  <a:cubicBezTo>
                    <a:pt x="2336" y="1096"/>
                    <a:pt x="2375" y="1071"/>
                    <a:pt x="2378" y="1069"/>
                  </a:cubicBezTo>
                  <a:cubicBezTo>
                    <a:pt x="2376" y="1066"/>
                    <a:pt x="2352" y="1029"/>
                    <a:pt x="2349" y="1026"/>
                  </a:cubicBezTo>
                  <a:cubicBezTo>
                    <a:pt x="2347" y="1028"/>
                    <a:pt x="2326" y="1042"/>
                    <a:pt x="2326" y="1041"/>
                  </a:cubicBezTo>
                  <a:close/>
                  <a:moveTo>
                    <a:pt x="2222" y="1029"/>
                  </a:moveTo>
                  <a:cubicBezTo>
                    <a:pt x="2222" y="1029"/>
                    <a:pt x="2222" y="1030"/>
                    <a:pt x="2222" y="1030"/>
                  </a:cubicBezTo>
                  <a:cubicBezTo>
                    <a:pt x="2223" y="1031"/>
                    <a:pt x="2248" y="1076"/>
                    <a:pt x="2249" y="1079"/>
                  </a:cubicBezTo>
                  <a:cubicBezTo>
                    <a:pt x="2253" y="1077"/>
                    <a:pt x="2290" y="1052"/>
                    <a:pt x="2293" y="1050"/>
                  </a:cubicBezTo>
                  <a:cubicBezTo>
                    <a:pt x="2291" y="1047"/>
                    <a:pt x="2265" y="1004"/>
                    <a:pt x="2263" y="1001"/>
                  </a:cubicBezTo>
                  <a:cubicBezTo>
                    <a:pt x="2260" y="1003"/>
                    <a:pt x="2224" y="1028"/>
                    <a:pt x="2222" y="1029"/>
                  </a:cubicBezTo>
                  <a:close/>
                  <a:moveTo>
                    <a:pt x="2284" y="1141"/>
                  </a:moveTo>
                  <a:cubicBezTo>
                    <a:pt x="2286" y="1147"/>
                    <a:pt x="2296" y="1164"/>
                    <a:pt x="2296" y="1164"/>
                  </a:cubicBezTo>
                  <a:cubicBezTo>
                    <a:pt x="2296" y="1164"/>
                    <a:pt x="2311" y="1192"/>
                    <a:pt x="2312" y="1194"/>
                  </a:cubicBezTo>
                  <a:cubicBezTo>
                    <a:pt x="2316" y="1192"/>
                    <a:pt x="2360" y="1164"/>
                    <a:pt x="2363" y="1162"/>
                  </a:cubicBezTo>
                  <a:cubicBezTo>
                    <a:pt x="2363" y="1162"/>
                    <a:pt x="2333" y="1114"/>
                    <a:pt x="2331" y="1111"/>
                  </a:cubicBezTo>
                  <a:cubicBezTo>
                    <a:pt x="2329" y="1112"/>
                    <a:pt x="2284" y="1141"/>
                    <a:pt x="2284" y="1141"/>
                  </a:cubicBezTo>
                  <a:close/>
                  <a:moveTo>
                    <a:pt x="2302" y="1045"/>
                  </a:moveTo>
                  <a:cubicBezTo>
                    <a:pt x="2306" y="1042"/>
                    <a:pt x="2343" y="1018"/>
                    <a:pt x="2343" y="1018"/>
                  </a:cubicBezTo>
                  <a:cubicBezTo>
                    <a:pt x="2341" y="1014"/>
                    <a:pt x="2312" y="972"/>
                    <a:pt x="2310" y="969"/>
                  </a:cubicBezTo>
                  <a:cubicBezTo>
                    <a:pt x="2309" y="970"/>
                    <a:pt x="2275" y="993"/>
                    <a:pt x="2272" y="995"/>
                  </a:cubicBezTo>
                  <a:cubicBezTo>
                    <a:pt x="2273" y="998"/>
                    <a:pt x="2300" y="1041"/>
                    <a:pt x="2302" y="1045"/>
                  </a:cubicBezTo>
                  <a:close/>
                  <a:moveTo>
                    <a:pt x="2309" y="1209"/>
                  </a:moveTo>
                  <a:cubicBezTo>
                    <a:pt x="2306" y="1210"/>
                    <a:pt x="2268" y="1234"/>
                    <a:pt x="2265" y="1236"/>
                  </a:cubicBezTo>
                  <a:cubicBezTo>
                    <a:pt x="2267" y="1239"/>
                    <a:pt x="2292" y="1285"/>
                    <a:pt x="2293" y="1288"/>
                  </a:cubicBezTo>
                  <a:cubicBezTo>
                    <a:pt x="2297" y="1285"/>
                    <a:pt x="2334" y="1262"/>
                    <a:pt x="2337" y="1260"/>
                  </a:cubicBezTo>
                  <a:cubicBezTo>
                    <a:pt x="2335" y="1258"/>
                    <a:pt x="2328" y="1244"/>
                    <a:pt x="2328" y="1244"/>
                  </a:cubicBezTo>
                  <a:cubicBezTo>
                    <a:pt x="2328" y="1244"/>
                    <a:pt x="2310" y="1212"/>
                    <a:pt x="2309" y="1209"/>
                  </a:cubicBezTo>
                  <a:close/>
                  <a:moveTo>
                    <a:pt x="2078" y="1319"/>
                  </a:moveTo>
                  <a:cubicBezTo>
                    <a:pt x="2077" y="1318"/>
                    <a:pt x="2077" y="1318"/>
                    <a:pt x="2077" y="1318"/>
                  </a:cubicBezTo>
                  <a:cubicBezTo>
                    <a:pt x="2077" y="1318"/>
                    <a:pt x="2076" y="1318"/>
                    <a:pt x="2075" y="1317"/>
                  </a:cubicBezTo>
                  <a:cubicBezTo>
                    <a:pt x="2070" y="1321"/>
                    <a:pt x="2062" y="1324"/>
                    <a:pt x="2053" y="1326"/>
                  </a:cubicBezTo>
                  <a:cubicBezTo>
                    <a:pt x="2064" y="1326"/>
                    <a:pt x="2078" y="1326"/>
                    <a:pt x="2078" y="1326"/>
                  </a:cubicBezTo>
                  <a:cubicBezTo>
                    <a:pt x="2078" y="1324"/>
                    <a:pt x="2078" y="1319"/>
                    <a:pt x="2078" y="1319"/>
                  </a:cubicBezTo>
                  <a:close/>
                  <a:moveTo>
                    <a:pt x="2082" y="1001"/>
                  </a:moveTo>
                  <a:lnTo>
                    <a:pt x="2082" y="1001"/>
                  </a:lnTo>
                  <a:cubicBezTo>
                    <a:pt x="2082" y="1001"/>
                    <a:pt x="2083" y="1001"/>
                    <a:pt x="2083" y="1001"/>
                  </a:cubicBezTo>
                  <a:lnTo>
                    <a:pt x="2084" y="1001"/>
                  </a:lnTo>
                  <a:lnTo>
                    <a:pt x="2087" y="1001"/>
                  </a:lnTo>
                  <a:cubicBezTo>
                    <a:pt x="2098" y="998"/>
                    <a:pt x="2106" y="988"/>
                    <a:pt x="2106" y="977"/>
                  </a:cubicBezTo>
                  <a:lnTo>
                    <a:pt x="2106" y="975"/>
                  </a:lnTo>
                  <a:cubicBezTo>
                    <a:pt x="2106" y="975"/>
                    <a:pt x="2106" y="974"/>
                    <a:pt x="2106" y="974"/>
                  </a:cubicBezTo>
                  <a:lnTo>
                    <a:pt x="2105" y="971"/>
                  </a:lnTo>
                  <a:lnTo>
                    <a:pt x="2104" y="968"/>
                  </a:lnTo>
                  <a:cubicBezTo>
                    <a:pt x="2101" y="958"/>
                    <a:pt x="2092" y="952"/>
                    <a:pt x="2082" y="952"/>
                  </a:cubicBezTo>
                  <a:cubicBezTo>
                    <a:pt x="2072" y="952"/>
                    <a:pt x="2063" y="959"/>
                    <a:pt x="2059" y="968"/>
                  </a:cubicBezTo>
                  <a:lnTo>
                    <a:pt x="2058" y="971"/>
                  </a:lnTo>
                  <a:lnTo>
                    <a:pt x="2058" y="974"/>
                  </a:lnTo>
                  <a:lnTo>
                    <a:pt x="2058" y="975"/>
                  </a:lnTo>
                  <a:lnTo>
                    <a:pt x="2057" y="977"/>
                  </a:lnTo>
                  <a:cubicBezTo>
                    <a:pt x="2057" y="988"/>
                    <a:pt x="2066" y="998"/>
                    <a:pt x="2077" y="1001"/>
                  </a:cubicBezTo>
                  <a:cubicBezTo>
                    <a:pt x="2077" y="1001"/>
                    <a:pt x="2080" y="1001"/>
                    <a:pt x="2080" y="1001"/>
                  </a:cubicBezTo>
                  <a:lnTo>
                    <a:pt x="2082" y="1001"/>
                  </a:lnTo>
                  <a:close/>
                  <a:moveTo>
                    <a:pt x="2168" y="1209"/>
                  </a:moveTo>
                  <a:lnTo>
                    <a:pt x="2167" y="1214"/>
                  </a:lnTo>
                  <a:cubicBezTo>
                    <a:pt x="2165" y="1219"/>
                    <a:pt x="2163" y="1223"/>
                    <a:pt x="2160" y="1228"/>
                  </a:cubicBezTo>
                  <a:cubicBezTo>
                    <a:pt x="2160" y="1228"/>
                    <a:pt x="2155" y="1235"/>
                    <a:pt x="2155" y="1235"/>
                  </a:cubicBezTo>
                  <a:cubicBezTo>
                    <a:pt x="2155" y="1235"/>
                    <a:pt x="2155" y="1235"/>
                    <a:pt x="2155" y="1235"/>
                  </a:cubicBezTo>
                  <a:cubicBezTo>
                    <a:pt x="2155" y="1235"/>
                    <a:pt x="2156" y="1235"/>
                    <a:pt x="2156" y="1235"/>
                  </a:cubicBezTo>
                  <a:cubicBezTo>
                    <a:pt x="2156" y="1235"/>
                    <a:pt x="2156" y="1235"/>
                    <a:pt x="2157" y="1235"/>
                  </a:cubicBezTo>
                  <a:cubicBezTo>
                    <a:pt x="2161" y="1228"/>
                    <a:pt x="2165" y="1221"/>
                    <a:pt x="2169" y="1211"/>
                  </a:cubicBezTo>
                  <a:cubicBezTo>
                    <a:pt x="2169" y="1211"/>
                    <a:pt x="2170" y="1208"/>
                    <a:pt x="2170" y="1208"/>
                  </a:cubicBezTo>
                  <a:cubicBezTo>
                    <a:pt x="2170" y="1208"/>
                    <a:pt x="2171" y="1207"/>
                    <a:pt x="2171" y="1207"/>
                  </a:cubicBezTo>
                  <a:cubicBezTo>
                    <a:pt x="2171" y="1207"/>
                    <a:pt x="2172" y="1203"/>
                    <a:pt x="2172" y="1203"/>
                  </a:cubicBezTo>
                  <a:cubicBezTo>
                    <a:pt x="2172" y="1203"/>
                    <a:pt x="2173" y="1201"/>
                    <a:pt x="2174" y="1200"/>
                  </a:cubicBezTo>
                  <a:cubicBezTo>
                    <a:pt x="2173" y="1200"/>
                    <a:pt x="2173" y="1200"/>
                    <a:pt x="2173" y="1200"/>
                  </a:cubicBezTo>
                  <a:lnTo>
                    <a:pt x="2172" y="1200"/>
                  </a:lnTo>
                  <a:cubicBezTo>
                    <a:pt x="2172" y="1200"/>
                    <a:pt x="2170" y="1200"/>
                    <a:pt x="2169" y="1200"/>
                  </a:cubicBezTo>
                  <a:cubicBezTo>
                    <a:pt x="2169" y="1202"/>
                    <a:pt x="2169" y="1204"/>
                    <a:pt x="2169" y="1204"/>
                  </a:cubicBezTo>
                  <a:lnTo>
                    <a:pt x="2169" y="1204"/>
                  </a:lnTo>
                  <a:cubicBezTo>
                    <a:pt x="2169" y="1204"/>
                    <a:pt x="2169" y="1204"/>
                    <a:pt x="2169" y="1205"/>
                  </a:cubicBezTo>
                  <a:cubicBezTo>
                    <a:pt x="2169" y="1204"/>
                    <a:pt x="2168" y="1209"/>
                    <a:pt x="2168" y="1209"/>
                  </a:cubicBezTo>
                  <a:close/>
                  <a:moveTo>
                    <a:pt x="2122" y="828"/>
                  </a:moveTo>
                  <a:lnTo>
                    <a:pt x="2118" y="825"/>
                  </a:lnTo>
                  <a:lnTo>
                    <a:pt x="2114" y="822"/>
                  </a:lnTo>
                  <a:cubicBezTo>
                    <a:pt x="2104" y="816"/>
                    <a:pt x="2093" y="813"/>
                    <a:pt x="2082" y="813"/>
                  </a:cubicBezTo>
                  <a:cubicBezTo>
                    <a:pt x="2073" y="813"/>
                    <a:pt x="2064" y="815"/>
                    <a:pt x="2055" y="819"/>
                  </a:cubicBezTo>
                  <a:lnTo>
                    <a:pt x="2052" y="821"/>
                  </a:lnTo>
                  <a:lnTo>
                    <a:pt x="2048" y="823"/>
                  </a:lnTo>
                  <a:cubicBezTo>
                    <a:pt x="2031" y="835"/>
                    <a:pt x="2020" y="854"/>
                    <a:pt x="2020" y="875"/>
                  </a:cubicBezTo>
                  <a:cubicBezTo>
                    <a:pt x="2020" y="893"/>
                    <a:pt x="2029" y="911"/>
                    <a:pt x="2044" y="923"/>
                  </a:cubicBezTo>
                  <a:lnTo>
                    <a:pt x="2046" y="925"/>
                  </a:lnTo>
                  <a:lnTo>
                    <a:pt x="2049" y="927"/>
                  </a:lnTo>
                  <a:cubicBezTo>
                    <a:pt x="2059" y="933"/>
                    <a:pt x="2070" y="936"/>
                    <a:pt x="2082" y="936"/>
                  </a:cubicBezTo>
                  <a:cubicBezTo>
                    <a:pt x="2093" y="936"/>
                    <a:pt x="2104" y="933"/>
                    <a:pt x="2114" y="927"/>
                  </a:cubicBezTo>
                  <a:lnTo>
                    <a:pt x="2117" y="925"/>
                  </a:lnTo>
                  <a:lnTo>
                    <a:pt x="2120" y="923"/>
                  </a:lnTo>
                  <a:cubicBezTo>
                    <a:pt x="2135" y="911"/>
                    <a:pt x="2143" y="893"/>
                    <a:pt x="2143" y="875"/>
                  </a:cubicBezTo>
                  <a:cubicBezTo>
                    <a:pt x="2143" y="857"/>
                    <a:pt x="2135" y="840"/>
                    <a:pt x="2122" y="828"/>
                  </a:cubicBezTo>
                  <a:close/>
                  <a:moveTo>
                    <a:pt x="1749" y="1059"/>
                  </a:moveTo>
                  <a:cubicBezTo>
                    <a:pt x="1749" y="1064"/>
                    <a:pt x="1748" y="1068"/>
                    <a:pt x="1748" y="1073"/>
                  </a:cubicBezTo>
                  <a:cubicBezTo>
                    <a:pt x="1748" y="1081"/>
                    <a:pt x="1749" y="1091"/>
                    <a:pt x="1750" y="1101"/>
                  </a:cubicBezTo>
                  <a:cubicBezTo>
                    <a:pt x="1755" y="1094"/>
                    <a:pt x="1770" y="1072"/>
                    <a:pt x="1770" y="1072"/>
                  </a:cubicBezTo>
                  <a:cubicBezTo>
                    <a:pt x="1768" y="1070"/>
                    <a:pt x="1753" y="1062"/>
                    <a:pt x="1749" y="1059"/>
                  </a:cubicBezTo>
                  <a:close/>
                  <a:moveTo>
                    <a:pt x="2413" y="1101"/>
                  </a:moveTo>
                  <a:cubicBezTo>
                    <a:pt x="2415" y="1091"/>
                    <a:pt x="2415" y="1081"/>
                    <a:pt x="2415" y="1073"/>
                  </a:cubicBezTo>
                  <a:cubicBezTo>
                    <a:pt x="2415" y="1068"/>
                    <a:pt x="2415" y="1064"/>
                    <a:pt x="2414" y="1059"/>
                  </a:cubicBezTo>
                  <a:cubicBezTo>
                    <a:pt x="2410" y="1061"/>
                    <a:pt x="2395" y="1071"/>
                    <a:pt x="2393" y="1072"/>
                  </a:cubicBezTo>
                  <a:cubicBezTo>
                    <a:pt x="2394" y="1073"/>
                    <a:pt x="2412" y="1100"/>
                    <a:pt x="2413" y="1101"/>
                  </a:cubicBezTo>
                  <a:close/>
                  <a:moveTo>
                    <a:pt x="2200" y="1277"/>
                  </a:moveTo>
                  <a:cubicBezTo>
                    <a:pt x="2198" y="1278"/>
                    <a:pt x="2186" y="1286"/>
                    <a:pt x="2182" y="1289"/>
                  </a:cubicBezTo>
                  <a:cubicBezTo>
                    <a:pt x="2182" y="1289"/>
                    <a:pt x="2182" y="1289"/>
                    <a:pt x="2182" y="1289"/>
                  </a:cubicBezTo>
                  <a:cubicBezTo>
                    <a:pt x="2186" y="1292"/>
                    <a:pt x="2188" y="1296"/>
                    <a:pt x="2188" y="1301"/>
                  </a:cubicBezTo>
                  <a:cubicBezTo>
                    <a:pt x="2188" y="1301"/>
                    <a:pt x="2188" y="1301"/>
                    <a:pt x="2188" y="1301"/>
                  </a:cubicBezTo>
                  <a:cubicBezTo>
                    <a:pt x="2188" y="1313"/>
                    <a:pt x="2173" y="1323"/>
                    <a:pt x="2151" y="1327"/>
                  </a:cubicBezTo>
                  <a:cubicBezTo>
                    <a:pt x="2175" y="1327"/>
                    <a:pt x="2199" y="1329"/>
                    <a:pt x="2225" y="1330"/>
                  </a:cubicBezTo>
                  <a:cubicBezTo>
                    <a:pt x="2224" y="1328"/>
                    <a:pt x="2202" y="1281"/>
                    <a:pt x="2200" y="1277"/>
                  </a:cubicBezTo>
                  <a:close/>
                  <a:moveTo>
                    <a:pt x="1792" y="1157"/>
                  </a:moveTo>
                  <a:cubicBezTo>
                    <a:pt x="1792" y="1156"/>
                    <a:pt x="1823" y="1106"/>
                    <a:pt x="1824" y="1106"/>
                  </a:cubicBezTo>
                  <a:cubicBezTo>
                    <a:pt x="1823" y="1105"/>
                    <a:pt x="1781" y="1079"/>
                    <a:pt x="1779" y="1078"/>
                  </a:cubicBezTo>
                  <a:cubicBezTo>
                    <a:pt x="1778" y="1080"/>
                    <a:pt x="1766" y="1098"/>
                    <a:pt x="1766" y="1098"/>
                  </a:cubicBezTo>
                  <a:cubicBezTo>
                    <a:pt x="1766" y="1098"/>
                    <a:pt x="1753" y="1116"/>
                    <a:pt x="1753" y="1117"/>
                  </a:cubicBezTo>
                  <a:cubicBezTo>
                    <a:pt x="1753" y="1118"/>
                    <a:pt x="1756" y="1132"/>
                    <a:pt x="1756" y="1134"/>
                  </a:cubicBezTo>
                  <a:cubicBezTo>
                    <a:pt x="1757" y="1135"/>
                    <a:pt x="1789" y="1155"/>
                    <a:pt x="1792" y="1157"/>
                  </a:cubicBezTo>
                  <a:close/>
                  <a:moveTo>
                    <a:pt x="2167" y="1132"/>
                  </a:moveTo>
                  <a:cubicBezTo>
                    <a:pt x="2168" y="1133"/>
                    <a:pt x="2170" y="1134"/>
                    <a:pt x="2170" y="1134"/>
                  </a:cubicBezTo>
                  <a:cubicBezTo>
                    <a:pt x="2170" y="1134"/>
                    <a:pt x="2171" y="1135"/>
                    <a:pt x="2171" y="1135"/>
                  </a:cubicBezTo>
                  <a:cubicBezTo>
                    <a:pt x="2171" y="1135"/>
                    <a:pt x="2173" y="1136"/>
                    <a:pt x="2174" y="1136"/>
                  </a:cubicBezTo>
                  <a:lnTo>
                    <a:pt x="2176" y="1136"/>
                  </a:lnTo>
                  <a:lnTo>
                    <a:pt x="2176" y="1137"/>
                  </a:lnTo>
                  <a:cubicBezTo>
                    <a:pt x="2181" y="1138"/>
                    <a:pt x="2186" y="1138"/>
                    <a:pt x="2192" y="1137"/>
                  </a:cubicBezTo>
                  <a:cubicBezTo>
                    <a:pt x="2192" y="1134"/>
                    <a:pt x="2195" y="1123"/>
                    <a:pt x="2195" y="1122"/>
                  </a:cubicBezTo>
                  <a:cubicBezTo>
                    <a:pt x="2194" y="1122"/>
                    <a:pt x="2192" y="1123"/>
                    <a:pt x="2192" y="1123"/>
                  </a:cubicBezTo>
                  <a:lnTo>
                    <a:pt x="2190" y="1123"/>
                  </a:lnTo>
                  <a:cubicBezTo>
                    <a:pt x="2187" y="1123"/>
                    <a:pt x="2184" y="1122"/>
                    <a:pt x="2180" y="1122"/>
                  </a:cubicBezTo>
                  <a:lnTo>
                    <a:pt x="2180" y="1122"/>
                  </a:lnTo>
                  <a:cubicBezTo>
                    <a:pt x="2180" y="1122"/>
                    <a:pt x="2179" y="1122"/>
                    <a:pt x="2179" y="1122"/>
                  </a:cubicBezTo>
                  <a:lnTo>
                    <a:pt x="2178" y="1121"/>
                  </a:lnTo>
                  <a:cubicBezTo>
                    <a:pt x="2178" y="1121"/>
                    <a:pt x="2177" y="1121"/>
                    <a:pt x="2177" y="1121"/>
                  </a:cubicBezTo>
                  <a:lnTo>
                    <a:pt x="2176" y="1121"/>
                  </a:lnTo>
                  <a:lnTo>
                    <a:pt x="2175" y="1120"/>
                  </a:lnTo>
                  <a:cubicBezTo>
                    <a:pt x="2175" y="1120"/>
                    <a:pt x="2174" y="1120"/>
                    <a:pt x="2174" y="1120"/>
                  </a:cubicBezTo>
                  <a:cubicBezTo>
                    <a:pt x="2174" y="1120"/>
                    <a:pt x="2173" y="1120"/>
                    <a:pt x="2172" y="1119"/>
                  </a:cubicBezTo>
                  <a:cubicBezTo>
                    <a:pt x="2172" y="1119"/>
                    <a:pt x="2171" y="1119"/>
                    <a:pt x="2170" y="1118"/>
                  </a:cubicBezTo>
                  <a:cubicBezTo>
                    <a:pt x="2169" y="1121"/>
                    <a:pt x="2167" y="1130"/>
                    <a:pt x="2167" y="1132"/>
                  </a:cubicBezTo>
                  <a:close/>
                  <a:moveTo>
                    <a:pt x="2022" y="1199"/>
                  </a:moveTo>
                  <a:lnTo>
                    <a:pt x="2018" y="1197"/>
                  </a:lnTo>
                  <a:cubicBezTo>
                    <a:pt x="2018" y="1197"/>
                    <a:pt x="2014" y="1196"/>
                    <a:pt x="2014" y="1196"/>
                  </a:cubicBezTo>
                  <a:cubicBezTo>
                    <a:pt x="2014" y="1196"/>
                    <a:pt x="2010" y="1196"/>
                    <a:pt x="2010" y="1196"/>
                  </a:cubicBezTo>
                  <a:cubicBezTo>
                    <a:pt x="2010" y="1195"/>
                    <a:pt x="2009" y="1196"/>
                    <a:pt x="2009" y="1196"/>
                  </a:cubicBezTo>
                  <a:cubicBezTo>
                    <a:pt x="2009" y="1196"/>
                    <a:pt x="2008" y="1196"/>
                    <a:pt x="2009" y="1196"/>
                  </a:cubicBezTo>
                  <a:lnTo>
                    <a:pt x="2007" y="1196"/>
                  </a:lnTo>
                  <a:cubicBezTo>
                    <a:pt x="2007" y="1196"/>
                    <a:pt x="2007" y="1196"/>
                    <a:pt x="2007" y="1196"/>
                  </a:cubicBezTo>
                  <a:cubicBezTo>
                    <a:pt x="2007" y="1196"/>
                    <a:pt x="2006" y="1197"/>
                    <a:pt x="2006" y="1197"/>
                  </a:cubicBezTo>
                  <a:cubicBezTo>
                    <a:pt x="2006" y="1197"/>
                    <a:pt x="2005" y="1198"/>
                    <a:pt x="2005" y="1198"/>
                  </a:cubicBezTo>
                  <a:lnTo>
                    <a:pt x="2005" y="1201"/>
                  </a:lnTo>
                  <a:lnTo>
                    <a:pt x="2005" y="1201"/>
                  </a:lnTo>
                  <a:cubicBezTo>
                    <a:pt x="2005" y="1203"/>
                    <a:pt x="2006" y="1206"/>
                    <a:pt x="2007" y="1209"/>
                  </a:cubicBezTo>
                  <a:lnTo>
                    <a:pt x="2007" y="1209"/>
                  </a:lnTo>
                  <a:lnTo>
                    <a:pt x="2008" y="1212"/>
                  </a:lnTo>
                  <a:lnTo>
                    <a:pt x="2008" y="1213"/>
                  </a:lnTo>
                  <a:cubicBezTo>
                    <a:pt x="2008" y="1213"/>
                    <a:pt x="2009" y="1214"/>
                    <a:pt x="2009" y="1214"/>
                  </a:cubicBezTo>
                  <a:cubicBezTo>
                    <a:pt x="2009" y="1214"/>
                    <a:pt x="2012" y="1219"/>
                    <a:pt x="2012" y="1219"/>
                  </a:cubicBezTo>
                  <a:lnTo>
                    <a:pt x="2013" y="1221"/>
                  </a:lnTo>
                  <a:cubicBezTo>
                    <a:pt x="2013" y="1221"/>
                    <a:pt x="2014" y="1223"/>
                    <a:pt x="2014" y="1223"/>
                  </a:cubicBezTo>
                  <a:lnTo>
                    <a:pt x="2019" y="1230"/>
                  </a:lnTo>
                  <a:lnTo>
                    <a:pt x="2026" y="1238"/>
                  </a:lnTo>
                  <a:lnTo>
                    <a:pt x="2027" y="1239"/>
                  </a:lnTo>
                  <a:lnTo>
                    <a:pt x="2029" y="1241"/>
                  </a:lnTo>
                  <a:lnTo>
                    <a:pt x="2031" y="1243"/>
                  </a:lnTo>
                  <a:lnTo>
                    <a:pt x="2037" y="1249"/>
                  </a:lnTo>
                  <a:cubicBezTo>
                    <a:pt x="2043" y="1253"/>
                    <a:pt x="2049" y="1257"/>
                    <a:pt x="2054" y="1260"/>
                  </a:cubicBezTo>
                  <a:cubicBezTo>
                    <a:pt x="2054" y="1260"/>
                    <a:pt x="2055" y="1260"/>
                    <a:pt x="2056" y="1261"/>
                  </a:cubicBezTo>
                  <a:cubicBezTo>
                    <a:pt x="2056" y="1259"/>
                    <a:pt x="2056" y="1252"/>
                    <a:pt x="2056" y="1252"/>
                  </a:cubicBezTo>
                  <a:cubicBezTo>
                    <a:pt x="2056" y="1244"/>
                    <a:pt x="2056" y="1236"/>
                    <a:pt x="2057" y="1228"/>
                  </a:cubicBezTo>
                  <a:lnTo>
                    <a:pt x="2057" y="1227"/>
                  </a:lnTo>
                  <a:cubicBezTo>
                    <a:pt x="2057" y="1227"/>
                    <a:pt x="2050" y="1219"/>
                    <a:pt x="2050" y="1219"/>
                  </a:cubicBezTo>
                  <a:cubicBezTo>
                    <a:pt x="2041" y="1210"/>
                    <a:pt x="2031" y="1203"/>
                    <a:pt x="2022" y="1199"/>
                  </a:cubicBezTo>
                  <a:close/>
                  <a:moveTo>
                    <a:pt x="2131" y="969"/>
                  </a:moveTo>
                  <a:cubicBezTo>
                    <a:pt x="2131" y="969"/>
                    <a:pt x="2132" y="967"/>
                    <a:pt x="2132" y="967"/>
                  </a:cubicBezTo>
                  <a:cubicBezTo>
                    <a:pt x="2132" y="967"/>
                    <a:pt x="2133" y="954"/>
                    <a:pt x="2134" y="952"/>
                  </a:cubicBezTo>
                  <a:cubicBezTo>
                    <a:pt x="2132" y="951"/>
                    <a:pt x="2121" y="938"/>
                    <a:pt x="2119" y="936"/>
                  </a:cubicBezTo>
                  <a:cubicBezTo>
                    <a:pt x="2112" y="940"/>
                    <a:pt x="2105" y="943"/>
                    <a:pt x="2096" y="945"/>
                  </a:cubicBezTo>
                  <a:cubicBezTo>
                    <a:pt x="2105" y="949"/>
                    <a:pt x="2112" y="957"/>
                    <a:pt x="2115" y="967"/>
                  </a:cubicBezTo>
                  <a:lnTo>
                    <a:pt x="2115" y="967"/>
                  </a:lnTo>
                  <a:lnTo>
                    <a:pt x="2116" y="970"/>
                  </a:lnTo>
                  <a:lnTo>
                    <a:pt x="2116" y="973"/>
                  </a:lnTo>
                  <a:lnTo>
                    <a:pt x="2116" y="974"/>
                  </a:lnTo>
                  <a:lnTo>
                    <a:pt x="2117" y="975"/>
                  </a:lnTo>
                  <a:lnTo>
                    <a:pt x="2117" y="977"/>
                  </a:lnTo>
                  <a:cubicBezTo>
                    <a:pt x="2117" y="991"/>
                    <a:pt x="2108" y="1004"/>
                    <a:pt x="2094" y="1009"/>
                  </a:cubicBezTo>
                  <a:cubicBezTo>
                    <a:pt x="2106" y="1014"/>
                    <a:pt x="2114" y="1026"/>
                    <a:pt x="2114" y="1039"/>
                  </a:cubicBezTo>
                  <a:cubicBezTo>
                    <a:pt x="2114" y="1053"/>
                    <a:pt x="2105" y="1065"/>
                    <a:pt x="2092" y="1069"/>
                  </a:cubicBezTo>
                  <a:cubicBezTo>
                    <a:pt x="2096" y="1071"/>
                    <a:pt x="2099" y="1073"/>
                    <a:pt x="2102" y="1076"/>
                  </a:cubicBezTo>
                  <a:cubicBezTo>
                    <a:pt x="2107" y="1081"/>
                    <a:pt x="2110" y="1088"/>
                    <a:pt x="2110" y="1096"/>
                  </a:cubicBezTo>
                  <a:cubicBezTo>
                    <a:pt x="2110" y="1107"/>
                    <a:pt x="2103" y="1117"/>
                    <a:pt x="2093" y="1122"/>
                  </a:cubicBezTo>
                  <a:cubicBezTo>
                    <a:pt x="2101" y="1126"/>
                    <a:pt x="2107" y="1134"/>
                    <a:pt x="2107" y="1143"/>
                  </a:cubicBezTo>
                  <a:cubicBezTo>
                    <a:pt x="2117" y="1073"/>
                    <a:pt x="2131" y="973"/>
                    <a:pt x="2131" y="973"/>
                  </a:cubicBezTo>
                  <a:lnTo>
                    <a:pt x="2131" y="969"/>
                  </a:lnTo>
                  <a:close/>
                  <a:moveTo>
                    <a:pt x="2154" y="1195"/>
                  </a:moveTo>
                  <a:cubicBezTo>
                    <a:pt x="2154" y="1195"/>
                    <a:pt x="2149" y="1196"/>
                    <a:pt x="2149" y="1196"/>
                  </a:cubicBezTo>
                  <a:lnTo>
                    <a:pt x="2146" y="1197"/>
                  </a:lnTo>
                  <a:cubicBezTo>
                    <a:pt x="2146" y="1197"/>
                    <a:pt x="2142" y="1199"/>
                    <a:pt x="2142" y="1199"/>
                  </a:cubicBezTo>
                  <a:cubicBezTo>
                    <a:pt x="2133" y="1203"/>
                    <a:pt x="2123" y="1210"/>
                    <a:pt x="2114" y="1219"/>
                  </a:cubicBezTo>
                  <a:cubicBezTo>
                    <a:pt x="2114" y="1219"/>
                    <a:pt x="2107" y="1227"/>
                    <a:pt x="2106" y="1227"/>
                  </a:cubicBezTo>
                  <a:cubicBezTo>
                    <a:pt x="2106" y="1228"/>
                    <a:pt x="2106" y="1228"/>
                    <a:pt x="2106" y="1228"/>
                  </a:cubicBezTo>
                  <a:cubicBezTo>
                    <a:pt x="2107" y="1236"/>
                    <a:pt x="2108" y="1244"/>
                    <a:pt x="2108" y="1252"/>
                  </a:cubicBezTo>
                  <a:cubicBezTo>
                    <a:pt x="2108" y="1252"/>
                    <a:pt x="2108" y="1259"/>
                    <a:pt x="2107" y="1261"/>
                  </a:cubicBezTo>
                  <a:cubicBezTo>
                    <a:pt x="2109" y="1260"/>
                    <a:pt x="2110" y="1260"/>
                    <a:pt x="2110" y="1260"/>
                  </a:cubicBezTo>
                  <a:cubicBezTo>
                    <a:pt x="2115" y="1257"/>
                    <a:pt x="2121" y="1253"/>
                    <a:pt x="2126" y="1249"/>
                  </a:cubicBezTo>
                  <a:lnTo>
                    <a:pt x="2133" y="1243"/>
                  </a:lnTo>
                  <a:lnTo>
                    <a:pt x="2135" y="1241"/>
                  </a:lnTo>
                  <a:lnTo>
                    <a:pt x="2136" y="1240"/>
                  </a:lnTo>
                  <a:lnTo>
                    <a:pt x="2138" y="1238"/>
                  </a:lnTo>
                  <a:lnTo>
                    <a:pt x="2145" y="1230"/>
                  </a:lnTo>
                  <a:lnTo>
                    <a:pt x="2150" y="1223"/>
                  </a:lnTo>
                  <a:lnTo>
                    <a:pt x="2151" y="1221"/>
                  </a:lnTo>
                  <a:lnTo>
                    <a:pt x="2152" y="1219"/>
                  </a:lnTo>
                  <a:cubicBezTo>
                    <a:pt x="2152" y="1219"/>
                    <a:pt x="2155" y="1214"/>
                    <a:pt x="2155" y="1214"/>
                  </a:cubicBezTo>
                  <a:lnTo>
                    <a:pt x="2157" y="1209"/>
                  </a:lnTo>
                  <a:cubicBezTo>
                    <a:pt x="2158" y="1206"/>
                    <a:pt x="2159" y="1203"/>
                    <a:pt x="2159" y="1201"/>
                  </a:cubicBezTo>
                  <a:cubicBezTo>
                    <a:pt x="2159" y="1201"/>
                    <a:pt x="2159" y="1201"/>
                    <a:pt x="2159" y="1201"/>
                  </a:cubicBezTo>
                  <a:lnTo>
                    <a:pt x="2158" y="1198"/>
                  </a:lnTo>
                  <a:lnTo>
                    <a:pt x="2158" y="1197"/>
                  </a:lnTo>
                  <a:lnTo>
                    <a:pt x="2157" y="1197"/>
                  </a:lnTo>
                  <a:cubicBezTo>
                    <a:pt x="2157" y="1197"/>
                    <a:pt x="2157" y="1196"/>
                    <a:pt x="2157" y="1196"/>
                  </a:cubicBezTo>
                  <a:lnTo>
                    <a:pt x="2156" y="1196"/>
                  </a:lnTo>
                  <a:cubicBezTo>
                    <a:pt x="2156" y="1196"/>
                    <a:pt x="2155" y="1196"/>
                    <a:pt x="2155" y="1196"/>
                  </a:cubicBezTo>
                  <a:lnTo>
                    <a:pt x="2154" y="1196"/>
                  </a:lnTo>
                  <a:lnTo>
                    <a:pt x="2154" y="1195"/>
                  </a:lnTo>
                  <a:close/>
                  <a:moveTo>
                    <a:pt x="2193" y="1034"/>
                  </a:moveTo>
                  <a:lnTo>
                    <a:pt x="2194" y="1034"/>
                  </a:lnTo>
                  <a:cubicBezTo>
                    <a:pt x="2194" y="1034"/>
                    <a:pt x="2196" y="1034"/>
                    <a:pt x="2196" y="1034"/>
                  </a:cubicBezTo>
                  <a:cubicBezTo>
                    <a:pt x="2196" y="1034"/>
                    <a:pt x="2197" y="1034"/>
                    <a:pt x="2198" y="1034"/>
                  </a:cubicBezTo>
                  <a:lnTo>
                    <a:pt x="2202" y="1034"/>
                  </a:lnTo>
                  <a:lnTo>
                    <a:pt x="2209" y="1033"/>
                  </a:lnTo>
                  <a:cubicBezTo>
                    <a:pt x="2209" y="1033"/>
                    <a:pt x="2210" y="1033"/>
                    <a:pt x="2211" y="1033"/>
                  </a:cubicBezTo>
                  <a:cubicBezTo>
                    <a:pt x="2211" y="1033"/>
                    <a:pt x="2213" y="1018"/>
                    <a:pt x="2213" y="1018"/>
                  </a:cubicBezTo>
                  <a:cubicBezTo>
                    <a:pt x="2213" y="1018"/>
                    <a:pt x="2212" y="1018"/>
                    <a:pt x="2212" y="1018"/>
                  </a:cubicBezTo>
                  <a:lnTo>
                    <a:pt x="2209" y="1018"/>
                  </a:lnTo>
                  <a:lnTo>
                    <a:pt x="2205" y="1019"/>
                  </a:lnTo>
                  <a:cubicBezTo>
                    <a:pt x="2205" y="1019"/>
                    <a:pt x="2203" y="1019"/>
                    <a:pt x="2202" y="1019"/>
                  </a:cubicBezTo>
                  <a:lnTo>
                    <a:pt x="2200" y="1019"/>
                  </a:lnTo>
                  <a:cubicBezTo>
                    <a:pt x="2200" y="1019"/>
                    <a:pt x="2199" y="1019"/>
                    <a:pt x="2199" y="1019"/>
                  </a:cubicBezTo>
                  <a:cubicBezTo>
                    <a:pt x="2199" y="1019"/>
                    <a:pt x="2196" y="1019"/>
                    <a:pt x="2196" y="1019"/>
                  </a:cubicBezTo>
                  <a:cubicBezTo>
                    <a:pt x="2196" y="1019"/>
                    <a:pt x="2193" y="1019"/>
                    <a:pt x="2193" y="1019"/>
                  </a:cubicBezTo>
                  <a:cubicBezTo>
                    <a:pt x="2189" y="1018"/>
                    <a:pt x="2186" y="1017"/>
                    <a:pt x="2182" y="1016"/>
                  </a:cubicBezTo>
                  <a:cubicBezTo>
                    <a:pt x="2182" y="1018"/>
                    <a:pt x="2181" y="1027"/>
                    <a:pt x="2181" y="1029"/>
                  </a:cubicBezTo>
                  <a:cubicBezTo>
                    <a:pt x="2184" y="1031"/>
                    <a:pt x="2187" y="1032"/>
                    <a:pt x="2190" y="1033"/>
                  </a:cubicBezTo>
                  <a:lnTo>
                    <a:pt x="2193" y="1034"/>
                  </a:lnTo>
                  <a:close/>
                  <a:moveTo>
                    <a:pt x="2032" y="970"/>
                  </a:moveTo>
                  <a:cubicBezTo>
                    <a:pt x="2032" y="970"/>
                    <a:pt x="2047" y="1074"/>
                    <a:pt x="2056" y="1143"/>
                  </a:cubicBezTo>
                  <a:cubicBezTo>
                    <a:pt x="2057" y="1137"/>
                    <a:pt x="2059" y="1131"/>
                    <a:pt x="2064" y="1126"/>
                  </a:cubicBezTo>
                  <a:cubicBezTo>
                    <a:pt x="2066" y="1125"/>
                    <a:pt x="2068" y="1123"/>
                    <a:pt x="2071" y="1122"/>
                  </a:cubicBezTo>
                  <a:cubicBezTo>
                    <a:pt x="2060" y="1117"/>
                    <a:pt x="2053" y="1107"/>
                    <a:pt x="2053" y="1096"/>
                  </a:cubicBezTo>
                  <a:cubicBezTo>
                    <a:pt x="2053" y="1088"/>
                    <a:pt x="2056" y="1081"/>
                    <a:pt x="2062" y="1076"/>
                  </a:cubicBezTo>
                  <a:lnTo>
                    <a:pt x="2062" y="1076"/>
                  </a:lnTo>
                  <a:cubicBezTo>
                    <a:pt x="2064" y="1073"/>
                    <a:pt x="2068" y="1071"/>
                    <a:pt x="2071" y="1069"/>
                  </a:cubicBezTo>
                  <a:cubicBezTo>
                    <a:pt x="2059" y="1065"/>
                    <a:pt x="2049" y="1053"/>
                    <a:pt x="2049" y="1039"/>
                  </a:cubicBezTo>
                  <a:cubicBezTo>
                    <a:pt x="2049" y="1026"/>
                    <a:pt x="2057" y="1015"/>
                    <a:pt x="2069" y="1009"/>
                  </a:cubicBezTo>
                  <a:cubicBezTo>
                    <a:pt x="2056" y="1004"/>
                    <a:pt x="2047" y="991"/>
                    <a:pt x="2047" y="977"/>
                  </a:cubicBezTo>
                  <a:lnTo>
                    <a:pt x="2047" y="974"/>
                  </a:lnTo>
                  <a:lnTo>
                    <a:pt x="2047" y="974"/>
                  </a:lnTo>
                  <a:lnTo>
                    <a:pt x="2047" y="973"/>
                  </a:lnTo>
                  <a:lnTo>
                    <a:pt x="2047" y="970"/>
                  </a:lnTo>
                  <a:lnTo>
                    <a:pt x="2048" y="967"/>
                  </a:lnTo>
                  <a:lnTo>
                    <a:pt x="2048" y="967"/>
                  </a:lnTo>
                  <a:cubicBezTo>
                    <a:pt x="2051" y="957"/>
                    <a:pt x="2058" y="949"/>
                    <a:pt x="2067" y="945"/>
                  </a:cubicBezTo>
                  <a:cubicBezTo>
                    <a:pt x="2059" y="943"/>
                    <a:pt x="2051" y="940"/>
                    <a:pt x="2044" y="936"/>
                  </a:cubicBezTo>
                  <a:cubicBezTo>
                    <a:pt x="2042" y="938"/>
                    <a:pt x="2031" y="951"/>
                    <a:pt x="2030" y="952"/>
                  </a:cubicBezTo>
                  <a:cubicBezTo>
                    <a:pt x="2030" y="952"/>
                    <a:pt x="2032" y="967"/>
                    <a:pt x="2032" y="967"/>
                  </a:cubicBezTo>
                  <a:lnTo>
                    <a:pt x="2032" y="970"/>
                  </a:lnTo>
                  <a:close/>
                  <a:moveTo>
                    <a:pt x="2058" y="1153"/>
                  </a:moveTo>
                  <a:cubicBezTo>
                    <a:pt x="2061" y="1178"/>
                    <a:pt x="2064" y="1197"/>
                    <a:pt x="2064" y="1201"/>
                  </a:cubicBezTo>
                  <a:cubicBezTo>
                    <a:pt x="2068" y="1192"/>
                    <a:pt x="2073" y="1187"/>
                    <a:pt x="2078" y="1185"/>
                  </a:cubicBezTo>
                  <a:cubicBezTo>
                    <a:pt x="2078" y="1185"/>
                    <a:pt x="2082" y="1184"/>
                    <a:pt x="2082" y="1184"/>
                  </a:cubicBezTo>
                  <a:cubicBezTo>
                    <a:pt x="2082" y="1184"/>
                    <a:pt x="2086" y="1185"/>
                    <a:pt x="2086" y="1185"/>
                  </a:cubicBezTo>
                  <a:cubicBezTo>
                    <a:pt x="2091" y="1187"/>
                    <a:pt x="2096" y="1192"/>
                    <a:pt x="2099" y="1201"/>
                  </a:cubicBezTo>
                  <a:cubicBezTo>
                    <a:pt x="2100" y="1191"/>
                    <a:pt x="2103" y="1174"/>
                    <a:pt x="2106" y="1153"/>
                  </a:cubicBezTo>
                  <a:cubicBezTo>
                    <a:pt x="2103" y="1162"/>
                    <a:pt x="2095" y="1168"/>
                    <a:pt x="2086" y="1170"/>
                  </a:cubicBezTo>
                  <a:cubicBezTo>
                    <a:pt x="2086" y="1170"/>
                    <a:pt x="2085" y="1170"/>
                    <a:pt x="2085" y="1170"/>
                  </a:cubicBezTo>
                  <a:cubicBezTo>
                    <a:pt x="2085" y="1170"/>
                    <a:pt x="2083" y="1170"/>
                    <a:pt x="2082" y="1170"/>
                  </a:cubicBezTo>
                  <a:lnTo>
                    <a:pt x="2082" y="1170"/>
                  </a:lnTo>
                  <a:lnTo>
                    <a:pt x="2082" y="1170"/>
                  </a:lnTo>
                  <a:lnTo>
                    <a:pt x="2079" y="1170"/>
                  </a:lnTo>
                  <a:lnTo>
                    <a:pt x="2079" y="1170"/>
                  </a:lnTo>
                  <a:lnTo>
                    <a:pt x="2078" y="1170"/>
                  </a:lnTo>
                  <a:cubicBezTo>
                    <a:pt x="2069" y="1168"/>
                    <a:pt x="2061" y="1162"/>
                    <a:pt x="2058" y="1153"/>
                  </a:cubicBezTo>
                  <a:close/>
                  <a:moveTo>
                    <a:pt x="2079" y="1159"/>
                  </a:moveTo>
                  <a:cubicBezTo>
                    <a:pt x="2079" y="1159"/>
                    <a:pt x="2079" y="1159"/>
                    <a:pt x="2079" y="1159"/>
                  </a:cubicBezTo>
                  <a:lnTo>
                    <a:pt x="2082" y="1159"/>
                  </a:lnTo>
                  <a:lnTo>
                    <a:pt x="2082" y="1159"/>
                  </a:lnTo>
                  <a:cubicBezTo>
                    <a:pt x="2082" y="1159"/>
                    <a:pt x="2085" y="1159"/>
                    <a:pt x="2084" y="1159"/>
                  </a:cubicBezTo>
                  <a:lnTo>
                    <a:pt x="2085" y="1159"/>
                  </a:lnTo>
                  <a:cubicBezTo>
                    <a:pt x="2092" y="1157"/>
                    <a:pt x="2097" y="1151"/>
                    <a:pt x="2097" y="1145"/>
                  </a:cubicBezTo>
                  <a:cubicBezTo>
                    <a:pt x="2097" y="1138"/>
                    <a:pt x="2092" y="1132"/>
                    <a:pt x="2085" y="1130"/>
                  </a:cubicBezTo>
                  <a:lnTo>
                    <a:pt x="2084" y="1130"/>
                  </a:lnTo>
                  <a:cubicBezTo>
                    <a:pt x="2084" y="1130"/>
                    <a:pt x="2082" y="1130"/>
                    <a:pt x="2082" y="1130"/>
                  </a:cubicBezTo>
                  <a:cubicBezTo>
                    <a:pt x="2082" y="1130"/>
                    <a:pt x="2082" y="1130"/>
                    <a:pt x="2082" y="1130"/>
                  </a:cubicBezTo>
                  <a:cubicBezTo>
                    <a:pt x="2082" y="1130"/>
                    <a:pt x="2079" y="1130"/>
                    <a:pt x="2079" y="1130"/>
                  </a:cubicBezTo>
                  <a:lnTo>
                    <a:pt x="2078" y="1130"/>
                  </a:lnTo>
                  <a:cubicBezTo>
                    <a:pt x="2076" y="1131"/>
                    <a:pt x="2073" y="1132"/>
                    <a:pt x="2071" y="1134"/>
                  </a:cubicBezTo>
                  <a:cubicBezTo>
                    <a:pt x="2068" y="1137"/>
                    <a:pt x="2067" y="1141"/>
                    <a:pt x="2067" y="1145"/>
                  </a:cubicBezTo>
                  <a:cubicBezTo>
                    <a:pt x="2067" y="1152"/>
                    <a:pt x="2072" y="1158"/>
                    <a:pt x="2079" y="1159"/>
                  </a:cubicBezTo>
                  <a:close/>
                  <a:moveTo>
                    <a:pt x="2064" y="1096"/>
                  </a:moveTo>
                  <a:cubicBezTo>
                    <a:pt x="2064" y="1104"/>
                    <a:pt x="2070" y="1112"/>
                    <a:pt x="2078" y="1113"/>
                  </a:cubicBezTo>
                  <a:lnTo>
                    <a:pt x="2079" y="1113"/>
                  </a:lnTo>
                  <a:cubicBezTo>
                    <a:pt x="2079" y="1113"/>
                    <a:pt x="2080" y="1114"/>
                    <a:pt x="2080" y="1114"/>
                  </a:cubicBezTo>
                  <a:cubicBezTo>
                    <a:pt x="2080" y="1114"/>
                    <a:pt x="2081" y="1114"/>
                    <a:pt x="2081" y="1114"/>
                  </a:cubicBezTo>
                  <a:cubicBezTo>
                    <a:pt x="2081" y="1114"/>
                    <a:pt x="2082" y="1114"/>
                    <a:pt x="2082" y="1114"/>
                  </a:cubicBezTo>
                  <a:cubicBezTo>
                    <a:pt x="2082" y="1114"/>
                    <a:pt x="2084" y="1114"/>
                    <a:pt x="2084" y="1114"/>
                  </a:cubicBezTo>
                  <a:lnTo>
                    <a:pt x="2085" y="1113"/>
                  </a:lnTo>
                  <a:cubicBezTo>
                    <a:pt x="2094" y="1112"/>
                    <a:pt x="2100" y="1104"/>
                    <a:pt x="2100" y="1096"/>
                  </a:cubicBezTo>
                  <a:cubicBezTo>
                    <a:pt x="2100" y="1091"/>
                    <a:pt x="2098" y="1087"/>
                    <a:pt x="2094" y="1083"/>
                  </a:cubicBezTo>
                  <a:cubicBezTo>
                    <a:pt x="2092" y="1081"/>
                    <a:pt x="2089" y="1079"/>
                    <a:pt x="2086" y="1079"/>
                  </a:cubicBezTo>
                  <a:cubicBezTo>
                    <a:pt x="2086" y="1079"/>
                    <a:pt x="2084" y="1078"/>
                    <a:pt x="2084" y="1078"/>
                  </a:cubicBezTo>
                  <a:lnTo>
                    <a:pt x="2083" y="1078"/>
                  </a:lnTo>
                  <a:cubicBezTo>
                    <a:pt x="2083" y="1078"/>
                    <a:pt x="2082" y="1078"/>
                    <a:pt x="2082" y="1078"/>
                  </a:cubicBezTo>
                  <a:cubicBezTo>
                    <a:pt x="2082" y="1078"/>
                    <a:pt x="2080" y="1078"/>
                    <a:pt x="2080" y="1078"/>
                  </a:cubicBezTo>
                  <a:lnTo>
                    <a:pt x="2078" y="1078"/>
                  </a:lnTo>
                  <a:cubicBezTo>
                    <a:pt x="2075" y="1079"/>
                    <a:pt x="2072" y="1081"/>
                    <a:pt x="2069" y="1083"/>
                  </a:cubicBezTo>
                  <a:cubicBezTo>
                    <a:pt x="2066" y="1087"/>
                    <a:pt x="2064" y="1091"/>
                    <a:pt x="2064" y="1096"/>
                  </a:cubicBezTo>
                  <a:close/>
                  <a:moveTo>
                    <a:pt x="2060" y="1039"/>
                  </a:moveTo>
                  <a:cubicBezTo>
                    <a:pt x="2060" y="1049"/>
                    <a:pt x="2067" y="1058"/>
                    <a:pt x="2078" y="1060"/>
                  </a:cubicBezTo>
                  <a:lnTo>
                    <a:pt x="2079" y="1060"/>
                  </a:lnTo>
                  <a:lnTo>
                    <a:pt x="2080" y="1060"/>
                  </a:lnTo>
                  <a:lnTo>
                    <a:pt x="2081" y="1060"/>
                  </a:lnTo>
                  <a:cubicBezTo>
                    <a:pt x="2081" y="1060"/>
                    <a:pt x="2082" y="1060"/>
                    <a:pt x="2082" y="1060"/>
                  </a:cubicBezTo>
                  <a:cubicBezTo>
                    <a:pt x="2082" y="1060"/>
                    <a:pt x="2083" y="1060"/>
                    <a:pt x="2084" y="1060"/>
                  </a:cubicBezTo>
                  <a:lnTo>
                    <a:pt x="2085" y="1060"/>
                  </a:lnTo>
                  <a:lnTo>
                    <a:pt x="2086" y="1060"/>
                  </a:lnTo>
                  <a:cubicBezTo>
                    <a:pt x="2096" y="1058"/>
                    <a:pt x="2103" y="1049"/>
                    <a:pt x="2103" y="1039"/>
                  </a:cubicBezTo>
                  <a:cubicBezTo>
                    <a:pt x="2103" y="1029"/>
                    <a:pt x="2096" y="1020"/>
                    <a:pt x="2086" y="1018"/>
                  </a:cubicBezTo>
                  <a:lnTo>
                    <a:pt x="2084" y="1017"/>
                  </a:lnTo>
                  <a:lnTo>
                    <a:pt x="2082" y="1017"/>
                  </a:lnTo>
                  <a:cubicBezTo>
                    <a:pt x="2082" y="1017"/>
                    <a:pt x="2080" y="1017"/>
                    <a:pt x="2080" y="1017"/>
                  </a:cubicBezTo>
                  <a:lnTo>
                    <a:pt x="2080" y="1017"/>
                  </a:lnTo>
                  <a:lnTo>
                    <a:pt x="2077" y="1017"/>
                  </a:lnTo>
                  <a:cubicBezTo>
                    <a:pt x="2067" y="1019"/>
                    <a:pt x="2060" y="1028"/>
                    <a:pt x="2060" y="1039"/>
                  </a:cubicBezTo>
                  <a:close/>
                  <a:moveTo>
                    <a:pt x="1989" y="1092"/>
                  </a:moveTo>
                  <a:cubicBezTo>
                    <a:pt x="1989" y="1092"/>
                    <a:pt x="1986" y="1094"/>
                    <a:pt x="1986" y="1094"/>
                  </a:cubicBezTo>
                  <a:lnTo>
                    <a:pt x="1984" y="1095"/>
                  </a:lnTo>
                  <a:lnTo>
                    <a:pt x="1981" y="1096"/>
                  </a:lnTo>
                  <a:lnTo>
                    <a:pt x="1980" y="1096"/>
                  </a:lnTo>
                  <a:cubicBezTo>
                    <a:pt x="1980" y="1096"/>
                    <a:pt x="1979" y="1096"/>
                    <a:pt x="1979" y="1096"/>
                  </a:cubicBezTo>
                  <a:lnTo>
                    <a:pt x="1977" y="1096"/>
                  </a:lnTo>
                  <a:cubicBezTo>
                    <a:pt x="1973" y="1097"/>
                    <a:pt x="1968" y="1096"/>
                    <a:pt x="1963" y="1096"/>
                  </a:cubicBezTo>
                  <a:cubicBezTo>
                    <a:pt x="1964" y="1098"/>
                    <a:pt x="1966" y="1109"/>
                    <a:pt x="1966" y="1111"/>
                  </a:cubicBezTo>
                  <a:cubicBezTo>
                    <a:pt x="1967" y="1111"/>
                    <a:pt x="1968" y="1111"/>
                    <a:pt x="1968" y="1111"/>
                  </a:cubicBezTo>
                  <a:lnTo>
                    <a:pt x="1971" y="1112"/>
                  </a:lnTo>
                  <a:lnTo>
                    <a:pt x="1975" y="1112"/>
                  </a:lnTo>
                  <a:lnTo>
                    <a:pt x="1981" y="1111"/>
                  </a:lnTo>
                  <a:lnTo>
                    <a:pt x="1982" y="1111"/>
                  </a:lnTo>
                  <a:lnTo>
                    <a:pt x="1986" y="1110"/>
                  </a:lnTo>
                  <a:cubicBezTo>
                    <a:pt x="1986" y="1110"/>
                    <a:pt x="1987" y="1109"/>
                    <a:pt x="1987" y="1109"/>
                  </a:cubicBezTo>
                  <a:lnTo>
                    <a:pt x="1988" y="1109"/>
                  </a:lnTo>
                  <a:cubicBezTo>
                    <a:pt x="1988" y="1109"/>
                    <a:pt x="1991" y="1107"/>
                    <a:pt x="1992" y="1107"/>
                  </a:cubicBezTo>
                  <a:cubicBezTo>
                    <a:pt x="1992" y="1104"/>
                    <a:pt x="1990" y="1095"/>
                    <a:pt x="1990" y="1092"/>
                  </a:cubicBezTo>
                  <a:cubicBezTo>
                    <a:pt x="1990" y="1092"/>
                    <a:pt x="1989" y="1092"/>
                    <a:pt x="1989" y="1092"/>
                  </a:cubicBezTo>
                  <a:close/>
                  <a:moveTo>
                    <a:pt x="1973" y="1044"/>
                  </a:moveTo>
                  <a:cubicBezTo>
                    <a:pt x="1973" y="1044"/>
                    <a:pt x="1972" y="1045"/>
                    <a:pt x="1971" y="1045"/>
                  </a:cubicBezTo>
                  <a:cubicBezTo>
                    <a:pt x="1971" y="1045"/>
                    <a:pt x="1969" y="1045"/>
                    <a:pt x="1969" y="1045"/>
                  </a:cubicBezTo>
                  <a:lnTo>
                    <a:pt x="1968" y="1045"/>
                  </a:lnTo>
                  <a:lnTo>
                    <a:pt x="1967" y="1045"/>
                  </a:lnTo>
                  <a:lnTo>
                    <a:pt x="1964" y="1045"/>
                  </a:lnTo>
                  <a:cubicBezTo>
                    <a:pt x="1961" y="1045"/>
                    <a:pt x="1958" y="1044"/>
                    <a:pt x="1955" y="1044"/>
                  </a:cubicBezTo>
                  <a:cubicBezTo>
                    <a:pt x="1955" y="1047"/>
                    <a:pt x="1957" y="1056"/>
                    <a:pt x="1957" y="1058"/>
                  </a:cubicBezTo>
                  <a:cubicBezTo>
                    <a:pt x="1961" y="1060"/>
                    <a:pt x="1965" y="1060"/>
                    <a:pt x="1969" y="1060"/>
                  </a:cubicBezTo>
                  <a:cubicBezTo>
                    <a:pt x="1969" y="1060"/>
                    <a:pt x="1972" y="1060"/>
                    <a:pt x="1973" y="1060"/>
                  </a:cubicBezTo>
                  <a:cubicBezTo>
                    <a:pt x="1973" y="1060"/>
                    <a:pt x="1975" y="1060"/>
                    <a:pt x="1975" y="1060"/>
                  </a:cubicBezTo>
                  <a:cubicBezTo>
                    <a:pt x="1975" y="1060"/>
                    <a:pt x="1976" y="1059"/>
                    <a:pt x="1976" y="1059"/>
                  </a:cubicBezTo>
                  <a:lnTo>
                    <a:pt x="1979" y="1059"/>
                  </a:lnTo>
                  <a:cubicBezTo>
                    <a:pt x="1981" y="1058"/>
                    <a:pt x="1983" y="1057"/>
                    <a:pt x="1985" y="1055"/>
                  </a:cubicBezTo>
                  <a:cubicBezTo>
                    <a:pt x="1985" y="1054"/>
                    <a:pt x="1984" y="1044"/>
                    <a:pt x="1984" y="1040"/>
                  </a:cubicBezTo>
                  <a:cubicBezTo>
                    <a:pt x="1981" y="1042"/>
                    <a:pt x="1979" y="1043"/>
                    <a:pt x="1976" y="1044"/>
                  </a:cubicBezTo>
                  <a:lnTo>
                    <a:pt x="1973" y="1044"/>
                  </a:lnTo>
                  <a:close/>
                  <a:moveTo>
                    <a:pt x="1967" y="1019"/>
                  </a:moveTo>
                  <a:lnTo>
                    <a:pt x="1967" y="1019"/>
                  </a:lnTo>
                  <a:cubicBezTo>
                    <a:pt x="1967" y="1019"/>
                    <a:pt x="1965" y="1019"/>
                    <a:pt x="1965" y="1019"/>
                  </a:cubicBezTo>
                  <a:lnTo>
                    <a:pt x="1964" y="1019"/>
                  </a:lnTo>
                  <a:lnTo>
                    <a:pt x="1961" y="1019"/>
                  </a:lnTo>
                  <a:lnTo>
                    <a:pt x="1958" y="1019"/>
                  </a:lnTo>
                  <a:lnTo>
                    <a:pt x="1955" y="1018"/>
                  </a:lnTo>
                  <a:lnTo>
                    <a:pt x="1951" y="1018"/>
                  </a:lnTo>
                  <a:cubicBezTo>
                    <a:pt x="1951" y="1018"/>
                    <a:pt x="1951" y="1018"/>
                    <a:pt x="1951" y="1018"/>
                  </a:cubicBezTo>
                  <a:cubicBezTo>
                    <a:pt x="1951" y="1018"/>
                    <a:pt x="1952" y="1025"/>
                    <a:pt x="1952" y="1025"/>
                  </a:cubicBezTo>
                  <a:cubicBezTo>
                    <a:pt x="1952" y="1025"/>
                    <a:pt x="1952" y="1026"/>
                    <a:pt x="1952" y="1026"/>
                  </a:cubicBezTo>
                  <a:cubicBezTo>
                    <a:pt x="1952" y="1026"/>
                    <a:pt x="1952" y="1028"/>
                    <a:pt x="1952" y="1028"/>
                  </a:cubicBezTo>
                  <a:cubicBezTo>
                    <a:pt x="1952" y="1028"/>
                    <a:pt x="1953" y="1033"/>
                    <a:pt x="1953" y="1033"/>
                  </a:cubicBezTo>
                  <a:cubicBezTo>
                    <a:pt x="1954" y="1033"/>
                    <a:pt x="1955" y="1033"/>
                    <a:pt x="1955" y="1033"/>
                  </a:cubicBezTo>
                  <a:lnTo>
                    <a:pt x="1962" y="1034"/>
                  </a:lnTo>
                  <a:lnTo>
                    <a:pt x="1966" y="1034"/>
                  </a:lnTo>
                  <a:cubicBezTo>
                    <a:pt x="1966" y="1034"/>
                    <a:pt x="1968" y="1034"/>
                    <a:pt x="1968" y="1034"/>
                  </a:cubicBezTo>
                  <a:lnTo>
                    <a:pt x="1968" y="1034"/>
                  </a:lnTo>
                  <a:cubicBezTo>
                    <a:pt x="1968" y="1034"/>
                    <a:pt x="1971" y="1034"/>
                    <a:pt x="1971" y="1034"/>
                  </a:cubicBezTo>
                  <a:lnTo>
                    <a:pt x="1974" y="1033"/>
                  </a:lnTo>
                  <a:cubicBezTo>
                    <a:pt x="1977" y="1032"/>
                    <a:pt x="1980" y="1031"/>
                    <a:pt x="1982" y="1029"/>
                  </a:cubicBezTo>
                  <a:cubicBezTo>
                    <a:pt x="1982" y="1027"/>
                    <a:pt x="1981" y="1018"/>
                    <a:pt x="1981" y="1016"/>
                  </a:cubicBezTo>
                  <a:cubicBezTo>
                    <a:pt x="1978" y="1017"/>
                    <a:pt x="1974" y="1018"/>
                    <a:pt x="1971" y="1019"/>
                  </a:cubicBezTo>
                  <a:lnTo>
                    <a:pt x="1967" y="1019"/>
                  </a:lnTo>
                  <a:close/>
                  <a:moveTo>
                    <a:pt x="1901" y="1001"/>
                  </a:moveTo>
                  <a:cubicBezTo>
                    <a:pt x="1901" y="1001"/>
                    <a:pt x="1872" y="1047"/>
                    <a:pt x="1870" y="1050"/>
                  </a:cubicBezTo>
                  <a:cubicBezTo>
                    <a:pt x="1873" y="1052"/>
                    <a:pt x="1911" y="1077"/>
                    <a:pt x="1914" y="1079"/>
                  </a:cubicBezTo>
                  <a:cubicBezTo>
                    <a:pt x="1916" y="1076"/>
                    <a:pt x="1941" y="1031"/>
                    <a:pt x="1942" y="1030"/>
                  </a:cubicBezTo>
                  <a:cubicBezTo>
                    <a:pt x="1942" y="1030"/>
                    <a:pt x="1942" y="1029"/>
                    <a:pt x="1942" y="1029"/>
                  </a:cubicBezTo>
                  <a:cubicBezTo>
                    <a:pt x="1940" y="1028"/>
                    <a:pt x="1902" y="1002"/>
                    <a:pt x="1901" y="1001"/>
                  </a:cubicBezTo>
                  <a:close/>
                  <a:moveTo>
                    <a:pt x="1978" y="1070"/>
                  </a:moveTo>
                  <a:cubicBezTo>
                    <a:pt x="1978" y="1070"/>
                    <a:pt x="1974" y="1070"/>
                    <a:pt x="1974" y="1070"/>
                  </a:cubicBezTo>
                  <a:lnTo>
                    <a:pt x="1971" y="1071"/>
                  </a:lnTo>
                  <a:cubicBezTo>
                    <a:pt x="1967" y="1071"/>
                    <a:pt x="1963" y="1070"/>
                    <a:pt x="1959" y="1070"/>
                  </a:cubicBezTo>
                  <a:cubicBezTo>
                    <a:pt x="1959" y="1072"/>
                    <a:pt x="1961" y="1083"/>
                    <a:pt x="1961" y="1085"/>
                  </a:cubicBezTo>
                  <a:cubicBezTo>
                    <a:pt x="1966" y="1086"/>
                    <a:pt x="1971" y="1086"/>
                    <a:pt x="1975" y="1086"/>
                  </a:cubicBezTo>
                  <a:cubicBezTo>
                    <a:pt x="1975" y="1086"/>
                    <a:pt x="1977" y="1085"/>
                    <a:pt x="1977" y="1085"/>
                  </a:cubicBezTo>
                  <a:cubicBezTo>
                    <a:pt x="1977" y="1085"/>
                    <a:pt x="1978" y="1085"/>
                    <a:pt x="1978" y="1085"/>
                  </a:cubicBezTo>
                  <a:cubicBezTo>
                    <a:pt x="1978" y="1085"/>
                    <a:pt x="1980" y="1084"/>
                    <a:pt x="1981" y="1084"/>
                  </a:cubicBezTo>
                  <a:lnTo>
                    <a:pt x="1981" y="1084"/>
                  </a:lnTo>
                  <a:cubicBezTo>
                    <a:pt x="1981" y="1084"/>
                    <a:pt x="1983" y="1083"/>
                    <a:pt x="1983" y="1083"/>
                  </a:cubicBezTo>
                  <a:cubicBezTo>
                    <a:pt x="1983" y="1083"/>
                    <a:pt x="1987" y="1081"/>
                    <a:pt x="1988" y="1080"/>
                  </a:cubicBezTo>
                  <a:cubicBezTo>
                    <a:pt x="1988" y="1079"/>
                    <a:pt x="1987" y="1069"/>
                    <a:pt x="1987" y="1066"/>
                  </a:cubicBezTo>
                  <a:cubicBezTo>
                    <a:pt x="1984" y="1067"/>
                    <a:pt x="1981" y="1069"/>
                    <a:pt x="1981" y="1069"/>
                  </a:cubicBezTo>
                  <a:cubicBezTo>
                    <a:pt x="1981" y="1069"/>
                    <a:pt x="1978" y="1070"/>
                    <a:pt x="1978" y="1070"/>
                  </a:cubicBezTo>
                  <a:close/>
                  <a:moveTo>
                    <a:pt x="1996" y="1145"/>
                  </a:moveTo>
                  <a:cubicBezTo>
                    <a:pt x="1996" y="1145"/>
                    <a:pt x="1993" y="1146"/>
                    <a:pt x="1993" y="1146"/>
                  </a:cubicBezTo>
                  <a:cubicBezTo>
                    <a:pt x="1993" y="1146"/>
                    <a:pt x="1990" y="1147"/>
                    <a:pt x="1990" y="1147"/>
                  </a:cubicBezTo>
                  <a:cubicBezTo>
                    <a:pt x="1985" y="1148"/>
                    <a:pt x="1980" y="1148"/>
                    <a:pt x="1975" y="1148"/>
                  </a:cubicBezTo>
                  <a:cubicBezTo>
                    <a:pt x="1976" y="1151"/>
                    <a:pt x="1978" y="1161"/>
                    <a:pt x="1979" y="1163"/>
                  </a:cubicBezTo>
                  <a:cubicBezTo>
                    <a:pt x="1984" y="1164"/>
                    <a:pt x="1988" y="1164"/>
                    <a:pt x="1993" y="1163"/>
                  </a:cubicBezTo>
                  <a:cubicBezTo>
                    <a:pt x="1993" y="1162"/>
                    <a:pt x="1993" y="1162"/>
                    <a:pt x="1993" y="1162"/>
                  </a:cubicBezTo>
                  <a:lnTo>
                    <a:pt x="1996" y="1162"/>
                  </a:lnTo>
                  <a:cubicBezTo>
                    <a:pt x="1996" y="1162"/>
                    <a:pt x="1996" y="1162"/>
                    <a:pt x="1996" y="1161"/>
                  </a:cubicBezTo>
                  <a:lnTo>
                    <a:pt x="1999" y="1160"/>
                  </a:lnTo>
                  <a:lnTo>
                    <a:pt x="1999" y="1160"/>
                  </a:lnTo>
                  <a:cubicBezTo>
                    <a:pt x="1999" y="1160"/>
                    <a:pt x="2001" y="1159"/>
                    <a:pt x="2002" y="1158"/>
                  </a:cubicBezTo>
                  <a:cubicBezTo>
                    <a:pt x="2002" y="1157"/>
                    <a:pt x="2000" y="1147"/>
                    <a:pt x="1999" y="1144"/>
                  </a:cubicBezTo>
                  <a:cubicBezTo>
                    <a:pt x="1998" y="1144"/>
                    <a:pt x="1996" y="1145"/>
                    <a:pt x="1996" y="1145"/>
                  </a:cubicBezTo>
                  <a:close/>
                  <a:moveTo>
                    <a:pt x="2110" y="1326"/>
                  </a:moveTo>
                  <a:cubicBezTo>
                    <a:pt x="2101" y="1324"/>
                    <a:pt x="2094" y="1321"/>
                    <a:pt x="2089" y="1317"/>
                  </a:cubicBezTo>
                  <a:cubicBezTo>
                    <a:pt x="2089" y="1317"/>
                    <a:pt x="2089" y="1317"/>
                    <a:pt x="2088" y="1317"/>
                  </a:cubicBezTo>
                  <a:cubicBezTo>
                    <a:pt x="2088" y="1319"/>
                    <a:pt x="2088" y="1323"/>
                    <a:pt x="2088" y="1326"/>
                  </a:cubicBezTo>
                  <a:cubicBezTo>
                    <a:pt x="2091" y="1326"/>
                    <a:pt x="2104" y="1326"/>
                    <a:pt x="2110" y="1326"/>
                  </a:cubicBezTo>
                  <a:close/>
                  <a:moveTo>
                    <a:pt x="1861" y="1045"/>
                  </a:moveTo>
                  <a:cubicBezTo>
                    <a:pt x="1863" y="1041"/>
                    <a:pt x="1891" y="996"/>
                    <a:pt x="1892" y="995"/>
                  </a:cubicBezTo>
                  <a:cubicBezTo>
                    <a:pt x="1889" y="993"/>
                    <a:pt x="1855" y="970"/>
                    <a:pt x="1853" y="969"/>
                  </a:cubicBezTo>
                  <a:cubicBezTo>
                    <a:pt x="1851" y="972"/>
                    <a:pt x="1822" y="1015"/>
                    <a:pt x="1820" y="1018"/>
                  </a:cubicBezTo>
                  <a:cubicBezTo>
                    <a:pt x="1820" y="1018"/>
                    <a:pt x="1858" y="1042"/>
                    <a:pt x="1861" y="1045"/>
                  </a:cubicBezTo>
                  <a:close/>
                  <a:moveTo>
                    <a:pt x="1991" y="1119"/>
                  </a:moveTo>
                  <a:lnTo>
                    <a:pt x="1990" y="1120"/>
                  </a:lnTo>
                  <a:lnTo>
                    <a:pt x="1989" y="1120"/>
                  </a:lnTo>
                  <a:cubicBezTo>
                    <a:pt x="1989" y="1120"/>
                    <a:pt x="1988" y="1121"/>
                    <a:pt x="1988" y="1121"/>
                  </a:cubicBezTo>
                  <a:cubicBezTo>
                    <a:pt x="1988" y="1121"/>
                    <a:pt x="1987" y="1121"/>
                    <a:pt x="1987" y="1121"/>
                  </a:cubicBezTo>
                  <a:lnTo>
                    <a:pt x="1986" y="1121"/>
                  </a:lnTo>
                  <a:lnTo>
                    <a:pt x="1985" y="1122"/>
                  </a:lnTo>
                  <a:cubicBezTo>
                    <a:pt x="1985" y="1122"/>
                    <a:pt x="1984" y="1122"/>
                    <a:pt x="1984" y="1122"/>
                  </a:cubicBezTo>
                  <a:cubicBezTo>
                    <a:pt x="1980" y="1122"/>
                    <a:pt x="1977" y="1123"/>
                    <a:pt x="1973" y="1123"/>
                  </a:cubicBezTo>
                  <a:cubicBezTo>
                    <a:pt x="1973" y="1123"/>
                    <a:pt x="1971" y="1123"/>
                    <a:pt x="1971" y="1123"/>
                  </a:cubicBezTo>
                  <a:cubicBezTo>
                    <a:pt x="1971" y="1122"/>
                    <a:pt x="1970" y="1122"/>
                    <a:pt x="1969" y="1122"/>
                  </a:cubicBezTo>
                  <a:cubicBezTo>
                    <a:pt x="1969" y="1123"/>
                    <a:pt x="1969" y="1124"/>
                    <a:pt x="1969" y="1124"/>
                  </a:cubicBezTo>
                  <a:lnTo>
                    <a:pt x="1970" y="1125"/>
                  </a:lnTo>
                  <a:cubicBezTo>
                    <a:pt x="1970" y="1125"/>
                    <a:pt x="1972" y="1135"/>
                    <a:pt x="1972" y="1137"/>
                  </a:cubicBezTo>
                  <a:cubicBezTo>
                    <a:pt x="1977" y="1138"/>
                    <a:pt x="1983" y="1138"/>
                    <a:pt x="1988" y="1137"/>
                  </a:cubicBezTo>
                  <a:cubicBezTo>
                    <a:pt x="1988" y="1137"/>
                    <a:pt x="1990" y="1136"/>
                    <a:pt x="1991" y="1136"/>
                  </a:cubicBezTo>
                  <a:cubicBezTo>
                    <a:pt x="1991" y="1136"/>
                    <a:pt x="1993" y="1135"/>
                    <a:pt x="1994" y="1134"/>
                  </a:cubicBezTo>
                  <a:cubicBezTo>
                    <a:pt x="1994" y="1134"/>
                    <a:pt x="1996" y="1133"/>
                    <a:pt x="1997" y="1133"/>
                  </a:cubicBezTo>
                  <a:cubicBezTo>
                    <a:pt x="1997" y="1131"/>
                    <a:pt x="1995" y="1121"/>
                    <a:pt x="1994" y="1118"/>
                  </a:cubicBezTo>
                  <a:cubicBezTo>
                    <a:pt x="1993" y="1119"/>
                    <a:pt x="1991" y="1119"/>
                    <a:pt x="1991" y="1119"/>
                  </a:cubicBezTo>
                  <a:close/>
                  <a:moveTo>
                    <a:pt x="1813" y="1264"/>
                  </a:moveTo>
                  <a:cubicBezTo>
                    <a:pt x="1811" y="1263"/>
                    <a:pt x="1803" y="1258"/>
                    <a:pt x="1800" y="1256"/>
                  </a:cubicBezTo>
                  <a:cubicBezTo>
                    <a:pt x="1803" y="1262"/>
                    <a:pt x="1806" y="1269"/>
                    <a:pt x="1808" y="1273"/>
                  </a:cubicBezTo>
                  <a:cubicBezTo>
                    <a:pt x="1810" y="1269"/>
                    <a:pt x="1812" y="1264"/>
                    <a:pt x="1813" y="1264"/>
                  </a:cubicBezTo>
                  <a:close/>
                  <a:moveTo>
                    <a:pt x="2014" y="1327"/>
                  </a:moveTo>
                  <a:cubicBezTo>
                    <a:pt x="1991" y="1324"/>
                    <a:pt x="1976" y="1313"/>
                    <a:pt x="1976" y="1301"/>
                  </a:cubicBezTo>
                  <a:cubicBezTo>
                    <a:pt x="1976" y="1301"/>
                    <a:pt x="1976" y="1301"/>
                    <a:pt x="1976" y="1301"/>
                  </a:cubicBezTo>
                  <a:cubicBezTo>
                    <a:pt x="1976" y="1296"/>
                    <a:pt x="1978" y="1292"/>
                    <a:pt x="1981" y="1289"/>
                  </a:cubicBezTo>
                  <a:cubicBezTo>
                    <a:pt x="1981" y="1289"/>
                    <a:pt x="1982" y="1289"/>
                    <a:pt x="1982" y="1289"/>
                  </a:cubicBezTo>
                  <a:cubicBezTo>
                    <a:pt x="1981" y="1288"/>
                    <a:pt x="1979" y="1287"/>
                    <a:pt x="1979" y="1287"/>
                  </a:cubicBezTo>
                  <a:cubicBezTo>
                    <a:pt x="1979" y="1287"/>
                    <a:pt x="1967" y="1279"/>
                    <a:pt x="1964" y="1277"/>
                  </a:cubicBezTo>
                  <a:cubicBezTo>
                    <a:pt x="1962" y="1280"/>
                    <a:pt x="1940" y="1328"/>
                    <a:pt x="1939" y="1331"/>
                  </a:cubicBezTo>
                  <a:cubicBezTo>
                    <a:pt x="1939" y="1331"/>
                    <a:pt x="1939" y="1331"/>
                    <a:pt x="1939" y="1331"/>
                  </a:cubicBezTo>
                  <a:cubicBezTo>
                    <a:pt x="1965" y="1329"/>
                    <a:pt x="1990" y="1328"/>
                    <a:pt x="2014" y="1327"/>
                  </a:cubicBezTo>
                  <a:close/>
                  <a:moveTo>
                    <a:pt x="2080" y="1308"/>
                  </a:moveTo>
                  <a:cubicBezTo>
                    <a:pt x="2080" y="1308"/>
                    <a:pt x="2081" y="1308"/>
                    <a:pt x="2081" y="1308"/>
                  </a:cubicBezTo>
                  <a:cubicBezTo>
                    <a:pt x="2081" y="1308"/>
                    <a:pt x="2081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lnTo>
                    <a:pt x="2083" y="1308"/>
                  </a:lnTo>
                  <a:cubicBezTo>
                    <a:pt x="2083" y="1308"/>
                    <a:pt x="2084" y="1307"/>
                    <a:pt x="2084" y="1307"/>
                  </a:cubicBezTo>
                  <a:cubicBezTo>
                    <a:pt x="2084" y="1307"/>
                    <a:pt x="2085" y="1307"/>
                    <a:pt x="2085" y="1307"/>
                  </a:cubicBezTo>
                  <a:cubicBezTo>
                    <a:pt x="2085" y="1307"/>
                    <a:pt x="2086" y="1305"/>
                    <a:pt x="2086" y="1305"/>
                  </a:cubicBezTo>
                  <a:cubicBezTo>
                    <a:pt x="2088" y="1302"/>
                    <a:pt x="2090" y="1298"/>
                    <a:pt x="2092" y="1293"/>
                  </a:cubicBezTo>
                  <a:cubicBezTo>
                    <a:pt x="2092" y="1293"/>
                    <a:pt x="2092" y="1292"/>
                    <a:pt x="2092" y="1292"/>
                  </a:cubicBezTo>
                  <a:cubicBezTo>
                    <a:pt x="2092" y="1292"/>
                    <a:pt x="2093" y="1288"/>
                    <a:pt x="2093" y="1288"/>
                  </a:cubicBezTo>
                  <a:lnTo>
                    <a:pt x="2093" y="1287"/>
                  </a:lnTo>
                  <a:lnTo>
                    <a:pt x="2095" y="1278"/>
                  </a:lnTo>
                  <a:cubicBezTo>
                    <a:pt x="2095" y="1278"/>
                    <a:pt x="2096" y="1273"/>
                    <a:pt x="2096" y="1272"/>
                  </a:cubicBezTo>
                  <a:cubicBezTo>
                    <a:pt x="2096" y="1272"/>
                    <a:pt x="2096" y="1270"/>
                    <a:pt x="2096" y="1270"/>
                  </a:cubicBezTo>
                  <a:lnTo>
                    <a:pt x="2096" y="1266"/>
                  </a:lnTo>
                  <a:lnTo>
                    <a:pt x="2097" y="1252"/>
                  </a:lnTo>
                  <a:cubicBezTo>
                    <a:pt x="2097" y="1252"/>
                    <a:pt x="2096" y="1235"/>
                    <a:pt x="2096" y="1235"/>
                  </a:cubicBezTo>
                  <a:cubicBezTo>
                    <a:pt x="2096" y="1235"/>
                    <a:pt x="2096" y="1234"/>
                    <a:pt x="2096" y="1234"/>
                  </a:cubicBezTo>
                  <a:lnTo>
                    <a:pt x="2096" y="1231"/>
                  </a:lnTo>
                  <a:lnTo>
                    <a:pt x="2095" y="1228"/>
                  </a:lnTo>
                  <a:lnTo>
                    <a:pt x="2095" y="1227"/>
                  </a:lnTo>
                  <a:lnTo>
                    <a:pt x="2095" y="1225"/>
                  </a:lnTo>
                  <a:cubicBezTo>
                    <a:pt x="2092" y="1208"/>
                    <a:pt x="2087" y="1199"/>
                    <a:pt x="2084" y="1196"/>
                  </a:cubicBezTo>
                  <a:cubicBezTo>
                    <a:pt x="2083" y="1195"/>
                    <a:pt x="2082" y="1195"/>
                    <a:pt x="2082" y="1195"/>
                  </a:cubicBezTo>
                  <a:cubicBezTo>
                    <a:pt x="2081" y="1195"/>
                    <a:pt x="2081" y="1195"/>
                    <a:pt x="2080" y="1196"/>
                  </a:cubicBezTo>
                  <a:cubicBezTo>
                    <a:pt x="2076" y="1198"/>
                    <a:pt x="2071" y="1208"/>
                    <a:pt x="2069" y="1225"/>
                  </a:cubicBezTo>
                  <a:cubicBezTo>
                    <a:pt x="2069" y="1225"/>
                    <a:pt x="2068" y="1227"/>
                    <a:pt x="2068" y="1227"/>
                  </a:cubicBezTo>
                  <a:lnTo>
                    <a:pt x="2068" y="1229"/>
                  </a:lnTo>
                  <a:cubicBezTo>
                    <a:pt x="2068" y="1229"/>
                    <a:pt x="2068" y="1230"/>
                    <a:pt x="2068" y="1230"/>
                  </a:cubicBezTo>
                  <a:lnTo>
                    <a:pt x="2067" y="1234"/>
                  </a:lnTo>
                  <a:cubicBezTo>
                    <a:pt x="2067" y="1234"/>
                    <a:pt x="2067" y="1234"/>
                    <a:pt x="2067" y="1234"/>
                  </a:cubicBezTo>
                  <a:cubicBezTo>
                    <a:pt x="2067" y="1240"/>
                    <a:pt x="2066" y="1246"/>
                    <a:pt x="2066" y="1252"/>
                  </a:cubicBezTo>
                  <a:cubicBezTo>
                    <a:pt x="2066" y="1252"/>
                    <a:pt x="2067" y="1266"/>
                    <a:pt x="2067" y="1266"/>
                  </a:cubicBezTo>
                  <a:cubicBezTo>
                    <a:pt x="2067" y="1266"/>
                    <a:pt x="2067" y="1269"/>
                    <a:pt x="2067" y="1270"/>
                  </a:cubicBezTo>
                  <a:cubicBezTo>
                    <a:pt x="2067" y="1270"/>
                    <a:pt x="2068" y="1273"/>
                    <a:pt x="2068" y="1272"/>
                  </a:cubicBezTo>
                  <a:lnTo>
                    <a:pt x="2068" y="1277"/>
                  </a:lnTo>
                  <a:cubicBezTo>
                    <a:pt x="2068" y="1277"/>
                    <a:pt x="2070" y="1287"/>
                    <a:pt x="2070" y="1287"/>
                  </a:cubicBezTo>
                  <a:cubicBezTo>
                    <a:pt x="2070" y="1287"/>
                    <a:pt x="2070" y="1288"/>
                    <a:pt x="2071" y="1288"/>
                  </a:cubicBezTo>
                  <a:cubicBezTo>
                    <a:pt x="2071" y="1288"/>
                    <a:pt x="2072" y="1292"/>
                    <a:pt x="2072" y="1292"/>
                  </a:cubicBezTo>
                  <a:lnTo>
                    <a:pt x="2072" y="1293"/>
                  </a:lnTo>
                  <a:cubicBezTo>
                    <a:pt x="2074" y="1298"/>
                    <a:pt x="2075" y="1302"/>
                    <a:pt x="2078" y="1305"/>
                  </a:cubicBezTo>
                  <a:lnTo>
                    <a:pt x="2079" y="1307"/>
                  </a:lnTo>
                  <a:cubicBezTo>
                    <a:pt x="2079" y="1307"/>
                    <a:pt x="2079" y="1307"/>
                    <a:pt x="2080" y="1308"/>
                  </a:cubicBezTo>
                  <a:close/>
                  <a:moveTo>
                    <a:pt x="2028" y="1318"/>
                  </a:moveTo>
                  <a:lnTo>
                    <a:pt x="2030" y="1318"/>
                  </a:lnTo>
                  <a:lnTo>
                    <a:pt x="2033" y="1318"/>
                  </a:lnTo>
                  <a:lnTo>
                    <a:pt x="2035" y="1318"/>
                  </a:lnTo>
                  <a:lnTo>
                    <a:pt x="2039" y="1318"/>
                  </a:lnTo>
                  <a:cubicBezTo>
                    <a:pt x="2051" y="1317"/>
                    <a:pt x="2062" y="1313"/>
                    <a:pt x="2067" y="1309"/>
                  </a:cubicBezTo>
                  <a:cubicBezTo>
                    <a:pt x="2066" y="1306"/>
                    <a:pt x="2064" y="1303"/>
                    <a:pt x="2063" y="1300"/>
                  </a:cubicBezTo>
                  <a:cubicBezTo>
                    <a:pt x="2062" y="1300"/>
                    <a:pt x="2062" y="1301"/>
                    <a:pt x="2062" y="1301"/>
                  </a:cubicBezTo>
                  <a:cubicBezTo>
                    <a:pt x="2055" y="1303"/>
                    <a:pt x="2044" y="1302"/>
                    <a:pt x="2033" y="1299"/>
                  </a:cubicBezTo>
                  <a:cubicBezTo>
                    <a:pt x="2033" y="1299"/>
                    <a:pt x="2029" y="1298"/>
                    <a:pt x="2029" y="1298"/>
                  </a:cubicBezTo>
                  <a:cubicBezTo>
                    <a:pt x="2029" y="1298"/>
                    <a:pt x="2025" y="1296"/>
                    <a:pt x="2025" y="1296"/>
                  </a:cubicBezTo>
                  <a:lnTo>
                    <a:pt x="2022" y="1295"/>
                  </a:lnTo>
                  <a:cubicBezTo>
                    <a:pt x="2022" y="1295"/>
                    <a:pt x="2018" y="1293"/>
                    <a:pt x="2018" y="1293"/>
                  </a:cubicBezTo>
                  <a:cubicBezTo>
                    <a:pt x="2018" y="1293"/>
                    <a:pt x="2013" y="1291"/>
                    <a:pt x="2013" y="1291"/>
                  </a:cubicBezTo>
                  <a:cubicBezTo>
                    <a:pt x="2013" y="1291"/>
                    <a:pt x="2010" y="1289"/>
                    <a:pt x="2009" y="1289"/>
                  </a:cubicBezTo>
                  <a:cubicBezTo>
                    <a:pt x="2006" y="1289"/>
                    <a:pt x="2002" y="1290"/>
                    <a:pt x="1999" y="1291"/>
                  </a:cubicBezTo>
                  <a:lnTo>
                    <a:pt x="1996" y="1292"/>
                  </a:lnTo>
                  <a:lnTo>
                    <a:pt x="1993" y="1294"/>
                  </a:lnTo>
                  <a:lnTo>
                    <a:pt x="1989" y="1297"/>
                  </a:lnTo>
                  <a:cubicBezTo>
                    <a:pt x="1987" y="1298"/>
                    <a:pt x="1986" y="1300"/>
                    <a:pt x="1986" y="1301"/>
                  </a:cubicBezTo>
                  <a:cubicBezTo>
                    <a:pt x="1986" y="1307"/>
                    <a:pt x="2001" y="1316"/>
                    <a:pt x="2025" y="1318"/>
                  </a:cubicBezTo>
                  <a:cubicBezTo>
                    <a:pt x="2025" y="1318"/>
                    <a:pt x="2028" y="1318"/>
                    <a:pt x="2028" y="1318"/>
                  </a:cubicBezTo>
                  <a:close/>
                  <a:moveTo>
                    <a:pt x="1785" y="1069"/>
                  </a:moveTo>
                  <a:cubicBezTo>
                    <a:pt x="1794" y="1074"/>
                    <a:pt x="1829" y="1096"/>
                    <a:pt x="1829" y="1097"/>
                  </a:cubicBezTo>
                  <a:cubicBezTo>
                    <a:pt x="1831" y="1094"/>
                    <a:pt x="1854" y="1057"/>
                    <a:pt x="1856" y="1054"/>
                  </a:cubicBezTo>
                  <a:cubicBezTo>
                    <a:pt x="1854" y="1052"/>
                    <a:pt x="1817" y="1028"/>
                    <a:pt x="1814" y="1026"/>
                  </a:cubicBezTo>
                  <a:cubicBezTo>
                    <a:pt x="1812" y="1029"/>
                    <a:pt x="1787" y="1066"/>
                    <a:pt x="1785" y="1069"/>
                  </a:cubicBezTo>
                  <a:close/>
                  <a:moveTo>
                    <a:pt x="2161" y="1158"/>
                  </a:moveTo>
                  <a:cubicBezTo>
                    <a:pt x="2162" y="1159"/>
                    <a:pt x="2164" y="1160"/>
                    <a:pt x="2164" y="1160"/>
                  </a:cubicBezTo>
                  <a:cubicBezTo>
                    <a:pt x="2164" y="1160"/>
                    <a:pt x="2165" y="1160"/>
                    <a:pt x="2165" y="1161"/>
                  </a:cubicBezTo>
                  <a:cubicBezTo>
                    <a:pt x="2165" y="1160"/>
                    <a:pt x="2167" y="1161"/>
                    <a:pt x="2167" y="1161"/>
                  </a:cubicBezTo>
                  <a:cubicBezTo>
                    <a:pt x="2167" y="1161"/>
                    <a:pt x="2168" y="1162"/>
                    <a:pt x="2168" y="1162"/>
                  </a:cubicBezTo>
                  <a:cubicBezTo>
                    <a:pt x="2168" y="1162"/>
                    <a:pt x="2171" y="1162"/>
                    <a:pt x="2171" y="1163"/>
                  </a:cubicBezTo>
                  <a:cubicBezTo>
                    <a:pt x="2175" y="1164"/>
                    <a:pt x="2180" y="1164"/>
                    <a:pt x="2185" y="1163"/>
                  </a:cubicBezTo>
                  <a:cubicBezTo>
                    <a:pt x="2186" y="1161"/>
                    <a:pt x="2188" y="1151"/>
                    <a:pt x="2189" y="1148"/>
                  </a:cubicBezTo>
                  <a:cubicBezTo>
                    <a:pt x="2184" y="1148"/>
                    <a:pt x="2179" y="1148"/>
                    <a:pt x="2174" y="1147"/>
                  </a:cubicBezTo>
                  <a:cubicBezTo>
                    <a:pt x="2174" y="1147"/>
                    <a:pt x="2171" y="1146"/>
                    <a:pt x="2170" y="1146"/>
                  </a:cubicBezTo>
                  <a:cubicBezTo>
                    <a:pt x="2170" y="1146"/>
                    <a:pt x="2167" y="1145"/>
                    <a:pt x="2167" y="1145"/>
                  </a:cubicBezTo>
                  <a:cubicBezTo>
                    <a:pt x="2167" y="1145"/>
                    <a:pt x="2166" y="1144"/>
                    <a:pt x="2165" y="1144"/>
                  </a:cubicBezTo>
                  <a:cubicBezTo>
                    <a:pt x="2164" y="1146"/>
                    <a:pt x="2162" y="1156"/>
                    <a:pt x="2161" y="1158"/>
                  </a:cubicBezTo>
                  <a:close/>
                  <a:moveTo>
                    <a:pt x="1786" y="1166"/>
                  </a:moveTo>
                  <a:cubicBezTo>
                    <a:pt x="1785" y="1165"/>
                    <a:pt x="1763" y="1151"/>
                    <a:pt x="1760" y="1149"/>
                  </a:cubicBezTo>
                  <a:cubicBezTo>
                    <a:pt x="1763" y="1162"/>
                    <a:pt x="1767" y="1175"/>
                    <a:pt x="1772" y="1189"/>
                  </a:cubicBezTo>
                  <a:cubicBezTo>
                    <a:pt x="1775" y="1184"/>
                    <a:pt x="1785" y="1168"/>
                    <a:pt x="1786" y="1166"/>
                  </a:cubicBezTo>
                  <a:close/>
                  <a:moveTo>
                    <a:pt x="1846" y="1203"/>
                  </a:moveTo>
                  <a:cubicBezTo>
                    <a:pt x="1844" y="1202"/>
                    <a:pt x="1802" y="1175"/>
                    <a:pt x="1795" y="1171"/>
                  </a:cubicBezTo>
                  <a:cubicBezTo>
                    <a:pt x="1794" y="1174"/>
                    <a:pt x="1777" y="1201"/>
                    <a:pt x="1776" y="1202"/>
                  </a:cubicBezTo>
                  <a:cubicBezTo>
                    <a:pt x="1781" y="1214"/>
                    <a:pt x="1786" y="1226"/>
                    <a:pt x="1791" y="1238"/>
                  </a:cubicBezTo>
                  <a:cubicBezTo>
                    <a:pt x="1792" y="1238"/>
                    <a:pt x="1815" y="1253"/>
                    <a:pt x="1818" y="1255"/>
                  </a:cubicBezTo>
                  <a:cubicBezTo>
                    <a:pt x="1820" y="1251"/>
                    <a:pt x="1846" y="1204"/>
                    <a:pt x="1846" y="1203"/>
                  </a:cubicBezTo>
                  <a:close/>
                  <a:moveTo>
                    <a:pt x="2003" y="1171"/>
                  </a:moveTo>
                  <a:cubicBezTo>
                    <a:pt x="2003" y="1171"/>
                    <a:pt x="2002" y="1171"/>
                    <a:pt x="2002" y="1171"/>
                  </a:cubicBezTo>
                  <a:cubicBezTo>
                    <a:pt x="2002" y="1171"/>
                    <a:pt x="1999" y="1172"/>
                    <a:pt x="1999" y="1172"/>
                  </a:cubicBezTo>
                  <a:lnTo>
                    <a:pt x="1999" y="1172"/>
                  </a:lnTo>
                  <a:lnTo>
                    <a:pt x="1997" y="1173"/>
                  </a:lnTo>
                  <a:lnTo>
                    <a:pt x="1995" y="1173"/>
                  </a:lnTo>
                  <a:cubicBezTo>
                    <a:pt x="1991" y="1174"/>
                    <a:pt x="1986" y="1174"/>
                    <a:pt x="1982" y="1174"/>
                  </a:cubicBezTo>
                  <a:cubicBezTo>
                    <a:pt x="1983" y="1178"/>
                    <a:pt x="1986" y="1188"/>
                    <a:pt x="1986" y="1189"/>
                  </a:cubicBezTo>
                  <a:cubicBezTo>
                    <a:pt x="1989" y="1189"/>
                    <a:pt x="1992" y="1189"/>
                    <a:pt x="1995" y="1189"/>
                  </a:cubicBezTo>
                  <a:lnTo>
                    <a:pt x="1996" y="1189"/>
                  </a:lnTo>
                  <a:cubicBezTo>
                    <a:pt x="1996" y="1189"/>
                    <a:pt x="1998" y="1188"/>
                    <a:pt x="1998" y="1188"/>
                  </a:cubicBezTo>
                  <a:lnTo>
                    <a:pt x="1999" y="1188"/>
                  </a:lnTo>
                  <a:lnTo>
                    <a:pt x="2000" y="1188"/>
                  </a:lnTo>
                  <a:cubicBezTo>
                    <a:pt x="2000" y="1188"/>
                    <a:pt x="2001" y="1187"/>
                    <a:pt x="2001" y="1188"/>
                  </a:cubicBezTo>
                  <a:lnTo>
                    <a:pt x="2002" y="1186"/>
                  </a:lnTo>
                  <a:cubicBezTo>
                    <a:pt x="2002" y="1186"/>
                    <a:pt x="2003" y="1186"/>
                    <a:pt x="2003" y="1186"/>
                  </a:cubicBezTo>
                  <a:lnTo>
                    <a:pt x="2004" y="1186"/>
                  </a:lnTo>
                  <a:cubicBezTo>
                    <a:pt x="2004" y="1186"/>
                    <a:pt x="2005" y="1185"/>
                    <a:pt x="2005" y="1185"/>
                  </a:cubicBezTo>
                  <a:cubicBezTo>
                    <a:pt x="2005" y="1185"/>
                    <a:pt x="2008" y="1184"/>
                    <a:pt x="2009" y="1183"/>
                  </a:cubicBezTo>
                  <a:cubicBezTo>
                    <a:pt x="2009" y="1182"/>
                    <a:pt x="2006" y="1173"/>
                    <a:pt x="2005" y="1169"/>
                  </a:cubicBezTo>
                  <a:cubicBezTo>
                    <a:pt x="2004" y="1170"/>
                    <a:pt x="2003" y="1171"/>
                    <a:pt x="2003" y="1171"/>
                  </a:cubicBezTo>
                  <a:close/>
                  <a:moveTo>
                    <a:pt x="1846" y="1332"/>
                  </a:moveTo>
                  <a:cubicBezTo>
                    <a:pt x="1847" y="1330"/>
                    <a:pt x="1864" y="1300"/>
                    <a:pt x="1865" y="1297"/>
                  </a:cubicBezTo>
                  <a:cubicBezTo>
                    <a:pt x="1862" y="1295"/>
                    <a:pt x="1825" y="1272"/>
                    <a:pt x="1822" y="1270"/>
                  </a:cubicBezTo>
                  <a:cubicBezTo>
                    <a:pt x="1821" y="1270"/>
                    <a:pt x="1814" y="1284"/>
                    <a:pt x="1814" y="1284"/>
                  </a:cubicBezTo>
                  <a:cubicBezTo>
                    <a:pt x="1826" y="1306"/>
                    <a:pt x="1837" y="1324"/>
                    <a:pt x="1844" y="1332"/>
                  </a:cubicBezTo>
                  <a:lnTo>
                    <a:pt x="1846" y="1332"/>
                  </a:lnTo>
                  <a:close/>
                  <a:moveTo>
                    <a:pt x="1858" y="1332"/>
                  </a:moveTo>
                  <a:cubicBezTo>
                    <a:pt x="1865" y="1332"/>
                    <a:pt x="1920" y="1332"/>
                    <a:pt x="1920" y="1332"/>
                  </a:cubicBezTo>
                  <a:cubicBezTo>
                    <a:pt x="1920" y="1332"/>
                    <a:pt x="1920" y="1332"/>
                    <a:pt x="1920" y="1332"/>
                  </a:cubicBezTo>
                  <a:cubicBezTo>
                    <a:pt x="1912" y="1326"/>
                    <a:pt x="1874" y="1303"/>
                    <a:pt x="1874" y="1303"/>
                  </a:cubicBezTo>
                  <a:cubicBezTo>
                    <a:pt x="1873" y="1305"/>
                    <a:pt x="1860" y="1330"/>
                    <a:pt x="1860" y="1330"/>
                  </a:cubicBezTo>
                  <a:cubicBezTo>
                    <a:pt x="1860" y="1330"/>
                    <a:pt x="1859" y="1331"/>
                    <a:pt x="1858" y="1332"/>
                  </a:cubicBezTo>
                  <a:close/>
                  <a:moveTo>
                    <a:pt x="1838" y="1102"/>
                  </a:moveTo>
                  <a:cubicBezTo>
                    <a:pt x="1841" y="1104"/>
                    <a:pt x="1882" y="1130"/>
                    <a:pt x="1885" y="1132"/>
                  </a:cubicBezTo>
                  <a:cubicBezTo>
                    <a:pt x="1887" y="1129"/>
                    <a:pt x="1894" y="1117"/>
                    <a:pt x="1894" y="1117"/>
                  </a:cubicBezTo>
                  <a:cubicBezTo>
                    <a:pt x="1894" y="1117"/>
                    <a:pt x="1908" y="1091"/>
                    <a:pt x="1909" y="1089"/>
                  </a:cubicBezTo>
                  <a:cubicBezTo>
                    <a:pt x="1908" y="1088"/>
                    <a:pt x="1906" y="1087"/>
                    <a:pt x="1906" y="1087"/>
                  </a:cubicBezTo>
                  <a:lnTo>
                    <a:pt x="1881" y="1070"/>
                  </a:lnTo>
                  <a:cubicBezTo>
                    <a:pt x="1881" y="1070"/>
                    <a:pt x="1867" y="1061"/>
                    <a:pt x="1865" y="1060"/>
                  </a:cubicBezTo>
                  <a:cubicBezTo>
                    <a:pt x="1863" y="1063"/>
                    <a:pt x="1840" y="1099"/>
                    <a:pt x="1838" y="1102"/>
                  </a:cubicBezTo>
                  <a:close/>
                  <a:moveTo>
                    <a:pt x="1860" y="1199"/>
                  </a:moveTo>
                  <a:cubicBezTo>
                    <a:pt x="1863" y="1201"/>
                    <a:pt x="1901" y="1225"/>
                    <a:pt x="1904" y="1227"/>
                  </a:cubicBezTo>
                  <a:cubicBezTo>
                    <a:pt x="1904" y="1226"/>
                    <a:pt x="1931" y="1177"/>
                    <a:pt x="1932" y="1174"/>
                  </a:cubicBezTo>
                  <a:cubicBezTo>
                    <a:pt x="1932" y="1174"/>
                    <a:pt x="1893" y="1149"/>
                    <a:pt x="1889" y="1147"/>
                  </a:cubicBezTo>
                  <a:cubicBezTo>
                    <a:pt x="1888" y="1149"/>
                    <a:pt x="1860" y="1199"/>
                    <a:pt x="1860" y="1199"/>
                  </a:cubicBezTo>
                  <a:close/>
                  <a:moveTo>
                    <a:pt x="1801" y="1162"/>
                  </a:moveTo>
                  <a:cubicBezTo>
                    <a:pt x="1803" y="1163"/>
                    <a:pt x="1807" y="1166"/>
                    <a:pt x="1807" y="1166"/>
                  </a:cubicBezTo>
                  <a:cubicBezTo>
                    <a:pt x="1807" y="1166"/>
                    <a:pt x="1848" y="1192"/>
                    <a:pt x="1851" y="1194"/>
                  </a:cubicBezTo>
                  <a:cubicBezTo>
                    <a:pt x="1852" y="1192"/>
                    <a:pt x="1880" y="1142"/>
                    <a:pt x="1880" y="1141"/>
                  </a:cubicBezTo>
                  <a:cubicBezTo>
                    <a:pt x="1877" y="1139"/>
                    <a:pt x="1836" y="1113"/>
                    <a:pt x="1833" y="1111"/>
                  </a:cubicBezTo>
                  <a:cubicBezTo>
                    <a:pt x="1832" y="1112"/>
                    <a:pt x="1803" y="1159"/>
                    <a:pt x="1801" y="1162"/>
                  </a:cubicBezTo>
                  <a:close/>
                  <a:moveTo>
                    <a:pt x="1918" y="1095"/>
                  </a:moveTo>
                  <a:cubicBezTo>
                    <a:pt x="1916" y="1098"/>
                    <a:pt x="1895" y="1138"/>
                    <a:pt x="1895" y="1138"/>
                  </a:cubicBezTo>
                  <a:cubicBezTo>
                    <a:pt x="1897" y="1139"/>
                    <a:pt x="1934" y="1163"/>
                    <a:pt x="1937" y="1165"/>
                  </a:cubicBezTo>
                  <a:cubicBezTo>
                    <a:pt x="1939" y="1162"/>
                    <a:pt x="1956" y="1131"/>
                    <a:pt x="1956" y="1131"/>
                  </a:cubicBezTo>
                  <a:lnTo>
                    <a:pt x="1959" y="1126"/>
                  </a:lnTo>
                  <a:cubicBezTo>
                    <a:pt x="1958" y="1125"/>
                    <a:pt x="1958" y="1122"/>
                    <a:pt x="1958" y="1120"/>
                  </a:cubicBezTo>
                  <a:cubicBezTo>
                    <a:pt x="1956" y="1120"/>
                    <a:pt x="1922" y="1097"/>
                    <a:pt x="1918" y="1095"/>
                  </a:cubicBezTo>
                  <a:close/>
                  <a:moveTo>
                    <a:pt x="2158" y="1169"/>
                  </a:moveTo>
                  <a:cubicBezTo>
                    <a:pt x="2158" y="1173"/>
                    <a:pt x="2155" y="1181"/>
                    <a:pt x="2155" y="1183"/>
                  </a:cubicBezTo>
                  <a:cubicBezTo>
                    <a:pt x="2156" y="1184"/>
                    <a:pt x="2158" y="1185"/>
                    <a:pt x="2158" y="1185"/>
                  </a:cubicBezTo>
                  <a:lnTo>
                    <a:pt x="2160" y="1186"/>
                  </a:lnTo>
                  <a:cubicBezTo>
                    <a:pt x="2160" y="1186"/>
                    <a:pt x="2161" y="1186"/>
                    <a:pt x="2161" y="1186"/>
                  </a:cubicBezTo>
                  <a:cubicBezTo>
                    <a:pt x="2161" y="1186"/>
                    <a:pt x="2161" y="1186"/>
                    <a:pt x="2161" y="1187"/>
                  </a:cubicBezTo>
                  <a:cubicBezTo>
                    <a:pt x="2161" y="1186"/>
                    <a:pt x="2163" y="1187"/>
                    <a:pt x="2163" y="1187"/>
                  </a:cubicBezTo>
                  <a:lnTo>
                    <a:pt x="2163" y="1187"/>
                  </a:lnTo>
                  <a:lnTo>
                    <a:pt x="2164" y="1188"/>
                  </a:lnTo>
                  <a:cubicBezTo>
                    <a:pt x="2164" y="1188"/>
                    <a:pt x="2165" y="1188"/>
                    <a:pt x="2165" y="1188"/>
                  </a:cubicBezTo>
                  <a:cubicBezTo>
                    <a:pt x="2165" y="1188"/>
                    <a:pt x="2168" y="1189"/>
                    <a:pt x="2168" y="1189"/>
                  </a:cubicBezTo>
                  <a:lnTo>
                    <a:pt x="2169" y="1189"/>
                  </a:lnTo>
                  <a:cubicBezTo>
                    <a:pt x="2172" y="1189"/>
                    <a:pt x="2175" y="1189"/>
                    <a:pt x="2177" y="1189"/>
                  </a:cubicBezTo>
                  <a:cubicBezTo>
                    <a:pt x="2178" y="1187"/>
                    <a:pt x="2181" y="1176"/>
                    <a:pt x="2182" y="1174"/>
                  </a:cubicBezTo>
                  <a:cubicBezTo>
                    <a:pt x="2177" y="1174"/>
                    <a:pt x="2173" y="1174"/>
                    <a:pt x="2169" y="1173"/>
                  </a:cubicBezTo>
                  <a:lnTo>
                    <a:pt x="2167" y="1173"/>
                  </a:lnTo>
                  <a:cubicBezTo>
                    <a:pt x="2167" y="1173"/>
                    <a:pt x="2165" y="1172"/>
                    <a:pt x="2165" y="1172"/>
                  </a:cubicBezTo>
                  <a:cubicBezTo>
                    <a:pt x="2165" y="1172"/>
                    <a:pt x="2164" y="1172"/>
                    <a:pt x="2164" y="1172"/>
                  </a:cubicBezTo>
                  <a:cubicBezTo>
                    <a:pt x="2164" y="1172"/>
                    <a:pt x="2162" y="1171"/>
                    <a:pt x="2162" y="1171"/>
                  </a:cubicBezTo>
                  <a:lnTo>
                    <a:pt x="2161" y="1171"/>
                  </a:lnTo>
                  <a:cubicBezTo>
                    <a:pt x="2161" y="1171"/>
                    <a:pt x="2160" y="1170"/>
                    <a:pt x="2158" y="1169"/>
                  </a:cubicBezTo>
                  <a:close/>
                  <a:moveTo>
                    <a:pt x="2057" y="1273"/>
                  </a:moveTo>
                  <a:cubicBezTo>
                    <a:pt x="2047" y="1269"/>
                    <a:pt x="2035" y="1262"/>
                    <a:pt x="2024" y="1252"/>
                  </a:cubicBezTo>
                  <a:cubicBezTo>
                    <a:pt x="2024" y="1251"/>
                    <a:pt x="2023" y="1250"/>
                    <a:pt x="2023" y="1250"/>
                  </a:cubicBezTo>
                  <a:cubicBezTo>
                    <a:pt x="2023" y="1250"/>
                    <a:pt x="2022" y="1250"/>
                    <a:pt x="2022" y="1250"/>
                  </a:cubicBezTo>
                  <a:lnTo>
                    <a:pt x="2020" y="1249"/>
                  </a:lnTo>
                  <a:cubicBezTo>
                    <a:pt x="2020" y="1249"/>
                    <a:pt x="2016" y="1248"/>
                    <a:pt x="2016" y="1247"/>
                  </a:cubicBezTo>
                  <a:cubicBezTo>
                    <a:pt x="2016" y="1247"/>
                    <a:pt x="2013" y="1247"/>
                    <a:pt x="2013" y="1247"/>
                  </a:cubicBezTo>
                  <a:lnTo>
                    <a:pt x="2011" y="1246"/>
                  </a:lnTo>
                  <a:lnTo>
                    <a:pt x="2009" y="1246"/>
                  </a:lnTo>
                  <a:lnTo>
                    <a:pt x="2007" y="1245"/>
                  </a:lnTo>
                  <a:lnTo>
                    <a:pt x="2006" y="1245"/>
                  </a:lnTo>
                  <a:lnTo>
                    <a:pt x="2002" y="1245"/>
                  </a:lnTo>
                  <a:cubicBezTo>
                    <a:pt x="1998" y="1244"/>
                    <a:pt x="1994" y="1245"/>
                    <a:pt x="1992" y="1245"/>
                  </a:cubicBezTo>
                  <a:cubicBezTo>
                    <a:pt x="1990" y="1246"/>
                    <a:pt x="1988" y="1247"/>
                    <a:pt x="1988" y="1248"/>
                  </a:cubicBezTo>
                  <a:cubicBezTo>
                    <a:pt x="1987" y="1249"/>
                    <a:pt x="1987" y="1251"/>
                    <a:pt x="1988" y="1253"/>
                  </a:cubicBezTo>
                  <a:cubicBezTo>
                    <a:pt x="1990" y="1261"/>
                    <a:pt x="1999" y="1270"/>
                    <a:pt x="2012" y="1278"/>
                  </a:cubicBezTo>
                  <a:lnTo>
                    <a:pt x="2017" y="1280"/>
                  </a:lnTo>
                  <a:lnTo>
                    <a:pt x="2017" y="1280"/>
                  </a:lnTo>
                  <a:cubicBezTo>
                    <a:pt x="2017" y="1280"/>
                    <a:pt x="2018" y="1281"/>
                    <a:pt x="2018" y="1281"/>
                  </a:cubicBezTo>
                  <a:lnTo>
                    <a:pt x="2021" y="1283"/>
                  </a:lnTo>
                  <a:cubicBezTo>
                    <a:pt x="2021" y="1283"/>
                    <a:pt x="2022" y="1283"/>
                    <a:pt x="2022" y="1283"/>
                  </a:cubicBezTo>
                  <a:cubicBezTo>
                    <a:pt x="2022" y="1283"/>
                    <a:pt x="2022" y="1283"/>
                    <a:pt x="2022" y="1283"/>
                  </a:cubicBezTo>
                  <a:cubicBezTo>
                    <a:pt x="2022" y="1283"/>
                    <a:pt x="2025" y="1285"/>
                    <a:pt x="2025" y="1285"/>
                  </a:cubicBezTo>
                  <a:lnTo>
                    <a:pt x="2028" y="1286"/>
                  </a:lnTo>
                  <a:lnTo>
                    <a:pt x="2032" y="1287"/>
                  </a:lnTo>
                  <a:cubicBezTo>
                    <a:pt x="2043" y="1291"/>
                    <a:pt x="2053" y="1292"/>
                    <a:pt x="2059" y="1290"/>
                  </a:cubicBezTo>
                  <a:cubicBezTo>
                    <a:pt x="2059" y="1290"/>
                    <a:pt x="2060" y="1290"/>
                    <a:pt x="2060" y="1290"/>
                  </a:cubicBezTo>
                  <a:lnTo>
                    <a:pt x="2059" y="1285"/>
                  </a:lnTo>
                  <a:cubicBezTo>
                    <a:pt x="2059" y="1285"/>
                    <a:pt x="2057" y="1274"/>
                    <a:pt x="2057" y="1273"/>
                  </a:cubicBezTo>
                  <a:cubicBezTo>
                    <a:pt x="2057" y="1273"/>
                    <a:pt x="2057" y="1273"/>
                    <a:pt x="2057" y="1273"/>
                  </a:cubicBezTo>
                  <a:close/>
                  <a:moveTo>
                    <a:pt x="1962" y="1142"/>
                  </a:moveTo>
                  <a:cubicBezTo>
                    <a:pt x="1960" y="1146"/>
                    <a:pt x="1947" y="1169"/>
                    <a:pt x="1946" y="1170"/>
                  </a:cubicBezTo>
                  <a:cubicBezTo>
                    <a:pt x="1948" y="1171"/>
                    <a:pt x="1971" y="1186"/>
                    <a:pt x="1975" y="1188"/>
                  </a:cubicBezTo>
                  <a:cubicBezTo>
                    <a:pt x="1974" y="1185"/>
                    <a:pt x="1970" y="1171"/>
                    <a:pt x="1970" y="1171"/>
                  </a:cubicBezTo>
                  <a:lnTo>
                    <a:pt x="1969" y="1169"/>
                  </a:lnTo>
                  <a:lnTo>
                    <a:pt x="1968" y="1164"/>
                  </a:lnTo>
                  <a:lnTo>
                    <a:pt x="1963" y="1145"/>
                  </a:lnTo>
                  <a:cubicBezTo>
                    <a:pt x="1963" y="1145"/>
                    <a:pt x="1962" y="1142"/>
                    <a:pt x="1962" y="1142"/>
                  </a:cubicBezTo>
                  <a:close/>
                  <a:moveTo>
                    <a:pt x="1952" y="1090"/>
                  </a:moveTo>
                  <a:lnTo>
                    <a:pt x="1947" y="1066"/>
                  </a:lnTo>
                  <a:cubicBezTo>
                    <a:pt x="1947" y="1066"/>
                    <a:pt x="1945" y="1052"/>
                    <a:pt x="1944" y="1047"/>
                  </a:cubicBezTo>
                  <a:cubicBezTo>
                    <a:pt x="1940" y="1055"/>
                    <a:pt x="1925" y="1083"/>
                    <a:pt x="1923" y="1085"/>
                  </a:cubicBezTo>
                  <a:cubicBezTo>
                    <a:pt x="1924" y="1086"/>
                    <a:pt x="1950" y="1103"/>
                    <a:pt x="1955" y="1106"/>
                  </a:cubicBezTo>
                  <a:cubicBezTo>
                    <a:pt x="1954" y="1101"/>
                    <a:pt x="1952" y="1093"/>
                    <a:pt x="1952" y="1093"/>
                  </a:cubicBezTo>
                  <a:lnTo>
                    <a:pt x="1952" y="1090"/>
                  </a:lnTo>
                  <a:close/>
                  <a:moveTo>
                    <a:pt x="1870" y="1288"/>
                  </a:moveTo>
                  <a:cubicBezTo>
                    <a:pt x="1871" y="1286"/>
                    <a:pt x="1897" y="1239"/>
                    <a:pt x="1898" y="1236"/>
                  </a:cubicBezTo>
                  <a:cubicBezTo>
                    <a:pt x="1896" y="1234"/>
                    <a:pt x="1858" y="1211"/>
                    <a:pt x="1855" y="1209"/>
                  </a:cubicBezTo>
                  <a:cubicBezTo>
                    <a:pt x="1853" y="1212"/>
                    <a:pt x="1827" y="1259"/>
                    <a:pt x="1827" y="1260"/>
                  </a:cubicBezTo>
                  <a:cubicBezTo>
                    <a:pt x="1830" y="1262"/>
                    <a:pt x="1867" y="1286"/>
                    <a:pt x="1870" y="1288"/>
                  </a:cubicBezTo>
                  <a:close/>
                  <a:moveTo>
                    <a:pt x="1953" y="1187"/>
                  </a:moveTo>
                  <a:cubicBezTo>
                    <a:pt x="1953" y="1187"/>
                    <a:pt x="1942" y="1180"/>
                    <a:pt x="1941" y="1180"/>
                  </a:cubicBezTo>
                  <a:cubicBezTo>
                    <a:pt x="1941" y="1181"/>
                    <a:pt x="1914" y="1229"/>
                    <a:pt x="1913" y="1232"/>
                  </a:cubicBezTo>
                  <a:cubicBezTo>
                    <a:pt x="1915" y="1234"/>
                    <a:pt x="1946" y="1253"/>
                    <a:pt x="1946" y="1253"/>
                  </a:cubicBezTo>
                  <a:cubicBezTo>
                    <a:pt x="1946" y="1253"/>
                    <a:pt x="1956" y="1260"/>
                    <a:pt x="1959" y="1262"/>
                  </a:cubicBezTo>
                  <a:cubicBezTo>
                    <a:pt x="1961" y="1258"/>
                    <a:pt x="1982" y="1213"/>
                    <a:pt x="1983" y="1212"/>
                  </a:cubicBezTo>
                  <a:cubicBezTo>
                    <a:pt x="1983" y="1210"/>
                    <a:pt x="1981" y="1205"/>
                    <a:pt x="1980" y="1204"/>
                  </a:cubicBezTo>
                  <a:cubicBezTo>
                    <a:pt x="1979" y="1204"/>
                    <a:pt x="1953" y="1187"/>
                    <a:pt x="1953" y="1187"/>
                  </a:cubicBezTo>
                  <a:close/>
                  <a:moveTo>
                    <a:pt x="1950" y="1281"/>
                  </a:moveTo>
                  <a:lnTo>
                    <a:pt x="1951" y="1278"/>
                  </a:lnTo>
                  <a:cubicBezTo>
                    <a:pt x="1951" y="1278"/>
                    <a:pt x="1953" y="1276"/>
                    <a:pt x="1953" y="1276"/>
                  </a:cubicBezTo>
                  <a:cubicBezTo>
                    <a:pt x="1953" y="1276"/>
                    <a:pt x="1954" y="1273"/>
                    <a:pt x="1955" y="1272"/>
                  </a:cubicBezTo>
                  <a:cubicBezTo>
                    <a:pt x="1952" y="1270"/>
                    <a:pt x="1911" y="1244"/>
                    <a:pt x="1907" y="1242"/>
                  </a:cubicBezTo>
                  <a:cubicBezTo>
                    <a:pt x="1906" y="1245"/>
                    <a:pt x="1880" y="1291"/>
                    <a:pt x="1879" y="1293"/>
                  </a:cubicBezTo>
                  <a:cubicBezTo>
                    <a:pt x="1881" y="1294"/>
                    <a:pt x="1891" y="1300"/>
                    <a:pt x="1891" y="1300"/>
                  </a:cubicBezTo>
                  <a:lnTo>
                    <a:pt x="1891" y="1301"/>
                  </a:lnTo>
                  <a:cubicBezTo>
                    <a:pt x="1891" y="1301"/>
                    <a:pt x="1928" y="1324"/>
                    <a:pt x="1930" y="1325"/>
                  </a:cubicBezTo>
                  <a:cubicBezTo>
                    <a:pt x="1931" y="1321"/>
                    <a:pt x="1950" y="1281"/>
                    <a:pt x="1950" y="1281"/>
                  </a:cubicBezTo>
                  <a:close/>
                  <a:moveTo>
                    <a:pt x="1992" y="1200"/>
                  </a:moveTo>
                  <a:lnTo>
                    <a:pt x="1991" y="1200"/>
                  </a:lnTo>
                  <a:cubicBezTo>
                    <a:pt x="1991" y="1200"/>
                    <a:pt x="1990" y="1200"/>
                    <a:pt x="1990" y="1200"/>
                  </a:cubicBezTo>
                  <a:cubicBezTo>
                    <a:pt x="1991" y="1201"/>
                    <a:pt x="1991" y="1203"/>
                    <a:pt x="1991" y="1203"/>
                  </a:cubicBezTo>
                  <a:cubicBezTo>
                    <a:pt x="1991" y="1203"/>
                    <a:pt x="1993" y="1207"/>
                    <a:pt x="1993" y="1207"/>
                  </a:cubicBezTo>
                  <a:lnTo>
                    <a:pt x="1995" y="1211"/>
                  </a:lnTo>
                  <a:cubicBezTo>
                    <a:pt x="1999" y="1221"/>
                    <a:pt x="2003" y="1229"/>
                    <a:pt x="2007" y="1235"/>
                  </a:cubicBezTo>
                  <a:cubicBezTo>
                    <a:pt x="2008" y="1235"/>
                    <a:pt x="2008" y="1235"/>
                    <a:pt x="2009" y="1235"/>
                  </a:cubicBezTo>
                  <a:cubicBezTo>
                    <a:pt x="2009" y="1235"/>
                    <a:pt x="2009" y="1235"/>
                    <a:pt x="2009" y="1235"/>
                  </a:cubicBezTo>
                  <a:cubicBezTo>
                    <a:pt x="2009" y="1235"/>
                    <a:pt x="2009" y="1234"/>
                    <a:pt x="2009" y="1234"/>
                  </a:cubicBezTo>
                  <a:cubicBezTo>
                    <a:pt x="2009" y="1234"/>
                    <a:pt x="2004" y="1227"/>
                    <a:pt x="2004" y="1227"/>
                  </a:cubicBezTo>
                  <a:cubicBezTo>
                    <a:pt x="2001" y="1223"/>
                    <a:pt x="1999" y="1219"/>
                    <a:pt x="1998" y="1216"/>
                  </a:cubicBezTo>
                  <a:lnTo>
                    <a:pt x="1997" y="1215"/>
                  </a:lnTo>
                  <a:lnTo>
                    <a:pt x="1997" y="1214"/>
                  </a:lnTo>
                  <a:cubicBezTo>
                    <a:pt x="1997" y="1214"/>
                    <a:pt x="1995" y="1209"/>
                    <a:pt x="1995" y="1209"/>
                  </a:cubicBezTo>
                  <a:cubicBezTo>
                    <a:pt x="1995" y="1209"/>
                    <a:pt x="1994" y="1205"/>
                    <a:pt x="1994" y="1205"/>
                  </a:cubicBezTo>
                  <a:cubicBezTo>
                    <a:pt x="1994" y="1204"/>
                    <a:pt x="1994" y="1204"/>
                    <a:pt x="1994" y="1204"/>
                  </a:cubicBezTo>
                  <a:cubicBezTo>
                    <a:pt x="1994" y="1204"/>
                    <a:pt x="1994" y="1202"/>
                    <a:pt x="1994" y="1200"/>
                  </a:cubicBezTo>
                  <a:cubicBezTo>
                    <a:pt x="1993" y="1200"/>
                    <a:pt x="1992" y="1200"/>
                    <a:pt x="1992" y="1200"/>
                  </a:cubicBezTo>
                  <a:close/>
                  <a:moveTo>
                    <a:pt x="1968" y="1268"/>
                  </a:moveTo>
                  <a:cubicBezTo>
                    <a:pt x="1971" y="1269"/>
                    <a:pt x="1991" y="1282"/>
                    <a:pt x="1992" y="1282"/>
                  </a:cubicBezTo>
                  <a:cubicBezTo>
                    <a:pt x="1994" y="1282"/>
                    <a:pt x="1996" y="1281"/>
                    <a:pt x="1997" y="1281"/>
                  </a:cubicBezTo>
                  <a:cubicBezTo>
                    <a:pt x="1987" y="1273"/>
                    <a:pt x="1980" y="1264"/>
                    <a:pt x="1978" y="1256"/>
                  </a:cubicBezTo>
                  <a:cubicBezTo>
                    <a:pt x="1977" y="1254"/>
                    <a:pt x="1977" y="1252"/>
                    <a:pt x="1977" y="1250"/>
                  </a:cubicBezTo>
                  <a:cubicBezTo>
                    <a:pt x="1977" y="1250"/>
                    <a:pt x="1977" y="1250"/>
                    <a:pt x="1977" y="1250"/>
                  </a:cubicBezTo>
                  <a:cubicBezTo>
                    <a:pt x="1975" y="1253"/>
                    <a:pt x="1970" y="1265"/>
                    <a:pt x="1968" y="1268"/>
                  </a:cubicBezTo>
                  <a:close/>
                  <a:moveTo>
                    <a:pt x="1982" y="1239"/>
                  </a:moveTo>
                  <a:cubicBezTo>
                    <a:pt x="1984" y="1237"/>
                    <a:pt x="1986" y="1236"/>
                    <a:pt x="1989" y="1235"/>
                  </a:cubicBezTo>
                  <a:cubicBezTo>
                    <a:pt x="1990" y="1235"/>
                    <a:pt x="1992" y="1235"/>
                    <a:pt x="1994" y="1234"/>
                  </a:cubicBezTo>
                  <a:cubicBezTo>
                    <a:pt x="1992" y="1231"/>
                    <a:pt x="1991" y="1228"/>
                    <a:pt x="1989" y="1224"/>
                  </a:cubicBezTo>
                  <a:cubicBezTo>
                    <a:pt x="1987" y="1229"/>
                    <a:pt x="1983" y="1236"/>
                    <a:pt x="1982" y="1239"/>
                  </a:cubicBezTo>
                  <a:close/>
                  <a:moveTo>
                    <a:pt x="1917" y="1412"/>
                  </a:moveTo>
                  <a:cubicBezTo>
                    <a:pt x="1914" y="1412"/>
                    <a:pt x="1911" y="1413"/>
                    <a:pt x="1909" y="1413"/>
                  </a:cubicBezTo>
                  <a:cubicBezTo>
                    <a:pt x="1852" y="1423"/>
                    <a:pt x="1823" y="1440"/>
                    <a:pt x="1809" y="1450"/>
                  </a:cubicBezTo>
                  <a:cubicBezTo>
                    <a:pt x="1808" y="1451"/>
                    <a:pt x="1808" y="1452"/>
                    <a:pt x="1807" y="1452"/>
                  </a:cubicBezTo>
                  <a:cubicBezTo>
                    <a:pt x="1807" y="1452"/>
                    <a:pt x="1807" y="1453"/>
                    <a:pt x="1807" y="1453"/>
                  </a:cubicBezTo>
                  <a:cubicBezTo>
                    <a:pt x="1807" y="1453"/>
                    <a:pt x="1806" y="1453"/>
                    <a:pt x="1805" y="1454"/>
                  </a:cubicBezTo>
                  <a:cubicBezTo>
                    <a:pt x="1806" y="1454"/>
                    <a:pt x="1806" y="1454"/>
                    <a:pt x="1806" y="1454"/>
                  </a:cubicBezTo>
                  <a:cubicBezTo>
                    <a:pt x="1809" y="1456"/>
                    <a:pt x="1811" y="1457"/>
                    <a:pt x="1814" y="1459"/>
                  </a:cubicBezTo>
                  <a:cubicBezTo>
                    <a:pt x="1844" y="1480"/>
                    <a:pt x="1883" y="1528"/>
                    <a:pt x="1925" y="1579"/>
                  </a:cubicBezTo>
                  <a:cubicBezTo>
                    <a:pt x="1976" y="1640"/>
                    <a:pt x="2034" y="1710"/>
                    <a:pt x="2082" y="1742"/>
                  </a:cubicBezTo>
                  <a:cubicBezTo>
                    <a:pt x="2107" y="1759"/>
                    <a:pt x="2142" y="1770"/>
                    <a:pt x="2188" y="1776"/>
                  </a:cubicBezTo>
                  <a:lnTo>
                    <a:pt x="2205" y="1778"/>
                  </a:lnTo>
                  <a:cubicBezTo>
                    <a:pt x="2223" y="1780"/>
                    <a:pt x="2243" y="1780"/>
                    <a:pt x="2263" y="1781"/>
                  </a:cubicBezTo>
                  <a:lnTo>
                    <a:pt x="2277" y="1780"/>
                  </a:lnTo>
                  <a:cubicBezTo>
                    <a:pt x="2277" y="1780"/>
                    <a:pt x="2313" y="1779"/>
                    <a:pt x="2313" y="1779"/>
                  </a:cubicBezTo>
                  <a:lnTo>
                    <a:pt x="2325" y="1779"/>
                  </a:lnTo>
                  <a:cubicBezTo>
                    <a:pt x="2325" y="1779"/>
                    <a:pt x="2329" y="1778"/>
                    <a:pt x="2329" y="1778"/>
                  </a:cubicBezTo>
                  <a:lnTo>
                    <a:pt x="2345" y="1777"/>
                  </a:lnTo>
                  <a:cubicBezTo>
                    <a:pt x="2345" y="1777"/>
                    <a:pt x="2361" y="1776"/>
                    <a:pt x="2370" y="1775"/>
                  </a:cubicBezTo>
                  <a:cubicBezTo>
                    <a:pt x="2296" y="1743"/>
                    <a:pt x="2245" y="1690"/>
                    <a:pt x="2215" y="1650"/>
                  </a:cubicBezTo>
                  <a:lnTo>
                    <a:pt x="2206" y="1637"/>
                  </a:lnTo>
                  <a:cubicBezTo>
                    <a:pt x="2196" y="1623"/>
                    <a:pt x="2186" y="1607"/>
                    <a:pt x="2179" y="1593"/>
                  </a:cubicBezTo>
                  <a:cubicBezTo>
                    <a:pt x="2179" y="1593"/>
                    <a:pt x="2178" y="1592"/>
                    <a:pt x="2178" y="1592"/>
                  </a:cubicBezTo>
                  <a:cubicBezTo>
                    <a:pt x="2176" y="1600"/>
                    <a:pt x="2172" y="1607"/>
                    <a:pt x="2167" y="1613"/>
                  </a:cubicBezTo>
                  <a:cubicBezTo>
                    <a:pt x="2163" y="1619"/>
                    <a:pt x="2158" y="1624"/>
                    <a:pt x="2152" y="1629"/>
                  </a:cubicBezTo>
                  <a:cubicBezTo>
                    <a:pt x="2131" y="1646"/>
                    <a:pt x="2102" y="1655"/>
                    <a:pt x="2066" y="1657"/>
                  </a:cubicBezTo>
                  <a:cubicBezTo>
                    <a:pt x="2036" y="1658"/>
                    <a:pt x="2011" y="1650"/>
                    <a:pt x="1991" y="1631"/>
                  </a:cubicBezTo>
                  <a:cubicBezTo>
                    <a:pt x="1951" y="1592"/>
                    <a:pt x="1950" y="1524"/>
                    <a:pt x="1950" y="1521"/>
                  </a:cubicBezTo>
                  <a:lnTo>
                    <a:pt x="1950" y="1516"/>
                  </a:lnTo>
                  <a:lnTo>
                    <a:pt x="1955" y="1515"/>
                  </a:lnTo>
                  <a:cubicBezTo>
                    <a:pt x="1970" y="1510"/>
                    <a:pt x="1989" y="1508"/>
                    <a:pt x="2015" y="1508"/>
                  </a:cubicBezTo>
                  <a:lnTo>
                    <a:pt x="2026" y="1508"/>
                  </a:lnTo>
                  <a:cubicBezTo>
                    <a:pt x="2039" y="1509"/>
                    <a:pt x="2055" y="1510"/>
                    <a:pt x="2073" y="1511"/>
                  </a:cubicBezTo>
                  <a:lnTo>
                    <a:pt x="2083" y="1512"/>
                  </a:lnTo>
                  <a:lnTo>
                    <a:pt x="2159" y="1520"/>
                  </a:lnTo>
                  <a:lnTo>
                    <a:pt x="2200" y="1524"/>
                  </a:lnTo>
                  <a:lnTo>
                    <a:pt x="2217" y="1526"/>
                  </a:lnTo>
                  <a:lnTo>
                    <a:pt x="2363" y="1542"/>
                  </a:lnTo>
                  <a:cubicBezTo>
                    <a:pt x="2540" y="1559"/>
                    <a:pt x="2634" y="1474"/>
                    <a:pt x="2664" y="1441"/>
                  </a:cubicBezTo>
                  <a:cubicBezTo>
                    <a:pt x="2565" y="1466"/>
                    <a:pt x="2433" y="1450"/>
                    <a:pt x="2294" y="1431"/>
                  </a:cubicBezTo>
                  <a:cubicBezTo>
                    <a:pt x="2291" y="1430"/>
                    <a:pt x="2289" y="1430"/>
                    <a:pt x="2287" y="1430"/>
                  </a:cubicBezTo>
                  <a:cubicBezTo>
                    <a:pt x="2286" y="1430"/>
                    <a:pt x="2286" y="1430"/>
                    <a:pt x="2286" y="1430"/>
                  </a:cubicBezTo>
                  <a:cubicBezTo>
                    <a:pt x="2284" y="1429"/>
                    <a:pt x="2281" y="1429"/>
                    <a:pt x="2279" y="1429"/>
                  </a:cubicBezTo>
                  <a:cubicBezTo>
                    <a:pt x="2238" y="1423"/>
                    <a:pt x="2196" y="1418"/>
                    <a:pt x="2155" y="1413"/>
                  </a:cubicBezTo>
                  <a:cubicBezTo>
                    <a:pt x="2151" y="1413"/>
                    <a:pt x="2147" y="1412"/>
                    <a:pt x="2142" y="1412"/>
                  </a:cubicBezTo>
                  <a:cubicBezTo>
                    <a:pt x="2138" y="1411"/>
                    <a:pt x="2134" y="1411"/>
                    <a:pt x="2129" y="1410"/>
                  </a:cubicBezTo>
                  <a:cubicBezTo>
                    <a:pt x="2113" y="1409"/>
                    <a:pt x="2097" y="1408"/>
                    <a:pt x="2081" y="1407"/>
                  </a:cubicBezTo>
                  <a:cubicBezTo>
                    <a:pt x="2071" y="1406"/>
                    <a:pt x="2062" y="1406"/>
                    <a:pt x="2052" y="1405"/>
                  </a:cubicBezTo>
                  <a:cubicBezTo>
                    <a:pt x="2052" y="1405"/>
                    <a:pt x="2051" y="1405"/>
                    <a:pt x="2050" y="1405"/>
                  </a:cubicBezTo>
                  <a:cubicBezTo>
                    <a:pt x="2028" y="1404"/>
                    <a:pt x="2007" y="1404"/>
                    <a:pt x="1988" y="1405"/>
                  </a:cubicBezTo>
                  <a:cubicBezTo>
                    <a:pt x="1980" y="1405"/>
                    <a:pt x="1972" y="1406"/>
                    <a:pt x="1964" y="1406"/>
                  </a:cubicBezTo>
                  <a:cubicBezTo>
                    <a:pt x="1950" y="1407"/>
                    <a:pt x="1938" y="1409"/>
                    <a:pt x="1926" y="1410"/>
                  </a:cubicBezTo>
                  <a:cubicBezTo>
                    <a:pt x="1923" y="1411"/>
                    <a:pt x="1920" y="1411"/>
                    <a:pt x="1917" y="1412"/>
                  </a:cubicBezTo>
                  <a:close/>
                  <a:moveTo>
                    <a:pt x="2142" y="2746"/>
                  </a:moveTo>
                  <a:cubicBezTo>
                    <a:pt x="2143" y="2747"/>
                    <a:pt x="2144" y="2748"/>
                    <a:pt x="2144" y="2749"/>
                  </a:cubicBezTo>
                  <a:cubicBezTo>
                    <a:pt x="2144" y="2749"/>
                    <a:pt x="2145" y="2749"/>
                    <a:pt x="2145" y="2749"/>
                  </a:cubicBezTo>
                  <a:cubicBezTo>
                    <a:pt x="2176" y="2781"/>
                    <a:pt x="2230" y="2795"/>
                    <a:pt x="2306" y="2789"/>
                  </a:cubicBezTo>
                  <a:cubicBezTo>
                    <a:pt x="2308" y="2789"/>
                    <a:pt x="2310" y="2789"/>
                    <a:pt x="2312" y="2789"/>
                  </a:cubicBezTo>
                  <a:cubicBezTo>
                    <a:pt x="2314" y="2788"/>
                    <a:pt x="2316" y="2788"/>
                    <a:pt x="2318" y="2788"/>
                  </a:cubicBezTo>
                  <a:cubicBezTo>
                    <a:pt x="2330" y="2787"/>
                    <a:pt x="2342" y="2785"/>
                    <a:pt x="2354" y="2783"/>
                  </a:cubicBezTo>
                  <a:cubicBezTo>
                    <a:pt x="2438" y="2740"/>
                    <a:pt x="2482" y="2651"/>
                    <a:pt x="2502" y="2599"/>
                  </a:cubicBezTo>
                  <a:cubicBezTo>
                    <a:pt x="2493" y="2602"/>
                    <a:pt x="2484" y="2606"/>
                    <a:pt x="2475" y="2609"/>
                  </a:cubicBezTo>
                  <a:cubicBezTo>
                    <a:pt x="2431" y="2685"/>
                    <a:pt x="2380" y="2732"/>
                    <a:pt x="2323" y="2748"/>
                  </a:cubicBezTo>
                  <a:cubicBezTo>
                    <a:pt x="2259" y="2766"/>
                    <a:pt x="2212" y="2738"/>
                    <a:pt x="2210" y="2736"/>
                  </a:cubicBezTo>
                  <a:lnTo>
                    <a:pt x="2209" y="2735"/>
                  </a:lnTo>
                  <a:lnTo>
                    <a:pt x="2213" y="2723"/>
                  </a:lnTo>
                  <a:lnTo>
                    <a:pt x="2215" y="2723"/>
                  </a:lnTo>
                  <a:cubicBezTo>
                    <a:pt x="2336" y="2738"/>
                    <a:pt x="2395" y="2656"/>
                    <a:pt x="2416" y="2616"/>
                  </a:cubicBezTo>
                  <a:cubicBezTo>
                    <a:pt x="2401" y="2616"/>
                    <a:pt x="2392" y="2614"/>
                    <a:pt x="2391" y="2614"/>
                  </a:cubicBezTo>
                  <a:lnTo>
                    <a:pt x="2366" y="2608"/>
                  </a:lnTo>
                  <a:lnTo>
                    <a:pt x="2391" y="2600"/>
                  </a:lnTo>
                  <a:cubicBezTo>
                    <a:pt x="2393" y="2599"/>
                    <a:pt x="2396" y="2598"/>
                    <a:pt x="2398" y="2597"/>
                  </a:cubicBezTo>
                  <a:cubicBezTo>
                    <a:pt x="2383" y="2598"/>
                    <a:pt x="2368" y="2598"/>
                    <a:pt x="2353" y="2596"/>
                  </a:cubicBezTo>
                  <a:cubicBezTo>
                    <a:pt x="2335" y="2622"/>
                    <a:pt x="2297" y="2667"/>
                    <a:pt x="2242" y="2680"/>
                  </a:cubicBezTo>
                  <a:cubicBezTo>
                    <a:pt x="2202" y="2690"/>
                    <a:pt x="2160" y="2680"/>
                    <a:pt x="2116" y="2651"/>
                  </a:cubicBezTo>
                  <a:cubicBezTo>
                    <a:pt x="2116" y="2657"/>
                    <a:pt x="2115" y="2663"/>
                    <a:pt x="2115" y="2669"/>
                  </a:cubicBezTo>
                  <a:cubicBezTo>
                    <a:pt x="2115" y="2690"/>
                    <a:pt x="2119" y="2719"/>
                    <a:pt x="2140" y="2744"/>
                  </a:cubicBezTo>
                  <a:cubicBezTo>
                    <a:pt x="2140" y="2745"/>
                    <a:pt x="2141" y="2745"/>
                    <a:pt x="2142" y="2746"/>
                  </a:cubicBezTo>
                  <a:close/>
                  <a:moveTo>
                    <a:pt x="2381" y="2828"/>
                  </a:moveTo>
                  <a:cubicBezTo>
                    <a:pt x="2390" y="2824"/>
                    <a:pt x="2399" y="2819"/>
                    <a:pt x="2408" y="2814"/>
                  </a:cubicBezTo>
                  <a:cubicBezTo>
                    <a:pt x="2409" y="2814"/>
                    <a:pt x="2410" y="2814"/>
                    <a:pt x="2411" y="2813"/>
                  </a:cubicBezTo>
                  <a:cubicBezTo>
                    <a:pt x="2412" y="2813"/>
                    <a:pt x="2413" y="2812"/>
                    <a:pt x="2414" y="2812"/>
                  </a:cubicBezTo>
                  <a:cubicBezTo>
                    <a:pt x="2490" y="2772"/>
                    <a:pt x="2565" y="2728"/>
                    <a:pt x="2639" y="2678"/>
                  </a:cubicBezTo>
                  <a:cubicBezTo>
                    <a:pt x="2651" y="2660"/>
                    <a:pt x="2663" y="2641"/>
                    <a:pt x="2674" y="2621"/>
                  </a:cubicBezTo>
                  <a:cubicBezTo>
                    <a:pt x="2666" y="2626"/>
                    <a:pt x="2660" y="2628"/>
                    <a:pt x="2660" y="2628"/>
                  </a:cubicBezTo>
                  <a:lnTo>
                    <a:pt x="2654" y="2631"/>
                  </a:lnTo>
                  <a:lnTo>
                    <a:pt x="2651" y="2626"/>
                  </a:lnTo>
                  <a:cubicBezTo>
                    <a:pt x="2641" y="2608"/>
                    <a:pt x="2634" y="2585"/>
                    <a:pt x="2630" y="2558"/>
                  </a:cubicBezTo>
                  <a:cubicBezTo>
                    <a:pt x="2552" y="2771"/>
                    <a:pt x="2473" y="2756"/>
                    <a:pt x="2469" y="2755"/>
                  </a:cubicBezTo>
                  <a:lnTo>
                    <a:pt x="2451" y="2751"/>
                  </a:lnTo>
                  <a:lnTo>
                    <a:pt x="2468" y="2742"/>
                  </a:lnTo>
                  <a:cubicBezTo>
                    <a:pt x="2527" y="2710"/>
                    <a:pt x="2546" y="2620"/>
                    <a:pt x="2552" y="2566"/>
                  </a:cubicBezTo>
                  <a:cubicBezTo>
                    <a:pt x="2546" y="2572"/>
                    <a:pt x="2539" y="2577"/>
                    <a:pt x="2533" y="2581"/>
                  </a:cubicBezTo>
                  <a:cubicBezTo>
                    <a:pt x="2533" y="2581"/>
                    <a:pt x="2522" y="2588"/>
                    <a:pt x="2520" y="2589"/>
                  </a:cubicBezTo>
                  <a:cubicBezTo>
                    <a:pt x="2503" y="2639"/>
                    <a:pt x="2463" y="2730"/>
                    <a:pt x="2383" y="2782"/>
                  </a:cubicBezTo>
                  <a:cubicBezTo>
                    <a:pt x="2374" y="2788"/>
                    <a:pt x="2366" y="2793"/>
                    <a:pt x="2357" y="2797"/>
                  </a:cubicBezTo>
                  <a:cubicBezTo>
                    <a:pt x="2357" y="2797"/>
                    <a:pt x="2357" y="2797"/>
                    <a:pt x="2357" y="2797"/>
                  </a:cubicBezTo>
                  <a:cubicBezTo>
                    <a:pt x="2356" y="2798"/>
                    <a:pt x="2355" y="2798"/>
                    <a:pt x="2354" y="2799"/>
                  </a:cubicBezTo>
                  <a:cubicBezTo>
                    <a:pt x="2353" y="2799"/>
                    <a:pt x="2352" y="2800"/>
                    <a:pt x="2351" y="2800"/>
                  </a:cubicBezTo>
                  <a:cubicBezTo>
                    <a:pt x="2331" y="2809"/>
                    <a:pt x="2310" y="2815"/>
                    <a:pt x="2289" y="2819"/>
                  </a:cubicBezTo>
                  <a:cubicBezTo>
                    <a:pt x="2311" y="2824"/>
                    <a:pt x="2343" y="2830"/>
                    <a:pt x="2381" y="2828"/>
                  </a:cubicBezTo>
                  <a:close/>
                  <a:moveTo>
                    <a:pt x="2816" y="2019"/>
                  </a:moveTo>
                  <a:cubicBezTo>
                    <a:pt x="2805" y="2014"/>
                    <a:pt x="2793" y="2009"/>
                    <a:pt x="2782" y="2004"/>
                  </a:cubicBezTo>
                  <a:cubicBezTo>
                    <a:pt x="2786" y="2019"/>
                    <a:pt x="2790" y="2035"/>
                    <a:pt x="2794" y="2051"/>
                  </a:cubicBezTo>
                  <a:cubicBezTo>
                    <a:pt x="2829" y="2091"/>
                    <a:pt x="2872" y="2156"/>
                    <a:pt x="2900" y="2201"/>
                  </a:cubicBezTo>
                  <a:cubicBezTo>
                    <a:pt x="2875" y="2140"/>
                    <a:pt x="2831" y="2049"/>
                    <a:pt x="2816" y="2019"/>
                  </a:cubicBezTo>
                  <a:close/>
                  <a:moveTo>
                    <a:pt x="2836" y="2026"/>
                  </a:moveTo>
                  <a:cubicBezTo>
                    <a:pt x="2872" y="2101"/>
                    <a:pt x="2931" y="2226"/>
                    <a:pt x="2931" y="2254"/>
                  </a:cubicBezTo>
                  <a:lnTo>
                    <a:pt x="2931" y="2280"/>
                  </a:lnTo>
                  <a:lnTo>
                    <a:pt x="2918" y="2258"/>
                  </a:lnTo>
                  <a:cubicBezTo>
                    <a:pt x="2918" y="2257"/>
                    <a:pt x="2854" y="2148"/>
                    <a:pt x="2800" y="2080"/>
                  </a:cubicBezTo>
                  <a:cubicBezTo>
                    <a:pt x="2807" y="2119"/>
                    <a:pt x="2811" y="2154"/>
                    <a:pt x="2811" y="2185"/>
                  </a:cubicBezTo>
                  <a:cubicBezTo>
                    <a:pt x="2811" y="2186"/>
                    <a:pt x="2811" y="2186"/>
                    <a:pt x="2811" y="2187"/>
                  </a:cubicBezTo>
                  <a:cubicBezTo>
                    <a:pt x="2812" y="2188"/>
                    <a:pt x="2837" y="2221"/>
                    <a:pt x="2837" y="2221"/>
                  </a:cubicBezTo>
                  <a:lnTo>
                    <a:pt x="2848" y="2235"/>
                  </a:lnTo>
                  <a:cubicBezTo>
                    <a:pt x="2860" y="2250"/>
                    <a:pt x="2871" y="2263"/>
                    <a:pt x="2882" y="2275"/>
                  </a:cubicBezTo>
                  <a:lnTo>
                    <a:pt x="2895" y="2289"/>
                  </a:lnTo>
                  <a:cubicBezTo>
                    <a:pt x="2917" y="2312"/>
                    <a:pt x="2938" y="2330"/>
                    <a:pt x="2956" y="2341"/>
                  </a:cubicBezTo>
                  <a:cubicBezTo>
                    <a:pt x="2958" y="2330"/>
                    <a:pt x="2959" y="2315"/>
                    <a:pt x="2959" y="2295"/>
                  </a:cubicBezTo>
                  <a:cubicBezTo>
                    <a:pt x="2959" y="2236"/>
                    <a:pt x="2946" y="2123"/>
                    <a:pt x="2862" y="2036"/>
                  </a:cubicBezTo>
                  <a:cubicBezTo>
                    <a:pt x="2862" y="2036"/>
                    <a:pt x="2842" y="2029"/>
                    <a:pt x="2836" y="2026"/>
                  </a:cubicBezTo>
                  <a:close/>
                  <a:moveTo>
                    <a:pt x="2836" y="2279"/>
                  </a:moveTo>
                  <a:cubicBezTo>
                    <a:pt x="2836" y="2267"/>
                    <a:pt x="2835" y="2254"/>
                    <a:pt x="2835" y="2242"/>
                  </a:cubicBezTo>
                  <a:cubicBezTo>
                    <a:pt x="2826" y="2231"/>
                    <a:pt x="2818" y="2221"/>
                    <a:pt x="2810" y="2210"/>
                  </a:cubicBezTo>
                  <a:cubicBezTo>
                    <a:pt x="2810" y="2211"/>
                    <a:pt x="2810" y="2220"/>
                    <a:pt x="2810" y="2220"/>
                  </a:cubicBezTo>
                  <a:lnTo>
                    <a:pt x="2800" y="2215"/>
                  </a:lnTo>
                  <a:cubicBezTo>
                    <a:pt x="2800" y="2215"/>
                    <a:pt x="2790" y="2210"/>
                    <a:pt x="2774" y="2199"/>
                  </a:cubicBezTo>
                  <a:cubicBezTo>
                    <a:pt x="2789" y="2246"/>
                    <a:pt x="2815" y="2328"/>
                    <a:pt x="2829" y="2391"/>
                  </a:cubicBezTo>
                  <a:cubicBezTo>
                    <a:pt x="2833" y="2361"/>
                    <a:pt x="2836" y="2320"/>
                    <a:pt x="2836" y="2279"/>
                  </a:cubicBezTo>
                  <a:close/>
                  <a:moveTo>
                    <a:pt x="2684" y="1833"/>
                  </a:moveTo>
                  <a:cubicBezTo>
                    <a:pt x="2655" y="1836"/>
                    <a:pt x="2624" y="1834"/>
                    <a:pt x="2593" y="1829"/>
                  </a:cubicBezTo>
                  <a:cubicBezTo>
                    <a:pt x="2597" y="1836"/>
                    <a:pt x="2601" y="1843"/>
                    <a:pt x="2604" y="1850"/>
                  </a:cubicBezTo>
                  <a:cubicBezTo>
                    <a:pt x="2745" y="1937"/>
                    <a:pt x="2794" y="1960"/>
                    <a:pt x="2810" y="1965"/>
                  </a:cubicBezTo>
                  <a:cubicBezTo>
                    <a:pt x="2810" y="1964"/>
                    <a:pt x="2809" y="1963"/>
                    <a:pt x="2809" y="1963"/>
                  </a:cubicBezTo>
                  <a:lnTo>
                    <a:pt x="2809" y="1964"/>
                  </a:lnTo>
                  <a:cubicBezTo>
                    <a:pt x="2786" y="1932"/>
                    <a:pt x="2721" y="1869"/>
                    <a:pt x="2684" y="1833"/>
                  </a:cubicBezTo>
                  <a:close/>
                  <a:moveTo>
                    <a:pt x="2567" y="2551"/>
                  </a:moveTo>
                  <a:cubicBezTo>
                    <a:pt x="2564" y="2599"/>
                    <a:pt x="2551" y="2683"/>
                    <a:pt x="2504" y="2731"/>
                  </a:cubicBezTo>
                  <a:cubicBezTo>
                    <a:pt x="2533" y="2714"/>
                    <a:pt x="2580" y="2664"/>
                    <a:pt x="2627" y="2524"/>
                  </a:cubicBezTo>
                  <a:cubicBezTo>
                    <a:pt x="2627" y="2519"/>
                    <a:pt x="2627" y="2513"/>
                    <a:pt x="2627" y="2508"/>
                  </a:cubicBezTo>
                  <a:cubicBezTo>
                    <a:pt x="2627" y="2489"/>
                    <a:pt x="2628" y="2469"/>
                    <a:pt x="2631" y="2447"/>
                  </a:cubicBezTo>
                  <a:cubicBezTo>
                    <a:pt x="2614" y="2490"/>
                    <a:pt x="2593" y="2525"/>
                    <a:pt x="2567" y="2551"/>
                  </a:cubicBezTo>
                  <a:close/>
                  <a:moveTo>
                    <a:pt x="2399" y="1785"/>
                  </a:moveTo>
                  <a:cubicBezTo>
                    <a:pt x="2398" y="1785"/>
                    <a:pt x="2386" y="1787"/>
                    <a:pt x="2365" y="1790"/>
                  </a:cubicBezTo>
                  <a:cubicBezTo>
                    <a:pt x="2388" y="1804"/>
                    <a:pt x="2413" y="1819"/>
                    <a:pt x="2440" y="1835"/>
                  </a:cubicBezTo>
                  <a:lnTo>
                    <a:pt x="2463" y="1848"/>
                  </a:lnTo>
                  <a:lnTo>
                    <a:pt x="2519" y="1879"/>
                  </a:lnTo>
                  <a:lnTo>
                    <a:pt x="2538" y="1889"/>
                  </a:lnTo>
                  <a:lnTo>
                    <a:pt x="2560" y="1901"/>
                  </a:lnTo>
                  <a:lnTo>
                    <a:pt x="2579" y="1911"/>
                  </a:lnTo>
                  <a:cubicBezTo>
                    <a:pt x="2579" y="1911"/>
                    <a:pt x="2613" y="1928"/>
                    <a:pt x="2619" y="1932"/>
                  </a:cubicBezTo>
                  <a:cubicBezTo>
                    <a:pt x="2619" y="1928"/>
                    <a:pt x="2616" y="1916"/>
                    <a:pt x="2616" y="1916"/>
                  </a:cubicBezTo>
                  <a:cubicBezTo>
                    <a:pt x="2613" y="1909"/>
                    <a:pt x="2611" y="1902"/>
                    <a:pt x="2609" y="1895"/>
                  </a:cubicBezTo>
                  <a:lnTo>
                    <a:pt x="2600" y="1874"/>
                  </a:lnTo>
                  <a:lnTo>
                    <a:pt x="2592" y="1859"/>
                  </a:lnTo>
                  <a:lnTo>
                    <a:pt x="2583" y="1841"/>
                  </a:lnTo>
                  <a:lnTo>
                    <a:pt x="2573" y="1824"/>
                  </a:lnTo>
                  <a:lnTo>
                    <a:pt x="2565" y="1812"/>
                  </a:lnTo>
                  <a:cubicBezTo>
                    <a:pt x="2552" y="1792"/>
                    <a:pt x="2536" y="1772"/>
                    <a:pt x="2519" y="1751"/>
                  </a:cubicBezTo>
                  <a:lnTo>
                    <a:pt x="2501" y="1730"/>
                  </a:lnTo>
                  <a:cubicBezTo>
                    <a:pt x="2473" y="1699"/>
                    <a:pt x="2447" y="1674"/>
                    <a:pt x="2429" y="1658"/>
                  </a:cubicBezTo>
                  <a:cubicBezTo>
                    <a:pt x="2421" y="1659"/>
                    <a:pt x="2412" y="1660"/>
                    <a:pt x="2404" y="1661"/>
                  </a:cubicBezTo>
                  <a:cubicBezTo>
                    <a:pt x="2467" y="1726"/>
                    <a:pt x="2578" y="1876"/>
                    <a:pt x="2582" y="1882"/>
                  </a:cubicBezTo>
                  <a:lnTo>
                    <a:pt x="2584" y="1884"/>
                  </a:lnTo>
                  <a:lnTo>
                    <a:pt x="2574" y="1893"/>
                  </a:lnTo>
                  <a:lnTo>
                    <a:pt x="2572" y="1892"/>
                  </a:lnTo>
                  <a:cubicBezTo>
                    <a:pt x="2564" y="1886"/>
                    <a:pt x="2368" y="1734"/>
                    <a:pt x="2293" y="1661"/>
                  </a:cubicBezTo>
                  <a:cubicBezTo>
                    <a:pt x="2274" y="1660"/>
                    <a:pt x="2255" y="1657"/>
                    <a:pt x="2236" y="1654"/>
                  </a:cubicBezTo>
                  <a:cubicBezTo>
                    <a:pt x="2269" y="1694"/>
                    <a:pt x="2323" y="1746"/>
                    <a:pt x="2400" y="1772"/>
                  </a:cubicBezTo>
                  <a:lnTo>
                    <a:pt x="2402" y="1772"/>
                  </a:lnTo>
                  <a:lnTo>
                    <a:pt x="2401" y="1785"/>
                  </a:lnTo>
                  <a:lnTo>
                    <a:pt x="2399" y="1785"/>
                  </a:lnTo>
                  <a:close/>
                  <a:moveTo>
                    <a:pt x="2611" y="2296"/>
                  </a:moveTo>
                  <a:cubicBezTo>
                    <a:pt x="2605" y="2369"/>
                    <a:pt x="2584" y="2490"/>
                    <a:pt x="2520" y="2535"/>
                  </a:cubicBezTo>
                  <a:lnTo>
                    <a:pt x="2504" y="2546"/>
                  </a:lnTo>
                  <a:lnTo>
                    <a:pt x="2509" y="2527"/>
                  </a:lnTo>
                  <a:cubicBezTo>
                    <a:pt x="2510" y="2526"/>
                    <a:pt x="2545" y="2397"/>
                    <a:pt x="2547" y="2280"/>
                  </a:cubicBezTo>
                  <a:cubicBezTo>
                    <a:pt x="2537" y="2303"/>
                    <a:pt x="2525" y="2325"/>
                    <a:pt x="2510" y="2345"/>
                  </a:cubicBezTo>
                  <a:cubicBezTo>
                    <a:pt x="2510" y="2346"/>
                    <a:pt x="2507" y="2371"/>
                    <a:pt x="2507" y="2371"/>
                  </a:cubicBezTo>
                  <a:lnTo>
                    <a:pt x="2502" y="2397"/>
                  </a:lnTo>
                  <a:cubicBezTo>
                    <a:pt x="2497" y="2428"/>
                    <a:pt x="2490" y="2457"/>
                    <a:pt x="2483" y="2482"/>
                  </a:cubicBezTo>
                  <a:lnTo>
                    <a:pt x="2477" y="2500"/>
                  </a:lnTo>
                  <a:cubicBezTo>
                    <a:pt x="2467" y="2530"/>
                    <a:pt x="2439" y="2578"/>
                    <a:pt x="2439" y="2579"/>
                  </a:cubicBezTo>
                  <a:lnTo>
                    <a:pt x="2427" y="2593"/>
                  </a:lnTo>
                  <a:cubicBezTo>
                    <a:pt x="2427" y="2593"/>
                    <a:pt x="2422" y="2598"/>
                    <a:pt x="2417" y="2602"/>
                  </a:cubicBezTo>
                  <a:cubicBezTo>
                    <a:pt x="2420" y="2602"/>
                    <a:pt x="2424" y="2602"/>
                    <a:pt x="2424" y="2602"/>
                  </a:cubicBezTo>
                  <a:lnTo>
                    <a:pt x="2435" y="2601"/>
                  </a:lnTo>
                  <a:cubicBezTo>
                    <a:pt x="2445" y="2601"/>
                    <a:pt x="2456" y="2599"/>
                    <a:pt x="2466" y="2596"/>
                  </a:cubicBezTo>
                  <a:lnTo>
                    <a:pt x="2480" y="2592"/>
                  </a:lnTo>
                  <a:cubicBezTo>
                    <a:pt x="2490" y="2589"/>
                    <a:pt x="2500" y="2584"/>
                    <a:pt x="2509" y="2579"/>
                  </a:cubicBezTo>
                  <a:lnTo>
                    <a:pt x="2522" y="2571"/>
                  </a:lnTo>
                  <a:lnTo>
                    <a:pt x="2525" y="2569"/>
                  </a:lnTo>
                  <a:cubicBezTo>
                    <a:pt x="2535" y="2562"/>
                    <a:pt x="2545" y="2554"/>
                    <a:pt x="2554" y="2545"/>
                  </a:cubicBezTo>
                  <a:lnTo>
                    <a:pt x="2565" y="2533"/>
                  </a:lnTo>
                  <a:cubicBezTo>
                    <a:pt x="2601" y="2492"/>
                    <a:pt x="2627" y="2432"/>
                    <a:pt x="2641" y="2356"/>
                  </a:cubicBezTo>
                  <a:cubicBezTo>
                    <a:pt x="2631" y="2336"/>
                    <a:pt x="2621" y="2316"/>
                    <a:pt x="2611" y="2296"/>
                  </a:cubicBezTo>
                  <a:close/>
                  <a:moveTo>
                    <a:pt x="2327" y="1903"/>
                  </a:moveTo>
                  <a:cubicBezTo>
                    <a:pt x="2315" y="1870"/>
                    <a:pt x="2296" y="1829"/>
                    <a:pt x="2271" y="1795"/>
                  </a:cubicBezTo>
                  <a:cubicBezTo>
                    <a:pt x="2254" y="1795"/>
                    <a:pt x="2238" y="1795"/>
                    <a:pt x="2223" y="1794"/>
                  </a:cubicBezTo>
                  <a:cubicBezTo>
                    <a:pt x="2256" y="1824"/>
                    <a:pt x="2297" y="1865"/>
                    <a:pt x="2327" y="1903"/>
                  </a:cubicBezTo>
                  <a:close/>
                  <a:moveTo>
                    <a:pt x="1748" y="1508"/>
                  </a:moveTo>
                  <a:cubicBezTo>
                    <a:pt x="1752" y="1510"/>
                    <a:pt x="1758" y="1513"/>
                    <a:pt x="1767" y="1518"/>
                  </a:cubicBezTo>
                  <a:cubicBezTo>
                    <a:pt x="1819" y="1548"/>
                    <a:pt x="1954" y="1643"/>
                    <a:pt x="2263" y="1934"/>
                  </a:cubicBezTo>
                  <a:lnTo>
                    <a:pt x="2278" y="1948"/>
                  </a:lnTo>
                  <a:cubicBezTo>
                    <a:pt x="2314" y="1982"/>
                    <a:pt x="2349" y="2016"/>
                    <a:pt x="2386" y="2051"/>
                  </a:cubicBezTo>
                  <a:cubicBezTo>
                    <a:pt x="2386" y="2043"/>
                    <a:pt x="2385" y="2026"/>
                    <a:pt x="2385" y="2026"/>
                  </a:cubicBezTo>
                  <a:lnTo>
                    <a:pt x="2384" y="2006"/>
                  </a:lnTo>
                  <a:cubicBezTo>
                    <a:pt x="2381" y="1972"/>
                    <a:pt x="2376" y="1939"/>
                    <a:pt x="2369" y="1909"/>
                  </a:cubicBezTo>
                  <a:lnTo>
                    <a:pt x="2362" y="1884"/>
                  </a:lnTo>
                  <a:cubicBezTo>
                    <a:pt x="2359" y="1873"/>
                    <a:pt x="2356" y="1863"/>
                    <a:pt x="2352" y="1854"/>
                  </a:cubicBezTo>
                  <a:cubicBezTo>
                    <a:pt x="2349" y="1844"/>
                    <a:pt x="2345" y="1836"/>
                    <a:pt x="2341" y="1828"/>
                  </a:cubicBezTo>
                  <a:cubicBezTo>
                    <a:pt x="2334" y="1815"/>
                    <a:pt x="2327" y="1804"/>
                    <a:pt x="2320" y="1793"/>
                  </a:cubicBezTo>
                  <a:cubicBezTo>
                    <a:pt x="2318" y="1793"/>
                    <a:pt x="2294" y="1795"/>
                    <a:pt x="2288" y="1795"/>
                  </a:cubicBezTo>
                  <a:cubicBezTo>
                    <a:pt x="2329" y="1852"/>
                    <a:pt x="2351" y="1927"/>
                    <a:pt x="2359" y="1956"/>
                  </a:cubicBezTo>
                  <a:cubicBezTo>
                    <a:pt x="2360" y="1960"/>
                    <a:pt x="2361" y="1964"/>
                    <a:pt x="2361" y="1968"/>
                  </a:cubicBezTo>
                  <a:cubicBezTo>
                    <a:pt x="2361" y="1968"/>
                    <a:pt x="2362" y="1971"/>
                    <a:pt x="2362" y="1971"/>
                  </a:cubicBezTo>
                  <a:lnTo>
                    <a:pt x="2363" y="1974"/>
                  </a:lnTo>
                  <a:lnTo>
                    <a:pt x="2350" y="1975"/>
                  </a:lnTo>
                  <a:lnTo>
                    <a:pt x="2349" y="1975"/>
                  </a:lnTo>
                  <a:lnTo>
                    <a:pt x="2348" y="1974"/>
                  </a:lnTo>
                  <a:cubicBezTo>
                    <a:pt x="2348" y="1974"/>
                    <a:pt x="2345" y="1959"/>
                    <a:pt x="2345" y="1959"/>
                  </a:cubicBezTo>
                  <a:cubicBezTo>
                    <a:pt x="2326" y="1909"/>
                    <a:pt x="2238" y="1826"/>
                    <a:pt x="2200" y="1792"/>
                  </a:cubicBezTo>
                  <a:cubicBezTo>
                    <a:pt x="2146" y="1786"/>
                    <a:pt x="2103" y="1773"/>
                    <a:pt x="2074" y="1754"/>
                  </a:cubicBezTo>
                  <a:cubicBezTo>
                    <a:pt x="2024" y="1720"/>
                    <a:pt x="1966" y="1650"/>
                    <a:pt x="1914" y="1588"/>
                  </a:cubicBezTo>
                  <a:cubicBezTo>
                    <a:pt x="1868" y="1531"/>
                    <a:pt x="1824" y="1478"/>
                    <a:pt x="1797" y="1465"/>
                  </a:cubicBezTo>
                  <a:cubicBezTo>
                    <a:pt x="1782" y="1469"/>
                    <a:pt x="1761" y="1479"/>
                    <a:pt x="1748" y="1508"/>
                  </a:cubicBezTo>
                  <a:close/>
                  <a:moveTo>
                    <a:pt x="2702" y="1831"/>
                  </a:moveTo>
                  <a:cubicBezTo>
                    <a:pt x="2738" y="1865"/>
                    <a:pt x="2798" y="1924"/>
                    <a:pt x="2821" y="1956"/>
                  </a:cubicBezTo>
                  <a:cubicBezTo>
                    <a:pt x="2821" y="1956"/>
                    <a:pt x="2825" y="1961"/>
                    <a:pt x="2824" y="1961"/>
                  </a:cubicBezTo>
                  <a:cubicBezTo>
                    <a:pt x="2829" y="1968"/>
                    <a:pt x="2830" y="1974"/>
                    <a:pt x="2826" y="1978"/>
                  </a:cubicBezTo>
                  <a:cubicBezTo>
                    <a:pt x="2819" y="1984"/>
                    <a:pt x="2811" y="1993"/>
                    <a:pt x="2615" y="1873"/>
                  </a:cubicBezTo>
                  <a:cubicBezTo>
                    <a:pt x="2618" y="1879"/>
                    <a:pt x="2621" y="1887"/>
                    <a:pt x="2622" y="1888"/>
                  </a:cubicBezTo>
                  <a:cubicBezTo>
                    <a:pt x="2662" y="1922"/>
                    <a:pt x="2710" y="1953"/>
                    <a:pt x="2763" y="1979"/>
                  </a:cubicBezTo>
                  <a:lnTo>
                    <a:pt x="2776" y="1985"/>
                  </a:lnTo>
                  <a:cubicBezTo>
                    <a:pt x="2788" y="1991"/>
                    <a:pt x="2800" y="1997"/>
                    <a:pt x="2812" y="2002"/>
                  </a:cubicBezTo>
                  <a:lnTo>
                    <a:pt x="2826" y="2007"/>
                  </a:lnTo>
                  <a:lnTo>
                    <a:pt x="2847" y="2015"/>
                  </a:lnTo>
                  <a:lnTo>
                    <a:pt x="2870" y="2023"/>
                  </a:lnTo>
                  <a:cubicBezTo>
                    <a:pt x="2870" y="2023"/>
                    <a:pt x="2872" y="2024"/>
                    <a:pt x="2874" y="2025"/>
                  </a:cubicBezTo>
                  <a:cubicBezTo>
                    <a:pt x="2851" y="1932"/>
                    <a:pt x="2781" y="1852"/>
                    <a:pt x="2750" y="1820"/>
                  </a:cubicBezTo>
                  <a:cubicBezTo>
                    <a:pt x="2735" y="1825"/>
                    <a:pt x="2718" y="1829"/>
                    <a:pt x="2702" y="1831"/>
                  </a:cubicBezTo>
                  <a:close/>
                  <a:moveTo>
                    <a:pt x="2261" y="2738"/>
                  </a:moveTo>
                  <a:cubicBezTo>
                    <a:pt x="2277" y="2740"/>
                    <a:pt x="2297" y="2741"/>
                    <a:pt x="2319" y="2734"/>
                  </a:cubicBezTo>
                  <a:cubicBezTo>
                    <a:pt x="2370" y="2720"/>
                    <a:pt x="2415" y="2680"/>
                    <a:pt x="2455" y="2613"/>
                  </a:cubicBezTo>
                  <a:cubicBezTo>
                    <a:pt x="2447" y="2615"/>
                    <a:pt x="2439" y="2616"/>
                    <a:pt x="2431" y="2616"/>
                  </a:cubicBezTo>
                  <a:cubicBezTo>
                    <a:pt x="2413" y="2652"/>
                    <a:pt x="2363" y="2730"/>
                    <a:pt x="2261" y="2738"/>
                  </a:cubicBezTo>
                  <a:close/>
                  <a:moveTo>
                    <a:pt x="2707" y="2338"/>
                  </a:moveTo>
                  <a:lnTo>
                    <a:pt x="2712" y="2314"/>
                  </a:lnTo>
                  <a:lnTo>
                    <a:pt x="2715" y="2296"/>
                  </a:lnTo>
                  <a:cubicBezTo>
                    <a:pt x="2723" y="2247"/>
                    <a:pt x="2726" y="2197"/>
                    <a:pt x="2728" y="2164"/>
                  </a:cubicBezTo>
                  <a:cubicBezTo>
                    <a:pt x="2706" y="2147"/>
                    <a:pt x="2684" y="2127"/>
                    <a:pt x="2663" y="2106"/>
                  </a:cubicBezTo>
                  <a:cubicBezTo>
                    <a:pt x="2677" y="2166"/>
                    <a:pt x="2693" y="2245"/>
                    <a:pt x="2693" y="2307"/>
                  </a:cubicBezTo>
                  <a:cubicBezTo>
                    <a:pt x="2693" y="2312"/>
                    <a:pt x="2692" y="2318"/>
                    <a:pt x="2692" y="2323"/>
                  </a:cubicBezTo>
                  <a:lnTo>
                    <a:pt x="2692" y="2324"/>
                  </a:lnTo>
                  <a:lnTo>
                    <a:pt x="2679" y="2326"/>
                  </a:lnTo>
                  <a:lnTo>
                    <a:pt x="2678" y="2324"/>
                  </a:lnTo>
                  <a:cubicBezTo>
                    <a:pt x="2678" y="2323"/>
                    <a:pt x="2641" y="2186"/>
                    <a:pt x="2602" y="2105"/>
                  </a:cubicBezTo>
                  <a:cubicBezTo>
                    <a:pt x="2601" y="2104"/>
                    <a:pt x="2597" y="2102"/>
                    <a:pt x="2597" y="2102"/>
                  </a:cubicBezTo>
                  <a:cubicBezTo>
                    <a:pt x="2596" y="2102"/>
                    <a:pt x="2588" y="2098"/>
                    <a:pt x="2574" y="2090"/>
                  </a:cubicBezTo>
                  <a:cubicBezTo>
                    <a:pt x="2575" y="2102"/>
                    <a:pt x="2576" y="2114"/>
                    <a:pt x="2576" y="2127"/>
                  </a:cubicBezTo>
                  <a:cubicBezTo>
                    <a:pt x="2576" y="2139"/>
                    <a:pt x="2575" y="2151"/>
                    <a:pt x="2574" y="2163"/>
                  </a:cubicBezTo>
                  <a:cubicBezTo>
                    <a:pt x="2582" y="2189"/>
                    <a:pt x="2592" y="2217"/>
                    <a:pt x="2604" y="2245"/>
                  </a:cubicBezTo>
                  <a:lnTo>
                    <a:pt x="2613" y="2266"/>
                  </a:lnTo>
                  <a:cubicBezTo>
                    <a:pt x="2624" y="2291"/>
                    <a:pt x="2636" y="2315"/>
                    <a:pt x="2648" y="2339"/>
                  </a:cubicBezTo>
                  <a:lnTo>
                    <a:pt x="2652" y="2345"/>
                  </a:lnTo>
                  <a:lnTo>
                    <a:pt x="2656" y="2353"/>
                  </a:lnTo>
                  <a:lnTo>
                    <a:pt x="2659" y="2358"/>
                  </a:lnTo>
                  <a:lnTo>
                    <a:pt x="2673" y="2382"/>
                  </a:lnTo>
                  <a:lnTo>
                    <a:pt x="2684" y="2400"/>
                  </a:lnTo>
                  <a:cubicBezTo>
                    <a:pt x="2684" y="2400"/>
                    <a:pt x="2684" y="2401"/>
                    <a:pt x="2685" y="2402"/>
                  </a:cubicBezTo>
                  <a:cubicBezTo>
                    <a:pt x="2690" y="2393"/>
                    <a:pt x="2694" y="2382"/>
                    <a:pt x="2699" y="2369"/>
                  </a:cubicBezTo>
                  <a:cubicBezTo>
                    <a:pt x="2702" y="2360"/>
                    <a:pt x="2705" y="2349"/>
                    <a:pt x="2707" y="2338"/>
                  </a:cubicBezTo>
                  <a:close/>
                  <a:moveTo>
                    <a:pt x="2074" y="1587"/>
                  </a:moveTo>
                  <a:cubicBezTo>
                    <a:pt x="2094" y="1589"/>
                    <a:pt x="2105" y="1584"/>
                    <a:pt x="2107" y="1578"/>
                  </a:cubicBezTo>
                  <a:cubicBezTo>
                    <a:pt x="2107" y="1578"/>
                    <a:pt x="2107" y="1577"/>
                    <a:pt x="2107" y="1577"/>
                  </a:cubicBezTo>
                  <a:cubicBezTo>
                    <a:pt x="2107" y="1573"/>
                    <a:pt x="2104" y="1569"/>
                    <a:pt x="2099" y="1565"/>
                  </a:cubicBezTo>
                  <a:cubicBezTo>
                    <a:pt x="2081" y="1550"/>
                    <a:pt x="2074" y="1543"/>
                    <a:pt x="2072" y="1525"/>
                  </a:cubicBezTo>
                  <a:cubicBezTo>
                    <a:pt x="2056" y="1524"/>
                    <a:pt x="2043" y="1523"/>
                    <a:pt x="2031" y="1523"/>
                  </a:cubicBezTo>
                  <a:cubicBezTo>
                    <a:pt x="2037" y="1544"/>
                    <a:pt x="2051" y="1586"/>
                    <a:pt x="2074" y="1587"/>
                  </a:cubicBezTo>
                  <a:close/>
                  <a:moveTo>
                    <a:pt x="2283" y="1646"/>
                  </a:moveTo>
                  <a:lnTo>
                    <a:pt x="2299" y="1647"/>
                  </a:lnTo>
                  <a:cubicBezTo>
                    <a:pt x="2325" y="1649"/>
                    <a:pt x="2350" y="1650"/>
                    <a:pt x="2375" y="1648"/>
                  </a:cubicBezTo>
                  <a:lnTo>
                    <a:pt x="2389" y="1648"/>
                  </a:lnTo>
                  <a:cubicBezTo>
                    <a:pt x="2399" y="1647"/>
                    <a:pt x="2409" y="1646"/>
                    <a:pt x="2420" y="1644"/>
                  </a:cubicBezTo>
                  <a:lnTo>
                    <a:pt x="2433" y="1642"/>
                  </a:lnTo>
                  <a:cubicBezTo>
                    <a:pt x="2444" y="1640"/>
                    <a:pt x="2456" y="1638"/>
                    <a:pt x="2468" y="1635"/>
                  </a:cubicBezTo>
                  <a:lnTo>
                    <a:pt x="2469" y="1635"/>
                  </a:lnTo>
                  <a:lnTo>
                    <a:pt x="2479" y="1633"/>
                  </a:lnTo>
                  <a:cubicBezTo>
                    <a:pt x="2493" y="1629"/>
                    <a:pt x="2508" y="1624"/>
                    <a:pt x="2523" y="1618"/>
                  </a:cubicBezTo>
                  <a:lnTo>
                    <a:pt x="2524" y="1618"/>
                  </a:lnTo>
                  <a:lnTo>
                    <a:pt x="2533" y="1614"/>
                  </a:lnTo>
                  <a:cubicBezTo>
                    <a:pt x="2562" y="1602"/>
                    <a:pt x="2588" y="1586"/>
                    <a:pt x="2612" y="1568"/>
                  </a:cubicBezTo>
                  <a:cubicBezTo>
                    <a:pt x="2553" y="1574"/>
                    <a:pt x="2385" y="1585"/>
                    <a:pt x="2256" y="1545"/>
                  </a:cubicBezTo>
                  <a:lnTo>
                    <a:pt x="2198" y="1538"/>
                  </a:lnTo>
                  <a:lnTo>
                    <a:pt x="2171" y="1535"/>
                  </a:lnTo>
                  <a:lnTo>
                    <a:pt x="2161" y="1534"/>
                  </a:lnTo>
                  <a:cubicBezTo>
                    <a:pt x="2161" y="1534"/>
                    <a:pt x="2091" y="1527"/>
                    <a:pt x="2086" y="1527"/>
                  </a:cubicBezTo>
                  <a:cubicBezTo>
                    <a:pt x="2088" y="1537"/>
                    <a:pt x="2093" y="1542"/>
                    <a:pt x="2108" y="1554"/>
                  </a:cubicBezTo>
                  <a:cubicBezTo>
                    <a:pt x="2117" y="1561"/>
                    <a:pt x="2122" y="1569"/>
                    <a:pt x="2122" y="1577"/>
                  </a:cubicBezTo>
                  <a:cubicBezTo>
                    <a:pt x="2122" y="1579"/>
                    <a:pt x="2121" y="1581"/>
                    <a:pt x="2120" y="1584"/>
                  </a:cubicBezTo>
                  <a:cubicBezTo>
                    <a:pt x="2115" y="1596"/>
                    <a:pt x="2098" y="1603"/>
                    <a:pt x="2073" y="1602"/>
                  </a:cubicBezTo>
                  <a:cubicBezTo>
                    <a:pt x="2041" y="1600"/>
                    <a:pt x="2024" y="1552"/>
                    <a:pt x="2016" y="1522"/>
                  </a:cubicBezTo>
                  <a:cubicBezTo>
                    <a:pt x="1994" y="1522"/>
                    <a:pt x="1977" y="1524"/>
                    <a:pt x="1965" y="1527"/>
                  </a:cubicBezTo>
                  <a:cubicBezTo>
                    <a:pt x="1966" y="1544"/>
                    <a:pt x="1971" y="1592"/>
                    <a:pt x="2001" y="1621"/>
                  </a:cubicBezTo>
                  <a:cubicBezTo>
                    <a:pt x="2018" y="1637"/>
                    <a:pt x="2039" y="1644"/>
                    <a:pt x="2065" y="1643"/>
                  </a:cubicBezTo>
                  <a:cubicBezTo>
                    <a:pt x="2106" y="1641"/>
                    <a:pt x="2136" y="1629"/>
                    <a:pt x="2154" y="1607"/>
                  </a:cubicBezTo>
                  <a:cubicBezTo>
                    <a:pt x="2157" y="1601"/>
                    <a:pt x="2159" y="1594"/>
                    <a:pt x="2160" y="1586"/>
                  </a:cubicBezTo>
                  <a:lnTo>
                    <a:pt x="2161" y="1576"/>
                  </a:lnTo>
                  <a:cubicBezTo>
                    <a:pt x="2161" y="1572"/>
                    <a:pt x="2162" y="1567"/>
                    <a:pt x="2162" y="1563"/>
                  </a:cubicBezTo>
                  <a:cubicBezTo>
                    <a:pt x="2162" y="1559"/>
                    <a:pt x="2162" y="1555"/>
                    <a:pt x="2161" y="1551"/>
                  </a:cubicBezTo>
                  <a:lnTo>
                    <a:pt x="2160" y="1540"/>
                  </a:lnTo>
                  <a:lnTo>
                    <a:pt x="2160" y="1537"/>
                  </a:lnTo>
                  <a:lnTo>
                    <a:pt x="2174" y="1541"/>
                  </a:lnTo>
                  <a:cubicBezTo>
                    <a:pt x="2187" y="1546"/>
                    <a:pt x="2312" y="1585"/>
                    <a:pt x="2478" y="1580"/>
                  </a:cubicBezTo>
                  <a:lnTo>
                    <a:pt x="2481" y="1580"/>
                  </a:lnTo>
                  <a:lnTo>
                    <a:pt x="2478" y="1591"/>
                  </a:lnTo>
                  <a:lnTo>
                    <a:pt x="2477" y="1591"/>
                  </a:lnTo>
                  <a:cubicBezTo>
                    <a:pt x="2476" y="1592"/>
                    <a:pt x="2362" y="1635"/>
                    <a:pt x="2198" y="1598"/>
                  </a:cubicBezTo>
                  <a:cubicBezTo>
                    <a:pt x="2205" y="1611"/>
                    <a:pt x="2214" y="1624"/>
                    <a:pt x="2223" y="1637"/>
                  </a:cubicBezTo>
                  <a:cubicBezTo>
                    <a:pt x="2243" y="1641"/>
                    <a:pt x="2263" y="1644"/>
                    <a:pt x="2283" y="1646"/>
                  </a:cubicBezTo>
                  <a:close/>
                  <a:moveTo>
                    <a:pt x="1674" y="1935"/>
                  </a:moveTo>
                  <a:cubicBezTo>
                    <a:pt x="1761" y="1927"/>
                    <a:pt x="1818" y="1902"/>
                    <a:pt x="1868" y="1881"/>
                  </a:cubicBezTo>
                  <a:cubicBezTo>
                    <a:pt x="1882" y="1874"/>
                    <a:pt x="1897" y="1868"/>
                    <a:pt x="1912" y="1862"/>
                  </a:cubicBezTo>
                  <a:cubicBezTo>
                    <a:pt x="1946" y="1842"/>
                    <a:pt x="1991" y="1829"/>
                    <a:pt x="2048" y="1821"/>
                  </a:cubicBezTo>
                  <a:cubicBezTo>
                    <a:pt x="2029" y="1808"/>
                    <a:pt x="2010" y="1796"/>
                    <a:pt x="1992" y="1786"/>
                  </a:cubicBezTo>
                  <a:cubicBezTo>
                    <a:pt x="1929" y="1787"/>
                    <a:pt x="1817" y="1792"/>
                    <a:pt x="1768" y="1813"/>
                  </a:cubicBezTo>
                  <a:cubicBezTo>
                    <a:pt x="1710" y="1837"/>
                    <a:pt x="1559" y="1899"/>
                    <a:pt x="1435" y="1814"/>
                  </a:cubicBezTo>
                  <a:cubicBezTo>
                    <a:pt x="1468" y="1861"/>
                    <a:pt x="1547" y="1947"/>
                    <a:pt x="1674" y="1935"/>
                  </a:cubicBezTo>
                  <a:close/>
                  <a:moveTo>
                    <a:pt x="2697" y="2409"/>
                  </a:moveTo>
                  <a:cubicBezTo>
                    <a:pt x="2695" y="2413"/>
                    <a:pt x="2693" y="2416"/>
                    <a:pt x="2691" y="2420"/>
                  </a:cubicBezTo>
                  <a:lnTo>
                    <a:pt x="2685" y="2428"/>
                  </a:lnTo>
                  <a:cubicBezTo>
                    <a:pt x="2685" y="2428"/>
                    <a:pt x="2685" y="2428"/>
                    <a:pt x="2685" y="2428"/>
                  </a:cubicBezTo>
                  <a:cubicBezTo>
                    <a:pt x="2685" y="2436"/>
                    <a:pt x="2685" y="2452"/>
                    <a:pt x="2685" y="2452"/>
                  </a:cubicBezTo>
                  <a:cubicBezTo>
                    <a:pt x="2685" y="2464"/>
                    <a:pt x="2685" y="2475"/>
                    <a:pt x="2684" y="2486"/>
                  </a:cubicBezTo>
                  <a:cubicBezTo>
                    <a:pt x="2689" y="2466"/>
                    <a:pt x="2694" y="2439"/>
                    <a:pt x="2697" y="2409"/>
                  </a:cubicBezTo>
                  <a:close/>
                  <a:moveTo>
                    <a:pt x="2185" y="1580"/>
                  </a:moveTo>
                  <a:lnTo>
                    <a:pt x="2188" y="1581"/>
                  </a:lnTo>
                  <a:cubicBezTo>
                    <a:pt x="2286" y="1605"/>
                    <a:pt x="2362" y="1601"/>
                    <a:pt x="2408" y="1594"/>
                  </a:cubicBezTo>
                  <a:cubicBezTo>
                    <a:pt x="2299" y="1590"/>
                    <a:pt x="2217" y="1570"/>
                    <a:pt x="2176" y="1557"/>
                  </a:cubicBezTo>
                  <a:cubicBezTo>
                    <a:pt x="2176" y="1562"/>
                    <a:pt x="2176" y="1571"/>
                    <a:pt x="2176" y="1571"/>
                  </a:cubicBezTo>
                  <a:cubicBezTo>
                    <a:pt x="2176" y="1571"/>
                    <a:pt x="2175" y="1576"/>
                    <a:pt x="2175" y="1578"/>
                  </a:cubicBezTo>
                  <a:cubicBezTo>
                    <a:pt x="2178" y="1578"/>
                    <a:pt x="2185" y="1580"/>
                    <a:pt x="2185" y="1580"/>
                  </a:cubicBezTo>
                  <a:close/>
                  <a:moveTo>
                    <a:pt x="2561" y="2065"/>
                  </a:moveTo>
                  <a:lnTo>
                    <a:pt x="2572" y="2072"/>
                  </a:lnTo>
                  <a:cubicBezTo>
                    <a:pt x="2572" y="2072"/>
                    <a:pt x="2585" y="2080"/>
                    <a:pt x="2590" y="2083"/>
                  </a:cubicBezTo>
                  <a:lnTo>
                    <a:pt x="2589" y="2079"/>
                  </a:lnTo>
                  <a:lnTo>
                    <a:pt x="2585" y="2054"/>
                  </a:lnTo>
                  <a:cubicBezTo>
                    <a:pt x="2581" y="2037"/>
                    <a:pt x="2577" y="2020"/>
                    <a:pt x="2572" y="2005"/>
                  </a:cubicBezTo>
                  <a:cubicBezTo>
                    <a:pt x="2569" y="1995"/>
                    <a:pt x="2566" y="1986"/>
                    <a:pt x="2563" y="1976"/>
                  </a:cubicBezTo>
                  <a:cubicBezTo>
                    <a:pt x="2553" y="1948"/>
                    <a:pt x="2541" y="1922"/>
                    <a:pt x="2528" y="1900"/>
                  </a:cubicBezTo>
                  <a:cubicBezTo>
                    <a:pt x="2527" y="1899"/>
                    <a:pt x="2491" y="1880"/>
                    <a:pt x="2481" y="1874"/>
                  </a:cubicBezTo>
                  <a:cubicBezTo>
                    <a:pt x="2528" y="1948"/>
                    <a:pt x="2553" y="2025"/>
                    <a:pt x="2553" y="2025"/>
                  </a:cubicBezTo>
                  <a:lnTo>
                    <a:pt x="2560" y="2047"/>
                  </a:lnTo>
                  <a:lnTo>
                    <a:pt x="2542" y="2033"/>
                  </a:lnTo>
                  <a:cubicBezTo>
                    <a:pt x="2503" y="2003"/>
                    <a:pt x="2431" y="1933"/>
                    <a:pt x="2375" y="1877"/>
                  </a:cubicBezTo>
                  <a:cubicBezTo>
                    <a:pt x="2378" y="1886"/>
                    <a:pt x="2381" y="1895"/>
                    <a:pt x="2383" y="1904"/>
                  </a:cubicBezTo>
                  <a:cubicBezTo>
                    <a:pt x="2449" y="1986"/>
                    <a:pt x="2516" y="2037"/>
                    <a:pt x="2561" y="2065"/>
                  </a:cubicBezTo>
                  <a:close/>
                  <a:moveTo>
                    <a:pt x="2336" y="1792"/>
                  </a:moveTo>
                  <a:cubicBezTo>
                    <a:pt x="2347" y="1808"/>
                    <a:pt x="2357" y="1826"/>
                    <a:pt x="2365" y="1847"/>
                  </a:cubicBezTo>
                  <a:cubicBezTo>
                    <a:pt x="2407" y="1889"/>
                    <a:pt x="2482" y="1964"/>
                    <a:pt x="2531" y="2006"/>
                  </a:cubicBezTo>
                  <a:cubicBezTo>
                    <a:pt x="2518" y="1971"/>
                    <a:pt x="2492" y="1913"/>
                    <a:pt x="2454" y="1859"/>
                  </a:cubicBezTo>
                  <a:cubicBezTo>
                    <a:pt x="2412" y="1835"/>
                    <a:pt x="2375" y="1813"/>
                    <a:pt x="2343" y="1792"/>
                  </a:cubicBezTo>
                  <a:cubicBezTo>
                    <a:pt x="2342" y="1792"/>
                    <a:pt x="2339" y="1792"/>
                    <a:pt x="2336" y="1792"/>
                  </a:cubicBezTo>
                  <a:close/>
                  <a:moveTo>
                    <a:pt x="2486" y="2218"/>
                  </a:moveTo>
                  <a:lnTo>
                    <a:pt x="2492" y="2245"/>
                  </a:lnTo>
                  <a:cubicBezTo>
                    <a:pt x="2499" y="2283"/>
                    <a:pt x="2501" y="2313"/>
                    <a:pt x="2501" y="2333"/>
                  </a:cubicBezTo>
                  <a:cubicBezTo>
                    <a:pt x="2505" y="2328"/>
                    <a:pt x="2509" y="2321"/>
                    <a:pt x="2509" y="2321"/>
                  </a:cubicBezTo>
                  <a:cubicBezTo>
                    <a:pt x="2525" y="2296"/>
                    <a:pt x="2538" y="2268"/>
                    <a:pt x="2546" y="2238"/>
                  </a:cubicBezTo>
                  <a:cubicBezTo>
                    <a:pt x="2549" y="2228"/>
                    <a:pt x="2552" y="2219"/>
                    <a:pt x="2554" y="2209"/>
                  </a:cubicBezTo>
                  <a:cubicBezTo>
                    <a:pt x="2557" y="2194"/>
                    <a:pt x="2559" y="2179"/>
                    <a:pt x="2560" y="2165"/>
                  </a:cubicBezTo>
                  <a:cubicBezTo>
                    <a:pt x="2561" y="2154"/>
                    <a:pt x="2562" y="2142"/>
                    <a:pt x="2562" y="2131"/>
                  </a:cubicBezTo>
                  <a:lnTo>
                    <a:pt x="2562" y="2127"/>
                  </a:lnTo>
                  <a:cubicBezTo>
                    <a:pt x="2562" y="2112"/>
                    <a:pt x="2561" y="2096"/>
                    <a:pt x="2559" y="2081"/>
                  </a:cubicBezTo>
                  <a:cubicBezTo>
                    <a:pt x="2551" y="2076"/>
                    <a:pt x="2543" y="2071"/>
                    <a:pt x="2534" y="2064"/>
                  </a:cubicBezTo>
                  <a:cubicBezTo>
                    <a:pt x="2534" y="2072"/>
                    <a:pt x="2535" y="2080"/>
                    <a:pt x="2535" y="2087"/>
                  </a:cubicBezTo>
                  <a:cubicBezTo>
                    <a:pt x="2535" y="2143"/>
                    <a:pt x="2523" y="2193"/>
                    <a:pt x="2522" y="2195"/>
                  </a:cubicBezTo>
                  <a:lnTo>
                    <a:pt x="2522" y="2197"/>
                  </a:lnTo>
                  <a:lnTo>
                    <a:pt x="2508" y="2195"/>
                  </a:lnTo>
                  <a:lnTo>
                    <a:pt x="2508" y="2194"/>
                  </a:lnTo>
                  <a:cubicBezTo>
                    <a:pt x="2508" y="2193"/>
                    <a:pt x="2508" y="2192"/>
                    <a:pt x="2508" y="2191"/>
                  </a:cubicBezTo>
                  <a:cubicBezTo>
                    <a:pt x="2508" y="2110"/>
                    <a:pt x="2459" y="2018"/>
                    <a:pt x="2443" y="1991"/>
                  </a:cubicBezTo>
                  <a:cubicBezTo>
                    <a:pt x="2425" y="1973"/>
                    <a:pt x="2406" y="1953"/>
                    <a:pt x="2389" y="1933"/>
                  </a:cubicBezTo>
                  <a:cubicBezTo>
                    <a:pt x="2396" y="1968"/>
                    <a:pt x="2398" y="2000"/>
                    <a:pt x="2399" y="2022"/>
                  </a:cubicBezTo>
                  <a:cubicBezTo>
                    <a:pt x="2440" y="2082"/>
                    <a:pt x="2469" y="2148"/>
                    <a:pt x="2486" y="2218"/>
                  </a:cubicBezTo>
                  <a:close/>
                  <a:moveTo>
                    <a:pt x="2661" y="2612"/>
                  </a:moveTo>
                  <a:cubicBezTo>
                    <a:pt x="2666" y="2610"/>
                    <a:pt x="2676" y="2604"/>
                    <a:pt x="2688" y="2595"/>
                  </a:cubicBezTo>
                  <a:cubicBezTo>
                    <a:pt x="2694" y="2590"/>
                    <a:pt x="2700" y="2585"/>
                    <a:pt x="2706" y="2580"/>
                  </a:cubicBezTo>
                  <a:cubicBezTo>
                    <a:pt x="2733" y="2556"/>
                    <a:pt x="2767" y="2514"/>
                    <a:pt x="2781" y="2450"/>
                  </a:cubicBezTo>
                  <a:cubicBezTo>
                    <a:pt x="2756" y="2410"/>
                    <a:pt x="2735" y="2368"/>
                    <a:pt x="2722" y="2338"/>
                  </a:cubicBezTo>
                  <a:cubicBezTo>
                    <a:pt x="2719" y="2350"/>
                    <a:pt x="2716" y="2362"/>
                    <a:pt x="2713" y="2372"/>
                  </a:cubicBezTo>
                  <a:cubicBezTo>
                    <a:pt x="2713" y="2373"/>
                    <a:pt x="2713" y="2373"/>
                    <a:pt x="2713" y="2374"/>
                  </a:cubicBezTo>
                  <a:cubicBezTo>
                    <a:pt x="2713" y="2470"/>
                    <a:pt x="2679" y="2548"/>
                    <a:pt x="2679" y="2549"/>
                  </a:cubicBezTo>
                  <a:lnTo>
                    <a:pt x="2678" y="2551"/>
                  </a:lnTo>
                  <a:lnTo>
                    <a:pt x="2665" y="2547"/>
                  </a:lnTo>
                  <a:lnTo>
                    <a:pt x="2665" y="2545"/>
                  </a:lnTo>
                  <a:cubicBezTo>
                    <a:pt x="2669" y="2520"/>
                    <a:pt x="2671" y="2485"/>
                    <a:pt x="2671" y="2452"/>
                  </a:cubicBezTo>
                  <a:cubicBezTo>
                    <a:pt x="2671" y="2435"/>
                    <a:pt x="2670" y="2419"/>
                    <a:pt x="2670" y="2405"/>
                  </a:cubicBezTo>
                  <a:cubicBezTo>
                    <a:pt x="2669" y="2404"/>
                    <a:pt x="2659" y="2386"/>
                    <a:pt x="2655" y="2380"/>
                  </a:cubicBezTo>
                  <a:cubicBezTo>
                    <a:pt x="2650" y="2406"/>
                    <a:pt x="2642" y="2453"/>
                    <a:pt x="2642" y="2500"/>
                  </a:cubicBezTo>
                  <a:lnTo>
                    <a:pt x="2642" y="2502"/>
                  </a:lnTo>
                  <a:lnTo>
                    <a:pt x="2641" y="2509"/>
                  </a:lnTo>
                  <a:lnTo>
                    <a:pt x="2642" y="2525"/>
                  </a:lnTo>
                  <a:cubicBezTo>
                    <a:pt x="2643" y="2561"/>
                    <a:pt x="2650" y="2591"/>
                    <a:pt x="2661" y="2612"/>
                  </a:cubicBezTo>
                  <a:close/>
                  <a:moveTo>
                    <a:pt x="2517" y="2139"/>
                  </a:moveTo>
                  <a:cubicBezTo>
                    <a:pt x="2519" y="2121"/>
                    <a:pt x="2520" y="2103"/>
                    <a:pt x="2520" y="2087"/>
                  </a:cubicBezTo>
                  <a:cubicBezTo>
                    <a:pt x="2520" y="2076"/>
                    <a:pt x="2520" y="2064"/>
                    <a:pt x="2519" y="2054"/>
                  </a:cubicBezTo>
                  <a:cubicBezTo>
                    <a:pt x="2504" y="2043"/>
                    <a:pt x="2489" y="2031"/>
                    <a:pt x="2474" y="2018"/>
                  </a:cubicBezTo>
                  <a:cubicBezTo>
                    <a:pt x="2490" y="2050"/>
                    <a:pt x="2508" y="2094"/>
                    <a:pt x="2517" y="2139"/>
                  </a:cubicBezTo>
                  <a:close/>
                  <a:moveTo>
                    <a:pt x="2372" y="2485"/>
                  </a:moveTo>
                  <a:cubicBezTo>
                    <a:pt x="2334" y="2515"/>
                    <a:pt x="2290" y="2529"/>
                    <a:pt x="2240" y="2527"/>
                  </a:cubicBezTo>
                  <a:cubicBezTo>
                    <a:pt x="2257" y="2542"/>
                    <a:pt x="2296" y="2572"/>
                    <a:pt x="2348" y="2581"/>
                  </a:cubicBezTo>
                  <a:lnTo>
                    <a:pt x="2359" y="2583"/>
                  </a:lnTo>
                  <a:cubicBezTo>
                    <a:pt x="2379" y="2585"/>
                    <a:pt x="2400" y="2584"/>
                    <a:pt x="2420" y="2580"/>
                  </a:cubicBezTo>
                  <a:cubicBezTo>
                    <a:pt x="2433" y="2565"/>
                    <a:pt x="2446" y="2543"/>
                    <a:pt x="2457" y="2514"/>
                  </a:cubicBezTo>
                  <a:cubicBezTo>
                    <a:pt x="2396" y="2553"/>
                    <a:pt x="2342" y="2549"/>
                    <a:pt x="2339" y="2548"/>
                  </a:cubicBezTo>
                  <a:lnTo>
                    <a:pt x="2337" y="2548"/>
                  </a:lnTo>
                  <a:lnTo>
                    <a:pt x="2338" y="2534"/>
                  </a:lnTo>
                  <a:lnTo>
                    <a:pt x="2340" y="2534"/>
                  </a:lnTo>
                  <a:cubicBezTo>
                    <a:pt x="2396" y="2531"/>
                    <a:pt x="2462" y="2434"/>
                    <a:pt x="2489" y="2393"/>
                  </a:cubicBezTo>
                  <a:cubicBezTo>
                    <a:pt x="2489" y="2392"/>
                    <a:pt x="2491" y="2376"/>
                    <a:pt x="2493" y="2367"/>
                  </a:cubicBezTo>
                  <a:cubicBezTo>
                    <a:pt x="2491" y="2369"/>
                    <a:pt x="2485" y="2377"/>
                    <a:pt x="2485" y="2377"/>
                  </a:cubicBezTo>
                  <a:lnTo>
                    <a:pt x="2487" y="2354"/>
                  </a:lnTo>
                  <a:cubicBezTo>
                    <a:pt x="2487" y="2354"/>
                    <a:pt x="2487" y="2349"/>
                    <a:pt x="2487" y="2340"/>
                  </a:cubicBezTo>
                  <a:cubicBezTo>
                    <a:pt x="2487" y="2327"/>
                    <a:pt x="2486" y="2308"/>
                    <a:pt x="2483" y="2284"/>
                  </a:cubicBezTo>
                  <a:cubicBezTo>
                    <a:pt x="2467" y="2350"/>
                    <a:pt x="2434" y="2434"/>
                    <a:pt x="2372" y="2485"/>
                  </a:cubicBezTo>
                  <a:close/>
                  <a:moveTo>
                    <a:pt x="2741" y="2157"/>
                  </a:moveTo>
                  <a:lnTo>
                    <a:pt x="2753" y="2166"/>
                  </a:lnTo>
                  <a:lnTo>
                    <a:pt x="2766" y="2176"/>
                  </a:lnTo>
                  <a:cubicBezTo>
                    <a:pt x="2779" y="2185"/>
                    <a:pt x="2790" y="2192"/>
                    <a:pt x="2797" y="2197"/>
                  </a:cubicBezTo>
                  <a:cubicBezTo>
                    <a:pt x="2797" y="2195"/>
                    <a:pt x="2797" y="2191"/>
                    <a:pt x="2797" y="2191"/>
                  </a:cubicBezTo>
                  <a:lnTo>
                    <a:pt x="2797" y="2188"/>
                  </a:lnTo>
                  <a:lnTo>
                    <a:pt x="2797" y="2185"/>
                  </a:lnTo>
                  <a:lnTo>
                    <a:pt x="2797" y="2173"/>
                  </a:lnTo>
                  <a:cubicBezTo>
                    <a:pt x="2796" y="2139"/>
                    <a:pt x="2791" y="2100"/>
                    <a:pt x="2781" y="2057"/>
                  </a:cubicBezTo>
                  <a:lnTo>
                    <a:pt x="2776" y="2038"/>
                  </a:lnTo>
                  <a:cubicBezTo>
                    <a:pt x="2773" y="2024"/>
                    <a:pt x="2769" y="2010"/>
                    <a:pt x="2765" y="1996"/>
                  </a:cubicBezTo>
                  <a:cubicBezTo>
                    <a:pt x="2715" y="1972"/>
                    <a:pt x="2670" y="1944"/>
                    <a:pt x="2630" y="1913"/>
                  </a:cubicBezTo>
                  <a:cubicBezTo>
                    <a:pt x="2631" y="1918"/>
                    <a:pt x="2633" y="1923"/>
                    <a:pt x="2634" y="1928"/>
                  </a:cubicBezTo>
                  <a:cubicBezTo>
                    <a:pt x="2724" y="2015"/>
                    <a:pt x="2774" y="2145"/>
                    <a:pt x="2775" y="2146"/>
                  </a:cubicBezTo>
                  <a:lnTo>
                    <a:pt x="2784" y="2169"/>
                  </a:lnTo>
                  <a:lnTo>
                    <a:pt x="2764" y="2154"/>
                  </a:lnTo>
                  <a:cubicBezTo>
                    <a:pt x="2699" y="2106"/>
                    <a:pt x="2607" y="1976"/>
                    <a:pt x="2569" y="1922"/>
                  </a:cubicBezTo>
                  <a:cubicBezTo>
                    <a:pt x="2569" y="1921"/>
                    <a:pt x="2558" y="1916"/>
                    <a:pt x="2551" y="1912"/>
                  </a:cubicBezTo>
                  <a:cubicBezTo>
                    <a:pt x="2565" y="1938"/>
                    <a:pt x="2576" y="1968"/>
                    <a:pt x="2586" y="1999"/>
                  </a:cubicBezTo>
                  <a:cubicBezTo>
                    <a:pt x="2605" y="2023"/>
                    <a:pt x="2642" y="2064"/>
                    <a:pt x="2642" y="2065"/>
                  </a:cubicBezTo>
                  <a:lnTo>
                    <a:pt x="2657" y="2080"/>
                  </a:lnTo>
                  <a:cubicBezTo>
                    <a:pt x="2657" y="2080"/>
                    <a:pt x="2710" y="2131"/>
                    <a:pt x="2731" y="2149"/>
                  </a:cubicBezTo>
                  <a:lnTo>
                    <a:pt x="2741" y="2157"/>
                  </a:lnTo>
                  <a:close/>
                  <a:moveTo>
                    <a:pt x="2465" y="2492"/>
                  </a:moveTo>
                  <a:cubicBezTo>
                    <a:pt x="2471" y="2473"/>
                    <a:pt x="2476" y="2452"/>
                    <a:pt x="2481" y="2429"/>
                  </a:cubicBezTo>
                  <a:cubicBezTo>
                    <a:pt x="2458" y="2463"/>
                    <a:pt x="2426" y="2503"/>
                    <a:pt x="2391" y="2527"/>
                  </a:cubicBezTo>
                  <a:cubicBezTo>
                    <a:pt x="2418" y="2520"/>
                    <a:pt x="2442" y="2509"/>
                    <a:pt x="2465" y="2492"/>
                  </a:cubicBezTo>
                  <a:close/>
                  <a:moveTo>
                    <a:pt x="2796" y="2447"/>
                  </a:moveTo>
                  <a:cubicBezTo>
                    <a:pt x="2811" y="2470"/>
                    <a:pt x="2826" y="2490"/>
                    <a:pt x="2841" y="2508"/>
                  </a:cubicBezTo>
                  <a:cubicBezTo>
                    <a:pt x="2852" y="2477"/>
                    <a:pt x="2883" y="2387"/>
                    <a:pt x="2883" y="2316"/>
                  </a:cubicBezTo>
                  <a:cubicBezTo>
                    <a:pt x="2883" y="2309"/>
                    <a:pt x="2882" y="2303"/>
                    <a:pt x="2882" y="2296"/>
                  </a:cubicBezTo>
                  <a:cubicBezTo>
                    <a:pt x="2871" y="2285"/>
                    <a:pt x="2860" y="2273"/>
                    <a:pt x="2850" y="2260"/>
                  </a:cubicBezTo>
                  <a:cubicBezTo>
                    <a:pt x="2850" y="2266"/>
                    <a:pt x="2850" y="2273"/>
                    <a:pt x="2850" y="2280"/>
                  </a:cubicBezTo>
                  <a:cubicBezTo>
                    <a:pt x="2850" y="2359"/>
                    <a:pt x="2838" y="2436"/>
                    <a:pt x="2838" y="2437"/>
                  </a:cubicBezTo>
                  <a:lnTo>
                    <a:pt x="2838" y="2438"/>
                  </a:lnTo>
                  <a:lnTo>
                    <a:pt x="2824" y="2438"/>
                  </a:lnTo>
                  <a:lnTo>
                    <a:pt x="2824" y="2437"/>
                  </a:lnTo>
                  <a:cubicBezTo>
                    <a:pt x="2814" y="2367"/>
                    <a:pt x="2768" y="2227"/>
                    <a:pt x="2754" y="2185"/>
                  </a:cubicBezTo>
                  <a:cubicBezTo>
                    <a:pt x="2754" y="2184"/>
                    <a:pt x="2745" y="2178"/>
                    <a:pt x="2741" y="2175"/>
                  </a:cubicBezTo>
                  <a:cubicBezTo>
                    <a:pt x="2740" y="2212"/>
                    <a:pt x="2736" y="2264"/>
                    <a:pt x="2727" y="2314"/>
                  </a:cubicBezTo>
                  <a:cubicBezTo>
                    <a:pt x="2740" y="2344"/>
                    <a:pt x="2760" y="2389"/>
                    <a:pt x="2788" y="2434"/>
                  </a:cubicBezTo>
                  <a:lnTo>
                    <a:pt x="2796" y="2447"/>
                  </a:lnTo>
                  <a:close/>
                  <a:moveTo>
                    <a:pt x="1620" y="1540"/>
                  </a:moveTo>
                  <a:cubicBezTo>
                    <a:pt x="1568" y="1565"/>
                    <a:pt x="1540" y="1648"/>
                    <a:pt x="1540" y="1718"/>
                  </a:cubicBezTo>
                  <a:cubicBezTo>
                    <a:pt x="1540" y="1736"/>
                    <a:pt x="1543" y="1754"/>
                    <a:pt x="1547" y="1772"/>
                  </a:cubicBezTo>
                  <a:cubicBezTo>
                    <a:pt x="1560" y="1752"/>
                    <a:pt x="1585" y="1722"/>
                    <a:pt x="1624" y="1708"/>
                  </a:cubicBezTo>
                  <a:cubicBezTo>
                    <a:pt x="1660" y="1695"/>
                    <a:pt x="1699" y="1698"/>
                    <a:pt x="1741" y="1718"/>
                  </a:cubicBezTo>
                  <a:cubicBezTo>
                    <a:pt x="1753" y="1713"/>
                    <a:pt x="1844" y="1686"/>
                    <a:pt x="1997" y="1772"/>
                  </a:cubicBezTo>
                  <a:lnTo>
                    <a:pt x="2014" y="1782"/>
                  </a:lnTo>
                  <a:cubicBezTo>
                    <a:pt x="2032" y="1793"/>
                    <a:pt x="2051" y="1805"/>
                    <a:pt x="2070" y="1819"/>
                  </a:cubicBezTo>
                  <a:lnTo>
                    <a:pt x="2083" y="1828"/>
                  </a:lnTo>
                  <a:cubicBezTo>
                    <a:pt x="2106" y="1845"/>
                    <a:pt x="2130" y="1865"/>
                    <a:pt x="2153" y="1886"/>
                  </a:cubicBezTo>
                  <a:cubicBezTo>
                    <a:pt x="2153" y="1886"/>
                    <a:pt x="2170" y="1900"/>
                    <a:pt x="2170" y="1901"/>
                  </a:cubicBezTo>
                  <a:cubicBezTo>
                    <a:pt x="2172" y="1902"/>
                    <a:pt x="2200" y="1914"/>
                    <a:pt x="2232" y="1925"/>
                  </a:cubicBezTo>
                  <a:cubicBezTo>
                    <a:pt x="1878" y="1594"/>
                    <a:pt x="1762" y="1530"/>
                    <a:pt x="1741" y="1520"/>
                  </a:cubicBezTo>
                  <a:cubicBezTo>
                    <a:pt x="1707" y="1519"/>
                    <a:pt x="1659" y="1522"/>
                    <a:pt x="1620" y="1540"/>
                  </a:cubicBezTo>
                  <a:close/>
                  <a:moveTo>
                    <a:pt x="2491" y="1645"/>
                  </a:moveTo>
                  <a:cubicBezTo>
                    <a:pt x="2596" y="1760"/>
                    <a:pt x="2746" y="1761"/>
                    <a:pt x="2748" y="1761"/>
                  </a:cubicBezTo>
                  <a:lnTo>
                    <a:pt x="2750" y="1761"/>
                  </a:lnTo>
                  <a:lnTo>
                    <a:pt x="2752" y="1775"/>
                  </a:lnTo>
                  <a:lnTo>
                    <a:pt x="2750" y="1775"/>
                  </a:lnTo>
                  <a:cubicBezTo>
                    <a:pt x="2749" y="1775"/>
                    <a:pt x="2653" y="1802"/>
                    <a:pt x="2547" y="1763"/>
                  </a:cubicBezTo>
                  <a:cubicBezTo>
                    <a:pt x="2560" y="1780"/>
                    <a:pt x="2572" y="1797"/>
                    <a:pt x="2583" y="1813"/>
                  </a:cubicBezTo>
                  <a:cubicBezTo>
                    <a:pt x="2615" y="1819"/>
                    <a:pt x="2645" y="1822"/>
                    <a:pt x="2675" y="1820"/>
                  </a:cubicBezTo>
                  <a:lnTo>
                    <a:pt x="2688" y="1819"/>
                  </a:lnTo>
                  <a:cubicBezTo>
                    <a:pt x="2707" y="1817"/>
                    <a:pt x="2725" y="1813"/>
                    <a:pt x="2742" y="1808"/>
                  </a:cubicBezTo>
                  <a:lnTo>
                    <a:pt x="2753" y="1805"/>
                  </a:lnTo>
                  <a:cubicBezTo>
                    <a:pt x="2796" y="1790"/>
                    <a:pt x="2824" y="1768"/>
                    <a:pt x="2839" y="1755"/>
                  </a:cubicBezTo>
                  <a:cubicBezTo>
                    <a:pt x="2703" y="1752"/>
                    <a:pt x="2580" y="1667"/>
                    <a:pt x="2533" y="1630"/>
                  </a:cubicBezTo>
                  <a:cubicBezTo>
                    <a:pt x="2519" y="1635"/>
                    <a:pt x="2506" y="1640"/>
                    <a:pt x="2491" y="1645"/>
                  </a:cubicBezTo>
                  <a:close/>
                  <a:moveTo>
                    <a:pt x="2599" y="2269"/>
                  </a:moveTo>
                  <a:cubicBezTo>
                    <a:pt x="2588" y="2244"/>
                    <a:pt x="2578" y="2220"/>
                    <a:pt x="2570" y="2197"/>
                  </a:cubicBezTo>
                  <a:cubicBezTo>
                    <a:pt x="2568" y="2212"/>
                    <a:pt x="2565" y="2227"/>
                    <a:pt x="2561" y="2241"/>
                  </a:cubicBezTo>
                  <a:cubicBezTo>
                    <a:pt x="2561" y="2242"/>
                    <a:pt x="2562" y="2270"/>
                    <a:pt x="2562" y="2270"/>
                  </a:cubicBezTo>
                  <a:cubicBezTo>
                    <a:pt x="2562" y="2363"/>
                    <a:pt x="2540" y="2462"/>
                    <a:pt x="2529" y="2507"/>
                  </a:cubicBezTo>
                  <a:cubicBezTo>
                    <a:pt x="2582" y="2449"/>
                    <a:pt x="2595" y="2323"/>
                    <a:pt x="2599" y="2269"/>
                  </a:cubicBezTo>
                  <a:close/>
                  <a:moveTo>
                    <a:pt x="2596" y="1936"/>
                  </a:moveTo>
                  <a:cubicBezTo>
                    <a:pt x="2633" y="1988"/>
                    <a:pt x="2697" y="2074"/>
                    <a:pt x="2749" y="2123"/>
                  </a:cubicBezTo>
                  <a:cubicBezTo>
                    <a:pt x="2732" y="2085"/>
                    <a:pt x="2693" y="2011"/>
                    <a:pt x="2638" y="1952"/>
                  </a:cubicBezTo>
                  <a:cubicBezTo>
                    <a:pt x="2638" y="1953"/>
                    <a:pt x="2639" y="1957"/>
                    <a:pt x="2639" y="1957"/>
                  </a:cubicBezTo>
                  <a:lnTo>
                    <a:pt x="2627" y="1951"/>
                  </a:lnTo>
                  <a:cubicBezTo>
                    <a:pt x="2627" y="1951"/>
                    <a:pt x="2606" y="1941"/>
                    <a:pt x="2596" y="1936"/>
                  </a:cubicBezTo>
                  <a:close/>
                  <a:moveTo>
                    <a:pt x="2475" y="1649"/>
                  </a:moveTo>
                  <a:cubicBezTo>
                    <a:pt x="2467" y="1651"/>
                    <a:pt x="2457" y="1653"/>
                    <a:pt x="2447" y="1655"/>
                  </a:cubicBezTo>
                  <a:cubicBezTo>
                    <a:pt x="2469" y="1674"/>
                    <a:pt x="2499" y="1704"/>
                    <a:pt x="2529" y="1740"/>
                  </a:cubicBezTo>
                  <a:cubicBezTo>
                    <a:pt x="2593" y="1770"/>
                    <a:pt x="2656" y="1772"/>
                    <a:pt x="2695" y="1769"/>
                  </a:cubicBezTo>
                  <a:cubicBezTo>
                    <a:pt x="2638" y="1758"/>
                    <a:pt x="2546" y="1729"/>
                    <a:pt x="2475" y="1649"/>
                  </a:cubicBezTo>
                  <a:close/>
                  <a:moveTo>
                    <a:pt x="2676" y="2266"/>
                  </a:moveTo>
                  <a:cubicBezTo>
                    <a:pt x="2671" y="2201"/>
                    <a:pt x="2654" y="2128"/>
                    <a:pt x="2644" y="2087"/>
                  </a:cubicBezTo>
                  <a:cubicBezTo>
                    <a:pt x="2627" y="2070"/>
                    <a:pt x="2611" y="2051"/>
                    <a:pt x="2594" y="2032"/>
                  </a:cubicBezTo>
                  <a:cubicBezTo>
                    <a:pt x="2598" y="2046"/>
                    <a:pt x="2601" y="2061"/>
                    <a:pt x="2603" y="2076"/>
                  </a:cubicBezTo>
                  <a:cubicBezTo>
                    <a:pt x="2631" y="2126"/>
                    <a:pt x="2659" y="2210"/>
                    <a:pt x="2676" y="2266"/>
                  </a:cubicBezTo>
                  <a:close/>
                  <a:moveTo>
                    <a:pt x="2315" y="1663"/>
                  </a:moveTo>
                  <a:cubicBezTo>
                    <a:pt x="2374" y="1717"/>
                    <a:pt x="2483" y="1804"/>
                    <a:pt x="2539" y="1848"/>
                  </a:cubicBezTo>
                  <a:cubicBezTo>
                    <a:pt x="2496" y="1791"/>
                    <a:pt x="2426" y="1702"/>
                    <a:pt x="2385" y="1662"/>
                  </a:cubicBezTo>
                  <a:cubicBezTo>
                    <a:pt x="2363" y="1664"/>
                    <a:pt x="2339" y="1664"/>
                    <a:pt x="2315" y="1663"/>
                  </a:cubicBezTo>
                  <a:close/>
                  <a:moveTo>
                    <a:pt x="1919" y="1875"/>
                  </a:moveTo>
                  <a:cubicBezTo>
                    <a:pt x="1896" y="1888"/>
                    <a:pt x="1880" y="1905"/>
                    <a:pt x="1869" y="1924"/>
                  </a:cubicBezTo>
                  <a:cubicBezTo>
                    <a:pt x="1861" y="1940"/>
                    <a:pt x="1857" y="1957"/>
                    <a:pt x="1857" y="1976"/>
                  </a:cubicBezTo>
                  <a:cubicBezTo>
                    <a:pt x="1857" y="1999"/>
                    <a:pt x="1863" y="2020"/>
                    <a:pt x="1868" y="2034"/>
                  </a:cubicBezTo>
                  <a:cubicBezTo>
                    <a:pt x="1887" y="1989"/>
                    <a:pt x="1953" y="1870"/>
                    <a:pt x="2128" y="1883"/>
                  </a:cubicBezTo>
                  <a:cubicBezTo>
                    <a:pt x="2107" y="1865"/>
                    <a:pt x="2086" y="1848"/>
                    <a:pt x="2066" y="1833"/>
                  </a:cubicBezTo>
                  <a:cubicBezTo>
                    <a:pt x="2031" y="1837"/>
                    <a:pt x="2001" y="1843"/>
                    <a:pt x="1975" y="1851"/>
                  </a:cubicBezTo>
                  <a:cubicBezTo>
                    <a:pt x="1953" y="1857"/>
                    <a:pt x="1935" y="1865"/>
                    <a:pt x="1919" y="1875"/>
                  </a:cubicBezTo>
                  <a:close/>
                  <a:moveTo>
                    <a:pt x="2810" y="1210"/>
                  </a:moveTo>
                  <a:lnTo>
                    <a:pt x="2801" y="1217"/>
                  </a:lnTo>
                  <a:lnTo>
                    <a:pt x="2799" y="1218"/>
                  </a:lnTo>
                  <a:lnTo>
                    <a:pt x="2792" y="1224"/>
                  </a:lnTo>
                  <a:lnTo>
                    <a:pt x="2789" y="1226"/>
                  </a:lnTo>
                  <a:lnTo>
                    <a:pt x="2782" y="1232"/>
                  </a:lnTo>
                  <a:lnTo>
                    <a:pt x="2778" y="1235"/>
                  </a:lnTo>
                  <a:lnTo>
                    <a:pt x="2772" y="1239"/>
                  </a:lnTo>
                  <a:lnTo>
                    <a:pt x="2768" y="1242"/>
                  </a:lnTo>
                  <a:lnTo>
                    <a:pt x="2761" y="1247"/>
                  </a:lnTo>
                  <a:lnTo>
                    <a:pt x="2755" y="1251"/>
                  </a:lnTo>
                  <a:lnTo>
                    <a:pt x="2749" y="1255"/>
                  </a:lnTo>
                  <a:cubicBezTo>
                    <a:pt x="2749" y="1255"/>
                    <a:pt x="2741" y="1260"/>
                    <a:pt x="2741" y="1260"/>
                  </a:cubicBezTo>
                  <a:lnTo>
                    <a:pt x="2736" y="1263"/>
                  </a:lnTo>
                  <a:lnTo>
                    <a:pt x="2728" y="1268"/>
                  </a:lnTo>
                  <a:lnTo>
                    <a:pt x="2722" y="1271"/>
                  </a:lnTo>
                  <a:lnTo>
                    <a:pt x="2713" y="1277"/>
                  </a:lnTo>
                  <a:lnTo>
                    <a:pt x="2708" y="1280"/>
                  </a:lnTo>
                  <a:lnTo>
                    <a:pt x="2697" y="1285"/>
                  </a:lnTo>
                  <a:lnTo>
                    <a:pt x="2693" y="1288"/>
                  </a:lnTo>
                  <a:lnTo>
                    <a:pt x="2682" y="1294"/>
                  </a:lnTo>
                  <a:lnTo>
                    <a:pt x="2677" y="1296"/>
                  </a:lnTo>
                  <a:lnTo>
                    <a:pt x="2665" y="1302"/>
                  </a:lnTo>
                  <a:lnTo>
                    <a:pt x="2661" y="1304"/>
                  </a:lnTo>
                  <a:lnTo>
                    <a:pt x="2647" y="1310"/>
                  </a:lnTo>
                  <a:lnTo>
                    <a:pt x="2643" y="1312"/>
                  </a:lnTo>
                  <a:lnTo>
                    <a:pt x="2629" y="1318"/>
                  </a:lnTo>
                  <a:lnTo>
                    <a:pt x="2625" y="1320"/>
                  </a:lnTo>
                  <a:lnTo>
                    <a:pt x="2610" y="1326"/>
                  </a:lnTo>
                  <a:lnTo>
                    <a:pt x="2606" y="1328"/>
                  </a:lnTo>
                  <a:lnTo>
                    <a:pt x="2591" y="1333"/>
                  </a:lnTo>
                  <a:lnTo>
                    <a:pt x="2586" y="1335"/>
                  </a:lnTo>
                  <a:lnTo>
                    <a:pt x="2570" y="1341"/>
                  </a:lnTo>
                  <a:lnTo>
                    <a:pt x="2565" y="1342"/>
                  </a:lnTo>
                  <a:lnTo>
                    <a:pt x="2549" y="1348"/>
                  </a:lnTo>
                  <a:lnTo>
                    <a:pt x="2543" y="1350"/>
                  </a:lnTo>
                  <a:lnTo>
                    <a:pt x="2521" y="1356"/>
                  </a:lnTo>
                  <a:cubicBezTo>
                    <a:pt x="2521" y="1356"/>
                    <a:pt x="2504" y="1361"/>
                    <a:pt x="2504" y="1361"/>
                  </a:cubicBezTo>
                  <a:lnTo>
                    <a:pt x="2497" y="1363"/>
                  </a:lnTo>
                  <a:lnTo>
                    <a:pt x="2481" y="1367"/>
                  </a:lnTo>
                  <a:lnTo>
                    <a:pt x="2473" y="1369"/>
                  </a:lnTo>
                  <a:lnTo>
                    <a:pt x="2457" y="1373"/>
                  </a:lnTo>
                  <a:lnTo>
                    <a:pt x="2448" y="1375"/>
                  </a:lnTo>
                  <a:lnTo>
                    <a:pt x="2432" y="1379"/>
                  </a:lnTo>
                  <a:lnTo>
                    <a:pt x="2430" y="1379"/>
                  </a:lnTo>
                  <a:lnTo>
                    <a:pt x="2422" y="1381"/>
                  </a:lnTo>
                  <a:lnTo>
                    <a:pt x="2404" y="1384"/>
                  </a:lnTo>
                  <a:lnTo>
                    <a:pt x="2403" y="1384"/>
                  </a:lnTo>
                  <a:lnTo>
                    <a:pt x="2400" y="1385"/>
                  </a:lnTo>
                  <a:lnTo>
                    <a:pt x="2394" y="1386"/>
                  </a:lnTo>
                  <a:lnTo>
                    <a:pt x="2378" y="1389"/>
                  </a:lnTo>
                  <a:lnTo>
                    <a:pt x="2375" y="1389"/>
                  </a:lnTo>
                  <a:lnTo>
                    <a:pt x="2366" y="1390"/>
                  </a:lnTo>
                  <a:lnTo>
                    <a:pt x="2338" y="1394"/>
                  </a:lnTo>
                  <a:cubicBezTo>
                    <a:pt x="2337" y="1396"/>
                    <a:pt x="2336" y="1397"/>
                    <a:pt x="2335" y="1398"/>
                  </a:cubicBezTo>
                  <a:cubicBezTo>
                    <a:pt x="2328" y="1404"/>
                    <a:pt x="2318" y="1407"/>
                    <a:pt x="2308" y="1406"/>
                  </a:cubicBezTo>
                  <a:cubicBezTo>
                    <a:pt x="2295" y="1405"/>
                    <a:pt x="2282" y="1404"/>
                    <a:pt x="2269" y="1403"/>
                  </a:cubicBezTo>
                  <a:cubicBezTo>
                    <a:pt x="2237" y="1406"/>
                    <a:pt x="2207" y="1409"/>
                    <a:pt x="2178" y="1411"/>
                  </a:cubicBezTo>
                  <a:cubicBezTo>
                    <a:pt x="2214" y="1416"/>
                    <a:pt x="2250" y="1421"/>
                    <a:pt x="2287" y="1425"/>
                  </a:cubicBezTo>
                  <a:cubicBezTo>
                    <a:pt x="2289" y="1426"/>
                    <a:pt x="2291" y="1426"/>
                    <a:pt x="2294" y="1426"/>
                  </a:cubicBezTo>
                  <a:cubicBezTo>
                    <a:pt x="2665" y="1369"/>
                    <a:pt x="2844" y="1246"/>
                    <a:pt x="2923" y="1171"/>
                  </a:cubicBezTo>
                  <a:cubicBezTo>
                    <a:pt x="2914" y="1171"/>
                    <a:pt x="2849" y="1174"/>
                    <a:pt x="2848" y="1174"/>
                  </a:cubicBezTo>
                  <a:cubicBezTo>
                    <a:pt x="2839" y="1184"/>
                    <a:pt x="2829" y="1194"/>
                    <a:pt x="2818" y="1203"/>
                  </a:cubicBezTo>
                  <a:lnTo>
                    <a:pt x="2810" y="1210"/>
                  </a:lnTo>
                  <a:close/>
                  <a:moveTo>
                    <a:pt x="1449" y="1196"/>
                  </a:moveTo>
                  <a:cubicBezTo>
                    <a:pt x="1449" y="1215"/>
                    <a:pt x="1450" y="1232"/>
                    <a:pt x="1453" y="1247"/>
                  </a:cubicBezTo>
                  <a:cubicBezTo>
                    <a:pt x="1459" y="1279"/>
                    <a:pt x="1471" y="1301"/>
                    <a:pt x="1489" y="1313"/>
                  </a:cubicBezTo>
                  <a:cubicBezTo>
                    <a:pt x="1502" y="1321"/>
                    <a:pt x="1515" y="1332"/>
                    <a:pt x="1528" y="1343"/>
                  </a:cubicBezTo>
                  <a:cubicBezTo>
                    <a:pt x="1577" y="1383"/>
                    <a:pt x="1638" y="1433"/>
                    <a:pt x="1804" y="1450"/>
                  </a:cubicBezTo>
                  <a:cubicBezTo>
                    <a:pt x="1804" y="1450"/>
                    <a:pt x="1804" y="1450"/>
                    <a:pt x="1804" y="1450"/>
                  </a:cubicBezTo>
                  <a:cubicBezTo>
                    <a:pt x="1815" y="1440"/>
                    <a:pt x="1841" y="1423"/>
                    <a:pt x="1894" y="1412"/>
                  </a:cubicBezTo>
                  <a:cubicBezTo>
                    <a:pt x="1734" y="1397"/>
                    <a:pt x="1661" y="1357"/>
                    <a:pt x="1635" y="1340"/>
                  </a:cubicBezTo>
                  <a:cubicBezTo>
                    <a:pt x="1538" y="1272"/>
                    <a:pt x="1553" y="1162"/>
                    <a:pt x="1597" y="1088"/>
                  </a:cubicBezTo>
                  <a:cubicBezTo>
                    <a:pt x="1642" y="1010"/>
                    <a:pt x="1690" y="928"/>
                    <a:pt x="1700" y="889"/>
                  </a:cubicBezTo>
                  <a:cubicBezTo>
                    <a:pt x="1703" y="878"/>
                    <a:pt x="1704" y="869"/>
                    <a:pt x="1705" y="862"/>
                  </a:cubicBezTo>
                  <a:lnTo>
                    <a:pt x="1706" y="853"/>
                  </a:lnTo>
                  <a:cubicBezTo>
                    <a:pt x="1706" y="839"/>
                    <a:pt x="1704" y="830"/>
                    <a:pt x="1698" y="823"/>
                  </a:cubicBezTo>
                  <a:cubicBezTo>
                    <a:pt x="1691" y="814"/>
                    <a:pt x="1677" y="811"/>
                    <a:pt x="1656" y="813"/>
                  </a:cubicBezTo>
                  <a:cubicBezTo>
                    <a:pt x="1607" y="817"/>
                    <a:pt x="1573" y="823"/>
                    <a:pt x="1538" y="841"/>
                  </a:cubicBezTo>
                  <a:cubicBezTo>
                    <a:pt x="1538" y="843"/>
                    <a:pt x="1539" y="855"/>
                    <a:pt x="1539" y="855"/>
                  </a:cubicBezTo>
                  <a:cubicBezTo>
                    <a:pt x="1539" y="878"/>
                    <a:pt x="1534" y="923"/>
                    <a:pt x="1506" y="962"/>
                  </a:cubicBezTo>
                  <a:cubicBezTo>
                    <a:pt x="1483" y="993"/>
                    <a:pt x="1449" y="1103"/>
                    <a:pt x="1449" y="1196"/>
                  </a:cubicBezTo>
                  <a:close/>
                  <a:moveTo>
                    <a:pt x="2050" y="1401"/>
                  </a:moveTo>
                  <a:cubicBezTo>
                    <a:pt x="2060" y="1401"/>
                    <a:pt x="2071" y="1402"/>
                    <a:pt x="2081" y="1403"/>
                  </a:cubicBezTo>
                  <a:cubicBezTo>
                    <a:pt x="2110" y="1402"/>
                    <a:pt x="2141" y="1400"/>
                    <a:pt x="2174" y="1398"/>
                  </a:cubicBezTo>
                  <a:cubicBezTo>
                    <a:pt x="2095" y="1395"/>
                    <a:pt x="2015" y="1396"/>
                    <a:pt x="1935" y="1401"/>
                  </a:cubicBezTo>
                  <a:cubicBezTo>
                    <a:pt x="1945" y="1401"/>
                    <a:pt x="1954" y="1402"/>
                    <a:pt x="1964" y="1402"/>
                  </a:cubicBezTo>
                  <a:cubicBezTo>
                    <a:pt x="1989" y="1400"/>
                    <a:pt x="2018" y="1400"/>
                    <a:pt x="2050" y="1401"/>
                  </a:cubicBezTo>
                  <a:close/>
                  <a:moveTo>
                    <a:pt x="2344" y="1378"/>
                  </a:moveTo>
                  <a:cubicBezTo>
                    <a:pt x="2344" y="1379"/>
                    <a:pt x="2344" y="1379"/>
                    <a:pt x="2344" y="1379"/>
                  </a:cubicBezTo>
                  <a:lnTo>
                    <a:pt x="2364" y="1376"/>
                  </a:lnTo>
                  <a:lnTo>
                    <a:pt x="2370" y="1375"/>
                  </a:lnTo>
                  <a:lnTo>
                    <a:pt x="2392" y="1372"/>
                  </a:lnTo>
                  <a:lnTo>
                    <a:pt x="2399" y="1370"/>
                  </a:lnTo>
                  <a:lnTo>
                    <a:pt x="2419" y="1367"/>
                  </a:lnTo>
                  <a:lnTo>
                    <a:pt x="2426" y="1365"/>
                  </a:lnTo>
                  <a:lnTo>
                    <a:pt x="2429" y="1364"/>
                  </a:lnTo>
                  <a:lnTo>
                    <a:pt x="2444" y="1361"/>
                  </a:lnTo>
                  <a:lnTo>
                    <a:pt x="2455" y="1359"/>
                  </a:lnTo>
                  <a:lnTo>
                    <a:pt x="2469" y="1355"/>
                  </a:lnTo>
                  <a:lnTo>
                    <a:pt x="2479" y="1353"/>
                  </a:lnTo>
                  <a:lnTo>
                    <a:pt x="2494" y="1349"/>
                  </a:lnTo>
                  <a:lnTo>
                    <a:pt x="2504" y="1346"/>
                  </a:lnTo>
                  <a:lnTo>
                    <a:pt x="2517" y="1343"/>
                  </a:lnTo>
                  <a:cubicBezTo>
                    <a:pt x="2517" y="1343"/>
                    <a:pt x="2526" y="1340"/>
                    <a:pt x="2526" y="1340"/>
                  </a:cubicBezTo>
                  <a:lnTo>
                    <a:pt x="2539" y="1336"/>
                  </a:lnTo>
                  <a:lnTo>
                    <a:pt x="2548" y="1333"/>
                  </a:lnTo>
                  <a:lnTo>
                    <a:pt x="2561" y="1328"/>
                  </a:lnTo>
                  <a:lnTo>
                    <a:pt x="2569" y="1325"/>
                  </a:lnTo>
                  <a:lnTo>
                    <a:pt x="2581" y="1321"/>
                  </a:lnTo>
                  <a:lnTo>
                    <a:pt x="2590" y="1318"/>
                  </a:lnTo>
                  <a:cubicBezTo>
                    <a:pt x="2590" y="1318"/>
                    <a:pt x="2601" y="1314"/>
                    <a:pt x="2601" y="1313"/>
                  </a:cubicBezTo>
                  <a:lnTo>
                    <a:pt x="2609" y="1310"/>
                  </a:lnTo>
                  <a:lnTo>
                    <a:pt x="2621" y="1305"/>
                  </a:lnTo>
                  <a:lnTo>
                    <a:pt x="2627" y="1303"/>
                  </a:lnTo>
                  <a:lnTo>
                    <a:pt x="2640" y="1297"/>
                  </a:lnTo>
                  <a:lnTo>
                    <a:pt x="2645" y="1295"/>
                  </a:lnTo>
                  <a:lnTo>
                    <a:pt x="2661" y="1287"/>
                  </a:lnTo>
                  <a:lnTo>
                    <a:pt x="2662" y="1287"/>
                  </a:lnTo>
                  <a:lnTo>
                    <a:pt x="2678" y="1279"/>
                  </a:lnTo>
                  <a:lnTo>
                    <a:pt x="2693" y="1271"/>
                  </a:lnTo>
                  <a:lnTo>
                    <a:pt x="2696" y="1269"/>
                  </a:lnTo>
                  <a:lnTo>
                    <a:pt x="2708" y="1263"/>
                  </a:lnTo>
                  <a:lnTo>
                    <a:pt x="2711" y="1261"/>
                  </a:lnTo>
                  <a:lnTo>
                    <a:pt x="2721" y="1255"/>
                  </a:lnTo>
                  <a:lnTo>
                    <a:pt x="2726" y="1252"/>
                  </a:lnTo>
                  <a:lnTo>
                    <a:pt x="2734" y="1247"/>
                  </a:lnTo>
                  <a:lnTo>
                    <a:pt x="2739" y="1244"/>
                  </a:lnTo>
                  <a:lnTo>
                    <a:pt x="2746" y="1239"/>
                  </a:lnTo>
                  <a:lnTo>
                    <a:pt x="2751" y="1236"/>
                  </a:lnTo>
                  <a:lnTo>
                    <a:pt x="2758" y="1231"/>
                  </a:lnTo>
                  <a:lnTo>
                    <a:pt x="2763" y="1228"/>
                  </a:lnTo>
                  <a:lnTo>
                    <a:pt x="2768" y="1224"/>
                  </a:lnTo>
                  <a:lnTo>
                    <a:pt x="2773" y="1220"/>
                  </a:lnTo>
                  <a:lnTo>
                    <a:pt x="2778" y="1217"/>
                  </a:lnTo>
                  <a:lnTo>
                    <a:pt x="2783" y="1213"/>
                  </a:lnTo>
                  <a:lnTo>
                    <a:pt x="2787" y="1210"/>
                  </a:lnTo>
                  <a:lnTo>
                    <a:pt x="2792" y="1206"/>
                  </a:lnTo>
                  <a:lnTo>
                    <a:pt x="2795" y="1204"/>
                  </a:lnTo>
                  <a:lnTo>
                    <a:pt x="2800" y="1199"/>
                  </a:lnTo>
                  <a:lnTo>
                    <a:pt x="2803" y="1197"/>
                  </a:lnTo>
                  <a:lnTo>
                    <a:pt x="2808" y="1193"/>
                  </a:lnTo>
                  <a:lnTo>
                    <a:pt x="2815" y="1187"/>
                  </a:lnTo>
                  <a:cubicBezTo>
                    <a:pt x="2815" y="1187"/>
                    <a:pt x="2815" y="1186"/>
                    <a:pt x="2815" y="1186"/>
                  </a:cubicBezTo>
                  <a:cubicBezTo>
                    <a:pt x="2815" y="1186"/>
                    <a:pt x="2822" y="1179"/>
                    <a:pt x="2827" y="1175"/>
                  </a:cubicBezTo>
                  <a:cubicBezTo>
                    <a:pt x="2817" y="1176"/>
                    <a:pt x="2660" y="1183"/>
                    <a:pt x="2659" y="1183"/>
                  </a:cubicBezTo>
                  <a:cubicBezTo>
                    <a:pt x="2644" y="1199"/>
                    <a:pt x="2530" y="1319"/>
                    <a:pt x="2342" y="1368"/>
                  </a:cubicBezTo>
                  <a:cubicBezTo>
                    <a:pt x="2343" y="1371"/>
                    <a:pt x="2344" y="1375"/>
                    <a:pt x="2344" y="1378"/>
                  </a:cubicBezTo>
                  <a:close/>
                  <a:moveTo>
                    <a:pt x="977" y="1221"/>
                  </a:moveTo>
                  <a:cubicBezTo>
                    <a:pt x="996" y="1242"/>
                    <a:pt x="1009" y="1256"/>
                    <a:pt x="1009" y="1272"/>
                  </a:cubicBezTo>
                  <a:lnTo>
                    <a:pt x="1009" y="1275"/>
                  </a:lnTo>
                  <a:cubicBezTo>
                    <a:pt x="1007" y="1288"/>
                    <a:pt x="998" y="1300"/>
                    <a:pt x="977" y="1313"/>
                  </a:cubicBezTo>
                  <a:lnTo>
                    <a:pt x="953" y="1328"/>
                  </a:lnTo>
                  <a:cubicBezTo>
                    <a:pt x="915" y="1352"/>
                    <a:pt x="895" y="1365"/>
                    <a:pt x="895" y="1390"/>
                  </a:cubicBezTo>
                  <a:cubicBezTo>
                    <a:pt x="895" y="1401"/>
                    <a:pt x="898" y="1413"/>
                    <a:pt x="905" y="1430"/>
                  </a:cubicBezTo>
                  <a:cubicBezTo>
                    <a:pt x="907" y="1423"/>
                    <a:pt x="910" y="1416"/>
                    <a:pt x="915" y="1410"/>
                  </a:cubicBezTo>
                  <a:cubicBezTo>
                    <a:pt x="914" y="1409"/>
                    <a:pt x="914" y="1405"/>
                    <a:pt x="914" y="1405"/>
                  </a:cubicBezTo>
                  <a:cubicBezTo>
                    <a:pt x="914" y="1405"/>
                    <a:pt x="914" y="1401"/>
                    <a:pt x="914" y="1401"/>
                  </a:cubicBezTo>
                  <a:lnTo>
                    <a:pt x="915" y="1397"/>
                  </a:lnTo>
                  <a:lnTo>
                    <a:pt x="915" y="1395"/>
                  </a:lnTo>
                  <a:cubicBezTo>
                    <a:pt x="915" y="1395"/>
                    <a:pt x="915" y="1392"/>
                    <a:pt x="915" y="1391"/>
                  </a:cubicBezTo>
                  <a:lnTo>
                    <a:pt x="916" y="1389"/>
                  </a:lnTo>
                  <a:lnTo>
                    <a:pt x="917" y="1384"/>
                  </a:lnTo>
                  <a:lnTo>
                    <a:pt x="917" y="1383"/>
                  </a:lnTo>
                  <a:cubicBezTo>
                    <a:pt x="917" y="1383"/>
                    <a:pt x="919" y="1377"/>
                    <a:pt x="919" y="1377"/>
                  </a:cubicBezTo>
                  <a:lnTo>
                    <a:pt x="921" y="1371"/>
                  </a:lnTo>
                  <a:lnTo>
                    <a:pt x="922" y="1370"/>
                  </a:lnTo>
                  <a:lnTo>
                    <a:pt x="924" y="1365"/>
                  </a:lnTo>
                  <a:lnTo>
                    <a:pt x="925" y="1364"/>
                  </a:lnTo>
                  <a:lnTo>
                    <a:pt x="925" y="1363"/>
                  </a:lnTo>
                  <a:lnTo>
                    <a:pt x="928" y="1360"/>
                  </a:lnTo>
                  <a:lnTo>
                    <a:pt x="929" y="1358"/>
                  </a:lnTo>
                  <a:lnTo>
                    <a:pt x="930" y="1358"/>
                  </a:lnTo>
                  <a:cubicBezTo>
                    <a:pt x="930" y="1358"/>
                    <a:pt x="932" y="1355"/>
                    <a:pt x="932" y="1355"/>
                  </a:cubicBezTo>
                  <a:cubicBezTo>
                    <a:pt x="932" y="1355"/>
                    <a:pt x="934" y="1352"/>
                    <a:pt x="934" y="1353"/>
                  </a:cubicBezTo>
                  <a:lnTo>
                    <a:pt x="938" y="1350"/>
                  </a:lnTo>
                  <a:lnTo>
                    <a:pt x="940" y="1348"/>
                  </a:lnTo>
                  <a:lnTo>
                    <a:pt x="944" y="1345"/>
                  </a:lnTo>
                  <a:lnTo>
                    <a:pt x="947" y="1344"/>
                  </a:lnTo>
                  <a:lnTo>
                    <a:pt x="951" y="1342"/>
                  </a:lnTo>
                  <a:lnTo>
                    <a:pt x="952" y="1341"/>
                  </a:lnTo>
                  <a:lnTo>
                    <a:pt x="955" y="1340"/>
                  </a:lnTo>
                  <a:lnTo>
                    <a:pt x="960" y="1338"/>
                  </a:lnTo>
                  <a:lnTo>
                    <a:pt x="961" y="1338"/>
                  </a:lnTo>
                  <a:cubicBezTo>
                    <a:pt x="961" y="1338"/>
                    <a:pt x="963" y="1337"/>
                    <a:pt x="963" y="1337"/>
                  </a:cubicBezTo>
                  <a:lnTo>
                    <a:pt x="970" y="1336"/>
                  </a:lnTo>
                  <a:lnTo>
                    <a:pt x="971" y="1336"/>
                  </a:lnTo>
                  <a:lnTo>
                    <a:pt x="973" y="1335"/>
                  </a:lnTo>
                  <a:lnTo>
                    <a:pt x="984" y="1334"/>
                  </a:lnTo>
                  <a:cubicBezTo>
                    <a:pt x="1014" y="1332"/>
                    <a:pt x="1035" y="1308"/>
                    <a:pt x="1036" y="1276"/>
                  </a:cubicBezTo>
                  <a:lnTo>
                    <a:pt x="1036" y="1270"/>
                  </a:lnTo>
                  <a:lnTo>
                    <a:pt x="1036" y="1268"/>
                  </a:lnTo>
                  <a:lnTo>
                    <a:pt x="1036" y="1267"/>
                  </a:lnTo>
                  <a:lnTo>
                    <a:pt x="1035" y="1263"/>
                  </a:lnTo>
                  <a:lnTo>
                    <a:pt x="1034" y="1259"/>
                  </a:lnTo>
                  <a:lnTo>
                    <a:pt x="1034" y="1258"/>
                  </a:lnTo>
                  <a:lnTo>
                    <a:pt x="1034" y="1256"/>
                  </a:lnTo>
                  <a:lnTo>
                    <a:pt x="1033" y="1253"/>
                  </a:lnTo>
                  <a:lnTo>
                    <a:pt x="1032" y="1249"/>
                  </a:lnTo>
                  <a:cubicBezTo>
                    <a:pt x="1032" y="1249"/>
                    <a:pt x="1031" y="1248"/>
                    <a:pt x="1031" y="1248"/>
                  </a:cubicBezTo>
                  <a:lnTo>
                    <a:pt x="1031" y="1247"/>
                  </a:lnTo>
                  <a:lnTo>
                    <a:pt x="1030" y="1244"/>
                  </a:lnTo>
                  <a:lnTo>
                    <a:pt x="1028" y="1240"/>
                  </a:lnTo>
                  <a:lnTo>
                    <a:pt x="1027" y="1239"/>
                  </a:lnTo>
                  <a:lnTo>
                    <a:pt x="1027" y="1238"/>
                  </a:lnTo>
                  <a:lnTo>
                    <a:pt x="1025" y="1235"/>
                  </a:lnTo>
                  <a:lnTo>
                    <a:pt x="1023" y="1231"/>
                  </a:lnTo>
                  <a:lnTo>
                    <a:pt x="1022" y="1231"/>
                  </a:lnTo>
                  <a:lnTo>
                    <a:pt x="1021" y="1229"/>
                  </a:lnTo>
                  <a:lnTo>
                    <a:pt x="1020" y="1227"/>
                  </a:lnTo>
                  <a:lnTo>
                    <a:pt x="1016" y="1223"/>
                  </a:lnTo>
                  <a:lnTo>
                    <a:pt x="1016" y="1222"/>
                  </a:lnTo>
                  <a:lnTo>
                    <a:pt x="1015" y="1221"/>
                  </a:lnTo>
                  <a:lnTo>
                    <a:pt x="1013" y="1219"/>
                  </a:lnTo>
                  <a:lnTo>
                    <a:pt x="1006" y="1211"/>
                  </a:lnTo>
                  <a:cubicBezTo>
                    <a:pt x="1006" y="1211"/>
                    <a:pt x="999" y="1203"/>
                    <a:pt x="999" y="1203"/>
                  </a:cubicBezTo>
                  <a:lnTo>
                    <a:pt x="987" y="1190"/>
                  </a:lnTo>
                  <a:cubicBezTo>
                    <a:pt x="968" y="1167"/>
                    <a:pt x="951" y="1142"/>
                    <a:pt x="938" y="1116"/>
                  </a:cubicBezTo>
                  <a:lnTo>
                    <a:pt x="936" y="1110"/>
                  </a:lnTo>
                  <a:lnTo>
                    <a:pt x="935" y="1109"/>
                  </a:lnTo>
                  <a:lnTo>
                    <a:pt x="930" y="1095"/>
                  </a:lnTo>
                  <a:cubicBezTo>
                    <a:pt x="930" y="1095"/>
                    <a:pt x="929" y="1094"/>
                    <a:pt x="929" y="1093"/>
                  </a:cubicBezTo>
                  <a:cubicBezTo>
                    <a:pt x="929" y="1093"/>
                    <a:pt x="927" y="1085"/>
                    <a:pt x="926" y="1085"/>
                  </a:cubicBezTo>
                  <a:lnTo>
                    <a:pt x="924" y="1075"/>
                  </a:lnTo>
                  <a:lnTo>
                    <a:pt x="924" y="1073"/>
                  </a:lnTo>
                  <a:lnTo>
                    <a:pt x="922" y="1065"/>
                  </a:lnTo>
                  <a:lnTo>
                    <a:pt x="922" y="1063"/>
                  </a:lnTo>
                  <a:lnTo>
                    <a:pt x="920" y="1053"/>
                  </a:lnTo>
                  <a:lnTo>
                    <a:pt x="920" y="1051"/>
                  </a:lnTo>
                  <a:lnTo>
                    <a:pt x="920" y="1041"/>
                  </a:lnTo>
                  <a:lnTo>
                    <a:pt x="920" y="1037"/>
                  </a:lnTo>
                  <a:lnTo>
                    <a:pt x="920" y="1035"/>
                  </a:lnTo>
                  <a:lnTo>
                    <a:pt x="920" y="1032"/>
                  </a:lnTo>
                  <a:lnTo>
                    <a:pt x="920" y="1029"/>
                  </a:lnTo>
                  <a:lnTo>
                    <a:pt x="920" y="1028"/>
                  </a:lnTo>
                  <a:lnTo>
                    <a:pt x="921" y="1027"/>
                  </a:lnTo>
                  <a:lnTo>
                    <a:pt x="921" y="1024"/>
                  </a:lnTo>
                  <a:lnTo>
                    <a:pt x="922" y="1020"/>
                  </a:lnTo>
                  <a:lnTo>
                    <a:pt x="922" y="1019"/>
                  </a:lnTo>
                  <a:lnTo>
                    <a:pt x="922" y="1018"/>
                  </a:lnTo>
                  <a:lnTo>
                    <a:pt x="922" y="1016"/>
                  </a:lnTo>
                  <a:lnTo>
                    <a:pt x="925" y="1009"/>
                  </a:lnTo>
                  <a:cubicBezTo>
                    <a:pt x="941" y="964"/>
                    <a:pt x="990" y="943"/>
                    <a:pt x="1030" y="926"/>
                  </a:cubicBezTo>
                  <a:lnTo>
                    <a:pt x="1033" y="924"/>
                  </a:lnTo>
                  <a:cubicBezTo>
                    <a:pt x="1067" y="909"/>
                    <a:pt x="1103" y="902"/>
                    <a:pt x="1144" y="901"/>
                  </a:cubicBezTo>
                  <a:cubicBezTo>
                    <a:pt x="1170" y="900"/>
                    <a:pt x="1196" y="902"/>
                    <a:pt x="1219" y="903"/>
                  </a:cubicBezTo>
                  <a:cubicBezTo>
                    <a:pt x="1267" y="907"/>
                    <a:pt x="1310" y="905"/>
                    <a:pt x="1355" y="896"/>
                  </a:cubicBezTo>
                  <a:cubicBezTo>
                    <a:pt x="1446" y="857"/>
                    <a:pt x="1527" y="829"/>
                    <a:pt x="1528" y="829"/>
                  </a:cubicBezTo>
                  <a:lnTo>
                    <a:pt x="1532" y="827"/>
                  </a:lnTo>
                  <a:cubicBezTo>
                    <a:pt x="1532" y="827"/>
                    <a:pt x="1532" y="828"/>
                    <a:pt x="1532" y="828"/>
                  </a:cubicBezTo>
                  <a:cubicBezTo>
                    <a:pt x="1540" y="824"/>
                    <a:pt x="1549" y="820"/>
                    <a:pt x="1558" y="817"/>
                  </a:cubicBezTo>
                  <a:cubicBezTo>
                    <a:pt x="1590" y="805"/>
                    <a:pt x="1615" y="803"/>
                    <a:pt x="1654" y="799"/>
                  </a:cubicBezTo>
                  <a:cubicBezTo>
                    <a:pt x="1654" y="799"/>
                    <a:pt x="1654" y="799"/>
                    <a:pt x="1655" y="799"/>
                  </a:cubicBezTo>
                  <a:lnTo>
                    <a:pt x="1657" y="799"/>
                  </a:lnTo>
                  <a:cubicBezTo>
                    <a:pt x="1681" y="797"/>
                    <a:pt x="1699" y="802"/>
                    <a:pt x="1709" y="814"/>
                  </a:cubicBezTo>
                  <a:lnTo>
                    <a:pt x="1713" y="820"/>
                  </a:lnTo>
                  <a:cubicBezTo>
                    <a:pt x="1724" y="840"/>
                    <a:pt x="1720" y="868"/>
                    <a:pt x="1714" y="892"/>
                  </a:cubicBezTo>
                  <a:cubicBezTo>
                    <a:pt x="1703" y="934"/>
                    <a:pt x="1655" y="1016"/>
                    <a:pt x="1609" y="1096"/>
                  </a:cubicBezTo>
                  <a:cubicBezTo>
                    <a:pt x="1569" y="1164"/>
                    <a:pt x="1554" y="1266"/>
                    <a:pt x="1644" y="1328"/>
                  </a:cubicBezTo>
                  <a:cubicBezTo>
                    <a:pt x="1665" y="1343"/>
                    <a:pt x="1720" y="1373"/>
                    <a:pt x="1833" y="1390"/>
                  </a:cubicBezTo>
                  <a:cubicBezTo>
                    <a:pt x="1831" y="1387"/>
                    <a:pt x="1830" y="1383"/>
                    <a:pt x="1830" y="1378"/>
                  </a:cubicBezTo>
                  <a:cubicBezTo>
                    <a:pt x="1830" y="1376"/>
                    <a:pt x="1831" y="1374"/>
                    <a:pt x="1831" y="1372"/>
                  </a:cubicBezTo>
                  <a:cubicBezTo>
                    <a:pt x="1767" y="1362"/>
                    <a:pt x="1720" y="1350"/>
                    <a:pt x="1704" y="1340"/>
                  </a:cubicBezTo>
                  <a:cubicBezTo>
                    <a:pt x="1688" y="1328"/>
                    <a:pt x="1632" y="1285"/>
                    <a:pt x="1623" y="1215"/>
                  </a:cubicBezTo>
                  <a:cubicBezTo>
                    <a:pt x="1617" y="1162"/>
                    <a:pt x="1638" y="1107"/>
                    <a:pt x="1686" y="1051"/>
                  </a:cubicBezTo>
                  <a:cubicBezTo>
                    <a:pt x="1764" y="960"/>
                    <a:pt x="1772" y="862"/>
                    <a:pt x="1745" y="806"/>
                  </a:cubicBezTo>
                  <a:cubicBezTo>
                    <a:pt x="1728" y="769"/>
                    <a:pt x="1696" y="749"/>
                    <a:pt x="1659" y="750"/>
                  </a:cubicBezTo>
                  <a:cubicBezTo>
                    <a:pt x="1631" y="761"/>
                    <a:pt x="1603" y="772"/>
                    <a:pt x="1575" y="783"/>
                  </a:cubicBezTo>
                  <a:lnTo>
                    <a:pt x="1559" y="789"/>
                  </a:lnTo>
                  <a:lnTo>
                    <a:pt x="1543" y="795"/>
                  </a:lnTo>
                  <a:lnTo>
                    <a:pt x="1526" y="801"/>
                  </a:lnTo>
                  <a:lnTo>
                    <a:pt x="1508" y="808"/>
                  </a:lnTo>
                  <a:lnTo>
                    <a:pt x="1491" y="814"/>
                  </a:lnTo>
                  <a:lnTo>
                    <a:pt x="1472" y="820"/>
                  </a:lnTo>
                  <a:lnTo>
                    <a:pt x="1454" y="827"/>
                  </a:lnTo>
                  <a:lnTo>
                    <a:pt x="1435" y="833"/>
                  </a:lnTo>
                  <a:lnTo>
                    <a:pt x="1416" y="839"/>
                  </a:lnTo>
                  <a:lnTo>
                    <a:pt x="1397" y="845"/>
                  </a:lnTo>
                  <a:lnTo>
                    <a:pt x="1378" y="851"/>
                  </a:lnTo>
                  <a:cubicBezTo>
                    <a:pt x="1378" y="851"/>
                    <a:pt x="1372" y="852"/>
                    <a:pt x="1372" y="853"/>
                  </a:cubicBezTo>
                  <a:lnTo>
                    <a:pt x="1371" y="853"/>
                  </a:lnTo>
                  <a:lnTo>
                    <a:pt x="1359" y="856"/>
                  </a:lnTo>
                  <a:lnTo>
                    <a:pt x="1354" y="857"/>
                  </a:lnTo>
                  <a:lnTo>
                    <a:pt x="1351" y="858"/>
                  </a:lnTo>
                  <a:lnTo>
                    <a:pt x="1348" y="858"/>
                  </a:lnTo>
                  <a:lnTo>
                    <a:pt x="1340" y="860"/>
                  </a:lnTo>
                  <a:lnTo>
                    <a:pt x="1335" y="861"/>
                  </a:lnTo>
                  <a:lnTo>
                    <a:pt x="1332" y="862"/>
                  </a:lnTo>
                  <a:lnTo>
                    <a:pt x="1329" y="862"/>
                  </a:lnTo>
                  <a:lnTo>
                    <a:pt x="1321" y="864"/>
                  </a:lnTo>
                  <a:lnTo>
                    <a:pt x="1315" y="865"/>
                  </a:lnTo>
                  <a:lnTo>
                    <a:pt x="1312" y="865"/>
                  </a:lnTo>
                  <a:lnTo>
                    <a:pt x="1309" y="866"/>
                  </a:lnTo>
                  <a:lnTo>
                    <a:pt x="1302" y="867"/>
                  </a:lnTo>
                  <a:lnTo>
                    <a:pt x="1295" y="868"/>
                  </a:lnTo>
                  <a:lnTo>
                    <a:pt x="1292" y="868"/>
                  </a:lnTo>
                  <a:lnTo>
                    <a:pt x="1289" y="869"/>
                  </a:lnTo>
                  <a:lnTo>
                    <a:pt x="1284" y="869"/>
                  </a:lnTo>
                  <a:lnTo>
                    <a:pt x="1275" y="870"/>
                  </a:lnTo>
                  <a:lnTo>
                    <a:pt x="1266" y="871"/>
                  </a:lnTo>
                  <a:lnTo>
                    <a:pt x="1253" y="872"/>
                  </a:lnTo>
                  <a:lnTo>
                    <a:pt x="1248" y="873"/>
                  </a:lnTo>
                  <a:lnTo>
                    <a:pt x="1231" y="874"/>
                  </a:lnTo>
                  <a:cubicBezTo>
                    <a:pt x="1231" y="874"/>
                    <a:pt x="1214" y="875"/>
                    <a:pt x="1214" y="875"/>
                  </a:cubicBezTo>
                  <a:cubicBezTo>
                    <a:pt x="1185" y="875"/>
                    <a:pt x="1155" y="875"/>
                    <a:pt x="1125" y="872"/>
                  </a:cubicBezTo>
                  <a:cubicBezTo>
                    <a:pt x="1104" y="881"/>
                    <a:pt x="1086" y="886"/>
                    <a:pt x="1071" y="888"/>
                  </a:cubicBezTo>
                  <a:cubicBezTo>
                    <a:pt x="1024" y="892"/>
                    <a:pt x="938" y="932"/>
                    <a:pt x="902" y="997"/>
                  </a:cubicBezTo>
                  <a:cubicBezTo>
                    <a:pt x="891" y="1016"/>
                    <a:pt x="885" y="1036"/>
                    <a:pt x="885" y="1057"/>
                  </a:cubicBezTo>
                  <a:cubicBezTo>
                    <a:pt x="885" y="1075"/>
                    <a:pt x="890" y="1094"/>
                    <a:pt x="899" y="1112"/>
                  </a:cubicBezTo>
                  <a:cubicBezTo>
                    <a:pt x="924" y="1165"/>
                    <a:pt x="955" y="1197"/>
                    <a:pt x="977" y="1221"/>
                  </a:cubicBezTo>
                  <a:close/>
                  <a:moveTo>
                    <a:pt x="1094" y="1451"/>
                  </a:moveTo>
                  <a:cubicBezTo>
                    <a:pt x="1088" y="1455"/>
                    <a:pt x="1066" y="1500"/>
                    <a:pt x="1066" y="1551"/>
                  </a:cubicBezTo>
                  <a:cubicBezTo>
                    <a:pt x="1066" y="1564"/>
                    <a:pt x="1067" y="1576"/>
                    <a:pt x="1070" y="1587"/>
                  </a:cubicBezTo>
                  <a:cubicBezTo>
                    <a:pt x="1082" y="1629"/>
                    <a:pt x="1115" y="1653"/>
                    <a:pt x="1169" y="1658"/>
                  </a:cubicBezTo>
                  <a:cubicBezTo>
                    <a:pt x="1166" y="1643"/>
                    <a:pt x="1162" y="1617"/>
                    <a:pt x="1162" y="1592"/>
                  </a:cubicBezTo>
                  <a:cubicBezTo>
                    <a:pt x="1162" y="1576"/>
                    <a:pt x="1164" y="1562"/>
                    <a:pt x="1168" y="1553"/>
                  </a:cubicBezTo>
                  <a:cubicBezTo>
                    <a:pt x="1172" y="1543"/>
                    <a:pt x="1186" y="1531"/>
                    <a:pt x="1207" y="1515"/>
                  </a:cubicBezTo>
                  <a:cubicBezTo>
                    <a:pt x="1254" y="1477"/>
                    <a:pt x="1324" y="1421"/>
                    <a:pt x="1324" y="1344"/>
                  </a:cubicBezTo>
                  <a:cubicBezTo>
                    <a:pt x="1324" y="1320"/>
                    <a:pt x="1317" y="1295"/>
                    <a:pt x="1303" y="1270"/>
                  </a:cubicBezTo>
                  <a:cubicBezTo>
                    <a:pt x="1274" y="1221"/>
                    <a:pt x="1242" y="1182"/>
                    <a:pt x="1213" y="1147"/>
                  </a:cubicBezTo>
                  <a:cubicBezTo>
                    <a:pt x="1176" y="1102"/>
                    <a:pt x="1149" y="1069"/>
                    <a:pt x="1149" y="1037"/>
                  </a:cubicBezTo>
                  <a:cubicBezTo>
                    <a:pt x="1149" y="1033"/>
                    <a:pt x="1150" y="1030"/>
                    <a:pt x="1150" y="1027"/>
                  </a:cubicBezTo>
                  <a:cubicBezTo>
                    <a:pt x="1154" y="1005"/>
                    <a:pt x="1172" y="987"/>
                    <a:pt x="1205" y="968"/>
                  </a:cubicBezTo>
                  <a:cubicBezTo>
                    <a:pt x="1233" y="952"/>
                    <a:pt x="1269" y="935"/>
                    <a:pt x="1310" y="917"/>
                  </a:cubicBezTo>
                  <a:cubicBezTo>
                    <a:pt x="1288" y="918"/>
                    <a:pt x="1267" y="919"/>
                    <a:pt x="1245" y="919"/>
                  </a:cubicBezTo>
                  <a:cubicBezTo>
                    <a:pt x="1245" y="919"/>
                    <a:pt x="1218" y="917"/>
                    <a:pt x="1218" y="917"/>
                  </a:cubicBezTo>
                  <a:cubicBezTo>
                    <a:pt x="1195" y="916"/>
                    <a:pt x="1169" y="914"/>
                    <a:pt x="1145" y="915"/>
                  </a:cubicBezTo>
                  <a:cubicBezTo>
                    <a:pt x="1105" y="916"/>
                    <a:pt x="1071" y="923"/>
                    <a:pt x="1039" y="937"/>
                  </a:cubicBezTo>
                  <a:lnTo>
                    <a:pt x="1035" y="939"/>
                  </a:lnTo>
                  <a:cubicBezTo>
                    <a:pt x="998" y="955"/>
                    <a:pt x="952" y="975"/>
                    <a:pt x="938" y="1014"/>
                  </a:cubicBezTo>
                  <a:lnTo>
                    <a:pt x="936" y="1020"/>
                  </a:lnTo>
                  <a:lnTo>
                    <a:pt x="936" y="1022"/>
                  </a:lnTo>
                  <a:lnTo>
                    <a:pt x="935" y="1024"/>
                  </a:lnTo>
                  <a:lnTo>
                    <a:pt x="935" y="1025"/>
                  </a:lnTo>
                  <a:lnTo>
                    <a:pt x="935" y="1027"/>
                  </a:lnTo>
                  <a:lnTo>
                    <a:pt x="934" y="1029"/>
                  </a:lnTo>
                  <a:lnTo>
                    <a:pt x="934" y="1031"/>
                  </a:lnTo>
                  <a:lnTo>
                    <a:pt x="934" y="1032"/>
                  </a:lnTo>
                  <a:lnTo>
                    <a:pt x="934" y="1034"/>
                  </a:lnTo>
                  <a:lnTo>
                    <a:pt x="934" y="1037"/>
                  </a:lnTo>
                  <a:lnTo>
                    <a:pt x="934" y="1038"/>
                  </a:lnTo>
                  <a:lnTo>
                    <a:pt x="934" y="1039"/>
                  </a:lnTo>
                  <a:lnTo>
                    <a:pt x="934" y="1041"/>
                  </a:lnTo>
                  <a:cubicBezTo>
                    <a:pt x="934" y="1041"/>
                    <a:pt x="934" y="1041"/>
                    <a:pt x="934" y="1042"/>
                  </a:cubicBezTo>
                  <a:lnTo>
                    <a:pt x="934" y="1050"/>
                  </a:lnTo>
                  <a:lnTo>
                    <a:pt x="934" y="1052"/>
                  </a:lnTo>
                  <a:lnTo>
                    <a:pt x="936" y="1061"/>
                  </a:lnTo>
                  <a:lnTo>
                    <a:pt x="937" y="1070"/>
                  </a:lnTo>
                  <a:lnTo>
                    <a:pt x="938" y="1073"/>
                  </a:lnTo>
                  <a:cubicBezTo>
                    <a:pt x="938" y="1073"/>
                    <a:pt x="940" y="1081"/>
                    <a:pt x="940" y="1081"/>
                  </a:cubicBezTo>
                  <a:lnTo>
                    <a:pt x="943" y="1089"/>
                  </a:lnTo>
                  <a:lnTo>
                    <a:pt x="943" y="1090"/>
                  </a:lnTo>
                  <a:cubicBezTo>
                    <a:pt x="943" y="1090"/>
                    <a:pt x="946" y="1097"/>
                    <a:pt x="946" y="1098"/>
                  </a:cubicBezTo>
                  <a:cubicBezTo>
                    <a:pt x="946" y="1098"/>
                    <a:pt x="948" y="1103"/>
                    <a:pt x="949" y="1104"/>
                  </a:cubicBezTo>
                  <a:cubicBezTo>
                    <a:pt x="949" y="1104"/>
                    <a:pt x="949" y="1105"/>
                    <a:pt x="949" y="1105"/>
                  </a:cubicBezTo>
                  <a:lnTo>
                    <a:pt x="951" y="1110"/>
                  </a:lnTo>
                  <a:cubicBezTo>
                    <a:pt x="963" y="1134"/>
                    <a:pt x="979" y="1159"/>
                    <a:pt x="998" y="1181"/>
                  </a:cubicBezTo>
                  <a:lnTo>
                    <a:pt x="1009" y="1193"/>
                  </a:lnTo>
                  <a:lnTo>
                    <a:pt x="1017" y="1202"/>
                  </a:lnTo>
                  <a:lnTo>
                    <a:pt x="1025" y="1210"/>
                  </a:lnTo>
                  <a:lnTo>
                    <a:pt x="1027" y="1214"/>
                  </a:lnTo>
                  <a:lnTo>
                    <a:pt x="1032" y="1219"/>
                  </a:lnTo>
                  <a:lnTo>
                    <a:pt x="1033" y="1222"/>
                  </a:lnTo>
                  <a:lnTo>
                    <a:pt x="1034" y="1223"/>
                  </a:lnTo>
                  <a:lnTo>
                    <a:pt x="1034" y="1224"/>
                  </a:lnTo>
                  <a:lnTo>
                    <a:pt x="1038" y="1229"/>
                  </a:lnTo>
                  <a:lnTo>
                    <a:pt x="1039" y="1231"/>
                  </a:lnTo>
                  <a:lnTo>
                    <a:pt x="1040" y="1233"/>
                  </a:lnTo>
                  <a:lnTo>
                    <a:pt x="1040" y="1234"/>
                  </a:lnTo>
                  <a:lnTo>
                    <a:pt x="1043" y="1239"/>
                  </a:lnTo>
                  <a:lnTo>
                    <a:pt x="1044" y="1242"/>
                  </a:lnTo>
                  <a:lnTo>
                    <a:pt x="1045" y="1244"/>
                  </a:lnTo>
                  <a:lnTo>
                    <a:pt x="1045" y="1244"/>
                  </a:lnTo>
                  <a:lnTo>
                    <a:pt x="1047" y="1250"/>
                  </a:lnTo>
                  <a:lnTo>
                    <a:pt x="1048" y="1253"/>
                  </a:lnTo>
                  <a:lnTo>
                    <a:pt x="1048" y="1255"/>
                  </a:lnTo>
                  <a:lnTo>
                    <a:pt x="1048" y="1256"/>
                  </a:lnTo>
                  <a:lnTo>
                    <a:pt x="1049" y="1262"/>
                  </a:lnTo>
                  <a:lnTo>
                    <a:pt x="1050" y="1266"/>
                  </a:lnTo>
                  <a:lnTo>
                    <a:pt x="1050" y="1268"/>
                  </a:lnTo>
                  <a:lnTo>
                    <a:pt x="1050" y="1269"/>
                  </a:lnTo>
                  <a:lnTo>
                    <a:pt x="1050" y="1273"/>
                  </a:lnTo>
                  <a:lnTo>
                    <a:pt x="1050" y="1276"/>
                  </a:lnTo>
                  <a:cubicBezTo>
                    <a:pt x="1049" y="1316"/>
                    <a:pt x="1023" y="1345"/>
                    <a:pt x="985" y="1348"/>
                  </a:cubicBezTo>
                  <a:cubicBezTo>
                    <a:pt x="980" y="1348"/>
                    <a:pt x="976" y="1349"/>
                    <a:pt x="972" y="1350"/>
                  </a:cubicBezTo>
                  <a:lnTo>
                    <a:pt x="967" y="1351"/>
                  </a:lnTo>
                  <a:lnTo>
                    <a:pt x="965" y="1352"/>
                  </a:lnTo>
                  <a:lnTo>
                    <a:pt x="964" y="1352"/>
                  </a:lnTo>
                  <a:lnTo>
                    <a:pt x="960" y="1353"/>
                  </a:lnTo>
                  <a:cubicBezTo>
                    <a:pt x="960" y="1353"/>
                    <a:pt x="953" y="1357"/>
                    <a:pt x="953" y="1357"/>
                  </a:cubicBezTo>
                  <a:lnTo>
                    <a:pt x="951" y="1358"/>
                  </a:lnTo>
                  <a:cubicBezTo>
                    <a:pt x="939" y="1366"/>
                    <a:pt x="931" y="1379"/>
                    <a:pt x="930" y="1396"/>
                  </a:cubicBezTo>
                  <a:cubicBezTo>
                    <a:pt x="948" y="1384"/>
                    <a:pt x="974" y="1380"/>
                    <a:pt x="1007" y="1384"/>
                  </a:cubicBezTo>
                  <a:cubicBezTo>
                    <a:pt x="1108" y="1397"/>
                    <a:pt x="1137" y="1334"/>
                    <a:pt x="1138" y="1331"/>
                  </a:cubicBezTo>
                  <a:lnTo>
                    <a:pt x="1139" y="1329"/>
                  </a:lnTo>
                  <a:lnTo>
                    <a:pt x="1152" y="1334"/>
                  </a:lnTo>
                  <a:lnTo>
                    <a:pt x="1151" y="1336"/>
                  </a:lnTo>
                  <a:cubicBezTo>
                    <a:pt x="1147" y="1346"/>
                    <a:pt x="1116" y="1436"/>
                    <a:pt x="1094" y="1451"/>
                  </a:cubicBezTo>
                  <a:close/>
                  <a:moveTo>
                    <a:pt x="1258" y="858"/>
                  </a:moveTo>
                  <a:lnTo>
                    <a:pt x="1259" y="858"/>
                  </a:lnTo>
                  <a:cubicBezTo>
                    <a:pt x="1259" y="858"/>
                    <a:pt x="1272" y="857"/>
                    <a:pt x="1272" y="856"/>
                  </a:cubicBezTo>
                  <a:lnTo>
                    <a:pt x="1277" y="856"/>
                  </a:lnTo>
                  <a:lnTo>
                    <a:pt x="1287" y="855"/>
                  </a:lnTo>
                  <a:lnTo>
                    <a:pt x="1295" y="854"/>
                  </a:lnTo>
                  <a:lnTo>
                    <a:pt x="1304" y="852"/>
                  </a:lnTo>
                  <a:lnTo>
                    <a:pt x="1313" y="851"/>
                  </a:lnTo>
                  <a:lnTo>
                    <a:pt x="1321" y="849"/>
                  </a:lnTo>
                  <a:lnTo>
                    <a:pt x="1331" y="847"/>
                  </a:lnTo>
                  <a:lnTo>
                    <a:pt x="1339" y="846"/>
                  </a:lnTo>
                  <a:cubicBezTo>
                    <a:pt x="1339" y="846"/>
                    <a:pt x="1349" y="844"/>
                    <a:pt x="1350" y="843"/>
                  </a:cubicBezTo>
                  <a:lnTo>
                    <a:pt x="1357" y="842"/>
                  </a:lnTo>
                  <a:lnTo>
                    <a:pt x="1369" y="839"/>
                  </a:lnTo>
                  <a:lnTo>
                    <a:pt x="1375" y="837"/>
                  </a:lnTo>
                  <a:lnTo>
                    <a:pt x="1393" y="832"/>
                  </a:lnTo>
                  <a:lnTo>
                    <a:pt x="1411" y="826"/>
                  </a:lnTo>
                  <a:lnTo>
                    <a:pt x="1430" y="820"/>
                  </a:lnTo>
                  <a:lnTo>
                    <a:pt x="1435" y="818"/>
                  </a:lnTo>
                  <a:lnTo>
                    <a:pt x="1448" y="814"/>
                  </a:lnTo>
                  <a:lnTo>
                    <a:pt x="1453" y="812"/>
                  </a:lnTo>
                  <a:lnTo>
                    <a:pt x="1466" y="808"/>
                  </a:lnTo>
                  <a:lnTo>
                    <a:pt x="1483" y="802"/>
                  </a:lnTo>
                  <a:lnTo>
                    <a:pt x="1490" y="799"/>
                  </a:lnTo>
                  <a:lnTo>
                    <a:pt x="1500" y="796"/>
                  </a:lnTo>
                  <a:lnTo>
                    <a:pt x="1510" y="792"/>
                  </a:lnTo>
                  <a:lnTo>
                    <a:pt x="1517" y="790"/>
                  </a:lnTo>
                  <a:lnTo>
                    <a:pt x="1528" y="786"/>
                  </a:lnTo>
                  <a:lnTo>
                    <a:pt x="1531" y="784"/>
                  </a:lnTo>
                  <a:lnTo>
                    <a:pt x="1547" y="778"/>
                  </a:lnTo>
                  <a:cubicBezTo>
                    <a:pt x="1577" y="767"/>
                    <a:pt x="1608" y="755"/>
                    <a:pt x="1638" y="743"/>
                  </a:cubicBezTo>
                  <a:cubicBezTo>
                    <a:pt x="1604" y="727"/>
                    <a:pt x="1509" y="685"/>
                    <a:pt x="1472" y="679"/>
                  </a:cubicBezTo>
                  <a:cubicBezTo>
                    <a:pt x="1427" y="673"/>
                    <a:pt x="1355" y="714"/>
                    <a:pt x="1327" y="738"/>
                  </a:cubicBezTo>
                  <a:cubicBezTo>
                    <a:pt x="1310" y="753"/>
                    <a:pt x="1228" y="820"/>
                    <a:pt x="1151" y="859"/>
                  </a:cubicBezTo>
                  <a:cubicBezTo>
                    <a:pt x="1187" y="861"/>
                    <a:pt x="1223" y="861"/>
                    <a:pt x="1258" y="858"/>
                  </a:cubicBezTo>
                  <a:close/>
                  <a:moveTo>
                    <a:pt x="916" y="2091"/>
                  </a:moveTo>
                  <a:cubicBezTo>
                    <a:pt x="917" y="2091"/>
                    <a:pt x="919" y="2090"/>
                    <a:pt x="919" y="2090"/>
                  </a:cubicBezTo>
                  <a:cubicBezTo>
                    <a:pt x="920" y="2090"/>
                    <a:pt x="932" y="2085"/>
                    <a:pt x="954" y="2080"/>
                  </a:cubicBezTo>
                  <a:cubicBezTo>
                    <a:pt x="888" y="2034"/>
                    <a:pt x="741" y="1931"/>
                    <a:pt x="626" y="1846"/>
                  </a:cubicBezTo>
                  <a:cubicBezTo>
                    <a:pt x="719" y="1930"/>
                    <a:pt x="835" y="2031"/>
                    <a:pt x="916" y="2091"/>
                  </a:cubicBezTo>
                  <a:close/>
                  <a:moveTo>
                    <a:pt x="1430" y="3426"/>
                  </a:moveTo>
                  <a:cubicBezTo>
                    <a:pt x="1428" y="3416"/>
                    <a:pt x="1417" y="3372"/>
                    <a:pt x="1416" y="3320"/>
                  </a:cubicBezTo>
                  <a:cubicBezTo>
                    <a:pt x="1287" y="3484"/>
                    <a:pt x="1162" y="3597"/>
                    <a:pt x="1160" y="3598"/>
                  </a:cubicBezTo>
                  <a:lnTo>
                    <a:pt x="1158" y="3600"/>
                  </a:lnTo>
                  <a:lnTo>
                    <a:pt x="1151" y="3590"/>
                  </a:lnTo>
                  <a:lnTo>
                    <a:pt x="1149" y="3589"/>
                  </a:lnTo>
                  <a:cubicBezTo>
                    <a:pt x="1149" y="3589"/>
                    <a:pt x="1152" y="3586"/>
                    <a:pt x="1153" y="3586"/>
                  </a:cubicBezTo>
                  <a:cubicBezTo>
                    <a:pt x="1169" y="3571"/>
                    <a:pt x="1279" y="3407"/>
                    <a:pt x="1369" y="3268"/>
                  </a:cubicBezTo>
                  <a:cubicBezTo>
                    <a:pt x="1347" y="3277"/>
                    <a:pt x="1324" y="3283"/>
                    <a:pt x="1301" y="3285"/>
                  </a:cubicBezTo>
                  <a:cubicBezTo>
                    <a:pt x="1262" y="3344"/>
                    <a:pt x="1157" y="3488"/>
                    <a:pt x="1005" y="3584"/>
                  </a:cubicBezTo>
                  <a:cubicBezTo>
                    <a:pt x="1003" y="3605"/>
                    <a:pt x="1002" y="3626"/>
                    <a:pt x="1002" y="3647"/>
                  </a:cubicBezTo>
                  <a:cubicBezTo>
                    <a:pt x="1002" y="3706"/>
                    <a:pt x="1010" y="3755"/>
                    <a:pt x="1013" y="3771"/>
                  </a:cubicBezTo>
                  <a:cubicBezTo>
                    <a:pt x="1126" y="3759"/>
                    <a:pt x="1229" y="3699"/>
                    <a:pt x="1320" y="3594"/>
                  </a:cubicBezTo>
                  <a:lnTo>
                    <a:pt x="1332" y="3578"/>
                  </a:lnTo>
                  <a:cubicBezTo>
                    <a:pt x="1379" y="3521"/>
                    <a:pt x="1411" y="3464"/>
                    <a:pt x="1430" y="3426"/>
                  </a:cubicBezTo>
                  <a:close/>
                  <a:moveTo>
                    <a:pt x="713" y="1508"/>
                  </a:moveTo>
                  <a:cubicBezTo>
                    <a:pt x="772" y="1611"/>
                    <a:pt x="889" y="1784"/>
                    <a:pt x="1075" y="1923"/>
                  </a:cubicBezTo>
                  <a:cubicBezTo>
                    <a:pt x="1071" y="1904"/>
                    <a:pt x="1069" y="1884"/>
                    <a:pt x="1067" y="1865"/>
                  </a:cubicBezTo>
                  <a:cubicBezTo>
                    <a:pt x="1009" y="1813"/>
                    <a:pt x="821" y="1642"/>
                    <a:pt x="713" y="1508"/>
                  </a:cubicBezTo>
                  <a:close/>
                  <a:moveTo>
                    <a:pt x="1282" y="3287"/>
                  </a:moveTo>
                  <a:cubicBezTo>
                    <a:pt x="1263" y="3288"/>
                    <a:pt x="1244" y="3288"/>
                    <a:pt x="1225" y="3285"/>
                  </a:cubicBezTo>
                  <a:lnTo>
                    <a:pt x="1220" y="3284"/>
                  </a:lnTo>
                  <a:lnTo>
                    <a:pt x="1219" y="3279"/>
                  </a:lnTo>
                  <a:cubicBezTo>
                    <a:pt x="1219" y="3279"/>
                    <a:pt x="1218" y="3273"/>
                    <a:pt x="1218" y="3269"/>
                  </a:cubicBezTo>
                  <a:cubicBezTo>
                    <a:pt x="1101" y="3363"/>
                    <a:pt x="896" y="3471"/>
                    <a:pt x="887" y="3476"/>
                  </a:cubicBezTo>
                  <a:lnTo>
                    <a:pt x="885" y="3477"/>
                  </a:lnTo>
                  <a:lnTo>
                    <a:pt x="879" y="3466"/>
                  </a:lnTo>
                  <a:lnTo>
                    <a:pt x="879" y="3464"/>
                  </a:lnTo>
                  <a:lnTo>
                    <a:pt x="881" y="3463"/>
                  </a:lnTo>
                  <a:cubicBezTo>
                    <a:pt x="937" y="3435"/>
                    <a:pt x="1153" y="3243"/>
                    <a:pt x="1218" y="3184"/>
                  </a:cubicBezTo>
                  <a:cubicBezTo>
                    <a:pt x="1220" y="3172"/>
                    <a:pt x="1222" y="3161"/>
                    <a:pt x="1225" y="3151"/>
                  </a:cubicBezTo>
                  <a:cubicBezTo>
                    <a:pt x="1114" y="3250"/>
                    <a:pt x="944" y="3379"/>
                    <a:pt x="754" y="3434"/>
                  </a:cubicBezTo>
                  <a:cubicBezTo>
                    <a:pt x="699" y="3517"/>
                    <a:pt x="688" y="3588"/>
                    <a:pt x="688" y="3632"/>
                  </a:cubicBezTo>
                  <a:cubicBezTo>
                    <a:pt x="688" y="3647"/>
                    <a:pt x="689" y="3658"/>
                    <a:pt x="690" y="3664"/>
                  </a:cubicBezTo>
                  <a:cubicBezTo>
                    <a:pt x="792" y="3666"/>
                    <a:pt x="894" y="3636"/>
                    <a:pt x="993" y="3575"/>
                  </a:cubicBezTo>
                  <a:lnTo>
                    <a:pt x="1004" y="3568"/>
                  </a:lnTo>
                  <a:cubicBezTo>
                    <a:pt x="1140" y="3480"/>
                    <a:pt x="1236" y="3356"/>
                    <a:pt x="1282" y="3287"/>
                  </a:cubicBezTo>
                  <a:close/>
                  <a:moveTo>
                    <a:pt x="1281" y="2061"/>
                  </a:moveTo>
                  <a:cubicBezTo>
                    <a:pt x="1340" y="2147"/>
                    <a:pt x="1456" y="2223"/>
                    <a:pt x="1496" y="2248"/>
                  </a:cubicBezTo>
                  <a:cubicBezTo>
                    <a:pt x="1495" y="2240"/>
                    <a:pt x="1495" y="2232"/>
                    <a:pt x="1495" y="2223"/>
                  </a:cubicBezTo>
                  <a:cubicBezTo>
                    <a:pt x="1436" y="2189"/>
                    <a:pt x="1333" y="2104"/>
                    <a:pt x="1281" y="2061"/>
                  </a:cubicBezTo>
                  <a:close/>
                  <a:moveTo>
                    <a:pt x="1740" y="3290"/>
                  </a:moveTo>
                  <a:cubicBezTo>
                    <a:pt x="1750" y="3256"/>
                    <a:pt x="1767" y="3192"/>
                    <a:pt x="1778" y="3131"/>
                  </a:cubicBezTo>
                  <a:cubicBezTo>
                    <a:pt x="1768" y="3138"/>
                    <a:pt x="1758" y="3145"/>
                    <a:pt x="1748" y="3151"/>
                  </a:cubicBezTo>
                  <a:cubicBezTo>
                    <a:pt x="1746" y="3192"/>
                    <a:pt x="1744" y="3246"/>
                    <a:pt x="1740" y="3290"/>
                  </a:cubicBezTo>
                  <a:close/>
                  <a:moveTo>
                    <a:pt x="984" y="3405"/>
                  </a:moveTo>
                  <a:cubicBezTo>
                    <a:pt x="1059" y="3362"/>
                    <a:pt x="1153" y="3304"/>
                    <a:pt x="1216" y="3252"/>
                  </a:cubicBezTo>
                  <a:cubicBezTo>
                    <a:pt x="1215" y="3244"/>
                    <a:pt x="1215" y="3236"/>
                    <a:pt x="1215" y="3229"/>
                  </a:cubicBezTo>
                  <a:cubicBezTo>
                    <a:pt x="1215" y="3220"/>
                    <a:pt x="1215" y="3213"/>
                    <a:pt x="1216" y="3205"/>
                  </a:cubicBezTo>
                  <a:cubicBezTo>
                    <a:pt x="1169" y="3247"/>
                    <a:pt x="1065" y="3339"/>
                    <a:pt x="984" y="3405"/>
                  </a:cubicBezTo>
                  <a:close/>
                  <a:moveTo>
                    <a:pt x="1457" y="2401"/>
                  </a:moveTo>
                  <a:cubicBezTo>
                    <a:pt x="1386" y="2363"/>
                    <a:pt x="1280" y="2308"/>
                    <a:pt x="1210" y="2271"/>
                  </a:cubicBezTo>
                  <a:cubicBezTo>
                    <a:pt x="1275" y="2319"/>
                    <a:pt x="1356" y="2377"/>
                    <a:pt x="1392" y="2402"/>
                  </a:cubicBezTo>
                  <a:cubicBezTo>
                    <a:pt x="1414" y="2400"/>
                    <a:pt x="1435" y="2399"/>
                    <a:pt x="1457" y="2401"/>
                  </a:cubicBezTo>
                  <a:close/>
                  <a:moveTo>
                    <a:pt x="1764" y="3471"/>
                  </a:moveTo>
                  <a:cubicBezTo>
                    <a:pt x="1785" y="3444"/>
                    <a:pt x="1805" y="3415"/>
                    <a:pt x="1819" y="3394"/>
                  </a:cubicBezTo>
                  <a:cubicBezTo>
                    <a:pt x="1812" y="3271"/>
                    <a:pt x="1812" y="3169"/>
                    <a:pt x="1813" y="3099"/>
                  </a:cubicBezTo>
                  <a:cubicBezTo>
                    <a:pt x="1807" y="3106"/>
                    <a:pt x="1801" y="3112"/>
                    <a:pt x="1794" y="3118"/>
                  </a:cubicBezTo>
                  <a:cubicBezTo>
                    <a:pt x="1782" y="3200"/>
                    <a:pt x="1754" y="3299"/>
                    <a:pt x="1739" y="3341"/>
                  </a:cubicBezTo>
                  <a:lnTo>
                    <a:pt x="1735" y="3351"/>
                  </a:lnTo>
                  <a:cubicBezTo>
                    <a:pt x="1730" y="3362"/>
                    <a:pt x="1728" y="3365"/>
                    <a:pt x="1727" y="3366"/>
                  </a:cubicBezTo>
                  <a:lnTo>
                    <a:pt x="1723" y="3367"/>
                  </a:lnTo>
                  <a:lnTo>
                    <a:pt x="1719" y="3365"/>
                  </a:lnTo>
                  <a:cubicBezTo>
                    <a:pt x="1717" y="3363"/>
                    <a:pt x="1716" y="3361"/>
                    <a:pt x="1716" y="3358"/>
                  </a:cubicBezTo>
                  <a:cubicBezTo>
                    <a:pt x="1716" y="3356"/>
                    <a:pt x="1717" y="3353"/>
                    <a:pt x="1718" y="3349"/>
                  </a:cubicBezTo>
                  <a:lnTo>
                    <a:pt x="1719" y="3342"/>
                  </a:lnTo>
                  <a:lnTo>
                    <a:pt x="1720" y="3338"/>
                  </a:lnTo>
                  <a:cubicBezTo>
                    <a:pt x="1727" y="3298"/>
                    <a:pt x="1731" y="3218"/>
                    <a:pt x="1733" y="3159"/>
                  </a:cubicBezTo>
                  <a:cubicBezTo>
                    <a:pt x="1733" y="3159"/>
                    <a:pt x="1733" y="3159"/>
                    <a:pt x="1733" y="3159"/>
                  </a:cubicBezTo>
                  <a:cubicBezTo>
                    <a:pt x="1728" y="3161"/>
                    <a:pt x="1719" y="3165"/>
                    <a:pt x="1719" y="3165"/>
                  </a:cubicBezTo>
                  <a:cubicBezTo>
                    <a:pt x="1719" y="3165"/>
                    <a:pt x="1709" y="3169"/>
                    <a:pt x="1708" y="3170"/>
                  </a:cubicBezTo>
                  <a:cubicBezTo>
                    <a:pt x="1707" y="3173"/>
                    <a:pt x="1705" y="3182"/>
                    <a:pt x="1705" y="3182"/>
                  </a:cubicBezTo>
                  <a:cubicBezTo>
                    <a:pt x="1702" y="3190"/>
                    <a:pt x="1700" y="3198"/>
                    <a:pt x="1697" y="3206"/>
                  </a:cubicBezTo>
                  <a:cubicBezTo>
                    <a:pt x="1685" y="3237"/>
                    <a:pt x="1670" y="3265"/>
                    <a:pt x="1651" y="3292"/>
                  </a:cubicBezTo>
                  <a:cubicBezTo>
                    <a:pt x="1651" y="3293"/>
                    <a:pt x="1650" y="3319"/>
                    <a:pt x="1650" y="3319"/>
                  </a:cubicBezTo>
                  <a:lnTo>
                    <a:pt x="1651" y="3337"/>
                  </a:lnTo>
                  <a:lnTo>
                    <a:pt x="1651" y="3355"/>
                  </a:lnTo>
                  <a:cubicBezTo>
                    <a:pt x="1653" y="3370"/>
                    <a:pt x="1654" y="3385"/>
                    <a:pt x="1657" y="3398"/>
                  </a:cubicBezTo>
                  <a:cubicBezTo>
                    <a:pt x="1657" y="3398"/>
                    <a:pt x="1660" y="3413"/>
                    <a:pt x="1660" y="3413"/>
                  </a:cubicBezTo>
                  <a:cubicBezTo>
                    <a:pt x="1660" y="3413"/>
                    <a:pt x="1660" y="3414"/>
                    <a:pt x="1660" y="3414"/>
                  </a:cubicBezTo>
                  <a:lnTo>
                    <a:pt x="1666" y="3436"/>
                  </a:lnTo>
                  <a:cubicBezTo>
                    <a:pt x="1676" y="3472"/>
                    <a:pt x="1690" y="3495"/>
                    <a:pt x="1700" y="3508"/>
                  </a:cubicBezTo>
                  <a:lnTo>
                    <a:pt x="1710" y="3520"/>
                  </a:lnTo>
                  <a:cubicBezTo>
                    <a:pt x="1710" y="3520"/>
                    <a:pt x="1712" y="3522"/>
                    <a:pt x="1713" y="3523"/>
                  </a:cubicBezTo>
                  <a:cubicBezTo>
                    <a:pt x="1723" y="3517"/>
                    <a:pt x="1736" y="3504"/>
                    <a:pt x="1752" y="3485"/>
                  </a:cubicBezTo>
                  <a:lnTo>
                    <a:pt x="1764" y="3471"/>
                  </a:lnTo>
                  <a:close/>
                  <a:moveTo>
                    <a:pt x="2278" y="2820"/>
                  </a:moveTo>
                  <a:lnTo>
                    <a:pt x="2279" y="2816"/>
                  </a:lnTo>
                  <a:cubicBezTo>
                    <a:pt x="2301" y="2814"/>
                    <a:pt x="2323" y="2808"/>
                    <a:pt x="2344" y="2799"/>
                  </a:cubicBezTo>
                  <a:cubicBezTo>
                    <a:pt x="2336" y="2797"/>
                    <a:pt x="2327" y="2794"/>
                    <a:pt x="2318" y="2792"/>
                  </a:cubicBezTo>
                  <a:cubicBezTo>
                    <a:pt x="2235" y="2800"/>
                    <a:pt x="2175" y="2787"/>
                    <a:pt x="2141" y="2752"/>
                  </a:cubicBezTo>
                  <a:cubicBezTo>
                    <a:pt x="2140" y="2750"/>
                    <a:pt x="2139" y="2749"/>
                    <a:pt x="2137" y="2747"/>
                  </a:cubicBezTo>
                  <a:cubicBezTo>
                    <a:pt x="2122" y="2743"/>
                    <a:pt x="2112" y="2741"/>
                    <a:pt x="2112" y="2741"/>
                  </a:cubicBezTo>
                  <a:cubicBezTo>
                    <a:pt x="2091" y="2741"/>
                    <a:pt x="1923" y="2741"/>
                    <a:pt x="1902" y="2668"/>
                  </a:cubicBezTo>
                  <a:cubicBezTo>
                    <a:pt x="1898" y="2653"/>
                    <a:pt x="1895" y="2639"/>
                    <a:pt x="1895" y="2625"/>
                  </a:cubicBezTo>
                  <a:cubicBezTo>
                    <a:pt x="1895" y="2583"/>
                    <a:pt x="1915" y="2553"/>
                    <a:pt x="1932" y="2539"/>
                  </a:cubicBezTo>
                  <a:cubicBezTo>
                    <a:pt x="1940" y="2533"/>
                    <a:pt x="1973" y="2497"/>
                    <a:pt x="1973" y="2453"/>
                  </a:cubicBezTo>
                  <a:lnTo>
                    <a:pt x="1973" y="2451"/>
                  </a:lnTo>
                  <a:cubicBezTo>
                    <a:pt x="1973" y="2420"/>
                    <a:pt x="1955" y="2392"/>
                    <a:pt x="1922" y="2367"/>
                  </a:cubicBezTo>
                  <a:cubicBezTo>
                    <a:pt x="1889" y="2342"/>
                    <a:pt x="1847" y="2326"/>
                    <a:pt x="1802" y="2310"/>
                  </a:cubicBezTo>
                  <a:cubicBezTo>
                    <a:pt x="1707" y="2274"/>
                    <a:pt x="1598" y="2233"/>
                    <a:pt x="1529" y="2087"/>
                  </a:cubicBezTo>
                  <a:cubicBezTo>
                    <a:pt x="1525" y="2099"/>
                    <a:pt x="1521" y="2115"/>
                    <a:pt x="1516" y="2136"/>
                  </a:cubicBezTo>
                  <a:lnTo>
                    <a:pt x="1514" y="2147"/>
                  </a:lnTo>
                  <a:cubicBezTo>
                    <a:pt x="1511" y="2170"/>
                    <a:pt x="1509" y="2192"/>
                    <a:pt x="1509" y="2215"/>
                  </a:cubicBezTo>
                  <a:lnTo>
                    <a:pt x="1509" y="2227"/>
                  </a:lnTo>
                  <a:cubicBezTo>
                    <a:pt x="1509" y="2238"/>
                    <a:pt x="1510" y="2248"/>
                    <a:pt x="1511" y="2259"/>
                  </a:cubicBezTo>
                  <a:lnTo>
                    <a:pt x="1512" y="2264"/>
                  </a:lnTo>
                  <a:lnTo>
                    <a:pt x="1512" y="2266"/>
                  </a:lnTo>
                  <a:cubicBezTo>
                    <a:pt x="1520" y="2322"/>
                    <a:pt x="1541" y="2374"/>
                    <a:pt x="1574" y="2419"/>
                  </a:cubicBezTo>
                  <a:lnTo>
                    <a:pt x="1580" y="2426"/>
                  </a:lnTo>
                  <a:lnTo>
                    <a:pt x="1581" y="2427"/>
                  </a:lnTo>
                  <a:cubicBezTo>
                    <a:pt x="1592" y="2442"/>
                    <a:pt x="1605" y="2456"/>
                    <a:pt x="1619" y="2469"/>
                  </a:cubicBezTo>
                  <a:lnTo>
                    <a:pt x="1620" y="2471"/>
                  </a:lnTo>
                  <a:lnTo>
                    <a:pt x="1612" y="2480"/>
                  </a:lnTo>
                  <a:lnTo>
                    <a:pt x="1610" y="2481"/>
                  </a:lnTo>
                  <a:lnTo>
                    <a:pt x="1609" y="2480"/>
                  </a:lnTo>
                  <a:cubicBezTo>
                    <a:pt x="1609" y="2479"/>
                    <a:pt x="1581" y="2453"/>
                    <a:pt x="1532" y="2434"/>
                  </a:cubicBezTo>
                  <a:cubicBezTo>
                    <a:pt x="1520" y="2429"/>
                    <a:pt x="1508" y="2425"/>
                    <a:pt x="1496" y="2422"/>
                  </a:cubicBezTo>
                  <a:cubicBezTo>
                    <a:pt x="1466" y="2415"/>
                    <a:pt x="1435" y="2413"/>
                    <a:pt x="1404" y="2416"/>
                  </a:cubicBezTo>
                  <a:lnTo>
                    <a:pt x="1389" y="2417"/>
                  </a:lnTo>
                  <a:cubicBezTo>
                    <a:pt x="1374" y="2419"/>
                    <a:pt x="1359" y="2423"/>
                    <a:pt x="1344" y="2427"/>
                  </a:cubicBezTo>
                  <a:cubicBezTo>
                    <a:pt x="1344" y="2433"/>
                    <a:pt x="1345" y="2444"/>
                    <a:pt x="1349" y="2459"/>
                  </a:cubicBezTo>
                  <a:lnTo>
                    <a:pt x="1351" y="2469"/>
                  </a:lnTo>
                  <a:cubicBezTo>
                    <a:pt x="1356" y="2483"/>
                    <a:pt x="1362" y="2497"/>
                    <a:pt x="1370" y="2510"/>
                  </a:cubicBezTo>
                  <a:lnTo>
                    <a:pt x="1376" y="2520"/>
                  </a:lnTo>
                  <a:cubicBezTo>
                    <a:pt x="1395" y="2548"/>
                    <a:pt x="1422" y="2571"/>
                    <a:pt x="1456" y="2589"/>
                  </a:cubicBezTo>
                  <a:lnTo>
                    <a:pt x="1473" y="2598"/>
                  </a:lnTo>
                  <a:cubicBezTo>
                    <a:pt x="1503" y="2611"/>
                    <a:pt x="1537" y="2621"/>
                    <a:pt x="1576" y="2628"/>
                  </a:cubicBezTo>
                  <a:lnTo>
                    <a:pt x="1585" y="2629"/>
                  </a:lnTo>
                  <a:lnTo>
                    <a:pt x="1582" y="2641"/>
                  </a:lnTo>
                  <a:lnTo>
                    <a:pt x="1582" y="2643"/>
                  </a:lnTo>
                  <a:lnTo>
                    <a:pt x="1580" y="2643"/>
                  </a:lnTo>
                  <a:cubicBezTo>
                    <a:pt x="1575" y="2642"/>
                    <a:pt x="1470" y="2621"/>
                    <a:pt x="1395" y="2644"/>
                  </a:cubicBezTo>
                  <a:cubicBezTo>
                    <a:pt x="1387" y="2646"/>
                    <a:pt x="1379" y="2649"/>
                    <a:pt x="1373" y="2652"/>
                  </a:cubicBezTo>
                  <a:cubicBezTo>
                    <a:pt x="1368" y="2655"/>
                    <a:pt x="1363" y="2657"/>
                    <a:pt x="1358" y="2660"/>
                  </a:cubicBezTo>
                  <a:cubicBezTo>
                    <a:pt x="1349" y="2667"/>
                    <a:pt x="1341" y="2675"/>
                    <a:pt x="1335" y="2683"/>
                  </a:cubicBezTo>
                  <a:lnTo>
                    <a:pt x="1329" y="2693"/>
                  </a:lnTo>
                  <a:cubicBezTo>
                    <a:pt x="1326" y="2699"/>
                    <a:pt x="1324" y="2705"/>
                    <a:pt x="1322" y="2712"/>
                  </a:cubicBezTo>
                  <a:cubicBezTo>
                    <a:pt x="1325" y="2715"/>
                    <a:pt x="1332" y="2723"/>
                    <a:pt x="1345" y="2734"/>
                  </a:cubicBezTo>
                  <a:lnTo>
                    <a:pt x="1355" y="2742"/>
                  </a:lnTo>
                  <a:cubicBezTo>
                    <a:pt x="1364" y="2749"/>
                    <a:pt x="1374" y="2755"/>
                    <a:pt x="1385" y="2761"/>
                  </a:cubicBezTo>
                  <a:lnTo>
                    <a:pt x="1397" y="2768"/>
                  </a:lnTo>
                  <a:cubicBezTo>
                    <a:pt x="1412" y="2775"/>
                    <a:pt x="1427" y="2781"/>
                    <a:pt x="1443" y="2786"/>
                  </a:cubicBezTo>
                  <a:lnTo>
                    <a:pt x="1457" y="2791"/>
                  </a:lnTo>
                  <a:cubicBezTo>
                    <a:pt x="1473" y="2795"/>
                    <a:pt x="1489" y="2798"/>
                    <a:pt x="1506" y="2800"/>
                  </a:cubicBezTo>
                  <a:lnTo>
                    <a:pt x="1517" y="2801"/>
                  </a:lnTo>
                  <a:lnTo>
                    <a:pt x="1520" y="2801"/>
                  </a:lnTo>
                  <a:cubicBezTo>
                    <a:pt x="1536" y="2802"/>
                    <a:pt x="1550" y="2803"/>
                    <a:pt x="1563" y="2802"/>
                  </a:cubicBezTo>
                  <a:lnTo>
                    <a:pt x="1565" y="2802"/>
                  </a:lnTo>
                  <a:lnTo>
                    <a:pt x="1566" y="2816"/>
                  </a:lnTo>
                  <a:lnTo>
                    <a:pt x="1564" y="2816"/>
                  </a:lnTo>
                  <a:cubicBezTo>
                    <a:pt x="1558" y="2817"/>
                    <a:pt x="1419" y="2831"/>
                    <a:pt x="1388" y="2990"/>
                  </a:cubicBezTo>
                  <a:cubicBezTo>
                    <a:pt x="1393" y="2993"/>
                    <a:pt x="1404" y="2999"/>
                    <a:pt x="1422" y="3004"/>
                  </a:cubicBezTo>
                  <a:lnTo>
                    <a:pt x="1434" y="3008"/>
                  </a:lnTo>
                  <a:cubicBezTo>
                    <a:pt x="1444" y="3010"/>
                    <a:pt x="1453" y="3011"/>
                    <a:pt x="1463" y="3013"/>
                  </a:cubicBezTo>
                  <a:lnTo>
                    <a:pt x="1475" y="3014"/>
                  </a:lnTo>
                  <a:cubicBezTo>
                    <a:pt x="1488" y="3014"/>
                    <a:pt x="1502" y="3014"/>
                    <a:pt x="1515" y="3013"/>
                  </a:cubicBezTo>
                  <a:lnTo>
                    <a:pt x="1528" y="3011"/>
                  </a:lnTo>
                  <a:cubicBezTo>
                    <a:pt x="1550" y="3008"/>
                    <a:pt x="1572" y="3002"/>
                    <a:pt x="1594" y="2994"/>
                  </a:cubicBezTo>
                  <a:lnTo>
                    <a:pt x="1610" y="2988"/>
                  </a:lnTo>
                  <a:lnTo>
                    <a:pt x="1603" y="3004"/>
                  </a:lnTo>
                  <a:cubicBezTo>
                    <a:pt x="1603" y="3004"/>
                    <a:pt x="1594" y="3023"/>
                    <a:pt x="1592" y="3059"/>
                  </a:cubicBezTo>
                  <a:lnTo>
                    <a:pt x="1592" y="3076"/>
                  </a:lnTo>
                  <a:lnTo>
                    <a:pt x="1592" y="3078"/>
                  </a:lnTo>
                  <a:cubicBezTo>
                    <a:pt x="1592" y="3095"/>
                    <a:pt x="1594" y="3113"/>
                    <a:pt x="1597" y="3132"/>
                  </a:cubicBezTo>
                  <a:lnTo>
                    <a:pt x="1600" y="3149"/>
                  </a:lnTo>
                  <a:cubicBezTo>
                    <a:pt x="1600" y="3149"/>
                    <a:pt x="1604" y="3168"/>
                    <a:pt x="1605" y="3171"/>
                  </a:cubicBezTo>
                  <a:cubicBezTo>
                    <a:pt x="1609" y="3171"/>
                    <a:pt x="1616" y="3172"/>
                    <a:pt x="1625" y="3172"/>
                  </a:cubicBezTo>
                  <a:lnTo>
                    <a:pt x="1637" y="3171"/>
                  </a:lnTo>
                  <a:cubicBezTo>
                    <a:pt x="1657" y="3170"/>
                    <a:pt x="1677" y="3166"/>
                    <a:pt x="1697" y="3159"/>
                  </a:cubicBezTo>
                  <a:lnTo>
                    <a:pt x="1708" y="3155"/>
                  </a:lnTo>
                  <a:cubicBezTo>
                    <a:pt x="1717" y="3151"/>
                    <a:pt x="1725" y="3147"/>
                    <a:pt x="1734" y="3143"/>
                  </a:cubicBezTo>
                  <a:cubicBezTo>
                    <a:pt x="1734" y="3142"/>
                    <a:pt x="1738" y="3137"/>
                    <a:pt x="1738" y="3137"/>
                  </a:cubicBezTo>
                  <a:cubicBezTo>
                    <a:pt x="1738" y="3137"/>
                    <a:pt x="1738" y="3139"/>
                    <a:pt x="1738" y="3140"/>
                  </a:cubicBezTo>
                  <a:cubicBezTo>
                    <a:pt x="1741" y="3138"/>
                    <a:pt x="1745" y="3136"/>
                    <a:pt x="1745" y="3136"/>
                  </a:cubicBezTo>
                  <a:cubicBezTo>
                    <a:pt x="1752" y="3132"/>
                    <a:pt x="1758" y="3128"/>
                    <a:pt x="1764" y="3124"/>
                  </a:cubicBezTo>
                  <a:cubicBezTo>
                    <a:pt x="1770" y="3120"/>
                    <a:pt x="1776" y="3115"/>
                    <a:pt x="1782" y="3110"/>
                  </a:cubicBezTo>
                  <a:lnTo>
                    <a:pt x="1793" y="3100"/>
                  </a:lnTo>
                  <a:cubicBezTo>
                    <a:pt x="1800" y="3093"/>
                    <a:pt x="1807" y="3086"/>
                    <a:pt x="1814" y="3078"/>
                  </a:cubicBezTo>
                  <a:cubicBezTo>
                    <a:pt x="1815" y="3030"/>
                    <a:pt x="1818" y="3002"/>
                    <a:pt x="1818" y="3001"/>
                  </a:cubicBezTo>
                  <a:lnTo>
                    <a:pt x="1818" y="2999"/>
                  </a:lnTo>
                  <a:lnTo>
                    <a:pt x="1819" y="2999"/>
                  </a:lnTo>
                  <a:cubicBezTo>
                    <a:pt x="2011" y="2972"/>
                    <a:pt x="2196" y="2917"/>
                    <a:pt x="2372" y="2832"/>
                  </a:cubicBezTo>
                  <a:cubicBezTo>
                    <a:pt x="2332" y="2833"/>
                    <a:pt x="2299" y="2826"/>
                    <a:pt x="2278" y="2820"/>
                  </a:cubicBezTo>
                  <a:close/>
                  <a:moveTo>
                    <a:pt x="1711" y="3541"/>
                  </a:moveTo>
                  <a:cubicBezTo>
                    <a:pt x="1711" y="3541"/>
                    <a:pt x="1710" y="3540"/>
                    <a:pt x="1710" y="3539"/>
                  </a:cubicBezTo>
                  <a:cubicBezTo>
                    <a:pt x="1708" y="3579"/>
                    <a:pt x="1706" y="3633"/>
                    <a:pt x="1701" y="3680"/>
                  </a:cubicBezTo>
                  <a:cubicBezTo>
                    <a:pt x="1716" y="3640"/>
                    <a:pt x="1736" y="3575"/>
                    <a:pt x="1748" y="3511"/>
                  </a:cubicBezTo>
                  <a:cubicBezTo>
                    <a:pt x="1735" y="3525"/>
                    <a:pt x="1724" y="3534"/>
                    <a:pt x="1715" y="3538"/>
                  </a:cubicBezTo>
                  <a:lnTo>
                    <a:pt x="1711" y="3541"/>
                  </a:lnTo>
                  <a:close/>
                  <a:moveTo>
                    <a:pt x="962" y="2179"/>
                  </a:moveTo>
                  <a:lnTo>
                    <a:pt x="972" y="2195"/>
                  </a:lnTo>
                  <a:cubicBezTo>
                    <a:pt x="986" y="2215"/>
                    <a:pt x="1002" y="2235"/>
                    <a:pt x="1020" y="2253"/>
                  </a:cubicBezTo>
                  <a:lnTo>
                    <a:pt x="1036" y="2268"/>
                  </a:lnTo>
                  <a:cubicBezTo>
                    <a:pt x="1048" y="2279"/>
                    <a:pt x="1062" y="2290"/>
                    <a:pt x="1076" y="2301"/>
                  </a:cubicBezTo>
                  <a:lnTo>
                    <a:pt x="1091" y="2311"/>
                  </a:lnTo>
                  <a:cubicBezTo>
                    <a:pt x="1188" y="2377"/>
                    <a:pt x="1296" y="2410"/>
                    <a:pt x="1330" y="2419"/>
                  </a:cubicBezTo>
                  <a:cubicBezTo>
                    <a:pt x="1330" y="2419"/>
                    <a:pt x="1330" y="2416"/>
                    <a:pt x="1330" y="2416"/>
                  </a:cubicBezTo>
                  <a:lnTo>
                    <a:pt x="1335" y="2415"/>
                  </a:lnTo>
                  <a:cubicBezTo>
                    <a:pt x="1347" y="2411"/>
                    <a:pt x="1359" y="2408"/>
                    <a:pt x="1372" y="2406"/>
                  </a:cubicBezTo>
                  <a:cubicBezTo>
                    <a:pt x="1316" y="2365"/>
                    <a:pt x="1188" y="2274"/>
                    <a:pt x="1134" y="2231"/>
                  </a:cubicBezTo>
                  <a:lnTo>
                    <a:pt x="1132" y="2230"/>
                  </a:lnTo>
                  <a:lnTo>
                    <a:pt x="1140" y="2218"/>
                  </a:lnTo>
                  <a:lnTo>
                    <a:pt x="1141" y="2219"/>
                  </a:lnTo>
                  <a:cubicBezTo>
                    <a:pt x="1168" y="2233"/>
                    <a:pt x="1406" y="2357"/>
                    <a:pt x="1500" y="2409"/>
                  </a:cubicBezTo>
                  <a:cubicBezTo>
                    <a:pt x="1524" y="2415"/>
                    <a:pt x="1548" y="2424"/>
                    <a:pt x="1570" y="2436"/>
                  </a:cubicBezTo>
                  <a:cubicBezTo>
                    <a:pt x="1567" y="2433"/>
                    <a:pt x="1565" y="2430"/>
                    <a:pt x="1565" y="2430"/>
                  </a:cubicBezTo>
                  <a:cubicBezTo>
                    <a:pt x="1379" y="2332"/>
                    <a:pt x="1244" y="2225"/>
                    <a:pt x="1162" y="2112"/>
                  </a:cubicBezTo>
                  <a:cubicBezTo>
                    <a:pt x="1084" y="2089"/>
                    <a:pt x="1024" y="2088"/>
                    <a:pt x="987" y="2091"/>
                  </a:cubicBezTo>
                  <a:lnTo>
                    <a:pt x="972" y="2092"/>
                  </a:lnTo>
                  <a:cubicBezTo>
                    <a:pt x="950" y="2095"/>
                    <a:pt x="936" y="2099"/>
                    <a:pt x="930" y="2101"/>
                  </a:cubicBezTo>
                  <a:cubicBezTo>
                    <a:pt x="930" y="2101"/>
                    <a:pt x="935" y="2118"/>
                    <a:pt x="935" y="2118"/>
                  </a:cubicBezTo>
                  <a:cubicBezTo>
                    <a:pt x="941" y="2139"/>
                    <a:pt x="951" y="2160"/>
                    <a:pt x="962" y="2179"/>
                  </a:cubicBezTo>
                  <a:close/>
                  <a:moveTo>
                    <a:pt x="1081" y="1856"/>
                  </a:moveTo>
                  <a:lnTo>
                    <a:pt x="1081" y="1859"/>
                  </a:lnTo>
                  <a:lnTo>
                    <a:pt x="1082" y="1873"/>
                  </a:lnTo>
                  <a:cubicBezTo>
                    <a:pt x="1084" y="1895"/>
                    <a:pt x="1088" y="1916"/>
                    <a:pt x="1093" y="1937"/>
                  </a:cubicBezTo>
                  <a:lnTo>
                    <a:pt x="1093" y="1938"/>
                  </a:lnTo>
                  <a:lnTo>
                    <a:pt x="1093" y="1939"/>
                  </a:lnTo>
                  <a:lnTo>
                    <a:pt x="1097" y="1953"/>
                  </a:lnTo>
                  <a:cubicBezTo>
                    <a:pt x="1109" y="1994"/>
                    <a:pt x="1129" y="2036"/>
                    <a:pt x="1155" y="2077"/>
                  </a:cubicBezTo>
                  <a:lnTo>
                    <a:pt x="1167" y="2095"/>
                  </a:lnTo>
                  <a:lnTo>
                    <a:pt x="1171" y="2100"/>
                  </a:lnTo>
                  <a:lnTo>
                    <a:pt x="1181" y="2114"/>
                  </a:lnTo>
                  <a:cubicBezTo>
                    <a:pt x="1259" y="2216"/>
                    <a:pt x="1382" y="2314"/>
                    <a:pt x="1548" y="2405"/>
                  </a:cubicBezTo>
                  <a:cubicBezTo>
                    <a:pt x="1522" y="2362"/>
                    <a:pt x="1505" y="2316"/>
                    <a:pt x="1498" y="2266"/>
                  </a:cubicBezTo>
                  <a:cubicBezTo>
                    <a:pt x="1451" y="2238"/>
                    <a:pt x="1298" y="2141"/>
                    <a:pt x="1247" y="2032"/>
                  </a:cubicBezTo>
                  <a:lnTo>
                    <a:pt x="1247" y="2030"/>
                  </a:lnTo>
                  <a:lnTo>
                    <a:pt x="1257" y="2022"/>
                  </a:lnTo>
                  <a:lnTo>
                    <a:pt x="1258" y="2023"/>
                  </a:lnTo>
                  <a:cubicBezTo>
                    <a:pt x="1260" y="2025"/>
                    <a:pt x="1415" y="2157"/>
                    <a:pt x="1495" y="2207"/>
                  </a:cubicBezTo>
                  <a:cubicBezTo>
                    <a:pt x="1495" y="2185"/>
                    <a:pt x="1497" y="2163"/>
                    <a:pt x="1501" y="2141"/>
                  </a:cubicBezTo>
                  <a:cubicBezTo>
                    <a:pt x="1437" y="2093"/>
                    <a:pt x="1224" y="1923"/>
                    <a:pt x="1117" y="1689"/>
                  </a:cubicBezTo>
                  <a:cubicBezTo>
                    <a:pt x="1113" y="1696"/>
                    <a:pt x="1108" y="1707"/>
                    <a:pt x="1103" y="1721"/>
                  </a:cubicBezTo>
                  <a:lnTo>
                    <a:pt x="1099" y="1732"/>
                  </a:lnTo>
                  <a:cubicBezTo>
                    <a:pt x="1087" y="1768"/>
                    <a:pt x="1081" y="1806"/>
                    <a:pt x="1081" y="1844"/>
                  </a:cubicBezTo>
                  <a:lnTo>
                    <a:pt x="1081" y="1856"/>
                  </a:lnTo>
                  <a:close/>
                  <a:moveTo>
                    <a:pt x="1353" y="2507"/>
                  </a:moveTo>
                  <a:cubicBezTo>
                    <a:pt x="1347" y="2496"/>
                    <a:pt x="1342" y="2484"/>
                    <a:pt x="1338" y="2472"/>
                  </a:cubicBezTo>
                  <a:cubicBezTo>
                    <a:pt x="1253" y="2469"/>
                    <a:pt x="1134" y="2447"/>
                    <a:pt x="1059" y="2431"/>
                  </a:cubicBezTo>
                  <a:cubicBezTo>
                    <a:pt x="1174" y="2482"/>
                    <a:pt x="1299" y="2501"/>
                    <a:pt x="1353" y="2507"/>
                  </a:cubicBezTo>
                  <a:close/>
                  <a:moveTo>
                    <a:pt x="1348" y="2651"/>
                  </a:moveTo>
                  <a:cubicBezTo>
                    <a:pt x="1278" y="2646"/>
                    <a:pt x="1162" y="2638"/>
                    <a:pt x="1083" y="2635"/>
                  </a:cubicBezTo>
                  <a:cubicBezTo>
                    <a:pt x="1151" y="2649"/>
                    <a:pt x="1254" y="2669"/>
                    <a:pt x="1321" y="2678"/>
                  </a:cubicBezTo>
                  <a:cubicBezTo>
                    <a:pt x="1328" y="2668"/>
                    <a:pt x="1337" y="2658"/>
                    <a:pt x="1348" y="2651"/>
                  </a:cubicBezTo>
                  <a:close/>
                  <a:moveTo>
                    <a:pt x="1846" y="3661"/>
                  </a:moveTo>
                  <a:cubicBezTo>
                    <a:pt x="1834" y="3574"/>
                    <a:pt x="1826" y="3492"/>
                    <a:pt x="1821" y="3417"/>
                  </a:cubicBezTo>
                  <a:cubicBezTo>
                    <a:pt x="1806" y="3439"/>
                    <a:pt x="1785" y="3468"/>
                    <a:pt x="1765" y="3492"/>
                  </a:cubicBezTo>
                  <a:cubicBezTo>
                    <a:pt x="1749" y="3611"/>
                    <a:pt x="1694" y="3738"/>
                    <a:pt x="1693" y="3739"/>
                  </a:cubicBezTo>
                  <a:lnTo>
                    <a:pt x="1693" y="3741"/>
                  </a:lnTo>
                  <a:lnTo>
                    <a:pt x="1680" y="3737"/>
                  </a:lnTo>
                  <a:lnTo>
                    <a:pt x="1680" y="3735"/>
                  </a:lnTo>
                  <a:cubicBezTo>
                    <a:pt x="1689" y="3679"/>
                    <a:pt x="1694" y="3591"/>
                    <a:pt x="1696" y="3526"/>
                  </a:cubicBezTo>
                  <a:cubicBezTo>
                    <a:pt x="1686" y="3515"/>
                    <a:pt x="1672" y="3494"/>
                    <a:pt x="1659" y="3463"/>
                  </a:cubicBezTo>
                  <a:cubicBezTo>
                    <a:pt x="1646" y="3516"/>
                    <a:pt x="1618" y="3594"/>
                    <a:pt x="1563" y="3675"/>
                  </a:cubicBezTo>
                  <a:cubicBezTo>
                    <a:pt x="1563" y="3675"/>
                    <a:pt x="1563" y="3678"/>
                    <a:pt x="1563" y="3678"/>
                  </a:cubicBezTo>
                  <a:cubicBezTo>
                    <a:pt x="1563" y="3809"/>
                    <a:pt x="1632" y="3868"/>
                    <a:pt x="1648" y="3879"/>
                  </a:cubicBezTo>
                  <a:cubicBezTo>
                    <a:pt x="1769" y="3844"/>
                    <a:pt x="1824" y="3732"/>
                    <a:pt x="1846" y="3661"/>
                  </a:cubicBezTo>
                  <a:close/>
                  <a:moveTo>
                    <a:pt x="902" y="2667"/>
                  </a:moveTo>
                  <a:cubicBezTo>
                    <a:pt x="938" y="2699"/>
                    <a:pt x="986" y="2722"/>
                    <a:pt x="1043" y="2736"/>
                  </a:cubicBezTo>
                  <a:lnTo>
                    <a:pt x="1057" y="2739"/>
                  </a:lnTo>
                  <a:cubicBezTo>
                    <a:pt x="1161" y="2760"/>
                    <a:pt x="1269" y="2747"/>
                    <a:pt x="1327" y="2737"/>
                  </a:cubicBezTo>
                  <a:cubicBezTo>
                    <a:pt x="1315" y="2726"/>
                    <a:pt x="1309" y="2718"/>
                    <a:pt x="1309" y="2718"/>
                  </a:cubicBezTo>
                  <a:lnTo>
                    <a:pt x="1307" y="2715"/>
                  </a:lnTo>
                  <a:lnTo>
                    <a:pt x="1307" y="2712"/>
                  </a:lnTo>
                  <a:cubicBezTo>
                    <a:pt x="1309" y="2705"/>
                    <a:pt x="1311" y="2698"/>
                    <a:pt x="1314" y="2692"/>
                  </a:cubicBezTo>
                  <a:cubicBezTo>
                    <a:pt x="1210" y="2677"/>
                    <a:pt x="1031" y="2639"/>
                    <a:pt x="1011" y="2635"/>
                  </a:cubicBezTo>
                  <a:lnTo>
                    <a:pt x="1009" y="2635"/>
                  </a:lnTo>
                  <a:lnTo>
                    <a:pt x="1010" y="2621"/>
                  </a:lnTo>
                  <a:lnTo>
                    <a:pt x="1011" y="2621"/>
                  </a:lnTo>
                  <a:cubicBezTo>
                    <a:pt x="1067" y="2617"/>
                    <a:pt x="1281" y="2632"/>
                    <a:pt x="1370" y="2638"/>
                  </a:cubicBezTo>
                  <a:cubicBezTo>
                    <a:pt x="1407" y="2622"/>
                    <a:pt x="1452" y="2618"/>
                    <a:pt x="1488" y="2619"/>
                  </a:cubicBezTo>
                  <a:cubicBezTo>
                    <a:pt x="1476" y="2614"/>
                    <a:pt x="1464" y="2609"/>
                    <a:pt x="1453" y="2603"/>
                  </a:cubicBezTo>
                  <a:cubicBezTo>
                    <a:pt x="1391" y="2609"/>
                    <a:pt x="1231" y="2614"/>
                    <a:pt x="1063" y="2545"/>
                  </a:cubicBezTo>
                  <a:cubicBezTo>
                    <a:pt x="1037" y="2549"/>
                    <a:pt x="1010" y="2558"/>
                    <a:pt x="983" y="2572"/>
                  </a:cubicBezTo>
                  <a:lnTo>
                    <a:pt x="965" y="2581"/>
                  </a:lnTo>
                  <a:cubicBezTo>
                    <a:pt x="947" y="2591"/>
                    <a:pt x="930" y="2603"/>
                    <a:pt x="913" y="2615"/>
                  </a:cubicBezTo>
                  <a:lnTo>
                    <a:pt x="901" y="2624"/>
                  </a:lnTo>
                  <a:cubicBezTo>
                    <a:pt x="890" y="2633"/>
                    <a:pt x="882" y="2640"/>
                    <a:pt x="878" y="2643"/>
                  </a:cubicBezTo>
                  <a:cubicBezTo>
                    <a:pt x="882" y="2647"/>
                    <a:pt x="889" y="2655"/>
                    <a:pt x="889" y="2655"/>
                  </a:cubicBezTo>
                  <a:lnTo>
                    <a:pt x="902" y="2667"/>
                  </a:lnTo>
                  <a:close/>
                  <a:moveTo>
                    <a:pt x="1510" y="2814"/>
                  </a:moveTo>
                  <a:cubicBezTo>
                    <a:pt x="1507" y="2816"/>
                    <a:pt x="1505" y="2818"/>
                    <a:pt x="1502" y="2820"/>
                  </a:cubicBezTo>
                  <a:cubicBezTo>
                    <a:pt x="1506" y="2818"/>
                    <a:pt x="1511" y="2816"/>
                    <a:pt x="1515" y="2815"/>
                  </a:cubicBezTo>
                  <a:cubicBezTo>
                    <a:pt x="1514" y="2815"/>
                    <a:pt x="1513" y="2815"/>
                    <a:pt x="1513" y="2815"/>
                  </a:cubicBezTo>
                  <a:cubicBezTo>
                    <a:pt x="1513" y="2815"/>
                    <a:pt x="1511" y="2814"/>
                    <a:pt x="1510" y="2814"/>
                  </a:cubicBezTo>
                  <a:close/>
                  <a:moveTo>
                    <a:pt x="507" y="2355"/>
                  </a:moveTo>
                  <a:cubicBezTo>
                    <a:pt x="643" y="2406"/>
                    <a:pt x="821" y="2466"/>
                    <a:pt x="977" y="2502"/>
                  </a:cubicBezTo>
                  <a:cubicBezTo>
                    <a:pt x="948" y="2486"/>
                    <a:pt x="921" y="2468"/>
                    <a:pt x="896" y="2449"/>
                  </a:cubicBezTo>
                  <a:cubicBezTo>
                    <a:pt x="806" y="2429"/>
                    <a:pt x="644" y="2392"/>
                    <a:pt x="507" y="2355"/>
                  </a:cubicBezTo>
                  <a:close/>
                  <a:moveTo>
                    <a:pt x="1649" y="3429"/>
                  </a:moveTo>
                  <a:lnTo>
                    <a:pt x="1645" y="3414"/>
                  </a:lnTo>
                  <a:cubicBezTo>
                    <a:pt x="1642" y="3402"/>
                    <a:pt x="1640" y="3388"/>
                    <a:pt x="1639" y="3375"/>
                  </a:cubicBezTo>
                  <a:cubicBezTo>
                    <a:pt x="1569" y="3481"/>
                    <a:pt x="1441" y="3645"/>
                    <a:pt x="1436" y="3652"/>
                  </a:cubicBezTo>
                  <a:lnTo>
                    <a:pt x="1434" y="3654"/>
                  </a:lnTo>
                  <a:lnTo>
                    <a:pt x="1423" y="3646"/>
                  </a:lnTo>
                  <a:lnTo>
                    <a:pt x="1424" y="3644"/>
                  </a:lnTo>
                  <a:cubicBezTo>
                    <a:pt x="1448" y="3611"/>
                    <a:pt x="1509" y="3471"/>
                    <a:pt x="1546" y="3386"/>
                  </a:cubicBezTo>
                  <a:cubicBezTo>
                    <a:pt x="1515" y="3405"/>
                    <a:pt x="1481" y="3421"/>
                    <a:pt x="1443" y="3432"/>
                  </a:cubicBezTo>
                  <a:cubicBezTo>
                    <a:pt x="1422" y="3475"/>
                    <a:pt x="1386" y="3538"/>
                    <a:pt x="1333" y="3600"/>
                  </a:cubicBezTo>
                  <a:cubicBezTo>
                    <a:pt x="1329" y="3626"/>
                    <a:pt x="1327" y="3651"/>
                    <a:pt x="1327" y="3675"/>
                  </a:cubicBezTo>
                  <a:cubicBezTo>
                    <a:pt x="1327" y="3773"/>
                    <a:pt x="1359" y="3826"/>
                    <a:pt x="1371" y="3842"/>
                  </a:cubicBezTo>
                  <a:cubicBezTo>
                    <a:pt x="1441" y="3796"/>
                    <a:pt x="1501" y="3738"/>
                    <a:pt x="1549" y="3669"/>
                  </a:cubicBezTo>
                  <a:lnTo>
                    <a:pt x="1560" y="3653"/>
                  </a:lnTo>
                  <a:cubicBezTo>
                    <a:pt x="1617" y="3565"/>
                    <a:pt x="1642" y="3481"/>
                    <a:pt x="1651" y="3438"/>
                  </a:cubicBezTo>
                  <a:cubicBezTo>
                    <a:pt x="1651" y="3437"/>
                    <a:pt x="1649" y="3429"/>
                    <a:pt x="1649" y="3429"/>
                  </a:cubicBezTo>
                  <a:close/>
                  <a:moveTo>
                    <a:pt x="972" y="2883"/>
                  </a:moveTo>
                  <a:cubicBezTo>
                    <a:pt x="1018" y="2907"/>
                    <a:pt x="1066" y="2921"/>
                    <a:pt x="1115" y="2927"/>
                  </a:cubicBezTo>
                  <a:cubicBezTo>
                    <a:pt x="1115" y="2927"/>
                    <a:pt x="1115" y="2927"/>
                    <a:pt x="1116" y="2927"/>
                  </a:cubicBezTo>
                  <a:lnTo>
                    <a:pt x="1131" y="2929"/>
                  </a:lnTo>
                  <a:cubicBezTo>
                    <a:pt x="1140" y="2930"/>
                    <a:pt x="1149" y="2930"/>
                    <a:pt x="1158" y="2930"/>
                  </a:cubicBezTo>
                  <a:cubicBezTo>
                    <a:pt x="1306" y="2933"/>
                    <a:pt x="1428" y="2858"/>
                    <a:pt x="1490" y="2812"/>
                  </a:cubicBezTo>
                  <a:cubicBezTo>
                    <a:pt x="1474" y="2809"/>
                    <a:pt x="1458" y="2806"/>
                    <a:pt x="1443" y="2801"/>
                  </a:cubicBezTo>
                  <a:cubicBezTo>
                    <a:pt x="1325" y="2850"/>
                    <a:pt x="1102" y="2847"/>
                    <a:pt x="1092" y="2847"/>
                  </a:cubicBezTo>
                  <a:lnTo>
                    <a:pt x="1090" y="2847"/>
                  </a:lnTo>
                  <a:lnTo>
                    <a:pt x="1090" y="2833"/>
                  </a:lnTo>
                  <a:lnTo>
                    <a:pt x="1092" y="2833"/>
                  </a:lnTo>
                  <a:cubicBezTo>
                    <a:pt x="1158" y="2829"/>
                    <a:pt x="1290" y="2790"/>
                    <a:pt x="1366" y="2766"/>
                  </a:cubicBezTo>
                  <a:cubicBezTo>
                    <a:pt x="1357" y="2761"/>
                    <a:pt x="1348" y="2755"/>
                    <a:pt x="1341" y="2749"/>
                  </a:cubicBezTo>
                  <a:cubicBezTo>
                    <a:pt x="1290" y="2758"/>
                    <a:pt x="1163" y="2777"/>
                    <a:pt x="1045" y="2751"/>
                  </a:cubicBezTo>
                  <a:cubicBezTo>
                    <a:pt x="1042" y="2753"/>
                    <a:pt x="1032" y="2761"/>
                    <a:pt x="1032" y="2761"/>
                  </a:cubicBezTo>
                  <a:lnTo>
                    <a:pt x="1019" y="2772"/>
                  </a:lnTo>
                  <a:cubicBezTo>
                    <a:pt x="1004" y="2785"/>
                    <a:pt x="989" y="2801"/>
                    <a:pt x="974" y="2819"/>
                  </a:cubicBezTo>
                  <a:lnTo>
                    <a:pt x="965" y="2830"/>
                  </a:lnTo>
                  <a:cubicBezTo>
                    <a:pt x="952" y="2846"/>
                    <a:pt x="943" y="2859"/>
                    <a:pt x="939" y="2865"/>
                  </a:cubicBezTo>
                  <a:cubicBezTo>
                    <a:pt x="943" y="2867"/>
                    <a:pt x="953" y="2873"/>
                    <a:pt x="953" y="2873"/>
                  </a:cubicBezTo>
                  <a:lnTo>
                    <a:pt x="972" y="2883"/>
                  </a:lnTo>
                  <a:close/>
                  <a:moveTo>
                    <a:pt x="1383" y="2776"/>
                  </a:moveTo>
                  <a:cubicBezTo>
                    <a:pt x="1339" y="2790"/>
                    <a:pt x="1260" y="2814"/>
                    <a:pt x="1190" y="2830"/>
                  </a:cubicBezTo>
                  <a:cubicBezTo>
                    <a:pt x="1264" y="2826"/>
                    <a:pt x="1356" y="2817"/>
                    <a:pt x="1422" y="2794"/>
                  </a:cubicBezTo>
                  <a:cubicBezTo>
                    <a:pt x="1408" y="2789"/>
                    <a:pt x="1395" y="2783"/>
                    <a:pt x="1383" y="2776"/>
                  </a:cubicBezTo>
                  <a:close/>
                  <a:moveTo>
                    <a:pt x="983" y="2306"/>
                  </a:moveTo>
                  <a:cubicBezTo>
                    <a:pt x="1005" y="2303"/>
                    <a:pt x="1029" y="2301"/>
                    <a:pt x="1053" y="2301"/>
                  </a:cubicBezTo>
                  <a:cubicBezTo>
                    <a:pt x="1039" y="2290"/>
                    <a:pt x="1025" y="2278"/>
                    <a:pt x="1013" y="2266"/>
                  </a:cubicBezTo>
                  <a:cubicBezTo>
                    <a:pt x="921" y="2241"/>
                    <a:pt x="748" y="2187"/>
                    <a:pt x="565" y="2101"/>
                  </a:cubicBezTo>
                  <a:cubicBezTo>
                    <a:pt x="686" y="2173"/>
                    <a:pt x="845" y="2259"/>
                    <a:pt x="983" y="2306"/>
                  </a:cubicBezTo>
                  <a:close/>
                  <a:moveTo>
                    <a:pt x="1503" y="3028"/>
                  </a:moveTo>
                  <a:cubicBezTo>
                    <a:pt x="1492" y="3028"/>
                    <a:pt x="1480" y="3028"/>
                    <a:pt x="1469" y="3027"/>
                  </a:cubicBezTo>
                  <a:cubicBezTo>
                    <a:pt x="1445" y="3062"/>
                    <a:pt x="1412" y="3108"/>
                    <a:pt x="1383" y="3145"/>
                  </a:cubicBezTo>
                  <a:cubicBezTo>
                    <a:pt x="1421" y="3115"/>
                    <a:pt x="1468" y="3074"/>
                    <a:pt x="1503" y="3028"/>
                  </a:cubicBezTo>
                  <a:close/>
                  <a:moveTo>
                    <a:pt x="382" y="2449"/>
                  </a:moveTo>
                  <a:lnTo>
                    <a:pt x="409" y="2460"/>
                  </a:lnTo>
                  <a:cubicBezTo>
                    <a:pt x="633" y="2546"/>
                    <a:pt x="869" y="2564"/>
                    <a:pt x="960" y="2567"/>
                  </a:cubicBezTo>
                  <a:cubicBezTo>
                    <a:pt x="987" y="2552"/>
                    <a:pt x="1014" y="2541"/>
                    <a:pt x="1041" y="2535"/>
                  </a:cubicBezTo>
                  <a:cubicBezTo>
                    <a:pt x="1035" y="2532"/>
                    <a:pt x="1024" y="2527"/>
                    <a:pt x="1024" y="2527"/>
                  </a:cubicBezTo>
                  <a:cubicBezTo>
                    <a:pt x="738" y="2470"/>
                    <a:pt x="341" y="2306"/>
                    <a:pt x="337" y="2305"/>
                  </a:cubicBezTo>
                  <a:lnTo>
                    <a:pt x="335" y="2304"/>
                  </a:lnTo>
                  <a:lnTo>
                    <a:pt x="340" y="2291"/>
                  </a:lnTo>
                  <a:lnTo>
                    <a:pt x="342" y="2291"/>
                  </a:lnTo>
                  <a:cubicBezTo>
                    <a:pt x="470" y="2336"/>
                    <a:pt x="725" y="2396"/>
                    <a:pt x="872" y="2429"/>
                  </a:cubicBezTo>
                  <a:cubicBezTo>
                    <a:pt x="852" y="2411"/>
                    <a:pt x="833" y="2394"/>
                    <a:pt x="815" y="2376"/>
                  </a:cubicBezTo>
                  <a:cubicBezTo>
                    <a:pt x="815" y="2376"/>
                    <a:pt x="814" y="2374"/>
                    <a:pt x="813" y="2374"/>
                  </a:cubicBezTo>
                  <a:cubicBezTo>
                    <a:pt x="735" y="2351"/>
                    <a:pt x="536" y="2284"/>
                    <a:pt x="366" y="2162"/>
                  </a:cubicBezTo>
                  <a:cubicBezTo>
                    <a:pt x="245" y="2150"/>
                    <a:pt x="74" y="2186"/>
                    <a:pt x="34" y="2194"/>
                  </a:cubicBezTo>
                  <a:cubicBezTo>
                    <a:pt x="110" y="2300"/>
                    <a:pt x="227" y="2386"/>
                    <a:pt x="382" y="2449"/>
                  </a:cubicBezTo>
                  <a:close/>
                  <a:moveTo>
                    <a:pt x="1648" y="3270"/>
                  </a:moveTo>
                  <a:cubicBezTo>
                    <a:pt x="1657" y="3257"/>
                    <a:pt x="1665" y="3243"/>
                    <a:pt x="1672" y="3229"/>
                  </a:cubicBezTo>
                  <a:cubicBezTo>
                    <a:pt x="1676" y="3219"/>
                    <a:pt x="1680" y="3209"/>
                    <a:pt x="1684" y="3200"/>
                  </a:cubicBezTo>
                  <a:cubicBezTo>
                    <a:pt x="1687" y="3192"/>
                    <a:pt x="1689" y="3183"/>
                    <a:pt x="1692" y="3175"/>
                  </a:cubicBezTo>
                  <a:cubicBezTo>
                    <a:pt x="1672" y="3181"/>
                    <a:pt x="1652" y="3185"/>
                    <a:pt x="1632" y="3186"/>
                  </a:cubicBezTo>
                  <a:cubicBezTo>
                    <a:pt x="1589" y="3247"/>
                    <a:pt x="1501" y="3323"/>
                    <a:pt x="1498" y="3326"/>
                  </a:cubicBezTo>
                  <a:lnTo>
                    <a:pt x="1496" y="3328"/>
                  </a:lnTo>
                  <a:lnTo>
                    <a:pt x="1488" y="3318"/>
                  </a:lnTo>
                  <a:lnTo>
                    <a:pt x="1487" y="3317"/>
                  </a:lnTo>
                  <a:cubicBezTo>
                    <a:pt x="1487" y="3317"/>
                    <a:pt x="1490" y="3314"/>
                    <a:pt x="1490" y="3314"/>
                  </a:cubicBezTo>
                  <a:cubicBezTo>
                    <a:pt x="1515" y="3294"/>
                    <a:pt x="1565" y="3192"/>
                    <a:pt x="1585" y="3148"/>
                  </a:cubicBezTo>
                  <a:cubicBezTo>
                    <a:pt x="1582" y="3131"/>
                    <a:pt x="1580" y="3114"/>
                    <a:pt x="1578" y="3098"/>
                  </a:cubicBezTo>
                  <a:cubicBezTo>
                    <a:pt x="1550" y="3137"/>
                    <a:pt x="1503" y="3191"/>
                    <a:pt x="1441" y="3232"/>
                  </a:cubicBezTo>
                  <a:cubicBezTo>
                    <a:pt x="1436" y="3247"/>
                    <a:pt x="1433" y="3264"/>
                    <a:pt x="1431" y="3283"/>
                  </a:cubicBezTo>
                  <a:lnTo>
                    <a:pt x="1430" y="3301"/>
                  </a:lnTo>
                  <a:lnTo>
                    <a:pt x="1430" y="3301"/>
                  </a:lnTo>
                  <a:lnTo>
                    <a:pt x="1430" y="3313"/>
                  </a:lnTo>
                  <a:cubicBezTo>
                    <a:pt x="1430" y="3355"/>
                    <a:pt x="1437" y="3393"/>
                    <a:pt x="1441" y="3412"/>
                  </a:cubicBezTo>
                  <a:cubicBezTo>
                    <a:pt x="1441" y="3412"/>
                    <a:pt x="1442" y="3415"/>
                    <a:pt x="1443" y="3417"/>
                  </a:cubicBezTo>
                  <a:cubicBezTo>
                    <a:pt x="1443" y="3417"/>
                    <a:pt x="1447" y="3416"/>
                    <a:pt x="1447" y="3416"/>
                  </a:cubicBezTo>
                  <a:cubicBezTo>
                    <a:pt x="1488" y="3402"/>
                    <a:pt x="1525" y="3384"/>
                    <a:pt x="1556" y="3363"/>
                  </a:cubicBezTo>
                  <a:lnTo>
                    <a:pt x="1572" y="3351"/>
                  </a:lnTo>
                  <a:cubicBezTo>
                    <a:pt x="1597" y="3332"/>
                    <a:pt x="1619" y="3310"/>
                    <a:pt x="1637" y="3286"/>
                  </a:cubicBezTo>
                  <a:lnTo>
                    <a:pt x="1648" y="3270"/>
                  </a:lnTo>
                  <a:close/>
                  <a:moveTo>
                    <a:pt x="1066" y="2530"/>
                  </a:moveTo>
                  <a:lnTo>
                    <a:pt x="1066" y="2530"/>
                  </a:lnTo>
                  <a:lnTo>
                    <a:pt x="1068" y="2531"/>
                  </a:lnTo>
                  <a:lnTo>
                    <a:pt x="1086" y="2538"/>
                  </a:lnTo>
                  <a:cubicBezTo>
                    <a:pt x="1228" y="2593"/>
                    <a:pt x="1362" y="2595"/>
                    <a:pt x="1432" y="2591"/>
                  </a:cubicBezTo>
                  <a:cubicBezTo>
                    <a:pt x="1403" y="2572"/>
                    <a:pt x="1379" y="2549"/>
                    <a:pt x="1362" y="2522"/>
                  </a:cubicBezTo>
                  <a:cubicBezTo>
                    <a:pt x="1297" y="2516"/>
                    <a:pt x="1134" y="2492"/>
                    <a:pt x="1001" y="2418"/>
                  </a:cubicBezTo>
                  <a:lnTo>
                    <a:pt x="999" y="2417"/>
                  </a:lnTo>
                  <a:lnTo>
                    <a:pt x="1004" y="2404"/>
                  </a:lnTo>
                  <a:lnTo>
                    <a:pt x="1006" y="2405"/>
                  </a:lnTo>
                  <a:cubicBezTo>
                    <a:pt x="1008" y="2405"/>
                    <a:pt x="1208" y="2452"/>
                    <a:pt x="1334" y="2457"/>
                  </a:cubicBezTo>
                  <a:cubicBezTo>
                    <a:pt x="1332" y="2448"/>
                    <a:pt x="1331" y="2440"/>
                    <a:pt x="1330" y="2434"/>
                  </a:cubicBezTo>
                  <a:cubicBezTo>
                    <a:pt x="1303" y="2427"/>
                    <a:pt x="1178" y="2391"/>
                    <a:pt x="1071" y="2315"/>
                  </a:cubicBezTo>
                  <a:cubicBezTo>
                    <a:pt x="1049" y="2314"/>
                    <a:pt x="1028" y="2316"/>
                    <a:pt x="1007" y="2318"/>
                  </a:cubicBezTo>
                  <a:lnTo>
                    <a:pt x="983" y="2321"/>
                  </a:lnTo>
                  <a:cubicBezTo>
                    <a:pt x="905" y="2332"/>
                    <a:pt x="857" y="2356"/>
                    <a:pt x="836" y="2369"/>
                  </a:cubicBezTo>
                  <a:cubicBezTo>
                    <a:pt x="836" y="2369"/>
                    <a:pt x="834" y="2371"/>
                    <a:pt x="832" y="2372"/>
                  </a:cubicBezTo>
                  <a:cubicBezTo>
                    <a:pt x="832" y="2373"/>
                    <a:pt x="836" y="2376"/>
                    <a:pt x="836" y="2376"/>
                  </a:cubicBezTo>
                  <a:cubicBezTo>
                    <a:pt x="857" y="2398"/>
                    <a:pt x="880" y="2418"/>
                    <a:pt x="903" y="2436"/>
                  </a:cubicBezTo>
                  <a:lnTo>
                    <a:pt x="923" y="2450"/>
                  </a:lnTo>
                  <a:cubicBezTo>
                    <a:pt x="956" y="2474"/>
                    <a:pt x="992" y="2496"/>
                    <a:pt x="1029" y="2514"/>
                  </a:cubicBezTo>
                  <a:cubicBezTo>
                    <a:pt x="1041" y="2520"/>
                    <a:pt x="1054" y="2525"/>
                    <a:pt x="1066" y="2530"/>
                  </a:cubicBezTo>
                  <a:close/>
                  <a:moveTo>
                    <a:pt x="1216" y="3525"/>
                  </a:moveTo>
                  <a:cubicBezTo>
                    <a:pt x="1269" y="3471"/>
                    <a:pt x="1343" y="3392"/>
                    <a:pt x="1416" y="3297"/>
                  </a:cubicBezTo>
                  <a:cubicBezTo>
                    <a:pt x="1417" y="3277"/>
                    <a:pt x="1419" y="3259"/>
                    <a:pt x="1423" y="3243"/>
                  </a:cubicBezTo>
                  <a:cubicBezTo>
                    <a:pt x="1413" y="3249"/>
                    <a:pt x="1403" y="3254"/>
                    <a:pt x="1392" y="3259"/>
                  </a:cubicBezTo>
                  <a:cubicBezTo>
                    <a:pt x="1356" y="3314"/>
                    <a:pt x="1272" y="3443"/>
                    <a:pt x="1216" y="3525"/>
                  </a:cubicBezTo>
                  <a:close/>
                  <a:moveTo>
                    <a:pt x="1614" y="3186"/>
                  </a:moveTo>
                  <a:cubicBezTo>
                    <a:pt x="1604" y="3185"/>
                    <a:pt x="1598" y="3184"/>
                    <a:pt x="1597" y="3184"/>
                  </a:cubicBezTo>
                  <a:lnTo>
                    <a:pt x="1593" y="3183"/>
                  </a:lnTo>
                  <a:lnTo>
                    <a:pt x="1592" y="3179"/>
                  </a:lnTo>
                  <a:cubicBezTo>
                    <a:pt x="1592" y="3179"/>
                    <a:pt x="1591" y="3175"/>
                    <a:pt x="1590" y="3171"/>
                  </a:cubicBezTo>
                  <a:cubicBezTo>
                    <a:pt x="1577" y="3199"/>
                    <a:pt x="1559" y="3236"/>
                    <a:pt x="1541" y="3267"/>
                  </a:cubicBezTo>
                  <a:cubicBezTo>
                    <a:pt x="1565" y="3243"/>
                    <a:pt x="1593" y="3213"/>
                    <a:pt x="1614" y="3186"/>
                  </a:cubicBezTo>
                  <a:close/>
                  <a:moveTo>
                    <a:pt x="409" y="2735"/>
                  </a:moveTo>
                  <a:cubicBezTo>
                    <a:pt x="640" y="2775"/>
                    <a:pt x="907" y="2765"/>
                    <a:pt x="1013" y="2758"/>
                  </a:cubicBezTo>
                  <a:cubicBezTo>
                    <a:pt x="1017" y="2754"/>
                    <a:pt x="1022" y="2750"/>
                    <a:pt x="1027" y="2746"/>
                  </a:cubicBezTo>
                  <a:cubicBezTo>
                    <a:pt x="968" y="2731"/>
                    <a:pt x="919" y="2704"/>
                    <a:pt x="882" y="2668"/>
                  </a:cubicBezTo>
                  <a:cubicBezTo>
                    <a:pt x="718" y="2647"/>
                    <a:pt x="394" y="2596"/>
                    <a:pt x="357" y="2590"/>
                  </a:cubicBezTo>
                  <a:lnTo>
                    <a:pt x="354" y="2590"/>
                  </a:lnTo>
                  <a:lnTo>
                    <a:pt x="355" y="2576"/>
                  </a:lnTo>
                  <a:lnTo>
                    <a:pt x="357" y="2576"/>
                  </a:lnTo>
                  <a:cubicBezTo>
                    <a:pt x="450" y="2576"/>
                    <a:pt x="764" y="2600"/>
                    <a:pt x="896" y="2610"/>
                  </a:cubicBezTo>
                  <a:cubicBezTo>
                    <a:pt x="909" y="2599"/>
                    <a:pt x="923" y="2590"/>
                    <a:pt x="938" y="2580"/>
                  </a:cubicBezTo>
                  <a:cubicBezTo>
                    <a:pt x="839" y="2575"/>
                    <a:pt x="600" y="2554"/>
                    <a:pt x="379" y="2464"/>
                  </a:cubicBezTo>
                  <a:cubicBezTo>
                    <a:pt x="175" y="2464"/>
                    <a:pt x="63" y="2531"/>
                    <a:pt x="39" y="2547"/>
                  </a:cubicBezTo>
                  <a:cubicBezTo>
                    <a:pt x="84" y="2633"/>
                    <a:pt x="198" y="2695"/>
                    <a:pt x="380" y="2730"/>
                  </a:cubicBezTo>
                  <a:lnTo>
                    <a:pt x="409" y="2735"/>
                  </a:lnTo>
                  <a:close/>
                  <a:moveTo>
                    <a:pt x="1567" y="3373"/>
                  </a:moveTo>
                  <a:cubicBezTo>
                    <a:pt x="1541" y="3433"/>
                    <a:pt x="1506" y="3514"/>
                    <a:pt x="1476" y="3576"/>
                  </a:cubicBezTo>
                  <a:cubicBezTo>
                    <a:pt x="1523" y="3514"/>
                    <a:pt x="1595" y="3417"/>
                    <a:pt x="1637" y="3352"/>
                  </a:cubicBezTo>
                  <a:cubicBezTo>
                    <a:pt x="1636" y="3342"/>
                    <a:pt x="1636" y="3331"/>
                    <a:pt x="1636" y="3320"/>
                  </a:cubicBezTo>
                  <a:cubicBezTo>
                    <a:pt x="1636" y="3317"/>
                    <a:pt x="1636" y="3313"/>
                    <a:pt x="1636" y="3310"/>
                  </a:cubicBezTo>
                  <a:cubicBezTo>
                    <a:pt x="1616" y="3333"/>
                    <a:pt x="1593" y="3355"/>
                    <a:pt x="1567" y="3373"/>
                  </a:cubicBezTo>
                  <a:close/>
                  <a:moveTo>
                    <a:pt x="423" y="1860"/>
                  </a:moveTo>
                  <a:lnTo>
                    <a:pt x="443" y="1876"/>
                  </a:lnTo>
                  <a:lnTo>
                    <a:pt x="459" y="1887"/>
                  </a:lnTo>
                  <a:cubicBezTo>
                    <a:pt x="645" y="2011"/>
                    <a:pt x="838" y="2115"/>
                    <a:pt x="939" y="2167"/>
                  </a:cubicBezTo>
                  <a:cubicBezTo>
                    <a:pt x="930" y="2149"/>
                    <a:pt x="923" y="2130"/>
                    <a:pt x="918" y="2110"/>
                  </a:cubicBezTo>
                  <a:cubicBezTo>
                    <a:pt x="783" y="2013"/>
                    <a:pt x="535" y="1782"/>
                    <a:pt x="487" y="1737"/>
                  </a:cubicBezTo>
                  <a:cubicBezTo>
                    <a:pt x="487" y="1737"/>
                    <a:pt x="479" y="1729"/>
                    <a:pt x="479" y="1729"/>
                  </a:cubicBezTo>
                  <a:lnTo>
                    <a:pt x="477" y="1728"/>
                  </a:lnTo>
                  <a:lnTo>
                    <a:pt x="485" y="1719"/>
                  </a:lnTo>
                  <a:lnTo>
                    <a:pt x="486" y="1717"/>
                  </a:lnTo>
                  <a:lnTo>
                    <a:pt x="490" y="1720"/>
                  </a:lnTo>
                  <a:cubicBezTo>
                    <a:pt x="490" y="1720"/>
                    <a:pt x="497" y="1727"/>
                    <a:pt x="497" y="1727"/>
                  </a:cubicBezTo>
                  <a:cubicBezTo>
                    <a:pt x="572" y="1795"/>
                    <a:pt x="881" y="2012"/>
                    <a:pt x="974" y="2077"/>
                  </a:cubicBezTo>
                  <a:cubicBezTo>
                    <a:pt x="1011" y="2073"/>
                    <a:pt x="1071" y="2072"/>
                    <a:pt x="1149" y="2093"/>
                  </a:cubicBezTo>
                  <a:cubicBezTo>
                    <a:pt x="1147" y="2090"/>
                    <a:pt x="1145" y="2087"/>
                    <a:pt x="1145" y="2087"/>
                  </a:cubicBezTo>
                  <a:cubicBezTo>
                    <a:pt x="1088" y="2055"/>
                    <a:pt x="892" y="1939"/>
                    <a:pt x="710" y="1751"/>
                  </a:cubicBezTo>
                  <a:cubicBezTo>
                    <a:pt x="557" y="1658"/>
                    <a:pt x="328" y="1421"/>
                    <a:pt x="278" y="1368"/>
                  </a:cubicBezTo>
                  <a:cubicBezTo>
                    <a:pt x="272" y="1389"/>
                    <a:pt x="262" y="1439"/>
                    <a:pt x="262" y="1503"/>
                  </a:cubicBezTo>
                  <a:cubicBezTo>
                    <a:pt x="262" y="1606"/>
                    <a:pt x="290" y="1751"/>
                    <a:pt x="423" y="1860"/>
                  </a:cubicBezTo>
                  <a:close/>
                  <a:moveTo>
                    <a:pt x="718" y="1740"/>
                  </a:moveTo>
                  <a:lnTo>
                    <a:pt x="744" y="1766"/>
                  </a:lnTo>
                  <a:cubicBezTo>
                    <a:pt x="901" y="1920"/>
                    <a:pt x="1062" y="2022"/>
                    <a:pt x="1130" y="2062"/>
                  </a:cubicBezTo>
                  <a:cubicBezTo>
                    <a:pt x="1107" y="2024"/>
                    <a:pt x="1091" y="1984"/>
                    <a:pt x="1080" y="1945"/>
                  </a:cubicBezTo>
                  <a:cubicBezTo>
                    <a:pt x="778" y="1725"/>
                    <a:pt x="652" y="1417"/>
                    <a:pt x="650" y="1414"/>
                  </a:cubicBezTo>
                  <a:lnTo>
                    <a:pt x="650" y="1412"/>
                  </a:lnTo>
                  <a:lnTo>
                    <a:pt x="662" y="1407"/>
                  </a:lnTo>
                  <a:lnTo>
                    <a:pt x="663" y="1408"/>
                  </a:lnTo>
                  <a:cubicBezTo>
                    <a:pt x="725" y="1532"/>
                    <a:pt x="983" y="1770"/>
                    <a:pt x="1067" y="1845"/>
                  </a:cubicBezTo>
                  <a:lnTo>
                    <a:pt x="1067" y="1845"/>
                  </a:lnTo>
                  <a:cubicBezTo>
                    <a:pt x="1067" y="1793"/>
                    <a:pt x="1078" y="1751"/>
                    <a:pt x="1087" y="1724"/>
                  </a:cubicBezTo>
                  <a:cubicBezTo>
                    <a:pt x="983" y="1619"/>
                    <a:pt x="643" y="1261"/>
                    <a:pt x="573" y="956"/>
                  </a:cubicBezTo>
                  <a:cubicBezTo>
                    <a:pt x="543" y="991"/>
                    <a:pt x="460" y="1104"/>
                    <a:pt x="460" y="1260"/>
                  </a:cubicBezTo>
                  <a:cubicBezTo>
                    <a:pt x="460" y="1360"/>
                    <a:pt x="495" y="1459"/>
                    <a:pt x="562" y="1554"/>
                  </a:cubicBezTo>
                  <a:cubicBezTo>
                    <a:pt x="607" y="1617"/>
                    <a:pt x="659" y="1680"/>
                    <a:pt x="718" y="1740"/>
                  </a:cubicBezTo>
                  <a:close/>
                  <a:moveTo>
                    <a:pt x="880" y="2623"/>
                  </a:moveTo>
                  <a:cubicBezTo>
                    <a:pt x="796" y="2617"/>
                    <a:pt x="611" y="2602"/>
                    <a:pt x="480" y="2595"/>
                  </a:cubicBezTo>
                  <a:cubicBezTo>
                    <a:pt x="591" y="2612"/>
                    <a:pt x="757" y="2637"/>
                    <a:pt x="867" y="2652"/>
                  </a:cubicBezTo>
                  <a:cubicBezTo>
                    <a:pt x="865" y="2650"/>
                    <a:pt x="863" y="2648"/>
                    <a:pt x="863" y="2648"/>
                  </a:cubicBezTo>
                  <a:lnTo>
                    <a:pt x="859" y="2643"/>
                  </a:lnTo>
                  <a:lnTo>
                    <a:pt x="863" y="2638"/>
                  </a:lnTo>
                  <a:cubicBezTo>
                    <a:pt x="864" y="2638"/>
                    <a:pt x="870" y="2632"/>
                    <a:pt x="880" y="2623"/>
                  </a:cubicBezTo>
                  <a:close/>
                  <a:moveTo>
                    <a:pt x="372" y="2149"/>
                  </a:moveTo>
                  <a:lnTo>
                    <a:pt x="389" y="2162"/>
                  </a:lnTo>
                  <a:cubicBezTo>
                    <a:pt x="557" y="2277"/>
                    <a:pt x="747" y="2340"/>
                    <a:pt x="822" y="2362"/>
                  </a:cubicBezTo>
                  <a:cubicBezTo>
                    <a:pt x="837" y="2351"/>
                    <a:pt x="880" y="2325"/>
                    <a:pt x="955" y="2311"/>
                  </a:cubicBezTo>
                  <a:cubicBezTo>
                    <a:pt x="707" y="2221"/>
                    <a:pt x="402" y="2014"/>
                    <a:pt x="399" y="2012"/>
                  </a:cubicBezTo>
                  <a:lnTo>
                    <a:pt x="397" y="2011"/>
                  </a:lnTo>
                  <a:lnTo>
                    <a:pt x="404" y="1999"/>
                  </a:lnTo>
                  <a:lnTo>
                    <a:pt x="406" y="2000"/>
                  </a:lnTo>
                  <a:cubicBezTo>
                    <a:pt x="625" y="2130"/>
                    <a:pt x="865" y="2209"/>
                    <a:pt x="993" y="2246"/>
                  </a:cubicBezTo>
                  <a:cubicBezTo>
                    <a:pt x="977" y="2227"/>
                    <a:pt x="963" y="2208"/>
                    <a:pt x="951" y="2189"/>
                  </a:cubicBezTo>
                  <a:cubicBezTo>
                    <a:pt x="848" y="2136"/>
                    <a:pt x="646" y="2029"/>
                    <a:pt x="451" y="1899"/>
                  </a:cubicBezTo>
                  <a:cubicBezTo>
                    <a:pt x="439" y="1890"/>
                    <a:pt x="427" y="1882"/>
                    <a:pt x="416" y="1872"/>
                  </a:cubicBezTo>
                  <a:cubicBezTo>
                    <a:pt x="286" y="1841"/>
                    <a:pt x="156" y="1854"/>
                    <a:pt x="126" y="1858"/>
                  </a:cubicBezTo>
                  <a:cubicBezTo>
                    <a:pt x="170" y="1965"/>
                    <a:pt x="252" y="2063"/>
                    <a:pt x="372" y="2149"/>
                  </a:cubicBezTo>
                  <a:close/>
                  <a:moveTo>
                    <a:pt x="1150" y="3099"/>
                  </a:moveTo>
                  <a:cubicBezTo>
                    <a:pt x="1187" y="3097"/>
                    <a:pt x="1224" y="3092"/>
                    <a:pt x="1259" y="3082"/>
                  </a:cubicBezTo>
                  <a:lnTo>
                    <a:pt x="1276" y="3077"/>
                  </a:lnTo>
                  <a:lnTo>
                    <a:pt x="1278" y="3076"/>
                  </a:lnTo>
                  <a:lnTo>
                    <a:pt x="1285" y="3074"/>
                  </a:lnTo>
                  <a:lnTo>
                    <a:pt x="1307" y="3066"/>
                  </a:lnTo>
                  <a:cubicBezTo>
                    <a:pt x="1352" y="3049"/>
                    <a:pt x="1386" y="3029"/>
                    <a:pt x="1407" y="3014"/>
                  </a:cubicBezTo>
                  <a:cubicBezTo>
                    <a:pt x="1388" y="3007"/>
                    <a:pt x="1377" y="3000"/>
                    <a:pt x="1376" y="2999"/>
                  </a:cubicBezTo>
                  <a:lnTo>
                    <a:pt x="1372" y="2996"/>
                  </a:lnTo>
                  <a:lnTo>
                    <a:pt x="1373" y="2992"/>
                  </a:lnTo>
                  <a:cubicBezTo>
                    <a:pt x="1382" y="2940"/>
                    <a:pt x="1404" y="2897"/>
                    <a:pt x="1437" y="2864"/>
                  </a:cubicBezTo>
                  <a:cubicBezTo>
                    <a:pt x="1359" y="2910"/>
                    <a:pt x="1246" y="2956"/>
                    <a:pt x="1117" y="2942"/>
                  </a:cubicBezTo>
                  <a:cubicBezTo>
                    <a:pt x="1096" y="2957"/>
                    <a:pt x="1077" y="2975"/>
                    <a:pt x="1062" y="2994"/>
                  </a:cubicBezTo>
                  <a:lnTo>
                    <a:pt x="1053" y="3006"/>
                  </a:lnTo>
                  <a:cubicBezTo>
                    <a:pt x="1044" y="3019"/>
                    <a:pt x="1036" y="3033"/>
                    <a:pt x="1031" y="3048"/>
                  </a:cubicBezTo>
                  <a:lnTo>
                    <a:pt x="1027" y="3059"/>
                  </a:lnTo>
                  <a:cubicBezTo>
                    <a:pt x="1024" y="3067"/>
                    <a:pt x="1022" y="3076"/>
                    <a:pt x="1020" y="3084"/>
                  </a:cubicBezTo>
                  <a:cubicBezTo>
                    <a:pt x="1020" y="3084"/>
                    <a:pt x="1020" y="3088"/>
                    <a:pt x="1020" y="3091"/>
                  </a:cubicBezTo>
                  <a:cubicBezTo>
                    <a:pt x="1020" y="3091"/>
                    <a:pt x="1023" y="3091"/>
                    <a:pt x="1023" y="3091"/>
                  </a:cubicBezTo>
                  <a:cubicBezTo>
                    <a:pt x="1039" y="3094"/>
                    <a:pt x="1055" y="3096"/>
                    <a:pt x="1071" y="3098"/>
                  </a:cubicBezTo>
                  <a:lnTo>
                    <a:pt x="1088" y="3099"/>
                  </a:lnTo>
                  <a:cubicBezTo>
                    <a:pt x="1103" y="3100"/>
                    <a:pt x="1118" y="3100"/>
                    <a:pt x="1132" y="3100"/>
                  </a:cubicBezTo>
                  <a:lnTo>
                    <a:pt x="1150" y="3099"/>
                  </a:lnTo>
                  <a:close/>
                  <a:moveTo>
                    <a:pt x="761" y="3417"/>
                  </a:moveTo>
                  <a:cubicBezTo>
                    <a:pt x="964" y="3355"/>
                    <a:pt x="1145" y="3206"/>
                    <a:pt x="1235" y="3122"/>
                  </a:cubicBezTo>
                  <a:cubicBezTo>
                    <a:pt x="1239" y="3115"/>
                    <a:pt x="1243" y="3107"/>
                    <a:pt x="1247" y="3100"/>
                  </a:cubicBezTo>
                  <a:cubicBezTo>
                    <a:pt x="1211" y="3108"/>
                    <a:pt x="1174" y="3113"/>
                    <a:pt x="1136" y="3114"/>
                  </a:cubicBezTo>
                  <a:cubicBezTo>
                    <a:pt x="998" y="3211"/>
                    <a:pt x="698" y="3324"/>
                    <a:pt x="695" y="3325"/>
                  </a:cubicBezTo>
                  <a:lnTo>
                    <a:pt x="693" y="3325"/>
                  </a:lnTo>
                  <a:lnTo>
                    <a:pt x="688" y="3312"/>
                  </a:lnTo>
                  <a:lnTo>
                    <a:pt x="690" y="3312"/>
                  </a:lnTo>
                  <a:cubicBezTo>
                    <a:pt x="738" y="3293"/>
                    <a:pt x="954" y="3166"/>
                    <a:pt x="1050" y="3110"/>
                  </a:cubicBezTo>
                  <a:cubicBezTo>
                    <a:pt x="1036" y="3108"/>
                    <a:pt x="1023" y="3106"/>
                    <a:pt x="1011" y="3103"/>
                  </a:cubicBezTo>
                  <a:cubicBezTo>
                    <a:pt x="1011" y="3103"/>
                    <a:pt x="1009" y="3103"/>
                    <a:pt x="1008" y="3103"/>
                  </a:cubicBezTo>
                  <a:cubicBezTo>
                    <a:pt x="939" y="3140"/>
                    <a:pt x="799" y="3204"/>
                    <a:pt x="636" y="3222"/>
                  </a:cubicBezTo>
                  <a:cubicBezTo>
                    <a:pt x="481" y="3315"/>
                    <a:pt x="472" y="3415"/>
                    <a:pt x="472" y="3436"/>
                  </a:cubicBezTo>
                  <a:cubicBezTo>
                    <a:pt x="557" y="3454"/>
                    <a:pt x="649" y="3449"/>
                    <a:pt x="745" y="3422"/>
                  </a:cubicBezTo>
                  <a:cubicBezTo>
                    <a:pt x="745" y="3422"/>
                    <a:pt x="761" y="3417"/>
                    <a:pt x="761" y="3417"/>
                  </a:cubicBezTo>
                  <a:close/>
                  <a:moveTo>
                    <a:pt x="945" y="2833"/>
                  </a:moveTo>
                  <a:cubicBezTo>
                    <a:pt x="883" y="2839"/>
                    <a:pt x="745" y="2852"/>
                    <a:pt x="621" y="2859"/>
                  </a:cubicBezTo>
                  <a:cubicBezTo>
                    <a:pt x="711" y="2864"/>
                    <a:pt x="826" y="2870"/>
                    <a:pt x="923" y="2872"/>
                  </a:cubicBezTo>
                  <a:cubicBezTo>
                    <a:pt x="922" y="2871"/>
                    <a:pt x="919" y="2870"/>
                    <a:pt x="919" y="2870"/>
                  </a:cubicBezTo>
                  <a:lnTo>
                    <a:pt x="923" y="2864"/>
                  </a:lnTo>
                  <a:cubicBezTo>
                    <a:pt x="924" y="2862"/>
                    <a:pt x="932" y="2850"/>
                    <a:pt x="945" y="2833"/>
                  </a:cubicBezTo>
                  <a:close/>
                  <a:moveTo>
                    <a:pt x="822" y="3258"/>
                  </a:moveTo>
                  <a:cubicBezTo>
                    <a:pt x="917" y="3218"/>
                    <a:pt x="1033" y="3165"/>
                    <a:pt x="1111" y="3114"/>
                  </a:cubicBezTo>
                  <a:cubicBezTo>
                    <a:pt x="1098" y="3114"/>
                    <a:pt x="1086" y="3113"/>
                    <a:pt x="1073" y="3112"/>
                  </a:cubicBezTo>
                  <a:cubicBezTo>
                    <a:pt x="1013" y="3148"/>
                    <a:pt x="908" y="3210"/>
                    <a:pt x="822" y="3258"/>
                  </a:cubicBezTo>
                  <a:close/>
                  <a:moveTo>
                    <a:pt x="1445" y="3212"/>
                  </a:moveTo>
                  <a:cubicBezTo>
                    <a:pt x="1509" y="3167"/>
                    <a:pt x="1555" y="3107"/>
                    <a:pt x="1577" y="3075"/>
                  </a:cubicBezTo>
                  <a:cubicBezTo>
                    <a:pt x="1578" y="3051"/>
                    <a:pt x="1580" y="3030"/>
                    <a:pt x="1585" y="3012"/>
                  </a:cubicBezTo>
                  <a:cubicBezTo>
                    <a:pt x="1564" y="3019"/>
                    <a:pt x="1543" y="3024"/>
                    <a:pt x="1522" y="3026"/>
                  </a:cubicBezTo>
                  <a:cubicBezTo>
                    <a:pt x="1458" y="3118"/>
                    <a:pt x="1341" y="3193"/>
                    <a:pt x="1336" y="3196"/>
                  </a:cubicBezTo>
                  <a:lnTo>
                    <a:pt x="1334" y="3197"/>
                  </a:lnTo>
                  <a:lnTo>
                    <a:pt x="1326" y="3185"/>
                  </a:lnTo>
                  <a:lnTo>
                    <a:pt x="1328" y="3184"/>
                  </a:lnTo>
                  <a:cubicBezTo>
                    <a:pt x="1353" y="3165"/>
                    <a:pt x="1416" y="3078"/>
                    <a:pt x="1453" y="3026"/>
                  </a:cubicBezTo>
                  <a:cubicBezTo>
                    <a:pt x="1443" y="3024"/>
                    <a:pt x="1433" y="3022"/>
                    <a:pt x="1424" y="3020"/>
                  </a:cubicBezTo>
                  <a:cubicBezTo>
                    <a:pt x="1397" y="3039"/>
                    <a:pt x="1353" y="3067"/>
                    <a:pt x="1292" y="3087"/>
                  </a:cubicBezTo>
                  <a:lnTo>
                    <a:pt x="1271" y="3094"/>
                  </a:lnTo>
                  <a:cubicBezTo>
                    <a:pt x="1271" y="3094"/>
                    <a:pt x="1268" y="3095"/>
                    <a:pt x="1267" y="3095"/>
                  </a:cubicBezTo>
                  <a:cubicBezTo>
                    <a:pt x="1266" y="3097"/>
                    <a:pt x="1261" y="3104"/>
                    <a:pt x="1261" y="3104"/>
                  </a:cubicBezTo>
                  <a:cubicBezTo>
                    <a:pt x="1256" y="3112"/>
                    <a:pt x="1251" y="3121"/>
                    <a:pt x="1247" y="3131"/>
                  </a:cubicBezTo>
                  <a:cubicBezTo>
                    <a:pt x="1242" y="3144"/>
                    <a:pt x="1237" y="3159"/>
                    <a:pt x="1234" y="3174"/>
                  </a:cubicBezTo>
                  <a:lnTo>
                    <a:pt x="1232" y="3190"/>
                  </a:lnTo>
                  <a:cubicBezTo>
                    <a:pt x="1230" y="3202"/>
                    <a:pt x="1229" y="3215"/>
                    <a:pt x="1229" y="3228"/>
                  </a:cubicBezTo>
                  <a:lnTo>
                    <a:pt x="1230" y="3245"/>
                  </a:lnTo>
                  <a:lnTo>
                    <a:pt x="1230" y="3257"/>
                  </a:lnTo>
                  <a:cubicBezTo>
                    <a:pt x="1230" y="3257"/>
                    <a:pt x="1232" y="3269"/>
                    <a:pt x="1232" y="3271"/>
                  </a:cubicBezTo>
                  <a:cubicBezTo>
                    <a:pt x="1252" y="3274"/>
                    <a:pt x="1273" y="3274"/>
                    <a:pt x="1293" y="3272"/>
                  </a:cubicBezTo>
                  <a:lnTo>
                    <a:pt x="1306" y="3270"/>
                  </a:lnTo>
                  <a:cubicBezTo>
                    <a:pt x="1332" y="3266"/>
                    <a:pt x="1358" y="3259"/>
                    <a:pt x="1383" y="3247"/>
                  </a:cubicBezTo>
                  <a:lnTo>
                    <a:pt x="1401" y="3239"/>
                  </a:lnTo>
                  <a:cubicBezTo>
                    <a:pt x="1411" y="3234"/>
                    <a:pt x="1420" y="3228"/>
                    <a:pt x="1430" y="3222"/>
                  </a:cubicBezTo>
                  <a:lnTo>
                    <a:pt x="1445" y="3212"/>
                  </a:lnTo>
                  <a:close/>
                  <a:moveTo>
                    <a:pt x="489" y="2987"/>
                  </a:moveTo>
                  <a:cubicBezTo>
                    <a:pt x="643" y="2991"/>
                    <a:pt x="839" y="2973"/>
                    <a:pt x="1073" y="2934"/>
                  </a:cubicBezTo>
                  <a:cubicBezTo>
                    <a:pt x="1030" y="2925"/>
                    <a:pt x="988" y="2909"/>
                    <a:pt x="948" y="2887"/>
                  </a:cubicBezTo>
                  <a:cubicBezTo>
                    <a:pt x="780" y="2885"/>
                    <a:pt x="548" y="2869"/>
                    <a:pt x="455" y="2862"/>
                  </a:cubicBezTo>
                  <a:cubicBezTo>
                    <a:pt x="438" y="2862"/>
                    <a:pt x="423" y="2861"/>
                    <a:pt x="412" y="2859"/>
                  </a:cubicBezTo>
                  <a:lnTo>
                    <a:pt x="410" y="2859"/>
                  </a:lnTo>
                  <a:lnTo>
                    <a:pt x="411" y="2847"/>
                  </a:lnTo>
                  <a:lnTo>
                    <a:pt x="411" y="2845"/>
                  </a:lnTo>
                  <a:lnTo>
                    <a:pt x="413" y="2845"/>
                  </a:lnTo>
                  <a:cubicBezTo>
                    <a:pt x="413" y="2845"/>
                    <a:pt x="457" y="2848"/>
                    <a:pt x="457" y="2848"/>
                  </a:cubicBezTo>
                  <a:cubicBezTo>
                    <a:pt x="596" y="2853"/>
                    <a:pt x="873" y="2826"/>
                    <a:pt x="957" y="2818"/>
                  </a:cubicBezTo>
                  <a:cubicBezTo>
                    <a:pt x="970" y="2801"/>
                    <a:pt x="983" y="2787"/>
                    <a:pt x="996" y="2774"/>
                  </a:cubicBezTo>
                  <a:cubicBezTo>
                    <a:pt x="882" y="2781"/>
                    <a:pt x="605" y="2791"/>
                    <a:pt x="375" y="2745"/>
                  </a:cubicBezTo>
                  <a:cubicBezTo>
                    <a:pt x="308" y="2758"/>
                    <a:pt x="211" y="2792"/>
                    <a:pt x="133" y="2877"/>
                  </a:cubicBezTo>
                  <a:cubicBezTo>
                    <a:pt x="136" y="2884"/>
                    <a:pt x="144" y="2901"/>
                    <a:pt x="171" y="2919"/>
                  </a:cubicBezTo>
                  <a:cubicBezTo>
                    <a:pt x="210" y="2946"/>
                    <a:pt x="292" y="2980"/>
                    <a:pt x="466" y="2987"/>
                  </a:cubicBezTo>
                  <a:lnTo>
                    <a:pt x="489" y="2987"/>
                  </a:lnTo>
                  <a:close/>
                  <a:moveTo>
                    <a:pt x="678" y="3082"/>
                  </a:moveTo>
                  <a:cubicBezTo>
                    <a:pt x="785" y="3074"/>
                    <a:pt x="918" y="3062"/>
                    <a:pt x="1015" y="3047"/>
                  </a:cubicBezTo>
                  <a:cubicBezTo>
                    <a:pt x="1020" y="3035"/>
                    <a:pt x="1026" y="3023"/>
                    <a:pt x="1033" y="3011"/>
                  </a:cubicBezTo>
                  <a:cubicBezTo>
                    <a:pt x="963" y="3026"/>
                    <a:pt x="805" y="3059"/>
                    <a:pt x="678" y="3082"/>
                  </a:cubicBezTo>
                  <a:close/>
                  <a:moveTo>
                    <a:pt x="632" y="3209"/>
                  </a:moveTo>
                  <a:lnTo>
                    <a:pt x="658" y="3205"/>
                  </a:lnTo>
                  <a:cubicBezTo>
                    <a:pt x="811" y="3183"/>
                    <a:pt x="941" y="3123"/>
                    <a:pt x="1005" y="3088"/>
                  </a:cubicBezTo>
                  <a:cubicBezTo>
                    <a:pt x="1006" y="3082"/>
                    <a:pt x="1007" y="3073"/>
                    <a:pt x="1011" y="3062"/>
                  </a:cubicBezTo>
                  <a:cubicBezTo>
                    <a:pt x="824" y="3090"/>
                    <a:pt x="512" y="3108"/>
                    <a:pt x="509" y="3109"/>
                  </a:cubicBezTo>
                  <a:lnTo>
                    <a:pt x="507" y="3109"/>
                  </a:lnTo>
                  <a:lnTo>
                    <a:pt x="506" y="3095"/>
                  </a:lnTo>
                  <a:lnTo>
                    <a:pt x="508" y="3094"/>
                  </a:lnTo>
                  <a:cubicBezTo>
                    <a:pt x="600" y="3088"/>
                    <a:pt x="940" y="3016"/>
                    <a:pt x="1044" y="2994"/>
                  </a:cubicBezTo>
                  <a:cubicBezTo>
                    <a:pt x="1056" y="2977"/>
                    <a:pt x="1071" y="2961"/>
                    <a:pt x="1089" y="2946"/>
                  </a:cubicBezTo>
                  <a:cubicBezTo>
                    <a:pt x="839" y="2988"/>
                    <a:pt x="630" y="3006"/>
                    <a:pt x="469" y="3001"/>
                  </a:cubicBezTo>
                  <a:cubicBezTo>
                    <a:pt x="355" y="3056"/>
                    <a:pt x="297" y="3136"/>
                    <a:pt x="284" y="3156"/>
                  </a:cubicBezTo>
                  <a:cubicBezTo>
                    <a:pt x="386" y="3205"/>
                    <a:pt x="503" y="3223"/>
                    <a:pt x="632" y="3209"/>
                  </a:cubicBezTo>
                  <a:close/>
                  <a:moveTo>
                    <a:pt x="2788" y="2464"/>
                  </a:moveTo>
                  <a:cubicBezTo>
                    <a:pt x="2787" y="2480"/>
                    <a:pt x="2776" y="2527"/>
                    <a:pt x="2689" y="2613"/>
                  </a:cubicBezTo>
                  <a:cubicBezTo>
                    <a:pt x="2688" y="2615"/>
                    <a:pt x="2677" y="2636"/>
                    <a:pt x="2662" y="2662"/>
                  </a:cubicBezTo>
                  <a:cubicBezTo>
                    <a:pt x="2733" y="2612"/>
                    <a:pt x="2793" y="2562"/>
                    <a:pt x="2842" y="2519"/>
                  </a:cubicBezTo>
                  <a:cubicBezTo>
                    <a:pt x="2834" y="2513"/>
                    <a:pt x="2813" y="2497"/>
                    <a:pt x="2788" y="2464"/>
                  </a:cubicBezTo>
                  <a:close/>
                  <a:moveTo>
                    <a:pt x="2897" y="2309"/>
                  </a:moveTo>
                  <a:cubicBezTo>
                    <a:pt x="2894" y="2329"/>
                    <a:pt x="2880" y="2436"/>
                    <a:pt x="2853" y="2509"/>
                  </a:cubicBezTo>
                  <a:cubicBezTo>
                    <a:pt x="2916" y="2452"/>
                    <a:pt x="2959" y="2405"/>
                    <a:pt x="2982" y="2380"/>
                  </a:cubicBezTo>
                  <a:cubicBezTo>
                    <a:pt x="2972" y="2370"/>
                    <a:pt x="2954" y="2353"/>
                    <a:pt x="2954" y="2353"/>
                  </a:cubicBezTo>
                  <a:cubicBezTo>
                    <a:pt x="2954" y="2353"/>
                    <a:pt x="2902" y="2313"/>
                    <a:pt x="2897" y="2309"/>
                  </a:cubicBezTo>
                  <a:close/>
                  <a:moveTo>
                    <a:pt x="3291" y="2613"/>
                  </a:moveTo>
                  <a:cubicBezTo>
                    <a:pt x="3204" y="2527"/>
                    <a:pt x="3192" y="2480"/>
                    <a:pt x="3192" y="2464"/>
                  </a:cubicBezTo>
                  <a:cubicBezTo>
                    <a:pt x="3169" y="2493"/>
                    <a:pt x="3150" y="2510"/>
                    <a:pt x="3140" y="2517"/>
                  </a:cubicBezTo>
                  <a:cubicBezTo>
                    <a:pt x="3187" y="2559"/>
                    <a:pt x="3246" y="2607"/>
                    <a:pt x="3314" y="2656"/>
                  </a:cubicBezTo>
                  <a:cubicBezTo>
                    <a:pt x="3301" y="2632"/>
                    <a:pt x="3292" y="2614"/>
                    <a:pt x="3291" y="2613"/>
                  </a:cubicBezTo>
                  <a:close/>
                  <a:moveTo>
                    <a:pt x="3124" y="2502"/>
                  </a:moveTo>
                  <a:cubicBezTo>
                    <a:pt x="3099" y="2430"/>
                    <a:pt x="3085" y="2329"/>
                    <a:pt x="3083" y="2309"/>
                  </a:cubicBezTo>
                  <a:cubicBezTo>
                    <a:pt x="3077" y="2313"/>
                    <a:pt x="3026" y="2353"/>
                    <a:pt x="3026" y="2353"/>
                  </a:cubicBezTo>
                  <a:cubicBezTo>
                    <a:pt x="3026" y="2353"/>
                    <a:pt x="3011" y="2367"/>
                    <a:pt x="3000" y="2377"/>
                  </a:cubicBezTo>
                  <a:cubicBezTo>
                    <a:pt x="3021" y="2401"/>
                    <a:pt x="3063" y="2446"/>
                    <a:pt x="3124" y="2502"/>
                  </a:cubicBezTo>
                  <a:close/>
                  <a:moveTo>
                    <a:pt x="4489" y="2089"/>
                  </a:moveTo>
                  <a:cubicBezTo>
                    <a:pt x="4486" y="2080"/>
                    <a:pt x="4484" y="2073"/>
                    <a:pt x="4482" y="2068"/>
                  </a:cubicBezTo>
                  <a:cubicBezTo>
                    <a:pt x="4478" y="2056"/>
                    <a:pt x="4467" y="2048"/>
                    <a:pt x="4454" y="2047"/>
                  </a:cubicBezTo>
                  <a:cubicBezTo>
                    <a:pt x="4442" y="2046"/>
                    <a:pt x="4430" y="2053"/>
                    <a:pt x="4425" y="2065"/>
                  </a:cubicBezTo>
                  <a:cubicBezTo>
                    <a:pt x="4362" y="2202"/>
                    <a:pt x="4263" y="2239"/>
                    <a:pt x="4168" y="2275"/>
                  </a:cubicBezTo>
                  <a:cubicBezTo>
                    <a:pt x="4121" y="2292"/>
                    <a:pt x="4077" y="2309"/>
                    <a:pt x="4040" y="2336"/>
                  </a:cubicBezTo>
                  <a:cubicBezTo>
                    <a:pt x="3998" y="2368"/>
                    <a:pt x="3976" y="2405"/>
                    <a:pt x="3976" y="2446"/>
                  </a:cubicBezTo>
                  <a:lnTo>
                    <a:pt x="3976" y="2448"/>
                  </a:lnTo>
                  <a:cubicBezTo>
                    <a:pt x="3976" y="2505"/>
                    <a:pt x="4015" y="2550"/>
                    <a:pt x="4029" y="2561"/>
                  </a:cubicBezTo>
                  <a:cubicBezTo>
                    <a:pt x="4038" y="2568"/>
                    <a:pt x="4053" y="2589"/>
                    <a:pt x="4053" y="2621"/>
                  </a:cubicBezTo>
                  <a:cubicBezTo>
                    <a:pt x="4053" y="2632"/>
                    <a:pt x="4052" y="2643"/>
                    <a:pt x="4048" y="2655"/>
                  </a:cubicBezTo>
                  <a:cubicBezTo>
                    <a:pt x="4040" y="2683"/>
                    <a:pt x="3967" y="2701"/>
                    <a:pt x="3895" y="2704"/>
                  </a:cubicBezTo>
                  <a:cubicBezTo>
                    <a:pt x="3899" y="2690"/>
                    <a:pt x="3900" y="2676"/>
                    <a:pt x="3900" y="2665"/>
                  </a:cubicBezTo>
                  <a:cubicBezTo>
                    <a:pt x="3900" y="2656"/>
                    <a:pt x="3899" y="2648"/>
                    <a:pt x="3898" y="2639"/>
                  </a:cubicBezTo>
                  <a:cubicBezTo>
                    <a:pt x="3896" y="2629"/>
                    <a:pt x="3889" y="2620"/>
                    <a:pt x="3880" y="2616"/>
                  </a:cubicBezTo>
                  <a:cubicBezTo>
                    <a:pt x="3870" y="2611"/>
                    <a:pt x="3859" y="2612"/>
                    <a:pt x="3850" y="2618"/>
                  </a:cubicBezTo>
                  <a:cubicBezTo>
                    <a:pt x="3814" y="2643"/>
                    <a:pt x="3779" y="2652"/>
                    <a:pt x="3747" y="2644"/>
                  </a:cubicBezTo>
                  <a:cubicBezTo>
                    <a:pt x="3717" y="2637"/>
                    <a:pt x="3694" y="2618"/>
                    <a:pt x="3676" y="2600"/>
                  </a:cubicBezTo>
                  <a:cubicBezTo>
                    <a:pt x="3720" y="2584"/>
                    <a:pt x="3752" y="2559"/>
                    <a:pt x="3768" y="2543"/>
                  </a:cubicBezTo>
                  <a:cubicBezTo>
                    <a:pt x="3778" y="2534"/>
                    <a:pt x="3781" y="2520"/>
                    <a:pt x="3775" y="2508"/>
                  </a:cubicBezTo>
                  <a:cubicBezTo>
                    <a:pt x="3770" y="2496"/>
                    <a:pt x="3758" y="2489"/>
                    <a:pt x="3745" y="2490"/>
                  </a:cubicBezTo>
                  <a:cubicBezTo>
                    <a:pt x="3701" y="2493"/>
                    <a:pt x="3663" y="2481"/>
                    <a:pt x="3631" y="2455"/>
                  </a:cubicBezTo>
                  <a:cubicBezTo>
                    <a:pt x="3572" y="2408"/>
                    <a:pt x="3542" y="2323"/>
                    <a:pt x="3528" y="2261"/>
                  </a:cubicBezTo>
                  <a:cubicBezTo>
                    <a:pt x="3527" y="2257"/>
                    <a:pt x="3525" y="2253"/>
                    <a:pt x="3522" y="2249"/>
                  </a:cubicBezTo>
                  <a:cubicBezTo>
                    <a:pt x="3522" y="2248"/>
                    <a:pt x="3522" y="2248"/>
                    <a:pt x="3523" y="2247"/>
                  </a:cubicBezTo>
                  <a:lnTo>
                    <a:pt x="3528" y="2221"/>
                  </a:lnTo>
                  <a:cubicBezTo>
                    <a:pt x="3540" y="2172"/>
                    <a:pt x="3558" y="2125"/>
                    <a:pt x="3582" y="2081"/>
                  </a:cubicBezTo>
                  <a:cubicBezTo>
                    <a:pt x="3594" y="2085"/>
                    <a:pt x="3606" y="2083"/>
                    <a:pt x="3615" y="2074"/>
                  </a:cubicBezTo>
                  <a:cubicBezTo>
                    <a:pt x="3653" y="2038"/>
                    <a:pt x="3689" y="2003"/>
                    <a:pt x="3727" y="1968"/>
                  </a:cubicBezTo>
                  <a:cubicBezTo>
                    <a:pt x="3727" y="1968"/>
                    <a:pt x="3735" y="1960"/>
                    <a:pt x="3739" y="1956"/>
                  </a:cubicBezTo>
                  <a:cubicBezTo>
                    <a:pt x="3743" y="1957"/>
                    <a:pt x="3746" y="1956"/>
                    <a:pt x="3750" y="1955"/>
                  </a:cubicBezTo>
                  <a:cubicBezTo>
                    <a:pt x="3789" y="1943"/>
                    <a:pt x="3822" y="1928"/>
                    <a:pt x="3826" y="1926"/>
                  </a:cubicBezTo>
                  <a:cubicBezTo>
                    <a:pt x="3828" y="1925"/>
                    <a:pt x="3831" y="1923"/>
                    <a:pt x="3834" y="1921"/>
                  </a:cubicBezTo>
                  <a:lnTo>
                    <a:pt x="3844" y="1912"/>
                  </a:lnTo>
                  <a:cubicBezTo>
                    <a:pt x="3846" y="1912"/>
                    <a:pt x="3848" y="1912"/>
                    <a:pt x="3850" y="1912"/>
                  </a:cubicBezTo>
                  <a:cubicBezTo>
                    <a:pt x="3921" y="1905"/>
                    <a:pt x="3979" y="1922"/>
                    <a:pt x="4024" y="1960"/>
                  </a:cubicBezTo>
                  <a:cubicBezTo>
                    <a:pt x="4061" y="1992"/>
                    <a:pt x="4079" y="2031"/>
                    <a:pt x="4085" y="2047"/>
                  </a:cubicBezTo>
                  <a:cubicBezTo>
                    <a:pt x="4089" y="2058"/>
                    <a:pt x="4100" y="2066"/>
                    <a:pt x="4113" y="2066"/>
                  </a:cubicBezTo>
                  <a:cubicBezTo>
                    <a:pt x="4125" y="2066"/>
                    <a:pt x="4137" y="2059"/>
                    <a:pt x="4142" y="2048"/>
                  </a:cubicBezTo>
                  <a:cubicBezTo>
                    <a:pt x="4149" y="2030"/>
                    <a:pt x="4158" y="2003"/>
                    <a:pt x="4158" y="1972"/>
                  </a:cubicBezTo>
                  <a:cubicBezTo>
                    <a:pt x="4158" y="1956"/>
                    <a:pt x="4156" y="1941"/>
                    <a:pt x="4151" y="1927"/>
                  </a:cubicBezTo>
                  <a:cubicBezTo>
                    <a:pt x="4192" y="1943"/>
                    <a:pt x="4240" y="1957"/>
                    <a:pt x="4304" y="1964"/>
                  </a:cubicBezTo>
                  <a:cubicBezTo>
                    <a:pt x="4458" y="1978"/>
                    <a:pt x="4549" y="1867"/>
                    <a:pt x="4580" y="1819"/>
                  </a:cubicBezTo>
                  <a:cubicBezTo>
                    <a:pt x="4588" y="1806"/>
                    <a:pt x="4586" y="1790"/>
                    <a:pt x="4575" y="1780"/>
                  </a:cubicBezTo>
                  <a:cubicBezTo>
                    <a:pt x="4564" y="1769"/>
                    <a:pt x="4548" y="1769"/>
                    <a:pt x="4536" y="1778"/>
                  </a:cubicBezTo>
                  <a:cubicBezTo>
                    <a:pt x="4426" y="1861"/>
                    <a:pt x="4286" y="1803"/>
                    <a:pt x="4226" y="1778"/>
                  </a:cubicBezTo>
                  <a:cubicBezTo>
                    <a:pt x="4196" y="1766"/>
                    <a:pt x="4147" y="1758"/>
                    <a:pt x="4096" y="1754"/>
                  </a:cubicBezTo>
                  <a:cubicBezTo>
                    <a:pt x="4181" y="1727"/>
                    <a:pt x="4228" y="1744"/>
                    <a:pt x="4230" y="1745"/>
                  </a:cubicBezTo>
                  <a:cubicBezTo>
                    <a:pt x="4238" y="1748"/>
                    <a:pt x="4247" y="1747"/>
                    <a:pt x="4254" y="1744"/>
                  </a:cubicBezTo>
                  <a:cubicBezTo>
                    <a:pt x="4288" y="1728"/>
                    <a:pt x="4319" y="1725"/>
                    <a:pt x="4346" y="1734"/>
                  </a:cubicBezTo>
                  <a:cubicBezTo>
                    <a:pt x="4380" y="1746"/>
                    <a:pt x="4400" y="1774"/>
                    <a:pt x="4409" y="1789"/>
                  </a:cubicBezTo>
                  <a:cubicBezTo>
                    <a:pt x="4416" y="1800"/>
                    <a:pt x="4428" y="1805"/>
                    <a:pt x="4440" y="1803"/>
                  </a:cubicBezTo>
                  <a:cubicBezTo>
                    <a:pt x="4452" y="1802"/>
                    <a:pt x="4462" y="1793"/>
                    <a:pt x="4465" y="1781"/>
                  </a:cubicBezTo>
                  <a:cubicBezTo>
                    <a:pt x="4471" y="1759"/>
                    <a:pt x="4474" y="1736"/>
                    <a:pt x="4474" y="1714"/>
                  </a:cubicBezTo>
                  <a:cubicBezTo>
                    <a:pt x="4474" y="1636"/>
                    <a:pt x="4443" y="1538"/>
                    <a:pt x="4375" y="1507"/>
                  </a:cubicBezTo>
                  <a:cubicBezTo>
                    <a:pt x="4338" y="1489"/>
                    <a:pt x="4295" y="1484"/>
                    <a:pt x="4260" y="1483"/>
                  </a:cubicBezTo>
                  <a:cubicBezTo>
                    <a:pt x="4258" y="1478"/>
                    <a:pt x="4254" y="1473"/>
                    <a:pt x="4251" y="1469"/>
                  </a:cubicBezTo>
                  <a:cubicBezTo>
                    <a:pt x="4376" y="1445"/>
                    <a:pt x="4430" y="1401"/>
                    <a:pt x="4475" y="1364"/>
                  </a:cubicBezTo>
                  <a:cubicBezTo>
                    <a:pt x="4487" y="1354"/>
                    <a:pt x="4499" y="1344"/>
                    <a:pt x="4511" y="1336"/>
                  </a:cubicBezTo>
                  <a:cubicBezTo>
                    <a:pt x="4536" y="1320"/>
                    <a:pt x="4553" y="1290"/>
                    <a:pt x="4561" y="1249"/>
                  </a:cubicBezTo>
                  <a:cubicBezTo>
                    <a:pt x="4564" y="1232"/>
                    <a:pt x="4566" y="1213"/>
                    <a:pt x="4566" y="1192"/>
                  </a:cubicBezTo>
                  <a:cubicBezTo>
                    <a:pt x="4566" y="1098"/>
                    <a:pt x="4532" y="979"/>
                    <a:pt x="4502" y="939"/>
                  </a:cubicBezTo>
                  <a:cubicBezTo>
                    <a:pt x="4485" y="915"/>
                    <a:pt x="4479" y="888"/>
                    <a:pt x="4477" y="868"/>
                  </a:cubicBezTo>
                  <a:cubicBezTo>
                    <a:pt x="4509" y="880"/>
                    <a:pt x="4560" y="899"/>
                    <a:pt x="4614" y="923"/>
                  </a:cubicBezTo>
                  <a:cubicBezTo>
                    <a:pt x="4616" y="923"/>
                    <a:pt x="4618" y="924"/>
                    <a:pt x="4620" y="925"/>
                  </a:cubicBezTo>
                  <a:cubicBezTo>
                    <a:pt x="4625" y="925"/>
                    <a:pt x="4630" y="926"/>
                    <a:pt x="4635" y="927"/>
                  </a:cubicBezTo>
                  <a:cubicBezTo>
                    <a:pt x="4638" y="932"/>
                    <a:pt x="4643" y="935"/>
                    <a:pt x="4648" y="938"/>
                  </a:cubicBezTo>
                  <a:cubicBezTo>
                    <a:pt x="4693" y="958"/>
                    <a:pt x="4731" y="976"/>
                    <a:pt x="4761" y="993"/>
                  </a:cubicBezTo>
                  <a:cubicBezTo>
                    <a:pt x="4784" y="1006"/>
                    <a:pt x="4797" y="1018"/>
                    <a:pt x="4799" y="1029"/>
                  </a:cubicBezTo>
                  <a:cubicBezTo>
                    <a:pt x="4800" y="1030"/>
                    <a:pt x="4800" y="1031"/>
                    <a:pt x="4800" y="1033"/>
                  </a:cubicBezTo>
                  <a:cubicBezTo>
                    <a:pt x="4800" y="1053"/>
                    <a:pt x="4773" y="1085"/>
                    <a:pt x="4743" y="1122"/>
                  </a:cubicBezTo>
                  <a:cubicBezTo>
                    <a:pt x="4713" y="1158"/>
                    <a:pt x="4680" y="1198"/>
                    <a:pt x="4651" y="1250"/>
                  </a:cubicBezTo>
                  <a:cubicBezTo>
                    <a:pt x="4633" y="1280"/>
                    <a:pt x="4625" y="1310"/>
                    <a:pt x="4625" y="1340"/>
                  </a:cubicBezTo>
                  <a:cubicBezTo>
                    <a:pt x="4625" y="1432"/>
                    <a:pt x="4706" y="1498"/>
                    <a:pt x="4754" y="1537"/>
                  </a:cubicBezTo>
                  <a:cubicBezTo>
                    <a:pt x="4766" y="1546"/>
                    <a:pt x="4780" y="1557"/>
                    <a:pt x="4784" y="1562"/>
                  </a:cubicBezTo>
                  <a:cubicBezTo>
                    <a:pt x="4785" y="1565"/>
                    <a:pt x="4787" y="1573"/>
                    <a:pt x="4787" y="1588"/>
                  </a:cubicBezTo>
                  <a:cubicBezTo>
                    <a:pt x="4787" y="1613"/>
                    <a:pt x="4782" y="1640"/>
                    <a:pt x="4780" y="1651"/>
                  </a:cubicBezTo>
                  <a:cubicBezTo>
                    <a:pt x="4780" y="1653"/>
                    <a:pt x="4779" y="1655"/>
                    <a:pt x="4779" y="1657"/>
                  </a:cubicBezTo>
                  <a:cubicBezTo>
                    <a:pt x="4779" y="1664"/>
                    <a:pt x="4782" y="1671"/>
                    <a:pt x="4787" y="1677"/>
                  </a:cubicBezTo>
                  <a:cubicBezTo>
                    <a:pt x="4794" y="1684"/>
                    <a:pt x="4803" y="1688"/>
                    <a:pt x="4813" y="1687"/>
                  </a:cubicBezTo>
                  <a:cubicBezTo>
                    <a:pt x="4818" y="1687"/>
                    <a:pt x="4823" y="1686"/>
                    <a:pt x="4828" y="1685"/>
                  </a:cubicBezTo>
                  <a:cubicBezTo>
                    <a:pt x="4735" y="1880"/>
                    <a:pt x="4564" y="2030"/>
                    <a:pt x="4489" y="2089"/>
                  </a:cubicBezTo>
                  <a:close/>
                  <a:moveTo>
                    <a:pt x="3737" y="5367"/>
                  </a:moveTo>
                  <a:cubicBezTo>
                    <a:pt x="3737" y="5367"/>
                    <a:pt x="3737" y="5369"/>
                    <a:pt x="3737" y="5369"/>
                  </a:cubicBezTo>
                  <a:cubicBezTo>
                    <a:pt x="3737" y="5386"/>
                    <a:pt x="3732" y="5402"/>
                    <a:pt x="3720" y="5416"/>
                  </a:cubicBezTo>
                  <a:cubicBezTo>
                    <a:pt x="3649" y="5280"/>
                    <a:pt x="3528" y="5165"/>
                    <a:pt x="3444" y="5096"/>
                  </a:cubicBezTo>
                  <a:cubicBezTo>
                    <a:pt x="3549" y="5116"/>
                    <a:pt x="3626" y="5151"/>
                    <a:pt x="3674" y="5200"/>
                  </a:cubicBezTo>
                  <a:cubicBezTo>
                    <a:pt x="3727" y="5256"/>
                    <a:pt x="3736" y="5322"/>
                    <a:pt x="3737" y="5367"/>
                  </a:cubicBezTo>
                  <a:close/>
                  <a:moveTo>
                    <a:pt x="3778" y="5684"/>
                  </a:moveTo>
                  <a:cubicBezTo>
                    <a:pt x="3780" y="5669"/>
                    <a:pt x="3781" y="5655"/>
                    <a:pt x="3781" y="5640"/>
                  </a:cubicBezTo>
                  <a:cubicBezTo>
                    <a:pt x="3816" y="5637"/>
                    <a:pt x="3847" y="5626"/>
                    <a:pt x="3870" y="5614"/>
                  </a:cubicBezTo>
                  <a:cubicBezTo>
                    <a:pt x="3865" y="5737"/>
                    <a:pt x="3823" y="5760"/>
                    <a:pt x="3764" y="5770"/>
                  </a:cubicBezTo>
                  <a:cubicBezTo>
                    <a:pt x="3770" y="5742"/>
                    <a:pt x="3775" y="5713"/>
                    <a:pt x="3778" y="5684"/>
                  </a:cubicBezTo>
                  <a:close/>
                  <a:moveTo>
                    <a:pt x="3321" y="1403"/>
                  </a:moveTo>
                  <a:cubicBezTo>
                    <a:pt x="3308" y="1400"/>
                    <a:pt x="3294" y="1405"/>
                    <a:pt x="3286" y="1416"/>
                  </a:cubicBezTo>
                  <a:cubicBezTo>
                    <a:pt x="3279" y="1427"/>
                    <a:pt x="3280" y="1442"/>
                    <a:pt x="3289" y="1453"/>
                  </a:cubicBezTo>
                  <a:cubicBezTo>
                    <a:pt x="3302" y="1469"/>
                    <a:pt x="3336" y="1505"/>
                    <a:pt x="3393" y="1533"/>
                  </a:cubicBezTo>
                  <a:cubicBezTo>
                    <a:pt x="3382" y="1532"/>
                    <a:pt x="3372" y="1531"/>
                    <a:pt x="3366" y="1531"/>
                  </a:cubicBezTo>
                  <a:cubicBezTo>
                    <a:pt x="3352" y="1529"/>
                    <a:pt x="3339" y="1537"/>
                    <a:pt x="3334" y="1550"/>
                  </a:cubicBezTo>
                  <a:cubicBezTo>
                    <a:pt x="3329" y="1562"/>
                    <a:pt x="3333" y="1577"/>
                    <a:pt x="3343" y="1585"/>
                  </a:cubicBezTo>
                  <a:cubicBezTo>
                    <a:pt x="3360" y="1599"/>
                    <a:pt x="3379" y="1611"/>
                    <a:pt x="3399" y="1622"/>
                  </a:cubicBezTo>
                  <a:cubicBezTo>
                    <a:pt x="3342" y="1662"/>
                    <a:pt x="3243" y="1717"/>
                    <a:pt x="3137" y="1718"/>
                  </a:cubicBezTo>
                  <a:cubicBezTo>
                    <a:pt x="3125" y="1718"/>
                    <a:pt x="3114" y="1726"/>
                    <a:pt x="3109" y="1738"/>
                  </a:cubicBezTo>
                  <a:cubicBezTo>
                    <a:pt x="3104" y="1749"/>
                    <a:pt x="3107" y="1763"/>
                    <a:pt x="3116" y="1771"/>
                  </a:cubicBezTo>
                  <a:cubicBezTo>
                    <a:pt x="3128" y="1783"/>
                    <a:pt x="3151" y="1802"/>
                    <a:pt x="3185" y="1818"/>
                  </a:cubicBezTo>
                  <a:cubicBezTo>
                    <a:pt x="3148" y="1861"/>
                    <a:pt x="3094" y="1934"/>
                    <a:pt x="3075" y="2017"/>
                  </a:cubicBezTo>
                  <a:cubicBezTo>
                    <a:pt x="3074" y="2022"/>
                    <a:pt x="3074" y="2027"/>
                    <a:pt x="3075" y="2032"/>
                  </a:cubicBezTo>
                  <a:cubicBezTo>
                    <a:pt x="3012" y="2111"/>
                    <a:pt x="2994" y="2202"/>
                    <a:pt x="2991" y="2264"/>
                  </a:cubicBezTo>
                  <a:cubicBezTo>
                    <a:pt x="2987" y="2202"/>
                    <a:pt x="2968" y="2114"/>
                    <a:pt x="2907" y="2037"/>
                  </a:cubicBezTo>
                  <a:cubicBezTo>
                    <a:pt x="2908" y="2032"/>
                    <a:pt x="2908" y="2026"/>
                    <a:pt x="2907" y="2021"/>
                  </a:cubicBezTo>
                  <a:cubicBezTo>
                    <a:pt x="2888" y="1938"/>
                    <a:pt x="2834" y="1865"/>
                    <a:pt x="2796" y="1822"/>
                  </a:cubicBezTo>
                  <a:cubicBezTo>
                    <a:pt x="2830" y="1806"/>
                    <a:pt x="2853" y="1787"/>
                    <a:pt x="2865" y="1775"/>
                  </a:cubicBezTo>
                  <a:cubicBezTo>
                    <a:pt x="2874" y="1767"/>
                    <a:pt x="2877" y="1754"/>
                    <a:pt x="2873" y="1742"/>
                  </a:cubicBezTo>
                  <a:cubicBezTo>
                    <a:pt x="2868" y="1730"/>
                    <a:pt x="2857" y="1722"/>
                    <a:pt x="2844" y="1722"/>
                  </a:cubicBezTo>
                  <a:cubicBezTo>
                    <a:pt x="2738" y="1721"/>
                    <a:pt x="2640" y="1666"/>
                    <a:pt x="2583" y="1626"/>
                  </a:cubicBezTo>
                  <a:cubicBezTo>
                    <a:pt x="2603" y="1616"/>
                    <a:pt x="2621" y="1603"/>
                    <a:pt x="2639" y="1589"/>
                  </a:cubicBezTo>
                  <a:cubicBezTo>
                    <a:pt x="2649" y="1581"/>
                    <a:pt x="2653" y="1566"/>
                    <a:pt x="2648" y="1554"/>
                  </a:cubicBezTo>
                  <a:cubicBezTo>
                    <a:pt x="2643" y="1541"/>
                    <a:pt x="2630" y="1533"/>
                    <a:pt x="2616" y="1535"/>
                  </a:cubicBezTo>
                  <a:cubicBezTo>
                    <a:pt x="2609" y="1535"/>
                    <a:pt x="2600" y="1536"/>
                    <a:pt x="2589" y="1537"/>
                  </a:cubicBezTo>
                  <a:cubicBezTo>
                    <a:pt x="2645" y="1509"/>
                    <a:pt x="2679" y="1473"/>
                    <a:pt x="2693" y="1457"/>
                  </a:cubicBezTo>
                  <a:cubicBezTo>
                    <a:pt x="2702" y="1446"/>
                    <a:pt x="2703" y="1432"/>
                    <a:pt x="2695" y="1420"/>
                  </a:cubicBezTo>
                  <a:cubicBezTo>
                    <a:pt x="2688" y="1409"/>
                    <a:pt x="2674" y="1404"/>
                    <a:pt x="2661" y="1408"/>
                  </a:cubicBezTo>
                  <a:cubicBezTo>
                    <a:pt x="2613" y="1421"/>
                    <a:pt x="2556" y="1423"/>
                    <a:pt x="2492" y="1419"/>
                  </a:cubicBezTo>
                  <a:cubicBezTo>
                    <a:pt x="2750" y="1353"/>
                    <a:pt x="2885" y="1254"/>
                    <a:pt x="2950" y="1190"/>
                  </a:cubicBezTo>
                  <a:cubicBezTo>
                    <a:pt x="2951" y="1188"/>
                    <a:pt x="2953" y="1187"/>
                    <a:pt x="2954" y="1185"/>
                  </a:cubicBezTo>
                  <a:cubicBezTo>
                    <a:pt x="2979" y="1184"/>
                    <a:pt x="3005" y="1184"/>
                    <a:pt x="3030" y="1184"/>
                  </a:cubicBezTo>
                  <a:cubicBezTo>
                    <a:pt x="3031" y="1185"/>
                    <a:pt x="3032" y="1185"/>
                    <a:pt x="3032" y="1186"/>
                  </a:cubicBezTo>
                  <a:cubicBezTo>
                    <a:pt x="3097" y="1250"/>
                    <a:pt x="3232" y="1349"/>
                    <a:pt x="3490" y="1415"/>
                  </a:cubicBezTo>
                  <a:cubicBezTo>
                    <a:pt x="3426" y="1419"/>
                    <a:pt x="3368" y="1417"/>
                    <a:pt x="3321" y="1403"/>
                  </a:cubicBezTo>
                  <a:close/>
                  <a:moveTo>
                    <a:pt x="3313" y="5908"/>
                  </a:moveTo>
                  <a:cubicBezTo>
                    <a:pt x="3312" y="5909"/>
                    <a:pt x="3311" y="5909"/>
                    <a:pt x="3310" y="5910"/>
                  </a:cubicBezTo>
                  <a:cubicBezTo>
                    <a:pt x="3328" y="5845"/>
                    <a:pt x="3337" y="5774"/>
                    <a:pt x="3337" y="5700"/>
                  </a:cubicBezTo>
                  <a:cubicBezTo>
                    <a:pt x="3337" y="5662"/>
                    <a:pt x="3335" y="5623"/>
                    <a:pt x="3330" y="5584"/>
                  </a:cubicBezTo>
                  <a:cubicBezTo>
                    <a:pt x="3312" y="5425"/>
                    <a:pt x="3261" y="5283"/>
                    <a:pt x="3228" y="5205"/>
                  </a:cubicBezTo>
                  <a:cubicBezTo>
                    <a:pt x="3232" y="5204"/>
                    <a:pt x="3235" y="5202"/>
                    <a:pt x="3238" y="5200"/>
                  </a:cubicBezTo>
                  <a:cubicBezTo>
                    <a:pt x="3292" y="5282"/>
                    <a:pt x="3372" y="5441"/>
                    <a:pt x="3382" y="5674"/>
                  </a:cubicBezTo>
                  <a:lnTo>
                    <a:pt x="3383" y="5703"/>
                  </a:lnTo>
                  <a:cubicBezTo>
                    <a:pt x="3383" y="5803"/>
                    <a:pt x="3359" y="5872"/>
                    <a:pt x="3313" y="5908"/>
                  </a:cubicBezTo>
                  <a:close/>
                  <a:moveTo>
                    <a:pt x="2992" y="2340"/>
                  </a:moveTo>
                  <a:cubicBezTo>
                    <a:pt x="2991" y="2340"/>
                    <a:pt x="2990" y="2340"/>
                    <a:pt x="2990" y="2340"/>
                  </a:cubicBezTo>
                  <a:cubicBezTo>
                    <a:pt x="2990" y="2335"/>
                    <a:pt x="2991" y="2330"/>
                    <a:pt x="2991" y="2323"/>
                  </a:cubicBezTo>
                  <a:cubicBezTo>
                    <a:pt x="2991" y="2329"/>
                    <a:pt x="2992" y="2335"/>
                    <a:pt x="2993" y="2340"/>
                  </a:cubicBezTo>
                  <a:lnTo>
                    <a:pt x="2992" y="2340"/>
                  </a:lnTo>
                  <a:close/>
                  <a:moveTo>
                    <a:pt x="2654" y="5584"/>
                  </a:moveTo>
                  <a:cubicBezTo>
                    <a:pt x="2650" y="5623"/>
                    <a:pt x="2648" y="5662"/>
                    <a:pt x="2648" y="5700"/>
                  </a:cubicBezTo>
                  <a:cubicBezTo>
                    <a:pt x="2648" y="5774"/>
                    <a:pt x="2657" y="5845"/>
                    <a:pt x="2675" y="5910"/>
                  </a:cubicBezTo>
                  <a:cubicBezTo>
                    <a:pt x="2674" y="5909"/>
                    <a:pt x="2673" y="5909"/>
                    <a:pt x="2672" y="5908"/>
                  </a:cubicBezTo>
                  <a:cubicBezTo>
                    <a:pt x="2625" y="5872"/>
                    <a:pt x="2602" y="5803"/>
                    <a:pt x="2602" y="5703"/>
                  </a:cubicBezTo>
                  <a:lnTo>
                    <a:pt x="2603" y="5674"/>
                  </a:lnTo>
                  <a:cubicBezTo>
                    <a:pt x="2612" y="5441"/>
                    <a:pt x="2693" y="5282"/>
                    <a:pt x="2746" y="5200"/>
                  </a:cubicBezTo>
                  <a:cubicBezTo>
                    <a:pt x="2750" y="5202"/>
                    <a:pt x="2753" y="5204"/>
                    <a:pt x="2756" y="5205"/>
                  </a:cubicBezTo>
                  <a:cubicBezTo>
                    <a:pt x="2724" y="5283"/>
                    <a:pt x="2673" y="5425"/>
                    <a:pt x="2654" y="5584"/>
                  </a:cubicBezTo>
                  <a:close/>
                  <a:moveTo>
                    <a:pt x="2264" y="5416"/>
                  </a:moveTo>
                  <a:cubicBezTo>
                    <a:pt x="2253" y="5402"/>
                    <a:pt x="2247" y="5386"/>
                    <a:pt x="2247" y="5369"/>
                  </a:cubicBezTo>
                  <a:lnTo>
                    <a:pt x="2247" y="5367"/>
                  </a:lnTo>
                  <a:cubicBezTo>
                    <a:pt x="2249" y="5322"/>
                    <a:pt x="2257" y="5256"/>
                    <a:pt x="2311" y="5200"/>
                  </a:cubicBezTo>
                  <a:cubicBezTo>
                    <a:pt x="2358" y="5151"/>
                    <a:pt x="2436" y="5116"/>
                    <a:pt x="2541" y="5096"/>
                  </a:cubicBezTo>
                  <a:cubicBezTo>
                    <a:pt x="2456" y="5165"/>
                    <a:pt x="2336" y="5280"/>
                    <a:pt x="2264" y="5416"/>
                  </a:cubicBezTo>
                  <a:close/>
                  <a:moveTo>
                    <a:pt x="2114" y="5614"/>
                  </a:moveTo>
                  <a:cubicBezTo>
                    <a:pt x="2138" y="5626"/>
                    <a:pt x="2169" y="5638"/>
                    <a:pt x="2204" y="5640"/>
                  </a:cubicBezTo>
                  <a:cubicBezTo>
                    <a:pt x="2204" y="5655"/>
                    <a:pt x="2205" y="5669"/>
                    <a:pt x="2206" y="5684"/>
                  </a:cubicBezTo>
                  <a:cubicBezTo>
                    <a:pt x="2210" y="5713"/>
                    <a:pt x="2215" y="5742"/>
                    <a:pt x="2221" y="5770"/>
                  </a:cubicBezTo>
                  <a:cubicBezTo>
                    <a:pt x="2161" y="5760"/>
                    <a:pt x="2120" y="5737"/>
                    <a:pt x="2114" y="5614"/>
                  </a:cubicBezTo>
                  <a:close/>
                  <a:moveTo>
                    <a:pt x="2235" y="2648"/>
                  </a:moveTo>
                  <a:cubicBezTo>
                    <a:pt x="2203" y="2656"/>
                    <a:pt x="2168" y="2647"/>
                    <a:pt x="2132" y="2622"/>
                  </a:cubicBezTo>
                  <a:cubicBezTo>
                    <a:pt x="2123" y="2616"/>
                    <a:pt x="2112" y="2615"/>
                    <a:pt x="2102" y="2620"/>
                  </a:cubicBezTo>
                  <a:cubicBezTo>
                    <a:pt x="2092" y="2624"/>
                    <a:pt x="2086" y="2633"/>
                    <a:pt x="2084" y="2643"/>
                  </a:cubicBezTo>
                  <a:cubicBezTo>
                    <a:pt x="2083" y="2652"/>
                    <a:pt x="2082" y="2660"/>
                    <a:pt x="2082" y="2669"/>
                  </a:cubicBezTo>
                  <a:cubicBezTo>
                    <a:pt x="2082" y="2680"/>
                    <a:pt x="2083" y="2694"/>
                    <a:pt x="2087" y="2708"/>
                  </a:cubicBezTo>
                  <a:cubicBezTo>
                    <a:pt x="2015" y="2705"/>
                    <a:pt x="1941" y="2687"/>
                    <a:pt x="1933" y="2659"/>
                  </a:cubicBezTo>
                  <a:cubicBezTo>
                    <a:pt x="1930" y="2647"/>
                    <a:pt x="1928" y="2636"/>
                    <a:pt x="1928" y="2625"/>
                  </a:cubicBezTo>
                  <a:cubicBezTo>
                    <a:pt x="1928" y="2593"/>
                    <a:pt x="1943" y="2572"/>
                    <a:pt x="1952" y="2565"/>
                  </a:cubicBezTo>
                  <a:cubicBezTo>
                    <a:pt x="1966" y="2554"/>
                    <a:pt x="2006" y="2509"/>
                    <a:pt x="2006" y="2453"/>
                  </a:cubicBezTo>
                  <a:lnTo>
                    <a:pt x="2006" y="2450"/>
                  </a:lnTo>
                  <a:cubicBezTo>
                    <a:pt x="2005" y="2409"/>
                    <a:pt x="1984" y="2372"/>
                    <a:pt x="1942" y="2340"/>
                  </a:cubicBezTo>
                  <a:cubicBezTo>
                    <a:pt x="1905" y="2313"/>
                    <a:pt x="1861" y="2296"/>
                    <a:pt x="1814" y="2279"/>
                  </a:cubicBezTo>
                  <a:cubicBezTo>
                    <a:pt x="1719" y="2243"/>
                    <a:pt x="1620" y="2206"/>
                    <a:pt x="1557" y="2069"/>
                  </a:cubicBezTo>
                  <a:cubicBezTo>
                    <a:pt x="1551" y="2058"/>
                    <a:pt x="1540" y="2051"/>
                    <a:pt x="1527" y="2051"/>
                  </a:cubicBezTo>
                  <a:cubicBezTo>
                    <a:pt x="1515" y="2052"/>
                    <a:pt x="1504" y="2060"/>
                    <a:pt x="1500" y="2072"/>
                  </a:cubicBezTo>
                  <a:cubicBezTo>
                    <a:pt x="1498" y="2077"/>
                    <a:pt x="1495" y="2085"/>
                    <a:pt x="1493" y="2093"/>
                  </a:cubicBezTo>
                  <a:cubicBezTo>
                    <a:pt x="1418" y="2034"/>
                    <a:pt x="1247" y="1884"/>
                    <a:pt x="1154" y="1690"/>
                  </a:cubicBezTo>
                  <a:cubicBezTo>
                    <a:pt x="1159" y="1690"/>
                    <a:pt x="1164" y="1691"/>
                    <a:pt x="1169" y="1691"/>
                  </a:cubicBezTo>
                  <a:cubicBezTo>
                    <a:pt x="1179" y="1692"/>
                    <a:pt x="1188" y="1688"/>
                    <a:pt x="1194" y="1681"/>
                  </a:cubicBezTo>
                  <a:cubicBezTo>
                    <a:pt x="1200" y="1675"/>
                    <a:pt x="1202" y="1668"/>
                    <a:pt x="1202" y="1661"/>
                  </a:cubicBezTo>
                  <a:cubicBezTo>
                    <a:pt x="1202" y="1659"/>
                    <a:pt x="1202" y="1657"/>
                    <a:pt x="1202" y="1655"/>
                  </a:cubicBezTo>
                  <a:cubicBezTo>
                    <a:pt x="1200" y="1644"/>
                    <a:pt x="1195" y="1617"/>
                    <a:pt x="1195" y="1592"/>
                  </a:cubicBezTo>
                  <a:cubicBezTo>
                    <a:pt x="1195" y="1577"/>
                    <a:pt x="1197" y="1569"/>
                    <a:pt x="1198" y="1566"/>
                  </a:cubicBezTo>
                  <a:cubicBezTo>
                    <a:pt x="1202" y="1561"/>
                    <a:pt x="1216" y="1550"/>
                    <a:pt x="1227" y="1541"/>
                  </a:cubicBezTo>
                  <a:cubicBezTo>
                    <a:pt x="1276" y="1502"/>
                    <a:pt x="1357" y="1436"/>
                    <a:pt x="1357" y="1344"/>
                  </a:cubicBezTo>
                  <a:cubicBezTo>
                    <a:pt x="1357" y="1314"/>
                    <a:pt x="1348" y="1284"/>
                    <a:pt x="1331" y="1254"/>
                  </a:cubicBezTo>
                  <a:cubicBezTo>
                    <a:pt x="1301" y="1202"/>
                    <a:pt x="1268" y="1162"/>
                    <a:pt x="1239" y="1126"/>
                  </a:cubicBezTo>
                  <a:cubicBezTo>
                    <a:pt x="1208" y="1089"/>
                    <a:pt x="1182" y="1057"/>
                    <a:pt x="1182" y="1037"/>
                  </a:cubicBezTo>
                  <a:cubicBezTo>
                    <a:pt x="1182" y="1035"/>
                    <a:pt x="1182" y="1034"/>
                    <a:pt x="1182" y="1033"/>
                  </a:cubicBezTo>
                  <a:cubicBezTo>
                    <a:pt x="1185" y="1022"/>
                    <a:pt x="1197" y="1010"/>
                    <a:pt x="1221" y="997"/>
                  </a:cubicBezTo>
                  <a:cubicBezTo>
                    <a:pt x="1251" y="980"/>
                    <a:pt x="1289" y="962"/>
                    <a:pt x="1334" y="942"/>
                  </a:cubicBezTo>
                  <a:cubicBezTo>
                    <a:pt x="1339" y="939"/>
                    <a:pt x="1343" y="936"/>
                    <a:pt x="1347" y="931"/>
                  </a:cubicBezTo>
                  <a:cubicBezTo>
                    <a:pt x="1352" y="930"/>
                    <a:pt x="1356" y="930"/>
                    <a:pt x="1362" y="929"/>
                  </a:cubicBezTo>
                  <a:cubicBezTo>
                    <a:pt x="1364" y="928"/>
                    <a:pt x="1366" y="928"/>
                    <a:pt x="1368" y="927"/>
                  </a:cubicBezTo>
                  <a:cubicBezTo>
                    <a:pt x="1422" y="904"/>
                    <a:pt x="1473" y="884"/>
                    <a:pt x="1505" y="872"/>
                  </a:cubicBezTo>
                  <a:cubicBezTo>
                    <a:pt x="1503" y="892"/>
                    <a:pt x="1497" y="919"/>
                    <a:pt x="1479" y="943"/>
                  </a:cubicBezTo>
                  <a:cubicBezTo>
                    <a:pt x="1450" y="983"/>
                    <a:pt x="1416" y="1103"/>
                    <a:pt x="1416" y="1196"/>
                  </a:cubicBezTo>
                  <a:cubicBezTo>
                    <a:pt x="1416" y="1217"/>
                    <a:pt x="1417" y="1236"/>
                    <a:pt x="1421" y="1253"/>
                  </a:cubicBezTo>
                  <a:cubicBezTo>
                    <a:pt x="1428" y="1294"/>
                    <a:pt x="1445" y="1324"/>
                    <a:pt x="1471" y="1340"/>
                  </a:cubicBezTo>
                  <a:cubicBezTo>
                    <a:pt x="1483" y="1348"/>
                    <a:pt x="1495" y="1358"/>
                    <a:pt x="1507" y="1368"/>
                  </a:cubicBezTo>
                  <a:cubicBezTo>
                    <a:pt x="1552" y="1405"/>
                    <a:pt x="1606" y="1449"/>
                    <a:pt x="1731" y="1473"/>
                  </a:cubicBezTo>
                  <a:cubicBezTo>
                    <a:pt x="1727" y="1477"/>
                    <a:pt x="1724" y="1482"/>
                    <a:pt x="1721" y="1487"/>
                  </a:cubicBezTo>
                  <a:cubicBezTo>
                    <a:pt x="1687" y="1488"/>
                    <a:pt x="1644" y="1493"/>
                    <a:pt x="1606" y="1511"/>
                  </a:cubicBezTo>
                  <a:cubicBezTo>
                    <a:pt x="1538" y="1542"/>
                    <a:pt x="1507" y="1640"/>
                    <a:pt x="1507" y="1718"/>
                  </a:cubicBezTo>
                  <a:cubicBezTo>
                    <a:pt x="1507" y="1740"/>
                    <a:pt x="1510" y="1763"/>
                    <a:pt x="1516" y="1785"/>
                  </a:cubicBezTo>
                  <a:cubicBezTo>
                    <a:pt x="1519" y="1797"/>
                    <a:pt x="1529" y="1806"/>
                    <a:pt x="1542" y="1808"/>
                  </a:cubicBezTo>
                  <a:cubicBezTo>
                    <a:pt x="1554" y="1809"/>
                    <a:pt x="1566" y="1804"/>
                    <a:pt x="1572" y="1793"/>
                  </a:cubicBezTo>
                  <a:cubicBezTo>
                    <a:pt x="1582" y="1778"/>
                    <a:pt x="1602" y="1750"/>
                    <a:pt x="1635" y="1738"/>
                  </a:cubicBezTo>
                  <a:cubicBezTo>
                    <a:pt x="1662" y="1729"/>
                    <a:pt x="1693" y="1732"/>
                    <a:pt x="1728" y="1748"/>
                  </a:cubicBezTo>
                  <a:cubicBezTo>
                    <a:pt x="1735" y="1751"/>
                    <a:pt x="1744" y="1752"/>
                    <a:pt x="1752" y="1749"/>
                  </a:cubicBezTo>
                  <a:cubicBezTo>
                    <a:pt x="1754" y="1748"/>
                    <a:pt x="1801" y="1731"/>
                    <a:pt x="1886" y="1758"/>
                  </a:cubicBezTo>
                  <a:cubicBezTo>
                    <a:pt x="1835" y="1762"/>
                    <a:pt x="1786" y="1770"/>
                    <a:pt x="1756" y="1782"/>
                  </a:cubicBezTo>
                  <a:cubicBezTo>
                    <a:pt x="1696" y="1807"/>
                    <a:pt x="1556" y="1865"/>
                    <a:pt x="1446" y="1782"/>
                  </a:cubicBezTo>
                  <a:cubicBezTo>
                    <a:pt x="1434" y="1773"/>
                    <a:pt x="1417" y="1773"/>
                    <a:pt x="1406" y="1784"/>
                  </a:cubicBezTo>
                  <a:cubicBezTo>
                    <a:pt x="1395" y="1794"/>
                    <a:pt x="1393" y="1811"/>
                    <a:pt x="1402" y="1823"/>
                  </a:cubicBezTo>
                  <a:cubicBezTo>
                    <a:pt x="1433" y="1871"/>
                    <a:pt x="1523" y="1982"/>
                    <a:pt x="1678" y="1968"/>
                  </a:cubicBezTo>
                  <a:cubicBezTo>
                    <a:pt x="1742" y="1961"/>
                    <a:pt x="1790" y="1947"/>
                    <a:pt x="1831" y="1931"/>
                  </a:cubicBezTo>
                  <a:cubicBezTo>
                    <a:pt x="1826" y="1946"/>
                    <a:pt x="1824" y="1961"/>
                    <a:pt x="1824" y="1976"/>
                  </a:cubicBezTo>
                  <a:cubicBezTo>
                    <a:pt x="1824" y="2007"/>
                    <a:pt x="1833" y="2035"/>
                    <a:pt x="1840" y="2052"/>
                  </a:cubicBezTo>
                  <a:cubicBezTo>
                    <a:pt x="1845" y="2063"/>
                    <a:pt x="1856" y="2071"/>
                    <a:pt x="1869" y="2070"/>
                  </a:cubicBezTo>
                  <a:cubicBezTo>
                    <a:pt x="1881" y="2070"/>
                    <a:pt x="1893" y="2062"/>
                    <a:pt x="1897" y="2051"/>
                  </a:cubicBezTo>
                  <a:cubicBezTo>
                    <a:pt x="1903" y="2035"/>
                    <a:pt x="1921" y="1996"/>
                    <a:pt x="1958" y="1964"/>
                  </a:cubicBezTo>
                  <a:cubicBezTo>
                    <a:pt x="2002" y="1926"/>
                    <a:pt x="2061" y="1910"/>
                    <a:pt x="2132" y="1916"/>
                  </a:cubicBezTo>
                  <a:cubicBezTo>
                    <a:pt x="2134" y="1916"/>
                    <a:pt x="2136" y="1916"/>
                    <a:pt x="2138" y="1916"/>
                  </a:cubicBezTo>
                  <a:lnTo>
                    <a:pt x="2143" y="1920"/>
                  </a:lnTo>
                  <a:cubicBezTo>
                    <a:pt x="2143" y="1920"/>
                    <a:pt x="2148" y="1925"/>
                    <a:pt x="2148" y="1925"/>
                  </a:cubicBezTo>
                  <a:cubicBezTo>
                    <a:pt x="2151" y="1927"/>
                    <a:pt x="2153" y="1929"/>
                    <a:pt x="2156" y="1930"/>
                  </a:cubicBezTo>
                  <a:cubicBezTo>
                    <a:pt x="2158" y="1931"/>
                    <a:pt x="2192" y="1947"/>
                    <a:pt x="2231" y="1959"/>
                  </a:cubicBezTo>
                  <a:cubicBezTo>
                    <a:pt x="2235" y="1960"/>
                    <a:pt x="2239" y="1961"/>
                    <a:pt x="2243" y="1960"/>
                  </a:cubicBezTo>
                  <a:lnTo>
                    <a:pt x="2255" y="1972"/>
                  </a:lnTo>
                  <a:cubicBezTo>
                    <a:pt x="2293" y="2007"/>
                    <a:pt x="2329" y="2042"/>
                    <a:pt x="2367" y="2078"/>
                  </a:cubicBezTo>
                  <a:cubicBezTo>
                    <a:pt x="2375" y="2087"/>
                    <a:pt x="2388" y="2090"/>
                    <a:pt x="2399" y="2085"/>
                  </a:cubicBezTo>
                  <a:cubicBezTo>
                    <a:pt x="2424" y="2129"/>
                    <a:pt x="2442" y="2176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lnTo>
                    <a:pt x="2459" y="2251"/>
                  </a:lnTo>
                  <a:cubicBezTo>
                    <a:pt x="2459" y="2252"/>
                    <a:pt x="2459" y="2252"/>
                    <a:pt x="2460" y="2253"/>
                  </a:cubicBezTo>
                  <a:cubicBezTo>
                    <a:pt x="2457" y="2257"/>
                    <a:pt x="2455" y="2261"/>
                    <a:pt x="2454" y="2265"/>
                  </a:cubicBezTo>
                  <a:cubicBezTo>
                    <a:pt x="2439" y="2328"/>
                    <a:pt x="2410" y="2412"/>
                    <a:pt x="2351" y="2460"/>
                  </a:cubicBezTo>
                  <a:cubicBezTo>
                    <a:pt x="2319" y="2485"/>
                    <a:pt x="2281" y="2497"/>
                    <a:pt x="2237" y="2494"/>
                  </a:cubicBezTo>
                  <a:cubicBezTo>
                    <a:pt x="2224" y="2493"/>
                    <a:pt x="2212" y="2500"/>
                    <a:pt x="2206" y="2512"/>
                  </a:cubicBezTo>
                  <a:cubicBezTo>
                    <a:pt x="2201" y="2524"/>
                    <a:pt x="2204" y="2538"/>
                    <a:pt x="2213" y="2547"/>
                  </a:cubicBezTo>
                  <a:cubicBezTo>
                    <a:pt x="2230" y="2563"/>
                    <a:pt x="2262" y="2588"/>
                    <a:pt x="2305" y="2604"/>
                  </a:cubicBezTo>
                  <a:cubicBezTo>
                    <a:pt x="2288" y="2622"/>
                    <a:pt x="2264" y="2641"/>
                    <a:pt x="2235" y="2648"/>
                  </a:cubicBezTo>
                  <a:close/>
                  <a:moveTo>
                    <a:pt x="1711" y="1072"/>
                  </a:moveTo>
                  <a:cubicBezTo>
                    <a:pt x="1713" y="1070"/>
                    <a:pt x="1714" y="1068"/>
                    <a:pt x="1716" y="1066"/>
                  </a:cubicBezTo>
                  <a:cubicBezTo>
                    <a:pt x="1716" y="1069"/>
                    <a:pt x="1716" y="1071"/>
                    <a:pt x="1716" y="1073"/>
                  </a:cubicBezTo>
                  <a:cubicBezTo>
                    <a:pt x="1716" y="1084"/>
                    <a:pt x="1717" y="1097"/>
                    <a:pt x="1719" y="1111"/>
                  </a:cubicBezTo>
                  <a:cubicBezTo>
                    <a:pt x="1719" y="1113"/>
                    <a:pt x="1719" y="1114"/>
                    <a:pt x="1720" y="1116"/>
                  </a:cubicBezTo>
                  <a:cubicBezTo>
                    <a:pt x="1720" y="1118"/>
                    <a:pt x="1720" y="1120"/>
                    <a:pt x="1720" y="1123"/>
                  </a:cubicBezTo>
                  <a:lnTo>
                    <a:pt x="1724" y="1141"/>
                  </a:lnTo>
                  <a:cubicBezTo>
                    <a:pt x="1724" y="1143"/>
                    <a:pt x="1725" y="1145"/>
                    <a:pt x="1726" y="1147"/>
                  </a:cubicBezTo>
                  <a:cubicBezTo>
                    <a:pt x="1726" y="1149"/>
                    <a:pt x="1726" y="1150"/>
                    <a:pt x="1726" y="1152"/>
                  </a:cubicBezTo>
                  <a:cubicBezTo>
                    <a:pt x="1731" y="1169"/>
                    <a:pt x="1736" y="1186"/>
                    <a:pt x="1742" y="1204"/>
                  </a:cubicBezTo>
                  <a:cubicBezTo>
                    <a:pt x="1743" y="1205"/>
                    <a:pt x="1743" y="1207"/>
                    <a:pt x="1744" y="1208"/>
                  </a:cubicBezTo>
                  <a:cubicBezTo>
                    <a:pt x="1744" y="1209"/>
                    <a:pt x="1745" y="1211"/>
                    <a:pt x="1745" y="1213"/>
                  </a:cubicBezTo>
                  <a:cubicBezTo>
                    <a:pt x="1750" y="1225"/>
                    <a:pt x="1755" y="1239"/>
                    <a:pt x="1761" y="1251"/>
                  </a:cubicBezTo>
                  <a:cubicBezTo>
                    <a:pt x="1762" y="1254"/>
                    <a:pt x="1763" y="1255"/>
                    <a:pt x="1765" y="1257"/>
                  </a:cubicBezTo>
                  <a:cubicBezTo>
                    <a:pt x="1765" y="1259"/>
                    <a:pt x="1766" y="1261"/>
                    <a:pt x="1767" y="1263"/>
                  </a:cubicBezTo>
                  <a:lnTo>
                    <a:pt x="1780" y="1291"/>
                  </a:lnTo>
                  <a:cubicBezTo>
                    <a:pt x="1781" y="1292"/>
                    <a:pt x="1782" y="1294"/>
                    <a:pt x="1782" y="1295"/>
                  </a:cubicBezTo>
                  <a:cubicBezTo>
                    <a:pt x="1783" y="1296"/>
                    <a:pt x="1783" y="1297"/>
                    <a:pt x="1784" y="1299"/>
                  </a:cubicBezTo>
                  <a:cubicBezTo>
                    <a:pt x="1790" y="1310"/>
                    <a:pt x="1798" y="1323"/>
                    <a:pt x="1805" y="1335"/>
                  </a:cubicBezTo>
                  <a:cubicBezTo>
                    <a:pt x="1758" y="1326"/>
                    <a:pt x="1730" y="1318"/>
                    <a:pt x="1723" y="1313"/>
                  </a:cubicBezTo>
                  <a:cubicBezTo>
                    <a:pt x="1709" y="1303"/>
                    <a:pt x="1663" y="1267"/>
                    <a:pt x="1656" y="1211"/>
                  </a:cubicBezTo>
                  <a:cubicBezTo>
                    <a:pt x="1650" y="1167"/>
                    <a:pt x="1669" y="1121"/>
                    <a:pt x="1711" y="1072"/>
                  </a:cubicBezTo>
                  <a:close/>
                  <a:moveTo>
                    <a:pt x="2205" y="920"/>
                  </a:moveTo>
                  <a:cubicBezTo>
                    <a:pt x="2204" y="921"/>
                    <a:pt x="2203" y="922"/>
                    <a:pt x="2201" y="923"/>
                  </a:cubicBezTo>
                  <a:cubicBezTo>
                    <a:pt x="2201" y="923"/>
                    <a:pt x="2201" y="923"/>
                    <a:pt x="2201" y="924"/>
                  </a:cubicBezTo>
                  <a:cubicBezTo>
                    <a:pt x="2202" y="922"/>
                    <a:pt x="2204" y="921"/>
                    <a:pt x="2205" y="920"/>
                  </a:cubicBezTo>
                  <a:close/>
                  <a:moveTo>
                    <a:pt x="2655" y="456"/>
                  </a:moveTo>
                  <a:lnTo>
                    <a:pt x="2654" y="457"/>
                  </a:lnTo>
                  <a:cubicBezTo>
                    <a:pt x="2653" y="457"/>
                    <a:pt x="2652" y="456"/>
                    <a:pt x="2652" y="456"/>
                  </a:cubicBezTo>
                  <a:cubicBezTo>
                    <a:pt x="2653" y="456"/>
                    <a:pt x="2654" y="456"/>
                    <a:pt x="2655" y="456"/>
                  </a:cubicBezTo>
                  <a:close/>
                  <a:moveTo>
                    <a:pt x="3370" y="456"/>
                  </a:moveTo>
                  <a:cubicBezTo>
                    <a:pt x="3371" y="456"/>
                    <a:pt x="3371" y="456"/>
                    <a:pt x="3372" y="456"/>
                  </a:cubicBezTo>
                  <a:cubicBezTo>
                    <a:pt x="3371" y="456"/>
                    <a:pt x="3370" y="457"/>
                    <a:pt x="3370" y="457"/>
                  </a:cubicBezTo>
                  <a:lnTo>
                    <a:pt x="3369" y="455"/>
                  </a:lnTo>
                  <a:cubicBezTo>
                    <a:pt x="3369" y="456"/>
                    <a:pt x="3369" y="456"/>
                    <a:pt x="3370" y="456"/>
                  </a:cubicBezTo>
                  <a:close/>
                  <a:moveTo>
                    <a:pt x="3781" y="919"/>
                  </a:moveTo>
                  <a:cubicBezTo>
                    <a:pt x="3781" y="919"/>
                    <a:pt x="3780" y="919"/>
                    <a:pt x="3780" y="919"/>
                  </a:cubicBezTo>
                  <a:cubicBezTo>
                    <a:pt x="3779" y="918"/>
                    <a:pt x="3778" y="917"/>
                    <a:pt x="3777" y="915"/>
                  </a:cubicBezTo>
                  <a:cubicBezTo>
                    <a:pt x="3778" y="917"/>
                    <a:pt x="3780" y="918"/>
                    <a:pt x="3781" y="919"/>
                  </a:cubicBezTo>
                  <a:close/>
                  <a:moveTo>
                    <a:pt x="4198" y="1295"/>
                  </a:moveTo>
                  <a:cubicBezTo>
                    <a:pt x="4198" y="1293"/>
                    <a:pt x="4199" y="1292"/>
                    <a:pt x="4199" y="1291"/>
                  </a:cubicBezTo>
                  <a:cubicBezTo>
                    <a:pt x="4200" y="1289"/>
                    <a:pt x="4201" y="1288"/>
                    <a:pt x="4201" y="1287"/>
                  </a:cubicBezTo>
                  <a:lnTo>
                    <a:pt x="4215" y="1259"/>
                  </a:lnTo>
                  <a:cubicBezTo>
                    <a:pt x="4216" y="1257"/>
                    <a:pt x="4217" y="1255"/>
                    <a:pt x="4217" y="1253"/>
                  </a:cubicBezTo>
                  <a:cubicBezTo>
                    <a:pt x="4219" y="1251"/>
                    <a:pt x="4220" y="1249"/>
                    <a:pt x="4221" y="1247"/>
                  </a:cubicBezTo>
                  <a:cubicBezTo>
                    <a:pt x="4226" y="1234"/>
                    <a:pt x="4232" y="1221"/>
                    <a:pt x="4236" y="1208"/>
                  </a:cubicBezTo>
                  <a:cubicBezTo>
                    <a:pt x="4237" y="1207"/>
                    <a:pt x="4237" y="1205"/>
                    <a:pt x="4238" y="1204"/>
                  </a:cubicBezTo>
                  <a:cubicBezTo>
                    <a:pt x="4238" y="1203"/>
                    <a:pt x="4239" y="1201"/>
                    <a:pt x="4239" y="1200"/>
                  </a:cubicBezTo>
                  <a:cubicBezTo>
                    <a:pt x="4246" y="1182"/>
                    <a:pt x="4251" y="1165"/>
                    <a:pt x="4255" y="1148"/>
                  </a:cubicBezTo>
                  <a:cubicBezTo>
                    <a:pt x="4256" y="1146"/>
                    <a:pt x="4256" y="1145"/>
                    <a:pt x="4256" y="1143"/>
                  </a:cubicBezTo>
                  <a:cubicBezTo>
                    <a:pt x="4257" y="1141"/>
                    <a:pt x="4258" y="1139"/>
                    <a:pt x="4258" y="1137"/>
                  </a:cubicBezTo>
                  <a:lnTo>
                    <a:pt x="4262" y="1118"/>
                  </a:lnTo>
                  <a:cubicBezTo>
                    <a:pt x="4262" y="1116"/>
                    <a:pt x="4262" y="1114"/>
                    <a:pt x="4262" y="1112"/>
                  </a:cubicBezTo>
                  <a:cubicBezTo>
                    <a:pt x="4263" y="1110"/>
                    <a:pt x="4263" y="1109"/>
                    <a:pt x="4263" y="1107"/>
                  </a:cubicBezTo>
                  <a:cubicBezTo>
                    <a:pt x="4265" y="1092"/>
                    <a:pt x="4266" y="1080"/>
                    <a:pt x="4266" y="1069"/>
                  </a:cubicBezTo>
                  <a:cubicBezTo>
                    <a:pt x="4266" y="1067"/>
                    <a:pt x="4266" y="1065"/>
                    <a:pt x="4266" y="1062"/>
                  </a:cubicBezTo>
                  <a:cubicBezTo>
                    <a:pt x="4268" y="1064"/>
                    <a:pt x="4269" y="1066"/>
                    <a:pt x="4271" y="1068"/>
                  </a:cubicBezTo>
                  <a:cubicBezTo>
                    <a:pt x="4313" y="1117"/>
                    <a:pt x="4331" y="1163"/>
                    <a:pt x="4326" y="1207"/>
                  </a:cubicBezTo>
                  <a:cubicBezTo>
                    <a:pt x="4319" y="1263"/>
                    <a:pt x="4273" y="1299"/>
                    <a:pt x="4259" y="1309"/>
                  </a:cubicBezTo>
                  <a:cubicBezTo>
                    <a:pt x="4252" y="1313"/>
                    <a:pt x="4224" y="1322"/>
                    <a:pt x="4176" y="1331"/>
                  </a:cubicBezTo>
                  <a:cubicBezTo>
                    <a:pt x="4184" y="1319"/>
                    <a:pt x="4192" y="1306"/>
                    <a:pt x="4198" y="1295"/>
                  </a:cubicBezTo>
                  <a:close/>
                  <a:moveTo>
                    <a:pt x="1090" y="1670"/>
                  </a:moveTo>
                  <a:cubicBezTo>
                    <a:pt x="1089" y="1672"/>
                    <a:pt x="1088" y="1674"/>
                    <a:pt x="1087" y="1677"/>
                  </a:cubicBezTo>
                  <a:cubicBezTo>
                    <a:pt x="1045" y="1634"/>
                    <a:pt x="975" y="1559"/>
                    <a:pt x="899" y="1466"/>
                  </a:cubicBezTo>
                  <a:cubicBezTo>
                    <a:pt x="903" y="1467"/>
                    <a:pt x="906" y="1467"/>
                    <a:pt x="909" y="1466"/>
                  </a:cubicBezTo>
                  <a:cubicBezTo>
                    <a:pt x="922" y="1465"/>
                    <a:pt x="933" y="1455"/>
                    <a:pt x="936" y="1442"/>
                  </a:cubicBezTo>
                  <a:cubicBezTo>
                    <a:pt x="937" y="1437"/>
                    <a:pt x="938" y="1433"/>
                    <a:pt x="941" y="1429"/>
                  </a:cubicBezTo>
                  <a:cubicBezTo>
                    <a:pt x="942" y="1429"/>
                    <a:pt x="942" y="1428"/>
                    <a:pt x="943" y="1427"/>
                  </a:cubicBezTo>
                  <a:cubicBezTo>
                    <a:pt x="944" y="1426"/>
                    <a:pt x="945" y="1426"/>
                    <a:pt x="946" y="1425"/>
                  </a:cubicBezTo>
                  <a:cubicBezTo>
                    <a:pt x="957" y="1416"/>
                    <a:pt x="977" y="1413"/>
                    <a:pt x="1003" y="1417"/>
                  </a:cubicBezTo>
                  <a:cubicBezTo>
                    <a:pt x="1035" y="1420"/>
                    <a:pt x="1062" y="1418"/>
                    <a:pt x="1084" y="1412"/>
                  </a:cubicBezTo>
                  <a:cubicBezTo>
                    <a:pt x="1080" y="1418"/>
                    <a:pt x="1077" y="1422"/>
                    <a:pt x="1075" y="1424"/>
                  </a:cubicBezTo>
                  <a:cubicBezTo>
                    <a:pt x="1054" y="1440"/>
                    <a:pt x="1033" y="1502"/>
                    <a:pt x="1033" y="1551"/>
                  </a:cubicBezTo>
                  <a:cubicBezTo>
                    <a:pt x="1033" y="1567"/>
                    <a:pt x="1035" y="1582"/>
                    <a:pt x="1038" y="1596"/>
                  </a:cubicBezTo>
                  <a:cubicBezTo>
                    <a:pt x="1045" y="1620"/>
                    <a:pt x="1060" y="1648"/>
                    <a:pt x="1091" y="1668"/>
                  </a:cubicBezTo>
                  <a:cubicBezTo>
                    <a:pt x="1091" y="1669"/>
                    <a:pt x="1091" y="1669"/>
                    <a:pt x="1090" y="1670"/>
                  </a:cubicBezTo>
                  <a:close/>
                  <a:moveTo>
                    <a:pt x="2576" y="963"/>
                  </a:moveTo>
                  <a:cubicBezTo>
                    <a:pt x="2575" y="962"/>
                    <a:pt x="2575" y="960"/>
                    <a:pt x="2574" y="959"/>
                  </a:cubicBezTo>
                  <a:lnTo>
                    <a:pt x="2577" y="961"/>
                  </a:lnTo>
                  <a:lnTo>
                    <a:pt x="2576" y="963"/>
                  </a:lnTo>
                  <a:close/>
                  <a:moveTo>
                    <a:pt x="3449" y="959"/>
                  </a:moveTo>
                  <a:cubicBezTo>
                    <a:pt x="3449" y="960"/>
                    <a:pt x="3448" y="962"/>
                    <a:pt x="3448" y="963"/>
                  </a:cubicBezTo>
                  <a:lnTo>
                    <a:pt x="3446" y="961"/>
                  </a:lnTo>
                  <a:lnTo>
                    <a:pt x="3449" y="959"/>
                  </a:lnTo>
                  <a:close/>
                  <a:moveTo>
                    <a:pt x="5963" y="2517"/>
                  </a:moveTo>
                  <a:cubicBezTo>
                    <a:pt x="5945" y="2504"/>
                    <a:pt x="5859" y="2451"/>
                    <a:pt x="5705" y="2433"/>
                  </a:cubicBezTo>
                  <a:cubicBezTo>
                    <a:pt x="5822" y="2372"/>
                    <a:pt x="5913" y="2296"/>
                    <a:pt x="5976" y="2207"/>
                  </a:cubicBezTo>
                  <a:cubicBezTo>
                    <a:pt x="5980" y="2202"/>
                    <a:pt x="5982" y="2196"/>
                    <a:pt x="5982" y="2190"/>
                  </a:cubicBezTo>
                  <a:lnTo>
                    <a:pt x="5982" y="2189"/>
                  </a:lnTo>
                  <a:cubicBezTo>
                    <a:pt x="5982" y="2185"/>
                    <a:pt x="5981" y="2181"/>
                    <a:pt x="5980" y="2178"/>
                  </a:cubicBezTo>
                  <a:cubicBezTo>
                    <a:pt x="5976" y="2168"/>
                    <a:pt x="5968" y="2161"/>
                    <a:pt x="5958" y="2159"/>
                  </a:cubicBezTo>
                  <a:cubicBezTo>
                    <a:pt x="5929" y="2153"/>
                    <a:pt x="5806" y="2126"/>
                    <a:pt x="5691" y="2123"/>
                  </a:cubicBezTo>
                  <a:cubicBezTo>
                    <a:pt x="5784" y="2045"/>
                    <a:pt x="5850" y="1958"/>
                    <a:pt x="5888" y="1864"/>
                  </a:cubicBezTo>
                  <a:cubicBezTo>
                    <a:pt x="5891" y="1855"/>
                    <a:pt x="5890" y="1845"/>
                    <a:pt x="5886" y="1837"/>
                  </a:cubicBezTo>
                  <a:cubicBezTo>
                    <a:pt x="5881" y="1829"/>
                    <a:pt x="5873" y="1823"/>
                    <a:pt x="5863" y="1822"/>
                  </a:cubicBezTo>
                  <a:cubicBezTo>
                    <a:pt x="5834" y="1818"/>
                    <a:pt x="5745" y="1808"/>
                    <a:pt x="5641" y="1821"/>
                  </a:cubicBezTo>
                  <a:cubicBezTo>
                    <a:pt x="5732" y="1715"/>
                    <a:pt x="5753" y="1591"/>
                    <a:pt x="5753" y="1499"/>
                  </a:cubicBezTo>
                  <a:cubicBezTo>
                    <a:pt x="5753" y="1428"/>
                    <a:pt x="5740" y="1372"/>
                    <a:pt x="5735" y="1352"/>
                  </a:cubicBezTo>
                  <a:cubicBezTo>
                    <a:pt x="5732" y="1341"/>
                    <a:pt x="5724" y="1333"/>
                    <a:pt x="5713" y="1330"/>
                  </a:cubicBezTo>
                  <a:cubicBezTo>
                    <a:pt x="5702" y="1327"/>
                    <a:pt x="5690" y="1330"/>
                    <a:pt x="5683" y="1338"/>
                  </a:cubicBezTo>
                  <a:cubicBezTo>
                    <a:pt x="5655" y="1368"/>
                    <a:pt x="5554" y="1473"/>
                    <a:pt x="5445" y="1571"/>
                  </a:cubicBezTo>
                  <a:cubicBezTo>
                    <a:pt x="5446" y="1570"/>
                    <a:pt x="5446" y="1569"/>
                    <a:pt x="5447" y="1569"/>
                  </a:cubicBezTo>
                  <a:cubicBezTo>
                    <a:pt x="5518" y="1468"/>
                    <a:pt x="5554" y="1363"/>
                    <a:pt x="5554" y="1256"/>
                  </a:cubicBezTo>
                  <a:cubicBezTo>
                    <a:pt x="5554" y="1084"/>
                    <a:pt x="5460" y="961"/>
                    <a:pt x="5431" y="927"/>
                  </a:cubicBezTo>
                  <a:cubicBezTo>
                    <a:pt x="5424" y="918"/>
                    <a:pt x="5412" y="915"/>
                    <a:pt x="5401" y="917"/>
                  </a:cubicBezTo>
                  <a:cubicBezTo>
                    <a:pt x="5389" y="920"/>
                    <a:pt x="5381" y="929"/>
                    <a:pt x="5378" y="941"/>
                  </a:cubicBezTo>
                  <a:cubicBezTo>
                    <a:pt x="5343" y="1100"/>
                    <a:pt x="5226" y="1279"/>
                    <a:pt x="5113" y="1424"/>
                  </a:cubicBezTo>
                  <a:cubicBezTo>
                    <a:pt x="5118" y="1409"/>
                    <a:pt x="5120" y="1398"/>
                    <a:pt x="5120" y="1386"/>
                  </a:cubicBezTo>
                  <a:cubicBezTo>
                    <a:pt x="5120" y="1343"/>
                    <a:pt x="5087" y="1322"/>
                    <a:pt x="5046" y="1296"/>
                  </a:cubicBezTo>
                  <a:lnTo>
                    <a:pt x="5023" y="1281"/>
                  </a:lnTo>
                  <a:cubicBezTo>
                    <a:pt x="5012" y="1274"/>
                    <a:pt x="5007" y="1269"/>
                    <a:pt x="5006" y="1268"/>
                  </a:cubicBezTo>
                  <a:cubicBezTo>
                    <a:pt x="5008" y="1262"/>
                    <a:pt x="5020" y="1250"/>
                    <a:pt x="5029" y="1240"/>
                  </a:cubicBezTo>
                  <a:cubicBezTo>
                    <a:pt x="5053" y="1214"/>
                    <a:pt x="5085" y="1179"/>
                    <a:pt x="5113" y="1123"/>
                  </a:cubicBezTo>
                  <a:cubicBezTo>
                    <a:pt x="5124" y="1100"/>
                    <a:pt x="5130" y="1076"/>
                    <a:pt x="5130" y="1053"/>
                  </a:cubicBezTo>
                  <a:cubicBezTo>
                    <a:pt x="5130" y="1027"/>
                    <a:pt x="5122" y="1001"/>
                    <a:pt x="5109" y="977"/>
                  </a:cubicBezTo>
                  <a:cubicBezTo>
                    <a:pt x="5064" y="899"/>
                    <a:pt x="4966" y="855"/>
                    <a:pt x="4914" y="851"/>
                  </a:cubicBezTo>
                  <a:cubicBezTo>
                    <a:pt x="4906" y="850"/>
                    <a:pt x="4892" y="847"/>
                    <a:pt x="4869" y="838"/>
                  </a:cubicBezTo>
                  <a:cubicBezTo>
                    <a:pt x="4866" y="836"/>
                    <a:pt x="4863" y="836"/>
                    <a:pt x="4860" y="835"/>
                  </a:cubicBezTo>
                  <a:cubicBezTo>
                    <a:pt x="4858" y="833"/>
                    <a:pt x="4855" y="831"/>
                    <a:pt x="4852" y="829"/>
                  </a:cubicBezTo>
                  <a:cubicBezTo>
                    <a:pt x="4782" y="795"/>
                    <a:pt x="4699" y="729"/>
                    <a:pt x="4677" y="709"/>
                  </a:cubicBezTo>
                  <a:cubicBezTo>
                    <a:pt x="4646" y="682"/>
                    <a:pt x="4564" y="634"/>
                    <a:pt x="4505" y="643"/>
                  </a:cubicBezTo>
                  <a:cubicBezTo>
                    <a:pt x="4464" y="648"/>
                    <a:pt x="4375" y="688"/>
                    <a:pt x="4326" y="711"/>
                  </a:cubicBezTo>
                  <a:cubicBezTo>
                    <a:pt x="4324" y="712"/>
                    <a:pt x="4323" y="712"/>
                    <a:pt x="4322" y="713"/>
                  </a:cubicBezTo>
                  <a:cubicBezTo>
                    <a:pt x="4273" y="712"/>
                    <a:pt x="4230" y="740"/>
                    <a:pt x="4207" y="788"/>
                  </a:cubicBezTo>
                  <a:cubicBezTo>
                    <a:pt x="4188" y="828"/>
                    <a:pt x="4183" y="886"/>
                    <a:pt x="4202" y="948"/>
                  </a:cubicBezTo>
                  <a:cubicBezTo>
                    <a:pt x="4188" y="937"/>
                    <a:pt x="4172" y="929"/>
                    <a:pt x="4155" y="923"/>
                  </a:cubicBezTo>
                  <a:cubicBezTo>
                    <a:pt x="4154" y="922"/>
                    <a:pt x="4152" y="922"/>
                    <a:pt x="4150" y="921"/>
                  </a:cubicBezTo>
                  <a:cubicBezTo>
                    <a:pt x="4149" y="921"/>
                    <a:pt x="4147" y="920"/>
                    <a:pt x="4146" y="920"/>
                  </a:cubicBezTo>
                  <a:lnTo>
                    <a:pt x="4134" y="916"/>
                  </a:lnTo>
                  <a:cubicBezTo>
                    <a:pt x="4133" y="916"/>
                    <a:pt x="4131" y="915"/>
                    <a:pt x="4129" y="915"/>
                  </a:cubicBezTo>
                  <a:cubicBezTo>
                    <a:pt x="4127" y="914"/>
                    <a:pt x="4125" y="914"/>
                    <a:pt x="4123" y="913"/>
                  </a:cubicBezTo>
                  <a:cubicBezTo>
                    <a:pt x="4099" y="908"/>
                    <a:pt x="4077" y="906"/>
                    <a:pt x="4061" y="907"/>
                  </a:cubicBezTo>
                  <a:cubicBezTo>
                    <a:pt x="4053" y="898"/>
                    <a:pt x="4042" y="892"/>
                    <a:pt x="4029" y="891"/>
                  </a:cubicBezTo>
                  <a:cubicBezTo>
                    <a:pt x="4012" y="889"/>
                    <a:pt x="3999" y="894"/>
                    <a:pt x="3989" y="902"/>
                  </a:cubicBezTo>
                  <a:cubicBezTo>
                    <a:pt x="3992" y="892"/>
                    <a:pt x="3994" y="881"/>
                    <a:pt x="3994" y="870"/>
                  </a:cubicBezTo>
                  <a:cubicBezTo>
                    <a:pt x="3994" y="840"/>
                    <a:pt x="3980" y="812"/>
                    <a:pt x="3956" y="794"/>
                  </a:cubicBezTo>
                  <a:cubicBezTo>
                    <a:pt x="3964" y="797"/>
                    <a:pt x="3975" y="800"/>
                    <a:pt x="3975" y="800"/>
                  </a:cubicBezTo>
                  <a:cubicBezTo>
                    <a:pt x="3984" y="802"/>
                    <a:pt x="3994" y="800"/>
                    <a:pt x="4002" y="794"/>
                  </a:cubicBezTo>
                  <a:cubicBezTo>
                    <a:pt x="4009" y="788"/>
                    <a:pt x="4014" y="779"/>
                    <a:pt x="4014" y="770"/>
                  </a:cubicBezTo>
                  <a:lnTo>
                    <a:pt x="4014" y="706"/>
                  </a:lnTo>
                  <a:cubicBezTo>
                    <a:pt x="4014" y="697"/>
                    <a:pt x="4010" y="688"/>
                    <a:pt x="4002" y="682"/>
                  </a:cubicBezTo>
                  <a:cubicBezTo>
                    <a:pt x="3994" y="676"/>
                    <a:pt x="3984" y="674"/>
                    <a:pt x="3975" y="677"/>
                  </a:cubicBezTo>
                  <a:cubicBezTo>
                    <a:pt x="3975" y="677"/>
                    <a:pt x="3963" y="680"/>
                    <a:pt x="3954" y="682"/>
                  </a:cubicBezTo>
                  <a:cubicBezTo>
                    <a:pt x="3956" y="675"/>
                    <a:pt x="3959" y="663"/>
                    <a:pt x="3959" y="663"/>
                  </a:cubicBezTo>
                  <a:cubicBezTo>
                    <a:pt x="3960" y="660"/>
                    <a:pt x="3960" y="658"/>
                    <a:pt x="3960" y="655"/>
                  </a:cubicBezTo>
                  <a:cubicBezTo>
                    <a:pt x="3960" y="648"/>
                    <a:pt x="3958" y="642"/>
                    <a:pt x="3954" y="636"/>
                  </a:cubicBezTo>
                  <a:cubicBezTo>
                    <a:pt x="3948" y="629"/>
                    <a:pt x="3939" y="624"/>
                    <a:pt x="3929" y="624"/>
                  </a:cubicBezTo>
                  <a:lnTo>
                    <a:pt x="3866" y="624"/>
                  </a:lnTo>
                  <a:cubicBezTo>
                    <a:pt x="3856" y="624"/>
                    <a:pt x="3847" y="629"/>
                    <a:pt x="3841" y="636"/>
                  </a:cubicBezTo>
                  <a:cubicBezTo>
                    <a:pt x="3837" y="642"/>
                    <a:pt x="3835" y="648"/>
                    <a:pt x="3835" y="655"/>
                  </a:cubicBezTo>
                  <a:cubicBezTo>
                    <a:pt x="3835" y="658"/>
                    <a:pt x="3835" y="660"/>
                    <a:pt x="3836" y="663"/>
                  </a:cubicBezTo>
                  <a:cubicBezTo>
                    <a:pt x="3836" y="663"/>
                    <a:pt x="3839" y="674"/>
                    <a:pt x="3841" y="681"/>
                  </a:cubicBezTo>
                  <a:cubicBezTo>
                    <a:pt x="3835" y="679"/>
                    <a:pt x="3825" y="677"/>
                    <a:pt x="3825" y="677"/>
                  </a:cubicBezTo>
                  <a:cubicBezTo>
                    <a:pt x="3816" y="674"/>
                    <a:pt x="3806" y="676"/>
                    <a:pt x="3798" y="682"/>
                  </a:cubicBezTo>
                  <a:cubicBezTo>
                    <a:pt x="3791" y="688"/>
                    <a:pt x="3786" y="697"/>
                    <a:pt x="3786" y="706"/>
                  </a:cubicBezTo>
                  <a:lnTo>
                    <a:pt x="3786" y="770"/>
                  </a:lnTo>
                  <a:cubicBezTo>
                    <a:pt x="3786" y="779"/>
                    <a:pt x="3791" y="788"/>
                    <a:pt x="3798" y="794"/>
                  </a:cubicBezTo>
                  <a:cubicBezTo>
                    <a:pt x="3806" y="800"/>
                    <a:pt x="3816" y="802"/>
                    <a:pt x="3825" y="800"/>
                  </a:cubicBezTo>
                  <a:cubicBezTo>
                    <a:pt x="3825" y="800"/>
                    <a:pt x="3835" y="797"/>
                    <a:pt x="3841" y="795"/>
                  </a:cubicBezTo>
                  <a:cubicBezTo>
                    <a:pt x="3841" y="796"/>
                    <a:pt x="3840" y="797"/>
                    <a:pt x="3840" y="798"/>
                  </a:cubicBezTo>
                  <a:cubicBezTo>
                    <a:pt x="3839" y="798"/>
                    <a:pt x="3838" y="799"/>
                    <a:pt x="3838" y="799"/>
                  </a:cubicBezTo>
                  <a:cubicBezTo>
                    <a:pt x="3818" y="817"/>
                    <a:pt x="3806" y="843"/>
                    <a:pt x="3806" y="870"/>
                  </a:cubicBezTo>
                  <a:cubicBezTo>
                    <a:pt x="3806" y="881"/>
                    <a:pt x="3808" y="892"/>
                    <a:pt x="3811" y="902"/>
                  </a:cubicBezTo>
                  <a:cubicBezTo>
                    <a:pt x="3801" y="894"/>
                    <a:pt x="3788" y="889"/>
                    <a:pt x="3771" y="891"/>
                  </a:cubicBezTo>
                  <a:cubicBezTo>
                    <a:pt x="3758" y="892"/>
                    <a:pt x="3747" y="898"/>
                    <a:pt x="3739" y="907"/>
                  </a:cubicBezTo>
                  <a:cubicBezTo>
                    <a:pt x="3723" y="906"/>
                    <a:pt x="3701" y="908"/>
                    <a:pt x="3677" y="913"/>
                  </a:cubicBezTo>
                  <a:cubicBezTo>
                    <a:pt x="3675" y="913"/>
                    <a:pt x="3673" y="914"/>
                    <a:pt x="3671" y="915"/>
                  </a:cubicBezTo>
                  <a:cubicBezTo>
                    <a:pt x="3669" y="915"/>
                    <a:pt x="3667" y="916"/>
                    <a:pt x="3666" y="916"/>
                  </a:cubicBezTo>
                  <a:lnTo>
                    <a:pt x="3654" y="920"/>
                  </a:lnTo>
                  <a:cubicBezTo>
                    <a:pt x="3652" y="920"/>
                    <a:pt x="3651" y="921"/>
                    <a:pt x="3649" y="921"/>
                  </a:cubicBezTo>
                  <a:cubicBezTo>
                    <a:pt x="3648" y="922"/>
                    <a:pt x="3646" y="922"/>
                    <a:pt x="3645" y="923"/>
                  </a:cubicBezTo>
                  <a:cubicBezTo>
                    <a:pt x="3618" y="933"/>
                    <a:pt x="3595" y="947"/>
                    <a:pt x="3575" y="966"/>
                  </a:cubicBezTo>
                  <a:cubicBezTo>
                    <a:pt x="3574" y="967"/>
                    <a:pt x="3574" y="968"/>
                    <a:pt x="3573" y="969"/>
                  </a:cubicBezTo>
                  <a:cubicBezTo>
                    <a:pt x="3571" y="970"/>
                    <a:pt x="3570" y="971"/>
                    <a:pt x="3569" y="972"/>
                  </a:cubicBezTo>
                  <a:lnTo>
                    <a:pt x="3562" y="979"/>
                  </a:lnTo>
                  <a:cubicBezTo>
                    <a:pt x="3562" y="980"/>
                    <a:pt x="3562" y="980"/>
                    <a:pt x="3561" y="980"/>
                  </a:cubicBezTo>
                  <a:cubicBezTo>
                    <a:pt x="3548" y="996"/>
                    <a:pt x="3540" y="1015"/>
                    <a:pt x="3536" y="1039"/>
                  </a:cubicBezTo>
                  <a:cubicBezTo>
                    <a:pt x="3536" y="1041"/>
                    <a:pt x="3536" y="1043"/>
                    <a:pt x="3536" y="1044"/>
                  </a:cubicBezTo>
                  <a:cubicBezTo>
                    <a:pt x="3535" y="1046"/>
                    <a:pt x="3535" y="1047"/>
                    <a:pt x="3535" y="1048"/>
                  </a:cubicBezTo>
                  <a:cubicBezTo>
                    <a:pt x="3534" y="1054"/>
                    <a:pt x="3534" y="1061"/>
                    <a:pt x="3534" y="1069"/>
                  </a:cubicBezTo>
                  <a:cubicBezTo>
                    <a:pt x="3534" y="1080"/>
                    <a:pt x="3534" y="1093"/>
                    <a:pt x="3537" y="1107"/>
                  </a:cubicBezTo>
                  <a:cubicBezTo>
                    <a:pt x="3537" y="1109"/>
                    <a:pt x="3537" y="1110"/>
                    <a:pt x="3538" y="1112"/>
                  </a:cubicBezTo>
                  <a:cubicBezTo>
                    <a:pt x="3538" y="1114"/>
                    <a:pt x="3538" y="1116"/>
                    <a:pt x="3538" y="1118"/>
                  </a:cubicBezTo>
                  <a:lnTo>
                    <a:pt x="3542" y="1137"/>
                  </a:lnTo>
                  <a:cubicBezTo>
                    <a:pt x="3542" y="1139"/>
                    <a:pt x="3543" y="1141"/>
                    <a:pt x="3544" y="1143"/>
                  </a:cubicBezTo>
                  <a:cubicBezTo>
                    <a:pt x="3544" y="1144"/>
                    <a:pt x="3544" y="1146"/>
                    <a:pt x="3544" y="1148"/>
                  </a:cubicBezTo>
                  <a:cubicBezTo>
                    <a:pt x="3549" y="1165"/>
                    <a:pt x="3554" y="1182"/>
                    <a:pt x="3560" y="1200"/>
                  </a:cubicBezTo>
                  <a:cubicBezTo>
                    <a:pt x="3561" y="1201"/>
                    <a:pt x="3561" y="1203"/>
                    <a:pt x="3562" y="1204"/>
                  </a:cubicBezTo>
                  <a:cubicBezTo>
                    <a:pt x="3562" y="1206"/>
                    <a:pt x="3563" y="1208"/>
                    <a:pt x="3564" y="1209"/>
                  </a:cubicBezTo>
                  <a:lnTo>
                    <a:pt x="3579" y="1247"/>
                  </a:lnTo>
                  <a:cubicBezTo>
                    <a:pt x="3580" y="1249"/>
                    <a:pt x="3581" y="1251"/>
                    <a:pt x="3583" y="1253"/>
                  </a:cubicBezTo>
                  <a:cubicBezTo>
                    <a:pt x="3583" y="1255"/>
                    <a:pt x="3584" y="1257"/>
                    <a:pt x="3585" y="1259"/>
                  </a:cubicBezTo>
                  <a:lnTo>
                    <a:pt x="3598" y="1287"/>
                  </a:lnTo>
                  <a:cubicBezTo>
                    <a:pt x="3599" y="1288"/>
                    <a:pt x="3600" y="1290"/>
                    <a:pt x="3600" y="1291"/>
                  </a:cubicBezTo>
                  <a:cubicBezTo>
                    <a:pt x="3601" y="1292"/>
                    <a:pt x="3601" y="1293"/>
                    <a:pt x="3602" y="1295"/>
                  </a:cubicBezTo>
                  <a:cubicBezTo>
                    <a:pt x="3606" y="1302"/>
                    <a:pt x="3612" y="1313"/>
                    <a:pt x="3619" y="1324"/>
                  </a:cubicBezTo>
                  <a:cubicBezTo>
                    <a:pt x="3512" y="1291"/>
                    <a:pt x="3433" y="1234"/>
                    <a:pt x="3388" y="1196"/>
                  </a:cubicBezTo>
                  <a:cubicBezTo>
                    <a:pt x="3399" y="1193"/>
                    <a:pt x="3409" y="1187"/>
                    <a:pt x="3417" y="1180"/>
                  </a:cubicBezTo>
                  <a:cubicBezTo>
                    <a:pt x="3431" y="1167"/>
                    <a:pt x="3439" y="1149"/>
                    <a:pt x="3439" y="1129"/>
                  </a:cubicBezTo>
                  <a:cubicBezTo>
                    <a:pt x="3439" y="1106"/>
                    <a:pt x="3427" y="1085"/>
                    <a:pt x="3409" y="1069"/>
                  </a:cubicBezTo>
                  <a:cubicBezTo>
                    <a:pt x="3426" y="1048"/>
                    <a:pt x="3442" y="1018"/>
                    <a:pt x="3452" y="1000"/>
                  </a:cubicBezTo>
                  <a:cubicBezTo>
                    <a:pt x="3453" y="998"/>
                    <a:pt x="3454" y="996"/>
                    <a:pt x="3455" y="994"/>
                  </a:cubicBezTo>
                  <a:cubicBezTo>
                    <a:pt x="3456" y="992"/>
                    <a:pt x="3457" y="991"/>
                    <a:pt x="3458" y="989"/>
                  </a:cubicBezTo>
                  <a:cubicBezTo>
                    <a:pt x="3465" y="974"/>
                    <a:pt x="3473" y="959"/>
                    <a:pt x="3478" y="947"/>
                  </a:cubicBezTo>
                  <a:cubicBezTo>
                    <a:pt x="3480" y="944"/>
                    <a:pt x="3480" y="941"/>
                    <a:pt x="3481" y="938"/>
                  </a:cubicBezTo>
                  <a:cubicBezTo>
                    <a:pt x="3483" y="935"/>
                    <a:pt x="3486" y="932"/>
                    <a:pt x="3487" y="928"/>
                  </a:cubicBezTo>
                  <a:lnTo>
                    <a:pt x="3510" y="871"/>
                  </a:lnTo>
                  <a:cubicBezTo>
                    <a:pt x="3511" y="869"/>
                    <a:pt x="3512" y="866"/>
                    <a:pt x="3512" y="864"/>
                  </a:cubicBezTo>
                  <a:cubicBezTo>
                    <a:pt x="3513" y="862"/>
                    <a:pt x="3514" y="860"/>
                    <a:pt x="3515" y="858"/>
                  </a:cubicBezTo>
                  <a:cubicBezTo>
                    <a:pt x="3524" y="831"/>
                    <a:pt x="3532" y="805"/>
                    <a:pt x="3539" y="779"/>
                  </a:cubicBezTo>
                  <a:cubicBezTo>
                    <a:pt x="3539" y="777"/>
                    <a:pt x="3539" y="775"/>
                    <a:pt x="3539" y="773"/>
                  </a:cubicBezTo>
                  <a:cubicBezTo>
                    <a:pt x="3541" y="770"/>
                    <a:pt x="3542" y="767"/>
                    <a:pt x="3543" y="764"/>
                  </a:cubicBezTo>
                  <a:lnTo>
                    <a:pt x="3548" y="736"/>
                  </a:lnTo>
                  <a:cubicBezTo>
                    <a:pt x="3549" y="733"/>
                    <a:pt x="3549" y="730"/>
                    <a:pt x="3548" y="726"/>
                  </a:cubicBezTo>
                  <a:cubicBezTo>
                    <a:pt x="3549" y="724"/>
                    <a:pt x="3550" y="722"/>
                    <a:pt x="3550" y="719"/>
                  </a:cubicBezTo>
                  <a:cubicBezTo>
                    <a:pt x="3553" y="698"/>
                    <a:pt x="3555" y="680"/>
                    <a:pt x="3555" y="664"/>
                  </a:cubicBezTo>
                  <a:cubicBezTo>
                    <a:pt x="3555" y="653"/>
                    <a:pt x="3554" y="643"/>
                    <a:pt x="3553" y="633"/>
                  </a:cubicBezTo>
                  <a:cubicBezTo>
                    <a:pt x="3553" y="631"/>
                    <a:pt x="3552" y="629"/>
                    <a:pt x="3552" y="627"/>
                  </a:cubicBezTo>
                  <a:cubicBezTo>
                    <a:pt x="3552" y="625"/>
                    <a:pt x="3552" y="623"/>
                    <a:pt x="3551" y="620"/>
                  </a:cubicBezTo>
                  <a:cubicBezTo>
                    <a:pt x="3546" y="587"/>
                    <a:pt x="3534" y="559"/>
                    <a:pt x="3516" y="539"/>
                  </a:cubicBezTo>
                  <a:cubicBezTo>
                    <a:pt x="3516" y="538"/>
                    <a:pt x="3516" y="538"/>
                    <a:pt x="3515" y="538"/>
                  </a:cubicBezTo>
                  <a:lnTo>
                    <a:pt x="3505" y="526"/>
                  </a:lnTo>
                  <a:cubicBezTo>
                    <a:pt x="3503" y="525"/>
                    <a:pt x="3502" y="523"/>
                    <a:pt x="3500" y="522"/>
                  </a:cubicBezTo>
                  <a:cubicBezTo>
                    <a:pt x="3499" y="521"/>
                    <a:pt x="3498" y="519"/>
                    <a:pt x="3496" y="518"/>
                  </a:cubicBezTo>
                  <a:cubicBezTo>
                    <a:pt x="3468" y="491"/>
                    <a:pt x="3434" y="470"/>
                    <a:pt x="3396" y="455"/>
                  </a:cubicBezTo>
                  <a:cubicBezTo>
                    <a:pt x="3393" y="454"/>
                    <a:pt x="3391" y="454"/>
                    <a:pt x="3388" y="453"/>
                  </a:cubicBezTo>
                  <a:cubicBezTo>
                    <a:pt x="3386" y="452"/>
                    <a:pt x="3385" y="451"/>
                    <a:pt x="3382" y="451"/>
                  </a:cubicBezTo>
                  <a:lnTo>
                    <a:pt x="3365" y="446"/>
                  </a:lnTo>
                  <a:cubicBezTo>
                    <a:pt x="3363" y="445"/>
                    <a:pt x="3360" y="445"/>
                    <a:pt x="3357" y="445"/>
                  </a:cubicBezTo>
                  <a:cubicBezTo>
                    <a:pt x="3355" y="443"/>
                    <a:pt x="3352" y="442"/>
                    <a:pt x="3349" y="441"/>
                  </a:cubicBezTo>
                  <a:cubicBezTo>
                    <a:pt x="3309" y="432"/>
                    <a:pt x="3274" y="431"/>
                    <a:pt x="3250" y="432"/>
                  </a:cubicBezTo>
                  <a:cubicBezTo>
                    <a:pt x="3241" y="418"/>
                    <a:pt x="3225" y="409"/>
                    <a:pt x="3207" y="407"/>
                  </a:cubicBezTo>
                  <a:cubicBezTo>
                    <a:pt x="3171" y="404"/>
                    <a:pt x="3148" y="423"/>
                    <a:pt x="3140" y="444"/>
                  </a:cubicBezTo>
                  <a:cubicBezTo>
                    <a:pt x="3139" y="447"/>
                    <a:pt x="3138" y="451"/>
                    <a:pt x="3138" y="454"/>
                  </a:cubicBezTo>
                  <a:lnTo>
                    <a:pt x="3137" y="478"/>
                  </a:lnTo>
                  <a:cubicBezTo>
                    <a:pt x="3137" y="479"/>
                    <a:pt x="3138" y="480"/>
                    <a:pt x="3138" y="481"/>
                  </a:cubicBezTo>
                  <a:lnTo>
                    <a:pt x="3124" y="481"/>
                  </a:lnTo>
                  <a:cubicBezTo>
                    <a:pt x="3125" y="472"/>
                    <a:pt x="3123" y="464"/>
                    <a:pt x="3117" y="457"/>
                  </a:cubicBezTo>
                  <a:lnTo>
                    <a:pt x="3107" y="445"/>
                  </a:lnTo>
                  <a:cubicBezTo>
                    <a:pt x="3127" y="422"/>
                    <a:pt x="3139" y="392"/>
                    <a:pt x="3139" y="360"/>
                  </a:cubicBezTo>
                  <a:cubicBezTo>
                    <a:pt x="3139" y="323"/>
                    <a:pt x="3123" y="288"/>
                    <a:pt x="3095" y="263"/>
                  </a:cubicBezTo>
                  <a:cubicBezTo>
                    <a:pt x="3095" y="263"/>
                    <a:pt x="3091" y="260"/>
                    <a:pt x="3088" y="258"/>
                  </a:cubicBezTo>
                  <a:cubicBezTo>
                    <a:pt x="3088" y="257"/>
                    <a:pt x="3088" y="257"/>
                    <a:pt x="3088" y="256"/>
                  </a:cubicBezTo>
                  <a:cubicBezTo>
                    <a:pt x="3088" y="256"/>
                    <a:pt x="3083" y="238"/>
                    <a:pt x="3079" y="222"/>
                  </a:cubicBezTo>
                  <a:cubicBezTo>
                    <a:pt x="3105" y="229"/>
                    <a:pt x="3130" y="236"/>
                    <a:pt x="3130" y="236"/>
                  </a:cubicBezTo>
                  <a:cubicBezTo>
                    <a:pt x="3140" y="239"/>
                    <a:pt x="3150" y="237"/>
                    <a:pt x="3157" y="231"/>
                  </a:cubicBezTo>
                  <a:cubicBezTo>
                    <a:pt x="3165" y="225"/>
                    <a:pt x="3169" y="216"/>
                    <a:pt x="3169" y="207"/>
                  </a:cubicBezTo>
                  <a:lnTo>
                    <a:pt x="3169" y="109"/>
                  </a:lnTo>
                  <a:cubicBezTo>
                    <a:pt x="3169" y="100"/>
                    <a:pt x="3165" y="91"/>
                    <a:pt x="3157" y="85"/>
                  </a:cubicBezTo>
                  <a:cubicBezTo>
                    <a:pt x="3150" y="79"/>
                    <a:pt x="3140" y="77"/>
                    <a:pt x="3130" y="80"/>
                  </a:cubicBezTo>
                  <a:cubicBezTo>
                    <a:pt x="3130" y="80"/>
                    <a:pt x="3105" y="87"/>
                    <a:pt x="3079" y="94"/>
                  </a:cubicBezTo>
                  <a:cubicBezTo>
                    <a:pt x="3086" y="66"/>
                    <a:pt x="3094" y="39"/>
                    <a:pt x="3094" y="39"/>
                  </a:cubicBezTo>
                  <a:cubicBezTo>
                    <a:pt x="3094" y="36"/>
                    <a:pt x="3095" y="34"/>
                    <a:pt x="3095" y="31"/>
                  </a:cubicBezTo>
                  <a:cubicBezTo>
                    <a:pt x="3095" y="24"/>
                    <a:pt x="3092" y="18"/>
                    <a:pt x="3088" y="12"/>
                  </a:cubicBezTo>
                  <a:cubicBezTo>
                    <a:pt x="3082" y="5"/>
                    <a:pt x="3073" y="0"/>
                    <a:pt x="3064" y="0"/>
                  </a:cubicBezTo>
                  <a:lnTo>
                    <a:pt x="2967" y="0"/>
                  </a:lnTo>
                  <a:cubicBezTo>
                    <a:pt x="2957" y="0"/>
                    <a:pt x="2948" y="5"/>
                    <a:pt x="2942" y="12"/>
                  </a:cubicBezTo>
                  <a:cubicBezTo>
                    <a:pt x="2938" y="18"/>
                    <a:pt x="2936" y="24"/>
                    <a:pt x="2936" y="31"/>
                  </a:cubicBezTo>
                  <a:cubicBezTo>
                    <a:pt x="2936" y="34"/>
                    <a:pt x="2936" y="36"/>
                    <a:pt x="2937" y="39"/>
                  </a:cubicBezTo>
                  <a:cubicBezTo>
                    <a:pt x="2937" y="39"/>
                    <a:pt x="2945" y="67"/>
                    <a:pt x="2952" y="96"/>
                  </a:cubicBezTo>
                  <a:cubicBezTo>
                    <a:pt x="2922" y="88"/>
                    <a:pt x="2892" y="80"/>
                    <a:pt x="2892" y="80"/>
                  </a:cubicBezTo>
                  <a:cubicBezTo>
                    <a:pt x="2883" y="77"/>
                    <a:pt x="2873" y="79"/>
                    <a:pt x="2866" y="85"/>
                  </a:cubicBezTo>
                  <a:cubicBezTo>
                    <a:pt x="2858" y="91"/>
                    <a:pt x="2854" y="100"/>
                    <a:pt x="2854" y="109"/>
                  </a:cubicBezTo>
                  <a:lnTo>
                    <a:pt x="2854" y="206"/>
                  </a:lnTo>
                  <a:cubicBezTo>
                    <a:pt x="2854" y="216"/>
                    <a:pt x="2858" y="225"/>
                    <a:pt x="2866" y="231"/>
                  </a:cubicBezTo>
                  <a:cubicBezTo>
                    <a:pt x="2873" y="237"/>
                    <a:pt x="2883" y="239"/>
                    <a:pt x="2892" y="236"/>
                  </a:cubicBezTo>
                  <a:cubicBezTo>
                    <a:pt x="2892" y="236"/>
                    <a:pt x="2922" y="228"/>
                    <a:pt x="2952" y="220"/>
                  </a:cubicBezTo>
                  <a:cubicBezTo>
                    <a:pt x="2948" y="234"/>
                    <a:pt x="2944" y="250"/>
                    <a:pt x="2944" y="252"/>
                  </a:cubicBezTo>
                  <a:cubicBezTo>
                    <a:pt x="2942" y="253"/>
                    <a:pt x="2941" y="254"/>
                    <a:pt x="2941" y="254"/>
                  </a:cubicBezTo>
                  <a:cubicBezTo>
                    <a:pt x="2905" y="278"/>
                    <a:pt x="2884" y="317"/>
                    <a:pt x="2884" y="360"/>
                  </a:cubicBezTo>
                  <a:cubicBezTo>
                    <a:pt x="2884" y="392"/>
                    <a:pt x="2895" y="422"/>
                    <a:pt x="2916" y="445"/>
                  </a:cubicBezTo>
                  <a:lnTo>
                    <a:pt x="2906" y="457"/>
                  </a:lnTo>
                  <a:cubicBezTo>
                    <a:pt x="2901" y="463"/>
                    <a:pt x="2898" y="470"/>
                    <a:pt x="2898" y="478"/>
                  </a:cubicBezTo>
                  <a:cubicBezTo>
                    <a:pt x="2898" y="479"/>
                    <a:pt x="2898" y="480"/>
                    <a:pt x="2899" y="481"/>
                  </a:cubicBezTo>
                  <a:lnTo>
                    <a:pt x="2886" y="481"/>
                  </a:lnTo>
                  <a:cubicBezTo>
                    <a:pt x="2886" y="480"/>
                    <a:pt x="2886" y="479"/>
                    <a:pt x="2886" y="478"/>
                  </a:cubicBezTo>
                  <a:lnTo>
                    <a:pt x="2885" y="454"/>
                  </a:lnTo>
                  <a:cubicBezTo>
                    <a:pt x="2885" y="450"/>
                    <a:pt x="2884" y="447"/>
                    <a:pt x="2883" y="444"/>
                  </a:cubicBezTo>
                  <a:cubicBezTo>
                    <a:pt x="2875" y="423"/>
                    <a:pt x="2852" y="404"/>
                    <a:pt x="2817" y="407"/>
                  </a:cubicBezTo>
                  <a:cubicBezTo>
                    <a:pt x="2798" y="409"/>
                    <a:pt x="2782" y="418"/>
                    <a:pt x="2773" y="432"/>
                  </a:cubicBezTo>
                  <a:cubicBezTo>
                    <a:pt x="2749" y="431"/>
                    <a:pt x="2714" y="432"/>
                    <a:pt x="2675" y="441"/>
                  </a:cubicBezTo>
                  <a:cubicBezTo>
                    <a:pt x="2672" y="442"/>
                    <a:pt x="2669" y="443"/>
                    <a:pt x="2666" y="445"/>
                  </a:cubicBezTo>
                  <a:cubicBezTo>
                    <a:pt x="2663" y="445"/>
                    <a:pt x="2661" y="445"/>
                    <a:pt x="2658" y="446"/>
                  </a:cubicBezTo>
                  <a:lnTo>
                    <a:pt x="2641" y="451"/>
                  </a:lnTo>
                  <a:cubicBezTo>
                    <a:pt x="2639" y="451"/>
                    <a:pt x="2637" y="452"/>
                    <a:pt x="2635" y="453"/>
                  </a:cubicBezTo>
                  <a:cubicBezTo>
                    <a:pt x="2632" y="454"/>
                    <a:pt x="2630" y="454"/>
                    <a:pt x="2627" y="455"/>
                  </a:cubicBezTo>
                  <a:cubicBezTo>
                    <a:pt x="2589" y="470"/>
                    <a:pt x="2555" y="491"/>
                    <a:pt x="2527" y="518"/>
                  </a:cubicBezTo>
                  <a:cubicBezTo>
                    <a:pt x="2526" y="519"/>
                    <a:pt x="2525" y="521"/>
                    <a:pt x="2524" y="522"/>
                  </a:cubicBezTo>
                  <a:cubicBezTo>
                    <a:pt x="2522" y="523"/>
                    <a:pt x="2520" y="525"/>
                    <a:pt x="2518" y="526"/>
                  </a:cubicBezTo>
                  <a:lnTo>
                    <a:pt x="2508" y="537"/>
                  </a:lnTo>
                  <a:cubicBezTo>
                    <a:pt x="2508" y="538"/>
                    <a:pt x="2507" y="538"/>
                    <a:pt x="2507" y="539"/>
                  </a:cubicBezTo>
                  <a:cubicBezTo>
                    <a:pt x="2489" y="559"/>
                    <a:pt x="2477" y="587"/>
                    <a:pt x="2472" y="620"/>
                  </a:cubicBezTo>
                  <a:cubicBezTo>
                    <a:pt x="2472" y="623"/>
                    <a:pt x="2472" y="625"/>
                    <a:pt x="2472" y="627"/>
                  </a:cubicBezTo>
                  <a:cubicBezTo>
                    <a:pt x="2471" y="629"/>
                    <a:pt x="2471" y="631"/>
                    <a:pt x="2471" y="633"/>
                  </a:cubicBezTo>
                  <a:cubicBezTo>
                    <a:pt x="2469" y="643"/>
                    <a:pt x="2468" y="653"/>
                    <a:pt x="2468" y="664"/>
                  </a:cubicBezTo>
                  <a:cubicBezTo>
                    <a:pt x="2468" y="680"/>
                    <a:pt x="2470" y="698"/>
                    <a:pt x="2473" y="719"/>
                  </a:cubicBezTo>
                  <a:cubicBezTo>
                    <a:pt x="2473" y="722"/>
                    <a:pt x="2474" y="724"/>
                    <a:pt x="2475" y="726"/>
                  </a:cubicBezTo>
                  <a:cubicBezTo>
                    <a:pt x="2475" y="729"/>
                    <a:pt x="2475" y="733"/>
                    <a:pt x="2475" y="736"/>
                  </a:cubicBezTo>
                  <a:lnTo>
                    <a:pt x="2481" y="764"/>
                  </a:lnTo>
                  <a:cubicBezTo>
                    <a:pt x="2481" y="767"/>
                    <a:pt x="2482" y="770"/>
                    <a:pt x="2484" y="773"/>
                  </a:cubicBezTo>
                  <a:cubicBezTo>
                    <a:pt x="2484" y="775"/>
                    <a:pt x="2484" y="777"/>
                    <a:pt x="2485" y="779"/>
                  </a:cubicBezTo>
                  <a:cubicBezTo>
                    <a:pt x="2491" y="805"/>
                    <a:pt x="2499" y="831"/>
                    <a:pt x="2509" y="858"/>
                  </a:cubicBezTo>
                  <a:cubicBezTo>
                    <a:pt x="2509" y="860"/>
                    <a:pt x="2510" y="862"/>
                    <a:pt x="2511" y="864"/>
                  </a:cubicBezTo>
                  <a:cubicBezTo>
                    <a:pt x="2511" y="866"/>
                    <a:pt x="2512" y="868"/>
                    <a:pt x="2513" y="871"/>
                  </a:cubicBezTo>
                  <a:cubicBezTo>
                    <a:pt x="2520" y="890"/>
                    <a:pt x="2528" y="910"/>
                    <a:pt x="2537" y="929"/>
                  </a:cubicBezTo>
                  <a:cubicBezTo>
                    <a:pt x="2538" y="932"/>
                    <a:pt x="2540" y="935"/>
                    <a:pt x="2542" y="938"/>
                  </a:cubicBezTo>
                  <a:cubicBezTo>
                    <a:pt x="2543" y="941"/>
                    <a:pt x="2544" y="944"/>
                    <a:pt x="2545" y="947"/>
                  </a:cubicBezTo>
                  <a:cubicBezTo>
                    <a:pt x="2550" y="958"/>
                    <a:pt x="2558" y="974"/>
                    <a:pt x="2566" y="989"/>
                  </a:cubicBezTo>
                  <a:cubicBezTo>
                    <a:pt x="2566" y="991"/>
                    <a:pt x="2568" y="992"/>
                    <a:pt x="2569" y="994"/>
                  </a:cubicBezTo>
                  <a:cubicBezTo>
                    <a:pt x="2569" y="996"/>
                    <a:pt x="2570" y="998"/>
                    <a:pt x="2571" y="1000"/>
                  </a:cubicBezTo>
                  <a:cubicBezTo>
                    <a:pt x="2582" y="1021"/>
                    <a:pt x="2603" y="1057"/>
                    <a:pt x="2621" y="1078"/>
                  </a:cubicBezTo>
                  <a:cubicBezTo>
                    <a:pt x="2608" y="1092"/>
                    <a:pt x="2600" y="1110"/>
                    <a:pt x="2600" y="1129"/>
                  </a:cubicBezTo>
                  <a:cubicBezTo>
                    <a:pt x="2600" y="1147"/>
                    <a:pt x="2607" y="1164"/>
                    <a:pt x="2619" y="1177"/>
                  </a:cubicBezTo>
                  <a:cubicBezTo>
                    <a:pt x="2584" y="1211"/>
                    <a:pt x="2495" y="1287"/>
                    <a:pt x="2363" y="1328"/>
                  </a:cubicBezTo>
                  <a:cubicBezTo>
                    <a:pt x="2369" y="1317"/>
                    <a:pt x="2376" y="1307"/>
                    <a:pt x="2380" y="1299"/>
                  </a:cubicBezTo>
                  <a:cubicBezTo>
                    <a:pt x="2380" y="1297"/>
                    <a:pt x="2381" y="1296"/>
                    <a:pt x="2381" y="1295"/>
                  </a:cubicBezTo>
                  <a:cubicBezTo>
                    <a:pt x="2382" y="1294"/>
                    <a:pt x="2383" y="1293"/>
                    <a:pt x="2383" y="1291"/>
                  </a:cubicBezTo>
                  <a:lnTo>
                    <a:pt x="2397" y="1263"/>
                  </a:lnTo>
                  <a:cubicBezTo>
                    <a:pt x="2398" y="1261"/>
                    <a:pt x="2399" y="1259"/>
                    <a:pt x="2399" y="1257"/>
                  </a:cubicBezTo>
                  <a:cubicBezTo>
                    <a:pt x="2401" y="1255"/>
                    <a:pt x="2402" y="1253"/>
                    <a:pt x="2403" y="1251"/>
                  </a:cubicBezTo>
                  <a:lnTo>
                    <a:pt x="2418" y="1213"/>
                  </a:lnTo>
                  <a:cubicBezTo>
                    <a:pt x="2419" y="1212"/>
                    <a:pt x="2419" y="1210"/>
                    <a:pt x="2420" y="1208"/>
                  </a:cubicBezTo>
                  <a:cubicBezTo>
                    <a:pt x="2420" y="1207"/>
                    <a:pt x="2421" y="1205"/>
                    <a:pt x="2421" y="1204"/>
                  </a:cubicBezTo>
                  <a:cubicBezTo>
                    <a:pt x="2428" y="1186"/>
                    <a:pt x="2433" y="1169"/>
                    <a:pt x="2437" y="1152"/>
                  </a:cubicBezTo>
                  <a:cubicBezTo>
                    <a:pt x="2438" y="1150"/>
                    <a:pt x="2438" y="1149"/>
                    <a:pt x="2438" y="1147"/>
                  </a:cubicBezTo>
                  <a:cubicBezTo>
                    <a:pt x="2439" y="1145"/>
                    <a:pt x="2440" y="1143"/>
                    <a:pt x="2440" y="1141"/>
                  </a:cubicBezTo>
                  <a:lnTo>
                    <a:pt x="2444" y="1123"/>
                  </a:lnTo>
                  <a:cubicBezTo>
                    <a:pt x="2444" y="1120"/>
                    <a:pt x="2444" y="1118"/>
                    <a:pt x="2444" y="1116"/>
                  </a:cubicBezTo>
                  <a:cubicBezTo>
                    <a:pt x="2445" y="1114"/>
                    <a:pt x="2445" y="1113"/>
                    <a:pt x="2445" y="1111"/>
                  </a:cubicBezTo>
                  <a:cubicBezTo>
                    <a:pt x="2447" y="1097"/>
                    <a:pt x="2448" y="1084"/>
                    <a:pt x="2448" y="1073"/>
                  </a:cubicBezTo>
                  <a:cubicBezTo>
                    <a:pt x="2448" y="1065"/>
                    <a:pt x="2447" y="1058"/>
                    <a:pt x="2447" y="1052"/>
                  </a:cubicBezTo>
                  <a:cubicBezTo>
                    <a:pt x="2447" y="1051"/>
                    <a:pt x="2446" y="1050"/>
                    <a:pt x="2446" y="1048"/>
                  </a:cubicBezTo>
                  <a:cubicBezTo>
                    <a:pt x="2446" y="1047"/>
                    <a:pt x="2446" y="1045"/>
                    <a:pt x="2446" y="1043"/>
                  </a:cubicBezTo>
                  <a:cubicBezTo>
                    <a:pt x="2442" y="1019"/>
                    <a:pt x="2433" y="1000"/>
                    <a:pt x="2420" y="984"/>
                  </a:cubicBezTo>
                  <a:cubicBezTo>
                    <a:pt x="2420" y="984"/>
                    <a:pt x="2420" y="984"/>
                    <a:pt x="2420" y="984"/>
                  </a:cubicBezTo>
                  <a:lnTo>
                    <a:pt x="2413" y="976"/>
                  </a:lnTo>
                  <a:cubicBezTo>
                    <a:pt x="2412" y="975"/>
                    <a:pt x="2410" y="974"/>
                    <a:pt x="2409" y="973"/>
                  </a:cubicBezTo>
                  <a:cubicBezTo>
                    <a:pt x="2408" y="972"/>
                    <a:pt x="2407" y="971"/>
                    <a:pt x="2407" y="970"/>
                  </a:cubicBezTo>
                  <a:cubicBezTo>
                    <a:pt x="2387" y="951"/>
                    <a:pt x="2364" y="937"/>
                    <a:pt x="2337" y="927"/>
                  </a:cubicBezTo>
                  <a:cubicBezTo>
                    <a:pt x="2336" y="926"/>
                    <a:pt x="2334" y="926"/>
                    <a:pt x="2332" y="925"/>
                  </a:cubicBezTo>
                  <a:cubicBezTo>
                    <a:pt x="2331" y="925"/>
                    <a:pt x="2329" y="924"/>
                    <a:pt x="2328" y="924"/>
                  </a:cubicBezTo>
                  <a:lnTo>
                    <a:pt x="2316" y="920"/>
                  </a:lnTo>
                  <a:cubicBezTo>
                    <a:pt x="2314" y="920"/>
                    <a:pt x="2313" y="919"/>
                    <a:pt x="2311" y="919"/>
                  </a:cubicBezTo>
                  <a:cubicBezTo>
                    <a:pt x="2309" y="918"/>
                    <a:pt x="2307" y="918"/>
                    <a:pt x="2305" y="917"/>
                  </a:cubicBezTo>
                  <a:cubicBezTo>
                    <a:pt x="2281" y="912"/>
                    <a:pt x="2259" y="911"/>
                    <a:pt x="2243" y="911"/>
                  </a:cubicBezTo>
                  <a:cubicBezTo>
                    <a:pt x="2235" y="902"/>
                    <a:pt x="2224" y="896"/>
                    <a:pt x="2211" y="895"/>
                  </a:cubicBezTo>
                  <a:cubicBezTo>
                    <a:pt x="2194" y="893"/>
                    <a:pt x="2180" y="898"/>
                    <a:pt x="2171" y="906"/>
                  </a:cubicBezTo>
                  <a:cubicBezTo>
                    <a:pt x="2174" y="896"/>
                    <a:pt x="2176" y="885"/>
                    <a:pt x="2176" y="875"/>
                  </a:cubicBezTo>
                  <a:cubicBezTo>
                    <a:pt x="2176" y="847"/>
                    <a:pt x="2164" y="821"/>
                    <a:pt x="2143" y="803"/>
                  </a:cubicBezTo>
                  <a:cubicBezTo>
                    <a:pt x="2143" y="803"/>
                    <a:pt x="2143" y="803"/>
                    <a:pt x="2142" y="802"/>
                  </a:cubicBezTo>
                  <a:cubicBezTo>
                    <a:pt x="2141" y="801"/>
                    <a:pt x="2141" y="800"/>
                    <a:pt x="2141" y="799"/>
                  </a:cubicBezTo>
                  <a:cubicBezTo>
                    <a:pt x="2147" y="801"/>
                    <a:pt x="2157" y="804"/>
                    <a:pt x="2157" y="804"/>
                  </a:cubicBezTo>
                  <a:cubicBezTo>
                    <a:pt x="2166" y="806"/>
                    <a:pt x="2176" y="804"/>
                    <a:pt x="2184" y="798"/>
                  </a:cubicBezTo>
                  <a:cubicBezTo>
                    <a:pt x="2191" y="793"/>
                    <a:pt x="2196" y="784"/>
                    <a:pt x="2196" y="774"/>
                  </a:cubicBezTo>
                  <a:lnTo>
                    <a:pt x="2196" y="710"/>
                  </a:lnTo>
                  <a:cubicBezTo>
                    <a:pt x="2196" y="701"/>
                    <a:pt x="2191" y="692"/>
                    <a:pt x="2184" y="686"/>
                  </a:cubicBezTo>
                  <a:cubicBezTo>
                    <a:pt x="2176" y="680"/>
                    <a:pt x="2166" y="678"/>
                    <a:pt x="2157" y="681"/>
                  </a:cubicBezTo>
                  <a:cubicBezTo>
                    <a:pt x="2157" y="681"/>
                    <a:pt x="2147" y="683"/>
                    <a:pt x="2141" y="685"/>
                  </a:cubicBezTo>
                  <a:cubicBezTo>
                    <a:pt x="2143" y="678"/>
                    <a:pt x="2146" y="667"/>
                    <a:pt x="2146" y="667"/>
                  </a:cubicBezTo>
                  <a:cubicBezTo>
                    <a:pt x="2147" y="664"/>
                    <a:pt x="2147" y="662"/>
                    <a:pt x="2147" y="659"/>
                  </a:cubicBezTo>
                  <a:cubicBezTo>
                    <a:pt x="2147" y="652"/>
                    <a:pt x="2145" y="646"/>
                    <a:pt x="2140" y="640"/>
                  </a:cubicBezTo>
                  <a:cubicBezTo>
                    <a:pt x="2135" y="633"/>
                    <a:pt x="2126" y="628"/>
                    <a:pt x="2116" y="628"/>
                  </a:cubicBezTo>
                  <a:lnTo>
                    <a:pt x="2052" y="628"/>
                  </a:lnTo>
                  <a:cubicBezTo>
                    <a:pt x="2043" y="628"/>
                    <a:pt x="2034" y="633"/>
                    <a:pt x="2028" y="640"/>
                  </a:cubicBezTo>
                  <a:cubicBezTo>
                    <a:pt x="2024" y="646"/>
                    <a:pt x="2022" y="652"/>
                    <a:pt x="2022" y="659"/>
                  </a:cubicBezTo>
                  <a:cubicBezTo>
                    <a:pt x="2022" y="662"/>
                    <a:pt x="2022" y="664"/>
                    <a:pt x="2023" y="667"/>
                  </a:cubicBezTo>
                  <a:cubicBezTo>
                    <a:pt x="2023" y="667"/>
                    <a:pt x="2026" y="679"/>
                    <a:pt x="2028" y="686"/>
                  </a:cubicBezTo>
                  <a:cubicBezTo>
                    <a:pt x="2019" y="684"/>
                    <a:pt x="2007" y="681"/>
                    <a:pt x="2007" y="681"/>
                  </a:cubicBezTo>
                  <a:cubicBezTo>
                    <a:pt x="1997" y="678"/>
                    <a:pt x="1987" y="680"/>
                    <a:pt x="1980" y="686"/>
                  </a:cubicBezTo>
                  <a:cubicBezTo>
                    <a:pt x="1972" y="692"/>
                    <a:pt x="1968" y="701"/>
                    <a:pt x="1968" y="710"/>
                  </a:cubicBezTo>
                  <a:lnTo>
                    <a:pt x="1968" y="774"/>
                  </a:lnTo>
                  <a:cubicBezTo>
                    <a:pt x="1968" y="784"/>
                    <a:pt x="1972" y="793"/>
                    <a:pt x="1980" y="798"/>
                  </a:cubicBezTo>
                  <a:cubicBezTo>
                    <a:pt x="1988" y="804"/>
                    <a:pt x="1997" y="806"/>
                    <a:pt x="2007" y="804"/>
                  </a:cubicBezTo>
                  <a:cubicBezTo>
                    <a:pt x="2007" y="804"/>
                    <a:pt x="2018" y="801"/>
                    <a:pt x="2026" y="798"/>
                  </a:cubicBezTo>
                  <a:cubicBezTo>
                    <a:pt x="2002" y="816"/>
                    <a:pt x="1987" y="844"/>
                    <a:pt x="1987" y="875"/>
                  </a:cubicBezTo>
                  <a:cubicBezTo>
                    <a:pt x="1987" y="885"/>
                    <a:pt x="1989" y="896"/>
                    <a:pt x="1993" y="906"/>
                  </a:cubicBezTo>
                  <a:cubicBezTo>
                    <a:pt x="1983" y="898"/>
                    <a:pt x="1970" y="893"/>
                    <a:pt x="1953" y="895"/>
                  </a:cubicBezTo>
                  <a:cubicBezTo>
                    <a:pt x="1940" y="896"/>
                    <a:pt x="1929" y="902"/>
                    <a:pt x="1921" y="911"/>
                  </a:cubicBezTo>
                  <a:cubicBezTo>
                    <a:pt x="1905" y="911"/>
                    <a:pt x="1883" y="912"/>
                    <a:pt x="1859" y="917"/>
                  </a:cubicBezTo>
                  <a:cubicBezTo>
                    <a:pt x="1857" y="918"/>
                    <a:pt x="1855" y="918"/>
                    <a:pt x="1853" y="919"/>
                  </a:cubicBezTo>
                  <a:cubicBezTo>
                    <a:pt x="1851" y="919"/>
                    <a:pt x="1849" y="920"/>
                    <a:pt x="1848" y="920"/>
                  </a:cubicBezTo>
                  <a:lnTo>
                    <a:pt x="1836" y="924"/>
                  </a:lnTo>
                  <a:cubicBezTo>
                    <a:pt x="1834" y="924"/>
                    <a:pt x="1833" y="925"/>
                    <a:pt x="1831" y="925"/>
                  </a:cubicBezTo>
                  <a:cubicBezTo>
                    <a:pt x="1830" y="926"/>
                    <a:pt x="1828" y="926"/>
                    <a:pt x="1827" y="927"/>
                  </a:cubicBezTo>
                  <a:cubicBezTo>
                    <a:pt x="1810" y="933"/>
                    <a:pt x="1794" y="942"/>
                    <a:pt x="1780" y="952"/>
                  </a:cubicBezTo>
                  <a:cubicBezTo>
                    <a:pt x="1799" y="890"/>
                    <a:pt x="1794" y="832"/>
                    <a:pt x="1775" y="792"/>
                  </a:cubicBezTo>
                  <a:cubicBezTo>
                    <a:pt x="1752" y="744"/>
                    <a:pt x="1709" y="717"/>
                    <a:pt x="1660" y="717"/>
                  </a:cubicBezTo>
                  <a:cubicBezTo>
                    <a:pt x="1659" y="716"/>
                    <a:pt x="1657" y="716"/>
                    <a:pt x="1656" y="715"/>
                  </a:cubicBezTo>
                  <a:cubicBezTo>
                    <a:pt x="1607" y="692"/>
                    <a:pt x="1517" y="653"/>
                    <a:pt x="1477" y="647"/>
                  </a:cubicBezTo>
                  <a:cubicBezTo>
                    <a:pt x="1418" y="638"/>
                    <a:pt x="1336" y="686"/>
                    <a:pt x="1305" y="714"/>
                  </a:cubicBezTo>
                  <a:cubicBezTo>
                    <a:pt x="1283" y="734"/>
                    <a:pt x="1199" y="799"/>
                    <a:pt x="1130" y="833"/>
                  </a:cubicBezTo>
                  <a:cubicBezTo>
                    <a:pt x="1126" y="835"/>
                    <a:pt x="1124" y="837"/>
                    <a:pt x="1121" y="839"/>
                  </a:cubicBezTo>
                  <a:cubicBezTo>
                    <a:pt x="1118" y="840"/>
                    <a:pt x="1115" y="841"/>
                    <a:pt x="1112" y="842"/>
                  </a:cubicBezTo>
                  <a:cubicBezTo>
                    <a:pt x="1090" y="851"/>
                    <a:pt x="1076" y="854"/>
                    <a:pt x="1068" y="855"/>
                  </a:cubicBezTo>
                  <a:cubicBezTo>
                    <a:pt x="1016" y="859"/>
                    <a:pt x="917" y="903"/>
                    <a:pt x="873" y="981"/>
                  </a:cubicBezTo>
                  <a:cubicBezTo>
                    <a:pt x="859" y="1005"/>
                    <a:pt x="852" y="1031"/>
                    <a:pt x="852" y="1057"/>
                  </a:cubicBezTo>
                  <a:cubicBezTo>
                    <a:pt x="852" y="1080"/>
                    <a:pt x="858" y="1104"/>
                    <a:pt x="869" y="1127"/>
                  </a:cubicBezTo>
                  <a:cubicBezTo>
                    <a:pt x="897" y="1183"/>
                    <a:pt x="929" y="1218"/>
                    <a:pt x="953" y="1244"/>
                  </a:cubicBezTo>
                  <a:cubicBezTo>
                    <a:pt x="962" y="1254"/>
                    <a:pt x="973" y="1266"/>
                    <a:pt x="976" y="1272"/>
                  </a:cubicBezTo>
                  <a:cubicBezTo>
                    <a:pt x="974" y="1274"/>
                    <a:pt x="970" y="1278"/>
                    <a:pt x="959" y="1285"/>
                  </a:cubicBezTo>
                  <a:lnTo>
                    <a:pt x="936" y="1300"/>
                  </a:lnTo>
                  <a:cubicBezTo>
                    <a:pt x="894" y="1326"/>
                    <a:pt x="862" y="1347"/>
                    <a:pt x="862" y="1390"/>
                  </a:cubicBezTo>
                  <a:cubicBezTo>
                    <a:pt x="862" y="1402"/>
                    <a:pt x="864" y="1414"/>
                    <a:pt x="869" y="1428"/>
                  </a:cubicBezTo>
                  <a:cubicBezTo>
                    <a:pt x="755" y="1283"/>
                    <a:pt x="639" y="1104"/>
                    <a:pt x="604" y="945"/>
                  </a:cubicBezTo>
                  <a:cubicBezTo>
                    <a:pt x="601" y="933"/>
                    <a:pt x="592" y="924"/>
                    <a:pt x="581" y="921"/>
                  </a:cubicBezTo>
                  <a:cubicBezTo>
                    <a:pt x="570" y="919"/>
                    <a:pt x="558" y="922"/>
                    <a:pt x="550" y="931"/>
                  </a:cubicBezTo>
                  <a:cubicBezTo>
                    <a:pt x="522" y="965"/>
                    <a:pt x="428" y="1088"/>
                    <a:pt x="428" y="1260"/>
                  </a:cubicBezTo>
                  <a:cubicBezTo>
                    <a:pt x="428" y="1367"/>
                    <a:pt x="464" y="1472"/>
                    <a:pt x="535" y="1573"/>
                  </a:cubicBezTo>
                  <a:cubicBezTo>
                    <a:pt x="536" y="1573"/>
                    <a:pt x="536" y="1574"/>
                    <a:pt x="537" y="1575"/>
                  </a:cubicBezTo>
                  <a:cubicBezTo>
                    <a:pt x="428" y="1477"/>
                    <a:pt x="327" y="1372"/>
                    <a:pt x="299" y="1343"/>
                  </a:cubicBezTo>
                  <a:cubicBezTo>
                    <a:pt x="291" y="1334"/>
                    <a:pt x="280" y="1331"/>
                    <a:pt x="269" y="1334"/>
                  </a:cubicBezTo>
                  <a:cubicBezTo>
                    <a:pt x="258" y="1337"/>
                    <a:pt x="250" y="1345"/>
                    <a:pt x="247" y="1356"/>
                  </a:cubicBezTo>
                  <a:cubicBezTo>
                    <a:pt x="241" y="1377"/>
                    <a:pt x="229" y="1432"/>
                    <a:pt x="229" y="1503"/>
                  </a:cubicBezTo>
                  <a:cubicBezTo>
                    <a:pt x="229" y="1595"/>
                    <a:pt x="250" y="1719"/>
                    <a:pt x="341" y="1825"/>
                  </a:cubicBezTo>
                  <a:cubicBezTo>
                    <a:pt x="237" y="1812"/>
                    <a:pt x="148" y="1822"/>
                    <a:pt x="119" y="1826"/>
                  </a:cubicBezTo>
                  <a:cubicBezTo>
                    <a:pt x="109" y="1827"/>
                    <a:pt x="101" y="1833"/>
                    <a:pt x="96" y="1841"/>
                  </a:cubicBezTo>
                  <a:cubicBezTo>
                    <a:pt x="93" y="1846"/>
                    <a:pt x="92" y="1851"/>
                    <a:pt x="92" y="1856"/>
                  </a:cubicBezTo>
                  <a:cubicBezTo>
                    <a:pt x="92" y="1860"/>
                    <a:pt x="93" y="1864"/>
                    <a:pt x="94" y="1868"/>
                  </a:cubicBezTo>
                  <a:cubicBezTo>
                    <a:pt x="132" y="1962"/>
                    <a:pt x="198" y="2049"/>
                    <a:pt x="291" y="2127"/>
                  </a:cubicBezTo>
                  <a:cubicBezTo>
                    <a:pt x="176" y="2130"/>
                    <a:pt x="52" y="2157"/>
                    <a:pt x="24" y="2163"/>
                  </a:cubicBezTo>
                  <a:cubicBezTo>
                    <a:pt x="14" y="2165"/>
                    <a:pt x="6" y="2172"/>
                    <a:pt x="2" y="2182"/>
                  </a:cubicBezTo>
                  <a:cubicBezTo>
                    <a:pt x="1" y="2186"/>
                    <a:pt x="0" y="2189"/>
                    <a:pt x="0" y="2193"/>
                  </a:cubicBezTo>
                  <a:lnTo>
                    <a:pt x="0" y="2193"/>
                  </a:lnTo>
                  <a:lnTo>
                    <a:pt x="0" y="2193"/>
                  </a:lnTo>
                  <a:cubicBezTo>
                    <a:pt x="0" y="2200"/>
                    <a:pt x="2" y="2206"/>
                    <a:pt x="6" y="2211"/>
                  </a:cubicBezTo>
                  <a:cubicBezTo>
                    <a:pt x="69" y="2300"/>
                    <a:pt x="160" y="2376"/>
                    <a:pt x="276" y="2437"/>
                  </a:cubicBezTo>
                  <a:cubicBezTo>
                    <a:pt x="123" y="2455"/>
                    <a:pt x="37" y="2509"/>
                    <a:pt x="19" y="2521"/>
                  </a:cubicBezTo>
                  <a:cubicBezTo>
                    <a:pt x="10" y="2527"/>
                    <a:pt x="6" y="2537"/>
                    <a:pt x="6" y="2546"/>
                  </a:cubicBezTo>
                  <a:cubicBezTo>
                    <a:pt x="6" y="2551"/>
                    <a:pt x="7" y="2556"/>
                    <a:pt x="9" y="2560"/>
                  </a:cubicBezTo>
                  <a:cubicBezTo>
                    <a:pt x="49" y="2640"/>
                    <a:pt x="140" y="2700"/>
                    <a:pt x="278" y="2740"/>
                  </a:cubicBezTo>
                  <a:cubicBezTo>
                    <a:pt x="222" y="2762"/>
                    <a:pt x="161" y="2798"/>
                    <a:pt x="108" y="2856"/>
                  </a:cubicBezTo>
                  <a:cubicBezTo>
                    <a:pt x="103" y="2861"/>
                    <a:pt x="100" y="2869"/>
                    <a:pt x="100" y="2876"/>
                  </a:cubicBezTo>
                  <a:cubicBezTo>
                    <a:pt x="100" y="2879"/>
                    <a:pt x="101" y="2883"/>
                    <a:pt x="102" y="2886"/>
                  </a:cubicBezTo>
                  <a:cubicBezTo>
                    <a:pt x="106" y="2898"/>
                    <a:pt x="117" y="2922"/>
                    <a:pt x="152" y="2946"/>
                  </a:cubicBezTo>
                  <a:cubicBezTo>
                    <a:pt x="201" y="2981"/>
                    <a:pt x="278" y="3003"/>
                    <a:pt x="382" y="3014"/>
                  </a:cubicBezTo>
                  <a:cubicBezTo>
                    <a:pt x="307" y="3066"/>
                    <a:pt x="268" y="3121"/>
                    <a:pt x="255" y="3141"/>
                  </a:cubicBezTo>
                  <a:cubicBezTo>
                    <a:pt x="251" y="3148"/>
                    <a:pt x="249" y="3157"/>
                    <a:pt x="252" y="3166"/>
                  </a:cubicBezTo>
                  <a:cubicBezTo>
                    <a:pt x="254" y="3174"/>
                    <a:pt x="260" y="3181"/>
                    <a:pt x="268" y="3185"/>
                  </a:cubicBezTo>
                  <a:cubicBezTo>
                    <a:pt x="352" y="3226"/>
                    <a:pt x="445" y="3246"/>
                    <a:pt x="546" y="3246"/>
                  </a:cubicBezTo>
                  <a:cubicBezTo>
                    <a:pt x="449" y="3330"/>
                    <a:pt x="440" y="3410"/>
                    <a:pt x="440" y="3436"/>
                  </a:cubicBezTo>
                  <a:lnTo>
                    <a:pt x="440" y="3439"/>
                  </a:lnTo>
                  <a:cubicBezTo>
                    <a:pt x="440" y="3453"/>
                    <a:pt x="450" y="3464"/>
                    <a:pt x="464" y="3467"/>
                  </a:cubicBezTo>
                  <a:cubicBezTo>
                    <a:pt x="537" y="3483"/>
                    <a:pt x="615" y="3483"/>
                    <a:pt x="697" y="3467"/>
                  </a:cubicBezTo>
                  <a:cubicBezTo>
                    <a:pt x="663" y="3535"/>
                    <a:pt x="655" y="3592"/>
                    <a:pt x="655" y="3632"/>
                  </a:cubicBezTo>
                  <a:cubicBezTo>
                    <a:pt x="655" y="3650"/>
                    <a:pt x="657" y="3663"/>
                    <a:pt x="658" y="3671"/>
                  </a:cubicBezTo>
                  <a:cubicBezTo>
                    <a:pt x="661" y="3686"/>
                    <a:pt x="673" y="3696"/>
                    <a:pt x="688" y="3697"/>
                  </a:cubicBezTo>
                  <a:cubicBezTo>
                    <a:pt x="783" y="3699"/>
                    <a:pt x="877" y="3675"/>
                    <a:pt x="969" y="3626"/>
                  </a:cubicBezTo>
                  <a:cubicBezTo>
                    <a:pt x="969" y="3633"/>
                    <a:pt x="969" y="3640"/>
                    <a:pt x="969" y="3647"/>
                  </a:cubicBezTo>
                  <a:cubicBezTo>
                    <a:pt x="969" y="3711"/>
                    <a:pt x="978" y="3764"/>
                    <a:pt x="981" y="3779"/>
                  </a:cubicBezTo>
                  <a:cubicBezTo>
                    <a:pt x="984" y="3795"/>
                    <a:pt x="998" y="3806"/>
                    <a:pt x="1014" y="3804"/>
                  </a:cubicBezTo>
                  <a:cubicBezTo>
                    <a:pt x="1116" y="3793"/>
                    <a:pt x="1210" y="3748"/>
                    <a:pt x="1294" y="3668"/>
                  </a:cubicBezTo>
                  <a:cubicBezTo>
                    <a:pt x="1294" y="3670"/>
                    <a:pt x="1294" y="3672"/>
                    <a:pt x="1294" y="3674"/>
                  </a:cubicBezTo>
                  <a:cubicBezTo>
                    <a:pt x="1294" y="3787"/>
                    <a:pt x="1334" y="3848"/>
                    <a:pt x="1346" y="3864"/>
                  </a:cubicBezTo>
                  <a:cubicBezTo>
                    <a:pt x="1356" y="3877"/>
                    <a:pt x="1374" y="3880"/>
                    <a:pt x="1387" y="3871"/>
                  </a:cubicBezTo>
                  <a:cubicBezTo>
                    <a:pt x="1443" y="3835"/>
                    <a:pt x="1493" y="3791"/>
                    <a:pt x="1535" y="3741"/>
                  </a:cubicBezTo>
                  <a:cubicBezTo>
                    <a:pt x="1554" y="3847"/>
                    <a:pt x="1615" y="3897"/>
                    <a:pt x="1629" y="3907"/>
                  </a:cubicBezTo>
                  <a:cubicBezTo>
                    <a:pt x="1637" y="3912"/>
                    <a:pt x="1647" y="3914"/>
                    <a:pt x="1656" y="3911"/>
                  </a:cubicBezTo>
                  <a:cubicBezTo>
                    <a:pt x="1742" y="3886"/>
                    <a:pt x="1798" y="3827"/>
                    <a:pt x="1834" y="3768"/>
                  </a:cubicBezTo>
                  <a:cubicBezTo>
                    <a:pt x="1842" y="3816"/>
                    <a:pt x="1852" y="3866"/>
                    <a:pt x="1863" y="3916"/>
                  </a:cubicBezTo>
                  <a:cubicBezTo>
                    <a:pt x="1830" y="3947"/>
                    <a:pt x="1812" y="3958"/>
                    <a:pt x="1807" y="3960"/>
                  </a:cubicBezTo>
                  <a:cubicBezTo>
                    <a:pt x="1781" y="3965"/>
                    <a:pt x="1670" y="4012"/>
                    <a:pt x="1654" y="4064"/>
                  </a:cubicBezTo>
                  <a:cubicBezTo>
                    <a:pt x="1649" y="4080"/>
                    <a:pt x="1646" y="4100"/>
                    <a:pt x="1646" y="4121"/>
                  </a:cubicBezTo>
                  <a:cubicBezTo>
                    <a:pt x="1646" y="4163"/>
                    <a:pt x="1658" y="4197"/>
                    <a:pt x="1678" y="4218"/>
                  </a:cubicBezTo>
                  <a:cubicBezTo>
                    <a:pt x="1660" y="4238"/>
                    <a:pt x="1649" y="4258"/>
                    <a:pt x="1647" y="4278"/>
                  </a:cubicBezTo>
                  <a:cubicBezTo>
                    <a:pt x="1642" y="4330"/>
                    <a:pt x="1673" y="4396"/>
                    <a:pt x="1740" y="4416"/>
                  </a:cubicBezTo>
                  <a:cubicBezTo>
                    <a:pt x="1740" y="4416"/>
                    <a:pt x="1741" y="4416"/>
                    <a:pt x="1741" y="4416"/>
                  </a:cubicBezTo>
                  <a:cubicBezTo>
                    <a:pt x="1741" y="4416"/>
                    <a:pt x="1742" y="4416"/>
                    <a:pt x="1743" y="4417"/>
                  </a:cubicBezTo>
                  <a:cubicBezTo>
                    <a:pt x="1739" y="4459"/>
                    <a:pt x="1749" y="4492"/>
                    <a:pt x="1774" y="4511"/>
                  </a:cubicBezTo>
                  <a:cubicBezTo>
                    <a:pt x="1816" y="4542"/>
                    <a:pt x="1895" y="4572"/>
                    <a:pt x="1986" y="4559"/>
                  </a:cubicBezTo>
                  <a:cubicBezTo>
                    <a:pt x="2062" y="4569"/>
                    <a:pt x="2088" y="4563"/>
                    <a:pt x="2099" y="4557"/>
                  </a:cubicBezTo>
                  <a:cubicBezTo>
                    <a:pt x="2138" y="4626"/>
                    <a:pt x="2179" y="4692"/>
                    <a:pt x="2225" y="4753"/>
                  </a:cubicBezTo>
                  <a:cubicBezTo>
                    <a:pt x="2239" y="4772"/>
                    <a:pt x="2254" y="4792"/>
                    <a:pt x="2269" y="4810"/>
                  </a:cubicBezTo>
                  <a:cubicBezTo>
                    <a:pt x="2220" y="4832"/>
                    <a:pt x="2142" y="4852"/>
                    <a:pt x="2035" y="4833"/>
                  </a:cubicBezTo>
                  <a:cubicBezTo>
                    <a:pt x="2025" y="4831"/>
                    <a:pt x="2014" y="4835"/>
                    <a:pt x="2007" y="4843"/>
                  </a:cubicBezTo>
                  <a:cubicBezTo>
                    <a:pt x="2000" y="4851"/>
                    <a:pt x="1997" y="4862"/>
                    <a:pt x="2001" y="4873"/>
                  </a:cubicBezTo>
                  <a:cubicBezTo>
                    <a:pt x="2009" y="4897"/>
                    <a:pt x="2035" y="4956"/>
                    <a:pt x="2106" y="4996"/>
                  </a:cubicBezTo>
                  <a:cubicBezTo>
                    <a:pt x="2121" y="5004"/>
                    <a:pt x="2137" y="5011"/>
                    <a:pt x="2154" y="5017"/>
                  </a:cubicBezTo>
                  <a:cubicBezTo>
                    <a:pt x="2038" y="5051"/>
                    <a:pt x="1960" y="5085"/>
                    <a:pt x="1920" y="5120"/>
                  </a:cubicBezTo>
                  <a:cubicBezTo>
                    <a:pt x="1898" y="5139"/>
                    <a:pt x="1865" y="5159"/>
                    <a:pt x="1836" y="5146"/>
                  </a:cubicBezTo>
                  <a:cubicBezTo>
                    <a:pt x="1801" y="5130"/>
                    <a:pt x="1780" y="5077"/>
                    <a:pt x="1777" y="5035"/>
                  </a:cubicBezTo>
                  <a:cubicBezTo>
                    <a:pt x="1776" y="5023"/>
                    <a:pt x="1769" y="5012"/>
                    <a:pt x="1758" y="5008"/>
                  </a:cubicBezTo>
                  <a:cubicBezTo>
                    <a:pt x="1747" y="5003"/>
                    <a:pt x="1734" y="5006"/>
                    <a:pt x="1725" y="5014"/>
                  </a:cubicBezTo>
                  <a:cubicBezTo>
                    <a:pt x="1696" y="5041"/>
                    <a:pt x="1599" y="5139"/>
                    <a:pt x="1599" y="5252"/>
                  </a:cubicBezTo>
                  <a:lnTo>
                    <a:pt x="1600" y="5268"/>
                  </a:lnTo>
                  <a:cubicBezTo>
                    <a:pt x="1605" y="5334"/>
                    <a:pt x="1643" y="5393"/>
                    <a:pt x="1714" y="5442"/>
                  </a:cubicBezTo>
                  <a:cubicBezTo>
                    <a:pt x="1683" y="5474"/>
                    <a:pt x="1637" y="5535"/>
                    <a:pt x="1637" y="5618"/>
                  </a:cubicBezTo>
                  <a:cubicBezTo>
                    <a:pt x="1637" y="5649"/>
                    <a:pt x="1644" y="5680"/>
                    <a:pt x="1656" y="5710"/>
                  </a:cubicBezTo>
                  <a:cubicBezTo>
                    <a:pt x="1683" y="5775"/>
                    <a:pt x="1707" y="5815"/>
                    <a:pt x="1726" y="5847"/>
                  </a:cubicBezTo>
                  <a:cubicBezTo>
                    <a:pt x="1747" y="5884"/>
                    <a:pt x="1757" y="5901"/>
                    <a:pt x="1757" y="5923"/>
                  </a:cubicBezTo>
                  <a:lnTo>
                    <a:pt x="1757" y="5929"/>
                  </a:lnTo>
                  <a:cubicBezTo>
                    <a:pt x="1757" y="5929"/>
                    <a:pt x="1757" y="5930"/>
                    <a:pt x="1757" y="5931"/>
                  </a:cubicBezTo>
                  <a:cubicBezTo>
                    <a:pt x="1757" y="5945"/>
                    <a:pt x="1765" y="5956"/>
                    <a:pt x="1778" y="5960"/>
                  </a:cubicBezTo>
                  <a:cubicBezTo>
                    <a:pt x="1792" y="5965"/>
                    <a:pt x="1807" y="5959"/>
                    <a:pt x="1814" y="5946"/>
                  </a:cubicBezTo>
                  <a:cubicBezTo>
                    <a:pt x="1836" y="5908"/>
                    <a:pt x="1863" y="5854"/>
                    <a:pt x="1865" y="5813"/>
                  </a:cubicBezTo>
                  <a:cubicBezTo>
                    <a:pt x="1866" y="5788"/>
                    <a:pt x="1873" y="5770"/>
                    <a:pt x="1886" y="5760"/>
                  </a:cubicBezTo>
                  <a:cubicBezTo>
                    <a:pt x="1894" y="5832"/>
                    <a:pt x="1926" y="5990"/>
                    <a:pt x="2054" y="6018"/>
                  </a:cubicBezTo>
                  <a:cubicBezTo>
                    <a:pt x="2186" y="6047"/>
                    <a:pt x="2287" y="6004"/>
                    <a:pt x="2312" y="5992"/>
                  </a:cubicBezTo>
                  <a:cubicBezTo>
                    <a:pt x="2354" y="6053"/>
                    <a:pt x="2405" y="6095"/>
                    <a:pt x="2461" y="6114"/>
                  </a:cubicBezTo>
                  <a:cubicBezTo>
                    <a:pt x="2544" y="6143"/>
                    <a:pt x="2639" y="6124"/>
                    <a:pt x="2735" y="6058"/>
                  </a:cubicBezTo>
                  <a:cubicBezTo>
                    <a:pt x="2790" y="6154"/>
                    <a:pt x="2871" y="6233"/>
                    <a:pt x="2975" y="6294"/>
                  </a:cubicBezTo>
                  <a:cubicBezTo>
                    <a:pt x="2979" y="6297"/>
                    <a:pt x="2985" y="6298"/>
                    <a:pt x="2990" y="6298"/>
                  </a:cubicBezTo>
                  <a:lnTo>
                    <a:pt x="2990" y="6298"/>
                  </a:lnTo>
                  <a:lnTo>
                    <a:pt x="2994" y="6298"/>
                  </a:lnTo>
                  <a:lnTo>
                    <a:pt x="2994" y="6298"/>
                  </a:lnTo>
                  <a:cubicBezTo>
                    <a:pt x="3000" y="6298"/>
                    <a:pt x="3005" y="6297"/>
                    <a:pt x="3010" y="6294"/>
                  </a:cubicBezTo>
                  <a:cubicBezTo>
                    <a:pt x="3114" y="6233"/>
                    <a:pt x="3194" y="6154"/>
                    <a:pt x="3249" y="6058"/>
                  </a:cubicBezTo>
                  <a:cubicBezTo>
                    <a:pt x="3346" y="6124"/>
                    <a:pt x="3440" y="6143"/>
                    <a:pt x="3523" y="6114"/>
                  </a:cubicBezTo>
                  <a:cubicBezTo>
                    <a:pt x="3579" y="6095"/>
                    <a:pt x="3631" y="6053"/>
                    <a:pt x="3672" y="5992"/>
                  </a:cubicBezTo>
                  <a:cubicBezTo>
                    <a:pt x="3699" y="6005"/>
                    <a:pt x="3799" y="6047"/>
                    <a:pt x="3931" y="6018"/>
                  </a:cubicBezTo>
                  <a:cubicBezTo>
                    <a:pt x="4058" y="5990"/>
                    <a:pt x="4090" y="5832"/>
                    <a:pt x="4098" y="5760"/>
                  </a:cubicBezTo>
                  <a:cubicBezTo>
                    <a:pt x="4111" y="5770"/>
                    <a:pt x="4119" y="5788"/>
                    <a:pt x="4120" y="5813"/>
                  </a:cubicBezTo>
                  <a:cubicBezTo>
                    <a:pt x="4122" y="5854"/>
                    <a:pt x="4149" y="5908"/>
                    <a:pt x="4171" y="5946"/>
                  </a:cubicBezTo>
                  <a:cubicBezTo>
                    <a:pt x="4178" y="5959"/>
                    <a:pt x="4193" y="5965"/>
                    <a:pt x="4206" y="5960"/>
                  </a:cubicBezTo>
                  <a:cubicBezTo>
                    <a:pt x="4219" y="5956"/>
                    <a:pt x="4228" y="5944"/>
                    <a:pt x="4228" y="5931"/>
                  </a:cubicBezTo>
                  <a:cubicBezTo>
                    <a:pt x="4228" y="5930"/>
                    <a:pt x="4228" y="5929"/>
                    <a:pt x="4228" y="5929"/>
                  </a:cubicBezTo>
                  <a:lnTo>
                    <a:pt x="4227" y="5923"/>
                  </a:lnTo>
                  <a:cubicBezTo>
                    <a:pt x="4227" y="5901"/>
                    <a:pt x="4237" y="5884"/>
                    <a:pt x="4259" y="5847"/>
                  </a:cubicBezTo>
                  <a:cubicBezTo>
                    <a:pt x="4278" y="5815"/>
                    <a:pt x="4302" y="5775"/>
                    <a:pt x="4328" y="5710"/>
                  </a:cubicBezTo>
                  <a:cubicBezTo>
                    <a:pt x="4341" y="5680"/>
                    <a:pt x="4347" y="5649"/>
                    <a:pt x="4347" y="5618"/>
                  </a:cubicBezTo>
                  <a:cubicBezTo>
                    <a:pt x="4347" y="5535"/>
                    <a:pt x="4301" y="5474"/>
                    <a:pt x="4271" y="5442"/>
                  </a:cubicBezTo>
                  <a:cubicBezTo>
                    <a:pt x="4341" y="5393"/>
                    <a:pt x="4380" y="5334"/>
                    <a:pt x="4385" y="5268"/>
                  </a:cubicBezTo>
                  <a:cubicBezTo>
                    <a:pt x="4385" y="5268"/>
                    <a:pt x="4386" y="5252"/>
                    <a:pt x="4386" y="5252"/>
                  </a:cubicBezTo>
                  <a:cubicBezTo>
                    <a:pt x="4386" y="5139"/>
                    <a:pt x="4289" y="5041"/>
                    <a:pt x="4259" y="5014"/>
                  </a:cubicBezTo>
                  <a:cubicBezTo>
                    <a:pt x="4250" y="5006"/>
                    <a:pt x="4238" y="5003"/>
                    <a:pt x="4227" y="5008"/>
                  </a:cubicBezTo>
                  <a:cubicBezTo>
                    <a:pt x="4216" y="5012"/>
                    <a:pt x="4208" y="5023"/>
                    <a:pt x="4207" y="5035"/>
                  </a:cubicBezTo>
                  <a:cubicBezTo>
                    <a:pt x="4205" y="5077"/>
                    <a:pt x="4183" y="5130"/>
                    <a:pt x="4149" y="5146"/>
                  </a:cubicBezTo>
                  <a:cubicBezTo>
                    <a:pt x="4119" y="5159"/>
                    <a:pt x="4087" y="5139"/>
                    <a:pt x="4064" y="5120"/>
                  </a:cubicBezTo>
                  <a:cubicBezTo>
                    <a:pt x="4025" y="5085"/>
                    <a:pt x="3947" y="5051"/>
                    <a:pt x="3831" y="5017"/>
                  </a:cubicBezTo>
                  <a:cubicBezTo>
                    <a:pt x="3848" y="5011"/>
                    <a:pt x="3864" y="5004"/>
                    <a:pt x="3879" y="4996"/>
                  </a:cubicBezTo>
                  <a:cubicBezTo>
                    <a:pt x="3950" y="4956"/>
                    <a:pt x="3976" y="4897"/>
                    <a:pt x="3984" y="4873"/>
                  </a:cubicBezTo>
                  <a:cubicBezTo>
                    <a:pt x="3987" y="4862"/>
                    <a:pt x="3985" y="4851"/>
                    <a:pt x="3978" y="4843"/>
                  </a:cubicBezTo>
                  <a:cubicBezTo>
                    <a:pt x="3971" y="4835"/>
                    <a:pt x="3960" y="4831"/>
                    <a:pt x="3949" y="4833"/>
                  </a:cubicBezTo>
                  <a:cubicBezTo>
                    <a:pt x="3842" y="4852"/>
                    <a:pt x="3764" y="4832"/>
                    <a:pt x="3715" y="4810"/>
                  </a:cubicBezTo>
                  <a:cubicBezTo>
                    <a:pt x="3730" y="4792"/>
                    <a:pt x="3745" y="4772"/>
                    <a:pt x="3760" y="4753"/>
                  </a:cubicBezTo>
                  <a:cubicBezTo>
                    <a:pt x="3806" y="4691"/>
                    <a:pt x="3848" y="4625"/>
                    <a:pt x="3887" y="4555"/>
                  </a:cubicBezTo>
                  <a:cubicBezTo>
                    <a:pt x="3900" y="4560"/>
                    <a:pt x="3928" y="4564"/>
                    <a:pt x="3996" y="4555"/>
                  </a:cubicBezTo>
                  <a:cubicBezTo>
                    <a:pt x="4086" y="4568"/>
                    <a:pt x="4166" y="4537"/>
                    <a:pt x="4207" y="4507"/>
                  </a:cubicBezTo>
                  <a:cubicBezTo>
                    <a:pt x="4233" y="4488"/>
                    <a:pt x="4243" y="4455"/>
                    <a:pt x="4238" y="4412"/>
                  </a:cubicBezTo>
                  <a:cubicBezTo>
                    <a:pt x="4239" y="4412"/>
                    <a:pt x="4240" y="4412"/>
                    <a:pt x="4241" y="4412"/>
                  </a:cubicBezTo>
                  <a:cubicBezTo>
                    <a:pt x="4241" y="4412"/>
                    <a:pt x="4241" y="4412"/>
                    <a:pt x="4242" y="4412"/>
                  </a:cubicBezTo>
                  <a:cubicBezTo>
                    <a:pt x="4309" y="4392"/>
                    <a:pt x="4339" y="4326"/>
                    <a:pt x="4334" y="4274"/>
                  </a:cubicBezTo>
                  <a:cubicBezTo>
                    <a:pt x="4332" y="4254"/>
                    <a:pt x="4322" y="4234"/>
                    <a:pt x="4303" y="4214"/>
                  </a:cubicBezTo>
                  <a:cubicBezTo>
                    <a:pt x="4324" y="4193"/>
                    <a:pt x="4336" y="4159"/>
                    <a:pt x="4336" y="4116"/>
                  </a:cubicBezTo>
                  <a:cubicBezTo>
                    <a:pt x="4336" y="4096"/>
                    <a:pt x="4333" y="4076"/>
                    <a:pt x="4328" y="4060"/>
                  </a:cubicBezTo>
                  <a:cubicBezTo>
                    <a:pt x="4312" y="4008"/>
                    <a:pt x="4201" y="3961"/>
                    <a:pt x="4175" y="3956"/>
                  </a:cubicBezTo>
                  <a:cubicBezTo>
                    <a:pt x="4170" y="3954"/>
                    <a:pt x="4153" y="3943"/>
                    <a:pt x="4122" y="3915"/>
                  </a:cubicBezTo>
                  <a:cubicBezTo>
                    <a:pt x="4133" y="3865"/>
                    <a:pt x="4142" y="3816"/>
                    <a:pt x="4151" y="3768"/>
                  </a:cubicBezTo>
                  <a:cubicBezTo>
                    <a:pt x="4186" y="3826"/>
                    <a:pt x="4242" y="3883"/>
                    <a:pt x="4326" y="3907"/>
                  </a:cubicBezTo>
                  <a:cubicBezTo>
                    <a:pt x="4335" y="3910"/>
                    <a:pt x="4345" y="3908"/>
                    <a:pt x="4352" y="3903"/>
                  </a:cubicBezTo>
                  <a:cubicBezTo>
                    <a:pt x="4366" y="3892"/>
                    <a:pt x="4428" y="3843"/>
                    <a:pt x="4447" y="3737"/>
                  </a:cubicBezTo>
                  <a:cubicBezTo>
                    <a:pt x="4489" y="3787"/>
                    <a:pt x="4539" y="3831"/>
                    <a:pt x="4594" y="3867"/>
                  </a:cubicBezTo>
                  <a:cubicBezTo>
                    <a:pt x="4608" y="3876"/>
                    <a:pt x="4626" y="3873"/>
                    <a:pt x="4636" y="3860"/>
                  </a:cubicBezTo>
                  <a:cubicBezTo>
                    <a:pt x="4648" y="3844"/>
                    <a:pt x="4688" y="3783"/>
                    <a:pt x="4688" y="3670"/>
                  </a:cubicBezTo>
                  <a:cubicBezTo>
                    <a:pt x="4688" y="3668"/>
                    <a:pt x="4688" y="3666"/>
                    <a:pt x="4688" y="3664"/>
                  </a:cubicBezTo>
                  <a:cubicBezTo>
                    <a:pt x="4772" y="3744"/>
                    <a:pt x="4866" y="3789"/>
                    <a:pt x="4968" y="3800"/>
                  </a:cubicBezTo>
                  <a:cubicBezTo>
                    <a:pt x="4984" y="3801"/>
                    <a:pt x="4998" y="3791"/>
                    <a:pt x="5001" y="3775"/>
                  </a:cubicBezTo>
                  <a:cubicBezTo>
                    <a:pt x="5004" y="3760"/>
                    <a:pt x="5013" y="3707"/>
                    <a:pt x="5013" y="3643"/>
                  </a:cubicBezTo>
                  <a:cubicBezTo>
                    <a:pt x="5013" y="3636"/>
                    <a:pt x="5013" y="3629"/>
                    <a:pt x="5012" y="3622"/>
                  </a:cubicBezTo>
                  <a:cubicBezTo>
                    <a:pt x="5104" y="3671"/>
                    <a:pt x="5199" y="3695"/>
                    <a:pt x="5294" y="3692"/>
                  </a:cubicBezTo>
                  <a:cubicBezTo>
                    <a:pt x="5308" y="3692"/>
                    <a:pt x="5321" y="3682"/>
                    <a:pt x="5323" y="3667"/>
                  </a:cubicBezTo>
                  <a:cubicBezTo>
                    <a:pt x="5325" y="3659"/>
                    <a:pt x="5327" y="3646"/>
                    <a:pt x="5327" y="3628"/>
                  </a:cubicBezTo>
                  <a:cubicBezTo>
                    <a:pt x="5327" y="3588"/>
                    <a:pt x="5319" y="3531"/>
                    <a:pt x="5285" y="3463"/>
                  </a:cubicBezTo>
                  <a:cubicBezTo>
                    <a:pt x="5366" y="3479"/>
                    <a:pt x="5445" y="3479"/>
                    <a:pt x="5518" y="3463"/>
                  </a:cubicBezTo>
                  <a:cubicBezTo>
                    <a:pt x="5532" y="3460"/>
                    <a:pt x="5542" y="3449"/>
                    <a:pt x="5542" y="3435"/>
                  </a:cubicBezTo>
                  <a:lnTo>
                    <a:pt x="5542" y="3432"/>
                  </a:lnTo>
                  <a:cubicBezTo>
                    <a:pt x="5542" y="3406"/>
                    <a:pt x="5533" y="3326"/>
                    <a:pt x="5436" y="3242"/>
                  </a:cubicBezTo>
                  <a:cubicBezTo>
                    <a:pt x="5536" y="3242"/>
                    <a:pt x="5630" y="3222"/>
                    <a:pt x="5714" y="3181"/>
                  </a:cubicBezTo>
                  <a:cubicBezTo>
                    <a:pt x="5722" y="3177"/>
                    <a:pt x="5728" y="3170"/>
                    <a:pt x="5730" y="3162"/>
                  </a:cubicBezTo>
                  <a:cubicBezTo>
                    <a:pt x="5732" y="3153"/>
                    <a:pt x="5731" y="3144"/>
                    <a:pt x="5726" y="3137"/>
                  </a:cubicBezTo>
                  <a:cubicBezTo>
                    <a:pt x="5714" y="3117"/>
                    <a:pt x="5674" y="3061"/>
                    <a:pt x="5600" y="3010"/>
                  </a:cubicBezTo>
                  <a:cubicBezTo>
                    <a:pt x="5703" y="2999"/>
                    <a:pt x="5781" y="2976"/>
                    <a:pt x="5830" y="2942"/>
                  </a:cubicBezTo>
                  <a:cubicBezTo>
                    <a:pt x="5865" y="2918"/>
                    <a:pt x="5876" y="2894"/>
                    <a:pt x="5880" y="2882"/>
                  </a:cubicBezTo>
                  <a:cubicBezTo>
                    <a:pt x="5881" y="2878"/>
                    <a:pt x="5881" y="2875"/>
                    <a:pt x="5881" y="2872"/>
                  </a:cubicBezTo>
                  <a:cubicBezTo>
                    <a:pt x="5881" y="2865"/>
                    <a:pt x="5879" y="2857"/>
                    <a:pt x="5873" y="2851"/>
                  </a:cubicBezTo>
                  <a:cubicBezTo>
                    <a:pt x="5820" y="2794"/>
                    <a:pt x="5759" y="2758"/>
                    <a:pt x="5703" y="2735"/>
                  </a:cubicBezTo>
                  <a:cubicBezTo>
                    <a:pt x="5842" y="2696"/>
                    <a:pt x="5933" y="2636"/>
                    <a:pt x="5973" y="2556"/>
                  </a:cubicBezTo>
                  <a:cubicBezTo>
                    <a:pt x="5975" y="2552"/>
                    <a:pt x="5976" y="2547"/>
                    <a:pt x="5976" y="2542"/>
                  </a:cubicBezTo>
                  <a:cubicBezTo>
                    <a:pt x="5976" y="2532"/>
                    <a:pt x="5971" y="2523"/>
                    <a:pt x="5963" y="2517"/>
                  </a:cubicBezTo>
                  <a:close/>
                  <a:moveTo>
                    <a:pt x="4385" y="5268"/>
                  </a:moveTo>
                  <a:cubicBezTo>
                    <a:pt x="4385" y="5268"/>
                    <a:pt x="4385" y="5268"/>
                    <a:pt x="4385" y="52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03A563F-DAB6-4974-8A30-CACFE6001E3C}"/>
                </a:ext>
              </a:extLst>
            </p:cNvPr>
            <p:cNvSpPr/>
            <p:nvPr/>
          </p:nvSpPr>
          <p:spPr>
            <a:xfrm>
              <a:off x="0" y="6743700"/>
              <a:ext cx="12192000" cy="114300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Номер слайда 11">
            <a:extLst>
              <a:ext uri="{FF2B5EF4-FFF2-40B4-BE49-F238E27FC236}">
                <a16:creationId xmlns:a16="http://schemas.microsoft.com/office/drawing/2014/main" id="{7E450AAF-9B65-48DD-9A4F-B465D7A0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5</a:t>
            </a:fld>
            <a:endParaRPr lang="ru-RU" sz="1400" dirty="0">
              <a:solidFill>
                <a:srgbClr val="2F5597"/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5B1E6EA-6E62-4417-B7E2-F5B714D7C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364964"/>
              </p:ext>
            </p:extLst>
          </p:nvPr>
        </p:nvGraphicFramePr>
        <p:xfrm>
          <a:off x="786885" y="2282588"/>
          <a:ext cx="3850369" cy="271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AA87E0-73A4-4FE9-B020-253259FD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0828"/>
            <a:ext cx="5177105" cy="73866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УРОВЕНЬ КОМПЕНСАЦИИ ДОБЫЧИ ОСНОВНЫХ ВИДОВ ТВЕРДЫХ ПОЛЕЗНЫХ ИСКОПАЕМЫХ ПРИРОСТОМ ЗАПАСОВ И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ПРОГОЗНЫХ РЕСУРСОВ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9A8964-DF81-4A53-AE5D-B4FDE309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722" y="1158341"/>
            <a:ext cx="6467554" cy="223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684203">
              <a:spcBef>
                <a:spcPts val="600"/>
              </a:spcBef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Поставлены на государственный баланс запасы 93 месторождений, в </a:t>
            </a:r>
            <a:r>
              <a:rPr lang="ru-RU" sz="1400" b="1" kern="0" dirty="0" err="1">
                <a:solidFill>
                  <a:sysClr val="windowText" lastClr="000000"/>
                </a:solidFill>
                <a:cs typeface="Arial" pitchFamily="34" charset="0"/>
              </a:rPr>
              <a:t>т.ч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. 72 месторождения золота (66 россыпных), 8 – угольных, 13 – на иные виды полезных ископаемых. Из них наиболее значимые: </a:t>
            </a:r>
          </a:p>
          <a:p>
            <a:pPr marL="285750" indent="-285750"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Эльгинское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золоторудное месторождение (Амурская область) – по категориям АВС1+С2 золота –.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 72,7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серебра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14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 </a:t>
            </a:r>
          </a:p>
          <a:p>
            <a:pPr marL="285750" indent="-285750"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месторождение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Чульбаткан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(Хабаровский край) – по категориям АВС1+С2 золота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32,8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серебра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25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 </a:t>
            </a:r>
          </a:p>
          <a:p>
            <a:pPr marL="285750" indent="-285750"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Чуазасский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угольный участок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Кондомского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геолого-экономического района Кемеровской области – по категориям АВС1+С2 угля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284 млн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A0EAD38-C90C-4270-B14F-62E1ECB9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722" y="3672078"/>
            <a:ext cx="6467554" cy="25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684203">
              <a:spcBef>
                <a:spcPts val="600"/>
              </a:spcBef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Наиболее значимые приросты запасов по категориям АВС1+С2 получены по следующим месторождениям: </a:t>
            </a:r>
          </a:p>
          <a:p>
            <a:pPr marL="285750" indent="-285750"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Трубка 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Айхал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(Республика Саха (Якутия) - алмазы по кат. C1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41 ,1 млн каратов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кат.С2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0,5 млн каратов;</a:t>
            </a:r>
            <a:endParaRPr lang="ru-RU" sz="1400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285750" indent="-285750"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трубка Интернациональная (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Респ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. Саха (Якутия)): алмазы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13,5 млн кар.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</a:t>
            </a:r>
          </a:p>
          <a:p>
            <a:pPr marL="285750" indent="-285750"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Быстринское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месторождение (участки Верхне-</a:t>
            </a:r>
            <a:r>
              <a:rPr lang="ru-RU" sz="1400" kern="0" dirty="0" err="1">
                <a:solidFill>
                  <a:sysClr val="windowText" lastClr="000000"/>
                </a:solidFill>
                <a:cs typeface="Arial" pitchFamily="34" charset="0"/>
              </a:rPr>
              <a:t>Ильдиканский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 и Быстринский-2) (Забайкальский край): медь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264 тыс.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 железо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6,1 млн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 золото–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64,3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 серебро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201,3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;</a:t>
            </a:r>
          </a:p>
          <a:p>
            <a:pPr marL="285750" indent="-285750" defTabSz="68420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Октябрьское медно-никелевое месторождение (Красноярский край): медь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264 тыс.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никель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46 тыс.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золото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1,9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МПГ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48,2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, серебро – </a:t>
            </a:r>
            <a:r>
              <a:rPr lang="ru-RU" sz="1400" b="1" kern="0" dirty="0">
                <a:solidFill>
                  <a:sysClr val="windowText" lastClr="000000"/>
                </a:solidFill>
                <a:cs typeface="Arial" pitchFamily="34" charset="0"/>
              </a:rPr>
              <a:t>17 т</a:t>
            </a:r>
            <a:r>
              <a:rPr lang="ru-RU" sz="1400" kern="0" dirty="0">
                <a:solidFill>
                  <a:sysClr val="windowText" lastClr="000000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88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Картинки по запросу вышка нефть">
            <a:extLst>
              <a:ext uri="{FF2B5EF4-FFF2-40B4-BE49-F238E27FC236}">
                <a16:creationId xmlns:a16="http://schemas.microsoft.com/office/drawing/2014/main" id="{63E9080A-A3AF-48AD-9374-431C11C4F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6" r="13500" b="41681"/>
          <a:stretch/>
        </p:blipFill>
        <p:spPr bwMode="auto">
          <a:xfrm>
            <a:off x="998132" y="5975094"/>
            <a:ext cx="952395" cy="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Изображение выглядит как объект, зна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F9D0742-FCC3-467F-98E0-D3CCEC8DB6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5451" y="6183767"/>
            <a:ext cx="1796549" cy="550556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B16F76-E920-4F19-8433-E4F28259280E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BF9CC4DA-4D3C-40CD-943A-2F5A82C74BDF}"/>
                </a:ext>
              </a:extLst>
            </p:cNvPr>
            <p:cNvSpPr/>
            <p:nvPr/>
          </p:nvSpPr>
          <p:spPr>
            <a:xfrm rot="10800000">
              <a:off x="0" y="-1"/>
              <a:ext cx="12192000" cy="9542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EAA7B067-51B8-44FF-AC3D-24864E7F5084}"/>
                </a:ext>
              </a:extLst>
            </p:cNvPr>
            <p:cNvSpPr/>
            <p:nvPr/>
          </p:nvSpPr>
          <p:spPr>
            <a:xfrm rot="10800000">
              <a:off x="1627832" y="-4"/>
              <a:ext cx="10564165" cy="8667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C2B6C5-D738-4BFF-8263-2F5C6BF69C94}"/>
                </a:ext>
              </a:extLst>
            </p:cNvPr>
            <p:cNvSpPr/>
            <p:nvPr/>
          </p:nvSpPr>
          <p:spPr>
            <a:xfrm>
              <a:off x="2141714" y="121777"/>
              <a:ext cx="967156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ОРГАНИЗАЦИОННОЕ ОБЕСПЕЧЕНИЕ ГОСУДАРСТВЕННОЙ СИСТЕМЫ ЛИЦЕНЗИРОВАНИЯ ПОЛЬЗОВАНИЯ НЕДРАМИ</a:t>
              </a: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4BF52C7-D269-4D8E-8262-CBEBC9CC5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24" y="38878"/>
              <a:ext cx="786886" cy="826604"/>
            </a:xfrm>
            <a:custGeom>
              <a:avLst/>
              <a:gdLst>
                <a:gd name="T0" fmla="*/ 1999 w 5982"/>
                <a:gd name="T1" fmla="*/ 4267 h 6298"/>
                <a:gd name="T2" fmla="*/ 3121 w 5982"/>
                <a:gd name="T3" fmla="*/ 849 h 6298"/>
                <a:gd name="T4" fmla="*/ 2807 w 5982"/>
                <a:gd name="T5" fmla="*/ 652 h 6298"/>
                <a:gd name="T6" fmla="*/ 2923 w 5982"/>
                <a:gd name="T7" fmla="*/ 1052 h 6298"/>
                <a:gd name="T8" fmla="*/ 3032 w 5982"/>
                <a:gd name="T9" fmla="*/ 176 h 6298"/>
                <a:gd name="T10" fmla="*/ 3219 w 5982"/>
                <a:gd name="T11" fmla="*/ 537 h 6298"/>
                <a:gd name="T12" fmla="*/ 3178 w 5982"/>
                <a:gd name="T13" fmla="*/ 644 h 6298"/>
                <a:gd name="T14" fmla="*/ 2933 w 5982"/>
                <a:gd name="T15" fmla="*/ 1038 h 6298"/>
                <a:gd name="T16" fmla="*/ 3017 w 5982"/>
                <a:gd name="T17" fmla="*/ 1021 h 6298"/>
                <a:gd name="T18" fmla="*/ 2837 w 5982"/>
                <a:gd name="T19" fmla="*/ 580 h 6298"/>
                <a:gd name="T20" fmla="*/ 3440 w 5982"/>
                <a:gd name="T21" fmla="*/ 5368 h 6298"/>
                <a:gd name="T22" fmla="*/ 3778 w 5982"/>
                <a:gd name="T23" fmla="*/ 5899 h 6298"/>
                <a:gd name="T24" fmla="*/ 2454 w 5982"/>
                <a:gd name="T25" fmla="*/ 4964 h 6298"/>
                <a:gd name="T26" fmla="*/ 4146 w 5982"/>
                <a:gd name="T27" fmla="*/ 1367 h 6298"/>
                <a:gd name="T28" fmla="*/ 3995 w 5982"/>
                <a:gd name="T29" fmla="*/ 1062 h 6298"/>
                <a:gd name="T30" fmla="*/ 3823 w 5982"/>
                <a:gd name="T31" fmla="*/ 1181 h 6298"/>
                <a:gd name="T32" fmla="*/ 4191 w 5982"/>
                <a:gd name="T33" fmla="*/ 1233 h 6298"/>
                <a:gd name="T34" fmla="*/ 3773 w 5982"/>
                <a:gd name="T35" fmla="*/ 989 h 6298"/>
                <a:gd name="T36" fmla="*/ 3809 w 5982"/>
                <a:gd name="T37" fmla="*/ 1199 h 6298"/>
                <a:gd name="T38" fmla="*/ 3903 w 5982"/>
                <a:gd name="T39" fmla="*/ 1166 h 6298"/>
                <a:gd name="T40" fmla="*/ 3897 w 5982"/>
                <a:gd name="T41" fmla="*/ 1155 h 6298"/>
                <a:gd name="T42" fmla="*/ 3899 w 5982"/>
                <a:gd name="T43" fmla="*/ 1304 h 6298"/>
                <a:gd name="T44" fmla="*/ 3731 w 5982"/>
                <a:gd name="T45" fmla="*/ 1228 h 6298"/>
                <a:gd name="T46" fmla="*/ 3642 w 5982"/>
                <a:gd name="T47" fmla="*/ 2544 h 6298"/>
                <a:gd name="T48" fmla="*/ 3185 w 5982"/>
                <a:gd name="T49" fmla="*/ 2169 h 6298"/>
                <a:gd name="T50" fmla="*/ 3453 w 5982"/>
                <a:gd name="T51" fmla="*/ 2503 h 6298"/>
                <a:gd name="T52" fmla="*/ 3474 w 5982"/>
                <a:gd name="T53" fmla="*/ 2191 h 6298"/>
                <a:gd name="T54" fmla="*/ 3199 w 5982"/>
                <a:gd name="T55" fmla="*/ 1209 h 6298"/>
                <a:gd name="T56" fmla="*/ 5021 w 5982"/>
                <a:gd name="T57" fmla="*/ 1334 h 6298"/>
                <a:gd name="T58" fmla="*/ 4947 w 5982"/>
                <a:gd name="T59" fmla="*/ 1220 h 6298"/>
                <a:gd name="T60" fmla="*/ 4434 w 5982"/>
                <a:gd name="T61" fmla="*/ 2400 h 6298"/>
                <a:gd name="T62" fmla="*/ 4909 w 5982"/>
                <a:gd name="T63" fmla="*/ 2930 h 6298"/>
                <a:gd name="T64" fmla="*/ 4285 w 5982"/>
                <a:gd name="T65" fmla="*/ 3202 h 6298"/>
                <a:gd name="T66" fmla="*/ 4656 w 5982"/>
                <a:gd name="T67" fmla="*/ 3181 h 6298"/>
                <a:gd name="T68" fmla="*/ 5028 w 5982"/>
                <a:gd name="T69" fmla="*/ 2076 h 6298"/>
                <a:gd name="T70" fmla="*/ 1864 w 5982"/>
                <a:gd name="T71" fmla="*/ 4388 h 6298"/>
                <a:gd name="T72" fmla="*/ 2289 w 5982"/>
                <a:gd name="T73" fmla="*/ 1303 h 6298"/>
                <a:gd name="T74" fmla="*/ 2141 w 5982"/>
                <a:gd name="T75" fmla="*/ 976 h 6298"/>
                <a:gd name="T76" fmla="*/ 2183 w 5982"/>
                <a:gd name="T77" fmla="*/ 1204 h 6298"/>
                <a:gd name="T78" fmla="*/ 2174 w 5982"/>
                <a:gd name="T79" fmla="*/ 1200 h 6298"/>
                <a:gd name="T80" fmla="*/ 2114 w 5982"/>
                <a:gd name="T81" fmla="*/ 1219 h 6298"/>
                <a:gd name="T82" fmla="*/ 2086 w 5982"/>
                <a:gd name="T83" fmla="*/ 1018 h 6298"/>
                <a:gd name="T84" fmla="*/ 1994 w 5982"/>
                <a:gd name="T85" fmla="*/ 1134 h 6298"/>
                <a:gd name="T86" fmla="*/ 2004 w 5982"/>
                <a:gd name="T87" fmla="*/ 1186 h 6298"/>
                <a:gd name="T88" fmla="*/ 1891 w 5982"/>
                <a:gd name="T89" fmla="*/ 1301 h 6298"/>
                <a:gd name="T90" fmla="*/ 2357 w 5982"/>
                <a:gd name="T91" fmla="*/ 2797 h 6298"/>
                <a:gd name="T92" fmla="*/ 1797 w 5982"/>
                <a:gd name="T93" fmla="*/ 1465 h 6298"/>
                <a:gd name="T94" fmla="*/ 2542 w 5982"/>
                <a:gd name="T95" fmla="*/ 2033 h 6298"/>
                <a:gd name="T96" fmla="*/ 2748 w 5982"/>
                <a:gd name="T97" fmla="*/ 1761 h 6298"/>
                <a:gd name="T98" fmla="*/ 2050 w 5982"/>
                <a:gd name="T99" fmla="*/ 1401 h 6298"/>
                <a:gd name="T100" fmla="*/ 1016 w 5982"/>
                <a:gd name="T101" fmla="*/ 1222 h 6298"/>
                <a:gd name="T102" fmla="*/ 934 w 5982"/>
                <a:gd name="T103" fmla="*/ 1038 h 6298"/>
                <a:gd name="T104" fmla="*/ 754 w 5982"/>
                <a:gd name="T105" fmla="*/ 3434 h 6298"/>
                <a:gd name="T106" fmla="*/ 1603 w 5982"/>
                <a:gd name="T107" fmla="*/ 3004 h 6298"/>
                <a:gd name="T108" fmla="*/ 507 w 5982"/>
                <a:gd name="T109" fmla="*/ 2355 h 6298"/>
                <a:gd name="T110" fmla="*/ 354 w 5982"/>
                <a:gd name="T111" fmla="*/ 2590 h 6298"/>
                <a:gd name="T112" fmla="*/ 1271 w 5982"/>
                <a:gd name="T113" fmla="*/ 3094 h 6298"/>
                <a:gd name="T114" fmla="*/ 4561 w 5982"/>
                <a:gd name="T115" fmla="*/ 1249 h 6298"/>
                <a:gd name="T116" fmla="*/ 1357 w 5982"/>
                <a:gd name="T117" fmla="*/ 1344 h 6298"/>
                <a:gd name="T118" fmla="*/ 1003 w 5982"/>
                <a:gd name="T119" fmla="*/ 1417 h 6298"/>
                <a:gd name="T120" fmla="*/ 3439 w 5982"/>
                <a:gd name="T121" fmla="*/ 1129 h 6298"/>
                <a:gd name="T122" fmla="*/ 2444 w 5982"/>
                <a:gd name="T123" fmla="*/ 1116 h 6298"/>
                <a:gd name="T124" fmla="*/ 1656 w 5982"/>
                <a:gd name="T125" fmla="*/ 3911 h 6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2" h="6298">
                  <a:moveTo>
                    <a:pt x="4895" y="1672"/>
                  </a:moveTo>
                  <a:cubicBezTo>
                    <a:pt x="4894" y="1670"/>
                    <a:pt x="4892" y="1667"/>
                    <a:pt x="4891" y="1665"/>
                  </a:cubicBezTo>
                  <a:cubicBezTo>
                    <a:pt x="4891" y="1665"/>
                    <a:pt x="4891" y="1664"/>
                    <a:pt x="4890" y="1664"/>
                  </a:cubicBezTo>
                  <a:cubicBezTo>
                    <a:pt x="4922" y="1644"/>
                    <a:pt x="4937" y="1616"/>
                    <a:pt x="4943" y="1591"/>
                  </a:cubicBezTo>
                  <a:cubicBezTo>
                    <a:pt x="4947" y="1578"/>
                    <a:pt x="4949" y="1563"/>
                    <a:pt x="4949" y="1547"/>
                  </a:cubicBezTo>
                  <a:cubicBezTo>
                    <a:pt x="4949" y="1498"/>
                    <a:pt x="4928" y="1436"/>
                    <a:pt x="4907" y="1420"/>
                  </a:cubicBezTo>
                  <a:cubicBezTo>
                    <a:pt x="4904" y="1418"/>
                    <a:pt x="4901" y="1413"/>
                    <a:pt x="4898" y="1407"/>
                  </a:cubicBezTo>
                  <a:cubicBezTo>
                    <a:pt x="4920" y="1414"/>
                    <a:pt x="4947" y="1416"/>
                    <a:pt x="4978" y="1412"/>
                  </a:cubicBezTo>
                  <a:cubicBezTo>
                    <a:pt x="5005" y="1409"/>
                    <a:pt x="5025" y="1412"/>
                    <a:pt x="5036" y="1421"/>
                  </a:cubicBezTo>
                  <a:cubicBezTo>
                    <a:pt x="5037" y="1421"/>
                    <a:pt x="5038" y="1422"/>
                    <a:pt x="5039" y="1423"/>
                  </a:cubicBezTo>
                  <a:cubicBezTo>
                    <a:pt x="5040" y="1424"/>
                    <a:pt x="5040" y="1425"/>
                    <a:pt x="5041" y="1425"/>
                  </a:cubicBezTo>
                  <a:cubicBezTo>
                    <a:pt x="5043" y="1429"/>
                    <a:pt x="5045" y="1433"/>
                    <a:pt x="5046" y="1438"/>
                  </a:cubicBezTo>
                  <a:cubicBezTo>
                    <a:pt x="5049" y="1451"/>
                    <a:pt x="5059" y="1461"/>
                    <a:pt x="5073" y="1462"/>
                  </a:cubicBezTo>
                  <a:cubicBezTo>
                    <a:pt x="5076" y="1463"/>
                    <a:pt x="5079" y="1462"/>
                    <a:pt x="5082" y="1462"/>
                  </a:cubicBezTo>
                  <a:cubicBezTo>
                    <a:pt x="5007" y="1555"/>
                    <a:pt x="4936" y="1630"/>
                    <a:pt x="4895" y="1672"/>
                  </a:cubicBezTo>
                  <a:close/>
                  <a:moveTo>
                    <a:pt x="2881" y="3896"/>
                  </a:moveTo>
                  <a:lnTo>
                    <a:pt x="2908" y="3870"/>
                  </a:lnTo>
                  <a:lnTo>
                    <a:pt x="2992" y="3789"/>
                  </a:lnTo>
                  <a:lnTo>
                    <a:pt x="3019" y="3762"/>
                  </a:lnTo>
                  <a:lnTo>
                    <a:pt x="3314" y="3477"/>
                  </a:lnTo>
                  <a:cubicBezTo>
                    <a:pt x="3250" y="3411"/>
                    <a:pt x="3146" y="3306"/>
                    <a:pt x="3146" y="3305"/>
                  </a:cubicBezTo>
                  <a:lnTo>
                    <a:pt x="3137" y="3293"/>
                  </a:lnTo>
                  <a:lnTo>
                    <a:pt x="3242" y="3183"/>
                  </a:lnTo>
                  <a:lnTo>
                    <a:pt x="3256" y="3194"/>
                  </a:lnTo>
                  <a:cubicBezTo>
                    <a:pt x="3256" y="3195"/>
                    <a:pt x="3332" y="3257"/>
                    <a:pt x="3392" y="3310"/>
                  </a:cubicBezTo>
                  <a:lnTo>
                    <a:pt x="3438" y="3357"/>
                  </a:lnTo>
                  <a:lnTo>
                    <a:pt x="3452" y="3343"/>
                  </a:lnTo>
                  <a:lnTo>
                    <a:pt x="3486" y="3376"/>
                  </a:lnTo>
                  <a:lnTo>
                    <a:pt x="3519" y="3409"/>
                  </a:lnTo>
                  <a:lnTo>
                    <a:pt x="3505" y="3424"/>
                  </a:lnTo>
                  <a:lnTo>
                    <a:pt x="3552" y="3470"/>
                  </a:lnTo>
                  <a:cubicBezTo>
                    <a:pt x="3605" y="3530"/>
                    <a:pt x="3667" y="3605"/>
                    <a:pt x="3668" y="3606"/>
                  </a:cubicBezTo>
                  <a:lnTo>
                    <a:pt x="3678" y="3620"/>
                  </a:lnTo>
                  <a:lnTo>
                    <a:pt x="3569" y="3725"/>
                  </a:lnTo>
                  <a:lnTo>
                    <a:pt x="3557" y="3716"/>
                  </a:lnTo>
                  <a:cubicBezTo>
                    <a:pt x="3556" y="3716"/>
                    <a:pt x="3451" y="3612"/>
                    <a:pt x="3385" y="3548"/>
                  </a:cubicBezTo>
                  <a:lnTo>
                    <a:pt x="3101" y="3841"/>
                  </a:lnTo>
                  <a:lnTo>
                    <a:pt x="3074" y="3869"/>
                  </a:lnTo>
                  <a:lnTo>
                    <a:pt x="2991" y="3955"/>
                  </a:lnTo>
                  <a:lnTo>
                    <a:pt x="2964" y="3982"/>
                  </a:lnTo>
                  <a:lnTo>
                    <a:pt x="2964" y="3982"/>
                  </a:lnTo>
                  <a:lnTo>
                    <a:pt x="2560" y="4400"/>
                  </a:lnTo>
                  <a:lnTo>
                    <a:pt x="2511" y="4351"/>
                  </a:lnTo>
                  <a:lnTo>
                    <a:pt x="2462" y="4302"/>
                  </a:lnTo>
                  <a:lnTo>
                    <a:pt x="2881" y="3896"/>
                  </a:lnTo>
                  <a:close/>
                  <a:moveTo>
                    <a:pt x="2882" y="3842"/>
                  </a:moveTo>
                  <a:lnTo>
                    <a:pt x="2597" y="3548"/>
                  </a:lnTo>
                  <a:cubicBezTo>
                    <a:pt x="2531" y="3612"/>
                    <a:pt x="2426" y="3716"/>
                    <a:pt x="2425" y="3716"/>
                  </a:cubicBezTo>
                  <a:lnTo>
                    <a:pt x="2412" y="3725"/>
                  </a:lnTo>
                  <a:lnTo>
                    <a:pt x="2303" y="3620"/>
                  </a:lnTo>
                  <a:lnTo>
                    <a:pt x="2314" y="3606"/>
                  </a:lnTo>
                  <a:cubicBezTo>
                    <a:pt x="2315" y="3605"/>
                    <a:pt x="2377" y="3530"/>
                    <a:pt x="2430" y="3470"/>
                  </a:cubicBezTo>
                  <a:lnTo>
                    <a:pt x="2477" y="3424"/>
                  </a:lnTo>
                  <a:lnTo>
                    <a:pt x="2463" y="3409"/>
                  </a:lnTo>
                  <a:lnTo>
                    <a:pt x="2496" y="3376"/>
                  </a:lnTo>
                  <a:lnTo>
                    <a:pt x="2530" y="3342"/>
                  </a:lnTo>
                  <a:lnTo>
                    <a:pt x="2548" y="3359"/>
                  </a:lnTo>
                  <a:cubicBezTo>
                    <a:pt x="2573" y="3340"/>
                    <a:pt x="2593" y="3327"/>
                    <a:pt x="2620" y="3311"/>
                  </a:cubicBezTo>
                  <a:lnTo>
                    <a:pt x="2652" y="3291"/>
                  </a:lnTo>
                  <a:cubicBezTo>
                    <a:pt x="2716" y="3251"/>
                    <a:pt x="2862" y="3243"/>
                    <a:pt x="2868" y="3243"/>
                  </a:cubicBezTo>
                  <a:lnTo>
                    <a:pt x="2921" y="3240"/>
                  </a:lnTo>
                  <a:lnTo>
                    <a:pt x="2881" y="3275"/>
                  </a:lnTo>
                  <a:cubicBezTo>
                    <a:pt x="2880" y="3277"/>
                    <a:pt x="2744" y="3400"/>
                    <a:pt x="2669" y="3476"/>
                  </a:cubicBezTo>
                  <a:lnTo>
                    <a:pt x="2964" y="3762"/>
                  </a:lnTo>
                  <a:lnTo>
                    <a:pt x="2882" y="3842"/>
                  </a:lnTo>
                  <a:close/>
                  <a:moveTo>
                    <a:pt x="3017" y="3982"/>
                  </a:moveTo>
                  <a:lnTo>
                    <a:pt x="3102" y="3895"/>
                  </a:lnTo>
                  <a:lnTo>
                    <a:pt x="3521" y="4301"/>
                  </a:lnTo>
                  <a:lnTo>
                    <a:pt x="3472" y="4351"/>
                  </a:lnTo>
                  <a:lnTo>
                    <a:pt x="3422" y="4400"/>
                  </a:lnTo>
                  <a:lnTo>
                    <a:pt x="3017" y="3982"/>
                  </a:lnTo>
                  <a:close/>
                  <a:moveTo>
                    <a:pt x="4053" y="3100"/>
                  </a:moveTo>
                  <a:cubicBezTo>
                    <a:pt x="3523" y="3000"/>
                    <a:pt x="3162" y="2707"/>
                    <a:pt x="2992" y="2540"/>
                  </a:cubicBezTo>
                  <a:cubicBezTo>
                    <a:pt x="2823" y="2707"/>
                    <a:pt x="2461" y="3000"/>
                    <a:pt x="1932" y="3100"/>
                  </a:cubicBezTo>
                  <a:cubicBezTo>
                    <a:pt x="1931" y="3125"/>
                    <a:pt x="1931" y="3149"/>
                    <a:pt x="1931" y="3173"/>
                  </a:cubicBezTo>
                  <a:cubicBezTo>
                    <a:pt x="1931" y="3361"/>
                    <a:pt x="1947" y="3648"/>
                    <a:pt x="2023" y="3952"/>
                  </a:cubicBezTo>
                  <a:cubicBezTo>
                    <a:pt x="2060" y="4099"/>
                    <a:pt x="2106" y="4234"/>
                    <a:pt x="2162" y="4356"/>
                  </a:cubicBezTo>
                  <a:lnTo>
                    <a:pt x="2164" y="4354"/>
                  </a:lnTo>
                  <a:lnTo>
                    <a:pt x="2163" y="4359"/>
                  </a:lnTo>
                  <a:cubicBezTo>
                    <a:pt x="2340" y="4744"/>
                    <a:pt x="2610" y="5005"/>
                    <a:pt x="2972" y="5138"/>
                  </a:cubicBezTo>
                  <a:cubicBezTo>
                    <a:pt x="2972" y="5138"/>
                    <a:pt x="2973" y="5138"/>
                    <a:pt x="2974" y="5139"/>
                  </a:cubicBezTo>
                  <a:cubicBezTo>
                    <a:pt x="2974" y="5139"/>
                    <a:pt x="2975" y="5139"/>
                    <a:pt x="2976" y="5139"/>
                  </a:cubicBezTo>
                  <a:cubicBezTo>
                    <a:pt x="2981" y="5141"/>
                    <a:pt x="2987" y="5143"/>
                    <a:pt x="2992" y="5145"/>
                  </a:cubicBezTo>
                  <a:cubicBezTo>
                    <a:pt x="2998" y="5143"/>
                    <a:pt x="3003" y="5141"/>
                    <a:pt x="3009" y="5139"/>
                  </a:cubicBezTo>
                  <a:cubicBezTo>
                    <a:pt x="3010" y="5139"/>
                    <a:pt x="3010" y="5139"/>
                    <a:pt x="3011" y="5139"/>
                  </a:cubicBezTo>
                  <a:cubicBezTo>
                    <a:pt x="3012" y="5138"/>
                    <a:pt x="3012" y="5138"/>
                    <a:pt x="3013" y="5138"/>
                  </a:cubicBezTo>
                  <a:cubicBezTo>
                    <a:pt x="3374" y="5005"/>
                    <a:pt x="3644" y="4745"/>
                    <a:pt x="3821" y="4361"/>
                  </a:cubicBezTo>
                  <a:cubicBezTo>
                    <a:pt x="3820" y="4359"/>
                    <a:pt x="3820" y="4357"/>
                    <a:pt x="3819" y="4356"/>
                  </a:cubicBezTo>
                  <a:lnTo>
                    <a:pt x="3817" y="4350"/>
                  </a:lnTo>
                  <a:lnTo>
                    <a:pt x="3822" y="4354"/>
                  </a:lnTo>
                  <a:cubicBezTo>
                    <a:pt x="3823" y="4354"/>
                    <a:pt x="3823" y="4354"/>
                    <a:pt x="3824" y="4354"/>
                  </a:cubicBezTo>
                  <a:cubicBezTo>
                    <a:pt x="3879" y="4233"/>
                    <a:pt x="3925" y="4099"/>
                    <a:pt x="3962" y="3952"/>
                  </a:cubicBezTo>
                  <a:cubicBezTo>
                    <a:pt x="4038" y="3648"/>
                    <a:pt x="4054" y="3361"/>
                    <a:pt x="4054" y="3173"/>
                  </a:cubicBezTo>
                  <a:cubicBezTo>
                    <a:pt x="4054" y="3148"/>
                    <a:pt x="4053" y="3124"/>
                    <a:pt x="4053" y="3100"/>
                  </a:cubicBezTo>
                  <a:close/>
                  <a:moveTo>
                    <a:pt x="2980" y="5046"/>
                  </a:moveTo>
                  <a:cubicBezTo>
                    <a:pt x="2645" y="4923"/>
                    <a:pt x="2392" y="4680"/>
                    <a:pt x="2228" y="4322"/>
                  </a:cubicBezTo>
                  <a:cubicBezTo>
                    <a:pt x="2174" y="4205"/>
                    <a:pt x="2131" y="4078"/>
                    <a:pt x="2097" y="3942"/>
                  </a:cubicBezTo>
                  <a:cubicBezTo>
                    <a:pt x="2025" y="3656"/>
                    <a:pt x="2010" y="3387"/>
                    <a:pt x="2010" y="3211"/>
                  </a:cubicBezTo>
                  <a:cubicBezTo>
                    <a:pt x="2010" y="3193"/>
                    <a:pt x="2011" y="3176"/>
                    <a:pt x="2011" y="3158"/>
                  </a:cubicBezTo>
                  <a:cubicBezTo>
                    <a:pt x="2494" y="3063"/>
                    <a:pt x="2828" y="2800"/>
                    <a:pt x="2992" y="2641"/>
                  </a:cubicBezTo>
                  <a:cubicBezTo>
                    <a:pt x="3156" y="2800"/>
                    <a:pt x="3491" y="3063"/>
                    <a:pt x="3974" y="3158"/>
                  </a:cubicBezTo>
                  <a:cubicBezTo>
                    <a:pt x="3974" y="3176"/>
                    <a:pt x="3974" y="3193"/>
                    <a:pt x="3974" y="3211"/>
                  </a:cubicBezTo>
                  <a:cubicBezTo>
                    <a:pt x="3974" y="3387"/>
                    <a:pt x="3959" y="3657"/>
                    <a:pt x="3888" y="3942"/>
                  </a:cubicBezTo>
                  <a:cubicBezTo>
                    <a:pt x="3854" y="4077"/>
                    <a:pt x="3811" y="4202"/>
                    <a:pt x="3760" y="4315"/>
                  </a:cubicBezTo>
                  <a:cubicBezTo>
                    <a:pt x="3758" y="4317"/>
                    <a:pt x="3756" y="4321"/>
                    <a:pt x="3755" y="4326"/>
                  </a:cubicBezTo>
                  <a:cubicBezTo>
                    <a:pt x="3591" y="4682"/>
                    <a:pt x="3338" y="4924"/>
                    <a:pt x="3005" y="5046"/>
                  </a:cubicBezTo>
                  <a:lnTo>
                    <a:pt x="2992" y="5051"/>
                  </a:lnTo>
                  <a:lnTo>
                    <a:pt x="2980" y="5046"/>
                  </a:lnTo>
                  <a:close/>
                  <a:moveTo>
                    <a:pt x="2083" y="4471"/>
                  </a:moveTo>
                  <a:cubicBezTo>
                    <a:pt x="2084" y="4471"/>
                    <a:pt x="2085" y="4471"/>
                    <a:pt x="2086" y="4470"/>
                  </a:cubicBezTo>
                  <a:cubicBezTo>
                    <a:pt x="2087" y="4470"/>
                    <a:pt x="2087" y="4470"/>
                    <a:pt x="2088" y="4470"/>
                  </a:cubicBezTo>
                  <a:cubicBezTo>
                    <a:pt x="2089" y="4470"/>
                    <a:pt x="2089" y="4469"/>
                    <a:pt x="2090" y="4469"/>
                  </a:cubicBezTo>
                  <a:cubicBezTo>
                    <a:pt x="2125" y="4456"/>
                    <a:pt x="2147" y="4396"/>
                    <a:pt x="2157" y="4364"/>
                  </a:cubicBezTo>
                  <a:cubicBezTo>
                    <a:pt x="2126" y="4385"/>
                    <a:pt x="2080" y="4395"/>
                    <a:pt x="2056" y="4399"/>
                  </a:cubicBezTo>
                  <a:cubicBezTo>
                    <a:pt x="2055" y="4399"/>
                    <a:pt x="2055" y="4399"/>
                    <a:pt x="2054" y="4399"/>
                  </a:cubicBezTo>
                  <a:cubicBezTo>
                    <a:pt x="2053" y="4399"/>
                    <a:pt x="2053" y="4399"/>
                    <a:pt x="2052" y="4399"/>
                  </a:cubicBezTo>
                  <a:cubicBezTo>
                    <a:pt x="2052" y="4399"/>
                    <a:pt x="2052" y="4399"/>
                    <a:pt x="2052" y="4399"/>
                  </a:cubicBezTo>
                  <a:cubicBezTo>
                    <a:pt x="2047" y="4400"/>
                    <a:pt x="2044" y="4401"/>
                    <a:pt x="2042" y="4401"/>
                  </a:cubicBezTo>
                  <a:cubicBezTo>
                    <a:pt x="2040" y="4404"/>
                    <a:pt x="2037" y="4414"/>
                    <a:pt x="2037" y="4427"/>
                  </a:cubicBezTo>
                  <a:cubicBezTo>
                    <a:pt x="2037" y="4432"/>
                    <a:pt x="2038" y="4436"/>
                    <a:pt x="2038" y="4440"/>
                  </a:cubicBezTo>
                  <a:cubicBezTo>
                    <a:pt x="2041" y="4449"/>
                    <a:pt x="2063" y="4463"/>
                    <a:pt x="2083" y="4471"/>
                  </a:cubicBezTo>
                  <a:close/>
                  <a:moveTo>
                    <a:pt x="1949" y="4305"/>
                  </a:moveTo>
                  <a:cubicBezTo>
                    <a:pt x="1963" y="4337"/>
                    <a:pt x="1995" y="4335"/>
                    <a:pt x="2001" y="4334"/>
                  </a:cubicBezTo>
                  <a:cubicBezTo>
                    <a:pt x="2009" y="4334"/>
                    <a:pt x="2016" y="4333"/>
                    <a:pt x="2022" y="4331"/>
                  </a:cubicBezTo>
                  <a:cubicBezTo>
                    <a:pt x="2023" y="4330"/>
                    <a:pt x="2023" y="4330"/>
                    <a:pt x="2024" y="4330"/>
                  </a:cubicBezTo>
                  <a:cubicBezTo>
                    <a:pt x="2025" y="4330"/>
                    <a:pt x="2025" y="4329"/>
                    <a:pt x="2026" y="4329"/>
                  </a:cubicBezTo>
                  <a:cubicBezTo>
                    <a:pt x="2057" y="4315"/>
                    <a:pt x="2072" y="4275"/>
                    <a:pt x="2078" y="4253"/>
                  </a:cubicBezTo>
                  <a:cubicBezTo>
                    <a:pt x="2055" y="4267"/>
                    <a:pt x="2025" y="4268"/>
                    <a:pt x="2002" y="4267"/>
                  </a:cubicBezTo>
                  <a:cubicBezTo>
                    <a:pt x="2001" y="4267"/>
                    <a:pt x="2000" y="4267"/>
                    <a:pt x="1999" y="4267"/>
                  </a:cubicBezTo>
                  <a:cubicBezTo>
                    <a:pt x="1999" y="4267"/>
                    <a:pt x="1998" y="4267"/>
                    <a:pt x="1997" y="4267"/>
                  </a:cubicBezTo>
                  <a:cubicBezTo>
                    <a:pt x="1994" y="4267"/>
                    <a:pt x="1990" y="4267"/>
                    <a:pt x="1987" y="4267"/>
                  </a:cubicBezTo>
                  <a:cubicBezTo>
                    <a:pt x="1973" y="4266"/>
                    <a:pt x="1956" y="4265"/>
                    <a:pt x="1952" y="4269"/>
                  </a:cubicBezTo>
                  <a:cubicBezTo>
                    <a:pt x="1942" y="4278"/>
                    <a:pt x="1948" y="4301"/>
                    <a:pt x="1949" y="4305"/>
                  </a:cubicBezTo>
                  <a:close/>
                  <a:moveTo>
                    <a:pt x="2004" y="4156"/>
                  </a:moveTo>
                  <a:cubicBezTo>
                    <a:pt x="2027" y="4139"/>
                    <a:pt x="2036" y="4108"/>
                    <a:pt x="2039" y="4092"/>
                  </a:cubicBezTo>
                  <a:cubicBezTo>
                    <a:pt x="1994" y="4106"/>
                    <a:pt x="1963" y="4106"/>
                    <a:pt x="1946" y="4104"/>
                  </a:cubicBezTo>
                  <a:cubicBezTo>
                    <a:pt x="1945" y="4104"/>
                    <a:pt x="1945" y="4104"/>
                    <a:pt x="1944" y="4104"/>
                  </a:cubicBezTo>
                  <a:cubicBezTo>
                    <a:pt x="1943" y="4104"/>
                    <a:pt x="1942" y="4104"/>
                    <a:pt x="1942" y="4104"/>
                  </a:cubicBezTo>
                  <a:cubicBezTo>
                    <a:pt x="1936" y="4103"/>
                    <a:pt x="1933" y="4102"/>
                    <a:pt x="1932" y="4102"/>
                  </a:cubicBezTo>
                  <a:cubicBezTo>
                    <a:pt x="1930" y="4104"/>
                    <a:pt x="1926" y="4110"/>
                    <a:pt x="1919" y="4126"/>
                  </a:cubicBezTo>
                  <a:cubicBezTo>
                    <a:pt x="1917" y="4131"/>
                    <a:pt x="1916" y="4135"/>
                    <a:pt x="1916" y="4139"/>
                  </a:cubicBezTo>
                  <a:cubicBezTo>
                    <a:pt x="1916" y="4142"/>
                    <a:pt x="1917" y="4145"/>
                    <a:pt x="1918" y="4148"/>
                  </a:cubicBezTo>
                  <a:cubicBezTo>
                    <a:pt x="1925" y="4161"/>
                    <a:pt x="1945" y="4167"/>
                    <a:pt x="1947" y="4168"/>
                  </a:cubicBezTo>
                  <a:cubicBezTo>
                    <a:pt x="1952" y="4168"/>
                    <a:pt x="1957" y="4169"/>
                    <a:pt x="1962" y="4169"/>
                  </a:cubicBezTo>
                  <a:cubicBezTo>
                    <a:pt x="1963" y="4169"/>
                    <a:pt x="1964" y="4169"/>
                    <a:pt x="1964" y="4169"/>
                  </a:cubicBezTo>
                  <a:cubicBezTo>
                    <a:pt x="1965" y="4169"/>
                    <a:pt x="1966" y="4169"/>
                    <a:pt x="1967" y="4169"/>
                  </a:cubicBezTo>
                  <a:cubicBezTo>
                    <a:pt x="1981" y="4168"/>
                    <a:pt x="1993" y="4164"/>
                    <a:pt x="2004" y="4156"/>
                  </a:cubicBezTo>
                  <a:close/>
                  <a:moveTo>
                    <a:pt x="3825" y="4360"/>
                  </a:moveTo>
                  <a:cubicBezTo>
                    <a:pt x="3825" y="4360"/>
                    <a:pt x="3825" y="4361"/>
                    <a:pt x="3825" y="4361"/>
                  </a:cubicBezTo>
                  <a:cubicBezTo>
                    <a:pt x="3835" y="4394"/>
                    <a:pt x="3859" y="4457"/>
                    <a:pt x="3896" y="4466"/>
                  </a:cubicBezTo>
                  <a:cubicBezTo>
                    <a:pt x="3897" y="4466"/>
                    <a:pt x="3897" y="4467"/>
                    <a:pt x="3898" y="4467"/>
                  </a:cubicBezTo>
                  <a:cubicBezTo>
                    <a:pt x="3898" y="4467"/>
                    <a:pt x="3898" y="4467"/>
                    <a:pt x="3898" y="4467"/>
                  </a:cubicBezTo>
                  <a:cubicBezTo>
                    <a:pt x="3899" y="4466"/>
                    <a:pt x="3900" y="4466"/>
                    <a:pt x="3901" y="4466"/>
                  </a:cubicBezTo>
                  <a:cubicBezTo>
                    <a:pt x="3921" y="4457"/>
                    <a:pt x="3941" y="4445"/>
                    <a:pt x="3943" y="4436"/>
                  </a:cubicBezTo>
                  <a:cubicBezTo>
                    <a:pt x="3944" y="4432"/>
                    <a:pt x="3945" y="4428"/>
                    <a:pt x="3945" y="4423"/>
                  </a:cubicBezTo>
                  <a:cubicBezTo>
                    <a:pt x="3945" y="4410"/>
                    <a:pt x="3941" y="4399"/>
                    <a:pt x="3940" y="4397"/>
                  </a:cubicBezTo>
                  <a:cubicBezTo>
                    <a:pt x="3939" y="4397"/>
                    <a:pt x="3937" y="4397"/>
                    <a:pt x="3934" y="4396"/>
                  </a:cubicBezTo>
                  <a:cubicBezTo>
                    <a:pt x="3933" y="4396"/>
                    <a:pt x="3933" y="4396"/>
                    <a:pt x="3932" y="4396"/>
                  </a:cubicBezTo>
                  <a:cubicBezTo>
                    <a:pt x="3931" y="4396"/>
                    <a:pt x="3931" y="4396"/>
                    <a:pt x="3930" y="4395"/>
                  </a:cubicBezTo>
                  <a:cubicBezTo>
                    <a:pt x="3930" y="4395"/>
                    <a:pt x="3930" y="4395"/>
                    <a:pt x="3930" y="4395"/>
                  </a:cubicBezTo>
                  <a:cubicBezTo>
                    <a:pt x="3908" y="4391"/>
                    <a:pt x="3858" y="4383"/>
                    <a:pt x="3825" y="4361"/>
                  </a:cubicBezTo>
                  <a:cubicBezTo>
                    <a:pt x="3825" y="4360"/>
                    <a:pt x="3825" y="4360"/>
                    <a:pt x="3825" y="4360"/>
                  </a:cubicBezTo>
                  <a:close/>
                  <a:moveTo>
                    <a:pt x="3960" y="4326"/>
                  </a:moveTo>
                  <a:cubicBezTo>
                    <a:pt x="3960" y="4327"/>
                    <a:pt x="3961" y="4327"/>
                    <a:pt x="3962" y="4327"/>
                  </a:cubicBezTo>
                  <a:cubicBezTo>
                    <a:pt x="3962" y="4327"/>
                    <a:pt x="3963" y="4328"/>
                    <a:pt x="3964" y="4328"/>
                  </a:cubicBezTo>
                  <a:cubicBezTo>
                    <a:pt x="3969" y="4329"/>
                    <a:pt x="3975" y="4330"/>
                    <a:pt x="3981" y="4330"/>
                  </a:cubicBezTo>
                  <a:cubicBezTo>
                    <a:pt x="3987" y="4331"/>
                    <a:pt x="4018" y="4333"/>
                    <a:pt x="4033" y="4301"/>
                  </a:cubicBezTo>
                  <a:cubicBezTo>
                    <a:pt x="4034" y="4297"/>
                    <a:pt x="4040" y="4274"/>
                    <a:pt x="4029" y="4265"/>
                  </a:cubicBezTo>
                  <a:cubicBezTo>
                    <a:pt x="4026" y="4261"/>
                    <a:pt x="4009" y="4262"/>
                    <a:pt x="3995" y="4263"/>
                  </a:cubicBezTo>
                  <a:cubicBezTo>
                    <a:pt x="3993" y="4263"/>
                    <a:pt x="3991" y="4263"/>
                    <a:pt x="3989" y="4263"/>
                  </a:cubicBezTo>
                  <a:cubicBezTo>
                    <a:pt x="3988" y="4263"/>
                    <a:pt x="3988" y="4263"/>
                    <a:pt x="3987" y="4263"/>
                  </a:cubicBezTo>
                  <a:cubicBezTo>
                    <a:pt x="3986" y="4263"/>
                    <a:pt x="3985" y="4263"/>
                    <a:pt x="3985" y="4263"/>
                  </a:cubicBezTo>
                  <a:cubicBezTo>
                    <a:pt x="3960" y="4264"/>
                    <a:pt x="3928" y="4264"/>
                    <a:pt x="3904" y="4249"/>
                  </a:cubicBezTo>
                  <a:cubicBezTo>
                    <a:pt x="3910" y="4272"/>
                    <a:pt x="3925" y="4314"/>
                    <a:pt x="3960" y="4326"/>
                  </a:cubicBezTo>
                  <a:close/>
                  <a:moveTo>
                    <a:pt x="3978" y="4152"/>
                  </a:moveTo>
                  <a:cubicBezTo>
                    <a:pt x="3989" y="4161"/>
                    <a:pt x="4003" y="4165"/>
                    <a:pt x="4019" y="4165"/>
                  </a:cubicBezTo>
                  <a:cubicBezTo>
                    <a:pt x="4020" y="4165"/>
                    <a:pt x="4021" y="4165"/>
                    <a:pt x="4021" y="4165"/>
                  </a:cubicBezTo>
                  <a:cubicBezTo>
                    <a:pt x="4022" y="4165"/>
                    <a:pt x="4023" y="4165"/>
                    <a:pt x="4024" y="4165"/>
                  </a:cubicBezTo>
                  <a:cubicBezTo>
                    <a:pt x="4027" y="4164"/>
                    <a:pt x="4031" y="4164"/>
                    <a:pt x="4034" y="4163"/>
                  </a:cubicBezTo>
                  <a:cubicBezTo>
                    <a:pt x="4037" y="4163"/>
                    <a:pt x="4057" y="4157"/>
                    <a:pt x="4063" y="4144"/>
                  </a:cubicBezTo>
                  <a:cubicBezTo>
                    <a:pt x="4065" y="4141"/>
                    <a:pt x="4066" y="4138"/>
                    <a:pt x="4066" y="4134"/>
                  </a:cubicBezTo>
                  <a:cubicBezTo>
                    <a:pt x="4066" y="4131"/>
                    <a:pt x="4065" y="4126"/>
                    <a:pt x="4063" y="4122"/>
                  </a:cubicBezTo>
                  <a:cubicBezTo>
                    <a:pt x="4056" y="4106"/>
                    <a:pt x="4052" y="4100"/>
                    <a:pt x="4050" y="4098"/>
                  </a:cubicBezTo>
                  <a:cubicBezTo>
                    <a:pt x="4049" y="4098"/>
                    <a:pt x="4047" y="4098"/>
                    <a:pt x="4044" y="4099"/>
                  </a:cubicBezTo>
                  <a:cubicBezTo>
                    <a:pt x="4044" y="4099"/>
                    <a:pt x="4043" y="4099"/>
                    <a:pt x="4042" y="4099"/>
                  </a:cubicBezTo>
                  <a:cubicBezTo>
                    <a:pt x="4041" y="4099"/>
                    <a:pt x="4041" y="4099"/>
                    <a:pt x="4040" y="4099"/>
                  </a:cubicBezTo>
                  <a:cubicBezTo>
                    <a:pt x="4024" y="4102"/>
                    <a:pt x="3991" y="4103"/>
                    <a:pt x="3942" y="4088"/>
                  </a:cubicBezTo>
                  <a:cubicBezTo>
                    <a:pt x="3946" y="4104"/>
                    <a:pt x="3955" y="4134"/>
                    <a:pt x="3978" y="4152"/>
                  </a:cubicBezTo>
                  <a:close/>
                  <a:moveTo>
                    <a:pt x="2855" y="923"/>
                  </a:moveTo>
                  <a:cubicBezTo>
                    <a:pt x="2858" y="918"/>
                    <a:pt x="2863" y="914"/>
                    <a:pt x="2870" y="912"/>
                  </a:cubicBezTo>
                  <a:cubicBezTo>
                    <a:pt x="2872" y="911"/>
                    <a:pt x="2876" y="911"/>
                    <a:pt x="2879" y="910"/>
                  </a:cubicBezTo>
                  <a:cubicBezTo>
                    <a:pt x="2876" y="905"/>
                    <a:pt x="2873" y="899"/>
                    <a:pt x="2870" y="892"/>
                  </a:cubicBezTo>
                  <a:cubicBezTo>
                    <a:pt x="2867" y="897"/>
                    <a:pt x="2857" y="918"/>
                    <a:pt x="2855" y="923"/>
                  </a:cubicBezTo>
                  <a:close/>
                  <a:moveTo>
                    <a:pt x="3405" y="713"/>
                  </a:moveTo>
                  <a:cubicBezTo>
                    <a:pt x="3405" y="713"/>
                    <a:pt x="3452" y="789"/>
                    <a:pt x="3454" y="792"/>
                  </a:cubicBezTo>
                  <a:cubicBezTo>
                    <a:pt x="3457" y="790"/>
                    <a:pt x="3509" y="758"/>
                    <a:pt x="3510" y="757"/>
                  </a:cubicBezTo>
                  <a:cubicBezTo>
                    <a:pt x="3511" y="755"/>
                    <a:pt x="3515" y="732"/>
                    <a:pt x="3516" y="730"/>
                  </a:cubicBezTo>
                  <a:cubicBezTo>
                    <a:pt x="3515" y="729"/>
                    <a:pt x="3476" y="672"/>
                    <a:pt x="3474" y="669"/>
                  </a:cubicBezTo>
                  <a:cubicBezTo>
                    <a:pt x="3473" y="670"/>
                    <a:pt x="3407" y="711"/>
                    <a:pt x="3405" y="713"/>
                  </a:cubicBezTo>
                  <a:close/>
                  <a:moveTo>
                    <a:pt x="2812" y="981"/>
                  </a:moveTo>
                  <a:cubicBezTo>
                    <a:pt x="2812" y="981"/>
                    <a:pt x="2818" y="968"/>
                    <a:pt x="2819" y="966"/>
                  </a:cubicBezTo>
                  <a:cubicBezTo>
                    <a:pt x="2816" y="964"/>
                    <a:pt x="2748" y="922"/>
                    <a:pt x="2745" y="919"/>
                  </a:cubicBezTo>
                  <a:cubicBezTo>
                    <a:pt x="2743" y="923"/>
                    <a:pt x="2702" y="997"/>
                    <a:pt x="2701" y="1000"/>
                  </a:cubicBezTo>
                  <a:cubicBezTo>
                    <a:pt x="2706" y="1003"/>
                    <a:pt x="2776" y="1047"/>
                    <a:pt x="2779" y="1049"/>
                  </a:cubicBezTo>
                  <a:cubicBezTo>
                    <a:pt x="2781" y="1045"/>
                    <a:pt x="2812" y="981"/>
                    <a:pt x="2812" y="981"/>
                  </a:cubicBezTo>
                  <a:close/>
                  <a:moveTo>
                    <a:pt x="3274" y="687"/>
                  </a:moveTo>
                  <a:cubicBezTo>
                    <a:pt x="3274" y="687"/>
                    <a:pt x="3309" y="751"/>
                    <a:pt x="3311" y="755"/>
                  </a:cubicBezTo>
                  <a:cubicBezTo>
                    <a:pt x="3315" y="752"/>
                    <a:pt x="3382" y="710"/>
                    <a:pt x="3385" y="708"/>
                  </a:cubicBezTo>
                  <a:cubicBezTo>
                    <a:pt x="3383" y="705"/>
                    <a:pt x="3344" y="642"/>
                    <a:pt x="3344" y="641"/>
                  </a:cubicBezTo>
                  <a:cubicBezTo>
                    <a:pt x="3340" y="643"/>
                    <a:pt x="3277" y="685"/>
                    <a:pt x="3274" y="687"/>
                  </a:cubicBezTo>
                  <a:close/>
                  <a:moveTo>
                    <a:pt x="2761" y="695"/>
                  </a:moveTo>
                  <a:cubicBezTo>
                    <a:pt x="2759" y="698"/>
                    <a:pt x="2724" y="762"/>
                    <a:pt x="2724" y="762"/>
                  </a:cubicBezTo>
                  <a:cubicBezTo>
                    <a:pt x="2727" y="764"/>
                    <a:pt x="2788" y="803"/>
                    <a:pt x="2791" y="805"/>
                  </a:cubicBezTo>
                  <a:cubicBezTo>
                    <a:pt x="2793" y="801"/>
                    <a:pt x="2824" y="745"/>
                    <a:pt x="2825" y="744"/>
                  </a:cubicBezTo>
                  <a:cubicBezTo>
                    <a:pt x="2824" y="743"/>
                    <a:pt x="2823" y="736"/>
                    <a:pt x="2823" y="735"/>
                  </a:cubicBezTo>
                  <a:cubicBezTo>
                    <a:pt x="2821" y="734"/>
                    <a:pt x="2765" y="697"/>
                    <a:pt x="2761" y="695"/>
                  </a:cubicBezTo>
                  <a:close/>
                  <a:moveTo>
                    <a:pt x="3239" y="817"/>
                  </a:moveTo>
                  <a:cubicBezTo>
                    <a:pt x="3241" y="821"/>
                    <a:pt x="3282" y="896"/>
                    <a:pt x="3284" y="899"/>
                  </a:cubicBezTo>
                  <a:cubicBezTo>
                    <a:pt x="3287" y="897"/>
                    <a:pt x="3349" y="858"/>
                    <a:pt x="3351" y="857"/>
                  </a:cubicBezTo>
                  <a:cubicBezTo>
                    <a:pt x="3350" y="854"/>
                    <a:pt x="3308" y="778"/>
                    <a:pt x="3306" y="775"/>
                  </a:cubicBezTo>
                  <a:cubicBezTo>
                    <a:pt x="3305" y="775"/>
                    <a:pt x="3242" y="815"/>
                    <a:pt x="3239" y="817"/>
                  </a:cubicBezTo>
                  <a:close/>
                  <a:moveTo>
                    <a:pt x="3370" y="862"/>
                  </a:moveTo>
                  <a:cubicBezTo>
                    <a:pt x="3372" y="864"/>
                    <a:pt x="3413" y="938"/>
                    <a:pt x="3414" y="942"/>
                  </a:cubicBezTo>
                  <a:cubicBezTo>
                    <a:pt x="3418" y="940"/>
                    <a:pt x="3456" y="916"/>
                    <a:pt x="3457" y="915"/>
                  </a:cubicBezTo>
                  <a:cubicBezTo>
                    <a:pt x="3457" y="914"/>
                    <a:pt x="3478" y="862"/>
                    <a:pt x="3479" y="860"/>
                  </a:cubicBezTo>
                  <a:cubicBezTo>
                    <a:pt x="3478" y="858"/>
                    <a:pt x="3451" y="814"/>
                    <a:pt x="3449" y="812"/>
                  </a:cubicBezTo>
                  <a:cubicBezTo>
                    <a:pt x="3448" y="813"/>
                    <a:pt x="3373" y="860"/>
                    <a:pt x="3370" y="862"/>
                  </a:cubicBezTo>
                  <a:close/>
                  <a:moveTo>
                    <a:pt x="3114" y="850"/>
                  </a:moveTo>
                  <a:lnTo>
                    <a:pt x="3109" y="852"/>
                  </a:lnTo>
                  <a:lnTo>
                    <a:pt x="3103" y="854"/>
                  </a:lnTo>
                  <a:cubicBezTo>
                    <a:pt x="3089" y="860"/>
                    <a:pt x="3073" y="872"/>
                    <a:pt x="3059" y="886"/>
                  </a:cubicBezTo>
                  <a:cubicBezTo>
                    <a:pt x="3059" y="886"/>
                    <a:pt x="3049" y="897"/>
                    <a:pt x="3048" y="898"/>
                  </a:cubicBezTo>
                  <a:cubicBezTo>
                    <a:pt x="3048" y="899"/>
                    <a:pt x="3048" y="900"/>
                    <a:pt x="3048" y="900"/>
                  </a:cubicBezTo>
                  <a:cubicBezTo>
                    <a:pt x="3049" y="912"/>
                    <a:pt x="3050" y="924"/>
                    <a:pt x="3050" y="936"/>
                  </a:cubicBezTo>
                  <a:cubicBezTo>
                    <a:pt x="3050" y="936"/>
                    <a:pt x="3050" y="951"/>
                    <a:pt x="3050" y="952"/>
                  </a:cubicBezTo>
                  <a:cubicBezTo>
                    <a:pt x="3052" y="951"/>
                    <a:pt x="3055" y="950"/>
                    <a:pt x="3055" y="950"/>
                  </a:cubicBezTo>
                  <a:cubicBezTo>
                    <a:pt x="3063" y="945"/>
                    <a:pt x="3072" y="939"/>
                    <a:pt x="3080" y="932"/>
                  </a:cubicBezTo>
                  <a:lnTo>
                    <a:pt x="3091" y="923"/>
                  </a:lnTo>
                  <a:cubicBezTo>
                    <a:pt x="3091" y="923"/>
                    <a:pt x="3094" y="920"/>
                    <a:pt x="3094" y="920"/>
                  </a:cubicBezTo>
                  <a:lnTo>
                    <a:pt x="3097" y="917"/>
                  </a:lnTo>
                  <a:lnTo>
                    <a:pt x="3098" y="916"/>
                  </a:lnTo>
                  <a:lnTo>
                    <a:pt x="3109" y="903"/>
                  </a:lnTo>
                  <a:cubicBezTo>
                    <a:pt x="3109" y="903"/>
                    <a:pt x="3117" y="892"/>
                    <a:pt x="3117" y="892"/>
                  </a:cubicBezTo>
                  <a:lnTo>
                    <a:pt x="3118" y="891"/>
                  </a:lnTo>
                  <a:lnTo>
                    <a:pt x="3120" y="887"/>
                  </a:lnTo>
                  <a:cubicBezTo>
                    <a:pt x="3120" y="887"/>
                    <a:pt x="3124" y="879"/>
                    <a:pt x="3125" y="878"/>
                  </a:cubicBezTo>
                  <a:lnTo>
                    <a:pt x="3128" y="871"/>
                  </a:lnTo>
                  <a:cubicBezTo>
                    <a:pt x="3129" y="866"/>
                    <a:pt x="3130" y="862"/>
                    <a:pt x="3130" y="859"/>
                  </a:cubicBezTo>
                  <a:lnTo>
                    <a:pt x="3130" y="858"/>
                  </a:lnTo>
                  <a:lnTo>
                    <a:pt x="3130" y="854"/>
                  </a:lnTo>
                  <a:lnTo>
                    <a:pt x="3128" y="852"/>
                  </a:lnTo>
                  <a:cubicBezTo>
                    <a:pt x="3128" y="852"/>
                    <a:pt x="3128" y="852"/>
                    <a:pt x="3128" y="851"/>
                  </a:cubicBezTo>
                  <a:cubicBezTo>
                    <a:pt x="3128" y="851"/>
                    <a:pt x="3128" y="851"/>
                    <a:pt x="3128" y="851"/>
                  </a:cubicBezTo>
                  <a:cubicBezTo>
                    <a:pt x="3128" y="851"/>
                    <a:pt x="3127" y="851"/>
                    <a:pt x="3126" y="850"/>
                  </a:cubicBezTo>
                  <a:lnTo>
                    <a:pt x="3126" y="850"/>
                  </a:lnTo>
                  <a:cubicBezTo>
                    <a:pt x="3126" y="850"/>
                    <a:pt x="3125" y="850"/>
                    <a:pt x="3125" y="850"/>
                  </a:cubicBezTo>
                  <a:lnTo>
                    <a:pt x="3123" y="849"/>
                  </a:lnTo>
                  <a:lnTo>
                    <a:pt x="3121" y="849"/>
                  </a:lnTo>
                  <a:lnTo>
                    <a:pt x="3114" y="850"/>
                  </a:lnTo>
                  <a:close/>
                  <a:moveTo>
                    <a:pt x="3000" y="1034"/>
                  </a:moveTo>
                  <a:cubicBezTo>
                    <a:pt x="2991" y="1043"/>
                    <a:pt x="2973" y="1049"/>
                    <a:pt x="2952" y="1051"/>
                  </a:cubicBezTo>
                  <a:cubicBezTo>
                    <a:pt x="2957" y="1051"/>
                    <a:pt x="3006" y="1051"/>
                    <a:pt x="3006" y="1050"/>
                  </a:cubicBezTo>
                  <a:cubicBezTo>
                    <a:pt x="3006" y="1048"/>
                    <a:pt x="3006" y="1039"/>
                    <a:pt x="3006" y="1037"/>
                  </a:cubicBezTo>
                  <a:cubicBezTo>
                    <a:pt x="3005" y="1037"/>
                    <a:pt x="3004" y="1037"/>
                    <a:pt x="3004" y="1037"/>
                  </a:cubicBezTo>
                  <a:cubicBezTo>
                    <a:pt x="3004" y="1037"/>
                    <a:pt x="3002" y="1035"/>
                    <a:pt x="3000" y="1034"/>
                  </a:cubicBezTo>
                  <a:close/>
                  <a:moveTo>
                    <a:pt x="3186" y="798"/>
                  </a:moveTo>
                  <a:cubicBezTo>
                    <a:pt x="3186" y="798"/>
                    <a:pt x="3186" y="798"/>
                    <a:pt x="3186" y="798"/>
                  </a:cubicBezTo>
                  <a:lnTo>
                    <a:pt x="3182" y="813"/>
                  </a:lnTo>
                  <a:cubicBezTo>
                    <a:pt x="3182" y="813"/>
                    <a:pt x="3174" y="839"/>
                    <a:pt x="3173" y="841"/>
                  </a:cubicBezTo>
                  <a:cubicBezTo>
                    <a:pt x="3181" y="837"/>
                    <a:pt x="3217" y="814"/>
                    <a:pt x="3220" y="812"/>
                  </a:cubicBezTo>
                  <a:cubicBezTo>
                    <a:pt x="3219" y="810"/>
                    <a:pt x="3200" y="775"/>
                    <a:pt x="3200" y="775"/>
                  </a:cubicBezTo>
                  <a:cubicBezTo>
                    <a:pt x="3200" y="775"/>
                    <a:pt x="3194" y="765"/>
                    <a:pt x="3194" y="765"/>
                  </a:cubicBezTo>
                  <a:cubicBezTo>
                    <a:pt x="3194" y="767"/>
                    <a:pt x="3187" y="793"/>
                    <a:pt x="3186" y="798"/>
                  </a:cubicBezTo>
                  <a:close/>
                  <a:moveTo>
                    <a:pt x="3012" y="749"/>
                  </a:moveTo>
                  <a:cubicBezTo>
                    <a:pt x="3012" y="749"/>
                    <a:pt x="3012" y="749"/>
                    <a:pt x="3011" y="749"/>
                  </a:cubicBezTo>
                  <a:lnTo>
                    <a:pt x="3011" y="749"/>
                  </a:lnTo>
                  <a:cubicBezTo>
                    <a:pt x="3011" y="749"/>
                    <a:pt x="3008" y="749"/>
                    <a:pt x="3008" y="749"/>
                  </a:cubicBezTo>
                  <a:lnTo>
                    <a:pt x="3006" y="749"/>
                  </a:lnTo>
                  <a:cubicBezTo>
                    <a:pt x="3002" y="750"/>
                    <a:pt x="2998" y="753"/>
                    <a:pt x="2995" y="756"/>
                  </a:cubicBezTo>
                  <a:cubicBezTo>
                    <a:pt x="2990" y="760"/>
                    <a:pt x="2988" y="766"/>
                    <a:pt x="2988" y="772"/>
                  </a:cubicBezTo>
                  <a:cubicBezTo>
                    <a:pt x="2988" y="784"/>
                    <a:pt x="2996" y="793"/>
                    <a:pt x="3007" y="796"/>
                  </a:cubicBezTo>
                  <a:lnTo>
                    <a:pt x="3007" y="796"/>
                  </a:lnTo>
                  <a:cubicBezTo>
                    <a:pt x="3007" y="796"/>
                    <a:pt x="3011" y="796"/>
                    <a:pt x="3011" y="796"/>
                  </a:cubicBezTo>
                  <a:lnTo>
                    <a:pt x="3016" y="796"/>
                  </a:lnTo>
                  <a:cubicBezTo>
                    <a:pt x="3016" y="796"/>
                    <a:pt x="3017" y="796"/>
                    <a:pt x="3017" y="796"/>
                  </a:cubicBezTo>
                  <a:cubicBezTo>
                    <a:pt x="3027" y="793"/>
                    <a:pt x="3035" y="783"/>
                    <a:pt x="3035" y="772"/>
                  </a:cubicBezTo>
                  <a:cubicBezTo>
                    <a:pt x="3035" y="762"/>
                    <a:pt x="3028" y="752"/>
                    <a:pt x="3017" y="749"/>
                  </a:cubicBezTo>
                  <a:lnTo>
                    <a:pt x="3015" y="749"/>
                  </a:lnTo>
                  <a:lnTo>
                    <a:pt x="3012" y="749"/>
                  </a:lnTo>
                  <a:close/>
                  <a:moveTo>
                    <a:pt x="3375" y="1059"/>
                  </a:moveTo>
                  <a:cubicBezTo>
                    <a:pt x="3387" y="1047"/>
                    <a:pt x="3404" y="1019"/>
                    <a:pt x="3423" y="986"/>
                  </a:cubicBezTo>
                  <a:cubicBezTo>
                    <a:pt x="3422" y="984"/>
                    <a:pt x="3410" y="963"/>
                    <a:pt x="3409" y="962"/>
                  </a:cubicBezTo>
                  <a:cubicBezTo>
                    <a:pt x="3406" y="964"/>
                    <a:pt x="3389" y="975"/>
                    <a:pt x="3389" y="975"/>
                  </a:cubicBezTo>
                  <a:lnTo>
                    <a:pt x="3367" y="988"/>
                  </a:lnTo>
                  <a:cubicBezTo>
                    <a:pt x="3367" y="988"/>
                    <a:pt x="3342" y="1004"/>
                    <a:pt x="3341" y="1005"/>
                  </a:cubicBezTo>
                  <a:cubicBezTo>
                    <a:pt x="3343" y="1009"/>
                    <a:pt x="3370" y="1058"/>
                    <a:pt x="3371" y="1059"/>
                  </a:cubicBezTo>
                  <a:lnTo>
                    <a:pt x="3375" y="1059"/>
                  </a:lnTo>
                  <a:close/>
                  <a:moveTo>
                    <a:pt x="2852" y="657"/>
                  </a:moveTo>
                  <a:cubicBezTo>
                    <a:pt x="2852" y="657"/>
                    <a:pt x="2847" y="658"/>
                    <a:pt x="2847" y="658"/>
                  </a:cubicBezTo>
                  <a:lnTo>
                    <a:pt x="2842" y="658"/>
                  </a:lnTo>
                  <a:cubicBezTo>
                    <a:pt x="2835" y="659"/>
                    <a:pt x="2829" y="658"/>
                    <a:pt x="2822" y="657"/>
                  </a:cubicBezTo>
                  <a:cubicBezTo>
                    <a:pt x="2823" y="661"/>
                    <a:pt x="2827" y="681"/>
                    <a:pt x="2827" y="682"/>
                  </a:cubicBezTo>
                  <a:cubicBezTo>
                    <a:pt x="2834" y="684"/>
                    <a:pt x="2842" y="684"/>
                    <a:pt x="2849" y="684"/>
                  </a:cubicBezTo>
                  <a:cubicBezTo>
                    <a:pt x="2849" y="683"/>
                    <a:pt x="2853" y="683"/>
                    <a:pt x="2853" y="683"/>
                  </a:cubicBezTo>
                  <a:lnTo>
                    <a:pt x="2856" y="682"/>
                  </a:lnTo>
                  <a:cubicBezTo>
                    <a:pt x="2856" y="682"/>
                    <a:pt x="2857" y="682"/>
                    <a:pt x="2857" y="682"/>
                  </a:cubicBezTo>
                  <a:cubicBezTo>
                    <a:pt x="2857" y="682"/>
                    <a:pt x="2858" y="681"/>
                    <a:pt x="2858" y="681"/>
                  </a:cubicBezTo>
                  <a:cubicBezTo>
                    <a:pt x="2858" y="681"/>
                    <a:pt x="2862" y="680"/>
                    <a:pt x="2862" y="680"/>
                  </a:cubicBezTo>
                  <a:cubicBezTo>
                    <a:pt x="2865" y="678"/>
                    <a:pt x="2867" y="677"/>
                    <a:pt x="2870" y="675"/>
                  </a:cubicBezTo>
                  <a:cubicBezTo>
                    <a:pt x="2869" y="671"/>
                    <a:pt x="2868" y="657"/>
                    <a:pt x="2867" y="652"/>
                  </a:cubicBezTo>
                  <a:cubicBezTo>
                    <a:pt x="2864" y="653"/>
                    <a:pt x="2861" y="655"/>
                    <a:pt x="2857" y="656"/>
                  </a:cubicBezTo>
                  <a:cubicBezTo>
                    <a:pt x="2857" y="656"/>
                    <a:pt x="2852" y="657"/>
                    <a:pt x="2852" y="657"/>
                  </a:cubicBezTo>
                  <a:close/>
                  <a:moveTo>
                    <a:pt x="3446" y="939"/>
                  </a:moveTo>
                  <a:cubicBezTo>
                    <a:pt x="3443" y="941"/>
                    <a:pt x="3424" y="953"/>
                    <a:pt x="3421" y="954"/>
                  </a:cubicBezTo>
                  <a:cubicBezTo>
                    <a:pt x="3423" y="957"/>
                    <a:pt x="3430" y="970"/>
                    <a:pt x="3430" y="970"/>
                  </a:cubicBezTo>
                  <a:cubicBezTo>
                    <a:pt x="3436" y="960"/>
                    <a:pt x="3441" y="949"/>
                    <a:pt x="3446" y="939"/>
                  </a:cubicBezTo>
                  <a:close/>
                  <a:moveTo>
                    <a:pt x="2803" y="812"/>
                  </a:moveTo>
                  <a:cubicBezTo>
                    <a:pt x="2805" y="813"/>
                    <a:pt x="2848" y="840"/>
                    <a:pt x="2850" y="842"/>
                  </a:cubicBezTo>
                  <a:cubicBezTo>
                    <a:pt x="2850" y="840"/>
                    <a:pt x="2841" y="813"/>
                    <a:pt x="2841" y="813"/>
                  </a:cubicBezTo>
                  <a:lnTo>
                    <a:pt x="2840" y="810"/>
                  </a:lnTo>
                  <a:lnTo>
                    <a:pt x="2838" y="801"/>
                  </a:lnTo>
                  <a:lnTo>
                    <a:pt x="2831" y="773"/>
                  </a:lnTo>
                  <a:lnTo>
                    <a:pt x="2830" y="770"/>
                  </a:lnTo>
                  <a:cubicBezTo>
                    <a:pt x="2830" y="770"/>
                    <a:pt x="2830" y="767"/>
                    <a:pt x="2829" y="765"/>
                  </a:cubicBezTo>
                  <a:cubicBezTo>
                    <a:pt x="2828" y="767"/>
                    <a:pt x="2805" y="809"/>
                    <a:pt x="2803" y="812"/>
                  </a:cubicBezTo>
                  <a:close/>
                  <a:moveTo>
                    <a:pt x="3020" y="1036"/>
                  </a:moveTo>
                  <a:cubicBezTo>
                    <a:pt x="3020" y="1037"/>
                    <a:pt x="3020" y="1047"/>
                    <a:pt x="3021" y="1050"/>
                  </a:cubicBezTo>
                  <a:cubicBezTo>
                    <a:pt x="3024" y="1050"/>
                    <a:pt x="3065" y="1051"/>
                    <a:pt x="3065" y="1051"/>
                  </a:cubicBezTo>
                  <a:cubicBezTo>
                    <a:pt x="3065" y="1051"/>
                    <a:pt x="3067" y="1051"/>
                    <a:pt x="3070" y="1051"/>
                  </a:cubicBezTo>
                  <a:cubicBezTo>
                    <a:pt x="3049" y="1049"/>
                    <a:pt x="3032" y="1043"/>
                    <a:pt x="3023" y="1034"/>
                  </a:cubicBezTo>
                  <a:cubicBezTo>
                    <a:pt x="3022" y="1035"/>
                    <a:pt x="3021" y="1035"/>
                    <a:pt x="3020" y="1036"/>
                  </a:cubicBezTo>
                  <a:close/>
                  <a:moveTo>
                    <a:pt x="2890" y="812"/>
                  </a:moveTo>
                  <a:lnTo>
                    <a:pt x="2891" y="811"/>
                  </a:lnTo>
                  <a:lnTo>
                    <a:pt x="2890" y="812"/>
                  </a:lnTo>
                  <a:lnTo>
                    <a:pt x="2889" y="812"/>
                  </a:lnTo>
                  <a:cubicBezTo>
                    <a:pt x="2889" y="812"/>
                    <a:pt x="2886" y="813"/>
                    <a:pt x="2886" y="813"/>
                  </a:cubicBezTo>
                  <a:lnTo>
                    <a:pt x="2884" y="814"/>
                  </a:lnTo>
                  <a:lnTo>
                    <a:pt x="2881" y="815"/>
                  </a:lnTo>
                  <a:cubicBezTo>
                    <a:pt x="2881" y="815"/>
                    <a:pt x="2880" y="815"/>
                    <a:pt x="2881" y="815"/>
                  </a:cubicBezTo>
                  <a:lnTo>
                    <a:pt x="2879" y="815"/>
                  </a:lnTo>
                  <a:cubicBezTo>
                    <a:pt x="2872" y="817"/>
                    <a:pt x="2865" y="817"/>
                    <a:pt x="2857" y="816"/>
                  </a:cubicBezTo>
                  <a:cubicBezTo>
                    <a:pt x="2859" y="821"/>
                    <a:pt x="2864" y="840"/>
                    <a:pt x="2865" y="842"/>
                  </a:cubicBezTo>
                  <a:cubicBezTo>
                    <a:pt x="2869" y="842"/>
                    <a:pt x="2874" y="842"/>
                    <a:pt x="2879" y="841"/>
                  </a:cubicBezTo>
                  <a:lnTo>
                    <a:pt x="2880" y="841"/>
                  </a:lnTo>
                  <a:cubicBezTo>
                    <a:pt x="2880" y="841"/>
                    <a:pt x="2884" y="840"/>
                    <a:pt x="2884" y="840"/>
                  </a:cubicBezTo>
                  <a:cubicBezTo>
                    <a:pt x="2884" y="840"/>
                    <a:pt x="2885" y="840"/>
                    <a:pt x="2885" y="840"/>
                  </a:cubicBezTo>
                  <a:lnTo>
                    <a:pt x="2887" y="839"/>
                  </a:lnTo>
                  <a:cubicBezTo>
                    <a:pt x="2887" y="839"/>
                    <a:pt x="2888" y="839"/>
                    <a:pt x="2888" y="839"/>
                  </a:cubicBezTo>
                  <a:cubicBezTo>
                    <a:pt x="2888" y="839"/>
                    <a:pt x="2891" y="837"/>
                    <a:pt x="2891" y="837"/>
                  </a:cubicBezTo>
                  <a:cubicBezTo>
                    <a:pt x="2891" y="837"/>
                    <a:pt x="2891" y="837"/>
                    <a:pt x="2892" y="837"/>
                  </a:cubicBezTo>
                  <a:lnTo>
                    <a:pt x="2893" y="836"/>
                  </a:lnTo>
                  <a:cubicBezTo>
                    <a:pt x="2893" y="836"/>
                    <a:pt x="2896" y="836"/>
                    <a:pt x="2895" y="836"/>
                  </a:cubicBezTo>
                  <a:cubicBezTo>
                    <a:pt x="2895" y="836"/>
                    <a:pt x="2900" y="833"/>
                    <a:pt x="2902" y="832"/>
                  </a:cubicBezTo>
                  <a:cubicBezTo>
                    <a:pt x="2901" y="830"/>
                    <a:pt x="2896" y="813"/>
                    <a:pt x="2895" y="809"/>
                  </a:cubicBezTo>
                  <a:cubicBezTo>
                    <a:pt x="2893" y="810"/>
                    <a:pt x="2890" y="812"/>
                    <a:pt x="2890" y="812"/>
                  </a:cubicBezTo>
                  <a:close/>
                  <a:moveTo>
                    <a:pt x="3355" y="633"/>
                  </a:moveTo>
                  <a:cubicBezTo>
                    <a:pt x="3357" y="636"/>
                    <a:pt x="3395" y="697"/>
                    <a:pt x="3397" y="701"/>
                  </a:cubicBezTo>
                  <a:cubicBezTo>
                    <a:pt x="3399" y="699"/>
                    <a:pt x="3463" y="659"/>
                    <a:pt x="3466" y="657"/>
                  </a:cubicBezTo>
                  <a:cubicBezTo>
                    <a:pt x="3464" y="654"/>
                    <a:pt x="3423" y="594"/>
                    <a:pt x="3421" y="590"/>
                  </a:cubicBezTo>
                  <a:cubicBezTo>
                    <a:pt x="3418" y="592"/>
                    <a:pt x="3358" y="631"/>
                    <a:pt x="3355" y="633"/>
                  </a:cubicBezTo>
                  <a:close/>
                  <a:moveTo>
                    <a:pt x="3172" y="697"/>
                  </a:moveTo>
                  <a:lnTo>
                    <a:pt x="3168" y="697"/>
                  </a:lnTo>
                  <a:cubicBezTo>
                    <a:pt x="3168" y="697"/>
                    <a:pt x="3167" y="697"/>
                    <a:pt x="3167" y="697"/>
                  </a:cubicBezTo>
                  <a:lnTo>
                    <a:pt x="3162" y="695"/>
                  </a:lnTo>
                  <a:lnTo>
                    <a:pt x="3159" y="694"/>
                  </a:lnTo>
                  <a:lnTo>
                    <a:pt x="3158" y="694"/>
                  </a:lnTo>
                  <a:lnTo>
                    <a:pt x="3153" y="692"/>
                  </a:lnTo>
                  <a:cubicBezTo>
                    <a:pt x="3153" y="692"/>
                    <a:pt x="3152" y="691"/>
                    <a:pt x="3151" y="691"/>
                  </a:cubicBezTo>
                  <a:cubicBezTo>
                    <a:pt x="3151" y="695"/>
                    <a:pt x="3148" y="713"/>
                    <a:pt x="3147" y="715"/>
                  </a:cubicBezTo>
                  <a:cubicBezTo>
                    <a:pt x="3149" y="716"/>
                    <a:pt x="3154" y="719"/>
                    <a:pt x="3154" y="719"/>
                  </a:cubicBezTo>
                  <a:cubicBezTo>
                    <a:pt x="3154" y="719"/>
                    <a:pt x="3156" y="720"/>
                    <a:pt x="3156" y="720"/>
                  </a:cubicBezTo>
                  <a:lnTo>
                    <a:pt x="3157" y="720"/>
                  </a:lnTo>
                  <a:lnTo>
                    <a:pt x="3158" y="721"/>
                  </a:lnTo>
                  <a:lnTo>
                    <a:pt x="3160" y="721"/>
                  </a:lnTo>
                  <a:lnTo>
                    <a:pt x="3161" y="721"/>
                  </a:lnTo>
                  <a:lnTo>
                    <a:pt x="3162" y="722"/>
                  </a:lnTo>
                  <a:lnTo>
                    <a:pt x="3163" y="722"/>
                  </a:lnTo>
                  <a:lnTo>
                    <a:pt x="3164" y="722"/>
                  </a:lnTo>
                  <a:lnTo>
                    <a:pt x="3165" y="722"/>
                  </a:lnTo>
                  <a:cubicBezTo>
                    <a:pt x="3169" y="723"/>
                    <a:pt x="3172" y="723"/>
                    <a:pt x="3175" y="723"/>
                  </a:cubicBezTo>
                  <a:lnTo>
                    <a:pt x="3180" y="723"/>
                  </a:lnTo>
                  <a:lnTo>
                    <a:pt x="3186" y="723"/>
                  </a:lnTo>
                  <a:cubicBezTo>
                    <a:pt x="3186" y="723"/>
                    <a:pt x="3188" y="722"/>
                    <a:pt x="3189" y="722"/>
                  </a:cubicBezTo>
                  <a:cubicBezTo>
                    <a:pt x="3189" y="722"/>
                    <a:pt x="3193" y="700"/>
                    <a:pt x="3194" y="697"/>
                  </a:cubicBezTo>
                  <a:cubicBezTo>
                    <a:pt x="3186" y="698"/>
                    <a:pt x="3179" y="698"/>
                    <a:pt x="3172" y="697"/>
                  </a:cubicBezTo>
                  <a:close/>
                  <a:moveTo>
                    <a:pt x="2812" y="682"/>
                  </a:moveTo>
                  <a:lnTo>
                    <a:pt x="2807" y="652"/>
                  </a:lnTo>
                  <a:cubicBezTo>
                    <a:pt x="2807" y="652"/>
                    <a:pt x="2803" y="628"/>
                    <a:pt x="2802" y="621"/>
                  </a:cubicBezTo>
                  <a:cubicBezTo>
                    <a:pt x="2797" y="629"/>
                    <a:pt x="2770" y="679"/>
                    <a:pt x="2768" y="682"/>
                  </a:cubicBezTo>
                  <a:cubicBezTo>
                    <a:pt x="2768" y="682"/>
                    <a:pt x="2813" y="711"/>
                    <a:pt x="2819" y="715"/>
                  </a:cubicBezTo>
                  <a:cubicBezTo>
                    <a:pt x="2817" y="709"/>
                    <a:pt x="2814" y="693"/>
                    <a:pt x="2814" y="693"/>
                  </a:cubicBezTo>
                  <a:lnTo>
                    <a:pt x="2812" y="682"/>
                  </a:lnTo>
                  <a:close/>
                  <a:moveTo>
                    <a:pt x="2764" y="1059"/>
                  </a:moveTo>
                  <a:cubicBezTo>
                    <a:pt x="2764" y="1059"/>
                    <a:pt x="2767" y="1059"/>
                    <a:pt x="2769" y="1059"/>
                  </a:cubicBezTo>
                  <a:cubicBezTo>
                    <a:pt x="2751" y="1048"/>
                    <a:pt x="2695" y="1013"/>
                    <a:pt x="2694" y="1012"/>
                  </a:cubicBezTo>
                  <a:cubicBezTo>
                    <a:pt x="2693" y="1015"/>
                    <a:pt x="2670" y="1058"/>
                    <a:pt x="2669" y="1059"/>
                  </a:cubicBezTo>
                  <a:lnTo>
                    <a:pt x="2764" y="1059"/>
                  </a:lnTo>
                  <a:close/>
                  <a:moveTo>
                    <a:pt x="3225" y="595"/>
                  </a:moveTo>
                  <a:cubicBezTo>
                    <a:pt x="3225" y="596"/>
                    <a:pt x="3225" y="597"/>
                    <a:pt x="3225" y="598"/>
                  </a:cubicBezTo>
                  <a:cubicBezTo>
                    <a:pt x="3225" y="599"/>
                    <a:pt x="3265" y="671"/>
                    <a:pt x="3267" y="674"/>
                  </a:cubicBezTo>
                  <a:cubicBezTo>
                    <a:pt x="3270" y="672"/>
                    <a:pt x="3333" y="631"/>
                    <a:pt x="3336" y="629"/>
                  </a:cubicBezTo>
                  <a:cubicBezTo>
                    <a:pt x="3334" y="626"/>
                    <a:pt x="3290" y="555"/>
                    <a:pt x="3288" y="552"/>
                  </a:cubicBezTo>
                  <a:cubicBezTo>
                    <a:pt x="3285" y="554"/>
                    <a:pt x="3226" y="594"/>
                    <a:pt x="3225" y="595"/>
                  </a:cubicBezTo>
                  <a:close/>
                  <a:moveTo>
                    <a:pt x="2652" y="1059"/>
                  </a:moveTo>
                  <a:cubicBezTo>
                    <a:pt x="2653" y="1058"/>
                    <a:pt x="2681" y="1008"/>
                    <a:pt x="2682" y="1005"/>
                  </a:cubicBezTo>
                  <a:cubicBezTo>
                    <a:pt x="2679" y="1003"/>
                    <a:pt x="2617" y="964"/>
                    <a:pt x="2614" y="962"/>
                  </a:cubicBezTo>
                  <a:cubicBezTo>
                    <a:pt x="2613" y="963"/>
                    <a:pt x="2601" y="985"/>
                    <a:pt x="2601" y="986"/>
                  </a:cubicBezTo>
                  <a:cubicBezTo>
                    <a:pt x="2619" y="1019"/>
                    <a:pt x="2637" y="1047"/>
                    <a:pt x="2648" y="1059"/>
                  </a:cubicBezTo>
                  <a:lnTo>
                    <a:pt x="2652" y="1059"/>
                  </a:lnTo>
                  <a:close/>
                  <a:moveTo>
                    <a:pt x="2665" y="869"/>
                  </a:moveTo>
                  <a:cubicBezTo>
                    <a:pt x="2663" y="873"/>
                    <a:pt x="2621" y="949"/>
                    <a:pt x="2621" y="949"/>
                  </a:cubicBezTo>
                  <a:cubicBezTo>
                    <a:pt x="2624" y="951"/>
                    <a:pt x="2686" y="990"/>
                    <a:pt x="2689" y="992"/>
                  </a:cubicBezTo>
                  <a:cubicBezTo>
                    <a:pt x="2690" y="990"/>
                    <a:pt x="2732" y="914"/>
                    <a:pt x="2733" y="912"/>
                  </a:cubicBezTo>
                  <a:cubicBezTo>
                    <a:pt x="2730" y="910"/>
                    <a:pt x="2668" y="871"/>
                    <a:pt x="2665" y="869"/>
                  </a:cubicBezTo>
                  <a:close/>
                  <a:moveTo>
                    <a:pt x="3218" y="640"/>
                  </a:moveTo>
                  <a:lnTo>
                    <a:pt x="3216" y="652"/>
                  </a:lnTo>
                  <a:lnTo>
                    <a:pt x="3211" y="682"/>
                  </a:lnTo>
                  <a:lnTo>
                    <a:pt x="3210" y="689"/>
                  </a:lnTo>
                  <a:lnTo>
                    <a:pt x="3209" y="693"/>
                  </a:lnTo>
                  <a:lnTo>
                    <a:pt x="3209" y="693"/>
                  </a:lnTo>
                  <a:cubicBezTo>
                    <a:pt x="3209" y="693"/>
                    <a:pt x="3206" y="709"/>
                    <a:pt x="3205" y="715"/>
                  </a:cubicBezTo>
                  <a:cubicBezTo>
                    <a:pt x="3210" y="712"/>
                    <a:pt x="3255" y="682"/>
                    <a:pt x="3255" y="682"/>
                  </a:cubicBezTo>
                  <a:cubicBezTo>
                    <a:pt x="3255" y="681"/>
                    <a:pt x="3222" y="621"/>
                    <a:pt x="3221" y="621"/>
                  </a:cubicBezTo>
                  <a:cubicBezTo>
                    <a:pt x="3220" y="628"/>
                    <a:pt x="3218" y="640"/>
                    <a:pt x="3218" y="640"/>
                  </a:cubicBezTo>
                  <a:close/>
                  <a:moveTo>
                    <a:pt x="3348" y="621"/>
                  </a:moveTo>
                  <a:cubicBezTo>
                    <a:pt x="3351" y="619"/>
                    <a:pt x="3412" y="579"/>
                    <a:pt x="3413" y="579"/>
                  </a:cubicBezTo>
                  <a:cubicBezTo>
                    <a:pt x="3410" y="576"/>
                    <a:pt x="3363" y="506"/>
                    <a:pt x="3361" y="503"/>
                  </a:cubicBezTo>
                  <a:cubicBezTo>
                    <a:pt x="3358" y="505"/>
                    <a:pt x="3303" y="542"/>
                    <a:pt x="3300" y="544"/>
                  </a:cubicBezTo>
                  <a:cubicBezTo>
                    <a:pt x="3302" y="546"/>
                    <a:pt x="3346" y="618"/>
                    <a:pt x="3348" y="621"/>
                  </a:cubicBezTo>
                  <a:close/>
                  <a:moveTo>
                    <a:pt x="3143" y="871"/>
                  </a:moveTo>
                  <a:lnTo>
                    <a:pt x="3140" y="879"/>
                  </a:lnTo>
                  <a:cubicBezTo>
                    <a:pt x="3138" y="885"/>
                    <a:pt x="3134" y="892"/>
                    <a:pt x="3129" y="899"/>
                  </a:cubicBezTo>
                  <a:cubicBezTo>
                    <a:pt x="3129" y="899"/>
                    <a:pt x="3122" y="909"/>
                    <a:pt x="3122" y="909"/>
                  </a:cubicBezTo>
                  <a:cubicBezTo>
                    <a:pt x="3122" y="909"/>
                    <a:pt x="3121" y="910"/>
                    <a:pt x="3121" y="910"/>
                  </a:cubicBezTo>
                  <a:cubicBezTo>
                    <a:pt x="3121" y="910"/>
                    <a:pt x="3121" y="911"/>
                    <a:pt x="3120" y="912"/>
                  </a:cubicBezTo>
                  <a:cubicBezTo>
                    <a:pt x="3122" y="912"/>
                    <a:pt x="3124" y="911"/>
                    <a:pt x="3124" y="911"/>
                  </a:cubicBezTo>
                  <a:cubicBezTo>
                    <a:pt x="3124" y="911"/>
                    <a:pt x="3126" y="911"/>
                    <a:pt x="3127" y="911"/>
                  </a:cubicBezTo>
                  <a:cubicBezTo>
                    <a:pt x="3133" y="902"/>
                    <a:pt x="3140" y="889"/>
                    <a:pt x="3146" y="874"/>
                  </a:cubicBezTo>
                  <a:lnTo>
                    <a:pt x="3148" y="869"/>
                  </a:lnTo>
                  <a:cubicBezTo>
                    <a:pt x="3148" y="869"/>
                    <a:pt x="3149" y="868"/>
                    <a:pt x="3149" y="868"/>
                  </a:cubicBezTo>
                  <a:cubicBezTo>
                    <a:pt x="3149" y="868"/>
                    <a:pt x="3151" y="862"/>
                    <a:pt x="3151" y="862"/>
                  </a:cubicBezTo>
                  <a:cubicBezTo>
                    <a:pt x="3151" y="862"/>
                    <a:pt x="3152" y="858"/>
                    <a:pt x="3153" y="856"/>
                  </a:cubicBezTo>
                  <a:cubicBezTo>
                    <a:pt x="3152" y="856"/>
                    <a:pt x="3150" y="856"/>
                    <a:pt x="3150" y="856"/>
                  </a:cubicBezTo>
                  <a:cubicBezTo>
                    <a:pt x="3150" y="856"/>
                    <a:pt x="3149" y="856"/>
                    <a:pt x="3149" y="856"/>
                  </a:cubicBezTo>
                  <a:cubicBezTo>
                    <a:pt x="3149" y="856"/>
                    <a:pt x="3146" y="856"/>
                    <a:pt x="3144" y="855"/>
                  </a:cubicBezTo>
                  <a:cubicBezTo>
                    <a:pt x="3144" y="856"/>
                    <a:pt x="3144" y="857"/>
                    <a:pt x="3144" y="859"/>
                  </a:cubicBezTo>
                  <a:cubicBezTo>
                    <a:pt x="3144" y="860"/>
                    <a:pt x="3144" y="861"/>
                    <a:pt x="3144" y="863"/>
                  </a:cubicBezTo>
                  <a:lnTo>
                    <a:pt x="3144" y="863"/>
                  </a:lnTo>
                  <a:cubicBezTo>
                    <a:pt x="3144" y="863"/>
                    <a:pt x="3144" y="864"/>
                    <a:pt x="3144" y="864"/>
                  </a:cubicBezTo>
                  <a:lnTo>
                    <a:pt x="3143" y="871"/>
                  </a:lnTo>
                  <a:close/>
                  <a:moveTo>
                    <a:pt x="3505" y="777"/>
                  </a:moveTo>
                  <a:cubicBezTo>
                    <a:pt x="3500" y="780"/>
                    <a:pt x="3464" y="803"/>
                    <a:pt x="3461" y="804"/>
                  </a:cubicBezTo>
                  <a:cubicBezTo>
                    <a:pt x="3463" y="807"/>
                    <a:pt x="3482" y="837"/>
                    <a:pt x="3485" y="843"/>
                  </a:cubicBezTo>
                  <a:cubicBezTo>
                    <a:pt x="3493" y="820"/>
                    <a:pt x="3500" y="798"/>
                    <a:pt x="3505" y="777"/>
                  </a:cubicBezTo>
                  <a:close/>
                  <a:moveTo>
                    <a:pt x="2602" y="954"/>
                  </a:moveTo>
                  <a:cubicBezTo>
                    <a:pt x="2600" y="953"/>
                    <a:pt x="2584" y="943"/>
                    <a:pt x="2578" y="939"/>
                  </a:cubicBezTo>
                  <a:cubicBezTo>
                    <a:pt x="2582" y="949"/>
                    <a:pt x="2587" y="960"/>
                    <a:pt x="2593" y="970"/>
                  </a:cubicBezTo>
                  <a:cubicBezTo>
                    <a:pt x="2596" y="966"/>
                    <a:pt x="2602" y="954"/>
                    <a:pt x="2602" y="954"/>
                  </a:cubicBezTo>
                  <a:close/>
                  <a:moveTo>
                    <a:pt x="3105" y="931"/>
                  </a:moveTo>
                  <a:lnTo>
                    <a:pt x="3103" y="932"/>
                  </a:lnTo>
                  <a:cubicBezTo>
                    <a:pt x="3103" y="932"/>
                    <a:pt x="3102" y="932"/>
                    <a:pt x="3102" y="932"/>
                  </a:cubicBezTo>
                  <a:lnTo>
                    <a:pt x="3099" y="935"/>
                  </a:lnTo>
                  <a:cubicBezTo>
                    <a:pt x="3082" y="950"/>
                    <a:pt x="3065" y="962"/>
                    <a:pt x="3050" y="967"/>
                  </a:cubicBezTo>
                  <a:cubicBezTo>
                    <a:pt x="3049" y="968"/>
                    <a:pt x="3048" y="969"/>
                    <a:pt x="3048" y="969"/>
                  </a:cubicBezTo>
                  <a:cubicBezTo>
                    <a:pt x="3048" y="969"/>
                    <a:pt x="3048" y="969"/>
                    <a:pt x="3048" y="969"/>
                  </a:cubicBezTo>
                  <a:cubicBezTo>
                    <a:pt x="3048" y="972"/>
                    <a:pt x="3045" y="987"/>
                    <a:pt x="3045" y="987"/>
                  </a:cubicBezTo>
                  <a:lnTo>
                    <a:pt x="3044" y="993"/>
                  </a:lnTo>
                  <a:cubicBezTo>
                    <a:pt x="3044" y="993"/>
                    <a:pt x="3043" y="994"/>
                    <a:pt x="3043" y="994"/>
                  </a:cubicBezTo>
                  <a:cubicBezTo>
                    <a:pt x="3044" y="995"/>
                    <a:pt x="3045" y="995"/>
                    <a:pt x="3045" y="995"/>
                  </a:cubicBezTo>
                  <a:lnTo>
                    <a:pt x="3045" y="995"/>
                  </a:lnTo>
                  <a:lnTo>
                    <a:pt x="3046" y="996"/>
                  </a:lnTo>
                  <a:lnTo>
                    <a:pt x="3047" y="996"/>
                  </a:lnTo>
                  <a:cubicBezTo>
                    <a:pt x="3056" y="999"/>
                    <a:pt x="3071" y="997"/>
                    <a:pt x="3088" y="991"/>
                  </a:cubicBezTo>
                  <a:lnTo>
                    <a:pt x="3094" y="989"/>
                  </a:lnTo>
                  <a:cubicBezTo>
                    <a:pt x="3094" y="989"/>
                    <a:pt x="3099" y="987"/>
                    <a:pt x="3099" y="987"/>
                  </a:cubicBezTo>
                  <a:lnTo>
                    <a:pt x="3102" y="986"/>
                  </a:lnTo>
                  <a:lnTo>
                    <a:pt x="3105" y="984"/>
                  </a:lnTo>
                  <a:cubicBezTo>
                    <a:pt x="3105" y="984"/>
                    <a:pt x="3109" y="982"/>
                    <a:pt x="3109" y="982"/>
                  </a:cubicBezTo>
                  <a:lnTo>
                    <a:pt x="3111" y="982"/>
                  </a:lnTo>
                  <a:lnTo>
                    <a:pt x="3119" y="977"/>
                  </a:lnTo>
                  <a:cubicBezTo>
                    <a:pt x="3138" y="965"/>
                    <a:pt x="3153" y="950"/>
                    <a:pt x="3156" y="939"/>
                  </a:cubicBezTo>
                  <a:cubicBezTo>
                    <a:pt x="3157" y="935"/>
                    <a:pt x="3157" y="932"/>
                    <a:pt x="3156" y="930"/>
                  </a:cubicBezTo>
                  <a:cubicBezTo>
                    <a:pt x="3155" y="928"/>
                    <a:pt x="3153" y="926"/>
                    <a:pt x="3149" y="925"/>
                  </a:cubicBezTo>
                  <a:cubicBezTo>
                    <a:pt x="3145" y="924"/>
                    <a:pt x="3140" y="924"/>
                    <a:pt x="3134" y="924"/>
                  </a:cubicBezTo>
                  <a:lnTo>
                    <a:pt x="3127" y="925"/>
                  </a:lnTo>
                  <a:lnTo>
                    <a:pt x="3126" y="925"/>
                  </a:lnTo>
                  <a:cubicBezTo>
                    <a:pt x="3126" y="925"/>
                    <a:pt x="3123" y="926"/>
                    <a:pt x="3123" y="926"/>
                  </a:cubicBezTo>
                  <a:lnTo>
                    <a:pt x="3118" y="927"/>
                  </a:lnTo>
                  <a:cubicBezTo>
                    <a:pt x="3118" y="927"/>
                    <a:pt x="3116" y="927"/>
                    <a:pt x="3116" y="928"/>
                  </a:cubicBezTo>
                  <a:lnTo>
                    <a:pt x="3112" y="929"/>
                  </a:lnTo>
                  <a:lnTo>
                    <a:pt x="3111" y="929"/>
                  </a:lnTo>
                  <a:lnTo>
                    <a:pt x="3105" y="931"/>
                  </a:lnTo>
                  <a:close/>
                  <a:moveTo>
                    <a:pt x="2508" y="730"/>
                  </a:moveTo>
                  <a:cubicBezTo>
                    <a:pt x="2508" y="732"/>
                    <a:pt x="2513" y="755"/>
                    <a:pt x="2513" y="757"/>
                  </a:cubicBezTo>
                  <a:cubicBezTo>
                    <a:pt x="2519" y="761"/>
                    <a:pt x="2566" y="790"/>
                    <a:pt x="2569" y="792"/>
                  </a:cubicBezTo>
                  <a:cubicBezTo>
                    <a:pt x="2570" y="792"/>
                    <a:pt x="2617" y="715"/>
                    <a:pt x="2619" y="713"/>
                  </a:cubicBezTo>
                  <a:cubicBezTo>
                    <a:pt x="2617" y="712"/>
                    <a:pt x="2550" y="669"/>
                    <a:pt x="2549" y="669"/>
                  </a:cubicBezTo>
                  <a:cubicBezTo>
                    <a:pt x="2548" y="671"/>
                    <a:pt x="2508" y="729"/>
                    <a:pt x="2508" y="730"/>
                  </a:cubicBezTo>
                  <a:close/>
                  <a:moveTo>
                    <a:pt x="3103" y="1051"/>
                  </a:moveTo>
                  <a:cubicBezTo>
                    <a:pt x="3144" y="1052"/>
                    <a:pt x="3186" y="1054"/>
                    <a:pt x="3232" y="1057"/>
                  </a:cubicBezTo>
                  <a:cubicBezTo>
                    <a:pt x="3230" y="1054"/>
                    <a:pt x="3194" y="977"/>
                    <a:pt x="3192" y="974"/>
                  </a:cubicBezTo>
                  <a:cubicBezTo>
                    <a:pt x="3189" y="976"/>
                    <a:pt x="3167" y="990"/>
                    <a:pt x="3163" y="992"/>
                  </a:cubicBezTo>
                  <a:cubicBezTo>
                    <a:pt x="3163" y="993"/>
                    <a:pt x="3164" y="994"/>
                    <a:pt x="3164" y="994"/>
                  </a:cubicBezTo>
                  <a:cubicBezTo>
                    <a:pt x="3170" y="999"/>
                    <a:pt x="3173" y="1005"/>
                    <a:pt x="3173" y="1011"/>
                  </a:cubicBezTo>
                  <a:cubicBezTo>
                    <a:pt x="3173" y="1011"/>
                    <a:pt x="3173" y="1011"/>
                    <a:pt x="3173" y="1012"/>
                  </a:cubicBezTo>
                  <a:cubicBezTo>
                    <a:pt x="3173" y="1032"/>
                    <a:pt x="3144" y="1048"/>
                    <a:pt x="3103" y="1051"/>
                  </a:cubicBezTo>
                  <a:close/>
                  <a:moveTo>
                    <a:pt x="2923" y="1052"/>
                  </a:moveTo>
                  <a:cubicBezTo>
                    <a:pt x="2881" y="1049"/>
                    <a:pt x="2850" y="1032"/>
                    <a:pt x="2850" y="1012"/>
                  </a:cubicBezTo>
                  <a:cubicBezTo>
                    <a:pt x="2850" y="1011"/>
                    <a:pt x="2850" y="1011"/>
                    <a:pt x="2850" y="1011"/>
                  </a:cubicBezTo>
                  <a:cubicBezTo>
                    <a:pt x="2851" y="1005"/>
                    <a:pt x="2854" y="999"/>
                    <a:pt x="2859" y="994"/>
                  </a:cubicBezTo>
                  <a:cubicBezTo>
                    <a:pt x="2859" y="994"/>
                    <a:pt x="2860" y="993"/>
                    <a:pt x="2861" y="992"/>
                  </a:cubicBezTo>
                  <a:cubicBezTo>
                    <a:pt x="2861" y="992"/>
                    <a:pt x="2834" y="976"/>
                    <a:pt x="2831" y="974"/>
                  </a:cubicBezTo>
                  <a:cubicBezTo>
                    <a:pt x="2829" y="977"/>
                    <a:pt x="2810" y="1019"/>
                    <a:pt x="2810" y="1019"/>
                  </a:cubicBezTo>
                  <a:cubicBezTo>
                    <a:pt x="2810" y="1019"/>
                    <a:pt x="2793" y="1054"/>
                    <a:pt x="2791" y="1057"/>
                  </a:cubicBezTo>
                  <a:cubicBezTo>
                    <a:pt x="2792" y="1057"/>
                    <a:pt x="2792" y="1057"/>
                    <a:pt x="2793" y="1058"/>
                  </a:cubicBezTo>
                  <a:cubicBezTo>
                    <a:pt x="2839" y="1055"/>
                    <a:pt x="2882" y="1053"/>
                    <a:pt x="2923" y="1052"/>
                  </a:cubicBezTo>
                  <a:close/>
                  <a:moveTo>
                    <a:pt x="2638" y="708"/>
                  </a:moveTo>
                  <a:cubicBezTo>
                    <a:pt x="2641" y="710"/>
                    <a:pt x="2709" y="752"/>
                    <a:pt x="2712" y="755"/>
                  </a:cubicBezTo>
                  <a:cubicBezTo>
                    <a:pt x="2714" y="751"/>
                    <a:pt x="2725" y="731"/>
                    <a:pt x="2725" y="731"/>
                  </a:cubicBezTo>
                  <a:cubicBezTo>
                    <a:pt x="2725" y="731"/>
                    <a:pt x="2748" y="690"/>
                    <a:pt x="2749" y="687"/>
                  </a:cubicBezTo>
                  <a:cubicBezTo>
                    <a:pt x="2748" y="686"/>
                    <a:pt x="2706" y="658"/>
                    <a:pt x="2706" y="658"/>
                  </a:cubicBezTo>
                  <a:cubicBezTo>
                    <a:pt x="2706" y="658"/>
                    <a:pt x="2683" y="643"/>
                    <a:pt x="2680" y="641"/>
                  </a:cubicBezTo>
                  <a:cubicBezTo>
                    <a:pt x="2678" y="644"/>
                    <a:pt x="2640" y="705"/>
                    <a:pt x="2638" y="708"/>
                  </a:cubicBezTo>
                  <a:close/>
                  <a:moveTo>
                    <a:pt x="3472" y="540"/>
                  </a:moveTo>
                  <a:cubicBezTo>
                    <a:pt x="3447" y="517"/>
                    <a:pt x="3418" y="499"/>
                    <a:pt x="3385" y="486"/>
                  </a:cubicBezTo>
                  <a:cubicBezTo>
                    <a:pt x="3384" y="487"/>
                    <a:pt x="3373" y="495"/>
                    <a:pt x="3373" y="495"/>
                  </a:cubicBezTo>
                  <a:cubicBezTo>
                    <a:pt x="3375" y="498"/>
                    <a:pt x="3422" y="568"/>
                    <a:pt x="3424" y="571"/>
                  </a:cubicBezTo>
                  <a:cubicBezTo>
                    <a:pt x="3425" y="571"/>
                    <a:pt x="3472" y="540"/>
                    <a:pt x="3472" y="540"/>
                  </a:cubicBezTo>
                  <a:close/>
                  <a:moveTo>
                    <a:pt x="3368" y="481"/>
                  </a:moveTo>
                  <a:cubicBezTo>
                    <a:pt x="3366" y="480"/>
                    <a:pt x="3365" y="480"/>
                    <a:pt x="3362" y="479"/>
                  </a:cubicBezTo>
                  <a:cubicBezTo>
                    <a:pt x="3362" y="479"/>
                    <a:pt x="3364" y="482"/>
                    <a:pt x="3365" y="483"/>
                  </a:cubicBezTo>
                  <a:cubicBezTo>
                    <a:pt x="3366" y="482"/>
                    <a:pt x="3367" y="481"/>
                    <a:pt x="3368" y="481"/>
                  </a:cubicBezTo>
                  <a:close/>
                  <a:moveTo>
                    <a:pt x="2874" y="856"/>
                  </a:moveTo>
                  <a:lnTo>
                    <a:pt x="2873" y="856"/>
                  </a:lnTo>
                  <a:cubicBezTo>
                    <a:pt x="2873" y="856"/>
                    <a:pt x="2871" y="856"/>
                    <a:pt x="2870" y="856"/>
                  </a:cubicBezTo>
                  <a:cubicBezTo>
                    <a:pt x="2871" y="858"/>
                    <a:pt x="2872" y="861"/>
                    <a:pt x="2872" y="861"/>
                  </a:cubicBezTo>
                  <a:cubicBezTo>
                    <a:pt x="2872" y="861"/>
                    <a:pt x="2872" y="862"/>
                    <a:pt x="2872" y="862"/>
                  </a:cubicBezTo>
                  <a:lnTo>
                    <a:pt x="2875" y="868"/>
                  </a:lnTo>
                  <a:lnTo>
                    <a:pt x="2877" y="874"/>
                  </a:lnTo>
                  <a:cubicBezTo>
                    <a:pt x="2884" y="889"/>
                    <a:pt x="2890" y="902"/>
                    <a:pt x="2897" y="911"/>
                  </a:cubicBezTo>
                  <a:cubicBezTo>
                    <a:pt x="2897" y="911"/>
                    <a:pt x="2899" y="911"/>
                    <a:pt x="2899" y="911"/>
                  </a:cubicBezTo>
                  <a:cubicBezTo>
                    <a:pt x="2899" y="911"/>
                    <a:pt x="2902" y="912"/>
                    <a:pt x="2904" y="912"/>
                  </a:cubicBezTo>
                  <a:cubicBezTo>
                    <a:pt x="2903" y="912"/>
                    <a:pt x="2902" y="911"/>
                    <a:pt x="2902" y="911"/>
                  </a:cubicBezTo>
                  <a:cubicBezTo>
                    <a:pt x="2902" y="911"/>
                    <a:pt x="2902" y="910"/>
                    <a:pt x="2902" y="910"/>
                  </a:cubicBezTo>
                  <a:lnTo>
                    <a:pt x="2901" y="909"/>
                  </a:lnTo>
                  <a:lnTo>
                    <a:pt x="2894" y="898"/>
                  </a:lnTo>
                  <a:cubicBezTo>
                    <a:pt x="2889" y="892"/>
                    <a:pt x="2887" y="886"/>
                    <a:pt x="2884" y="881"/>
                  </a:cubicBezTo>
                  <a:lnTo>
                    <a:pt x="2884" y="880"/>
                  </a:lnTo>
                  <a:cubicBezTo>
                    <a:pt x="2884" y="880"/>
                    <a:pt x="2883" y="879"/>
                    <a:pt x="2883" y="879"/>
                  </a:cubicBezTo>
                  <a:lnTo>
                    <a:pt x="2881" y="871"/>
                  </a:lnTo>
                  <a:cubicBezTo>
                    <a:pt x="2881" y="871"/>
                    <a:pt x="2879" y="864"/>
                    <a:pt x="2879" y="864"/>
                  </a:cubicBezTo>
                  <a:cubicBezTo>
                    <a:pt x="2879" y="864"/>
                    <a:pt x="2879" y="863"/>
                    <a:pt x="2879" y="863"/>
                  </a:cubicBezTo>
                  <a:cubicBezTo>
                    <a:pt x="2879" y="861"/>
                    <a:pt x="2879" y="860"/>
                    <a:pt x="2879" y="858"/>
                  </a:cubicBezTo>
                  <a:cubicBezTo>
                    <a:pt x="2879" y="857"/>
                    <a:pt x="2879" y="856"/>
                    <a:pt x="2879" y="855"/>
                  </a:cubicBezTo>
                  <a:cubicBezTo>
                    <a:pt x="2877" y="856"/>
                    <a:pt x="2874" y="856"/>
                    <a:pt x="2874" y="856"/>
                  </a:cubicBezTo>
                  <a:close/>
                  <a:moveTo>
                    <a:pt x="3299" y="527"/>
                  </a:moveTo>
                  <a:cubicBezTo>
                    <a:pt x="3299" y="527"/>
                    <a:pt x="3350" y="493"/>
                    <a:pt x="3353" y="491"/>
                  </a:cubicBezTo>
                  <a:cubicBezTo>
                    <a:pt x="3352" y="489"/>
                    <a:pt x="3341" y="474"/>
                    <a:pt x="3341" y="473"/>
                  </a:cubicBezTo>
                  <a:cubicBezTo>
                    <a:pt x="3305" y="465"/>
                    <a:pt x="3273" y="464"/>
                    <a:pt x="3251" y="465"/>
                  </a:cubicBezTo>
                  <a:cubicBezTo>
                    <a:pt x="3254" y="470"/>
                    <a:pt x="3291" y="529"/>
                    <a:pt x="3293" y="532"/>
                  </a:cubicBezTo>
                  <a:cubicBezTo>
                    <a:pt x="3294" y="531"/>
                    <a:pt x="3299" y="528"/>
                    <a:pt x="3299" y="527"/>
                  </a:cubicBezTo>
                  <a:close/>
                  <a:moveTo>
                    <a:pt x="3492" y="671"/>
                  </a:moveTo>
                  <a:lnTo>
                    <a:pt x="3494" y="674"/>
                  </a:lnTo>
                  <a:cubicBezTo>
                    <a:pt x="3494" y="674"/>
                    <a:pt x="3518" y="708"/>
                    <a:pt x="3519" y="709"/>
                  </a:cubicBezTo>
                  <a:cubicBezTo>
                    <a:pt x="3521" y="692"/>
                    <a:pt x="3522" y="677"/>
                    <a:pt x="3522" y="664"/>
                  </a:cubicBezTo>
                  <a:cubicBezTo>
                    <a:pt x="3522" y="655"/>
                    <a:pt x="3521" y="648"/>
                    <a:pt x="3520" y="640"/>
                  </a:cubicBezTo>
                  <a:cubicBezTo>
                    <a:pt x="3517" y="642"/>
                    <a:pt x="3489" y="660"/>
                    <a:pt x="3486" y="661"/>
                  </a:cubicBezTo>
                  <a:cubicBezTo>
                    <a:pt x="3487" y="663"/>
                    <a:pt x="3492" y="671"/>
                    <a:pt x="3492" y="671"/>
                  </a:cubicBezTo>
                  <a:close/>
                  <a:moveTo>
                    <a:pt x="3006" y="835"/>
                  </a:moveTo>
                  <a:cubicBezTo>
                    <a:pt x="3006" y="835"/>
                    <a:pt x="3011" y="834"/>
                    <a:pt x="3012" y="834"/>
                  </a:cubicBezTo>
                  <a:cubicBezTo>
                    <a:pt x="3012" y="834"/>
                    <a:pt x="3017" y="835"/>
                    <a:pt x="3017" y="835"/>
                  </a:cubicBezTo>
                  <a:cubicBezTo>
                    <a:pt x="3026" y="838"/>
                    <a:pt x="3033" y="848"/>
                    <a:pt x="3039" y="862"/>
                  </a:cubicBezTo>
                  <a:cubicBezTo>
                    <a:pt x="3041" y="847"/>
                    <a:pt x="3092" y="479"/>
                    <a:pt x="3092" y="478"/>
                  </a:cubicBezTo>
                  <a:cubicBezTo>
                    <a:pt x="3090" y="477"/>
                    <a:pt x="3071" y="455"/>
                    <a:pt x="3069" y="452"/>
                  </a:cubicBezTo>
                  <a:cubicBezTo>
                    <a:pt x="3057" y="460"/>
                    <a:pt x="3044" y="465"/>
                    <a:pt x="3030" y="467"/>
                  </a:cubicBezTo>
                  <a:cubicBezTo>
                    <a:pt x="3045" y="473"/>
                    <a:pt x="3056" y="485"/>
                    <a:pt x="3061" y="501"/>
                  </a:cubicBezTo>
                  <a:lnTo>
                    <a:pt x="3062" y="502"/>
                  </a:lnTo>
                  <a:lnTo>
                    <a:pt x="3063" y="506"/>
                  </a:lnTo>
                  <a:lnTo>
                    <a:pt x="3063" y="510"/>
                  </a:lnTo>
                  <a:cubicBezTo>
                    <a:pt x="3063" y="510"/>
                    <a:pt x="3063" y="511"/>
                    <a:pt x="3063" y="511"/>
                  </a:cubicBezTo>
                  <a:lnTo>
                    <a:pt x="3064" y="513"/>
                  </a:lnTo>
                  <a:lnTo>
                    <a:pt x="3064" y="516"/>
                  </a:lnTo>
                  <a:cubicBezTo>
                    <a:pt x="3064" y="539"/>
                    <a:pt x="3049" y="558"/>
                    <a:pt x="3028" y="566"/>
                  </a:cubicBezTo>
                  <a:cubicBezTo>
                    <a:pt x="3047" y="573"/>
                    <a:pt x="3060" y="591"/>
                    <a:pt x="3060" y="611"/>
                  </a:cubicBezTo>
                  <a:cubicBezTo>
                    <a:pt x="3060" y="633"/>
                    <a:pt x="3045" y="652"/>
                    <a:pt x="3024" y="658"/>
                  </a:cubicBezTo>
                  <a:cubicBezTo>
                    <a:pt x="3030" y="659"/>
                    <a:pt x="3037" y="663"/>
                    <a:pt x="3042" y="668"/>
                  </a:cubicBezTo>
                  <a:cubicBezTo>
                    <a:pt x="3050" y="676"/>
                    <a:pt x="3054" y="687"/>
                    <a:pt x="3054" y="698"/>
                  </a:cubicBezTo>
                  <a:cubicBezTo>
                    <a:pt x="3054" y="716"/>
                    <a:pt x="3043" y="732"/>
                    <a:pt x="3027" y="738"/>
                  </a:cubicBezTo>
                  <a:cubicBezTo>
                    <a:pt x="3040" y="744"/>
                    <a:pt x="3049" y="757"/>
                    <a:pt x="3049" y="772"/>
                  </a:cubicBezTo>
                  <a:cubicBezTo>
                    <a:pt x="3049" y="791"/>
                    <a:pt x="3036" y="807"/>
                    <a:pt x="3017" y="810"/>
                  </a:cubicBezTo>
                  <a:lnTo>
                    <a:pt x="3017" y="810"/>
                  </a:lnTo>
                  <a:cubicBezTo>
                    <a:pt x="3017" y="810"/>
                    <a:pt x="3017" y="810"/>
                    <a:pt x="3016" y="810"/>
                  </a:cubicBezTo>
                  <a:lnTo>
                    <a:pt x="3012" y="810"/>
                  </a:lnTo>
                  <a:cubicBezTo>
                    <a:pt x="3012" y="810"/>
                    <a:pt x="3011" y="810"/>
                    <a:pt x="3011" y="810"/>
                  </a:cubicBezTo>
                  <a:lnTo>
                    <a:pt x="3008" y="810"/>
                  </a:lnTo>
                  <a:lnTo>
                    <a:pt x="3007" y="810"/>
                  </a:lnTo>
                  <a:lnTo>
                    <a:pt x="3006" y="810"/>
                  </a:lnTo>
                  <a:cubicBezTo>
                    <a:pt x="2987" y="807"/>
                    <a:pt x="2974" y="791"/>
                    <a:pt x="2974" y="772"/>
                  </a:cubicBezTo>
                  <a:cubicBezTo>
                    <a:pt x="2974" y="762"/>
                    <a:pt x="2977" y="753"/>
                    <a:pt x="2985" y="746"/>
                  </a:cubicBezTo>
                  <a:cubicBezTo>
                    <a:pt x="2988" y="742"/>
                    <a:pt x="2992" y="740"/>
                    <a:pt x="2997" y="738"/>
                  </a:cubicBezTo>
                  <a:cubicBezTo>
                    <a:pt x="2980" y="732"/>
                    <a:pt x="2969" y="716"/>
                    <a:pt x="2969" y="698"/>
                  </a:cubicBezTo>
                  <a:cubicBezTo>
                    <a:pt x="2969" y="687"/>
                    <a:pt x="2973" y="676"/>
                    <a:pt x="2981" y="668"/>
                  </a:cubicBezTo>
                  <a:cubicBezTo>
                    <a:pt x="2986" y="663"/>
                    <a:pt x="2992" y="659"/>
                    <a:pt x="2999" y="658"/>
                  </a:cubicBezTo>
                  <a:cubicBezTo>
                    <a:pt x="2978" y="652"/>
                    <a:pt x="2963" y="633"/>
                    <a:pt x="2963" y="611"/>
                  </a:cubicBezTo>
                  <a:cubicBezTo>
                    <a:pt x="2963" y="591"/>
                    <a:pt x="2976" y="573"/>
                    <a:pt x="2994" y="566"/>
                  </a:cubicBezTo>
                  <a:cubicBezTo>
                    <a:pt x="2974" y="558"/>
                    <a:pt x="2959" y="539"/>
                    <a:pt x="2959" y="516"/>
                  </a:cubicBezTo>
                  <a:lnTo>
                    <a:pt x="2959" y="513"/>
                  </a:lnTo>
                  <a:lnTo>
                    <a:pt x="2959" y="511"/>
                  </a:lnTo>
                  <a:lnTo>
                    <a:pt x="2960" y="510"/>
                  </a:lnTo>
                  <a:lnTo>
                    <a:pt x="2960" y="506"/>
                  </a:lnTo>
                  <a:lnTo>
                    <a:pt x="2961" y="502"/>
                  </a:lnTo>
                  <a:cubicBezTo>
                    <a:pt x="2961" y="502"/>
                    <a:pt x="2962" y="501"/>
                    <a:pt x="2962" y="501"/>
                  </a:cubicBezTo>
                  <a:cubicBezTo>
                    <a:pt x="2966" y="485"/>
                    <a:pt x="2978" y="473"/>
                    <a:pt x="2993" y="467"/>
                  </a:cubicBezTo>
                  <a:cubicBezTo>
                    <a:pt x="2979" y="465"/>
                    <a:pt x="2966" y="460"/>
                    <a:pt x="2954" y="452"/>
                  </a:cubicBezTo>
                  <a:cubicBezTo>
                    <a:pt x="2952" y="455"/>
                    <a:pt x="2932" y="477"/>
                    <a:pt x="2931" y="478"/>
                  </a:cubicBezTo>
                  <a:cubicBezTo>
                    <a:pt x="2931" y="479"/>
                    <a:pt x="2982" y="848"/>
                    <a:pt x="2984" y="863"/>
                  </a:cubicBezTo>
                  <a:cubicBezTo>
                    <a:pt x="2990" y="847"/>
                    <a:pt x="2997" y="838"/>
                    <a:pt x="3006" y="835"/>
                  </a:cubicBezTo>
                  <a:close/>
                  <a:moveTo>
                    <a:pt x="3162" y="680"/>
                  </a:moveTo>
                  <a:cubicBezTo>
                    <a:pt x="3162" y="680"/>
                    <a:pt x="3165" y="681"/>
                    <a:pt x="3166" y="681"/>
                  </a:cubicBezTo>
                  <a:lnTo>
                    <a:pt x="3167" y="682"/>
                  </a:lnTo>
                  <a:lnTo>
                    <a:pt x="3170" y="683"/>
                  </a:lnTo>
                  <a:lnTo>
                    <a:pt x="3175" y="683"/>
                  </a:lnTo>
                  <a:cubicBezTo>
                    <a:pt x="3182" y="684"/>
                    <a:pt x="3189" y="684"/>
                    <a:pt x="3196" y="682"/>
                  </a:cubicBezTo>
                  <a:cubicBezTo>
                    <a:pt x="3197" y="680"/>
                    <a:pt x="3200" y="661"/>
                    <a:pt x="3201" y="657"/>
                  </a:cubicBezTo>
                  <a:cubicBezTo>
                    <a:pt x="3194" y="658"/>
                    <a:pt x="3188" y="659"/>
                    <a:pt x="3181" y="658"/>
                  </a:cubicBezTo>
                  <a:lnTo>
                    <a:pt x="3176" y="658"/>
                  </a:lnTo>
                  <a:lnTo>
                    <a:pt x="3176" y="658"/>
                  </a:lnTo>
                  <a:cubicBezTo>
                    <a:pt x="3176" y="658"/>
                    <a:pt x="3171" y="657"/>
                    <a:pt x="3171" y="657"/>
                  </a:cubicBezTo>
                  <a:lnTo>
                    <a:pt x="3166" y="656"/>
                  </a:lnTo>
                  <a:cubicBezTo>
                    <a:pt x="3162" y="655"/>
                    <a:pt x="3159" y="653"/>
                    <a:pt x="3156" y="652"/>
                  </a:cubicBezTo>
                  <a:cubicBezTo>
                    <a:pt x="3156" y="655"/>
                    <a:pt x="3154" y="673"/>
                    <a:pt x="3153" y="675"/>
                  </a:cubicBezTo>
                  <a:cubicBezTo>
                    <a:pt x="3156" y="677"/>
                    <a:pt x="3158" y="678"/>
                    <a:pt x="3162" y="680"/>
                  </a:cubicBezTo>
                  <a:close/>
                  <a:moveTo>
                    <a:pt x="3439" y="592"/>
                  </a:moveTo>
                  <a:lnTo>
                    <a:pt x="3439" y="592"/>
                  </a:lnTo>
                  <a:lnTo>
                    <a:pt x="3456" y="617"/>
                  </a:lnTo>
                  <a:cubicBezTo>
                    <a:pt x="3456" y="617"/>
                    <a:pt x="3476" y="647"/>
                    <a:pt x="3478" y="650"/>
                  </a:cubicBezTo>
                  <a:cubicBezTo>
                    <a:pt x="3481" y="648"/>
                    <a:pt x="3518" y="625"/>
                    <a:pt x="3519" y="624"/>
                  </a:cubicBezTo>
                  <a:cubicBezTo>
                    <a:pt x="3514" y="598"/>
                    <a:pt x="3505" y="576"/>
                    <a:pt x="3491" y="560"/>
                  </a:cubicBezTo>
                  <a:cubicBezTo>
                    <a:pt x="3491" y="560"/>
                    <a:pt x="3484" y="552"/>
                    <a:pt x="3482" y="550"/>
                  </a:cubicBezTo>
                  <a:cubicBezTo>
                    <a:pt x="3480" y="552"/>
                    <a:pt x="3436" y="581"/>
                    <a:pt x="3432" y="583"/>
                  </a:cubicBezTo>
                  <a:cubicBezTo>
                    <a:pt x="3433" y="583"/>
                    <a:pt x="3439" y="592"/>
                    <a:pt x="3439" y="592"/>
                  </a:cubicBezTo>
                  <a:close/>
                  <a:moveTo>
                    <a:pt x="2976" y="257"/>
                  </a:moveTo>
                  <a:cubicBezTo>
                    <a:pt x="2988" y="253"/>
                    <a:pt x="3000" y="251"/>
                    <a:pt x="3011" y="251"/>
                  </a:cubicBezTo>
                  <a:cubicBezTo>
                    <a:pt x="3027" y="251"/>
                    <a:pt x="3041" y="254"/>
                    <a:pt x="3055" y="260"/>
                  </a:cubicBezTo>
                  <a:cubicBezTo>
                    <a:pt x="3053" y="253"/>
                    <a:pt x="3032" y="176"/>
                    <a:pt x="3032" y="176"/>
                  </a:cubicBezTo>
                  <a:cubicBezTo>
                    <a:pt x="3032" y="176"/>
                    <a:pt x="3131" y="203"/>
                    <a:pt x="3136" y="204"/>
                  </a:cubicBezTo>
                  <a:lnTo>
                    <a:pt x="3136" y="112"/>
                  </a:lnTo>
                  <a:cubicBezTo>
                    <a:pt x="3131" y="113"/>
                    <a:pt x="3032" y="140"/>
                    <a:pt x="3032" y="140"/>
                  </a:cubicBezTo>
                  <a:cubicBezTo>
                    <a:pt x="3032" y="140"/>
                    <a:pt x="3060" y="38"/>
                    <a:pt x="3061" y="33"/>
                  </a:cubicBezTo>
                  <a:lnTo>
                    <a:pt x="2969" y="33"/>
                  </a:lnTo>
                  <a:cubicBezTo>
                    <a:pt x="2971" y="38"/>
                    <a:pt x="2999" y="142"/>
                    <a:pt x="2999" y="142"/>
                  </a:cubicBezTo>
                  <a:cubicBezTo>
                    <a:pt x="2999" y="142"/>
                    <a:pt x="2891" y="113"/>
                    <a:pt x="2887" y="112"/>
                  </a:cubicBezTo>
                  <a:lnTo>
                    <a:pt x="2887" y="204"/>
                  </a:lnTo>
                  <a:cubicBezTo>
                    <a:pt x="2891" y="203"/>
                    <a:pt x="2999" y="174"/>
                    <a:pt x="2999" y="174"/>
                  </a:cubicBezTo>
                  <a:cubicBezTo>
                    <a:pt x="2999" y="174"/>
                    <a:pt x="2978" y="251"/>
                    <a:pt x="2976" y="257"/>
                  </a:cubicBezTo>
                  <a:close/>
                  <a:moveTo>
                    <a:pt x="3051" y="874"/>
                  </a:moveTo>
                  <a:cubicBezTo>
                    <a:pt x="3069" y="857"/>
                    <a:pt x="3088" y="844"/>
                    <a:pt x="3105" y="838"/>
                  </a:cubicBezTo>
                  <a:cubicBezTo>
                    <a:pt x="3105" y="837"/>
                    <a:pt x="3105" y="836"/>
                    <a:pt x="3105" y="836"/>
                  </a:cubicBezTo>
                  <a:cubicBezTo>
                    <a:pt x="3105" y="836"/>
                    <a:pt x="3107" y="833"/>
                    <a:pt x="3107" y="833"/>
                  </a:cubicBezTo>
                  <a:lnTo>
                    <a:pt x="3117" y="796"/>
                  </a:lnTo>
                  <a:lnTo>
                    <a:pt x="3125" y="757"/>
                  </a:lnTo>
                  <a:lnTo>
                    <a:pt x="3133" y="717"/>
                  </a:lnTo>
                  <a:lnTo>
                    <a:pt x="3139" y="678"/>
                  </a:lnTo>
                  <a:lnTo>
                    <a:pt x="3143" y="640"/>
                  </a:lnTo>
                  <a:lnTo>
                    <a:pt x="3148" y="600"/>
                  </a:lnTo>
                  <a:lnTo>
                    <a:pt x="3151" y="562"/>
                  </a:lnTo>
                  <a:lnTo>
                    <a:pt x="3154" y="521"/>
                  </a:lnTo>
                  <a:cubicBezTo>
                    <a:pt x="3154" y="521"/>
                    <a:pt x="3154" y="516"/>
                    <a:pt x="3154" y="514"/>
                  </a:cubicBezTo>
                  <a:lnTo>
                    <a:pt x="3101" y="514"/>
                  </a:lnTo>
                  <a:cubicBezTo>
                    <a:pt x="3101" y="517"/>
                    <a:pt x="3053" y="862"/>
                    <a:pt x="3051" y="874"/>
                  </a:cubicBezTo>
                  <a:close/>
                  <a:moveTo>
                    <a:pt x="2920" y="854"/>
                  </a:moveTo>
                  <a:lnTo>
                    <a:pt x="2914" y="852"/>
                  </a:lnTo>
                  <a:lnTo>
                    <a:pt x="2909" y="850"/>
                  </a:lnTo>
                  <a:lnTo>
                    <a:pt x="2902" y="849"/>
                  </a:lnTo>
                  <a:lnTo>
                    <a:pt x="2901" y="849"/>
                  </a:lnTo>
                  <a:cubicBezTo>
                    <a:pt x="2901" y="849"/>
                    <a:pt x="2899" y="850"/>
                    <a:pt x="2899" y="850"/>
                  </a:cubicBezTo>
                  <a:lnTo>
                    <a:pt x="2898" y="850"/>
                  </a:lnTo>
                  <a:cubicBezTo>
                    <a:pt x="2898" y="850"/>
                    <a:pt x="2897" y="850"/>
                    <a:pt x="2897" y="851"/>
                  </a:cubicBezTo>
                  <a:cubicBezTo>
                    <a:pt x="2897" y="851"/>
                    <a:pt x="2896" y="851"/>
                    <a:pt x="2895" y="851"/>
                  </a:cubicBezTo>
                  <a:cubicBezTo>
                    <a:pt x="2895" y="852"/>
                    <a:pt x="2895" y="852"/>
                    <a:pt x="2895" y="852"/>
                  </a:cubicBezTo>
                  <a:cubicBezTo>
                    <a:pt x="2895" y="852"/>
                    <a:pt x="2894" y="854"/>
                    <a:pt x="2894" y="854"/>
                  </a:cubicBezTo>
                  <a:lnTo>
                    <a:pt x="2893" y="858"/>
                  </a:lnTo>
                  <a:lnTo>
                    <a:pt x="2893" y="858"/>
                  </a:lnTo>
                  <a:cubicBezTo>
                    <a:pt x="2893" y="862"/>
                    <a:pt x="2894" y="866"/>
                    <a:pt x="2896" y="871"/>
                  </a:cubicBezTo>
                  <a:lnTo>
                    <a:pt x="2896" y="872"/>
                  </a:lnTo>
                  <a:lnTo>
                    <a:pt x="2897" y="876"/>
                  </a:lnTo>
                  <a:lnTo>
                    <a:pt x="2898" y="877"/>
                  </a:lnTo>
                  <a:lnTo>
                    <a:pt x="2903" y="887"/>
                  </a:lnTo>
                  <a:lnTo>
                    <a:pt x="2905" y="890"/>
                  </a:lnTo>
                  <a:cubicBezTo>
                    <a:pt x="2905" y="890"/>
                    <a:pt x="2907" y="892"/>
                    <a:pt x="2907" y="892"/>
                  </a:cubicBezTo>
                  <a:lnTo>
                    <a:pt x="2914" y="903"/>
                  </a:lnTo>
                  <a:lnTo>
                    <a:pt x="2925" y="916"/>
                  </a:lnTo>
                  <a:lnTo>
                    <a:pt x="2927" y="917"/>
                  </a:lnTo>
                  <a:cubicBezTo>
                    <a:pt x="2927" y="917"/>
                    <a:pt x="2929" y="920"/>
                    <a:pt x="2929" y="920"/>
                  </a:cubicBezTo>
                  <a:lnTo>
                    <a:pt x="2933" y="923"/>
                  </a:lnTo>
                  <a:lnTo>
                    <a:pt x="2943" y="932"/>
                  </a:lnTo>
                  <a:cubicBezTo>
                    <a:pt x="2951" y="939"/>
                    <a:pt x="2960" y="945"/>
                    <a:pt x="2969" y="950"/>
                  </a:cubicBezTo>
                  <a:cubicBezTo>
                    <a:pt x="2969" y="950"/>
                    <a:pt x="2971" y="951"/>
                    <a:pt x="2973" y="952"/>
                  </a:cubicBezTo>
                  <a:cubicBezTo>
                    <a:pt x="2973" y="952"/>
                    <a:pt x="2973" y="936"/>
                    <a:pt x="2973" y="936"/>
                  </a:cubicBezTo>
                  <a:cubicBezTo>
                    <a:pt x="2973" y="924"/>
                    <a:pt x="2974" y="912"/>
                    <a:pt x="2975" y="900"/>
                  </a:cubicBezTo>
                  <a:cubicBezTo>
                    <a:pt x="2975" y="900"/>
                    <a:pt x="2975" y="899"/>
                    <a:pt x="2975" y="898"/>
                  </a:cubicBezTo>
                  <a:cubicBezTo>
                    <a:pt x="2975" y="898"/>
                    <a:pt x="2975" y="898"/>
                    <a:pt x="2975" y="898"/>
                  </a:cubicBezTo>
                  <a:lnTo>
                    <a:pt x="2964" y="886"/>
                  </a:lnTo>
                  <a:cubicBezTo>
                    <a:pt x="2950" y="872"/>
                    <a:pt x="2934" y="860"/>
                    <a:pt x="2920" y="854"/>
                  </a:cubicBezTo>
                  <a:close/>
                  <a:moveTo>
                    <a:pt x="3212" y="485"/>
                  </a:moveTo>
                  <a:lnTo>
                    <a:pt x="3218" y="484"/>
                  </a:lnTo>
                  <a:cubicBezTo>
                    <a:pt x="3218" y="484"/>
                    <a:pt x="3223" y="482"/>
                    <a:pt x="3223" y="482"/>
                  </a:cubicBezTo>
                  <a:cubicBezTo>
                    <a:pt x="3223" y="482"/>
                    <a:pt x="3225" y="482"/>
                    <a:pt x="3226" y="481"/>
                  </a:cubicBezTo>
                  <a:cubicBezTo>
                    <a:pt x="3226" y="480"/>
                    <a:pt x="3226" y="480"/>
                    <a:pt x="3226" y="480"/>
                  </a:cubicBezTo>
                  <a:cubicBezTo>
                    <a:pt x="3227" y="470"/>
                    <a:pt x="3227" y="467"/>
                    <a:pt x="3228" y="465"/>
                  </a:cubicBezTo>
                  <a:cubicBezTo>
                    <a:pt x="3228" y="465"/>
                    <a:pt x="3228" y="465"/>
                    <a:pt x="3228" y="465"/>
                  </a:cubicBezTo>
                  <a:lnTo>
                    <a:pt x="3228" y="465"/>
                  </a:lnTo>
                  <a:cubicBezTo>
                    <a:pt x="3228" y="465"/>
                    <a:pt x="3228" y="464"/>
                    <a:pt x="3228" y="464"/>
                  </a:cubicBezTo>
                  <a:lnTo>
                    <a:pt x="3227" y="459"/>
                  </a:lnTo>
                  <a:lnTo>
                    <a:pt x="3226" y="455"/>
                  </a:lnTo>
                  <a:cubicBezTo>
                    <a:pt x="3222" y="446"/>
                    <a:pt x="3215" y="441"/>
                    <a:pt x="3203" y="440"/>
                  </a:cubicBezTo>
                  <a:cubicBezTo>
                    <a:pt x="3179" y="438"/>
                    <a:pt x="3172" y="453"/>
                    <a:pt x="3171" y="455"/>
                  </a:cubicBezTo>
                  <a:cubicBezTo>
                    <a:pt x="3171" y="456"/>
                    <a:pt x="3170" y="476"/>
                    <a:pt x="3170" y="478"/>
                  </a:cubicBezTo>
                  <a:cubicBezTo>
                    <a:pt x="3182" y="486"/>
                    <a:pt x="3196" y="489"/>
                    <a:pt x="3212" y="485"/>
                  </a:cubicBezTo>
                  <a:close/>
                  <a:moveTo>
                    <a:pt x="3228" y="576"/>
                  </a:moveTo>
                  <a:cubicBezTo>
                    <a:pt x="3240" y="568"/>
                    <a:pt x="3281" y="540"/>
                    <a:pt x="3281" y="540"/>
                  </a:cubicBezTo>
                  <a:cubicBezTo>
                    <a:pt x="3280" y="538"/>
                    <a:pt x="3242" y="478"/>
                    <a:pt x="3241" y="475"/>
                  </a:cubicBezTo>
                  <a:cubicBezTo>
                    <a:pt x="3241" y="477"/>
                    <a:pt x="3240" y="478"/>
                    <a:pt x="3240" y="478"/>
                  </a:cubicBezTo>
                  <a:lnTo>
                    <a:pt x="3239" y="488"/>
                  </a:lnTo>
                  <a:lnTo>
                    <a:pt x="3235" y="520"/>
                  </a:lnTo>
                  <a:lnTo>
                    <a:pt x="3230" y="559"/>
                  </a:lnTo>
                  <a:lnTo>
                    <a:pt x="3230" y="559"/>
                  </a:lnTo>
                  <a:cubicBezTo>
                    <a:pt x="3230" y="559"/>
                    <a:pt x="3228" y="574"/>
                    <a:pt x="3228" y="576"/>
                  </a:cubicBezTo>
                  <a:close/>
                  <a:moveTo>
                    <a:pt x="3193" y="526"/>
                  </a:moveTo>
                  <a:lnTo>
                    <a:pt x="3197" y="526"/>
                  </a:lnTo>
                  <a:cubicBezTo>
                    <a:pt x="3197" y="526"/>
                    <a:pt x="3202" y="526"/>
                    <a:pt x="3202" y="526"/>
                  </a:cubicBezTo>
                  <a:lnTo>
                    <a:pt x="3208" y="525"/>
                  </a:lnTo>
                  <a:lnTo>
                    <a:pt x="3213" y="524"/>
                  </a:lnTo>
                  <a:cubicBezTo>
                    <a:pt x="3213" y="524"/>
                    <a:pt x="3219" y="522"/>
                    <a:pt x="3221" y="522"/>
                  </a:cubicBezTo>
                  <a:cubicBezTo>
                    <a:pt x="3221" y="520"/>
                    <a:pt x="3223" y="501"/>
                    <a:pt x="3224" y="497"/>
                  </a:cubicBezTo>
                  <a:cubicBezTo>
                    <a:pt x="3223" y="497"/>
                    <a:pt x="3222" y="497"/>
                    <a:pt x="3222" y="497"/>
                  </a:cubicBezTo>
                  <a:lnTo>
                    <a:pt x="3216" y="499"/>
                  </a:lnTo>
                  <a:lnTo>
                    <a:pt x="3210" y="500"/>
                  </a:lnTo>
                  <a:cubicBezTo>
                    <a:pt x="3195" y="502"/>
                    <a:pt x="3182" y="500"/>
                    <a:pt x="3170" y="494"/>
                  </a:cubicBezTo>
                  <a:cubicBezTo>
                    <a:pt x="3169" y="496"/>
                    <a:pt x="3169" y="506"/>
                    <a:pt x="3169" y="506"/>
                  </a:cubicBezTo>
                  <a:cubicBezTo>
                    <a:pt x="3169" y="506"/>
                    <a:pt x="3168" y="517"/>
                    <a:pt x="3168" y="517"/>
                  </a:cubicBezTo>
                  <a:cubicBezTo>
                    <a:pt x="3175" y="522"/>
                    <a:pt x="3183" y="525"/>
                    <a:pt x="3192" y="526"/>
                  </a:cubicBezTo>
                  <a:lnTo>
                    <a:pt x="3193" y="526"/>
                  </a:lnTo>
                  <a:close/>
                  <a:moveTo>
                    <a:pt x="3181" y="604"/>
                  </a:moveTo>
                  <a:lnTo>
                    <a:pt x="3183" y="604"/>
                  </a:lnTo>
                  <a:cubicBezTo>
                    <a:pt x="3183" y="604"/>
                    <a:pt x="3184" y="605"/>
                    <a:pt x="3184" y="605"/>
                  </a:cubicBezTo>
                  <a:lnTo>
                    <a:pt x="3184" y="605"/>
                  </a:lnTo>
                  <a:cubicBezTo>
                    <a:pt x="3184" y="605"/>
                    <a:pt x="3186" y="605"/>
                    <a:pt x="3186" y="605"/>
                  </a:cubicBezTo>
                  <a:lnTo>
                    <a:pt x="3188" y="605"/>
                  </a:lnTo>
                  <a:lnTo>
                    <a:pt x="3189" y="605"/>
                  </a:lnTo>
                  <a:lnTo>
                    <a:pt x="3195" y="605"/>
                  </a:lnTo>
                  <a:cubicBezTo>
                    <a:pt x="3199" y="605"/>
                    <a:pt x="3202" y="604"/>
                    <a:pt x="3206" y="603"/>
                  </a:cubicBezTo>
                  <a:cubicBezTo>
                    <a:pt x="3206" y="603"/>
                    <a:pt x="3208" y="603"/>
                    <a:pt x="3210" y="602"/>
                  </a:cubicBezTo>
                  <a:cubicBezTo>
                    <a:pt x="3210" y="602"/>
                    <a:pt x="3213" y="578"/>
                    <a:pt x="3213" y="577"/>
                  </a:cubicBezTo>
                  <a:cubicBezTo>
                    <a:pt x="3212" y="577"/>
                    <a:pt x="3211" y="578"/>
                    <a:pt x="3211" y="578"/>
                  </a:cubicBezTo>
                  <a:lnTo>
                    <a:pt x="3205" y="579"/>
                  </a:lnTo>
                  <a:lnTo>
                    <a:pt x="3200" y="580"/>
                  </a:lnTo>
                  <a:lnTo>
                    <a:pt x="3196" y="580"/>
                  </a:lnTo>
                  <a:lnTo>
                    <a:pt x="3192" y="580"/>
                  </a:lnTo>
                  <a:lnTo>
                    <a:pt x="3190" y="580"/>
                  </a:lnTo>
                  <a:lnTo>
                    <a:pt x="3187" y="580"/>
                  </a:lnTo>
                  <a:lnTo>
                    <a:pt x="3181" y="579"/>
                  </a:lnTo>
                  <a:cubicBezTo>
                    <a:pt x="3175" y="578"/>
                    <a:pt x="3170" y="576"/>
                    <a:pt x="3164" y="574"/>
                  </a:cubicBezTo>
                  <a:cubicBezTo>
                    <a:pt x="3164" y="577"/>
                    <a:pt x="3162" y="594"/>
                    <a:pt x="3162" y="596"/>
                  </a:cubicBezTo>
                  <a:cubicBezTo>
                    <a:pt x="3167" y="599"/>
                    <a:pt x="3171" y="602"/>
                    <a:pt x="3177" y="603"/>
                  </a:cubicBezTo>
                  <a:lnTo>
                    <a:pt x="3181" y="604"/>
                  </a:lnTo>
                  <a:close/>
                  <a:moveTo>
                    <a:pt x="3189" y="565"/>
                  </a:moveTo>
                  <a:lnTo>
                    <a:pt x="3190" y="566"/>
                  </a:lnTo>
                  <a:cubicBezTo>
                    <a:pt x="3190" y="566"/>
                    <a:pt x="3193" y="566"/>
                    <a:pt x="3193" y="566"/>
                  </a:cubicBezTo>
                  <a:lnTo>
                    <a:pt x="3199" y="565"/>
                  </a:lnTo>
                  <a:lnTo>
                    <a:pt x="3200" y="565"/>
                  </a:lnTo>
                  <a:lnTo>
                    <a:pt x="3205" y="564"/>
                  </a:lnTo>
                  <a:cubicBezTo>
                    <a:pt x="3208" y="564"/>
                    <a:pt x="3212" y="563"/>
                    <a:pt x="3215" y="561"/>
                  </a:cubicBezTo>
                  <a:cubicBezTo>
                    <a:pt x="3216" y="559"/>
                    <a:pt x="3218" y="542"/>
                    <a:pt x="3219" y="537"/>
                  </a:cubicBezTo>
                  <a:cubicBezTo>
                    <a:pt x="3216" y="538"/>
                    <a:pt x="3211" y="539"/>
                    <a:pt x="3211" y="539"/>
                  </a:cubicBezTo>
                  <a:lnTo>
                    <a:pt x="3206" y="540"/>
                  </a:lnTo>
                  <a:cubicBezTo>
                    <a:pt x="3206" y="540"/>
                    <a:pt x="3200" y="541"/>
                    <a:pt x="3200" y="541"/>
                  </a:cubicBezTo>
                  <a:cubicBezTo>
                    <a:pt x="3200" y="540"/>
                    <a:pt x="3195" y="541"/>
                    <a:pt x="3195" y="541"/>
                  </a:cubicBezTo>
                  <a:lnTo>
                    <a:pt x="3189" y="540"/>
                  </a:lnTo>
                  <a:cubicBezTo>
                    <a:pt x="3181" y="539"/>
                    <a:pt x="3174" y="537"/>
                    <a:pt x="3167" y="533"/>
                  </a:cubicBezTo>
                  <a:cubicBezTo>
                    <a:pt x="3167" y="538"/>
                    <a:pt x="3166" y="556"/>
                    <a:pt x="3166" y="558"/>
                  </a:cubicBezTo>
                  <a:cubicBezTo>
                    <a:pt x="3171" y="562"/>
                    <a:pt x="3177" y="564"/>
                    <a:pt x="3184" y="565"/>
                  </a:cubicBezTo>
                  <a:lnTo>
                    <a:pt x="3189" y="565"/>
                  </a:lnTo>
                  <a:close/>
                  <a:moveTo>
                    <a:pt x="2870" y="692"/>
                  </a:moveTo>
                  <a:lnTo>
                    <a:pt x="2865" y="694"/>
                  </a:lnTo>
                  <a:lnTo>
                    <a:pt x="2865" y="694"/>
                  </a:lnTo>
                  <a:lnTo>
                    <a:pt x="2862" y="695"/>
                  </a:lnTo>
                  <a:lnTo>
                    <a:pt x="2857" y="697"/>
                  </a:lnTo>
                  <a:lnTo>
                    <a:pt x="2855" y="697"/>
                  </a:lnTo>
                  <a:cubicBezTo>
                    <a:pt x="2855" y="697"/>
                    <a:pt x="2854" y="697"/>
                    <a:pt x="2854" y="697"/>
                  </a:cubicBezTo>
                  <a:lnTo>
                    <a:pt x="2852" y="697"/>
                  </a:lnTo>
                  <a:cubicBezTo>
                    <a:pt x="2845" y="698"/>
                    <a:pt x="2837" y="698"/>
                    <a:pt x="2830" y="697"/>
                  </a:cubicBezTo>
                  <a:cubicBezTo>
                    <a:pt x="2830" y="700"/>
                    <a:pt x="2834" y="721"/>
                    <a:pt x="2834" y="722"/>
                  </a:cubicBezTo>
                  <a:cubicBezTo>
                    <a:pt x="2836" y="722"/>
                    <a:pt x="2838" y="723"/>
                    <a:pt x="2838" y="723"/>
                  </a:cubicBezTo>
                  <a:lnTo>
                    <a:pt x="2843" y="723"/>
                  </a:lnTo>
                  <a:lnTo>
                    <a:pt x="2848" y="723"/>
                  </a:lnTo>
                  <a:cubicBezTo>
                    <a:pt x="2851" y="723"/>
                    <a:pt x="2855" y="723"/>
                    <a:pt x="2858" y="722"/>
                  </a:cubicBezTo>
                  <a:lnTo>
                    <a:pt x="2859" y="722"/>
                  </a:lnTo>
                  <a:cubicBezTo>
                    <a:pt x="2859" y="722"/>
                    <a:pt x="2860" y="722"/>
                    <a:pt x="2860" y="722"/>
                  </a:cubicBezTo>
                  <a:lnTo>
                    <a:pt x="2862" y="722"/>
                  </a:lnTo>
                  <a:lnTo>
                    <a:pt x="2863" y="721"/>
                  </a:lnTo>
                  <a:lnTo>
                    <a:pt x="2863" y="721"/>
                  </a:lnTo>
                  <a:lnTo>
                    <a:pt x="2865" y="721"/>
                  </a:lnTo>
                  <a:lnTo>
                    <a:pt x="2867" y="720"/>
                  </a:lnTo>
                  <a:lnTo>
                    <a:pt x="2867" y="720"/>
                  </a:lnTo>
                  <a:cubicBezTo>
                    <a:pt x="2867" y="720"/>
                    <a:pt x="2869" y="719"/>
                    <a:pt x="2869" y="719"/>
                  </a:cubicBezTo>
                  <a:cubicBezTo>
                    <a:pt x="2869" y="719"/>
                    <a:pt x="2874" y="716"/>
                    <a:pt x="2876" y="715"/>
                  </a:cubicBezTo>
                  <a:cubicBezTo>
                    <a:pt x="2876" y="713"/>
                    <a:pt x="2873" y="695"/>
                    <a:pt x="2872" y="691"/>
                  </a:cubicBezTo>
                  <a:cubicBezTo>
                    <a:pt x="2871" y="691"/>
                    <a:pt x="2870" y="692"/>
                    <a:pt x="2870" y="692"/>
                  </a:cubicBezTo>
                  <a:close/>
                  <a:moveTo>
                    <a:pt x="3433" y="785"/>
                  </a:moveTo>
                  <a:cubicBezTo>
                    <a:pt x="3433" y="785"/>
                    <a:pt x="3395" y="723"/>
                    <a:pt x="3393" y="720"/>
                  </a:cubicBezTo>
                  <a:cubicBezTo>
                    <a:pt x="3392" y="721"/>
                    <a:pt x="3321" y="765"/>
                    <a:pt x="3318" y="767"/>
                  </a:cubicBezTo>
                  <a:cubicBezTo>
                    <a:pt x="3319" y="769"/>
                    <a:pt x="3362" y="847"/>
                    <a:pt x="3363" y="849"/>
                  </a:cubicBezTo>
                  <a:cubicBezTo>
                    <a:pt x="3367" y="847"/>
                    <a:pt x="3439" y="802"/>
                    <a:pt x="3442" y="800"/>
                  </a:cubicBezTo>
                  <a:cubicBezTo>
                    <a:pt x="3441" y="799"/>
                    <a:pt x="3441" y="798"/>
                    <a:pt x="3441" y="798"/>
                  </a:cubicBezTo>
                  <a:lnTo>
                    <a:pt x="3441" y="798"/>
                  </a:lnTo>
                  <a:cubicBezTo>
                    <a:pt x="3441" y="798"/>
                    <a:pt x="3434" y="787"/>
                    <a:pt x="3434" y="787"/>
                  </a:cubicBezTo>
                  <a:lnTo>
                    <a:pt x="3433" y="785"/>
                  </a:lnTo>
                  <a:close/>
                  <a:moveTo>
                    <a:pt x="2978" y="987"/>
                  </a:moveTo>
                  <a:cubicBezTo>
                    <a:pt x="2978" y="987"/>
                    <a:pt x="2975" y="970"/>
                    <a:pt x="2975" y="969"/>
                  </a:cubicBezTo>
                  <a:cubicBezTo>
                    <a:pt x="2975" y="968"/>
                    <a:pt x="2974" y="968"/>
                    <a:pt x="2974" y="967"/>
                  </a:cubicBezTo>
                  <a:cubicBezTo>
                    <a:pt x="2958" y="962"/>
                    <a:pt x="2941" y="950"/>
                    <a:pt x="2924" y="935"/>
                  </a:cubicBezTo>
                  <a:cubicBezTo>
                    <a:pt x="2924" y="935"/>
                    <a:pt x="2922" y="933"/>
                    <a:pt x="2922" y="932"/>
                  </a:cubicBezTo>
                  <a:cubicBezTo>
                    <a:pt x="2922" y="932"/>
                    <a:pt x="2918" y="931"/>
                    <a:pt x="2918" y="931"/>
                  </a:cubicBezTo>
                  <a:lnTo>
                    <a:pt x="2911" y="929"/>
                  </a:lnTo>
                  <a:lnTo>
                    <a:pt x="2907" y="927"/>
                  </a:lnTo>
                  <a:lnTo>
                    <a:pt x="2905" y="927"/>
                  </a:lnTo>
                  <a:lnTo>
                    <a:pt x="2900" y="926"/>
                  </a:lnTo>
                  <a:lnTo>
                    <a:pt x="2898" y="925"/>
                  </a:lnTo>
                  <a:lnTo>
                    <a:pt x="2897" y="925"/>
                  </a:lnTo>
                  <a:lnTo>
                    <a:pt x="2890" y="924"/>
                  </a:lnTo>
                  <a:cubicBezTo>
                    <a:pt x="2883" y="924"/>
                    <a:pt x="2878" y="924"/>
                    <a:pt x="2874" y="925"/>
                  </a:cubicBezTo>
                  <a:cubicBezTo>
                    <a:pt x="2870" y="926"/>
                    <a:pt x="2868" y="928"/>
                    <a:pt x="2867" y="930"/>
                  </a:cubicBezTo>
                  <a:cubicBezTo>
                    <a:pt x="2866" y="932"/>
                    <a:pt x="2866" y="935"/>
                    <a:pt x="2867" y="939"/>
                  </a:cubicBezTo>
                  <a:cubicBezTo>
                    <a:pt x="2871" y="950"/>
                    <a:pt x="2885" y="965"/>
                    <a:pt x="2904" y="977"/>
                  </a:cubicBezTo>
                  <a:lnTo>
                    <a:pt x="2912" y="982"/>
                  </a:lnTo>
                  <a:cubicBezTo>
                    <a:pt x="2912" y="982"/>
                    <a:pt x="2914" y="982"/>
                    <a:pt x="2914" y="982"/>
                  </a:cubicBezTo>
                  <a:lnTo>
                    <a:pt x="2918" y="984"/>
                  </a:lnTo>
                  <a:cubicBezTo>
                    <a:pt x="2918" y="984"/>
                    <a:pt x="2919" y="985"/>
                    <a:pt x="2919" y="985"/>
                  </a:cubicBezTo>
                  <a:cubicBezTo>
                    <a:pt x="2919" y="985"/>
                    <a:pt x="2920" y="985"/>
                    <a:pt x="2920" y="985"/>
                  </a:cubicBezTo>
                  <a:lnTo>
                    <a:pt x="2924" y="987"/>
                  </a:lnTo>
                  <a:lnTo>
                    <a:pt x="2930" y="989"/>
                  </a:lnTo>
                  <a:lnTo>
                    <a:pt x="2935" y="991"/>
                  </a:lnTo>
                  <a:cubicBezTo>
                    <a:pt x="2952" y="997"/>
                    <a:pt x="2967" y="999"/>
                    <a:pt x="2977" y="996"/>
                  </a:cubicBezTo>
                  <a:lnTo>
                    <a:pt x="2977" y="996"/>
                  </a:lnTo>
                  <a:lnTo>
                    <a:pt x="2978" y="995"/>
                  </a:lnTo>
                  <a:lnTo>
                    <a:pt x="2979" y="995"/>
                  </a:lnTo>
                  <a:cubicBezTo>
                    <a:pt x="2979" y="995"/>
                    <a:pt x="2979" y="995"/>
                    <a:pt x="2979" y="995"/>
                  </a:cubicBezTo>
                  <a:cubicBezTo>
                    <a:pt x="2979" y="994"/>
                    <a:pt x="2979" y="993"/>
                    <a:pt x="2979" y="993"/>
                  </a:cubicBezTo>
                  <a:lnTo>
                    <a:pt x="2978" y="987"/>
                  </a:lnTo>
                  <a:close/>
                  <a:moveTo>
                    <a:pt x="3122" y="832"/>
                  </a:moveTo>
                  <a:cubicBezTo>
                    <a:pt x="3124" y="833"/>
                    <a:pt x="3128" y="836"/>
                    <a:pt x="3128" y="836"/>
                  </a:cubicBezTo>
                  <a:lnTo>
                    <a:pt x="3130" y="836"/>
                  </a:lnTo>
                  <a:cubicBezTo>
                    <a:pt x="3130" y="836"/>
                    <a:pt x="3131" y="837"/>
                    <a:pt x="3132" y="837"/>
                  </a:cubicBezTo>
                  <a:cubicBezTo>
                    <a:pt x="3132" y="837"/>
                    <a:pt x="3132" y="837"/>
                    <a:pt x="3133" y="837"/>
                  </a:cubicBezTo>
                  <a:cubicBezTo>
                    <a:pt x="3133" y="837"/>
                    <a:pt x="3135" y="839"/>
                    <a:pt x="3135" y="839"/>
                  </a:cubicBezTo>
                  <a:lnTo>
                    <a:pt x="3136" y="839"/>
                  </a:lnTo>
                  <a:lnTo>
                    <a:pt x="3139" y="840"/>
                  </a:lnTo>
                  <a:lnTo>
                    <a:pt x="3143" y="841"/>
                  </a:lnTo>
                  <a:lnTo>
                    <a:pt x="3144" y="841"/>
                  </a:lnTo>
                  <a:cubicBezTo>
                    <a:pt x="3149" y="842"/>
                    <a:pt x="3154" y="842"/>
                    <a:pt x="3158" y="842"/>
                  </a:cubicBezTo>
                  <a:cubicBezTo>
                    <a:pt x="3159" y="840"/>
                    <a:pt x="3165" y="821"/>
                    <a:pt x="3166" y="816"/>
                  </a:cubicBezTo>
                  <a:cubicBezTo>
                    <a:pt x="3158" y="817"/>
                    <a:pt x="3151" y="817"/>
                    <a:pt x="3144" y="815"/>
                  </a:cubicBezTo>
                  <a:cubicBezTo>
                    <a:pt x="3144" y="815"/>
                    <a:pt x="3143" y="815"/>
                    <a:pt x="3143" y="815"/>
                  </a:cubicBezTo>
                  <a:lnTo>
                    <a:pt x="3142" y="815"/>
                  </a:lnTo>
                  <a:lnTo>
                    <a:pt x="3139" y="814"/>
                  </a:lnTo>
                  <a:lnTo>
                    <a:pt x="3138" y="813"/>
                  </a:lnTo>
                  <a:cubicBezTo>
                    <a:pt x="3138" y="813"/>
                    <a:pt x="3134" y="812"/>
                    <a:pt x="3134" y="812"/>
                  </a:cubicBezTo>
                  <a:cubicBezTo>
                    <a:pt x="3134" y="812"/>
                    <a:pt x="3133" y="811"/>
                    <a:pt x="3133" y="811"/>
                  </a:cubicBezTo>
                  <a:cubicBezTo>
                    <a:pt x="3133" y="811"/>
                    <a:pt x="3130" y="810"/>
                    <a:pt x="3128" y="809"/>
                  </a:cubicBezTo>
                  <a:cubicBezTo>
                    <a:pt x="3127" y="813"/>
                    <a:pt x="3122" y="829"/>
                    <a:pt x="3122" y="832"/>
                  </a:cubicBezTo>
                  <a:close/>
                  <a:moveTo>
                    <a:pt x="2873" y="733"/>
                  </a:moveTo>
                  <a:lnTo>
                    <a:pt x="2873" y="733"/>
                  </a:lnTo>
                  <a:lnTo>
                    <a:pt x="2873" y="733"/>
                  </a:lnTo>
                  <a:lnTo>
                    <a:pt x="2873" y="733"/>
                  </a:lnTo>
                  <a:lnTo>
                    <a:pt x="2871" y="734"/>
                  </a:lnTo>
                  <a:lnTo>
                    <a:pt x="2869" y="734"/>
                  </a:lnTo>
                  <a:cubicBezTo>
                    <a:pt x="2869" y="734"/>
                    <a:pt x="2868" y="735"/>
                    <a:pt x="2868" y="735"/>
                  </a:cubicBezTo>
                  <a:lnTo>
                    <a:pt x="2866" y="735"/>
                  </a:lnTo>
                  <a:lnTo>
                    <a:pt x="2865" y="736"/>
                  </a:lnTo>
                  <a:lnTo>
                    <a:pt x="2863" y="736"/>
                  </a:lnTo>
                  <a:lnTo>
                    <a:pt x="2862" y="736"/>
                  </a:lnTo>
                  <a:lnTo>
                    <a:pt x="2861" y="737"/>
                  </a:lnTo>
                  <a:cubicBezTo>
                    <a:pt x="2856" y="738"/>
                    <a:pt x="2851" y="738"/>
                    <a:pt x="2846" y="738"/>
                  </a:cubicBezTo>
                  <a:lnTo>
                    <a:pt x="2843" y="738"/>
                  </a:lnTo>
                  <a:cubicBezTo>
                    <a:pt x="2843" y="738"/>
                    <a:pt x="2839" y="737"/>
                    <a:pt x="2838" y="737"/>
                  </a:cubicBezTo>
                  <a:cubicBezTo>
                    <a:pt x="2838" y="737"/>
                    <a:pt x="2843" y="760"/>
                    <a:pt x="2843" y="762"/>
                  </a:cubicBezTo>
                  <a:cubicBezTo>
                    <a:pt x="2852" y="763"/>
                    <a:pt x="2860" y="763"/>
                    <a:pt x="2867" y="761"/>
                  </a:cubicBezTo>
                  <a:cubicBezTo>
                    <a:pt x="2867" y="761"/>
                    <a:pt x="2868" y="761"/>
                    <a:pt x="2868" y="761"/>
                  </a:cubicBezTo>
                  <a:cubicBezTo>
                    <a:pt x="2868" y="761"/>
                    <a:pt x="2872" y="760"/>
                    <a:pt x="2873" y="760"/>
                  </a:cubicBezTo>
                  <a:cubicBezTo>
                    <a:pt x="2873" y="760"/>
                    <a:pt x="2876" y="758"/>
                    <a:pt x="2877" y="758"/>
                  </a:cubicBezTo>
                  <a:cubicBezTo>
                    <a:pt x="2877" y="758"/>
                    <a:pt x="2877" y="758"/>
                    <a:pt x="2877" y="758"/>
                  </a:cubicBezTo>
                  <a:cubicBezTo>
                    <a:pt x="2877" y="758"/>
                    <a:pt x="2881" y="755"/>
                    <a:pt x="2883" y="755"/>
                  </a:cubicBezTo>
                  <a:cubicBezTo>
                    <a:pt x="2883" y="753"/>
                    <a:pt x="2879" y="734"/>
                    <a:pt x="2878" y="730"/>
                  </a:cubicBezTo>
                  <a:cubicBezTo>
                    <a:pt x="2876" y="731"/>
                    <a:pt x="2873" y="733"/>
                    <a:pt x="2873" y="733"/>
                  </a:cubicBezTo>
                  <a:close/>
                  <a:moveTo>
                    <a:pt x="3403" y="949"/>
                  </a:moveTo>
                  <a:cubicBezTo>
                    <a:pt x="3401" y="947"/>
                    <a:pt x="3389" y="925"/>
                    <a:pt x="3389" y="925"/>
                  </a:cubicBezTo>
                  <a:cubicBezTo>
                    <a:pt x="3389" y="925"/>
                    <a:pt x="3360" y="873"/>
                    <a:pt x="3358" y="869"/>
                  </a:cubicBezTo>
                  <a:cubicBezTo>
                    <a:pt x="3355" y="871"/>
                    <a:pt x="3293" y="910"/>
                    <a:pt x="3290" y="912"/>
                  </a:cubicBezTo>
                  <a:cubicBezTo>
                    <a:pt x="3292" y="915"/>
                    <a:pt x="3333" y="990"/>
                    <a:pt x="3334" y="992"/>
                  </a:cubicBezTo>
                  <a:cubicBezTo>
                    <a:pt x="3338" y="990"/>
                    <a:pt x="3399" y="951"/>
                    <a:pt x="3403" y="949"/>
                  </a:cubicBezTo>
                  <a:close/>
                  <a:moveTo>
                    <a:pt x="3174" y="644"/>
                  </a:moveTo>
                  <a:lnTo>
                    <a:pt x="3178" y="644"/>
                  </a:lnTo>
                  <a:lnTo>
                    <a:pt x="3179" y="644"/>
                  </a:lnTo>
                  <a:lnTo>
                    <a:pt x="3184" y="645"/>
                  </a:lnTo>
                  <a:cubicBezTo>
                    <a:pt x="3190" y="645"/>
                    <a:pt x="3197" y="644"/>
                    <a:pt x="3203" y="642"/>
                  </a:cubicBezTo>
                  <a:cubicBezTo>
                    <a:pt x="3204" y="640"/>
                    <a:pt x="3207" y="622"/>
                    <a:pt x="3207" y="617"/>
                  </a:cubicBezTo>
                  <a:cubicBezTo>
                    <a:pt x="3202" y="619"/>
                    <a:pt x="3196" y="619"/>
                    <a:pt x="3191" y="619"/>
                  </a:cubicBezTo>
                  <a:lnTo>
                    <a:pt x="3190" y="619"/>
                  </a:lnTo>
                  <a:lnTo>
                    <a:pt x="3189" y="619"/>
                  </a:lnTo>
                  <a:lnTo>
                    <a:pt x="3188" y="619"/>
                  </a:lnTo>
                  <a:lnTo>
                    <a:pt x="3186" y="619"/>
                  </a:lnTo>
                  <a:lnTo>
                    <a:pt x="3184" y="619"/>
                  </a:lnTo>
                  <a:cubicBezTo>
                    <a:pt x="3184" y="619"/>
                    <a:pt x="3181" y="619"/>
                    <a:pt x="3181" y="619"/>
                  </a:cubicBezTo>
                  <a:lnTo>
                    <a:pt x="3179" y="618"/>
                  </a:lnTo>
                  <a:lnTo>
                    <a:pt x="3174" y="617"/>
                  </a:lnTo>
                  <a:cubicBezTo>
                    <a:pt x="3169" y="616"/>
                    <a:pt x="3165" y="614"/>
                    <a:pt x="3161" y="612"/>
                  </a:cubicBezTo>
                  <a:cubicBezTo>
                    <a:pt x="3160" y="617"/>
                    <a:pt x="3158" y="635"/>
                    <a:pt x="3158" y="637"/>
                  </a:cubicBezTo>
                  <a:cubicBezTo>
                    <a:pt x="3161" y="639"/>
                    <a:pt x="3165" y="641"/>
                    <a:pt x="3169" y="642"/>
                  </a:cubicBezTo>
                  <a:cubicBezTo>
                    <a:pt x="3169" y="642"/>
                    <a:pt x="3174" y="644"/>
                    <a:pt x="3174" y="644"/>
                  </a:cubicBezTo>
                  <a:close/>
                  <a:moveTo>
                    <a:pt x="2837" y="961"/>
                  </a:moveTo>
                  <a:cubicBezTo>
                    <a:pt x="2839" y="962"/>
                    <a:pt x="2873" y="983"/>
                    <a:pt x="2874" y="984"/>
                  </a:cubicBezTo>
                  <a:cubicBezTo>
                    <a:pt x="2878" y="983"/>
                    <a:pt x="2881" y="982"/>
                    <a:pt x="2885" y="981"/>
                  </a:cubicBezTo>
                  <a:cubicBezTo>
                    <a:pt x="2868" y="968"/>
                    <a:pt x="2857" y="955"/>
                    <a:pt x="2853" y="943"/>
                  </a:cubicBezTo>
                  <a:cubicBezTo>
                    <a:pt x="2852" y="940"/>
                    <a:pt x="2852" y="937"/>
                    <a:pt x="2852" y="934"/>
                  </a:cubicBezTo>
                  <a:cubicBezTo>
                    <a:pt x="2852" y="931"/>
                    <a:pt x="2853" y="928"/>
                    <a:pt x="2854" y="925"/>
                  </a:cubicBezTo>
                  <a:cubicBezTo>
                    <a:pt x="2853" y="927"/>
                    <a:pt x="2838" y="958"/>
                    <a:pt x="2837" y="961"/>
                  </a:cubicBezTo>
                  <a:close/>
                  <a:moveTo>
                    <a:pt x="2872" y="562"/>
                  </a:moveTo>
                  <a:cubicBezTo>
                    <a:pt x="2872" y="562"/>
                    <a:pt x="2875" y="599"/>
                    <a:pt x="2875" y="599"/>
                  </a:cubicBezTo>
                  <a:lnTo>
                    <a:pt x="2880" y="640"/>
                  </a:lnTo>
                  <a:lnTo>
                    <a:pt x="2885" y="678"/>
                  </a:lnTo>
                  <a:lnTo>
                    <a:pt x="2891" y="717"/>
                  </a:lnTo>
                  <a:lnTo>
                    <a:pt x="2898" y="757"/>
                  </a:lnTo>
                  <a:lnTo>
                    <a:pt x="2906" y="796"/>
                  </a:lnTo>
                  <a:lnTo>
                    <a:pt x="2917" y="832"/>
                  </a:lnTo>
                  <a:cubicBezTo>
                    <a:pt x="2917" y="832"/>
                    <a:pt x="2918" y="837"/>
                    <a:pt x="2919" y="838"/>
                  </a:cubicBezTo>
                  <a:cubicBezTo>
                    <a:pt x="2935" y="844"/>
                    <a:pt x="2954" y="856"/>
                    <a:pt x="2971" y="873"/>
                  </a:cubicBezTo>
                  <a:cubicBezTo>
                    <a:pt x="2970" y="862"/>
                    <a:pt x="2922" y="517"/>
                    <a:pt x="2922" y="514"/>
                  </a:cubicBezTo>
                  <a:lnTo>
                    <a:pt x="2869" y="514"/>
                  </a:lnTo>
                  <a:cubicBezTo>
                    <a:pt x="2869" y="516"/>
                    <a:pt x="2869" y="521"/>
                    <a:pt x="2869" y="521"/>
                  </a:cubicBezTo>
                  <a:cubicBezTo>
                    <a:pt x="2869" y="521"/>
                    <a:pt x="2872" y="562"/>
                    <a:pt x="2872" y="562"/>
                  </a:cubicBezTo>
                  <a:close/>
                  <a:moveTo>
                    <a:pt x="2538" y="843"/>
                  </a:moveTo>
                  <a:cubicBezTo>
                    <a:pt x="2542" y="837"/>
                    <a:pt x="2560" y="807"/>
                    <a:pt x="2562" y="804"/>
                  </a:cubicBezTo>
                  <a:cubicBezTo>
                    <a:pt x="2559" y="803"/>
                    <a:pt x="2523" y="780"/>
                    <a:pt x="2518" y="777"/>
                  </a:cubicBezTo>
                  <a:cubicBezTo>
                    <a:pt x="2523" y="798"/>
                    <a:pt x="2530" y="820"/>
                    <a:pt x="2538" y="843"/>
                  </a:cubicBezTo>
                  <a:close/>
                  <a:moveTo>
                    <a:pt x="3144" y="910"/>
                  </a:moveTo>
                  <a:cubicBezTo>
                    <a:pt x="3148" y="911"/>
                    <a:pt x="3151" y="911"/>
                    <a:pt x="3154" y="912"/>
                  </a:cubicBezTo>
                  <a:cubicBezTo>
                    <a:pt x="3161" y="914"/>
                    <a:pt x="3165" y="918"/>
                    <a:pt x="3169" y="923"/>
                  </a:cubicBezTo>
                  <a:cubicBezTo>
                    <a:pt x="3165" y="915"/>
                    <a:pt x="3156" y="896"/>
                    <a:pt x="3154" y="892"/>
                  </a:cubicBezTo>
                  <a:cubicBezTo>
                    <a:pt x="3151" y="899"/>
                    <a:pt x="3147" y="905"/>
                    <a:pt x="3144" y="910"/>
                  </a:cubicBezTo>
                  <a:close/>
                  <a:moveTo>
                    <a:pt x="2675" y="621"/>
                  </a:moveTo>
                  <a:cubicBezTo>
                    <a:pt x="2677" y="618"/>
                    <a:pt x="2722" y="546"/>
                    <a:pt x="2723" y="544"/>
                  </a:cubicBezTo>
                  <a:cubicBezTo>
                    <a:pt x="2720" y="542"/>
                    <a:pt x="2665" y="504"/>
                    <a:pt x="2662" y="503"/>
                  </a:cubicBezTo>
                  <a:cubicBezTo>
                    <a:pt x="2660" y="506"/>
                    <a:pt x="2612" y="576"/>
                    <a:pt x="2611" y="579"/>
                  </a:cubicBezTo>
                  <a:cubicBezTo>
                    <a:pt x="2611" y="579"/>
                    <a:pt x="2672" y="619"/>
                    <a:pt x="2675" y="621"/>
                  </a:cubicBezTo>
                  <a:close/>
                  <a:moveTo>
                    <a:pt x="3138" y="981"/>
                  </a:moveTo>
                  <a:cubicBezTo>
                    <a:pt x="3142" y="982"/>
                    <a:pt x="3146" y="983"/>
                    <a:pt x="3149" y="984"/>
                  </a:cubicBezTo>
                  <a:cubicBezTo>
                    <a:pt x="3150" y="983"/>
                    <a:pt x="3184" y="962"/>
                    <a:pt x="3186" y="961"/>
                  </a:cubicBezTo>
                  <a:cubicBezTo>
                    <a:pt x="3185" y="958"/>
                    <a:pt x="3170" y="927"/>
                    <a:pt x="3169" y="925"/>
                  </a:cubicBezTo>
                  <a:cubicBezTo>
                    <a:pt x="3171" y="928"/>
                    <a:pt x="3171" y="931"/>
                    <a:pt x="3171" y="934"/>
                  </a:cubicBezTo>
                  <a:cubicBezTo>
                    <a:pt x="3171" y="937"/>
                    <a:pt x="3171" y="940"/>
                    <a:pt x="3170" y="943"/>
                  </a:cubicBezTo>
                  <a:cubicBezTo>
                    <a:pt x="3166" y="955"/>
                    <a:pt x="3155" y="968"/>
                    <a:pt x="3138" y="981"/>
                  </a:cubicBezTo>
                  <a:close/>
                  <a:moveTo>
                    <a:pt x="3140" y="755"/>
                  </a:moveTo>
                  <a:cubicBezTo>
                    <a:pt x="3142" y="756"/>
                    <a:pt x="3146" y="758"/>
                    <a:pt x="3146" y="758"/>
                  </a:cubicBezTo>
                  <a:cubicBezTo>
                    <a:pt x="3146" y="758"/>
                    <a:pt x="3146" y="758"/>
                    <a:pt x="3147" y="758"/>
                  </a:cubicBezTo>
                  <a:lnTo>
                    <a:pt x="3151" y="760"/>
                  </a:lnTo>
                  <a:cubicBezTo>
                    <a:pt x="3151" y="760"/>
                    <a:pt x="3155" y="761"/>
                    <a:pt x="3155" y="761"/>
                  </a:cubicBezTo>
                  <a:cubicBezTo>
                    <a:pt x="3155" y="761"/>
                    <a:pt x="3156" y="761"/>
                    <a:pt x="3156" y="762"/>
                  </a:cubicBezTo>
                  <a:cubicBezTo>
                    <a:pt x="3163" y="763"/>
                    <a:pt x="3172" y="763"/>
                    <a:pt x="3180" y="762"/>
                  </a:cubicBezTo>
                  <a:cubicBezTo>
                    <a:pt x="3180" y="761"/>
                    <a:pt x="3184" y="745"/>
                    <a:pt x="3184" y="745"/>
                  </a:cubicBezTo>
                  <a:cubicBezTo>
                    <a:pt x="3184" y="745"/>
                    <a:pt x="3186" y="737"/>
                    <a:pt x="3186" y="737"/>
                  </a:cubicBezTo>
                  <a:cubicBezTo>
                    <a:pt x="3184" y="737"/>
                    <a:pt x="3181" y="738"/>
                    <a:pt x="3181" y="738"/>
                  </a:cubicBezTo>
                  <a:lnTo>
                    <a:pt x="3177" y="738"/>
                  </a:lnTo>
                  <a:cubicBezTo>
                    <a:pt x="3172" y="738"/>
                    <a:pt x="3167" y="738"/>
                    <a:pt x="3162" y="737"/>
                  </a:cubicBezTo>
                  <a:lnTo>
                    <a:pt x="3161" y="736"/>
                  </a:lnTo>
                  <a:lnTo>
                    <a:pt x="3160" y="736"/>
                  </a:lnTo>
                  <a:lnTo>
                    <a:pt x="3158" y="736"/>
                  </a:lnTo>
                  <a:cubicBezTo>
                    <a:pt x="3158" y="736"/>
                    <a:pt x="3157" y="735"/>
                    <a:pt x="3157" y="735"/>
                  </a:cubicBezTo>
                  <a:cubicBezTo>
                    <a:pt x="3157" y="735"/>
                    <a:pt x="3155" y="735"/>
                    <a:pt x="3155" y="735"/>
                  </a:cubicBezTo>
                  <a:lnTo>
                    <a:pt x="3154" y="734"/>
                  </a:lnTo>
                  <a:lnTo>
                    <a:pt x="3152" y="734"/>
                  </a:lnTo>
                  <a:lnTo>
                    <a:pt x="3150" y="733"/>
                  </a:lnTo>
                  <a:cubicBezTo>
                    <a:pt x="3150" y="733"/>
                    <a:pt x="3147" y="731"/>
                    <a:pt x="3145" y="730"/>
                  </a:cubicBezTo>
                  <a:cubicBezTo>
                    <a:pt x="3144" y="733"/>
                    <a:pt x="3141" y="752"/>
                    <a:pt x="3140" y="755"/>
                  </a:cubicBezTo>
                  <a:close/>
                  <a:moveTo>
                    <a:pt x="3040" y="698"/>
                  </a:moveTo>
                  <a:cubicBezTo>
                    <a:pt x="3040" y="691"/>
                    <a:pt x="3037" y="683"/>
                    <a:pt x="3031" y="678"/>
                  </a:cubicBezTo>
                  <a:cubicBezTo>
                    <a:pt x="3028" y="674"/>
                    <a:pt x="3023" y="672"/>
                    <a:pt x="3018" y="671"/>
                  </a:cubicBezTo>
                  <a:cubicBezTo>
                    <a:pt x="3018" y="671"/>
                    <a:pt x="3015" y="670"/>
                    <a:pt x="3015" y="670"/>
                  </a:cubicBezTo>
                  <a:lnTo>
                    <a:pt x="3011" y="670"/>
                  </a:lnTo>
                  <a:lnTo>
                    <a:pt x="3008" y="670"/>
                  </a:lnTo>
                  <a:lnTo>
                    <a:pt x="3005" y="670"/>
                  </a:lnTo>
                  <a:cubicBezTo>
                    <a:pt x="3000" y="672"/>
                    <a:pt x="2995" y="674"/>
                    <a:pt x="2991" y="678"/>
                  </a:cubicBezTo>
                  <a:cubicBezTo>
                    <a:pt x="2986" y="683"/>
                    <a:pt x="2983" y="691"/>
                    <a:pt x="2983" y="698"/>
                  </a:cubicBezTo>
                  <a:cubicBezTo>
                    <a:pt x="2983" y="712"/>
                    <a:pt x="2993" y="723"/>
                    <a:pt x="3006" y="726"/>
                  </a:cubicBezTo>
                  <a:lnTo>
                    <a:pt x="3007" y="726"/>
                  </a:lnTo>
                  <a:cubicBezTo>
                    <a:pt x="3007" y="726"/>
                    <a:pt x="3008" y="726"/>
                    <a:pt x="3008" y="726"/>
                  </a:cubicBezTo>
                  <a:lnTo>
                    <a:pt x="3011" y="726"/>
                  </a:lnTo>
                  <a:cubicBezTo>
                    <a:pt x="3011" y="726"/>
                    <a:pt x="3011" y="727"/>
                    <a:pt x="3012" y="726"/>
                  </a:cubicBezTo>
                  <a:lnTo>
                    <a:pt x="3016" y="726"/>
                  </a:lnTo>
                  <a:lnTo>
                    <a:pt x="3017" y="726"/>
                  </a:lnTo>
                  <a:cubicBezTo>
                    <a:pt x="3030" y="723"/>
                    <a:pt x="3040" y="711"/>
                    <a:pt x="3040" y="698"/>
                  </a:cubicBezTo>
                  <a:close/>
                  <a:moveTo>
                    <a:pt x="3166" y="863"/>
                  </a:moveTo>
                  <a:cubicBezTo>
                    <a:pt x="3165" y="864"/>
                    <a:pt x="3162" y="873"/>
                    <a:pt x="3161" y="875"/>
                  </a:cubicBezTo>
                  <a:cubicBezTo>
                    <a:pt x="3162" y="876"/>
                    <a:pt x="3197" y="951"/>
                    <a:pt x="3198" y="953"/>
                  </a:cubicBezTo>
                  <a:cubicBezTo>
                    <a:pt x="3201" y="951"/>
                    <a:pt x="3270" y="908"/>
                    <a:pt x="3272" y="907"/>
                  </a:cubicBezTo>
                  <a:cubicBezTo>
                    <a:pt x="3270" y="905"/>
                    <a:pt x="3229" y="828"/>
                    <a:pt x="3227" y="825"/>
                  </a:cubicBezTo>
                  <a:cubicBezTo>
                    <a:pt x="3223" y="827"/>
                    <a:pt x="3167" y="862"/>
                    <a:pt x="3166" y="863"/>
                  </a:cubicBezTo>
                  <a:close/>
                  <a:moveTo>
                    <a:pt x="2797" y="825"/>
                  </a:moveTo>
                  <a:cubicBezTo>
                    <a:pt x="2796" y="827"/>
                    <a:pt x="2753" y="904"/>
                    <a:pt x="2752" y="907"/>
                  </a:cubicBezTo>
                  <a:cubicBezTo>
                    <a:pt x="2755" y="909"/>
                    <a:pt x="2803" y="940"/>
                    <a:pt x="2803" y="940"/>
                  </a:cubicBezTo>
                  <a:cubicBezTo>
                    <a:pt x="2803" y="940"/>
                    <a:pt x="2822" y="951"/>
                    <a:pt x="2825" y="953"/>
                  </a:cubicBezTo>
                  <a:cubicBezTo>
                    <a:pt x="2827" y="949"/>
                    <a:pt x="2861" y="876"/>
                    <a:pt x="2862" y="875"/>
                  </a:cubicBezTo>
                  <a:cubicBezTo>
                    <a:pt x="2861" y="873"/>
                    <a:pt x="2858" y="864"/>
                    <a:pt x="2857" y="863"/>
                  </a:cubicBezTo>
                  <a:cubicBezTo>
                    <a:pt x="2856" y="862"/>
                    <a:pt x="2798" y="825"/>
                    <a:pt x="2797" y="825"/>
                  </a:cubicBezTo>
                  <a:close/>
                  <a:moveTo>
                    <a:pt x="2981" y="1010"/>
                  </a:moveTo>
                  <a:cubicBezTo>
                    <a:pt x="2970" y="1013"/>
                    <a:pt x="2954" y="1012"/>
                    <a:pt x="2937" y="1007"/>
                  </a:cubicBezTo>
                  <a:cubicBezTo>
                    <a:pt x="2937" y="1007"/>
                    <a:pt x="2931" y="1005"/>
                    <a:pt x="2931" y="1005"/>
                  </a:cubicBezTo>
                  <a:cubicBezTo>
                    <a:pt x="2931" y="1005"/>
                    <a:pt x="2926" y="1003"/>
                    <a:pt x="2926" y="1003"/>
                  </a:cubicBezTo>
                  <a:lnTo>
                    <a:pt x="2920" y="1001"/>
                  </a:lnTo>
                  <a:cubicBezTo>
                    <a:pt x="2920" y="1001"/>
                    <a:pt x="2914" y="998"/>
                    <a:pt x="2914" y="998"/>
                  </a:cubicBezTo>
                  <a:lnTo>
                    <a:pt x="2914" y="998"/>
                  </a:lnTo>
                  <a:lnTo>
                    <a:pt x="2907" y="995"/>
                  </a:lnTo>
                  <a:cubicBezTo>
                    <a:pt x="2907" y="995"/>
                    <a:pt x="2901" y="991"/>
                    <a:pt x="2901" y="991"/>
                  </a:cubicBezTo>
                  <a:cubicBezTo>
                    <a:pt x="2895" y="992"/>
                    <a:pt x="2890" y="993"/>
                    <a:pt x="2885" y="995"/>
                  </a:cubicBezTo>
                  <a:lnTo>
                    <a:pt x="2880" y="997"/>
                  </a:lnTo>
                  <a:cubicBezTo>
                    <a:pt x="2880" y="997"/>
                    <a:pt x="2875" y="1000"/>
                    <a:pt x="2875" y="1000"/>
                  </a:cubicBezTo>
                  <a:cubicBezTo>
                    <a:pt x="2872" y="1001"/>
                    <a:pt x="2870" y="1003"/>
                    <a:pt x="2869" y="1004"/>
                  </a:cubicBezTo>
                  <a:cubicBezTo>
                    <a:pt x="2866" y="1006"/>
                    <a:pt x="2865" y="1009"/>
                    <a:pt x="2865" y="1011"/>
                  </a:cubicBezTo>
                  <a:cubicBezTo>
                    <a:pt x="2865" y="1011"/>
                    <a:pt x="2865" y="1011"/>
                    <a:pt x="2865" y="1012"/>
                  </a:cubicBezTo>
                  <a:cubicBezTo>
                    <a:pt x="2865" y="1022"/>
                    <a:pt x="2889" y="1035"/>
                    <a:pt x="2925" y="1038"/>
                  </a:cubicBezTo>
                  <a:cubicBezTo>
                    <a:pt x="2925" y="1038"/>
                    <a:pt x="2929" y="1038"/>
                    <a:pt x="2929" y="1038"/>
                  </a:cubicBezTo>
                  <a:lnTo>
                    <a:pt x="2933" y="1038"/>
                  </a:lnTo>
                  <a:lnTo>
                    <a:pt x="2937" y="1038"/>
                  </a:lnTo>
                  <a:lnTo>
                    <a:pt x="2940" y="1038"/>
                  </a:lnTo>
                  <a:lnTo>
                    <a:pt x="2946" y="1038"/>
                  </a:lnTo>
                  <a:cubicBezTo>
                    <a:pt x="2966" y="1036"/>
                    <a:pt x="2983" y="1031"/>
                    <a:pt x="2991" y="1024"/>
                  </a:cubicBezTo>
                  <a:cubicBezTo>
                    <a:pt x="2988" y="1019"/>
                    <a:pt x="2986" y="1014"/>
                    <a:pt x="2984" y="1008"/>
                  </a:cubicBezTo>
                  <a:cubicBezTo>
                    <a:pt x="2982" y="1009"/>
                    <a:pt x="2981" y="1010"/>
                    <a:pt x="2981" y="1010"/>
                  </a:cubicBezTo>
                  <a:close/>
                  <a:moveTo>
                    <a:pt x="2796" y="576"/>
                  </a:moveTo>
                  <a:cubicBezTo>
                    <a:pt x="2795" y="573"/>
                    <a:pt x="2795" y="571"/>
                    <a:pt x="2795" y="571"/>
                  </a:cubicBezTo>
                  <a:lnTo>
                    <a:pt x="2789" y="531"/>
                  </a:lnTo>
                  <a:lnTo>
                    <a:pt x="2789" y="528"/>
                  </a:lnTo>
                  <a:lnTo>
                    <a:pt x="2784" y="490"/>
                  </a:lnTo>
                  <a:cubicBezTo>
                    <a:pt x="2784" y="490"/>
                    <a:pt x="2783" y="475"/>
                    <a:pt x="2783" y="475"/>
                  </a:cubicBezTo>
                  <a:cubicBezTo>
                    <a:pt x="2777" y="483"/>
                    <a:pt x="2744" y="537"/>
                    <a:pt x="2742" y="540"/>
                  </a:cubicBezTo>
                  <a:cubicBezTo>
                    <a:pt x="2745" y="542"/>
                    <a:pt x="2795" y="576"/>
                    <a:pt x="2796" y="576"/>
                  </a:cubicBezTo>
                  <a:close/>
                  <a:moveTo>
                    <a:pt x="2591" y="583"/>
                  </a:moveTo>
                  <a:cubicBezTo>
                    <a:pt x="2582" y="577"/>
                    <a:pt x="2542" y="550"/>
                    <a:pt x="2541" y="550"/>
                  </a:cubicBezTo>
                  <a:cubicBezTo>
                    <a:pt x="2539" y="553"/>
                    <a:pt x="2532" y="560"/>
                    <a:pt x="2532" y="560"/>
                  </a:cubicBezTo>
                  <a:cubicBezTo>
                    <a:pt x="2518" y="576"/>
                    <a:pt x="2509" y="598"/>
                    <a:pt x="2505" y="624"/>
                  </a:cubicBezTo>
                  <a:cubicBezTo>
                    <a:pt x="2507" y="625"/>
                    <a:pt x="2542" y="648"/>
                    <a:pt x="2545" y="650"/>
                  </a:cubicBezTo>
                  <a:cubicBezTo>
                    <a:pt x="2547" y="647"/>
                    <a:pt x="2589" y="586"/>
                    <a:pt x="2591" y="583"/>
                  </a:cubicBezTo>
                  <a:close/>
                  <a:moveTo>
                    <a:pt x="2651" y="495"/>
                  </a:moveTo>
                  <a:cubicBezTo>
                    <a:pt x="2650" y="494"/>
                    <a:pt x="2640" y="487"/>
                    <a:pt x="2638" y="486"/>
                  </a:cubicBezTo>
                  <a:cubicBezTo>
                    <a:pt x="2605" y="499"/>
                    <a:pt x="2576" y="517"/>
                    <a:pt x="2552" y="540"/>
                  </a:cubicBezTo>
                  <a:cubicBezTo>
                    <a:pt x="2556" y="543"/>
                    <a:pt x="2596" y="569"/>
                    <a:pt x="2599" y="571"/>
                  </a:cubicBezTo>
                  <a:cubicBezTo>
                    <a:pt x="2601" y="568"/>
                    <a:pt x="2650" y="496"/>
                    <a:pt x="2651" y="495"/>
                  </a:cubicBezTo>
                  <a:close/>
                  <a:moveTo>
                    <a:pt x="2609" y="942"/>
                  </a:moveTo>
                  <a:cubicBezTo>
                    <a:pt x="2611" y="938"/>
                    <a:pt x="2635" y="894"/>
                    <a:pt x="2635" y="894"/>
                  </a:cubicBezTo>
                  <a:cubicBezTo>
                    <a:pt x="2635" y="894"/>
                    <a:pt x="2652" y="864"/>
                    <a:pt x="2653" y="862"/>
                  </a:cubicBezTo>
                  <a:cubicBezTo>
                    <a:pt x="2650" y="860"/>
                    <a:pt x="2574" y="812"/>
                    <a:pt x="2574" y="812"/>
                  </a:cubicBezTo>
                  <a:cubicBezTo>
                    <a:pt x="2572" y="815"/>
                    <a:pt x="2545" y="859"/>
                    <a:pt x="2544" y="860"/>
                  </a:cubicBezTo>
                  <a:cubicBezTo>
                    <a:pt x="2551" y="878"/>
                    <a:pt x="2558" y="897"/>
                    <a:pt x="2566" y="915"/>
                  </a:cubicBezTo>
                  <a:cubicBezTo>
                    <a:pt x="2567" y="916"/>
                    <a:pt x="2605" y="940"/>
                    <a:pt x="2609" y="942"/>
                  </a:cubicBezTo>
                  <a:close/>
                  <a:moveTo>
                    <a:pt x="2673" y="855"/>
                  </a:moveTo>
                  <a:lnTo>
                    <a:pt x="2673" y="855"/>
                  </a:lnTo>
                  <a:lnTo>
                    <a:pt x="2672" y="857"/>
                  </a:lnTo>
                  <a:cubicBezTo>
                    <a:pt x="2675" y="859"/>
                    <a:pt x="2736" y="897"/>
                    <a:pt x="2740" y="899"/>
                  </a:cubicBezTo>
                  <a:cubicBezTo>
                    <a:pt x="2741" y="898"/>
                    <a:pt x="2784" y="819"/>
                    <a:pt x="2785" y="817"/>
                  </a:cubicBezTo>
                  <a:cubicBezTo>
                    <a:pt x="2784" y="817"/>
                    <a:pt x="2721" y="777"/>
                    <a:pt x="2717" y="775"/>
                  </a:cubicBezTo>
                  <a:cubicBezTo>
                    <a:pt x="2716" y="777"/>
                    <a:pt x="2673" y="855"/>
                    <a:pt x="2673" y="855"/>
                  </a:cubicBezTo>
                  <a:close/>
                  <a:moveTo>
                    <a:pt x="2735" y="552"/>
                  </a:moveTo>
                  <a:cubicBezTo>
                    <a:pt x="2730" y="559"/>
                    <a:pt x="2689" y="626"/>
                    <a:pt x="2687" y="629"/>
                  </a:cubicBezTo>
                  <a:cubicBezTo>
                    <a:pt x="2690" y="631"/>
                    <a:pt x="2753" y="672"/>
                    <a:pt x="2756" y="674"/>
                  </a:cubicBezTo>
                  <a:cubicBezTo>
                    <a:pt x="2758" y="671"/>
                    <a:pt x="2798" y="599"/>
                    <a:pt x="2799" y="598"/>
                  </a:cubicBezTo>
                  <a:cubicBezTo>
                    <a:pt x="2799" y="597"/>
                    <a:pt x="2798" y="596"/>
                    <a:pt x="2798" y="595"/>
                  </a:cubicBezTo>
                  <a:cubicBezTo>
                    <a:pt x="2797" y="594"/>
                    <a:pt x="2738" y="554"/>
                    <a:pt x="2735" y="552"/>
                  </a:cubicBezTo>
                  <a:close/>
                  <a:moveTo>
                    <a:pt x="2661" y="479"/>
                  </a:moveTo>
                  <a:cubicBezTo>
                    <a:pt x="2659" y="480"/>
                    <a:pt x="2658" y="480"/>
                    <a:pt x="2655" y="481"/>
                  </a:cubicBezTo>
                  <a:cubicBezTo>
                    <a:pt x="2657" y="482"/>
                    <a:pt x="2658" y="483"/>
                    <a:pt x="2659" y="483"/>
                  </a:cubicBezTo>
                  <a:cubicBezTo>
                    <a:pt x="2660" y="482"/>
                    <a:pt x="2660" y="480"/>
                    <a:pt x="2661" y="479"/>
                  </a:cubicBezTo>
                  <a:close/>
                  <a:moveTo>
                    <a:pt x="3199" y="744"/>
                  </a:moveTo>
                  <a:cubicBezTo>
                    <a:pt x="3199" y="745"/>
                    <a:pt x="3230" y="802"/>
                    <a:pt x="3232" y="805"/>
                  </a:cubicBezTo>
                  <a:cubicBezTo>
                    <a:pt x="3235" y="802"/>
                    <a:pt x="3263" y="785"/>
                    <a:pt x="3263" y="785"/>
                  </a:cubicBezTo>
                  <a:cubicBezTo>
                    <a:pt x="3263" y="785"/>
                    <a:pt x="3297" y="764"/>
                    <a:pt x="3299" y="762"/>
                  </a:cubicBezTo>
                  <a:cubicBezTo>
                    <a:pt x="3298" y="759"/>
                    <a:pt x="3263" y="697"/>
                    <a:pt x="3262" y="695"/>
                  </a:cubicBezTo>
                  <a:cubicBezTo>
                    <a:pt x="3259" y="697"/>
                    <a:pt x="3202" y="734"/>
                    <a:pt x="3201" y="735"/>
                  </a:cubicBezTo>
                  <a:cubicBezTo>
                    <a:pt x="3200" y="736"/>
                    <a:pt x="3199" y="743"/>
                    <a:pt x="3199" y="744"/>
                  </a:cubicBezTo>
                  <a:close/>
                  <a:moveTo>
                    <a:pt x="3322" y="1000"/>
                  </a:moveTo>
                  <a:cubicBezTo>
                    <a:pt x="3320" y="997"/>
                    <a:pt x="3280" y="922"/>
                    <a:pt x="3278" y="919"/>
                  </a:cubicBezTo>
                  <a:cubicBezTo>
                    <a:pt x="3275" y="922"/>
                    <a:pt x="3207" y="964"/>
                    <a:pt x="3204" y="966"/>
                  </a:cubicBezTo>
                  <a:cubicBezTo>
                    <a:pt x="3206" y="968"/>
                    <a:pt x="3243" y="1047"/>
                    <a:pt x="3244" y="1049"/>
                  </a:cubicBezTo>
                  <a:cubicBezTo>
                    <a:pt x="3247" y="1047"/>
                    <a:pt x="3319" y="1002"/>
                    <a:pt x="3322" y="1000"/>
                  </a:cubicBezTo>
                  <a:close/>
                  <a:moveTo>
                    <a:pt x="3274" y="1059"/>
                  </a:moveTo>
                  <a:lnTo>
                    <a:pt x="3355" y="1059"/>
                  </a:lnTo>
                  <a:cubicBezTo>
                    <a:pt x="3353" y="1056"/>
                    <a:pt x="3331" y="1016"/>
                    <a:pt x="3329" y="1012"/>
                  </a:cubicBezTo>
                  <a:cubicBezTo>
                    <a:pt x="3326" y="1014"/>
                    <a:pt x="3265" y="1053"/>
                    <a:pt x="3256" y="1058"/>
                  </a:cubicBezTo>
                  <a:cubicBezTo>
                    <a:pt x="3258" y="1058"/>
                    <a:pt x="3260" y="1059"/>
                    <a:pt x="3260" y="1059"/>
                  </a:cubicBezTo>
                  <a:lnTo>
                    <a:pt x="3274" y="1059"/>
                  </a:lnTo>
                  <a:close/>
                  <a:moveTo>
                    <a:pt x="2682" y="1167"/>
                  </a:moveTo>
                  <a:cubicBezTo>
                    <a:pt x="2906" y="1146"/>
                    <a:pt x="3133" y="1146"/>
                    <a:pt x="3357" y="1167"/>
                  </a:cubicBezTo>
                  <a:cubicBezTo>
                    <a:pt x="3371" y="1168"/>
                    <a:pt x="3385" y="1164"/>
                    <a:pt x="3394" y="1156"/>
                  </a:cubicBezTo>
                  <a:cubicBezTo>
                    <a:pt x="3402" y="1149"/>
                    <a:pt x="3406" y="1140"/>
                    <a:pt x="3406" y="1129"/>
                  </a:cubicBezTo>
                  <a:cubicBezTo>
                    <a:pt x="3406" y="1105"/>
                    <a:pt x="3383" y="1083"/>
                    <a:pt x="3356" y="1080"/>
                  </a:cubicBezTo>
                  <a:cubicBezTo>
                    <a:pt x="3329" y="1078"/>
                    <a:pt x="3302" y="1076"/>
                    <a:pt x="3274" y="1074"/>
                  </a:cubicBezTo>
                  <a:lnTo>
                    <a:pt x="3261" y="1073"/>
                  </a:lnTo>
                  <a:lnTo>
                    <a:pt x="3217" y="1070"/>
                  </a:lnTo>
                  <a:lnTo>
                    <a:pt x="3206" y="1069"/>
                  </a:lnTo>
                  <a:lnTo>
                    <a:pt x="3189" y="1069"/>
                  </a:lnTo>
                  <a:cubicBezTo>
                    <a:pt x="3159" y="1067"/>
                    <a:pt x="3128" y="1066"/>
                    <a:pt x="3094" y="1065"/>
                  </a:cubicBezTo>
                  <a:lnTo>
                    <a:pt x="3072" y="1065"/>
                  </a:lnTo>
                  <a:lnTo>
                    <a:pt x="3061" y="1065"/>
                  </a:lnTo>
                  <a:lnTo>
                    <a:pt x="3019" y="1065"/>
                  </a:lnTo>
                  <a:cubicBezTo>
                    <a:pt x="3019" y="1065"/>
                    <a:pt x="2952" y="1065"/>
                    <a:pt x="2952" y="1065"/>
                  </a:cubicBezTo>
                  <a:lnTo>
                    <a:pt x="2934" y="1066"/>
                  </a:lnTo>
                  <a:lnTo>
                    <a:pt x="2929" y="1066"/>
                  </a:lnTo>
                  <a:cubicBezTo>
                    <a:pt x="2900" y="1066"/>
                    <a:pt x="2875" y="1067"/>
                    <a:pt x="2850" y="1069"/>
                  </a:cubicBezTo>
                  <a:lnTo>
                    <a:pt x="2821" y="1070"/>
                  </a:lnTo>
                  <a:lnTo>
                    <a:pt x="2807" y="1071"/>
                  </a:lnTo>
                  <a:lnTo>
                    <a:pt x="2801" y="1071"/>
                  </a:lnTo>
                  <a:lnTo>
                    <a:pt x="2771" y="1073"/>
                  </a:lnTo>
                  <a:lnTo>
                    <a:pt x="2765" y="1074"/>
                  </a:lnTo>
                  <a:cubicBezTo>
                    <a:pt x="2737" y="1075"/>
                    <a:pt x="2710" y="1078"/>
                    <a:pt x="2683" y="1080"/>
                  </a:cubicBezTo>
                  <a:cubicBezTo>
                    <a:pt x="2656" y="1083"/>
                    <a:pt x="2633" y="1105"/>
                    <a:pt x="2633" y="1129"/>
                  </a:cubicBezTo>
                  <a:cubicBezTo>
                    <a:pt x="2633" y="1139"/>
                    <a:pt x="2637" y="1149"/>
                    <a:pt x="2645" y="1156"/>
                  </a:cubicBezTo>
                  <a:cubicBezTo>
                    <a:pt x="2654" y="1164"/>
                    <a:pt x="2668" y="1168"/>
                    <a:pt x="2682" y="1167"/>
                  </a:cubicBezTo>
                  <a:close/>
                  <a:moveTo>
                    <a:pt x="3034" y="909"/>
                  </a:moveTo>
                  <a:cubicBezTo>
                    <a:pt x="3034" y="909"/>
                    <a:pt x="3034" y="908"/>
                    <a:pt x="3034" y="908"/>
                  </a:cubicBezTo>
                  <a:cubicBezTo>
                    <a:pt x="3034" y="908"/>
                    <a:pt x="3034" y="904"/>
                    <a:pt x="3034" y="903"/>
                  </a:cubicBezTo>
                  <a:lnTo>
                    <a:pt x="3033" y="898"/>
                  </a:lnTo>
                  <a:lnTo>
                    <a:pt x="3033" y="895"/>
                  </a:lnTo>
                  <a:cubicBezTo>
                    <a:pt x="3028" y="869"/>
                    <a:pt x="3021" y="855"/>
                    <a:pt x="3015" y="850"/>
                  </a:cubicBezTo>
                  <a:cubicBezTo>
                    <a:pt x="3014" y="849"/>
                    <a:pt x="3013" y="848"/>
                    <a:pt x="3011" y="848"/>
                  </a:cubicBezTo>
                  <a:cubicBezTo>
                    <a:pt x="3010" y="848"/>
                    <a:pt x="3009" y="849"/>
                    <a:pt x="3008" y="850"/>
                  </a:cubicBezTo>
                  <a:cubicBezTo>
                    <a:pt x="3002" y="854"/>
                    <a:pt x="2995" y="868"/>
                    <a:pt x="2990" y="895"/>
                  </a:cubicBezTo>
                  <a:lnTo>
                    <a:pt x="2990" y="898"/>
                  </a:lnTo>
                  <a:lnTo>
                    <a:pt x="2989" y="901"/>
                  </a:lnTo>
                  <a:cubicBezTo>
                    <a:pt x="2989" y="901"/>
                    <a:pt x="2989" y="903"/>
                    <a:pt x="2989" y="904"/>
                  </a:cubicBezTo>
                  <a:cubicBezTo>
                    <a:pt x="2989" y="904"/>
                    <a:pt x="2988" y="908"/>
                    <a:pt x="2988" y="908"/>
                  </a:cubicBezTo>
                  <a:lnTo>
                    <a:pt x="2988" y="909"/>
                  </a:lnTo>
                  <a:cubicBezTo>
                    <a:pt x="2988" y="909"/>
                    <a:pt x="2988" y="909"/>
                    <a:pt x="2988" y="909"/>
                  </a:cubicBezTo>
                  <a:cubicBezTo>
                    <a:pt x="2987" y="918"/>
                    <a:pt x="2987" y="927"/>
                    <a:pt x="2987" y="936"/>
                  </a:cubicBezTo>
                  <a:cubicBezTo>
                    <a:pt x="2987" y="943"/>
                    <a:pt x="2987" y="951"/>
                    <a:pt x="2988" y="958"/>
                  </a:cubicBezTo>
                  <a:lnTo>
                    <a:pt x="2988" y="963"/>
                  </a:lnTo>
                  <a:cubicBezTo>
                    <a:pt x="2988" y="963"/>
                    <a:pt x="2989" y="968"/>
                    <a:pt x="2989" y="968"/>
                  </a:cubicBezTo>
                  <a:lnTo>
                    <a:pt x="2990" y="975"/>
                  </a:lnTo>
                  <a:cubicBezTo>
                    <a:pt x="2990" y="975"/>
                    <a:pt x="2993" y="990"/>
                    <a:pt x="2993" y="991"/>
                  </a:cubicBezTo>
                  <a:cubicBezTo>
                    <a:pt x="2993" y="990"/>
                    <a:pt x="2993" y="991"/>
                    <a:pt x="2993" y="992"/>
                  </a:cubicBezTo>
                  <a:cubicBezTo>
                    <a:pt x="2993" y="992"/>
                    <a:pt x="2995" y="998"/>
                    <a:pt x="2995" y="998"/>
                  </a:cubicBezTo>
                  <a:lnTo>
                    <a:pt x="2995" y="999"/>
                  </a:lnTo>
                  <a:cubicBezTo>
                    <a:pt x="2998" y="1007"/>
                    <a:pt x="3001" y="1014"/>
                    <a:pt x="3004" y="1018"/>
                  </a:cubicBezTo>
                  <a:cubicBezTo>
                    <a:pt x="3004" y="1018"/>
                    <a:pt x="3006" y="1021"/>
                    <a:pt x="3006" y="1021"/>
                  </a:cubicBezTo>
                  <a:lnTo>
                    <a:pt x="3007" y="1022"/>
                  </a:lnTo>
                  <a:lnTo>
                    <a:pt x="3007" y="1022"/>
                  </a:lnTo>
                  <a:lnTo>
                    <a:pt x="3009" y="1023"/>
                  </a:lnTo>
                  <a:cubicBezTo>
                    <a:pt x="3009" y="1023"/>
                    <a:pt x="3011" y="1024"/>
                    <a:pt x="3011" y="1024"/>
                  </a:cubicBezTo>
                  <a:lnTo>
                    <a:pt x="3011" y="1024"/>
                  </a:lnTo>
                  <a:cubicBezTo>
                    <a:pt x="3011" y="1024"/>
                    <a:pt x="3013" y="1024"/>
                    <a:pt x="3013" y="1024"/>
                  </a:cubicBezTo>
                  <a:lnTo>
                    <a:pt x="3014" y="1023"/>
                  </a:lnTo>
                  <a:cubicBezTo>
                    <a:pt x="3014" y="1023"/>
                    <a:pt x="3016" y="1022"/>
                    <a:pt x="3016" y="1022"/>
                  </a:cubicBezTo>
                  <a:lnTo>
                    <a:pt x="3017" y="1021"/>
                  </a:lnTo>
                  <a:lnTo>
                    <a:pt x="3019" y="1018"/>
                  </a:lnTo>
                  <a:cubicBezTo>
                    <a:pt x="3022" y="1014"/>
                    <a:pt x="3025" y="1007"/>
                    <a:pt x="3027" y="1000"/>
                  </a:cubicBezTo>
                  <a:lnTo>
                    <a:pt x="3028" y="998"/>
                  </a:lnTo>
                  <a:lnTo>
                    <a:pt x="3028" y="997"/>
                  </a:lnTo>
                  <a:lnTo>
                    <a:pt x="3030" y="992"/>
                  </a:lnTo>
                  <a:lnTo>
                    <a:pt x="3030" y="989"/>
                  </a:lnTo>
                  <a:lnTo>
                    <a:pt x="3033" y="976"/>
                  </a:lnTo>
                  <a:lnTo>
                    <a:pt x="3034" y="968"/>
                  </a:lnTo>
                  <a:lnTo>
                    <a:pt x="3034" y="967"/>
                  </a:lnTo>
                  <a:lnTo>
                    <a:pt x="3034" y="964"/>
                  </a:lnTo>
                  <a:lnTo>
                    <a:pt x="3035" y="958"/>
                  </a:lnTo>
                  <a:cubicBezTo>
                    <a:pt x="3036" y="951"/>
                    <a:pt x="3036" y="943"/>
                    <a:pt x="3036" y="936"/>
                  </a:cubicBezTo>
                  <a:cubicBezTo>
                    <a:pt x="3036" y="927"/>
                    <a:pt x="3035" y="919"/>
                    <a:pt x="3035" y="910"/>
                  </a:cubicBezTo>
                  <a:lnTo>
                    <a:pt x="3034" y="909"/>
                  </a:lnTo>
                  <a:close/>
                  <a:moveTo>
                    <a:pt x="3039" y="1008"/>
                  </a:moveTo>
                  <a:cubicBezTo>
                    <a:pt x="3037" y="1014"/>
                    <a:pt x="3035" y="1019"/>
                    <a:pt x="3032" y="1024"/>
                  </a:cubicBezTo>
                  <a:cubicBezTo>
                    <a:pt x="3040" y="1031"/>
                    <a:pt x="3057" y="1036"/>
                    <a:pt x="3078" y="1038"/>
                  </a:cubicBezTo>
                  <a:lnTo>
                    <a:pt x="3083" y="1038"/>
                  </a:lnTo>
                  <a:lnTo>
                    <a:pt x="3086" y="1038"/>
                  </a:lnTo>
                  <a:lnTo>
                    <a:pt x="3091" y="1038"/>
                  </a:lnTo>
                  <a:cubicBezTo>
                    <a:pt x="3091" y="1038"/>
                    <a:pt x="3094" y="1038"/>
                    <a:pt x="3094" y="1038"/>
                  </a:cubicBezTo>
                  <a:cubicBezTo>
                    <a:pt x="3094" y="1038"/>
                    <a:pt x="3099" y="1038"/>
                    <a:pt x="3099" y="1038"/>
                  </a:cubicBezTo>
                  <a:cubicBezTo>
                    <a:pt x="3134" y="1035"/>
                    <a:pt x="3159" y="1022"/>
                    <a:pt x="3159" y="1012"/>
                  </a:cubicBezTo>
                  <a:cubicBezTo>
                    <a:pt x="3159" y="1011"/>
                    <a:pt x="3159" y="1011"/>
                    <a:pt x="3159" y="1011"/>
                  </a:cubicBezTo>
                  <a:cubicBezTo>
                    <a:pt x="3159" y="1009"/>
                    <a:pt x="3157" y="1006"/>
                    <a:pt x="3155" y="1004"/>
                  </a:cubicBezTo>
                  <a:cubicBezTo>
                    <a:pt x="3153" y="1003"/>
                    <a:pt x="3151" y="1001"/>
                    <a:pt x="3149" y="1000"/>
                  </a:cubicBezTo>
                  <a:cubicBezTo>
                    <a:pt x="3149" y="1000"/>
                    <a:pt x="3144" y="997"/>
                    <a:pt x="3144" y="997"/>
                  </a:cubicBezTo>
                  <a:lnTo>
                    <a:pt x="3138" y="995"/>
                  </a:lnTo>
                  <a:cubicBezTo>
                    <a:pt x="3133" y="993"/>
                    <a:pt x="3128" y="992"/>
                    <a:pt x="3122" y="991"/>
                  </a:cubicBezTo>
                  <a:cubicBezTo>
                    <a:pt x="3121" y="992"/>
                    <a:pt x="3116" y="995"/>
                    <a:pt x="3116" y="995"/>
                  </a:cubicBezTo>
                  <a:lnTo>
                    <a:pt x="3109" y="998"/>
                  </a:lnTo>
                  <a:lnTo>
                    <a:pt x="3109" y="998"/>
                  </a:lnTo>
                  <a:lnTo>
                    <a:pt x="3103" y="1001"/>
                  </a:lnTo>
                  <a:cubicBezTo>
                    <a:pt x="3103" y="1001"/>
                    <a:pt x="3098" y="1003"/>
                    <a:pt x="3098" y="1003"/>
                  </a:cubicBezTo>
                  <a:cubicBezTo>
                    <a:pt x="3098" y="1003"/>
                    <a:pt x="3092" y="1005"/>
                    <a:pt x="3092" y="1005"/>
                  </a:cubicBezTo>
                  <a:lnTo>
                    <a:pt x="3086" y="1007"/>
                  </a:lnTo>
                  <a:cubicBezTo>
                    <a:pt x="3069" y="1012"/>
                    <a:pt x="3053" y="1013"/>
                    <a:pt x="3042" y="1010"/>
                  </a:cubicBezTo>
                  <a:cubicBezTo>
                    <a:pt x="3042" y="1010"/>
                    <a:pt x="3041" y="1009"/>
                    <a:pt x="3039" y="1008"/>
                  </a:cubicBezTo>
                  <a:close/>
                  <a:moveTo>
                    <a:pt x="2537" y="661"/>
                  </a:moveTo>
                  <a:cubicBezTo>
                    <a:pt x="2534" y="659"/>
                    <a:pt x="2507" y="643"/>
                    <a:pt x="2503" y="640"/>
                  </a:cubicBezTo>
                  <a:cubicBezTo>
                    <a:pt x="2502" y="648"/>
                    <a:pt x="2501" y="655"/>
                    <a:pt x="2501" y="664"/>
                  </a:cubicBezTo>
                  <a:cubicBezTo>
                    <a:pt x="2501" y="677"/>
                    <a:pt x="2503" y="692"/>
                    <a:pt x="2505" y="709"/>
                  </a:cubicBezTo>
                  <a:cubicBezTo>
                    <a:pt x="2508" y="705"/>
                    <a:pt x="2537" y="662"/>
                    <a:pt x="2537" y="661"/>
                  </a:cubicBezTo>
                  <a:close/>
                  <a:moveTo>
                    <a:pt x="2845" y="618"/>
                  </a:moveTo>
                  <a:lnTo>
                    <a:pt x="2845" y="618"/>
                  </a:lnTo>
                  <a:lnTo>
                    <a:pt x="2839" y="619"/>
                  </a:lnTo>
                  <a:lnTo>
                    <a:pt x="2839" y="619"/>
                  </a:lnTo>
                  <a:lnTo>
                    <a:pt x="2837" y="619"/>
                  </a:lnTo>
                  <a:lnTo>
                    <a:pt x="2835" y="619"/>
                  </a:lnTo>
                  <a:lnTo>
                    <a:pt x="2835" y="619"/>
                  </a:lnTo>
                  <a:lnTo>
                    <a:pt x="2834" y="619"/>
                  </a:lnTo>
                  <a:lnTo>
                    <a:pt x="2832" y="619"/>
                  </a:lnTo>
                  <a:cubicBezTo>
                    <a:pt x="2827" y="619"/>
                    <a:pt x="2821" y="619"/>
                    <a:pt x="2816" y="617"/>
                  </a:cubicBezTo>
                  <a:cubicBezTo>
                    <a:pt x="2817" y="621"/>
                    <a:pt x="2819" y="640"/>
                    <a:pt x="2820" y="642"/>
                  </a:cubicBezTo>
                  <a:cubicBezTo>
                    <a:pt x="2826" y="644"/>
                    <a:pt x="2833" y="645"/>
                    <a:pt x="2839" y="645"/>
                  </a:cubicBezTo>
                  <a:lnTo>
                    <a:pt x="2844" y="644"/>
                  </a:lnTo>
                  <a:lnTo>
                    <a:pt x="2845" y="644"/>
                  </a:lnTo>
                  <a:lnTo>
                    <a:pt x="2849" y="644"/>
                  </a:lnTo>
                  <a:lnTo>
                    <a:pt x="2854" y="642"/>
                  </a:lnTo>
                  <a:cubicBezTo>
                    <a:pt x="2858" y="641"/>
                    <a:pt x="2862" y="639"/>
                    <a:pt x="2865" y="637"/>
                  </a:cubicBezTo>
                  <a:cubicBezTo>
                    <a:pt x="2865" y="635"/>
                    <a:pt x="2863" y="617"/>
                    <a:pt x="2863" y="612"/>
                  </a:cubicBezTo>
                  <a:cubicBezTo>
                    <a:pt x="2859" y="614"/>
                    <a:pt x="2854" y="616"/>
                    <a:pt x="2850" y="617"/>
                  </a:cubicBezTo>
                  <a:lnTo>
                    <a:pt x="2845" y="618"/>
                  </a:lnTo>
                  <a:close/>
                  <a:moveTo>
                    <a:pt x="3132" y="794"/>
                  </a:moveTo>
                  <a:cubicBezTo>
                    <a:pt x="3134" y="795"/>
                    <a:pt x="3138" y="798"/>
                    <a:pt x="3138" y="798"/>
                  </a:cubicBezTo>
                  <a:cubicBezTo>
                    <a:pt x="3138" y="798"/>
                    <a:pt x="3142" y="799"/>
                    <a:pt x="3142" y="799"/>
                  </a:cubicBezTo>
                  <a:lnTo>
                    <a:pt x="3146" y="801"/>
                  </a:lnTo>
                  <a:cubicBezTo>
                    <a:pt x="3146" y="801"/>
                    <a:pt x="3147" y="801"/>
                    <a:pt x="3147" y="801"/>
                  </a:cubicBezTo>
                  <a:cubicBezTo>
                    <a:pt x="3155" y="803"/>
                    <a:pt x="3162" y="803"/>
                    <a:pt x="3170" y="801"/>
                  </a:cubicBezTo>
                  <a:cubicBezTo>
                    <a:pt x="3171" y="800"/>
                    <a:pt x="3175" y="782"/>
                    <a:pt x="3177" y="776"/>
                  </a:cubicBezTo>
                  <a:cubicBezTo>
                    <a:pt x="3168" y="777"/>
                    <a:pt x="3160" y="777"/>
                    <a:pt x="3152" y="775"/>
                  </a:cubicBezTo>
                  <a:cubicBezTo>
                    <a:pt x="3152" y="775"/>
                    <a:pt x="3147" y="774"/>
                    <a:pt x="3147" y="774"/>
                  </a:cubicBezTo>
                  <a:cubicBezTo>
                    <a:pt x="3147" y="774"/>
                    <a:pt x="3143" y="772"/>
                    <a:pt x="3142" y="772"/>
                  </a:cubicBezTo>
                  <a:cubicBezTo>
                    <a:pt x="3142" y="772"/>
                    <a:pt x="3139" y="771"/>
                    <a:pt x="3137" y="769"/>
                  </a:cubicBezTo>
                  <a:cubicBezTo>
                    <a:pt x="3136" y="773"/>
                    <a:pt x="3132" y="792"/>
                    <a:pt x="3132" y="794"/>
                  </a:cubicBezTo>
                  <a:close/>
                  <a:moveTo>
                    <a:pt x="2772" y="465"/>
                  </a:moveTo>
                  <a:cubicBezTo>
                    <a:pt x="2751" y="464"/>
                    <a:pt x="2719" y="465"/>
                    <a:pt x="2683" y="473"/>
                  </a:cubicBezTo>
                  <a:cubicBezTo>
                    <a:pt x="2682" y="474"/>
                    <a:pt x="2672" y="489"/>
                    <a:pt x="2670" y="491"/>
                  </a:cubicBezTo>
                  <a:cubicBezTo>
                    <a:pt x="2673" y="493"/>
                    <a:pt x="2728" y="530"/>
                    <a:pt x="2731" y="532"/>
                  </a:cubicBezTo>
                  <a:cubicBezTo>
                    <a:pt x="2732" y="529"/>
                    <a:pt x="2769" y="470"/>
                    <a:pt x="2772" y="465"/>
                  </a:cubicBezTo>
                  <a:close/>
                  <a:moveTo>
                    <a:pt x="2829" y="541"/>
                  </a:moveTo>
                  <a:cubicBezTo>
                    <a:pt x="2829" y="541"/>
                    <a:pt x="2823" y="541"/>
                    <a:pt x="2823" y="541"/>
                  </a:cubicBezTo>
                  <a:lnTo>
                    <a:pt x="2818" y="540"/>
                  </a:lnTo>
                  <a:lnTo>
                    <a:pt x="2812" y="539"/>
                  </a:lnTo>
                  <a:cubicBezTo>
                    <a:pt x="2812" y="539"/>
                    <a:pt x="2808" y="538"/>
                    <a:pt x="2805" y="537"/>
                  </a:cubicBezTo>
                  <a:cubicBezTo>
                    <a:pt x="2805" y="542"/>
                    <a:pt x="2807" y="559"/>
                    <a:pt x="2808" y="561"/>
                  </a:cubicBezTo>
                  <a:cubicBezTo>
                    <a:pt x="2811" y="563"/>
                    <a:pt x="2815" y="564"/>
                    <a:pt x="2819" y="564"/>
                  </a:cubicBezTo>
                  <a:lnTo>
                    <a:pt x="2824" y="565"/>
                  </a:lnTo>
                  <a:lnTo>
                    <a:pt x="2825" y="565"/>
                  </a:lnTo>
                  <a:cubicBezTo>
                    <a:pt x="2825" y="565"/>
                    <a:pt x="2830" y="566"/>
                    <a:pt x="2830" y="566"/>
                  </a:cubicBezTo>
                  <a:lnTo>
                    <a:pt x="2833" y="566"/>
                  </a:lnTo>
                  <a:lnTo>
                    <a:pt x="2834" y="565"/>
                  </a:lnTo>
                  <a:lnTo>
                    <a:pt x="2839" y="565"/>
                  </a:lnTo>
                  <a:cubicBezTo>
                    <a:pt x="2846" y="564"/>
                    <a:pt x="2852" y="562"/>
                    <a:pt x="2858" y="558"/>
                  </a:cubicBezTo>
                  <a:cubicBezTo>
                    <a:pt x="2858" y="556"/>
                    <a:pt x="2856" y="538"/>
                    <a:pt x="2856" y="533"/>
                  </a:cubicBezTo>
                  <a:cubicBezTo>
                    <a:pt x="2849" y="537"/>
                    <a:pt x="2842" y="539"/>
                    <a:pt x="2834" y="540"/>
                  </a:cubicBezTo>
                  <a:lnTo>
                    <a:pt x="2829" y="541"/>
                  </a:lnTo>
                  <a:close/>
                  <a:moveTo>
                    <a:pt x="3050" y="516"/>
                  </a:moveTo>
                  <a:lnTo>
                    <a:pt x="3049" y="513"/>
                  </a:lnTo>
                  <a:lnTo>
                    <a:pt x="3049" y="512"/>
                  </a:lnTo>
                  <a:cubicBezTo>
                    <a:pt x="3049" y="512"/>
                    <a:pt x="3048" y="507"/>
                    <a:pt x="3048" y="507"/>
                  </a:cubicBezTo>
                  <a:lnTo>
                    <a:pt x="3047" y="502"/>
                  </a:lnTo>
                  <a:cubicBezTo>
                    <a:pt x="3041" y="487"/>
                    <a:pt x="3027" y="478"/>
                    <a:pt x="3011" y="478"/>
                  </a:cubicBezTo>
                  <a:cubicBezTo>
                    <a:pt x="2996" y="478"/>
                    <a:pt x="2982" y="488"/>
                    <a:pt x="2976" y="502"/>
                  </a:cubicBezTo>
                  <a:lnTo>
                    <a:pt x="2974" y="507"/>
                  </a:lnTo>
                  <a:lnTo>
                    <a:pt x="2974" y="512"/>
                  </a:lnTo>
                  <a:lnTo>
                    <a:pt x="2973" y="513"/>
                  </a:lnTo>
                  <a:lnTo>
                    <a:pt x="2973" y="516"/>
                  </a:lnTo>
                  <a:cubicBezTo>
                    <a:pt x="2973" y="535"/>
                    <a:pt x="2986" y="550"/>
                    <a:pt x="3004" y="554"/>
                  </a:cubicBezTo>
                  <a:cubicBezTo>
                    <a:pt x="3004" y="554"/>
                    <a:pt x="3009" y="554"/>
                    <a:pt x="3009" y="554"/>
                  </a:cubicBezTo>
                  <a:lnTo>
                    <a:pt x="3011" y="554"/>
                  </a:lnTo>
                  <a:lnTo>
                    <a:pt x="3013" y="554"/>
                  </a:lnTo>
                  <a:cubicBezTo>
                    <a:pt x="3013" y="554"/>
                    <a:pt x="3014" y="554"/>
                    <a:pt x="3014" y="554"/>
                  </a:cubicBezTo>
                  <a:lnTo>
                    <a:pt x="3015" y="554"/>
                  </a:lnTo>
                  <a:lnTo>
                    <a:pt x="3019" y="554"/>
                  </a:lnTo>
                  <a:cubicBezTo>
                    <a:pt x="3037" y="550"/>
                    <a:pt x="3050" y="534"/>
                    <a:pt x="3050" y="516"/>
                  </a:cubicBezTo>
                  <a:close/>
                  <a:moveTo>
                    <a:pt x="2881" y="772"/>
                  </a:moveTo>
                  <a:cubicBezTo>
                    <a:pt x="2881" y="772"/>
                    <a:pt x="2876" y="774"/>
                    <a:pt x="2876" y="774"/>
                  </a:cubicBezTo>
                  <a:cubicBezTo>
                    <a:pt x="2876" y="774"/>
                    <a:pt x="2871" y="775"/>
                    <a:pt x="2871" y="775"/>
                  </a:cubicBezTo>
                  <a:cubicBezTo>
                    <a:pt x="2863" y="777"/>
                    <a:pt x="2855" y="777"/>
                    <a:pt x="2847" y="776"/>
                  </a:cubicBezTo>
                  <a:cubicBezTo>
                    <a:pt x="2848" y="780"/>
                    <a:pt x="2852" y="799"/>
                    <a:pt x="2853" y="801"/>
                  </a:cubicBezTo>
                  <a:cubicBezTo>
                    <a:pt x="2861" y="803"/>
                    <a:pt x="2869" y="803"/>
                    <a:pt x="2876" y="801"/>
                  </a:cubicBezTo>
                  <a:lnTo>
                    <a:pt x="2882" y="799"/>
                  </a:lnTo>
                  <a:cubicBezTo>
                    <a:pt x="2882" y="799"/>
                    <a:pt x="2885" y="798"/>
                    <a:pt x="2886" y="798"/>
                  </a:cubicBezTo>
                  <a:cubicBezTo>
                    <a:pt x="2886" y="798"/>
                    <a:pt x="2886" y="797"/>
                    <a:pt x="2886" y="797"/>
                  </a:cubicBezTo>
                  <a:cubicBezTo>
                    <a:pt x="2886" y="797"/>
                    <a:pt x="2890" y="795"/>
                    <a:pt x="2892" y="794"/>
                  </a:cubicBezTo>
                  <a:cubicBezTo>
                    <a:pt x="2891" y="792"/>
                    <a:pt x="2887" y="773"/>
                    <a:pt x="2886" y="769"/>
                  </a:cubicBezTo>
                  <a:cubicBezTo>
                    <a:pt x="2884" y="771"/>
                    <a:pt x="2881" y="772"/>
                    <a:pt x="2881" y="772"/>
                  </a:cubicBezTo>
                  <a:close/>
                  <a:moveTo>
                    <a:pt x="2837" y="580"/>
                  </a:moveTo>
                  <a:lnTo>
                    <a:pt x="2837" y="580"/>
                  </a:lnTo>
                  <a:lnTo>
                    <a:pt x="2837" y="580"/>
                  </a:lnTo>
                  <a:cubicBezTo>
                    <a:pt x="2837" y="580"/>
                    <a:pt x="2833" y="580"/>
                    <a:pt x="2833" y="580"/>
                  </a:cubicBezTo>
                  <a:lnTo>
                    <a:pt x="2831" y="580"/>
                  </a:lnTo>
                  <a:lnTo>
                    <a:pt x="2828" y="580"/>
                  </a:lnTo>
                  <a:lnTo>
                    <a:pt x="2823" y="580"/>
                  </a:lnTo>
                  <a:lnTo>
                    <a:pt x="2818" y="579"/>
                  </a:lnTo>
                  <a:lnTo>
                    <a:pt x="2813" y="578"/>
                  </a:lnTo>
                  <a:cubicBezTo>
                    <a:pt x="2813" y="578"/>
                    <a:pt x="2811" y="577"/>
                    <a:pt x="2810" y="577"/>
                  </a:cubicBezTo>
                  <a:cubicBezTo>
                    <a:pt x="2810" y="579"/>
                    <a:pt x="2814" y="602"/>
                    <a:pt x="2814" y="602"/>
                  </a:cubicBezTo>
                  <a:cubicBezTo>
                    <a:pt x="2815" y="603"/>
                    <a:pt x="2817" y="603"/>
                    <a:pt x="2817" y="603"/>
                  </a:cubicBezTo>
                  <a:cubicBezTo>
                    <a:pt x="2821" y="604"/>
                    <a:pt x="2825" y="605"/>
                    <a:pt x="2829" y="605"/>
                  </a:cubicBezTo>
                  <a:lnTo>
                    <a:pt x="2835" y="605"/>
                  </a:lnTo>
                  <a:lnTo>
                    <a:pt x="2835" y="605"/>
                  </a:lnTo>
                  <a:cubicBezTo>
                    <a:pt x="2835" y="605"/>
                    <a:pt x="2837" y="605"/>
                    <a:pt x="2837" y="605"/>
                  </a:cubicBezTo>
                  <a:lnTo>
                    <a:pt x="2839" y="605"/>
                  </a:lnTo>
                  <a:lnTo>
                    <a:pt x="2840" y="605"/>
                  </a:lnTo>
                  <a:lnTo>
                    <a:pt x="2840" y="604"/>
                  </a:lnTo>
                  <a:lnTo>
                    <a:pt x="2842" y="604"/>
                  </a:lnTo>
                  <a:lnTo>
                    <a:pt x="2847" y="603"/>
                  </a:lnTo>
                  <a:cubicBezTo>
                    <a:pt x="2852" y="602"/>
                    <a:pt x="2857" y="599"/>
                    <a:pt x="2861" y="596"/>
                  </a:cubicBezTo>
                  <a:cubicBezTo>
                    <a:pt x="2861" y="595"/>
                    <a:pt x="2859" y="578"/>
                    <a:pt x="2859" y="574"/>
                  </a:cubicBezTo>
                  <a:cubicBezTo>
                    <a:pt x="2854" y="576"/>
                    <a:pt x="2848" y="578"/>
                    <a:pt x="2842" y="579"/>
                  </a:cubicBezTo>
                  <a:lnTo>
                    <a:pt x="2837" y="580"/>
                  </a:lnTo>
                  <a:close/>
                  <a:moveTo>
                    <a:pt x="2813" y="500"/>
                  </a:moveTo>
                  <a:lnTo>
                    <a:pt x="2807" y="499"/>
                  </a:lnTo>
                  <a:lnTo>
                    <a:pt x="2802" y="497"/>
                  </a:lnTo>
                  <a:cubicBezTo>
                    <a:pt x="2802" y="497"/>
                    <a:pt x="2801" y="497"/>
                    <a:pt x="2799" y="497"/>
                  </a:cubicBezTo>
                  <a:cubicBezTo>
                    <a:pt x="2800" y="501"/>
                    <a:pt x="2802" y="520"/>
                    <a:pt x="2803" y="522"/>
                  </a:cubicBezTo>
                  <a:cubicBezTo>
                    <a:pt x="2805" y="523"/>
                    <a:pt x="2810" y="524"/>
                    <a:pt x="2810" y="524"/>
                  </a:cubicBezTo>
                  <a:lnTo>
                    <a:pt x="2816" y="525"/>
                  </a:lnTo>
                  <a:cubicBezTo>
                    <a:pt x="2816" y="525"/>
                    <a:pt x="2821" y="526"/>
                    <a:pt x="2821" y="526"/>
                  </a:cubicBezTo>
                  <a:lnTo>
                    <a:pt x="2827" y="526"/>
                  </a:lnTo>
                  <a:lnTo>
                    <a:pt x="2831" y="526"/>
                  </a:lnTo>
                  <a:lnTo>
                    <a:pt x="2831" y="526"/>
                  </a:lnTo>
                  <a:cubicBezTo>
                    <a:pt x="2840" y="525"/>
                    <a:pt x="2848" y="522"/>
                    <a:pt x="2855" y="517"/>
                  </a:cubicBezTo>
                  <a:cubicBezTo>
                    <a:pt x="2855" y="516"/>
                    <a:pt x="2854" y="507"/>
                    <a:pt x="2854" y="507"/>
                  </a:cubicBezTo>
                  <a:cubicBezTo>
                    <a:pt x="2854" y="507"/>
                    <a:pt x="2854" y="495"/>
                    <a:pt x="2854" y="494"/>
                  </a:cubicBezTo>
                  <a:cubicBezTo>
                    <a:pt x="2841" y="500"/>
                    <a:pt x="2828" y="502"/>
                    <a:pt x="2813" y="500"/>
                  </a:cubicBezTo>
                  <a:close/>
                  <a:moveTo>
                    <a:pt x="3066" y="438"/>
                  </a:moveTo>
                  <a:lnTo>
                    <a:pt x="3070" y="435"/>
                  </a:lnTo>
                  <a:cubicBezTo>
                    <a:pt x="3093" y="416"/>
                    <a:pt x="3106" y="389"/>
                    <a:pt x="3106" y="360"/>
                  </a:cubicBezTo>
                  <a:cubicBezTo>
                    <a:pt x="3106" y="333"/>
                    <a:pt x="3094" y="306"/>
                    <a:pt x="3073" y="288"/>
                  </a:cubicBezTo>
                  <a:lnTo>
                    <a:pt x="3067" y="283"/>
                  </a:lnTo>
                  <a:lnTo>
                    <a:pt x="3061" y="279"/>
                  </a:lnTo>
                  <a:cubicBezTo>
                    <a:pt x="3046" y="270"/>
                    <a:pt x="3029" y="265"/>
                    <a:pt x="3011" y="265"/>
                  </a:cubicBezTo>
                  <a:cubicBezTo>
                    <a:pt x="2997" y="265"/>
                    <a:pt x="2984" y="268"/>
                    <a:pt x="2971" y="274"/>
                  </a:cubicBezTo>
                  <a:lnTo>
                    <a:pt x="2965" y="277"/>
                  </a:lnTo>
                  <a:lnTo>
                    <a:pt x="2959" y="281"/>
                  </a:lnTo>
                  <a:cubicBezTo>
                    <a:pt x="2932" y="299"/>
                    <a:pt x="2917" y="328"/>
                    <a:pt x="2917" y="360"/>
                  </a:cubicBezTo>
                  <a:cubicBezTo>
                    <a:pt x="2917" y="389"/>
                    <a:pt x="2930" y="417"/>
                    <a:pt x="2953" y="435"/>
                  </a:cubicBezTo>
                  <a:cubicBezTo>
                    <a:pt x="2953" y="435"/>
                    <a:pt x="2957" y="438"/>
                    <a:pt x="2957" y="438"/>
                  </a:cubicBezTo>
                  <a:lnTo>
                    <a:pt x="2961" y="440"/>
                  </a:lnTo>
                  <a:cubicBezTo>
                    <a:pt x="2976" y="450"/>
                    <a:pt x="2994" y="455"/>
                    <a:pt x="3011" y="455"/>
                  </a:cubicBezTo>
                  <a:cubicBezTo>
                    <a:pt x="3029" y="455"/>
                    <a:pt x="3047" y="450"/>
                    <a:pt x="3062" y="440"/>
                  </a:cubicBezTo>
                  <a:lnTo>
                    <a:pt x="3066" y="438"/>
                  </a:lnTo>
                  <a:close/>
                  <a:moveTo>
                    <a:pt x="3046" y="611"/>
                  </a:moveTo>
                  <a:cubicBezTo>
                    <a:pt x="3046" y="595"/>
                    <a:pt x="3034" y="581"/>
                    <a:pt x="3019" y="577"/>
                  </a:cubicBezTo>
                  <a:lnTo>
                    <a:pt x="3014" y="577"/>
                  </a:lnTo>
                  <a:lnTo>
                    <a:pt x="3014" y="577"/>
                  </a:lnTo>
                  <a:lnTo>
                    <a:pt x="3013" y="577"/>
                  </a:lnTo>
                  <a:lnTo>
                    <a:pt x="3011" y="577"/>
                  </a:lnTo>
                  <a:lnTo>
                    <a:pt x="3010" y="577"/>
                  </a:lnTo>
                  <a:cubicBezTo>
                    <a:pt x="3010" y="577"/>
                    <a:pt x="3009" y="577"/>
                    <a:pt x="3009" y="577"/>
                  </a:cubicBezTo>
                  <a:lnTo>
                    <a:pt x="3008" y="577"/>
                  </a:lnTo>
                  <a:lnTo>
                    <a:pt x="3005" y="577"/>
                  </a:lnTo>
                  <a:cubicBezTo>
                    <a:pt x="2989" y="581"/>
                    <a:pt x="2977" y="595"/>
                    <a:pt x="2977" y="611"/>
                  </a:cubicBezTo>
                  <a:cubicBezTo>
                    <a:pt x="2977" y="627"/>
                    <a:pt x="2989" y="641"/>
                    <a:pt x="3005" y="644"/>
                  </a:cubicBezTo>
                  <a:lnTo>
                    <a:pt x="3008" y="645"/>
                  </a:lnTo>
                  <a:lnTo>
                    <a:pt x="3009" y="645"/>
                  </a:lnTo>
                  <a:lnTo>
                    <a:pt x="3011" y="645"/>
                  </a:lnTo>
                  <a:lnTo>
                    <a:pt x="3015" y="645"/>
                  </a:lnTo>
                  <a:lnTo>
                    <a:pt x="3016" y="645"/>
                  </a:lnTo>
                  <a:lnTo>
                    <a:pt x="3018" y="644"/>
                  </a:lnTo>
                  <a:cubicBezTo>
                    <a:pt x="3034" y="641"/>
                    <a:pt x="3046" y="627"/>
                    <a:pt x="3046" y="611"/>
                  </a:cubicBezTo>
                  <a:close/>
                  <a:moveTo>
                    <a:pt x="2800" y="482"/>
                  </a:moveTo>
                  <a:cubicBezTo>
                    <a:pt x="2800" y="482"/>
                    <a:pt x="2800" y="482"/>
                    <a:pt x="2800" y="482"/>
                  </a:cubicBezTo>
                  <a:lnTo>
                    <a:pt x="2806" y="484"/>
                  </a:lnTo>
                  <a:lnTo>
                    <a:pt x="2811" y="485"/>
                  </a:lnTo>
                  <a:cubicBezTo>
                    <a:pt x="2827" y="489"/>
                    <a:pt x="2841" y="486"/>
                    <a:pt x="2853" y="478"/>
                  </a:cubicBezTo>
                  <a:cubicBezTo>
                    <a:pt x="2853" y="476"/>
                    <a:pt x="2852" y="456"/>
                    <a:pt x="2852" y="455"/>
                  </a:cubicBezTo>
                  <a:cubicBezTo>
                    <a:pt x="2851" y="453"/>
                    <a:pt x="2844" y="438"/>
                    <a:pt x="2820" y="440"/>
                  </a:cubicBezTo>
                  <a:cubicBezTo>
                    <a:pt x="2809" y="441"/>
                    <a:pt x="2801" y="446"/>
                    <a:pt x="2798" y="455"/>
                  </a:cubicBezTo>
                  <a:lnTo>
                    <a:pt x="2796" y="459"/>
                  </a:lnTo>
                  <a:lnTo>
                    <a:pt x="2796" y="464"/>
                  </a:lnTo>
                  <a:lnTo>
                    <a:pt x="2796" y="465"/>
                  </a:lnTo>
                  <a:cubicBezTo>
                    <a:pt x="2796" y="465"/>
                    <a:pt x="2797" y="479"/>
                    <a:pt x="2798" y="481"/>
                  </a:cubicBezTo>
                  <a:cubicBezTo>
                    <a:pt x="2798" y="481"/>
                    <a:pt x="2800" y="482"/>
                    <a:pt x="2800" y="482"/>
                  </a:cubicBezTo>
                  <a:close/>
                  <a:moveTo>
                    <a:pt x="2557" y="657"/>
                  </a:moveTo>
                  <a:cubicBezTo>
                    <a:pt x="2560" y="659"/>
                    <a:pt x="2625" y="700"/>
                    <a:pt x="2626" y="701"/>
                  </a:cubicBezTo>
                  <a:cubicBezTo>
                    <a:pt x="2628" y="697"/>
                    <a:pt x="2666" y="636"/>
                    <a:pt x="2668" y="633"/>
                  </a:cubicBezTo>
                  <a:cubicBezTo>
                    <a:pt x="2665" y="631"/>
                    <a:pt x="2605" y="592"/>
                    <a:pt x="2603" y="591"/>
                  </a:cubicBezTo>
                  <a:cubicBezTo>
                    <a:pt x="2601" y="594"/>
                    <a:pt x="2559" y="654"/>
                    <a:pt x="2557" y="657"/>
                  </a:cubicBezTo>
                  <a:close/>
                  <a:moveTo>
                    <a:pt x="2581" y="800"/>
                  </a:moveTo>
                  <a:cubicBezTo>
                    <a:pt x="2584" y="801"/>
                    <a:pt x="2656" y="847"/>
                    <a:pt x="2660" y="849"/>
                  </a:cubicBezTo>
                  <a:cubicBezTo>
                    <a:pt x="2661" y="847"/>
                    <a:pt x="2704" y="769"/>
                    <a:pt x="2704" y="769"/>
                  </a:cubicBezTo>
                  <a:lnTo>
                    <a:pt x="2705" y="767"/>
                  </a:lnTo>
                  <a:cubicBezTo>
                    <a:pt x="2702" y="765"/>
                    <a:pt x="2634" y="722"/>
                    <a:pt x="2631" y="720"/>
                  </a:cubicBezTo>
                  <a:cubicBezTo>
                    <a:pt x="2630" y="721"/>
                    <a:pt x="2583" y="796"/>
                    <a:pt x="2581" y="800"/>
                  </a:cubicBezTo>
                  <a:close/>
                  <a:moveTo>
                    <a:pt x="3535" y="5970"/>
                  </a:moveTo>
                  <a:lnTo>
                    <a:pt x="3526" y="5976"/>
                  </a:lnTo>
                  <a:lnTo>
                    <a:pt x="3524" y="5965"/>
                  </a:lnTo>
                  <a:cubicBezTo>
                    <a:pt x="3524" y="5965"/>
                    <a:pt x="3523" y="5960"/>
                    <a:pt x="3523" y="5951"/>
                  </a:cubicBezTo>
                  <a:cubicBezTo>
                    <a:pt x="3523" y="5917"/>
                    <a:pt x="3535" y="5834"/>
                    <a:pt x="3644" y="5807"/>
                  </a:cubicBezTo>
                  <a:cubicBezTo>
                    <a:pt x="3671" y="5800"/>
                    <a:pt x="3698" y="5797"/>
                    <a:pt x="3723" y="5794"/>
                  </a:cubicBezTo>
                  <a:cubicBezTo>
                    <a:pt x="3723" y="5794"/>
                    <a:pt x="3724" y="5794"/>
                    <a:pt x="3724" y="5794"/>
                  </a:cubicBezTo>
                  <a:cubicBezTo>
                    <a:pt x="3734" y="5758"/>
                    <a:pt x="3741" y="5719"/>
                    <a:pt x="3746" y="5680"/>
                  </a:cubicBezTo>
                  <a:cubicBezTo>
                    <a:pt x="3747" y="5666"/>
                    <a:pt x="3748" y="5653"/>
                    <a:pt x="3748" y="5639"/>
                  </a:cubicBezTo>
                  <a:lnTo>
                    <a:pt x="3748" y="5622"/>
                  </a:lnTo>
                  <a:cubicBezTo>
                    <a:pt x="3748" y="5622"/>
                    <a:pt x="3748" y="5621"/>
                    <a:pt x="3747" y="5621"/>
                  </a:cubicBezTo>
                  <a:cubicBezTo>
                    <a:pt x="3744" y="5621"/>
                    <a:pt x="3738" y="5620"/>
                    <a:pt x="3738" y="5620"/>
                  </a:cubicBezTo>
                  <a:cubicBezTo>
                    <a:pt x="3683" y="5610"/>
                    <a:pt x="3636" y="5573"/>
                    <a:pt x="3598" y="5508"/>
                  </a:cubicBezTo>
                  <a:lnTo>
                    <a:pt x="3593" y="5499"/>
                  </a:lnTo>
                  <a:lnTo>
                    <a:pt x="3603" y="5497"/>
                  </a:lnTo>
                  <a:cubicBezTo>
                    <a:pt x="3605" y="5497"/>
                    <a:pt x="3660" y="5486"/>
                    <a:pt x="3704" y="5456"/>
                  </a:cubicBezTo>
                  <a:cubicBezTo>
                    <a:pt x="3624" y="5286"/>
                    <a:pt x="3458" y="5146"/>
                    <a:pt x="3376" y="5085"/>
                  </a:cubicBezTo>
                  <a:cubicBezTo>
                    <a:pt x="3360" y="5096"/>
                    <a:pt x="3344" y="5106"/>
                    <a:pt x="3327" y="5116"/>
                  </a:cubicBezTo>
                  <a:cubicBezTo>
                    <a:pt x="3339" y="5132"/>
                    <a:pt x="3351" y="5147"/>
                    <a:pt x="3361" y="5161"/>
                  </a:cubicBezTo>
                  <a:cubicBezTo>
                    <a:pt x="3416" y="5232"/>
                    <a:pt x="3473" y="5305"/>
                    <a:pt x="3511" y="5386"/>
                  </a:cubicBezTo>
                  <a:cubicBezTo>
                    <a:pt x="3550" y="5466"/>
                    <a:pt x="3584" y="5583"/>
                    <a:pt x="3584" y="5693"/>
                  </a:cubicBezTo>
                  <a:cubicBezTo>
                    <a:pt x="3584" y="5792"/>
                    <a:pt x="3557" y="5884"/>
                    <a:pt x="3481" y="5939"/>
                  </a:cubicBezTo>
                  <a:cubicBezTo>
                    <a:pt x="3450" y="5962"/>
                    <a:pt x="3416" y="5972"/>
                    <a:pt x="3383" y="5981"/>
                  </a:cubicBezTo>
                  <a:cubicBezTo>
                    <a:pt x="3363" y="5987"/>
                    <a:pt x="3342" y="5993"/>
                    <a:pt x="3322" y="6002"/>
                  </a:cubicBezTo>
                  <a:lnTo>
                    <a:pt x="3321" y="6003"/>
                  </a:lnTo>
                  <a:lnTo>
                    <a:pt x="3315" y="5990"/>
                  </a:lnTo>
                  <a:lnTo>
                    <a:pt x="3317" y="5989"/>
                  </a:lnTo>
                  <a:cubicBezTo>
                    <a:pt x="3318" y="5988"/>
                    <a:pt x="3445" y="5931"/>
                    <a:pt x="3497" y="5786"/>
                  </a:cubicBezTo>
                  <a:cubicBezTo>
                    <a:pt x="3512" y="5745"/>
                    <a:pt x="3519" y="5702"/>
                    <a:pt x="3519" y="5656"/>
                  </a:cubicBezTo>
                  <a:cubicBezTo>
                    <a:pt x="3519" y="5569"/>
                    <a:pt x="3492" y="5472"/>
                    <a:pt x="3440" y="5368"/>
                  </a:cubicBezTo>
                  <a:cubicBezTo>
                    <a:pt x="3435" y="5362"/>
                    <a:pt x="3335" y="5238"/>
                    <a:pt x="3273" y="5149"/>
                  </a:cubicBezTo>
                  <a:cubicBezTo>
                    <a:pt x="3266" y="5153"/>
                    <a:pt x="3259" y="5157"/>
                    <a:pt x="3251" y="5161"/>
                  </a:cubicBezTo>
                  <a:cubicBezTo>
                    <a:pt x="3306" y="5238"/>
                    <a:pt x="3404" y="5411"/>
                    <a:pt x="3415" y="5673"/>
                  </a:cubicBezTo>
                  <a:lnTo>
                    <a:pt x="3415" y="5703"/>
                  </a:lnTo>
                  <a:cubicBezTo>
                    <a:pt x="3415" y="5814"/>
                    <a:pt x="3388" y="5891"/>
                    <a:pt x="3333" y="5934"/>
                  </a:cubicBezTo>
                  <a:cubicBezTo>
                    <a:pt x="3315" y="5948"/>
                    <a:pt x="3295" y="5957"/>
                    <a:pt x="3272" y="5963"/>
                  </a:cubicBezTo>
                  <a:lnTo>
                    <a:pt x="3267" y="5964"/>
                  </a:lnTo>
                  <a:lnTo>
                    <a:pt x="3260" y="5966"/>
                  </a:lnTo>
                  <a:cubicBezTo>
                    <a:pt x="3233" y="5971"/>
                    <a:pt x="3207" y="5970"/>
                    <a:pt x="3189" y="5967"/>
                  </a:cubicBezTo>
                  <a:cubicBezTo>
                    <a:pt x="3206" y="5982"/>
                    <a:pt x="3223" y="5997"/>
                    <a:pt x="3240" y="6010"/>
                  </a:cubicBezTo>
                  <a:lnTo>
                    <a:pt x="3245" y="6014"/>
                  </a:lnTo>
                  <a:lnTo>
                    <a:pt x="3248" y="6017"/>
                  </a:lnTo>
                  <a:cubicBezTo>
                    <a:pt x="3344" y="6088"/>
                    <a:pt x="3433" y="6111"/>
                    <a:pt x="3512" y="6083"/>
                  </a:cubicBezTo>
                  <a:cubicBezTo>
                    <a:pt x="3565" y="6065"/>
                    <a:pt x="3614" y="6023"/>
                    <a:pt x="3653" y="5962"/>
                  </a:cubicBezTo>
                  <a:cubicBezTo>
                    <a:pt x="3627" y="5952"/>
                    <a:pt x="3579" y="5940"/>
                    <a:pt x="3535" y="5970"/>
                  </a:cubicBezTo>
                  <a:close/>
                  <a:moveTo>
                    <a:pt x="2486" y="5392"/>
                  </a:moveTo>
                  <a:cubicBezTo>
                    <a:pt x="2451" y="5464"/>
                    <a:pt x="2415" y="5580"/>
                    <a:pt x="2415" y="5693"/>
                  </a:cubicBezTo>
                  <a:cubicBezTo>
                    <a:pt x="2415" y="5800"/>
                    <a:pt x="2448" y="5881"/>
                    <a:pt x="2512" y="5928"/>
                  </a:cubicBezTo>
                  <a:cubicBezTo>
                    <a:pt x="2541" y="5949"/>
                    <a:pt x="2572" y="5958"/>
                    <a:pt x="2606" y="5968"/>
                  </a:cubicBezTo>
                  <a:cubicBezTo>
                    <a:pt x="2606" y="5968"/>
                    <a:pt x="2607" y="5968"/>
                    <a:pt x="2607" y="5968"/>
                  </a:cubicBezTo>
                  <a:cubicBezTo>
                    <a:pt x="2562" y="5934"/>
                    <a:pt x="2505" y="5878"/>
                    <a:pt x="2474" y="5790"/>
                  </a:cubicBezTo>
                  <a:cubicBezTo>
                    <a:pt x="2459" y="5749"/>
                    <a:pt x="2452" y="5704"/>
                    <a:pt x="2452" y="5657"/>
                  </a:cubicBezTo>
                  <a:cubicBezTo>
                    <a:pt x="2452" y="5567"/>
                    <a:pt x="2479" y="5467"/>
                    <a:pt x="2534" y="5359"/>
                  </a:cubicBezTo>
                  <a:cubicBezTo>
                    <a:pt x="2535" y="5357"/>
                    <a:pt x="2637" y="5231"/>
                    <a:pt x="2699" y="5142"/>
                  </a:cubicBezTo>
                  <a:cubicBezTo>
                    <a:pt x="2689" y="5136"/>
                    <a:pt x="2679" y="5130"/>
                    <a:pt x="2669" y="5124"/>
                  </a:cubicBezTo>
                  <a:cubicBezTo>
                    <a:pt x="2657" y="5140"/>
                    <a:pt x="2646" y="5155"/>
                    <a:pt x="2635" y="5169"/>
                  </a:cubicBezTo>
                  <a:cubicBezTo>
                    <a:pt x="2580" y="5240"/>
                    <a:pt x="2524" y="5313"/>
                    <a:pt x="2486" y="5392"/>
                  </a:cubicBezTo>
                  <a:close/>
                  <a:moveTo>
                    <a:pt x="3022" y="5551"/>
                  </a:moveTo>
                  <a:cubicBezTo>
                    <a:pt x="3022" y="5445"/>
                    <a:pt x="3018" y="5343"/>
                    <a:pt x="3015" y="5263"/>
                  </a:cubicBezTo>
                  <a:cubicBezTo>
                    <a:pt x="3008" y="5266"/>
                    <a:pt x="3000" y="5268"/>
                    <a:pt x="2993" y="5271"/>
                  </a:cubicBezTo>
                  <a:lnTo>
                    <a:pt x="2992" y="5271"/>
                  </a:lnTo>
                  <a:lnTo>
                    <a:pt x="2992" y="5271"/>
                  </a:lnTo>
                  <a:cubicBezTo>
                    <a:pt x="2984" y="5268"/>
                    <a:pt x="2977" y="5266"/>
                    <a:pt x="2969" y="5263"/>
                  </a:cubicBezTo>
                  <a:cubicBezTo>
                    <a:pt x="2966" y="5343"/>
                    <a:pt x="2963" y="5445"/>
                    <a:pt x="2963" y="5551"/>
                  </a:cubicBezTo>
                  <a:cubicBezTo>
                    <a:pt x="2963" y="5741"/>
                    <a:pt x="2973" y="5889"/>
                    <a:pt x="2992" y="5990"/>
                  </a:cubicBezTo>
                  <a:cubicBezTo>
                    <a:pt x="3012" y="5889"/>
                    <a:pt x="3022" y="5741"/>
                    <a:pt x="3022" y="5551"/>
                  </a:cubicBezTo>
                  <a:close/>
                  <a:moveTo>
                    <a:pt x="3863" y="4967"/>
                  </a:moveTo>
                  <a:cubicBezTo>
                    <a:pt x="3921" y="4935"/>
                    <a:pt x="3944" y="4888"/>
                    <a:pt x="3951" y="4866"/>
                  </a:cubicBezTo>
                  <a:cubicBezTo>
                    <a:pt x="3811" y="4890"/>
                    <a:pt x="3716" y="4851"/>
                    <a:pt x="3668" y="4822"/>
                  </a:cubicBezTo>
                  <a:cubicBezTo>
                    <a:pt x="3651" y="4842"/>
                    <a:pt x="3633" y="4862"/>
                    <a:pt x="3615" y="4881"/>
                  </a:cubicBezTo>
                  <a:cubicBezTo>
                    <a:pt x="3653" y="4894"/>
                    <a:pt x="3703" y="4908"/>
                    <a:pt x="3743" y="4908"/>
                  </a:cubicBezTo>
                  <a:lnTo>
                    <a:pt x="3745" y="4908"/>
                  </a:lnTo>
                  <a:lnTo>
                    <a:pt x="3745" y="4922"/>
                  </a:lnTo>
                  <a:lnTo>
                    <a:pt x="3743" y="4922"/>
                  </a:lnTo>
                  <a:cubicBezTo>
                    <a:pt x="3739" y="4922"/>
                    <a:pt x="3660" y="4928"/>
                    <a:pt x="3585" y="4912"/>
                  </a:cubicBezTo>
                  <a:cubicBezTo>
                    <a:pt x="3567" y="4930"/>
                    <a:pt x="3549" y="4947"/>
                    <a:pt x="3531" y="4964"/>
                  </a:cubicBezTo>
                  <a:cubicBezTo>
                    <a:pt x="3572" y="4972"/>
                    <a:pt x="3632" y="4984"/>
                    <a:pt x="3695" y="4999"/>
                  </a:cubicBezTo>
                  <a:cubicBezTo>
                    <a:pt x="3762" y="5003"/>
                    <a:pt x="3818" y="4992"/>
                    <a:pt x="3863" y="4967"/>
                  </a:cubicBezTo>
                  <a:close/>
                  <a:moveTo>
                    <a:pt x="2380" y="4893"/>
                  </a:moveTo>
                  <a:cubicBezTo>
                    <a:pt x="2367" y="4897"/>
                    <a:pt x="2351" y="4902"/>
                    <a:pt x="2335" y="4907"/>
                  </a:cubicBezTo>
                  <a:cubicBezTo>
                    <a:pt x="2351" y="4905"/>
                    <a:pt x="2369" y="4903"/>
                    <a:pt x="2388" y="4900"/>
                  </a:cubicBezTo>
                  <a:cubicBezTo>
                    <a:pt x="2385" y="4897"/>
                    <a:pt x="2383" y="4895"/>
                    <a:pt x="2380" y="4893"/>
                  </a:cubicBezTo>
                  <a:close/>
                  <a:moveTo>
                    <a:pt x="2724" y="5966"/>
                  </a:moveTo>
                  <a:lnTo>
                    <a:pt x="2724" y="5966"/>
                  </a:lnTo>
                  <a:lnTo>
                    <a:pt x="2724" y="5966"/>
                  </a:lnTo>
                  <a:cubicBezTo>
                    <a:pt x="2724" y="5966"/>
                    <a:pt x="2718" y="5965"/>
                    <a:pt x="2718" y="5965"/>
                  </a:cubicBezTo>
                  <a:lnTo>
                    <a:pt x="2712" y="5963"/>
                  </a:lnTo>
                  <a:cubicBezTo>
                    <a:pt x="2690" y="5957"/>
                    <a:pt x="2669" y="5948"/>
                    <a:pt x="2652" y="5934"/>
                  </a:cubicBezTo>
                  <a:cubicBezTo>
                    <a:pt x="2597" y="5891"/>
                    <a:pt x="2569" y="5814"/>
                    <a:pt x="2569" y="5703"/>
                  </a:cubicBezTo>
                  <a:lnTo>
                    <a:pt x="2570" y="5673"/>
                  </a:lnTo>
                  <a:cubicBezTo>
                    <a:pt x="2581" y="5411"/>
                    <a:pt x="2679" y="5238"/>
                    <a:pt x="2733" y="5161"/>
                  </a:cubicBezTo>
                  <a:cubicBezTo>
                    <a:pt x="2726" y="5157"/>
                    <a:pt x="2719" y="5153"/>
                    <a:pt x="2711" y="5149"/>
                  </a:cubicBezTo>
                  <a:cubicBezTo>
                    <a:pt x="2649" y="5239"/>
                    <a:pt x="2546" y="5365"/>
                    <a:pt x="2545" y="5366"/>
                  </a:cubicBezTo>
                  <a:cubicBezTo>
                    <a:pt x="2492" y="5472"/>
                    <a:pt x="2466" y="5569"/>
                    <a:pt x="2466" y="5657"/>
                  </a:cubicBezTo>
                  <a:cubicBezTo>
                    <a:pt x="2466" y="5702"/>
                    <a:pt x="2473" y="5745"/>
                    <a:pt x="2487" y="5786"/>
                  </a:cubicBezTo>
                  <a:cubicBezTo>
                    <a:pt x="2539" y="5930"/>
                    <a:pt x="2663" y="5987"/>
                    <a:pt x="2668" y="5989"/>
                  </a:cubicBezTo>
                  <a:lnTo>
                    <a:pt x="2670" y="5990"/>
                  </a:lnTo>
                  <a:lnTo>
                    <a:pt x="2664" y="6003"/>
                  </a:lnTo>
                  <a:lnTo>
                    <a:pt x="2662" y="6002"/>
                  </a:lnTo>
                  <a:cubicBezTo>
                    <a:pt x="2642" y="5993"/>
                    <a:pt x="2622" y="5987"/>
                    <a:pt x="2602" y="5981"/>
                  </a:cubicBezTo>
                  <a:cubicBezTo>
                    <a:pt x="2569" y="5972"/>
                    <a:pt x="2534" y="5962"/>
                    <a:pt x="2503" y="5939"/>
                  </a:cubicBezTo>
                  <a:cubicBezTo>
                    <a:pt x="2428" y="5884"/>
                    <a:pt x="2401" y="5791"/>
                    <a:pt x="2401" y="5693"/>
                  </a:cubicBezTo>
                  <a:cubicBezTo>
                    <a:pt x="2401" y="5583"/>
                    <a:pt x="2435" y="5466"/>
                    <a:pt x="2473" y="5386"/>
                  </a:cubicBezTo>
                  <a:cubicBezTo>
                    <a:pt x="2512" y="5305"/>
                    <a:pt x="2568" y="5232"/>
                    <a:pt x="2623" y="5161"/>
                  </a:cubicBezTo>
                  <a:cubicBezTo>
                    <a:pt x="2634" y="5146"/>
                    <a:pt x="2646" y="5132"/>
                    <a:pt x="2657" y="5117"/>
                  </a:cubicBezTo>
                  <a:cubicBezTo>
                    <a:pt x="2641" y="5106"/>
                    <a:pt x="2624" y="5096"/>
                    <a:pt x="2608" y="5085"/>
                  </a:cubicBezTo>
                  <a:cubicBezTo>
                    <a:pt x="2527" y="5146"/>
                    <a:pt x="2361" y="5286"/>
                    <a:pt x="2281" y="5456"/>
                  </a:cubicBezTo>
                  <a:cubicBezTo>
                    <a:pt x="2325" y="5486"/>
                    <a:pt x="2379" y="5497"/>
                    <a:pt x="2382" y="5497"/>
                  </a:cubicBezTo>
                  <a:lnTo>
                    <a:pt x="2392" y="5499"/>
                  </a:lnTo>
                  <a:lnTo>
                    <a:pt x="2386" y="5508"/>
                  </a:lnTo>
                  <a:cubicBezTo>
                    <a:pt x="2348" y="5573"/>
                    <a:pt x="2301" y="5610"/>
                    <a:pt x="2246" y="5620"/>
                  </a:cubicBezTo>
                  <a:cubicBezTo>
                    <a:pt x="2246" y="5620"/>
                    <a:pt x="2240" y="5621"/>
                    <a:pt x="2237" y="5621"/>
                  </a:cubicBezTo>
                  <a:cubicBezTo>
                    <a:pt x="2237" y="5621"/>
                    <a:pt x="2236" y="5639"/>
                    <a:pt x="2236" y="5639"/>
                  </a:cubicBezTo>
                  <a:cubicBezTo>
                    <a:pt x="2236" y="5653"/>
                    <a:pt x="2237" y="5666"/>
                    <a:pt x="2239" y="5680"/>
                  </a:cubicBezTo>
                  <a:cubicBezTo>
                    <a:pt x="2244" y="5719"/>
                    <a:pt x="2251" y="5758"/>
                    <a:pt x="2261" y="5794"/>
                  </a:cubicBezTo>
                  <a:cubicBezTo>
                    <a:pt x="2261" y="5794"/>
                    <a:pt x="2261" y="5794"/>
                    <a:pt x="2261" y="5794"/>
                  </a:cubicBezTo>
                  <a:cubicBezTo>
                    <a:pt x="2287" y="5797"/>
                    <a:pt x="2313" y="5800"/>
                    <a:pt x="2341" y="5807"/>
                  </a:cubicBezTo>
                  <a:cubicBezTo>
                    <a:pt x="2449" y="5834"/>
                    <a:pt x="2461" y="5917"/>
                    <a:pt x="2461" y="5951"/>
                  </a:cubicBezTo>
                  <a:cubicBezTo>
                    <a:pt x="2461" y="5959"/>
                    <a:pt x="2461" y="5964"/>
                    <a:pt x="2460" y="5965"/>
                  </a:cubicBezTo>
                  <a:lnTo>
                    <a:pt x="2459" y="5976"/>
                  </a:lnTo>
                  <a:lnTo>
                    <a:pt x="2450" y="5970"/>
                  </a:lnTo>
                  <a:cubicBezTo>
                    <a:pt x="2405" y="5940"/>
                    <a:pt x="2357" y="5952"/>
                    <a:pt x="2332" y="5962"/>
                  </a:cubicBezTo>
                  <a:cubicBezTo>
                    <a:pt x="2371" y="6023"/>
                    <a:pt x="2419" y="6065"/>
                    <a:pt x="2472" y="6083"/>
                  </a:cubicBezTo>
                  <a:cubicBezTo>
                    <a:pt x="2551" y="6111"/>
                    <a:pt x="2640" y="6088"/>
                    <a:pt x="2736" y="6017"/>
                  </a:cubicBezTo>
                  <a:lnTo>
                    <a:pt x="2745" y="6010"/>
                  </a:lnTo>
                  <a:cubicBezTo>
                    <a:pt x="2762" y="5997"/>
                    <a:pt x="2779" y="5982"/>
                    <a:pt x="2795" y="5967"/>
                  </a:cubicBezTo>
                  <a:cubicBezTo>
                    <a:pt x="2777" y="5970"/>
                    <a:pt x="2752" y="5971"/>
                    <a:pt x="2724" y="5966"/>
                  </a:cubicBezTo>
                  <a:close/>
                  <a:moveTo>
                    <a:pt x="3676" y="5078"/>
                  </a:moveTo>
                  <a:cubicBezTo>
                    <a:pt x="3810" y="5137"/>
                    <a:pt x="3905" y="5227"/>
                    <a:pt x="3960" y="5347"/>
                  </a:cubicBezTo>
                  <a:cubicBezTo>
                    <a:pt x="3987" y="5407"/>
                    <a:pt x="4001" y="5467"/>
                    <a:pt x="4001" y="5525"/>
                  </a:cubicBezTo>
                  <a:cubicBezTo>
                    <a:pt x="4001" y="5684"/>
                    <a:pt x="3902" y="5797"/>
                    <a:pt x="3833" y="5857"/>
                  </a:cubicBezTo>
                  <a:cubicBezTo>
                    <a:pt x="3917" y="5808"/>
                    <a:pt x="3979" y="5728"/>
                    <a:pt x="4008" y="5629"/>
                  </a:cubicBezTo>
                  <a:cubicBezTo>
                    <a:pt x="4019" y="5591"/>
                    <a:pt x="4025" y="5552"/>
                    <a:pt x="4025" y="5512"/>
                  </a:cubicBezTo>
                  <a:cubicBezTo>
                    <a:pt x="4025" y="5416"/>
                    <a:pt x="3993" y="5324"/>
                    <a:pt x="3933" y="5243"/>
                  </a:cubicBezTo>
                  <a:cubicBezTo>
                    <a:pt x="3808" y="5077"/>
                    <a:pt x="3597" y="5023"/>
                    <a:pt x="3481" y="5006"/>
                  </a:cubicBezTo>
                  <a:cubicBezTo>
                    <a:pt x="3476" y="5010"/>
                    <a:pt x="3471" y="5015"/>
                    <a:pt x="3465" y="5019"/>
                  </a:cubicBezTo>
                  <a:cubicBezTo>
                    <a:pt x="3523" y="5027"/>
                    <a:pt x="3599" y="5044"/>
                    <a:pt x="3676" y="5078"/>
                  </a:cubicBezTo>
                  <a:close/>
                  <a:moveTo>
                    <a:pt x="2052" y="5243"/>
                  </a:moveTo>
                  <a:cubicBezTo>
                    <a:pt x="1991" y="5324"/>
                    <a:pt x="1959" y="5417"/>
                    <a:pt x="1959" y="5512"/>
                  </a:cubicBezTo>
                  <a:cubicBezTo>
                    <a:pt x="1959" y="5552"/>
                    <a:pt x="1965" y="5591"/>
                    <a:pt x="1976" y="5629"/>
                  </a:cubicBezTo>
                  <a:cubicBezTo>
                    <a:pt x="2005" y="5728"/>
                    <a:pt x="2067" y="5808"/>
                    <a:pt x="2152" y="5857"/>
                  </a:cubicBezTo>
                  <a:cubicBezTo>
                    <a:pt x="2082" y="5797"/>
                    <a:pt x="1983" y="5684"/>
                    <a:pt x="1983" y="5525"/>
                  </a:cubicBezTo>
                  <a:cubicBezTo>
                    <a:pt x="1983" y="5467"/>
                    <a:pt x="1997" y="5407"/>
                    <a:pt x="2025" y="5347"/>
                  </a:cubicBezTo>
                  <a:cubicBezTo>
                    <a:pt x="2079" y="5227"/>
                    <a:pt x="2175" y="5137"/>
                    <a:pt x="2308" y="5078"/>
                  </a:cubicBezTo>
                  <a:cubicBezTo>
                    <a:pt x="2385" y="5044"/>
                    <a:pt x="2462" y="5027"/>
                    <a:pt x="2519" y="5019"/>
                  </a:cubicBezTo>
                  <a:cubicBezTo>
                    <a:pt x="2514" y="5015"/>
                    <a:pt x="2509" y="5010"/>
                    <a:pt x="2503" y="5006"/>
                  </a:cubicBezTo>
                  <a:cubicBezTo>
                    <a:pt x="2388" y="5023"/>
                    <a:pt x="2177" y="5077"/>
                    <a:pt x="2052" y="5243"/>
                  </a:cubicBezTo>
                  <a:close/>
                  <a:moveTo>
                    <a:pt x="4240" y="5041"/>
                  </a:moveTo>
                  <a:cubicBezTo>
                    <a:pt x="4236" y="5091"/>
                    <a:pt x="4210" y="5154"/>
                    <a:pt x="4162" y="5176"/>
                  </a:cubicBezTo>
                  <a:cubicBezTo>
                    <a:pt x="4137" y="5187"/>
                    <a:pt x="4096" y="5191"/>
                    <a:pt x="4043" y="5144"/>
                  </a:cubicBezTo>
                  <a:cubicBezTo>
                    <a:pt x="3982" y="5092"/>
                    <a:pt x="3819" y="5044"/>
                    <a:pt x="3692" y="5013"/>
                  </a:cubicBezTo>
                  <a:lnTo>
                    <a:pt x="3657" y="5005"/>
                  </a:lnTo>
                  <a:cubicBezTo>
                    <a:pt x="3617" y="4996"/>
                    <a:pt x="3576" y="4987"/>
                    <a:pt x="3534" y="4979"/>
                  </a:cubicBezTo>
                  <a:lnTo>
                    <a:pt x="3517" y="4976"/>
                  </a:lnTo>
                  <a:cubicBezTo>
                    <a:pt x="3510" y="4982"/>
                    <a:pt x="3503" y="4988"/>
                    <a:pt x="3496" y="4994"/>
                  </a:cubicBezTo>
                  <a:cubicBezTo>
                    <a:pt x="3619" y="5014"/>
                    <a:pt x="3821" y="5071"/>
                    <a:pt x="3944" y="5235"/>
                  </a:cubicBezTo>
                  <a:cubicBezTo>
                    <a:pt x="4007" y="5318"/>
                    <a:pt x="4039" y="5415"/>
                    <a:pt x="4039" y="5512"/>
                  </a:cubicBezTo>
                  <a:cubicBezTo>
                    <a:pt x="4039" y="5553"/>
                    <a:pt x="4034" y="5593"/>
                    <a:pt x="4022" y="5633"/>
                  </a:cubicBezTo>
                  <a:cubicBezTo>
                    <a:pt x="3985" y="5758"/>
                    <a:pt x="3896" y="5855"/>
                    <a:pt x="3778" y="5899"/>
                  </a:cubicBezTo>
                  <a:lnTo>
                    <a:pt x="3776" y="5899"/>
                  </a:lnTo>
                  <a:lnTo>
                    <a:pt x="3770" y="5887"/>
                  </a:lnTo>
                  <a:lnTo>
                    <a:pt x="3772" y="5886"/>
                  </a:lnTo>
                  <a:cubicBezTo>
                    <a:pt x="3774" y="5884"/>
                    <a:pt x="3987" y="5751"/>
                    <a:pt x="3987" y="5525"/>
                  </a:cubicBezTo>
                  <a:cubicBezTo>
                    <a:pt x="3987" y="5473"/>
                    <a:pt x="3975" y="5415"/>
                    <a:pt x="3947" y="5353"/>
                  </a:cubicBezTo>
                  <a:cubicBezTo>
                    <a:pt x="3838" y="5114"/>
                    <a:pt x="3584" y="5049"/>
                    <a:pt x="3450" y="5031"/>
                  </a:cubicBezTo>
                  <a:cubicBezTo>
                    <a:pt x="3438" y="5040"/>
                    <a:pt x="3427" y="5049"/>
                    <a:pt x="3415" y="5057"/>
                  </a:cubicBezTo>
                  <a:cubicBezTo>
                    <a:pt x="3724" y="5105"/>
                    <a:pt x="3766" y="5254"/>
                    <a:pt x="3770" y="5365"/>
                  </a:cubicBezTo>
                  <a:lnTo>
                    <a:pt x="3770" y="5369"/>
                  </a:lnTo>
                  <a:cubicBezTo>
                    <a:pt x="3770" y="5405"/>
                    <a:pt x="3753" y="5436"/>
                    <a:pt x="3720" y="5462"/>
                  </a:cubicBezTo>
                  <a:lnTo>
                    <a:pt x="3716" y="5465"/>
                  </a:lnTo>
                  <a:lnTo>
                    <a:pt x="3712" y="5468"/>
                  </a:lnTo>
                  <a:cubicBezTo>
                    <a:pt x="3676" y="5492"/>
                    <a:pt x="3634" y="5504"/>
                    <a:pt x="3616" y="5509"/>
                  </a:cubicBezTo>
                  <a:cubicBezTo>
                    <a:pt x="3651" y="5565"/>
                    <a:pt x="3693" y="5598"/>
                    <a:pt x="3741" y="5606"/>
                  </a:cubicBezTo>
                  <a:lnTo>
                    <a:pt x="3747" y="5607"/>
                  </a:lnTo>
                  <a:lnTo>
                    <a:pt x="3749" y="5607"/>
                  </a:lnTo>
                  <a:lnTo>
                    <a:pt x="3751" y="5607"/>
                  </a:lnTo>
                  <a:cubicBezTo>
                    <a:pt x="3751" y="5607"/>
                    <a:pt x="3754" y="5608"/>
                    <a:pt x="3754" y="5608"/>
                  </a:cubicBezTo>
                  <a:lnTo>
                    <a:pt x="3757" y="5608"/>
                  </a:lnTo>
                  <a:lnTo>
                    <a:pt x="3759" y="5608"/>
                  </a:lnTo>
                  <a:cubicBezTo>
                    <a:pt x="3831" y="5611"/>
                    <a:pt x="3891" y="5562"/>
                    <a:pt x="3892" y="5562"/>
                  </a:cubicBezTo>
                  <a:lnTo>
                    <a:pt x="3903" y="5552"/>
                  </a:lnTo>
                  <a:lnTo>
                    <a:pt x="3903" y="5567"/>
                  </a:lnTo>
                  <a:lnTo>
                    <a:pt x="3904" y="5586"/>
                  </a:lnTo>
                  <a:cubicBezTo>
                    <a:pt x="3904" y="5787"/>
                    <a:pt x="3817" y="5798"/>
                    <a:pt x="3734" y="5807"/>
                  </a:cubicBezTo>
                  <a:lnTo>
                    <a:pt x="3723" y="5809"/>
                  </a:lnTo>
                  <a:cubicBezTo>
                    <a:pt x="3700" y="5811"/>
                    <a:pt x="3674" y="5814"/>
                    <a:pt x="3647" y="5821"/>
                  </a:cubicBezTo>
                  <a:cubicBezTo>
                    <a:pt x="3548" y="5845"/>
                    <a:pt x="3537" y="5919"/>
                    <a:pt x="3537" y="5949"/>
                  </a:cubicBezTo>
                  <a:cubicBezTo>
                    <a:pt x="3537" y="5949"/>
                    <a:pt x="3537" y="5951"/>
                    <a:pt x="3537" y="5953"/>
                  </a:cubicBezTo>
                  <a:cubicBezTo>
                    <a:pt x="3586" y="5926"/>
                    <a:pt x="3636" y="5940"/>
                    <a:pt x="3662" y="5951"/>
                  </a:cubicBezTo>
                  <a:cubicBezTo>
                    <a:pt x="3662" y="5950"/>
                    <a:pt x="3667" y="5952"/>
                    <a:pt x="3667" y="5953"/>
                  </a:cubicBezTo>
                  <a:lnTo>
                    <a:pt x="3671" y="5955"/>
                  </a:lnTo>
                  <a:cubicBezTo>
                    <a:pt x="3678" y="5958"/>
                    <a:pt x="3682" y="5960"/>
                    <a:pt x="3682" y="5960"/>
                  </a:cubicBezTo>
                  <a:cubicBezTo>
                    <a:pt x="3683" y="5961"/>
                    <a:pt x="3783" y="6016"/>
                    <a:pt x="3924" y="5986"/>
                  </a:cubicBezTo>
                  <a:cubicBezTo>
                    <a:pt x="4062" y="5956"/>
                    <a:pt x="4068" y="5726"/>
                    <a:pt x="4068" y="5723"/>
                  </a:cubicBezTo>
                  <a:lnTo>
                    <a:pt x="4068" y="5715"/>
                  </a:lnTo>
                  <a:lnTo>
                    <a:pt x="4076" y="5716"/>
                  </a:lnTo>
                  <a:cubicBezTo>
                    <a:pt x="4122" y="5722"/>
                    <a:pt x="4150" y="5757"/>
                    <a:pt x="4153" y="5811"/>
                  </a:cubicBezTo>
                  <a:cubicBezTo>
                    <a:pt x="4154" y="5845"/>
                    <a:pt x="4178" y="5893"/>
                    <a:pt x="4195" y="5922"/>
                  </a:cubicBezTo>
                  <a:cubicBezTo>
                    <a:pt x="4195" y="5890"/>
                    <a:pt x="4209" y="5866"/>
                    <a:pt x="4231" y="5830"/>
                  </a:cubicBezTo>
                  <a:cubicBezTo>
                    <a:pt x="4249" y="5799"/>
                    <a:pt x="4272" y="5760"/>
                    <a:pt x="4298" y="5698"/>
                  </a:cubicBezTo>
                  <a:cubicBezTo>
                    <a:pt x="4309" y="5671"/>
                    <a:pt x="4314" y="5644"/>
                    <a:pt x="4314" y="5618"/>
                  </a:cubicBezTo>
                  <a:cubicBezTo>
                    <a:pt x="4314" y="5511"/>
                    <a:pt x="4225" y="5445"/>
                    <a:pt x="4225" y="5444"/>
                  </a:cubicBezTo>
                  <a:lnTo>
                    <a:pt x="4216" y="5438"/>
                  </a:lnTo>
                  <a:lnTo>
                    <a:pt x="4225" y="5433"/>
                  </a:lnTo>
                  <a:cubicBezTo>
                    <a:pt x="4304" y="5385"/>
                    <a:pt x="4347" y="5329"/>
                    <a:pt x="4352" y="5265"/>
                  </a:cubicBezTo>
                  <a:lnTo>
                    <a:pt x="4353" y="5252"/>
                  </a:lnTo>
                  <a:cubicBezTo>
                    <a:pt x="4353" y="5156"/>
                    <a:pt x="4270" y="5069"/>
                    <a:pt x="4240" y="5041"/>
                  </a:cubicBezTo>
                  <a:close/>
                  <a:moveTo>
                    <a:pt x="3604" y="4893"/>
                  </a:moveTo>
                  <a:cubicBezTo>
                    <a:pt x="3602" y="4895"/>
                    <a:pt x="3599" y="4897"/>
                    <a:pt x="3597" y="4900"/>
                  </a:cubicBezTo>
                  <a:cubicBezTo>
                    <a:pt x="3615" y="4903"/>
                    <a:pt x="3633" y="4905"/>
                    <a:pt x="3649" y="4907"/>
                  </a:cubicBezTo>
                  <a:cubicBezTo>
                    <a:pt x="3633" y="4902"/>
                    <a:pt x="3618" y="4897"/>
                    <a:pt x="3604" y="4893"/>
                  </a:cubicBezTo>
                  <a:close/>
                  <a:moveTo>
                    <a:pt x="2447" y="5952"/>
                  </a:moveTo>
                  <a:cubicBezTo>
                    <a:pt x="2447" y="5951"/>
                    <a:pt x="2447" y="5949"/>
                    <a:pt x="2447" y="5949"/>
                  </a:cubicBezTo>
                  <a:cubicBezTo>
                    <a:pt x="2447" y="5919"/>
                    <a:pt x="2436" y="5845"/>
                    <a:pt x="2337" y="5821"/>
                  </a:cubicBezTo>
                  <a:cubicBezTo>
                    <a:pt x="2311" y="5814"/>
                    <a:pt x="2285" y="5811"/>
                    <a:pt x="2261" y="5809"/>
                  </a:cubicBezTo>
                  <a:lnTo>
                    <a:pt x="2256" y="5808"/>
                  </a:lnTo>
                  <a:lnTo>
                    <a:pt x="2251" y="5807"/>
                  </a:lnTo>
                  <a:cubicBezTo>
                    <a:pt x="2167" y="5798"/>
                    <a:pt x="2081" y="5787"/>
                    <a:pt x="2081" y="5586"/>
                  </a:cubicBezTo>
                  <a:lnTo>
                    <a:pt x="2081" y="5567"/>
                  </a:lnTo>
                  <a:lnTo>
                    <a:pt x="2081" y="5552"/>
                  </a:lnTo>
                  <a:lnTo>
                    <a:pt x="2093" y="5562"/>
                  </a:lnTo>
                  <a:cubicBezTo>
                    <a:pt x="2093" y="5562"/>
                    <a:pt x="2153" y="5611"/>
                    <a:pt x="2225" y="5608"/>
                  </a:cubicBezTo>
                  <a:lnTo>
                    <a:pt x="2227" y="5608"/>
                  </a:lnTo>
                  <a:cubicBezTo>
                    <a:pt x="2227" y="5608"/>
                    <a:pt x="2230" y="5608"/>
                    <a:pt x="2230" y="5608"/>
                  </a:cubicBezTo>
                  <a:lnTo>
                    <a:pt x="2233" y="5607"/>
                  </a:lnTo>
                  <a:lnTo>
                    <a:pt x="2235" y="5607"/>
                  </a:lnTo>
                  <a:lnTo>
                    <a:pt x="2238" y="5607"/>
                  </a:lnTo>
                  <a:lnTo>
                    <a:pt x="2244" y="5606"/>
                  </a:lnTo>
                  <a:cubicBezTo>
                    <a:pt x="2292" y="5597"/>
                    <a:pt x="2334" y="5565"/>
                    <a:pt x="2369" y="5509"/>
                  </a:cubicBezTo>
                  <a:cubicBezTo>
                    <a:pt x="2350" y="5504"/>
                    <a:pt x="2308" y="5492"/>
                    <a:pt x="2273" y="5468"/>
                  </a:cubicBezTo>
                  <a:lnTo>
                    <a:pt x="2268" y="5465"/>
                  </a:lnTo>
                  <a:lnTo>
                    <a:pt x="2265" y="5462"/>
                  </a:lnTo>
                  <a:cubicBezTo>
                    <a:pt x="2231" y="5436"/>
                    <a:pt x="2215" y="5405"/>
                    <a:pt x="2215" y="5369"/>
                  </a:cubicBezTo>
                  <a:lnTo>
                    <a:pt x="2215" y="5365"/>
                  </a:lnTo>
                  <a:cubicBezTo>
                    <a:pt x="2218" y="5254"/>
                    <a:pt x="2261" y="5105"/>
                    <a:pt x="2570" y="5057"/>
                  </a:cubicBezTo>
                  <a:cubicBezTo>
                    <a:pt x="2558" y="5049"/>
                    <a:pt x="2546" y="5040"/>
                    <a:pt x="2535" y="5031"/>
                  </a:cubicBezTo>
                  <a:cubicBezTo>
                    <a:pt x="2401" y="5049"/>
                    <a:pt x="2146" y="5114"/>
                    <a:pt x="2038" y="5353"/>
                  </a:cubicBezTo>
                  <a:cubicBezTo>
                    <a:pt x="2009" y="5415"/>
                    <a:pt x="1998" y="5473"/>
                    <a:pt x="1998" y="5525"/>
                  </a:cubicBezTo>
                  <a:cubicBezTo>
                    <a:pt x="1998" y="5751"/>
                    <a:pt x="2210" y="5884"/>
                    <a:pt x="2213" y="5886"/>
                  </a:cubicBezTo>
                  <a:lnTo>
                    <a:pt x="2214" y="5887"/>
                  </a:lnTo>
                  <a:lnTo>
                    <a:pt x="2208" y="5899"/>
                  </a:lnTo>
                  <a:lnTo>
                    <a:pt x="2207" y="5899"/>
                  </a:lnTo>
                  <a:cubicBezTo>
                    <a:pt x="2088" y="5855"/>
                    <a:pt x="1999" y="5758"/>
                    <a:pt x="1963" y="5633"/>
                  </a:cubicBezTo>
                  <a:cubicBezTo>
                    <a:pt x="1951" y="5593"/>
                    <a:pt x="1945" y="5553"/>
                    <a:pt x="1945" y="5512"/>
                  </a:cubicBezTo>
                  <a:cubicBezTo>
                    <a:pt x="1945" y="5415"/>
                    <a:pt x="1978" y="5318"/>
                    <a:pt x="2041" y="5235"/>
                  </a:cubicBezTo>
                  <a:cubicBezTo>
                    <a:pt x="2163" y="5071"/>
                    <a:pt x="2365" y="5014"/>
                    <a:pt x="2489" y="4994"/>
                  </a:cubicBezTo>
                  <a:cubicBezTo>
                    <a:pt x="2482" y="4988"/>
                    <a:pt x="2474" y="4982"/>
                    <a:pt x="2467" y="4976"/>
                  </a:cubicBezTo>
                  <a:lnTo>
                    <a:pt x="2451" y="4979"/>
                  </a:lnTo>
                  <a:cubicBezTo>
                    <a:pt x="2409" y="4987"/>
                    <a:pt x="2367" y="4996"/>
                    <a:pt x="2327" y="5005"/>
                  </a:cubicBezTo>
                  <a:lnTo>
                    <a:pt x="2293" y="5013"/>
                  </a:lnTo>
                  <a:cubicBezTo>
                    <a:pt x="2166" y="5044"/>
                    <a:pt x="2002" y="5092"/>
                    <a:pt x="1942" y="5144"/>
                  </a:cubicBezTo>
                  <a:cubicBezTo>
                    <a:pt x="1888" y="5191"/>
                    <a:pt x="1847" y="5187"/>
                    <a:pt x="1822" y="5176"/>
                  </a:cubicBezTo>
                  <a:cubicBezTo>
                    <a:pt x="1774" y="5154"/>
                    <a:pt x="1749" y="5091"/>
                    <a:pt x="1745" y="5041"/>
                  </a:cubicBezTo>
                  <a:cubicBezTo>
                    <a:pt x="1715" y="5069"/>
                    <a:pt x="1632" y="5156"/>
                    <a:pt x="1632" y="5252"/>
                  </a:cubicBezTo>
                  <a:lnTo>
                    <a:pt x="1632" y="5265"/>
                  </a:lnTo>
                  <a:cubicBezTo>
                    <a:pt x="1637" y="5329"/>
                    <a:pt x="1680" y="5385"/>
                    <a:pt x="1759" y="5433"/>
                  </a:cubicBezTo>
                  <a:lnTo>
                    <a:pt x="1769" y="5438"/>
                  </a:lnTo>
                  <a:lnTo>
                    <a:pt x="1760" y="5444"/>
                  </a:lnTo>
                  <a:cubicBezTo>
                    <a:pt x="1759" y="5445"/>
                    <a:pt x="1670" y="5511"/>
                    <a:pt x="1670" y="5618"/>
                  </a:cubicBezTo>
                  <a:cubicBezTo>
                    <a:pt x="1670" y="5644"/>
                    <a:pt x="1676" y="5671"/>
                    <a:pt x="1687" y="5698"/>
                  </a:cubicBezTo>
                  <a:cubicBezTo>
                    <a:pt x="1712" y="5760"/>
                    <a:pt x="1736" y="5799"/>
                    <a:pt x="1754" y="5830"/>
                  </a:cubicBezTo>
                  <a:cubicBezTo>
                    <a:pt x="1775" y="5866"/>
                    <a:pt x="1790" y="5890"/>
                    <a:pt x="1790" y="5922"/>
                  </a:cubicBezTo>
                  <a:cubicBezTo>
                    <a:pt x="1807" y="5892"/>
                    <a:pt x="1830" y="5845"/>
                    <a:pt x="1832" y="5811"/>
                  </a:cubicBezTo>
                  <a:cubicBezTo>
                    <a:pt x="1834" y="5757"/>
                    <a:pt x="1862" y="5723"/>
                    <a:pt x="1909" y="5716"/>
                  </a:cubicBezTo>
                  <a:lnTo>
                    <a:pt x="1916" y="5715"/>
                  </a:lnTo>
                  <a:lnTo>
                    <a:pt x="1917" y="5723"/>
                  </a:lnTo>
                  <a:cubicBezTo>
                    <a:pt x="1917" y="5725"/>
                    <a:pt x="1923" y="5956"/>
                    <a:pt x="2061" y="5986"/>
                  </a:cubicBezTo>
                  <a:cubicBezTo>
                    <a:pt x="2199" y="6016"/>
                    <a:pt x="2298" y="5963"/>
                    <a:pt x="2302" y="5960"/>
                  </a:cubicBezTo>
                  <a:lnTo>
                    <a:pt x="2313" y="5955"/>
                  </a:lnTo>
                  <a:lnTo>
                    <a:pt x="2318" y="5953"/>
                  </a:lnTo>
                  <a:cubicBezTo>
                    <a:pt x="2318" y="5953"/>
                    <a:pt x="2322" y="5951"/>
                    <a:pt x="2322" y="5951"/>
                  </a:cubicBezTo>
                  <a:cubicBezTo>
                    <a:pt x="2348" y="5940"/>
                    <a:pt x="2398" y="5926"/>
                    <a:pt x="2447" y="5952"/>
                  </a:cubicBezTo>
                  <a:close/>
                  <a:moveTo>
                    <a:pt x="3452" y="5360"/>
                  </a:moveTo>
                  <a:cubicBezTo>
                    <a:pt x="3506" y="5467"/>
                    <a:pt x="3533" y="5567"/>
                    <a:pt x="3533" y="5657"/>
                  </a:cubicBezTo>
                  <a:cubicBezTo>
                    <a:pt x="3533" y="5704"/>
                    <a:pt x="3525" y="5749"/>
                    <a:pt x="3510" y="5791"/>
                  </a:cubicBezTo>
                  <a:cubicBezTo>
                    <a:pt x="3479" y="5878"/>
                    <a:pt x="3423" y="5934"/>
                    <a:pt x="3378" y="5968"/>
                  </a:cubicBezTo>
                  <a:cubicBezTo>
                    <a:pt x="3378" y="5968"/>
                    <a:pt x="3379" y="5968"/>
                    <a:pt x="3379" y="5968"/>
                  </a:cubicBezTo>
                  <a:cubicBezTo>
                    <a:pt x="3412" y="5958"/>
                    <a:pt x="3444" y="5949"/>
                    <a:pt x="3473" y="5928"/>
                  </a:cubicBezTo>
                  <a:cubicBezTo>
                    <a:pt x="3536" y="5881"/>
                    <a:pt x="3570" y="5800"/>
                    <a:pt x="3570" y="5693"/>
                  </a:cubicBezTo>
                  <a:cubicBezTo>
                    <a:pt x="3570" y="5580"/>
                    <a:pt x="3533" y="5464"/>
                    <a:pt x="3499" y="5392"/>
                  </a:cubicBezTo>
                  <a:cubicBezTo>
                    <a:pt x="3461" y="5313"/>
                    <a:pt x="3404" y="5240"/>
                    <a:pt x="3350" y="5169"/>
                  </a:cubicBezTo>
                  <a:cubicBezTo>
                    <a:pt x="3339" y="5155"/>
                    <a:pt x="3327" y="5140"/>
                    <a:pt x="3315" y="5124"/>
                  </a:cubicBezTo>
                  <a:cubicBezTo>
                    <a:pt x="3305" y="5130"/>
                    <a:pt x="3296" y="5136"/>
                    <a:pt x="3286" y="5142"/>
                  </a:cubicBezTo>
                  <a:cubicBezTo>
                    <a:pt x="3336" y="5214"/>
                    <a:pt x="3413" y="5312"/>
                    <a:pt x="3449" y="5356"/>
                  </a:cubicBezTo>
                  <a:cubicBezTo>
                    <a:pt x="3449" y="5356"/>
                    <a:pt x="3452" y="5360"/>
                    <a:pt x="3452" y="5360"/>
                  </a:cubicBezTo>
                  <a:close/>
                  <a:moveTo>
                    <a:pt x="2122" y="4967"/>
                  </a:moveTo>
                  <a:cubicBezTo>
                    <a:pt x="2167" y="4992"/>
                    <a:pt x="2223" y="5003"/>
                    <a:pt x="2289" y="4999"/>
                  </a:cubicBezTo>
                  <a:cubicBezTo>
                    <a:pt x="2353" y="4984"/>
                    <a:pt x="2412" y="4972"/>
                    <a:pt x="2454" y="4964"/>
                  </a:cubicBezTo>
                  <a:cubicBezTo>
                    <a:pt x="2436" y="4947"/>
                    <a:pt x="2417" y="4930"/>
                    <a:pt x="2400" y="4912"/>
                  </a:cubicBezTo>
                  <a:cubicBezTo>
                    <a:pt x="2324" y="4928"/>
                    <a:pt x="2245" y="4922"/>
                    <a:pt x="2241" y="4922"/>
                  </a:cubicBezTo>
                  <a:lnTo>
                    <a:pt x="2239" y="4922"/>
                  </a:lnTo>
                  <a:lnTo>
                    <a:pt x="2240" y="4908"/>
                  </a:lnTo>
                  <a:lnTo>
                    <a:pt x="2242" y="4908"/>
                  </a:lnTo>
                  <a:cubicBezTo>
                    <a:pt x="2282" y="4908"/>
                    <a:pt x="2332" y="4894"/>
                    <a:pt x="2370" y="4881"/>
                  </a:cubicBezTo>
                  <a:cubicBezTo>
                    <a:pt x="2352" y="4862"/>
                    <a:pt x="2334" y="4843"/>
                    <a:pt x="2317" y="4822"/>
                  </a:cubicBezTo>
                  <a:cubicBezTo>
                    <a:pt x="2268" y="4851"/>
                    <a:pt x="2173" y="4890"/>
                    <a:pt x="2033" y="4866"/>
                  </a:cubicBezTo>
                  <a:cubicBezTo>
                    <a:pt x="2041" y="4888"/>
                    <a:pt x="2063" y="4935"/>
                    <a:pt x="2122" y="4967"/>
                  </a:cubicBezTo>
                  <a:close/>
                  <a:moveTo>
                    <a:pt x="3160" y="5959"/>
                  </a:moveTo>
                  <a:lnTo>
                    <a:pt x="3167" y="5948"/>
                  </a:lnTo>
                  <a:lnTo>
                    <a:pt x="3168" y="5948"/>
                  </a:lnTo>
                  <a:cubicBezTo>
                    <a:pt x="3168" y="5948"/>
                    <a:pt x="3213" y="5961"/>
                    <a:pt x="3262" y="5951"/>
                  </a:cubicBezTo>
                  <a:cubicBezTo>
                    <a:pt x="3290" y="5875"/>
                    <a:pt x="3304" y="5790"/>
                    <a:pt x="3304" y="5700"/>
                  </a:cubicBezTo>
                  <a:cubicBezTo>
                    <a:pt x="3304" y="5663"/>
                    <a:pt x="3302" y="5626"/>
                    <a:pt x="3297" y="5588"/>
                  </a:cubicBezTo>
                  <a:cubicBezTo>
                    <a:pt x="3277" y="5414"/>
                    <a:pt x="3217" y="5260"/>
                    <a:pt x="3187" y="5193"/>
                  </a:cubicBezTo>
                  <a:cubicBezTo>
                    <a:pt x="3136" y="5218"/>
                    <a:pt x="3084" y="5240"/>
                    <a:pt x="3029" y="5259"/>
                  </a:cubicBezTo>
                  <a:cubicBezTo>
                    <a:pt x="3033" y="5341"/>
                    <a:pt x="3036" y="5445"/>
                    <a:pt x="3036" y="5552"/>
                  </a:cubicBezTo>
                  <a:cubicBezTo>
                    <a:pt x="3036" y="5725"/>
                    <a:pt x="3028" y="5908"/>
                    <a:pt x="3000" y="6026"/>
                  </a:cubicBezTo>
                  <a:lnTo>
                    <a:pt x="2999" y="6027"/>
                  </a:lnTo>
                  <a:lnTo>
                    <a:pt x="2985" y="6027"/>
                  </a:lnTo>
                  <a:lnTo>
                    <a:pt x="2985" y="6026"/>
                  </a:lnTo>
                  <a:cubicBezTo>
                    <a:pt x="2957" y="5908"/>
                    <a:pt x="2949" y="5725"/>
                    <a:pt x="2949" y="5552"/>
                  </a:cubicBezTo>
                  <a:cubicBezTo>
                    <a:pt x="2949" y="5445"/>
                    <a:pt x="2952" y="5341"/>
                    <a:pt x="2955" y="5259"/>
                  </a:cubicBezTo>
                  <a:cubicBezTo>
                    <a:pt x="2901" y="5240"/>
                    <a:pt x="2848" y="5218"/>
                    <a:pt x="2797" y="5193"/>
                  </a:cubicBezTo>
                  <a:cubicBezTo>
                    <a:pt x="2768" y="5260"/>
                    <a:pt x="2707" y="5414"/>
                    <a:pt x="2687" y="5588"/>
                  </a:cubicBezTo>
                  <a:cubicBezTo>
                    <a:pt x="2683" y="5626"/>
                    <a:pt x="2681" y="5663"/>
                    <a:pt x="2681" y="5700"/>
                  </a:cubicBezTo>
                  <a:cubicBezTo>
                    <a:pt x="2681" y="5790"/>
                    <a:pt x="2694" y="5875"/>
                    <a:pt x="2722" y="5951"/>
                  </a:cubicBezTo>
                  <a:cubicBezTo>
                    <a:pt x="2771" y="5961"/>
                    <a:pt x="2816" y="5948"/>
                    <a:pt x="2817" y="5948"/>
                  </a:cubicBezTo>
                  <a:lnTo>
                    <a:pt x="2818" y="5948"/>
                  </a:lnTo>
                  <a:lnTo>
                    <a:pt x="2825" y="5959"/>
                  </a:lnTo>
                  <a:lnTo>
                    <a:pt x="2824" y="5960"/>
                  </a:lnTo>
                  <a:cubicBezTo>
                    <a:pt x="2800" y="5983"/>
                    <a:pt x="2777" y="6004"/>
                    <a:pt x="2753" y="6022"/>
                  </a:cubicBezTo>
                  <a:cubicBezTo>
                    <a:pt x="2805" y="6122"/>
                    <a:pt x="2885" y="6204"/>
                    <a:pt x="2991" y="6265"/>
                  </a:cubicBezTo>
                  <a:lnTo>
                    <a:pt x="2994" y="6265"/>
                  </a:lnTo>
                  <a:cubicBezTo>
                    <a:pt x="3099" y="6204"/>
                    <a:pt x="3179" y="6122"/>
                    <a:pt x="3231" y="6022"/>
                  </a:cubicBezTo>
                  <a:cubicBezTo>
                    <a:pt x="3208" y="6004"/>
                    <a:pt x="3184" y="5983"/>
                    <a:pt x="3161" y="5960"/>
                  </a:cubicBezTo>
                  <a:lnTo>
                    <a:pt x="3160" y="5959"/>
                  </a:lnTo>
                  <a:close/>
                  <a:moveTo>
                    <a:pt x="4233" y="4380"/>
                  </a:moveTo>
                  <a:cubicBezTo>
                    <a:pt x="4279" y="4367"/>
                    <a:pt x="4302" y="4323"/>
                    <a:pt x="4302" y="4285"/>
                  </a:cubicBezTo>
                  <a:cubicBezTo>
                    <a:pt x="4302" y="4283"/>
                    <a:pt x="4302" y="4280"/>
                    <a:pt x="4302" y="4277"/>
                  </a:cubicBezTo>
                  <a:cubicBezTo>
                    <a:pt x="4299" y="4254"/>
                    <a:pt x="4275" y="4230"/>
                    <a:pt x="4259" y="4217"/>
                  </a:cubicBezTo>
                  <a:cubicBezTo>
                    <a:pt x="4222" y="4228"/>
                    <a:pt x="4166" y="4235"/>
                    <a:pt x="4133" y="4238"/>
                  </a:cubicBezTo>
                  <a:lnTo>
                    <a:pt x="4106" y="4242"/>
                  </a:lnTo>
                  <a:cubicBezTo>
                    <a:pt x="4091" y="4245"/>
                    <a:pt x="4057" y="4248"/>
                    <a:pt x="4035" y="4242"/>
                  </a:cubicBezTo>
                  <a:cubicBezTo>
                    <a:pt x="4037" y="4246"/>
                    <a:pt x="4040" y="4251"/>
                    <a:pt x="4044" y="4258"/>
                  </a:cubicBezTo>
                  <a:cubicBezTo>
                    <a:pt x="4049" y="4266"/>
                    <a:pt x="4053" y="4274"/>
                    <a:pt x="4055" y="4281"/>
                  </a:cubicBezTo>
                  <a:cubicBezTo>
                    <a:pt x="4055" y="4282"/>
                    <a:pt x="4055" y="4284"/>
                    <a:pt x="4055" y="4285"/>
                  </a:cubicBezTo>
                  <a:cubicBezTo>
                    <a:pt x="4055" y="4295"/>
                    <a:pt x="4049" y="4308"/>
                    <a:pt x="4039" y="4319"/>
                  </a:cubicBezTo>
                  <a:cubicBezTo>
                    <a:pt x="4028" y="4332"/>
                    <a:pt x="4009" y="4345"/>
                    <a:pt x="3989" y="4344"/>
                  </a:cubicBezTo>
                  <a:cubicBezTo>
                    <a:pt x="3979" y="4343"/>
                    <a:pt x="3973" y="4344"/>
                    <a:pt x="3971" y="4344"/>
                  </a:cubicBezTo>
                  <a:cubicBezTo>
                    <a:pt x="3971" y="4344"/>
                    <a:pt x="3972" y="4345"/>
                    <a:pt x="3972" y="4345"/>
                  </a:cubicBezTo>
                  <a:lnTo>
                    <a:pt x="3973" y="4350"/>
                  </a:lnTo>
                  <a:lnTo>
                    <a:pt x="3974" y="4354"/>
                  </a:lnTo>
                  <a:cubicBezTo>
                    <a:pt x="3977" y="4360"/>
                    <a:pt x="3980" y="4364"/>
                    <a:pt x="3985" y="4368"/>
                  </a:cubicBezTo>
                  <a:cubicBezTo>
                    <a:pt x="4010" y="4386"/>
                    <a:pt x="4062" y="4377"/>
                    <a:pt x="4087" y="4373"/>
                  </a:cubicBezTo>
                  <a:lnTo>
                    <a:pt x="4101" y="4371"/>
                  </a:lnTo>
                  <a:lnTo>
                    <a:pt x="4116" y="4370"/>
                  </a:lnTo>
                  <a:cubicBezTo>
                    <a:pt x="4140" y="4367"/>
                    <a:pt x="4176" y="4364"/>
                    <a:pt x="4197" y="4373"/>
                  </a:cubicBezTo>
                  <a:lnTo>
                    <a:pt x="4198" y="4373"/>
                  </a:lnTo>
                  <a:lnTo>
                    <a:pt x="4205" y="4376"/>
                  </a:lnTo>
                  <a:lnTo>
                    <a:pt x="4211" y="4378"/>
                  </a:lnTo>
                  <a:cubicBezTo>
                    <a:pt x="4225" y="4382"/>
                    <a:pt x="4233" y="4380"/>
                    <a:pt x="4233" y="4380"/>
                  </a:cubicBezTo>
                  <a:close/>
                  <a:moveTo>
                    <a:pt x="3996" y="4522"/>
                  </a:moveTo>
                  <a:lnTo>
                    <a:pt x="3997" y="4522"/>
                  </a:lnTo>
                  <a:cubicBezTo>
                    <a:pt x="4079" y="4535"/>
                    <a:pt x="4151" y="4508"/>
                    <a:pt x="4188" y="4480"/>
                  </a:cubicBezTo>
                  <a:cubicBezTo>
                    <a:pt x="4202" y="4469"/>
                    <a:pt x="4207" y="4451"/>
                    <a:pt x="4207" y="4432"/>
                  </a:cubicBezTo>
                  <a:cubicBezTo>
                    <a:pt x="4207" y="4417"/>
                    <a:pt x="4204" y="4401"/>
                    <a:pt x="4201" y="4389"/>
                  </a:cubicBezTo>
                  <a:cubicBezTo>
                    <a:pt x="4198" y="4388"/>
                    <a:pt x="4191" y="4386"/>
                    <a:pt x="4191" y="4386"/>
                  </a:cubicBezTo>
                  <a:cubicBezTo>
                    <a:pt x="4174" y="4378"/>
                    <a:pt x="4139" y="4382"/>
                    <a:pt x="4118" y="4384"/>
                  </a:cubicBezTo>
                  <a:lnTo>
                    <a:pt x="4101" y="4385"/>
                  </a:lnTo>
                  <a:lnTo>
                    <a:pt x="4089" y="4387"/>
                  </a:lnTo>
                  <a:cubicBezTo>
                    <a:pt x="4062" y="4392"/>
                    <a:pt x="4007" y="4401"/>
                    <a:pt x="3977" y="4379"/>
                  </a:cubicBezTo>
                  <a:cubicBezTo>
                    <a:pt x="3971" y="4375"/>
                    <a:pt x="3966" y="4369"/>
                    <a:pt x="3963" y="4362"/>
                  </a:cubicBezTo>
                  <a:cubicBezTo>
                    <a:pt x="3961" y="4363"/>
                    <a:pt x="3960" y="4365"/>
                    <a:pt x="3959" y="4366"/>
                  </a:cubicBezTo>
                  <a:cubicBezTo>
                    <a:pt x="3953" y="4374"/>
                    <a:pt x="3951" y="4384"/>
                    <a:pt x="3951" y="4388"/>
                  </a:cubicBezTo>
                  <a:cubicBezTo>
                    <a:pt x="3951" y="4388"/>
                    <a:pt x="3951" y="4389"/>
                    <a:pt x="3951" y="4389"/>
                  </a:cubicBezTo>
                  <a:lnTo>
                    <a:pt x="3952" y="4391"/>
                  </a:lnTo>
                  <a:cubicBezTo>
                    <a:pt x="3954" y="4398"/>
                    <a:pt x="3958" y="4412"/>
                    <a:pt x="3958" y="4426"/>
                  </a:cubicBezTo>
                  <a:cubicBezTo>
                    <a:pt x="3958" y="4433"/>
                    <a:pt x="3957" y="4441"/>
                    <a:pt x="3954" y="4447"/>
                  </a:cubicBezTo>
                  <a:cubicBezTo>
                    <a:pt x="3948" y="4460"/>
                    <a:pt x="3931" y="4468"/>
                    <a:pt x="3916" y="4475"/>
                  </a:cubicBezTo>
                  <a:cubicBezTo>
                    <a:pt x="3908" y="4479"/>
                    <a:pt x="3899" y="4484"/>
                    <a:pt x="3896" y="4487"/>
                  </a:cubicBezTo>
                  <a:cubicBezTo>
                    <a:pt x="3893" y="4491"/>
                    <a:pt x="3891" y="4498"/>
                    <a:pt x="3891" y="4505"/>
                  </a:cubicBezTo>
                  <a:cubicBezTo>
                    <a:pt x="3891" y="4512"/>
                    <a:pt x="3893" y="4519"/>
                    <a:pt x="3899" y="4524"/>
                  </a:cubicBezTo>
                  <a:cubicBezTo>
                    <a:pt x="3905" y="4529"/>
                    <a:pt x="3949" y="4528"/>
                    <a:pt x="3994" y="4522"/>
                  </a:cubicBezTo>
                  <a:lnTo>
                    <a:pt x="3996" y="4522"/>
                  </a:lnTo>
                  <a:close/>
                  <a:moveTo>
                    <a:pt x="4297" y="4070"/>
                  </a:moveTo>
                  <a:cubicBezTo>
                    <a:pt x="4286" y="4037"/>
                    <a:pt x="4194" y="3993"/>
                    <a:pt x="4168" y="3988"/>
                  </a:cubicBezTo>
                  <a:cubicBezTo>
                    <a:pt x="4151" y="3984"/>
                    <a:pt x="4116" y="3955"/>
                    <a:pt x="4089" y="3930"/>
                  </a:cubicBezTo>
                  <a:cubicBezTo>
                    <a:pt x="4085" y="3945"/>
                    <a:pt x="4082" y="3960"/>
                    <a:pt x="4078" y="3975"/>
                  </a:cubicBezTo>
                  <a:cubicBezTo>
                    <a:pt x="4073" y="3994"/>
                    <a:pt x="4069" y="4013"/>
                    <a:pt x="4064" y="4031"/>
                  </a:cubicBezTo>
                  <a:cubicBezTo>
                    <a:pt x="4066" y="4032"/>
                    <a:pt x="4071" y="4034"/>
                    <a:pt x="4071" y="4034"/>
                  </a:cubicBezTo>
                  <a:cubicBezTo>
                    <a:pt x="4083" y="4033"/>
                    <a:pt x="4093" y="4034"/>
                    <a:pt x="4104" y="4036"/>
                  </a:cubicBezTo>
                  <a:lnTo>
                    <a:pt x="4105" y="4037"/>
                  </a:lnTo>
                  <a:cubicBezTo>
                    <a:pt x="4105" y="4037"/>
                    <a:pt x="4106" y="4037"/>
                    <a:pt x="4106" y="4037"/>
                  </a:cubicBezTo>
                  <a:cubicBezTo>
                    <a:pt x="4112" y="4039"/>
                    <a:pt x="4118" y="4041"/>
                    <a:pt x="4124" y="4044"/>
                  </a:cubicBezTo>
                  <a:cubicBezTo>
                    <a:pt x="4124" y="4044"/>
                    <a:pt x="4125" y="4044"/>
                    <a:pt x="4125" y="4044"/>
                  </a:cubicBezTo>
                  <a:cubicBezTo>
                    <a:pt x="4125" y="4044"/>
                    <a:pt x="4125" y="4044"/>
                    <a:pt x="4126" y="4045"/>
                  </a:cubicBezTo>
                  <a:cubicBezTo>
                    <a:pt x="4126" y="4045"/>
                    <a:pt x="4134" y="4049"/>
                    <a:pt x="4134" y="4049"/>
                  </a:cubicBezTo>
                  <a:cubicBezTo>
                    <a:pt x="4149" y="4058"/>
                    <a:pt x="4159" y="4068"/>
                    <a:pt x="4162" y="4077"/>
                  </a:cubicBezTo>
                  <a:lnTo>
                    <a:pt x="4163" y="4078"/>
                  </a:lnTo>
                  <a:lnTo>
                    <a:pt x="4163" y="4079"/>
                  </a:lnTo>
                  <a:lnTo>
                    <a:pt x="4163" y="4079"/>
                  </a:lnTo>
                  <a:lnTo>
                    <a:pt x="4164" y="4080"/>
                  </a:lnTo>
                  <a:lnTo>
                    <a:pt x="4164" y="4082"/>
                  </a:lnTo>
                  <a:lnTo>
                    <a:pt x="4151" y="4086"/>
                  </a:lnTo>
                  <a:lnTo>
                    <a:pt x="4151" y="4085"/>
                  </a:lnTo>
                  <a:cubicBezTo>
                    <a:pt x="4150" y="4085"/>
                    <a:pt x="4144" y="4073"/>
                    <a:pt x="4129" y="4063"/>
                  </a:cubicBezTo>
                  <a:lnTo>
                    <a:pt x="4118" y="4057"/>
                  </a:lnTo>
                  <a:cubicBezTo>
                    <a:pt x="4109" y="4052"/>
                    <a:pt x="4085" y="4043"/>
                    <a:pt x="4069" y="4052"/>
                  </a:cubicBezTo>
                  <a:cubicBezTo>
                    <a:pt x="4054" y="4061"/>
                    <a:pt x="4061" y="4082"/>
                    <a:pt x="4073" y="4109"/>
                  </a:cubicBezTo>
                  <a:cubicBezTo>
                    <a:pt x="4078" y="4120"/>
                    <a:pt x="4082" y="4130"/>
                    <a:pt x="4082" y="4137"/>
                  </a:cubicBezTo>
                  <a:cubicBezTo>
                    <a:pt x="4082" y="4160"/>
                    <a:pt x="4049" y="4179"/>
                    <a:pt x="4028" y="4179"/>
                  </a:cubicBezTo>
                  <a:cubicBezTo>
                    <a:pt x="4026" y="4179"/>
                    <a:pt x="4024" y="4183"/>
                    <a:pt x="4023" y="4186"/>
                  </a:cubicBezTo>
                  <a:cubicBezTo>
                    <a:pt x="4020" y="4195"/>
                    <a:pt x="4021" y="4210"/>
                    <a:pt x="4026" y="4219"/>
                  </a:cubicBezTo>
                  <a:lnTo>
                    <a:pt x="4029" y="4223"/>
                  </a:lnTo>
                  <a:lnTo>
                    <a:pt x="4029" y="4223"/>
                  </a:lnTo>
                  <a:cubicBezTo>
                    <a:pt x="4029" y="4223"/>
                    <a:pt x="4030" y="4224"/>
                    <a:pt x="4030" y="4224"/>
                  </a:cubicBezTo>
                  <a:lnTo>
                    <a:pt x="4032" y="4226"/>
                  </a:lnTo>
                  <a:cubicBezTo>
                    <a:pt x="4048" y="4235"/>
                    <a:pt x="4087" y="4231"/>
                    <a:pt x="4103" y="4228"/>
                  </a:cubicBezTo>
                  <a:lnTo>
                    <a:pt x="4132" y="4224"/>
                  </a:lnTo>
                  <a:cubicBezTo>
                    <a:pt x="4162" y="4221"/>
                    <a:pt x="4213" y="4215"/>
                    <a:pt x="4250" y="4206"/>
                  </a:cubicBezTo>
                  <a:lnTo>
                    <a:pt x="4253" y="4204"/>
                  </a:lnTo>
                  <a:lnTo>
                    <a:pt x="4256" y="4204"/>
                  </a:lnTo>
                  <a:lnTo>
                    <a:pt x="4257" y="4203"/>
                  </a:lnTo>
                  <a:cubicBezTo>
                    <a:pt x="4257" y="4203"/>
                    <a:pt x="4264" y="4201"/>
                    <a:pt x="4264" y="4201"/>
                  </a:cubicBezTo>
                  <a:cubicBezTo>
                    <a:pt x="4300" y="4189"/>
                    <a:pt x="4303" y="4133"/>
                    <a:pt x="4303" y="4116"/>
                  </a:cubicBezTo>
                  <a:cubicBezTo>
                    <a:pt x="4303" y="4100"/>
                    <a:pt x="4301" y="4083"/>
                    <a:pt x="4297" y="4070"/>
                  </a:cubicBezTo>
                  <a:close/>
                  <a:moveTo>
                    <a:pt x="4146" y="1367"/>
                  </a:moveTo>
                  <a:cubicBezTo>
                    <a:pt x="4146" y="1366"/>
                    <a:pt x="4146" y="1366"/>
                    <a:pt x="4145" y="1365"/>
                  </a:cubicBezTo>
                  <a:cubicBezTo>
                    <a:pt x="4141" y="1353"/>
                    <a:pt x="4129" y="1344"/>
                    <a:pt x="4115" y="1343"/>
                  </a:cubicBezTo>
                  <a:lnTo>
                    <a:pt x="4061" y="1338"/>
                  </a:lnTo>
                  <a:lnTo>
                    <a:pt x="4060" y="1338"/>
                  </a:lnTo>
                  <a:lnTo>
                    <a:pt x="4057" y="1338"/>
                  </a:lnTo>
                  <a:lnTo>
                    <a:pt x="4034" y="1337"/>
                  </a:lnTo>
                  <a:lnTo>
                    <a:pt x="4024" y="1336"/>
                  </a:lnTo>
                  <a:lnTo>
                    <a:pt x="4006" y="1335"/>
                  </a:lnTo>
                  <a:lnTo>
                    <a:pt x="3954" y="1333"/>
                  </a:lnTo>
                  <a:lnTo>
                    <a:pt x="3951" y="1333"/>
                  </a:lnTo>
                  <a:lnTo>
                    <a:pt x="3946" y="1333"/>
                  </a:lnTo>
                  <a:lnTo>
                    <a:pt x="3895" y="1332"/>
                  </a:lnTo>
                  <a:lnTo>
                    <a:pt x="3869" y="1333"/>
                  </a:lnTo>
                  <a:lnTo>
                    <a:pt x="3861" y="1333"/>
                  </a:lnTo>
                  <a:lnTo>
                    <a:pt x="3846" y="1333"/>
                  </a:lnTo>
                  <a:lnTo>
                    <a:pt x="3784" y="1335"/>
                  </a:lnTo>
                  <a:lnTo>
                    <a:pt x="3773" y="1336"/>
                  </a:lnTo>
                  <a:lnTo>
                    <a:pt x="3765" y="1336"/>
                  </a:lnTo>
                  <a:lnTo>
                    <a:pt x="3737" y="1338"/>
                  </a:lnTo>
                  <a:lnTo>
                    <a:pt x="3728" y="1338"/>
                  </a:lnTo>
                  <a:lnTo>
                    <a:pt x="3675" y="1343"/>
                  </a:lnTo>
                  <a:cubicBezTo>
                    <a:pt x="3662" y="1344"/>
                    <a:pt x="3651" y="1352"/>
                    <a:pt x="3646" y="1361"/>
                  </a:cubicBezTo>
                  <a:cubicBezTo>
                    <a:pt x="3645" y="1362"/>
                    <a:pt x="3645" y="1363"/>
                    <a:pt x="3645" y="1363"/>
                  </a:cubicBezTo>
                  <a:cubicBezTo>
                    <a:pt x="3645" y="1364"/>
                    <a:pt x="3644" y="1365"/>
                    <a:pt x="3644" y="1365"/>
                  </a:cubicBezTo>
                  <a:cubicBezTo>
                    <a:pt x="3643" y="1368"/>
                    <a:pt x="3642" y="1371"/>
                    <a:pt x="3642" y="1374"/>
                  </a:cubicBezTo>
                  <a:cubicBezTo>
                    <a:pt x="3642" y="1375"/>
                    <a:pt x="3642" y="1375"/>
                    <a:pt x="3642" y="1376"/>
                  </a:cubicBezTo>
                  <a:cubicBezTo>
                    <a:pt x="3642" y="1377"/>
                    <a:pt x="3643" y="1377"/>
                    <a:pt x="3643" y="1378"/>
                  </a:cubicBezTo>
                  <a:cubicBezTo>
                    <a:pt x="3643" y="1379"/>
                    <a:pt x="3643" y="1379"/>
                    <a:pt x="3643" y="1380"/>
                  </a:cubicBezTo>
                  <a:cubicBezTo>
                    <a:pt x="3644" y="1382"/>
                    <a:pt x="3645" y="1385"/>
                    <a:pt x="3646" y="1387"/>
                  </a:cubicBezTo>
                  <a:cubicBezTo>
                    <a:pt x="3647" y="1387"/>
                    <a:pt x="3647" y="1388"/>
                    <a:pt x="3648" y="1389"/>
                  </a:cubicBezTo>
                  <a:cubicBezTo>
                    <a:pt x="3648" y="1390"/>
                    <a:pt x="3649" y="1390"/>
                    <a:pt x="3650" y="1391"/>
                  </a:cubicBezTo>
                  <a:cubicBezTo>
                    <a:pt x="3650" y="1391"/>
                    <a:pt x="3650" y="1391"/>
                    <a:pt x="3650" y="1391"/>
                  </a:cubicBezTo>
                  <a:cubicBezTo>
                    <a:pt x="3656" y="1396"/>
                    <a:pt x="3665" y="1399"/>
                    <a:pt x="3674" y="1398"/>
                  </a:cubicBezTo>
                  <a:cubicBezTo>
                    <a:pt x="3680" y="1397"/>
                    <a:pt x="3686" y="1397"/>
                    <a:pt x="3692" y="1397"/>
                  </a:cubicBezTo>
                  <a:cubicBezTo>
                    <a:pt x="3695" y="1396"/>
                    <a:pt x="3699" y="1396"/>
                    <a:pt x="3702" y="1396"/>
                  </a:cubicBezTo>
                  <a:cubicBezTo>
                    <a:pt x="3706" y="1395"/>
                    <a:pt x="3709" y="1395"/>
                    <a:pt x="3713" y="1395"/>
                  </a:cubicBezTo>
                  <a:cubicBezTo>
                    <a:pt x="3724" y="1394"/>
                    <a:pt x="3736" y="1393"/>
                    <a:pt x="3747" y="1392"/>
                  </a:cubicBezTo>
                  <a:cubicBezTo>
                    <a:pt x="3752" y="1392"/>
                    <a:pt x="3756" y="1392"/>
                    <a:pt x="3761" y="1392"/>
                  </a:cubicBezTo>
                  <a:cubicBezTo>
                    <a:pt x="3765" y="1391"/>
                    <a:pt x="3770" y="1391"/>
                    <a:pt x="3775" y="1391"/>
                  </a:cubicBezTo>
                  <a:cubicBezTo>
                    <a:pt x="3798" y="1390"/>
                    <a:pt x="3821" y="1389"/>
                    <a:pt x="3843" y="1388"/>
                  </a:cubicBezTo>
                  <a:cubicBezTo>
                    <a:pt x="3871" y="1388"/>
                    <a:pt x="3899" y="1388"/>
                    <a:pt x="3927" y="1388"/>
                  </a:cubicBezTo>
                  <a:cubicBezTo>
                    <a:pt x="3977" y="1389"/>
                    <a:pt x="4026" y="1391"/>
                    <a:pt x="4075" y="1395"/>
                  </a:cubicBezTo>
                  <a:cubicBezTo>
                    <a:pt x="4080" y="1395"/>
                    <a:pt x="4084" y="1395"/>
                    <a:pt x="4088" y="1396"/>
                  </a:cubicBezTo>
                  <a:cubicBezTo>
                    <a:pt x="4091" y="1396"/>
                    <a:pt x="4095" y="1396"/>
                    <a:pt x="4099" y="1397"/>
                  </a:cubicBezTo>
                  <a:cubicBezTo>
                    <a:pt x="4104" y="1397"/>
                    <a:pt x="4110" y="1398"/>
                    <a:pt x="4116" y="1398"/>
                  </a:cubicBezTo>
                  <a:cubicBezTo>
                    <a:pt x="4125" y="1399"/>
                    <a:pt x="4133" y="1397"/>
                    <a:pt x="4139" y="1392"/>
                  </a:cubicBezTo>
                  <a:cubicBezTo>
                    <a:pt x="4139" y="1391"/>
                    <a:pt x="4140" y="1391"/>
                    <a:pt x="4140" y="1391"/>
                  </a:cubicBezTo>
                  <a:cubicBezTo>
                    <a:pt x="4140" y="1390"/>
                    <a:pt x="4141" y="1390"/>
                    <a:pt x="4141" y="1389"/>
                  </a:cubicBezTo>
                  <a:cubicBezTo>
                    <a:pt x="4142" y="1388"/>
                    <a:pt x="4143" y="1388"/>
                    <a:pt x="4143" y="1387"/>
                  </a:cubicBezTo>
                  <a:cubicBezTo>
                    <a:pt x="4146" y="1383"/>
                    <a:pt x="4147" y="1379"/>
                    <a:pt x="4147" y="1374"/>
                  </a:cubicBezTo>
                  <a:cubicBezTo>
                    <a:pt x="4147" y="1372"/>
                    <a:pt x="4147" y="1371"/>
                    <a:pt x="4147" y="1369"/>
                  </a:cubicBezTo>
                  <a:cubicBezTo>
                    <a:pt x="4146" y="1368"/>
                    <a:pt x="4146" y="1368"/>
                    <a:pt x="4146" y="1367"/>
                  </a:cubicBezTo>
                  <a:close/>
                  <a:moveTo>
                    <a:pt x="4143" y="968"/>
                  </a:moveTo>
                  <a:lnTo>
                    <a:pt x="4159" y="991"/>
                  </a:lnTo>
                  <a:cubicBezTo>
                    <a:pt x="4159" y="991"/>
                    <a:pt x="4169" y="1005"/>
                    <a:pt x="4170" y="1008"/>
                  </a:cubicBezTo>
                  <a:cubicBezTo>
                    <a:pt x="4173" y="1006"/>
                    <a:pt x="4196" y="991"/>
                    <a:pt x="4200" y="988"/>
                  </a:cubicBezTo>
                  <a:cubicBezTo>
                    <a:pt x="4184" y="973"/>
                    <a:pt x="4165" y="962"/>
                    <a:pt x="4145" y="954"/>
                  </a:cubicBezTo>
                  <a:cubicBezTo>
                    <a:pt x="4144" y="954"/>
                    <a:pt x="4139" y="957"/>
                    <a:pt x="4137" y="959"/>
                  </a:cubicBezTo>
                  <a:cubicBezTo>
                    <a:pt x="4138" y="959"/>
                    <a:pt x="4142" y="966"/>
                    <a:pt x="4142" y="966"/>
                  </a:cubicBezTo>
                  <a:lnTo>
                    <a:pt x="4143" y="968"/>
                  </a:lnTo>
                  <a:close/>
                  <a:moveTo>
                    <a:pt x="4005" y="1092"/>
                  </a:moveTo>
                  <a:cubicBezTo>
                    <a:pt x="4005" y="1092"/>
                    <a:pt x="4003" y="1092"/>
                    <a:pt x="4003" y="1092"/>
                  </a:cubicBezTo>
                  <a:lnTo>
                    <a:pt x="4002" y="1092"/>
                  </a:lnTo>
                  <a:lnTo>
                    <a:pt x="4001" y="1091"/>
                  </a:lnTo>
                  <a:lnTo>
                    <a:pt x="3998" y="1091"/>
                  </a:lnTo>
                  <a:cubicBezTo>
                    <a:pt x="3998" y="1091"/>
                    <a:pt x="3996" y="1090"/>
                    <a:pt x="3995" y="1090"/>
                  </a:cubicBezTo>
                  <a:cubicBezTo>
                    <a:pt x="3995" y="1090"/>
                    <a:pt x="3992" y="1088"/>
                    <a:pt x="3992" y="1088"/>
                  </a:cubicBezTo>
                  <a:cubicBezTo>
                    <a:pt x="3992" y="1088"/>
                    <a:pt x="3992" y="1088"/>
                    <a:pt x="3992" y="1088"/>
                  </a:cubicBezTo>
                  <a:cubicBezTo>
                    <a:pt x="3991" y="1090"/>
                    <a:pt x="3990" y="1100"/>
                    <a:pt x="3990" y="1102"/>
                  </a:cubicBezTo>
                  <a:cubicBezTo>
                    <a:pt x="3991" y="1103"/>
                    <a:pt x="3993" y="1105"/>
                    <a:pt x="3993" y="1105"/>
                  </a:cubicBezTo>
                  <a:cubicBezTo>
                    <a:pt x="3993" y="1105"/>
                    <a:pt x="3995" y="1105"/>
                    <a:pt x="3995" y="1105"/>
                  </a:cubicBezTo>
                  <a:lnTo>
                    <a:pt x="3996" y="1106"/>
                  </a:lnTo>
                  <a:lnTo>
                    <a:pt x="3999" y="1107"/>
                  </a:lnTo>
                  <a:cubicBezTo>
                    <a:pt x="3999" y="1107"/>
                    <a:pt x="4001" y="1107"/>
                    <a:pt x="4001" y="1107"/>
                  </a:cubicBezTo>
                  <a:lnTo>
                    <a:pt x="4007" y="1108"/>
                  </a:lnTo>
                  <a:lnTo>
                    <a:pt x="4010" y="1107"/>
                  </a:lnTo>
                  <a:lnTo>
                    <a:pt x="4014" y="1107"/>
                  </a:lnTo>
                  <a:cubicBezTo>
                    <a:pt x="4014" y="1107"/>
                    <a:pt x="4014" y="1107"/>
                    <a:pt x="4015" y="1107"/>
                  </a:cubicBezTo>
                  <a:cubicBezTo>
                    <a:pt x="4016" y="1105"/>
                    <a:pt x="4018" y="1094"/>
                    <a:pt x="4018" y="1092"/>
                  </a:cubicBezTo>
                  <a:cubicBezTo>
                    <a:pt x="4014" y="1092"/>
                    <a:pt x="4009" y="1093"/>
                    <a:pt x="4005" y="1092"/>
                  </a:cubicBezTo>
                  <a:close/>
                  <a:moveTo>
                    <a:pt x="3985" y="1128"/>
                  </a:moveTo>
                  <a:cubicBezTo>
                    <a:pt x="3986" y="1129"/>
                    <a:pt x="3988" y="1130"/>
                    <a:pt x="3989" y="1131"/>
                  </a:cubicBezTo>
                  <a:cubicBezTo>
                    <a:pt x="3989" y="1130"/>
                    <a:pt x="3991" y="1132"/>
                    <a:pt x="3992" y="1132"/>
                  </a:cubicBezTo>
                  <a:lnTo>
                    <a:pt x="3994" y="1132"/>
                  </a:lnTo>
                  <a:lnTo>
                    <a:pt x="3994" y="1133"/>
                  </a:lnTo>
                  <a:cubicBezTo>
                    <a:pt x="3999" y="1134"/>
                    <a:pt x="4004" y="1134"/>
                    <a:pt x="4010" y="1133"/>
                  </a:cubicBezTo>
                  <a:cubicBezTo>
                    <a:pt x="4010" y="1131"/>
                    <a:pt x="4011" y="1125"/>
                    <a:pt x="4011" y="1125"/>
                  </a:cubicBezTo>
                  <a:lnTo>
                    <a:pt x="4012" y="1122"/>
                  </a:lnTo>
                  <a:cubicBezTo>
                    <a:pt x="4012" y="1122"/>
                    <a:pt x="4012" y="1120"/>
                    <a:pt x="4012" y="1120"/>
                  </a:cubicBezTo>
                  <a:cubicBezTo>
                    <a:pt x="4012" y="1120"/>
                    <a:pt x="4013" y="1119"/>
                    <a:pt x="4013" y="1118"/>
                  </a:cubicBezTo>
                  <a:cubicBezTo>
                    <a:pt x="4012" y="1118"/>
                    <a:pt x="4010" y="1118"/>
                    <a:pt x="4010" y="1118"/>
                  </a:cubicBezTo>
                  <a:lnTo>
                    <a:pt x="4008" y="1119"/>
                  </a:lnTo>
                  <a:cubicBezTo>
                    <a:pt x="4005" y="1119"/>
                    <a:pt x="4002" y="1118"/>
                    <a:pt x="3998" y="1118"/>
                  </a:cubicBezTo>
                  <a:lnTo>
                    <a:pt x="3997" y="1117"/>
                  </a:lnTo>
                  <a:lnTo>
                    <a:pt x="3996" y="1117"/>
                  </a:lnTo>
                  <a:cubicBezTo>
                    <a:pt x="3996" y="1117"/>
                    <a:pt x="3995" y="1117"/>
                    <a:pt x="3995" y="1117"/>
                  </a:cubicBezTo>
                  <a:cubicBezTo>
                    <a:pt x="3995" y="1117"/>
                    <a:pt x="3994" y="1116"/>
                    <a:pt x="3994" y="1116"/>
                  </a:cubicBezTo>
                  <a:lnTo>
                    <a:pt x="3993" y="1116"/>
                  </a:lnTo>
                  <a:cubicBezTo>
                    <a:pt x="3993" y="1116"/>
                    <a:pt x="3992" y="1116"/>
                    <a:pt x="3992" y="1116"/>
                  </a:cubicBezTo>
                  <a:cubicBezTo>
                    <a:pt x="3992" y="1116"/>
                    <a:pt x="3991" y="1115"/>
                    <a:pt x="3990" y="1115"/>
                  </a:cubicBezTo>
                  <a:cubicBezTo>
                    <a:pt x="3990" y="1115"/>
                    <a:pt x="3989" y="1115"/>
                    <a:pt x="3988" y="1114"/>
                  </a:cubicBezTo>
                  <a:cubicBezTo>
                    <a:pt x="3987" y="1117"/>
                    <a:pt x="3985" y="1127"/>
                    <a:pt x="3985" y="1128"/>
                  </a:cubicBezTo>
                  <a:close/>
                  <a:moveTo>
                    <a:pt x="4006" y="1055"/>
                  </a:moveTo>
                  <a:cubicBezTo>
                    <a:pt x="4006" y="1055"/>
                    <a:pt x="4006" y="1055"/>
                    <a:pt x="4007" y="1055"/>
                  </a:cubicBezTo>
                  <a:cubicBezTo>
                    <a:pt x="4007" y="1055"/>
                    <a:pt x="4009" y="1056"/>
                    <a:pt x="4010" y="1056"/>
                  </a:cubicBezTo>
                  <a:lnTo>
                    <a:pt x="4013" y="1056"/>
                  </a:lnTo>
                  <a:cubicBezTo>
                    <a:pt x="4017" y="1056"/>
                    <a:pt x="4021" y="1055"/>
                    <a:pt x="4025" y="1054"/>
                  </a:cubicBezTo>
                  <a:cubicBezTo>
                    <a:pt x="4025" y="1052"/>
                    <a:pt x="4027" y="1041"/>
                    <a:pt x="4027" y="1040"/>
                  </a:cubicBezTo>
                  <a:cubicBezTo>
                    <a:pt x="4024" y="1040"/>
                    <a:pt x="4021" y="1041"/>
                    <a:pt x="4017" y="1041"/>
                  </a:cubicBezTo>
                  <a:lnTo>
                    <a:pt x="4014" y="1041"/>
                  </a:lnTo>
                  <a:cubicBezTo>
                    <a:pt x="4014" y="1041"/>
                    <a:pt x="4013" y="1041"/>
                    <a:pt x="4013" y="1041"/>
                  </a:cubicBezTo>
                  <a:cubicBezTo>
                    <a:pt x="4013" y="1041"/>
                    <a:pt x="4010" y="1041"/>
                    <a:pt x="4010" y="1040"/>
                  </a:cubicBezTo>
                  <a:lnTo>
                    <a:pt x="4009" y="1040"/>
                  </a:lnTo>
                  <a:lnTo>
                    <a:pt x="4006" y="1040"/>
                  </a:lnTo>
                  <a:cubicBezTo>
                    <a:pt x="4003" y="1039"/>
                    <a:pt x="4001" y="1038"/>
                    <a:pt x="3998" y="1036"/>
                  </a:cubicBezTo>
                  <a:cubicBezTo>
                    <a:pt x="3998" y="1040"/>
                    <a:pt x="3997" y="1049"/>
                    <a:pt x="3997" y="1051"/>
                  </a:cubicBezTo>
                  <a:cubicBezTo>
                    <a:pt x="3999" y="1053"/>
                    <a:pt x="4001" y="1054"/>
                    <a:pt x="4003" y="1055"/>
                  </a:cubicBezTo>
                  <a:lnTo>
                    <a:pt x="4006" y="1055"/>
                  </a:lnTo>
                  <a:close/>
                  <a:moveTo>
                    <a:pt x="4001" y="1080"/>
                  </a:moveTo>
                  <a:cubicBezTo>
                    <a:pt x="4001" y="1080"/>
                    <a:pt x="4001" y="1080"/>
                    <a:pt x="4002" y="1080"/>
                  </a:cubicBezTo>
                  <a:lnTo>
                    <a:pt x="4004" y="1081"/>
                  </a:lnTo>
                  <a:lnTo>
                    <a:pt x="4007" y="1081"/>
                  </a:lnTo>
                  <a:cubicBezTo>
                    <a:pt x="4011" y="1082"/>
                    <a:pt x="4016" y="1082"/>
                    <a:pt x="4020" y="1081"/>
                  </a:cubicBezTo>
                  <a:cubicBezTo>
                    <a:pt x="4021" y="1078"/>
                    <a:pt x="4023" y="1068"/>
                    <a:pt x="4023" y="1065"/>
                  </a:cubicBezTo>
                  <a:cubicBezTo>
                    <a:pt x="4019" y="1066"/>
                    <a:pt x="4015" y="1067"/>
                    <a:pt x="4011" y="1067"/>
                  </a:cubicBezTo>
                  <a:cubicBezTo>
                    <a:pt x="4011" y="1066"/>
                    <a:pt x="4008" y="1066"/>
                    <a:pt x="4007" y="1066"/>
                  </a:cubicBezTo>
                  <a:cubicBezTo>
                    <a:pt x="4007" y="1066"/>
                    <a:pt x="4004" y="1066"/>
                    <a:pt x="4004" y="1066"/>
                  </a:cubicBezTo>
                  <a:lnTo>
                    <a:pt x="4001" y="1065"/>
                  </a:lnTo>
                  <a:cubicBezTo>
                    <a:pt x="4001" y="1065"/>
                    <a:pt x="3998" y="1063"/>
                    <a:pt x="3995" y="1062"/>
                  </a:cubicBezTo>
                  <a:cubicBezTo>
                    <a:pt x="3995" y="1065"/>
                    <a:pt x="3994" y="1075"/>
                    <a:pt x="3993" y="1076"/>
                  </a:cubicBezTo>
                  <a:cubicBezTo>
                    <a:pt x="3995" y="1077"/>
                    <a:pt x="3998" y="1079"/>
                    <a:pt x="3998" y="1079"/>
                  </a:cubicBezTo>
                  <a:cubicBezTo>
                    <a:pt x="3998" y="1079"/>
                    <a:pt x="4001" y="1080"/>
                    <a:pt x="4001" y="1080"/>
                  </a:cubicBezTo>
                  <a:close/>
                  <a:moveTo>
                    <a:pt x="3979" y="1154"/>
                  </a:moveTo>
                  <a:cubicBezTo>
                    <a:pt x="3981" y="1155"/>
                    <a:pt x="3983" y="1156"/>
                    <a:pt x="3983" y="1156"/>
                  </a:cubicBezTo>
                  <a:cubicBezTo>
                    <a:pt x="3983" y="1156"/>
                    <a:pt x="3985" y="1157"/>
                    <a:pt x="3985" y="1157"/>
                  </a:cubicBezTo>
                  <a:cubicBezTo>
                    <a:pt x="3985" y="1157"/>
                    <a:pt x="3989" y="1158"/>
                    <a:pt x="3989" y="1158"/>
                  </a:cubicBezTo>
                  <a:cubicBezTo>
                    <a:pt x="3993" y="1159"/>
                    <a:pt x="3998" y="1160"/>
                    <a:pt x="4003" y="1159"/>
                  </a:cubicBezTo>
                  <a:cubicBezTo>
                    <a:pt x="4004" y="1157"/>
                    <a:pt x="4006" y="1147"/>
                    <a:pt x="4007" y="1144"/>
                  </a:cubicBezTo>
                  <a:cubicBezTo>
                    <a:pt x="4002" y="1144"/>
                    <a:pt x="3997" y="1144"/>
                    <a:pt x="3992" y="1143"/>
                  </a:cubicBezTo>
                  <a:cubicBezTo>
                    <a:pt x="3992" y="1143"/>
                    <a:pt x="3989" y="1142"/>
                    <a:pt x="3988" y="1142"/>
                  </a:cubicBezTo>
                  <a:cubicBezTo>
                    <a:pt x="3988" y="1142"/>
                    <a:pt x="3985" y="1141"/>
                    <a:pt x="3985" y="1141"/>
                  </a:cubicBezTo>
                  <a:cubicBezTo>
                    <a:pt x="3985" y="1141"/>
                    <a:pt x="3984" y="1140"/>
                    <a:pt x="3983" y="1140"/>
                  </a:cubicBezTo>
                  <a:cubicBezTo>
                    <a:pt x="3982" y="1143"/>
                    <a:pt x="3980" y="1152"/>
                    <a:pt x="3979" y="1154"/>
                  </a:cubicBezTo>
                  <a:close/>
                  <a:moveTo>
                    <a:pt x="4011" y="1030"/>
                  </a:moveTo>
                  <a:lnTo>
                    <a:pt x="4012" y="1030"/>
                  </a:lnTo>
                  <a:cubicBezTo>
                    <a:pt x="4012" y="1030"/>
                    <a:pt x="4014" y="1030"/>
                    <a:pt x="4014" y="1030"/>
                  </a:cubicBezTo>
                  <a:lnTo>
                    <a:pt x="4016" y="1030"/>
                  </a:lnTo>
                  <a:lnTo>
                    <a:pt x="4020" y="1030"/>
                  </a:lnTo>
                  <a:lnTo>
                    <a:pt x="4027" y="1029"/>
                  </a:lnTo>
                  <a:cubicBezTo>
                    <a:pt x="4027" y="1029"/>
                    <a:pt x="4028" y="1029"/>
                    <a:pt x="4029" y="1029"/>
                  </a:cubicBezTo>
                  <a:cubicBezTo>
                    <a:pt x="4029" y="1028"/>
                    <a:pt x="4030" y="1024"/>
                    <a:pt x="4030" y="1024"/>
                  </a:cubicBezTo>
                  <a:cubicBezTo>
                    <a:pt x="4030" y="1024"/>
                    <a:pt x="4030" y="1022"/>
                    <a:pt x="4030" y="1022"/>
                  </a:cubicBezTo>
                  <a:lnTo>
                    <a:pt x="4030" y="1019"/>
                  </a:lnTo>
                  <a:cubicBezTo>
                    <a:pt x="4030" y="1019"/>
                    <a:pt x="4031" y="1015"/>
                    <a:pt x="4031" y="1013"/>
                  </a:cubicBezTo>
                  <a:cubicBezTo>
                    <a:pt x="4031" y="1014"/>
                    <a:pt x="4030" y="1014"/>
                    <a:pt x="4030" y="1014"/>
                  </a:cubicBezTo>
                  <a:cubicBezTo>
                    <a:pt x="4030" y="1014"/>
                    <a:pt x="4027" y="1014"/>
                    <a:pt x="4027" y="1014"/>
                  </a:cubicBezTo>
                  <a:lnTo>
                    <a:pt x="4023" y="1015"/>
                  </a:lnTo>
                  <a:cubicBezTo>
                    <a:pt x="4023" y="1015"/>
                    <a:pt x="4020" y="1015"/>
                    <a:pt x="4020" y="1015"/>
                  </a:cubicBezTo>
                  <a:lnTo>
                    <a:pt x="4018" y="1015"/>
                  </a:lnTo>
                  <a:cubicBezTo>
                    <a:pt x="4018" y="1015"/>
                    <a:pt x="4017" y="1015"/>
                    <a:pt x="4017" y="1015"/>
                  </a:cubicBezTo>
                  <a:lnTo>
                    <a:pt x="4014" y="1015"/>
                  </a:lnTo>
                  <a:lnTo>
                    <a:pt x="4011" y="1015"/>
                  </a:lnTo>
                  <a:cubicBezTo>
                    <a:pt x="4007" y="1014"/>
                    <a:pt x="4004" y="1013"/>
                    <a:pt x="4000" y="1011"/>
                  </a:cubicBezTo>
                  <a:cubicBezTo>
                    <a:pt x="4000" y="1011"/>
                    <a:pt x="3999" y="1023"/>
                    <a:pt x="3999" y="1025"/>
                  </a:cubicBezTo>
                  <a:cubicBezTo>
                    <a:pt x="4002" y="1027"/>
                    <a:pt x="4005" y="1028"/>
                    <a:pt x="4008" y="1029"/>
                  </a:cubicBezTo>
                  <a:cubicBezTo>
                    <a:pt x="4008" y="1029"/>
                    <a:pt x="4011" y="1030"/>
                    <a:pt x="4011" y="1030"/>
                  </a:cubicBezTo>
                  <a:close/>
                  <a:moveTo>
                    <a:pt x="3976" y="1165"/>
                  </a:moveTo>
                  <a:cubicBezTo>
                    <a:pt x="3975" y="1169"/>
                    <a:pt x="3973" y="1178"/>
                    <a:pt x="3973" y="1179"/>
                  </a:cubicBezTo>
                  <a:cubicBezTo>
                    <a:pt x="3974" y="1180"/>
                    <a:pt x="3976" y="1181"/>
                    <a:pt x="3976" y="1181"/>
                  </a:cubicBezTo>
                  <a:lnTo>
                    <a:pt x="3978" y="1182"/>
                  </a:lnTo>
                  <a:cubicBezTo>
                    <a:pt x="3978" y="1182"/>
                    <a:pt x="3979" y="1182"/>
                    <a:pt x="3979" y="1182"/>
                  </a:cubicBezTo>
                  <a:lnTo>
                    <a:pt x="3979" y="1182"/>
                  </a:lnTo>
                  <a:cubicBezTo>
                    <a:pt x="3979" y="1182"/>
                    <a:pt x="3981" y="1183"/>
                    <a:pt x="3981" y="1183"/>
                  </a:cubicBezTo>
                  <a:lnTo>
                    <a:pt x="3982" y="1184"/>
                  </a:lnTo>
                  <a:cubicBezTo>
                    <a:pt x="3982" y="1184"/>
                    <a:pt x="3983" y="1184"/>
                    <a:pt x="3983" y="1184"/>
                  </a:cubicBezTo>
                  <a:lnTo>
                    <a:pt x="3986" y="1185"/>
                  </a:lnTo>
                  <a:lnTo>
                    <a:pt x="3987" y="1185"/>
                  </a:lnTo>
                  <a:cubicBezTo>
                    <a:pt x="3990" y="1185"/>
                    <a:pt x="3993" y="1185"/>
                    <a:pt x="3995" y="1185"/>
                  </a:cubicBezTo>
                  <a:cubicBezTo>
                    <a:pt x="3996" y="1183"/>
                    <a:pt x="3999" y="1174"/>
                    <a:pt x="4000" y="1170"/>
                  </a:cubicBezTo>
                  <a:cubicBezTo>
                    <a:pt x="3995" y="1170"/>
                    <a:pt x="3991" y="1170"/>
                    <a:pt x="3987" y="1169"/>
                  </a:cubicBezTo>
                  <a:lnTo>
                    <a:pt x="3985" y="1169"/>
                  </a:lnTo>
                  <a:lnTo>
                    <a:pt x="3983" y="1168"/>
                  </a:lnTo>
                  <a:cubicBezTo>
                    <a:pt x="3983" y="1168"/>
                    <a:pt x="3983" y="1168"/>
                    <a:pt x="3982" y="1168"/>
                  </a:cubicBezTo>
                  <a:lnTo>
                    <a:pt x="3980" y="1167"/>
                  </a:lnTo>
                  <a:lnTo>
                    <a:pt x="3979" y="1167"/>
                  </a:lnTo>
                  <a:cubicBezTo>
                    <a:pt x="3979" y="1167"/>
                    <a:pt x="3978" y="1166"/>
                    <a:pt x="3976" y="1165"/>
                  </a:cubicBezTo>
                  <a:close/>
                  <a:moveTo>
                    <a:pt x="3809" y="1115"/>
                  </a:moveTo>
                  <a:cubicBezTo>
                    <a:pt x="3809" y="1115"/>
                    <a:pt x="3808" y="1116"/>
                    <a:pt x="3808" y="1116"/>
                  </a:cubicBezTo>
                  <a:lnTo>
                    <a:pt x="3807" y="1116"/>
                  </a:lnTo>
                  <a:lnTo>
                    <a:pt x="3806" y="1116"/>
                  </a:lnTo>
                  <a:cubicBezTo>
                    <a:pt x="3806" y="1116"/>
                    <a:pt x="3805" y="1117"/>
                    <a:pt x="3805" y="1117"/>
                  </a:cubicBezTo>
                  <a:lnTo>
                    <a:pt x="3804" y="1117"/>
                  </a:lnTo>
                  <a:lnTo>
                    <a:pt x="3803" y="1117"/>
                  </a:lnTo>
                  <a:cubicBezTo>
                    <a:pt x="3803" y="1117"/>
                    <a:pt x="3802" y="1118"/>
                    <a:pt x="3801" y="1118"/>
                  </a:cubicBezTo>
                  <a:cubicBezTo>
                    <a:pt x="3798" y="1118"/>
                    <a:pt x="3795" y="1119"/>
                    <a:pt x="3791" y="1119"/>
                  </a:cubicBezTo>
                  <a:cubicBezTo>
                    <a:pt x="3791" y="1119"/>
                    <a:pt x="3789" y="1118"/>
                    <a:pt x="3789" y="1118"/>
                  </a:cubicBezTo>
                  <a:cubicBezTo>
                    <a:pt x="3789" y="1118"/>
                    <a:pt x="3788" y="1118"/>
                    <a:pt x="3787" y="1118"/>
                  </a:cubicBezTo>
                  <a:cubicBezTo>
                    <a:pt x="3787" y="1118"/>
                    <a:pt x="3790" y="1131"/>
                    <a:pt x="3790" y="1133"/>
                  </a:cubicBezTo>
                  <a:cubicBezTo>
                    <a:pt x="3795" y="1134"/>
                    <a:pt x="3801" y="1134"/>
                    <a:pt x="3806" y="1133"/>
                  </a:cubicBezTo>
                  <a:lnTo>
                    <a:pt x="3806" y="1132"/>
                  </a:lnTo>
                  <a:cubicBezTo>
                    <a:pt x="3806" y="1132"/>
                    <a:pt x="3808" y="1132"/>
                    <a:pt x="3809" y="1132"/>
                  </a:cubicBezTo>
                  <a:cubicBezTo>
                    <a:pt x="3809" y="1132"/>
                    <a:pt x="3811" y="1131"/>
                    <a:pt x="3812" y="1130"/>
                  </a:cubicBezTo>
                  <a:cubicBezTo>
                    <a:pt x="3812" y="1130"/>
                    <a:pt x="3814" y="1129"/>
                    <a:pt x="3815" y="1128"/>
                  </a:cubicBezTo>
                  <a:cubicBezTo>
                    <a:pt x="3814" y="1126"/>
                    <a:pt x="3813" y="1117"/>
                    <a:pt x="3812" y="1114"/>
                  </a:cubicBezTo>
                  <a:cubicBezTo>
                    <a:pt x="3811" y="1115"/>
                    <a:pt x="3809" y="1115"/>
                    <a:pt x="3809" y="1115"/>
                  </a:cubicBezTo>
                  <a:close/>
                  <a:moveTo>
                    <a:pt x="3807" y="1088"/>
                  </a:moveTo>
                  <a:lnTo>
                    <a:pt x="3804" y="1090"/>
                  </a:lnTo>
                  <a:lnTo>
                    <a:pt x="3804" y="1090"/>
                  </a:lnTo>
                  <a:cubicBezTo>
                    <a:pt x="3804" y="1090"/>
                    <a:pt x="3802" y="1091"/>
                    <a:pt x="3802" y="1091"/>
                  </a:cubicBezTo>
                  <a:cubicBezTo>
                    <a:pt x="3802" y="1091"/>
                    <a:pt x="3799" y="1092"/>
                    <a:pt x="3798" y="1092"/>
                  </a:cubicBezTo>
                  <a:lnTo>
                    <a:pt x="3798" y="1092"/>
                  </a:lnTo>
                  <a:cubicBezTo>
                    <a:pt x="3798" y="1092"/>
                    <a:pt x="3797" y="1092"/>
                    <a:pt x="3797" y="1092"/>
                  </a:cubicBezTo>
                  <a:cubicBezTo>
                    <a:pt x="3797" y="1092"/>
                    <a:pt x="3795" y="1092"/>
                    <a:pt x="3795" y="1092"/>
                  </a:cubicBezTo>
                  <a:cubicBezTo>
                    <a:pt x="3791" y="1093"/>
                    <a:pt x="3786" y="1092"/>
                    <a:pt x="3781" y="1092"/>
                  </a:cubicBezTo>
                  <a:cubicBezTo>
                    <a:pt x="3782" y="1095"/>
                    <a:pt x="3784" y="1105"/>
                    <a:pt x="3784" y="1107"/>
                  </a:cubicBezTo>
                  <a:cubicBezTo>
                    <a:pt x="3785" y="1107"/>
                    <a:pt x="3786" y="1107"/>
                    <a:pt x="3786" y="1107"/>
                  </a:cubicBezTo>
                  <a:lnTo>
                    <a:pt x="3789" y="1107"/>
                  </a:lnTo>
                  <a:lnTo>
                    <a:pt x="3793" y="1108"/>
                  </a:lnTo>
                  <a:lnTo>
                    <a:pt x="3799" y="1107"/>
                  </a:lnTo>
                  <a:lnTo>
                    <a:pt x="3800" y="1107"/>
                  </a:lnTo>
                  <a:lnTo>
                    <a:pt x="3803" y="1106"/>
                  </a:lnTo>
                  <a:cubicBezTo>
                    <a:pt x="3803" y="1106"/>
                    <a:pt x="3805" y="1105"/>
                    <a:pt x="3805" y="1105"/>
                  </a:cubicBezTo>
                  <a:cubicBezTo>
                    <a:pt x="3805" y="1105"/>
                    <a:pt x="3806" y="1105"/>
                    <a:pt x="3806" y="1105"/>
                  </a:cubicBezTo>
                  <a:cubicBezTo>
                    <a:pt x="3806" y="1105"/>
                    <a:pt x="3809" y="1103"/>
                    <a:pt x="3810" y="1102"/>
                  </a:cubicBezTo>
                  <a:cubicBezTo>
                    <a:pt x="3810" y="1100"/>
                    <a:pt x="3808" y="1091"/>
                    <a:pt x="3808" y="1088"/>
                  </a:cubicBezTo>
                  <a:cubicBezTo>
                    <a:pt x="3808" y="1088"/>
                    <a:pt x="3807" y="1088"/>
                    <a:pt x="3807" y="1088"/>
                  </a:cubicBezTo>
                  <a:close/>
                  <a:moveTo>
                    <a:pt x="3814" y="1141"/>
                  </a:moveTo>
                  <a:cubicBezTo>
                    <a:pt x="3814" y="1141"/>
                    <a:pt x="3811" y="1142"/>
                    <a:pt x="3811" y="1142"/>
                  </a:cubicBezTo>
                  <a:cubicBezTo>
                    <a:pt x="3811" y="1142"/>
                    <a:pt x="3808" y="1143"/>
                    <a:pt x="3808" y="1143"/>
                  </a:cubicBezTo>
                  <a:cubicBezTo>
                    <a:pt x="3803" y="1144"/>
                    <a:pt x="3798" y="1144"/>
                    <a:pt x="3793" y="1144"/>
                  </a:cubicBezTo>
                  <a:cubicBezTo>
                    <a:pt x="3794" y="1147"/>
                    <a:pt x="3796" y="1157"/>
                    <a:pt x="3797" y="1159"/>
                  </a:cubicBezTo>
                  <a:cubicBezTo>
                    <a:pt x="3802" y="1159"/>
                    <a:pt x="3806" y="1159"/>
                    <a:pt x="3811" y="1158"/>
                  </a:cubicBezTo>
                  <a:cubicBezTo>
                    <a:pt x="3811" y="1158"/>
                    <a:pt x="3811" y="1158"/>
                    <a:pt x="3811" y="1158"/>
                  </a:cubicBezTo>
                  <a:cubicBezTo>
                    <a:pt x="3811" y="1158"/>
                    <a:pt x="3814" y="1158"/>
                    <a:pt x="3814" y="1158"/>
                  </a:cubicBezTo>
                  <a:cubicBezTo>
                    <a:pt x="3814" y="1158"/>
                    <a:pt x="3814" y="1157"/>
                    <a:pt x="3814" y="1157"/>
                  </a:cubicBezTo>
                  <a:cubicBezTo>
                    <a:pt x="3814" y="1157"/>
                    <a:pt x="3817" y="1156"/>
                    <a:pt x="3817" y="1156"/>
                  </a:cubicBezTo>
                  <a:cubicBezTo>
                    <a:pt x="3817" y="1156"/>
                    <a:pt x="3817" y="1156"/>
                    <a:pt x="3818" y="1156"/>
                  </a:cubicBezTo>
                  <a:cubicBezTo>
                    <a:pt x="3818" y="1156"/>
                    <a:pt x="3819" y="1155"/>
                    <a:pt x="3820" y="1154"/>
                  </a:cubicBezTo>
                  <a:cubicBezTo>
                    <a:pt x="3820" y="1152"/>
                    <a:pt x="3818" y="1143"/>
                    <a:pt x="3817" y="1140"/>
                  </a:cubicBezTo>
                  <a:cubicBezTo>
                    <a:pt x="3816" y="1140"/>
                    <a:pt x="3814" y="1141"/>
                    <a:pt x="3814" y="1141"/>
                  </a:cubicBezTo>
                  <a:close/>
                  <a:moveTo>
                    <a:pt x="3821" y="1167"/>
                  </a:moveTo>
                  <a:cubicBezTo>
                    <a:pt x="3821" y="1167"/>
                    <a:pt x="3820" y="1167"/>
                    <a:pt x="3820" y="1167"/>
                  </a:cubicBezTo>
                  <a:cubicBezTo>
                    <a:pt x="3820" y="1167"/>
                    <a:pt x="3818" y="1168"/>
                    <a:pt x="3817" y="1168"/>
                  </a:cubicBezTo>
                  <a:cubicBezTo>
                    <a:pt x="3817" y="1168"/>
                    <a:pt x="3817" y="1168"/>
                    <a:pt x="3817" y="1168"/>
                  </a:cubicBezTo>
                  <a:lnTo>
                    <a:pt x="3815" y="1169"/>
                  </a:lnTo>
                  <a:lnTo>
                    <a:pt x="3813" y="1169"/>
                  </a:lnTo>
                  <a:cubicBezTo>
                    <a:pt x="3809" y="1170"/>
                    <a:pt x="3804" y="1170"/>
                    <a:pt x="3800" y="1170"/>
                  </a:cubicBezTo>
                  <a:cubicBezTo>
                    <a:pt x="3801" y="1173"/>
                    <a:pt x="3804" y="1183"/>
                    <a:pt x="3804" y="1185"/>
                  </a:cubicBezTo>
                  <a:cubicBezTo>
                    <a:pt x="3807" y="1185"/>
                    <a:pt x="3810" y="1185"/>
                    <a:pt x="3813" y="1185"/>
                  </a:cubicBezTo>
                  <a:lnTo>
                    <a:pt x="3814" y="1185"/>
                  </a:lnTo>
                  <a:cubicBezTo>
                    <a:pt x="3814" y="1185"/>
                    <a:pt x="3816" y="1184"/>
                    <a:pt x="3816" y="1184"/>
                  </a:cubicBezTo>
                  <a:lnTo>
                    <a:pt x="3817" y="1184"/>
                  </a:lnTo>
                  <a:lnTo>
                    <a:pt x="3818" y="1184"/>
                  </a:lnTo>
                  <a:cubicBezTo>
                    <a:pt x="3818" y="1184"/>
                    <a:pt x="3819" y="1183"/>
                    <a:pt x="3819" y="1183"/>
                  </a:cubicBezTo>
                  <a:cubicBezTo>
                    <a:pt x="3819" y="1183"/>
                    <a:pt x="3820" y="1182"/>
                    <a:pt x="3821" y="1182"/>
                  </a:cubicBezTo>
                  <a:cubicBezTo>
                    <a:pt x="3821" y="1182"/>
                    <a:pt x="3821" y="1182"/>
                    <a:pt x="3821" y="1182"/>
                  </a:cubicBezTo>
                  <a:lnTo>
                    <a:pt x="3822" y="1182"/>
                  </a:lnTo>
                  <a:lnTo>
                    <a:pt x="3823" y="1181"/>
                  </a:lnTo>
                  <a:cubicBezTo>
                    <a:pt x="3823" y="1181"/>
                    <a:pt x="3826" y="1180"/>
                    <a:pt x="3827" y="1179"/>
                  </a:cubicBezTo>
                  <a:cubicBezTo>
                    <a:pt x="3827" y="1177"/>
                    <a:pt x="3824" y="1169"/>
                    <a:pt x="3823" y="1165"/>
                  </a:cubicBezTo>
                  <a:cubicBezTo>
                    <a:pt x="3822" y="1166"/>
                    <a:pt x="3821" y="1167"/>
                    <a:pt x="3821" y="1167"/>
                  </a:cubicBezTo>
                  <a:close/>
                  <a:moveTo>
                    <a:pt x="3947" y="1314"/>
                  </a:moveTo>
                  <a:lnTo>
                    <a:pt x="3949" y="1314"/>
                  </a:lnTo>
                  <a:lnTo>
                    <a:pt x="3952" y="1314"/>
                  </a:lnTo>
                  <a:cubicBezTo>
                    <a:pt x="3952" y="1314"/>
                    <a:pt x="3954" y="1314"/>
                    <a:pt x="3954" y="1314"/>
                  </a:cubicBezTo>
                  <a:cubicBezTo>
                    <a:pt x="3954" y="1314"/>
                    <a:pt x="3957" y="1313"/>
                    <a:pt x="3957" y="1313"/>
                  </a:cubicBezTo>
                  <a:cubicBezTo>
                    <a:pt x="3981" y="1312"/>
                    <a:pt x="3995" y="1303"/>
                    <a:pt x="3995" y="1297"/>
                  </a:cubicBezTo>
                  <a:cubicBezTo>
                    <a:pt x="3995" y="1297"/>
                    <a:pt x="3995" y="1297"/>
                    <a:pt x="3995" y="1297"/>
                  </a:cubicBezTo>
                  <a:cubicBezTo>
                    <a:pt x="3995" y="1296"/>
                    <a:pt x="3995" y="1294"/>
                    <a:pt x="3993" y="1293"/>
                  </a:cubicBezTo>
                  <a:lnTo>
                    <a:pt x="3989" y="1290"/>
                  </a:lnTo>
                  <a:lnTo>
                    <a:pt x="3986" y="1288"/>
                  </a:lnTo>
                  <a:lnTo>
                    <a:pt x="3982" y="1287"/>
                  </a:lnTo>
                  <a:cubicBezTo>
                    <a:pt x="3979" y="1286"/>
                    <a:pt x="3976" y="1285"/>
                    <a:pt x="3973" y="1285"/>
                  </a:cubicBezTo>
                  <a:cubicBezTo>
                    <a:pt x="3971" y="1285"/>
                    <a:pt x="3969" y="1287"/>
                    <a:pt x="3969" y="1287"/>
                  </a:cubicBezTo>
                  <a:lnTo>
                    <a:pt x="3964" y="1289"/>
                  </a:lnTo>
                  <a:cubicBezTo>
                    <a:pt x="3964" y="1289"/>
                    <a:pt x="3960" y="1291"/>
                    <a:pt x="3960" y="1291"/>
                  </a:cubicBezTo>
                  <a:cubicBezTo>
                    <a:pt x="3960" y="1291"/>
                    <a:pt x="3957" y="1292"/>
                    <a:pt x="3956" y="1292"/>
                  </a:cubicBezTo>
                  <a:cubicBezTo>
                    <a:pt x="3956" y="1292"/>
                    <a:pt x="3953" y="1293"/>
                    <a:pt x="3953" y="1294"/>
                  </a:cubicBezTo>
                  <a:cubicBezTo>
                    <a:pt x="3953" y="1294"/>
                    <a:pt x="3949" y="1295"/>
                    <a:pt x="3949" y="1295"/>
                  </a:cubicBezTo>
                  <a:cubicBezTo>
                    <a:pt x="3937" y="1298"/>
                    <a:pt x="3927" y="1299"/>
                    <a:pt x="3920" y="1296"/>
                  </a:cubicBezTo>
                  <a:cubicBezTo>
                    <a:pt x="3920" y="1296"/>
                    <a:pt x="3919" y="1296"/>
                    <a:pt x="3919" y="1296"/>
                  </a:cubicBezTo>
                  <a:cubicBezTo>
                    <a:pt x="3917" y="1299"/>
                    <a:pt x="3916" y="1302"/>
                    <a:pt x="3914" y="1305"/>
                  </a:cubicBezTo>
                  <a:cubicBezTo>
                    <a:pt x="3920" y="1309"/>
                    <a:pt x="3931" y="1313"/>
                    <a:pt x="3943" y="1313"/>
                  </a:cubicBezTo>
                  <a:lnTo>
                    <a:pt x="3947" y="1314"/>
                  </a:lnTo>
                  <a:close/>
                  <a:moveTo>
                    <a:pt x="3796" y="1066"/>
                  </a:moveTo>
                  <a:cubicBezTo>
                    <a:pt x="3796" y="1066"/>
                    <a:pt x="3792" y="1066"/>
                    <a:pt x="3792" y="1066"/>
                  </a:cubicBezTo>
                  <a:lnTo>
                    <a:pt x="3789" y="1066"/>
                  </a:lnTo>
                  <a:cubicBezTo>
                    <a:pt x="3785" y="1067"/>
                    <a:pt x="3781" y="1066"/>
                    <a:pt x="3777" y="1065"/>
                  </a:cubicBezTo>
                  <a:cubicBezTo>
                    <a:pt x="3777" y="1069"/>
                    <a:pt x="3779" y="1079"/>
                    <a:pt x="3779" y="1081"/>
                  </a:cubicBezTo>
                  <a:cubicBezTo>
                    <a:pt x="3784" y="1082"/>
                    <a:pt x="3789" y="1082"/>
                    <a:pt x="3793" y="1082"/>
                  </a:cubicBezTo>
                  <a:cubicBezTo>
                    <a:pt x="3793" y="1081"/>
                    <a:pt x="3795" y="1081"/>
                    <a:pt x="3795" y="1081"/>
                  </a:cubicBezTo>
                  <a:cubicBezTo>
                    <a:pt x="3795" y="1081"/>
                    <a:pt x="3796" y="1081"/>
                    <a:pt x="3796" y="1081"/>
                  </a:cubicBezTo>
                  <a:lnTo>
                    <a:pt x="3799" y="1080"/>
                  </a:lnTo>
                  <a:lnTo>
                    <a:pt x="3801" y="1079"/>
                  </a:lnTo>
                  <a:cubicBezTo>
                    <a:pt x="3801" y="1079"/>
                    <a:pt x="3805" y="1077"/>
                    <a:pt x="3806" y="1076"/>
                  </a:cubicBezTo>
                  <a:cubicBezTo>
                    <a:pt x="3806" y="1074"/>
                    <a:pt x="3805" y="1065"/>
                    <a:pt x="3804" y="1062"/>
                  </a:cubicBezTo>
                  <a:cubicBezTo>
                    <a:pt x="3802" y="1063"/>
                    <a:pt x="3799" y="1065"/>
                    <a:pt x="3799" y="1065"/>
                  </a:cubicBezTo>
                  <a:cubicBezTo>
                    <a:pt x="3799" y="1065"/>
                    <a:pt x="3796" y="1066"/>
                    <a:pt x="3796" y="1066"/>
                  </a:cubicBezTo>
                  <a:close/>
                  <a:moveTo>
                    <a:pt x="4043" y="1326"/>
                  </a:moveTo>
                  <a:cubicBezTo>
                    <a:pt x="4042" y="1324"/>
                    <a:pt x="4019" y="1276"/>
                    <a:pt x="4018" y="1273"/>
                  </a:cubicBezTo>
                  <a:cubicBezTo>
                    <a:pt x="4015" y="1275"/>
                    <a:pt x="4001" y="1284"/>
                    <a:pt x="4000" y="1284"/>
                  </a:cubicBezTo>
                  <a:cubicBezTo>
                    <a:pt x="4000" y="1285"/>
                    <a:pt x="4000" y="1285"/>
                    <a:pt x="4000" y="1285"/>
                  </a:cubicBezTo>
                  <a:cubicBezTo>
                    <a:pt x="4004" y="1288"/>
                    <a:pt x="4006" y="1292"/>
                    <a:pt x="4006" y="1297"/>
                  </a:cubicBezTo>
                  <a:cubicBezTo>
                    <a:pt x="4006" y="1297"/>
                    <a:pt x="4006" y="1297"/>
                    <a:pt x="4006" y="1297"/>
                  </a:cubicBezTo>
                  <a:cubicBezTo>
                    <a:pt x="4006" y="1309"/>
                    <a:pt x="3991" y="1319"/>
                    <a:pt x="3968" y="1323"/>
                  </a:cubicBezTo>
                  <a:cubicBezTo>
                    <a:pt x="3992" y="1324"/>
                    <a:pt x="4017" y="1325"/>
                    <a:pt x="4043" y="1327"/>
                  </a:cubicBezTo>
                  <a:cubicBezTo>
                    <a:pt x="4043" y="1326"/>
                    <a:pt x="4043" y="1326"/>
                    <a:pt x="4043" y="1326"/>
                  </a:cubicBezTo>
                  <a:close/>
                  <a:moveTo>
                    <a:pt x="3907" y="1313"/>
                  </a:moveTo>
                  <a:cubicBezTo>
                    <a:pt x="3906" y="1313"/>
                    <a:pt x="3905" y="1314"/>
                    <a:pt x="3905" y="1314"/>
                  </a:cubicBezTo>
                  <a:cubicBezTo>
                    <a:pt x="3905" y="1314"/>
                    <a:pt x="3905" y="1314"/>
                    <a:pt x="3904" y="1314"/>
                  </a:cubicBezTo>
                  <a:cubicBezTo>
                    <a:pt x="3904" y="1316"/>
                    <a:pt x="3904" y="1320"/>
                    <a:pt x="3904" y="1322"/>
                  </a:cubicBezTo>
                  <a:cubicBezTo>
                    <a:pt x="3904" y="1322"/>
                    <a:pt x="3918" y="1322"/>
                    <a:pt x="3929" y="1322"/>
                  </a:cubicBezTo>
                  <a:cubicBezTo>
                    <a:pt x="3920" y="1320"/>
                    <a:pt x="3912" y="1317"/>
                    <a:pt x="3907" y="1313"/>
                  </a:cubicBezTo>
                  <a:close/>
                  <a:moveTo>
                    <a:pt x="4123" y="1328"/>
                  </a:moveTo>
                  <a:cubicBezTo>
                    <a:pt x="4123" y="1327"/>
                    <a:pt x="4109" y="1301"/>
                    <a:pt x="4107" y="1299"/>
                  </a:cubicBezTo>
                  <a:cubicBezTo>
                    <a:pt x="4107" y="1299"/>
                    <a:pt x="4070" y="1322"/>
                    <a:pt x="4061" y="1328"/>
                  </a:cubicBezTo>
                  <a:cubicBezTo>
                    <a:pt x="4061" y="1328"/>
                    <a:pt x="4062" y="1328"/>
                    <a:pt x="4062" y="1328"/>
                  </a:cubicBezTo>
                  <a:lnTo>
                    <a:pt x="4123" y="1328"/>
                  </a:lnTo>
                  <a:close/>
                  <a:moveTo>
                    <a:pt x="3969" y="1242"/>
                  </a:moveTo>
                  <a:cubicBezTo>
                    <a:pt x="3969" y="1242"/>
                    <a:pt x="3968" y="1243"/>
                    <a:pt x="3969" y="1243"/>
                  </a:cubicBezTo>
                  <a:cubicBezTo>
                    <a:pt x="3969" y="1243"/>
                    <a:pt x="3966" y="1243"/>
                    <a:pt x="3966" y="1243"/>
                  </a:cubicBezTo>
                  <a:lnTo>
                    <a:pt x="3962" y="1245"/>
                  </a:lnTo>
                  <a:lnTo>
                    <a:pt x="3961" y="1245"/>
                  </a:lnTo>
                  <a:cubicBezTo>
                    <a:pt x="3961" y="1245"/>
                    <a:pt x="3959" y="1246"/>
                    <a:pt x="3959" y="1246"/>
                  </a:cubicBezTo>
                  <a:cubicBezTo>
                    <a:pt x="3959" y="1246"/>
                    <a:pt x="3957" y="1247"/>
                    <a:pt x="3957" y="1247"/>
                  </a:cubicBezTo>
                  <a:cubicBezTo>
                    <a:pt x="3947" y="1257"/>
                    <a:pt x="3935" y="1265"/>
                    <a:pt x="3925" y="1269"/>
                  </a:cubicBezTo>
                  <a:cubicBezTo>
                    <a:pt x="3925" y="1269"/>
                    <a:pt x="3925" y="1269"/>
                    <a:pt x="3925" y="1269"/>
                  </a:cubicBezTo>
                  <a:cubicBezTo>
                    <a:pt x="3924" y="1272"/>
                    <a:pt x="3923" y="1281"/>
                    <a:pt x="3923" y="1281"/>
                  </a:cubicBezTo>
                  <a:cubicBezTo>
                    <a:pt x="3923" y="1281"/>
                    <a:pt x="3922" y="1285"/>
                    <a:pt x="3922" y="1285"/>
                  </a:cubicBezTo>
                  <a:cubicBezTo>
                    <a:pt x="3922" y="1285"/>
                    <a:pt x="3922" y="1285"/>
                    <a:pt x="3922" y="1286"/>
                  </a:cubicBezTo>
                  <a:cubicBezTo>
                    <a:pt x="3922" y="1286"/>
                    <a:pt x="3923" y="1286"/>
                    <a:pt x="3923" y="1286"/>
                  </a:cubicBezTo>
                  <a:cubicBezTo>
                    <a:pt x="3929" y="1288"/>
                    <a:pt x="3939" y="1287"/>
                    <a:pt x="3950" y="1283"/>
                  </a:cubicBezTo>
                  <a:lnTo>
                    <a:pt x="3953" y="1282"/>
                  </a:lnTo>
                  <a:cubicBezTo>
                    <a:pt x="3953" y="1282"/>
                    <a:pt x="3956" y="1281"/>
                    <a:pt x="3956" y="1281"/>
                  </a:cubicBezTo>
                  <a:cubicBezTo>
                    <a:pt x="3956" y="1281"/>
                    <a:pt x="3957" y="1281"/>
                    <a:pt x="3957" y="1280"/>
                  </a:cubicBezTo>
                  <a:lnTo>
                    <a:pt x="3959" y="1279"/>
                  </a:lnTo>
                  <a:cubicBezTo>
                    <a:pt x="3959" y="1279"/>
                    <a:pt x="3960" y="1279"/>
                    <a:pt x="3960" y="1279"/>
                  </a:cubicBezTo>
                  <a:lnTo>
                    <a:pt x="3961" y="1279"/>
                  </a:lnTo>
                  <a:cubicBezTo>
                    <a:pt x="3961" y="1279"/>
                    <a:pt x="3964" y="1277"/>
                    <a:pt x="3964" y="1277"/>
                  </a:cubicBezTo>
                  <a:lnTo>
                    <a:pt x="3964" y="1277"/>
                  </a:lnTo>
                  <a:cubicBezTo>
                    <a:pt x="3964" y="1277"/>
                    <a:pt x="3965" y="1276"/>
                    <a:pt x="3965" y="1276"/>
                  </a:cubicBezTo>
                  <a:lnTo>
                    <a:pt x="3970" y="1274"/>
                  </a:lnTo>
                  <a:cubicBezTo>
                    <a:pt x="3982" y="1266"/>
                    <a:pt x="3992" y="1257"/>
                    <a:pt x="3994" y="1249"/>
                  </a:cubicBezTo>
                  <a:cubicBezTo>
                    <a:pt x="3995" y="1247"/>
                    <a:pt x="3995" y="1245"/>
                    <a:pt x="3994" y="1244"/>
                  </a:cubicBezTo>
                  <a:cubicBezTo>
                    <a:pt x="3993" y="1243"/>
                    <a:pt x="3992" y="1242"/>
                    <a:pt x="3990" y="1241"/>
                  </a:cubicBezTo>
                  <a:cubicBezTo>
                    <a:pt x="3987" y="1240"/>
                    <a:pt x="3984" y="1240"/>
                    <a:pt x="3980" y="1241"/>
                  </a:cubicBezTo>
                  <a:lnTo>
                    <a:pt x="3975" y="1241"/>
                  </a:lnTo>
                  <a:lnTo>
                    <a:pt x="3975" y="1241"/>
                  </a:lnTo>
                  <a:cubicBezTo>
                    <a:pt x="3975" y="1241"/>
                    <a:pt x="3973" y="1242"/>
                    <a:pt x="3973" y="1242"/>
                  </a:cubicBezTo>
                  <a:lnTo>
                    <a:pt x="3970" y="1242"/>
                  </a:lnTo>
                  <a:cubicBezTo>
                    <a:pt x="3970" y="1242"/>
                    <a:pt x="3969" y="1242"/>
                    <a:pt x="3969" y="1242"/>
                  </a:cubicBezTo>
                  <a:close/>
                  <a:moveTo>
                    <a:pt x="4040" y="1025"/>
                  </a:moveTo>
                  <a:cubicBezTo>
                    <a:pt x="4040" y="1025"/>
                    <a:pt x="4040" y="1025"/>
                    <a:pt x="4040" y="1026"/>
                  </a:cubicBezTo>
                  <a:cubicBezTo>
                    <a:pt x="4041" y="1027"/>
                    <a:pt x="4065" y="1072"/>
                    <a:pt x="4067" y="1075"/>
                  </a:cubicBezTo>
                  <a:cubicBezTo>
                    <a:pt x="4071" y="1073"/>
                    <a:pt x="4108" y="1048"/>
                    <a:pt x="4111" y="1046"/>
                  </a:cubicBezTo>
                  <a:cubicBezTo>
                    <a:pt x="4110" y="1043"/>
                    <a:pt x="4083" y="1000"/>
                    <a:pt x="4081" y="997"/>
                  </a:cubicBezTo>
                  <a:cubicBezTo>
                    <a:pt x="4078" y="999"/>
                    <a:pt x="4042" y="1024"/>
                    <a:pt x="4040" y="1025"/>
                  </a:cubicBezTo>
                  <a:close/>
                  <a:moveTo>
                    <a:pt x="3984" y="1277"/>
                  </a:moveTo>
                  <a:cubicBezTo>
                    <a:pt x="3986" y="1277"/>
                    <a:pt x="3988" y="1278"/>
                    <a:pt x="3990" y="1278"/>
                  </a:cubicBezTo>
                  <a:cubicBezTo>
                    <a:pt x="3991" y="1278"/>
                    <a:pt x="3994" y="1276"/>
                    <a:pt x="3994" y="1276"/>
                  </a:cubicBezTo>
                  <a:cubicBezTo>
                    <a:pt x="3994" y="1276"/>
                    <a:pt x="4011" y="1265"/>
                    <a:pt x="4013" y="1263"/>
                  </a:cubicBezTo>
                  <a:cubicBezTo>
                    <a:pt x="4012" y="1261"/>
                    <a:pt x="4006" y="1249"/>
                    <a:pt x="4005" y="1246"/>
                  </a:cubicBezTo>
                  <a:cubicBezTo>
                    <a:pt x="4005" y="1246"/>
                    <a:pt x="4005" y="1246"/>
                    <a:pt x="4005" y="1246"/>
                  </a:cubicBezTo>
                  <a:cubicBezTo>
                    <a:pt x="4005" y="1248"/>
                    <a:pt x="4005" y="1250"/>
                    <a:pt x="4004" y="1252"/>
                  </a:cubicBezTo>
                  <a:cubicBezTo>
                    <a:pt x="4002" y="1260"/>
                    <a:pt x="3995" y="1269"/>
                    <a:pt x="3984" y="1277"/>
                  </a:cubicBezTo>
                  <a:close/>
                  <a:moveTo>
                    <a:pt x="4115" y="974"/>
                  </a:moveTo>
                  <a:cubicBezTo>
                    <a:pt x="4115" y="974"/>
                    <a:pt x="4093" y="989"/>
                    <a:pt x="4090" y="991"/>
                  </a:cubicBezTo>
                  <a:cubicBezTo>
                    <a:pt x="4090" y="992"/>
                    <a:pt x="4118" y="1037"/>
                    <a:pt x="4120" y="1040"/>
                  </a:cubicBezTo>
                  <a:cubicBezTo>
                    <a:pt x="4124" y="1038"/>
                    <a:pt x="4161" y="1013"/>
                    <a:pt x="4161" y="1013"/>
                  </a:cubicBezTo>
                  <a:cubicBezTo>
                    <a:pt x="4160" y="1011"/>
                    <a:pt x="4130" y="968"/>
                    <a:pt x="4128" y="965"/>
                  </a:cubicBezTo>
                  <a:cubicBezTo>
                    <a:pt x="4127" y="966"/>
                    <a:pt x="4115" y="974"/>
                    <a:pt x="4115" y="974"/>
                  </a:cubicBezTo>
                  <a:close/>
                  <a:moveTo>
                    <a:pt x="4126" y="1049"/>
                  </a:moveTo>
                  <a:cubicBezTo>
                    <a:pt x="4128" y="1052"/>
                    <a:pt x="4151" y="1090"/>
                    <a:pt x="4153" y="1092"/>
                  </a:cubicBezTo>
                  <a:cubicBezTo>
                    <a:pt x="4153" y="1092"/>
                    <a:pt x="4193" y="1067"/>
                    <a:pt x="4196" y="1065"/>
                  </a:cubicBezTo>
                  <a:cubicBezTo>
                    <a:pt x="4194" y="1062"/>
                    <a:pt x="4170" y="1025"/>
                    <a:pt x="4167" y="1022"/>
                  </a:cubicBezTo>
                  <a:cubicBezTo>
                    <a:pt x="4165" y="1024"/>
                    <a:pt x="4128" y="1048"/>
                    <a:pt x="4126" y="1049"/>
                  </a:cubicBezTo>
                  <a:close/>
                  <a:moveTo>
                    <a:pt x="4222" y="1145"/>
                  </a:moveTo>
                  <a:cubicBezTo>
                    <a:pt x="4218" y="1147"/>
                    <a:pt x="4197" y="1161"/>
                    <a:pt x="4195" y="1162"/>
                  </a:cubicBezTo>
                  <a:cubicBezTo>
                    <a:pt x="4197" y="1164"/>
                    <a:pt x="4207" y="1181"/>
                    <a:pt x="4210" y="1185"/>
                  </a:cubicBezTo>
                  <a:cubicBezTo>
                    <a:pt x="4215" y="1171"/>
                    <a:pt x="4219" y="1158"/>
                    <a:pt x="4222" y="1145"/>
                  </a:cubicBezTo>
                  <a:close/>
                  <a:moveTo>
                    <a:pt x="4205" y="1198"/>
                  </a:moveTo>
                  <a:cubicBezTo>
                    <a:pt x="4204" y="1197"/>
                    <a:pt x="4188" y="1170"/>
                    <a:pt x="4186" y="1167"/>
                  </a:cubicBezTo>
                  <a:cubicBezTo>
                    <a:pt x="4184" y="1168"/>
                    <a:pt x="4138" y="1198"/>
                    <a:pt x="4136" y="1199"/>
                  </a:cubicBezTo>
                  <a:cubicBezTo>
                    <a:pt x="4136" y="1199"/>
                    <a:pt x="4140" y="1206"/>
                    <a:pt x="4140" y="1206"/>
                  </a:cubicBezTo>
                  <a:lnTo>
                    <a:pt x="4142" y="1210"/>
                  </a:lnTo>
                  <a:cubicBezTo>
                    <a:pt x="4142" y="1210"/>
                    <a:pt x="4162" y="1247"/>
                    <a:pt x="4164" y="1250"/>
                  </a:cubicBezTo>
                  <a:cubicBezTo>
                    <a:pt x="4167" y="1248"/>
                    <a:pt x="4190" y="1234"/>
                    <a:pt x="4191" y="1233"/>
                  </a:cubicBezTo>
                  <a:cubicBezTo>
                    <a:pt x="4196" y="1222"/>
                    <a:pt x="4201" y="1210"/>
                    <a:pt x="4205" y="1198"/>
                  </a:cubicBezTo>
                  <a:close/>
                  <a:moveTo>
                    <a:pt x="4182" y="1252"/>
                  </a:moveTo>
                  <a:cubicBezTo>
                    <a:pt x="4179" y="1254"/>
                    <a:pt x="4171" y="1259"/>
                    <a:pt x="4169" y="1260"/>
                  </a:cubicBezTo>
                  <a:cubicBezTo>
                    <a:pt x="4169" y="1260"/>
                    <a:pt x="4172" y="1265"/>
                    <a:pt x="4174" y="1269"/>
                  </a:cubicBezTo>
                  <a:cubicBezTo>
                    <a:pt x="4176" y="1265"/>
                    <a:pt x="4179" y="1258"/>
                    <a:pt x="4182" y="1252"/>
                  </a:cubicBezTo>
                  <a:close/>
                  <a:moveTo>
                    <a:pt x="3791" y="1040"/>
                  </a:moveTo>
                  <a:cubicBezTo>
                    <a:pt x="3791" y="1040"/>
                    <a:pt x="3790" y="1040"/>
                    <a:pt x="3789" y="1041"/>
                  </a:cubicBezTo>
                  <a:cubicBezTo>
                    <a:pt x="3789" y="1041"/>
                    <a:pt x="3787" y="1041"/>
                    <a:pt x="3787" y="1041"/>
                  </a:cubicBezTo>
                  <a:lnTo>
                    <a:pt x="3786" y="1041"/>
                  </a:lnTo>
                  <a:lnTo>
                    <a:pt x="3782" y="1041"/>
                  </a:lnTo>
                  <a:cubicBezTo>
                    <a:pt x="3779" y="1041"/>
                    <a:pt x="3776" y="1040"/>
                    <a:pt x="3773" y="1040"/>
                  </a:cubicBezTo>
                  <a:cubicBezTo>
                    <a:pt x="3773" y="1042"/>
                    <a:pt x="3775" y="1052"/>
                    <a:pt x="3775" y="1054"/>
                  </a:cubicBezTo>
                  <a:cubicBezTo>
                    <a:pt x="3779" y="1055"/>
                    <a:pt x="3783" y="1056"/>
                    <a:pt x="3787" y="1056"/>
                  </a:cubicBezTo>
                  <a:cubicBezTo>
                    <a:pt x="3787" y="1056"/>
                    <a:pt x="3790" y="1056"/>
                    <a:pt x="3791" y="1056"/>
                  </a:cubicBezTo>
                  <a:cubicBezTo>
                    <a:pt x="3791" y="1056"/>
                    <a:pt x="3793" y="1055"/>
                    <a:pt x="3793" y="1055"/>
                  </a:cubicBezTo>
                  <a:cubicBezTo>
                    <a:pt x="3793" y="1055"/>
                    <a:pt x="3794" y="1055"/>
                    <a:pt x="3794" y="1055"/>
                  </a:cubicBezTo>
                  <a:lnTo>
                    <a:pt x="3797" y="1054"/>
                  </a:lnTo>
                  <a:cubicBezTo>
                    <a:pt x="3799" y="1054"/>
                    <a:pt x="3801" y="1053"/>
                    <a:pt x="3803" y="1051"/>
                  </a:cubicBezTo>
                  <a:cubicBezTo>
                    <a:pt x="3803" y="1049"/>
                    <a:pt x="3802" y="1039"/>
                    <a:pt x="3802" y="1036"/>
                  </a:cubicBezTo>
                  <a:cubicBezTo>
                    <a:pt x="3799" y="1038"/>
                    <a:pt x="3797" y="1039"/>
                    <a:pt x="3794" y="1040"/>
                  </a:cubicBezTo>
                  <a:lnTo>
                    <a:pt x="3791" y="1040"/>
                  </a:lnTo>
                  <a:close/>
                  <a:moveTo>
                    <a:pt x="3770" y="963"/>
                  </a:moveTo>
                  <a:lnTo>
                    <a:pt x="3766" y="962"/>
                  </a:lnTo>
                  <a:lnTo>
                    <a:pt x="3762" y="961"/>
                  </a:lnTo>
                  <a:cubicBezTo>
                    <a:pt x="3762" y="961"/>
                    <a:pt x="3762" y="961"/>
                    <a:pt x="3762" y="961"/>
                  </a:cubicBezTo>
                  <a:cubicBezTo>
                    <a:pt x="3762" y="964"/>
                    <a:pt x="3763" y="974"/>
                    <a:pt x="3764" y="976"/>
                  </a:cubicBezTo>
                  <a:cubicBezTo>
                    <a:pt x="3765" y="976"/>
                    <a:pt x="3768" y="977"/>
                    <a:pt x="3768" y="977"/>
                  </a:cubicBezTo>
                  <a:lnTo>
                    <a:pt x="3772" y="978"/>
                  </a:lnTo>
                  <a:cubicBezTo>
                    <a:pt x="3772" y="978"/>
                    <a:pt x="3775" y="978"/>
                    <a:pt x="3775" y="978"/>
                  </a:cubicBezTo>
                  <a:cubicBezTo>
                    <a:pt x="3775" y="978"/>
                    <a:pt x="3776" y="978"/>
                    <a:pt x="3776" y="978"/>
                  </a:cubicBezTo>
                  <a:lnTo>
                    <a:pt x="3779" y="978"/>
                  </a:lnTo>
                  <a:lnTo>
                    <a:pt x="3781" y="978"/>
                  </a:lnTo>
                  <a:lnTo>
                    <a:pt x="3782" y="978"/>
                  </a:lnTo>
                  <a:lnTo>
                    <a:pt x="3782" y="978"/>
                  </a:lnTo>
                  <a:cubicBezTo>
                    <a:pt x="3787" y="978"/>
                    <a:pt x="3792" y="976"/>
                    <a:pt x="3797" y="973"/>
                  </a:cubicBezTo>
                  <a:cubicBezTo>
                    <a:pt x="3796" y="972"/>
                    <a:pt x="3796" y="959"/>
                    <a:pt x="3796" y="959"/>
                  </a:cubicBezTo>
                  <a:cubicBezTo>
                    <a:pt x="3788" y="962"/>
                    <a:pt x="3779" y="964"/>
                    <a:pt x="3770" y="963"/>
                  </a:cubicBezTo>
                  <a:close/>
                  <a:moveTo>
                    <a:pt x="3872" y="804"/>
                  </a:moveTo>
                  <a:cubicBezTo>
                    <a:pt x="3881" y="800"/>
                    <a:pt x="3890" y="798"/>
                    <a:pt x="3900" y="798"/>
                  </a:cubicBezTo>
                  <a:cubicBezTo>
                    <a:pt x="3907" y="798"/>
                    <a:pt x="3915" y="800"/>
                    <a:pt x="3922" y="802"/>
                  </a:cubicBezTo>
                  <a:cubicBezTo>
                    <a:pt x="3920" y="796"/>
                    <a:pt x="3907" y="747"/>
                    <a:pt x="3907" y="747"/>
                  </a:cubicBezTo>
                  <a:cubicBezTo>
                    <a:pt x="3907" y="747"/>
                    <a:pt x="3976" y="766"/>
                    <a:pt x="3981" y="767"/>
                  </a:cubicBezTo>
                  <a:lnTo>
                    <a:pt x="3981" y="709"/>
                  </a:lnTo>
                  <a:cubicBezTo>
                    <a:pt x="3976" y="710"/>
                    <a:pt x="3907" y="729"/>
                    <a:pt x="3907" y="729"/>
                  </a:cubicBezTo>
                  <a:cubicBezTo>
                    <a:pt x="3907" y="729"/>
                    <a:pt x="3925" y="662"/>
                    <a:pt x="3927" y="657"/>
                  </a:cubicBezTo>
                  <a:lnTo>
                    <a:pt x="3868" y="657"/>
                  </a:lnTo>
                  <a:cubicBezTo>
                    <a:pt x="3870" y="662"/>
                    <a:pt x="3887" y="727"/>
                    <a:pt x="3887" y="727"/>
                  </a:cubicBezTo>
                  <a:cubicBezTo>
                    <a:pt x="3887" y="727"/>
                    <a:pt x="3824" y="710"/>
                    <a:pt x="3819" y="709"/>
                  </a:cubicBezTo>
                  <a:lnTo>
                    <a:pt x="3819" y="767"/>
                  </a:lnTo>
                  <a:cubicBezTo>
                    <a:pt x="3824" y="766"/>
                    <a:pt x="3887" y="749"/>
                    <a:pt x="3887" y="749"/>
                  </a:cubicBezTo>
                  <a:cubicBezTo>
                    <a:pt x="3887" y="749"/>
                    <a:pt x="3874" y="798"/>
                    <a:pt x="3872" y="804"/>
                  </a:cubicBezTo>
                  <a:close/>
                  <a:moveTo>
                    <a:pt x="3927" y="1205"/>
                  </a:moveTo>
                  <a:cubicBezTo>
                    <a:pt x="3938" y="1194"/>
                    <a:pt x="3950" y="1187"/>
                    <a:pt x="3960" y="1183"/>
                  </a:cubicBezTo>
                  <a:cubicBezTo>
                    <a:pt x="3960" y="1183"/>
                    <a:pt x="3960" y="1182"/>
                    <a:pt x="3960" y="1182"/>
                  </a:cubicBezTo>
                  <a:cubicBezTo>
                    <a:pt x="3960" y="1182"/>
                    <a:pt x="3961" y="1180"/>
                    <a:pt x="3961" y="1180"/>
                  </a:cubicBezTo>
                  <a:lnTo>
                    <a:pt x="3968" y="1156"/>
                  </a:lnTo>
                  <a:lnTo>
                    <a:pt x="3974" y="1130"/>
                  </a:lnTo>
                  <a:lnTo>
                    <a:pt x="3978" y="1104"/>
                  </a:lnTo>
                  <a:lnTo>
                    <a:pt x="3982" y="1079"/>
                  </a:lnTo>
                  <a:lnTo>
                    <a:pt x="3985" y="1054"/>
                  </a:lnTo>
                  <a:lnTo>
                    <a:pt x="3988" y="1027"/>
                  </a:lnTo>
                  <a:lnTo>
                    <a:pt x="3990" y="1002"/>
                  </a:lnTo>
                  <a:lnTo>
                    <a:pt x="3992" y="976"/>
                  </a:lnTo>
                  <a:cubicBezTo>
                    <a:pt x="3992" y="976"/>
                    <a:pt x="3992" y="973"/>
                    <a:pt x="3993" y="972"/>
                  </a:cubicBezTo>
                  <a:lnTo>
                    <a:pt x="3959" y="972"/>
                  </a:lnTo>
                  <a:cubicBezTo>
                    <a:pt x="3959" y="975"/>
                    <a:pt x="3929" y="1194"/>
                    <a:pt x="3927" y="1205"/>
                  </a:cubicBezTo>
                  <a:close/>
                  <a:moveTo>
                    <a:pt x="3760" y="945"/>
                  </a:moveTo>
                  <a:cubicBezTo>
                    <a:pt x="3760" y="945"/>
                    <a:pt x="3760" y="948"/>
                    <a:pt x="3760" y="949"/>
                  </a:cubicBezTo>
                  <a:cubicBezTo>
                    <a:pt x="3761" y="949"/>
                    <a:pt x="3761" y="950"/>
                    <a:pt x="3762" y="950"/>
                  </a:cubicBezTo>
                  <a:lnTo>
                    <a:pt x="3765" y="951"/>
                  </a:lnTo>
                  <a:lnTo>
                    <a:pt x="3769" y="952"/>
                  </a:lnTo>
                  <a:cubicBezTo>
                    <a:pt x="3779" y="954"/>
                    <a:pt x="3788" y="952"/>
                    <a:pt x="3795" y="947"/>
                  </a:cubicBezTo>
                  <a:cubicBezTo>
                    <a:pt x="3795" y="946"/>
                    <a:pt x="3795" y="934"/>
                    <a:pt x="3795" y="933"/>
                  </a:cubicBezTo>
                  <a:cubicBezTo>
                    <a:pt x="3794" y="931"/>
                    <a:pt x="3790" y="922"/>
                    <a:pt x="3774" y="924"/>
                  </a:cubicBezTo>
                  <a:cubicBezTo>
                    <a:pt x="3767" y="924"/>
                    <a:pt x="3763" y="927"/>
                    <a:pt x="3760" y="933"/>
                  </a:cubicBezTo>
                  <a:cubicBezTo>
                    <a:pt x="3760" y="933"/>
                    <a:pt x="3759" y="936"/>
                    <a:pt x="3759" y="936"/>
                  </a:cubicBezTo>
                  <a:cubicBezTo>
                    <a:pt x="3759" y="936"/>
                    <a:pt x="3759" y="939"/>
                    <a:pt x="3759" y="939"/>
                  </a:cubicBezTo>
                  <a:lnTo>
                    <a:pt x="3759" y="939"/>
                  </a:lnTo>
                  <a:lnTo>
                    <a:pt x="3759" y="939"/>
                  </a:lnTo>
                  <a:cubicBezTo>
                    <a:pt x="3759" y="940"/>
                    <a:pt x="3759" y="942"/>
                    <a:pt x="3760" y="945"/>
                  </a:cubicBezTo>
                  <a:close/>
                  <a:moveTo>
                    <a:pt x="3809" y="1002"/>
                  </a:moveTo>
                  <a:lnTo>
                    <a:pt x="3811" y="1027"/>
                  </a:lnTo>
                  <a:lnTo>
                    <a:pt x="3814" y="1054"/>
                  </a:lnTo>
                  <a:lnTo>
                    <a:pt x="3817" y="1078"/>
                  </a:lnTo>
                  <a:lnTo>
                    <a:pt x="3821" y="1104"/>
                  </a:lnTo>
                  <a:lnTo>
                    <a:pt x="3826" y="1130"/>
                  </a:lnTo>
                  <a:lnTo>
                    <a:pt x="3832" y="1156"/>
                  </a:lnTo>
                  <a:lnTo>
                    <a:pt x="3838" y="1180"/>
                  </a:lnTo>
                  <a:cubicBezTo>
                    <a:pt x="3838" y="1180"/>
                    <a:pt x="3839" y="1183"/>
                    <a:pt x="3840" y="1183"/>
                  </a:cubicBezTo>
                  <a:cubicBezTo>
                    <a:pt x="3850" y="1187"/>
                    <a:pt x="3862" y="1195"/>
                    <a:pt x="3873" y="1205"/>
                  </a:cubicBezTo>
                  <a:cubicBezTo>
                    <a:pt x="3871" y="1194"/>
                    <a:pt x="3841" y="975"/>
                    <a:pt x="3841" y="972"/>
                  </a:cubicBezTo>
                  <a:lnTo>
                    <a:pt x="3807" y="972"/>
                  </a:lnTo>
                  <a:cubicBezTo>
                    <a:pt x="3807" y="974"/>
                    <a:pt x="3807" y="976"/>
                    <a:pt x="3807" y="976"/>
                  </a:cubicBezTo>
                  <a:lnTo>
                    <a:pt x="3809" y="1002"/>
                  </a:lnTo>
                  <a:close/>
                  <a:moveTo>
                    <a:pt x="3623" y="1016"/>
                  </a:moveTo>
                  <a:cubicBezTo>
                    <a:pt x="3620" y="1014"/>
                    <a:pt x="3594" y="997"/>
                    <a:pt x="3592" y="996"/>
                  </a:cubicBezTo>
                  <a:cubicBezTo>
                    <a:pt x="3590" y="998"/>
                    <a:pt x="3586" y="1002"/>
                    <a:pt x="3586" y="1002"/>
                  </a:cubicBezTo>
                  <a:cubicBezTo>
                    <a:pt x="3578" y="1012"/>
                    <a:pt x="3572" y="1026"/>
                    <a:pt x="3569" y="1043"/>
                  </a:cubicBezTo>
                  <a:cubicBezTo>
                    <a:pt x="3569" y="1043"/>
                    <a:pt x="3591" y="1057"/>
                    <a:pt x="3594" y="1059"/>
                  </a:cubicBezTo>
                  <a:cubicBezTo>
                    <a:pt x="3596" y="1057"/>
                    <a:pt x="3623" y="1017"/>
                    <a:pt x="3623" y="1016"/>
                  </a:cubicBezTo>
                  <a:close/>
                  <a:moveTo>
                    <a:pt x="3757" y="1010"/>
                  </a:moveTo>
                  <a:cubicBezTo>
                    <a:pt x="3757" y="1010"/>
                    <a:pt x="3757" y="1009"/>
                    <a:pt x="3757" y="1009"/>
                  </a:cubicBezTo>
                  <a:lnTo>
                    <a:pt x="3757" y="1006"/>
                  </a:lnTo>
                  <a:lnTo>
                    <a:pt x="3756" y="1001"/>
                  </a:lnTo>
                  <a:lnTo>
                    <a:pt x="3756" y="1001"/>
                  </a:lnTo>
                  <a:lnTo>
                    <a:pt x="3754" y="983"/>
                  </a:lnTo>
                  <a:lnTo>
                    <a:pt x="3750" y="954"/>
                  </a:lnTo>
                  <a:lnTo>
                    <a:pt x="3749" y="948"/>
                  </a:lnTo>
                  <a:cubicBezTo>
                    <a:pt x="3748" y="950"/>
                    <a:pt x="3725" y="987"/>
                    <a:pt x="3724" y="988"/>
                  </a:cubicBezTo>
                  <a:cubicBezTo>
                    <a:pt x="3725" y="988"/>
                    <a:pt x="3752" y="1007"/>
                    <a:pt x="3757" y="1010"/>
                  </a:cubicBezTo>
                  <a:close/>
                  <a:moveTo>
                    <a:pt x="3644" y="986"/>
                  </a:moveTo>
                  <a:cubicBezTo>
                    <a:pt x="3644" y="986"/>
                    <a:pt x="3661" y="961"/>
                    <a:pt x="3662" y="959"/>
                  </a:cubicBezTo>
                  <a:cubicBezTo>
                    <a:pt x="3662" y="958"/>
                    <a:pt x="3657" y="955"/>
                    <a:pt x="3655" y="954"/>
                  </a:cubicBezTo>
                  <a:cubicBezTo>
                    <a:pt x="3634" y="962"/>
                    <a:pt x="3616" y="973"/>
                    <a:pt x="3600" y="988"/>
                  </a:cubicBezTo>
                  <a:cubicBezTo>
                    <a:pt x="3602" y="989"/>
                    <a:pt x="3629" y="1007"/>
                    <a:pt x="3629" y="1008"/>
                  </a:cubicBezTo>
                  <a:cubicBezTo>
                    <a:pt x="3631" y="1005"/>
                    <a:pt x="3644" y="986"/>
                    <a:pt x="3644" y="986"/>
                  </a:cubicBezTo>
                  <a:close/>
                  <a:moveTo>
                    <a:pt x="3720" y="975"/>
                  </a:moveTo>
                  <a:cubicBezTo>
                    <a:pt x="3720" y="975"/>
                    <a:pt x="3739" y="945"/>
                    <a:pt x="3742" y="940"/>
                  </a:cubicBezTo>
                  <a:cubicBezTo>
                    <a:pt x="3728" y="939"/>
                    <a:pt x="3708" y="940"/>
                    <a:pt x="3685" y="945"/>
                  </a:cubicBezTo>
                  <a:cubicBezTo>
                    <a:pt x="3684" y="946"/>
                    <a:pt x="3678" y="955"/>
                    <a:pt x="3677" y="956"/>
                  </a:cubicBezTo>
                  <a:cubicBezTo>
                    <a:pt x="3680" y="958"/>
                    <a:pt x="3716" y="982"/>
                    <a:pt x="3716" y="982"/>
                  </a:cubicBezTo>
                  <a:cubicBezTo>
                    <a:pt x="3717" y="980"/>
                    <a:pt x="3720" y="975"/>
                    <a:pt x="3720" y="975"/>
                  </a:cubicBezTo>
                  <a:close/>
                  <a:moveTo>
                    <a:pt x="3669" y="950"/>
                  </a:moveTo>
                  <a:cubicBezTo>
                    <a:pt x="3668" y="950"/>
                    <a:pt x="3668" y="950"/>
                    <a:pt x="3668" y="950"/>
                  </a:cubicBezTo>
                  <a:cubicBezTo>
                    <a:pt x="3668" y="950"/>
                    <a:pt x="3668" y="950"/>
                    <a:pt x="3668" y="950"/>
                  </a:cubicBezTo>
                  <a:cubicBezTo>
                    <a:pt x="3669" y="950"/>
                    <a:pt x="3669" y="950"/>
                    <a:pt x="3669" y="950"/>
                  </a:cubicBezTo>
                  <a:close/>
                  <a:moveTo>
                    <a:pt x="3780" y="989"/>
                  </a:moveTo>
                  <a:cubicBezTo>
                    <a:pt x="3780" y="989"/>
                    <a:pt x="3777" y="989"/>
                    <a:pt x="3776" y="989"/>
                  </a:cubicBezTo>
                  <a:lnTo>
                    <a:pt x="3773" y="989"/>
                  </a:lnTo>
                  <a:lnTo>
                    <a:pt x="3769" y="989"/>
                  </a:lnTo>
                  <a:cubicBezTo>
                    <a:pt x="3769" y="989"/>
                    <a:pt x="3767" y="988"/>
                    <a:pt x="3765" y="988"/>
                  </a:cubicBezTo>
                  <a:cubicBezTo>
                    <a:pt x="3766" y="991"/>
                    <a:pt x="3767" y="1000"/>
                    <a:pt x="3767" y="1002"/>
                  </a:cubicBezTo>
                  <a:cubicBezTo>
                    <a:pt x="3769" y="1002"/>
                    <a:pt x="3774" y="1004"/>
                    <a:pt x="3774" y="1004"/>
                  </a:cubicBezTo>
                  <a:cubicBezTo>
                    <a:pt x="3774" y="1004"/>
                    <a:pt x="3777" y="1004"/>
                    <a:pt x="3777" y="1004"/>
                  </a:cubicBezTo>
                  <a:lnTo>
                    <a:pt x="3781" y="1004"/>
                  </a:lnTo>
                  <a:lnTo>
                    <a:pt x="3783" y="1004"/>
                  </a:lnTo>
                  <a:lnTo>
                    <a:pt x="3784" y="1004"/>
                  </a:lnTo>
                  <a:lnTo>
                    <a:pt x="3787" y="1004"/>
                  </a:lnTo>
                  <a:cubicBezTo>
                    <a:pt x="3791" y="1003"/>
                    <a:pt x="3795" y="1002"/>
                    <a:pt x="3798" y="1000"/>
                  </a:cubicBezTo>
                  <a:cubicBezTo>
                    <a:pt x="3798" y="999"/>
                    <a:pt x="3798" y="989"/>
                    <a:pt x="3797" y="985"/>
                  </a:cubicBezTo>
                  <a:cubicBezTo>
                    <a:pt x="3793" y="987"/>
                    <a:pt x="3788" y="989"/>
                    <a:pt x="3784" y="989"/>
                  </a:cubicBezTo>
                  <a:cubicBezTo>
                    <a:pt x="3784" y="989"/>
                    <a:pt x="3780" y="989"/>
                    <a:pt x="3780" y="989"/>
                  </a:cubicBezTo>
                  <a:close/>
                  <a:moveTo>
                    <a:pt x="3603" y="1065"/>
                  </a:moveTo>
                  <a:cubicBezTo>
                    <a:pt x="3607" y="1067"/>
                    <a:pt x="3646" y="1092"/>
                    <a:pt x="3647" y="1092"/>
                  </a:cubicBezTo>
                  <a:cubicBezTo>
                    <a:pt x="3649" y="1089"/>
                    <a:pt x="3672" y="1053"/>
                    <a:pt x="3674" y="1050"/>
                  </a:cubicBezTo>
                  <a:cubicBezTo>
                    <a:pt x="3672" y="1048"/>
                    <a:pt x="3635" y="1024"/>
                    <a:pt x="3632" y="1022"/>
                  </a:cubicBezTo>
                  <a:cubicBezTo>
                    <a:pt x="3630" y="1025"/>
                    <a:pt x="3605" y="1062"/>
                    <a:pt x="3603" y="1065"/>
                  </a:cubicBezTo>
                  <a:close/>
                  <a:moveTo>
                    <a:pt x="3579" y="1101"/>
                  </a:moveTo>
                  <a:cubicBezTo>
                    <a:pt x="3579" y="1101"/>
                    <a:pt x="3571" y="1112"/>
                    <a:pt x="3571" y="1113"/>
                  </a:cubicBezTo>
                  <a:cubicBezTo>
                    <a:pt x="3571" y="1114"/>
                    <a:pt x="3574" y="1128"/>
                    <a:pt x="3574" y="1130"/>
                  </a:cubicBezTo>
                  <a:cubicBezTo>
                    <a:pt x="3575" y="1130"/>
                    <a:pt x="3607" y="1150"/>
                    <a:pt x="3610" y="1152"/>
                  </a:cubicBezTo>
                  <a:cubicBezTo>
                    <a:pt x="3612" y="1149"/>
                    <a:pt x="3642" y="1102"/>
                    <a:pt x="3642" y="1102"/>
                  </a:cubicBezTo>
                  <a:cubicBezTo>
                    <a:pt x="3640" y="1100"/>
                    <a:pt x="3598" y="1074"/>
                    <a:pt x="3597" y="1074"/>
                  </a:cubicBezTo>
                  <a:cubicBezTo>
                    <a:pt x="3595" y="1077"/>
                    <a:pt x="3579" y="1101"/>
                    <a:pt x="3579" y="1101"/>
                  </a:cubicBezTo>
                  <a:close/>
                  <a:moveTo>
                    <a:pt x="3679" y="1040"/>
                  </a:moveTo>
                  <a:cubicBezTo>
                    <a:pt x="3683" y="1034"/>
                    <a:pt x="3709" y="993"/>
                    <a:pt x="3710" y="991"/>
                  </a:cubicBezTo>
                  <a:cubicBezTo>
                    <a:pt x="3707" y="989"/>
                    <a:pt x="3673" y="966"/>
                    <a:pt x="3671" y="965"/>
                  </a:cubicBezTo>
                  <a:cubicBezTo>
                    <a:pt x="3669" y="968"/>
                    <a:pt x="3640" y="1010"/>
                    <a:pt x="3638" y="1013"/>
                  </a:cubicBezTo>
                  <a:cubicBezTo>
                    <a:pt x="3638" y="1014"/>
                    <a:pt x="3676" y="1038"/>
                    <a:pt x="3679" y="1040"/>
                  </a:cubicBezTo>
                  <a:close/>
                  <a:moveTo>
                    <a:pt x="3719" y="997"/>
                  </a:moveTo>
                  <a:cubicBezTo>
                    <a:pt x="3717" y="1000"/>
                    <a:pt x="3690" y="1043"/>
                    <a:pt x="3688" y="1046"/>
                  </a:cubicBezTo>
                  <a:cubicBezTo>
                    <a:pt x="3691" y="1048"/>
                    <a:pt x="3729" y="1073"/>
                    <a:pt x="3732" y="1075"/>
                  </a:cubicBezTo>
                  <a:cubicBezTo>
                    <a:pt x="3734" y="1072"/>
                    <a:pt x="3759" y="1027"/>
                    <a:pt x="3760" y="1026"/>
                  </a:cubicBezTo>
                  <a:cubicBezTo>
                    <a:pt x="3760" y="1025"/>
                    <a:pt x="3760" y="1025"/>
                    <a:pt x="3759" y="1025"/>
                  </a:cubicBezTo>
                  <a:cubicBezTo>
                    <a:pt x="3758" y="1024"/>
                    <a:pt x="3722" y="999"/>
                    <a:pt x="3719" y="997"/>
                  </a:cubicBezTo>
                  <a:close/>
                  <a:moveTo>
                    <a:pt x="3785" y="1015"/>
                  </a:moveTo>
                  <a:cubicBezTo>
                    <a:pt x="3785" y="1015"/>
                    <a:pt x="3783" y="1015"/>
                    <a:pt x="3783" y="1015"/>
                  </a:cubicBezTo>
                  <a:lnTo>
                    <a:pt x="3782" y="1015"/>
                  </a:lnTo>
                  <a:lnTo>
                    <a:pt x="3779" y="1015"/>
                  </a:lnTo>
                  <a:lnTo>
                    <a:pt x="3776" y="1015"/>
                  </a:lnTo>
                  <a:cubicBezTo>
                    <a:pt x="3776" y="1015"/>
                    <a:pt x="3773" y="1014"/>
                    <a:pt x="3773" y="1014"/>
                  </a:cubicBezTo>
                  <a:cubicBezTo>
                    <a:pt x="3773" y="1014"/>
                    <a:pt x="3769" y="1014"/>
                    <a:pt x="3769" y="1014"/>
                  </a:cubicBezTo>
                  <a:cubicBezTo>
                    <a:pt x="3769" y="1014"/>
                    <a:pt x="3769" y="1014"/>
                    <a:pt x="3769" y="1014"/>
                  </a:cubicBezTo>
                  <a:cubicBezTo>
                    <a:pt x="3769" y="1014"/>
                    <a:pt x="3769" y="1018"/>
                    <a:pt x="3769" y="1018"/>
                  </a:cubicBezTo>
                  <a:cubicBezTo>
                    <a:pt x="3769" y="1018"/>
                    <a:pt x="3771" y="1028"/>
                    <a:pt x="3771" y="1029"/>
                  </a:cubicBezTo>
                  <a:cubicBezTo>
                    <a:pt x="3772" y="1029"/>
                    <a:pt x="3773" y="1029"/>
                    <a:pt x="3773" y="1029"/>
                  </a:cubicBezTo>
                  <a:lnTo>
                    <a:pt x="3780" y="1030"/>
                  </a:lnTo>
                  <a:cubicBezTo>
                    <a:pt x="3780" y="1030"/>
                    <a:pt x="3784" y="1030"/>
                    <a:pt x="3784" y="1030"/>
                  </a:cubicBezTo>
                  <a:cubicBezTo>
                    <a:pt x="3784" y="1030"/>
                    <a:pt x="3785" y="1030"/>
                    <a:pt x="3785" y="1030"/>
                  </a:cubicBezTo>
                  <a:lnTo>
                    <a:pt x="3787" y="1030"/>
                  </a:lnTo>
                  <a:cubicBezTo>
                    <a:pt x="3787" y="1030"/>
                    <a:pt x="3789" y="1030"/>
                    <a:pt x="3789" y="1030"/>
                  </a:cubicBezTo>
                  <a:lnTo>
                    <a:pt x="3792" y="1029"/>
                  </a:lnTo>
                  <a:cubicBezTo>
                    <a:pt x="3795" y="1028"/>
                    <a:pt x="3798" y="1027"/>
                    <a:pt x="3800" y="1025"/>
                  </a:cubicBezTo>
                  <a:cubicBezTo>
                    <a:pt x="3800" y="1023"/>
                    <a:pt x="3800" y="1014"/>
                    <a:pt x="3799" y="1011"/>
                  </a:cubicBezTo>
                  <a:cubicBezTo>
                    <a:pt x="3796" y="1013"/>
                    <a:pt x="3792" y="1014"/>
                    <a:pt x="3789" y="1015"/>
                  </a:cubicBezTo>
                  <a:lnTo>
                    <a:pt x="3785" y="1015"/>
                  </a:lnTo>
                  <a:close/>
                  <a:moveTo>
                    <a:pt x="4132" y="950"/>
                  </a:move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2" y="950"/>
                  </a:cubicBezTo>
                  <a:close/>
                  <a:moveTo>
                    <a:pt x="4031" y="952"/>
                  </a:moveTo>
                  <a:lnTo>
                    <a:pt x="4035" y="951"/>
                  </a:lnTo>
                  <a:lnTo>
                    <a:pt x="4038" y="950"/>
                  </a:lnTo>
                  <a:cubicBezTo>
                    <a:pt x="4038" y="950"/>
                    <a:pt x="4039" y="949"/>
                    <a:pt x="4039" y="949"/>
                  </a:cubicBezTo>
                  <a:cubicBezTo>
                    <a:pt x="4040" y="947"/>
                    <a:pt x="4041" y="939"/>
                    <a:pt x="4041" y="939"/>
                  </a:cubicBezTo>
                  <a:lnTo>
                    <a:pt x="4041" y="939"/>
                  </a:lnTo>
                  <a:lnTo>
                    <a:pt x="4040" y="936"/>
                  </a:lnTo>
                  <a:lnTo>
                    <a:pt x="4039" y="933"/>
                  </a:lnTo>
                  <a:cubicBezTo>
                    <a:pt x="4037" y="927"/>
                    <a:pt x="4032" y="924"/>
                    <a:pt x="4025" y="924"/>
                  </a:cubicBezTo>
                  <a:cubicBezTo>
                    <a:pt x="4010" y="922"/>
                    <a:pt x="4006" y="931"/>
                    <a:pt x="4005" y="933"/>
                  </a:cubicBezTo>
                  <a:cubicBezTo>
                    <a:pt x="4005" y="934"/>
                    <a:pt x="4005" y="945"/>
                    <a:pt x="4005" y="947"/>
                  </a:cubicBezTo>
                  <a:cubicBezTo>
                    <a:pt x="4012" y="952"/>
                    <a:pt x="4021" y="954"/>
                    <a:pt x="4031" y="952"/>
                  </a:cubicBezTo>
                  <a:close/>
                  <a:moveTo>
                    <a:pt x="4018" y="978"/>
                  </a:moveTo>
                  <a:lnTo>
                    <a:pt x="4021" y="978"/>
                  </a:lnTo>
                  <a:cubicBezTo>
                    <a:pt x="4021" y="978"/>
                    <a:pt x="4024" y="978"/>
                    <a:pt x="4024" y="978"/>
                  </a:cubicBezTo>
                  <a:cubicBezTo>
                    <a:pt x="4024" y="978"/>
                    <a:pt x="4025" y="978"/>
                    <a:pt x="4025" y="978"/>
                  </a:cubicBezTo>
                  <a:lnTo>
                    <a:pt x="4028" y="978"/>
                  </a:lnTo>
                  <a:lnTo>
                    <a:pt x="4032" y="977"/>
                  </a:lnTo>
                  <a:cubicBezTo>
                    <a:pt x="4032" y="977"/>
                    <a:pt x="4035" y="976"/>
                    <a:pt x="4036" y="976"/>
                  </a:cubicBezTo>
                  <a:cubicBezTo>
                    <a:pt x="4036" y="974"/>
                    <a:pt x="4038" y="963"/>
                    <a:pt x="4038" y="961"/>
                  </a:cubicBezTo>
                  <a:cubicBezTo>
                    <a:pt x="4038" y="961"/>
                    <a:pt x="4038" y="961"/>
                    <a:pt x="4038" y="961"/>
                  </a:cubicBezTo>
                  <a:lnTo>
                    <a:pt x="4034" y="962"/>
                  </a:lnTo>
                  <a:lnTo>
                    <a:pt x="4030" y="963"/>
                  </a:lnTo>
                  <a:cubicBezTo>
                    <a:pt x="4021" y="964"/>
                    <a:pt x="4012" y="962"/>
                    <a:pt x="4004" y="959"/>
                  </a:cubicBezTo>
                  <a:cubicBezTo>
                    <a:pt x="4004" y="960"/>
                    <a:pt x="4003" y="973"/>
                    <a:pt x="4003" y="973"/>
                  </a:cubicBezTo>
                  <a:cubicBezTo>
                    <a:pt x="4008" y="976"/>
                    <a:pt x="4012" y="978"/>
                    <a:pt x="4018" y="978"/>
                  </a:cubicBezTo>
                  <a:close/>
                  <a:moveTo>
                    <a:pt x="4016" y="1004"/>
                  </a:moveTo>
                  <a:lnTo>
                    <a:pt x="4016" y="1004"/>
                  </a:lnTo>
                  <a:lnTo>
                    <a:pt x="4019" y="1004"/>
                  </a:lnTo>
                  <a:lnTo>
                    <a:pt x="4022" y="1004"/>
                  </a:lnTo>
                  <a:cubicBezTo>
                    <a:pt x="4022" y="1004"/>
                    <a:pt x="4023" y="1004"/>
                    <a:pt x="4023" y="1004"/>
                  </a:cubicBezTo>
                  <a:lnTo>
                    <a:pt x="4026" y="1004"/>
                  </a:lnTo>
                  <a:cubicBezTo>
                    <a:pt x="4026" y="1004"/>
                    <a:pt x="4031" y="1002"/>
                    <a:pt x="4033" y="1002"/>
                  </a:cubicBezTo>
                  <a:cubicBezTo>
                    <a:pt x="4033" y="1000"/>
                    <a:pt x="4034" y="991"/>
                    <a:pt x="4035" y="988"/>
                  </a:cubicBezTo>
                  <a:cubicBezTo>
                    <a:pt x="4033" y="988"/>
                    <a:pt x="4031" y="989"/>
                    <a:pt x="4031" y="989"/>
                  </a:cubicBezTo>
                  <a:cubicBezTo>
                    <a:pt x="4031" y="989"/>
                    <a:pt x="4027" y="989"/>
                    <a:pt x="4027" y="989"/>
                  </a:cubicBezTo>
                  <a:cubicBezTo>
                    <a:pt x="4027" y="989"/>
                    <a:pt x="4023" y="989"/>
                    <a:pt x="4023" y="989"/>
                  </a:cubicBezTo>
                  <a:cubicBezTo>
                    <a:pt x="4023" y="989"/>
                    <a:pt x="4020" y="989"/>
                    <a:pt x="4020" y="989"/>
                  </a:cubicBezTo>
                  <a:lnTo>
                    <a:pt x="4016" y="989"/>
                  </a:lnTo>
                  <a:cubicBezTo>
                    <a:pt x="4011" y="989"/>
                    <a:pt x="4007" y="987"/>
                    <a:pt x="4002" y="985"/>
                  </a:cubicBezTo>
                  <a:cubicBezTo>
                    <a:pt x="4002" y="989"/>
                    <a:pt x="4002" y="998"/>
                    <a:pt x="4001" y="1000"/>
                  </a:cubicBezTo>
                  <a:cubicBezTo>
                    <a:pt x="4005" y="1002"/>
                    <a:pt x="4009" y="1003"/>
                    <a:pt x="4013" y="1004"/>
                  </a:cubicBezTo>
                  <a:lnTo>
                    <a:pt x="4016" y="1004"/>
                  </a:lnTo>
                  <a:close/>
                  <a:moveTo>
                    <a:pt x="4205" y="1059"/>
                  </a:moveTo>
                  <a:cubicBezTo>
                    <a:pt x="4208" y="1057"/>
                    <a:pt x="4229" y="1044"/>
                    <a:pt x="4231" y="1043"/>
                  </a:cubicBezTo>
                  <a:cubicBezTo>
                    <a:pt x="4228" y="1026"/>
                    <a:pt x="4222" y="1012"/>
                    <a:pt x="4213" y="1002"/>
                  </a:cubicBezTo>
                  <a:cubicBezTo>
                    <a:pt x="4213" y="1002"/>
                    <a:pt x="4209" y="998"/>
                    <a:pt x="4208" y="996"/>
                  </a:cubicBezTo>
                  <a:cubicBezTo>
                    <a:pt x="4208" y="996"/>
                    <a:pt x="4180" y="1014"/>
                    <a:pt x="4176" y="1016"/>
                  </a:cubicBezTo>
                  <a:cubicBezTo>
                    <a:pt x="4179" y="1020"/>
                    <a:pt x="4205" y="1058"/>
                    <a:pt x="4205" y="1059"/>
                  </a:cubicBezTo>
                  <a:close/>
                  <a:moveTo>
                    <a:pt x="4122" y="956"/>
                  </a:moveTo>
                  <a:cubicBezTo>
                    <a:pt x="4121" y="954"/>
                    <a:pt x="4115" y="946"/>
                    <a:pt x="4115" y="945"/>
                  </a:cubicBezTo>
                  <a:cubicBezTo>
                    <a:pt x="4092" y="940"/>
                    <a:pt x="4072" y="939"/>
                    <a:pt x="4058" y="940"/>
                  </a:cubicBezTo>
                  <a:cubicBezTo>
                    <a:pt x="4061" y="944"/>
                    <a:pt x="4083" y="980"/>
                    <a:pt x="4084" y="982"/>
                  </a:cubicBezTo>
                  <a:cubicBezTo>
                    <a:pt x="4086" y="980"/>
                    <a:pt x="4120" y="958"/>
                    <a:pt x="4122" y="956"/>
                  </a:cubicBezTo>
                  <a:close/>
                  <a:moveTo>
                    <a:pt x="4050" y="948"/>
                  </a:moveTo>
                  <a:cubicBezTo>
                    <a:pt x="4050" y="948"/>
                    <a:pt x="4050" y="948"/>
                    <a:pt x="4050" y="948"/>
                  </a:cubicBezTo>
                  <a:lnTo>
                    <a:pt x="4050" y="954"/>
                  </a:lnTo>
                  <a:cubicBezTo>
                    <a:pt x="4050" y="954"/>
                    <a:pt x="4049" y="956"/>
                    <a:pt x="4049" y="956"/>
                  </a:cubicBezTo>
                  <a:lnTo>
                    <a:pt x="4047" y="975"/>
                  </a:lnTo>
                  <a:lnTo>
                    <a:pt x="4046" y="981"/>
                  </a:lnTo>
                  <a:lnTo>
                    <a:pt x="4044" y="1001"/>
                  </a:lnTo>
                  <a:cubicBezTo>
                    <a:pt x="4044" y="1001"/>
                    <a:pt x="4042" y="1010"/>
                    <a:pt x="4042" y="1010"/>
                  </a:cubicBezTo>
                  <a:cubicBezTo>
                    <a:pt x="4044" y="1009"/>
                    <a:pt x="4072" y="990"/>
                    <a:pt x="4075" y="988"/>
                  </a:cubicBezTo>
                  <a:cubicBezTo>
                    <a:pt x="4074" y="985"/>
                    <a:pt x="4055" y="956"/>
                    <a:pt x="4050" y="948"/>
                  </a:cubicBezTo>
                  <a:close/>
                  <a:moveTo>
                    <a:pt x="3810" y="1196"/>
                  </a:moveTo>
                  <a:lnTo>
                    <a:pt x="3809" y="1196"/>
                  </a:lnTo>
                  <a:cubicBezTo>
                    <a:pt x="3809" y="1196"/>
                    <a:pt x="3808" y="1196"/>
                    <a:pt x="3808" y="1196"/>
                  </a:cubicBezTo>
                  <a:cubicBezTo>
                    <a:pt x="3809" y="1197"/>
                    <a:pt x="3809" y="1199"/>
                    <a:pt x="3809" y="1199"/>
                  </a:cubicBezTo>
                  <a:cubicBezTo>
                    <a:pt x="3809" y="1199"/>
                    <a:pt x="3811" y="1203"/>
                    <a:pt x="3811" y="1203"/>
                  </a:cubicBezTo>
                  <a:cubicBezTo>
                    <a:pt x="3811" y="1203"/>
                    <a:pt x="3811" y="1204"/>
                    <a:pt x="3811" y="1204"/>
                  </a:cubicBezTo>
                  <a:cubicBezTo>
                    <a:pt x="3811" y="1204"/>
                    <a:pt x="3812" y="1207"/>
                    <a:pt x="3812" y="1207"/>
                  </a:cubicBezTo>
                  <a:cubicBezTo>
                    <a:pt x="3817" y="1217"/>
                    <a:pt x="3821" y="1225"/>
                    <a:pt x="3825" y="1230"/>
                  </a:cubicBezTo>
                  <a:cubicBezTo>
                    <a:pt x="3826" y="1230"/>
                    <a:pt x="3826" y="1231"/>
                    <a:pt x="3826" y="1231"/>
                  </a:cubicBezTo>
                  <a:cubicBezTo>
                    <a:pt x="3826" y="1231"/>
                    <a:pt x="3827" y="1231"/>
                    <a:pt x="3827" y="1231"/>
                  </a:cubicBezTo>
                  <a:cubicBezTo>
                    <a:pt x="3827" y="1231"/>
                    <a:pt x="3827" y="1230"/>
                    <a:pt x="3827" y="1230"/>
                  </a:cubicBezTo>
                  <a:lnTo>
                    <a:pt x="3822" y="1224"/>
                  </a:lnTo>
                  <a:cubicBezTo>
                    <a:pt x="3819" y="1219"/>
                    <a:pt x="3817" y="1214"/>
                    <a:pt x="3815" y="1210"/>
                  </a:cubicBezTo>
                  <a:cubicBezTo>
                    <a:pt x="3815" y="1210"/>
                    <a:pt x="3813" y="1205"/>
                    <a:pt x="3813" y="1205"/>
                  </a:cubicBezTo>
                  <a:lnTo>
                    <a:pt x="3812" y="1200"/>
                  </a:lnTo>
                  <a:lnTo>
                    <a:pt x="3812" y="1200"/>
                  </a:lnTo>
                  <a:cubicBezTo>
                    <a:pt x="3812" y="1200"/>
                    <a:pt x="3812" y="1197"/>
                    <a:pt x="3812" y="1196"/>
                  </a:cubicBezTo>
                  <a:cubicBezTo>
                    <a:pt x="3811" y="1196"/>
                    <a:pt x="3810" y="1196"/>
                    <a:pt x="3810" y="1196"/>
                  </a:cubicBezTo>
                  <a:close/>
                  <a:moveTo>
                    <a:pt x="3590" y="1185"/>
                  </a:moveTo>
                  <a:cubicBezTo>
                    <a:pt x="3593" y="1181"/>
                    <a:pt x="3604" y="1162"/>
                    <a:pt x="3604" y="1162"/>
                  </a:cubicBezTo>
                  <a:cubicBezTo>
                    <a:pt x="3602" y="1160"/>
                    <a:pt x="3581" y="1147"/>
                    <a:pt x="3578" y="1145"/>
                  </a:cubicBezTo>
                  <a:cubicBezTo>
                    <a:pt x="3581" y="1158"/>
                    <a:pt x="3585" y="1171"/>
                    <a:pt x="3590" y="1185"/>
                  </a:cubicBezTo>
                  <a:close/>
                  <a:moveTo>
                    <a:pt x="3664" y="1199"/>
                  </a:moveTo>
                  <a:cubicBezTo>
                    <a:pt x="3661" y="1197"/>
                    <a:pt x="3615" y="1169"/>
                    <a:pt x="3613" y="1167"/>
                  </a:cubicBezTo>
                  <a:cubicBezTo>
                    <a:pt x="3612" y="1169"/>
                    <a:pt x="3595" y="1196"/>
                    <a:pt x="3594" y="1198"/>
                  </a:cubicBezTo>
                  <a:cubicBezTo>
                    <a:pt x="3595" y="1200"/>
                    <a:pt x="3608" y="1232"/>
                    <a:pt x="3609" y="1233"/>
                  </a:cubicBezTo>
                  <a:cubicBezTo>
                    <a:pt x="3610" y="1234"/>
                    <a:pt x="3633" y="1248"/>
                    <a:pt x="3636" y="1250"/>
                  </a:cubicBezTo>
                  <a:cubicBezTo>
                    <a:pt x="3638" y="1247"/>
                    <a:pt x="3663" y="1201"/>
                    <a:pt x="3664" y="1199"/>
                  </a:cubicBezTo>
                  <a:close/>
                  <a:moveTo>
                    <a:pt x="3952" y="948"/>
                  </a:moveTo>
                  <a:cubicBezTo>
                    <a:pt x="3951" y="947"/>
                    <a:pt x="3939" y="934"/>
                    <a:pt x="3938" y="932"/>
                  </a:cubicBezTo>
                  <a:cubicBezTo>
                    <a:pt x="3931" y="936"/>
                    <a:pt x="3923" y="939"/>
                    <a:pt x="3915" y="941"/>
                  </a:cubicBezTo>
                  <a:cubicBezTo>
                    <a:pt x="3924" y="945"/>
                    <a:pt x="3930" y="953"/>
                    <a:pt x="3933" y="962"/>
                  </a:cubicBezTo>
                  <a:lnTo>
                    <a:pt x="3934" y="963"/>
                  </a:lnTo>
                  <a:cubicBezTo>
                    <a:pt x="3934" y="963"/>
                    <a:pt x="3934" y="966"/>
                    <a:pt x="3934" y="966"/>
                  </a:cubicBezTo>
                  <a:lnTo>
                    <a:pt x="3935" y="968"/>
                  </a:lnTo>
                  <a:lnTo>
                    <a:pt x="3935" y="969"/>
                  </a:lnTo>
                  <a:lnTo>
                    <a:pt x="3935" y="970"/>
                  </a:lnTo>
                  <a:lnTo>
                    <a:pt x="3935" y="973"/>
                  </a:lnTo>
                  <a:cubicBezTo>
                    <a:pt x="3935" y="987"/>
                    <a:pt x="3926" y="1000"/>
                    <a:pt x="3913" y="1005"/>
                  </a:cubicBezTo>
                  <a:cubicBezTo>
                    <a:pt x="3924" y="1010"/>
                    <a:pt x="3932" y="1022"/>
                    <a:pt x="3932" y="1035"/>
                  </a:cubicBezTo>
                  <a:cubicBezTo>
                    <a:pt x="3932" y="1049"/>
                    <a:pt x="3923" y="1061"/>
                    <a:pt x="3910" y="1065"/>
                  </a:cubicBezTo>
                  <a:cubicBezTo>
                    <a:pt x="3914" y="1067"/>
                    <a:pt x="3917" y="1069"/>
                    <a:pt x="3920" y="1072"/>
                  </a:cubicBezTo>
                  <a:cubicBezTo>
                    <a:pt x="3926" y="1077"/>
                    <a:pt x="3929" y="1084"/>
                    <a:pt x="3929" y="1092"/>
                  </a:cubicBezTo>
                  <a:cubicBezTo>
                    <a:pt x="3929" y="1103"/>
                    <a:pt x="3921" y="1113"/>
                    <a:pt x="3911" y="1118"/>
                  </a:cubicBezTo>
                  <a:cubicBezTo>
                    <a:pt x="3914" y="1119"/>
                    <a:pt x="3916" y="1120"/>
                    <a:pt x="3918" y="1122"/>
                  </a:cubicBezTo>
                  <a:cubicBezTo>
                    <a:pt x="3922" y="1127"/>
                    <a:pt x="3925" y="1132"/>
                    <a:pt x="3925" y="1139"/>
                  </a:cubicBezTo>
                  <a:cubicBezTo>
                    <a:pt x="3935" y="1069"/>
                    <a:pt x="3950" y="963"/>
                    <a:pt x="3950" y="963"/>
                  </a:cubicBezTo>
                  <a:cubicBezTo>
                    <a:pt x="3950" y="963"/>
                    <a:pt x="3952" y="949"/>
                    <a:pt x="3952" y="948"/>
                  </a:cubicBezTo>
                  <a:close/>
                  <a:moveTo>
                    <a:pt x="4158" y="1102"/>
                  </a:moveTo>
                  <a:cubicBezTo>
                    <a:pt x="4158" y="1102"/>
                    <a:pt x="4190" y="1152"/>
                    <a:pt x="4190" y="1152"/>
                  </a:cubicBezTo>
                  <a:cubicBezTo>
                    <a:pt x="4191" y="1151"/>
                    <a:pt x="4224" y="1131"/>
                    <a:pt x="4226" y="1130"/>
                  </a:cubicBezTo>
                  <a:cubicBezTo>
                    <a:pt x="4226" y="1128"/>
                    <a:pt x="4229" y="1114"/>
                    <a:pt x="4229" y="1113"/>
                  </a:cubicBezTo>
                  <a:cubicBezTo>
                    <a:pt x="4229" y="1112"/>
                    <a:pt x="4216" y="1094"/>
                    <a:pt x="4216" y="1094"/>
                  </a:cubicBezTo>
                  <a:cubicBezTo>
                    <a:pt x="4216" y="1094"/>
                    <a:pt x="4204" y="1076"/>
                    <a:pt x="4202" y="1074"/>
                  </a:cubicBezTo>
                  <a:cubicBezTo>
                    <a:pt x="4201" y="1074"/>
                    <a:pt x="4159" y="1101"/>
                    <a:pt x="4158" y="1102"/>
                  </a:cubicBezTo>
                  <a:close/>
                  <a:moveTo>
                    <a:pt x="3972" y="1191"/>
                  </a:moveTo>
                  <a:lnTo>
                    <a:pt x="3967" y="1192"/>
                  </a:lnTo>
                  <a:lnTo>
                    <a:pt x="3964" y="1193"/>
                  </a:lnTo>
                  <a:lnTo>
                    <a:pt x="3960" y="1194"/>
                  </a:lnTo>
                  <a:cubicBezTo>
                    <a:pt x="3951" y="1198"/>
                    <a:pt x="3941" y="1206"/>
                    <a:pt x="3932" y="1215"/>
                  </a:cubicBezTo>
                  <a:cubicBezTo>
                    <a:pt x="3932" y="1215"/>
                    <a:pt x="3926" y="1222"/>
                    <a:pt x="3924" y="1223"/>
                  </a:cubicBezTo>
                  <a:cubicBezTo>
                    <a:pt x="3924" y="1223"/>
                    <a:pt x="3924" y="1224"/>
                    <a:pt x="3924" y="1224"/>
                  </a:cubicBezTo>
                  <a:cubicBezTo>
                    <a:pt x="3925" y="1232"/>
                    <a:pt x="3926" y="1240"/>
                    <a:pt x="3926" y="1248"/>
                  </a:cubicBezTo>
                  <a:cubicBezTo>
                    <a:pt x="3926" y="1248"/>
                    <a:pt x="3926" y="1254"/>
                    <a:pt x="3926" y="1257"/>
                  </a:cubicBezTo>
                  <a:cubicBezTo>
                    <a:pt x="3927" y="1256"/>
                    <a:pt x="3928" y="1256"/>
                    <a:pt x="3928" y="1256"/>
                  </a:cubicBezTo>
                  <a:cubicBezTo>
                    <a:pt x="3933" y="1253"/>
                    <a:pt x="3939" y="1249"/>
                    <a:pt x="3945" y="1245"/>
                  </a:cubicBezTo>
                  <a:lnTo>
                    <a:pt x="3951" y="1239"/>
                  </a:lnTo>
                  <a:cubicBezTo>
                    <a:pt x="3951" y="1239"/>
                    <a:pt x="3953" y="1237"/>
                    <a:pt x="3953" y="1237"/>
                  </a:cubicBezTo>
                  <a:lnTo>
                    <a:pt x="3955" y="1235"/>
                  </a:lnTo>
                  <a:cubicBezTo>
                    <a:pt x="3955" y="1235"/>
                    <a:pt x="3956" y="1234"/>
                    <a:pt x="3956" y="1234"/>
                  </a:cubicBezTo>
                  <a:lnTo>
                    <a:pt x="3963" y="1225"/>
                  </a:lnTo>
                  <a:cubicBezTo>
                    <a:pt x="3963" y="1225"/>
                    <a:pt x="3968" y="1219"/>
                    <a:pt x="3968" y="1218"/>
                  </a:cubicBezTo>
                  <a:lnTo>
                    <a:pt x="3969" y="1217"/>
                  </a:lnTo>
                  <a:lnTo>
                    <a:pt x="3970" y="1215"/>
                  </a:lnTo>
                  <a:cubicBezTo>
                    <a:pt x="3970" y="1215"/>
                    <a:pt x="3973" y="1210"/>
                    <a:pt x="3973" y="1210"/>
                  </a:cubicBezTo>
                  <a:lnTo>
                    <a:pt x="3974" y="1208"/>
                  </a:lnTo>
                  <a:lnTo>
                    <a:pt x="3975" y="1205"/>
                  </a:lnTo>
                  <a:cubicBezTo>
                    <a:pt x="3975" y="1205"/>
                    <a:pt x="3975" y="1205"/>
                    <a:pt x="3975" y="1205"/>
                  </a:cubicBezTo>
                  <a:cubicBezTo>
                    <a:pt x="3976" y="1202"/>
                    <a:pt x="3977" y="1199"/>
                    <a:pt x="3977" y="1197"/>
                  </a:cubicBezTo>
                  <a:cubicBezTo>
                    <a:pt x="3977" y="1197"/>
                    <a:pt x="3976" y="1194"/>
                    <a:pt x="3976" y="1194"/>
                  </a:cubicBezTo>
                  <a:lnTo>
                    <a:pt x="3976" y="1193"/>
                  </a:lnTo>
                  <a:lnTo>
                    <a:pt x="3975" y="1192"/>
                  </a:lnTo>
                  <a:cubicBezTo>
                    <a:pt x="3975" y="1192"/>
                    <a:pt x="3975" y="1193"/>
                    <a:pt x="3975" y="1193"/>
                  </a:cubicBezTo>
                  <a:cubicBezTo>
                    <a:pt x="3975" y="1193"/>
                    <a:pt x="3975" y="1192"/>
                    <a:pt x="3975" y="1192"/>
                  </a:cubicBezTo>
                  <a:lnTo>
                    <a:pt x="3974" y="1192"/>
                  </a:lnTo>
                  <a:cubicBezTo>
                    <a:pt x="3974" y="1192"/>
                    <a:pt x="3973" y="1192"/>
                    <a:pt x="3973" y="1192"/>
                  </a:cubicBezTo>
                  <a:lnTo>
                    <a:pt x="3972" y="1192"/>
                  </a:lnTo>
                  <a:lnTo>
                    <a:pt x="3972" y="1191"/>
                  </a:lnTo>
                  <a:close/>
                  <a:moveTo>
                    <a:pt x="4233" y="1069"/>
                  </a:moveTo>
                  <a:cubicBezTo>
                    <a:pt x="4233" y="1064"/>
                    <a:pt x="4233" y="1060"/>
                    <a:pt x="4232" y="1055"/>
                  </a:cubicBezTo>
                  <a:cubicBezTo>
                    <a:pt x="4228" y="1057"/>
                    <a:pt x="4214" y="1066"/>
                    <a:pt x="4211" y="1068"/>
                  </a:cubicBezTo>
                  <a:cubicBezTo>
                    <a:pt x="4212" y="1068"/>
                    <a:pt x="4227" y="1090"/>
                    <a:pt x="4231" y="1097"/>
                  </a:cubicBezTo>
                  <a:cubicBezTo>
                    <a:pt x="4233" y="1086"/>
                    <a:pt x="4233" y="1077"/>
                    <a:pt x="4233" y="1069"/>
                  </a:cubicBezTo>
                  <a:close/>
                  <a:moveTo>
                    <a:pt x="3800" y="1235"/>
                  </a:moveTo>
                  <a:cubicBezTo>
                    <a:pt x="3802" y="1233"/>
                    <a:pt x="3804" y="1232"/>
                    <a:pt x="3807" y="1231"/>
                  </a:cubicBezTo>
                  <a:cubicBezTo>
                    <a:pt x="3808" y="1231"/>
                    <a:pt x="3810" y="1230"/>
                    <a:pt x="3812" y="1230"/>
                  </a:cubicBezTo>
                  <a:cubicBezTo>
                    <a:pt x="3810" y="1227"/>
                    <a:pt x="3809" y="1224"/>
                    <a:pt x="3807" y="1220"/>
                  </a:cubicBezTo>
                  <a:cubicBezTo>
                    <a:pt x="3806" y="1223"/>
                    <a:pt x="3802" y="1230"/>
                    <a:pt x="3800" y="1235"/>
                  </a:cubicBezTo>
                  <a:close/>
                  <a:moveTo>
                    <a:pt x="3786" y="1263"/>
                  </a:moveTo>
                  <a:cubicBezTo>
                    <a:pt x="3789" y="1265"/>
                    <a:pt x="3809" y="1277"/>
                    <a:pt x="3810" y="1278"/>
                  </a:cubicBezTo>
                  <a:cubicBezTo>
                    <a:pt x="3812" y="1278"/>
                    <a:pt x="3814" y="1277"/>
                    <a:pt x="3815" y="1277"/>
                  </a:cubicBezTo>
                  <a:cubicBezTo>
                    <a:pt x="3805" y="1269"/>
                    <a:pt x="3798" y="1260"/>
                    <a:pt x="3796" y="1252"/>
                  </a:cubicBezTo>
                  <a:cubicBezTo>
                    <a:pt x="3795" y="1250"/>
                    <a:pt x="3795" y="1248"/>
                    <a:pt x="3795" y="1246"/>
                  </a:cubicBezTo>
                  <a:cubicBezTo>
                    <a:pt x="3795" y="1246"/>
                    <a:pt x="3795" y="1246"/>
                    <a:pt x="3795" y="1246"/>
                  </a:cubicBezTo>
                  <a:cubicBezTo>
                    <a:pt x="3793" y="1249"/>
                    <a:pt x="3788" y="1261"/>
                    <a:pt x="3786" y="1263"/>
                  </a:cubicBezTo>
                  <a:close/>
                  <a:moveTo>
                    <a:pt x="3574" y="1089"/>
                  </a:moveTo>
                  <a:cubicBezTo>
                    <a:pt x="3574" y="1089"/>
                    <a:pt x="3587" y="1069"/>
                    <a:pt x="3588" y="1068"/>
                  </a:cubicBezTo>
                  <a:cubicBezTo>
                    <a:pt x="3586" y="1067"/>
                    <a:pt x="3571" y="1057"/>
                    <a:pt x="3567" y="1055"/>
                  </a:cubicBezTo>
                  <a:cubicBezTo>
                    <a:pt x="3567" y="1060"/>
                    <a:pt x="3566" y="1064"/>
                    <a:pt x="3566" y="1069"/>
                  </a:cubicBezTo>
                  <a:cubicBezTo>
                    <a:pt x="3566" y="1077"/>
                    <a:pt x="3567" y="1087"/>
                    <a:pt x="3568" y="1097"/>
                  </a:cubicBezTo>
                  <a:cubicBezTo>
                    <a:pt x="3569" y="1096"/>
                    <a:pt x="3574" y="1089"/>
                    <a:pt x="3574" y="1089"/>
                  </a:cubicBezTo>
                  <a:close/>
                  <a:moveTo>
                    <a:pt x="3762" y="1043"/>
                  </a:moveTo>
                  <a:cubicBezTo>
                    <a:pt x="3760" y="1047"/>
                    <a:pt x="3744" y="1076"/>
                    <a:pt x="3741" y="1081"/>
                  </a:cubicBezTo>
                  <a:cubicBezTo>
                    <a:pt x="3743" y="1082"/>
                    <a:pt x="3769" y="1100"/>
                    <a:pt x="3773" y="1102"/>
                  </a:cubicBezTo>
                  <a:cubicBezTo>
                    <a:pt x="3771" y="1096"/>
                    <a:pt x="3770" y="1088"/>
                    <a:pt x="3770" y="1088"/>
                  </a:cubicBezTo>
                  <a:lnTo>
                    <a:pt x="3770" y="1086"/>
                  </a:lnTo>
                  <a:lnTo>
                    <a:pt x="3765" y="1061"/>
                  </a:lnTo>
                  <a:cubicBezTo>
                    <a:pt x="3765" y="1061"/>
                    <a:pt x="3763" y="1048"/>
                    <a:pt x="3762" y="1043"/>
                  </a:cubicBezTo>
                  <a:close/>
                  <a:moveTo>
                    <a:pt x="3736" y="1091"/>
                  </a:moveTo>
                  <a:cubicBezTo>
                    <a:pt x="3735" y="1092"/>
                    <a:pt x="3714" y="1130"/>
                    <a:pt x="3712" y="1134"/>
                  </a:cubicBezTo>
                  <a:cubicBezTo>
                    <a:pt x="3715" y="1135"/>
                    <a:pt x="3752" y="1159"/>
                    <a:pt x="3755" y="1161"/>
                  </a:cubicBezTo>
                  <a:cubicBezTo>
                    <a:pt x="3757" y="1157"/>
                    <a:pt x="3776" y="1123"/>
                    <a:pt x="3777" y="1122"/>
                  </a:cubicBezTo>
                  <a:cubicBezTo>
                    <a:pt x="3776" y="1120"/>
                    <a:pt x="3776" y="1117"/>
                    <a:pt x="3775" y="1116"/>
                  </a:cubicBezTo>
                  <a:cubicBezTo>
                    <a:pt x="3774" y="1116"/>
                    <a:pt x="3739" y="1093"/>
                    <a:pt x="3736" y="1091"/>
                  </a:cubicBezTo>
                  <a:close/>
                  <a:moveTo>
                    <a:pt x="3876" y="1149"/>
                  </a:moveTo>
                  <a:cubicBezTo>
                    <a:pt x="3879" y="1174"/>
                    <a:pt x="3882" y="1192"/>
                    <a:pt x="3883" y="1197"/>
                  </a:cubicBezTo>
                  <a:cubicBezTo>
                    <a:pt x="3886" y="1188"/>
                    <a:pt x="3891" y="1183"/>
                    <a:pt x="3896" y="1181"/>
                  </a:cubicBezTo>
                  <a:cubicBezTo>
                    <a:pt x="3896" y="1181"/>
                    <a:pt x="3900" y="1180"/>
                    <a:pt x="3900" y="1180"/>
                  </a:cubicBezTo>
                  <a:cubicBezTo>
                    <a:pt x="3900" y="1180"/>
                    <a:pt x="3904" y="1181"/>
                    <a:pt x="3904" y="1181"/>
                  </a:cubicBezTo>
                  <a:cubicBezTo>
                    <a:pt x="3909" y="1182"/>
                    <a:pt x="3914" y="1188"/>
                    <a:pt x="3917" y="1197"/>
                  </a:cubicBezTo>
                  <a:cubicBezTo>
                    <a:pt x="3918" y="1193"/>
                    <a:pt x="3921" y="1174"/>
                    <a:pt x="3924" y="1149"/>
                  </a:cubicBezTo>
                  <a:cubicBezTo>
                    <a:pt x="3921" y="1158"/>
                    <a:pt x="3913" y="1164"/>
                    <a:pt x="3904" y="1166"/>
                  </a:cubicBezTo>
                  <a:lnTo>
                    <a:pt x="3903" y="1166"/>
                  </a:lnTo>
                  <a:lnTo>
                    <a:pt x="3900" y="1166"/>
                  </a:lnTo>
                  <a:lnTo>
                    <a:pt x="3901" y="1166"/>
                  </a:lnTo>
                  <a:lnTo>
                    <a:pt x="3900" y="1166"/>
                  </a:lnTo>
                  <a:lnTo>
                    <a:pt x="3896" y="1166"/>
                  </a:lnTo>
                  <a:cubicBezTo>
                    <a:pt x="3887" y="1164"/>
                    <a:pt x="3879" y="1158"/>
                    <a:pt x="3876" y="1149"/>
                  </a:cubicBezTo>
                  <a:close/>
                  <a:moveTo>
                    <a:pt x="3898" y="997"/>
                  </a:moveTo>
                  <a:lnTo>
                    <a:pt x="3900" y="997"/>
                  </a:lnTo>
                  <a:cubicBezTo>
                    <a:pt x="3900" y="997"/>
                    <a:pt x="3901" y="997"/>
                    <a:pt x="3901" y="997"/>
                  </a:cubicBezTo>
                  <a:lnTo>
                    <a:pt x="3905" y="996"/>
                  </a:lnTo>
                  <a:cubicBezTo>
                    <a:pt x="3916" y="994"/>
                    <a:pt x="3924" y="984"/>
                    <a:pt x="3924" y="973"/>
                  </a:cubicBezTo>
                  <a:lnTo>
                    <a:pt x="3924" y="971"/>
                  </a:lnTo>
                  <a:lnTo>
                    <a:pt x="3924" y="970"/>
                  </a:lnTo>
                  <a:lnTo>
                    <a:pt x="3924" y="967"/>
                  </a:lnTo>
                  <a:lnTo>
                    <a:pt x="3923" y="964"/>
                  </a:lnTo>
                  <a:cubicBezTo>
                    <a:pt x="3919" y="954"/>
                    <a:pt x="3910" y="948"/>
                    <a:pt x="3900" y="948"/>
                  </a:cubicBezTo>
                  <a:cubicBezTo>
                    <a:pt x="3890" y="948"/>
                    <a:pt x="3881" y="954"/>
                    <a:pt x="3877" y="964"/>
                  </a:cubicBezTo>
                  <a:cubicBezTo>
                    <a:pt x="3877" y="964"/>
                    <a:pt x="3876" y="967"/>
                    <a:pt x="3876" y="967"/>
                  </a:cubicBezTo>
                  <a:lnTo>
                    <a:pt x="3876" y="970"/>
                  </a:lnTo>
                  <a:lnTo>
                    <a:pt x="3876" y="971"/>
                  </a:lnTo>
                  <a:lnTo>
                    <a:pt x="3876" y="973"/>
                  </a:lnTo>
                  <a:cubicBezTo>
                    <a:pt x="3876" y="984"/>
                    <a:pt x="3884" y="994"/>
                    <a:pt x="3895" y="997"/>
                  </a:cubicBezTo>
                  <a:lnTo>
                    <a:pt x="3898" y="997"/>
                  </a:lnTo>
                  <a:cubicBezTo>
                    <a:pt x="3898" y="997"/>
                    <a:pt x="3898" y="997"/>
                    <a:pt x="3898" y="997"/>
                  </a:cubicBezTo>
                  <a:close/>
                  <a:moveTo>
                    <a:pt x="3840" y="1194"/>
                  </a:moveTo>
                  <a:lnTo>
                    <a:pt x="3836" y="1193"/>
                  </a:lnTo>
                  <a:lnTo>
                    <a:pt x="3832" y="1192"/>
                  </a:lnTo>
                  <a:lnTo>
                    <a:pt x="3828" y="1191"/>
                  </a:lnTo>
                  <a:lnTo>
                    <a:pt x="3827" y="1192"/>
                  </a:lnTo>
                  <a:cubicBezTo>
                    <a:pt x="3827" y="1192"/>
                    <a:pt x="3826" y="1192"/>
                    <a:pt x="3826" y="1192"/>
                  </a:cubicBezTo>
                  <a:lnTo>
                    <a:pt x="3825" y="1192"/>
                  </a:lnTo>
                  <a:cubicBezTo>
                    <a:pt x="3825" y="1192"/>
                    <a:pt x="3825" y="1192"/>
                    <a:pt x="3825" y="1192"/>
                  </a:cubicBezTo>
                  <a:lnTo>
                    <a:pt x="3824" y="1193"/>
                  </a:lnTo>
                  <a:lnTo>
                    <a:pt x="3824" y="1193"/>
                  </a:lnTo>
                  <a:cubicBezTo>
                    <a:pt x="3824" y="1193"/>
                    <a:pt x="3823" y="1194"/>
                    <a:pt x="3823" y="1194"/>
                  </a:cubicBezTo>
                  <a:lnTo>
                    <a:pt x="3823" y="1197"/>
                  </a:lnTo>
                  <a:cubicBezTo>
                    <a:pt x="3823" y="1199"/>
                    <a:pt x="3823" y="1201"/>
                    <a:pt x="3825" y="1205"/>
                  </a:cubicBezTo>
                  <a:cubicBezTo>
                    <a:pt x="3825" y="1204"/>
                    <a:pt x="3827" y="1210"/>
                    <a:pt x="3827" y="1210"/>
                  </a:cubicBezTo>
                  <a:lnTo>
                    <a:pt x="3830" y="1215"/>
                  </a:lnTo>
                  <a:lnTo>
                    <a:pt x="3831" y="1217"/>
                  </a:lnTo>
                  <a:cubicBezTo>
                    <a:pt x="3831" y="1217"/>
                    <a:pt x="3832" y="1219"/>
                    <a:pt x="3832" y="1219"/>
                  </a:cubicBezTo>
                  <a:lnTo>
                    <a:pt x="3837" y="1225"/>
                  </a:lnTo>
                  <a:cubicBezTo>
                    <a:pt x="3837" y="1225"/>
                    <a:pt x="3844" y="1234"/>
                    <a:pt x="3844" y="1234"/>
                  </a:cubicBezTo>
                  <a:cubicBezTo>
                    <a:pt x="3844" y="1234"/>
                    <a:pt x="3846" y="1236"/>
                    <a:pt x="3846" y="1237"/>
                  </a:cubicBezTo>
                  <a:lnTo>
                    <a:pt x="3846" y="1236"/>
                  </a:lnTo>
                  <a:lnTo>
                    <a:pt x="3847" y="1237"/>
                  </a:lnTo>
                  <a:lnTo>
                    <a:pt x="3848" y="1238"/>
                  </a:lnTo>
                  <a:cubicBezTo>
                    <a:pt x="3848" y="1238"/>
                    <a:pt x="3849" y="1239"/>
                    <a:pt x="3849" y="1239"/>
                  </a:cubicBezTo>
                  <a:lnTo>
                    <a:pt x="3855" y="1245"/>
                  </a:lnTo>
                  <a:cubicBezTo>
                    <a:pt x="3861" y="1249"/>
                    <a:pt x="3867" y="1253"/>
                    <a:pt x="3872" y="1256"/>
                  </a:cubicBezTo>
                  <a:cubicBezTo>
                    <a:pt x="3872" y="1256"/>
                    <a:pt x="3873" y="1256"/>
                    <a:pt x="3874" y="1257"/>
                  </a:cubicBezTo>
                  <a:cubicBezTo>
                    <a:pt x="3874" y="1255"/>
                    <a:pt x="3874" y="1248"/>
                    <a:pt x="3874" y="1248"/>
                  </a:cubicBezTo>
                  <a:cubicBezTo>
                    <a:pt x="3874" y="1240"/>
                    <a:pt x="3875" y="1232"/>
                    <a:pt x="3876" y="1224"/>
                  </a:cubicBezTo>
                  <a:cubicBezTo>
                    <a:pt x="3875" y="1224"/>
                    <a:pt x="3875" y="1224"/>
                    <a:pt x="3875" y="1223"/>
                  </a:cubicBezTo>
                  <a:cubicBezTo>
                    <a:pt x="3874" y="1221"/>
                    <a:pt x="3868" y="1215"/>
                    <a:pt x="3868" y="1215"/>
                  </a:cubicBezTo>
                  <a:cubicBezTo>
                    <a:pt x="3859" y="1206"/>
                    <a:pt x="3849" y="1199"/>
                    <a:pt x="3840" y="1194"/>
                  </a:cubicBezTo>
                  <a:close/>
                  <a:moveTo>
                    <a:pt x="3878" y="1035"/>
                  </a:moveTo>
                  <a:cubicBezTo>
                    <a:pt x="3878" y="1045"/>
                    <a:pt x="3886" y="1054"/>
                    <a:pt x="3896" y="1056"/>
                  </a:cubicBezTo>
                  <a:lnTo>
                    <a:pt x="3897" y="1056"/>
                  </a:lnTo>
                  <a:lnTo>
                    <a:pt x="3898" y="1056"/>
                  </a:lnTo>
                  <a:lnTo>
                    <a:pt x="3900" y="1056"/>
                  </a:lnTo>
                  <a:cubicBezTo>
                    <a:pt x="3900" y="1056"/>
                    <a:pt x="3900" y="1056"/>
                    <a:pt x="3900" y="1056"/>
                  </a:cubicBezTo>
                  <a:lnTo>
                    <a:pt x="3902" y="1056"/>
                  </a:lnTo>
                  <a:lnTo>
                    <a:pt x="3902" y="1056"/>
                  </a:lnTo>
                  <a:lnTo>
                    <a:pt x="3904" y="1056"/>
                  </a:lnTo>
                  <a:cubicBezTo>
                    <a:pt x="3914" y="1054"/>
                    <a:pt x="3922" y="1045"/>
                    <a:pt x="3922" y="1035"/>
                  </a:cubicBezTo>
                  <a:cubicBezTo>
                    <a:pt x="3922" y="1024"/>
                    <a:pt x="3914" y="1015"/>
                    <a:pt x="3904" y="1013"/>
                  </a:cubicBezTo>
                  <a:lnTo>
                    <a:pt x="3902" y="1013"/>
                  </a:lnTo>
                  <a:cubicBezTo>
                    <a:pt x="3902" y="1013"/>
                    <a:pt x="3901" y="1013"/>
                    <a:pt x="3901" y="1013"/>
                  </a:cubicBezTo>
                  <a:lnTo>
                    <a:pt x="3900" y="1013"/>
                  </a:lnTo>
                  <a:lnTo>
                    <a:pt x="3899" y="1013"/>
                  </a:lnTo>
                  <a:cubicBezTo>
                    <a:pt x="3899" y="1013"/>
                    <a:pt x="3895" y="1013"/>
                    <a:pt x="3895" y="1013"/>
                  </a:cubicBezTo>
                  <a:cubicBezTo>
                    <a:pt x="3885" y="1016"/>
                    <a:pt x="3878" y="1025"/>
                    <a:pt x="3878" y="1035"/>
                  </a:cubicBezTo>
                  <a:close/>
                  <a:moveTo>
                    <a:pt x="3850" y="963"/>
                  </a:moveTo>
                  <a:lnTo>
                    <a:pt x="3851" y="965"/>
                  </a:lnTo>
                  <a:lnTo>
                    <a:pt x="3851" y="969"/>
                  </a:lnTo>
                  <a:cubicBezTo>
                    <a:pt x="3851" y="969"/>
                    <a:pt x="3865" y="1071"/>
                    <a:pt x="3875" y="1139"/>
                  </a:cubicBezTo>
                  <a:cubicBezTo>
                    <a:pt x="3875" y="1130"/>
                    <a:pt x="3881" y="1122"/>
                    <a:pt x="3889" y="1118"/>
                  </a:cubicBezTo>
                  <a:cubicBezTo>
                    <a:pt x="3879" y="1113"/>
                    <a:pt x="3871" y="1103"/>
                    <a:pt x="3871" y="1092"/>
                  </a:cubicBezTo>
                  <a:cubicBezTo>
                    <a:pt x="3871" y="1084"/>
                    <a:pt x="3874" y="1077"/>
                    <a:pt x="3880" y="1072"/>
                  </a:cubicBezTo>
                  <a:cubicBezTo>
                    <a:pt x="3883" y="1069"/>
                    <a:pt x="3886" y="1067"/>
                    <a:pt x="3890" y="1065"/>
                  </a:cubicBezTo>
                  <a:cubicBezTo>
                    <a:pt x="3877" y="1061"/>
                    <a:pt x="3868" y="1049"/>
                    <a:pt x="3868" y="1035"/>
                  </a:cubicBezTo>
                  <a:cubicBezTo>
                    <a:pt x="3868" y="1022"/>
                    <a:pt x="3876" y="1010"/>
                    <a:pt x="3887" y="1005"/>
                  </a:cubicBezTo>
                  <a:cubicBezTo>
                    <a:pt x="3874" y="1000"/>
                    <a:pt x="3865" y="987"/>
                    <a:pt x="3865" y="973"/>
                  </a:cubicBezTo>
                  <a:lnTo>
                    <a:pt x="3865" y="970"/>
                  </a:lnTo>
                  <a:lnTo>
                    <a:pt x="3865" y="969"/>
                  </a:lnTo>
                  <a:lnTo>
                    <a:pt x="3865" y="968"/>
                  </a:lnTo>
                  <a:lnTo>
                    <a:pt x="3866" y="966"/>
                  </a:lnTo>
                  <a:lnTo>
                    <a:pt x="3866" y="963"/>
                  </a:lnTo>
                  <a:lnTo>
                    <a:pt x="3867" y="962"/>
                  </a:lnTo>
                  <a:cubicBezTo>
                    <a:pt x="3870" y="953"/>
                    <a:pt x="3877" y="945"/>
                    <a:pt x="3885" y="941"/>
                  </a:cubicBezTo>
                  <a:cubicBezTo>
                    <a:pt x="3877" y="939"/>
                    <a:pt x="3869" y="936"/>
                    <a:pt x="3862" y="932"/>
                  </a:cubicBezTo>
                  <a:cubicBezTo>
                    <a:pt x="3861" y="934"/>
                    <a:pt x="3849" y="947"/>
                    <a:pt x="3848" y="948"/>
                  </a:cubicBezTo>
                  <a:cubicBezTo>
                    <a:pt x="3848" y="949"/>
                    <a:pt x="3849" y="956"/>
                    <a:pt x="3849" y="956"/>
                  </a:cubicBezTo>
                  <a:lnTo>
                    <a:pt x="3850" y="963"/>
                  </a:lnTo>
                  <a:close/>
                  <a:moveTo>
                    <a:pt x="3882" y="1092"/>
                  </a:moveTo>
                  <a:cubicBezTo>
                    <a:pt x="3882" y="1100"/>
                    <a:pt x="3888" y="1108"/>
                    <a:pt x="3896" y="1109"/>
                  </a:cubicBezTo>
                  <a:cubicBezTo>
                    <a:pt x="3896" y="1109"/>
                    <a:pt x="3898" y="1109"/>
                    <a:pt x="3898" y="1109"/>
                  </a:cubicBezTo>
                  <a:lnTo>
                    <a:pt x="3899" y="1110"/>
                  </a:lnTo>
                  <a:lnTo>
                    <a:pt x="3900" y="1110"/>
                  </a:lnTo>
                  <a:cubicBezTo>
                    <a:pt x="3900" y="1110"/>
                    <a:pt x="3902" y="1110"/>
                    <a:pt x="3902" y="1109"/>
                  </a:cubicBezTo>
                  <a:lnTo>
                    <a:pt x="3903" y="1109"/>
                  </a:lnTo>
                  <a:cubicBezTo>
                    <a:pt x="3912" y="1108"/>
                    <a:pt x="3918" y="1100"/>
                    <a:pt x="3918" y="1092"/>
                  </a:cubicBezTo>
                  <a:cubicBezTo>
                    <a:pt x="3918" y="1087"/>
                    <a:pt x="3916" y="1083"/>
                    <a:pt x="3913" y="1079"/>
                  </a:cubicBezTo>
                  <a:cubicBezTo>
                    <a:pt x="3910" y="1077"/>
                    <a:pt x="3907" y="1075"/>
                    <a:pt x="3904" y="1074"/>
                  </a:cubicBezTo>
                  <a:cubicBezTo>
                    <a:pt x="3904" y="1074"/>
                    <a:pt x="3902" y="1074"/>
                    <a:pt x="3902" y="1074"/>
                  </a:cubicBezTo>
                  <a:lnTo>
                    <a:pt x="3900" y="1074"/>
                  </a:lnTo>
                  <a:cubicBezTo>
                    <a:pt x="3900" y="1074"/>
                    <a:pt x="3900" y="1074"/>
                    <a:pt x="3900" y="1074"/>
                  </a:cubicBezTo>
                  <a:cubicBezTo>
                    <a:pt x="3900" y="1074"/>
                    <a:pt x="3898" y="1074"/>
                    <a:pt x="3898" y="1074"/>
                  </a:cubicBezTo>
                  <a:lnTo>
                    <a:pt x="3896" y="1074"/>
                  </a:lnTo>
                  <a:cubicBezTo>
                    <a:pt x="3893" y="1075"/>
                    <a:pt x="3890" y="1077"/>
                    <a:pt x="3887" y="1079"/>
                  </a:cubicBezTo>
                  <a:cubicBezTo>
                    <a:pt x="3884" y="1083"/>
                    <a:pt x="3882" y="1087"/>
                    <a:pt x="3882" y="1092"/>
                  </a:cubicBezTo>
                  <a:close/>
                  <a:moveTo>
                    <a:pt x="3934" y="819"/>
                  </a:moveTo>
                  <a:lnTo>
                    <a:pt x="3930" y="817"/>
                  </a:lnTo>
                  <a:lnTo>
                    <a:pt x="3926" y="815"/>
                  </a:lnTo>
                  <a:cubicBezTo>
                    <a:pt x="3918" y="811"/>
                    <a:pt x="3909" y="809"/>
                    <a:pt x="3900" y="809"/>
                  </a:cubicBezTo>
                  <a:cubicBezTo>
                    <a:pt x="3889" y="809"/>
                    <a:pt x="3878" y="812"/>
                    <a:pt x="3868" y="818"/>
                  </a:cubicBezTo>
                  <a:lnTo>
                    <a:pt x="3864" y="821"/>
                  </a:lnTo>
                  <a:lnTo>
                    <a:pt x="3860" y="824"/>
                  </a:lnTo>
                  <a:cubicBezTo>
                    <a:pt x="3846" y="836"/>
                    <a:pt x="3839" y="853"/>
                    <a:pt x="3839" y="870"/>
                  </a:cubicBezTo>
                  <a:cubicBezTo>
                    <a:pt x="3839" y="889"/>
                    <a:pt x="3847" y="907"/>
                    <a:pt x="3862" y="919"/>
                  </a:cubicBezTo>
                  <a:lnTo>
                    <a:pt x="3865" y="921"/>
                  </a:lnTo>
                  <a:lnTo>
                    <a:pt x="3867" y="922"/>
                  </a:lnTo>
                  <a:cubicBezTo>
                    <a:pt x="3877" y="929"/>
                    <a:pt x="3889" y="932"/>
                    <a:pt x="3900" y="932"/>
                  </a:cubicBezTo>
                  <a:cubicBezTo>
                    <a:pt x="3911" y="932"/>
                    <a:pt x="3923" y="929"/>
                    <a:pt x="3933" y="922"/>
                  </a:cubicBezTo>
                  <a:lnTo>
                    <a:pt x="3935" y="921"/>
                  </a:lnTo>
                  <a:lnTo>
                    <a:pt x="3938" y="919"/>
                  </a:lnTo>
                  <a:cubicBezTo>
                    <a:pt x="3953" y="907"/>
                    <a:pt x="3961" y="889"/>
                    <a:pt x="3961" y="870"/>
                  </a:cubicBezTo>
                  <a:cubicBezTo>
                    <a:pt x="3961" y="850"/>
                    <a:pt x="3951" y="831"/>
                    <a:pt x="3934" y="819"/>
                  </a:cubicBezTo>
                  <a:close/>
                  <a:moveTo>
                    <a:pt x="3897" y="1155"/>
                  </a:moveTo>
                  <a:lnTo>
                    <a:pt x="3897" y="1155"/>
                  </a:lnTo>
                  <a:lnTo>
                    <a:pt x="3900" y="1155"/>
                  </a:lnTo>
                  <a:cubicBezTo>
                    <a:pt x="3900" y="1155"/>
                    <a:pt x="3900" y="1155"/>
                    <a:pt x="3900" y="1155"/>
                  </a:cubicBezTo>
                  <a:lnTo>
                    <a:pt x="3902" y="1155"/>
                  </a:lnTo>
                  <a:cubicBezTo>
                    <a:pt x="3902" y="1155"/>
                    <a:pt x="3903" y="1155"/>
                    <a:pt x="3903" y="1155"/>
                  </a:cubicBezTo>
                  <a:cubicBezTo>
                    <a:pt x="3910" y="1154"/>
                    <a:pt x="3915" y="1147"/>
                    <a:pt x="3915" y="1140"/>
                  </a:cubicBezTo>
                  <a:cubicBezTo>
                    <a:pt x="3915" y="1136"/>
                    <a:pt x="3913" y="1133"/>
                    <a:pt x="3911" y="1130"/>
                  </a:cubicBezTo>
                  <a:cubicBezTo>
                    <a:pt x="3909" y="1128"/>
                    <a:pt x="3906" y="1127"/>
                    <a:pt x="3903" y="1126"/>
                  </a:cubicBezTo>
                  <a:cubicBezTo>
                    <a:pt x="3903" y="1126"/>
                    <a:pt x="3902" y="1126"/>
                    <a:pt x="3902" y="1126"/>
                  </a:cubicBezTo>
                  <a:cubicBezTo>
                    <a:pt x="3902" y="1126"/>
                    <a:pt x="3900" y="1126"/>
                    <a:pt x="3900" y="1126"/>
                  </a:cubicBezTo>
                  <a:cubicBezTo>
                    <a:pt x="3900" y="1126"/>
                    <a:pt x="3898" y="1126"/>
                    <a:pt x="3897" y="1126"/>
                  </a:cubicBezTo>
                  <a:lnTo>
                    <a:pt x="3896" y="1126"/>
                  </a:lnTo>
                  <a:cubicBezTo>
                    <a:pt x="3890" y="1128"/>
                    <a:pt x="3885" y="1134"/>
                    <a:pt x="3885" y="1140"/>
                  </a:cubicBezTo>
                  <a:cubicBezTo>
                    <a:pt x="3885" y="1147"/>
                    <a:pt x="3890" y="1153"/>
                    <a:pt x="3897" y="1155"/>
                  </a:cubicBezTo>
                  <a:close/>
                  <a:moveTo>
                    <a:pt x="3875" y="1268"/>
                  </a:moveTo>
                  <a:cubicBezTo>
                    <a:pt x="3865" y="1265"/>
                    <a:pt x="3853" y="1257"/>
                    <a:pt x="3842" y="1247"/>
                  </a:cubicBezTo>
                  <a:cubicBezTo>
                    <a:pt x="3842" y="1247"/>
                    <a:pt x="3841" y="1246"/>
                    <a:pt x="3841" y="1246"/>
                  </a:cubicBezTo>
                  <a:cubicBezTo>
                    <a:pt x="3841" y="1246"/>
                    <a:pt x="3838" y="1245"/>
                    <a:pt x="3838" y="1245"/>
                  </a:cubicBezTo>
                  <a:lnTo>
                    <a:pt x="3835" y="1244"/>
                  </a:lnTo>
                  <a:cubicBezTo>
                    <a:pt x="3835" y="1244"/>
                    <a:pt x="3834" y="1243"/>
                    <a:pt x="3834" y="1243"/>
                  </a:cubicBezTo>
                  <a:cubicBezTo>
                    <a:pt x="3834" y="1243"/>
                    <a:pt x="3831" y="1243"/>
                    <a:pt x="3831" y="1243"/>
                  </a:cubicBezTo>
                  <a:lnTo>
                    <a:pt x="3830" y="1242"/>
                  </a:lnTo>
                  <a:cubicBezTo>
                    <a:pt x="3830" y="1242"/>
                    <a:pt x="3827" y="1242"/>
                    <a:pt x="3827" y="1242"/>
                  </a:cubicBezTo>
                  <a:lnTo>
                    <a:pt x="3824" y="1241"/>
                  </a:lnTo>
                  <a:lnTo>
                    <a:pt x="3820" y="1241"/>
                  </a:lnTo>
                  <a:cubicBezTo>
                    <a:pt x="3816" y="1240"/>
                    <a:pt x="3812" y="1240"/>
                    <a:pt x="3810" y="1241"/>
                  </a:cubicBezTo>
                  <a:cubicBezTo>
                    <a:pt x="3808" y="1242"/>
                    <a:pt x="3806" y="1243"/>
                    <a:pt x="3806" y="1244"/>
                  </a:cubicBezTo>
                  <a:cubicBezTo>
                    <a:pt x="3805" y="1245"/>
                    <a:pt x="3805" y="1247"/>
                    <a:pt x="3806" y="1249"/>
                  </a:cubicBezTo>
                  <a:cubicBezTo>
                    <a:pt x="3808" y="1256"/>
                    <a:pt x="3817" y="1266"/>
                    <a:pt x="3830" y="1274"/>
                  </a:cubicBezTo>
                  <a:lnTo>
                    <a:pt x="3835" y="1276"/>
                  </a:lnTo>
                  <a:lnTo>
                    <a:pt x="3836" y="1277"/>
                  </a:lnTo>
                  <a:lnTo>
                    <a:pt x="3839" y="1279"/>
                  </a:lnTo>
                  <a:cubicBezTo>
                    <a:pt x="3839" y="1279"/>
                    <a:pt x="3840" y="1279"/>
                    <a:pt x="3840" y="1279"/>
                  </a:cubicBezTo>
                  <a:cubicBezTo>
                    <a:pt x="3840" y="1279"/>
                    <a:pt x="3843" y="1280"/>
                    <a:pt x="3843" y="1280"/>
                  </a:cubicBezTo>
                  <a:lnTo>
                    <a:pt x="3846" y="1282"/>
                  </a:lnTo>
                  <a:lnTo>
                    <a:pt x="3850" y="1283"/>
                  </a:lnTo>
                  <a:cubicBezTo>
                    <a:pt x="3861" y="1287"/>
                    <a:pt x="3871" y="1288"/>
                    <a:pt x="3877" y="1286"/>
                  </a:cubicBezTo>
                  <a:cubicBezTo>
                    <a:pt x="3877" y="1286"/>
                    <a:pt x="3878" y="1286"/>
                    <a:pt x="3878" y="1286"/>
                  </a:cubicBezTo>
                  <a:cubicBezTo>
                    <a:pt x="3878" y="1286"/>
                    <a:pt x="3878" y="1285"/>
                    <a:pt x="3878" y="1285"/>
                  </a:cubicBezTo>
                  <a:cubicBezTo>
                    <a:pt x="3878" y="1285"/>
                    <a:pt x="3877" y="1281"/>
                    <a:pt x="3877" y="1281"/>
                  </a:cubicBezTo>
                  <a:cubicBezTo>
                    <a:pt x="3877" y="1281"/>
                    <a:pt x="3876" y="1271"/>
                    <a:pt x="3875" y="1270"/>
                  </a:cubicBezTo>
                  <a:cubicBezTo>
                    <a:pt x="3875" y="1270"/>
                    <a:pt x="3875" y="1269"/>
                    <a:pt x="3875" y="1268"/>
                  </a:cubicBezTo>
                  <a:close/>
                  <a:moveTo>
                    <a:pt x="3664" y="1328"/>
                  </a:moveTo>
                  <a:cubicBezTo>
                    <a:pt x="3665" y="1326"/>
                    <a:pt x="3682" y="1295"/>
                    <a:pt x="3683" y="1293"/>
                  </a:cubicBezTo>
                  <a:cubicBezTo>
                    <a:pt x="3681" y="1292"/>
                    <a:pt x="3642" y="1267"/>
                    <a:pt x="3640" y="1266"/>
                  </a:cubicBezTo>
                  <a:cubicBezTo>
                    <a:pt x="3640" y="1266"/>
                    <a:pt x="3634" y="1277"/>
                    <a:pt x="3634" y="1277"/>
                  </a:cubicBezTo>
                  <a:cubicBezTo>
                    <a:pt x="3634" y="1277"/>
                    <a:pt x="3632" y="1279"/>
                    <a:pt x="3632" y="1280"/>
                  </a:cubicBezTo>
                  <a:cubicBezTo>
                    <a:pt x="3643" y="1302"/>
                    <a:pt x="3655" y="1319"/>
                    <a:pt x="3662" y="1328"/>
                  </a:cubicBezTo>
                  <a:lnTo>
                    <a:pt x="3664" y="1328"/>
                  </a:lnTo>
                  <a:close/>
                  <a:moveTo>
                    <a:pt x="4031" y="1081"/>
                  </a:moveTo>
                  <a:lnTo>
                    <a:pt x="4030" y="1086"/>
                  </a:lnTo>
                  <a:lnTo>
                    <a:pt x="4030" y="1088"/>
                  </a:lnTo>
                  <a:cubicBezTo>
                    <a:pt x="4030" y="1088"/>
                    <a:pt x="4028" y="1096"/>
                    <a:pt x="4027" y="1102"/>
                  </a:cubicBezTo>
                  <a:cubicBezTo>
                    <a:pt x="4032" y="1098"/>
                    <a:pt x="4058" y="1081"/>
                    <a:pt x="4058" y="1081"/>
                  </a:cubicBezTo>
                  <a:cubicBezTo>
                    <a:pt x="4057" y="1078"/>
                    <a:pt x="4042" y="1051"/>
                    <a:pt x="4037" y="1043"/>
                  </a:cubicBezTo>
                  <a:cubicBezTo>
                    <a:pt x="4037" y="1048"/>
                    <a:pt x="4036" y="1054"/>
                    <a:pt x="4036" y="1054"/>
                  </a:cubicBezTo>
                  <a:lnTo>
                    <a:pt x="4036" y="1054"/>
                  </a:lnTo>
                  <a:lnTo>
                    <a:pt x="4035" y="1061"/>
                  </a:lnTo>
                  <a:lnTo>
                    <a:pt x="4031" y="1081"/>
                  </a:lnTo>
                  <a:close/>
                  <a:moveTo>
                    <a:pt x="4023" y="1122"/>
                  </a:moveTo>
                  <a:cubicBezTo>
                    <a:pt x="4023" y="1122"/>
                    <a:pt x="4026" y="1127"/>
                    <a:pt x="4026" y="1127"/>
                  </a:cubicBezTo>
                  <a:cubicBezTo>
                    <a:pt x="4026" y="1127"/>
                    <a:pt x="4043" y="1158"/>
                    <a:pt x="4044" y="1161"/>
                  </a:cubicBezTo>
                  <a:cubicBezTo>
                    <a:pt x="4048" y="1158"/>
                    <a:pt x="4084" y="1135"/>
                    <a:pt x="4087" y="1134"/>
                  </a:cubicBezTo>
                  <a:cubicBezTo>
                    <a:pt x="4087" y="1133"/>
                    <a:pt x="4065" y="1094"/>
                    <a:pt x="4064" y="1091"/>
                  </a:cubicBezTo>
                  <a:cubicBezTo>
                    <a:pt x="4060" y="1093"/>
                    <a:pt x="4026" y="1116"/>
                    <a:pt x="4024" y="1116"/>
                  </a:cubicBezTo>
                  <a:cubicBezTo>
                    <a:pt x="4024" y="1117"/>
                    <a:pt x="4023" y="1121"/>
                    <a:pt x="4023" y="1122"/>
                  </a:cubicBezTo>
                  <a:close/>
                  <a:moveTo>
                    <a:pt x="4019" y="1141"/>
                  </a:moveTo>
                  <a:lnTo>
                    <a:pt x="4014" y="1160"/>
                  </a:lnTo>
                  <a:lnTo>
                    <a:pt x="4012" y="1167"/>
                  </a:lnTo>
                  <a:cubicBezTo>
                    <a:pt x="4012" y="1167"/>
                    <a:pt x="4008" y="1180"/>
                    <a:pt x="4007" y="1184"/>
                  </a:cubicBezTo>
                  <a:cubicBezTo>
                    <a:pt x="4011" y="1182"/>
                    <a:pt x="4034" y="1167"/>
                    <a:pt x="4035" y="1166"/>
                  </a:cubicBezTo>
                  <a:cubicBezTo>
                    <a:pt x="4033" y="1162"/>
                    <a:pt x="4023" y="1144"/>
                    <a:pt x="4020" y="1138"/>
                  </a:cubicBezTo>
                  <a:cubicBezTo>
                    <a:pt x="4020" y="1138"/>
                    <a:pt x="4019" y="1141"/>
                    <a:pt x="4019" y="1141"/>
                  </a:cubicBezTo>
                  <a:close/>
                  <a:moveTo>
                    <a:pt x="3987" y="1200"/>
                  </a:moveTo>
                  <a:lnTo>
                    <a:pt x="3986" y="1205"/>
                  </a:lnTo>
                  <a:cubicBezTo>
                    <a:pt x="3986" y="1205"/>
                    <a:pt x="3984" y="1210"/>
                    <a:pt x="3984" y="1210"/>
                  </a:cubicBezTo>
                  <a:lnTo>
                    <a:pt x="3984" y="1212"/>
                  </a:lnTo>
                  <a:cubicBezTo>
                    <a:pt x="3982" y="1215"/>
                    <a:pt x="3980" y="1219"/>
                    <a:pt x="3978" y="1223"/>
                  </a:cubicBezTo>
                  <a:cubicBezTo>
                    <a:pt x="3978" y="1223"/>
                    <a:pt x="3973" y="1230"/>
                    <a:pt x="3973" y="1230"/>
                  </a:cubicBezTo>
                  <a:cubicBezTo>
                    <a:pt x="3973" y="1230"/>
                    <a:pt x="3973" y="1231"/>
                    <a:pt x="3972" y="1231"/>
                  </a:cubicBezTo>
                  <a:cubicBezTo>
                    <a:pt x="3973" y="1231"/>
                    <a:pt x="3973" y="1231"/>
                    <a:pt x="3973" y="1231"/>
                  </a:cubicBezTo>
                  <a:cubicBezTo>
                    <a:pt x="3973" y="1231"/>
                    <a:pt x="3974" y="1231"/>
                    <a:pt x="3975" y="1230"/>
                  </a:cubicBezTo>
                  <a:cubicBezTo>
                    <a:pt x="3979" y="1225"/>
                    <a:pt x="3983" y="1217"/>
                    <a:pt x="3987" y="1207"/>
                  </a:cubicBezTo>
                  <a:lnTo>
                    <a:pt x="3989" y="1203"/>
                  </a:lnTo>
                  <a:cubicBezTo>
                    <a:pt x="3989" y="1203"/>
                    <a:pt x="3990" y="1199"/>
                    <a:pt x="3991" y="1199"/>
                  </a:cubicBezTo>
                  <a:cubicBezTo>
                    <a:pt x="3991" y="1198"/>
                    <a:pt x="3991" y="1197"/>
                    <a:pt x="3992" y="1196"/>
                  </a:cubicBezTo>
                  <a:cubicBezTo>
                    <a:pt x="3991" y="1196"/>
                    <a:pt x="3991" y="1196"/>
                    <a:pt x="3991" y="1196"/>
                  </a:cubicBezTo>
                  <a:lnTo>
                    <a:pt x="3990" y="1196"/>
                  </a:lnTo>
                  <a:cubicBezTo>
                    <a:pt x="3990" y="1196"/>
                    <a:pt x="3988" y="1196"/>
                    <a:pt x="3987" y="1196"/>
                  </a:cubicBezTo>
                  <a:cubicBezTo>
                    <a:pt x="3987" y="1197"/>
                    <a:pt x="3987" y="1199"/>
                    <a:pt x="3987" y="1200"/>
                  </a:cubicBezTo>
                  <a:lnTo>
                    <a:pt x="3987" y="1200"/>
                  </a:lnTo>
                  <a:cubicBezTo>
                    <a:pt x="3987" y="1200"/>
                    <a:pt x="3987" y="1200"/>
                    <a:pt x="3987" y="1200"/>
                  </a:cubicBezTo>
                  <a:close/>
                  <a:moveTo>
                    <a:pt x="4075" y="1083"/>
                  </a:moveTo>
                  <a:cubicBezTo>
                    <a:pt x="4075" y="1083"/>
                    <a:pt x="4074" y="1084"/>
                    <a:pt x="4073" y="1085"/>
                  </a:cubicBezTo>
                  <a:cubicBezTo>
                    <a:pt x="4074" y="1087"/>
                    <a:pt x="4088" y="1113"/>
                    <a:pt x="4088" y="1113"/>
                  </a:cubicBezTo>
                  <a:cubicBezTo>
                    <a:pt x="4088" y="1113"/>
                    <a:pt x="4095" y="1125"/>
                    <a:pt x="4096" y="1128"/>
                  </a:cubicBezTo>
                  <a:cubicBezTo>
                    <a:pt x="4100" y="1126"/>
                    <a:pt x="4140" y="1100"/>
                    <a:pt x="4144" y="1098"/>
                  </a:cubicBezTo>
                  <a:cubicBezTo>
                    <a:pt x="4142" y="1095"/>
                    <a:pt x="4119" y="1059"/>
                    <a:pt x="4117" y="1055"/>
                  </a:cubicBezTo>
                  <a:cubicBezTo>
                    <a:pt x="4115" y="1057"/>
                    <a:pt x="4075" y="1083"/>
                    <a:pt x="4075" y="1083"/>
                  </a:cubicBezTo>
                  <a:close/>
                  <a:moveTo>
                    <a:pt x="4083" y="1301"/>
                  </a:moveTo>
                  <a:cubicBezTo>
                    <a:pt x="4083" y="1301"/>
                    <a:pt x="4090" y="1297"/>
                    <a:pt x="4090" y="1297"/>
                  </a:cubicBezTo>
                  <a:lnTo>
                    <a:pt x="4091" y="1296"/>
                  </a:lnTo>
                  <a:cubicBezTo>
                    <a:pt x="4091" y="1296"/>
                    <a:pt x="4101" y="1290"/>
                    <a:pt x="4102" y="1289"/>
                  </a:cubicBezTo>
                  <a:cubicBezTo>
                    <a:pt x="4101" y="1287"/>
                    <a:pt x="4076" y="1241"/>
                    <a:pt x="4074" y="1238"/>
                  </a:cubicBezTo>
                  <a:cubicBezTo>
                    <a:pt x="4071" y="1240"/>
                    <a:pt x="4030" y="1266"/>
                    <a:pt x="4027" y="1267"/>
                  </a:cubicBezTo>
                  <a:cubicBezTo>
                    <a:pt x="4028" y="1269"/>
                    <a:pt x="4029" y="1272"/>
                    <a:pt x="4029" y="1272"/>
                  </a:cubicBezTo>
                  <a:lnTo>
                    <a:pt x="4031" y="1277"/>
                  </a:lnTo>
                  <a:cubicBezTo>
                    <a:pt x="4031" y="1277"/>
                    <a:pt x="4051" y="1317"/>
                    <a:pt x="4052" y="1321"/>
                  </a:cubicBezTo>
                  <a:cubicBezTo>
                    <a:pt x="4053" y="1320"/>
                    <a:pt x="4083" y="1301"/>
                    <a:pt x="4083" y="1301"/>
                  </a:cubicBezTo>
                  <a:close/>
                  <a:moveTo>
                    <a:pt x="4035" y="1179"/>
                  </a:moveTo>
                  <a:cubicBezTo>
                    <a:pt x="4035" y="1179"/>
                    <a:pt x="4003" y="1199"/>
                    <a:pt x="4002" y="1200"/>
                  </a:cubicBezTo>
                  <a:cubicBezTo>
                    <a:pt x="4001" y="1201"/>
                    <a:pt x="3999" y="1206"/>
                    <a:pt x="3999" y="1207"/>
                  </a:cubicBezTo>
                  <a:cubicBezTo>
                    <a:pt x="3999" y="1209"/>
                    <a:pt x="4021" y="1254"/>
                    <a:pt x="4022" y="1258"/>
                  </a:cubicBezTo>
                  <a:cubicBezTo>
                    <a:pt x="4025" y="1256"/>
                    <a:pt x="4053" y="1238"/>
                    <a:pt x="4053" y="1238"/>
                  </a:cubicBezTo>
                  <a:cubicBezTo>
                    <a:pt x="4053" y="1238"/>
                    <a:pt x="4066" y="1230"/>
                    <a:pt x="4069" y="1228"/>
                  </a:cubicBezTo>
                  <a:cubicBezTo>
                    <a:pt x="4067" y="1225"/>
                    <a:pt x="4041" y="1177"/>
                    <a:pt x="4040" y="1176"/>
                  </a:cubicBezTo>
                  <a:cubicBezTo>
                    <a:pt x="4040" y="1176"/>
                    <a:pt x="4035" y="1179"/>
                    <a:pt x="4035" y="1179"/>
                  </a:cubicBezTo>
                  <a:close/>
                  <a:moveTo>
                    <a:pt x="4149" y="1107"/>
                  </a:moveTo>
                  <a:cubicBezTo>
                    <a:pt x="4146" y="1109"/>
                    <a:pt x="4104" y="1135"/>
                    <a:pt x="4101" y="1137"/>
                  </a:cubicBezTo>
                  <a:cubicBezTo>
                    <a:pt x="4102" y="1137"/>
                    <a:pt x="4130" y="1188"/>
                    <a:pt x="4130" y="1190"/>
                  </a:cubicBezTo>
                  <a:cubicBezTo>
                    <a:pt x="4134" y="1187"/>
                    <a:pt x="4175" y="1162"/>
                    <a:pt x="4175" y="1162"/>
                  </a:cubicBezTo>
                  <a:cubicBezTo>
                    <a:pt x="4175" y="1162"/>
                    <a:pt x="4179" y="1159"/>
                    <a:pt x="4181" y="1158"/>
                  </a:cubicBezTo>
                  <a:cubicBezTo>
                    <a:pt x="4179" y="1155"/>
                    <a:pt x="4154" y="1115"/>
                    <a:pt x="4154" y="1115"/>
                  </a:cubicBezTo>
                  <a:lnTo>
                    <a:pt x="4154" y="1114"/>
                  </a:lnTo>
                  <a:cubicBezTo>
                    <a:pt x="4154" y="1114"/>
                    <a:pt x="4149" y="1108"/>
                    <a:pt x="4149" y="1107"/>
                  </a:cubicBezTo>
                  <a:close/>
                  <a:moveTo>
                    <a:pt x="3897" y="1303"/>
                  </a:moveTo>
                  <a:cubicBezTo>
                    <a:pt x="3897" y="1303"/>
                    <a:pt x="3897" y="1303"/>
                    <a:pt x="3898" y="1303"/>
                  </a:cubicBezTo>
                  <a:lnTo>
                    <a:pt x="3899" y="1304"/>
                  </a:lnTo>
                  <a:cubicBezTo>
                    <a:pt x="3899" y="1304"/>
                    <a:pt x="3899" y="1304"/>
                    <a:pt x="3899" y="1304"/>
                  </a:cubicBezTo>
                  <a:cubicBezTo>
                    <a:pt x="3899" y="1304"/>
                    <a:pt x="3900" y="1305"/>
                    <a:pt x="3900" y="1305"/>
                  </a:cubicBezTo>
                  <a:lnTo>
                    <a:pt x="3900" y="1304"/>
                  </a:lnTo>
                  <a:lnTo>
                    <a:pt x="3901" y="1304"/>
                  </a:lnTo>
                  <a:lnTo>
                    <a:pt x="3902" y="1303"/>
                  </a:lnTo>
                  <a:lnTo>
                    <a:pt x="3903" y="1303"/>
                  </a:lnTo>
                  <a:lnTo>
                    <a:pt x="3904" y="1301"/>
                  </a:lnTo>
                  <a:cubicBezTo>
                    <a:pt x="3906" y="1298"/>
                    <a:pt x="3908" y="1294"/>
                    <a:pt x="3910" y="1289"/>
                  </a:cubicBezTo>
                  <a:cubicBezTo>
                    <a:pt x="3910" y="1289"/>
                    <a:pt x="3910" y="1288"/>
                    <a:pt x="3910" y="1288"/>
                  </a:cubicBezTo>
                  <a:cubicBezTo>
                    <a:pt x="3910" y="1288"/>
                    <a:pt x="3911" y="1284"/>
                    <a:pt x="3911" y="1284"/>
                  </a:cubicBezTo>
                  <a:cubicBezTo>
                    <a:pt x="3911" y="1284"/>
                    <a:pt x="3911" y="1283"/>
                    <a:pt x="3911" y="1283"/>
                  </a:cubicBezTo>
                  <a:lnTo>
                    <a:pt x="3913" y="1273"/>
                  </a:lnTo>
                  <a:lnTo>
                    <a:pt x="3914" y="1269"/>
                  </a:lnTo>
                  <a:lnTo>
                    <a:pt x="3914" y="1268"/>
                  </a:lnTo>
                  <a:cubicBezTo>
                    <a:pt x="3914" y="1268"/>
                    <a:pt x="3914" y="1265"/>
                    <a:pt x="3914" y="1265"/>
                  </a:cubicBezTo>
                  <a:cubicBezTo>
                    <a:pt x="3914" y="1265"/>
                    <a:pt x="3915" y="1262"/>
                    <a:pt x="3915" y="1262"/>
                  </a:cubicBezTo>
                  <a:lnTo>
                    <a:pt x="3915" y="1248"/>
                  </a:lnTo>
                  <a:cubicBezTo>
                    <a:pt x="3915" y="1242"/>
                    <a:pt x="3915" y="1236"/>
                    <a:pt x="3914" y="1230"/>
                  </a:cubicBezTo>
                  <a:cubicBezTo>
                    <a:pt x="3914" y="1230"/>
                    <a:pt x="3914" y="1230"/>
                    <a:pt x="3914" y="1229"/>
                  </a:cubicBezTo>
                  <a:cubicBezTo>
                    <a:pt x="3914" y="1229"/>
                    <a:pt x="3914" y="1227"/>
                    <a:pt x="3914" y="1226"/>
                  </a:cubicBezTo>
                  <a:cubicBezTo>
                    <a:pt x="3914" y="1226"/>
                    <a:pt x="3914" y="1223"/>
                    <a:pt x="3914" y="1223"/>
                  </a:cubicBezTo>
                  <a:lnTo>
                    <a:pt x="3913" y="1221"/>
                  </a:lnTo>
                  <a:cubicBezTo>
                    <a:pt x="3910" y="1204"/>
                    <a:pt x="3905" y="1194"/>
                    <a:pt x="3902" y="1192"/>
                  </a:cubicBezTo>
                  <a:cubicBezTo>
                    <a:pt x="3901" y="1191"/>
                    <a:pt x="3900" y="1191"/>
                    <a:pt x="3900" y="1191"/>
                  </a:cubicBezTo>
                  <a:cubicBezTo>
                    <a:pt x="3899" y="1191"/>
                    <a:pt x="3899" y="1191"/>
                    <a:pt x="3898" y="1192"/>
                  </a:cubicBezTo>
                  <a:cubicBezTo>
                    <a:pt x="3894" y="1195"/>
                    <a:pt x="3890" y="1204"/>
                    <a:pt x="3887" y="1221"/>
                  </a:cubicBezTo>
                  <a:lnTo>
                    <a:pt x="3887" y="1222"/>
                  </a:lnTo>
                  <a:lnTo>
                    <a:pt x="3886" y="1223"/>
                  </a:lnTo>
                  <a:lnTo>
                    <a:pt x="3886" y="1224"/>
                  </a:lnTo>
                  <a:cubicBezTo>
                    <a:pt x="3886" y="1224"/>
                    <a:pt x="3886" y="1226"/>
                    <a:pt x="3886" y="1226"/>
                  </a:cubicBezTo>
                  <a:lnTo>
                    <a:pt x="3886" y="1230"/>
                  </a:lnTo>
                  <a:lnTo>
                    <a:pt x="3886" y="1230"/>
                  </a:lnTo>
                  <a:lnTo>
                    <a:pt x="3885" y="1248"/>
                  </a:lnTo>
                  <a:lnTo>
                    <a:pt x="3885" y="1262"/>
                  </a:lnTo>
                  <a:cubicBezTo>
                    <a:pt x="3885" y="1262"/>
                    <a:pt x="3886" y="1265"/>
                    <a:pt x="3886" y="1266"/>
                  </a:cubicBezTo>
                  <a:cubicBezTo>
                    <a:pt x="3886" y="1266"/>
                    <a:pt x="3886" y="1268"/>
                    <a:pt x="3886" y="1268"/>
                  </a:cubicBezTo>
                  <a:lnTo>
                    <a:pt x="3887" y="1274"/>
                  </a:lnTo>
                  <a:lnTo>
                    <a:pt x="3888" y="1282"/>
                  </a:lnTo>
                  <a:cubicBezTo>
                    <a:pt x="3888" y="1282"/>
                    <a:pt x="3889" y="1284"/>
                    <a:pt x="3889" y="1284"/>
                  </a:cubicBezTo>
                  <a:cubicBezTo>
                    <a:pt x="3889" y="1284"/>
                    <a:pt x="3890" y="1288"/>
                    <a:pt x="3890" y="1288"/>
                  </a:cubicBezTo>
                  <a:lnTo>
                    <a:pt x="3890" y="1289"/>
                  </a:lnTo>
                  <a:cubicBezTo>
                    <a:pt x="3892" y="1294"/>
                    <a:pt x="3894" y="1298"/>
                    <a:pt x="3896" y="1301"/>
                  </a:cubicBezTo>
                  <a:cubicBezTo>
                    <a:pt x="3896" y="1301"/>
                    <a:pt x="3897" y="1303"/>
                    <a:pt x="3897" y="1303"/>
                  </a:cubicBezTo>
                  <a:close/>
                  <a:moveTo>
                    <a:pt x="4092" y="1143"/>
                  </a:moveTo>
                  <a:cubicBezTo>
                    <a:pt x="4085" y="1147"/>
                    <a:pt x="4050" y="1170"/>
                    <a:pt x="4049" y="1170"/>
                  </a:cubicBezTo>
                  <a:cubicBezTo>
                    <a:pt x="4051" y="1172"/>
                    <a:pt x="4078" y="1222"/>
                    <a:pt x="4078" y="1223"/>
                  </a:cubicBezTo>
                  <a:cubicBezTo>
                    <a:pt x="4081" y="1221"/>
                    <a:pt x="4118" y="1197"/>
                    <a:pt x="4121" y="1195"/>
                  </a:cubicBezTo>
                  <a:cubicBezTo>
                    <a:pt x="4121" y="1195"/>
                    <a:pt x="4096" y="1150"/>
                    <a:pt x="4096" y="1150"/>
                  </a:cubicBezTo>
                  <a:cubicBezTo>
                    <a:pt x="4096" y="1150"/>
                    <a:pt x="4093" y="1145"/>
                    <a:pt x="4092" y="1143"/>
                  </a:cubicBezTo>
                  <a:close/>
                  <a:moveTo>
                    <a:pt x="4127" y="1205"/>
                  </a:moveTo>
                  <a:cubicBezTo>
                    <a:pt x="4123" y="1207"/>
                    <a:pt x="4086" y="1230"/>
                    <a:pt x="4083" y="1232"/>
                  </a:cubicBezTo>
                  <a:cubicBezTo>
                    <a:pt x="4085" y="1235"/>
                    <a:pt x="4110" y="1282"/>
                    <a:pt x="4111" y="1283"/>
                  </a:cubicBezTo>
                  <a:cubicBezTo>
                    <a:pt x="4115" y="1281"/>
                    <a:pt x="4152" y="1258"/>
                    <a:pt x="4155" y="1256"/>
                  </a:cubicBezTo>
                  <a:cubicBezTo>
                    <a:pt x="4154" y="1255"/>
                    <a:pt x="4129" y="1208"/>
                    <a:pt x="4127" y="1205"/>
                  </a:cubicBezTo>
                  <a:close/>
                  <a:moveTo>
                    <a:pt x="3988" y="1230"/>
                  </a:moveTo>
                  <a:cubicBezTo>
                    <a:pt x="3990" y="1231"/>
                    <a:pt x="3992" y="1231"/>
                    <a:pt x="3993" y="1231"/>
                  </a:cubicBezTo>
                  <a:cubicBezTo>
                    <a:pt x="3996" y="1232"/>
                    <a:pt x="3998" y="1233"/>
                    <a:pt x="4000" y="1235"/>
                  </a:cubicBezTo>
                  <a:cubicBezTo>
                    <a:pt x="3997" y="1228"/>
                    <a:pt x="3995" y="1224"/>
                    <a:pt x="3993" y="1220"/>
                  </a:cubicBezTo>
                  <a:cubicBezTo>
                    <a:pt x="3991" y="1224"/>
                    <a:pt x="3989" y="1227"/>
                    <a:pt x="3988" y="1230"/>
                  </a:cubicBezTo>
                  <a:close/>
                  <a:moveTo>
                    <a:pt x="3780" y="1137"/>
                  </a:moveTo>
                  <a:cubicBezTo>
                    <a:pt x="3780" y="1138"/>
                    <a:pt x="3766" y="1164"/>
                    <a:pt x="3764" y="1166"/>
                  </a:cubicBezTo>
                  <a:cubicBezTo>
                    <a:pt x="3766" y="1167"/>
                    <a:pt x="3786" y="1180"/>
                    <a:pt x="3793" y="1184"/>
                  </a:cubicBezTo>
                  <a:cubicBezTo>
                    <a:pt x="3792" y="1180"/>
                    <a:pt x="3788" y="1167"/>
                    <a:pt x="3788" y="1167"/>
                  </a:cubicBezTo>
                  <a:lnTo>
                    <a:pt x="3787" y="1165"/>
                  </a:lnTo>
                  <a:lnTo>
                    <a:pt x="3781" y="1141"/>
                  </a:lnTo>
                  <a:cubicBezTo>
                    <a:pt x="3781" y="1141"/>
                    <a:pt x="3780" y="1138"/>
                    <a:pt x="3780" y="1137"/>
                  </a:cubicBezTo>
                  <a:close/>
                  <a:moveTo>
                    <a:pt x="3656" y="1098"/>
                  </a:moveTo>
                  <a:cubicBezTo>
                    <a:pt x="3687" y="1117"/>
                    <a:pt x="3699" y="1125"/>
                    <a:pt x="3703" y="1128"/>
                  </a:cubicBezTo>
                  <a:cubicBezTo>
                    <a:pt x="3707" y="1120"/>
                    <a:pt x="3725" y="1089"/>
                    <a:pt x="3727" y="1085"/>
                  </a:cubicBezTo>
                  <a:cubicBezTo>
                    <a:pt x="3724" y="1083"/>
                    <a:pt x="3686" y="1058"/>
                    <a:pt x="3683" y="1055"/>
                  </a:cubicBezTo>
                  <a:cubicBezTo>
                    <a:pt x="3682" y="1056"/>
                    <a:pt x="3657" y="1097"/>
                    <a:pt x="3656" y="1098"/>
                  </a:cubicBezTo>
                  <a:close/>
                  <a:moveTo>
                    <a:pt x="3673" y="1205"/>
                  </a:moveTo>
                  <a:cubicBezTo>
                    <a:pt x="3671" y="1208"/>
                    <a:pt x="3646" y="1253"/>
                    <a:pt x="3645" y="1256"/>
                  </a:cubicBezTo>
                  <a:cubicBezTo>
                    <a:pt x="3648" y="1258"/>
                    <a:pt x="3685" y="1281"/>
                    <a:pt x="3688" y="1283"/>
                  </a:cubicBezTo>
                  <a:cubicBezTo>
                    <a:pt x="3690" y="1281"/>
                    <a:pt x="3715" y="1235"/>
                    <a:pt x="3716" y="1232"/>
                  </a:cubicBezTo>
                  <a:cubicBezTo>
                    <a:pt x="3714" y="1230"/>
                    <a:pt x="3676" y="1206"/>
                    <a:pt x="3673" y="1205"/>
                  </a:cubicBezTo>
                  <a:close/>
                  <a:moveTo>
                    <a:pt x="3707" y="1143"/>
                  </a:moveTo>
                  <a:cubicBezTo>
                    <a:pt x="3705" y="1146"/>
                    <a:pt x="3680" y="1192"/>
                    <a:pt x="3678" y="1195"/>
                  </a:cubicBezTo>
                  <a:cubicBezTo>
                    <a:pt x="3684" y="1199"/>
                    <a:pt x="3719" y="1221"/>
                    <a:pt x="3722" y="1223"/>
                  </a:cubicBezTo>
                  <a:cubicBezTo>
                    <a:pt x="3726" y="1214"/>
                    <a:pt x="3749" y="1172"/>
                    <a:pt x="3750" y="1170"/>
                  </a:cubicBezTo>
                  <a:cubicBezTo>
                    <a:pt x="3747" y="1168"/>
                    <a:pt x="3713" y="1147"/>
                    <a:pt x="3713" y="1147"/>
                  </a:cubicBezTo>
                  <a:cubicBezTo>
                    <a:pt x="3713" y="1147"/>
                    <a:pt x="3708" y="1143"/>
                    <a:pt x="3707" y="1143"/>
                  </a:cubicBezTo>
                  <a:close/>
                  <a:moveTo>
                    <a:pt x="3625" y="1149"/>
                  </a:moveTo>
                  <a:cubicBezTo>
                    <a:pt x="3625" y="1149"/>
                    <a:pt x="3619" y="1158"/>
                    <a:pt x="3619" y="1158"/>
                  </a:cubicBezTo>
                  <a:cubicBezTo>
                    <a:pt x="3622" y="1160"/>
                    <a:pt x="3666" y="1188"/>
                    <a:pt x="3669" y="1190"/>
                  </a:cubicBezTo>
                  <a:cubicBezTo>
                    <a:pt x="3670" y="1187"/>
                    <a:pt x="3686" y="1160"/>
                    <a:pt x="3686" y="1160"/>
                  </a:cubicBezTo>
                  <a:cubicBezTo>
                    <a:pt x="3686" y="1160"/>
                    <a:pt x="3697" y="1140"/>
                    <a:pt x="3698" y="1137"/>
                  </a:cubicBezTo>
                  <a:cubicBezTo>
                    <a:pt x="3698" y="1137"/>
                    <a:pt x="3657" y="1111"/>
                    <a:pt x="3651" y="1107"/>
                  </a:cubicBezTo>
                  <a:cubicBezTo>
                    <a:pt x="3649" y="1110"/>
                    <a:pt x="3625" y="1149"/>
                    <a:pt x="3625" y="1149"/>
                  </a:cubicBezTo>
                  <a:close/>
                  <a:moveTo>
                    <a:pt x="3881" y="1296"/>
                  </a:moveTo>
                  <a:cubicBezTo>
                    <a:pt x="3881" y="1296"/>
                    <a:pt x="3880" y="1296"/>
                    <a:pt x="3880" y="1296"/>
                  </a:cubicBezTo>
                  <a:cubicBezTo>
                    <a:pt x="3873" y="1299"/>
                    <a:pt x="3862" y="1298"/>
                    <a:pt x="3851" y="1295"/>
                  </a:cubicBezTo>
                  <a:cubicBezTo>
                    <a:pt x="3851" y="1295"/>
                    <a:pt x="3847" y="1294"/>
                    <a:pt x="3847" y="1293"/>
                  </a:cubicBezTo>
                  <a:cubicBezTo>
                    <a:pt x="3847" y="1293"/>
                    <a:pt x="3843" y="1292"/>
                    <a:pt x="3843" y="1292"/>
                  </a:cubicBezTo>
                  <a:lnTo>
                    <a:pt x="3840" y="1291"/>
                  </a:lnTo>
                  <a:lnTo>
                    <a:pt x="3836" y="1289"/>
                  </a:lnTo>
                  <a:cubicBezTo>
                    <a:pt x="3836" y="1289"/>
                    <a:pt x="3831" y="1287"/>
                    <a:pt x="3831" y="1287"/>
                  </a:cubicBezTo>
                  <a:cubicBezTo>
                    <a:pt x="3831" y="1287"/>
                    <a:pt x="3828" y="1285"/>
                    <a:pt x="3827" y="1285"/>
                  </a:cubicBezTo>
                  <a:cubicBezTo>
                    <a:pt x="3824" y="1285"/>
                    <a:pt x="3820" y="1286"/>
                    <a:pt x="3817" y="1287"/>
                  </a:cubicBezTo>
                  <a:lnTo>
                    <a:pt x="3814" y="1288"/>
                  </a:lnTo>
                  <a:lnTo>
                    <a:pt x="3811" y="1290"/>
                  </a:lnTo>
                  <a:lnTo>
                    <a:pt x="3807" y="1293"/>
                  </a:lnTo>
                  <a:cubicBezTo>
                    <a:pt x="3805" y="1294"/>
                    <a:pt x="3804" y="1296"/>
                    <a:pt x="3804" y="1297"/>
                  </a:cubicBezTo>
                  <a:cubicBezTo>
                    <a:pt x="3804" y="1303"/>
                    <a:pt x="3819" y="1312"/>
                    <a:pt x="3843" y="1313"/>
                  </a:cubicBezTo>
                  <a:cubicBezTo>
                    <a:pt x="3843" y="1313"/>
                    <a:pt x="3846" y="1314"/>
                    <a:pt x="3846" y="1314"/>
                  </a:cubicBezTo>
                  <a:lnTo>
                    <a:pt x="3848" y="1314"/>
                  </a:lnTo>
                  <a:lnTo>
                    <a:pt x="3851" y="1314"/>
                  </a:lnTo>
                  <a:cubicBezTo>
                    <a:pt x="3851" y="1314"/>
                    <a:pt x="3853" y="1314"/>
                    <a:pt x="3853" y="1314"/>
                  </a:cubicBezTo>
                  <a:lnTo>
                    <a:pt x="3857" y="1313"/>
                  </a:lnTo>
                  <a:cubicBezTo>
                    <a:pt x="3869" y="1312"/>
                    <a:pt x="3880" y="1309"/>
                    <a:pt x="3886" y="1305"/>
                  </a:cubicBezTo>
                  <a:cubicBezTo>
                    <a:pt x="3884" y="1302"/>
                    <a:pt x="3883" y="1299"/>
                    <a:pt x="3881" y="1296"/>
                  </a:cubicBezTo>
                  <a:close/>
                  <a:moveTo>
                    <a:pt x="3893" y="1313"/>
                  </a:moveTo>
                  <a:cubicBezTo>
                    <a:pt x="3893" y="1313"/>
                    <a:pt x="3893" y="1313"/>
                    <a:pt x="3893" y="1313"/>
                  </a:cubicBezTo>
                  <a:cubicBezTo>
                    <a:pt x="3888" y="1317"/>
                    <a:pt x="3880" y="1320"/>
                    <a:pt x="3871" y="1322"/>
                  </a:cubicBezTo>
                  <a:cubicBezTo>
                    <a:pt x="3878" y="1322"/>
                    <a:pt x="3890" y="1322"/>
                    <a:pt x="3893" y="1322"/>
                  </a:cubicBezTo>
                  <a:cubicBezTo>
                    <a:pt x="3893" y="1319"/>
                    <a:pt x="3893" y="1315"/>
                    <a:pt x="3893" y="1313"/>
                  </a:cubicBezTo>
                  <a:close/>
                  <a:moveTo>
                    <a:pt x="3631" y="1260"/>
                  </a:moveTo>
                  <a:cubicBezTo>
                    <a:pt x="3629" y="1259"/>
                    <a:pt x="3621" y="1253"/>
                    <a:pt x="3618" y="1252"/>
                  </a:cubicBezTo>
                  <a:cubicBezTo>
                    <a:pt x="3621" y="1258"/>
                    <a:pt x="3624" y="1265"/>
                    <a:pt x="3626" y="1269"/>
                  </a:cubicBezTo>
                  <a:cubicBezTo>
                    <a:pt x="3628" y="1265"/>
                    <a:pt x="3630" y="1261"/>
                    <a:pt x="3631" y="1260"/>
                  </a:cubicBezTo>
                  <a:close/>
                  <a:moveTo>
                    <a:pt x="3794" y="1297"/>
                  </a:moveTo>
                  <a:cubicBezTo>
                    <a:pt x="3794" y="1297"/>
                    <a:pt x="3794" y="1297"/>
                    <a:pt x="3794" y="1297"/>
                  </a:cubicBezTo>
                  <a:cubicBezTo>
                    <a:pt x="3794" y="1292"/>
                    <a:pt x="3796" y="1288"/>
                    <a:pt x="3799" y="1285"/>
                  </a:cubicBezTo>
                  <a:cubicBezTo>
                    <a:pt x="3799" y="1285"/>
                    <a:pt x="3800" y="1285"/>
                    <a:pt x="3800" y="1284"/>
                  </a:cubicBezTo>
                  <a:cubicBezTo>
                    <a:pt x="3796" y="1282"/>
                    <a:pt x="3783" y="1274"/>
                    <a:pt x="3782" y="1273"/>
                  </a:cubicBezTo>
                  <a:cubicBezTo>
                    <a:pt x="3779" y="1279"/>
                    <a:pt x="3758" y="1323"/>
                    <a:pt x="3757" y="1326"/>
                  </a:cubicBezTo>
                  <a:cubicBezTo>
                    <a:pt x="3783" y="1324"/>
                    <a:pt x="3807" y="1323"/>
                    <a:pt x="3830" y="1323"/>
                  </a:cubicBezTo>
                  <a:cubicBezTo>
                    <a:pt x="3808" y="1319"/>
                    <a:pt x="3794" y="1309"/>
                    <a:pt x="3794" y="1297"/>
                  </a:cubicBezTo>
                  <a:close/>
                  <a:moveTo>
                    <a:pt x="3759" y="1176"/>
                  </a:moveTo>
                  <a:cubicBezTo>
                    <a:pt x="3757" y="1179"/>
                    <a:pt x="3732" y="1226"/>
                    <a:pt x="3731" y="1228"/>
                  </a:cubicBezTo>
                  <a:cubicBezTo>
                    <a:pt x="3733" y="1230"/>
                    <a:pt x="3771" y="1253"/>
                    <a:pt x="3771" y="1253"/>
                  </a:cubicBezTo>
                  <a:cubicBezTo>
                    <a:pt x="3771" y="1253"/>
                    <a:pt x="3775" y="1256"/>
                    <a:pt x="3777" y="1258"/>
                  </a:cubicBezTo>
                  <a:cubicBezTo>
                    <a:pt x="3777" y="1257"/>
                    <a:pt x="3779" y="1254"/>
                    <a:pt x="3779" y="1254"/>
                  </a:cubicBezTo>
                  <a:cubicBezTo>
                    <a:pt x="3779" y="1254"/>
                    <a:pt x="3800" y="1209"/>
                    <a:pt x="3801" y="1207"/>
                  </a:cubicBezTo>
                  <a:cubicBezTo>
                    <a:pt x="3801" y="1206"/>
                    <a:pt x="3799" y="1201"/>
                    <a:pt x="3798" y="1200"/>
                  </a:cubicBezTo>
                  <a:cubicBezTo>
                    <a:pt x="3797" y="1199"/>
                    <a:pt x="3762" y="1178"/>
                    <a:pt x="3759" y="1176"/>
                  </a:cubicBezTo>
                  <a:close/>
                  <a:moveTo>
                    <a:pt x="3773" y="1267"/>
                  </a:moveTo>
                  <a:cubicBezTo>
                    <a:pt x="3770" y="1266"/>
                    <a:pt x="3729" y="1240"/>
                    <a:pt x="3725" y="1238"/>
                  </a:cubicBezTo>
                  <a:cubicBezTo>
                    <a:pt x="3724" y="1241"/>
                    <a:pt x="3699" y="1286"/>
                    <a:pt x="3697" y="1289"/>
                  </a:cubicBezTo>
                  <a:cubicBezTo>
                    <a:pt x="3700" y="1291"/>
                    <a:pt x="3745" y="1319"/>
                    <a:pt x="3748" y="1321"/>
                  </a:cubicBezTo>
                  <a:cubicBezTo>
                    <a:pt x="3749" y="1317"/>
                    <a:pt x="3772" y="1269"/>
                    <a:pt x="3773" y="1267"/>
                  </a:cubicBezTo>
                  <a:close/>
                  <a:moveTo>
                    <a:pt x="3728" y="1328"/>
                  </a:moveTo>
                  <a:cubicBezTo>
                    <a:pt x="3728" y="1328"/>
                    <a:pt x="3737" y="1327"/>
                    <a:pt x="3738" y="1327"/>
                  </a:cubicBezTo>
                  <a:cubicBezTo>
                    <a:pt x="3729" y="1322"/>
                    <a:pt x="3695" y="1301"/>
                    <a:pt x="3692" y="1299"/>
                  </a:cubicBezTo>
                  <a:cubicBezTo>
                    <a:pt x="3691" y="1301"/>
                    <a:pt x="3678" y="1325"/>
                    <a:pt x="3676" y="1328"/>
                  </a:cubicBezTo>
                  <a:lnTo>
                    <a:pt x="3728" y="1328"/>
                  </a:lnTo>
                  <a:close/>
                  <a:moveTo>
                    <a:pt x="4160" y="1265"/>
                  </a:moveTo>
                  <a:cubicBezTo>
                    <a:pt x="4157" y="1268"/>
                    <a:pt x="4119" y="1291"/>
                    <a:pt x="4117" y="1293"/>
                  </a:cubicBezTo>
                  <a:cubicBezTo>
                    <a:pt x="4120" y="1299"/>
                    <a:pt x="4135" y="1326"/>
                    <a:pt x="4135" y="1328"/>
                  </a:cubicBezTo>
                  <a:lnTo>
                    <a:pt x="4137" y="1328"/>
                  </a:lnTo>
                  <a:cubicBezTo>
                    <a:pt x="4145" y="1319"/>
                    <a:pt x="4156" y="1302"/>
                    <a:pt x="4168" y="1280"/>
                  </a:cubicBezTo>
                  <a:cubicBezTo>
                    <a:pt x="4168" y="1280"/>
                    <a:pt x="4160" y="1266"/>
                    <a:pt x="4160" y="1265"/>
                  </a:cubicBezTo>
                  <a:close/>
                  <a:moveTo>
                    <a:pt x="3696" y="1425"/>
                  </a:moveTo>
                  <a:cubicBezTo>
                    <a:pt x="3696" y="1425"/>
                    <a:pt x="3695" y="1426"/>
                    <a:pt x="3695" y="1426"/>
                  </a:cubicBezTo>
                  <a:cubicBezTo>
                    <a:pt x="3693" y="1426"/>
                    <a:pt x="3691" y="1426"/>
                    <a:pt x="3688" y="1427"/>
                  </a:cubicBezTo>
                  <a:cubicBezTo>
                    <a:pt x="3548" y="1445"/>
                    <a:pt x="3417" y="1462"/>
                    <a:pt x="3318" y="1436"/>
                  </a:cubicBezTo>
                  <a:cubicBezTo>
                    <a:pt x="3348" y="1470"/>
                    <a:pt x="3442" y="1555"/>
                    <a:pt x="3618" y="1538"/>
                  </a:cubicBezTo>
                  <a:lnTo>
                    <a:pt x="3765" y="1522"/>
                  </a:lnTo>
                  <a:lnTo>
                    <a:pt x="3782" y="1520"/>
                  </a:lnTo>
                  <a:lnTo>
                    <a:pt x="3822" y="1516"/>
                  </a:lnTo>
                  <a:lnTo>
                    <a:pt x="3898" y="1508"/>
                  </a:lnTo>
                  <a:lnTo>
                    <a:pt x="3908" y="1507"/>
                  </a:lnTo>
                  <a:cubicBezTo>
                    <a:pt x="3927" y="1505"/>
                    <a:pt x="3942" y="1505"/>
                    <a:pt x="3956" y="1504"/>
                  </a:cubicBezTo>
                  <a:lnTo>
                    <a:pt x="3966" y="1504"/>
                  </a:lnTo>
                  <a:cubicBezTo>
                    <a:pt x="3993" y="1504"/>
                    <a:pt x="4012" y="1506"/>
                    <a:pt x="4027" y="1511"/>
                  </a:cubicBezTo>
                  <a:lnTo>
                    <a:pt x="4032" y="1512"/>
                  </a:lnTo>
                  <a:lnTo>
                    <a:pt x="4032" y="1517"/>
                  </a:lnTo>
                  <a:cubicBezTo>
                    <a:pt x="4032" y="1520"/>
                    <a:pt x="4031" y="1588"/>
                    <a:pt x="3990" y="1627"/>
                  </a:cubicBezTo>
                  <a:cubicBezTo>
                    <a:pt x="3971" y="1646"/>
                    <a:pt x="3946" y="1654"/>
                    <a:pt x="3916" y="1653"/>
                  </a:cubicBezTo>
                  <a:cubicBezTo>
                    <a:pt x="3879" y="1651"/>
                    <a:pt x="3850" y="1642"/>
                    <a:pt x="3830" y="1624"/>
                  </a:cubicBezTo>
                  <a:cubicBezTo>
                    <a:pt x="3824" y="1620"/>
                    <a:pt x="3819" y="1615"/>
                    <a:pt x="3815" y="1609"/>
                  </a:cubicBezTo>
                  <a:cubicBezTo>
                    <a:pt x="3810" y="1603"/>
                    <a:pt x="3806" y="1596"/>
                    <a:pt x="3803" y="1588"/>
                  </a:cubicBezTo>
                  <a:cubicBezTo>
                    <a:pt x="3803" y="1588"/>
                    <a:pt x="3803" y="1588"/>
                    <a:pt x="3803" y="1588"/>
                  </a:cubicBezTo>
                  <a:cubicBezTo>
                    <a:pt x="3795" y="1603"/>
                    <a:pt x="3786" y="1619"/>
                    <a:pt x="3776" y="1633"/>
                  </a:cubicBezTo>
                  <a:lnTo>
                    <a:pt x="3767" y="1645"/>
                  </a:lnTo>
                  <a:cubicBezTo>
                    <a:pt x="3737" y="1685"/>
                    <a:pt x="3686" y="1739"/>
                    <a:pt x="3612" y="1770"/>
                  </a:cubicBezTo>
                  <a:cubicBezTo>
                    <a:pt x="3621" y="1771"/>
                    <a:pt x="3636" y="1773"/>
                    <a:pt x="3636" y="1773"/>
                  </a:cubicBezTo>
                  <a:lnTo>
                    <a:pt x="3653" y="1774"/>
                  </a:lnTo>
                  <a:lnTo>
                    <a:pt x="3657" y="1775"/>
                  </a:lnTo>
                  <a:lnTo>
                    <a:pt x="3669" y="1775"/>
                  </a:lnTo>
                  <a:lnTo>
                    <a:pt x="3705" y="1776"/>
                  </a:lnTo>
                  <a:lnTo>
                    <a:pt x="3718" y="1776"/>
                  </a:lnTo>
                  <a:cubicBezTo>
                    <a:pt x="3739" y="1776"/>
                    <a:pt x="3758" y="1775"/>
                    <a:pt x="3777" y="1774"/>
                  </a:cubicBezTo>
                  <a:lnTo>
                    <a:pt x="3794" y="1772"/>
                  </a:lnTo>
                  <a:cubicBezTo>
                    <a:pt x="3839" y="1766"/>
                    <a:pt x="3875" y="1755"/>
                    <a:pt x="3900" y="1738"/>
                  </a:cubicBezTo>
                  <a:cubicBezTo>
                    <a:pt x="3948" y="1706"/>
                    <a:pt x="4006" y="1636"/>
                    <a:pt x="4056" y="1575"/>
                  </a:cubicBezTo>
                  <a:cubicBezTo>
                    <a:pt x="4098" y="1523"/>
                    <a:pt x="4138" y="1475"/>
                    <a:pt x="4168" y="1455"/>
                  </a:cubicBezTo>
                  <a:cubicBezTo>
                    <a:pt x="4171" y="1453"/>
                    <a:pt x="4173" y="1452"/>
                    <a:pt x="4176" y="1450"/>
                  </a:cubicBezTo>
                  <a:cubicBezTo>
                    <a:pt x="4176" y="1450"/>
                    <a:pt x="4176" y="1450"/>
                    <a:pt x="4176" y="1450"/>
                  </a:cubicBezTo>
                  <a:cubicBezTo>
                    <a:pt x="4176" y="1449"/>
                    <a:pt x="4175" y="1449"/>
                    <a:pt x="4175" y="1449"/>
                  </a:cubicBezTo>
                  <a:cubicBezTo>
                    <a:pt x="4175" y="1448"/>
                    <a:pt x="4175" y="1448"/>
                    <a:pt x="4175" y="1448"/>
                  </a:cubicBezTo>
                  <a:cubicBezTo>
                    <a:pt x="4174" y="1448"/>
                    <a:pt x="4173" y="1447"/>
                    <a:pt x="4172" y="1446"/>
                  </a:cubicBezTo>
                  <a:cubicBezTo>
                    <a:pt x="4159" y="1436"/>
                    <a:pt x="4130" y="1419"/>
                    <a:pt x="4073" y="1409"/>
                  </a:cubicBezTo>
                  <a:cubicBezTo>
                    <a:pt x="4070" y="1408"/>
                    <a:pt x="4068" y="1408"/>
                    <a:pt x="4065" y="1408"/>
                  </a:cubicBezTo>
                  <a:cubicBezTo>
                    <a:pt x="4062" y="1407"/>
                    <a:pt x="4059" y="1407"/>
                    <a:pt x="4056" y="1406"/>
                  </a:cubicBezTo>
                  <a:cubicBezTo>
                    <a:pt x="4044" y="1404"/>
                    <a:pt x="4031" y="1403"/>
                    <a:pt x="4018" y="1402"/>
                  </a:cubicBezTo>
                  <a:cubicBezTo>
                    <a:pt x="4010" y="1402"/>
                    <a:pt x="4002" y="1401"/>
                    <a:pt x="3993" y="1401"/>
                  </a:cubicBezTo>
                  <a:cubicBezTo>
                    <a:pt x="3975" y="1400"/>
                    <a:pt x="3954" y="1400"/>
                    <a:pt x="3932" y="1401"/>
                  </a:cubicBezTo>
                  <a:cubicBezTo>
                    <a:pt x="3931" y="1401"/>
                    <a:pt x="3930" y="1401"/>
                    <a:pt x="3929" y="1401"/>
                  </a:cubicBezTo>
                  <a:cubicBezTo>
                    <a:pt x="3920" y="1401"/>
                    <a:pt x="3911" y="1402"/>
                    <a:pt x="3901" y="1403"/>
                  </a:cubicBezTo>
                  <a:cubicBezTo>
                    <a:pt x="3885" y="1403"/>
                    <a:pt x="3869" y="1405"/>
                    <a:pt x="3853" y="1406"/>
                  </a:cubicBezTo>
                  <a:cubicBezTo>
                    <a:pt x="3848" y="1407"/>
                    <a:pt x="3844" y="1407"/>
                    <a:pt x="3839" y="1408"/>
                  </a:cubicBezTo>
                  <a:cubicBezTo>
                    <a:pt x="3835" y="1408"/>
                    <a:pt x="3831" y="1409"/>
                    <a:pt x="3827" y="1409"/>
                  </a:cubicBezTo>
                  <a:cubicBezTo>
                    <a:pt x="3786" y="1413"/>
                    <a:pt x="3744" y="1419"/>
                    <a:pt x="3703" y="1425"/>
                  </a:cubicBezTo>
                  <a:cubicBezTo>
                    <a:pt x="3700" y="1425"/>
                    <a:pt x="3698" y="1425"/>
                    <a:pt x="3696" y="1425"/>
                  </a:cubicBezTo>
                  <a:close/>
                  <a:moveTo>
                    <a:pt x="3670" y="2784"/>
                  </a:moveTo>
                  <a:cubicBezTo>
                    <a:pt x="3672" y="2785"/>
                    <a:pt x="3674" y="2785"/>
                    <a:pt x="3676" y="2785"/>
                  </a:cubicBezTo>
                  <a:cubicBezTo>
                    <a:pt x="3752" y="2790"/>
                    <a:pt x="3806" y="2777"/>
                    <a:pt x="3837" y="2745"/>
                  </a:cubicBezTo>
                  <a:cubicBezTo>
                    <a:pt x="3837" y="2745"/>
                    <a:pt x="3837" y="2745"/>
                    <a:pt x="3837" y="2745"/>
                  </a:cubicBezTo>
                  <a:cubicBezTo>
                    <a:pt x="3838" y="2744"/>
                    <a:pt x="3839" y="2743"/>
                    <a:pt x="3840" y="2742"/>
                  </a:cubicBezTo>
                  <a:cubicBezTo>
                    <a:pt x="3840" y="2741"/>
                    <a:pt x="3841" y="2741"/>
                    <a:pt x="3842" y="2740"/>
                  </a:cubicBezTo>
                  <a:cubicBezTo>
                    <a:pt x="3862" y="2715"/>
                    <a:pt x="3867" y="2686"/>
                    <a:pt x="3867" y="2665"/>
                  </a:cubicBezTo>
                  <a:cubicBezTo>
                    <a:pt x="3867" y="2659"/>
                    <a:pt x="3866" y="2653"/>
                    <a:pt x="3865" y="2647"/>
                  </a:cubicBezTo>
                  <a:cubicBezTo>
                    <a:pt x="3822" y="2676"/>
                    <a:pt x="3780" y="2686"/>
                    <a:pt x="3739" y="2676"/>
                  </a:cubicBezTo>
                  <a:cubicBezTo>
                    <a:pt x="3684" y="2663"/>
                    <a:pt x="3646" y="2618"/>
                    <a:pt x="3628" y="2592"/>
                  </a:cubicBezTo>
                  <a:cubicBezTo>
                    <a:pt x="3614" y="2594"/>
                    <a:pt x="3599" y="2594"/>
                    <a:pt x="3584" y="2593"/>
                  </a:cubicBezTo>
                  <a:cubicBezTo>
                    <a:pt x="3586" y="2594"/>
                    <a:pt x="3589" y="2595"/>
                    <a:pt x="3591" y="2596"/>
                  </a:cubicBezTo>
                  <a:lnTo>
                    <a:pt x="3616" y="2604"/>
                  </a:lnTo>
                  <a:lnTo>
                    <a:pt x="3590" y="2610"/>
                  </a:lnTo>
                  <a:cubicBezTo>
                    <a:pt x="3590" y="2610"/>
                    <a:pt x="3581" y="2612"/>
                    <a:pt x="3566" y="2612"/>
                  </a:cubicBezTo>
                  <a:cubicBezTo>
                    <a:pt x="3587" y="2651"/>
                    <a:pt x="3645" y="2734"/>
                    <a:pt x="3767" y="2719"/>
                  </a:cubicBezTo>
                  <a:lnTo>
                    <a:pt x="3768" y="2719"/>
                  </a:lnTo>
                  <a:lnTo>
                    <a:pt x="3773" y="2731"/>
                  </a:lnTo>
                  <a:lnTo>
                    <a:pt x="3771" y="2732"/>
                  </a:lnTo>
                  <a:cubicBezTo>
                    <a:pt x="3769" y="2733"/>
                    <a:pt x="3722" y="2762"/>
                    <a:pt x="3659" y="2744"/>
                  </a:cubicBezTo>
                  <a:cubicBezTo>
                    <a:pt x="3602" y="2728"/>
                    <a:pt x="3551" y="2681"/>
                    <a:pt x="3507" y="2605"/>
                  </a:cubicBezTo>
                  <a:cubicBezTo>
                    <a:pt x="3498" y="2602"/>
                    <a:pt x="3489" y="2598"/>
                    <a:pt x="3480" y="2594"/>
                  </a:cubicBezTo>
                  <a:cubicBezTo>
                    <a:pt x="3499" y="2647"/>
                    <a:pt x="3544" y="2736"/>
                    <a:pt x="3627" y="2779"/>
                  </a:cubicBezTo>
                  <a:cubicBezTo>
                    <a:pt x="3640" y="2781"/>
                    <a:pt x="3652" y="2783"/>
                    <a:pt x="3663" y="2784"/>
                  </a:cubicBezTo>
                  <a:cubicBezTo>
                    <a:pt x="3665" y="2784"/>
                    <a:pt x="3667" y="2784"/>
                    <a:pt x="3670" y="2784"/>
                  </a:cubicBezTo>
                  <a:close/>
                  <a:moveTo>
                    <a:pt x="3186" y="2443"/>
                  </a:moveTo>
                  <a:lnTo>
                    <a:pt x="3194" y="2430"/>
                  </a:lnTo>
                  <a:cubicBezTo>
                    <a:pt x="3221" y="2385"/>
                    <a:pt x="3242" y="2340"/>
                    <a:pt x="3255" y="2310"/>
                  </a:cubicBezTo>
                  <a:cubicBezTo>
                    <a:pt x="3246" y="2260"/>
                    <a:pt x="3242" y="2208"/>
                    <a:pt x="3240" y="2171"/>
                  </a:cubicBezTo>
                  <a:cubicBezTo>
                    <a:pt x="3236" y="2174"/>
                    <a:pt x="3228" y="2180"/>
                    <a:pt x="3227" y="2181"/>
                  </a:cubicBezTo>
                  <a:cubicBezTo>
                    <a:pt x="3213" y="2223"/>
                    <a:pt x="3168" y="2363"/>
                    <a:pt x="3158" y="2433"/>
                  </a:cubicBezTo>
                  <a:lnTo>
                    <a:pt x="3157" y="2434"/>
                  </a:lnTo>
                  <a:lnTo>
                    <a:pt x="3144" y="2434"/>
                  </a:lnTo>
                  <a:lnTo>
                    <a:pt x="3144" y="2433"/>
                  </a:lnTo>
                  <a:cubicBezTo>
                    <a:pt x="3143" y="2432"/>
                    <a:pt x="3132" y="2355"/>
                    <a:pt x="3132" y="2275"/>
                  </a:cubicBezTo>
                  <a:cubicBezTo>
                    <a:pt x="3132" y="2269"/>
                    <a:pt x="3132" y="2262"/>
                    <a:pt x="3132" y="2256"/>
                  </a:cubicBezTo>
                  <a:cubicBezTo>
                    <a:pt x="3121" y="2269"/>
                    <a:pt x="3111" y="2281"/>
                    <a:pt x="3100" y="2292"/>
                  </a:cubicBezTo>
                  <a:cubicBezTo>
                    <a:pt x="3099" y="2298"/>
                    <a:pt x="3099" y="2305"/>
                    <a:pt x="3099" y="2312"/>
                  </a:cubicBezTo>
                  <a:cubicBezTo>
                    <a:pt x="3099" y="2382"/>
                    <a:pt x="3129" y="2473"/>
                    <a:pt x="3141" y="2504"/>
                  </a:cubicBezTo>
                  <a:cubicBezTo>
                    <a:pt x="3156" y="2486"/>
                    <a:pt x="3171" y="2466"/>
                    <a:pt x="3186" y="2443"/>
                  </a:cubicBezTo>
                  <a:close/>
                  <a:moveTo>
                    <a:pt x="3623" y="2579"/>
                  </a:moveTo>
                  <a:lnTo>
                    <a:pt x="3634" y="2577"/>
                  </a:lnTo>
                  <a:cubicBezTo>
                    <a:pt x="3686" y="2568"/>
                    <a:pt x="3724" y="2538"/>
                    <a:pt x="3742" y="2523"/>
                  </a:cubicBezTo>
                  <a:cubicBezTo>
                    <a:pt x="3692" y="2525"/>
                    <a:pt x="3647" y="2511"/>
                    <a:pt x="3610" y="2481"/>
                  </a:cubicBezTo>
                  <a:cubicBezTo>
                    <a:pt x="3547" y="2430"/>
                    <a:pt x="3515" y="2346"/>
                    <a:pt x="3499" y="2280"/>
                  </a:cubicBezTo>
                  <a:cubicBezTo>
                    <a:pt x="3496" y="2304"/>
                    <a:pt x="3495" y="2323"/>
                    <a:pt x="3495" y="2335"/>
                  </a:cubicBezTo>
                  <a:cubicBezTo>
                    <a:pt x="3495" y="2345"/>
                    <a:pt x="3495" y="2350"/>
                    <a:pt x="3495" y="2350"/>
                  </a:cubicBezTo>
                  <a:lnTo>
                    <a:pt x="3497" y="2373"/>
                  </a:lnTo>
                  <a:cubicBezTo>
                    <a:pt x="3497" y="2373"/>
                    <a:pt x="3491" y="2365"/>
                    <a:pt x="3489" y="2363"/>
                  </a:cubicBezTo>
                  <a:cubicBezTo>
                    <a:pt x="3491" y="2372"/>
                    <a:pt x="3493" y="2388"/>
                    <a:pt x="3493" y="2389"/>
                  </a:cubicBezTo>
                  <a:cubicBezTo>
                    <a:pt x="3519" y="2430"/>
                    <a:pt x="3586" y="2527"/>
                    <a:pt x="3642" y="2530"/>
                  </a:cubicBezTo>
                  <a:lnTo>
                    <a:pt x="3644" y="2530"/>
                  </a:lnTo>
                  <a:lnTo>
                    <a:pt x="3644" y="2544"/>
                  </a:lnTo>
                  <a:lnTo>
                    <a:pt x="3642" y="2544"/>
                  </a:lnTo>
                  <a:cubicBezTo>
                    <a:pt x="3640" y="2545"/>
                    <a:pt x="3585" y="2548"/>
                    <a:pt x="3525" y="2510"/>
                  </a:cubicBezTo>
                  <a:cubicBezTo>
                    <a:pt x="3536" y="2539"/>
                    <a:pt x="3548" y="2561"/>
                    <a:pt x="3562" y="2576"/>
                  </a:cubicBezTo>
                  <a:cubicBezTo>
                    <a:pt x="3582" y="2580"/>
                    <a:pt x="3603" y="2581"/>
                    <a:pt x="3623" y="2579"/>
                  </a:cubicBezTo>
                  <a:close/>
                  <a:moveTo>
                    <a:pt x="3112" y="2019"/>
                  </a:moveTo>
                  <a:lnTo>
                    <a:pt x="3135" y="2011"/>
                  </a:lnTo>
                  <a:lnTo>
                    <a:pt x="3156" y="2003"/>
                  </a:lnTo>
                  <a:lnTo>
                    <a:pt x="3170" y="1997"/>
                  </a:lnTo>
                  <a:cubicBezTo>
                    <a:pt x="3182" y="1992"/>
                    <a:pt x="3194" y="1987"/>
                    <a:pt x="3206" y="1981"/>
                  </a:cubicBezTo>
                  <a:lnTo>
                    <a:pt x="3218" y="1975"/>
                  </a:lnTo>
                  <a:cubicBezTo>
                    <a:pt x="3272" y="1949"/>
                    <a:pt x="3319" y="1918"/>
                    <a:pt x="3360" y="1884"/>
                  </a:cubicBezTo>
                  <a:cubicBezTo>
                    <a:pt x="3360" y="1883"/>
                    <a:pt x="3364" y="1875"/>
                    <a:pt x="3366" y="1869"/>
                  </a:cubicBezTo>
                  <a:cubicBezTo>
                    <a:pt x="3171" y="1989"/>
                    <a:pt x="3162" y="1980"/>
                    <a:pt x="3156" y="1974"/>
                  </a:cubicBezTo>
                  <a:cubicBezTo>
                    <a:pt x="3154" y="1972"/>
                    <a:pt x="3153" y="1970"/>
                    <a:pt x="3153" y="1967"/>
                  </a:cubicBezTo>
                  <a:cubicBezTo>
                    <a:pt x="3153" y="1964"/>
                    <a:pt x="3155" y="1961"/>
                    <a:pt x="3157" y="1957"/>
                  </a:cubicBezTo>
                  <a:cubicBezTo>
                    <a:pt x="3157" y="1957"/>
                    <a:pt x="3161" y="1951"/>
                    <a:pt x="3161" y="1951"/>
                  </a:cubicBezTo>
                  <a:cubicBezTo>
                    <a:pt x="3184" y="1920"/>
                    <a:pt x="3244" y="1861"/>
                    <a:pt x="3280" y="1827"/>
                  </a:cubicBezTo>
                  <a:cubicBezTo>
                    <a:pt x="3263" y="1825"/>
                    <a:pt x="3247" y="1821"/>
                    <a:pt x="3232" y="1816"/>
                  </a:cubicBezTo>
                  <a:cubicBezTo>
                    <a:pt x="3201" y="1847"/>
                    <a:pt x="3130" y="1928"/>
                    <a:pt x="3108" y="2021"/>
                  </a:cubicBezTo>
                  <a:cubicBezTo>
                    <a:pt x="3110" y="2020"/>
                    <a:pt x="3112" y="2019"/>
                    <a:pt x="3112" y="2019"/>
                  </a:cubicBezTo>
                  <a:close/>
                  <a:moveTo>
                    <a:pt x="3812" y="1897"/>
                  </a:moveTo>
                  <a:cubicBezTo>
                    <a:pt x="3812" y="1896"/>
                    <a:pt x="3828" y="1882"/>
                    <a:pt x="3828" y="1882"/>
                  </a:cubicBezTo>
                  <a:cubicBezTo>
                    <a:pt x="3852" y="1861"/>
                    <a:pt x="3876" y="1841"/>
                    <a:pt x="3899" y="1824"/>
                  </a:cubicBezTo>
                  <a:lnTo>
                    <a:pt x="3911" y="1815"/>
                  </a:lnTo>
                  <a:cubicBezTo>
                    <a:pt x="3931" y="1801"/>
                    <a:pt x="3950" y="1788"/>
                    <a:pt x="3968" y="1778"/>
                  </a:cubicBezTo>
                  <a:lnTo>
                    <a:pt x="3985" y="1768"/>
                  </a:lnTo>
                  <a:cubicBezTo>
                    <a:pt x="4138" y="1682"/>
                    <a:pt x="4228" y="1709"/>
                    <a:pt x="4241" y="1714"/>
                  </a:cubicBezTo>
                  <a:cubicBezTo>
                    <a:pt x="4283" y="1694"/>
                    <a:pt x="4322" y="1691"/>
                    <a:pt x="4358" y="1703"/>
                  </a:cubicBezTo>
                  <a:cubicBezTo>
                    <a:pt x="4397" y="1718"/>
                    <a:pt x="4422" y="1748"/>
                    <a:pt x="4435" y="1768"/>
                  </a:cubicBezTo>
                  <a:cubicBezTo>
                    <a:pt x="4439" y="1750"/>
                    <a:pt x="4441" y="1732"/>
                    <a:pt x="4441" y="1714"/>
                  </a:cubicBezTo>
                  <a:cubicBezTo>
                    <a:pt x="4441" y="1644"/>
                    <a:pt x="4414" y="1561"/>
                    <a:pt x="4362" y="1536"/>
                  </a:cubicBezTo>
                  <a:cubicBezTo>
                    <a:pt x="4322" y="1518"/>
                    <a:pt x="4274" y="1515"/>
                    <a:pt x="4241" y="1516"/>
                  </a:cubicBezTo>
                  <a:cubicBezTo>
                    <a:pt x="4220" y="1526"/>
                    <a:pt x="4104" y="1589"/>
                    <a:pt x="3749" y="1921"/>
                  </a:cubicBezTo>
                  <a:cubicBezTo>
                    <a:pt x="3782" y="1910"/>
                    <a:pt x="3809" y="1898"/>
                    <a:pt x="3812" y="1897"/>
                  </a:cubicBezTo>
                  <a:close/>
                  <a:moveTo>
                    <a:pt x="3297" y="2424"/>
                  </a:moveTo>
                  <a:lnTo>
                    <a:pt x="3291" y="2415"/>
                  </a:lnTo>
                  <a:cubicBezTo>
                    <a:pt x="3289" y="2412"/>
                    <a:pt x="3287" y="2409"/>
                    <a:pt x="3285" y="2405"/>
                  </a:cubicBezTo>
                  <a:cubicBezTo>
                    <a:pt x="3287" y="2435"/>
                    <a:pt x="3292" y="2461"/>
                    <a:pt x="3298" y="2482"/>
                  </a:cubicBezTo>
                  <a:cubicBezTo>
                    <a:pt x="3297" y="2471"/>
                    <a:pt x="3297" y="2460"/>
                    <a:pt x="3297" y="2447"/>
                  </a:cubicBezTo>
                  <a:cubicBezTo>
                    <a:pt x="3297" y="2447"/>
                    <a:pt x="3297" y="2432"/>
                    <a:pt x="3297" y="2423"/>
                  </a:cubicBezTo>
                  <a:cubicBezTo>
                    <a:pt x="3297" y="2424"/>
                    <a:pt x="3297" y="2424"/>
                    <a:pt x="3297" y="2424"/>
                  </a:cubicBezTo>
                  <a:close/>
                  <a:moveTo>
                    <a:pt x="3276" y="2576"/>
                  </a:moveTo>
                  <a:cubicBezTo>
                    <a:pt x="3281" y="2581"/>
                    <a:pt x="3287" y="2586"/>
                    <a:pt x="3294" y="2590"/>
                  </a:cubicBezTo>
                  <a:cubicBezTo>
                    <a:pt x="3306" y="2600"/>
                    <a:pt x="3316" y="2605"/>
                    <a:pt x="3321" y="2608"/>
                  </a:cubicBezTo>
                  <a:cubicBezTo>
                    <a:pt x="3332" y="2586"/>
                    <a:pt x="3339" y="2557"/>
                    <a:pt x="3340" y="2521"/>
                  </a:cubicBezTo>
                  <a:lnTo>
                    <a:pt x="3340" y="2505"/>
                  </a:lnTo>
                  <a:lnTo>
                    <a:pt x="3340" y="2498"/>
                  </a:lnTo>
                  <a:lnTo>
                    <a:pt x="3340" y="2496"/>
                  </a:lnTo>
                  <a:cubicBezTo>
                    <a:pt x="3339" y="2449"/>
                    <a:pt x="3332" y="2402"/>
                    <a:pt x="3327" y="2376"/>
                  </a:cubicBezTo>
                  <a:cubicBezTo>
                    <a:pt x="3323" y="2382"/>
                    <a:pt x="3312" y="2400"/>
                    <a:pt x="3312" y="2401"/>
                  </a:cubicBezTo>
                  <a:cubicBezTo>
                    <a:pt x="3311" y="2415"/>
                    <a:pt x="3311" y="2431"/>
                    <a:pt x="3311" y="2448"/>
                  </a:cubicBezTo>
                  <a:cubicBezTo>
                    <a:pt x="3311" y="2481"/>
                    <a:pt x="3312" y="2516"/>
                    <a:pt x="3316" y="2541"/>
                  </a:cubicBezTo>
                  <a:lnTo>
                    <a:pt x="3317" y="2543"/>
                  </a:lnTo>
                  <a:lnTo>
                    <a:pt x="3304" y="2547"/>
                  </a:lnTo>
                  <a:lnTo>
                    <a:pt x="3303" y="2545"/>
                  </a:lnTo>
                  <a:cubicBezTo>
                    <a:pt x="3302" y="2544"/>
                    <a:pt x="3269" y="2466"/>
                    <a:pt x="3269" y="2370"/>
                  </a:cubicBezTo>
                  <a:cubicBezTo>
                    <a:pt x="3269" y="2369"/>
                    <a:pt x="3269" y="2369"/>
                    <a:pt x="3269" y="2368"/>
                  </a:cubicBezTo>
                  <a:cubicBezTo>
                    <a:pt x="3266" y="2357"/>
                    <a:pt x="3263" y="2346"/>
                    <a:pt x="3260" y="2334"/>
                  </a:cubicBezTo>
                  <a:cubicBezTo>
                    <a:pt x="3246" y="2364"/>
                    <a:pt x="3226" y="2405"/>
                    <a:pt x="3201" y="2446"/>
                  </a:cubicBezTo>
                  <a:cubicBezTo>
                    <a:pt x="3215" y="2510"/>
                    <a:pt x="3249" y="2552"/>
                    <a:pt x="3276" y="2576"/>
                  </a:cubicBezTo>
                  <a:close/>
                  <a:moveTo>
                    <a:pt x="3590" y="2523"/>
                  </a:moveTo>
                  <a:cubicBezTo>
                    <a:pt x="3556" y="2499"/>
                    <a:pt x="3524" y="2459"/>
                    <a:pt x="3500" y="2425"/>
                  </a:cubicBezTo>
                  <a:cubicBezTo>
                    <a:pt x="3505" y="2448"/>
                    <a:pt x="3511" y="2469"/>
                    <a:pt x="3517" y="2488"/>
                  </a:cubicBezTo>
                  <a:cubicBezTo>
                    <a:pt x="3539" y="2504"/>
                    <a:pt x="3564" y="2516"/>
                    <a:pt x="3590" y="2523"/>
                  </a:cubicBezTo>
                  <a:close/>
                  <a:moveTo>
                    <a:pt x="3309" y="2378"/>
                  </a:moveTo>
                  <a:lnTo>
                    <a:pt x="3323" y="2354"/>
                  </a:lnTo>
                  <a:lnTo>
                    <a:pt x="3326" y="2349"/>
                  </a:lnTo>
                  <a:lnTo>
                    <a:pt x="3328" y="2344"/>
                  </a:lnTo>
                  <a:lnTo>
                    <a:pt x="3333" y="2335"/>
                  </a:lnTo>
                  <a:cubicBezTo>
                    <a:pt x="3346" y="2311"/>
                    <a:pt x="3358" y="2287"/>
                    <a:pt x="3369" y="2262"/>
                  </a:cubicBezTo>
                  <a:lnTo>
                    <a:pt x="3378" y="2241"/>
                  </a:lnTo>
                  <a:cubicBezTo>
                    <a:pt x="3390" y="2213"/>
                    <a:pt x="3400" y="2185"/>
                    <a:pt x="3407" y="2159"/>
                  </a:cubicBezTo>
                  <a:cubicBezTo>
                    <a:pt x="3406" y="2147"/>
                    <a:pt x="3406" y="2135"/>
                    <a:pt x="3406" y="2123"/>
                  </a:cubicBezTo>
                  <a:cubicBezTo>
                    <a:pt x="3406" y="2110"/>
                    <a:pt x="3407" y="2098"/>
                    <a:pt x="3407" y="2086"/>
                  </a:cubicBezTo>
                  <a:cubicBezTo>
                    <a:pt x="3394" y="2094"/>
                    <a:pt x="3385" y="2098"/>
                    <a:pt x="3385" y="2098"/>
                  </a:cubicBezTo>
                  <a:cubicBezTo>
                    <a:pt x="3385" y="2098"/>
                    <a:pt x="3381" y="2100"/>
                    <a:pt x="3379" y="2101"/>
                  </a:cubicBezTo>
                  <a:cubicBezTo>
                    <a:pt x="3341" y="2182"/>
                    <a:pt x="3304" y="2319"/>
                    <a:pt x="3304" y="2320"/>
                  </a:cubicBezTo>
                  <a:lnTo>
                    <a:pt x="3303" y="2322"/>
                  </a:lnTo>
                  <a:lnTo>
                    <a:pt x="3290" y="2320"/>
                  </a:lnTo>
                  <a:lnTo>
                    <a:pt x="3290" y="2319"/>
                  </a:lnTo>
                  <a:cubicBezTo>
                    <a:pt x="3289" y="2313"/>
                    <a:pt x="3289" y="2308"/>
                    <a:pt x="3289" y="2303"/>
                  </a:cubicBezTo>
                  <a:cubicBezTo>
                    <a:pt x="3289" y="2241"/>
                    <a:pt x="3304" y="2162"/>
                    <a:pt x="3318" y="2102"/>
                  </a:cubicBezTo>
                  <a:cubicBezTo>
                    <a:pt x="3297" y="2123"/>
                    <a:pt x="3276" y="2142"/>
                    <a:pt x="3254" y="2160"/>
                  </a:cubicBezTo>
                  <a:cubicBezTo>
                    <a:pt x="3255" y="2193"/>
                    <a:pt x="3259" y="2243"/>
                    <a:pt x="3266" y="2292"/>
                  </a:cubicBezTo>
                  <a:lnTo>
                    <a:pt x="3270" y="2310"/>
                  </a:lnTo>
                  <a:lnTo>
                    <a:pt x="3275" y="2334"/>
                  </a:lnTo>
                  <a:cubicBezTo>
                    <a:pt x="3277" y="2345"/>
                    <a:pt x="3280" y="2356"/>
                    <a:pt x="3283" y="2365"/>
                  </a:cubicBezTo>
                  <a:cubicBezTo>
                    <a:pt x="3287" y="2378"/>
                    <a:pt x="3292" y="2389"/>
                    <a:pt x="3297" y="2398"/>
                  </a:cubicBezTo>
                  <a:cubicBezTo>
                    <a:pt x="3298" y="2397"/>
                    <a:pt x="3298" y="2396"/>
                    <a:pt x="3298" y="2396"/>
                  </a:cubicBezTo>
                  <a:lnTo>
                    <a:pt x="3309" y="2378"/>
                  </a:lnTo>
                  <a:close/>
                  <a:moveTo>
                    <a:pt x="3565" y="2808"/>
                  </a:moveTo>
                  <a:cubicBezTo>
                    <a:pt x="3566" y="2809"/>
                    <a:pt x="3566" y="2809"/>
                    <a:pt x="3567" y="2810"/>
                  </a:cubicBezTo>
                  <a:cubicBezTo>
                    <a:pt x="3568" y="2810"/>
                    <a:pt x="3569" y="2811"/>
                    <a:pt x="3570" y="2811"/>
                  </a:cubicBezTo>
                  <a:cubicBezTo>
                    <a:pt x="3578" y="2815"/>
                    <a:pt x="3586" y="2819"/>
                    <a:pt x="3595" y="2823"/>
                  </a:cubicBezTo>
                  <a:cubicBezTo>
                    <a:pt x="3635" y="2826"/>
                    <a:pt x="3670" y="2820"/>
                    <a:pt x="3693" y="2815"/>
                  </a:cubicBezTo>
                  <a:cubicBezTo>
                    <a:pt x="3671" y="2811"/>
                    <a:pt x="3651" y="2805"/>
                    <a:pt x="3631" y="2796"/>
                  </a:cubicBezTo>
                  <a:cubicBezTo>
                    <a:pt x="3630" y="2796"/>
                    <a:pt x="3629" y="2795"/>
                    <a:pt x="3628" y="2795"/>
                  </a:cubicBezTo>
                  <a:cubicBezTo>
                    <a:pt x="3627" y="2794"/>
                    <a:pt x="3626" y="2794"/>
                    <a:pt x="3625" y="2793"/>
                  </a:cubicBezTo>
                  <a:cubicBezTo>
                    <a:pt x="3625" y="2793"/>
                    <a:pt x="3625" y="2793"/>
                    <a:pt x="3625" y="2793"/>
                  </a:cubicBezTo>
                  <a:cubicBezTo>
                    <a:pt x="3616" y="2789"/>
                    <a:pt x="3607" y="2784"/>
                    <a:pt x="3599" y="2778"/>
                  </a:cubicBezTo>
                  <a:cubicBezTo>
                    <a:pt x="3519" y="2725"/>
                    <a:pt x="3478" y="2635"/>
                    <a:pt x="3461" y="2585"/>
                  </a:cubicBezTo>
                  <a:cubicBezTo>
                    <a:pt x="3459" y="2583"/>
                    <a:pt x="3449" y="2577"/>
                    <a:pt x="3449" y="2577"/>
                  </a:cubicBezTo>
                  <a:cubicBezTo>
                    <a:pt x="3442" y="2573"/>
                    <a:pt x="3436" y="2568"/>
                    <a:pt x="3430" y="2562"/>
                  </a:cubicBezTo>
                  <a:cubicBezTo>
                    <a:pt x="3436" y="2616"/>
                    <a:pt x="3455" y="2706"/>
                    <a:pt x="3514" y="2738"/>
                  </a:cubicBezTo>
                  <a:lnTo>
                    <a:pt x="3531" y="2746"/>
                  </a:lnTo>
                  <a:lnTo>
                    <a:pt x="3512" y="2751"/>
                  </a:lnTo>
                  <a:cubicBezTo>
                    <a:pt x="3509" y="2751"/>
                    <a:pt x="3430" y="2766"/>
                    <a:pt x="3351" y="2554"/>
                  </a:cubicBezTo>
                  <a:cubicBezTo>
                    <a:pt x="3348" y="2581"/>
                    <a:pt x="3341" y="2604"/>
                    <a:pt x="3331" y="2621"/>
                  </a:cubicBezTo>
                  <a:lnTo>
                    <a:pt x="3327" y="2627"/>
                  </a:lnTo>
                  <a:lnTo>
                    <a:pt x="3322" y="2624"/>
                  </a:lnTo>
                  <a:cubicBezTo>
                    <a:pt x="3321" y="2624"/>
                    <a:pt x="3316" y="2622"/>
                    <a:pt x="3308" y="2617"/>
                  </a:cubicBezTo>
                  <a:cubicBezTo>
                    <a:pt x="3320" y="2639"/>
                    <a:pt x="3333" y="2659"/>
                    <a:pt x="3346" y="2678"/>
                  </a:cubicBezTo>
                  <a:cubicBezTo>
                    <a:pt x="3417" y="2727"/>
                    <a:pt x="3490" y="2770"/>
                    <a:pt x="3565" y="2808"/>
                  </a:cubicBezTo>
                  <a:close/>
                  <a:moveTo>
                    <a:pt x="3229" y="2162"/>
                  </a:moveTo>
                  <a:lnTo>
                    <a:pt x="3240" y="2153"/>
                  </a:lnTo>
                  <a:lnTo>
                    <a:pt x="3250" y="2145"/>
                  </a:lnTo>
                  <a:cubicBezTo>
                    <a:pt x="3272" y="2127"/>
                    <a:pt x="3325" y="2076"/>
                    <a:pt x="3325" y="2076"/>
                  </a:cubicBezTo>
                  <a:lnTo>
                    <a:pt x="3339" y="2061"/>
                  </a:lnTo>
                  <a:cubicBezTo>
                    <a:pt x="3340" y="2060"/>
                    <a:pt x="3377" y="2019"/>
                    <a:pt x="3396" y="1995"/>
                  </a:cubicBezTo>
                  <a:cubicBezTo>
                    <a:pt x="3405" y="1963"/>
                    <a:pt x="3417" y="1934"/>
                    <a:pt x="3431" y="1908"/>
                  </a:cubicBezTo>
                  <a:cubicBezTo>
                    <a:pt x="3424" y="1912"/>
                    <a:pt x="3413" y="1917"/>
                    <a:pt x="3412" y="1918"/>
                  </a:cubicBezTo>
                  <a:cubicBezTo>
                    <a:pt x="3375" y="1972"/>
                    <a:pt x="3282" y="2102"/>
                    <a:pt x="3218" y="2150"/>
                  </a:cubicBezTo>
                  <a:lnTo>
                    <a:pt x="3198" y="2165"/>
                  </a:lnTo>
                  <a:lnTo>
                    <a:pt x="3207" y="2142"/>
                  </a:lnTo>
                  <a:cubicBezTo>
                    <a:pt x="3208" y="2140"/>
                    <a:pt x="3258" y="2010"/>
                    <a:pt x="3348" y="1924"/>
                  </a:cubicBezTo>
                  <a:cubicBezTo>
                    <a:pt x="3349" y="1919"/>
                    <a:pt x="3350" y="1914"/>
                    <a:pt x="3352" y="1908"/>
                  </a:cubicBezTo>
                  <a:cubicBezTo>
                    <a:pt x="3312" y="1940"/>
                    <a:pt x="3267" y="1968"/>
                    <a:pt x="3217" y="1992"/>
                  </a:cubicBezTo>
                  <a:cubicBezTo>
                    <a:pt x="3213" y="2005"/>
                    <a:pt x="3209" y="2020"/>
                    <a:pt x="3205" y="2034"/>
                  </a:cubicBezTo>
                  <a:lnTo>
                    <a:pt x="3201" y="2053"/>
                  </a:lnTo>
                  <a:cubicBezTo>
                    <a:pt x="3191" y="2096"/>
                    <a:pt x="3186" y="2134"/>
                    <a:pt x="3185" y="2169"/>
                  </a:cubicBezTo>
                  <a:lnTo>
                    <a:pt x="3185" y="2181"/>
                  </a:lnTo>
                  <a:lnTo>
                    <a:pt x="3185" y="2184"/>
                  </a:lnTo>
                  <a:lnTo>
                    <a:pt x="3185" y="2186"/>
                  </a:lnTo>
                  <a:cubicBezTo>
                    <a:pt x="3185" y="2186"/>
                    <a:pt x="3185" y="2191"/>
                    <a:pt x="3185" y="2193"/>
                  </a:cubicBezTo>
                  <a:cubicBezTo>
                    <a:pt x="3192" y="2188"/>
                    <a:pt x="3203" y="2181"/>
                    <a:pt x="3216" y="2172"/>
                  </a:cubicBezTo>
                  <a:lnTo>
                    <a:pt x="3229" y="2162"/>
                  </a:lnTo>
                  <a:close/>
                  <a:moveTo>
                    <a:pt x="3233" y="2119"/>
                  </a:moveTo>
                  <a:cubicBezTo>
                    <a:pt x="3285" y="2070"/>
                    <a:pt x="3348" y="1984"/>
                    <a:pt x="3385" y="1932"/>
                  </a:cubicBezTo>
                  <a:cubicBezTo>
                    <a:pt x="3376" y="1936"/>
                    <a:pt x="3355" y="1947"/>
                    <a:pt x="3355" y="1947"/>
                  </a:cubicBezTo>
                  <a:lnTo>
                    <a:pt x="3343" y="1953"/>
                  </a:lnTo>
                  <a:cubicBezTo>
                    <a:pt x="3343" y="1953"/>
                    <a:pt x="3344" y="1948"/>
                    <a:pt x="3344" y="1948"/>
                  </a:cubicBezTo>
                  <a:cubicBezTo>
                    <a:pt x="3289" y="2007"/>
                    <a:pt x="3250" y="2081"/>
                    <a:pt x="3233" y="2119"/>
                  </a:cubicBezTo>
                  <a:close/>
                  <a:moveTo>
                    <a:pt x="3463" y="2050"/>
                  </a:moveTo>
                  <a:cubicBezTo>
                    <a:pt x="3462" y="2060"/>
                    <a:pt x="3461" y="2071"/>
                    <a:pt x="3461" y="2083"/>
                  </a:cubicBezTo>
                  <a:cubicBezTo>
                    <a:pt x="3461" y="2099"/>
                    <a:pt x="3463" y="2117"/>
                    <a:pt x="3465" y="2135"/>
                  </a:cubicBezTo>
                  <a:cubicBezTo>
                    <a:pt x="3474" y="2090"/>
                    <a:pt x="3492" y="2046"/>
                    <a:pt x="3508" y="2014"/>
                  </a:cubicBezTo>
                  <a:cubicBezTo>
                    <a:pt x="3493" y="2027"/>
                    <a:pt x="3478" y="2039"/>
                    <a:pt x="3463" y="2050"/>
                  </a:cubicBezTo>
                  <a:close/>
                  <a:moveTo>
                    <a:pt x="3646" y="1788"/>
                  </a:moveTo>
                  <a:cubicBezTo>
                    <a:pt x="3643" y="1788"/>
                    <a:pt x="3640" y="1788"/>
                    <a:pt x="3639" y="1788"/>
                  </a:cubicBezTo>
                  <a:cubicBezTo>
                    <a:pt x="3607" y="1809"/>
                    <a:pt x="3570" y="1831"/>
                    <a:pt x="3528" y="1855"/>
                  </a:cubicBezTo>
                  <a:cubicBezTo>
                    <a:pt x="3490" y="1909"/>
                    <a:pt x="3464" y="1967"/>
                    <a:pt x="3451" y="2002"/>
                  </a:cubicBezTo>
                  <a:cubicBezTo>
                    <a:pt x="3500" y="1960"/>
                    <a:pt x="3575" y="1885"/>
                    <a:pt x="3617" y="1842"/>
                  </a:cubicBezTo>
                  <a:cubicBezTo>
                    <a:pt x="3625" y="1822"/>
                    <a:pt x="3635" y="1804"/>
                    <a:pt x="3646" y="1788"/>
                  </a:cubicBezTo>
                  <a:close/>
                  <a:moveTo>
                    <a:pt x="3305" y="2262"/>
                  </a:moveTo>
                  <a:cubicBezTo>
                    <a:pt x="3322" y="2206"/>
                    <a:pt x="3350" y="2122"/>
                    <a:pt x="3378" y="2072"/>
                  </a:cubicBezTo>
                  <a:cubicBezTo>
                    <a:pt x="3381" y="2057"/>
                    <a:pt x="3384" y="2042"/>
                    <a:pt x="3387" y="2028"/>
                  </a:cubicBezTo>
                  <a:cubicBezTo>
                    <a:pt x="3371" y="2047"/>
                    <a:pt x="3354" y="2066"/>
                    <a:pt x="3338" y="2083"/>
                  </a:cubicBezTo>
                  <a:cubicBezTo>
                    <a:pt x="3328" y="2124"/>
                    <a:pt x="3311" y="2197"/>
                    <a:pt x="3305" y="2262"/>
                  </a:cubicBezTo>
                  <a:close/>
                  <a:moveTo>
                    <a:pt x="3200" y="2000"/>
                  </a:moveTo>
                  <a:cubicBezTo>
                    <a:pt x="3189" y="2005"/>
                    <a:pt x="3177" y="2010"/>
                    <a:pt x="3166" y="2015"/>
                  </a:cubicBezTo>
                  <a:cubicBezTo>
                    <a:pt x="3151" y="2044"/>
                    <a:pt x="3106" y="2136"/>
                    <a:pt x="3082" y="2197"/>
                  </a:cubicBezTo>
                  <a:cubicBezTo>
                    <a:pt x="3110" y="2152"/>
                    <a:pt x="3152" y="2087"/>
                    <a:pt x="3188" y="2047"/>
                  </a:cubicBezTo>
                  <a:cubicBezTo>
                    <a:pt x="3191" y="2031"/>
                    <a:pt x="3195" y="2015"/>
                    <a:pt x="3200" y="2000"/>
                  </a:cubicBezTo>
                  <a:close/>
                  <a:moveTo>
                    <a:pt x="3606" y="1873"/>
                  </a:moveTo>
                  <a:cubicBezTo>
                    <a:pt x="3551" y="1929"/>
                    <a:pt x="3479" y="1999"/>
                    <a:pt x="3440" y="2029"/>
                  </a:cubicBezTo>
                  <a:lnTo>
                    <a:pt x="3422" y="2043"/>
                  </a:lnTo>
                  <a:lnTo>
                    <a:pt x="3428" y="2021"/>
                  </a:lnTo>
                  <a:cubicBezTo>
                    <a:pt x="3429" y="2021"/>
                    <a:pt x="3454" y="1944"/>
                    <a:pt x="3501" y="1870"/>
                  </a:cubicBezTo>
                  <a:cubicBezTo>
                    <a:pt x="3490" y="1876"/>
                    <a:pt x="3455" y="1895"/>
                    <a:pt x="3454" y="1896"/>
                  </a:cubicBezTo>
                  <a:cubicBezTo>
                    <a:pt x="3441" y="1918"/>
                    <a:pt x="3429" y="1944"/>
                    <a:pt x="3419" y="1972"/>
                  </a:cubicBezTo>
                  <a:cubicBezTo>
                    <a:pt x="3416" y="1982"/>
                    <a:pt x="3412" y="1991"/>
                    <a:pt x="3410" y="2001"/>
                  </a:cubicBezTo>
                  <a:cubicBezTo>
                    <a:pt x="3405" y="2016"/>
                    <a:pt x="3401" y="2033"/>
                    <a:pt x="3397" y="2050"/>
                  </a:cubicBezTo>
                  <a:lnTo>
                    <a:pt x="3392" y="2075"/>
                  </a:lnTo>
                  <a:lnTo>
                    <a:pt x="3392" y="2079"/>
                  </a:lnTo>
                  <a:cubicBezTo>
                    <a:pt x="3397" y="2076"/>
                    <a:pt x="3410" y="2068"/>
                    <a:pt x="3410" y="2068"/>
                  </a:cubicBezTo>
                  <a:lnTo>
                    <a:pt x="3421" y="2061"/>
                  </a:lnTo>
                  <a:cubicBezTo>
                    <a:pt x="3465" y="2033"/>
                    <a:pt x="3532" y="1982"/>
                    <a:pt x="3599" y="1899"/>
                  </a:cubicBezTo>
                  <a:cubicBezTo>
                    <a:pt x="3601" y="1890"/>
                    <a:pt x="3604" y="1882"/>
                    <a:pt x="3606" y="1873"/>
                  </a:cubicBezTo>
                  <a:close/>
                  <a:moveTo>
                    <a:pt x="3596" y="1658"/>
                  </a:moveTo>
                  <a:cubicBezTo>
                    <a:pt x="3556" y="1697"/>
                    <a:pt x="3486" y="1787"/>
                    <a:pt x="3443" y="1844"/>
                  </a:cubicBezTo>
                  <a:cubicBezTo>
                    <a:pt x="3499" y="1800"/>
                    <a:pt x="3608" y="1713"/>
                    <a:pt x="3666" y="1659"/>
                  </a:cubicBezTo>
                  <a:cubicBezTo>
                    <a:pt x="3643" y="1660"/>
                    <a:pt x="3619" y="1660"/>
                    <a:pt x="3596" y="1658"/>
                  </a:cubicBezTo>
                  <a:close/>
                  <a:moveTo>
                    <a:pt x="3172" y="2216"/>
                  </a:moveTo>
                  <a:cubicBezTo>
                    <a:pt x="3172" y="2216"/>
                    <a:pt x="3171" y="2207"/>
                    <a:pt x="3171" y="2206"/>
                  </a:cubicBezTo>
                  <a:cubicBezTo>
                    <a:pt x="3163" y="2217"/>
                    <a:pt x="3155" y="2227"/>
                    <a:pt x="3147" y="2237"/>
                  </a:cubicBezTo>
                  <a:cubicBezTo>
                    <a:pt x="3146" y="2250"/>
                    <a:pt x="3146" y="2263"/>
                    <a:pt x="3146" y="2275"/>
                  </a:cubicBezTo>
                  <a:cubicBezTo>
                    <a:pt x="3146" y="2316"/>
                    <a:pt x="3149" y="2357"/>
                    <a:pt x="3152" y="2387"/>
                  </a:cubicBezTo>
                  <a:cubicBezTo>
                    <a:pt x="3167" y="2324"/>
                    <a:pt x="3192" y="2242"/>
                    <a:pt x="3208" y="2194"/>
                  </a:cubicBezTo>
                  <a:cubicBezTo>
                    <a:pt x="3191" y="2206"/>
                    <a:pt x="3182" y="2211"/>
                    <a:pt x="3182" y="2211"/>
                  </a:cubicBezTo>
                  <a:lnTo>
                    <a:pt x="3172" y="2216"/>
                  </a:lnTo>
                  <a:close/>
                  <a:moveTo>
                    <a:pt x="3534" y="1651"/>
                  </a:moveTo>
                  <a:cubicBezTo>
                    <a:pt x="3525" y="1649"/>
                    <a:pt x="3515" y="1647"/>
                    <a:pt x="3507" y="1645"/>
                  </a:cubicBezTo>
                  <a:cubicBezTo>
                    <a:pt x="3436" y="1725"/>
                    <a:pt x="3344" y="1754"/>
                    <a:pt x="3287" y="1765"/>
                  </a:cubicBezTo>
                  <a:cubicBezTo>
                    <a:pt x="3326" y="1768"/>
                    <a:pt x="3389" y="1765"/>
                    <a:pt x="3453" y="1736"/>
                  </a:cubicBezTo>
                  <a:cubicBezTo>
                    <a:pt x="3483" y="1700"/>
                    <a:pt x="3513" y="1670"/>
                    <a:pt x="3534" y="1651"/>
                  </a:cubicBezTo>
                  <a:close/>
                  <a:moveTo>
                    <a:pt x="3171" y="1961"/>
                  </a:moveTo>
                  <a:cubicBezTo>
                    <a:pt x="3188" y="1956"/>
                    <a:pt x="3237" y="1932"/>
                    <a:pt x="3377" y="1846"/>
                  </a:cubicBezTo>
                  <a:cubicBezTo>
                    <a:pt x="3381" y="1839"/>
                    <a:pt x="3385" y="1832"/>
                    <a:pt x="3389" y="1825"/>
                  </a:cubicBezTo>
                  <a:cubicBezTo>
                    <a:pt x="3358" y="1830"/>
                    <a:pt x="3327" y="1832"/>
                    <a:pt x="3298" y="1829"/>
                  </a:cubicBezTo>
                  <a:cubicBezTo>
                    <a:pt x="3261" y="1865"/>
                    <a:pt x="3196" y="1928"/>
                    <a:pt x="3172" y="1960"/>
                  </a:cubicBezTo>
                  <a:lnTo>
                    <a:pt x="3173" y="1959"/>
                  </a:lnTo>
                  <a:cubicBezTo>
                    <a:pt x="3173" y="1959"/>
                    <a:pt x="3172" y="1960"/>
                    <a:pt x="3171" y="1961"/>
                  </a:cubicBezTo>
                  <a:close/>
                  <a:moveTo>
                    <a:pt x="3229" y="1800"/>
                  </a:moveTo>
                  <a:lnTo>
                    <a:pt x="3240" y="1804"/>
                  </a:lnTo>
                  <a:cubicBezTo>
                    <a:pt x="3257" y="1809"/>
                    <a:pt x="3275" y="1813"/>
                    <a:pt x="3294" y="1815"/>
                  </a:cubicBezTo>
                  <a:lnTo>
                    <a:pt x="3307" y="1816"/>
                  </a:lnTo>
                  <a:cubicBezTo>
                    <a:pt x="3336" y="1818"/>
                    <a:pt x="3367" y="1815"/>
                    <a:pt x="3399" y="1809"/>
                  </a:cubicBezTo>
                  <a:cubicBezTo>
                    <a:pt x="3409" y="1792"/>
                    <a:pt x="3421" y="1776"/>
                    <a:pt x="3435" y="1759"/>
                  </a:cubicBezTo>
                  <a:cubicBezTo>
                    <a:pt x="3329" y="1797"/>
                    <a:pt x="3233" y="1771"/>
                    <a:pt x="3232" y="1771"/>
                  </a:cubicBezTo>
                  <a:lnTo>
                    <a:pt x="3230" y="1770"/>
                  </a:lnTo>
                  <a:lnTo>
                    <a:pt x="3232" y="1757"/>
                  </a:lnTo>
                  <a:lnTo>
                    <a:pt x="3234" y="1757"/>
                  </a:lnTo>
                  <a:cubicBezTo>
                    <a:pt x="3235" y="1757"/>
                    <a:pt x="3386" y="1756"/>
                    <a:pt x="3491" y="1640"/>
                  </a:cubicBezTo>
                  <a:cubicBezTo>
                    <a:pt x="3476" y="1636"/>
                    <a:pt x="3462" y="1631"/>
                    <a:pt x="3449" y="1626"/>
                  </a:cubicBezTo>
                  <a:cubicBezTo>
                    <a:pt x="3401" y="1663"/>
                    <a:pt x="3279" y="1748"/>
                    <a:pt x="3143" y="1751"/>
                  </a:cubicBezTo>
                  <a:cubicBezTo>
                    <a:pt x="3158" y="1764"/>
                    <a:pt x="3186" y="1786"/>
                    <a:pt x="3229" y="1800"/>
                  </a:cubicBezTo>
                  <a:close/>
                  <a:moveTo>
                    <a:pt x="4113" y="2030"/>
                  </a:moveTo>
                  <a:cubicBezTo>
                    <a:pt x="4119" y="2016"/>
                    <a:pt x="4125" y="1995"/>
                    <a:pt x="4125" y="1972"/>
                  </a:cubicBezTo>
                  <a:cubicBezTo>
                    <a:pt x="4125" y="1953"/>
                    <a:pt x="4121" y="1936"/>
                    <a:pt x="4112" y="1920"/>
                  </a:cubicBezTo>
                  <a:cubicBezTo>
                    <a:pt x="4102" y="1901"/>
                    <a:pt x="4085" y="1884"/>
                    <a:pt x="4063" y="1871"/>
                  </a:cubicBezTo>
                  <a:cubicBezTo>
                    <a:pt x="4047" y="1861"/>
                    <a:pt x="4028" y="1853"/>
                    <a:pt x="4007" y="1847"/>
                  </a:cubicBezTo>
                  <a:cubicBezTo>
                    <a:pt x="3981" y="1839"/>
                    <a:pt x="3951" y="1833"/>
                    <a:pt x="3916" y="1829"/>
                  </a:cubicBezTo>
                  <a:cubicBezTo>
                    <a:pt x="3896" y="1844"/>
                    <a:pt x="3875" y="1861"/>
                    <a:pt x="3853" y="1879"/>
                  </a:cubicBezTo>
                  <a:cubicBezTo>
                    <a:pt x="4029" y="1866"/>
                    <a:pt x="4095" y="1985"/>
                    <a:pt x="4113" y="2030"/>
                  </a:cubicBezTo>
                  <a:close/>
                  <a:moveTo>
                    <a:pt x="3746" y="1650"/>
                  </a:moveTo>
                  <a:cubicBezTo>
                    <a:pt x="3727" y="1653"/>
                    <a:pt x="3708" y="1656"/>
                    <a:pt x="3688" y="1657"/>
                  </a:cubicBezTo>
                  <a:cubicBezTo>
                    <a:pt x="3614" y="1730"/>
                    <a:pt x="3418" y="1882"/>
                    <a:pt x="3409" y="1888"/>
                  </a:cubicBezTo>
                  <a:lnTo>
                    <a:pt x="3408" y="1889"/>
                  </a:lnTo>
                  <a:lnTo>
                    <a:pt x="3398" y="1880"/>
                  </a:lnTo>
                  <a:lnTo>
                    <a:pt x="3399" y="1878"/>
                  </a:lnTo>
                  <a:cubicBezTo>
                    <a:pt x="3404" y="1872"/>
                    <a:pt x="3515" y="1722"/>
                    <a:pt x="3578" y="1657"/>
                  </a:cubicBezTo>
                  <a:cubicBezTo>
                    <a:pt x="3570" y="1656"/>
                    <a:pt x="3561" y="1655"/>
                    <a:pt x="3552" y="1654"/>
                  </a:cubicBezTo>
                  <a:cubicBezTo>
                    <a:pt x="3535" y="1670"/>
                    <a:pt x="3509" y="1695"/>
                    <a:pt x="3481" y="1726"/>
                  </a:cubicBezTo>
                  <a:lnTo>
                    <a:pt x="3463" y="1747"/>
                  </a:lnTo>
                  <a:cubicBezTo>
                    <a:pt x="3446" y="1767"/>
                    <a:pt x="3430" y="1788"/>
                    <a:pt x="3417" y="1808"/>
                  </a:cubicBezTo>
                  <a:cubicBezTo>
                    <a:pt x="3417" y="1808"/>
                    <a:pt x="3409" y="1820"/>
                    <a:pt x="3409" y="1820"/>
                  </a:cubicBezTo>
                  <a:lnTo>
                    <a:pt x="3399" y="1837"/>
                  </a:lnTo>
                  <a:lnTo>
                    <a:pt x="3389" y="1855"/>
                  </a:lnTo>
                  <a:lnTo>
                    <a:pt x="3382" y="1870"/>
                  </a:lnTo>
                  <a:lnTo>
                    <a:pt x="3373" y="1891"/>
                  </a:lnTo>
                  <a:cubicBezTo>
                    <a:pt x="3371" y="1898"/>
                    <a:pt x="3368" y="1905"/>
                    <a:pt x="3366" y="1912"/>
                  </a:cubicBezTo>
                  <a:cubicBezTo>
                    <a:pt x="3366" y="1912"/>
                    <a:pt x="3363" y="1923"/>
                    <a:pt x="3362" y="1927"/>
                  </a:cubicBezTo>
                  <a:cubicBezTo>
                    <a:pt x="3373" y="1922"/>
                    <a:pt x="3403" y="1907"/>
                    <a:pt x="3403" y="1907"/>
                  </a:cubicBezTo>
                  <a:lnTo>
                    <a:pt x="3422" y="1897"/>
                  </a:lnTo>
                  <a:lnTo>
                    <a:pt x="3444" y="1885"/>
                  </a:lnTo>
                  <a:lnTo>
                    <a:pt x="3462" y="1875"/>
                  </a:lnTo>
                  <a:lnTo>
                    <a:pt x="3519" y="1844"/>
                  </a:lnTo>
                  <a:lnTo>
                    <a:pt x="3542" y="1831"/>
                  </a:lnTo>
                  <a:cubicBezTo>
                    <a:pt x="3569" y="1815"/>
                    <a:pt x="3594" y="1800"/>
                    <a:pt x="3616" y="1785"/>
                  </a:cubicBezTo>
                  <a:cubicBezTo>
                    <a:pt x="3596" y="1783"/>
                    <a:pt x="3583" y="1781"/>
                    <a:pt x="3583" y="1781"/>
                  </a:cubicBezTo>
                  <a:lnTo>
                    <a:pt x="3581" y="1781"/>
                  </a:lnTo>
                  <a:lnTo>
                    <a:pt x="3580" y="1768"/>
                  </a:lnTo>
                  <a:lnTo>
                    <a:pt x="3582" y="1767"/>
                  </a:lnTo>
                  <a:cubicBezTo>
                    <a:pt x="3659" y="1742"/>
                    <a:pt x="3713" y="1690"/>
                    <a:pt x="3746" y="1650"/>
                  </a:cubicBezTo>
                  <a:close/>
                  <a:moveTo>
                    <a:pt x="3420" y="2266"/>
                  </a:moveTo>
                  <a:cubicBezTo>
                    <a:pt x="3420" y="2266"/>
                    <a:pt x="3421" y="2238"/>
                    <a:pt x="3421" y="2237"/>
                  </a:cubicBezTo>
                  <a:cubicBezTo>
                    <a:pt x="3417" y="2223"/>
                    <a:pt x="3414" y="2208"/>
                    <a:pt x="3412" y="2192"/>
                  </a:cubicBezTo>
                  <a:cubicBezTo>
                    <a:pt x="3403" y="2216"/>
                    <a:pt x="3394" y="2240"/>
                    <a:pt x="3383" y="2265"/>
                  </a:cubicBezTo>
                  <a:cubicBezTo>
                    <a:pt x="3386" y="2319"/>
                    <a:pt x="3400" y="2445"/>
                    <a:pt x="3453" y="2503"/>
                  </a:cubicBezTo>
                  <a:cubicBezTo>
                    <a:pt x="3442" y="2458"/>
                    <a:pt x="3420" y="2358"/>
                    <a:pt x="3420" y="2266"/>
                  </a:cubicBezTo>
                  <a:close/>
                  <a:moveTo>
                    <a:pt x="3574" y="1590"/>
                  </a:moveTo>
                  <a:cubicBezTo>
                    <a:pt x="3619" y="1597"/>
                    <a:pt x="3696" y="1601"/>
                    <a:pt x="3794" y="1577"/>
                  </a:cubicBezTo>
                  <a:lnTo>
                    <a:pt x="3796" y="1576"/>
                  </a:lnTo>
                  <a:cubicBezTo>
                    <a:pt x="3796" y="1576"/>
                    <a:pt x="3804" y="1574"/>
                    <a:pt x="3806" y="1574"/>
                  </a:cubicBezTo>
                  <a:cubicBezTo>
                    <a:pt x="3806" y="1571"/>
                    <a:pt x="3806" y="1567"/>
                    <a:pt x="3806" y="1567"/>
                  </a:cubicBezTo>
                  <a:cubicBezTo>
                    <a:pt x="3806" y="1567"/>
                    <a:pt x="3806" y="1557"/>
                    <a:pt x="3806" y="1553"/>
                  </a:cubicBezTo>
                  <a:cubicBezTo>
                    <a:pt x="3764" y="1566"/>
                    <a:pt x="3683" y="1586"/>
                    <a:pt x="3574" y="1590"/>
                  </a:cubicBezTo>
                  <a:close/>
                  <a:moveTo>
                    <a:pt x="3543" y="2575"/>
                  </a:moveTo>
                  <a:cubicBezTo>
                    <a:pt x="3543" y="2574"/>
                    <a:pt x="3515" y="2526"/>
                    <a:pt x="3505" y="2496"/>
                  </a:cubicBezTo>
                  <a:lnTo>
                    <a:pt x="3499" y="2478"/>
                  </a:lnTo>
                  <a:cubicBezTo>
                    <a:pt x="3492" y="2453"/>
                    <a:pt x="3485" y="2424"/>
                    <a:pt x="3479" y="2393"/>
                  </a:cubicBezTo>
                  <a:lnTo>
                    <a:pt x="3475" y="2367"/>
                  </a:lnTo>
                  <a:cubicBezTo>
                    <a:pt x="3475" y="2367"/>
                    <a:pt x="3472" y="2342"/>
                    <a:pt x="3471" y="2341"/>
                  </a:cubicBezTo>
                  <a:cubicBezTo>
                    <a:pt x="3457" y="2321"/>
                    <a:pt x="3444" y="2299"/>
                    <a:pt x="3435" y="2276"/>
                  </a:cubicBezTo>
                  <a:cubicBezTo>
                    <a:pt x="3436" y="2393"/>
                    <a:pt x="3472" y="2521"/>
                    <a:pt x="3472" y="2523"/>
                  </a:cubicBezTo>
                  <a:lnTo>
                    <a:pt x="3478" y="2542"/>
                  </a:lnTo>
                  <a:lnTo>
                    <a:pt x="3461" y="2531"/>
                  </a:lnTo>
                  <a:cubicBezTo>
                    <a:pt x="3397" y="2486"/>
                    <a:pt x="3377" y="2365"/>
                    <a:pt x="3371" y="2292"/>
                  </a:cubicBezTo>
                  <a:cubicBezTo>
                    <a:pt x="3361" y="2312"/>
                    <a:pt x="3351" y="2332"/>
                    <a:pt x="3340" y="2352"/>
                  </a:cubicBezTo>
                  <a:cubicBezTo>
                    <a:pt x="3355" y="2428"/>
                    <a:pt x="3381" y="2488"/>
                    <a:pt x="3417" y="2529"/>
                  </a:cubicBezTo>
                  <a:lnTo>
                    <a:pt x="3428" y="2541"/>
                  </a:lnTo>
                  <a:cubicBezTo>
                    <a:pt x="3437" y="2550"/>
                    <a:pt x="3447" y="2558"/>
                    <a:pt x="3456" y="2565"/>
                  </a:cubicBezTo>
                  <a:lnTo>
                    <a:pt x="3459" y="2567"/>
                  </a:lnTo>
                  <a:lnTo>
                    <a:pt x="3472" y="2575"/>
                  </a:lnTo>
                  <a:cubicBezTo>
                    <a:pt x="3482" y="2580"/>
                    <a:pt x="3492" y="2585"/>
                    <a:pt x="3502" y="2588"/>
                  </a:cubicBezTo>
                  <a:lnTo>
                    <a:pt x="3516" y="2592"/>
                  </a:lnTo>
                  <a:cubicBezTo>
                    <a:pt x="3526" y="2595"/>
                    <a:pt x="3536" y="2597"/>
                    <a:pt x="3547" y="2597"/>
                  </a:cubicBezTo>
                  <a:lnTo>
                    <a:pt x="3558" y="2598"/>
                  </a:lnTo>
                  <a:cubicBezTo>
                    <a:pt x="3558" y="2598"/>
                    <a:pt x="3562" y="2598"/>
                    <a:pt x="3565" y="2598"/>
                  </a:cubicBezTo>
                  <a:cubicBezTo>
                    <a:pt x="3560" y="2594"/>
                    <a:pt x="3555" y="2589"/>
                    <a:pt x="3554" y="2588"/>
                  </a:cubicBezTo>
                  <a:lnTo>
                    <a:pt x="3543" y="2575"/>
                  </a:lnTo>
                  <a:close/>
                  <a:moveTo>
                    <a:pt x="3874" y="1573"/>
                  </a:moveTo>
                  <a:cubicBezTo>
                    <a:pt x="3874" y="1573"/>
                    <a:pt x="3874" y="1574"/>
                    <a:pt x="3875" y="1574"/>
                  </a:cubicBezTo>
                  <a:cubicBezTo>
                    <a:pt x="3877" y="1580"/>
                    <a:pt x="3888" y="1585"/>
                    <a:pt x="3908" y="1583"/>
                  </a:cubicBezTo>
                  <a:cubicBezTo>
                    <a:pt x="3931" y="1582"/>
                    <a:pt x="3945" y="1540"/>
                    <a:pt x="3951" y="1519"/>
                  </a:cubicBezTo>
                  <a:cubicBezTo>
                    <a:pt x="3939" y="1519"/>
                    <a:pt x="3925" y="1520"/>
                    <a:pt x="3910" y="1521"/>
                  </a:cubicBezTo>
                  <a:cubicBezTo>
                    <a:pt x="3908" y="1539"/>
                    <a:pt x="3901" y="1546"/>
                    <a:pt x="3883" y="1561"/>
                  </a:cubicBezTo>
                  <a:cubicBezTo>
                    <a:pt x="3877" y="1565"/>
                    <a:pt x="3874" y="1569"/>
                    <a:pt x="3874" y="1573"/>
                  </a:cubicBezTo>
                  <a:close/>
                  <a:moveTo>
                    <a:pt x="3025" y="2337"/>
                  </a:moveTo>
                  <a:cubicBezTo>
                    <a:pt x="3044" y="2325"/>
                    <a:pt x="3064" y="2308"/>
                    <a:pt x="3087" y="2285"/>
                  </a:cubicBezTo>
                  <a:lnTo>
                    <a:pt x="3100" y="2271"/>
                  </a:lnTo>
                  <a:cubicBezTo>
                    <a:pt x="3111" y="2259"/>
                    <a:pt x="3122" y="2246"/>
                    <a:pt x="3134" y="2231"/>
                  </a:cubicBezTo>
                  <a:lnTo>
                    <a:pt x="3145" y="2217"/>
                  </a:lnTo>
                  <a:cubicBezTo>
                    <a:pt x="3145" y="2217"/>
                    <a:pt x="3170" y="2184"/>
                    <a:pt x="3170" y="2183"/>
                  </a:cubicBezTo>
                  <a:cubicBezTo>
                    <a:pt x="3170" y="2182"/>
                    <a:pt x="3170" y="2182"/>
                    <a:pt x="3170" y="2181"/>
                  </a:cubicBezTo>
                  <a:cubicBezTo>
                    <a:pt x="3170" y="2150"/>
                    <a:pt x="3174" y="2115"/>
                    <a:pt x="3182" y="2076"/>
                  </a:cubicBezTo>
                  <a:cubicBezTo>
                    <a:pt x="3128" y="2144"/>
                    <a:pt x="3064" y="2253"/>
                    <a:pt x="3064" y="2254"/>
                  </a:cubicBezTo>
                  <a:lnTo>
                    <a:pt x="3050" y="2276"/>
                  </a:lnTo>
                  <a:lnTo>
                    <a:pt x="3050" y="2250"/>
                  </a:lnTo>
                  <a:cubicBezTo>
                    <a:pt x="3050" y="2222"/>
                    <a:pt x="3109" y="2097"/>
                    <a:pt x="3146" y="2022"/>
                  </a:cubicBezTo>
                  <a:cubicBezTo>
                    <a:pt x="3139" y="2025"/>
                    <a:pt x="3120" y="2031"/>
                    <a:pt x="3119" y="2032"/>
                  </a:cubicBezTo>
                  <a:cubicBezTo>
                    <a:pt x="3035" y="2119"/>
                    <a:pt x="3023" y="2232"/>
                    <a:pt x="3023" y="2291"/>
                  </a:cubicBezTo>
                  <a:cubicBezTo>
                    <a:pt x="3023" y="2311"/>
                    <a:pt x="3024" y="2326"/>
                    <a:pt x="3025" y="2337"/>
                  </a:cubicBezTo>
                  <a:close/>
                  <a:moveTo>
                    <a:pt x="3815" y="1531"/>
                  </a:moveTo>
                  <a:lnTo>
                    <a:pt x="3784" y="1534"/>
                  </a:lnTo>
                  <a:lnTo>
                    <a:pt x="3726" y="1540"/>
                  </a:lnTo>
                  <a:cubicBezTo>
                    <a:pt x="3597" y="1581"/>
                    <a:pt x="3429" y="1570"/>
                    <a:pt x="3370" y="1564"/>
                  </a:cubicBezTo>
                  <a:cubicBezTo>
                    <a:pt x="3393" y="1582"/>
                    <a:pt x="3420" y="1598"/>
                    <a:pt x="3448" y="1610"/>
                  </a:cubicBezTo>
                  <a:lnTo>
                    <a:pt x="3457" y="1613"/>
                  </a:lnTo>
                  <a:lnTo>
                    <a:pt x="3459" y="1614"/>
                  </a:lnTo>
                  <a:cubicBezTo>
                    <a:pt x="3474" y="1620"/>
                    <a:pt x="3489" y="1625"/>
                    <a:pt x="3503" y="1629"/>
                  </a:cubicBezTo>
                  <a:lnTo>
                    <a:pt x="3513" y="1631"/>
                  </a:lnTo>
                  <a:lnTo>
                    <a:pt x="3514" y="1631"/>
                  </a:lnTo>
                  <a:cubicBezTo>
                    <a:pt x="3525" y="1634"/>
                    <a:pt x="3537" y="1636"/>
                    <a:pt x="3549" y="1638"/>
                  </a:cubicBezTo>
                  <a:lnTo>
                    <a:pt x="3562" y="1640"/>
                  </a:lnTo>
                  <a:cubicBezTo>
                    <a:pt x="3573" y="1642"/>
                    <a:pt x="3583" y="1643"/>
                    <a:pt x="3593" y="1643"/>
                  </a:cubicBezTo>
                  <a:lnTo>
                    <a:pt x="3607" y="1644"/>
                  </a:lnTo>
                  <a:cubicBezTo>
                    <a:pt x="3631" y="1646"/>
                    <a:pt x="3657" y="1645"/>
                    <a:pt x="3683" y="1643"/>
                  </a:cubicBezTo>
                  <a:lnTo>
                    <a:pt x="3698" y="1642"/>
                  </a:lnTo>
                  <a:cubicBezTo>
                    <a:pt x="3719" y="1640"/>
                    <a:pt x="3739" y="1637"/>
                    <a:pt x="3758" y="1633"/>
                  </a:cubicBezTo>
                  <a:cubicBezTo>
                    <a:pt x="3768" y="1620"/>
                    <a:pt x="3776" y="1607"/>
                    <a:pt x="3784" y="1594"/>
                  </a:cubicBezTo>
                  <a:cubicBezTo>
                    <a:pt x="3619" y="1630"/>
                    <a:pt x="3506" y="1588"/>
                    <a:pt x="3505" y="1587"/>
                  </a:cubicBezTo>
                  <a:lnTo>
                    <a:pt x="3504" y="1587"/>
                  </a:lnTo>
                  <a:lnTo>
                    <a:pt x="3501" y="1576"/>
                  </a:lnTo>
                  <a:lnTo>
                    <a:pt x="3504" y="1576"/>
                  </a:lnTo>
                  <a:cubicBezTo>
                    <a:pt x="3670" y="1581"/>
                    <a:pt x="3795" y="1542"/>
                    <a:pt x="3808" y="1537"/>
                  </a:cubicBezTo>
                  <a:lnTo>
                    <a:pt x="3819" y="1534"/>
                  </a:lnTo>
                  <a:lnTo>
                    <a:pt x="3822" y="1533"/>
                  </a:lnTo>
                  <a:lnTo>
                    <a:pt x="3821" y="1547"/>
                  </a:lnTo>
                  <a:cubicBezTo>
                    <a:pt x="3820" y="1551"/>
                    <a:pt x="3820" y="1555"/>
                    <a:pt x="3820" y="1558"/>
                  </a:cubicBezTo>
                  <a:cubicBezTo>
                    <a:pt x="3820" y="1563"/>
                    <a:pt x="3820" y="1568"/>
                    <a:pt x="3821" y="1572"/>
                  </a:cubicBezTo>
                  <a:lnTo>
                    <a:pt x="3822" y="1582"/>
                  </a:lnTo>
                  <a:cubicBezTo>
                    <a:pt x="3823" y="1590"/>
                    <a:pt x="3825" y="1597"/>
                    <a:pt x="3828" y="1603"/>
                  </a:cubicBezTo>
                  <a:cubicBezTo>
                    <a:pt x="3846" y="1625"/>
                    <a:pt x="3875" y="1637"/>
                    <a:pt x="3917" y="1639"/>
                  </a:cubicBezTo>
                  <a:cubicBezTo>
                    <a:pt x="3943" y="1640"/>
                    <a:pt x="3964" y="1633"/>
                    <a:pt x="3981" y="1617"/>
                  </a:cubicBezTo>
                  <a:cubicBezTo>
                    <a:pt x="4011" y="1588"/>
                    <a:pt x="4016" y="1540"/>
                    <a:pt x="4017" y="1523"/>
                  </a:cubicBezTo>
                  <a:cubicBezTo>
                    <a:pt x="4004" y="1520"/>
                    <a:pt x="3988" y="1518"/>
                    <a:pt x="3966" y="1518"/>
                  </a:cubicBezTo>
                  <a:cubicBezTo>
                    <a:pt x="3958" y="1548"/>
                    <a:pt x="3941" y="1595"/>
                    <a:pt x="3909" y="1597"/>
                  </a:cubicBezTo>
                  <a:cubicBezTo>
                    <a:pt x="3884" y="1599"/>
                    <a:pt x="3866" y="1592"/>
                    <a:pt x="3861" y="1579"/>
                  </a:cubicBezTo>
                  <a:cubicBezTo>
                    <a:pt x="3861" y="1577"/>
                    <a:pt x="3860" y="1575"/>
                    <a:pt x="3860" y="1573"/>
                  </a:cubicBezTo>
                  <a:cubicBezTo>
                    <a:pt x="3860" y="1565"/>
                    <a:pt x="3865" y="1557"/>
                    <a:pt x="3874" y="1550"/>
                  </a:cubicBezTo>
                  <a:cubicBezTo>
                    <a:pt x="3889" y="1538"/>
                    <a:pt x="3893" y="1533"/>
                    <a:pt x="3895" y="1522"/>
                  </a:cubicBezTo>
                  <a:cubicBezTo>
                    <a:pt x="3882" y="1524"/>
                    <a:pt x="3821" y="1530"/>
                    <a:pt x="3821" y="1530"/>
                  </a:cubicBezTo>
                  <a:lnTo>
                    <a:pt x="3815" y="1531"/>
                  </a:lnTo>
                  <a:close/>
                  <a:moveTo>
                    <a:pt x="3526" y="2609"/>
                  </a:moveTo>
                  <a:cubicBezTo>
                    <a:pt x="3566" y="2675"/>
                    <a:pt x="3612" y="2716"/>
                    <a:pt x="3662" y="2730"/>
                  </a:cubicBezTo>
                  <a:cubicBezTo>
                    <a:pt x="3685" y="2736"/>
                    <a:pt x="3705" y="2736"/>
                    <a:pt x="3721" y="2734"/>
                  </a:cubicBezTo>
                  <a:cubicBezTo>
                    <a:pt x="3619" y="2725"/>
                    <a:pt x="3568" y="2648"/>
                    <a:pt x="3550" y="2612"/>
                  </a:cubicBezTo>
                  <a:cubicBezTo>
                    <a:pt x="3542" y="2611"/>
                    <a:pt x="3534" y="2610"/>
                    <a:pt x="3526" y="2609"/>
                  </a:cubicBezTo>
                  <a:close/>
                  <a:moveTo>
                    <a:pt x="3478" y="2727"/>
                  </a:moveTo>
                  <a:cubicBezTo>
                    <a:pt x="3431" y="2679"/>
                    <a:pt x="3418" y="2595"/>
                    <a:pt x="3414" y="2547"/>
                  </a:cubicBezTo>
                  <a:cubicBezTo>
                    <a:pt x="3389" y="2520"/>
                    <a:pt x="3367" y="2485"/>
                    <a:pt x="3351" y="2443"/>
                  </a:cubicBezTo>
                  <a:cubicBezTo>
                    <a:pt x="3353" y="2465"/>
                    <a:pt x="3355" y="2485"/>
                    <a:pt x="3355" y="2504"/>
                  </a:cubicBezTo>
                  <a:cubicBezTo>
                    <a:pt x="3355" y="2509"/>
                    <a:pt x="3355" y="2515"/>
                    <a:pt x="3354" y="2520"/>
                  </a:cubicBezTo>
                  <a:cubicBezTo>
                    <a:pt x="3401" y="2660"/>
                    <a:pt x="3448" y="2710"/>
                    <a:pt x="3478" y="2727"/>
                  </a:cubicBezTo>
                  <a:close/>
                  <a:moveTo>
                    <a:pt x="4213" y="1808"/>
                  </a:moveTo>
                  <a:cubicBezTo>
                    <a:pt x="4164" y="1788"/>
                    <a:pt x="4053" y="1783"/>
                    <a:pt x="3990" y="1782"/>
                  </a:cubicBezTo>
                  <a:cubicBezTo>
                    <a:pt x="3972" y="1792"/>
                    <a:pt x="3953" y="1804"/>
                    <a:pt x="3934" y="1817"/>
                  </a:cubicBezTo>
                  <a:cubicBezTo>
                    <a:pt x="3990" y="1825"/>
                    <a:pt x="4036" y="1838"/>
                    <a:pt x="4069" y="1858"/>
                  </a:cubicBezTo>
                  <a:cubicBezTo>
                    <a:pt x="4084" y="1863"/>
                    <a:pt x="4099" y="1870"/>
                    <a:pt x="4114" y="1876"/>
                  </a:cubicBezTo>
                  <a:lnTo>
                    <a:pt x="4114" y="1876"/>
                  </a:lnTo>
                  <a:cubicBezTo>
                    <a:pt x="4164" y="1898"/>
                    <a:pt x="4221" y="1923"/>
                    <a:pt x="4307" y="1931"/>
                  </a:cubicBezTo>
                  <a:cubicBezTo>
                    <a:pt x="4435" y="1943"/>
                    <a:pt x="4514" y="1857"/>
                    <a:pt x="4546" y="1810"/>
                  </a:cubicBezTo>
                  <a:cubicBezTo>
                    <a:pt x="4423" y="1895"/>
                    <a:pt x="4271" y="1832"/>
                    <a:pt x="4213" y="1808"/>
                  </a:cubicBezTo>
                  <a:close/>
                  <a:moveTo>
                    <a:pt x="3759" y="1789"/>
                  </a:moveTo>
                  <a:cubicBezTo>
                    <a:pt x="3743" y="1790"/>
                    <a:pt x="3727" y="1791"/>
                    <a:pt x="3711" y="1791"/>
                  </a:cubicBezTo>
                  <a:cubicBezTo>
                    <a:pt x="3685" y="1824"/>
                    <a:pt x="3667" y="1866"/>
                    <a:pt x="3655" y="1899"/>
                  </a:cubicBezTo>
                  <a:cubicBezTo>
                    <a:pt x="3684" y="1861"/>
                    <a:pt x="3726" y="1820"/>
                    <a:pt x="3759" y="1789"/>
                  </a:cubicBezTo>
                  <a:close/>
                  <a:moveTo>
                    <a:pt x="3472" y="2317"/>
                  </a:moveTo>
                  <a:cubicBezTo>
                    <a:pt x="3472" y="2317"/>
                    <a:pt x="3477" y="2324"/>
                    <a:pt x="3481" y="2329"/>
                  </a:cubicBezTo>
                  <a:cubicBezTo>
                    <a:pt x="3481" y="2309"/>
                    <a:pt x="3483" y="2279"/>
                    <a:pt x="3490" y="2241"/>
                  </a:cubicBezTo>
                  <a:lnTo>
                    <a:pt x="3496" y="2214"/>
                  </a:lnTo>
                  <a:cubicBezTo>
                    <a:pt x="3513" y="2144"/>
                    <a:pt x="3542" y="2078"/>
                    <a:pt x="3582" y="2018"/>
                  </a:cubicBezTo>
                  <a:cubicBezTo>
                    <a:pt x="3583" y="1996"/>
                    <a:pt x="3586" y="1964"/>
                    <a:pt x="3593" y="1929"/>
                  </a:cubicBezTo>
                  <a:cubicBezTo>
                    <a:pt x="3575" y="1949"/>
                    <a:pt x="3557" y="1968"/>
                    <a:pt x="3538" y="1986"/>
                  </a:cubicBezTo>
                  <a:cubicBezTo>
                    <a:pt x="3523" y="2014"/>
                    <a:pt x="3474" y="2106"/>
                    <a:pt x="3474" y="2187"/>
                  </a:cubicBezTo>
                  <a:cubicBezTo>
                    <a:pt x="3474" y="2187"/>
                    <a:pt x="3474" y="2188"/>
                    <a:pt x="3474" y="2189"/>
                  </a:cubicBezTo>
                  <a:lnTo>
                    <a:pt x="3474" y="2191"/>
                  </a:lnTo>
                  <a:lnTo>
                    <a:pt x="3460" y="2193"/>
                  </a:lnTo>
                  <a:lnTo>
                    <a:pt x="3460" y="2191"/>
                  </a:lnTo>
                  <a:cubicBezTo>
                    <a:pt x="3459" y="2189"/>
                    <a:pt x="3447" y="2138"/>
                    <a:pt x="3447" y="2083"/>
                  </a:cubicBezTo>
                  <a:cubicBezTo>
                    <a:pt x="3447" y="2076"/>
                    <a:pt x="3447" y="2068"/>
                    <a:pt x="3448" y="2060"/>
                  </a:cubicBezTo>
                  <a:cubicBezTo>
                    <a:pt x="3439" y="2066"/>
                    <a:pt x="3430" y="2072"/>
                    <a:pt x="3422" y="2077"/>
                  </a:cubicBezTo>
                  <a:cubicBezTo>
                    <a:pt x="3421" y="2092"/>
                    <a:pt x="3420" y="2108"/>
                    <a:pt x="3420" y="2123"/>
                  </a:cubicBezTo>
                  <a:lnTo>
                    <a:pt x="3420" y="2127"/>
                  </a:lnTo>
                  <a:cubicBezTo>
                    <a:pt x="3420" y="2138"/>
                    <a:pt x="3421" y="2149"/>
                    <a:pt x="3422" y="2160"/>
                  </a:cubicBezTo>
                  <a:cubicBezTo>
                    <a:pt x="3423" y="2175"/>
                    <a:pt x="3425" y="2190"/>
                    <a:pt x="3428" y="2205"/>
                  </a:cubicBezTo>
                  <a:cubicBezTo>
                    <a:pt x="3430" y="2215"/>
                    <a:pt x="3433" y="2224"/>
                    <a:pt x="3435" y="2234"/>
                  </a:cubicBezTo>
                  <a:cubicBezTo>
                    <a:pt x="3444" y="2264"/>
                    <a:pt x="3456" y="2292"/>
                    <a:pt x="3472" y="2317"/>
                  </a:cubicBezTo>
                  <a:close/>
                  <a:moveTo>
                    <a:pt x="4185" y="1461"/>
                  </a:moveTo>
                  <a:cubicBezTo>
                    <a:pt x="4157" y="1474"/>
                    <a:pt x="4114" y="1527"/>
                    <a:pt x="4067" y="1584"/>
                  </a:cubicBezTo>
                  <a:cubicBezTo>
                    <a:pt x="4016" y="1646"/>
                    <a:pt x="3958" y="1716"/>
                    <a:pt x="3908" y="1750"/>
                  </a:cubicBezTo>
                  <a:cubicBezTo>
                    <a:pt x="3878" y="1769"/>
                    <a:pt x="3836" y="1782"/>
                    <a:pt x="3782" y="1788"/>
                  </a:cubicBezTo>
                  <a:cubicBezTo>
                    <a:pt x="3744" y="1822"/>
                    <a:pt x="3656" y="1905"/>
                    <a:pt x="3637" y="1955"/>
                  </a:cubicBezTo>
                  <a:lnTo>
                    <a:pt x="3633" y="1971"/>
                  </a:lnTo>
                  <a:lnTo>
                    <a:pt x="3621" y="1970"/>
                  </a:lnTo>
                  <a:lnTo>
                    <a:pt x="3619" y="1970"/>
                  </a:lnTo>
                  <a:lnTo>
                    <a:pt x="3620" y="1968"/>
                  </a:lnTo>
                  <a:cubicBezTo>
                    <a:pt x="3620" y="1968"/>
                    <a:pt x="3620" y="1967"/>
                    <a:pt x="3620" y="1967"/>
                  </a:cubicBezTo>
                  <a:cubicBezTo>
                    <a:pt x="3620" y="1967"/>
                    <a:pt x="3620" y="1964"/>
                    <a:pt x="3620" y="1964"/>
                  </a:cubicBezTo>
                  <a:cubicBezTo>
                    <a:pt x="3621" y="1959"/>
                    <a:pt x="3622" y="1956"/>
                    <a:pt x="3623" y="1952"/>
                  </a:cubicBezTo>
                  <a:cubicBezTo>
                    <a:pt x="3631" y="1923"/>
                    <a:pt x="3653" y="1848"/>
                    <a:pt x="3694" y="1791"/>
                  </a:cubicBezTo>
                  <a:cubicBezTo>
                    <a:pt x="3688" y="1790"/>
                    <a:pt x="3664" y="1789"/>
                    <a:pt x="3662" y="1789"/>
                  </a:cubicBezTo>
                  <a:cubicBezTo>
                    <a:pt x="3654" y="1800"/>
                    <a:pt x="3647" y="1811"/>
                    <a:pt x="3641" y="1824"/>
                  </a:cubicBezTo>
                  <a:cubicBezTo>
                    <a:pt x="3637" y="1832"/>
                    <a:pt x="3633" y="1840"/>
                    <a:pt x="3630" y="1850"/>
                  </a:cubicBezTo>
                  <a:cubicBezTo>
                    <a:pt x="3626" y="1859"/>
                    <a:pt x="3622" y="1869"/>
                    <a:pt x="3619" y="1880"/>
                  </a:cubicBezTo>
                  <a:lnTo>
                    <a:pt x="3612" y="1905"/>
                  </a:lnTo>
                  <a:cubicBezTo>
                    <a:pt x="3605" y="1935"/>
                    <a:pt x="3600" y="1968"/>
                    <a:pt x="3598" y="2002"/>
                  </a:cubicBezTo>
                  <a:lnTo>
                    <a:pt x="3597" y="2021"/>
                  </a:lnTo>
                  <a:cubicBezTo>
                    <a:pt x="3597" y="2021"/>
                    <a:pt x="3596" y="2040"/>
                    <a:pt x="3596" y="2047"/>
                  </a:cubicBezTo>
                  <a:cubicBezTo>
                    <a:pt x="3632" y="2012"/>
                    <a:pt x="3668" y="1978"/>
                    <a:pt x="3704" y="1944"/>
                  </a:cubicBezTo>
                  <a:lnTo>
                    <a:pt x="3719" y="1930"/>
                  </a:lnTo>
                  <a:cubicBezTo>
                    <a:pt x="4028" y="1639"/>
                    <a:pt x="4162" y="1544"/>
                    <a:pt x="4215" y="1514"/>
                  </a:cubicBezTo>
                  <a:cubicBezTo>
                    <a:pt x="4224" y="1508"/>
                    <a:pt x="4230" y="1505"/>
                    <a:pt x="4234" y="1504"/>
                  </a:cubicBezTo>
                  <a:cubicBezTo>
                    <a:pt x="4220" y="1475"/>
                    <a:pt x="4200" y="1465"/>
                    <a:pt x="4185" y="1461"/>
                  </a:cubicBezTo>
                  <a:close/>
                  <a:moveTo>
                    <a:pt x="3674" y="1402"/>
                  </a:moveTo>
                  <a:cubicBezTo>
                    <a:pt x="3664" y="1403"/>
                    <a:pt x="3654" y="1400"/>
                    <a:pt x="3647" y="1394"/>
                  </a:cubicBezTo>
                  <a:cubicBezTo>
                    <a:pt x="3646" y="1393"/>
                    <a:pt x="3645" y="1392"/>
                    <a:pt x="3644" y="1390"/>
                  </a:cubicBezTo>
                  <a:lnTo>
                    <a:pt x="3615" y="1386"/>
                  </a:lnTo>
                  <a:lnTo>
                    <a:pt x="3607" y="1385"/>
                  </a:lnTo>
                  <a:lnTo>
                    <a:pt x="3604" y="1384"/>
                  </a:lnTo>
                  <a:lnTo>
                    <a:pt x="3587" y="1382"/>
                  </a:lnTo>
                  <a:lnTo>
                    <a:pt x="3577" y="1380"/>
                  </a:lnTo>
                  <a:lnTo>
                    <a:pt x="3560" y="1377"/>
                  </a:lnTo>
                  <a:lnTo>
                    <a:pt x="3552" y="1375"/>
                  </a:lnTo>
                  <a:lnTo>
                    <a:pt x="3550" y="1374"/>
                  </a:lnTo>
                  <a:lnTo>
                    <a:pt x="3534" y="1371"/>
                  </a:lnTo>
                  <a:lnTo>
                    <a:pt x="3524" y="1369"/>
                  </a:lnTo>
                  <a:lnTo>
                    <a:pt x="3509" y="1365"/>
                  </a:lnTo>
                  <a:lnTo>
                    <a:pt x="3484" y="1359"/>
                  </a:lnTo>
                  <a:lnTo>
                    <a:pt x="3480" y="1358"/>
                  </a:lnTo>
                  <a:lnTo>
                    <a:pt x="3461" y="1352"/>
                  </a:lnTo>
                  <a:lnTo>
                    <a:pt x="3457" y="1351"/>
                  </a:lnTo>
                  <a:lnTo>
                    <a:pt x="3438" y="1345"/>
                  </a:lnTo>
                  <a:lnTo>
                    <a:pt x="3417" y="1338"/>
                  </a:lnTo>
                  <a:lnTo>
                    <a:pt x="3414" y="1337"/>
                  </a:lnTo>
                  <a:lnTo>
                    <a:pt x="3396" y="1331"/>
                  </a:lnTo>
                  <a:lnTo>
                    <a:pt x="3393" y="1330"/>
                  </a:lnTo>
                  <a:lnTo>
                    <a:pt x="3376" y="1323"/>
                  </a:lnTo>
                  <a:lnTo>
                    <a:pt x="3373" y="1322"/>
                  </a:lnTo>
                  <a:lnTo>
                    <a:pt x="3357" y="1316"/>
                  </a:lnTo>
                  <a:lnTo>
                    <a:pt x="3354" y="1315"/>
                  </a:lnTo>
                  <a:lnTo>
                    <a:pt x="3338" y="1308"/>
                  </a:lnTo>
                  <a:lnTo>
                    <a:pt x="3336" y="1307"/>
                  </a:lnTo>
                  <a:lnTo>
                    <a:pt x="3321" y="1300"/>
                  </a:lnTo>
                  <a:lnTo>
                    <a:pt x="3318" y="1298"/>
                  </a:lnTo>
                  <a:lnTo>
                    <a:pt x="3304" y="1292"/>
                  </a:lnTo>
                  <a:lnTo>
                    <a:pt x="3302" y="1290"/>
                  </a:lnTo>
                  <a:lnTo>
                    <a:pt x="3289" y="1284"/>
                  </a:lnTo>
                  <a:lnTo>
                    <a:pt x="3286" y="1282"/>
                  </a:lnTo>
                  <a:lnTo>
                    <a:pt x="3274" y="1275"/>
                  </a:lnTo>
                  <a:lnTo>
                    <a:pt x="3271" y="1274"/>
                  </a:lnTo>
                  <a:lnTo>
                    <a:pt x="3259" y="1267"/>
                  </a:lnTo>
                  <a:lnTo>
                    <a:pt x="3257" y="1266"/>
                  </a:lnTo>
                  <a:lnTo>
                    <a:pt x="3246" y="1259"/>
                  </a:lnTo>
                  <a:lnTo>
                    <a:pt x="3243" y="1257"/>
                  </a:lnTo>
                  <a:lnTo>
                    <a:pt x="3233" y="1251"/>
                  </a:lnTo>
                  <a:lnTo>
                    <a:pt x="3230" y="1249"/>
                  </a:lnTo>
                  <a:lnTo>
                    <a:pt x="3221" y="1243"/>
                  </a:lnTo>
                  <a:lnTo>
                    <a:pt x="3217" y="1240"/>
                  </a:lnTo>
                  <a:lnTo>
                    <a:pt x="3210" y="1235"/>
                  </a:lnTo>
                  <a:lnTo>
                    <a:pt x="3205" y="1232"/>
                  </a:lnTo>
                  <a:lnTo>
                    <a:pt x="3199" y="1228"/>
                  </a:lnTo>
                  <a:lnTo>
                    <a:pt x="3194" y="1223"/>
                  </a:lnTo>
                  <a:lnTo>
                    <a:pt x="3189" y="1220"/>
                  </a:lnTo>
                  <a:lnTo>
                    <a:pt x="3182" y="1214"/>
                  </a:lnTo>
                  <a:lnTo>
                    <a:pt x="3180" y="1213"/>
                  </a:lnTo>
                  <a:lnTo>
                    <a:pt x="3174" y="1207"/>
                  </a:lnTo>
                  <a:lnTo>
                    <a:pt x="3172" y="1206"/>
                  </a:lnTo>
                  <a:lnTo>
                    <a:pt x="3164" y="1199"/>
                  </a:lnTo>
                  <a:cubicBezTo>
                    <a:pt x="3153" y="1189"/>
                    <a:pt x="3143" y="1180"/>
                    <a:pt x="3134" y="1170"/>
                  </a:cubicBezTo>
                  <a:cubicBezTo>
                    <a:pt x="3132" y="1170"/>
                    <a:pt x="3068" y="1167"/>
                    <a:pt x="3059" y="1167"/>
                  </a:cubicBezTo>
                  <a:cubicBezTo>
                    <a:pt x="3138" y="1242"/>
                    <a:pt x="3317" y="1365"/>
                    <a:pt x="3688" y="1422"/>
                  </a:cubicBezTo>
                  <a:cubicBezTo>
                    <a:pt x="3691" y="1422"/>
                    <a:pt x="3693" y="1422"/>
                    <a:pt x="3695" y="1421"/>
                  </a:cubicBezTo>
                  <a:cubicBezTo>
                    <a:pt x="3731" y="1416"/>
                    <a:pt x="3768" y="1412"/>
                    <a:pt x="3804" y="1407"/>
                  </a:cubicBezTo>
                  <a:cubicBezTo>
                    <a:pt x="3775" y="1405"/>
                    <a:pt x="3745" y="1402"/>
                    <a:pt x="3713" y="1399"/>
                  </a:cubicBezTo>
                  <a:cubicBezTo>
                    <a:pt x="3700" y="1400"/>
                    <a:pt x="3687" y="1401"/>
                    <a:pt x="3674" y="1402"/>
                  </a:cubicBezTo>
                  <a:close/>
                  <a:moveTo>
                    <a:pt x="4326" y="809"/>
                  </a:moveTo>
                  <a:cubicBezTo>
                    <a:pt x="4305" y="807"/>
                    <a:pt x="4291" y="810"/>
                    <a:pt x="4284" y="819"/>
                  </a:cubicBezTo>
                  <a:cubicBezTo>
                    <a:pt x="4278" y="826"/>
                    <a:pt x="4276" y="835"/>
                    <a:pt x="4276" y="848"/>
                  </a:cubicBezTo>
                  <a:lnTo>
                    <a:pt x="4277" y="857"/>
                  </a:lnTo>
                  <a:cubicBezTo>
                    <a:pt x="4278" y="865"/>
                    <a:pt x="4279" y="874"/>
                    <a:pt x="4282" y="885"/>
                  </a:cubicBezTo>
                  <a:cubicBezTo>
                    <a:pt x="4292" y="924"/>
                    <a:pt x="4339" y="1006"/>
                    <a:pt x="4385" y="1084"/>
                  </a:cubicBezTo>
                  <a:cubicBezTo>
                    <a:pt x="4428" y="1158"/>
                    <a:pt x="4444" y="1268"/>
                    <a:pt x="4346" y="1336"/>
                  </a:cubicBezTo>
                  <a:cubicBezTo>
                    <a:pt x="4321" y="1353"/>
                    <a:pt x="4247" y="1393"/>
                    <a:pt x="4088" y="1408"/>
                  </a:cubicBezTo>
                  <a:cubicBezTo>
                    <a:pt x="4140" y="1419"/>
                    <a:pt x="4167" y="1436"/>
                    <a:pt x="4178" y="1446"/>
                  </a:cubicBezTo>
                  <a:lnTo>
                    <a:pt x="4178" y="1446"/>
                  </a:lnTo>
                  <a:cubicBezTo>
                    <a:pt x="4344" y="1429"/>
                    <a:pt x="4405" y="1379"/>
                    <a:pt x="4454" y="1339"/>
                  </a:cubicBezTo>
                  <a:cubicBezTo>
                    <a:pt x="4467" y="1328"/>
                    <a:pt x="4479" y="1317"/>
                    <a:pt x="4493" y="1309"/>
                  </a:cubicBezTo>
                  <a:cubicBezTo>
                    <a:pt x="4511" y="1297"/>
                    <a:pt x="4523" y="1275"/>
                    <a:pt x="4529" y="1243"/>
                  </a:cubicBezTo>
                  <a:cubicBezTo>
                    <a:pt x="4532" y="1228"/>
                    <a:pt x="4533" y="1211"/>
                    <a:pt x="4533" y="1192"/>
                  </a:cubicBezTo>
                  <a:cubicBezTo>
                    <a:pt x="4533" y="1099"/>
                    <a:pt x="4499" y="989"/>
                    <a:pt x="4476" y="958"/>
                  </a:cubicBezTo>
                  <a:cubicBezTo>
                    <a:pt x="4447" y="919"/>
                    <a:pt x="4443" y="874"/>
                    <a:pt x="4443" y="851"/>
                  </a:cubicBezTo>
                  <a:cubicBezTo>
                    <a:pt x="4443" y="851"/>
                    <a:pt x="4444" y="839"/>
                    <a:pt x="4444" y="837"/>
                  </a:cubicBezTo>
                  <a:cubicBezTo>
                    <a:pt x="4409" y="819"/>
                    <a:pt x="4375" y="813"/>
                    <a:pt x="4326" y="809"/>
                  </a:cubicBezTo>
                  <a:close/>
                  <a:moveTo>
                    <a:pt x="3323" y="1179"/>
                  </a:moveTo>
                  <a:cubicBezTo>
                    <a:pt x="3321" y="1179"/>
                    <a:pt x="3165" y="1171"/>
                    <a:pt x="3155" y="1171"/>
                  </a:cubicBezTo>
                  <a:cubicBezTo>
                    <a:pt x="3159" y="1175"/>
                    <a:pt x="3167" y="1182"/>
                    <a:pt x="3167" y="1182"/>
                  </a:cubicBezTo>
                  <a:lnTo>
                    <a:pt x="3167" y="1183"/>
                  </a:lnTo>
                  <a:lnTo>
                    <a:pt x="3171" y="1186"/>
                  </a:lnTo>
                  <a:lnTo>
                    <a:pt x="3174" y="1189"/>
                  </a:lnTo>
                  <a:lnTo>
                    <a:pt x="3177" y="1191"/>
                  </a:lnTo>
                  <a:lnTo>
                    <a:pt x="3182" y="1195"/>
                  </a:lnTo>
                  <a:lnTo>
                    <a:pt x="3185" y="1198"/>
                  </a:lnTo>
                  <a:lnTo>
                    <a:pt x="3190" y="1202"/>
                  </a:lnTo>
                  <a:lnTo>
                    <a:pt x="3194" y="1205"/>
                  </a:lnTo>
                  <a:lnTo>
                    <a:pt x="3199" y="1209"/>
                  </a:lnTo>
                  <a:lnTo>
                    <a:pt x="3203" y="1212"/>
                  </a:lnTo>
                  <a:lnTo>
                    <a:pt x="3209" y="1216"/>
                  </a:lnTo>
                  <a:lnTo>
                    <a:pt x="3214" y="1220"/>
                  </a:lnTo>
                  <a:lnTo>
                    <a:pt x="3219" y="1224"/>
                  </a:lnTo>
                  <a:lnTo>
                    <a:pt x="3224" y="1227"/>
                  </a:lnTo>
                  <a:lnTo>
                    <a:pt x="3230" y="1231"/>
                  </a:lnTo>
                  <a:lnTo>
                    <a:pt x="3236" y="1235"/>
                  </a:lnTo>
                  <a:lnTo>
                    <a:pt x="3242" y="1239"/>
                  </a:lnTo>
                  <a:lnTo>
                    <a:pt x="3248" y="1243"/>
                  </a:lnTo>
                  <a:lnTo>
                    <a:pt x="3255" y="1247"/>
                  </a:lnTo>
                  <a:lnTo>
                    <a:pt x="3261" y="1251"/>
                  </a:lnTo>
                  <a:cubicBezTo>
                    <a:pt x="3261" y="1251"/>
                    <a:pt x="3269" y="1255"/>
                    <a:pt x="3269" y="1256"/>
                  </a:cubicBezTo>
                  <a:lnTo>
                    <a:pt x="3274" y="1259"/>
                  </a:lnTo>
                  <a:lnTo>
                    <a:pt x="3284" y="1264"/>
                  </a:lnTo>
                  <a:lnTo>
                    <a:pt x="3289" y="1267"/>
                  </a:lnTo>
                  <a:cubicBezTo>
                    <a:pt x="3289" y="1267"/>
                    <a:pt x="3304" y="1275"/>
                    <a:pt x="3304" y="1275"/>
                  </a:cubicBezTo>
                  <a:lnTo>
                    <a:pt x="3320" y="1283"/>
                  </a:lnTo>
                  <a:lnTo>
                    <a:pt x="3337" y="1291"/>
                  </a:lnTo>
                  <a:lnTo>
                    <a:pt x="3339" y="1292"/>
                  </a:lnTo>
                  <a:lnTo>
                    <a:pt x="3354" y="1299"/>
                  </a:lnTo>
                  <a:lnTo>
                    <a:pt x="3358" y="1300"/>
                  </a:lnTo>
                  <a:lnTo>
                    <a:pt x="3373" y="1306"/>
                  </a:lnTo>
                  <a:cubicBezTo>
                    <a:pt x="3373" y="1306"/>
                    <a:pt x="3380" y="1309"/>
                    <a:pt x="3381" y="1309"/>
                  </a:cubicBezTo>
                  <a:lnTo>
                    <a:pt x="3392" y="1314"/>
                  </a:lnTo>
                  <a:lnTo>
                    <a:pt x="3400" y="1317"/>
                  </a:lnTo>
                  <a:lnTo>
                    <a:pt x="3412" y="1321"/>
                  </a:lnTo>
                  <a:lnTo>
                    <a:pt x="3420" y="1324"/>
                  </a:lnTo>
                  <a:lnTo>
                    <a:pt x="3433" y="1329"/>
                  </a:lnTo>
                  <a:lnTo>
                    <a:pt x="3443" y="1332"/>
                  </a:lnTo>
                  <a:lnTo>
                    <a:pt x="3455" y="1335"/>
                  </a:lnTo>
                  <a:lnTo>
                    <a:pt x="3465" y="1338"/>
                  </a:lnTo>
                  <a:lnTo>
                    <a:pt x="3478" y="1342"/>
                  </a:lnTo>
                  <a:lnTo>
                    <a:pt x="3488" y="1345"/>
                  </a:lnTo>
                  <a:lnTo>
                    <a:pt x="3502" y="1349"/>
                  </a:lnTo>
                  <a:lnTo>
                    <a:pt x="3512" y="1351"/>
                  </a:lnTo>
                  <a:lnTo>
                    <a:pt x="3527" y="1355"/>
                  </a:lnTo>
                  <a:lnTo>
                    <a:pt x="3537" y="1357"/>
                  </a:lnTo>
                  <a:lnTo>
                    <a:pt x="3551" y="1360"/>
                  </a:lnTo>
                  <a:lnTo>
                    <a:pt x="3556" y="1361"/>
                  </a:lnTo>
                  <a:lnTo>
                    <a:pt x="3563" y="1363"/>
                  </a:lnTo>
                  <a:lnTo>
                    <a:pt x="3583" y="1366"/>
                  </a:lnTo>
                  <a:lnTo>
                    <a:pt x="3590" y="1368"/>
                  </a:lnTo>
                  <a:lnTo>
                    <a:pt x="3608" y="1371"/>
                  </a:lnTo>
                  <a:lnTo>
                    <a:pt x="3618" y="1372"/>
                  </a:lnTo>
                  <a:cubicBezTo>
                    <a:pt x="3618" y="1372"/>
                    <a:pt x="3630" y="1374"/>
                    <a:pt x="3638" y="1375"/>
                  </a:cubicBezTo>
                  <a:cubicBezTo>
                    <a:pt x="3638" y="1375"/>
                    <a:pt x="3638" y="1375"/>
                    <a:pt x="3638" y="1374"/>
                  </a:cubicBezTo>
                  <a:cubicBezTo>
                    <a:pt x="3638" y="1371"/>
                    <a:pt x="3639" y="1367"/>
                    <a:pt x="3640" y="1364"/>
                  </a:cubicBezTo>
                  <a:cubicBezTo>
                    <a:pt x="3452" y="1315"/>
                    <a:pt x="3338" y="1195"/>
                    <a:pt x="3323" y="1179"/>
                  </a:cubicBezTo>
                  <a:close/>
                  <a:moveTo>
                    <a:pt x="4358" y="1211"/>
                  </a:moveTo>
                  <a:cubicBezTo>
                    <a:pt x="4349" y="1281"/>
                    <a:pt x="4294" y="1324"/>
                    <a:pt x="4277" y="1336"/>
                  </a:cubicBezTo>
                  <a:cubicBezTo>
                    <a:pt x="4262" y="1346"/>
                    <a:pt x="4215" y="1358"/>
                    <a:pt x="4151" y="1368"/>
                  </a:cubicBezTo>
                  <a:cubicBezTo>
                    <a:pt x="4151" y="1370"/>
                    <a:pt x="4151" y="1372"/>
                    <a:pt x="4151" y="1374"/>
                  </a:cubicBezTo>
                  <a:cubicBezTo>
                    <a:pt x="4151" y="1378"/>
                    <a:pt x="4150" y="1383"/>
                    <a:pt x="4148" y="1386"/>
                  </a:cubicBezTo>
                  <a:cubicBezTo>
                    <a:pt x="4262" y="1369"/>
                    <a:pt x="4317" y="1339"/>
                    <a:pt x="4338" y="1324"/>
                  </a:cubicBezTo>
                  <a:cubicBezTo>
                    <a:pt x="4428" y="1262"/>
                    <a:pt x="4413" y="1160"/>
                    <a:pt x="4373" y="1092"/>
                  </a:cubicBezTo>
                  <a:cubicBezTo>
                    <a:pt x="4327" y="1012"/>
                    <a:pt x="4278" y="930"/>
                    <a:pt x="4268" y="888"/>
                  </a:cubicBezTo>
                  <a:cubicBezTo>
                    <a:pt x="4262" y="864"/>
                    <a:pt x="4257" y="836"/>
                    <a:pt x="4269" y="816"/>
                  </a:cubicBezTo>
                  <a:lnTo>
                    <a:pt x="4273" y="810"/>
                  </a:lnTo>
                  <a:cubicBezTo>
                    <a:pt x="4283" y="798"/>
                    <a:pt x="4301" y="793"/>
                    <a:pt x="4325" y="795"/>
                  </a:cubicBezTo>
                  <a:lnTo>
                    <a:pt x="4327" y="795"/>
                  </a:lnTo>
                  <a:cubicBezTo>
                    <a:pt x="4327" y="795"/>
                    <a:pt x="4327" y="795"/>
                    <a:pt x="4328" y="795"/>
                  </a:cubicBezTo>
                  <a:cubicBezTo>
                    <a:pt x="4367" y="798"/>
                    <a:pt x="4392" y="801"/>
                    <a:pt x="4424" y="813"/>
                  </a:cubicBezTo>
                  <a:cubicBezTo>
                    <a:pt x="4433" y="816"/>
                    <a:pt x="4441" y="820"/>
                    <a:pt x="4450" y="824"/>
                  </a:cubicBezTo>
                  <a:cubicBezTo>
                    <a:pt x="4450" y="824"/>
                    <a:pt x="4450" y="823"/>
                    <a:pt x="4450" y="823"/>
                  </a:cubicBezTo>
                  <a:lnTo>
                    <a:pt x="4454" y="824"/>
                  </a:lnTo>
                  <a:cubicBezTo>
                    <a:pt x="4454" y="825"/>
                    <a:pt x="4535" y="853"/>
                    <a:pt x="4626" y="892"/>
                  </a:cubicBezTo>
                  <a:cubicBezTo>
                    <a:pt x="4672" y="900"/>
                    <a:pt x="4715" y="903"/>
                    <a:pt x="4763" y="899"/>
                  </a:cubicBezTo>
                  <a:cubicBezTo>
                    <a:pt x="4786" y="897"/>
                    <a:pt x="4812" y="896"/>
                    <a:pt x="4838" y="896"/>
                  </a:cubicBezTo>
                  <a:cubicBezTo>
                    <a:pt x="4879" y="897"/>
                    <a:pt x="4914" y="905"/>
                    <a:pt x="4949" y="920"/>
                  </a:cubicBezTo>
                  <a:lnTo>
                    <a:pt x="4952" y="922"/>
                  </a:lnTo>
                  <a:cubicBezTo>
                    <a:pt x="4992" y="939"/>
                    <a:pt x="5041" y="960"/>
                    <a:pt x="5057" y="1005"/>
                  </a:cubicBezTo>
                  <a:lnTo>
                    <a:pt x="5059" y="1012"/>
                  </a:lnTo>
                  <a:lnTo>
                    <a:pt x="5060" y="1014"/>
                  </a:lnTo>
                  <a:cubicBezTo>
                    <a:pt x="5060" y="1014"/>
                    <a:pt x="5060" y="1015"/>
                    <a:pt x="5060" y="1015"/>
                  </a:cubicBezTo>
                  <a:lnTo>
                    <a:pt x="5060" y="1016"/>
                  </a:lnTo>
                  <a:lnTo>
                    <a:pt x="5061" y="1020"/>
                  </a:lnTo>
                  <a:lnTo>
                    <a:pt x="5061" y="1022"/>
                  </a:lnTo>
                  <a:lnTo>
                    <a:pt x="5061" y="1024"/>
                  </a:lnTo>
                  <a:lnTo>
                    <a:pt x="5061" y="1024"/>
                  </a:lnTo>
                  <a:lnTo>
                    <a:pt x="5062" y="1028"/>
                  </a:lnTo>
                  <a:lnTo>
                    <a:pt x="5062" y="1031"/>
                  </a:lnTo>
                  <a:lnTo>
                    <a:pt x="5062" y="1033"/>
                  </a:lnTo>
                  <a:cubicBezTo>
                    <a:pt x="5062" y="1033"/>
                    <a:pt x="5062" y="1036"/>
                    <a:pt x="5062" y="1037"/>
                  </a:cubicBezTo>
                  <a:lnTo>
                    <a:pt x="5062" y="1047"/>
                  </a:lnTo>
                  <a:lnTo>
                    <a:pt x="5061" y="1049"/>
                  </a:lnTo>
                  <a:lnTo>
                    <a:pt x="5060" y="1059"/>
                  </a:lnTo>
                  <a:lnTo>
                    <a:pt x="5060" y="1060"/>
                  </a:lnTo>
                  <a:lnTo>
                    <a:pt x="5058" y="1069"/>
                  </a:lnTo>
                  <a:lnTo>
                    <a:pt x="5058" y="1071"/>
                  </a:lnTo>
                  <a:cubicBezTo>
                    <a:pt x="5058" y="1071"/>
                    <a:pt x="5055" y="1080"/>
                    <a:pt x="5055" y="1081"/>
                  </a:cubicBezTo>
                  <a:lnTo>
                    <a:pt x="5053" y="1089"/>
                  </a:lnTo>
                  <a:lnTo>
                    <a:pt x="5052" y="1091"/>
                  </a:lnTo>
                  <a:lnTo>
                    <a:pt x="5046" y="1105"/>
                  </a:lnTo>
                  <a:cubicBezTo>
                    <a:pt x="5046" y="1105"/>
                    <a:pt x="5046" y="1106"/>
                    <a:pt x="5046" y="1106"/>
                  </a:cubicBezTo>
                  <a:lnTo>
                    <a:pt x="5043" y="1111"/>
                  </a:lnTo>
                  <a:cubicBezTo>
                    <a:pt x="5031" y="1138"/>
                    <a:pt x="5014" y="1163"/>
                    <a:pt x="4994" y="1186"/>
                  </a:cubicBezTo>
                  <a:lnTo>
                    <a:pt x="4983" y="1199"/>
                  </a:lnTo>
                  <a:lnTo>
                    <a:pt x="4975" y="1207"/>
                  </a:lnTo>
                  <a:lnTo>
                    <a:pt x="4968" y="1215"/>
                  </a:lnTo>
                  <a:lnTo>
                    <a:pt x="4967" y="1217"/>
                  </a:lnTo>
                  <a:lnTo>
                    <a:pt x="4966" y="1218"/>
                  </a:lnTo>
                  <a:lnTo>
                    <a:pt x="4965" y="1219"/>
                  </a:lnTo>
                  <a:lnTo>
                    <a:pt x="4962" y="1223"/>
                  </a:lnTo>
                  <a:lnTo>
                    <a:pt x="4961" y="1225"/>
                  </a:lnTo>
                  <a:lnTo>
                    <a:pt x="4960" y="1227"/>
                  </a:lnTo>
                  <a:lnTo>
                    <a:pt x="4959" y="1227"/>
                  </a:lnTo>
                  <a:lnTo>
                    <a:pt x="4956" y="1231"/>
                  </a:lnTo>
                  <a:lnTo>
                    <a:pt x="4955" y="1234"/>
                  </a:lnTo>
                  <a:lnTo>
                    <a:pt x="4955" y="1235"/>
                  </a:lnTo>
                  <a:lnTo>
                    <a:pt x="4954" y="1236"/>
                  </a:lnTo>
                  <a:lnTo>
                    <a:pt x="4952" y="1240"/>
                  </a:lnTo>
                  <a:lnTo>
                    <a:pt x="4951" y="1243"/>
                  </a:lnTo>
                  <a:lnTo>
                    <a:pt x="4950" y="1244"/>
                  </a:lnTo>
                  <a:lnTo>
                    <a:pt x="4950" y="1245"/>
                  </a:lnTo>
                  <a:lnTo>
                    <a:pt x="4949" y="1249"/>
                  </a:lnTo>
                  <a:lnTo>
                    <a:pt x="4948" y="1252"/>
                  </a:lnTo>
                  <a:lnTo>
                    <a:pt x="4948" y="1254"/>
                  </a:lnTo>
                  <a:lnTo>
                    <a:pt x="4947" y="1255"/>
                  </a:lnTo>
                  <a:lnTo>
                    <a:pt x="4946" y="1259"/>
                  </a:lnTo>
                  <a:lnTo>
                    <a:pt x="4946" y="1263"/>
                  </a:lnTo>
                  <a:lnTo>
                    <a:pt x="4946" y="1264"/>
                  </a:lnTo>
                  <a:lnTo>
                    <a:pt x="4946" y="1266"/>
                  </a:lnTo>
                  <a:lnTo>
                    <a:pt x="4946" y="1271"/>
                  </a:lnTo>
                  <a:cubicBezTo>
                    <a:pt x="4947" y="1304"/>
                    <a:pt x="4968" y="1328"/>
                    <a:pt x="4998" y="1330"/>
                  </a:cubicBezTo>
                  <a:lnTo>
                    <a:pt x="5009" y="1331"/>
                  </a:lnTo>
                  <a:lnTo>
                    <a:pt x="5011" y="1332"/>
                  </a:lnTo>
                  <a:lnTo>
                    <a:pt x="5012" y="1332"/>
                  </a:lnTo>
                  <a:lnTo>
                    <a:pt x="5019" y="1333"/>
                  </a:lnTo>
                  <a:lnTo>
                    <a:pt x="5021" y="1334"/>
                  </a:lnTo>
                  <a:lnTo>
                    <a:pt x="5022" y="1334"/>
                  </a:lnTo>
                  <a:lnTo>
                    <a:pt x="5027" y="1336"/>
                  </a:lnTo>
                  <a:lnTo>
                    <a:pt x="5030" y="1337"/>
                  </a:lnTo>
                  <a:lnTo>
                    <a:pt x="5030" y="1337"/>
                  </a:lnTo>
                  <a:lnTo>
                    <a:pt x="5035" y="1339"/>
                  </a:lnTo>
                  <a:lnTo>
                    <a:pt x="5038" y="1341"/>
                  </a:lnTo>
                  <a:lnTo>
                    <a:pt x="5041" y="1344"/>
                  </a:lnTo>
                  <a:lnTo>
                    <a:pt x="5044" y="1346"/>
                  </a:lnTo>
                  <a:lnTo>
                    <a:pt x="5047" y="1348"/>
                  </a:lnTo>
                  <a:lnTo>
                    <a:pt x="5049" y="1350"/>
                  </a:lnTo>
                  <a:lnTo>
                    <a:pt x="5052" y="1353"/>
                  </a:lnTo>
                  <a:lnTo>
                    <a:pt x="5053" y="1354"/>
                  </a:lnTo>
                  <a:lnTo>
                    <a:pt x="5054" y="1356"/>
                  </a:lnTo>
                  <a:lnTo>
                    <a:pt x="5056" y="1359"/>
                  </a:lnTo>
                  <a:lnTo>
                    <a:pt x="5057" y="1360"/>
                  </a:lnTo>
                  <a:cubicBezTo>
                    <a:pt x="5057" y="1360"/>
                    <a:pt x="5058" y="1361"/>
                    <a:pt x="5058" y="1361"/>
                  </a:cubicBezTo>
                  <a:lnTo>
                    <a:pt x="5060" y="1366"/>
                  </a:lnTo>
                  <a:lnTo>
                    <a:pt x="5061" y="1367"/>
                  </a:lnTo>
                  <a:lnTo>
                    <a:pt x="5063" y="1372"/>
                  </a:lnTo>
                  <a:cubicBezTo>
                    <a:pt x="5063" y="1372"/>
                    <a:pt x="5063" y="1373"/>
                    <a:pt x="5063" y="1373"/>
                  </a:cubicBezTo>
                  <a:lnTo>
                    <a:pt x="5065" y="1379"/>
                  </a:lnTo>
                  <a:lnTo>
                    <a:pt x="5065" y="1380"/>
                  </a:lnTo>
                  <a:lnTo>
                    <a:pt x="5066" y="1385"/>
                  </a:lnTo>
                  <a:lnTo>
                    <a:pt x="5066" y="1387"/>
                  </a:lnTo>
                  <a:lnTo>
                    <a:pt x="5067" y="1391"/>
                  </a:lnTo>
                  <a:lnTo>
                    <a:pt x="5067" y="1393"/>
                  </a:lnTo>
                  <a:lnTo>
                    <a:pt x="5067" y="1397"/>
                  </a:lnTo>
                  <a:lnTo>
                    <a:pt x="5067" y="1401"/>
                  </a:lnTo>
                  <a:cubicBezTo>
                    <a:pt x="5067" y="1401"/>
                    <a:pt x="5067" y="1405"/>
                    <a:pt x="5067" y="1406"/>
                  </a:cubicBezTo>
                  <a:cubicBezTo>
                    <a:pt x="5071" y="1412"/>
                    <a:pt x="5074" y="1419"/>
                    <a:pt x="5077" y="1426"/>
                  </a:cubicBezTo>
                  <a:cubicBezTo>
                    <a:pt x="5084" y="1409"/>
                    <a:pt x="5087" y="1397"/>
                    <a:pt x="5087" y="1386"/>
                  </a:cubicBezTo>
                  <a:cubicBezTo>
                    <a:pt x="5087" y="1361"/>
                    <a:pt x="5066" y="1348"/>
                    <a:pt x="5028" y="1324"/>
                  </a:cubicBezTo>
                  <a:lnTo>
                    <a:pt x="5005" y="1309"/>
                  </a:lnTo>
                  <a:cubicBezTo>
                    <a:pt x="4984" y="1295"/>
                    <a:pt x="4974" y="1284"/>
                    <a:pt x="4973" y="1271"/>
                  </a:cubicBezTo>
                  <a:lnTo>
                    <a:pt x="4973" y="1268"/>
                  </a:lnTo>
                  <a:cubicBezTo>
                    <a:pt x="4973" y="1252"/>
                    <a:pt x="4985" y="1238"/>
                    <a:pt x="5005" y="1217"/>
                  </a:cubicBezTo>
                  <a:cubicBezTo>
                    <a:pt x="5027" y="1193"/>
                    <a:pt x="5058" y="1161"/>
                    <a:pt x="5083" y="1108"/>
                  </a:cubicBezTo>
                  <a:cubicBezTo>
                    <a:pt x="5092" y="1090"/>
                    <a:pt x="5097" y="1071"/>
                    <a:pt x="5097" y="1053"/>
                  </a:cubicBezTo>
                  <a:cubicBezTo>
                    <a:pt x="5097" y="1032"/>
                    <a:pt x="5091" y="1012"/>
                    <a:pt x="5080" y="993"/>
                  </a:cubicBezTo>
                  <a:cubicBezTo>
                    <a:pt x="5043" y="928"/>
                    <a:pt x="4958" y="888"/>
                    <a:pt x="4911" y="884"/>
                  </a:cubicBezTo>
                  <a:cubicBezTo>
                    <a:pt x="4896" y="882"/>
                    <a:pt x="4878" y="877"/>
                    <a:pt x="4857" y="868"/>
                  </a:cubicBezTo>
                  <a:cubicBezTo>
                    <a:pt x="4827" y="870"/>
                    <a:pt x="4797" y="871"/>
                    <a:pt x="4768" y="870"/>
                  </a:cubicBezTo>
                  <a:lnTo>
                    <a:pt x="4751" y="870"/>
                  </a:lnTo>
                  <a:lnTo>
                    <a:pt x="4734" y="869"/>
                  </a:lnTo>
                  <a:lnTo>
                    <a:pt x="4716" y="867"/>
                  </a:lnTo>
                  <a:lnTo>
                    <a:pt x="4707" y="866"/>
                  </a:lnTo>
                  <a:lnTo>
                    <a:pt x="4698" y="865"/>
                  </a:lnTo>
                  <a:lnTo>
                    <a:pt x="4693" y="865"/>
                  </a:lnTo>
                  <a:lnTo>
                    <a:pt x="4690" y="864"/>
                  </a:lnTo>
                  <a:lnTo>
                    <a:pt x="4687" y="864"/>
                  </a:lnTo>
                  <a:lnTo>
                    <a:pt x="4680" y="863"/>
                  </a:lnTo>
                  <a:lnTo>
                    <a:pt x="4673" y="862"/>
                  </a:lnTo>
                  <a:lnTo>
                    <a:pt x="4670" y="861"/>
                  </a:lnTo>
                  <a:lnTo>
                    <a:pt x="4667" y="861"/>
                  </a:lnTo>
                  <a:lnTo>
                    <a:pt x="4661" y="860"/>
                  </a:lnTo>
                  <a:lnTo>
                    <a:pt x="4652" y="858"/>
                  </a:lnTo>
                  <a:lnTo>
                    <a:pt x="4650" y="858"/>
                  </a:lnTo>
                  <a:lnTo>
                    <a:pt x="4647" y="857"/>
                  </a:lnTo>
                  <a:lnTo>
                    <a:pt x="4642" y="856"/>
                  </a:lnTo>
                  <a:lnTo>
                    <a:pt x="4633" y="854"/>
                  </a:lnTo>
                  <a:lnTo>
                    <a:pt x="4630" y="854"/>
                  </a:lnTo>
                  <a:lnTo>
                    <a:pt x="4627" y="853"/>
                  </a:lnTo>
                  <a:lnTo>
                    <a:pt x="4623" y="852"/>
                  </a:lnTo>
                  <a:lnTo>
                    <a:pt x="4611" y="849"/>
                  </a:lnTo>
                  <a:lnTo>
                    <a:pt x="4610" y="848"/>
                  </a:lnTo>
                  <a:lnTo>
                    <a:pt x="4604" y="847"/>
                  </a:lnTo>
                  <a:lnTo>
                    <a:pt x="4585" y="841"/>
                  </a:lnTo>
                  <a:lnTo>
                    <a:pt x="4566" y="835"/>
                  </a:lnTo>
                  <a:lnTo>
                    <a:pt x="4547" y="829"/>
                  </a:lnTo>
                  <a:lnTo>
                    <a:pt x="4528" y="823"/>
                  </a:lnTo>
                  <a:lnTo>
                    <a:pt x="4509" y="816"/>
                  </a:lnTo>
                  <a:lnTo>
                    <a:pt x="4491" y="810"/>
                  </a:lnTo>
                  <a:lnTo>
                    <a:pt x="4473" y="803"/>
                  </a:lnTo>
                  <a:lnTo>
                    <a:pt x="4456" y="797"/>
                  </a:lnTo>
                  <a:lnTo>
                    <a:pt x="4439" y="791"/>
                  </a:lnTo>
                  <a:lnTo>
                    <a:pt x="4422" y="785"/>
                  </a:lnTo>
                  <a:cubicBezTo>
                    <a:pt x="4422" y="785"/>
                    <a:pt x="4406" y="779"/>
                    <a:pt x="4406" y="779"/>
                  </a:cubicBezTo>
                  <a:cubicBezTo>
                    <a:pt x="4379" y="768"/>
                    <a:pt x="4351" y="757"/>
                    <a:pt x="4323" y="746"/>
                  </a:cubicBezTo>
                  <a:cubicBezTo>
                    <a:pt x="4285" y="745"/>
                    <a:pt x="4254" y="765"/>
                    <a:pt x="4236" y="802"/>
                  </a:cubicBezTo>
                  <a:cubicBezTo>
                    <a:pt x="4209" y="858"/>
                    <a:pt x="4217" y="956"/>
                    <a:pt x="4295" y="1046"/>
                  </a:cubicBezTo>
                  <a:cubicBezTo>
                    <a:pt x="4344" y="1103"/>
                    <a:pt x="4365" y="1158"/>
                    <a:pt x="4358" y="1211"/>
                  </a:cubicBezTo>
                  <a:close/>
                  <a:moveTo>
                    <a:pt x="3931" y="1397"/>
                  </a:moveTo>
                  <a:cubicBezTo>
                    <a:pt x="3964" y="1396"/>
                    <a:pt x="3993" y="1396"/>
                    <a:pt x="4018" y="1398"/>
                  </a:cubicBezTo>
                  <a:cubicBezTo>
                    <a:pt x="4028" y="1398"/>
                    <a:pt x="4037" y="1397"/>
                    <a:pt x="4046" y="1397"/>
                  </a:cubicBezTo>
                  <a:cubicBezTo>
                    <a:pt x="3967" y="1392"/>
                    <a:pt x="3887" y="1391"/>
                    <a:pt x="3808" y="1393"/>
                  </a:cubicBezTo>
                  <a:cubicBezTo>
                    <a:pt x="3841" y="1396"/>
                    <a:pt x="3872" y="1398"/>
                    <a:pt x="3901" y="1398"/>
                  </a:cubicBezTo>
                  <a:cubicBezTo>
                    <a:pt x="3911" y="1398"/>
                    <a:pt x="3921" y="1397"/>
                    <a:pt x="3931" y="1397"/>
                  </a:cubicBezTo>
                  <a:close/>
                  <a:moveTo>
                    <a:pt x="4679" y="1266"/>
                  </a:moveTo>
                  <a:cubicBezTo>
                    <a:pt x="4665" y="1291"/>
                    <a:pt x="4658" y="1316"/>
                    <a:pt x="4658" y="1340"/>
                  </a:cubicBezTo>
                  <a:cubicBezTo>
                    <a:pt x="4658" y="1417"/>
                    <a:pt x="4728" y="1473"/>
                    <a:pt x="4775" y="1511"/>
                  </a:cubicBezTo>
                  <a:cubicBezTo>
                    <a:pt x="4795" y="1527"/>
                    <a:pt x="4810" y="1539"/>
                    <a:pt x="4814" y="1549"/>
                  </a:cubicBezTo>
                  <a:cubicBezTo>
                    <a:pt x="4818" y="1558"/>
                    <a:pt x="4820" y="1572"/>
                    <a:pt x="4820" y="1588"/>
                  </a:cubicBezTo>
                  <a:cubicBezTo>
                    <a:pt x="4820" y="1613"/>
                    <a:pt x="4815" y="1639"/>
                    <a:pt x="4813" y="1654"/>
                  </a:cubicBezTo>
                  <a:cubicBezTo>
                    <a:pt x="4867" y="1649"/>
                    <a:pt x="4900" y="1625"/>
                    <a:pt x="4912" y="1583"/>
                  </a:cubicBezTo>
                  <a:cubicBezTo>
                    <a:pt x="4915" y="1572"/>
                    <a:pt x="4916" y="1560"/>
                    <a:pt x="4916" y="1547"/>
                  </a:cubicBezTo>
                  <a:cubicBezTo>
                    <a:pt x="4916" y="1496"/>
                    <a:pt x="4893" y="1450"/>
                    <a:pt x="4887" y="1446"/>
                  </a:cubicBezTo>
                  <a:cubicBezTo>
                    <a:pt x="4866" y="1432"/>
                    <a:pt x="4837" y="1349"/>
                    <a:pt x="4831" y="1332"/>
                  </a:cubicBezTo>
                  <a:lnTo>
                    <a:pt x="4830" y="1330"/>
                  </a:lnTo>
                  <a:lnTo>
                    <a:pt x="4843" y="1325"/>
                  </a:lnTo>
                  <a:lnTo>
                    <a:pt x="4844" y="1327"/>
                  </a:lnTo>
                  <a:cubicBezTo>
                    <a:pt x="4845" y="1330"/>
                    <a:pt x="4874" y="1392"/>
                    <a:pt x="4974" y="1380"/>
                  </a:cubicBezTo>
                  <a:cubicBezTo>
                    <a:pt x="5008" y="1376"/>
                    <a:pt x="5034" y="1380"/>
                    <a:pt x="5052" y="1392"/>
                  </a:cubicBezTo>
                  <a:cubicBezTo>
                    <a:pt x="5050" y="1375"/>
                    <a:pt x="5043" y="1362"/>
                    <a:pt x="5030" y="1354"/>
                  </a:cubicBezTo>
                  <a:cubicBezTo>
                    <a:pt x="5030" y="1354"/>
                    <a:pt x="5029" y="1353"/>
                    <a:pt x="5029" y="1353"/>
                  </a:cubicBezTo>
                  <a:lnTo>
                    <a:pt x="5021" y="1349"/>
                  </a:lnTo>
                  <a:lnTo>
                    <a:pt x="5018" y="1348"/>
                  </a:lnTo>
                  <a:lnTo>
                    <a:pt x="5016" y="1348"/>
                  </a:lnTo>
                  <a:lnTo>
                    <a:pt x="5015" y="1347"/>
                  </a:lnTo>
                  <a:lnTo>
                    <a:pt x="5010" y="1346"/>
                  </a:lnTo>
                  <a:cubicBezTo>
                    <a:pt x="5006" y="1345"/>
                    <a:pt x="5001" y="1344"/>
                    <a:pt x="4997" y="1344"/>
                  </a:cubicBezTo>
                  <a:cubicBezTo>
                    <a:pt x="4959" y="1341"/>
                    <a:pt x="4933" y="1312"/>
                    <a:pt x="4932" y="1272"/>
                  </a:cubicBezTo>
                  <a:lnTo>
                    <a:pt x="4932" y="1269"/>
                  </a:lnTo>
                  <a:lnTo>
                    <a:pt x="4932" y="1265"/>
                  </a:lnTo>
                  <a:lnTo>
                    <a:pt x="4932" y="1263"/>
                  </a:lnTo>
                  <a:lnTo>
                    <a:pt x="4932" y="1262"/>
                  </a:lnTo>
                  <a:lnTo>
                    <a:pt x="4932" y="1257"/>
                  </a:lnTo>
                  <a:lnTo>
                    <a:pt x="4933" y="1252"/>
                  </a:lnTo>
                  <a:lnTo>
                    <a:pt x="4934" y="1251"/>
                  </a:lnTo>
                  <a:lnTo>
                    <a:pt x="4934" y="1249"/>
                  </a:lnTo>
                  <a:lnTo>
                    <a:pt x="4935" y="1245"/>
                  </a:lnTo>
                  <a:lnTo>
                    <a:pt x="4937" y="1240"/>
                  </a:lnTo>
                  <a:lnTo>
                    <a:pt x="4937" y="1239"/>
                  </a:lnTo>
                  <a:lnTo>
                    <a:pt x="4938" y="1238"/>
                  </a:lnTo>
                  <a:lnTo>
                    <a:pt x="4939" y="1235"/>
                  </a:lnTo>
                  <a:lnTo>
                    <a:pt x="4941" y="1230"/>
                  </a:lnTo>
                  <a:cubicBezTo>
                    <a:pt x="4941" y="1230"/>
                    <a:pt x="4942" y="1229"/>
                    <a:pt x="4942" y="1229"/>
                  </a:cubicBezTo>
                  <a:lnTo>
                    <a:pt x="4942" y="1227"/>
                  </a:lnTo>
                  <a:lnTo>
                    <a:pt x="4944" y="1225"/>
                  </a:lnTo>
                  <a:lnTo>
                    <a:pt x="4947" y="1220"/>
                  </a:lnTo>
                  <a:lnTo>
                    <a:pt x="4948" y="1219"/>
                  </a:lnTo>
                  <a:lnTo>
                    <a:pt x="4949" y="1217"/>
                  </a:lnTo>
                  <a:lnTo>
                    <a:pt x="4950" y="1215"/>
                  </a:lnTo>
                  <a:lnTo>
                    <a:pt x="4954" y="1210"/>
                  </a:lnTo>
                  <a:lnTo>
                    <a:pt x="4957" y="1206"/>
                  </a:lnTo>
                  <a:lnTo>
                    <a:pt x="4965" y="1198"/>
                  </a:lnTo>
                  <a:lnTo>
                    <a:pt x="4972" y="1189"/>
                  </a:lnTo>
                  <a:lnTo>
                    <a:pt x="4984" y="1177"/>
                  </a:lnTo>
                  <a:cubicBezTo>
                    <a:pt x="5003" y="1155"/>
                    <a:pt x="5019" y="1130"/>
                    <a:pt x="5031" y="1105"/>
                  </a:cubicBezTo>
                  <a:cubicBezTo>
                    <a:pt x="5031" y="1105"/>
                    <a:pt x="5033" y="1101"/>
                    <a:pt x="5033" y="1101"/>
                  </a:cubicBezTo>
                  <a:cubicBezTo>
                    <a:pt x="5033" y="1101"/>
                    <a:pt x="5033" y="1100"/>
                    <a:pt x="5033" y="1099"/>
                  </a:cubicBezTo>
                  <a:cubicBezTo>
                    <a:pt x="5033" y="1099"/>
                    <a:pt x="5036" y="1093"/>
                    <a:pt x="5036" y="1093"/>
                  </a:cubicBezTo>
                  <a:cubicBezTo>
                    <a:pt x="5036" y="1093"/>
                    <a:pt x="5038" y="1086"/>
                    <a:pt x="5038" y="1086"/>
                  </a:cubicBezTo>
                  <a:cubicBezTo>
                    <a:pt x="5038" y="1086"/>
                    <a:pt x="5039" y="1084"/>
                    <a:pt x="5039" y="1084"/>
                  </a:cubicBezTo>
                  <a:cubicBezTo>
                    <a:pt x="5039" y="1084"/>
                    <a:pt x="5041" y="1077"/>
                    <a:pt x="5041" y="1077"/>
                  </a:cubicBezTo>
                  <a:cubicBezTo>
                    <a:pt x="5041" y="1077"/>
                    <a:pt x="5042" y="1077"/>
                    <a:pt x="5042" y="1077"/>
                  </a:cubicBezTo>
                  <a:lnTo>
                    <a:pt x="5044" y="1069"/>
                  </a:lnTo>
                  <a:lnTo>
                    <a:pt x="5044" y="1066"/>
                  </a:lnTo>
                  <a:cubicBezTo>
                    <a:pt x="5044" y="1066"/>
                    <a:pt x="5046" y="1058"/>
                    <a:pt x="5046" y="1057"/>
                  </a:cubicBezTo>
                  <a:lnTo>
                    <a:pt x="5047" y="1048"/>
                  </a:lnTo>
                  <a:lnTo>
                    <a:pt x="5048" y="1046"/>
                  </a:lnTo>
                  <a:cubicBezTo>
                    <a:pt x="5048" y="1046"/>
                    <a:pt x="5048" y="1037"/>
                    <a:pt x="5048" y="1037"/>
                  </a:cubicBezTo>
                  <a:cubicBezTo>
                    <a:pt x="5048" y="1037"/>
                    <a:pt x="5048" y="1037"/>
                    <a:pt x="5048" y="1037"/>
                  </a:cubicBezTo>
                  <a:lnTo>
                    <a:pt x="5048" y="1035"/>
                  </a:lnTo>
                  <a:lnTo>
                    <a:pt x="5048" y="1033"/>
                  </a:lnTo>
                  <a:lnTo>
                    <a:pt x="5048" y="1032"/>
                  </a:lnTo>
                  <a:cubicBezTo>
                    <a:pt x="5048" y="1032"/>
                    <a:pt x="5048" y="1030"/>
                    <a:pt x="5048" y="1030"/>
                  </a:cubicBezTo>
                  <a:lnTo>
                    <a:pt x="5047" y="1028"/>
                  </a:lnTo>
                  <a:lnTo>
                    <a:pt x="5047" y="1026"/>
                  </a:lnTo>
                  <a:lnTo>
                    <a:pt x="5047" y="1025"/>
                  </a:lnTo>
                  <a:lnTo>
                    <a:pt x="5047" y="1023"/>
                  </a:lnTo>
                  <a:lnTo>
                    <a:pt x="5047" y="1021"/>
                  </a:lnTo>
                  <a:lnTo>
                    <a:pt x="5046" y="1019"/>
                  </a:lnTo>
                  <a:lnTo>
                    <a:pt x="5046" y="1018"/>
                  </a:lnTo>
                  <a:lnTo>
                    <a:pt x="5046" y="1016"/>
                  </a:lnTo>
                  <a:lnTo>
                    <a:pt x="5044" y="1009"/>
                  </a:lnTo>
                  <a:cubicBezTo>
                    <a:pt x="5030" y="971"/>
                    <a:pt x="4984" y="951"/>
                    <a:pt x="4947" y="935"/>
                  </a:cubicBezTo>
                  <a:lnTo>
                    <a:pt x="4943" y="933"/>
                  </a:lnTo>
                  <a:cubicBezTo>
                    <a:pt x="4910" y="919"/>
                    <a:pt x="4877" y="912"/>
                    <a:pt x="4837" y="911"/>
                  </a:cubicBezTo>
                  <a:cubicBezTo>
                    <a:pt x="4812" y="910"/>
                    <a:pt x="4787" y="912"/>
                    <a:pt x="4764" y="913"/>
                  </a:cubicBezTo>
                  <a:cubicBezTo>
                    <a:pt x="4764" y="913"/>
                    <a:pt x="4737" y="915"/>
                    <a:pt x="4737" y="915"/>
                  </a:cubicBezTo>
                  <a:cubicBezTo>
                    <a:pt x="4715" y="915"/>
                    <a:pt x="4693" y="914"/>
                    <a:pt x="4672" y="913"/>
                  </a:cubicBezTo>
                  <a:cubicBezTo>
                    <a:pt x="4713" y="931"/>
                    <a:pt x="4748" y="948"/>
                    <a:pt x="4777" y="964"/>
                  </a:cubicBezTo>
                  <a:cubicBezTo>
                    <a:pt x="4810" y="982"/>
                    <a:pt x="4827" y="1001"/>
                    <a:pt x="4832" y="1023"/>
                  </a:cubicBezTo>
                  <a:cubicBezTo>
                    <a:pt x="4832" y="1026"/>
                    <a:pt x="4833" y="1029"/>
                    <a:pt x="4833" y="1033"/>
                  </a:cubicBezTo>
                  <a:cubicBezTo>
                    <a:pt x="4833" y="1065"/>
                    <a:pt x="4806" y="1098"/>
                    <a:pt x="4768" y="1143"/>
                  </a:cubicBezTo>
                  <a:cubicBezTo>
                    <a:pt x="4740" y="1178"/>
                    <a:pt x="4707" y="1217"/>
                    <a:pt x="4679" y="1266"/>
                  </a:cubicBezTo>
                  <a:close/>
                  <a:moveTo>
                    <a:pt x="4449" y="780"/>
                  </a:moveTo>
                  <a:cubicBezTo>
                    <a:pt x="4449" y="780"/>
                    <a:pt x="4454" y="782"/>
                    <a:pt x="4454" y="782"/>
                  </a:cubicBezTo>
                  <a:lnTo>
                    <a:pt x="4465" y="785"/>
                  </a:lnTo>
                  <a:lnTo>
                    <a:pt x="4469" y="787"/>
                  </a:lnTo>
                  <a:lnTo>
                    <a:pt x="4482" y="791"/>
                  </a:lnTo>
                  <a:lnTo>
                    <a:pt x="4489" y="794"/>
                  </a:lnTo>
                  <a:lnTo>
                    <a:pt x="4499" y="797"/>
                  </a:lnTo>
                  <a:lnTo>
                    <a:pt x="4516" y="804"/>
                  </a:lnTo>
                  <a:lnTo>
                    <a:pt x="4525" y="806"/>
                  </a:lnTo>
                  <a:lnTo>
                    <a:pt x="4534" y="810"/>
                  </a:lnTo>
                  <a:lnTo>
                    <a:pt x="4541" y="812"/>
                  </a:lnTo>
                  <a:lnTo>
                    <a:pt x="4552" y="816"/>
                  </a:lnTo>
                  <a:lnTo>
                    <a:pt x="4571" y="822"/>
                  </a:lnTo>
                  <a:lnTo>
                    <a:pt x="4589" y="828"/>
                  </a:lnTo>
                  <a:lnTo>
                    <a:pt x="4607" y="833"/>
                  </a:lnTo>
                  <a:lnTo>
                    <a:pt x="4611" y="834"/>
                  </a:lnTo>
                  <a:lnTo>
                    <a:pt x="4625" y="838"/>
                  </a:lnTo>
                  <a:cubicBezTo>
                    <a:pt x="4625" y="838"/>
                    <a:pt x="4632" y="839"/>
                    <a:pt x="4632" y="839"/>
                  </a:cubicBezTo>
                  <a:lnTo>
                    <a:pt x="4643" y="842"/>
                  </a:lnTo>
                  <a:lnTo>
                    <a:pt x="4651" y="843"/>
                  </a:lnTo>
                  <a:lnTo>
                    <a:pt x="4661" y="845"/>
                  </a:lnTo>
                  <a:lnTo>
                    <a:pt x="4669" y="847"/>
                  </a:lnTo>
                  <a:lnTo>
                    <a:pt x="4678" y="848"/>
                  </a:lnTo>
                  <a:lnTo>
                    <a:pt x="4687" y="849"/>
                  </a:lnTo>
                  <a:lnTo>
                    <a:pt x="4694" y="850"/>
                  </a:lnTo>
                  <a:lnTo>
                    <a:pt x="4705" y="852"/>
                  </a:lnTo>
                  <a:cubicBezTo>
                    <a:pt x="4705" y="852"/>
                    <a:pt x="4710" y="852"/>
                    <a:pt x="4710" y="852"/>
                  </a:cubicBezTo>
                  <a:lnTo>
                    <a:pt x="4723" y="854"/>
                  </a:lnTo>
                  <a:lnTo>
                    <a:pt x="4724" y="854"/>
                  </a:lnTo>
                  <a:cubicBezTo>
                    <a:pt x="4758" y="857"/>
                    <a:pt x="4794" y="857"/>
                    <a:pt x="4831" y="855"/>
                  </a:cubicBezTo>
                  <a:cubicBezTo>
                    <a:pt x="4754" y="816"/>
                    <a:pt x="4672" y="749"/>
                    <a:pt x="4655" y="734"/>
                  </a:cubicBezTo>
                  <a:cubicBezTo>
                    <a:pt x="4627" y="709"/>
                    <a:pt x="4555" y="669"/>
                    <a:pt x="4509" y="675"/>
                  </a:cubicBezTo>
                  <a:cubicBezTo>
                    <a:pt x="4472" y="681"/>
                    <a:pt x="4378" y="723"/>
                    <a:pt x="4344" y="739"/>
                  </a:cubicBezTo>
                  <a:cubicBezTo>
                    <a:pt x="4374" y="751"/>
                    <a:pt x="4405" y="763"/>
                    <a:pt x="4435" y="774"/>
                  </a:cubicBezTo>
                  <a:lnTo>
                    <a:pt x="4449" y="780"/>
                  </a:lnTo>
                  <a:close/>
                  <a:moveTo>
                    <a:pt x="4995" y="2087"/>
                  </a:moveTo>
                  <a:cubicBezTo>
                    <a:pt x="4958" y="2083"/>
                    <a:pt x="4898" y="2085"/>
                    <a:pt x="4820" y="2108"/>
                  </a:cubicBezTo>
                  <a:cubicBezTo>
                    <a:pt x="4738" y="2221"/>
                    <a:pt x="4602" y="2328"/>
                    <a:pt x="4417" y="2426"/>
                  </a:cubicBezTo>
                  <a:cubicBezTo>
                    <a:pt x="4417" y="2426"/>
                    <a:pt x="4415" y="2429"/>
                    <a:pt x="4412" y="2432"/>
                  </a:cubicBezTo>
                  <a:cubicBezTo>
                    <a:pt x="4434" y="2420"/>
                    <a:pt x="4457" y="2411"/>
                    <a:pt x="4482" y="2404"/>
                  </a:cubicBezTo>
                  <a:cubicBezTo>
                    <a:pt x="4575" y="2353"/>
                    <a:pt x="4814" y="2229"/>
                    <a:pt x="4840" y="2215"/>
                  </a:cubicBezTo>
                  <a:lnTo>
                    <a:pt x="4842" y="2214"/>
                  </a:lnTo>
                  <a:lnTo>
                    <a:pt x="4850" y="2225"/>
                  </a:lnTo>
                  <a:lnTo>
                    <a:pt x="4848" y="2227"/>
                  </a:lnTo>
                  <a:cubicBezTo>
                    <a:pt x="4794" y="2270"/>
                    <a:pt x="4666" y="2361"/>
                    <a:pt x="4610" y="2402"/>
                  </a:cubicBezTo>
                  <a:cubicBezTo>
                    <a:pt x="4622" y="2404"/>
                    <a:pt x="4635" y="2407"/>
                    <a:pt x="4647" y="2411"/>
                  </a:cubicBezTo>
                  <a:lnTo>
                    <a:pt x="4652" y="2412"/>
                  </a:lnTo>
                  <a:cubicBezTo>
                    <a:pt x="4652" y="2412"/>
                    <a:pt x="4652" y="2414"/>
                    <a:pt x="4652" y="2415"/>
                  </a:cubicBezTo>
                  <a:cubicBezTo>
                    <a:pt x="4686" y="2406"/>
                    <a:pt x="4794" y="2373"/>
                    <a:pt x="4891" y="2307"/>
                  </a:cubicBezTo>
                  <a:lnTo>
                    <a:pt x="4905" y="2297"/>
                  </a:lnTo>
                  <a:cubicBezTo>
                    <a:pt x="4920" y="2286"/>
                    <a:pt x="4934" y="2275"/>
                    <a:pt x="4946" y="2264"/>
                  </a:cubicBezTo>
                  <a:lnTo>
                    <a:pt x="4961" y="2249"/>
                  </a:lnTo>
                  <a:cubicBezTo>
                    <a:pt x="4980" y="2231"/>
                    <a:pt x="4996" y="2211"/>
                    <a:pt x="5009" y="2191"/>
                  </a:cubicBezTo>
                  <a:lnTo>
                    <a:pt x="5020" y="2175"/>
                  </a:lnTo>
                  <a:cubicBezTo>
                    <a:pt x="5031" y="2155"/>
                    <a:pt x="5040" y="2135"/>
                    <a:pt x="5047" y="2114"/>
                  </a:cubicBezTo>
                  <a:lnTo>
                    <a:pt x="5051" y="2099"/>
                  </a:lnTo>
                  <a:cubicBezTo>
                    <a:pt x="5051" y="2099"/>
                    <a:pt x="5052" y="2097"/>
                    <a:pt x="5052" y="2097"/>
                  </a:cubicBezTo>
                  <a:cubicBezTo>
                    <a:pt x="5045" y="2095"/>
                    <a:pt x="5031" y="2091"/>
                    <a:pt x="5010" y="2088"/>
                  </a:cubicBezTo>
                  <a:lnTo>
                    <a:pt x="4995" y="2087"/>
                  </a:lnTo>
                  <a:close/>
                  <a:moveTo>
                    <a:pt x="5599" y="2445"/>
                  </a:moveTo>
                  <a:cubicBezTo>
                    <a:pt x="5755" y="2382"/>
                    <a:pt x="5872" y="2296"/>
                    <a:pt x="5947" y="2190"/>
                  </a:cubicBezTo>
                  <a:cubicBezTo>
                    <a:pt x="5907" y="2181"/>
                    <a:pt x="5737" y="2146"/>
                    <a:pt x="5616" y="2158"/>
                  </a:cubicBezTo>
                  <a:cubicBezTo>
                    <a:pt x="5446" y="2280"/>
                    <a:pt x="5247" y="2347"/>
                    <a:pt x="5168" y="2370"/>
                  </a:cubicBezTo>
                  <a:cubicBezTo>
                    <a:pt x="5168" y="2370"/>
                    <a:pt x="5166" y="2372"/>
                    <a:pt x="5166" y="2372"/>
                  </a:cubicBezTo>
                  <a:cubicBezTo>
                    <a:pt x="5149" y="2390"/>
                    <a:pt x="5130" y="2407"/>
                    <a:pt x="5110" y="2425"/>
                  </a:cubicBezTo>
                  <a:cubicBezTo>
                    <a:pt x="5256" y="2392"/>
                    <a:pt x="5512" y="2332"/>
                    <a:pt x="5640" y="2287"/>
                  </a:cubicBezTo>
                  <a:lnTo>
                    <a:pt x="5642" y="2287"/>
                  </a:lnTo>
                  <a:lnTo>
                    <a:pt x="5647" y="2300"/>
                  </a:lnTo>
                  <a:lnTo>
                    <a:pt x="5645" y="2301"/>
                  </a:lnTo>
                  <a:cubicBezTo>
                    <a:pt x="5641" y="2302"/>
                    <a:pt x="5243" y="2466"/>
                    <a:pt x="4958" y="2523"/>
                  </a:cubicBezTo>
                  <a:cubicBezTo>
                    <a:pt x="4958" y="2523"/>
                    <a:pt x="4947" y="2528"/>
                    <a:pt x="4941" y="2531"/>
                  </a:cubicBezTo>
                  <a:cubicBezTo>
                    <a:pt x="4967" y="2537"/>
                    <a:pt x="4994" y="2548"/>
                    <a:pt x="5022" y="2563"/>
                  </a:cubicBezTo>
                  <a:cubicBezTo>
                    <a:pt x="5113" y="2560"/>
                    <a:pt x="5348" y="2542"/>
                    <a:pt x="5573" y="2456"/>
                  </a:cubicBezTo>
                  <a:lnTo>
                    <a:pt x="5599" y="2445"/>
                  </a:lnTo>
                  <a:close/>
                  <a:moveTo>
                    <a:pt x="4481" y="2137"/>
                  </a:moveTo>
                  <a:cubicBezTo>
                    <a:pt x="4484" y="2159"/>
                    <a:pt x="4487" y="2181"/>
                    <a:pt x="4487" y="2202"/>
                  </a:cubicBezTo>
                  <a:cubicBezTo>
                    <a:pt x="4567" y="2153"/>
                    <a:pt x="4722" y="2021"/>
                    <a:pt x="4723" y="2019"/>
                  </a:cubicBezTo>
                  <a:lnTo>
                    <a:pt x="4725" y="2018"/>
                  </a:lnTo>
                  <a:lnTo>
                    <a:pt x="4735" y="2026"/>
                  </a:lnTo>
                  <a:lnTo>
                    <a:pt x="4734" y="2028"/>
                  </a:lnTo>
                  <a:cubicBezTo>
                    <a:pt x="4683" y="2136"/>
                    <a:pt x="4531" y="2234"/>
                    <a:pt x="4484" y="2262"/>
                  </a:cubicBezTo>
                  <a:cubicBezTo>
                    <a:pt x="4477" y="2312"/>
                    <a:pt x="4460" y="2358"/>
                    <a:pt x="4434" y="2400"/>
                  </a:cubicBezTo>
                  <a:cubicBezTo>
                    <a:pt x="4600" y="2310"/>
                    <a:pt x="4723" y="2212"/>
                    <a:pt x="4801" y="2110"/>
                  </a:cubicBezTo>
                  <a:lnTo>
                    <a:pt x="4811" y="2096"/>
                  </a:lnTo>
                  <a:lnTo>
                    <a:pt x="4815" y="2091"/>
                  </a:lnTo>
                  <a:lnTo>
                    <a:pt x="4827" y="2073"/>
                  </a:lnTo>
                  <a:cubicBezTo>
                    <a:pt x="4853" y="2032"/>
                    <a:pt x="4872" y="1990"/>
                    <a:pt x="4885" y="1949"/>
                  </a:cubicBezTo>
                  <a:lnTo>
                    <a:pt x="4889" y="1934"/>
                  </a:lnTo>
                  <a:lnTo>
                    <a:pt x="4889" y="1934"/>
                  </a:lnTo>
                  <a:lnTo>
                    <a:pt x="4889" y="1933"/>
                  </a:lnTo>
                  <a:cubicBezTo>
                    <a:pt x="4894" y="1912"/>
                    <a:pt x="4898" y="1891"/>
                    <a:pt x="4899" y="1869"/>
                  </a:cubicBezTo>
                  <a:lnTo>
                    <a:pt x="4900" y="1855"/>
                  </a:lnTo>
                  <a:lnTo>
                    <a:pt x="4900" y="1852"/>
                  </a:lnTo>
                  <a:lnTo>
                    <a:pt x="4901" y="1840"/>
                  </a:lnTo>
                  <a:cubicBezTo>
                    <a:pt x="4901" y="1801"/>
                    <a:pt x="4895" y="1763"/>
                    <a:pt x="4883" y="1728"/>
                  </a:cubicBezTo>
                  <a:lnTo>
                    <a:pt x="4879" y="1717"/>
                  </a:lnTo>
                  <a:cubicBezTo>
                    <a:pt x="4874" y="1703"/>
                    <a:pt x="4868" y="1692"/>
                    <a:pt x="4864" y="1685"/>
                  </a:cubicBezTo>
                  <a:cubicBezTo>
                    <a:pt x="4758" y="1919"/>
                    <a:pt x="4545" y="2089"/>
                    <a:pt x="4481" y="2137"/>
                  </a:cubicBezTo>
                  <a:close/>
                  <a:moveTo>
                    <a:pt x="4487" y="2219"/>
                  </a:moveTo>
                  <a:cubicBezTo>
                    <a:pt x="4487" y="2228"/>
                    <a:pt x="4486" y="2236"/>
                    <a:pt x="4486" y="2244"/>
                  </a:cubicBezTo>
                  <a:cubicBezTo>
                    <a:pt x="4526" y="2219"/>
                    <a:pt x="4642" y="2142"/>
                    <a:pt x="4701" y="2057"/>
                  </a:cubicBezTo>
                  <a:cubicBezTo>
                    <a:pt x="4649" y="2100"/>
                    <a:pt x="4546" y="2185"/>
                    <a:pt x="4487" y="2219"/>
                  </a:cubicBezTo>
                  <a:close/>
                  <a:moveTo>
                    <a:pt x="4661" y="2674"/>
                  </a:moveTo>
                  <a:cubicBezTo>
                    <a:pt x="4728" y="2665"/>
                    <a:pt x="4831" y="2645"/>
                    <a:pt x="4898" y="2631"/>
                  </a:cubicBezTo>
                  <a:cubicBezTo>
                    <a:pt x="4820" y="2634"/>
                    <a:pt x="4704" y="2642"/>
                    <a:pt x="4634" y="2647"/>
                  </a:cubicBezTo>
                  <a:cubicBezTo>
                    <a:pt x="4645" y="2654"/>
                    <a:pt x="4654" y="2664"/>
                    <a:pt x="4661" y="2674"/>
                  </a:cubicBezTo>
                  <a:close/>
                  <a:moveTo>
                    <a:pt x="4791" y="2826"/>
                  </a:moveTo>
                  <a:cubicBezTo>
                    <a:pt x="4722" y="2810"/>
                    <a:pt x="4643" y="2786"/>
                    <a:pt x="4599" y="2772"/>
                  </a:cubicBezTo>
                  <a:cubicBezTo>
                    <a:pt x="4586" y="2779"/>
                    <a:pt x="4573" y="2785"/>
                    <a:pt x="4560" y="2790"/>
                  </a:cubicBezTo>
                  <a:cubicBezTo>
                    <a:pt x="4626" y="2813"/>
                    <a:pt x="4718" y="2822"/>
                    <a:pt x="4791" y="2826"/>
                  </a:cubicBezTo>
                  <a:close/>
                  <a:moveTo>
                    <a:pt x="4590" y="2398"/>
                  </a:moveTo>
                  <a:cubicBezTo>
                    <a:pt x="4625" y="2373"/>
                    <a:pt x="4707" y="2315"/>
                    <a:pt x="4772" y="2267"/>
                  </a:cubicBezTo>
                  <a:cubicBezTo>
                    <a:pt x="4702" y="2303"/>
                    <a:pt x="4595" y="2359"/>
                    <a:pt x="4525" y="2397"/>
                  </a:cubicBezTo>
                  <a:cubicBezTo>
                    <a:pt x="4546" y="2395"/>
                    <a:pt x="4568" y="2395"/>
                    <a:pt x="4590" y="2398"/>
                  </a:cubicBezTo>
                  <a:close/>
                  <a:moveTo>
                    <a:pt x="4505" y="3571"/>
                  </a:moveTo>
                  <a:cubicBezTo>
                    <a:pt x="4474" y="3506"/>
                    <a:pt x="4436" y="3418"/>
                    <a:pt x="4415" y="3369"/>
                  </a:cubicBezTo>
                  <a:cubicBezTo>
                    <a:pt x="4389" y="3350"/>
                    <a:pt x="4366" y="3329"/>
                    <a:pt x="4346" y="3306"/>
                  </a:cubicBezTo>
                  <a:cubicBezTo>
                    <a:pt x="4346" y="3309"/>
                    <a:pt x="4346" y="3313"/>
                    <a:pt x="4346" y="3316"/>
                  </a:cubicBezTo>
                  <a:cubicBezTo>
                    <a:pt x="4346" y="3327"/>
                    <a:pt x="4346" y="3338"/>
                    <a:pt x="4345" y="3348"/>
                  </a:cubicBezTo>
                  <a:cubicBezTo>
                    <a:pt x="4387" y="3413"/>
                    <a:pt x="4459" y="3510"/>
                    <a:pt x="4505" y="3571"/>
                  </a:cubicBezTo>
                  <a:close/>
                  <a:moveTo>
                    <a:pt x="4998" y="3401"/>
                  </a:moveTo>
                  <a:cubicBezTo>
                    <a:pt x="4916" y="3335"/>
                    <a:pt x="4812" y="3243"/>
                    <a:pt x="4766" y="3201"/>
                  </a:cubicBezTo>
                  <a:cubicBezTo>
                    <a:pt x="4766" y="3208"/>
                    <a:pt x="4767" y="3216"/>
                    <a:pt x="4767" y="3224"/>
                  </a:cubicBezTo>
                  <a:cubicBezTo>
                    <a:pt x="4767" y="3232"/>
                    <a:pt x="4766" y="3240"/>
                    <a:pt x="4766" y="3248"/>
                  </a:cubicBezTo>
                  <a:cubicBezTo>
                    <a:pt x="4829" y="3300"/>
                    <a:pt x="4923" y="3358"/>
                    <a:pt x="4998" y="3401"/>
                  </a:cubicBezTo>
                  <a:close/>
                  <a:moveTo>
                    <a:pt x="4756" y="3146"/>
                  </a:moveTo>
                  <a:cubicBezTo>
                    <a:pt x="4759" y="3157"/>
                    <a:pt x="4762" y="3168"/>
                    <a:pt x="4764" y="3180"/>
                  </a:cubicBezTo>
                  <a:cubicBezTo>
                    <a:pt x="4829" y="3239"/>
                    <a:pt x="5044" y="3431"/>
                    <a:pt x="5101" y="3459"/>
                  </a:cubicBezTo>
                  <a:lnTo>
                    <a:pt x="5103" y="3460"/>
                  </a:lnTo>
                  <a:lnTo>
                    <a:pt x="5098" y="3471"/>
                  </a:lnTo>
                  <a:lnTo>
                    <a:pt x="5097" y="3472"/>
                  </a:lnTo>
                  <a:lnTo>
                    <a:pt x="5095" y="3471"/>
                  </a:lnTo>
                  <a:cubicBezTo>
                    <a:pt x="5086" y="3467"/>
                    <a:pt x="4881" y="3359"/>
                    <a:pt x="4764" y="3265"/>
                  </a:cubicBezTo>
                  <a:cubicBezTo>
                    <a:pt x="4764" y="3269"/>
                    <a:pt x="4763" y="3275"/>
                    <a:pt x="4763" y="3275"/>
                  </a:cubicBezTo>
                  <a:lnTo>
                    <a:pt x="4762" y="3280"/>
                  </a:lnTo>
                  <a:lnTo>
                    <a:pt x="4757" y="3281"/>
                  </a:lnTo>
                  <a:cubicBezTo>
                    <a:pt x="4738" y="3283"/>
                    <a:pt x="4719" y="3284"/>
                    <a:pt x="4699" y="3283"/>
                  </a:cubicBezTo>
                  <a:cubicBezTo>
                    <a:pt x="4746" y="3352"/>
                    <a:pt x="4842" y="3476"/>
                    <a:pt x="4978" y="3564"/>
                  </a:cubicBezTo>
                  <a:lnTo>
                    <a:pt x="4989" y="3571"/>
                  </a:lnTo>
                  <a:cubicBezTo>
                    <a:pt x="5088" y="3632"/>
                    <a:pt x="5189" y="3662"/>
                    <a:pt x="5291" y="3660"/>
                  </a:cubicBezTo>
                  <a:cubicBezTo>
                    <a:pt x="5292" y="3654"/>
                    <a:pt x="5294" y="3643"/>
                    <a:pt x="5294" y="3628"/>
                  </a:cubicBezTo>
                  <a:cubicBezTo>
                    <a:pt x="5294" y="3583"/>
                    <a:pt x="5282" y="3513"/>
                    <a:pt x="5228" y="3430"/>
                  </a:cubicBezTo>
                  <a:cubicBezTo>
                    <a:pt x="5038" y="3375"/>
                    <a:pt x="4867" y="3246"/>
                    <a:pt x="4756" y="3146"/>
                  </a:cubicBezTo>
                  <a:close/>
                  <a:moveTo>
                    <a:pt x="4204" y="3127"/>
                  </a:moveTo>
                  <a:cubicBezTo>
                    <a:pt x="4214" y="3188"/>
                    <a:pt x="4232" y="3252"/>
                    <a:pt x="4242" y="3286"/>
                  </a:cubicBezTo>
                  <a:cubicBezTo>
                    <a:pt x="4238" y="3242"/>
                    <a:pt x="4235" y="3187"/>
                    <a:pt x="4234" y="3147"/>
                  </a:cubicBezTo>
                  <a:cubicBezTo>
                    <a:pt x="4224" y="3141"/>
                    <a:pt x="4214" y="3134"/>
                    <a:pt x="4204" y="3127"/>
                  </a:cubicBezTo>
                  <a:close/>
                  <a:moveTo>
                    <a:pt x="4234" y="3507"/>
                  </a:moveTo>
                  <a:cubicBezTo>
                    <a:pt x="4245" y="3571"/>
                    <a:pt x="4266" y="3636"/>
                    <a:pt x="4281" y="3676"/>
                  </a:cubicBezTo>
                  <a:cubicBezTo>
                    <a:pt x="4276" y="3629"/>
                    <a:pt x="4273" y="3575"/>
                    <a:pt x="4272" y="3535"/>
                  </a:cubicBezTo>
                  <a:cubicBezTo>
                    <a:pt x="4272" y="3535"/>
                    <a:pt x="4270" y="3537"/>
                    <a:pt x="4270" y="3537"/>
                  </a:cubicBezTo>
                  <a:lnTo>
                    <a:pt x="4266" y="3534"/>
                  </a:lnTo>
                  <a:cubicBezTo>
                    <a:pt x="4258" y="3530"/>
                    <a:pt x="4247" y="3521"/>
                    <a:pt x="4234" y="3507"/>
                  </a:cubicBezTo>
                  <a:close/>
                  <a:moveTo>
                    <a:pt x="4681" y="3281"/>
                  </a:moveTo>
                  <a:cubicBezTo>
                    <a:pt x="4658" y="3278"/>
                    <a:pt x="4635" y="3273"/>
                    <a:pt x="4613" y="3264"/>
                  </a:cubicBezTo>
                  <a:cubicBezTo>
                    <a:pt x="4703" y="3403"/>
                    <a:pt x="4812" y="3567"/>
                    <a:pt x="4829" y="3582"/>
                  </a:cubicBezTo>
                  <a:lnTo>
                    <a:pt x="4832" y="3585"/>
                  </a:lnTo>
                  <a:lnTo>
                    <a:pt x="4825" y="3594"/>
                  </a:lnTo>
                  <a:lnTo>
                    <a:pt x="4824" y="3596"/>
                  </a:lnTo>
                  <a:lnTo>
                    <a:pt x="4822" y="3594"/>
                  </a:lnTo>
                  <a:cubicBezTo>
                    <a:pt x="4822" y="3594"/>
                    <a:pt x="4822" y="3594"/>
                    <a:pt x="4821" y="3594"/>
                  </a:cubicBezTo>
                  <a:cubicBezTo>
                    <a:pt x="4820" y="3593"/>
                    <a:pt x="4694" y="3480"/>
                    <a:pt x="4566" y="3316"/>
                  </a:cubicBezTo>
                  <a:cubicBezTo>
                    <a:pt x="4565" y="3368"/>
                    <a:pt x="4554" y="3412"/>
                    <a:pt x="4552" y="3422"/>
                  </a:cubicBezTo>
                  <a:cubicBezTo>
                    <a:pt x="4570" y="3460"/>
                    <a:pt x="4603" y="3517"/>
                    <a:pt x="4649" y="3574"/>
                  </a:cubicBezTo>
                  <a:lnTo>
                    <a:pt x="4662" y="3590"/>
                  </a:lnTo>
                  <a:cubicBezTo>
                    <a:pt x="4753" y="3695"/>
                    <a:pt x="4856" y="3755"/>
                    <a:pt x="4969" y="3767"/>
                  </a:cubicBezTo>
                  <a:cubicBezTo>
                    <a:pt x="4972" y="3751"/>
                    <a:pt x="4980" y="3702"/>
                    <a:pt x="4980" y="3643"/>
                  </a:cubicBezTo>
                  <a:cubicBezTo>
                    <a:pt x="4980" y="3622"/>
                    <a:pt x="4979" y="3601"/>
                    <a:pt x="4976" y="3580"/>
                  </a:cubicBezTo>
                  <a:cubicBezTo>
                    <a:pt x="4824" y="3484"/>
                    <a:pt x="4720" y="3340"/>
                    <a:pt x="4681" y="3281"/>
                  </a:cubicBezTo>
                  <a:close/>
                  <a:moveTo>
                    <a:pt x="4539" y="3428"/>
                  </a:moveTo>
                  <a:cubicBezTo>
                    <a:pt x="4501" y="3416"/>
                    <a:pt x="4467" y="3401"/>
                    <a:pt x="4436" y="3382"/>
                  </a:cubicBezTo>
                  <a:cubicBezTo>
                    <a:pt x="4472" y="3467"/>
                    <a:pt x="4534" y="3607"/>
                    <a:pt x="4558" y="3640"/>
                  </a:cubicBezTo>
                  <a:lnTo>
                    <a:pt x="4559" y="3642"/>
                  </a:lnTo>
                  <a:lnTo>
                    <a:pt x="4547" y="3650"/>
                  </a:lnTo>
                  <a:lnTo>
                    <a:pt x="4546" y="3648"/>
                  </a:lnTo>
                  <a:cubicBezTo>
                    <a:pt x="4541" y="3641"/>
                    <a:pt x="4413" y="3477"/>
                    <a:pt x="4343" y="3371"/>
                  </a:cubicBezTo>
                  <a:cubicBezTo>
                    <a:pt x="4341" y="3384"/>
                    <a:pt x="4339" y="3398"/>
                    <a:pt x="4337" y="3410"/>
                  </a:cubicBezTo>
                  <a:lnTo>
                    <a:pt x="4333" y="3425"/>
                  </a:lnTo>
                  <a:cubicBezTo>
                    <a:pt x="4333" y="3425"/>
                    <a:pt x="4331" y="3433"/>
                    <a:pt x="4331" y="3434"/>
                  </a:cubicBezTo>
                  <a:cubicBezTo>
                    <a:pt x="4340" y="3476"/>
                    <a:pt x="4364" y="3561"/>
                    <a:pt x="4422" y="3649"/>
                  </a:cubicBezTo>
                  <a:lnTo>
                    <a:pt x="4433" y="3665"/>
                  </a:lnTo>
                  <a:cubicBezTo>
                    <a:pt x="4480" y="3734"/>
                    <a:pt x="4540" y="3792"/>
                    <a:pt x="4611" y="3838"/>
                  </a:cubicBezTo>
                  <a:cubicBezTo>
                    <a:pt x="4622" y="3822"/>
                    <a:pt x="4655" y="3769"/>
                    <a:pt x="4655" y="3670"/>
                  </a:cubicBezTo>
                  <a:cubicBezTo>
                    <a:pt x="4655" y="3647"/>
                    <a:pt x="4653" y="3622"/>
                    <a:pt x="4649" y="3596"/>
                  </a:cubicBezTo>
                  <a:cubicBezTo>
                    <a:pt x="4596" y="3534"/>
                    <a:pt x="4560" y="3471"/>
                    <a:pt x="4539" y="3428"/>
                  </a:cubicBezTo>
                  <a:close/>
                  <a:moveTo>
                    <a:pt x="5346" y="3218"/>
                  </a:moveTo>
                  <a:cubicBezTo>
                    <a:pt x="5183" y="3200"/>
                    <a:pt x="5043" y="3136"/>
                    <a:pt x="4974" y="3099"/>
                  </a:cubicBezTo>
                  <a:cubicBezTo>
                    <a:pt x="4973" y="3099"/>
                    <a:pt x="4971" y="3099"/>
                    <a:pt x="4971" y="3099"/>
                  </a:cubicBezTo>
                  <a:cubicBezTo>
                    <a:pt x="4959" y="3102"/>
                    <a:pt x="4946" y="3104"/>
                    <a:pt x="4932" y="3105"/>
                  </a:cubicBezTo>
                  <a:cubicBezTo>
                    <a:pt x="5028" y="3162"/>
                    <a:pt x="5244" y="3289"/>
                    <a:pt x="5292" y="3307"/>
                  </a:cubicBezTo>
                  <a:lnTo>
                    <a:pt x="5294" y="3308"/>
                  </a:lnTo>
                  <a:lnTo>
                    <a:pt x="5289" y="3321"/>
                  </a:lnTo>
                  <a:lnTo>
                    <a:pt x="5287" y="3321"/>
                  </a:lnTo>
                  <a:cubicBezTo>
                    <a:pt x="5284" y="3320"/>
                    <a:pt x="4983" y="3206"/>
                    <a:pt x="4846" y="3110"/>
                  </a:cubicBezTo>
                  <a:cubicBezTo>
                    <a:pt x="4808" y="3109"/>
                    <a:pt x="4771" y="3104"/>
                    <a:pt x="4735" y="3096"/>
                  </a:cubicBezTo>
                  <a:cubicBezTo>
                    <a:pt x="4739" y="3103"/>
                    <a:pt x="4743" y="3111"/>
                    <a:pt x="4746" y="3118"/>
                  </a:cubicBezTo>
                  <a:cubicBezTo>
                    <a:pt x="4837" y="3202"/>
                    <a:pt x="5018" y="3351"/>
                    <a:pt x="5221" y="3413"/>
                  </a:cubicBezTo>
                  <a:cubicBezTo>
                    <a:pt x="5221" y="3413"/>
                    <a:pt x="5236" y="3418"/>
                    <a:pt x="5236" y="3418"/>
                  </a:cubicBezTo>
                  <a:cubicBezTo>
                    <a:pt x="5333" y="3445"/>
                    <a:pt x="5425" y="3450"/>
                    <a:pt x="5509" y="3431"/>
                  </a:cubicBezTo>
                  <a:cubicBezTo>
                    <a:pt x="5509" y="3411"/>
                    <a:pt x="5500" y="3311"/>
                    <a:pt x="5346" y="3218"/>
                  </a:cubicBezTo>
                  <a:close/>
                  <a:moveTo>
                    <a:pt x="5606" y="2741"/>
                  </a:moveTo>
                  <a:cubicBezTo>
                    <a:pt x="5376" y="2786"/>
                    <a:pt x="5099" y="2777"/>
                    <a:pt x="4986" y="2770"/>
                  </a:cubicBezTo>
                  <a:cubicBezTo>
                    <a:pt x="4999" y="2783"/>
                    <a:pt x="5012" y="2797"/>
                    <a:pt x="5025" y="2813"/>
                  </a:cubicBezTo>
                  <a:cubicBezTo>
                    <a:pt x="5108" y="2822"/>
                    <a:pt x="5386" y="2849"/>
                    <a:pt x="5525" y="2844"/>
                  </a:cubicBezTo>
                  <a:lnTo>
                    <a:pt x="5571" y="2841"/>
                  </a:lnTo>
                  <a:lnTo>
                    <a:pt x="5572" y="2853"/>
                  </a:lnTo>
                  <a:lnTo>
                    <a:pt x="5572" y="2855"/>
                  </a:lnTo>
                  <a:lnTo>
                    <a:pt x="5570" y="2855"/>
                  </a:lnTo>
                  <a:cubicBezTo>
                    <a:pt x="5558" y="2857"/>
                    <a:pt x="5544" y="2858"/>
                    <a:pt x="5526" y="2858"/>
                  </a:cubicBezTo>
                  <a:cubicBezTo>
                    <a:pt x="5434" y="2865"/>
                    <a:pt x="5202" y="2881"/>
                    <a:pt x="5034" y="2883"/>
                  </a:cubicBezTo>
                  <a:cubicBezTo>
                    <a:pt x="4993" y="2905"/>
                    <a:pt x="4952" y="2921"/>
                    <a:pt x="4909" y="2930"/>
                  </a:cubicBezTo>
                  <a:cubicBezTo>
                    <a:pt x="5142" y="2969"/>
                    <a:pt x="5339" y="2987"/>
                    <a:pt x="5493" y="2983"/>
                  </a:cubicBezTo>
                  <a:lnTo>
                    <a:pt x="5516" y="2983"/>
                  </a:lnTo>
                  <a:cubicBezTo>
                    <a:pt x="5689" y="2976"/>
                    <a:pt x="5772" y="2942"/>
                    <a:pt x="5811" y="2915"/>
                  </a:cubicBezTo>
                  <a:cubicBezTo>
                    <a:pt x="5838" y="2896"/>
                    <a:pt x="5846" y="2880"/>
                    <a:pt x="5848" y="2873"/>
                  </a:cubicBezTo>
                  <a:cubicBezTo>
                    <a:pt x="5770" y="2788"/>
                    <a:pt x="5674" y="2754"/>
                    <a:pt x="5606" y="2741"/>
                  </a:cubicBezTo>
                  <a:close/>
                  <a:moveTo>
                    <a:pt x="5044" y="2576"/>
                  </a:moveTo>
                  <a:cubicBezTo>
                    <a:pt x="5058" y="2585"/>
                    <a:pt x="5073" y="2595"/>
                    <a:pt x="5086" y="2606"/>
                  </a:cubicBezTo>
                  <a:cubicBezTo>
                    <a:pt x="5218" y="2596"/>
                    <a:pt x="5532" y="2572"/>
                    <a:pt x="5625" y="2572"/>
                  </a:cubicBezTo>
                  <a:lnTo>
                    <a:pt x="5626" y="2572"/>
                  </a:lnTo>
                  <a:lnTo>
                    <a:pt x="5628" y="2585"/>
                  </a:lnTo>
                  <a:lnTo>
                    <a:pt x="5625" y="2586"/>
                  </a:lnTo>
                  <a:cubicBezTo>
                    <a:pt x="5588" y="2592"/>
                    <a:pt x="5264" y="2643"/>
                    <a:pt x="5100" y="2664"/>
                  </a:cubicBezTo>
                  <a:cubicBezTo>
                    <a:pt x="5063" y="2700"/>
                    <a:pt x="5014" y="2727"/>
                    <a:pt x="4955" y="2742"/>
                  </a:cubicBezTo>
                  <a:cubicBezTo>
                    <a:pt x="4960" y="2746"/>
                    <a:pt x="4964" y="2750"/>
                    <a:pt x="4969" y="2754"/>
                  </a:cubicBezTo>
                  <a:cubicBezTo>
                    <a:pt x="5074" y="2761"/>
                    <a:pt x="5342" y="2771"/>
                    <a:pt x="5572" y="2731"/>
                  </a:cubicBezTo>
                  <a:lnTo>
                    <a:pt x="5602" y="2726"/>
                  </a:lnTo>
                  <a:cubicBezTo>
                    <a:pt x="5784" y="2690"/>
                    <a:pt x="5898" y="2629"/>
                    <a:pt x="5942" y="2543"/>
                  </a:cubicBezTo>
                  <a:cubicBezTo>
                    <a:pt x="5919" y="2527"/>
                    <a:pt x="5807" y="2460"/>
                    <a:pt x="5603" y="2459"/>
                  </a:cubicBezTo>
                  <a:cubicBezTo>
                    <a:pt x="5382" y="2550"/>
                    <a:pt x="5143" y="2571"/>
                    <a:pt x="5044" y="2576"/>
                  </a:cubicBezTo>
                  <a:close/>
                  <a:moveTo>
                    <a:pt x="4167" y="2999"/>
                  </a:moveTo>
                  <a:lnTo>
                    <a:pt x="4167" y="3001"/>
                  </a:lnTo>
                  <a:cubicBezTo>
                    <a:pt x="4167" y="3002"/>
                    <a:pt x="4169" y="3029"/>
                    <a:pt x="4171" y="3077"/>
                  </a:cubicBezTo>
                  <a:cubicBezTo>
                    <a:pt x="4176" y="3083"/>
                    <a:pt x="4182" y="3090"/>
                    <a:pt x="4189" y="3096"/>
                  </a:cubicBezTo>
                  <a:lnTo>
                    <a:pt x="4200" y="3106"/>
                  </a:lnTo>
                  <a:cubicBezTo>
                    <a:pt x="4206" y="3111"/>
                    <a:pt x="4212" y="3116"/>
                    <a:pt x="4218" y="3120"/>
                  </a:cubicBezTo>
                  <a:cubicBezTo>
                    <a:pt x="4224" y="3124"/>
                    <a:pt x="4230" y="3128"/>
                    <a:pt x="4236" y="3132"/>
                  </a:cubicBezTo>
                  <a:cubicBezTo>
                    <a:pt x="4236" y="3132"/>
                    <a:pt x="4240" y="3134"/>
                    <a:pt x="4243" y="3136"/>
                  </a:cubicBezTo>
                  <a:cubicBezTo>
                    <a:pt x="4243" y="3135"/>
                    <a:pt x="4243" y="3133"/>
                    <a:pt x="4243" y="3133"/>
                  </a:cubicBezTo>
                  <a:cubicBezTo>
                    <a:pt x="4243" y="3133"/>
                    <a:pt x="4248" y="3138"/>
                    <a:pt x="4248" y="3139"/>
                  </a:cubicBezTo>
                  <a:cubicBezTo>
                    <a:pt x="4256" y="3143"/>
                    <a:pt x="4265" y="3147"/>
                    <a:pt x="4274" y="3151"/>
                  </a:cubicBezTo>
                  <a:lnTo>
                    <a:pt x="4285" y="3155"/>
                  </a:lnTo>
                  <a:cubicBezTo>
                    <a:pt x="4305" y="3162"/>
                    <a:pt x="4325" y="3166"/>
                    <a:pt x="4344" y="3167"/>
                  </a:cubicBezTo>
                  <a:lnTo>
                    <a:pt x="4357" y="3168"/>
                  </a:lnTo>
                  <a:cubicBezTo>
                    <a:pt x="4366" y="3168"/>
                    <a:pt x="4373" y="3167"/>
                    <a:pt x="4377" y="3167"/>
                  </a:cubicBezTo>
                  <a:cubicBezTo>
                    <a:pt x="4378" y="3162"/>
                    <a:pt x="4382" y="3145"/>
                    <a:pt x="4382" y="3145"/>
                  </a:cubicBezTo>
                  <a:lnTo>
                    <a:pt x="4385" y="3128"/>
                  </a:lnTo>
                  <a:cubicBezTo>
                    <a:pt x="4388" y="3109"/>
                    <a:pt x="4390" y="3091"/>
                    <a:pt x="4390" y="3074"/>
                  </a:cubicBezTo>
                  <a:lnTo>
                    <a:pt x="4390" y="3072"/>
                  </a:lnTo>
                  <a:lnTo>
                    <a:pt x="4389" y="3055"/>
                  </a:lnTo>
                  <a:cubicBezTo>
                    <a:pt x="4387" y="3019"/>
                    <a:pt x="4379" y="3000"/>
                    <a:pt x="4379" y="3000"/>
                  </a:cubicBezTo>
                  <a:lnTo>
                    <a:pt x="4372" y="2984"/>
                  </a:lnTo>
                  <a:lnTo>
                    <a:pt x="4388" y="2990"/>
                  </a:lnTo>
                  <a:cubicBezTo>
                    <a:pt x="4410" y="2998"/>
                    <a:pt x="4432" y="3004"/>
                    <a:pt x="4454" y="3007"/>
                  </a:cubicBezTo>
                  <a:cubicBezTo>
                    <a:pt x="4454" y="3007"/>
                    <a:pt x="4467" y="3009"/>
                    <a:pt x="4467" y="3009"/>
                  </a:cubicBezTo>
                  <a:cubicBezTo>
                    <a:pt x="4480" y="3010"/>
                    <a:pt x="4493" y="3010"/>
                    <a:pt x="4507" y="3010"/>
                  </a:cubicBezTo>
                  <a:lnTo>
                    <a:pt x="4519" y="3009"/>
                  </a:lnTo>
                  <a:cubicBezTo>
                    <a:pt x="4528" y="3007"/>
                    <a:pt x="4538" y="3006"/>
                    <a:pt x="4547" y="3003"/>
                  </a:cubicBezTo>
                  <a:lnTo>
                    <a:pt x="4560" y="3000"/>
                  </a:lnTo>
                  <a:cubicBezTo>
                    <a:pt x="4577" y="2995"/>
                    <a:pt x="4589" y="2989"/>
                    <a:pt x="4594" y="2986"/>
                  </a:cubicBezTo>
                  <a:cubicBezTo>
                    <a:pt x="4563" y="2826"/>
                    <a:pt x="4424" y="2813"/>
                    <a:pt x="4418" y="2812"/>
                  </a:cubicBezTo>
                  <a:lnTo>
                    <a:pt x="4416" y="2812"/>
                  </a:lnTo>
                  <a:lnTo>
                    <a:pt x="4416" y="2798"/>
                  </a:lnTo>
                  <a:lnTo>
                    <a:pt x="4418" y="2798"/>
                  </a:lnTo>
                  <a:cubicBezTo>
                    <a:pt x="4432" y="2799"/>
                    <a:pt x="4446" y="2798"/>
                    <a:pt x="4461" y="2797"/>
                  </a:cubicBezTo>
                  <a:lnTo>
                    <a:pt x="4464" y="2797"/>
                  </a:lnTo>
                  <a:lnTo>
                    <a:pt x="4476" y="2796"/>
                  </a:lnTo>
                  <a:cubicBezTo>
                    <a:pt x="4492" y="2794"/>
                    <a:pt x="4509" y="2791"/>
                    <a:pt x="4524" y="2787"/>
                  </a:cubicBezTo>
                  <a:lnTo>
                    <a:pt x="4539" y="2782"/>
                  </a:lnTo>
                  <a:cubicBezTo>
                    <a:pt x="4555" y="2777"/>
                    <a:pt x="4570" y="2771"/>
                    <a:pt x="4585" y="2764"/>
                  </a:cubicBezTo>
                  <a:lnTo>
                    <a:pt x="4597" y="2757"/>
                  </a:lnTo>
                  <a:cubicBezTo>
                    <a:pt x="4608" y="2751"/>
                    <a:pt x="4617" y="2745"/>
                    <a:pt x="4626" y="2738"/>
                  </a:cubicBezTo>
                  <a:lnTo>
                    <a:pt x="4637" y="2730"/>
                  </a:lnTo>
                  <a:cubicBezTo>
                    <a:pt x="4650" y="2719"/>
                    <a:pt x="4657" y="2711"/>
                    <a:pt x="4660" y="2708"/>
                  </a:cubicBezTo>
                  <a:cubicBezTo>
                    <a:pt x="4658" y="2701"/>
                    <a:pt x="4656" y="2695"/>
                    <a:pt x="4653" y="2688"/>
                  </a:cubicBezTo>
                  <a:lnTo>
                    <a:pt x="4647" y="2679"/>
                  </a:lnTo>
                  <a:cubicBezTo>
                    <a:pt x="4641" y="2670"/>
                    <a:pt x="4633" y="2663"/>
                    <a:pt x="4623" y="2656"/>
                  </a:cubicBezTo>
                  <a:cubicBezTo>
                    <a:pt x="4619" y="2653"/>
                    <a:pt x="4614" y="2651"/>
                    <a:pt x="4609" y="2648"/>
                  </a:cubicBezTo>
                  <a:cubicBezTo>
                    <a:pt x="4602" y="2645"/>
                    <a:pt x="4595" y="2642"/>
                    <a:pt x="4587" y="2640"/>
                  </a:cubicBezTo>
                  <a:cubicBezTo>
                    <a:pt x="4511" y="2617"/>
                    <a:pt x="4406" y="2638"/>
                    <a:pt x="4402" y="2638"/>
                  </a:cubicBezTo>
                  <a:lnTo>
                    <a:pt x="4400" y="2639"/>
                  </a:lnTo>
                  <a:lnTo>
                    <a:pt x="4398" y="2627"/>
                  </a:lnTo>
                  <a:lnTo>
                    <a:pt x="4397" y="2625"/>
                  </a:lnTo>
                  <a:lnTo>
                    <a:pt x="4405" y="2623"/>
                  </a:lnTo>
                  <a:cubicBezTo>
                    <a:pt x="4444" y="2617"/>
                    <a:pt x="4479" y="2607"/>
                    <a:pt x="4509" y="2593"/>
                  </a:cubicBezTo>
                  <a:lnTo>
                    <a:pt x="4526" y="2585"/>
                  </a:lnTo>
                  <a:cubicBezTo>
                    <a:pt x="4559" y="2567"/>
                    <a:pt x="4586" y="2544"/>
                    <a:pt x="4605" y="2516"/>
                  </a:cubicBezTo>
                  <a:lnTo>
                    <a:pt x="4612" y="2506"/>
                  </a:lnTo>
                  <a:cubicBezTo>
                    <a:pt x="4620" y="2493"/>
                    <a:pt x="4626" y="2479"/>
                    <a:pt x="4630" y="2465"/>
                  </a:cubicBezTo>
                  <a:lnTo>
                    <a:pt x="4633" y="2455"/>
                  </a:lnTo>
                  <a:cubicBezTo>
                    <a:pt x="4637" y="2440"/>
                    <a:pt x="4638" y="2428"/>
                    <a:pt x="4638" y="2423"/>
                  </a:cubicBezTo>
                  <a:cubicBezTo>
                    <a:pt x="4623" y="2419"/>
                    <a:pt x="4608" y="2415"/>
                    <a:pt x="4593" y="2413"/>
                  </a:cubicBezTo>
                  <a:lnTo>
                    <a:pt x="4578" y="2411"/>
                  </a:lnTo>
                  <a:cubicBezTo>
                    <a:pt x="4547" y="2409"/>
                    <a:pt x="4516" y="2411"/>
                    <a:pt x="4486" y="2418"/>
                  </a:cubicBezTo>
                  <a:cubicBezTo>
                    <a:pt x="4474" y="2421"/>
                    <a:pt x="4462" y="2425"/>
                    <a:pt x="4450" y="2429"/>
                  </a:cubicBezTo>
                  <a:cubicBezTo>
                    <a:pt x="4401" y="2449"/>
                    <a:pt x="4373" y="2475"/>
                    <a:pt x="4373" y="2475"/>
                  </a:cubicBezTo>
                  <a:lnTo>
                    <a:pt x="4371" y="2477"/>
                  </a:lnTo>
                  <a:lnTo>
                    <a:pt x="4363" y="2468"/>
                  </a:lnTo>
                  <a:lnTo>
                    <a:pt x="4361" y="2467"/>
                  </a:lnTo>
                  <a:lnTo>
                    <a:pt x="4363" y="2465"/>
                  </a:lnTo>
                  <a:cubicBezTo>
                    <a:pt x="4377" y="2452"/>
                    <a:pt x="4389" y="2438"/>
                    <a:pt x="4401" y="2423"/>
                  </a:cubicBezTo>
                  <a:lnTo>
                    <a:pt x="4402" y="2422"/>
                  </a:lnTo>
                  <a:lnTo>
                    <a:pt x="4408" y="2415"/>
                  </a:lnTo>
                  <a:cubicBezTo>
                    <a:pt x="4441" y="2370"/>
                    <a:pt x="4462" y="2318"/>
                    <a:pt x="4469" y="2262"/>
                  </a:cubicBezTo>
                  <a:lnTo>
                    <a:pt x="4470" y="2259"/>
                  </a:lnTo>
                  <a:lnTo>
                    <a:pt x="4471" y="2254"/>
                  </a:lnTo>
                  <a:cubicBezTo>
                    <a:pt x="4472" y="2244"/>
                    <a:pt x="4472" y="2234"/>
                    <a:pt x="4473" y="2223"/>
                  </a:cubicBezTo>
                  <a:lnTo>
                    <a:pt x="4473" y="2212"/>
                  </a:lnTo>
                  <a:lnTo>
                    <a:pt x="4473" y="2210"/>
                  </a:lnTo>
                  <a:cubicBezTo>
                    <a:pt x="4473" y="2188"/>
                    <a:pt x="4471" y="2166"/>
                    <a:pt x="4467" y="2143"/>
                  </a:cubicBezTo>
                  <a:lnTo>
                    <a:pt x="4465" y="2132"/>
                  </a:lnTo>
                  <a:cubicBezTo>
                    <a:pt x="4461" y="2111"/>
                    <a:pt x="4456" y="2095"/>
                    <a:pt x="4453" y="2083"/>
                  </a:cubicBezTo>
                  <a:cubicBezTo>
                    <a:pt x="4383" y="2229"/>
                    <a:pt x="4275" y="2270"/>
                    <a:pt x="4179" y="2306"/>
                  </a:cubicBezTo>
                  <a:cubicBezTo>
                    <a:pt x="4135" y="2322"/>
                    <a:pt x="4093" y="2338"/>
                    <a:pt x="4060" y="2363"/>
                  </a:cubicBezTo>
                  <a:cubicBezTo>
                    <a:pt x="4026" y="2388"/>
                    <a:pt x="4009" y="2416"/>
                    <a:pt x="4009" y="2447"/>
                  </a:cubicBezTo>
                  <a:lnTo>
                    <a:pt x="4008" y="2448"/>
                  </a:lnTo>
                  <a:cubicBezTo>
                    <a:pt x="4008" y="2493"/>
                    <a:pt x="4042" y="2529"/>
                    <a:pt x="4050" y="2535"/>
                  </a:cubicBezTo>
                  <a:cubicBezTo>
                    <a:pt x="4067" y="2549"/>
                    <a:pt x="4086" y="2579"/>
                    <a:pt x="4086" y="2621"/>
                  </a:cubicBezTo>
                  <a:cubicBezTo>
                    <a:pt x="4086" y="2635"/>
                    <a:pt x="4084" y="2649"/>
                    <a:pt x="4080" y="2664"/>
                  </a:cubicBezTo>
                  <a:cubicBezTo>
                    <a:pt x="4059" y="2737"/>
                    <a:pt x="3890" y="2737"/>
                    <a:pt x="3870" y="2737"/>
                  </a:cubicBezTo>
                  <a:cubicBezTo>
                    <a:pt x="3870" y="2737"/>
                    <a:pt x="3860" y="2739"/>
                    <a:pt x="3844" y="2743"/>
                  </a:cubicBezTo>
                  <a:cubicBezTo>
                    <a:pt x="3843" y="2745"/>
                    <a:pt x="3842" y="2746"/>
                    <a:pt x="3840" y="2748"/>
                  </a:cubicBezTo>
                  <a:cubicBezTo>
                    <a:pt x="3807" y="2783"/>
                    <a:pt x="3747" y="2796"/>
                    <a:pt x="3664" y="2788"/>
                  </a:cubicBezTo>
                  <a:cubicBezTo>
                    <a:pt x="3654" y="2790"/>
                    <a:pt x="3646" y="2792"/>
                    <a:pt x="3638" y="2795"/>
                  </a:cubicBezTo>
                  <a:cubicBezTo>
                    <a:pt x="3658" y="2804"/>
                    <a:pt x="3680" y="2810"/>
                    <a:pt x="3703" y="2812"/>
                  </a:cubicBezTo>
                  <a:lnTo>
                    <a:pt x="3703" y="2816"/>
                  </a:lnTo>
                  <a:cubicBezTo>
                    <a:pt x="3682" y="2822"/>
                    <a:pt x="3647" y="2829"/>
                    <a:pt x="3604" y="2828"/>
                  </a:cubicBezTo>
                  <a:cubicBezTo>
                    <a:pt x="3606" y="2829"/>
                    <a:pt x="3609" y="2830"/>
                    <a:pt x="3611" y="2832"/>
                  </a:cubicBezTo>
                  <a:cubicBezTo>
                    <a:pt x="3645" y="2846"/>
                    <a:pt x="3694" y="2867"/>
                    <a:pt x="3749" y="2891"/>
                  </a:cubicBezTo>
                  <a:cubicBezTo>
                    <a:pt x="3883" y="2943"/>
                    <a:pt x="4022" y="2979"/>
                    <a:pt x="4165" y="2999"/>
                  </a:cubicBezTo>
                  <a:lnTo>
                    <a:pt x="4167" y="2999"/>
                  </a:lnTo>
                  <a:close/>
                  <a:moveTo>
                    <a:pt x="4316" y="3432"/>
                  </a:moveTo>
                  <a:lnTo>
                    <a:pt x="4322" y="3410"/>
                  </a:lnTo>
                  <a:cubicBezTo>
                    <a:pt x="4322" y="3410"/>
                    <a:pt x="4322" y="3410"/>
                    <a:pt x="4322" y="3409"/>
                  </a:cubicBezTo>
                  <a:lnTo>
                    <a:pt x="4325" y="3394"/>
                  </a:lnTo>
                  <a:cubicBezTo>
                    <a:pt x="4327" y="3380"/>
                    <a:pt x="4329" y="3366"/>
                    <a:pt x="4330" y="3351"/>
                  </a:cubicBezTo>
                  <a:lnTo>
                    <a:pt x="4331" y="3333"/>
                  </a:lnTo>
                  <a:lnTo>
                    <a:pt x="4332" y="3315"/>
                  </a:lnTo>
                  <a:cubicBezTo>
                    <a:pt x="4332" y="3315"/>
                    <a:pt x="4331" y="3289"/>
                    <a:pt x="4331" y="3287"/>
                  </a:cubicBezTo>
                  <a:cubicBezTo>
                    <a:pt x="4312" y="3261"/>
                    <a:pt x="4296" y="3233"/>
                    <a:pt x="4285" y="3202"/>
                  </a:cubicBezTo>
                  <a:cubicBezTo>
                    <a:pt x="4282" y="3194"/>
                    <a:pt x="4280" y="3186"/>
                    <a:pt x="4277" y="3178"/>
                  </a:cubicBezTo>
                  <a:cubicBezTo>
                    <a:pt x="4277" y="3178"/>
                    <a:pt x="4274" y="3168"/>
                    <a:pt x="4274" y="3166"/>
                  </a:cubicBezTo>
                  <a:cubicBezTo>
                    <a:pt x="4271" y="3165"/>
                    <a:pt x="4263" y="3161"/>
                    <a:pt x="4263" y="3161"/>
                  </a:cubicBezTo>
                  <a:cubicBezTo>
                    <a:pt x="4263" y="3161"/>
                    <a:pt x="4253" y="3156"/>
                    <a:pt x="4248" y="3154"/>
                  </a:cubicBezTo>
                  <a:cubicBezTo>
                    <a:pt x="4248" y="3155"/>
                    <a:pt x="4248" y="3155"/>
                    <a:pt x="4248" y="3155"/>
                  </a:cubicBezTo>
                  <a:cubicBezTo>
                    <a:pt x="4251" y="3214"/>
                    <a:pt x="4255" y="3294"/>
                    <a:pt x="4262" y="3334"/>
                  </a:cubicBezTo>
                  <a:lnTo>
                    <a:pt x="4262" y="3335"/>
                  </a:lnTo>
                  <a:lnTo>
                    <a:pt x="4263" y="3338"/>
                  </a:lnTo>
                  <a:lnTo>
                    <a:pt x="4264" y="3345"/>
                  </a:lnTo>
                  <a:cubicBezTo>
                    <a:pt x="4266" y="3353"/>
                    <a:pt x="4267" y="3357"/>
                    <a:pt x="4263" y="3361"/>
                  </a:cubicBezTo>
                  <a:lnTo>
                    <a:pt x="4259" y="3363"/>
                  </a:lnTo>
                  <a:lnTo>
                    <a:pt x="4255" y="3361"/>
                  </a:lnTo>
                  <a:cubicBezTo>
                    <a:pt x="4253" y="3361"/>
                    <a:pt x="4251" y="3358"/>
                    <a:pt x="4246" y="3346"/>
                  </a:cubicBezTo>
                  <a:lnTo>
                    <a:pt x="4243" y="3337"/>
                  </a:lnTo>
                  <a:cubicBezTo>
                    <a:pt x="4228" y="3295"/>
                    <a:pt x="4200" y="3196"/>
                    <a:pt x="4188" y="3114"/>
                  </a:cubicBezTo>
                  <a:cubicBezTo>
                    <a:pt x="4182" y="3109"/>
                    <a:pt x="4177" y="3103"/>
                    <a:pt x="4171" y="3098"/>
                  </a:cubicBezTo>
                  <a:cubicBezTo>
                    <a:pt x="4173" y="3168"/>
                    <a:pt x="4173" y="3270"/>
                    <a:pt x="4165" y="3394"/>
                  </a:cubicBezTo>
                  <a:cubicBezTo>
                    <a:pt x="4179" y="3415"/>
                    <a:pt x="4198" y="3442"/>
                    <a:pt x="4218" y="3467"/>
                  </a:cubicBezTo>
                  <a:lnTo>
                    <a:pt x="4230" y="3481"/>
                  </a:lnTo>
                  <a:cubicBezTo>
                    <a:pt x="4246" y="3500"/>
                    <a:pt x="4259" y="3513"/>
                    <a:pt x="4269" y="3519"/>
                  </a:cubicBezTo>
                  <a:cubicBezTo>
                    <a:pt x="4270" y="3518"/>
                    <a:pt x="4272" y="3516"/>
                    <a:pt x="4272" y="3516"/>
                  </a:cubicBezTo>
                  <a:lnTo>
                    <a:pt x="4281" y="3504"/>
                  </a:lnTo>
                  <a:cubicBezTo>
                    <a:pt x="4291" y="3491"/>
                    <a:pt x="4305" y="3468"/>
                    <a:pt x="4316" y="3432"/>
                  </a:cubicBezTo>
                  <a:close/>
                  <a:moveTo>
                    <a:pt x="5513" y="2997"/>
                  </a:moveTo>
                  <a:cubicBezTo>
                    <a:pt x="5352" y="3002"/>
                    <a:pt x="5143" y="2984"/>
                    <a:pt x="4893" y="2942"/>
                  </a:cubicBezTo>
                  <a:cubicBezTo>
                    <a:pt x="4910" y="2957"/>
                    <a:pt x="4926" y="2973"/>
                    <a:pt x="4938" y="2990"/>
                  </a:cubicBezTo>
                  <a:cubicBezTo>
                    <a:pt x="5041" y="3012"/>
                    <a:pt x="5382" y="3084"/>
                    <a:pt x="5474" y="3090"/>
                  </a:cubicBezTo>
                  <a:lnTo>
                    <a:pt x="5476" y="3090"/>
                  </a:lnTo>
                  <a:lnTo>
                    <a:pt x="5475" y="3105"/>
                  </a:lnTo>
                  <a:lnTo>
                    <a:pt x="5473" y="3105"/>
                  </a:lnTo>
                  <a:cubicBezTo>
                    <a:pt x="5470" y="3104"/>
                    <a:pt x="5158" y="3086"/>
                    <a:pt x="4971" y="3058"/>
                  </a:cubicBezTo>
                  <a:cubicBezTo>
                    <a:pt x="4974" y="3069"/>
                    <a:pt x="4976" y="3078"/>
                    <a:pt x="4976" y="3084"/>
                  </a:cubicBezTo>
                  <a:cubicBezTo>
                    <a:pt x="5041" y="3119"/>
                    <a:pt x="5171" y="3179"/>
                    <a:pt x="5324" y="3201"/>
                  </a:cubicBezTo>
                  <a:lnTo>
                    <a:pt x="5350" y="3205"/>
                  </a:lnTo>
                  <a:cubicBezTo>
                    <a:pt x="5478" y="3219"/>
                    <a:pt x="5595" y="3201"/>
                    <a:pt x="5697" y="3152"/>
                  </a:cubicBezTo>
                  <a:cubicBezTo>
                    <a:pt x="5684" y="3132"/>
                    <a:pt x="5626" y="3052"/>
                    <a:pt x="5513" y="2997"/>
                  </a:cubicBezTo>
                  <a:close/>
                  <a:moveTo>
                    <a:pt x="4322" y="3459"/>
                  </a:moveTo>
                  <a:cubicBezTo>
                    <a:pt x="4310" y="3490"/>
                    <a:pt x="4296" y="3510"/>
                    <a:pt x="4286" y="3522"/>
                  </a:cubicBezTo>
                  <a:cubicBezTo>
                    <a:pt x="4288" y="3587"/>
                    <a:pt x="4292" y="3675"/>
                    <a:pt x="4302" y="3731"/>
                  </a:cubicBezTo>
                  <a:lnTo>
                    <a:pt x="4302" y="3733"/>
                  </a:lnTo>
                  <a:lnTo>
                    <a:pt x="4289" y="3737"/>
                  </a:lnTo>
                  <a:lnTo>
                    <a:pt x="4288" y="3735"/>
                  </a:lnTo>
                  <a:cubicBezTo>
                    <a:pt x="4288" y="3734"/>
                    <a:pt x="4233" y="3607"/>
                    <a:pt x="4217" y="3488"/>
                  </a:cubicBezTo>
                  <a:cubicBezTo>
                    <a:pt x="4198" y="3465"/>
                    <a:pt x="4179" y="3438"/>
                    <a:pt x="4164" y="3417"/>
                  </a:cubicBezTo>
                  <a:cubicBezTo>
                    <a:pt x="4158" y="3493"/>
                    <a:pt x="4150" y="3576"/>
                    <a:pt x="4138" y="3664"/>
                  </a:cubicBezTo>
                  <a:cubicBezTo>
                    <a:pt x="4162" y="3735"/>
                    <a:pt x="4217" y="3841"/>
                    <a:pt x="4334" y="3875"/>
                  </a:cubicBezTo>
                  <a:cubicBezTo>
                    <a:pt x="4350" y="3864"/>
                    <a:pt x="4419" y="3805"/>
                    <a:pt x="4419" y="3674"/>
                  </a:cubicBezTo>
                  <a:cubicBezTo>
                    <a:pt x="4419" y="3674"/>
                    <a:pt x="4419" y="3671"/>
                    <a:pt x="4419" y="3670"/>
                  </a:cubicBezTo>
                  <a:cubicBezTo>
                    <a:pt x="4364" y="3590"/>
                    <a:pt x="4336" y="3512"/>
                    <a:pt x="4322" y="3459"/>
                  </a:cubicBezTo>
                  <a:close/>
                  <a:moveTo>
                    <a:pt x="4539" y="3413"/>
                  </a:moveTo>
                  <a:cubicBezTo>
                    <a:pt x="4540" y="3411"/>
                    <a:pt x="4540" y="3408"/>
                    <a:pt x="4540" y="3408"/>
                  </a:cubicBezTo>
                  <a:cubicBezTo>
                    <a:pt x="4545" y="3389"/>
                    <a:pt x="4552" y="3351"/>
                    <a:pt x="4552" y="3309"/>
                  </a:cubicBezTo>
                  <a:lnTo>
                    <a:pt x="4551" y="3297"/>
                  </a:lnTo>
                  <a:lnTo>
                    <a:pt x="4551" y="3297"/>
                  </a:lnTo>
                  <a:lnTo>
                    <a:pt x="4550" y="3279"/>
                  </a:lnTo>
                  <a:cubicBezTo>
                    <a:pt x="4549" y="3260"/>
                    <a:pt x="4545" y="3243"/>
                    <a:pt x="4540" y="3228"/>
                  </a:cubicBezTo>
                  <a:cubicBezTo>
                    <a:pt x="4479" y="3187"/>
                    <a:pt x="4432" y="3133"/>
                    <a:pt x="4403" y="3094"/>
                  </a:cubicBezTo>
                  <a:cubicBezTo>
                    <a:pt x="4402" y="3110"/>
                    <a:pt x="4400" y="3127"/>
                    <a:pt x="4397" y="3144"/>
                  </a:cubicBezTo>
                  <a:cubicBezTo>
                    <a:pt x="4417" y="3188"/>
                    <a:pt x="4466" y="3290"/>
                    <a:pt x="4492" y="3310"/>
                  </a:cubicBezTo>
                  <a:lnTo>
                    <a:pt x="4495" y="3312"/>
                  </a:lnTo>
                  <a:lnTo>
                    <a:pt x="4487" y="3322"/>
                  </a:lnTo>
                  <a:lnTo>
                    <a:pt x="4486" y="3323"/>
                  </a:lnTo>
                  <a:lnTo>
                    <a:pt x="4484" y="3322"/>
                  </a:lnTo>
                  <a:cubicBezTo>
                    <a:pt x="4480" y="3319"/>
                    <a:pt x="4393" y="3243"/>
                    <a:pt x="4350" y="3181"/>
                  </a:cubicBezTo>
                  <a:cubicBezTo>
                    <a:pt x="4330" y="3180"/>
                    <a:pt x="4310" y="3177"/>
                    <a:pt x="4290" y="3171"/>
                  </a:cubicBezTo>
                  <a:cubicBezTo>
                    <a:pt x="4292" y="3179"/>
                    <a:pt x="4295" y="3187"/>
                    <a:pt x="4298" y="3196"/>
                  </a:cubicBezTo>
                  <a:cubicBezTo>
                    <a:pt x="4301" y="3205"/>
                    <a:pt x="4306" y="3215"/>
                    <a:pt x="4310" y="3225"/>
                  </a:cubicBezTo>
                  <a:cubicBezTo>
                    <a:pt x="4317" y="3239"/>
                    <a:pt x="4325" y="3253"/>
                    <a:pt x="4333" y="3266"/>
                  </a:cubicBezTo>
                  <a:lnTo>
                    <a:pt x="4345" y="3282"/>
                  </a:lnTo>
                  <a:cubicBezTo>
                    <a:pt x="4363" y="3306"/>
                    <a:pt x="4385" y="3328"/>
                    <a:pt x="4410" y="3347"/>
                  </a:cubicBezTo>
                  <a:lnTo>
                    <a:pt x="4425" y="3359"/>
                  </a:lnTo>
                  <a:cubicBezTo>
                    <a:pt x="4457" y="3380"/>
                    <a:pt x="4494" y="3398"/>
                    <a:pt x="4534" y="3411"/>
                  </a:cubicBezTo>
                  <a:cubicBezTo>
                    <a:pt x="4534" y="3411"/>
                    <a:pt x="4538" y="3413"/>
                    <a:pt x="4539" y="3413"/>
                  </a:cubicBezTo>
                  <a:close/>
                  <a:moveTo>
                    <a:pt x="4920" y="2989"/>
                  </a:moveTo>
                  <a:cubicBezTo>
                    <a:pt x="4905" y="2971"/>
                    <a:pt x="4886" y="2953"/>
                    <a:pt x="4864" y="2938"/>
                  </a:cubicBezTo>
                  <a:cubicBezTo>
                    <a:pt x="4736" y="2952"/>
                    <a:pt x="4623" y="2906"/>
                    <a:pt x="4545" y="2860"/>
                  </a:cubicBezTo>
                  <a:cubicBezTo>
                    <a:pt x="4578" y="2893"/>
                    <a:pt x="4600" y="2936"/>
                    <a:pt x="4609" y="2988"/>
                  </a:cubicBezTo>
                  <a:lnTo>
                    <a:pt x="4610" y="2992"/>
                  </a:lnTo>
                  <a:lnTo>
                    <a:pt x="4606" y="2995"/>
                  </a:lnTo>
                  <a:cubicBezTo>
                    <a:pt x="4605" y="2996"/>
                    <a:pt x="4594" y="3003"/>
                    <a:pt x="4575" y="3010"/>
                  </a:cubicBezTo>
                  <a:cubicBezTo>
                    <a:pt x="4596" y="3025"/>
                    <a:pt x="4630" y="3045"/>
                    <a:pt x="4675" y="3062"/>
                  </a:cubicBezTo>
                  <a:lnTo>
                    <a:pt x="4696" y="3070"/>
                  </a:lnTo>
                  <a:lnTo>
                    <a:pt x="4703" y="3072"/>
                  </a:lnTo>
                  <a:lnTo>
                    <a:pt x="4705" y="3073"/>
                  </a:lnTo>
                  <a:lnTo>
                    <a:pt x="4722" y="3078"/>
                  </a:lnTo>
                  <a:cubicBezTo>
                    <a:pt x="4758" y="3088"/>
                    <a:pt x="4795" y="3093"/>
                    <a:pt x="4832" y="3095"/>
                  </a:cubicBezTo>
                  <a:lnTo>
                    <a:pt x="4850" y="3096"/>
                  </a:lnTo>
                  <a:cubicBezTo>
                    <a:pt x="4864" y="3096"/>
                    <a:pt x="4879" y="3096"/>
                    <a:pt x="4894" y="3095"/>
                  </a:cubicBezTo>
                  <a:lnTo>
                    <a:pt x="4911" y="3093"/>
                  </a:lnTo>
                  <a:cubicBezTo>
                    <a:pt x="4927" y="3092"/>
                    <a:pt x="4943" y="3090"/>
                    <a:pt x="4959" y="3087"/>
                  </a:cubicBezTo>
                  <a:cubicBezTo>
                    <a:pt x="4959" y="3087"/>
                    <a:pt x="4962" y="3086"/>
                    <a:pt x="4962" y="3086"/>
                  </a:cubicBezTo>
                  <a:cubicBezTo>
                    <a:pt x="4962" y="3084"/>
                    <a:pt x="4961" y="3080"/>
                    <a:pt x="4961" y="3080"/>
                  </a:cubicBezTo>
                  <a:cubicBezTo>
                    <a:pt x="4960" y="3072"/>
                    <a:pt x="4958" y="3063"/>
                    <a:pt x="4955" y="3055"/>
                  </a:cubicBezTo>
                  <a:lnTo>
                    <a:pt x="4951" y="3044"/>
                  </a:lnTo>
                  <a:cubicBezTo>
                    <a:pt x="4945" y="3029"/>
                    <a:pt x="4938" y="3015"/>
                    <a:pt x="4929" y="3002"/>
                  </a:cubicBezTo>
                  <a:lnTo>
                    <a:pt x="4920" y="2989"/>
                  </a:lnTo>
                  <a:close/>
                  <a:moveTo>
                    <a:pt x="5304" y="3078"/>
                  </a:moveTo>
                  <a:cubicBezTo>
                    <a:pt x="5176" y="3055"/>
                    <a:pt x="5019" y="3022"/>
                    <a:pt x="4949" y="3007"/>
                  </a:cubicBezTo>
                  <a:cubicBezTo>
                    <a:pt x="4956" y="3018"/>
                    <a:pt x="4962" y="3031"/>
                    <a:pt x="4966" y="3043"/>
                  </a:cubicBezTo>
                  <a:cubicBezTo>
                    <a:pt x="5064" y="3058"/>
                    <a:pt x="5197" y="3070"/>
                    <a:pt x="5304" y="3078"/>
                  </a:cubicBezTo>
                  <a:close/>
                  <a:moveTo>
                    <a:pt x="5160" y="3254"/>
                  </a:moveTo>
                  <a:cubicBezTo>
                    <a:pt x="5074" y="3206"/>
                    <a:pt x="4968" y="3144"/>
                    <a:pt x="4908" y="3108"/>
                  </a:cubicBezTo>
                  <a:cubicBezTo>
                    <a:pt x="4896" y="3109"/>
                    <a:pt x="4883" y="3110"/>
                    <a:pt x="4871" y="3110"/>
                  </a:cubicBezTo>
                  <a:cubicBezTo>
                    <a:pt x="4949" y="3160"/>
                    <a:pt x="5065" y="3214"/>
                    <a:pt x="5160" y="3254"/>
                  </a:cubicBezTo>
                  <a:close/>
                  <a:moveTo>
                    <a:pt x="4479" y="3024"/>
                  </a:moveTo>
                  <a:cubicBezTo>
                    <a:pt x="4513" y="3069"/>
                    <a:pt x="4561" y="3111"/>
                    <a:pt x="4599" y="3140"/>
                  </a:cubicBezTo>
                  <a:cubicBezTo>
                    <a:pt x="4570" y="3104"/>
                    <a:pt x="4537" y="3058"/>
                    <a:pt x="4513" y="3023"/>
                  </a:cubicBezTo>
                  <a:cubicBezTo>
                    <a:pt x="4502" y="3024"/>
                    <a:pt x="4490" y="3024"/>
                    <a:pt x="4479" y="3024"/>
                  </a:cubicBezTo>
                  <a:close/>
                  <a:moveTo>
                    <a:pt x="4566" y="3293"/>
                  </a:moveTo>
                  <a:cubicBezTo>
                    <a:pt x="4639" y="3388"/>
                    <a:pt x="4713" y="3467"/>
                    <a:pt x="4766" y="3521"/>
                  </a:cubicBezTo>
                  <a:cubicBezTo>
                    <a:pt x="4709" y="3439"/>
                    <a:pt x="4625" y="3310"/>
                    <a:pt x="4590" y="3255"/>
                  </a:cubicBezTo>
                  <a:cubicBezTo>
                    <a:pt x="4579" y="3250"/>
                    <a:pt x="4569" y="3244"/>
                    <a:pt x="4558" y="3239"/>
                  </a:cubicBezTo>
                  <a:cubicBezTo>
                    <a:pt x="4562" y="3255"/>
                    <a:pt x="4565" y="3273"/>
                    <a:pt x="4566" y="3293"/>
                  </a:cubicBezTo>
                  <a:close/>
                  <a:moveTo>
                    <a:pt x="4688" y="3268"/>
                  </a:moveTo>
                  <a:cubicBezTo>
                    <a:pt x="4709" y="3270"/>
                    <a:pt x="4729" y="3270"/>
                    <a:pt x="4750" y="3267"/>
                  </a:cubicBezTo>
                  <a:cubicBezTo>
                    <a:pt x="4750" y="3263"/>
                    <a:pt x="4751" y="3253"/>
                    <a:pt x="4751" y="3253"/>
                  </a:cubicBezTo>
                  <a:lnTo>
                    <a:pt x="4752" y="3241"/>
                  </a:lnTo>
                  <a:lnTo>
                    <a:pt x="4753" y="3224"/>
                  </a:lnTo>
                  <a:cubicBezTo>
                    <a:pt x="4753" y="3211"/>
                    <a:pt x="4752" y="3198"/>
                    <a:pt x="4750" y="3186"/>
                  </a:cubicBezTo>
                  <a:lnTo>
                    <a:pt x="4748" y="3170"/>
                  </a:lnTo>
                  <a:cubicBezTo>
                    <a:pt x="4745" y="3155"/>
                    <a:pt x="4740" y="3140"/>
                    <a:pt x="4735" y="3126"/>
                  </a:cubicBezTo>
                  <a:cubicBezTo>
                    <a:pt x="4731" y="3117"/>
                    <a:pt x="4726" y="3108"/>
                    <a:pt x="4721" y="3099"/>
                  </a:cubicBezTo>
                  <a:cubicBezTo>
                    <a:pt x="4721" y="3099"/>
                    <a:pt x="4715" y="3092"/>
                    <a:pt x="4715" y="3091"/>
                  </a:cubicBezTo>
                  <a:cubicBezTo>
                    <a:pt x="4714" y="3090"/>
                    <a:pt x="4711" y="3090"/>
                    <a:pt x="4711" y="3090"/>
                  </a:cubicBezTo>
                  <a:lnTo>
                    <a:pt x="4690" y="3083"/>
                  </a:lnTo>
                  <a:cubicBezTo>
                    <a:pt x="4629" y="3063"/>
                    <a:pt x="4585" y="3035"/>
                    <a:pt x="4558" y="3016"/>
                  </a:cubicBezTo>
                  <a:cubicBezTo>
                    <a:pt x="4549" y="3018"/>
                    <a:pt x="4539" y="3020"/>
                    <a:pt x="4529" y="3022"/>
                  </a:cubicBezTo>
                  <a:cubicBezTo>
                    <a:pt x="4566" y="3074"/>
                    <a:pt x="4629" y="3161"/>
                    <a:pt x="4654" y="3180"/>
                  </a:cubicBezTo>
                  <a:lnTo>
                    <a:pt x="4656" y="3181"/>
                  </a:lnTo>
                  <a:lnTo>
                    <a:pt x="4648" y="3193"/>
                  </a:lnTo>
                  <a:lnTo>
                    <a:pt x="4646" y="3192"/>
                  </a:lnTo>
                  <a:cubicBezTo>
                    <a:pt x="4641" y="3188"/>
                    <a:pt x="4524" y="3113"/>
                    <a:pt x="4460" y="3022"/>
                  </a:cubicBezTo>
                  <a:cubicBezTo>
                    <a:pt x="4439" y="3020"/>
                    <a:pt x="4418" y="3015"/>
                    <a:pt x="4396" y="3008"/>
                  </a:cubicBezTo>
                  <a:cubicBezTo>
                    <a:pt x="4401" y="3025"/>
                    <a:pt x="4404" y="3047"/>
                    <a:pt x="4404" y="3070"/>
                  </a:cubicBezTo>
                  <a:cubicBezTo>
                    <a:pt x="4426" y="3103"/>
                    <a:pt x="4473" y="3163"/>
                    <a:pt x="4537" y="3208"/>
                  </a:cubicBezTo>
                  <a:lnTo>
                    <a:pt x="4552" y="3218"/>
                  </a:lnTo>
                  <a:cubicBezTo>
                    <a:pt x="4561" y="3224"/>
                    <a:pt x="4571" y="3230"/>
                    <a:pt x="4581" y="3235"/>
                  </a:cubicBezTo>
                  <a:lnTo>
                    <a:pt x="4599" y="3243"/>
                  </a:lnTo>
                  <a:cubicBezTo>
                    <a:pt x="4624" y="3254"/>
                    <a:pt x="4649" y="3262"/>
                    <a:pt x="4675" y="3266"/>
                  </a:cubicBezTo>
                  <a:lnTo>
                    <a:pt x="4688" y="3268"/>
                  </a:lnTo>
                  <a:close/>
                  <a:moveTo>
                    <a:pt x="5530" y="1894"/>
                  </a:moveTo>
                  <a:cubicBezTo>
                    <a:pt x="5336" y="2025"/>
                    <a:pt x="5134" y="2132"/>
                    <a:pt x="5031" y="2185"/>
                  </a:cubicBezTo>
                  <a:cubicBezTo>
                    <a:pt x="5019" y="2204"/>
                    <a:pt x="5005" y="2223"/>
                    <a:pt x="4988" y="2241"/>
                  </a:cubicBezTo>
                  <a:cubicBezTo>
                    <a:pt x="5116" y="2205"/>
                    <a:pt x="5357" y="2126"/>
                    <a:pt x="5576" y="1996"/>
                  </a:cubicBezTo>
                  <a:lnTo>
                    <a:pt x="5577" y="1995"/>
                  </a:lnTo>
                  <a:lnTo>
                    <a:pt x="5585" y="2007"/>
                  </a:lnTo>
                  <a:lnTo>
                    <a:pt x="5583" y="2008"/>
                  </a:lnTo>
                  <a:cubicBezTo>
                    <a:pt x="5580" y="2010"/>
                    <a:pt x="5274" y="2217"/>
                    <a:pt x="5027" y="2307"/>
                  </a:cubicBezTo>
                  <a:cubicBezTo>
                    <a:pt x="5102" y="2321"/>
                    <a:pt x="5144" y="2346"/>
                    <a:pt x="5160" y="2357"/>
                  </a:cubicBezTo>
                  <a:cubicBezTo>
                    <a:pt x="5235" y="2336"/>
                    <a:pt x="5425" y="2273"/>
                    <a:pt x="5592" y="2157"/>
                  </a:cubicBezTo>
                  <a:lnTo>
                    <a:pt x="5610" y="2145"/>
                  </a:lnTo>
                  <a:cubicBezTo>
                    <a:pt x="5730" y="2059"/>
                    <a:pt x="5812" y="1961"/>
                    <a:pt x="5856" y="1854"/>
                  </a:cubicBezTo>
                  <a:cubicBezTo>
                    <a:pt x="5825" y="1850"/>
                    <a:pt x="5696" y="1836"/>
                    <a:pt x="5566" y="1868"/>
                  </a:cubicBezTo>
                  <a:cubicBezTo>
                    <a:pt x="5555" y="1877"/>
                    <a:pt x="5542" y="1886"/>
                    <a:pt x="5530" y="1894"/>
                  </a:cubicBezTo>
                  <a:close/>
                  <a:moveTo>
                    <a:pt x="5008" y="2815"/>
                  </a:moveTo>
                  <a:cubicBezTo>
                    <a:pt x="4993" y="2797"/>
                    <a:pt x="4978" y="2781"/>
                    <a:pt x="4963" y="2768"/>
                  </a:cubicBezTo>
                  <a:lnTo>
                    <a:pt x="4950" y="2757"/>
                  </a:lnTo>
                  <a:cubicBezTo>
                    <a:pt x="4950" y="2757"/>
                    <a:pt x="4938" y="2748"/>
                    <a:pt x="4937" y="2747"/>
                  </a:cubicBezTo>
                  <a:cubicBezTo>
                    <a:pt x="4819" y="2773"/>
                    <a:pt x="4691" y="2754"/>
                    <a:pt x="4641" y="2745"/>
                  </a:cubicBezTo>
                  <a:cubicBezTo>
                    <a:pt x="4633" y="2751"/>
                    <a:pt x="4625" y="2757"/>
                    <a:pt x="4616" y="2762"/>
                  </a:cubicBezTo>
                  <a:cubicBezTo>
                    <a:pt x="4692" y="2786"/>
                    <a:pt x="4824" y="2825"/>
                    <a:pt x="4890" y="2828"/>
                  </a:cubicBezTo>
                  <a:lnTo>
                    <a:pt x="4892" y="2828"/>
                  </a:lnTo>
                  <a:lnTo>
                    <a:pt x="4891" y="2843"/>
                  </a:lnTo>
                  <a:lnTo>
                    <a:pt x="4889" y="2843"/>
                  </a:lnTo>
                  <a:cubicBezTo>
                    <a:pt x="4880" y="2843"/>
                    <a:pt x="4656" y="2846"/>
                    <a:pt x="4539" y="2797"/>
                  </a:cubicBezTo>
                  <a:cubicBezTo>
                    <a:pt x="4523" y="2802"/>
                    <a:pt x="4508" y="2805"/>
                    <a:pt x="4492" y="2808"/>
                  </a:cubicBezTo>
                  <a:cubicBezTo>
                    <a:pt x="4554" y="2854"/>
                    <a:pt x="4676" y="2929"/>
                    <a:pt x="4824" y="2926"/>
                  </a:cubicBezTo>
                  <a:cubicBezTo>
                    <a:pt x="4833" y="2926"/>
                    <a:pt x="4842" y="2926"/>
                    <a:pt x="4851" y="2925"/>
                  </a:cubicBezTo>
                  <a:lnTo>
                    <a:pt x="4866" y="2923"/>
                  </a:lnTo>
                  <a:cubicBezTo>
                    <a:pt x="4866" y="2923"/>
                    <a:pt x="4867" y="2923"/>
                    <a:pt x="4867" y="2923"/>
                  </a:cubicBezTo>
                  <a:cubicBezTo>
                    <a:pt x="4916" y="2917"/>
                    <a:pt x="4964" y="2903"/>
                    <a:pt x="5010" y="2879"/>
                  </a:cubicBezTo>
                  <a:lnTo>
                    <a:pt x="5029" y="2869"/>
                  </a:lnTo>
                  <a:cubicBezTo>
                    <a:pt x="5029" y="2869"/>
                    <a:pt x="5040" y="2863"/>
                    <a:pt x="5043" y="2861"/>
                  </a:cubicBezTo>
                  <a:cubicBezTo>
                    <a:pt x="5039" y="2855"/>
                    <a:pt x="5029" y="2842"/>
                    <a:pt x="5017" y="2826"/>
                  </a:cubicBezTo>
                  <a:lnTo>
                    <a:pt x="5008" y="2815"/>
                  </a:lnTo>
                  <a:close/>
                  <a:moveTo>
                    <a:pt x="5475" y="2351"/>
                  </a:moveTo>
                  <a:cubicBezTo>
                    <a:pt x="5338" y="2388"/>
                    <a:pt x="5176" y="2425"/>
                    <a:pt x="5086" y="2444"/>
                  </a:cubicBezTo>
                  <a:cubicBezTo>
                    <a:pt x="5061" y="2464"/>
                    <a:pt x="5033" y="2482"/>
                    <a:pt x="5005" y="2498"/>
                  </a:cubicBezTo>
                  <a:cubicBezTo>
                    <a:pt x="5161" y="2462"/>
                    <a:pt x="5339" y="2401"/>
                    <a:pt x="5475" y="2351"/>
                  </a:cubicBezTo>
                  <a:close/>
                  <a:moveTo>
                    <a:pt x="4469" y="2810"/>
                  </a:moveTo>
                  <a:cubicBezTo>
                    <a:pt x="4469" y="2810"/>
                    <a:pt x="4467" y="2811"/>
                    <a:pt x="4467" y="2811"/>
                  </a:cubicBezTo>
                  <a:cubicBezTo>
                    <a:pt x="4471" y="2812"/>
                    <a:pt x="4475" y="2814"/>
                    <a:pt x="4479" y="2816"/>
                  </a:cubicBezTo>
                  <a:cubicBezTo>
                    <a:pt x="4477" y="2814"/>
                    <a:pt x="4474" y="2812"/>
                    <a:pt x="4472" y="2810"/>
                  </a:cubicBezTo>
                  <a:cubicBezTo>
                    <a:pt x="4471" y="2810"/>
                    <a:pt x="4469" y="2811"/>
                    <a:pt x="4469" y="2810"/>
                  </a:cubicBezTo>
                  <a:close/>
                  <a:moveTo>
                    <a:pt x="5150" y="2368"/>
                  </a:moveTo>
                  <a:cubicBezTo>
                    <a:pt x="5148" y="2367"/>
                    <a:pt x="5146" y="2365"/>
                    <a:pt x="5146" y="2365"/>
                  </a:cubicBezTo>
                  <a:cubicBezTo>
                    <a:pt x="5124" y="2352"/>
                    <a:pt x="5077" y="2328"/>
                    <a:pt x="4999" y="2317"/>
                  </a:cubicBezTo>
                  <a:lnTo>
                    <a:pt x="4975" y="2314"/>
                  </a:lnTo>
                  <a:cubicBezTo>
                    <a:pt x="4954" y="2311"/>
                    <a:pt x="4932" y="2310"/>
                    <a:pt x="4911" y="2310"/>
                  </a:cubicBezTo>
                  <a:cubicBezTo>
                    <a:pt x="4804" y="2387"/>
                    <a:pt x="4679" y="2423"/>
                    <a:pt x="4651" y="2430"/>
                  </a:cubicBezTo>
                  <a:cubicBezTo>
                    <a:pt x="4651" y="2436"/>
                    <a:pt x="4650" y="2444"/>
                    <a:pt x="4647" y="2453"/>
                  </a:cubicBezTo>
                  <a:cubicBezTo>
                    <a:pt x="4774" y="2448"/>
                    <a:pt x="4974" y="2401"/>
                    <a:pt x="4976" y="2401"/>
                  </a:cubicBezTo>
                  <a:lnTo>
                    <a:pt x="4977" y="2400"/>
                  </a:lnTo>
                  <a:lnTo>
                    <a:pt x="4982" y="2413"/>
                  </a:lnTo>
                  <a:lnTo>
                    <a:pt x="4981" y="2414"/>
                  </a:lnTo>
                  <a:cubicBezTo>
                    <a:pt x="4848" y="2488"/>
                    <a:pt x="4685" y="2512"/>
                    <a:pt x="4620" y="2518"/>
                  </a:cubicBezTo>
                  <a:cubicBezTo>
                    <a:pt x="4603" y="2545"/>
                    <a:pt x="4579" y="2568"/>
                    <a:pt x="4550" y="2587"/>
                  </a:cubicBezTo>
                  <a:cubicBezTo>
                    <a:pt x="4620" y="2591"/>
                    <a:pt x="4754" y="2589"/>
                    <a:pt x="4896" y="2534"/>
                  </a:cubicBezTo>
                  <a:cubicBezTo>
                    <a:pt x="4896" y="2534"/>
                    <a:pt x="4914" y="2527"/>
                    <a:pt x="4914" y="2527"/>
                  </a:cubicBezTo>
                  <a:lnTo>
                    <a:pt x="4915" y="2527"/>
                  </a:lnTo>
                  <a:cubicBezTo>
                    <a:pt x="4915" y="2527"/>
                    <a:pt x="4916" y="2526"/>
                    <a:pt x="4916" y="2526"/>
                  </a:cubicBezTo>
                  <a:cubicBezTo>
                    <a:pt x="4928" y="2521"/>
                    <a:pt x="4940" y="2516"/>
                    <a:pt x="4953" y="2510"/>
                  </a:cubicBezTo>
                  <a:cubicBezTo>
                    <a:pt x="4990" y="2492"/>
                    <a:pt x="5026" y="2470"/>
                    <a:pt x="5059" y="2446"/>
                  </a:cubicBezTo>
                  <a:lnTo>
                    <a:pt x="5079" y="2432"/>
                  </a:lnTo>
                  <a:cubicBezTo>
                    <a:pt x="5102" y="2413"/>
                    <a:pt x="5125" y="2394"/>
                    <a:pt x="5146" y="2372"/>
                  </a:cubicBezTo>
                  <a:cubicBezTo>
                    <a:pt x="5146" y="2372"/>
                    <a:pt x="5149" y="2369"/>
                    <a:pt x="5150" y="2368"/>
                  </a:cubicBezTo>
                  <a:close/>
                  <a:moveTo>
                    <a:pt x="5361" y="2855"/>
                  </a:moveTo>
                  <a:cubicBezTo>
                    <a:pt x="5237" y="2848"/>
                    <a:pt x="5099" y="2835"/>
                    <a:pt x="5037" y="2829"/>
                  </a:cubicBezTo>
                  <a:cubicBezTo>
                    <a:pt x="5050" y="2846"/>
                    <a:pt x="5058" y="2858"/>
                    <a:pt x="5059" y="2859"/>
                  </a:cubicBezTo>
                  <a:lnTo>
                    <a:pt x="5063" y="2865"/>
                  </a:lnTo>
                  <a:cubicBezTo>
                    <a:pt x="5063" y="2865"/>
                    <a:pt x="5060" y="2867"/>
                    <a:pt x="5058" y="2868"/>
                  </a:cubicBezTo>
                  <a:cubicBezTo>
                    <a:pt x="5156" y="2866"/>
                    <a:pt x="5271" y="2860"/>
                    <a:pt x="5361" y="2855"/>
                  </a:cubicBezTo>
                  <a:close/>
                  <a:moveTo>
                    <a:pt x="4389" y="3179"/>
                  </a:moveTo>
                  <a:lnTo>
                    <a:pt x="4384" y="3180"/>
                  </a:lnTo>
                  <a:cubicBezTo>
                    <a:pt x="4384" y="3180"/>
                    <a:pt x="4378" y="3181"/>
                    <a:pt x="4368" y="3181"/>
                  </a:cubicBezTo>
                  <a:cubicBezTo>
                    <a:pt x="4388" y="3209"/>
                    <a:pt x="4417" y="3239"/>
                    <a:pt x="4441" y="3263"/>
                  </a:cubicBezTo>
                  <a:cubicBezTo>
                    <a:pt x="4423" y="3232"/>
                    <a:pt x="4405" y="3195"/>
                    <a:pt x="4392" y="3167"/>
                  </a:cubicBezTo>
                  <a:cubicBezTo>
                    <a:pt x="4391" y="3171"/>
                    <a:pt x="4390" y="3175"/>
                    <a:pt x="4390" y="3175"/>
                  </a:cubicBezTo>
                  <a:lnTo>
                    <a:pt x="4389" y="3179"/>
                  </a:lnTo>
                  <a:close/>
                  <a:moveTo>
                    <a:pt x="5069" y="2611"/>
                  </a:moveTo>
                  <a:cubicBezTo>
                    <a:pt x="5052" y="2598"/>
                    <a:pt x="5035" y="2587"/>
                    <a:pt x="5017" y="2577"/>
                  </a:cubicBezTo>
                  <a:lnTo>
                    <a:pt x="4999" y="2568"/>
                  </a:lnTo>
                  <a:cubicBezTo>
                    <a:pt x="4971" y="2554"/>
                    <a:pt x="4944" y="2545"/>
                    <a:pt x="4919" y="2541"/>
                  </a:cubicBezTo>
                  <a:cubicBezTo>
                    <a:pt x="4751" y="2610"/>
                    <a:pt x="4590" y="2605"/>
                    <a:pt x="4528" y="2599"/>
                  </a:cubicBezTo>
                  <a:cubicBezTo>
                    <a:pt x="4518" y="2605"/>
                    <a:pt x="4506" y="2610"/>
                    <a:pt x="4494" y="2615"/>
                  </a:cubicBezTo>
                  <a:cubicBezTo>
                    <a:pt x="4529" y="2614"/>
                    <a:pt x="4575" y="2618"/>
                    <a:pt x="4612" y="2634"/>
                  </a:cubicBezTo>
                  <a:cubicBezTo>
                    <a:pt x="4701" y="2627"/>
                    <a:pt x="4914" y="2613"/>
                    <a:pt x="4970" y="2617"/>
                  </a:cubicBezTo>
                  <a:lnTo>
                    <a:pt x="4972" y="2617"/>
                  </a:lnTo>
                  <a:lnTo>
                    <a:pt x="4973" y="2629"/>
                  </a:lnTo>
                  <a:lnTo>
                    <a:pt x="4973" y="2631"/>
                  </a:lnTo>
                  <a:lnTo>
                    <a:pt x="4971" y="2631"/>
                  </a:lnTo>
                  <a:cubicBezTo>
                    <a:pt x="4951" y="2635"/>
                    <a:pt x="4772" y="2673"/>
                    <a:pt x="4668" y="2688"/>
                  </a:cubicBezTo>
                  <a:cubicBezTo>
                    <a:pt x="4671" y="2694"/>
                    <a:pt x="4673" y="2701"/>
                    <a:pt x="4674" y="2708"/>
                  </a:cubicBezTo>
                  <a:lnTo>
                    <a:pt x="4675" y="2711"/>
                  </a:lnTo>
                  <a:lnTo>
                    <a:pt x="4673" y="2714"/>
                  </a:lnTo>
                  <a:cubicBezTo>
                    <a:pt x="4673" y="2714"/>
                    <a:pt x="4667" y="2722"/>
                    <a:pt x="4655" y="2733"/>
                  </a:cubicBezTo>
                  <a:cubicBezTo>
                    <a:pt x="4713" y="2743"/>
                    <a:pt x="4821" y="2756"/>
                    <a:pt x="4925" y="2735"/>
                  </a:cubicBezTo>
                  <a:lnTo>
                    <a:pt x="4939" y="2732"/>
                  </a:lnTo>
                  <a:cubicBezTo>
                    <a:pt x="4996" y="2718"/>
                    <a:pt x="5043" y="2695"/>
                    <a:pt x="5080" y="2663"/>
                  </a:cubicBezTo>
                  <a:lnTo>
                    <a:pt x="5092" y="2651"/>
                  </a:lnTo>
                  <a:cubicBezTo>
                    <a:pt x="5092" y="2651"/>
                    <a:pt x="5101" y="2642"/>
                    <a:pt x="5103" y="2639"/>
                  </a:cubicBezTo>
                  <a:cubicBezTo>
                    <a:pt x="5099" y="2636"/>
                    <a:pt x="5092" y="2629"/>
                    <a:pt x="5081" y="2620"/>
                  </a:cubicBezTo>
                  <a:lnTo>
                    <a:pt x="5069" y="2611"/>
                  </a:lnTo>
                  <a:close/>
                  <a:moveTo>
                    <a:pt x="5115" y="2648"/>
                  </a:moveTo>
                  <a:cubicBezTo>
                    <a:pt x="5224" y="2633"/>
                    <a:pt x="5391" y="2608"/>
                    <a:pt x="5502" y="2591"/>
                  </a:cubicBezTo>
                  <a:cubicBezTo>
                    <a:pt x="5371" y="2598"/>
                    <a:pt x="5185" y="2612"/>
                    <a:pt x="5102" y="2619"/>
                  </a:cubicBezTo>
                  <a:cubicBezTo>
                    <a:pt x="5112" y="2628"/>
                    <a:pt x="5118" y="2633"/>
                    <a:pt x="5118" y="2634"/>
                  </a:cubicBezTo>
                  <a:lnTo>
                    <a:pt x="5123" y="2639"/>
                  </a:lnTo>
                  <a:lnTo>
                    <a:pt x="5119" y="2644"/>
                  </a:lnTo>
                  <a:cubicBezTo>
                    <a:pt x="5119" y="2644"/>
                    <a:pt x="5117" y="2646"/>
                    <a:pt x="5115" y="2648"/>
                  </a:cubicBezTo>
                  <a:close/>
                  <a:moveTo>
                    <a:pt x="4969" y="2261"/>
                  </a:moveTo>
                  <a:cubicBezTo>
                    <a:pt x="4957" y="2274"/>
                    <a:pt x="4943" y="2285"/>
                    <a:pt x="4929" y="2297"/>
                  </a:cubicBezTo>
                  <a:cubicBezTo>
                    <a:pt x="4953" y="2297"/>
                    <a:pt x="4976" y="2299"/>
                    <a:pt x="4998" y="2302"/>
                  </a:cubicBezTo>
                  <a:cubicBezTo>
                    <a:pt x="5136" y="2255"/>
                    <a:pt x="5296" y="2169"/>
                    <a:pt x="5416" y="2096"/>
                  </a:cubicBezTo>
                  <a:cubicBezTo>
                    <a:pt x="5234" y="2183"/>
                    <a:pt x="5060" y="2237"/>
                    <a:pt x="4969" y="2261"/>
                  </a:cubicBezTo>
                  <a:close/>
                  <a:moveTo>
                    <a:pt x="5066" y="2087"/>
                  </a:moveTo>
                  <a:cubicBezTo>
                    <a:pt x="5147" y="2027"/>
                    <a:pt x="5263" y="1926"/>
                    <a:pt x="5356" y="1841"/>
                  </a:cubicBezTo>
                  <a:cubicBezTo>
                    <a:pt x="5241" y="1927"/>
                    <a:pt x="5093" y="2030"/>
                    <a:pt x="5028" y="2076"/>
                  </a:cubicBezTo>
                  <a:cubicBezTo>
                    <a:pt x="5050" y="2080"/>
                    <a:pt x="5062" y="2085"/>
                    <a:pt x="5063" y="2086"/>
                  </a:cubicBezTo>
                  <a:cubicBezTo>
                    <a:pt x="5063" y="2086"/>
                    <a:pt x="5065" y="2087"/>
                    <a:pt x="5066" y="2087"/>
                  </a:cubicBezTo>
                  <a:close/>
                  <a:moveTo>
                    <a:pt x="4914" y="1860"/>
                  </a:moveTo>
                  <a:cubicBezTo>
                    <a:pt x="4913" y="1880"/>
                    <a:pt x="4910" y="1900"/>
                    <a:pt x="4906" y="1919"/>
                  </a:cubicBezTo>
                  <a:cubicBezTo>
                    <a:pt x="5093" y="1779"/>
                    <a:pt x="5210" y="1607"/>
                    <a:pt x="5268" y="1503"/>
                  </a:cubicBezTo>
                  <a:cubicBezTo>
                    <a:pt x="5161" y="1638"/>
                    <a:pt x="4973" y="1809"/>
                    <a:pt x="4914" y="1860"/>
                  </a:cubicBezTo>
                  <a:close/>
                  <a:moveTo>
                    <a:pt x="4915" y="1841"/>
                  </a:moveTo>
                  <a:lnTo>
                    <a:pt x="4915" y="1841"/>
                  </a:lnTo>
                  <a:cubicBezTo>
                    <a:pt x="4998" y="1766"/>
                    <a:pt x="5257" y="1528"/>
                    <a:pt x="5319" y="1404"/>
                  </a:cubicBezTo>
                  <a:lnTo>
                    <a:pt x="5319" y="1403"/>
                  </a:lnTo>
                  <a:lnTo>
                    <a:pt x="5332" y="1408"/>
                  </a:lnTo>
                  <a:lnTo>
                    <a:pt x="5331" y="1410"/>
                  </a:lnTo>
                  <a:cubicBezTo>
                    <a:pt x="5330" y="1413"/>
                    <a:pt x="5204" y="1721"/>
                    <a:pt x="4901" y="1941"/>
                  </a:cubicBezTo>
                  <a:cubicBezTo>
                    <a:pt x="4891" y="1980"/>
                    <a:pt x="4874" y="2020"/>
                    <a:pt x="4852" y="2058"/>
                  </a:cubicBezTo>
                  <a:cubicBezTo>
                    <a:pt x="4920" y="2018"/>
                    <a:pt x="5081" y="1916"/>
                    <a:pt x="5237" y="1762"/>
                  </a:cubicBezTo>
                  <a:lnTo>
                    <a:pt x="5263" y="1736"/>
                  </a:lnTo>
                  <a:cubicBezTo>
                    <a:pt x="5322" y="1675"/>
                    <a:pt x="5375" y="1613"/>
                    <a:pt x="5420" y="1550"/>
                  </a:cubicBezTo>
                  <a:cubicBezTo>
                    <a:pt x="5487" y="1454"/>
                    <a:pt x="5521" y="1356"/>
                    <a:pt x="5521" y="1256"/>
                  </a:cubicBezTo>
                  <a:cubicBezTo>
                    <a:pt x="5521" y="1099"/>
                    <a:pt x="5438" y="987"/>
                    <a:pt x="5409" y="952"/>
                  </a:cubicBezTo>
                  <a:cubicBezTo>
                    <a:pt x="5339" y="1257"/>
                    <a:pt x="4999" y="1615"/>
                    <a:pt x="4895" y="1720"/>
                  </a:cubicBezTo>
                  <a:cubicBezTo>
                    <a:pt x="4904" y="1747"/>
                    <a:pt x="4915" y="1789"/>
                    <a:pt x="4915" y="1841"/>
                  </a:cubicBezTo>
                  <a:close/>
                  <a:moveTo>
                    <a:pt x="4837" y="2083"/>
                  </a:moveTo>
                  <a:cubicBezTo>
                    <a:pt x="4837" y="2083"/>
                    <a:pt x="4835" y="2086"/>
                    <a:pt x="4833" y="2089"/>
                  </a:cubicBezTo>
                  <a:cubicBezTo>
                    <a:pt x="4911" y="2068"/>
                    <a:pt x="4971" y="2069"/>
                    <a:pt x="5007" y="2073"/>
                  </a:cubicBezTo>
                  <a:cubicBezTo>
                    <a:pt x="5101" y="2008"/>
                    <a:pt x="5410" y="1791"/>
                    <a:pt x="5485" y="1723"/>
                  </a:cubicBezTo>
                  <a:lnTo>
                    <a:pt x="5495" y="1713"/>
                  </a:lnTo>
                  <a:lnTo>
                    <a:pt x="5504" y="1722"/>
                  </a:lnTo>
                  <a:lnTo>
                    <a:pt x="5505" y="1723"/>
                  </a:lnTo>
                  <a:cubicBezTo>
                    <a:pt x="5505" y="1723"/>
                    <a:pt x="5503" y="1725"/>
                    <a:pt x="5503" y="1725"/>
                  </a:cubicBezTo>
                  <a:cubicBezTo>
                    <a:pt x="5503" y="1725"/>
                    <a:pt x="5495" y="1733"/>
                    <a:pt x="5495" y="1733"/>
                  </a:cubicBezTo>
                  <a:cubicBezTo>
                    <a:pt x="5447" y="1778"/>
                    <a:pt x="5199" y="2009"/>
                    <a:pt x="5064" y="2106"/>
                  </a:cubicBezTo>
                  <a:cubicBezTo>
                    <a:pt x="5059" y="2126"/>
                    <a:pt x="5051" y="2145"/>
                    <a:pt x="5042" y="2163"/>
                  </a:cubicBezTo>
                  <a:cubicBezTo>
                    <a:pt x="5144" y="2111"/>
                    <a:pt x="5337" y="2007"/>
                    <a:pt x="5522" y="1883"/>
                  </a:cubicBezTo>
                  <a:lnTo>
                    <a:pt x="5538" y="1871"/>
                  </a:lnTo>
                  <a:lnTo>
                    <a:pt x="5559" y="1855"/>
                  </a:lnTo>
                  <a:cubicBezTo>
                    <a:pt x="5692" y="1747"/>
                    <a:pt x="5720" y="1602"/>
                    <a:pt x="5720" y="1499"/>
                  </a:cubicBezTo>
                  <a:cubicBezTo>
                    <a:pt x="5720" y="1435"/>
                    <a:pt x="5709" y="1385"/>
                    <a:pt x="5704" y="1364"/>
                  </a:cubicBezTo>
                  <a:cubicBezTo>
                    <a:pt x="5653" y="1417"/>
                    <a:pt x="5425" y="1654"/>
                    <a:pt x="5272" y="1747"/>
                  </a:cubicBezTo>
                  <a:cubicBezTo>
                    <a:pt x="5089" y="1934"/>
                    <a:pt x="4893" y="2051"/>
                    <a:pt x="4837" y="2083"/>
                  </a:cubicBezTo>
                  <a:close/>
                  <a:moveTo>
                    <a:pt x="4629" y="2503"/>
                  </a:moveTo>
                  <a:cubicBezTo>
                    <a:pt x="4682" y="2497"/>
                    <a:pt x="4808" y="2478"/>
                    <a:pt x="4922" y="2427"/>
                  </a:cubicBezTo>
                  <a:cubicBezTo>
                    <a:pt x="4848" y="2442"/>
                    <a:pt x="4729" y="2465"/>
                    <a:pt x="4643" y="2468"/>
                  </a:cubicBezTo>
                  <a:cubicBezTo>
                    <a:pt x="4640" y="2480"/>
                    <a:pt x="4635" y="2492"/>
                    <a:pt x="4629" y="2503"/>
                  </a:cubicBezTo>
                  <a:close/>
                  <a:moveTo>
                    <a:pt x="1685" y="4074"/>
                  </a:moveTo>
                  <a:cubicBezTo>
                    <a:pt x="1681" y="4087"/>
                    <a:pt x="1679" y="4104"/>
                    <a:pt x="1679" y="4121"/>
                  </a:cubicBezTo>
                  <a:cubicBezTo>
                    <a:pt x="1679" y="4137"/>
                    <a:pt x="1682" y="4193"/>
                    <a:pt x="1718" y="4206"/>
                  </a:cubicBezTo>
                  <a:lnTo>
                    <a:pt x="1724" y="4207"/>
                  </a:lnTo>
                  <a:lnTo>
                    <a:pt x="1726" y="4208"/>
                  </a:lnTo>
                  <a:lnTo>
                    <a:pt x="1728" y="4209"/>
                  </a:lnTo>
                  <a:lnTo>
                    <a:pt x="1732" y="4210"/>
                  </a:lnTo>
                  <a:cubicBezTo>
                    <a:pt x="1768" y="4219"/>
                    <a:pt x="1820" y="4225"/>
                    <a:pt x="1850" y="4228"/>
                  </a:cubicBezTo>
                  <a:lnTo>
                    <a:pt x="1879" y="4232"/>
                  </a:lnTo>
                  <a:cubicBezTo>
                    <a:pt x="1895" y="4235"/>
                    <a:pt x="1934" y="4239"/>
                    <a:pt x="1950" y="4230"/>
                  </a:cubicBezTo>
                  <a:cubicBezTo>
                    <a:pt x="1950" y="4230"/>
                    <a:pt x="1952" y="4228"/>
                    <a:pt x="1952" y="4228"/>
                  </a:cubicBezTo>
                  <a:lnTo>
                    <a:pt x="1953" y="4227"/>
                  </a:lnTo>
                  <a:cubicBezTo>
                    <a:pt x="1953" y="4227"/>
                    <a:pt x="1953" y="4227"/>
                    <a:pt x="1953" y="4227"/>
                  </a:cubicBezTo>
                  <a:lnTo>
                    <a:pt x="1956" y="4223"/>
                  </a:lnTo>
                  <a:cubicBezTo>
                    <a:pt x="1961" y="4214"/>
                    <a:pt x="1962" y="4200"/>
                    <a:pt x="1959" y="4190"/>
                  </a:cubicBezTo>
                  <a:cubicBezTo>
                    <a:pt x="1958" y="4187"/>
                    <a:pt x="1956" y="4183"/>
                    <a:pt x="1954" y="4183"/>
                  </a:cubicBezTo>
                  <a:cubicBezTo>
                    <a:pt x="1933" y="4183"/>
                    <a:pt x="1899" y="4164"/>
                    <a:pt x="1899" y="4141"/>
                  </a:cubicBezTo>
                  <a:cubicBezTo>
                    <a:pt x="1899" y="4134"/>
                    <a:pt x="1904" y="4124"/>
                    <a:pt x="1909" y="4113"/>
                  </a:cubicBezTo>
                  <a:cubicBezTo>
                    <a:pt x="1920" y="4086"/>
                    <a:pt x="1928" y="4065"/>
                    <a:pt x="1913" y="4056"/>
                  </a:cubicBezTo>
                  <a:cubicBezTo>
                    <a:pt x="1896" y="4047"/>
                    <a:pt x="1873" y="4056"/>
                    <a:pt x="1863" y="4061"/>
                  </a:cubicBezTo>
                  <a:cubicBezTo>
                    <a:pt x="1863" y="4061"/>
                    <a:pt x="1853" y="4067"/>
                    <a:pt x="1853" y="4067"/>
                  </a:cubicBezTo>
                  <a:cubicBezTo>
                    <a:pt x="1838" y="4077"/>
                    <a:pt x="1831" y="4089"/>
                    <a:pt x="1831" y="4089"/>
                  </a:cubicBezTo>
                  <a:lnTo>
                    <a:pt x="1830" y="4090"/>
                  </a:lnTo>
                  <a:lnTo>
                    <a:pt x="1819" y="4087"/>
                  </a:lnTo>
                  <a:lnTo>
                    <a:pt x="1817" y="4086"/>
                  </a:lnTo>
                  <a:lnTo>
                    <a:pt x="1819" y="4083"/>
                  </a:lnTo>
                  <a:lnTo>
                    <a:pt x="1819" y="4082"/>
                  </a:lnTo>
                  <a:lnTo>
                    <a:pt x="1819" y="4082"/>
                  </a:lnTo>
                  <a:lnTo>
                    <a:pt x="1819" y="4082"/>
                  </a:lnTo>
                  <a:cubicBezTo>
                    <a:pt x="1819" y="4082"/>
                    <a:pt x="1819" y="4081"/>
                    <a:pt x="1819" y="4081"/>
                  </a:cubicBezTo>
                  <a:cubicBezTo>
                    <a:pt x="1823" y="4072"/>
                    <a:pt x="1833" y="4062"/>
                    <a:pt x="1848" y="4053"/>
                  </a:cubicBezTo>
                  <a:lnTo>
                    <a:pt x="1857" y="4048"/>
                  </a:lnTo>
                  <a:lnTo>
                    <a:pt x="1858" y="4048"/>
                  </a:lnTo>
                  <a:cubicBezTo>
                    <a:pt x="1863" y="4045"/>
                    <a:pt x="1870" y="4043"/>
                    <a:pt x="1876" y="4041"/>
                  </a:cubicBezTo>
                  <a:lnTo>
                    <a:pt x="1878" y="4041"/>
                  </a:lnTo>
                  <a:cubicBezTo>
                    <a:pt x="1889" y="4038"/>
                    <a:pt x="1899" y="4037"/>
                    <a:pt x="1910" y="4038"/>
                  </a:cubicBezTo>
                  <a:cubicBezTo>
                    <a:pt x="1911" y="4038"/>
                    <a:pt x="1917" y="4035"/>
                    <a:pt x="1920" y="4035"/>
                  </a:cubicBezTo>
                  <a:cubicBezTo>
                    <a:pt x="1917" y="4025"/>
                    <a:pt x="1905" y="3979"/>
                    <a:pt x="1905" y="3979"/>
                  </a:cubicBezTo>
                  <a:cubicBezTo>
                    <a:pt x="1905" y="3979"/>
                    <a:pt x="1895" y="3939"/>
                    <a:pt x="1894" y="3933"/>
                  </a:cubicBezTo>
                  <a:cubicBezTo>
                    <a:pt x="1867" y="3958"/>
                    <a:pt x="1831" y="3988"/>
                    <a:pt x="1814" y="3992"/>
                  </a:cubicBezTo>
                  <a:cubicBezTo>
                    <a:pt x="1788" y="3997"/>
                    <a:pt x="1695" y="4042"/>
                    <a:pt x="1685" y="4074"/>
                  </a:cubicBezTo>
                  <a:close/>
                  <a:moveTo>
                    <a:pt x="1749" y="4384"/>
                  </a:moveTo>
                  <a:cubicBezTo>
                    <a:pt x="1749" y="4384"/>
                    <a:pt x="1757" y="4386"/>
                    <a:pt x="1771" y="4382"/>
                  </a:cubicBezTo>
                  <a:lnTo>
                    <a:pt x="1776" y="4380"/>
                  </a:lnTo>
                  <a:lnTo>
                    <a:pt x="1782" y="4378"/>
                  </a:lnTo>
                  <a:lnTo>
                    <a:pt x="1783" y="4378"/>
                  </a:lnTo>
                  <a:lnTo>
                    <a:pt x="1785" y="4377"/>
                  </a:lnTo>
                  <a:cubicBezTo>
                    <a:pt x="1806" y="4368"/>
                    <a:pt x="1842" y="4371"/>
                    <a:pt x="1865" y="4374"/>
                  </a:cubicBezTo>
                  <a:lnTo>
                    <a:pt x="1881" y="4375"/>
                  </a:lnTo>
                  <a:lnTo>
                    <a:pt x="1895" y="4377"/>
                  </a:lnTo>
                  <a:cubicBezTo>
                    <a:pt x="1920" y="4381"/>
                    <a:pt x="1971" y="4390"/>
                    <a:pt x="1997" y="4372"/>
                  </a:cubicBezTo>
                  <a:cubicBezTo>
                    <a:pt x="2001" y="4368"/>
                    <a:pt x="2005" y="4364"/>
                    <a:pt x="2007" y="4359"/>
                  </a:cubicBezTo>
                  <a:lnTo>
                    <a:pt x="2009" y="4354"/>
                  </a:lnTo>
                  <a:cubicBezTo>
                    <a:pt x="2009" y="4354"/>
                    <a:pt x="2010" y="4350"/>
                    <a:pt x="2010" y="4349"/>
                  </a:cubicBezTo>
                  <a:cubicBezTo>
                    <a:pt x="2010" y="4349"/>
                    <a:pt x="2010" y="4349"/>
                    <a:pt x="2010" y="4348"/>
                  </a:cubicBezTo>
                  <a:cubicBezTo>
                    <a:pt x="2008" y="4348"/>
                    <a:pt x="2003" y="4347"/>
                    <a:pt x="1992" y="4348"/>
                  </a:cubicBezTo>
                  <a:cubicBezTo>
                    <a:pt x="1973" y="4349"/>
                    <a:pt x="1954" y="4336"/>
                    <a:pt x="1942" y="4324"/>
                  </a:cubicBezTo>
                  <a:cubicBezTo>
                    <a:pt x="1932" y="4312"/>
                    <a:pt x="1926" y="4300"/>
                    <a:pt x="1926" y="4290"/>
                  </a:cubicBezTo>
                  <a:cubicBezTo>
                    <a:pt x="1926" y="4288"/>
                    <a:pt x="1927" y="4287"/>
                    <a:pt x="1927" y="4285"/>
                  </a:cubicBezTo>
                  <a:cubicBezTo>
                    <a:pt x="1928" y="4278"/>
                    <a:pt x="1933" y="4270"/>
                    <a:pt x="1938" y="4262"/>
                  </a:cubicBezTo>
                  <a:cubicBezTo>
                    <a:pt x="1942" y="4256"/>
                    <a:pt x="1945" y="4250"/>
                    <a:pt x="1947" y="4246"/>
                  </a:cubicBezTo>
                  <a:cubicBezTo>
                    <a:pt x="1925" y="4252"/>
                    <a:pt x="1891" y="4249"/>
                    <a:pt x="1876" y="4246"/>
                  </a:cubicBezTo>
                  <a:lnTo>
                    <a:pt x="1849" y="4242"/>
                  </a:lnTo>
                  <a:cubicBezTo>
                    <a:pt x="1815" y="4239"/>
                    <a:pt x="1760" y="4232"/>
                    <a:pt x="1722" y="4222"/>
                  </a:cubicBezTo>
                  <a:cubicBezTo>
                    <a:pt x="1707" y="4234"/>
                    <a:pt x="1682" y="4258"/>
                    <a:pt x="1680" y="4281"/>
                  </a:cubicBezTo>
                  <a:cubicBezTo>
                    <a:pt x="1680" y="4284"/>
                    <a:pt x="1680" y="4287"/>
                    <a:pt x="1680" y="4290"/>
                  </a:cubicBezTo>
                  <a:cubicBezTo>
                    <a:pt x="1680" y="4327"/>
                    <a:pt x="1703" y="4371"/>
                    <a:pt x="1749" y="4384"/>
                  </a:cubicBezTo>
                  <a:close/>
                  <a:moveTo>
                    <a:pt x="1794" y="4484"/>
                  </a:moveTo>
                  <a:cubicBezTo>
                    <a:pt x="1831" y="4512"/>
                    <a:pt x="1903" y="4539"/>
                    <a:pt x="1985" y="4526"/>
                  </a:cubicBezTo>
                  <a:lnTo>
                    <a:pt x="1986" y="4526"/>
                  </a:lnTo>
                  <a:lnTo>
                    <a:pt x="1987" y="4526"/>
                  </a:lnTo>
                  <a:cubicBezTo>
                    <a:pt x="2033" y="4532"/>
                    <a:pt x="2077" y="4533"/>
                    <a:pt x="2083" y="4528"/>
                  </a:cubicBezTo>
                  <a:cubicBezTo>
                    <a:pt x="2088" y="4523"/>
                    <a:pt x="2090" y="4516"/>
                    <a:pt x="2090" y="4509"/>
                  </a:cubicBezTo>
                  <a:cubicBezTo>
                    <a:pt x="2090" y="4502"/>
                    <a:pt x="2088" y="4495"/>
                    <a:pt x="2085" y="4491"/>
                  </a:cubicBezTo>
                  <a:cubicBezTo>
                    <a:pt x="2083" y="4488"/>
                    <a:pt x="2074" y="4483"/>
                    <a:pt x="2066" y="4479"/>
                  </a:cubicBezTo>
                  <a:cubicBezTo>
                    <a:pt x="2051" y="4472"/>
                    <a:pt x="2034" y="4464"/>
                    <a:pt x="2028" y="4451"/>
                  </a:cubicBezTo>
                  <a:cubicBezTo>
                    <a:pt x="2025" y="4445"/>
                    <a:pt x="2024" y="4438"/>
                    <a:pt x="2024" y="4430"/>
                  </a:cubicBezTo>
                  <a:cubicBezTo>
                    <a:pt x="2024" y="4416"/>
                    <a:pt x="2028" y="4402"/>
                    <a:pt x="2030" y="4395"/>
                  </a:cubicBezTo>
                  <a:lnTo>
                    <a:pt x="2031" y="4393"/>
                  </a:lnTo>
                  <a:cubicBezTo>
                    <a:pt x="2031" y="4393"/>
                    <a:pt x="2031" y="4392"/>
                    <a:pt x="2031" y="4392"/>
                  </a:cubicBezTo>
                  <a:cubicBezTo>
                    <a:pt x="2031" y="4388"/>
                    <a:pt x="2029" y="4378"/>
                    <a:pt x="2023" y="4370"/>
                  </a:cubicBezTo>
                  <a:cubicBezTo>
                    <a:pt x="2022" y="4369"/>
                    <a:pt x="2020" y="4368"/>
                    <a:pt x="2019" y="4366"/>
                  </a:cubicBezTo>
                  <a:cubicBezTo>
                    <a:pt x="2016" y="4373"/>
                    <a:pt x="2011" y="4379"/>
                    <a:pt x="2005" y="4383"/>
                  </a:cubicBezTo>
                  <a:cubicBezTo>
                    <a:pt x="1975" y="4405"/>
                    <a:pt x="1919" y="4396"/>
                    <a:pt x="1893" y="4391"/>
                  </a:cubicBezTo>
                  <a:lnTo>
                    <a:pt x="1881" y="4389"/>
                  </a:lnTo>
                  <a:lnTo>
                    <a:pt x="1864" y="4388"/>
                  </a:lnTo>
                  <a:cubicBezTo>
                    <a:pt x="1843" y="4386"/>
                    <a:pt x="1808" y="4382"/>
                    <a:pt x="1791" y="4390"/>
                  </a:cubicBezTo>
                  <a:cubicBezTo>
                    <a:pt x="1791" y="4390"/>
                    <a:pt x="1783" y="4393"/>
                    <a:pt x="1781" y="4394"/>
                  </a:cubicBezTo>
                  <a:cubicBezTo>
                    <a:pt x="1778" y="4405"/>
                    <a:pt x="1775" y="4421"/>
                    <a:pt x="1775" y="4436"/>
                  </a:cubicBezTo>
                  <a:cubicBezTo>
                    <a:pt x="1775" y="4455"/>
                    <a:pt x="1780" y="4474"/>
                    <a:pt x="1794" y="4484"/>
                  </a:cubicBezTo>
                  <a:close/>
                  <a:moveTo>
                    <a:pt x="1840" y="1393"/>
                  </a:moveTo>
                  <a:cubicBezTo>
                    <a:pt x="1841" y="1394"/>
                    <a:pt x="1841" y="1394"/>
                    <a:pt x="1842" y="1395"/>
                  </a:cubicBezTo>
                  <a:cubicBezTo>
                    <a:pt x="1842" y="1395"/>
                    <a:pt x="1843" y="1396"/>
                    <a:pt x="1843" y="1396"/>
                  </a:cubicBezTo>
                  <a:cubicBezTo>
                    <a:pt x="1849" y="1401"/>
                    <a:pt x="1857" y="1403"/>
                    <a:pt x="1866" y="1402"/>
                  </a:cubicBezTo>
                  <a:cubicBezTo>
                    <a:pt x="1872" y="1402"/>
                    <a:pt x="1877" y="1401"/>
                    <a:pt x="1883" y="1401"/>
                  </a:cubicBezTo>
                  <a:cubicBezTo>
                    <a:pt x="1887" y="1400"/>
                    <a:pt x="1890" y="1400"/>
                    <a:pt x="1894" y="1400"/>
                  </a:cubicBezTo>
                  <a:cubicBezTo>
                    <a:pt x="1898" y="1399"/>
                    <a:pt x="1902" y="1399"/>
                    <a:pt x="1906" y="1399"/>
                  </a:cubicBezTo>
                  <a:cubicBezTo>
                    <a:pt x="1956" y="1395"/>
                    <a:pt x="2005" y="1393"/>
                    <a:pt x="2055" y="1392"/>
                  </a:cubicBezTo>
                  <a:cubicBezTo>
                    <a:pt x="2083" y="1392"/>
                    <a:pt x="2111" y="1392"/>
                    <a:pt x="2138" y="1392"/>
                  </a:cubicBezTo>
                  <a:cubicBezTo>
                    <a:pt x="2161" y="1393"/>
                    <a:pt x="2184" y="1394"/>
                    <a:pt x="2207" y="1395"/>
                  </a:cubicBezTo>
                  <a:cubicBezTo>
                    <a:pt x="2212" y="1395"/>
                    <a:pt x="2216" y="1395"/>
                    <a:pt x="2221" y="1396"/>
                  </a:cubicBezTo>
                  <a:cubicBezTo>
                    <a:pt x="2226" y="1396"/>
                    <a:pt x="2230" y="1396"/>
                    <a:pt x="2234" y="1396"/>
                  </a:cubicBezTo>
                  <a:cubicBezTo>
                    <a:pt x="2246" y="1397"/>
                    <a:pt x="2257" y="1398"/>
                    <a:pt x="2269" y="1399"/>
                  </a:cubicBezTo>
                  <a:cubicBezTo>
                    <a:pt x="2272" y="1399"/>
                    <a:pt x="2276" y="1399"/>
                    <a:pt x="2280" y="1400"/>
                  </a:cubicBezTo>
                  <a:cubicBezTo>
                    <a:pt x="2283" y="1400"/>
                    <a:pt x="2286" y="1400"/>
                    <a:pt x="2290" y="1401"/>
                  </a:cubicBezTo>
                  <a:cubicBezTo>
                    <a:pt x="2296" y="1401"/>
                    <a:pt x="2302" y="1402"/>
                    <a:pt x="2308" y="1402"/>
                  </a:cubicBezTo>
                  <a:cubicBezTo>
                    <a:pt x="2317" y="1403"/>
                    <a:pt x="2326" y="1401"/>
                    <a:pt x="2332" y="1395"/>
                  </a:cubicBezTo>
                  <a:cubicBezTo>
                    <a:pt x="2332" y="1395"/>
                    <a:pt x="2332" y="1395"/>
                    <a:pt x="2332" y="1395"/>
                  </a:cubicBezTo>
                  <a:cubicBezTo>
                    <a:pt x="2333" y="1394"/>
                    <a:pt x="2333" y="1394"/>
                    <a:pt x="2334" y="1393"/>
                  </a:cubicBezTo>
                  <a:cubicBezTo>
                    <a:pt x="2335" y="1392"/>
                    <a:pt x="2335" y="1392"/>
                    <a:pt x="2336" y="1391"/>
                  </a:cubicBezTo>
                  <a:cubicBezTo>
                    <a:pt x="2337" y="1389"/>
                    <a:pt x="2338" y="1387"/>
                    <a:pt x="2339" y="1384"/>
                  </a:cubicBezTo>
                  <a:cubicBezTo>
                    <a:pt x="2339" y="1384"/>
                    <a:pt x="2339" y="1383"/>
                    <a:pt x="2339" y="1382"/>
                  </a:cubicBezTo>
                  <a:cubicBezTo>
                    <a:pt x="2339" y="1381"/>
                    <a:pt x="2339" y="1381"/>
                    <a:pt x="2339" y="1380"/>
                  </a:cubicBezTo>
                  <a:cubicBezTo>
                    <a:pt x="2339" y="1379"/>
                    <a:pt x="2339" y="1379"/>
                    <a:pt x="2339" y="1378"/>
                  </a:cubicBezTo>
                  <a:cubicBezTo>
                    <a:pt x="2339" y="1375"/>
                    <a:pt x="2339" y="1372"/>
                    <a:pt x="2338" y="1369"/>
                  </a:cubicBezTo>
                  <a:cubicBezTo>
                    <a:pt x="2337" y="1369"/>
                    <a:pt x="2337" y="1368"/>
                    <a:pt x="2337" y="1367"/>
                  </a:cubicBezTo>
                  <a:cubicBezTo>
                    <a:pt x="2337" y="1367"/>
                    <a:pt x="2336" y="1366"/>
                    <a:pt x="2336" y="1366"/>
                  </a:cubicBezTo>
                  <a:cubicBezTo>
                    <a:pt x="2331" y="1356"/>
                    <a:pt x="2320" y="1348"/>
                    <a:pt x="2307" y="1347"/>
                  </a:cubicBezTo>
                  <a:lnTo>
                    <a:pt x="2253" y="1342"/>
                  </a:lnTo>
                  <a:lnTo>
                    <a:pt x="2245" y="1342"/>
                  </a:lnTo>
                  <a:lnTo>
                    <a:pt x="2217" y="1340"/>
                  </a:lnTo>
                  <a:lnTo>
                    <a:pt x="2209" y="1340"/>
                  </a:lnTo>
                  <a:lnTo>
                    <a:pt x="2198" y="1339"/>
                  </a:lnTo>
                  <a:lnTo>
                    <a:pt x="2136" y="1337"/>
                  </a:lnTo>
                  <a:lnTo>
                    <a:pt x="2125" y="1337"/>
                  </a:lnTo>
                  <a:lnTo>
                    <a:pt x="2113" y="1337"/>
                  </a:lnTo>
                  <a:lnTo>
                    <a:pt x="2086" y="1337"/>
                  </a:lnTo>
                  <a:lnTo>
                    <a:pt x="2043" y="1337"/>
                  </a:lnTo>
                  <a:lnTo>
                    <a:pt x="2031" y="1337"/>
                  </a:lnTo>
                  <a:lnTo>
                    <a:pt x="2029" y="1337"/>
                  </a:lnTo>
                  <a:cubicBezTo>
                    <a:pt x="2029" y="1337"/>
                    <a:pt x="2028" y="1337"/>
                    <a:pt x="2028" y="1337"/>
                  </a:cubicBezTo>
                  <a:lnTo>
                    <a:pt x="1976" y="1339"/>
                  </a:lnTo>
                  <a:lnTo>
                    <a:pt x="1957" y="1340"/>
                  </a:lnTo>
                  <a:lnTo>
                    <a:pt x="1948" y="1341"/>
                  </a:lnTo>
                  <a:lnTo>
                    <a:pt x="1928" y="1342"/>
                  </a:lnTo>
                  <a:cubicBezTo>
                    <a:pt x="1928" y="1342"/>
                    <a:pt x="1925" y="1342"/>
                    <a:pt x="1925" y="1342"/>
                  </a:cubicBezTo>
                  <a:lnTo>
                    <a:pt x="1922" y="1342"/>
                  </a:lnTo>
                  <a:lnTo>
                    <a:pt x="1921" y="1342"/>
                  </a:lnTo>
                  <a:lnTo>
                    <a:pt x="1867" y="1347"/>
                  </a:lnTo>
                  <a:cubicBezTo>
                    <a:pt x="1853" y="1348"/>
                    <a:pt x="1841" y="1358"/>
                    <a:pt x="1836" y="1369"/>
                  </a:cubicBezTo>
                  <a:cubicBezTo>
                    <a:pt x="1836" y="1370"/>
                    <a:pt x="1836" y="1370"/>
                    <a:pt x="1836" y="1371"/>
                  </a:cubicBezTo>
                  <a:cubicBezTo>
                    <a:pt x="1836" y="1372"/>
                    <a:pt x="1835" y="1372"/>
                    <a:pt x="1835" y="1373"/>
                  </a:cubicBezTo>
                  <a:cubicBezTo>
                    <a:pt x="1835" y="1375"/>
                    <a:pt x="1834" y="1377"/>
                    <a:pt x="1834" y="1378"/>
                  </a:cubicBezTo>
                  <a:cubicBezTo>
                    <a:pt x="1834" y="1383"/>
                    <a:pt x="1836" y="1387"/>
                    <a:pt x="1839" y="1391"/>
                  </a:cubicBezTo>
                  <a:cubicBezTo>
                    <a:pt x="1839" y="1392"/>
                    <a:pt x="1840" y="1393"/>
                    <a:pt x="1840" y="1393"/>
                  </a:cubicBezTo>
                  <a:close/>
                  <a:moveTo>
                    <a:pt x="1944" y="954"/>
                  </a:moveTo>
                  <a:lnTo>
                    <a:pt x="1947" y="955"/>
                  </a:lnTo>
                  <a:lnTo>
                    <a:pt x="1951" y="956"/>
                  </a:lnTo>
                  <a:cubicBezTo>
                    <a:pt x="1961" y="958"/>
                    <a:pt x="1970" y="956"/>
                    <a:pt x="1977" y="951"/>
                  </a:cubicBezTo>
                  <a:cubicBezTo>
                    <a:pt x="1977" y="949"/>
                    <a:pt x="1977" y="938"/>
                    <a:pt x="1977" y="937"/>
                  </a:cubicBezTo>
                  <a:cubicBezTo>
                    <a:pt x="1976" y="935"/>
                    <a:pt x="1972" y="926"/>
                    <a:pt x="1956" y="928"/>
                  </a:cubicBezTo>
                  <a:cubicBezTo>
                    <a:pt x="1949" y="928"/>
                    <a:pt x="1945" y="932"/>
                    <a:pt x="1942" y="937"/>
                  </a:cubicBezTo>
                  <a:cubicBezTo>
                    <a:pt x="1942" y="937"/>
                    <a:pt x="1942" y="940"/>
                    <a:pt x="1942" y="940"/>
                  </a:cubicBezTo>
                  <a:cubicBezTo>
                    <a:pt x="1942" y="940"/>
                    <a:pt x="1941" y="943"/>
                    <a:pt x="1941" y="943"/>
                  </a:cubicBezTo>
                  <a:cubicBezTo>
                    <a:pt x="1941" y="943"/>
                    <a:pt x="1942" y="951"/>
                    <a:pt x="1942" y="953"/>
                  </a:cubicBezTo>
                  <a:cubicBezTo>
                    <a:pt x="1943" y="953"/>
                    <a:pt x="1944" y="954"/>
                    <a:pt x="1944" y="954"/>
                  </a:cubicBezTo>
                  <a:close/>
                  <a:moveTo>
                    <a:pt x="2320" y="1332"/>
                  </a:moveTo>
                  <a:cubicBezTo>
                    <a:pt x="2327" y="1324"/>
                    <a:pt x="2338" y="1306"/>
                    <a:pt x="2350" y="1284"/>
                  </a:cubicBezTo>
                  <a:cubicBezTo>
                    <a:pt x="2349" y="1283"/>
                    <a:pt x="2343" y="1271"/>
                    <a:pt x="2343" y="1271"/>
                  </a:cubicBezTo>
                  <a:cubicBezTo>
                    <a:pt x="2343" y="1271"/>
                    <a:pt x="2342" y="1270"/>
                    <a:pt x="2342" y="1270"/>
                  </a:cubicBezTo>
                  <a:cubicBezTo>
                    <a:pt x="2340" y="1271"/>
                    <a:pt x="2325" y="1280"/>
                    <a:pt x="2325" y="1280"/>
                  </a:cubicBezTo>
                  <a:lnTo>
                    <a:pt x="2315" y="1287"/>
                  </a:lnTo>
                  <a:cubicBezTo>
                    <a:pt x="2315" y="1287"/>
                    <a:pt x="2301" y="1296"/>
                    <a:pt x="2299" y="1297"/>
                  </a:cubicBezTo>
                  <a:cubicBezTo>
                    <a:pt x="2299" y="1299"/>
                    <a:pt x="2317" y="1330"/>
                    <a:pt x="2317" y="1332"/>
                  </a:cubicBezTo>
                  <a:lnTo>
                    <a:pt x="2320" y="1332"/>
                  </a:lnTo>
                  <a:close/>
                  <a:moveTo>
                    <a:pt x="1991" y="1007"/>
                  </a:moveTo>
                  <a:cubicBezTo>
                    <a:pt x="1991" y="1007"/>
                    <a:pt x="1993" y="1031"/>
                    <a:pt x="1993" y="1031"/>
                  </a:cubicBezTo>
                  <a:lnTo>
                    <a:pt x="1996" y="1058"/>
                  </a:lnTo>
                  <a:lnTo>
                    <a:pt x="1999" y="1083"/>
                  </a:lnTo>
                  <a:lnTo>
                    <a:pt x="2003" y="1108"/>
                  </a:lnTo>
                  <a:lnTo>
                    <a:pt x="2008" y="1134"/>
                  </a:lnTo>
                  <a:lnTo>
                    <a:pt x="2014" y="1160"/>
                  </a:lnTo>
                  <a:lnTo>
                    <a:pt x="2020" y="1184"/>
                  </a:lnTo>
                  <a:cubicBezTo>
                    <a:pt x="2020" y="1184"/>
                    <a:pt x="2021" y="1187"/>
                    <a:pt x="2022" y="1187"/>
                  </a:cubicBezTo>
                  <a:cubicBezTo>
                    <a:pt x="2032" y="1191"/>
                    <a:pt x="2044" y="1199"/>
                    <a:pt x="2055" y="1209"/>
                  </a:cubicBezTo>
                  <a:cubicBezTo>
                    <a:pt x="2053" y="1198"/>
                    <a:pt x="2023" y="979"/>
                    <a:pt x="2022" y="976"/>
                  </a:cubicBezTo>
                  <a:lnTo>
                    <a:pt x="1989" y="976"/>
                  </a:lnTo>
                  <a:cubicBezTo>
                    <a:pt x="1989" y="978"/>
                    <a:pt x="1989" y="980"/>
                    <a:pt x="1989" y="980"/>
                  </a:cubicBezTo>
                  <a:cubicBezTo>
                    <a:pt x="1989" y="980"/>
                    <a:pt x="1991" y="1007"/>
                    <a:pt x="1991" y="1007"/>
                  </a:cubicBezTo>
                  <a:close/>
                  <a:moveTo>
                    <a:pt x="1939" y="1014"/>
                  </a:moveTo>
                  <a:cubicBezTo>
                    <a:pt x="1939" y="1014"/>
                    <a:pt x="1939" y="1013"/>
                    <a:pt x="1939" y="1013"/>
                  </a:cubicBezTo>
                  <a:lnTo>
                    <a:pt x="1936" y="987"/>
                  </a:lnTo>
                  <a:lnTo>
                    <a:pt x="1935" y="985"/>
                  </a:lnTo>
                  <a:lnTo>
                    <a:pt x="1932" y="958"/>
                  </a:lnTo>
                  <a:cubicBezTo>
                    <a:pt x="1932" y="958"/>
                    <a:pt x="1931" y="952"/>
                    <a:pt x="1931" y="952"/>
                  </a:cubicBezTo>
                  <a:cubicBezTo>
                    <a:pt x="1927" y="960"/>
                    <a:pt x="1908" y="989"/>
                    <a:pt x="1906" y="992"/>
                  </a:cubicBezTo>
                  <a:cubicBezTo>
                    <a:pt x="1909" y="994"/>
                    <a:pt x="1939" y="1015"/>
                    <a:pt x="1939" y="1014"/>
                  </a:cubicBezTo>
                  <a:close/>
                  <a:moveTo>
                    <a:pt x="1962" y="993"/>
                  </a:moveTo>
                  <a:cubicBezTo>
                    <a:pt x="1962" y="993"/>
                    <a:pt x="1959" y="993"/>
                    <a:pt x="1958" y="993"/>
                  </a:cubicBezTo>
                  <a:cubicBezTo>
                    <a:pt x="1958" y="993"/>
                    <a:pt x="1955" y="993"/>
                    <a:pt x="1955" y="993"/>
                  </a:cubicBezTo>
                  <a:lnTo>
                    <a:pt x="1951" y="993"/>
                  </a:lnTo>
                  <a:cubicBezTo>
                    <a:pt x="1951" y="993"/>
                    <a:pt x="1949" y="992"/>
                    <a:pt x="1947" y="992"/>
                  </a:cubicBezTo>
                  <a:cubicBezTo>
                    <a:pt x="1948" y="995"/>
                    <a:pt x="1949" y="1004"/>
                    <a:pt x="1949" y="1006"/>
                  </a:cubicBezTo>
                  <a:cubicBezTo>
                    <a:pt x="1951" y="1006"/>
                    <a:pt x="1956" y="1008"/>
                    <a:pt x="1956" y="1008"/>
                  </a:cubicBezTo>
                  <a:cubicBezTo>
                    <a:pt x="1956" y="1008"/>
                    <a:pt x="1959" y="1008"/>
                    <a:pt x="1959" y="1008"/>
                  </a:cubicBezTo>
                  <a:lnTo>
                    <a:pt x="1959" y="1008"/>
                  </a:lnTo>
                  <a:lnTo>
                    <a:pt x="1963" y="1008"/>
                  </a:lnTo>
                  <a:lnTo>
                    <a:pt x="1965" y="1008"/>
                  </a:lnTo>
                  <a:lnTo>
                    <a:pt x="1966" y="1008"/>
                  </a:lnTo>
                  <a:lnTo>
                    <a:pt x="1969" y="1008"/>
                  </a:lnTo>
                  <a:cubicBezTo>
                    <a:pt x="1973" y="1007"/>
                    <a:pt x="1977" y="1006"/>
                    <a:pt x="1980" y="1004"/>
                  </a:cubicBezTo>
                  <a:cubicBezTo>
                    <a:pt x="1980" y="1003"/>
                    <a:pt x="1980" y="993"/>
                    <a:pt x="1979" y="989"/>
                  </a:cubicBezTo>
                  <a:cubicBezTo>
                    <a:pt x="1975" y="991"/>
                    <a:pt x="1970" y="993"/>
                    <a:pt x="1966" y="993"/>
                  </a:cubicBezTo>
                  <a:lnTo>
                    <a:pt x="1962" y="993"/>
                  </a:lnTo>
                  <a:close/>
                  <a:moveTo>
                    <a:pt x="2351" y="1264"/>
                  </a:moveTo>
                  <a:cubicBezTo>
                    <a:pt x="2352" y="1265"/>
                    <a:pt x="2354" y="1270"/>
                    <a:pt x="2356" y="1273"/>
                  </a:cubicBezTo>
                  <a:cubicBezTo>
                    <a:pt x="2358" y="1269"/>
                    <a:pt x="2361" y="1262"/>
                    <a:pt x="2364" y="1256"/>
                  </a:cubicBezTo>
                  <a:cubicBezTo>
                    <a:pt x="2361" y="1258"/>
                    <a:pt x="2355" y="1261"/>
                    <a:pt x="2355" y="1261"/>
                  </a:cubicBezTo>
                  <a:cubicBezTo>
                    <a:pt x="2355" y="1261"/>
                    <a:pt x="2353" y="1263"/>
                    <a:pt x="2351" y="1264"/>
                  </a:cubicBezTo>
                  <a:close/>
                  <a:moveTo>
                    <a:pt x="2314" y="954"/>
                  </a:move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4" y="954"/>
                    <a:pt x="2314" y="954"/>
                  </a:cubicBezTo>
                  <a:close/>
                  <a:moveTo>
                    <a:pt x="2305" y="1332"/>
                  </a:moveTo>
                  <a:cubicBezTo>
                    <a:pt x="2304" y="1329"/>
                    <a:pt x="2291" y="1305"/>
                    <a:pt x="2289" y="1303"/>
                  </a:cubicBezTo>
                  <a:cubicBezTo>
                    <a:pt x="2286" y="1305"/>
                    <a:pt x="2253" y="1326"/>
                    <a:pt x="2244" y="1331"/>
                  </a:cubicBezTo>
                  <a:cubicBezTo>
                    <a:pt x="2244" y="1331"/>
                    <a:pt x="2254" y="1332"/>
                    <a:pt x="2254" y="1332"/>
                  </a:cubicBezTo>
                  <a:lnTo>
                    <a:pt x="2305" y="1332"/>
                  </a:lnTo>
                  <a:close/>
                  <a:moveTo>
                    <a:pt x="2128" y="1318"/>
                  </a:moveTo>
                  <a:lnTo>
                    <a:pt x="2129" y="1318"/>
                  </a:lnTo>
                  <a:lnTo>
                    <a:pt x="2131" y="1318"/>
                  </a:lnTo>
                  <a:lnTo>
                    <a:pt x="2134" y="1318"/>
                  </a:lnTo>
                  <a:cubicBezTo>
                    <a:pt x="2134" y="1318"/>
                    <a:pt x="2136" y="1318"/>
                    <a:pt x="2136" y="1318"/>
                  </a:cubicBezTo>
                  <a:cubicBezTo>
                    <a:pt x="2136" y="1318"/>
                    <a:pt x="2139" y="1318"/>
                    <a:pt x="2139" y="1318"/>
                  </a:cubicBezTo>
                  <a:cubicBezTo>
                    <a:pt x="2163" y="1316"/>
                    <a:pt x="2178" y="1307"/>
                    <a:pt x="2177" y="1301"/>
                  </a:cubicBezTo>
                  <a:cubicBezTo>
                    <a:pt x="2177" y="1300"/>
                    <a:pt x="2177" y="1298"/>
                    <a:pt x="2175" y="1297"/>
                  </a:cubicBezTo>
                  <a:lnTo>
                    <a:pt x="2171" y="1294"/>
                  </a:lnTo>
                  <a:lnTo>
                    <a:pt x="2168" y="1292"/>
                  </a:lnTo>
                  <a:cubicBezTo>
                    <a:pt x="2168" y="1292"/>
                    <a:pt x="2164" y="1291"/>
                    <a:pt x="2164" y="1291"/>
                  </a:cubicBezTo>
                  <a:cubicBezTo>
                    <a:pt x="2161" y="1290"/>
                    <a:pt x="2158" y="1289"/>
                    <a:pt x="2155" y="1289"/>
                  </a:cubicBezTo>
                  <a:cubicBezTo>
                    <a:pt x="2153" y="1289"/>
                    <a:pt x="2151" y="1291"/>
                    <a:pt x="2151" y="1291"/>
                  </a:cubicBezTo>
                  <a:lnTo>
                    <a:pt x="2146" y="1293"/>
                  </a:lnTo>
                  <a:lnTo>
                    <a:pt x="2142" y="1295"/>
                  </a:lnTo>
                  <a:cubicBezTo>
                    <a:pt x="2142" y="1295"/>
                    <a:pt x="2139" y="1296"/>
                    <a:pt x="2138" y="1296"/>
                  </a:cubicBezTo>
                  <a:cubicBezTo>
                    <a:pt x="2138" y="1296"/>
                    <a:pt x="2135" y="1298"/>
                    <a:pt x="2134" y="1298"/>
                  </a:cubicBezTo>
                  <a:cubicBezTo>
                    <a:pt x="2134" y="1298"/>
                    <a:pt x="2131" y="1299"/>
                    <a:pt x="2131" y="1299"/>
                  </a:cubicBezTo>
                  <a:cubicBezTo>
                    <a:pt x="2119" y="1302"/>
                    <a:pt x="2109" y="1303"/>
                    <a:pt x="2102" y="1301"/>
                  </a:cubicBezTo>
                  <a:cubicBezTo>
                    <a:pt x="2102" y="1301"/>
                    <a:pt x="2101" y="1300"/>
                    <a:pt x="2100" y="1300"/>
                  </a:cubicBezTo>
                  <a:cubicBezTo>
                    <a:pt x="2099" y="1303"/>
                    <a:pt x="2098" y="1306"/>
                    <a:pt x="2096" y="1309"/>
                  </a:cubicBezTo>
                  <a:cubicBezTo>
                    <a:pt x="2102" y="1313"/>
                    <a:pt x="2112" y="1317"/>
                    <a:pt x="2125" y="1318"/>
                  </a:cubicBezTo>
                  <a:lnTo>
                    <a:pt x="2128" y="1318"/>
                  </a:lnTo>
                  <a:close/>
                  <a:moveTo>
                    <a:pt x="1776" y="1063"/>
                  </a:moveTo>
                  <a:cubicBezTo>
                    <a:pt x="1777" y="1062"/>
                    <a:pt x="1803" y="1024"/>
                    <a:pt x="1805" y="1021"/>
                  </a:cubicBezTo>
                  <a:cubicBezTo>
                    <a:pt x="1802" y="1018"/>
                    <a:pt x="1774" y="1000"/>
                    <a:pt x="1774" y="1000"/>
                  </a:cubicBezTo>
                  <a:cubicBezTo>
                    <a:pt x="1772" y="1002"/>
                    <a:pt x="1768" y="1006"/>
                    <a:pt x="1768" y="1006"/>
                  </a:cubicBezTo>
                  <a:cubicBezTo>
                    <a:pt x="1760" y="1016"/>
                    <a:pt x="1754" y="1030"/>
                    <a:pt x="1751" y="1047"/>
                  </a:cubicBezTo>
                  <a:cubicBezTo>
                    <a:pt x="1753" y="1048"/>
                    <a:pt x="1773" y="1061"/>
                    <a:pt x="1776" y="1063"/>
                  </a:cubicBezTo>
                  <a:close/>
                  <a:moveTo>
                    <a:pt x="1817" y="1003"/>
                  </a:moveTo>
                  <a:lnTo>
                    <a:pt x="1822" y="997"/>
                  </a:lnTo>
                  <a:lnTo>
                    <a:pt x="1830" y="984"/>
                  </a:lnTo>
                  <a:lnTo>
                    <a:pt x="1838" y="972"/>
                  </a:lnTo>
                  <a:lnTo>
                    <a:pt x="1840" y="970"/>
                  </a:lnTo>
                  <a:cubicBezTo>
                    <a:pt x="1840" y="970"/>
                    <a:pt x="1844" y="964"/>
                    <a:pt x="1844" y="963"/>
                  </a:cubicBezTo>
                  <a:cubicBezTo>
                    <a:pt x="1842" y="961"/>
                    <a:pt x="1839" y="959"/>
                    <a:pt x="1837" y="958"/>
                  </a:cubicBezTo>
                  <a:cubicBezTo>
                    <a:pt x="1816" y="966"/>
                    <a:pt x="1798" y="978"/>
                    <a:pt x="1782" y="992"/>
                  </a:cubicBezTo>
                  <a:cubicBezTo>
                    <a:pt x="1785" y="995"/>
                    <a:pt x="1809" y="1010"/>
                    <a:pt x="1811" y="1012"/>
                  </a:cubicBezTo>
                  <a:cubicBezTo>
                    <a:pt x="1813" y="1009"/>
                    <a:pt x="1817" y="1003"/>
                    <a:pt x="1817" y="1003"/>
                  </a:cubicBezTo>
                  <a:close/>
                  <a:moveTo>
                    <a:pt x="2284" y="1293"/>
                  </a:moveTo>
                  <a:cubicBezTo>
                    <a:pt x="2283" y="1290"/>
                    <a:pt x="2258" y="1245"/>
                    <a:pt x="2256" y="1242"/>
                  </a:cubicBezTo>
                  <a:cubicBezTo>
                    <a:pt x="2253" y="1244"/>
                    <a:pt x="2212" y="1270"/>
                    <a:pt x="2209" y="1272"/>
                  </a:cubicBezTo>
                  <a:cubicBezTo>
                    <a:pt x="2210" y="1273"/>
                    <a:pt x="2232" y="1321"/>
                    <a:pt x="2234" y="1325"/>
                  </a:cubicBezTo>
                  <a:cubicBezTo>
                    <a:pt x="2237" y="1323"/>
                    <a:pt x="2281" y="1295"/>
                    <a:pt x="2284" y="1293"/>
                  </a:cubicBezTo>
                  <a:close/>
                  <a:moveTo>
                    <a:pt x="1924" y="944"/>
                  </a:moveTo>
                  <a:cubicBezTo>
                    <a:pt x="1910" y="943"/>
                    <a:pt x="1890" y="944"/>
                    <a:pt x="1867" y="949"/>
                  </a:cubicBezTo>
                  <a:cubicBezTo>
                    <a:pt x="1866" y="950"/>
                    <a:pt x="1861" y="958"/>
                    <a:pt x="1859" y="960"/>
                  </a:cubicBezTo>
                  <a:cubicBezTo>
                    <a:pt x="1864" y="963"/>
                    <a:pt x="1895" y="984"/>
                    <a:pt x="1898" y="986"/>
                  </a:cubicBezTo>
                  <a:cubicBezTo>
                    <a:pt x="1899" y="985"/>
                    <a:pt x="1921" y="949"/>
                    <a:pt x="1924" y="944"/>
                  </a:cubicBezTo>
                  <a:close/>
                  <a:moveTo>
                    <a:pt x="1851" y="954"/>
                  </a:moveTo>
                  <a:cubicBezTo>
                    <a:pt x="1850" y="954"/>
                    <a:pt x="1850" y="954"/>
                    <a:pt x="1850" y="954"/>
                  </a:cubicBezTo>
                  <a:cubicBezTo>
                    <a:pt x="1850" y="954"/>
                    <a:pt x="1850" y="954"/>
                    <a:pt x="1850" y="954"/>
                  </a:cubicBezTo>
                  <a:cubicBezTo>
                    <a:pt x="1851" y="954"/>
                    <a:pt x="1851" y="954"/>
                    <a:pt x="1851" y="954"/>
                  </a:cubicBezTo>
                  <a:close/>
                  <a:moveTo>
                    <a:pt x="1952" y="967"/>
                  </a:moveTo>
                  <a:lnTo>
                    <a:pt x="1948" y="966"/>
                  </a:lnTo>
                  <a:lnTo>
                    <a:pt x="1944" y="965"/>
                  </a:lnTo>
                  <a:cubicBezTo>
                    <a:pt x="1944" y="965"/>
                    <a:pt x="1944" y="965"/>
                    <a:pt x="1944" y="965"/>
                  </a:cubicBezTo>
                  <a:cubicBezTo>
                    <a:pt x="1944" y="966"/>
                    <a:pt x="1945" y="978"/>
                    <a:pt x="1946" y="980"/>
                  </a:cubicBezTo>
                  <a:cubicBezTo>
                    <a:pt x="1947" y="980"/>
                    <a:pt x="1950" y="981"/>
                    <a:pt x="1950" y="981"/>
                  </a:cubicBezTo>
                  <a:lnTo>
                    <a:pt x="1954" y="982"/>
                  </a:lnTo>
                  <a:cubicBezTo>
                    <a:pt x="1954" y="982"/>
                    <a:pt x="1957" y="982"/>
                    <a:pt x="1957" y="982"/>
                  </a:cubicBezTo>
                  <a:cubicBezTo>
                    <a:pt x="1957" y="982"/>
                    <a:pt x="1958" y="983"/>
                    <a:pt x="1958" y="983"/>
                  </a:cubicBezTo>
                  <a:lnTo>
                    <a:pt x="1961" y="983"/>
                  </a:lnTo>
                  <a:lnTo>
                    <a:pt x="1963" y="982"/>
                  </a:lnTo>
                  <a:lnTo>
                    <a:pt x="1964" y="982"/>
                  </a:lnTo>
                  <a:cubicBezTo>
                    <a:pt x="1969" y="982"/>
                    <a:pt x="1974" y="980"/>
                    <a:pt x="1979" y="977"/>
                  </a:cubicBezTo>
                  <a:cubicBezTo>
                    <a:pt x="1979" y="977"/>
                    <a:pt x="1978" y="965"/>
                    <a:pt x="1978" y="963"/>
                  </a:cubicBezTo>
                  <a:cubicBezTo>
                    <a:pt x="1970" y="967"/>
                    <a:pt x="1961" y="968"/>
                    <a:pt x="1952" y="967"/>
                  </a:cubicBezTo>
                  <a:close/>
                  <a:moveTo>
                    <a:pt x="2352" y="1012"/>
                  </a:moveTo>
                  <a:cubicBezTo>
                    <a:pt x="2353" y="1011"/>
                    <a:pt x="2380" y="994"/>
                    <a:pt x="2382" y="992"/>
                  </a:cubicBezTo>
                  <a:cubicBezTo>
                    <a:pt x="2366" y="978"/>
                    <a:pt x="2347" y="966"/>
                    <a:pt x="2327" y="958"/>
                  </a:cubicBezTo>
                  <a:cubicBezTo>
                    <a:pt x="2325" y="959"/>
                    <a:pt x="2320" y="962"/>
                    <a:pt x="2319" y="963"/>
                  </a:cubicBezTo>
                  <a:cubicBezTo>
                    <a:pt x="2321" y="965"/>
                    <a:pt x="2338" y="990"/>
                    <a:pt x="2338" y="990"/>
                  </a:cubicBezTo>
                  <a:cubicBezTo>
                    <a:pt x="2338" y="990"/>
                    <a:pt x="2350" y="1009"/>
                    <a:pt x="2352" y="1012"/>
                  </a:cubicBezTo>
                  <a:close/>
                  <a:moveTo>
                    <a:pt x="2257" y="992"/>
                  </a:moveTo>
                  <a:cubicBezTo>
                    <a:pt x="2257" y="991"/>
                    <a:pt x="2234" y="954"/>
                    <a:pt x="2232" y="952"/>
                  </a:cubicBezTo>
                  <a:lnTo>
                    <a:pt x="2229" y="979"/>
                  </a:lnTo>
                  <a:lnTo>
                    <a:pt x="2226" y="1005"/>
                  </a:lnTo>
                  <a:lnTo>
                    <a:pt x="2226" y="1005"/>
                  </a:lnTo>
                  <a:cubicBezTo>
                    <a:pt x="2226" y="1005"/>
                    <a:pt x="2224" y="1014"/>
                    <a:pt x="2224" y="1015"/>
                  </a:cubicBezTo>
                  <a:cubicBezTo>
                    <a:pt x="2230" y="1011"/>
                    <a:pt x="2257" y="992"/>
                    <a:pt x="2257" y="992"/>
                  </a:cubicBezTo>
                  <a:close/>
                  <a:moveTo>
                    <a:pt x="2387" y="1063"/>
                  </a:moveTo>
                  <a:cubicBezTo>
                    <a:pt x="2390" y="1061"/>
                    <a:pt x="2413" y="1048"/>
                    <a:pt x="2413" y="1047"/>
                  </a:cubicBezTo>
                  <a:cubicBezTo>
                    <a:pt x="2410" y="1030"/>
                    <a:pt x="2404" y="1016"/>
                    <a:pt x="2395" y="1006"/>
                  </a:cubicBezTo>
                  <a:cubicBezTo>
                    <a:pt x="2395" y="1006"/>
                    <a:pt x="2391" y="1002"/>
                    <a:pt x="2390" y="1000"/>
                  </a:cubicBezTo>
                  <a:cubicBezTo>
                    <a:pt x="2387" y="1001"/>
                    <a:pt x="2361" y="1019"/>
                    <a:pt x="2358" y="1021"/>
                  </a:cubicBezTo>
                  <a:cubicBezTo>
                    <a:pt x="2359" y="1021"/>
                    <a:pt x="2386" y="1061"/>
                    <a:pt x="2387" y="1063"/>
                  </a:cubicBezTo>
                  <a:close/>
                  <a:moveTo>
                    <a:pt x="2304" y="960"/>
                  </a:moveTo>
                  <a:cubicBezTo>
                    <a:pt x="2303" y="959"/>
                    <a:pt x="2297" y="950"/>
                    <a:pt x="2297" y="949"/>
                  </a:cubicBezTo>
                  <a:cubicBezTo>
                    <a:pt x="2274" y="944"/>
                    <a:pt x="2254" y="943"/>
                    <a:pt x="2240" y="944"/>
                  </a:cubicBezTo>
                  <a:cubicBezTo>
                    <a:pt x="2246" y="953"/>
                    <a:pt x="2265" y="984"/>
                    <a:pt x="2266" y="986"/>
                  </a:cubicBezTo>
                  <a:cubicBezTo>
                    <a:pt x="2266" y="986"/>
                    <a:pt x="2302" y="962"/>
                    <a:pt x="2304" y="960"/>
                  </a:cubicBezTo>
                  <a:close/>
                  <a:moveTo>
                    <a:pt x="2318" y="1203"/>
                  </a:moveTo>
                  <a:cubicBezTo>
                    <a:pt x="2319" y="1205"/>
                    <a:pt x="2344" y="1251"/>
                    <a:pt x="2346" y="1255"/>
                  </a:cubicBezTo>
                  <a:cubicBezTo>
                    <a:pt x="2349" y="1252"/>
                    <a:pt x="2372" y="1238"/>
                    <a:pt x="2373" y="1238"/>
                  </a:cubicBezTo>
                  <a:cubicBezTo>
                    <a:pt x="2373" y="1236"/>
                    <a:pt x="2387" y="1204"/>
                    <a:pt x="2387" y="1202"/>
                  </a:cubicBezTo>
                  <a:cubicBezTo>
                    <a:pt x="2386" y="1200"/>
                    <a:pt x="2370" y="1174"/>
                    <a:pt x="2368" y="1171"/>
                  </a:cubicBezTo>
                  <a:cubicBezTo>
                    <a:pt x="2366" y="1173"/>
                    <a:pt x="2321" y="1201"/>
                    <a:pt x="2318" y="1203"/>
                  </a:cubicBezTo>
                  <a:close/>
                  <a:moveTo>
                    <a:pt x="2213" y="956"/>
                  </a:moveTo>
                  <a:cubicBezTo>
                    <a:pt x="2213" y="956"/>
                    <a:pt x="2217" y="955"/>
                    <a:pt x="2217" y="955"/>
                  </a:cubicBezTo>
                  <a:cubicBezTo>
                    <a:pt x="2217" y="955"/>
                    <a:pt x="2220" y="954"/>
                    <a:pt x="2220" y="954"/>
                  </a:cubicBezTo>
                  <a:cubicBezTo>
                    <a:pt x="2220" y="954"/>
                    <a:pt x="2221" y="954"/>
                    <a:pt x="2221" y="953"/>
                  </a:cubicBezTo>
                  <a:cubicBezTo>
                    <a:pt x="2222" y="952"/>
                    <a:pt x="2222" y="949"/>
                    <a:pt x="2222" y="949"/>
                  </a:cubicBezTo>
                  <a:cubicBezTo>
                    <a:pt x="2222" y="946"/>
                    <a:pt x="2222" y="944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lnTo>
                    <a:pt x="2222" y="940"/>
                  </a:lnTo>
                  <a:lnTo>
                    <a:pt x="2221" y="937"/>
                  </a:lnTo>
                  <a:cubicBezTo>
                    <a:pt x="2219" y="932"/>
                    <a:pt x="2214" y="928"/>
                    <a:pt x="2207" y="928"/>
                  </a:cubicBezTo>
                  <a:cubicBezTo>
                    <a:pt x="2192" y="926"/>
                    <a:pt x="2188" y="935"/>
                    <a:pt x="2187" y="937"/>
                  </a:cubicBezTo>
                  <a:cubicBezTo>
                    <a:pt x="2187" y="938"/>
                    <a:pt x="2187" y="950"/>
                    <a:pt x="2187" y="952"/>
                  </a:cubicBezTo>
                  <a:cubicBezTo>
                    <a:pt x="2194" y="956"/>
                    <a:pt x="2203" y="958"/>
                    <a:pt x="2213" y="956"/>
                  </a:cubicBezTo>
                  <a:close/>
                  <a:moveTo>
                    <a:pt x="2109" y="1209"/>
                  </a:moveTo>
                  <a:cubicBezTo>
                    <a:pt x="2120" y="1199"/>
                    <a:pt x="2132" y="1191"/>
                    <a:pt x="2142" y="1187"/>
                  </a:cubicBezTo>
                  <a:cubicBezTo>
                    <a:pt x="2142" y="1187"/>
                    <a:pt x="2143" y="1186"/>
                    <a:pt x="2143" y="1186"/>
                  </a:cubicBezTo>
                  <a:cubicBezTo>
                    <a:pt x="2143" y="1186"/>
                    <a:pt x="2143" y="1184"/>
                    <a:pt x="2143" y="1184"/>
                  </a:cubicBezTo>
                  <a:lnTo>
                    <a:pt x="2150" y="1160"/>
                  </a:lnTo>
                  <a:lnTo>
                    <a:pt x="2156" y="1134"/>
                  </a:lnTo>
                  <a:lnTo>
                    <a:pt x="2160" y="1108"/>
                  </a:lnTo>
                  <a:lnTo>
                    <a:pt x="2164" y="1083"/>
                  </a:lnTo>
                  <a:lnTo>
                    <a:pt x="2168" y="1058"/>
                  </a:lnTo>
                  <a:lnTo>
                    <a:pt x="2170" y="1031"/>
                  </a:lnTo>
                  <a:lnTo>
                    <a:pt x="2173" y="1007"/>
                  </a:lnTo>
                  <a:lnTo>
                    <a:pt x="2174" y="980"/>
                  </a:lnTo>
                  <a:cubicBezTo>
                    <a:pt x="2174" y="980"/>
                    <a:pt x="2174" y="978"/>
                    <a:pt x="2175" y="976"/>
                  </a:cubicBezTo>
                  <a:lnTo>
                    <a:pt x="2141" y="976"/>
                  </a:lnTo>
                  <a:cubicBezTo>
                    <a:pt x="2141" y="979"/>
                    <a:pt x="2110" y="1198"/>
                    <a:pt x="2109" y="1209"/>
                  </a:cubicBezTo>
                  <a:close/>
                  <a:moveTo>
                    <a:pt x="2060" y="806"/>
                  </a:moveTo>
                  <a:cubicBezTo>
                    <a:pt x="2067" y="804"/>
                    <a:pt x="2074" y="802"/>
                    <a:pt x="2082" y="802"/>
                  </a:cubicBezTo>
                  <a:cubicBezTo>
                    <a:pt x="2091" y="802"/>
                    <a:pt x="2100" y="805"/>
                    <a:pt x="2109" y="808"/>
                  </a:cubicBezTo>
                  <a:cubicBezTo>
                    <a:pt x="2108" y="802"/>
                    <a:pt x="2094" y="753"/>
                    <a:pt x="2094" y="753"/>
                  </a:cubicBezTo>
                  <a:cubicBezTo>
                    <a:pt x="2094" y="753"/>
                    <a:pt x="2158" y="770"/>
                    <a:pt x="2163" y="771"/>
                  </a:cubicBezTo>
                  <a:lnTo>
                    <a:pt x="2163" y="713"/>
                  </a:lnTo>
                  <a:cubicBezTo>
                    <a:pt x="2158" y="714"/>
                    <a:pt x="2094" y="732"/>
                    <a:pt x="2094" y="732"/>
                  </a:cubicBezTo>
                  <a:cubicBezTo>
                    <a:pt x="2094" y="732"/>
                    <a:pt x="2112" y="666"/>
                    <a:pt x="2113" y="661"/>
                  </a:cubicBezTo>
                  <a:lnTo>
                    <a:pt x="2055" y="661"/>
                  </a:lnTo>
                  <a:cubicBezTo>
                    <a:pt x="2056" y="666"/>
                    <a:pt x="2074" y="733"/>
                    <a:pt x="2074" y="733"/>
                  </a:cubicBezTo>
                  <a:cubicBezTo>
                    <a:pt x="2074" y="733"/>
                    <a:pt x="2005" y="714"/>
                    <a:pt x="2001" y="713"/>
                  </a:cubicBezTo>
                  <a:lnTo>
                    <a:pt x="2001" y="771"/>
                  </a:lnTo>
                  <a:cubicBezTo>
                    <a:pt x="2005" y="770"/>
                    <a:pt x="2074" y="751"/>
                    <a:pt x="2074" y="751"/>
                  </a:cubicBezTo>
                  <a:cubicBezTo>
                    <a:pt x="2074" y="751"/>
                    <a:pt x="2061" y="800"/>
                    <a:pt x="2060" y="806"/>
                  </a:cubicBezTo>
                  <a:close/>
                  <a:moveTo>
                    <a:pt x="2404" y="1149"/>
                  </a:moveTo>
                  <a:cubicBezTo>
                    <a:pt x="2401" y="1151"/>
                    <a:pt x="2380" y="1164"/>
                    <a:pt x="2377" y="1166"/>
                  </a:cubicBezTo>
                  <a:cubicBezTo>
                    <a:pt x="2378" y="1166"/>
                    <a:pt x="2389" y="1185"/>
                    <a:pt x="2392" y="1189"/>
                  </a:cubicBezTo>
                  <a:cubicBezTo>
                    <a:pt x="2396" y="1175"/>
                    <a:pt x="2401" y="1162"/>
                    <a:pt x="2404" y="1149"/>
                  </a:cubicBezTo>
                  <a:close/>
                  <a:moveTo>
                    <a:pt x="2198" y="1008"/>
                  </a:moveTo>
                  <a:lnTo>
                    <a:pt x="2199" y="1008"/>
                  </a:lnTo>
                  <a:cubicBezTo>
                    <a:pt x="2199" y="1008"/>
                    <a:pt x="2201" y="1008"/>
                    <a:pt x="2201" y="1008"/>
                  </a:cubicBezTo>
                  <a:cubicBezTo>
                    <a:pt x="2201" y="1008"/>
                    <a:pt x="2201" y="1008"/>
                    <a:pt x="2201" y="1008"/>
                  </a:cubicBezTo>
                  <a:cubicBezTo>
                    <a:pt x="2201" y="1008"/>
                    <a:pt x="2204" y="1008"/>
                    <a:pt x="2204" y="1008"/>
                  </a:cubicBezTo>
                  <a:cubicBezTo>
                    <a:pt x="2204" y="1008"/>
                    <a:pt x="2204" y="1008"/>
                    <a:pt x="2205" y="1008"/>
                  </a:cubicBezTo>
                  <a:lnTo>
                    <a:pt x="2208" y="1008"/>
                  </a:lnTo>
                  <a:cubicBezTo>
                    <a:pt x="2208" y="1008"/>
                    <a:pt x="2213" y="1006"/>
                    <a:pt x="2215" y="1006"/>
                  </a:cubicBezTo>
                  <a:cubicBezTo>
                    <a:pt x="2215" y="1004"/>
                    <a:pt x="2216" y="995"/>
                    <a:pt x="2217" y="992"/>
                  </a:cubicBezTo>
                  <a:cubicBezTo>
                    <a:pt x="2215" y="992"/>
                    <a:pt x="2213" y="993"/>
                    <a:pt x="2213" y="993"/>
                  </a:cubicBezTo>
                  <a:cubicBezTo>
                    <a:pt x="2213" y="993"/>
                    <a:pt x="2209" y="993"/>
                    <a:pt x="2209" y="993"/>
                  </a:cubicBezTo>
                  <a:cubicBezTo>
                    <a:pt x="2209" y="993"/>
                    <a:pt x="2205" y="993"/>
                    <a:pt x="2205" y="993"/>
                  </a:cubicBezTo>
                  <a:lnTo>
                    <a:pt x="2202" y="993"/>
                  </a:lnTo>
                  <a:cubicBezTo>
                    <a:pt x="2202" y="993"/>
                    <a:pt x="2198" y="993"/>
                    <a:pt x="2198" y="993"/>
                  </a:cubicBezTo>
                  <a:cubicBezTo>
                    <a:pt x="2193" y="993"/>
                    <a:pt x="2189" y="991"/>
                    <a:pt x="2184" y="989"/>
                  </a:cubicBezTo>
                  <a:cubicBezTo>
                    <a:pt x="2184" y="993"/>
                    <a:pt x="2183" y="1004"/>
                    <a:pt x="2183" y="1004"/>
                  </a:cubicBezTo>
                  <a:cubicBezTo>
                    <a:pt x="2187" y="1006"/>
                    <a:pt x="2191" y="1007"/>
                    <a:pt x="2195" y="1008"/>
                  </a:cubicBezTo>
                  <a:lnTo>
                    <a:pt x="2198" y="1008"/>
                  </a:lnTo>
                  <a:close/>
                  <a:moveTo>
                    <a:pt x="2340" y="1106"/>
                  </a:moveTo>
                  <a:cubicBezTo>
                    <a:pt x="2340" y="1106"/>
                    <a:pt x="2370" y="1153"/>
                    <a:pt x="2372" y="1157"/>
                  </a:cubicBezTo>
                  <a:cubicBezTo>
                    <a:pt x="2375" y="1155"/>
                    <a:pt x="2407" y="1135"/>
                    <a:pt x="2408" y="1134"/>
                  </a:cubicBezTo>
                  <a:cubicBezTo>
                    <a:pt x="2408" y="1132"/>
                    <a:pt x="2411" y="1118"/>
                    <a:pt x="2411" y="1117"/>
                  </a:cubicBezTo>
                  <a:cubicBezTo>
                    <a:pt x="2410" y="1116"/>
                    <a:pt x="2386" y="1081"/>
                    <a:pt x="2384" y="1078"/>
                  </a:cubicBezTo>
                  <a:cubicBezTo>
                    <a:pt x="2383" y="1078"/>
                    <a:pt x="2342" y="1105"/>
                    <a:pt x="2340" y="1106"/>
                  </a:cubicBezTo>
                  <a:close/>
                  <a:moveTo>
                    <a:pt x="2200" y="982"/>
                  </a:moveTo>
                  <a:lnTo>
                    <a:pt x="2203" y="983"/>
                  </a:lnTo>
                  <a:cubicBezTo>
                    <a:pt x="2203" y="983"/>
                    <a:pt x="2206" y="983"/>
                    <a:pt x="2206" y="983"/>
                  </a:cubicBezTo>
                  <a:cubicBezTo>
                    <a:pt x="2206" y="982"/>
                    <a:pt x="2207" y="982"/>
                    <a:pt x="2207" y="982"/>
                  </a:cubicBezTo>
                  <a:lnTo>
                    <a:pt x="2210" y="982"/>
                  </a:lnTo>
                  <a:lnTo>
                    <a:pt x="2214" y="981"/>
                  </a:lnTo>
                  <a:cubicBezTo>
                    <a:pt x="2214" y="981"/>
                    <a:pt x="2217" y="980"/>
                    <a:pt x="2218" y="980"/>
                  </a:cubicBezTo>
                  <a:cubicBezTo>
                    <a:pt x="2218" y="978"/>
                    <a:pt x="2220" y="968"/>
                    <a:pt x="2220" y="965"/>
                  </a:cubicBezTo>
                  <a:cubicBezTo>
                    <a:pt x="2220" y="965"/>
                    <a:pt x="2220" y="965"/>
                    <a:pt x="2220" y="965"/>
                  </a:cubicBezTo>
                  <a:lnTo>
                    <a:pt x="2216" y="966"/>
                  </a:lnTo>
                  <a:lnTo>
                    <a:pt x="2212" y="967"/>
                  </a:lnTo>
                  <a:cubicBezTo>
                    <a:pt x="2203" y="968"/>
                    <a:pt x="2194" y="967"/>
                    <a:pt x="2186" y="963"/>
                  </a:cubicBezTo>
                  <a:cubicBezTo>
                    <a:pt x="2186" y="963"/>
                    <a:pt x="2185" y="976"/>
                    <a:pt x="2185" y="977"/>
                  </a:cubicBezTo>
                  <a:cubicBezTo>
                    <a:pt x="2190" y="980"/>
                    <a:pt x="2194" y="982"/>
                    <a:pt x="2200" y="982"/>
                  </a:cubicBezTo>
                  <a:close/>
                  <a:moveTo>
                    <a:pt x="2268" y="1151"/>
                  </a:moveTo>
                  <a:cubicBezTo>
                    <a:pt x="2268" y="1151"/>
                    <a:pt x="2235" y="1172"/>
                    <a:pt x="2231" y="1174"/>
                  </a:cubicBezTo>
                  <a:cubicBezTo>
                    <a:pt x="2233" y="1176"/>
                    <a:pt x="2258" y="1223"/>
                    <a:pt x="2260" y="1227"/>
                  </a:cubicBezTo>
                  <a:cubicBezTo>
                    <a:pt x="2263" y="1225"/>
                    <a:pt x="2272" y="1219"/>
                    <a:pt x="2272" y="1219"/>
                  </a:cubicBezTo>
                  <a:cubicBezTo>
                    <a:pt x="2272" y="1219"/>
                    <a:pt x="2301" y="1201"/>
                    <a:pt x="2303" y="1200"/>
                  </a:cubicBezTo>
                  <a:cubicBezTo>
                    <a:pt x="2302" y="1197"/>
                    <a:pt x="2276" y="1150"/>
                    <a:pt x="2274" y="1147"/>
                  </a:cubicBezTo>
                  <a:cubicBezTo>
                    <a:pt x="2274" y="1147"/>
                    <a:pt x="2268" y="1151"/>
                    <a:pt x="2268" y="1151"/>
                  </a:cubicBezTo>
                  <a:close/>
                  <a:moveTo>
                    <a:pt x="2201" y="1145"/>
                  </a:moveTo>
                  <a:lnTo>
                    <a:pt x="2196" y="1164"/>
                  </a:lnTo>
                  <a:lnTo>
                    <a:pt x="2195" y="1169"/>
                  </a:lnTo>
                  <a:cubicBezTo>
                    <a:pt x="2195" y="1169"/>
                    <a:pt x="2190" y="1184"/>
                    <a:pt x="2189" y="1188"/>
                  </a:cubicBezTo>
                  <a:cubicBezTo>
                    <a:pt x="2196" y="1184"/>
                    <a:pt x="2216" y="1171"/>
                    <a:pt x="2217" y="1170"/>
                  </a:cubicBezTo>
                  <a:cubicBezTo>
                    <a:pt x="2216" y="1168"/>
                    <a:pt x="2202" y="1142"/>
                    <a:pt x="2202" y="1142"/>
                  </a:cubicBezTo>
                  <a:cubicBezTo>
                    <a:pt x="2202" y="1142"/>
                    <a:pt x="2201" y="1145"/>
                    <a:pt x="2201" y="1145"/>
                  </a:cubicBezTo>
                  <a:close/>
                  <a:moveTo>
                    <a:pt x="2218" y="1058"/>
                  </a:moveTo>
                  <a:lnTo>
                    <a:pt x="2217" y="1066"/>
                  </a:lnTo>
                  <a:lnTo>
                    <a:pt x="2213" y="1085"/>
                  </a:lnTo>
                  <a:lnTo>
                    <a:pt x="2212" y="1090"/>
                  </a:lnTo>
                  <a:lnTo>
                    <a:pt x="2212" y="1092"/>
                  </a:lnTo>
                  <a:lnTo>
                    <a:pt x="2212" y="1092"/>
                  </a:lnTo>
                  <a:cubicBezTo>
                    <a:pt x="2212" y="1092"/>
                    <a:pt x="2210" y="1101"/>
                    <a:pt x="2209" y="1106"/>
                  </a:cubicBezTo>
                  <a:cubicBezTo>
                    <a:pt x="2212" y="1104"/>
                    <a:pt x="2238" y="1087"/>
                    <a:pt x="2240" y="1085"/>
                  </a:cubicBezTo>
                  <a:cubicBezTo>
                    <a:pt x="2237" y="1080"/>
                    <a:pt x="2222" y="1052"/>
                    <a:pt x="2219" y="1047"/>
                  </a:cubicBezTo>
                  <a:cubicBezTo>
                    <a:pt x="2219" y="1052"/>
                    <a:pt x="2218" y="1058"/>
                    <a:pt x="2218" y="1058"/>
                  </a:cubicBezTo>
                  <a:close/>
                  <a:moveTo>
                    <a:pt x="2255" y="1089"/>
                  </a:moveTo>
                  <a:cubicBezTo>
                    <a:pt x="2255" y="1090"/>
                    <a:pt x="2276" y="1128"/>
                    <a:pt x="2278" y="1132"/>
                  </a:cubicBezTo>
                  <a:cubicBezTo>
                    <a:pt x="2282" y="1130"/>
                    <a:pt x="2322" y="1104"/>
                    <a:pt x="2325" y="1102"/>
                  </a:cubicBezTo>
                  <a:cubicBezTo>
                    <a:pt x="2325" y="1101"/>
                    <a:pt x="2299" y="1060"/>
                    <a:pt x="2299" y="1060"/>
                  </a:cubicBezTo>
                  <a:cubicBezTo>
                    <a:pt x="2296" y="1062"/>
                    <a:pt x="2257" y="1087"/>
                    <a:pt x="2255" y="1089"/>
                  </a:cubicBezTo>
                  <a:close/>
                  <a:moveTo>
                    <a:pt x="2205" y="1126"/>
                  </a:moveTo>
                  <a:cubicBezTo>
                    <a:pt x="2206" y="1127"/>
                    <a:pt x="2224" y="1161"/>
                    <a:pt x="2226" y="1165"/>
                  </a:cubicBezTo>
                  <a:cubicBezTo>
                    <a:pt x="2229" y="1163"/>
                    <a:pt x="2267" y="1139"/>
                    <a:pt x="2269" y="1138"/>
                  </a:cubicBezTo>
                  <a:cubicBezTo>
                    <a:pt x="2268" y="1135"/>
                    <a:pt x="2247" y="1096"/>
                    <a:pt x="2246" y="1095"/>
                  </a:cubicBezTo>
                  <a:cubicBezTo>
                    <a:pt x="2240" y="1098"/>
                    <a:pt x="2208" y="1120"/>
                    <a:pt x="2206" y="1120"/>
                  </a:cubicBezTo>
                  <a:cubicBezTo>
                    <a:pt x="2206" y="1122"/>
                    <a:pt x="2205" y="1125"/>
                    <a:pt x="2205" y="1126"/>
                  </a:cubicBezTo>
                  <a:close/>
                  <a:moveTo>
                    <a:pt x="2151" y="1247"/>
                  </a:moveTo>
                  <a:cubicBezTo>
                    <a:pt x="2151" y="1247"/>
                    <a:pt x="2148" y="1247"/>
                    <a:pt x="2148" y="1247"/>
                  </a:cubicBezTo>
                  <a:lnTo>
                    <a:pt x="2147" y="1248"/>
                  </a:lnTo>
                  <a:cubicBezTo>
                    <a:pt x="2147" y="1248"/>
                    <a:pt x="2143" y="1249"/>
                    <a:pt x="2143" y="1249"/>
                  </a:cubicBezTo>
                  <a:lnTo>
                    <a:pt x="2142" y="1249"/>
                  </a:lnTo>
                  <a:cubicBezTo>
                    <a:pt x="2142" y="1249"/>
                    <a:pt x="2141" y="1250"/>
                    <a:pt x="2141" y="1250"/>
                  </a:cubicBezTo>
                  <a:cubicBezTo>
                    <a:pt x="2141" y="1250"/>
                    <a:pt x="2139" y="1252"/>
                    <a:pt x="2139" y="1251"/>
                  </a:cubicBezTo>
                  <a:cubicBezTo>
                    <a:pt x="2129" y="1262"/>
                    <a:pt x="2117" y="1269"/>
                    <a:pt x="2107" y="1273"/>
                  </a:cubicBezTo>
                  <a:cubicBezTo>
                    <a:pt x="2107" y="1273"/>
                    <a:pt x="2106" y="1274"/>
                    <a:pt x="2106" y="1274"/>
                  </a:cubicBezTo>
                  <a:cubicBezTo>
                    <a:pt x="2106" y="1276"/>
                    <a:pt x="2105" y="1285"/>
                    <a:pt x="2105" y="1285"/>
                  </a:cubicBezTo>
                  <a:cubicBezTo>
                    <a:pt x="2105" y="1285"/>
                    <a:pt x="2104" y="1289"/>
                    <a:pt x="2104" y="1290"/>
                  </a:cubicBezTo>
                  <a:cubicBezTo>
                    <a:pt x="2104" y="1290"/>
                    <a:pt x="2104" y="1290"/>
                    <a:pt x="2104" y="1290"/>
                  </a:cubicBezTo>
                  <a:cubicBezTo>
                    <a:pt x="2104" y="1290"/>
                    <a:pt x="2105" y="1290"/>
                    <a:pt x="2105" y="1290"/>
                  </a:cubicBezTo>
                  <a:cubicBezTo>
                    <a:pt x="2111" y="1292"/>
                    <a:pt x="2121" y="1291"/>
                    <a:pt x="2132" y="1287"/>
                  </a:cubicBezTo>
                  <a:cubicBezTo>
                    <a:pt x="2132" y="1287"/>
                    <a:pt x="2135" y="1286"/>
                    <a:pt x="2135" y="1286"/>
                  </a:cubicBezTo>
                  <a:cubicBezTo>
                    <a:pt x="2135" y="1286"/>
                    <a:pt x="2139" y="1285"/>
                    <a:pt x="2139" y="1285"/>
                  </a:cubicBezTo>
                  <a:lnTo>
                    <a:pt x="2141" y="1284"/>
                  </a:lnTo>
                  <a:cubicBezTo>
                    <a:pt x="2141" y="1284"/>
                    <a:pt x="2141" y="1283"/>
                    <a:pt x="2141" y="1283"/>
                  </a:cubicBezTo>
                  <a:cubicBezTo>
                    <a:pt x="2141" y="1283"/>
                    <a:pt x="2142" y="1283"/>
                    <a:pt x="2142" y="1283"/>
                  </a:cubicBezTo>
                  <a:lnTo>
                    <a:pt x="2143" y="1283"/>
                  </a:lnTo>
                  <a:cubicBezTo>
                    <a:pt x="2143" y="1283"/>
                    <a:pt x="2146" y="1281"/>
                    <a:pt x="2146" y="1281"/>
                  </a:cubicBezTo>
                  <a:lnTo>
                    <a:pt x="2152" y="1278"/>
                  </a:lnTo>
                  <a:cubicBezTo>
                    <a:pt x="2164" y="1270"/>
                    <a:pt x="2174" y="1261"/>
                    <a:pt x="2176" y="1253"/>
                  </a:cubicBezTo>
                  <a:cubicBezTo>
                    <a:pt x="2177" y="1251"/>
                    <a:pt x="2177" y="1249"/>
                    <a:pt x="2176" y="1248"/>
                  </a:cubicBezTo>
                  <a:cubicBezTo>
                    <a:pt x="2175" y="1247"/>
                    <a:pt x="2174" y="1246"/>
                    <a:pt x="2172" y="1245"/>
                  </a:cubicBezTo>
                  <a:cubicBezTo>
                    <a:pt x="2169" y="1245"/>
                    <a:pt x="2166" y="1244"/>
                    <a:pt x="2162" y="1245"/>
                  </a:cubicBezTo>
                  <a:lnTo>
                    <a:pt x="2157" y="1245"/>
                  </a:lnTo>
                  <a:lnTo>
                    <a:pt x="2155" y="1246"/>
                  </a:lnTo>
                  <a:lnTo>
                    <a:pt x="2152" y="1246"/>
                  </a:lnTo>
                  <a:lnTo>
                    <a:pt x="2151" y="1247"/>
                  </a:lnTo>
                  <a:close/>
                  <a:moveTo>
                    <a:pt x="2183" y="1204"/>
                  </a:moveTo>
                  <a:cubicBezTo>
                    <a:pt x="2183" y="1205"/>
                    <a:pt x="2181" y="1210"/>
                    <a:pt x="2181" y="1212"/>
                  </a:cubicBezTo>
                  <a:cubicBezTo>
                    <a:pt x="2181" y="1213"/>
                    <a:pt x="2204" y="1262"/>
                    <a:pt x="2204" y="1262"/>
                  </a:cubicBezTo>
                  <a:cubicBezTo>
                    <a:pt x="2207" y="1260"/>
                    <a:pt x="2211" y="1258"/>
                    <a:pt x="2211" y="1258"/>
                  </a:cubicBezTo>
                  <a:cubicBezTo>
                    <a:pt x="2211" y="1258"/>
                    <a:pt x="2248" y="1234"/>
                    <a:pt x="2251" y="1232"/>
                  </a:cubicBezTo>
                  <a:cubicBezTo>
                    <a:pt x="2250" y="1230"/>
                    <a:pt x="2224" y="1183"/>
                    <a:pt x="2222" y="1180"/>
                  </a:cubicBezTo>
                  <a:cubicBezTo>
                    <a:pt x="2219" y="1182"/>
                    <a:pt x="2184" y="1204"/>
                    <a:pt x="2183" y="1204"/>
                  </a:cubicBezTo>
                  <a:close/>
                  <a:moveTo>
                    <a:pt x="2166" y="1281"/>
                  </a:moveTo>
                  <a:cubicBezTo>
                    <a:pt x="2168" y="1281"/>
                    <a:pt x="2170" y="1282"/>
                    <a:pt x="2172" y="1282"/>
                  </a:cubicBezTo>
                  <a:cubicBezTo>
                    <a:pt x="2173" y="1282"/>
                    <a:pt x="2193" y="1269"/>
                    <a:pt x="2195" y="1268"/>
                  </a:cubicBezTo>
                  <a:cubicBezTo>
                    <a:pt x="2194" y="1265"/>
                    <a:pt x="2188" y="1253"/>
                    <a:pt x="2187" y="1250"/>
                  </a:cubicBezTo>
                  <a:lnTo>
                    <a:pt x="2187" y="1250"/>
                  </a:lnTo>
                  <a:cubicBezTo>
                    <a:pt x="2187" y="1252"/>
                    <a:pt x="2187" y="1254"/>
                    <a:pt x="2186" y="1256"/>
                  </a:cubicBezTo>
                  <a:cubicBezTo>
                    <a:pt x="2184" y="1264"/>
                    <a:pt x="2177" y="1273"/>
                    <a:pt x="2166" y="1281"/>
                  </a:cubicBezTo>
                  <a:close/>
                  <a:moveTo>
                    <a:pt x="2170" y="1234"/>
                  </a:moveTo>
                  <a:cubicBezTo>
                    <a:pt x="2171" y="1235"/>
                    <a:pt x="2174" y="1235"/>
                    <a:pt x="2175" y="1235"/>
                  </a:cubicBezTo>
                  <a:cubicBezTo>
                    <a:pt x="2178" y="1236"/>
                    <a:pt x="2180" y="1237"/>
                    <a:pt x="2182" y="1239"/>
                  </a:cubicBezTo>
                  <a:cubicBezTo>
                    <a:pt x="2180" y="1234"/>
                    <a:pt x="2176" y="1227"/>
                    <a:pt x="2175" y="1225"/>
                  </a:cubicBezTo>
                  <a:cubicBezTo>
                    <a:pt x="2173" y="1228"/>
                    <a:pt x="2171" y="1231"/>
                    <a:pt x="2170" y="1234"/>
                  </a:cubicBezTo>
                  <a:close/>
                  <a:moveTo>
                    <a:pt x="2183" y="1084"/>
                  </a:moveTo>
                  <a:cubicBezTo>
                    <a:pt x="2183" y="1084"/>
                    <a:pt x="2183" y="1084"/>
                    <a:pt x="2184" y="1084"/>
                  </a:cubicBezTo>
                  <a:cubicBezTo>
                    <a:pt x="2184" y="1084"/>
                    <a:pt x="2186" y="1085"/>
                    <a:pt x="2186" y="1085"/>
                  </a:cubicBezTo>
                  <a:lnTo>
                    <a:pt x="2189" y="1086"/>
                  </a:lnTo>
                  <a:cubicBezTo>
                    <a:pt x="2193" y="1086"/>
                    <a:pt x="2198" y="1086"/>
                    <a:pt x="2202" y="1085"/>
                  </a:cubicBezTo>
                  <a:cubicBezTo>
                    <a:pt x="2203" y="1083"/>
                    <a:pt x="2204" y="1073"/>
                    <a:pt x="2205" y="1070"/>
                  </a:cubicBezTo>
                  <a:cubicBezTo>
                    <a:pt x="2201" y="1070"/>
                    <a:pt x="2197" y="1071"/>
                    <a:pt x="2193" y="1071"/>
                  </a:cubicBezTo>
                  <a:lnTo>
                    <a:pt x="2190" y="1070"/>
                  </a:lnTo>
                  <a:lnTo>
                    <a:pt x="2189" y="1070"/>
                  </a:lnTo>
                  <a:cubicBezTo>
                    <a:pt x="2189" y="1070"/>
                    <a:pt x="2186" y="1070"/>
                    <a:pt x="2186" y="1070"/>
                  </a:cubicBezTo>
                  <a:cubicBezTo>
                    <a:pt x="2186" y="1070"/>
                    <a:pt x="2183" y="1069"/>
                    <a:pt x="2183" y="1069"/>
                  </a:cubicBezTo>
                  <a:cubicBezTo>
                    <a:pt x="2183" y="1069"/>
                    <a:pt x="2180" y="1068"/>
                    <a:pt x="2177" y="1066"/>
                  </a:cubicBezTo>
                  <a:cubicBezTo>
                    <a:pt x="2177" y="1069"/>
                    <a:pt x="2176" y="1079"/>
                    <a:pt x="2175" y="1080"/>
                  </a:cubicBezTo>
                  <a:cubicBezTo>
                    <a:pt x="2177" y="1081"/>
                    <a:pt x="2180" y="1083"/>
                    <a:pt x="2180" y="1083"/>
                  </a:cubicBezTo>
                  <a:cubicBezTo>
                    <a:pt x="2180" y="1083"/>
                    <a:pt x="2183" y="1084"/>
                    <a:pt x="2183" y="1084"/>
                  </a:cubicBezTo>
                  <a:close/>
                  <a:moveTo>
                    <a:pt x="2188" y="1059"/>
                  </a:moveTo>
                  <a:cubicBezTo>
                    <a:pt x="2188" y="1059"/>
                    <a:pt x="2188" y="1059"/>
                    <a:pt x="2189" y="1060"/>
                  </a:cubicBezTo>
                  <a:cubicBezTo>
                    <a:pt x="2189" y="1060"/>
                    <a:pt x="2191" y="1060"/>
                    <a:pt x="2192" y="1060"/>
                  </a:cubicBezTo>
                  <a:lnTo>
                    <a:pt x="2195" y="1060"/>
                  </a:lnTo>
                  <a:cubicBezTo>
                    <a:pt x="2199" y="1060"/>
                    <a:pt x="2203" y="1060"/>
                    <a:pt x="2207" y="1058"/>
                  </a:cubicBezTo>
                  <a:cubicBezTo>
                    <a:pt x="2207" y="1056"/>
                    <a:pt x="2209" y="1046"/>
                    <a:pt x="2209" y="1044"/>
                  </a:cubicBezTo>
                  <a:cubicBezTo>
                    <a:pt x="2206" y="1044"/>
                    <a:pt x="2203" y="1045"/>
                    <a:pt x="2199" y="1045"/>
                  </a:cubicBezTo>
                  <a:lnTo>
                    <a:pt x="2196" y="1045"/>
                  </a:lnTo>
                  <a:cubicBezTo>
                    <a:pt x="2196" y="1045"/>
                    <a:pt x="2195" y="1045"/>
                    <a:pt x="2195" y="1045"/>
                  </a:cubicBezTo>
                  <a:cubicBezTo>
                    <a:pt x="2195" y="1045"/>
                    <a:pt x="2192" y="1045"/>
                    <a:pt x="2192" y="1045"/>
                  </a:cubicBezTo>
                  <a:lnTo>
                    <a:pt x="2191" y="1044"/>
                  </a:lnTo>
                  <a:lnTo>
                    <a:pt x="2188" y="1044"/>
                  </a:lnTo>
                  <a:cubicBezTo>
                    <a:pt x="2185" y="1043"/>
                    <a:pt x="2183" y="1042"/>
                    <a:pt x="2180" y="1040"/>
                  </a:cubicBezTo>
                  <a:cubicBezTo>
                    <a:pt x="2180" y="1043"/>
                    <a:pt x="2179" y="1053"/>
                    <a:pt x="2179" y="1055"/>
                  </a:cubicBezTo>
                  <a:cubicBezTo>
                    <a:pt x="2181" y="1057"/>
                    <a:pt x="2183" y="1058"/>
                    <a:pt x="2185" y="1059"/>
                  </a:cubicBezTo>
                  <a:lnTo>
                    <a:pt x="2188" y="1059"/>
                  </a:lnTo>
                  <a:close/>
                  <a:moveTo>
                    <a:pt x="2187" y="1096"/>
                  </a:moveTo>
                  <a:lnTo>
                    <a:pt x="2184" y="1096"/>
                  </a:lnTo>
                  <a:cubicBezTo>
                    <a:pt x="2184" y="1096"/>
                    <a:pt x="2183" y="1096"/>
                    <a:pt x="2183" y="1096"/>
                  </a:cubicBezTo>
                  <a:cubicBezTo>
                    <a:pt x="2183" y="1096"/>
                    <a:pt x="2180" y="1095"/>
                    <a:pt x="2180" y="1095"/>
                  </a:cubicBezTo>
                  <a:lnTo>
                    <a:pt x="2178" y="1094"/>
                  </a:lnTo>
                  <a:cubicBezTo>
                    <a:pt x="2178" y="1094"/>
                    <a:pt x="2177" y="1094"/>
                    <a:pt x="2177" y="1094"/>
                  </a:cubicBezTo>
                  <a:cubicBezTo>
                    <a:pt x="2177" y="1094"/>
                    <a:pt x="2174" y="1092"/>
                    <a:pt x="2174" y="1092"/>
                  </a:cubicBezTo>
                  <a:cubicBezTo>
                    <a:pt x="2174" y="1092"/>
                    <a:pt x="2174" y="1092"/>
                    <a:pt x="2174" y="1092"/>
                  </a:cubicBezTo>
                  <a:cubicBezTo>
                    <a:pt x="2173" y="1094"/>
                    <a:pt x="2172" y="1104"/>
                    <a:pt x="2172" y="1107"/>
                  </a:cubicBezTo>
                  <a:cubicBezTo>
                    <a:pt x="2173" y="1107"/>
                    <a:pt x="2175" y="1109"/>
                    <a:pt x="2175" y="1109"/>
                  </a:cubicBezTo>
                  <a:cubicBezTo>
                    <a:pt x="2175" y="1109"/>
                    <a:pt x="2177" y="1109"/>
                    <a:pt x="2177" y="1109"/>
                  </a:cubicBezTo>
                  <a:lnTo>
                    <a:pt x="2178" y="1110"/>
                  </a:lnTo>
                  <a:lnTo>
                    <a:pt x="2181" y="1111"/>
                  </a:lnTo>
                  <a:lnTo>
                    <a:pt x="2183" y="1111"/>
                  </a:lnTo>
                  <a:lnTo>
                    <a:pt x="2189" y="1112"/>
                  </a:lnTo>
                  <a:cubicBezTo>
                    <a:pt x="2189" y="1112"/>
                    <a:pt x="2192" y="1112"/>
                    <a:pt x="2192" y="1112"/>
                  </a:cubicBezTo>
                  <a:lnTo>
                    <a:pt x="2196" y="1111"/>
                  </a:lnTo>
                  <a:cubicBezTo>
                    <a:pt x="2196" y="1111"/>
                    <a:pt x="2197" y="1111"/>
                    <a:pt x="2197" y="1111"/>
                  </a:cubicBezTo>
                  <a:cubicBezTo>
                    <a:pt x="2198" y="1109"/>
                    <a:pt x="2200" y="1099"/>
                    <a:pt x="2200" y="1096"/>
                  </a:cubicBezTo>
                  <a:cubicBezTo>
                    <a:pt x="2196" y="1096"/>
                    <a:pt x="2191" y="1097"/>
                    <a:pt x="2187" y="1096"/>
                  </a:cubicBezTo>
                  <a:close/>
                  <a:moveTo>
                    <a:pt x="2326" y="1041"/>
                  </a:moveTo>
                  <a:cubicBezTo>
                    <a:pt x="2326" y="1041"/>
                    <a:pt x="2310" y="1052"/>
                    <a:pt x="2308" y="1054"/>
                  </a:cubicBezTo>
                  <a:cubicBezTo>
                    <a:pt x="2310" y="1057"/>
                    <a:pt x="2333" y="1093"/>
                    <a:pt x="2335" y="1097"/>
                  </a:cubicBezTo>
                  <a:cubicBezTo>
                    <a:pt x="2336" y="1096"/>
                    <a:pt x="2375" y="1071"/>
                    <a:pt x="2378" y="1069"/>
                  </a:cubicBezTo>
                  <a:cubicBezTo>
                    <a:pt x="2376" y="1066"/>
                    <a:pt x="2352" y="1029"/>
                    <a:pt x="2349" y="1026"/>
                  </a:cubicBezTo>
                  <a:cubicBezTo>
                    <a:pt x="2347" y="1028"/>
                    <a:pt x="2326" y="1042"/>
                    <a:pt x="2326" y="1041"/>
                  </a:cubicBezTo>
                  <a:close/>
                  <a:moveTo>
                    <a:pt x="2222" y="1029"/>
                  </a:moveTo>
                  <a:cubicBezTo>
                    <a:pt x="2222" y="1029"/>
                    <a:pt x="2222" y="1030"/>
                    <a:pt x="2222" y="1030"/>
                  </a:cubicBezTo>
                  <a:cubicBezTo>
                    <a:pt x="2223" y="1031"/>
                    <a:pt x="2248" y="1076"/>
                    <a:pt x="2249" y="1079"/>
                  </a:cubicBezTo>
                  <a:cubicBezTo>
                    <a:pt x="2253" y="1077"/>
                    <a:pt x="2290" y="1052"/>
                    <a:pt x="2293" y="1050"/>
                  </a:cubicBezTo>
                  <a:cubicBezTo>
                    <a:pt x="2291" y="1047"/>
                    <a:pt x="2265" y="1004"/>
                    <a:pt x="2263" y="1001"/>
                  </a:cubicBezTo>
                  <a:cubicBezTo>
                    <a:pt x="2260" y="1003"/>
                    <a:pt x="2224" y="1028"/>
                    <a:pt x="2222" y="1029"/>
                  </a:cubicBezTo>
                  <a:close/>
                  <a:moveTo>
                    <a:pt x="2284" y="1141"/>
                  </a:moveTo>
                  <a:cubicBezTo>
                    <a:pt x="2286" y="1147"/>
                    <a:pt x="2296" y="1164"/>
                    <a:pt x="2296" y="1164"/>
                  </a:cubicBezTo>
                  <a:cubicBezTo>
                    <a:pt x="2296" y="1164"/>
                    <a:pt x="2311" y="1192"/>
                    <a:pt x="2312" y="1194"/>
                  </a:cubicBezTo>
                  <a:cubicBezTo>
                    <a:pt x="2316" y="1192"/>
                    <a:pt x="2360" y="1164"/>
                    <a:pt x="2363" y="1162"/>
                  </a:cubicBezTo>
                  <a:cubicBezTo>
                    <a:pt x="2363" y="1162"/>
                    <a:pt x="2333" y="1114"/>
                    <a:pt x="2331" y="1111"/>
                  </a:cubicBezTo>
                  <a:cubicBezTo>
                    <a:pt x="2329" y="1112"/>
                    <a:pt x="2284" y="1141"/>
                    <a:pt x="2284" y="1141"/>
                  </a:cubicBezTo>
                  <a:close/>
                  <a:moveTo>
                    <a:pt x="2302" y="1045"/>
                  </a:moveTo>
                  <a:cubicBezTo>
                    <a:pt x="2306" y="1042"/>
                    <a:pt x="2343" y="1018"/>
                    <a:pt x="2343" y="1018"/>
                  </a:cubicBezTo>
                  <a:cubicBezTo>
                    <a:pt x="2341" y="1014"/>
                    <a:pt x="2312" y="972"/>
                    <a:pt x="2310" y="969"/>
                  </a:cubicBezTo>
                  <a:cubicBezTo>
                    <a:pt x="2309" y="970"/>
                    <a:pt x="2275" y="993"/>
                    <a:pt x="2272" y="995"/>
                  </a:cubicBezTo>
                  <a:cubicBezTo>
                    <a:pt x="2273" y="998"/>
                    <a:pt x="2300" y="1041"/>
                    <a:pt x="2302" y="1045"/>
                  </a:cubicBezTo>
                  <a:close/>
                  <a:moveTo>
                    <a:pt x="2309" y="1209"/>
                  </a:moveTo>
                  <a:cubicBezTo>
                    <a:pt x="2306" y="1210"/>
                    <a:pt x="2268" y="1234"/>
                    <a:pt x="2265" y="1236"/>
                  </a:cubicBezTo>
                  <a:cubicBezTo>
                    <a:pt x="2267" y="1239"/>
                    <a:pt x="2292" y="1285"/>
                    <a:pt x="2293" y="1288"/>
                  </a:cubicBezTo>
                  <a:cubicBezTo>
                    <a:pt x="2297" y="1285"/>
                    <a:pt x="2334" y="1262"/>
                    <a:pt x="2337" y="1260"/>
                  </a:cubicBezTo>
                  <a:cubicBezTo>
                    <a:pt x="2335" y="1258"/>
                    <a:pt x="2328" y="1244"/>
                    <a:pt x="2328" y="1244"/>
                  </a:cubicBezTo>
                  <a:cubicBezTo>
                    <a:pt x="2328" y="1244"/>
                    <a:pt x="2310" y="1212"/>
                    <a:pt x="2309" y="1209"/>
                  </a:cubicBezTo>
                  <a:close/>
                  <a:moveTo>
                    <a:pt x="2078" y="1319"/>
                  </a:moveTo>
                  <a:cubicBezTo>
                    <a:pt x="2077" y="1318"/>
                    <a:pt x="2077" y="1318"/>
                    <a:pt x="2077" y="1318"/>
                  </a:cubicBezTo>
                  <a:cubicBezTo>
                    <a:pt x="2077" y="1318"/>
                    <a:pt x="2076" y="1318"/>
                    <a:pt x="2075" y="1317"/>
                  </a:cubicBezTo>
                  <a:cubicBezTo>
                    <a:pt x="2070" y="1321"/>
                    <a:pt x="2062" y="1324"/>
                    <a:pt x="2053" y="1326"/>
                  </a:cubicBezTo>
                  <a:cubicBezTo>
                    <a:pt x="2064" y="1326"/>
                    <a:pt x="2078" y="1326"/>
                    <a:pt x="2078" y="1326"/>
                  </a:cubicBezTo>
                  <a:cubicBezTo>
                    <a:pt x="2078" y="1324"/>
                    <a:pt x="2078" y="1319"/>
                    <a:pt x="2078" y="1319"/>
                  </a:cubicBezTo>
                  <a:close/>
                  <a:moveTo>
                    <a:pt x="2082" y="1001"/>
                  </a:moveTo>
                  <a:lnTo>
                    <a:pt x="2082" y="1001"/>
                  </a:lnTo>
                  <a:cubicBezTo>
                    <a:pt x="2082" y="1001"/>
                    <a:pt x="2083" y="1001"/>
                    <a:pt x="2083" y="1001"/>
                  </a:cubicBezTo>
                  <a:lnTo>
                    <a:pt x="2084" y="1001"/>
                  </a:lnTo>
                  <a:lnTo>
                    <a:pt x="2087" y="1001"/>
                  </a:lnTo>
                  <a:cubicBezTo>
                    <a:pt x="2098" y="998"/>
                    <a:pt x="2106" y="988"/>
                    <a:pt x="2106" y="977"/>
                  </a:cubicBezTo>
                  <a:lnTo>
                    <a:pt x="2106" y="975"/>
                  </a:lnTo>
                  <a:cubicBezTo>
                    <a:pt x="2106" y="975"/>
                    <a:pt x="2106" y="974"/>
                    <a:pt x="2106" y="974"/>
                  </a:cubicBezTo>
                  <a:lnTo>
                    <a:pt x="2105" y="971"/>
                  </a:lnTo>
                  <a:lnTo>
                    <a:pt x="2104" y="968"/>
                  </a:lnTo>
                  <a:cubicBezTo>
                    <a:pt x="2101" y="958"/>
                    <a:pt x="2092" y="952"/>
                    <a:pt x="2082" y="952"/>
                  </a:cubicBezTo>
                  <a:cubicBezTo>
                    <a:pt x="2072" y="952"/>
                    <a:pt x="2063" y="959"/>
                    <a:pt x="2059" y="968"/>
                  </a:cubicBezTo>
                  <a:lnTo>
                    <a:pt x="2058" y="971"/>
                  </a:lnTo>
                  <a:lnTo>
                    <a:pt x="2058" y="974"/>
                  </a:lnTo>
                  <a:lnTo>
                    <a:pt x="2058" y="975"/>
                  </a:lnTo>
                  <a:lnTo>
                    <a:pt x="2057" y="977"/>
                  </a:lnTo>
                  <a:cubicBezTo>
                    <a:pt x="2057" y="988"/>
                    <a:pt x="2066" y="998"/>
                    <a:pt x="2077" y="1001"/>
                  </a:cubicBezTo>
                  <a:cubicBezTo>
                    <a:pt x="2077" y="1001"/>
                    <a:pt x="2080" y="1001"/>
                    <a:pt x="2080" y="1001"/>
                  </a:cubicBezTo>
                  <a:lnTo>
                    <a:pt x="2082" y="1001"/>
                  </a:lnTo>
                  <a:close/>
                  <a:moveTo>
                    <a:pt x="2168" y="1209"/>
                  </a:moveTo>
                  <a:lnTo>
                    <a:pt x="2167" y="1214"/>
                  </a:lnTo>
                  <a:cubicBezTo>
                    <a:pt x="2165" y="1219"/>
                    <a:pt x="2163" y="1223"/>
                    <a:pt x="2160" y="1228"/>
                  </a:cubicBezTo>
                  <a:cubicBezTo>
                    <a:pt x="2160" y="1228"/>
                    <a:pt x="2155" y="1235"/>
                    <a:pt x="2155" y="1235"/>
                  </a:cubicBezTo>
                  <a:cubicBezTo>
                    <a:pt x="2155" y="1235"/>
                    <a:pt x="2155" y="1235"/>
                    <a:pt x="2155" y="1235"/>
                  </a:cubicBezTo>
                  <a:cubicBezTo>
                    <a:pt x="2155" y="1235"/>
                    <a:pt x="2156" y="1235"/>
                    <a:pt x="2156" y="1235"/>
                  </a:cubicBezTo>
                  <a:cubicBezTo>
                    <a:pt x="2156" y="1235"/>
                    <a:pt x="2156" y="1235"/>
                    <a:pt x="2157" y="1235"/>
                  </a:cubicBezTo>
                  <a:cubicBezTo>
                    <a:pt x="2161" y="1228"/>
                    <a:pt x="2165" y="1221"/>
                    <a:pt x="2169" y="1211"/>
                  </a:cubicBezTo>
                  <a:cubicBezTo>
                    <a:pt x="2169" y="1211"/>
                    <a:pt x="2170" y="1208"/>
                    <a:pt x="2170" y="1208"/>
                  </a:cubicBezTo>
                  <a:cubicBezTo>
                    <a:pt x="2170" y="1208"/>
                    <a:pt x="2171" y="1207"/>
                    <a:pt x="2171" y="1207"/>
                  </a:cubicBezTo>
                  <a:cubicBezTo>
                    <a:pt x="2171" y="1207"/>
                    <a:pt x="2172" y="1203"/>
                    <a:pt x="2172" y="1203"/>
                  </a:cubicBezTo>
                  <a:cubicBezTo>
                    <a:pt x="2172" y="1203"/>
                    <a:pt x="2173" y="1201"/>
                    <a:pt x="2174" y="1200"/>
                  </a:cubicBezTo>
                  <a:cubicBezTo>
                    <a:pt x="2173" y="1200"/>
                    <a:pt x="2173" y="1200"/>
                    <a:pt x="2173" y="1200"/>
                  </a:cubicBezTo>
                  <a:lnTo>
                    <a:pt x="2172" y="1200"/>
                  </a:lnTo>
                  <a:cubicBezTo>
                    <a:pt x="2172" y="1200"/>
                    <a:pt x="2170" y="1200"/>
                    <a:pt x="2169" y="1200"/>
                  </a:cubicBezTo>
                  <a:cubicBezTo>
                    <a:pt x="2169" y="1202"/>
                    <a:pt x="2169" y="1204"/>
                    <a:pt x="2169" y="1204"/>
                  </a:cubicBezTo>
                  <a:lnTo>
                    <a:pt x="2169" y="1204"/>
                  </a:lnTo>
                  <a:cubicBezTo>
                    <a:pt x="2169" y="1204"/>
                    <a:pt x="2169" y="1204"/>
                    <a:pt x="2169" y="1205"/>
                  </a:cubicBezTo>
                  <a:cubicBezTo>
                    <a:pt x="2169" y="1204"/>
                    <a:pt x="2168" y="1209"/>
                    <a:pt x="2168" y="1209"/>
                  </a:cubicBezTo>
                  <a:close/>
                  <a:moveTo>
                    <a:pt x="2122" y="828"/>
                  </a:moveTo>
                  <a:lnTo>
                    <a:pt x="2118" y="825"/>
                  </a:lnTo>
                  <a:lnTo>
                    <a:pt x="2114" y="822"/>
                  </a:lnTo>
                  <a:cubicBezTo>
                    <a:pt x="2104" y="816"/>
                    <a:pt x="2093" y="813"/>
                    <a:pt x="2082" y="813"/>
                  </a:cubicBezTo>
                  <a:cubicBezTo>
                    <a:pt x="2073" y="813"/>
                    <a:pt x="2064" y="815"/>
                    <a:pt x="2055" y="819"/>
                  </a:cubicBezTo>
                  <a:lnTo>
                    <a:pt x="2052" y="821"/>
                  </a:lnTo>
                  <a:lnTo>
                    <a:pt x="2048" y="823"/>
                  </a:lnTo>
                  <a:cubicBezTo>
                    <a:pt x="2031" y="835"/>
                    <a:pt x="2020" y="854"/>
                    <a:pt x="2020" y="875"/>
                  </a:cubicBezTo>
                  <a:cubicBezTo>
                    <a:pt x="2020" y="893"/>
                    <a:pt x="2029" y="911"/>
                    <a:pt x="2044" y="923"/>
                  </a:cubicBezTo>
                  <a:lnTo>
                    <a:pt x="2046" y="925"/>
                  </a:lnTo>
                  <a:lnTo>
                    <a:pt x="2049" y="927"/>
                  </a:lnTo>
                  <a:cubicBezTo>
                    <a:pt x="2059" y="933"/>
                    <a:pt x="2070" y="936"/>
                    <a:pt x="2082" y="936"/>
                  </a:cubicBezTo>
                  <a:cubicBezTo>
                    <a:pt x="2093" y="936"/>
                    <a:pt x="2104" y="933"/>
                    <a:pt x="2114" y="927"/>
                  </a:cubicBezTo>
                  <a:lnTo>
                    <a:pt x="2117" y="925"/>
                  </a:lnTo>
                  <a:lnTo>
                    <a:pt x="2120" y="923"/>
                  </a:lnTo>
                  <a:cubicBezTo>
                    <a:pt x="2135" y="911"/>
                    <a:pt x="2143" y="893"/>
                    <a:pt x="2143" y="875"/>
                  </a:cubicBezTo>
                  <a:cubicBezTo>
                    <a:pt x="2143" y="857"/>
                    <a:pt x="2135" y="840"/>
                    <a:pt x="2122" y="828"/>
                  </a:cubicBezTo>
                  <a:close/>
                  <a:moveTo>
                    <a:pt x="1749" y="1059"/>
                  </a:moveTo>
                  <a:cubicBezTo>
                    <a:pt x="1749" y="1064"/>
                    <a:pt x="1748" y="1068"/>
                    <a:pt x="1748" y="1073"/>
                  </a:cubicBezTo>
                  <a:cubicBezTo>
                    <a:pt x="1748" y="1081"/>
                    <a:pt x="1749" y="1091"/>
                    <a:pt x="1750" y="1101"/>
                  </a:cubicBezTo>
                  <a:cubicBezTo>
                    <a:pt x="1755" y="1094"/>
                    <a:pt x="1770" y="1072"/>
                    <a:pt x="1770" y="1072"/>
                  </a:cubicBezTo>
                  <a:cubicBezTo>
                    <a:pt x="1768" y="1070"/>
                    <a:pt x="1753" y="1062"/>
                    <a:pt x="1749" y="1059"/>
                  </a:cubicBezTo>
                  <a:close/>
                  <a:moveTo>
                    <a:pt x="2413" y="1101"/>
                  </a:moveTo>
                  <a:cubicBezTo>
                    <a:pt x="2415" y="1091"/>
                    <a:pt x="2415" y="1081"/>
                    <a:pt x="2415" y="1073"/>
                  </a:cubicBezTo>
                  <a:cubicBezTo>
                    <a:pt x="2415" y="1068"/>
                    <a:pt x="2415" y="1064"/>
                    <a:pt x="2414" y="1059"/>
                  </a:cubicBezTo>
                  <a:cubicBezTo>
                    <a:pt x="2410" y="1061"/>
                    <a:pt x="2395" y="1071"/>
                    <a:pt x="2393" y="1072"/>
                  </a:cubicBezTo>
                  <a:cubicBezTo>
                    <a:pt x="2394" y="1073"/>
                    <a:pt x="2412" y="1100"/>
                    <a:pt x="2413" y="1101"/>
                  </a:cubicBezTo>
                  <a:close/>
                  <a:moveTo>
                    <a:pt x="2200" y="1277"/>
                  </a:moveTo>
                  <a:cubicBezTo>
                    <a:pt x="2198" y="1278"/>
                    <a:pt x="2186" y="1286"/>
                    <a:pt x="2182" y="1289"/>
                  </a:cubicBezTo>
                  <a:cubicBezTo>
                    <a:pt x="2182" y="1289"/>
                    <a:pt x="2182" y="1289"/>
                    <a:pt x="2182" y="1289"/>
                  </a:cubicBezTo>
                  <a:cubicBezTo>
                    <a:pt x="2186" y="1292"/>
                    <a:pt x="2188" y="1296"/>
                    <a:pt x="2188" y="1301"/>
                  </a:cubicBezTo>
                  <a:cubicBezTo>
                    <a:pt x="2188" y="1301"/>
                    <a:pt x="2188" y="1301"/>
                    <a:pt x="2188" y="1301"/>
                  </a:cubicBezTo>
                  <a:cubicBezTo>
                    <a:pt x="2188" y="1313"/>
                    <a:pt x="2173" y="1323"/>
                    <a:pt x="2151" y="1327"/>
                  </a:cubicBezTo>
                  <a:cubicBezTo>
                    <a:pt x="2175" y="1327"/>
                    <a:pt x="2199" y="1329"/>
                    <a:pt x="2225" y="1330"/>
                  </a:cubicBezTo>
                  <a:cubicBezTo>
                    <a:pt x="2224" y="1328"/>
                    <a:pt x="2202" y="1281"/>
                    <a:pt x="2200" y="1277"/>
                  </a:cubicBezTo>
                  <a:close/>
                  <a:moveTo>
                    <a:pt x="1792" y="1157"/>
                  </a:moveTo>
                  <a:cubicBezTo>
                    <a:pt x="1792" y="1156"/>
                    <a:pt x="1823" y="1106"/>
                    <a:pt x="1824" y="1106"/>
                  </a:cubicBezTo>
                  <a:cubicBezTo>
                    <a:pt x="1823" y="1105"/>
                    <a:pt x="1781" y="1079"/>
                    <a:pt x="1779" y="1078"/>
                  </a:cubicBezTo>
                  <a:cubicBezTo>
                    <a:pt x="1778" y="1080"/>
                    <a:pt x="1766" y="1098"/>
                    <a:pt x="1766" y="1098"/>
                  </a:cubicBezTo>
                  <a:cubicBezTo>
                    <a:pt x="1766" y="1098"/>
                    <a:pt x="1753" y="1116"/>
                    <a:pt x="1753" y="1117"/>
                  </a:cubicBezTo>
                  <a:cubicBezTo>
                    <a:pt x="1753" y="1118"/>
                    <a:pt x="1756" y="1132"/>
                    <a:pt x="1756" y="1134"/>
                  </a:cubicBezTo>
                  <a:cubicBezTo>
                    <a:pt x="1757" y="1135"/>
                    <a:pt x="1789" y="1155"/>
                    <a:pt x="1792" y="1157"/>
                  </a:cubicBezTo>
                  <a:close/>
                  <a:moveTo>
                    <a:pt x="2167" y="1132"/>
                  </a:moveTo>
                  <a:cubicBezTo>
                    <a:pt x="2168" y="1133"/>
                    <a:pt x="2170" y="1134"/>
                    <a:pt x="2170" y="1134"/>
                  </a:cubicBezTo>
                  <a:cubicBezTo>
                    <a:pt x="2170" y="1134"/>
                    <a:pt x="2171" y="1135"/>
                    <a:pt x="2171" y="1135"/>
                  </a:cubicBezTo>
                  <a:cubicBezTo>
                    <a:pt x="2171" y="1135"/>
                    <a:pt x="2173" y="1136"/>
                    <a:pt x="2174" y="1136"/>
                  </a:cubicBezTo>
                  <a:lnTo>
                    <a:pt x="2176" y="1136"/>
                  </a:lnTo>
                  <a:lnTo>
                    <a:pt x="2176" y="1137"/>
                  </a:lnTo>
                  <a:cubicBezTo>
                    <a:pt x="2181" y="1138"/>
                    <a:pt x="2186" y="1138"/>
                    <a:pt x="2192" y="1137"/>
                  </a:cubicBezTo>
                  <a:cubicBezTo>
                    <a:pt x="2192" y="1134"/>
                    <a:pt x="2195" y="1123"/>
                    <a:pt x="2195" y="1122"/>
                  </a:cubicBezTo>
                  <a:cubicBezTo>
                    <a:pt x="2194" y="1122"/>
                    <a:pt x="2192" y="1123"/>
                    <a:pt x="2192" y="1123"/>
                  </a:cubicBezTo>
                  <a:lnTo>
                    <a:pt x="2190" y="1123"/>
                  </a:lnTo>
                  <a:cubicBezTo>
                    <a:pt x="2187" y="1123"/>
                    <a:pt x="2184" y="1122"/>
                    <a:pt x="2180" y="1122"/>
                  </a:cubicBezTo>
                  <a:lnTo>
                    <a:pt x="2180" y="1122"/>
                  </a:lnTo>
                  <a:cubicBezTo>
                    <a:pt x="2180" y="1122"/>
                    <a:pt x="2179" y="1122"/>
                    <a:pt x="2179" y="1122"/>
                  </a:cubicBezTo>
                  <a:lnTo>
                    <a:pt x="2178" y="1121"/>
                  </a:lnTo>
                  <a:cubicBezTo>
                    <a:pt x="2178" y="1121"/>
                    <a:pt x="2177" y="1121"/>
                    <a:pt x="2177" y="1121"/>
                  </a:cubicBezTo>
                  <a:lnTo>
                    <a:pt x="2176" y="1121"/>
                  </a:lnTo>
                  <a:lnTo>
                    <a:pt x="2175" y="1120"/>
                  </a:lnTo>
                  <a:cubicBezTo>
                    <a:pt x="2175" y="1120"/>
                    <a:pt x="2174" y="1120"/>
                    <a:pt x="2174" y="1120"/>
                  </a:cubicBezTo>
                  <a:cubicBezTo>
                    <a:pt x="2174" y="1120"/>
                    <a:pt x="2173" y="1120"/>
                    <a:pt x="2172" y="1119"/>
                  </a:cubicBezTo>
                  <a:cubicBezTo>
                    <a:pt x="2172" y="1119"/>
                    <a:pt x="2171" y="1119"/>
                    <a:pt x="2170" y="1118"/>
                  </a:cubicBezTo>
                  <a:cubicBezTo>
                    <a:pt x="2169" y="1121"/>
                    <a:pt x="2167" y="1130"/>
                    <a:pt x="2167" y="1132"/>
                  </a:cubicBezTo>
                  <a:close/>
                  <a:moveTo>
                    <a:pt x="2022" y="1199"/>
                  </a:moveTo>
                  <a:lnTo>
                    <a:pt x="2018" y="1197"/>
                  </a:lnTo>
                  <a:cubicBezTo>
                    <a:pt x="2018" y="1197"/>
                    <a:pt x="2014" y="1196"/>
                    <a:pt x="2014" y="1196"/>
                  </a:cubicBezTo>
                  <a:cubicBezTo>
                    <a:pt x="2014" y="1196"/>
                    <a:pt x="2010" y="1196"/>
                    <a:pt x="2010" y="1196"/>
                  </a:cubicBezTo>
                  <a:cubicBezTo>
                    <a:pt x="2010" y="1195"/>
                    <a:pt x="2009" y="1196"/>
                    <a:pt x="2009" y="1196"/>
                  </a:cubicBezTo>
                  <a:cubicBezTo>
                    <a:pt x="2009" y="1196"/>
                    <a:pt x="2008" y="1196"/>
                    <a:pt x="2009" y="1196"/>
                  </a:cubicBezTo>
                  <a:lnTo>
                    <a:pt x="2007" y="1196"/>
                  </a:lnTo>
                  <a:cubicBezTo>
                    <a:pt x="2007" y="1196"/>
                    <a:pt x="2007" y="1196"/>
                    <a:pt x="2007" y="1196"/>
                  </a:cubicBezTo>
                  <a:cubicBezTo>
                    <a:pt x="2007" y="1196"/>
                    <a:pt x="2006" y="1197"/>
                    <a:pt x="2006" y="1197"/>
                  </a:cubicBezTo>
                  <a:cubicBezTo>
                    <a:pt x="2006" y="1197"/>
                    <a:pt x="2005" y="1198"/>
                    <a:pt x="2005" y="1198"/>
                  </a:cubicBezTo>
                  <a:lnTo>
                    <a:pt x="2005" y="1201"/>
                  </a:lnTo>
                  <a:lnTo>
                    <a:pt x="2005" y="1201"/>
                  </a:lnTo>
                  <a:cubicBezTo>
                    <a:pt x="2005" y="1203"/>
                    <a:pt x="2006" y="1206"/>
                    <a:pt x="2007" y="1209"/>
                  </a:cubicBezTo>
                  <a:lnTo>
                    <a:pt x="2007" y="1209"/>
                  </a:lnTo>
                  <a:lnTo>
                    <a:pt x="2008" y="1212"/>
                  </a:lnTo>
                  <a:lnTo>
                    <a:pt x="2008" y="1213"/>
                  </a:lnTo>
                  <a:cubicBezTo>
                    <a:pt x="2008" y="1213"/>
                    <a:pt x="2009" y="1214"/>
                    <a:pt x="2009" y="1214"/>
                  </a:cubicBezTo>
                  <a:cubicBezTo>
                    <a:pt x="2009" y="1214"/>
                    <a:pt x="2012" y="1219"/>
                    <a:pt x="2012" y="1219"/>
                  </a:cubicBezTo>
                  <a:lnTo>
                    <a:pt x="2013" y="1221"/>
                  </a:lnTo>
                  <a:cubicBezTo>
                    <a:pt x="2013" y="1221"/>
                    <a:pt x="2014" y="1223"/>
                    <a:pt x="2014" y="1223"/>
                  </a:cubicBezTo>
                  <a:lnTo>
                    <a:pt x="2019" y="1230"/>
                  </a:lnTo>
                  <a:lnTo>
                    <a:pt x="2026" y="1238"/>
                  </a:lnTo>
                  <a:lnTo>
                    <a:pt x="2027" y="1239"/>
                  </a:lnTo>
                  <a:lnTo>
                    <a:pt x="2029" y="1241"/>
                  </a:lnTo>
                  <a:lnTo>
                    <a:pt x="2031" y="1243"/>
                  </a:lnTo>
                  <a:lnTo>
                    <a:pt x="2037" y="1249"/>
                  </a:lnTo>
                  <a:cubicBezTo>
                    <a:pt x="2043" y="1253"/>
                    <a:pt x="2049" y="1257"/>
                    <a:pt x="2054" y="1260"/>
                  </a:cubicBezTo>
                  <a:cubicBezTo>
                    <a:pt x="2054" y="1260"/>
                    <a:pt x="2055" y="1260"/>
                    <a:pt x="2056" y="1261"/>
                  </a:cubicBezTo>
                  <a:cubicBezTo>
                    <a:pt x="2056" y="1259"/>
                    <a:pt x="2056" y="1252"/>
                    <a:pt x="2056" y="1252"/>
                  </a:cubicBezTo>
                  <a:cubicBezTo>
                    <a:pt x="2056" y="1244"/>
                    <a:pt x="2056" y="1236"/>
                    <a:pt x="2057" y="1228"/>
                  </a:cubicBezTo>
                  <a:lnTo>
                    <a:pt x="2057" y="1227"/>
                  </a:lnTo>
                  <a:cubicBezTo>
                    <a:pt x="2057" y="1227"/>
                    <a:pt x="2050" y="1219"/>
                    <a:pt x="2050" y="1219"/>
                  </a:cubicBezTo>
                  <a:cubicBezTo>
                    <a:pt x="2041" y="1210"/>
                    <a:pt x="2031" y="1203"/>
                    <a:pt x="2022" y="1199"/>
                  </a:cubicBezTo>
                  <a:close/>
                  <a:moveTo>
                    <a:pt x="2131" y="969"/>
                  </a:moveTo>
                  <a:cubicBezTo>
                    <a:pt x="2131" y="969"/>
                    <a:pt x="2132" y="967"/>
                    <a:pt x="2132" y="967"/>
                  </a:cubicBezTo>
                  <a:cubicBezTo>
                    <a:pt x="2132" y="967"/>
                    <a:pt x="2133" y="954"/>
                    <a:pt x="2134" y="952"/>
                  </a:cubicBezTo>
                  <a:cubicBezTo>
                    <a:pt x="2132" y="951"/>
                    <a:pt x="2121" y="938"/>
                    <a:pt x="2119" y="936"/>
                  </a:cubicBezTo>
                  <a:cubicBezTo>
                    <a:pt x="2112" y="940"/>
                    <a:pt x="2105" y="943"/>
                    <a:pt x="2096" y="945"/>
                  </a:cubicBezTo>
                  <a:cubicBezTo>
                    <a:pt x="2105" y="949"/>
                    <a:pt x="2112" y="957"/>
                    <a:pt x="2115" y="967"/>
                  </a:cubicBezTo>
                  <a:lnTo>
                    <a:pt x="2115" y="967"/>
                  </a:lnTo>
                  <a:lnTo>
                    <a:pt x="2116" y="970"/>
                  </a:lnTo>
                  <a:lnTo>
                    <a:pt x="2116" y="973"/>
                  </a:lnTo>
                  <a:lnTo>
                    <a:pt x="2116" y="974"/>
                  </a:lnTo>
                  <a:lnTo>
                    <a:pt x="2117" y="975"/>
                  </a:lnTo>
                  <a:lnTo>
                    <a:pt x="2117" y="977"/>
                  </a:lnTo>
                  <a:cubicBezTo>
                    <a:pt x="2117" y="991"/>
                    <a:pt x="2108" y="1004"/>
                    <a:pt x="2094" y="1009"/>
                  </a:cubicBezTo>
                  <a:cubicBezTo>
                    <a:pt x="2106" y="1014"/>
                    <a:pt x="2114" y="1026"/>
                    <a:pt x="2114" y="1039"/>
                  </a:cubicBezTo>
                  <a:cubicBezTo>
                    <a:pt x="2114" y="1053"/>
                    <a:pt x="2105" y="1065"/>
                    <a:pt x="2092" y="1069"/>
                  </a:cubicBezTo>
                  <a:cubicBezTo>
                    <a:pt x="2096" y="1071"/>
                    <a:pt x="2099" y="1073"/>
                    <a:pt x="2102" y="1076"/>
                  </a:cubicBezTo>
                  <a:cubicBezTo>
                    <a:pt x="2107" y="1081"/>
                    <a:pt x="2110" y="1088"/>
                    <a:pt x="2110" y="1096"/>
                  </a:cubicBezTo>
                  <a:cubicBezTo>
                    <a:pt x="2110" y="1107"/>
                    <a:pt x="2103" y="1117"/>
                    <a:pt x="2093" y="1122"/>
                  </a:cubicBezTo>
                  <a:cubicBezTo>
                    <a:pt x="2101" y="1126"/>
                    <a:pt x="2107" y="1134"/>
                    <a:pt x="2107" y="1143"/>
                  </a:cubicBezTo>
                  <a:cubicBezTo>
                    <a:pt x="2117" y="1073"/>
                    <a:pt x="2131" y="973"/>
                    <a:pt x="2131" y="973"/>
                  </a:cubicBezTo>
                  <a:lnTo>
                    <a:pt x="2131" y="969"/>
                  </a:lnTo>
                  <a:close/>
                  <a:moveTo>
                    <a:pt x="2154" y="1195"/>
                  </a:moveTo>
                  <a:cubicBezTo>
                    <a:pt x="2154" y="1195"/>
                    <a:pt x="2149" y="1196"/>
                    <a:pt x="2149" y="1196"/>
                  </a:cubicBezTo>
                  <a:lnTo>
                    <a:pt x="2146" y="1197"/>
                  </a:lnTo>
                  <a:cubicBezTo>
                    <a:pt x="2146" y="1197"/>
                    <a:pt x="2142" y="1199"/>
                    <a:pt x="2142" y="1199"/>
                  </a:cubicBezTo>
                  <a:cubicBezTo>
                    <a:pt x="2133" y="1203"/>
                    <a:pt x="2123" y="1210"/>
                    <a:pt x="2114" y="1219"/>
                  </a:cubicBezTo>
                  <a:cubicBezTo>
                    <a:pt x="2114" y="1219"/>
                    <a:pt x="2107" y="1227"/>
                    <a:pt x="2106" y="1227"/>
                  </a:cubicBezTo>
                  <a:cubicBezTo>
                    <a:pt x="2106" y="1228"/>
                    <a:pt x="2106" y="1228"/>
                    <a:pt x="2106" y="1228"/>
                  </a:cubicBezTo>
                  <a:cubicBezTo>
                    <a:pt x="2107" y="1236"/>
                    <a:pt x="2108" y="1244"/>
                    <a:pt x="2108" y="1252"/>
                  </a:cubicBezTo>
                  <a:cubicBezTo>
                    <a:pt x="2108" y="1252"/>
                    <a:pt x="2108" y="1259"/>
                    <a:pt x="2107" y="1261"/>
                  </a:cubicBezTo>
                  <a:cubicBezTo>
                    <a:pt x="2109" y="1260"/>
                    <a:pt x="2110" y="1260"/>
                    <a:pt x="2110" y="1260"/>
                  </a:cubicBezTo>
                  <a:cubicBezTo>
                    <a:pt x="2115" y="1257"/>
                    <a:pt x="2121" y="1253"/>
                    <a:pt x="2126" y="1249"/>
                  </a:cubicBezTo>
                  <a:lnTo>
                    <a:pt x="2133" y="1243"/>
                  </a:lnTo>
                  <a:lnTo>
                    <a:pt x="2135" y="1241"/>
                  </a:lnTo>
                  <a:lnTo>
                    <a:pt x="2136" y="1240"/>
                  </a:lnTo>
                  <a:lnTo>
                    <a:pt x="2138" y="1238"/>
                  </a:lnTo>
                  <a:lnTo>
                    <a:pt x="2145" y="1230"/>
                  </a:lnTo>
                  <a:lnTo>
                    <a:pt x="2150" y="1223"/>
                  </a:lnTo>
                  <a:lnTo>
                    <a:pt x="2151" y="1221"/>
                  </a:lnTo>
                  <a:lnTo>
                    <a:pt x="2152" y="1219"/>
                  </a:lnTo>
                  <a:cubicBezTo>
                    <a:pt x="2152" y="1219"/>
                    <a:pt x="2155" y="1214"/>
                    <a:pt x="2155" y="1214"/>
                  </a:cubicBezTo>
                  <a:lnTo>
                    <a:pt x="2157" y="1209"/>
                  </a:lnTo>
                  <a:cubicBezTo>
                    <a:pt x="2158" y="1206"/>
                    <a:pt x="2159" y="1203"/>
                    <a:pt x="2159" y="1201"/>
                  </a:cubicBezTo>
                  <a:cubicBezTo>
                    <a:pt x="2159" y="1201"/>
                    <a:pt x="2159" y="1201"/>
                    <a:pt x="2159" y="1201"/>
                  </a:cubicBezTo>
                  <a:lnTo>
                    <a:pt x="2158" y="1198"/>
                  </a:lnTo>
                  <a:lnTo>
                    <a:pt x="2158" y="1197"/>
                  </a:lnTo>
                  <a:lnTo>
                    <a:pt x="2157" y="1197"/>
                  </a:lnTo>
                  <a:cubicBezTo>
                    <a:pt x="2157" y="1197"/>
                    <a:pt x="2157" y="1196"/>
                    <a:pt x="2157" y="1196"/>
                  </a:cubicBezTo>
                  <a:lnTo>
                    <a:pt x="2156" y="1196"/>
                  </a:lnTo>
                  <a:cubicBezTo>
                    <a:pt x="2156" y="1196"/>
                    <a:pt x="2155" y="1196"/>
                    <a:pt x="2155" y="1196"/>
                  </a:cubicBezTo>
                  <a:lnTo>
                    <a:pt x="2154" y="1196"/>
                  </a:lnTo>
                  <a:lnTo>
                    <a:pt x="2154" y="1195"/>
                  </a:lnTo>
                  <a:close/>
                  <a:moveTo>
                    <a:pt x="2193" y="1034"/>
                  </a:moveTo>
                  <a:lnTo>
                    <a:pt x="2194" y="1034"/>
                  </a:lnTo>
                  <a:cubicBezTo>
                    <a:pt x="2194" y="1034"/>
                    <a:pt x="2196" y="1034"/>
                    <a:pt x="2196" y="1034"/>
                  </a:cubicBezTo>
                  <a:cubicBezTo>
                    <a:pt x="2196" y="1034"/>
                    <a:pt x="2197" y="1034"/>
                    <a:pt x="2198" y="1034"/>
                  </a:cubicBezTo>
                  <a:lnTo>
                    <a:pt x="2202" y="1034"/>
                  </a:lnTo>
                  <a:lnTo>
                    <a:pt x="2209" y="1033"/>
                  </a:lnTo>
                  <a:cubicBezTo>
                    <a:pt x="2209" y="1033"/>
                    <a:pt x="2210" y="1033"/>
                    <a:pt x="2211" y="1033"/>
                  </a:cubicBezTo>
                  <a:cubicBezTo>
                    <a:pt x="2211" y="1033"/>
                    <a:pt x="2213" y="1018"/>
                    <a:pt x="2213" y="1018"/>
                  </a:cubicBezTo>
                  <a:cubicBezTo>
                    <a:pt x="2213" y="1018"/>
                    <a:pt x="2212" y="1018"/>
                    <a:pt x="2212" y="1018"/>
                  </a:cubicBezTo>
                  <a:lnTo>
                    <a:pt x="2209" y="1018"/>
                  </a:lnTo>
                  <a:lnTo>
                    <a:pt x="2205" y="1019"/>
                  </a:lnTo>
                  <a:cubicBezTo>
                    <a:pt x="2205" y="1019"/>
                    <a:pt x="2203" y="1019"/>
                    <a:pt x="2202" y="1019"/>
                  </a:cubicBezTo>
                  <a:lnTo>
                    <a:pt x="2200" y="1019"/>
                  </a:lnTo>
                  <a:cubicBezTo>
                    <a:pt x="2200" y="1019"/>
                    <a:pt x="2199" y="1019"/>
                    <a:pt x="2199" y="1019"/>
                  </a:cubicBezTo>
                  <a:cubicBezTo>
                    <a:pt x="2199" y="1019"/>
                    <a:pt x="2196" y="1019"/>
                    <a:pt x="2196" y="1019"/>
                  </a:cubicBezTo>
                  <a:cubicBezTo>
                    <a:pt x="2196" y="1019"/>
                    <a:pt x="2193" y="1019"/>
                    <a:pt x="2193" y="1019"/>
                  </a:cubicBezTo>
                  <a:cubicBezTo>
                    <a:pt x="2189" y="1018"/>
                    <a:pt x="2186" y="1017"/>
                    <a:pt x="2182" y="1016"/>
                  </a:cubicBezTo>
                  <a:cubicBezTo>
                    <a:pt x="2182" y="1018"/>
                    <a:pt x="2181" y="1027"/>
                    <a:pt x="2181" y="1029"/>
                  </a:cubicBezTo>
                  <a:cubicBezTo>
                    <a:pt x="2184" y="1031"/>
                    <a:pt x="2187" y="1032"/>
                    <a:pt x="2190" y="1033"/>
                  </a:cubicBezTo>
                  <a:lnTo>
                    <a:pt x="2193" y="1034"/>
                  </a:lnTo>
                  <a:close/>
                  <a:moveTo>
                    <a:pt x="2032" y="970"/>
                  </a:moveTo>
                  <a:cubicBezTo>
                    <a:pt x="2032" y="970"/>
                    <a:pt x="2047" y="1074"/>
                    <a:pt x="2056" y="1143"/>
                  </a:cubicBezTo>
                  <a:cubicBezTo>
                    <a:pt x="2057" y="1137"/>
                    <a:pt x="2059" y="1131"/>
                    <a:pt x="2064" y="1126"/>
                  </a:cubicBezTo>
                  <a:cubicBezTo>
                    <a:pt x="2066" y="1125"/>
                    <a:pt x="2068" y="1123"/>
                    <a:pt x="2071" y="1122"/>
                  </a:cubicBezTo>
                  <a:cubicBezTo>
                    <a:pt x="2060" y="1117"/>
                    <a:pt x="2053" y="1107"/>
                    <a:pt x="2053" y="1096"/>
                  </a:cubicBezTo>
                  <a:cubicBezTo>
                    <a:pt x="2053" y="1088"/>
                    <a:pt x="2056" y="1081"/>
                    <a:pt x="2062" y="1076"/>
                  </a:cubicBezTo>
                  <a:lnTo>
                    <a:pt x="2062" y="1076"/>
                  </a:lnTo>
                  <a:cubicBezTo>
                    <a:pt x="2064" y="1073"/>
                    <a:pt x="2068" y="1071"/>
                    <a:pt x="2071" y="1069"/>
                  </a:cubicBezTo>
                  <a:cubicBezTo>
                    <a:pt x="2059" y="1065"/>
                    <a:pt x="2049" y="1053"/>
                    <a:pt x="2049" y="1039"/>
                  </a:cubicBezTo>
                  <a:cubicBezTo>
                    <a:pt x="2049" y="1026"/>
                    <a:pt x="2057" y="1015"/>
                    <a:pt x="2069" y="1009"/>
                  </a:cubicBezTo>
                  <a:cubicBezTo>
                    <a:pt x="2056" y="1004"/>
                    <a:pt x="2047" y="991"/>
                    <a:pt x="2047" y="977"/>
                  </a:cubicBezTo>
                  <a:lnTo>
                    <a:pt x="2047" y="974"/>
                  </a:lnTo>
                  <a:lnTo>
                    <a:pt x="2047" y="974"/>
                  </a:lnTo>
                  <a:lnTo>
                    <a:pt x="2047" y="973"/>
                  </a:lnTo>
                  <a:lnTo>
                    <a:pt x="2047" y="970"/>
                  </a:lnTo>
                  <a:lnTo>
                    <a:pt x="2048" y="967"/>
                  </a:lnTo>
                  <a:lnTo>
                    <a:pt x="2048" y="967"/>
                  </a:lnTo>
                  <a:cubicBezTo>
                    <a:pt x="2051" y="957"/>
                    <a:pt x="2058" y="949"/>
                    <a:pt x="2067" y="945"/>
                  </a:cubicBezTo>
                  <a:cubicBezTo>
                    <a:pt x="2059" y="943"/>
                    <a:pt x="2051" y="940"/>
                    <a:pt x="2044" y="936"/>
                  </a:cubicBezTo>
                  <a:cubicBezTo>
                    <a:pt x="2042" y="938"/>
                    <a:pt x="2031" y="951"/>
                    <a:pt x="2030" y="952"/>
                  </a:cubicBezTo>
                  <a:cubicBezTo>
                    <a:pt x="2030" y="952"/>
                    <a:pt x="2032" y="967"/>
                    <a:pt x="2032" y="967"/>
                  </a:cubicBezTo>
                  <a:lnTo>
                    <a:pt x="2032" y="970"/>
                  </a:lnTo>
                  <a:close/>
                  <a:moveTo>
                    <a:pt x="2058" y="1153"/>
                  </a:moveTo>
                  <a:cubicBezTo>
                    <a:pt x="2061" y="1178"/>
                    <a:pt x="2064" y="1197"/>
                    <a:pt x="2064" y="1201"/>
                  </a:cubicBezTo>
                  <a:cubicBezTo>
                    <a:pt x="2068" y="1192"/>
                    <a:pt x="2073" y="1187"/>
                    <a:pt x="2078" y="1185"/>
                  </a:cubicBezTo>
                  <a:cubicBezTo>
                    <a:pt x="2078" y="1185"/>
                    <a:pt x="2082" y="1184"/>
                    <a:pt x="2082" y="1184"/>
                  </a:cubicBezTo>
                  <a:cubicBezTo>
                    <a:pt x="2082" y="1184"/>
                    <a:pt x="2086" y="1185"/>
                    <a:pt x="2086" y="1185"/>
                  </a:cubicBezTo>
                  <a:cubicBezTo>
                    <a:pt x="2091" y="1187"/>
                    <a:pt x="2096" y="1192"/>
                    <a:pt x="2099" y="1201"/>
                  </a:cubicBezTo>
                  <a:cubicBezTo>
                    <a:pt x="2100" y="1191"/>
                    <a:pt x="2103" y="1174"/>
                    <a:pt x="2106" y="1153"/>
                  </a:cubicBezTo>
                  <a:cubicBezTo>
                    <a:pt x="2103" y="1162"/>
                    <a:pt x="2095" y="1168"/>
                    <a:pt x="2086" y="1170"/>
                  </a:cubicBezTo>
                  <a:cubicBezTo>
                    <a:pt x="2086" y="1170"/>
                    <a:pt x="2085" y="1170"/>
                    <a:pt x="2085" y="1170"/>
                  </a:cubicBezTo>
                  <a:cubicBezTo>
                    <a:pt x="2085" y="1170"/>
                    <a:pt x="2083" y="1170"/>
                    <a:pt x="2082" y="1170"/>
                  </a:cubicBezTo>
                  <a:lnTo>
                    <a:pt x="2082" y="1170"/>
                  </a:lnTo>
                  <a:lnTo>
                    <a:pt x="2082" y="1170"/>
                  </a:lnTo>
                  <a:lnTo>
                    <a:pt x="2079" y="1170"/>
                  </a:lnTo>
                  <a:lnTo>
                    <a:pt x="2079" y="1170"/>
                  </a:lnTo>
                  <a:lnTo>
                    <a:pt x="2078" y="1170"/>
                  </a:lnTo>
                  <a:cubicBezTo>
                    <a:pt x="2069" y="1168"/>
                    <a:pt x="2061" y="1162"/>
                    <a:pt x="2058" y="1153"/>
                  </a:cubicBezTo>
                  <a:close/>
                  <a:moveTo>
                    <a:pt x="2079" y="1159"/>
                  </a:moveTo>
                  <a:cubicBezTo>
                    <a:pt x="2079" y="1159"/>
                    <a:pt x="2079" y="1159"/>
                    <a:pt x="2079" y="1159"/>
                  </a:cubicBezTo>
                  <a:lnTo>
                    <a:pt x="2082" y="1159"/>
                  </a:lnTo>
                  <a:lnTo>
                    <a:pt x="2082" y="1159"/>
                  </a:lnTo>
                  <a:cubicBezTo>
                    <a:pt x="2082" y="1159"/>
                    <a:pt x="2085" y="1159"/>
                    <a:pt x="2084" y="1159"/>
                  </a:cubicBezTo>
                  <a:lnTo>
                    <a:pt x="2085" y="1159"/>
                  </a:lnTo>
                  <a:cubicBezTo>
                    <a:pt x="2092" y="1157"/>
                    <a:pt x="2097" y="1151"/>
                    <a:pt x="2097" y="1145"/>
                  </a:cubicBezTo>
                  <a:cubicBezTo>
                    <a:pt x="2097" y="1138"/>
                    <a:pt x="2092" y="1132"/>
                    <a:pt x="2085" y="1130"/>
                  </a:cubicBezTo>
                  <a:lnTo>
                    <a:pt x="2084" y="1130"/>
                  </a:lnTo>
                  <a:cubicBezTo>
                    <a:pt x="2084" y="1130"/>
                    <a:pt x="2082" y="1130"/>
                    <a:pt x="2082" y="1130"/>
                  </a:cubicBezTo>
                  <a:cubicBezTo>
                    <a:pt x="2082" y="1130"/>
                    <a:pt x="2082" y="1130"/>
                    <a:pt x="2082" y="1130"/>
                  </a:cubicBezTo>
                  <a:cubicBezTo>
                    <a:pt x="2082" y="1130"/>
                    <a:pt x="2079" y="1130"/>
                    <a:pt x="2079" y="1130"/>
                  </a:cubicBezTo>
                  <a:lnTo>
                    <a:pt x="2078" y="1130"/>
                  </a:lnTo>
                  <a:cubicBezTo>
                    <a:pt x="2076" y="1131"/>
                    <a:pt x="2073" y="1132"/>
                    <a:pt x="2071" y="1134"/>
                  </a:cubicBezTo>
                  <a:cubicBezTo>
                    <a:pt x="2068" y="1137"/>
                    <a:pt x="2067" y="1141"/>
                    <a:pt x="2067" y="1145"/>
                  </a:cubicBezTo>
                  <a:cubicBezTo>
                    <a:pt x="2067" y="1152"/>
                    <a:pt x="2072" y="1158"/>
                    <a:pt x="2079" y="1159"/>
                  </a:cubicBezTo>
                  <a:close/>
                  <a:moveTo>
                    <a:pt x="2064" y="1096"/>
                  </a:moveTo>
                  <a:cubicBezTo>
                    <a:pt x="2064" y="1104"/>
                    <a:pt x="2070" y="1112"/>
                    <a:pt x="2078" y="1113"/>
                  </a:cubicBezTo>
                  <a:lnTo>
                    <a:pt x="2079" y="1113"/>
                  </a:lnTo>
                  <a:cubicBezTo>
                    <a:pt x="2079" y="1113"/>
                    <a:pt x="2080" y="1114"/>
                    <a:pt x="2080" y="1114"/>
                  </a:cubicBezTo>
                  <a:cubicBezTo>
                    <a:pt x="2080" y="1114"/>
                    <a:pt x="2081" y="1114"/>
                    <a:pt x="2081" y="1114"/>
                  </a:cubicBezTo>
                  <a:cubicBezTo>
                    <a:pt x="2081" y="1114"/>
                    <a:pt x="2082" y="1114"/>
                    <a:pt x="2082" y="1114"/>
                  </a:cubicBezTo>
                  <a:cubicBezTo>
                    <a:pt x="2082" y="1114"/>
                    <a:pt x="2084" y="1114"/>
                    <a:pt x="2084" y="1114"/>
                  </a:cubicBezTo>
                  <a:lnTo>
                    <a:pt x="2085" y="1113"/>
                  </a:lnTo>
                  <a:cubicBezTo>
                    <a:pt x="2094" y="1112"/>
                    <a:pt x="2100" y="1104"/>
                    <a:pt x="2100" y="1096"/>
                  </a:cubicBezTo>
                  <a:cubicBezTo>
                    <a:pt x="2100" y="1091"/>
                    <a:pt x="2098" y="1087"/>
                    <a:pt x="2094" y="1083"/>
                  </a:cubicBezTo>
                  <a:cubicBezTo>
                    <a:pt x="2092" y="1081"/>
                    <a:pt x="2089" y="1079"/>
                    <a:pt x="2086" y="1079"/>
                  </a:cubicBezTo>
                  <a:cubicBezTo>
                    <a:pt x="2086" y="1079"/>
                    <a:pt x="2084" y="1078"/>
                    <a:pt x="2084" y="1078"/>
                  </a:cubicBezTo>
                  <a:lnTo>
                    <a:pt x="2083" y="1078"/>
                  </a:lnTo>
                  <a:cubicBezTo>
                    <a:pt x="2083" y="1078"/>
                    <a:pt x="2082" y="1078"/>
                    <a:pt x="2082" y="1078"/>
                  </a:cubicBezTo>
                  <a:cubicBezTo>
                    <a:pt x="2082" y="1078"/>
                    <a:pt x="2080" y="1078"/>
                    <a:pt x="2080" y="1078"/>
                  </a:cubicBezTo>
                  <a:lnTo>
                    <a:pt x="2078" y="1078"/>
                  </a:lnTo>
                  <a:cubicBezTo>
                    <a:pt x="2075" y="1079"/>
                    <a:pt x="2072" y="1081"/>
                    <a:pt x="2069" y="1083"/>
                  </a:cubicBezTo>
                  <a:cubicBezTo>
                    <a:pt x="2066" y="1087"/>
                    <a:pt x="2064" y="1091"/>
                    <a:pt x="2064" y="1096"/>
                  </a:cubicBezTo>
                  <a:close/>
                  <a:moveTo>
                    <a:pt x="2060" y="1039"/>
                  </a:moveTo>
                  <a:cubicBezTo>
                    <a:pt x="2060" y="1049"/>
                    <a:pt x="2067" y="1058"/>
                    <a:pt x="2078" y="1060"/>
                  </a:cubicBezTo>
                  <a:lnTo>
                    <a:pt x="2079" y="1060"/>
                  </a:lnTo>
                  <a:lnTo>
                    <a:pt x="2080" y="1060"/>
                  </a:lnTo>
                  <a:lnTo>
                    <a:pt x="2081" y="1060"/>
                  </a:lnTo>
                  <a:cubicBezTo>
                    <a:pt x="2081" y="1060"/>
                    <a:pt x="2082" y="1060"/>
                    <a:pt x="2082" y="1060"/>
                  </a:cubicBezTo>
                  <a:cubicBezTo>
                    <a:pt x="2082" y="1060"/>
                    <a:pt x="2083" y="1060"/>
                    <a:pt x="2084" y="1060"/>
                  </a:cubicBezTo>
                  <a:lnTo>
                    <a:pt x="2085" y="1060"/>
                  </a:lnTo>
                  <a:lnTo>
                    <a:pt x="2086" y="1060"/>
                  </a:lnTo>
                  <a:cubicBezTo>
                    <a:pt x="2096" y="1058"/>
                    <a:pt x="2103" y="1049"/>
                    <a:pt x="2103" y="1039"/>
                  </a:cubicBezTo>
                  <a:cubicBezTo>
                    <a:pt x="2103" y="1029"/>
                    <a:pt x="2096" y="1020"/>
                    <a:pt x="2086" y="1018"/>
                  </a:cubicBezTo>
                  <a:lnTo>
                    <a:pt x="2084" y="1017"/>
                  </a:lnTo>
                  <a:lnTo>
                    <a:pt x="2082" y="1017"/>
                  </a:lnTo>
                  <a:cubicBezTo>
                    <a:pt x="2082" y="1017"/>
                    <a:pt x="2080" y="1017"/>
                    <a:pt x="2080" y="1017"/>
                  </a:cubicBezTo>
                  <a:lnTo>
                    <a:pt x="2080" y="1017"/>
                  </a:lnTo>
                  <a:lnTo>
                    <a:pt x="2077" y="1017"/>
                  </a:lnTo>
                  <a:cubicBezTo>
                    <a:pt x="2067" y="1019"/>
                    <a:pt x="2060" y="1028"/>
                    <a:pt x="2060" y="1039"/>
                  </a:cubicBezTo>
                  <a:close/>
                  <a:moveTo>
                    <a:pt x="1989" y="1092"/>
                  </a:moveTo>
                  <a:cubicBezTo>
                    <a:pt x="1989" y="1092"/>
                    <a:pt x="1986" y="1094"/>
                    <a:pt x="1986" y="1094"/>
                  </a:cubicBezTo>
                  <a:lnTo>
                    <a:pt x="1984" y="1095"/>
                  </a:lnTo>
                  <a:lnTo>
                    <a:pt x="1981" y="1096"/>
                  </a:lnTo>
                  <a:lnTo>
                    <a:pt x="1980" y="1096"/>
                  </a:lnTo>
                  <a:cubicBezTo>
                    <a:pt x="1980" y="1096"/>
                    <a:pt x="1979" y="1096"/>
                    <a:pt x="1979" y="1096"/>
                  </a:cubicBezTo>
                  <a:lnTo>
                    <a:pt x="1977" y="1096"/>
                  </a:lnTo>
                  <a:cubicBezTo>
                    <a:pt x="1973" y="1097"/>
                    <a:pt x="1968" y="1096"/>
                    <a:pt x="1963" y="1096"/>
                  </a:cubicBezTo>
                  <a:cubicBezTo>
                    <a:pt x="1964" y="1098"/>
                    <a:pt x="1966" y="1109"/>
                    <a:pt x="1966" y="1111"/>
                  </a:cubicBezTo>
                  <a:cubicBezTo>
                    <a:pt x="1967" y="1111"/>
                    <a:pt x="1968" y="1111"/>
                    <a:pt x="1968" y="1111"/>
                  </a:cubicBezTo>
                  <a:lnTo>
                    <a:pt x="1971" y="1112"/>
                  </a:lnTo>
                  <a:lnTo>
                    <a:pt x="1975" y="1112"/>
                  </a:lnTo>
                  <a:lnTo>
                    <a:pt x="1981" y="1111"/>
                  </a:lnTo>
                  <a:lnTo>
                    <a:pt x="1982" y="1111"/>
                  </a:lnTo>
                  <a:lnTo>
                    <a:pt x="1986" y="1110"/>
                  </a:lnTo>
                  <a:cubicBezTo>
                    <a:pt x="1986" y="1110"/>
                    <a:pt x="1987" y="1109"/>
                    <a:pt x="1987" y="1109"/>
                  </a:cubicBezTo>
                  <a:lnTo>
                    <a:pt x="1988" y="1109"/>
                  </a:lnTo>
                  <a:cubicBezTo>
                    <a:pt x="1988" y="1109"/>
                    <a:pt x="1991" y="1107"/>
                    <a:pt x="1992" y="1107"/>
                  </a:cubicBezTo>
                  <a:cubicBezTo>
                    <a:pt x="1992" y="1104"/>
                    <a:pt x="1990" y="1095"/>
                    <a:pt x="1990" y="1092"/>
                  </a:cubicBezTo>
                  <a:cubicBezTo>
                    <a:pt x="1990" y="1092"/>
                    <a:pt x="1989" y="1092"/>
                    <a:pt x="1989" y="1092"/>
                  </a:cubicBezTo>
                  <a:close/>
                  <a:moveTo>
                    <a:pt x="1973" y="1044"/>
                  </a:moveTo>
                  <a:cubicBezTo>
                    <a:pt x="1973" y="1044"/>
                    <a:pt x="1972" y="1045"/>
                    <a:pt x="1971" y="1045"/>
                  </a:cubicBezTo>
                  <a:cubicBezTo>
                    <a:pt x="1971" y="1045"/>
                    <a:pt x="1969" y="1045"/>
                    <a:pt x="1969" y="1045"/>
                  </a:cubicBezTo>
                  <a:lnTo>
                    <a:pt x="1968" y="1045"/>
                  </a:lnTo>
                  <a:lnTo>
                    <a:pt x="1967" y="1045"/>
                  </a:lnTo>
                  <a:lnTo>
                    <a:pt x="1964" y="1045"/>
                  </a:lnTo>
                  <a:cubicBezTo>
                    <a:pt x="1961" y="1045"/>
                    <a:pt x="1958" y="1044"/>
                    <a:pt x="1955" y="1044"/>
                  </a:cubicBezTo>
                  <a:cubicBezTo>
                    <a:pt x="1955" y="1047"/>
                    <a:pt x="1957" y="1056"/>
                    <a:pt x="1957" y="1058"/>
                  </a:cubicBezTo>
                  <a:cubicBezTo>
                    <a:pt x="1961" y="1060"/>
                    <a:pt x="1965" y="1060"/>
                    <a:pt x="1969" y="1060"/>
                  </a:cubicBezTo>
                  <a:cubicBezTo>
                    <a:pt x="1969" y="1060"/>
                    <a:pt x="1972" y="1060"/>
                    <a:pt x="1973" y="1060"/>
                  </a:cubicBezTo>
                  <a:cubicBezTo>
                    <a:pt x="1973" y="1060"/>
                    <a:pt x="1975" y="1060"/>
                    <a:pt x="1975" y="1060"/>
                  </a:cubicBezTo>
                  <a:cubicBezTo>
                    <a:pt x="1975" y="1060"/>
                    <a:pt x="1976" y="1059"/>
                    <a:pt x="1976" y="1059"/>
                  </a:cubicBezTo>
                  <a:lnTo>
                    <a:pt x="1979" y="1059"/>
                  </a:lnTo>
                  <a:cubicBezTo>
                    <a:pt x="1981" y="1058"/>
                    <a:pt x="1983" y="1057"/>
                    <a:pt x="1985" y="1055"/>
                  </a:cubicBezTo>
                  <a:cubicBezTo>
                    <a:pt x="1985" y="1054"/>
                    <a:pt x="1984" y="1044"/>
                    <a:pt x="1984" y="1040"/>
                  </a:cubicBezTo>
                  <a:cubicBezTo>
                    <a:pt x="1981" y="1042"/>
                    <a:pt x="1979" y="1043"/>
                    <a:pt x="1976" y="1044"/>
                  </a:cubicBezTo>
                  <a:lnTo>
                    <a:pt x="1973" y="1044"/>
                  </a:lnTo>
                  <a:close/>
                  <a:moveTo>
                    <a:pt x="1967" y="1019"/>
                  </a:moveTo>
                  <a:lnTo>
                    <a:pt x="1967" y="1019"/>
                  </a:lnTo>
                  <a:cubicBezTo>
                    <a:pt x="1967" y="1019"/>
                    <a:pt x="1965" y="1019"/>
                    <a:pt x="1965" y="1019"/>
                  </a:cubicBezTo>
                  <a:lnTo>
                    <a:pt x="1964" y="1019"/>
                  </a:lnTo>
                  <a:lnTo>
                    <a:pt x="1961" y="1019"/>
                  </a:lnTo>
                  <a:lnTo>
                    <a:pt x="1958" y="1019"/>
                  </a:lnTo>
                  <a:lnTo>
                    <a:pt x="1955" y="1018"/>
                  </a:lnTo>
                  <a:lnTo>
                    <a:pt x="1951" y="1018"/>
                  </a:lnTo>
                  <a:cubicBezTo>
                    <a:pt x="1951" y="1018"/>
                    <a:pt x="1951" y="1018"/>
                    <a:pt x="1951" y="1018"/>
                  </a:cubicBezTo>
                  <a:cubicBezTo>
                    <a:pt x="1951" y="1018"/>
                    <a:pt x="1952" y="1025"/>
                    <a:pt x="1952" y="1025"/>
                  </a:cubicBezTo>
                  <a:cubicBezTo>
                    <a:pt x="1952" y="1025"/>
                    <a:pt x="1952" y="1026"/>
                    <a:pt x="1952" y="1026"/>
                  </a:cubicBezTo>
                  <a:cubicBezTo>
                    <a:pt x="1952" y="1026"/>
                    <a:pt x="1952" y="1028"/>
                    <a:pt x="1952" y="1028"/>
                  </a:cubicBezTo>
                  <a:cubicBezTo>
                    <a:pt x="1952" y="1028"/>
                    <a:pt x="1953" y="1033"/>
                    <a:pt x="1953" y="1033"/>
                  </a:cubicBezTo>
                  <a:cubicBezTo>
                    <a:pt x="1954" y="1033"/>
                    <a:pt x="1955" y="1033"/>
                    <a:pt x="1955" y="1033"/>
                  </a:cubicBezTo>
                  <a:lnTo>
                    <a:pt x="1962" y="1034"/>
                  </a:lnTo>
                  <a:lnTo>
                    <a:pt x="1966" y="1034"/>
                  </a:lnTo>
                  <a:cubicBezTo>
                    <a:pt x="1966" y="1034"/>
                    <a:pt x="1968" y="1034"/>
                    <a:pt x="1968" y="1034"/>
                  </a:cubicBezTo>
                  <a:lnTo>
                    <a:pt x="1968" y="1034"/>
                  </a:lnTo>
                  <a:cubicBezTo>
                    <a:pt x="1968" y="1034"/>
                    <a:pt x="1971" y="1034"/>
                    <a:pt x="1971" y="1034"/>
                  </a:cubicBezTo>
                  <a:lnTo>
                    <a:pt x="1974" y="1033"/>
                  </a:lnTo>
                  <a:cubicBezTo>
                    <a:pt x="1977" y="1032"/>
                    <a:pt x="1980" y="1031"/>
                    <a:pt x="1982" y="1029"/>
                  </a:cubicBezTo>
                  <a:cubicBezTo>
                    <a:pt x="1982" y="1027"/>
                    <a:pt x="1981" y="1018"/>
                    <a:pt x="1981" y="1016"/>
                  </a:cubicBezTo>
                  <a:cubicBezTo>
                    <a:pt x="1978" y="1017"/>
                    <a:pt x="1974" y="1018"/>
                    <a:pt x="1971" y="1019"/>
                  </a:cubicBezTo>
                  <a:lnTo>
                    <a:pt x="1967" y="1019"/>
                  </a:lnTo>
                  <a:close/>
                  <a:moveTo>
                    <a:pt x="1901" y="1001"/>
                  </a:moveTo>
                  <a:cubicBezTo>
                    <a:pt x="1901" y="1001"/>
                    <a:pt x="1872" y="1047"/>
                    <a:pt x="1870" y="1050"/>
                  </a:cubicBezTo>
                  <a:cubicBezTo>
                    <a:pt x="1873" y="1052"/>
                    <a:pt x="1911" y="1077"/>
                    <a:pt x="1914" y="1079"/>
                  </a:cubicBezTo>
                  <a:cubicBezTo>
                    <a:pt x="1916" y="1076"/>
                    <a:pt x="1941" y="1031"/>
                    <a:pt x="1942" y="1030"/>
                  </a:cubicBezTo>
                  <a:cubicBezTo>
                    <a:pt x="1942" y="1030"/>
                    <a:pt x="1942" y="1029"/>
                    <a:pt x="1942" y="1029"/>
                  </a:cubicBezTo>
                  <a:cubicBezTo>
                    <a:pt x="1940" y="1028"/>
                    <a:pt x="1902" y="1002"/>
                    <a:pt x="1901" y="1001"/>
                  </a:cubicBezTo>
                  <a:close/>
                  <a:moveTo>
                    <a:pt x="1978" y="1070"/>
                  </a:moveTo>
                  <a:cubicBezTo>
                    <a:pt x="1978" y="1070"/>
                    <a:pt x="1974" y="1070"/>
                    <a:pt x="1974" y="1070"/>
                  </a:cubicBezTo>
                  <a:lnTo>
                    <a:pt x="1971" y="1071"/>
                  </a:lnTo>
                  <a:cubicBezTo>
                    <a:pt x="1967" y="1071"/>
                    <a:pt x="1963" y="1070"/>
                    <a:pt x="1959" y="1070"/>
                  </a:cubicBezTo>
                  <a:cubicBezTo>
                    <a:pt x="1959" y="1072"/>
                    <a:pt x="1961" y="1083"/>
                    <a:pt x="1961" y="1085"/>
                  </a:cubicBezTo>
                  <a:cubicBezTo>
                    <a:pt x="1966" y="1086"/>
                    <a:pt x="1971" y="1086"/>
                    <a:pt x="1975" y="1086"/>
                  </a:cubicBezTo>
                  <a:cubicBezTo>
                    <a:pt x="1975" y="1086"/>
                    <a:pt x="1977" y="1085"/>
                    <a:pt x="1977" y="1085"/>
                  </a:cubicBezTo>
                  <a:cubicBezTo>
                    <a:pt x="1977" y="1085"/>
                    <a:pt x="1978" y="1085"/>
                    <a:pt x="1978" y="1085"/>
                  </a:cubicBezTo>
                  <a:cubicBezTo>
                    <a:pt x="1978" y="1085"/>
                    <a:pt x="1980" y="1084"/>
                    <a:pt x="1981" y="1084"/>
                  </a:cubicBezTo>
                  <a:lnTo>
                    <a:pt x="1981" y="1084"/>
                  </a:lnTo>
                  <a:cubicBezTo>
                    <a:pt x="1981" y="1084"/>
                    <a:pt x="1983" y="1083"/>
                    <a:pt x="1983" y="1083"/>
                  </a:cubicBezTo>
                  <a:cubicBezTo>
                    <a:pt x="1983" y="1083"/>
                    <a:pt x="1987" y="1081"/>
                    <a:pt x="1988" y="1080"/>
                  </a:cubicBezTo>
                  <a:cubicBezTo>
                    <a:pt x="1988" y="1079"/>
                    <a:pt x="1987" y="1069"/>
                    <a:pt x="1987" y="1066"/>
                  </a:cubicBezTo>
                  <a:cubicBezTo>
                    <a:pt x="1984" y="1067"/>
                    <a:pt x="1981" y="1069"/>
                    <a:pt x="1981" y="1069"/>
                  </a:cubicBezTo>
                  <a:cubicBezTo>
                    <a:pt x="1981" y="1069"/>
                    <a:pt x="1978" y="1070"/>
                    <a:pt x="1978" y="1070"/>
                  </a:cubicBezTo>
                  <a:close/>
                  <a:moveTo>
                    <a:pt x="1996" y="1145"/>
                  </a:moveTo>
                  <a:cubicBezTo>
                    <a:pt x="1996" y="1145"/>
                    <a:pt x="1993" y="1146"/>
                    <a:pt x="1993" y="1146"/>
                  </a:cubicBezTo>
                  <a:cubicBezTo>
                    <a:pt x="1993" y="1146"/>
                    <a:pt x="1990" y="1147"/>
                    <a:pt x="1990" y="1147"/>
                  </a:cubicBezTo>
                  <a:cubicBezTo>
                    <a:pt x="1985" y="1148"/>
                    <a:pt x="1980" y="1148"/>
                    <a:pt x="1975" y="1148"/>
                  </a:cubicBezTo>
                  <a:cubicBezTo>
                    <a:pt x="1976" y="1151"/>
                    <a:pt x="1978" y="1161"/>
                    <a:pt x="1979" y="1163"/>
                  </a:cubicBezTo>
                  <a:cubicBezTo>
                    <a:pt x="1984" y="1164"/>
                    <a:pt x="1988" y="1164"/>
                    <a:pt x="1993" y="1163"/>
                  </a:cubicBezTo>
                  <a:cubicBezTo>
                    <a:pt x="1993" y="1162"/>
                    <a:pt x="1993" y="1162"/>
                    <a:pt x="1993" y="1162"/>
                  </a:cubicBezTo>
                  <a:lnTo>
                    <a:pt x="1996" y="1162"/>
                  </a:lnTo>
                  <a:cubicBezTo>
                    <a:pt x="1996" y="1162"/>
                    <a:pt x="1996" y="1162"/>
                    <a:pt x="1996" y="1161"/>
                  </a:cubicBezTo>
                  <a:lnTo>
                    <a:pt x="1999" y="1160"/>
                  </a:lnTo>
                  <a:lnTo>
                    <a:pt x="1999" y="1160"/>
                  </a:lnTo>
                  <a:cubicBezTo>
                    <a:pt x="1999" y="1160"/>
                    <a:pt x="2001" y="1159"/>
                    <a:pt x="2002" y="1158"/>
                  </a:cubicBezTo>
                  <a:cubicBezTo>
                    <a:pt x="2002" y="1157"/>
                    <a:pt x="2000" y="1147"/>
                    <a:pt x="1999" y="1144"/>
                  </a:cubicBezTo>
                  <a:cubicBezTo>
                    <a:pt x="1998" y="1144"/>
                    <a:pt x="1996" y="1145"/>
                    <a:pt x="1996" y="1145"/>
                  </a:cubicBezTo>
                  <a:close/>
                  <a:moveTo>
                    <a:pt x="2110" y="1326"/>
                  </a:moveTo>
                  <a:cubicBezTo>
                    <a:pt x="2101" y="1324"/>
                    <a:pt x="2094" y="1321"/>
                    <a:pt x="2089" y="1317"/>
                  </a:cubicBezTo>
                  <a:cubicBezTo>
                    <a:pt x="2089" y="1317"/>
                    <a:pt x="2089" y="1317"/>
                    <a:pt x="2088" y="1317"/>
                  </a:cubicBezTo>
                  <a:cubicBezTo>
                    <a:pt x="2088" y="1319"/>
                    <a:pt x="2088" y="1323"/>
                    <a:pt x="2088" y="1326"/>
                  </a:cubicBezTo>
                  <a:cubicBezTo>
                    <a:pt x="2091" y="1326"/>
                    <a:pt x="2104" y="1326"/>
                    <a:pt x="2110" y="1326"/>
                  </a:cubicBezTo>
                  <a:close/>
                  <a:moveTo>
                    <a:pt x="1861" y="1045"/>
                  </a:moveTo>
                  <a:cubicBezTo>
                    <a:pt x="1863" y="1041"/>
                    <a:pt x="1891" y="996"/>
                    <a:pt x="1892" y="995"/>
                  </a:cubicBezTo>
                  <a:cubicBezTo>
                    <a:pt x="1889" y="993"/>
                    <a:pt x="1855" y="970"/>
                    <a:pt x="1853" y="969"/>
                  </a:cubicBezTo>
                  <a:cubicBezTo>
                    <a:pt x="1851" y="972"/>
                    <a:pt x="1822" y="1015"/>
                    <a:pt x="1820" y="1018"/>
                  </a:cubicBezTo>
                  <a:cubicBezTo>
                    <a:pt x="1820" y="1018"/>
                    <a:pt x="1858" y="1042"/>
                    <a:pt x="1861" y="1045"/>
                  </a:cubicBezTo>
                  <a:close/>
                  <a:moveTo>
                    <a:pt x="1991" y="1119"/>
                  </a:moveTo>
                  <a:lnTo>
                    <a:pt x="1990" y="1120"/>
                  </a:lnTo>
                  <a:lnTo>
                    <a:pt x="1989" y="1120"/>
                  </a:lnTo>
                  <a:cubicBezTo>
                    <a:pt x="1989" y="1120"/>
                    <a:pt x="1988" y="1121"/>
                    <a:pt x="1988" y="1121"/>
                  </a:cubicBezTo>
                  <a:cubicBezTo>
                    <a:pt x="1988" y="1121"/>
                    <a:pt x="1987" y="1121"/>
                    <a:pt x="1987" y="1121"/>
                  </a:cubicBezTo>
                  <a:lnTo>
                    <a:pt x="1986" y="1121"/>
                  </a:lnTo>
                  <a:lnTo>
                    <a:pt x="1985" y="1122"/>
                  </a:lnTo>
                  <a:cubicBezTo>
                    <a:pt x="1985" y="1122"/>
                    <a:pt x="1984" y="1122"/>
                    <a:pt x="1984" y="1122"/>
                  </a:cubicBezTo>
                  <a:cubicBezTo>
                    <a:pt x="1980" y="1122"/>
                    <a:pt x="1977" y="1123"/>
                    <a:pt x="1973" y="1123"/>
                  </a:cubicBezTo>
                  <a:cubicBezTo>
                    <a:pt x="1973" y="1123"/>
                    <a:pt x="1971" y="1123"/>
                    <a:pt x="1971" y="1123"/>
                  </a:cubicBezTo>
                  <a:cubicBezTo>
                    <a:pt x="1971" y="1122"/>
                    <a:pt x="1970" y="1122"/>
                    <a:pt x="1969" y="1122"/>
                  </a:cubicBezTo>
                  <a:cubicBezTo>
                    <a:pt x="1969" y="1123"/>
                    <a:pt x="1969" y="1124"/>
                    <a:pt x="1969" y="1124"/>
                  </a:cubicBezTo>
                  <a:lnTo>
                    <a:pt x="1970" y="1125"/>
                  </a:lnTo>
                  <a:cubicBezTo>
                    <a:pt x="1970" y="1125"/>
                    <a:pt x="1972" y="1135"/>
                    <a:pt x="1972" y="1137"/>
                  </a:cubicBezTo>
                  <a:cubicBezTo>
                    <a:pt x="1977" y="1138"/>
                    <a:pt x="1983" y="1138"/>
                    <a:pt x="1988" y="1137"/>
                  </a:cubicBezTo>
                  <a:cubicBezTo>
                    <a:pt x="1988" y="1137"/>
                    <a:pt x="1990" y="1136"/>
                    <a:pt x="1991" y="1136"/>
                  </a:cubicBezTo>
                  <a:cubicBezTo>
                    <a:pt x="1991" y="1136"/>
                    <a:pt x="1993" y="1135"/>
                    <a:pt x="1994" y="1134"/>
                  </a:cubicBezTo>
                  <a:cubicBezTo>
                    <a:pt x="1994" y="1134"/>
                    <a:pt x="1996" y="1133"/>
                    <a:pt x="1997" y="1133"/>
                  </a:cubicBezTo>
                  <a:cubicBezTo>
                    <a:pt x="1997" y="1131"/>
                    <a:pt x="1995" y="1121"/>
                    <a:pt x="1994" y="1118"/>
                  </a:cubicBezTo>
                  <a:cubicBezTo>
                    <a:pt x="1993" y="1119"/>
                    <a:pt x="1991" y="1119"/>
                    <a:pt x="1991" y="1119"/>
                  </a:cubicBezTo>
                  <a:close/>
                  <a:moveTo>
                    <a:pt x="1813" y="1264"/>
                  </a:moveTo>
                  <a:cubicBezTo>
                    <a:pt x="1811" y="1263"/>
                    <a:pt x="1803" y="1258"/>
                    <a:pt x="1800" y="1256"/>
                  </a:cubicBezTo>
                  <a:cubicBezTo>
                    <a:pt x="1803" y="1262"/>
                    <a:pt x="1806" y="1269"/>
                    <a:pt x="1808" y="1273"/>
                  </a:cubicBezTo>
                  <a:cubicBezTo>
                    <a:pt x="1810" y="1269"/>
                    <a:pt x="1812" y="1264"/>
                    <a:pt x="1813" y="1264"/>
                  </a:cubicBezTo>
                  <a:close/>
                  <a:moveTo>
                    <a:pt x="2014" y="1327"/>
                  </a:moveTo>
                  <a:cubicBezTo>
                    <a:pt x="1991" y="1324"/>
                    <a:pt x="1976" y="1313"/>
                    <a:pt x="1976" y="1301"/>
                  </a:cubicBezTo>
                  <a:cubicBezTo>
                    <a:pt x="1976" y="1301"/>
                    <a:pt x="1976" y="1301"/>
                    <a:pt x="1976" y="1301"/>
                  </a:cubicBezTo>
                  <a:cubicBezTo>
                    <a:pt x="1976" y="1296"/>
                    <a:pt x="1978" y="1292"/>
                    <a:pt x="1981" y="1289"/>
                  </a:cubicBezTo>
                  <a:cubicBezTo>
                    <a:pt x="1981" y="1289"/>
                    <a:pt x="1982" y="1289"/>
                    <a:pt x="1982" y="1289"/>
                  </a:cubicBezTo>
                  <a:cubicBezTo>
                    <a:pt x="1981" y="1288"/>
                    <a:pt x="1979" y="1287"/>
                    <a:pt x="1979" y="1287"/>
                  </a:cubicBezTo>
                  <a:cubicBezTo>
                    <a:pt x="1979" y="1287"/>
                    <a:pt x="1967" y="1279"/>
                    <a:pt x="1964" y="1277"/>
                  </a:cubicBezTo>
                  <a:cubicBezTo>
                    <a:pt x="1962" y="1280"/>
                    <a:pt x="1940" y="1328"/>
                    <a:pt x="1939" y="1331"/>
                  </a:cubicBezTo>
                  <a:cubicBezTo>
                    <a:pt x="1939" y="1331"/>
                    <a:pt x="1939" y="1331"/>
                    <a:pt x="1939" y="1331"/>
                  </a:cubicBezTo>
                  <a:cubicBezTo>
                    <a:pt x="1965" y="1329"/>
                    <a:pt x="1990" y="1328"/>
                    <a:pt x="2014" y="1327"/>
                  </a:cubicBezTo>
                  <a:close/>
                  <a:moveTo>
                    <a:pt x="2080" y="1308"/>
                  </a:moveTo>
                  <a:cubicBezTo>
                    <a:pt x="2080" y="1308"/>
                    <a:pt x="2081" y="1308"/>
                    <a:pt x="2081" y="1308"/>
                  </a:cubicBezTo>
                  <a:cubicBezTo>
                    <a:pt x="2081" y="1308"/>
                    <a:pt x="2081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lnTo>
                    <a:pt x="2083" y="1308"/>
                  </a:lnTo>
                  <a:cubicBezTo>
                    <a:pt x="2083" y="1308"/>
                    <a:pt x="2084" y="1307"/>
                    <a:pt x="2084" y="1307"/>
                  </a:cubicBezTo>
                  <a:cubicBezTo>
                    <a:pt x="2084" y="1307"/>
                    <a:pt x="2085" y="1307"/>
                    <a:pt x="2085" y="1307"/>
                  </a:cubicBezTo>
                  <a:cubicBezTo>
                    <a:pt x="2085" y="1307"/>
                    <a:pt x="2086" y="1305"/>
                    <a:pt x="2086" y="1305"/>
                  </a:cubicBezTo>
                  <a:cubicBezTo>
                    <a:pt x="2088" y="1302"/>
                    <a:pt x="2090" y="1298"/>
                    <a:pt x="2092" y="1293"/>
                  </a:cubicBezTo>
                  <a:cubicBezTo>
                    <a:pt x="2092" y="1293"/>
                    <a:pt x="2092" y="1292"/>
                    <a:pt x="2092" y="1292"/>
                  </a:cubicBezTo>
                  <a:cubicBezTo>
                    <a:pt x="2092" y="1292"/>
                    <a:pt x="2093" y="1288"/>
                    <a:pt x="2093" y="1288"/>
                  </a:cubicBezTo>
                  <a:lnTo>
                    <a:pt x="2093" y="1287"/>
                  </a:lnTo>
                  <a:lnTo>
                    <a:pt x="2095" y="1278"/>
                  </a:lnTo>
                  <a:cubicBezTo>
                    <a:pt x="2095" y="1278"/>
                    <a:pt x="2096" y="1273"/>
                    <a:pt x="2096" y="1272"/>
                  </a:cubicBezTo>
                  <a:cubicBezTo>
                    <a:pt x="2096" y="1272"/>
                    <a:pt x="2096" y="1270"/>
                    <a:pt x="2096" y="1270"/>
                  </a:cubicBezTo>
                  <a:lnTo>
                    <a:pt x="2096" y="1266"/>
                  </a:lnTo>
                  <a:lnTo>
                    <a:pt x="2097" y="1252"/>
                  </a:lnTo>
                  <a:cubicBezTo>
                    <a:pt x="2097" y="1252"/>
                    <a:pt x="2096" y="1235"/>
                    <a:pt x="2096" y="1235"/>
                  </a:cubicBezTo>
                  <a:cubicBezTo>
                    <a:pt x="2096" y="1235"/>
                    <a:pt x="2096" y="1234"/>
                    <a:pt x="2096" y="1234"/>
                  </a:cubicBezTo>
                  <a:lnTo>
                    <a:pt x="2096" y="1231"/>
                  </a:lnTo>
                  <a:lnTo>
                    <a:pt x="2095" y="1228"/>
                  </a:lnTo>
                  <a:lnTo>
                    <a:pt x="2095" y="1227"/>
                  </a:lnTo>
                  <a:lnTo>
                    <a:pt x="2095" y="1225"/>
                  </a:lnTo>
                  <a:cubicBezTo>
                    <a:pt x="2092" y="1208"/>
                    <a:pt x="2087" y="1199"/>
                    <a:pt x="2084" y="1196"/>
                  </a:cubicBezTo>
                  <a:cubicBezTo>
                    <a:pt x="2083" y="1195"/>
                    <a:pt x="2082" y="1195"/>
                    <a:pt x="2082" y="1195"/>
                  </a:cubicBezTo>
                  <a:cubicBezTo>
                    <a:pt x="2081" y="1195"/>
                    <a:pt x="2081" y="1195"/>
                    <a:pt x="2080" y="1196"/>
                  </a:cubicBezTo>
                  <a:cubicBezTo>
                    <a:pt x="2076" y="1198"/>
                    <a:pt x="2071" y="1208"/>
                    <a:pt x="2069" y="1225"/>
                  </a:cubicBezTo>
                  <a:cubicBezTo>
                    <a:pt x="2069" y="1225"/>
                    <a:pt x="2068" y="1227"/>
                    <a:pt x="2068" y="1227"/>
                  </a:cubicBezTo>
                  <a:lnTo>
                    <a:pt x="2068" y="1229"/>
                  </a:lnTo>
                  <a:cubicBezTo>
                    <a:pt x="2068" y="1229"/>
                    <a:pt x="2068" y="1230"/>
                    <a:pt x="2068" y="1230"/>
                  </a:cubicBezTo>
                  <a:lnTo>
                    <a:pt x="2067" y="1234"/>
                  </a:lnTo>
                  <a:cubicBezTo>
                    <a:pt x="2067" y="1234"/>
                    <a:pt x="2067" y="1234"/>
                    <a:pt x="2067" y="1234"/>
                  </a:cubicBezTo>
                  <a:cubicBezTo>
                    <a:pt x="2067" y="1240"/>
                    <a:pt x="2066" y="1246"/>
                    <a:pt x="2066" y="1252"/>
                  </a:cubicBezTo>
                  <a:cubicBezTo>
                    <a:pt x="2066" y="1252"/>
                    <a:pt x="2067" y="1266"/>
                    <a:pt x="2067" y="1266"/>
                  </a:cubicBezTo>
                  <a:cubicBezTo>
                    <a:pt x="2067" y="1266"/>
                    <a:pt x="2067" y="1269"/>
                    <a:pt x="2067" y="1270"/>
                  </a:cubicBezTo>
                  <a:cubicBezTo>
                    <a:pt x="2067" y="1270"/>
                    <a:pt x="2068" y="1273"/>
                    <a:pt x="2068" y="1272"/>
                  </a:cubicBezTo>
                  <a:lnTo>
                    <a:pt x="2068" y="1277"/>
                  </a:lnTo>
                  <a:cubicBezTo>
                    <a:pt x="2068" y="1277"/>
                    <a:pt x="2070" y="1287"/>
                    <a:pt x="2070" y="1287"/>
                  </a:cubicBezTo>
                  <a:cubicBezTo>
                    <a:pt x="2070" y="1287"/>
                    <a:pt x="2070" y="1288"/>
                    <a:pt x="2071" y="1288"/>
                  </a:cubicBezTo>
                  <a:cubicBezTo>
                    <a:pt x="2071" y="1288"/>
                    <a:pt x="2072" y="1292"/>
                    <a:pt x="2072" y="1292"/>
                  </a:cubicBezTo>
                  <a:lnTo>
                    <a:pt x="2072" y="1293"/>
                  </a:lnTo>
                  <a:cubicBezTo>
                    <a:pt x="2074" y="1298"/>
                    <a:pt x="2075" y="1302"/>
                    <a:pt x="2078" y="1305"/>
                  </a:cubicBezTo>
                  <a:lnTo>
                    <a:pt x="2079" y="1307"/>
                  </a:lnTo>
                  <a:cubicBezTo>
                    <a:pt x="2079" y="1307"/>
                    <a:pt x="2079" y="1307"/>
                    <a:pt x="2080" y="1308"/>
                  </a:cubicBezTo>
                  <a:close/>
                  <a:moveTo>
                    <a:pt x="2028" y="1318"/>
                  </a:moveTo>
                  <a:lnTo>
                    <a:pt x="2030" y="1318"/>
                  </a:lnTo>
                  <a:lnTo>
                    <a:pt x="2033" y="1318"/>
                  </a:lnTo>
                  <a:lnTo>
                    <a:pt x="2035" y="1318"/>
                  </a:lnTo>
                  <a:lnTo>
                    <a:pt x="2039" y="1318"/>
                  </a:lnTo>
                  <a:cubicBezTo>
                    <a:pt x="2051" y="1317"/>
                    <a:pt x="2062" y="1313"/>
                    <a:pt x="2067" y="1309"/>
                  </a:cubicBezTo>
                  <a:cubicBezTo>
                    <a:pt x="2066" y="1306"/>
                    <a:pt x="2064" y="1303"/>
                    <a:pt x="2063" y="1300"/>
                  </a:cubicBezTo>
                  <a:cubicBezTo>
                    <a:pt x="2062" y="1300"/>
                    <a:pt x="2062" y="1301"/>
                    <a:pt x="2062" y="1301"/>
                  </a:cubicBezTo>
                  <a:cubicBezTo>
                    <a:pt x="2055" y="1303"/>
                    <a:pt x="2044" y="1302"/>
                    <a:pt x="2033" y="1299"/>
                  </a:cubicBezTo>
                  <a:cubicBezTo>
                    <a:pt x="2033" y="1299"/>
                    <a:pt x="2029" y="1298"/>
                    <a:pt x="2029" y="1298"/>
                  </a:cubicBezTo>
                  <a:cubicBezTo>
                    <a:pt x="2029" y="1298"/>
                    <a:pt x="2025" y="1296"/>
                    <a:pt x="2025" y="1296"/>
                  </a:cubicBezTo>
                  <a:lnTo>
                    <a:pt x="2022" y="1295"/>
                  </a:lnTo>
                  <a:cubicBezTo>
                    <a:pt x="2022" y="1295"/>
                    <a:pt x="2018" y="1293"/>
                    <a:pt x="2018" y="1293"/>
                  </a:cubicBezTo>
                  <a:cubicBezTo>
                    <a:pt x="2018" y="1293"/>
                    <a:pt x="2013" y="1291"/>
                    <a:pt x="2013" y="1291"/>
                  </a:cubicBezTo>
                  <a:cubicBezTo>
                    <a:pt x="2013" y="1291"/>
                    <a:pt x="2010" y="1289"/>
                    <a:pt x="2009" y="1289"/>
                  </a:cubicBezTo>
                  <a:cubicBezTo>
                    <a:pt x="2006" y="1289"/>
                    <a:pt x="2002" y="1290"/>
                    <a:pt x="1999" y="1291"/>
                  </a:cubicBezTo>
                  <a:lnTo>
                    <a:pt x="1996" y="1292"/>
                  </a:lnTo>
                  <a:lnTo>
                    <a:pt x="1993" y="1294"/>
                  </a:lnTo>
                  <a:lnTo>
                    <a:pt x="1989" y="1297"/>
                  </a:lnTo>
                  <a:cubicBezTo>
                    <a:pt x="1987" y="1298"/>
                    <a:pt x="1986" y="1300"/>
                    <a:pt x="1986" y="1301"/>
                  </a:cubicBezTo>
                  <a:cubicBezTo>
                    <a:pt x="1986" y="1307"/>
                    <a:pt x="2001" y="1316"/>
                    <a:pt x="2025" y="1318"/>
                  </a:cubicBezTo>
                  <a:cubicBezTo>
                    <a:pt x="2025" y="1318"/>
                    <a:pt x="2028" y="1318"/>
                    <a:pt x="2028" y="1318"/>
                  </a:cubicBezTo>
                  <a:close/>
                  <a:moveTo>
                    <a:pt x="1785" y="1069"/>
                  </a:moveTo>
                  <a:cubicBezTo>
                    <a:pt x="1794" y="1074"/>
                    <a:pt x="1829" y="1096"/>
                    <a:pt x="1829" y="1097"/>
                  </a:cubicBezTo>
                  <a:cubicBezTo>
                    <a:pt x="1831" y="1094"/>
                    <a:pt x="1854" y="1057"/>
                    <a:pt x="1856" y="1054"/>
                  </a:cubicBezTo>
                  <a:cubicBezTo>
                    <a:pt x="1854" y="1052"/>
                    <a:pt x="1817" y="1028"/>
                    <a:pt x="1814" y="1026"/>
                  </a:cubicBezTo>
                  <a:cubicBezTo>
                    <a:pt x="1812" y="1029"/>
                    <a:pt x="1787" y="1066"/>
                    <a:pt x="1785" y="1069"/>
                  </a:cubicBezTo>
                  <a:close/>
                  <a:moveTo>
                    <a:pt x="2161" y="1158"/>
                  </a:moveTo>
                  <a:cubicBezTo>
                    <a:pt x="2162" y="1159"/>
                    <a:pt x="2164" y="1160"/>
                    <a:pt x="2164" y="1160"/>
                  </a:cubicBezTo>
                  <a:cubicBezTo>
                    <a:pt x="2164" y="1160"/>
                    <a:pt x="2165" y="1160"/>
                    <a:pt x="2165" y="1161"/>
                  </a:cubicBezTo>
                  <a:cubicBezTo>
                    <a:pt x="2165" y="1160"/>
                    <a:pt x="2167" y="1161"/>
                    <a:pt x="2167" y="1161"/>
                  </a:cubicBezTo>
                  <a:cubicBezTo>
                    <a:pt x="2167" y="1161"/>
                    <a:pt x="2168" y="1162"/>
                    <a:pt x="2168" y="1162"/>
                  </a:cubicBezTo>
                  <a:cubicBezTo>
                    <a:pt x="2168" y="1162"/>
                    <a:pt x="2171" y="1162"/>
                    <a:pt x="2171" y="1163"/>
                  </a:cubicBezTo>
                  <a:cubicBezTo>
                    <a:pt x="2175" y="1164"/>
                    <a:pt x="2180" y="1164"/>
                    <a:pt x="2185" y="1163"/>
                  </a:cubicBezTo>
                  <a:cubicBezTo>
                    <a:pt x="2186" y="1161"/>
                    <a:pt x="2188" y="1151"/>
                    <a:pt x="2189" y="1148"/>
                  </a:cubicBezTo>
                  <a:cubicBezTo>
                    <a:pt x="2184" y="1148"/>
                    <a:pt x="2179" y="1148"/>
                    <a:pt x="2174" y="1147"/>
                  </a:cubicBezTo>
                  <a:cubicBezTo>
                    <a:pt x="2174" y="1147"/>
                    <a:pt x="2171" y="1146"/>
                    <a:pt x="2170" y="1146"/>
                  </a:cubicBezTo>
                  <a:cubicBezTo>
                    <a:pt x="2170" y="1146"/>
                    <a:pt x="2167" y="1145"/>
                    <a:pt x="2167" y="1145"/>
                  </a:cubicBezTo>
                  <a:cubicBezTo>
                    <a:pt x="2167" y="1145"/>
                    <a:pt x="2166" y="1144"/>
                    <a:pt x="2165" y="1144"/>
                  </a:cubicBezTo>
                  <a:cubicBezTo>
                    <a:pt x="2164" y="1146"/>
                    <a:pt x="2162" y="1156"/>
                    <a:pt x="2161" y="1158"/>
                  </a:cubicBezTo>
                  <a:close/>
                  <a:moveTo>
                    <a:pt x="1786" y="1166"/>
                  </a:moveTo>
                  <a:cubicBezTo>
                    <a:pt x="1785" y="1165"/>
                    <a:pt x="1763" y="1151"/>
                    <a:pt x="1760" y="1149"/>
                  </a:cubicBezTo>
                  <a:cubicBezTo>
                    <a:pt x="1763" y="1162"/>
                    <a:pt x="1767" y="1175"/>
                    <a:pt x="1772" y="1189"/>
                  </a:cubicBezTo>
                  <a:cubicBezTo>
                    <a:pt x="1775" y="1184"/>
                    <a:pt x="1785" y="1168"/>
                    <a:pt x="1786" y="1166"/>
                  </a:cubicBezTo>
                  <a:close/>
                  <a:moveTo>
                    <a:pt x="1846" y="1203"/>
                  </a:moveTo>
                  <a:cubicBezTo>
                    <a:pt x="1844" y="1202"/>
                    <a:pt x="1802" y="1175"/>
                    <a:pt x="1795" y="1171"/>
                  </a:cubicBezTo>
                  <a:cubicBezTo>
                    <a:pt x="1794" y="1174"/>
                    <a:pt x="1777" y="1201"/>
                    <a:pt x="1776" y="1202"/>
                  </a:cubicBezTo>
                  <a:cubicBezTo>
                    <a:pt x="1781" y="1214"/>
                    <a:pt x="1786" y="1226"/>
                    <a:pt x="1791" y="1238"/>
                  </a:cubicBezTo>
                  <a:cubicBezTo>
                    <a:pt x="1792" y="1238"/>
                    <a:pt x="1815" y="1253"/>
                    <a:pt x="1818" y="1255"/>
                  </a:cubicBezTo>
                  <a:cubicBezTo>
                    <a:pt x="1820" y="1251"/>
                    <a:pt x="1846" y="1204"/>
                    <a:pt x="1846" y="1203"/>
                  </a:cubicBezTo>
                  <a:close/>
                  <a:moveTo>
                    <a:pt x="2003" y="1171"/>
                  </a:moveTo>
                  <a:cubicBezTo>
                    <a:pt x="2003" y="1171"/>
                    <a:pt x="2002" y="1171"/>
                    <a:pt x="2002" y="1171"/>
                  </a:cubicBezTo>
                  <a:cubicBezTo>
                    <a:pt x="2002" y="1171"/>
                    <a:pt x="1999" y="1172"/>
                    <a:pt x="1999" y="1172"/>
                  </a:cubicBezTo>
                  <a:lnTo>
                    <a:pt x="1999" y="1172"/>
                  </a:lnTo>
                  <a:lnTo>
                    <a:pt x="1997" y="1173"/>
                  </a:lnTo>
                  <a:lnTo>
                    <a:pt x="1995" y="1173"/>
                  </a:lnTo>
                  <a:cubicBezTo>
                    <a:pt x="1991" y="1174"/>
                    <a:pt x="1986" y="1174"/>
                    <a:pt x="1982" y="1174"/>
                  </a:cubicBezTo>
                  <a:cubicBezTo>
                    <a:pt x="1983" y="1178"/>
                    <a:pt x="1986" y="1188"/>
                    <a:pt x="1986" y="1189"/>
                  </a:cubicBezTo>
                  <a:cubicBezTo>
                    <a:pt x="1989" y="1189"/>
                    <a:pt x="1992" y="1189"/>
                    <a:pt x="1995" y="1189"/>
                  </a:cubicBezTo>
                  <a:lnTo>
                    <a:pt x="1996" y="1189"/>
                  </a:lnTo>
                  <a:cubicBezTo>
                    <a:pt x="1996" y="1189"/>
                    <a:pt x="1998" y="1188"/>
                    <a:pt x="1998" y="1188"/>
                  </a:cubicBezTo>
                  <a:lnTo>
                    <a:pt x="1999" y="1188"/>
                  </a:lnTo>
                  <a:lnTo>
                    <a:pt x="2000" y="1188"/>
                  </a:lnTo>
                  <a:cubicBezTo>
                    <a:pt x="2000" y="1188"/>
                    <a:pt x="2001" y="1187"/>
                    <a:pt x="2001" y="1188"/>
                  </a:cubicBezTo>
                  <a:lnTo>
                    <a:pt x="2002" y="1186"/>
                  </a:lnTo>
                  <a:cubicBezTo>
                    <a:pt x="2002" y="1186"/>
                    <a:pt x="2003" y="1186"/>
                    <a:pt x="2003" y="1186"/>
                  </a:cubicBezTo>
                  <a:lnTo>
                    <a:pt x="2004" y="1186"/>
                  </a:lnTo>
                  <a:cubicBezTo>
                    <a:pt x="2004" y="1186"/>
                    <a:pt x="2005" y="1185"/>
                    <a:pt x="2005" y="1185"/>
                  </a:cubicBezTo>
                  <a:cubicBezTo>
                    <a:pt x="2005" y="1185"/>
                    <a:pt x="2008" y="1184"/>
                    <a:pt x="2009" y="1183"/>
                  </a:cubicBezTo>
                  <a:cubicBezTo>
                    <a:pt x="2009" y="1182"/>
                    <a:pt x="2006" y="1173"/>
                    <a:pt x="2005" y="1169"/>
                  </a:cubicBezTo>
                  <a:cubicBezTo>
                    <a:pt x="2004" y="1170"/>
                    <a:pt x="2003" y="1171"/>
                    <a:pt x="2003" y="1171"/>
                  </a:cubicBezTo>
                  <a:close/>
                  <a:moveTo>
                    <a:pt x="1846" y="1332"/>
                  </a:moveTo>
                  <a:cubicBezTo>
                    <a:pt x="1847" y="1330"/>
                    <a:pt x="1864" y="1300"/>
                    <a:pt x="1865" y="1297"/>
                  </a:cubicBezTo>
                  <a:cubicBezTo>
                    <a:pt x="1862" y="1295"/>
                    <a:pt x="1825" y="1272"/>
                    <a:pt x="1822" y="1270"/>
                  </a:cubicBezTo>
                  <a:cubicBezTo>
                    <a:pt x="1821" y="1270"/>
                    <a:pt x="1814" y="1284"/>
                    <a:pt x="1814" y="1284"/>
                  </a:cubicBezTo>
                  <a:cubicBezTo>
                    <a:pt x="1826" y="1306"/>
                    <a:pt x="1837" y="1324"/>
                    <a:pt x="1844" y="1332"/>
                  </a:cubicBezTo>
                  <a:lnTo>
                    <a:pt x="1846" y="1332"/>
                  </a:lnTo>
                  <a:close/>
                  <a:moveTo>
                    <a:pt x="1858" y="1332"/>
                  </a:moveTo>
                  <a:cubicBezTo>
                    <a:pt x="1865" y="1332"/>
                    <a:pt x="1920" y="1332"/>
                    <a:pt x="1920" y="1332"/>
                  </a:cubicBezTo>
                  <a:cubicBezTo>
                    <a:pt x="1920" y="1332"/>
                    <a:pt x="1920" y="1332"/>
                    <a:pt x="1920" y="1332"/>
                  </a:cubicBezTo>
                  <a:cubicBezTo>
                    <a:pt x="1912" y="1326"/>
                    <a:pt x="1874" y="1303"/>
                    <a:pt x="1874" y="1303"/>
                  </a:cubicBezTo>
                  <a:cubicBezTo>
                    <a:pt x="1873" y="1305"/>
                    <a:pt x="1860" y="1330"/>
                    <a:pt x="1860" y="1330"/>
                  </a:cubicBezTo>
                  <a:cubicBezTo>
                    <a:pt x="1860" y="1330"/>
                    <a:pt x="1859" y="1331"/>
                    <a:pt x="1858" y="1332"/>
                  </a:cubicBezTo>
                  <a:close/>
                  <a:moveTo>
                    <a:pt x="1838" y="1102"/>
                  </a:moveTo>
                  <a:cubicBezTo>
                    <a:pt x="1841" y="1104"/>
                    <a:pt x="1882" y="1130"/>
                    <a:pt x="1885" y="1132"/>
                  </a:cubicBezTo>
                  <a:cubicBezTo>
                    <a:pt x="1887" y="1129"/>
                    <a:pt x="1894" y="1117"/>
                    <a:pt x="1894" y="1117"/>
                  </a:cubicBezTo>
                  <a:cubicBezTo>
                    <a:pt x="1894" y="1117"/>
                    <a:pt x="1908" y="1091"/>
                    <a:pt x="1909" y="1089"/>
                  </a:cubicBezTo>
                  <a:cubicBezTo>
                    <a:pt x="1908" y="1088"/>
                    <a:pt x="1906" y="1087"/>
                    <a:pt x="1906" y="1087"/>
                  </a:cubicBezTo>
                  <a:lnTo>
                    <a:pt x="1881" y="1070"/>
                  </a:lnTo>
                  <a:cubicBezTo>
                    <a:pt x="1881" y="1070"/>
                    <a:pt x="1867" y="1061"/>
                    <a:pt x="1865" y="1060"/>
                  </a:cubicBezTo>
                  <a:cubicBezTo>
                    <a:pt x="1863" y="1063"/>
                    <a:pt x="1840" y="1099"/>
                    <a:pt x="1838" y="1102"/>
                  </a:cubicBezTo>
                  <a:close/>
                  <a:moveTo>
                    <a:pt x="1860" y="1199"/>
                  </a:moveTo>
                  <a:cubicBezTo>
                    <a:pt x="1863" y="1201"/>
                    <a:pt x="1901" y="1225"/>
                    <a:pt x="1904" y="1227"/>
                  </a:cubicBezTo>
                  <a:cubicBezTo>
                    <a:pt x="1904" y="1226"/>
                    <a:pt x="1931" y="1177"/>
                    <a:pt x="1932" y="1174"/>
                  </a:cubicBezTo>
                  <a:cubicBezTo>
                    <a:pt x="1932" y="1174"/>
                    <a:pt x="1893" y="1149"/>
                    <a:pt x="1889" y="1147"/>
                  </a:cubicBezTo>
                  <a:cubicBezTo>
                    <a:pt x="1888" y="1149"/>
                    <a:pt x="1860" y="1199"/>
                    <a:pt x="1860" y="1199"/>
                  </a:cubicBezTo>
                  <a:close/>
                  <a:moveTo>
                    <a:pt x="1801" y="1162"/>
                  </a:moveTo>
                  <a:cubicBezTo>
                    <a:pt x="1803" y="1163"/>
                    <a:pt x="1807" y="1166"/>
                    <a:pt x="1807" y="1166"/>
                  </a:cubicBezTo>
                  <a:cubicBezTo>
                    <a:pt x="1807" y="1166"/>
                    <a:pt x="1848" y="1192"/>
                    <a:pt x="1851" y="1194"/>
                  </a:cubicBezTo>
                  <a:cubicBezTo>
                    <a:pt x="1852" y="1192"/>
                    <a:pt x="1880" y="1142"/>
                    <a:pt x="1880" y="1141"/>
                  </a:cubicBezTo>
                  <a:cubicBezTo>
                    <a:pt x="1877" y="1139"/>
                    <a:pt x="1836" y="1113"/>
                    <a:pt x="1833" y="1111"/>
                  </a:cubicBezTo>
                  <a:cubicBezTo>
                    <a:pt x="1832" y="1112"/>
                    <a:pt x="1803" y="1159"/>
                    <a:pt x="1801" y="1162"/>
                  </a:cubicBezTo>
                  <a:close/>
                  <a:moveTo>
                    <a:pt x="1918" y="1095"/>
                  </a:moveTo>
                  <a:cubicBezTo>
                    <a:pt x="1916" y="1098"/>
                    <a:pt x="1895" y="1138"/>
                    <a:pt x="1895" y="1138"/>
                  </a:cubicBezTo>
                  <a:cubicBezTo>
                    <a:pt x="1897" y="1139"/>
                    <a:pt x="1934" y="1163"/>
                    <a:pt x="1937" y="1165"/>
                  </a:cubicBezTo>
                  <a:cubicBezTo>
                    <a:pt x="1939" y="1162"/>
                    <a:pt x="1956" y="1131"/>
                    <a:pt x="1956" y="1131"/>
                  </a:cubicBezTo>
                  <a:lnTo>
                    <a:pt x="1959" y="1126"/>
                  </a:lnTo>
                  <a:cubicBezTo>
                    <a:pt x="1958" y="1125"/>
                    <a:pt x="1958" y="1122"/>
                    <a:pt x="1958" y="1120"/>
                  </a:cubicBezTo>
                  <a:cubicBezTo>
                    <a:pt x="1956" y="1120"/>
                    <a:pt x="1922" y="1097"/>
                    <a:pt x="1918" y="1095"/>
                  </a:cubicBezTo>
                  <a:close/>
                  <a:moveTo>
                    <a:pt x="2158" y="1169"/>
                  </a:moveTo>
                  <a:cubicBezTo>
                    <a:pt x="2158" y="1173"/>
                    <a:pt x="2155" y="1181"/>
                    <a:pt x="2155" y="1183"/>
                  </a:cubicBezTo>
                  <a:cubicBezTo>
                    <a:pt x="2156" y="1184"/>
                    <a:pt x="2158" y="1185"/>
                    <a:pt x="2158" y="1185"/>
                  </a:cubicBezTo>
                  <a:lnTo>
                    <a:pt x="2160" y="1186"/>
                  </a:lnTo>
                  <a:cubicBezTo>
                    <a:pt x="2160" y="1186"/>
                    <a:pt x="2161" y="1186"/>
                    <a:pt x="2161" y="1186"/>
                  </a:cubicBezTo>
                  <a:cubicBezTo>
                    <a:pt x="2161" y="1186"/>
                    <a:pt x="2161" y="1186"/>
                    <a:pt x="2161" y="1187"/>
                  </a:cubicBezTo>
                  <a:cubicBezTo>
                    <a:pt x="2161" y="1186"/>
                    <a:pt x="2163" y="1187"/>
                    <a:pt x="2163" y="1187"/>
                  </a:cubicBezTo>
                  <a:lnTo>
                    <a:pt x="2163" y="1187"/>
                  </a:lnTo>
                  <a:lnTo>
                    <a:pt x="2164" y="1188"/>
                  </a:lnTo>
                  <a:cubicBezTo>
                    <a:pt x="2164" y="1188"/>
                    <a:pt x="2165" y="1188"/>
                    <a:pt x="2165" y="1188"/>
                  </a:cubicBezTo>
                  <a:cubicBezTo>
                    <a:pt x="2165" y="1188"/>
                    <a:pt x="2168" y="1189"/>
                    <a:pt x="2168" y="1189"/>
                  </a:cubicBezTo>
                  <a:lnTo>
                    <a:pt x="2169" y="1189"/>
                  </a:lnTo>
                  <a:cubicBezTo>
                    <a:pt x="2172" y="1189"/>
                    <a:pt x="2175" y="1189"/>
                    <a:pt x="2177" y="1189"/>
                  </a:cubicBezTo>
                  <a:cubicBezTo>
                    <a:pt x="2178" y="1187"/>
                    <a:pt x="2181" y="1176"/>
                    <a:pt x="2182" y="1174"/>
                  </a:cubicBezTo>
                  <a:cubicBezTo>
                    <a:pt x="2177" y="1174"/>
                    <a:pt x="2173" y="1174"/>
                    <a:pt x="2169" y="1173"/>
                  </a:cubicBezTo>
                  <a:lnTo>
                    <a:pt x="2167" y="1173"/>
                  </a:lnTo>
                  <a:cubicBezTo>
                    <a:pt x="2167" y="1173"/>
                    <a:pt x="2165" y="1172"/>
                    <a:pt x="2165" y="1172"/>
                  </a:cubicBezTo>
                  <a:cubicBezTo>
                    <a:pt x="2165" y="1172"/>
                    <a:pt x="2164" y="1172"/>
                    <a:pt x="2164" y="1172"/>
                  </a:cubicBezTo>
                  <a:cubicBezTo>
                    <a:pt x="2164" y="1172"/>
                    <a:pt x="2162" y="1171"/>
                    <a:pt x="2162" y="1171"/>
                  </a:cubicBezTo>
                  <a:lnTo>
                    <a:pt x="2161" y="1171"/>
                  </a:lnTo>
                  <a:cubicBezTo>
                    <a:pt x="2161" y="1171"/>
                    <a:pt x="2160" y="1170"/>
                    <a:pt x="2158" y="1169"/>
                  </a:cubicBezTo>
                  <a:close/>
                  <a:moveTo>
                    <a:pt x="2057" y="1273"/>
                  </a:moveTo>
                  <a:cubicBezTo>
                    <a:pt x="2047" y="1269"/>
                    <a:pt x="2035" y="1262"/>
                    <a:pt x="2024" y="1252"/>
                  </a:cubicBezTo>
                  <a:cubicBezTo>
                    <a:pt x="2024" y="1251"/>
                    <a:pt x="2023" y="1250"/>
                    <a:pt x="2023" y="1250"/>
                  </a:cubicBezTo>
                  <a:cubicBezTo>
                    <a:pt x="2023" y="1250"/>
                    <a:pt x="2022" y="1250"/>
                    <a:pt x="2022" y="1250"/>
                  </a:cubicBezTo>
                  <a:lnTo>
                    <a:pt x="2020" y="1249"/>
                  </a:lnTo>
                  <a:cubicBezTo>
                    <a:pt x="2020" y="1249"/>
                    <a:pt x="2016" y="1248"/>
                    <a:pt x="2016" y="1247"/>
                  </a:cubicBezTo>
                  <a:cubicBezTo>
                    <a:pt x="2016" y="1247"/>
                    <a:pt x="2013" y="1247"/>
                    <a:pt x="2013" y="1247"/>
                  </a:cubicBezTo>
                  <a:lnTo>
                    <a:pt x="2011" y="1246"/>
                  </a:lnTo>
                  <a:lnTo>
                    <a:pt x="2009" y="1246"/>
                  </a:lnTo>
                  <a:lnTo>
                    <a:pt x="2007" y="1245"/>
                  </a:lnTo>
                  <a:lnTo>
                    <a:pt x="2006" y="1245"/>
                  </a:lnTo>
                  <a:lnTo>
                    <a:pt x="2002" y="1245"/>
                  </a:lnTo>
                  <a:cubicBezTo>
                    <a:pt x="1998" y="1244"/>
                    <a:pt x="1994" y="1245"/>
                    <a:pt x="1992" y="1245"/>
                  </a:cubicBezTo>
                  <a:cubicBezTo>
                    <a:pt x="1990" y="1246"/>
                    <a:pt x="1988" y="1247"/>
                    <a:pt x="1988" y="1248"/>
                  </a:cubicBezTo>
                  <a:cubicBezTo>
                    <a:pt x="1987" y="1249"/>
                    <a:pt x="1987" y="1251"/>
                    <a:pt x="1988" y="1253"/>
                  </a:cubicBezTo>
                  <a:cubicBezTo>
                    <a:pt x="1990" y="1261"/>
                    <a:pt x="1999" y="1270"/>
                    <a:pt x="2012" y="1278"/>
                  </a:cubicBezTo>
                  <a:lnTo>
                    <a:pt x="2017" y="1280"/>
                  </a:lnTo>
                  <a:lnTo>
                    <a:pt x="2017" y="1280"/>
                  </a:lnTo>
                  <a:cubicBezTo>
                    <a:pt x="2017" y="1280"/>
                    <a:pt x="2018" y="1281"/>
                    <a:pt x="2018" y="1281"/>
                  </a:cubicBezTo>
                  <a:lnTo>
                    <a:pt x="2021" y="1283"/>
                  </a:lnTo>
                  <a:cubicBezTo>
                    <a:pt x="2021" y="1283"/>
                    <a:pt x="2022" y="1283"/>
                    <a:pt x="2022" y="1283"/>
                  </a:cubicBezTo>
                  <a:cubicBezTo>
                    <a:pt x="2022" y="1283"/>
                    <a:pt x="2022" y="1283"/>
                    <a:pt x="2022" y="1283"/>
                  </a:cubicBezTo>
                  <a:cubicBezTo>
                    <a:pt x="2022" y="1283"/>
                    <a:pt x="2025" y="1285"/>
                    <a:pt x="2025" y="1285"/>
                  </a:cubicBezTo>
                  <a:lnTo>
                    <a:pt x="2028" y="1286"/>
                  </a:lnTo>
                  <a:lnTo>
                    <a:pt x="2032" y="1287"/>
                  </a:lnTo>
                  <a:cubicBezTo>
                    <a:pt x="2043" y="1291"/>
                    <a:pt x="2053" y="1292"/>
                    <a:pt x="2059" y="1290"/>
                  </a:cubicBezTo>
                  <a:cubicBezTo>
                    <a:pt x="2059" y="1290"/>
                    <a:pt x="2060" y="1290"/>
                    <a:pt x="2060" y="1290"/>
                  </a:cubicBezTo>
                  <a:lnTo>
                    <a:pt x="2059" y="1285"/>
                  </a:lnTo>
                  <a:cubicBezTo>
                    <a:pt x="2059" y="1285"/>
                    <a:pt x="2057" y="1274"/>
                    <a:pt x="2057" y="1273"/>
                  </a:cubicBezTo>
                  <a:cubicBezTo>
                    <a:pt x="2057" y="1273"/>
                    <a:pt x="2057" y="1273"/>
                    <a:pt x="2057" y="1273"/>
                  </a:cubicBezTo>
                  <a:close/>
                  <a:moveTo>
                    <a:pt x="1962" y="1142"/>
                  </a:moveTo>
                  <a:cubicBezTo>
                    <a:pt x="1960" y="1146"/>
                    <a:pt x="1947" y="1169"/>
                    <a:pt x="1946" y="1170"/>
                  </a:cubicBezTo>
                  <a:cubicBezTo>
                    <a:pt x="1948" y="1171"/>
                    <a:pt x="1971" y="1186"/>
                    <a:pt x="1975" y="1188"/>
                  </a:cubicBezTo>
                  <a:cubicBezTo>
                    <a:pt x="1974" y="1185"/>
                    <a:pt x="1970" y="1171"/>
                    <a:pt x="1970" y="1171"/>
                  </a:cubicBezTo>
                  <a:lnTo>
                    <a:pt x="1969" y="1169"/>
                  </a:lnTo>
                  <a:lnTo>
                    <a:pt x="1968" y="1164"/>
                  </a:lnTo>
                  <a:lnTo>
                    <a:pt x="1963" y="1145"/>
                  </a:lnTo>
                  <a:cubicBezTo>
                    <a:pt x="1963" y="1145"/>
                    <a:pt x="1962" y="1142"/>
                    <a:pt x="1962" y="1142"/>
                  </a:cubicBezTo>
                  <a:close/>
                  <a:moveTo>
                    <a:pt x="1952" y="1090"/>
                  </a:moveTo>
                  <a:lnTo>
                    <a:pt x="1947" y="1066"/>
                  </a:lnTo>
                  <a:cubicBezTo>
                    <a:pt x="1947" y="1066"/>
                    <a:pt x="1945" y="1052"/>
                    <a:pt x="1944" y="1047"/>
                  </a:cubicBezTo>
                  <a:cubicBezTo>
                    <a:pt x="1940" y="1055"/>
                    <a:pt x="1925" y="1083"/>
                    <a:pt x="1923" y="1085"/>
                  </a:cubicBezTo>
                  <a:cubicBezTo>
                    <a:pt x="1924" y="1086"/>
                    <a:pt x="1950" y="1103"/>
                    <a:pt x="1955" y="1106"/>
                  </a:cubicBezTo>
                  <a:cubicBezTo>
                    <a:pt x="1954" y="1101"/>
                    <a:pt x="1952" y="1093"/>
                    <a:pt x="1952" y="1093"/>
                  </a:cubicBezTo>
                  <a:lnTo>
                    <a:pt x="1952" y="1090"/>
                  </a:lnTo>
                  <a:close/>
                  <a:moveTo>
                    <a:pt x="1870" y="1288"/>
                  </a:moveTo>
                  <a:cubicBezTo>
                    <a:pt x="1871" y="1286"/>
                    <a:pt x="1897" y="1239"/>
                    <a:pt x="1898" y="1236"/>
                  </a:cubicBezTo>
                  <a:cubicBezTo>
                    <a:pt x="1896" y="1234"/>
                    <a:pt x="1858" y="1211"/>
                    <a:pt x="1855" y="1209"/>
                  </a:cubicBezTo>
                  <a:cubicBezTo>
                    <a:pt x="1853" y="1212"/>
                    <a:pt x="1827" y="1259"/>
                    <a:pt x="1827" y="1260"/>
                  </a:cubicBezTo>
                  <a:cubicBezTo>
                    <a:pt x="1830" y="1262"/>
                    <a:pt x="1867" y="1286"/>
                    <a:pt x="1870" y="1288"/>
                  </a:cubicBezTo>
                  <a:close/>
                  <a:moveTo>
                    <a:pt x="1953" y="1187"/>
                  </a:moveTo>
                  <a:cubicBezTo>
                    <a:pt x="1953" y="1187"/>
                    <a:pt x="1942" y="1180"/>
                    <a:pt x="1941" y="1180"/>
                  </a:cubicBezTo>
                  <a:cubicBezTo>
                    <a:pt x="1941" y="1181"/>
                    <a:pt x="1914" y="1229"/>
                    <a:pt x="1913" y="1232"/>
                  </a:cubicBezTo>
                  <a:cubicBezTo>
                    <a:pt x="1915" y="1234"/>
                    <a:pt x="1946" y="1253"/>
                    <a:pt x="1946" y="1253"/>
                  </a:cubicBezTo>
                  <a:cubicBezTo>
                    <a:pt x="1946" y="1253"/>
                    <a:pt x="1956" y="1260"/>
                    <a:pt x="1959" y="1262"/>
                  </a:cubicBezTo>
                  <a:cubicBezTo>
                    <a:pt x="1961" y="1258"/>
                    <a:pt x="1982" y="1213"/>
                    <a:pt x="1983" y="1212"/>
                  </a:cubicBezTo>
                  <a:cubicBezTo>
                    <a:pt x="1983" y="1210"/>
                    <a:pt x="1981" y="1205"/>
                    <a:pt x="1980" y="1204"/>
                  </a:cubicBezTo>
                  <a:cubicBezTo>
                    <a:pt x="1979" y="1204"/>
                    <a:pt x="1953" y="1187"/>
                    <a:pt x="1953" y="1187"/>
                  </a:cubicBezTo>
                  <a:close/>
                  <a:moveTo>
                    <a:pt x="1950" y="1281"/>
                  </a:moveTo>
                  <a:lnTo>
                    <a:pt x="1951" y="1278"/>
                  </a:lnTo>
                  <a:cubicBezTo>
                    <a:pt x="1951" y="1278"/>
                    <a:pt x="1953" y="1276"/>
                    <a:pt x="1953" y="1276"/>
                  </a:cubicBezTo>
                  <a:cubicBezTo>
                    <a:pt x="1953" y="1276"/>
                    <a:pt x="1954" y="1273"/>
                    <a:pt x="1955" y="1272"/>
                  </a:cubicBezTo>
                  <a:cubicBezTo>
                    <a:pt x="1952" y="1270"/>
                    <a:pt x="1911" y="1244"/>
                    <a:pt x="1907" y="1242"/>
                  </a:cubicBezTo>
                  <a:cubicBezTo>
                    <a:pt x="1906" y="1245"/>
                    <a:pt x="1880" y="1291"/>
                    <a:pt x="1879" y="1293"/>
                  </a:cubicBezTo>
                  <a:cubicBezTo>
                    <a:pt x="1881" y="1294"/>
                    <a:pt x="1891" y="1300"/>
                    <a:pt x="1891" y="1300"/>
                  </a:cubicBezTo>
                  <a:lnTo>
                    <a:pt x="1891" y="1301"/>
                  </a:lnTo>
                  <a:cubicBezTo>
                    <a:pt x="1891" y="1301"/>
                    <a:pt x="1928" y="1324"/>
                    <a:pt x="1930" y="1325"/>
                  </a:cubicBezTo>
                  <a:cubicBezTo>
                    <a:pt x="1931" y="1321"/>
                    <a:pt x="1950" y="1281"/>
                    <a:pt x="1950" y="1281"/>
                  </a:cubicBezTo>
                  <a:close/>
                  <a:moveTo>
                    <a:pt x="1992" y="1200"/>
                  </a:moveTo>
                  <a:lnTo>
                    <a:pt x="1991" y="1200"/>
                  </a:lnTo>
                  <a:cubicBezTo>
                    <a:pt x="1991" y="1200"/>
                    <a:pt x="1990" y="1200"/>
                    <a:pt x="1990" y="1200"/>
                  </a:cubicBezTo>
                  <a:cubicBezTo>
                    <a:pt x="1991" y="1201"/>
                    <a:pt x="1991" y="1203"/>
                    <a:pt x="1991" y="1203"/>
                  </a:cubicBezTo>
                  <a:cubicBezTo>
                    <a:pt x="1991" y="1203"/>
                    <a:pt x="1993" y="1207"/>
                    <a:pt x="1993" y="1207"/>
                  </a:cubicBezTo>
                  <a:lnTo>
                    <a:pt x="1995" y="1211"/>
                  </a:lnTo>
                  <a:cubicBezTo>
                    <a:pt x="1999" y="1221"/>
                    <a:pt x="2003" y="1229"/>
                    <a:pt x="2007" y="1235"/>
                  </a:cubicBezTo>
                  <a:cubicBezTo>
                    <a:pt x="2008" y="1235"/>
                    <a:pt x="2008" y="1235"/>
                    <a:pt x="2009" y="1235"/>
                  </a:cubicBezTo>
                  <a:cubicBezTo>
                    <a:pt x="2009" y="1235"/>
                    <a:pt x="2009" y="1235"/>
                    <a:pt x="2009" y="1235"/>
                  </a:cubicBezTo>
                  <a:cubicBezTo>
                    <a:pt x="2009" y="1235"/>
                    <a:pt x="2009" y="1234"/>
                    <a:pt x="2009" y="1234"/>
                  </a:cubicBezTo>
                  <a:cubicBezTo>
                    <a:pt x="2009" y="1234"/>
                    <a:pt x="2004" y="1227"/>
                    <a:pt x="2004" y="1227"/>
                  </a:cubicBezTo>
                  <a:cubicBezTo>
                    <a:pt x="2001" y="1223"/>
                    <a:pt x="1999" y="1219"/>
                    <a:pt x="1998" y="1216"/>
                  </a:cubicBezTo>
                  <a:lnTo>
                    <a:pt x="1997" y="1215"/>
                  </a:lnTo>
                  <a:lnTo>
                    <a:pt x="1997" y="1214"/>
                  </a:lnTo>
                  <a:cubicBezTo>
                    <a:pt x="1997" y="1214"/>
                    <a:pt x="1995" y="1209"/>
                    <a:pt x="1995" y="1209"/>
                  </a:cubicBezTo>
                  <a:cubicBezTo>
                    <a:pt x="1995" y="1209"/>
                    <a:pt x="1994" y="1205"/>
                    <a:pt x="1994" y="1205"/>
                  </a:cubicBezTo>
                  <a:cubicBezTo>
                    <a:pt x="1994" y="1204"/>
                    <a:pt x="1994" y="1204"/>
                    <a:pt x="1994" y="1204"/>
                  </a:cubicBezTo>
                  <a:cubicBezTo>
                    <a:pt x="1994" y="1204"/>
                    <a:pt x="1994" y="1202"/>
                    <a:pt x="1994" y="1200"/>
                  </a:cubicBezTo>
                  <a:cubicBezTo>
                    <a:pt x="1993" y="1200"/>
                    <a:pt x="1992" y="1200"/>
                    <a:pt x="1992" y="1200"/>
                  </a:cubicBezTo>
                  <a:close/>
                  <a:moveTo>
                    <a:pt x="1968" y="1268"/>
                  </a:moveTo>
                  <a:cubicBezTo>
                    <a:pt x="1971" y="1269"/>
                    <a:pt x="1991" y="1282"/>
                    <a:pt x="1992" y="1282"/>
                  </a:cubicBezTo>
                  <a:cubicBezTo>
                    <a:pt x="1994" y="1282"/>
                    <a:pt x="1996" y="1281"/>
                    <a:pt x="1997" y="1281"/>
                  </a:cubicBezTo>
                  <a:cubicBezTo>
                    <a:pt x="1987" y="1273"/>
                    <a:pt x="1980" y="1264"/>
                    <a:pt x="1978" y="1256"/>
                  </a:cubicBezTo>
                  <a:cubicBezTo>
                    <a:pt x="1977" y="1254"/>
                    <a:pt x="1977" y="1252"/>
                    <a:pt x="1977" y="1250"/>
                  </a:cubicBezTo>
                  <a:cubicBezTo>
                    <a:pt x="1977" y="1250"/>
                    <a:pt x="1977" y="1250"/>
                    <a:pt x="1977" y="1250"/>
                  </a:cubicBezTo>
                  <a:cubicBezTo>
                    <a:pt x="1975" y="1253"/>
                    <a:pt x="1970" y="1265"/>
                    <a:pt x="1968" y="1268"/>
                  </a:cubicBezTo>
                  <a:close/>
                  <a:moveTo>
                    <a:pt x="1982" y="1239"/>
                  </a:moveTo>
                  <a:cubicBezTo>
                    <a:pt x="1984" y="1237"/>
                    <a:pt x="1986" y="1236"/>
                    <a:pt x="1989" y="1235"/>
                  </a:cubicBezTo>
                  <a:cubicBezTo>
                    <a:pt x="1990" y="1235"/>
                    <a:pt x="1992" y="1235"/>
                    <a:pt x="1994" y="1234"/>
                  </a:cubicBezTo>
                  <a:cubicBezTo>
                    <a:pt x="1992" y="1231"/>
                    <a:pt x="1991" y="1228"/>
                    <a:pt x="1989" y="1224"/>
                  </a:cubicBezTo>
                  <a:cubicBezTo>
                    <a:pt x="1987" y="1229"/>
                    <a:pt x="1983" y="1236"/>
                    <a:pt x="1982" y="1239"/>
                  </a:cubicBezTo>
                  <a:close/>
                  <a:moveTo>
                    <a:pt x="1917" y="1412"/>
                  </a:moveTo>
                  <a:cubicBezTo>
                    <a:pt x="1914" y="1412"/>
                    <a:pt x="1911" y="1413"/>
                    <a:pt x="1909" y="1413"/>
                  </a:cubicBezTo>
                  <a:cubicBezTo>
                    <a:pt x="1852" y="1423"/>
                    <a:pt x="1823" y="1440"/>
                    <a:pt x="1809" y="1450"/>
                  </a:cubicBezTo>
                  <a:cubicBezTo>
                    <a:pt x="1808" y="1451"/>
                    <a:pt x="1808" y="1452"/>
                    <a:pt x="1807" y="1452"/>
                  </a:cubicBezTo>
                  <a:cubicBezTo>
                    <a:pt x="1807" y="1452"/>
                    <a:pt x="1807" y="1453"/>
                    <a:pt x="1807" y="1453"/>
                  </a:cubicBezTo>
                  <a:cubicBezTo>
                    <a:pt x="1807" y="1453"/>
                    <a:pt x="1806" y="1453"/>
                    <a:pt x="1805" y="1454"/>
                  </a:cubicBezTo>
                  <a:cubicBezTo>
                    <a:pt x="1806" y="1454"/>
                    <a:pt x="1806" y="1454"/>
                    <a:pt x="1806" y="1454"/>
                  </a:cubicBezTo>
                  <a:cubicBezTo>
                    <a:pt x="1809" y="1456"/>
                    <a:pt x="1811" y="1457"/>
                    <a:pt x="1814" y="1459"/>
                  </a:cubicBezTo>
                  <a:cubicBezTo>
                    <a:pt x="1844" y="1480"/>
                    <a:pt x="1883" y="1528"/>
                    <a:pt x="1925" y="1579"/>
                  </a:cubicBezTo>
                  <a:cubicBezTo>
                    <a:pt x="1976" y="1640"/>
                    <a:pt x="2034" y="1710"/>
                    <a:pt x="2082" y="1742"/>
                  </a:cubicBezTo>
                  <a:cubicBezTo>
                    <a:pt x="2107" y="1759"/>
                    <a:pt x="2142" y="1770"/>
                    <a:pt x="2188" y="1776"/>
                  </a:cubicBezTo>
                  <a:lnTo>
                    <a:pt x="2205" y="1778"/>
                  </a:lnTo>
                  <a:cubicBezTo>
                    <a:pt x="2223" y="1780"/>
                    <a:pt x="2243" y="1780"/>
                    <a:pt x="2263" y="1781"/>
                  </a:cubicBezTo>
                  <a:lnTo>
                    <a:pt x="2277" y="1780"/>
                  </a:lnTo>
                  <a:cubicBezTo>
                    <a:pt x="2277" y="1780"/>
                    <a:pt x="2313" y="1779"/>
                    <a:pt x="2313" y="1779"/>
                  </a:cubicBezTo>
                  <a:lnTo>
                    <a:pt x="2325" y="1779"/>
                  </a:lnTo>
                  <a:cubicBezTo>
                    <a:pt x="2325" y="1779"/>
                    <a:pt x="2329" y="1778"/>
                    <a:pt x="2329" y="1778"/>
                  </a:cubicBezTo>
                  <a:lnTo>
                    <a:pt x="2345" y="1777"/>
                  </a:lnTo>
                  <a:cubicBezTo>
                    <a:pt x="2345" y="1777"/>
                    <a:pt x="2361" y="1776"/>
                    <a:pt x="2370" y="1775"/>
                  </a:cubicBezTo>
                  <a:cubicBezTo>
                    <a:pt x="2296" y="1743"/>
                    <a:pt x="2245" y="1690"/>
                    <a:pt x="2215" y="1650"/>
                  </a:cubicBezTo>
                  <a:lnTo>
                    <a:pt x="2206" y="1637"/>
                  </a:lnTo>
                  <a:cubicBezTo>
                    <a:pt x="2196" y="1623"/>
                    <a:pt x="2186" y="1607"/>
                    <a:pt x="2179" y="1593"/>
                  </a:cubicBezTo>
                  <a:cubicBezTo>
                    <a:pt x="2179" y="1593"/>
                    <a:pt x="2178" y="1592"/>
                    <a:pt x="2178" y="1592"/>
                  </a:cubicBezTo>
                  <a:cubicBezTo>
                    <a:pt x="2176" y="1600"/>
                    <a:pt x="2172" y="1607"/>
                    <a:pt x="2167" y="1613"/>
                  </a:cubicBezTo>
                  <a:cubicBezTo>
                    <a:pt x="2163" y="1619"/>
                    <a:pt x="2158" y="1624"/>
                    <a:pt x="2152" y="1629"/>
                  </a:cubicBezTo>
                  <a:cubicBezTo>
                    <a:pt x="2131" y="1646"/>
                    <a:pt x="2102" y="1655"/>
                    <a:pt x="2066" y="1657"/>
                  </a:cubicBezTo>
                  <a:cubicBezTo>
                    <a:pt x="2036" y="1658"/>
                    <a:pt x="2011" y="1650"/>
                    <a:pt x="1991" y="1631"/>
                  </a:cubicBezTo>
                  <a:cubicBezTo>
                    <a:pt x="1951" y="1592"/>
                    <a:pt x="1950" y="1524"/>
                    <a:pt x="1950" y="1521"/>
                  </a:cubicBezTo>
                  <a:lnTo>
                    <a:pt x="1950" y="1516"/>
                  </a:lnTo>
                  <a:lnTo>
                    <a:pt x="1955" y="1515"/>
                  </a:lnTo>
                  <a:cubicBezTo>
                    <a:pt x="1970" y="1510"/>
                    <a:pt x="1989" y="1508"/>
                    <a:pt x="2015" y="1508"/>
                  </a:cubicBezTo>
                  <a:lnTo>
                    <a:pt x="2026" y="1508"/>
                  </a:lnTo>
                  <a:cubicBezTo>
                    <a:pt x="2039" y="1509"/>
                    <a:pt x="2055" y="1510"/>
                    <a:pt x="2073" y="1511"/>
                  </a:cubicBezTo>
                  <a:lnTo>
                    <a:pt x="2083" y="1512"/>
                  </a:lnTo>
                  <a:lnTo>
                    <a:pt x="2159" y="1520"/>
                  </a:lnTo>
                  <a:lnTo>
                    <a:pt x="2200" y="1524"/>
                  </a:lnTo>
                  <a:lnTo>
                    <a:pt x="2217" y="1526"/>
                  </a:lnTo>
                  <a:lnTo>
                    <a:pt x="2363" y="1542"/>
                  </a:lnTo>
                  <a:cubicBezTo>
                    <a:pt x="2540" y="1559"/>
                    <a:pt x="2634" y="1474"/>
                    <a:pt x="2664" y="1441"/>
                  </a:cubicBezTo>
                  <a:cubicBezTo>
                    <a:pt x="2565" y="1466"/>
                    <a:pt x="2433" y="1450"/>
                    <a:pt x="2294" y="1431"/>
                  </a:cubicBezTo>
                  <a:cubicBezTo>
                    <a:pt x="2291" y="1430"/>
                    <a:pt x="2289" y="1430"/>
                    <a:pt x="2287" y="1430"/>
                  </a:cubicBezTo>
                  <a:cubicBezTo>
                    <a:pt x="2286" y="1430"/>
                    <a:pt x="2286" y="1430"/>
                    <a:pt x="2286" y="1430"/>
                  </a:cubicBezTo>
                  <a:cubicBezTo>
                    <a:pt x="2284" y="1429"/>
                    <a:pt x="2281" y="1429"/>
                    <a:pt x="2279" y="1429"/>
                  </a:cubicBezTo>
                  <a:cubicBezTo>
                    <a:pt x="2238" y="1423"/>
                    <a:pt x="2196" y="1418"/>
                    <a:pt x="2155" y="1413"/>
                  </a:cubicBezTo>
                  <a:cubicBezTo>
                    <a:pt x="2151" y="1413"/>
                    <a:pt x="2147" y="1412"/>
                    <a:pt x="2142" y="1412"/>
                  </a:cubicBezTo>
                  <a:cubicBezTo>
                    <a:pt x="2138" y="1411"/>
                    <a:pt x="2134" y="1411"/>
                    <a:pt x="2129" y="1410"/>
                  </a:cubicBezTo>
                  <a:cubicBezTo>
                    <a:pt x="2113" y="1409"/>
                    <a:pt x="2097" y="1408"/>
                    <a:pt x="2081" y="1407"/>
                  </a:cubicBezTo>
                  <a:cubicBezTo>
                    <a:pt x="2071" y="1406"/>
                    <a:pt x="2062" y="1406"/>
                    <a:pt x="2052" y="1405"/>
                  </a:cubicBezTo>
                  <a:cubicBezTo>
                    <a:pt x="2052" y="1405"/>
                    <a:pt x="2051" y="1405"/>
                    <a:pt x="2050" y="1405"/>
                  </a:cubicBezTo>
                  <a:cubicBezTo>
                    <a:pt x="2028" y="1404"/>
                    <a:pt x="2007" y="1404"/>
                    <a:pt x="1988" y="1405"/>
                  </a:cubicBezTo>
                  <a:cubicBezTo>
                    <a:pt x="1980" y="1405"/>
                    <a:pt x="1972" y="1406"/>
                    <a:pt x="1964" y="1406"/>
                  </a:cubicBezTo>
                  <a:cubicBezTo>
                    <a:pt x="1950" y="1407"/>
                    <a:pt x="1938" y="1409"/>
                    <a:pt x="1926" y="1410"/>
                  </a:cubicBezTo>
                  <a:cubicBezTo>
                    <a:pt x="1923" y="1411"/>
                    <a:pt x="1920" y="1411"/>
                    <a:pt x="1917" y="1412"/>
                  </a:cubicBezTo>
                  <a:close/>
                  <a:moveTo>
                    <a:pt x="2142" y="2746"/>
                  </a:moveTo>
                  <a:cubicBezTo>
                    <a:pt x="2143" y="2747"/>
                    <a:pt x="2144" y="2748"/>
                    <a:pt x="2144" y="2749"/>
                  </a:cubicBezTo>
                  <a:cubicBezTo>
                    <a:pt x="2144" y="2749"/>
                    <a:pt x="2145" y="2749"/>
                    <a:pt x="2145" y="2749"/>
                  </a:cubicBezTo>
                  <a:cubicBezTo>
                    <a:pt x="2176" y="2781"/>
                    <a:pt x="2230" y="2795"/>
                    <a:pt x="2306" y="2789"/>
                  </a:cubicBezTo>
                  <a:cubicBezTo>
                    <a:pt x="2308" y="2789"/>
                    <a:pt x="2310" y="2789"/>
                    <a:pt x="2312" y="2789"/>
                  </a:cubicBezTo>
                  <a:cubicBezTo>
                    <a:pt x="2314" y="2788"/>
                    <a:pt x="2316" y="2788"/>
                    <a:pt x="2318" y="2788"/>
                  </a:cubicBezTo>
                  <a:cubicBezTo>
                    <a:pt x="2330" y="2787"/>
                    <a:pt x="2342" y="2785"/>
                    <a:pt x="2354" y="2783"/>
                  </a:cubicBezTo>
                  <a:cubicBezTo>
                    <a:pt x="2438" y="2740"/>
                    <a:pt x="2482" y="2651"/>
                    <a:pt x="2502" y="2599"/>
                  </a:cubicBezTo>
                  <a:cubicBezTo>
                    <a:pt x="2493" y="2602"/>
                    <a:pt x="2484" y="2606"/>
                    <a:pt x="2475" y="2609"/>
                  </a:cubicBezTo>
                  <a:cubicBezTo>
                    <a:pt x="2431" y="2685"/>
                    <a:pt x="2380" y="2732"/>
                    <a:pt x="2323" y="2748"/>
                  </a:cubicBezTo>
                  <a:cubicBezTo>
                    <a:pt x="2259" y="2766"/>
                    <a:pt x="2212" y="2738"/>
                    <a:pt x="2210" y="2736"/>
                  </a:cubicBezTo>
                  <a:lnTo>
                    <a:pt x="2209" y="2735"/>
                  </a:lnTo>
                  <a:lnTo>
                    <a:pt x="2213" y="2723"/>
                  </a:lnTo>
                  <a:lnTo>
                    <a:pt x="2215" y="2723"/>
                  </a:lnTo>
                  <a:cubicBezTo>
                    <a:pt x="2336" y="2738"/>
                    <a:pt x="2395" y="2656"/>
                    <a:pt x="2416" y="2616"/>
                  </a:cubicBezTo>
                  <a:cubicBezTo>
                    <a:pt x="2401" y="2616"/>
                    <a:pt x="2392" y="2614"/>
                    <a:pt x="2391" y="2614"/>
                  </a:cubicBezTo>
                  <a:lnTo>
                    <a:pt x="2366" y="2608"/>
                  </a:lnTo>
                  <a:lnTo>
                    <a:pt x="2391" y="2600"/>
                  </a:lnTo>
                  <a:cubicBezTo>
                    <a:pt x="2393" y="2599"/>
                    <a:pt x="2396" y="2598"/>
                    <a:pt x="2398" y="2597"/>
                  </a:cubicBezTo>
                  <a:cubicBezTo>
                    <a:pt x="2383" y="2598"/>
                    <a:pt x="2368" y="2598"/>
                    <a:pt x="2353" y="2596"/>
                  </a:cubicBezTo>
                  <a:cubicBezTo>
                    <a:pt x="2335" y="2622"/>
                    <a:pt x="2297" y="2667"/>
                    <a:pt x="2242" y="2680"/>
                  </a:cubicBezTo>
                  <a:cubicBezTo>
                    <a:pt x="2202" y="2690"/>
                    <a:pt x="2160" y="2680"/>
                    <a:pt x="2116" y="2651"/>
                  </a:cubicBezTo>
                  <a:cubicBezTo>
                    <a:pt x="2116" y="2657"/>
                    <a:pt x="2115" y="2663"/>
                    <a:pt x="2115" y="2669"/>
                  </a:cubicBezTo>
                  <a:cubicBezTo>
                    <a:pt x="2115" y="2690"/>
                    <a:pt x="2119" y="2719"/>
                    <a:pt x="2140" y="2744"/>
                  </a:cubicBezTo>
                  <a:cubicBezTo>
                    <a:pt x="2140" y="2745"/>
                    <a:pt x="2141" y="2745"/>
                    <a:pt x="2142" y="2746"/>
                  </a:cubicBezTo>
                  <a:close/>
                  <a:moveTo>
                    <a:pt x="2381" y="2828"/>
                  </a:moveTo>
                  <a:cubicBezTo>
                    <a:pt x="2390" y="2824"/>
                    <a:pt x="2399" y="2819"/>
                    <a:pt x="2408" y="2814"/>
                  </a:cubicBezTo>
                  <a:cubicBezTo>
                    <a:pt x="2409" y="2814"/>
                    <a:pt x="2410" y="2814"/>
                    <a:pt x="2411" y="2813"/>
                  </a:cubicBezTo>
                  <a:cubicBezTo>
                    <a:pt x="2412" y="2813"/>
                    <a:pt x="2413" y="2812"/>
                    <a:pt x="2414" y="2812"/>
                  </a:cubicBezTo>
                  <a:cubicBezTo>
                    <a:pt x="2490" y="2772"/>
                    <a:pt x="2565" y="2728"/>
                    <a:pt x="2639" y="2678"/>
                  </a:cubicBezTo>
                  <a:cubicBezTo>
                    <a:pt x="2651" y="2660"/>
                    <a:pt x="2663" y="2641"/>
                    <a:pt x="2674" y="2621"/>
                  </a:cubicBezTo>
                  <a:cubicBezTo>
                    <a:pt x="2666" y="2626"/>
                    <a:pt x="2660" y="2628"/>
                    <a:pt x="2660" y="2628"/>
                  </a:cubicBezTo>
                  <a:lnTo>
                    <a:pt x="2654" y="2631"/>
                  </a:lnTo>
                  <a:lnTo>
                    <a:pt x="2651" y="2626"/>
                  </a:lnTo>
                  <a:cubicBezTo>
                    <a:pt x="2641" y="2608"/>
                    <a:pt x="2634" y="2585"/>
                    <a:pt x="2630" y="2558"/>
                  </a:cubicBezTo>
                  <a:cubicBezTo>
                    <a:pt x="2552" y="2771"/>
                    <a:pt x="2473" y="2756"/>
                    <a:pt x="2469" y="2755"/>
                  </a:cubicBezTo>
                  <a:lnTo>
                    <a:pt x="2451" y="2751"/>
                  </a:lnTo>
                  <a:lnTo>
                    <a:pt x="2468" y="2742"/>
                  </a:lnTo>
                  <a:cubicBezTo>
                    <a:pt x="2527" y="2710"/>
                    <a:pt x="2546" y="2620"/>
                    <a:pt x="2552" y="2566"/>
                  </a:cubicBezTo>
                  <a:cubicBezTo>
                    <a:pt x="2546" y="2572"/>
                    <a:pt x="2539" y="2577"/>
                    <a:pt x="2533" y="2581"/>
                  </a:cubicBezTo>
                  <a:cubicBezTo>
                    <a:pt x="2533" y="2581"/>
                    <a:pt x="2522" y="2588"/>
                    <a:pt x="2520" y="2589"/>
                  </a:cubicBezTo>
                  <a:cubicBezTo>
                    <a:pt x="2503" y="2639"/>
                    <a:pt x="2463" y="2730"/>
                    <a:pt x="2383" y="2782"/>
                  </a:cubicBezTo>
                  <a:cubicBezTo>
                    <a:pt x="2374" y="2788"/>
                    <a:pt x="2366" y="2793"/>
                    <a:pt x="2357" y="2797"/>
                  </a:cubicBezTo>
                  <a:cubicBezTo>
                    <a:pt x="2357" y="2797"/>
                    <a:pt x="2357" y="2797"/>
                    <a:pt x="2357" y="2797"/>
                  </a:cubicBezTo>
                  <a:cubicBezTo>
                    <a:pt x="2356" y="2798"/>
                    <a:pt x="2355" y="2798"/>
                    <a:pt x="2354" y="2799"/>
                  </a:cubicBezTo>
                  <a:cubicBezTo>
                    <a:pt x="2353" y="2799"/>
                    <a:pt x="2352" y="2800"/>
                    <a:pt x="2351" y="2800"/>
                  </a:cubicBezTo>
                  <a:cubicBezTo>
                    <a:pt x="2331" y="2809"/>
                    <a:pt x="2310" y="2815"/>
                    <a:pt x="2289" y="2819"/>
                  </a:cubicBezTo>
                  <a:cubicBezTo>
                    <a:pt x="2311" y="2824"/>
                    <a:pt x="2343" y="2830"/>
                    <a:pt x="2381" y="2828"/>
                  </a:cubicBezTo>
                  <a:close/>
                  <a:moveTo>
                    <a:pt x="2816" y="2019"/>
                  </a:moveTo>
                  <a:cubicBezTo>
                    <a:pt x="2805" y="2014"/>
                    <a:pt x="2793" y="2009"/>
                    <a:pt x="2782" y="2004"/>
                  </a:cubicBezTo>
                  <a:cubicBezTo>
                    <a:pt x="2786" y="2019"/>
                    <a:pt x="2790" y="2035"/>
                    <a:pt x="2794" y="2051"/>
                  </a:cubicBezTo>
                  <a:cubicBezTo>
                    <a:pt x="2829" y="2091"/>
                    <a:pt x="2872" y="2156"/>
                    <a:pt x="2900" y="2201"/>
                  </a:cubicBezTo>
                  <a:cubicBezTo>
                    <a:pt x="2875" y="2140"/>
                    <a:pt x="2831" y="2049"/>
                    <a:pt x="2816" y="2019"/>
                  </a:cubicBezTo>
                  <a:close/>
                  <a:moveTo>
                    <a:pt x="2836" y="2026"/>
                  </a:moveTo>
                  <a:cubicBezTo>
                    <a:pt x="2872" y="2101"/>
                    <a:pt x="2931" y="2226"/>
                    <a:pt x="2931" y="2254"/>
                  </a:cubicBezTo>
                  <a:lnTo>
                    <a:pt x="2931" y="2280"/>
                  </a:lnTo>
                  <a:lnTo>
                    <a:pt x="2918" y="2258"/>
                  </a:lnTo>
                  <a:cubicBezTo>
                    <a:pt x="2918" y="2257"/>
                    <a:pt x="2854" y="2148"/>
                    <a:pt x="2800" y="2080"/>
                  </a:cubicBezTo>
                  <a:cubicBezTo>
                    <a:pt x="2807" y="2119"/>
                    <a:pt x="2811" y="2154"/>
                    <a:pt x="2811" y="2185"/>
                  </a:cubicBezTo>
                  <a:cubicBezTo>
                    <a:pt x="2811" y="2186"/>
                    <a:pt x="2811" y="2186"/>
                    <a:pt x="2811" y="2187"/>
                  </a:cubicBezTo>
                  <a:cubicBezTo>
                    <a:pt x="2812" y="2188"/>
                    <a:pt x="2837" y="2221"/>
                    <a:pt x="2837" y="2221"/>
                  </a:cubicBezTo>
                  <a:lnTo>
                    <a:pt x="2848" y="2235"/>
                  </a:lnTo>
                  <a:cubicBezTo>
                    <a:pt x="2860" y="2250"/>
                    <a:pt x="2871" y="2263"/>
                    <a:pt x="2882" y="2275"/>
                  </a:cubicBezTo>
                  <a:lnTo>
                    <a:pt x="2895" y="2289"/>
                  </a:lnTo>
                  <a:cubicBezTo>
                    <a:pt x="2917" y="2312"/>
                    <a:pt x="2938" y="2330"/>
                    <a:pt x="2956" y="2341"/>
                  </a:cubicBezTo>
                  <a:cubicBezTo>
                    <a:pt x="2958" y="2330"/>
                    <a:pt x="2959" y="2315"/>
                    <a:pt x="2959" y="2295"/>
                  </a:cubicBezTo>
                  <a:cubicBezTo>
                    <a:pt x="2959" y="2236"/>
                    <a:pt x="2946" y="2123"/>
                    <a:pt x="2862" y="2036"/>
                  </a:cubicBezTo>
                  <a:cubicBezTo>
                    <a:pt x="2862" y="2036"/>
                    <a:pt x="2842" y="2029"/>
                    <a:pt x="2836" y="2026"/>
                  </a:cubicBezTo>
                  <a:close/>
                  <a:moveTo>
                    <a:pt x="2836" y="2279"/>
                  </a:moveTo>
                  <a:cubicBezTo>
                    <a:pt x="2836" y="2267"/>
                    <a:pt x="2835" y="2254"/>
                    <a:pt x="2835" y="2242"/>
                  </a:cubicBezTo>
                  <a:cubicBezTo>
                    <a:pt x="2826" y="2231"/>
                    <a:pt x="2818" y="2221"/>
                    <a:pt x="2810" y="2210"/>
                  </a:cubicBezTo>
                  <a:cubicBezTo>
                    <a:pt x="2810" y="2211"/>
                    <a:pt x="2810" y="2220"/>
                    <a:pt x="2810" y="2220"/>
                  </a:cubicBezTo>
                  <a:lnTo>
                    <a:pt x="2800" y="2215"/>
                  </a:lnTo>
                  <a:cubicBezTo>
                    <a:pt x="2800" y="2215"/>
                    <a:pt x="2790" y="2210"/>
                    <a:pt x="2774" y="2199"/>
                  </a:cubicBezTo>
                  <a:cubicBezTo>
                    <a:pt x="2789" y="2246"/>
                    <a:pt x="2815" y="2328"/>
                    <a:pt x="2829" y="2391"/>
                  </a:cubicBezTo>
                  <a:cubicBezTo>
                    <a:pt x="2833" y="2361"/>
                    <a:pt x="2836" y="2320"/>
                    <a:pt x="2836" y="2279"/>
                  </a:cubicBezTo>
                  <a:close/>
                  <a:moveTo>
                    <a:pt x="2684" y="1833"/>
                  </a:moveTo>
                  <a:cubicBezTo>
                    <a:pt x="2655" y="1836"/>
                    <a:pt x="2624" y="1834"/>
                    <a:pt x="2593" y="1829"/>
                  </a:cubicBezTo>
                  <a:cubicBezTo>
                    <a:pt x="2597" y="1836"/>
                    <a:pt x="2601" y="1843"/>
                    <a:pt x="2604" y="1850"/>
                  </a:cubicBezTo>
                  <a:cubicBezTo>
                    <a:pt x="2745" y="1937"/>
                    <a:pt x="2794" y="1960"/>
                    <a:pt x="2810" y="1965"/>
                  </a:cubicBezTo>
                  <a:cubicBezTo>
                    <a:pt x="2810" y="1964"/>
                    <a:pt x="2809" y="1963"/>
                    <a:pt x="2809" y="1963"/>
                  </a:cubicBezTo>
                  <a:lnTo>
                    <a:pt x="2809" y="1964"/>
                  </a:lnTo>
                  <a:cubicBezTo>
                    <a:pt x="2786" y="1932"/>
                    <a:pt x="2721" y="1869"/>
                    <a:pt x="2684" y="1833"/>
                  </a:cubicBezTo>
                  <a:close/>
                  <a:moveTo>
                    <a:pt x="2567" y="2551"/>
                  </a:moveTo>
                  <a:cubicBezTo>
                    <a:pt x="2564" y="2599"/>
                    <a:pt x="2551" y="2683"/>
                    <a:pt x="2504" y="2731"/>
                  </a:cubicBezTo>
                  <a:cubicBezTo>
                    <a:pt x="2533" y="2714"/>
                    <a:pt x="2580" y="2664"/>
                    <a:pt x="2627" y="2524"/>
                  </a:cubicBezTo>
                  <a:cubicBezTo>
                    <a:pt x="2627" y="2519"/>
                    <a:pt x="2627" y="2513"/>
                    <a:pt x="2627" y="2508"/>
                  </a:cubicBezTo>
                  <a:cubicBezTo>
                    <a:pt x="2627" y="2489"/>
                    <a:pt x="2628" y="2469"/>
                    <a:pt x="2631" y="2447"/>
                  </a:cubicBezTo>
                  <a:cubicBezTo>
                    <a:pt x="2614" y="2490"/>
                    <a:pt x="2593" y="2525"/>
                    <a:pt x="2567" y="2551"/>
                  </a:cubicBezTo>
                  <a:close/>
                  <a:moveTo>
                    <a:pt x="2399" y="1785"/>
                  </a:moveTo>
                  <a:cubicBezTo>
                    <a:pt x="2398" y="1785"/>
                    <a:pt x="2386" y="1787"/>
                    <a:pt x="2365" y="1790"/>
                  </a:cubicBezTo>
                  <a:cubicBezTo>
                    <a:pt x="2388" y="1804"/>
                    <a:pt x="2413" y="1819"/>
                    <a:pt x="2440" y="1835"/>
                  </a:cubicBezTo>
                  <a:lnTo>
                    <a:pt x="2463" y="1848"/>
                  </a:lnTo>
                  <a:lnTo>
                    <a:pt x="2519" y="1879"/>
                  </a:lnTo>
                  <a:lnTo>
                    <a:pt x="2538" y="1889"/>
                  </a:lnTo>
                  <a:lnTo>
                    <a:pt x="2560" y="1901"/>
                  </a:lnTo>
                  <a:lnTo>
                    <a:pt x="2579" y="1911"/>
                  </a:lnTo>
                  <a:cubicBezTo>
                    <a:pt x="2579" y="1911"/>
                    <a:pt x="2613" y="1928"/>
                    <a:pt x="2619" y="1932"/>
                  </a:cubicBezTo>
                  <a:cubicBezTo>
                    <a:pt x="2619" y="1928"/>
                    <a:pt x="2616" y="1916"/>
                    <a:pt x="2616" y="1916"/>
                  </a:cubicBezTo>
                  <a:cubicBezTo>
                    <a:pt x="2613" y="1909"/>
                    <a:pt x="2611" y="1902"/>
                    <a:pt x="2609" y="1895"/>
                  </a:cubicBezTo>
                  <a:lnTo>
                    <a:pt x="2600" y="1874"/>
                  </a:lnTo>
                  <a:lnTo>
                    <a:pt x="2592" y="1859"/>
                  </a:lnTo>
                  <a:lnTo>
                    <a:pt x="2583" y="1841"/>
                  </a:lnTo>
                  <a:lnTo>
                    <a:pt x="2573" y="1824"/>
                  </a:lnTo>
                  <a:lnTo>
                    <a:pt x="2565" y="1812"/>
                  </a:lnTo>
                  <a:cubicBezTo>
                    <a:pt x="2552" y="1792"/>
                    <a:pt x="2536" y="1772"/>
                    <a:pt x="2519" y="1751"/>
                  </a:cubicBezTo>
                  <a:lnTo>
                    <a:pt x="2501" y="1730"/>
                  </a:lnTo>
                  <a:cubicBezTo>
                    <a:pt x="2473" y="1699"/>
                    <a:pt x="2447" y="1674"/>
                    <a:pt x="2429" y="1658"/>
                  </a:cubicBezTo>
                  <a:cubicBezTo>
                    <a:pt x="2421" y="1659"/>
                    <a:pt x="2412" y="1660"/>
                    <a:pt x="2404" y="1661"/>
                  </a:cubicBezTo>
                  <a:cubicBezTo>
                    <a:pt x="2467" y="1726"/>
                    <a:pt x="2578" y="1876"/>
                    <a:pt x="2582" y="1882"/>
                  </a:cubicBezTo>
                  <a:lnTo>
                    <a:pt x="2584" y="1884"/>
                  </a:lnTo>
                  <a:lnTo>
                    <a:pt x="2574" y="1893"/>
                  </a:lnTo>
                  <a:lnTo>
                    <a:pt x="2572" y="1892"/>
                  </a:lnTo>
                  <a:cubicBezTo>
                    <a:pt x="2564" y="1886"/>
                    <a:pt x="2368" y="1734"/>
                    <a:pt x="2293" y="1661"/>
                  </a:cubicBezTo>
                  <a:cubicBezTo>
                    <a:pt x="2274" y="1660"/>
                    <a:pt x="2255" y="1657"/>
                    <a:pt x="2236" y="1654"/>
                  </a:cubicBezTo>
                  <a:cubicBezTo>
                    <a:pt x="2269" y="1694"/>
                    <a:pt x="2323" y="1746"/>
                    <a:pt x="2400" y="1772"/>
                  </a:cubicBezTo>
                  <a:lnTo>
                    <a:pt x="2402" y="1772"/>
                  </a:lnTo>
                  <a:lnTo>
                    <a:pt x="2401" y="1785"/>
                  </a:lnTo>
                  <a:lnTo>
                    <a:pt x="2399" y="1785"/>
                  </a:lnTo>
                  <a:close/>
                  <a:moveTo>
                    <a:pt x="2611" y="2296"/>
                  </a:moveTo>
                  <a:cubicBezTo>
                    <a:pt x="2605" y="2369"/>
                    <a:pt x="2584" y="2490"/>
                    <a:pt x="2520" y="2535"/>
                  </a:cubicBezTo>
                  <a:lnTo>
                    <a:pt x="2504" y="2546"/>
                  </a:lnTo>
                  <a:lnTo>
                    <a:pt x="2509" y="2527"/>
                  </a:lnTo>
                  <a:cubicBezTo>
                    <a:pt x="2510" y="2526"/>
                    <a:pt x="2545" y="2397"/>
                    <a:pt x="2547" y="2280"/>
                  </a:cubicBezTo>
                  <a:cubicBezTo>
                    <a:pt x="2537" y="2303"/>
                    <a:pt x="2525" y="2325"/>
                    <a:pt x="2510" y="2345"/>
                  </a:cubicBezTo>
                  <a:cubicBezTo>
                    <a:pt x="2510" y="2346"/>
                    <a:pt x="2507" y="2371"/>
                    <a:pt x="2507" y="2371"/>
                  </a:cubicBezTo>
                  <a:lnTo>
                    <a:pt x="2502" y="2397"/>
                  </a:lnTo>
                  <a:cubicBezTo>
                    <a:pt x="2497" y="2428"/>
                    <a:pt x="2490" y="2457"/>
                    <a:pt x="2483" y="2482"/>
                  </a:cubicBezTo>
                  <a:lnTo>
                    <a:pt x="2477" y="2500"/>
                  </a:lnTo>
                  <a:cubicBezTo>
                    <a:pt x="2467" y="2530"/>
                    <a:pt x="2439" y="2578"/>
                    <a:pt x="2439" y="2579"/>
                  </a:cubicBezTo>
                  <a:lnTo>
                    <a:pt x="2427" y="2593"/>
                  </a:lnTo>
                  <a:cubicBezTo>
                    <a:pt x="2427" y="2593"/>
                    <a:pt x="2422" y="2598"/>
                    <a:pt x="2417" y="2602"/>
                  </a:cubicBezTo>
                  <a:cubicBezTo>
                    <a:pt x="2420" y="2602"/>
                    <a:pt x="2424" y="2602"/>
                    <a:pt x="2424" y="2602"/>
                  </a:cubicBezTo>
                  <a:lnTo>
                    <a:pt x="2435" y="2601"/>
                  </a:lnTo>
                  <a:cubicBezTo>
                    <a:pt x="2445" y="2601"/>
                    <a:pt x="2456" y="2599"/>
                    <a:pt x="2466" y="2596"/>
                  </a:cubicBezTo>
                  <a:lnTo>
                    <a:pt x="2480" y="2592"/>
                  </a:lnTo>
                  <a:cubicBezTo>
                    <a:pt x="2490" y="2589"/>
                    <a:pt x="2500" y="2584"/>
                    <a:pt x="2509" y="2579"/>
                  </a:cubicBezTo>
                  <a:lnTo>
                    <a:pt x="2522" y="2571"/>
                  </a:lnTo>
                  <a:lnTo>
                    <a:pt x="2525" y="2569"/>
                  </a:lnTo>
                  <a:cubicBezTo>
                    <a:pt x="2535" y="2562"/>
                    <a:pt x="2545" y="2554"/>
                    <a:pt x="2554" y="2545"/>
                  </a:cubicBezTo>
                  <a:lnTo>
                    <a:pt x="2565" y="2533"/>
                  </a:lnTo>
                  <a:cubicBezTo>
                    <a:pt x="2601" y="2492"/>
                    <a:pt x="2627" y="2432"/>
                    <a:pt x="2641" y="2356"/>
                  </a:cubicBezTo>
                  <a:cubicBezTo>
                    <a:pt x="2631" y="2336"/>
                    <a:pt x="2621" y="2316"/>
                    <a:pt x="2611" y="2296"/>
                  </a:cubicBezTo>
                  <a:close/>
                  <a:moveTo>
                    <a:pt x="2327" y="1903"/>
                  </a:moveTo>
                  <a:cubicBezTo>
                    <a:pt x="2315" y="1870"/>
                    <a:pt x="2296" y="1829"/>
                    <a:pt x="2271" y="1795"/>
                  </a:cubicBezTo>
                  <a:cubicBezTo>
                    <a:pt x="2254" y="1795"/>
                    <a:pt x="2238" y="1795"/>
                    <a:pt x="2223" y="1794"/>
                  </a:cubicBezTo>
                  <a:cubicBezTo>
                    <a:pt x="2256" y="1824"/>
                    <a:pt x="2297" y="1865"/>
                    <a:pt x="2327" y="1903"/>
                  </a:cubicBezTo>
                  <a:close/>
                  <a:moveTo>
                    <a:pt x="1748" y="1508"/>
                  </a:moveTo>
                  <a:cubicBezTo>
                    <a:pt x="1752" y="1510"/>
                    <a:pt x="1758" y="1513"/>
                    <a:pt x="1767" y="1518"/>
                  </a:cubicBezTo>
                  <a:cubicBezTo>
                    <a:pt x="1819" y="1548"/>
                    <a:pt x="1954" y="1643"/>
                    <a:pt x="2263" y="1934"/>
                  </a:cubicBezTo>
                  <a:lnTo>
                    <a:pt x="2278" y="1948"/>
                  </a:lnTo>
                  <a:cubicBezTo>
                    <a:pt x="2314" y="1982"/>
                    <a:pt x="2349" y="2016"/>
                    <a:pt x="2386" y="2051"/>
                  </a:cubicBezTo>
                  <a:cubicBezTo>
                    <a:pt x="2386" y="2043"/>
                    <a:pt x="2385" y="2026"/>
                    <a:pt x="2385" y="2026"/>
                  </a:cubicBezTo>
                  <a:lnTo>
                    <a:pt x="2384" y="2006"/>
                  </a:lnTo>
                  <a:cubicBezTo>
                    <a:pt x="2381" y="1972"/>
                    <a:pt x="2376" y="1939"/>
                    <a:pt x="2369" y="1909"/>
                  </a:cubicBezTo>
                  <a:lnTo>
                    <a:pt x="2362" y="1884"/>
                  </a:lnTo>
                  <a:cubicBezTo>
                    <a:pt x="2359" y="1873"/>
                    <a:pt x="2356" y="1863"/>
                    <a:pt x="2352" y="1854"/>
                  </a:cubicBezTo>
                  <a:cubicBezTo>
                    <a:pt x="2349" y="1844"/>
                    <a:pt x="2345" y="1836"/>
                    <a:pt x="2341" y="1828"/>
                  </a:cubicBezTo>
                  <a:cubicBezTo>
                    <a:pt x="2334" y="1815"/>
                    <a:pt x="2327" y="1804"/>
                    <a:pt x="2320" y="1793"/>
                  </a:cubicBezTo>
                  <a:cubicBezTo>
                    <a:pt x="2318" y="1793"/>
                    <a:pt x="2294" y="1795"/>
                    <a:pt x="2288" y="1795"/>
                  </a:cubicBezTo>
                  <a:cubicBezTo>
                    <a:pt x="2329" y="1852"/>
                    <a:pt x="2351" y="1927"/>
                    <a:pt x="2359" y="1956"/>
                  </a:cubicBezTo>
                  <a:cubicBezTo>
                    <a:pt x="2360" y="1960"/>
                    <a:pt x="2361" y="1964"/>
                    <a:pt x="2361" y="1968"/>
                  </a:cubicBezTo>
                  <a:cubicBezTo>
                    <a:pt x="2361" y="1968"/>
                    <a:pt x="2362" y="1971"/>
                    <a:pt x="2362" y="1971"/>
                  </a:cubicBezTo>
                  <a:lnTo>
                    <a:pt x="2363" y="1974"/>
                  </a:lnTo>
                  <a:lnTo>
                    <a:pt x="2350" y="1975"/>
                  </a:lnTo>
                  <a:lnTo>
                    <a:pt x="2349" y="1975"/>
                  </a:lnTo>
                  <a:lnTo>
                    <a:pt x="2348" y="1974"/>
                  </a:lnTo>
                  <a:cubicBezTo>
                    <a:pt x="2348" y="1974"/>
                    <a:pt x="2345" y="1959"/>
                    <a:pt x="2345" y="1959"/>
                  </a:cubicBezTo>
                  <a:cubicBezTo>
                    <a:pt x="2326" y="1909"/>
                    <a:pt x="2238" y="1826"/>
                    <a:pt x="2200" y="1792"/>
                  </a:cubicBezTo>
                  <a:cubicBezTo>
                    <a:pt x="2146" y="1786"/>
                    <a:pt x="2103" y="1773"/>
                    <a:pt x="2074" y="1754"/>
                  </a:cubicBezTo>
                  <a:cubicBezTo>
                    <a:pt x="2024" y="1720"/>
                    <a:pt x="1966" y="1650"/>
                    <a:pt x="1914" y="1588"/>
                  </a:cubicBezTo>
                  <a:cubicBezTo>
                    <a:pt x="1868" y="1531"/>
                    <a:pt x="1824" y="1478"/>
                    <a:pt x="1797" y="1465"/>
                  </a:cubicBezTo>
                  <a:cubicBezTo>
                    <a:pt x="1782" y="1469"/>
                    <a:pt x="1761" y="1479"/>
                    <a:pt x="1748" y="1508"/>
                  </a:cubicBezTo>
                  <a:close/>
                  <a:moveTo>
                    <a:pt x="2702" y="1831"/>
                  </a:moveTo>
                  <a:cubicBezTo>
                    <a:pt x="2738" y="1865"/>
                    <a:pt x="2798" y="1924"/>
                    <a:pt x="2821" y="1956"/>
                  </a:cubicBezTo>
                  <a:cubicBezTo>
                    <a:pt x="2821" y="1956"/>
                    <a:pt x="2825" y="1961"/>
                    <a:pt x="2824" y="1961"/>
                  </a:cubicBezTo>
                  <a:cubicBezTo>
                    <a:pt x="2829" y="1968"/>
                    <a:pt x="2830" y="1974"/>
                    <a:pt x="2826" y="1978"/>
                  </a:cubicBezTo>
                  <a:cubicBezTo>
                    <a:pt x="2819" y="1984"/>
                    <a:pt x="2811" y="1993"/>
                    <a:pt x="2615" y="1873"/>
                  </a:cubicBezTo>
                  <a:cubicBezTo>
                    <a:pt x="2618" y="1879"/>
                    <a:pt x="2621" y="1887"/>
                    <a:pt x="2622" y="1888"/>
                  </a:cubicBezTo>
                  <a:cubicBezTo>
                    <a:pt x="2662" y="1922"/>
                    <a:pt x="2710" y="1953"/>
                    <a:pt x="2763" y="1979"/>
                  </a:cubicBezTo>
                  <a:lnTo>
                    <a:pt x="2776" y="1985"/>
                  </a:lnTo>
                  <a:cubicBezTo>
                    <a:pt x="2788" y="1991"/>
                    <a:pt x="2800" y="1997"/>
                    <a:pt x="2812" y="2002"/>
                  </a:cubicBezTo>
                  <a:lnTo>
                    <a:pt x="2826" y="2007"/>
                  </a:lnTo>
                  <a:lnTo>
                    <a:pt x="2847" y="2015"/>
                  </a:lnTo>
                  <a:lnTo>
                    <a:pt x="2870" y="2023"/>
                  </a:lnTo>
                  <a:cubicBezTo>
                    <a:pt x="2870" y="2023"/>
                    <a:pt x="2872" y="2024"/>
                    <a:pt x="2874" y="2025"/>
                  </a:cubicBezTo>
                  <a:cubicBezTo>
                    <a:pt x="2851" y="1932"/>
                    <a:pt x="2781" y="1852"/>
                    <a:pt x="2750" y="1820"/>
                  </a:cubicBezTo>
                  <a:cubicBezTo>
                    <a:pt x="2735" y="1825"/>
                    <a:pt x="2718" y="1829"/>
                    <a:pt x="2702" y="1831"/>
                  </a:cubicBezTo>
                  <a:close/>
                  <a:moveTo>
                    <a:pt x="2261" y="2738"/>
                  </a:moveTo>
                  <a:cubicBezTo>
                    <a:pt x="2277" y="2740"/>
                    <a:pt x="2297" y="2741"/>
                    <a:pt x="2319" y="2734"/>
                  </a:cubicBezTo>
                  <a:cubicBezTo>
                    <a:pt x="2370" y="2720"/>
                    <a:pt x="2415" y="2680"/>
                    <a:pt x="2455" y="2613"/>
                  </a:cubicBezTo>
                  <a:cubicBezTo>
                    <a:pt x="2447" y="2615"/>
                    <a:pt x="2439" y="2616"/>
                    <a:pt x="2431" y="2616"/>
                  </a:cubicBezTo>
                  <a:cubicBezTo>
                    <a:pt x="2413" y="2652"/>
                    <a:pt x="2363" y="2730"/>
                    <a:pt x="2261" y="2738"/>
                  </a:cubicBezTo>
                  <a:close/>
                  <a:moveTo>
                    <a:pt x="2707" y="2338"/>
                  </a:moveTo>
                  <a:lnTo>
                    <a:pt x="2712" y="2314"/>
                  </a:lnTo>
                  <a:lnTo>
                    <a:pt x="2715" y="2296"/>
                  </a:lnTo>
                  <a:cubicBezTo>
                    <a:pt x="2723" y="2247"/>
                    <a:pt x="2726" y="2197"/>
                    <a:pt x="2728" y="2164"/>
                  </a:cubicBezTo>
                  <a:cubicBezTo>
                    <a:pt x="2706" y="2147"/>
                    <a:pt x="2684" y="2127"/>
                    <a:pt x="2663" y="2106"/>
                  </a:cubicBezTo>
                  <a:cubicBezTo>
                    <a:pt x="2677" y="2166"/>
                    <a:pt x="2693" y="2245"/>
                    <a:pt x="2693" y="2307"/>
                  </a:cubicBezTo>
                  <a:cubicBezTo>
                    <a:pt x="2693" y="2312"/>
                    <a:pt x="2692" y="2318"/>
                    <a:pt x="2692" y="2323"/>
                  </a:cubicBezTo>
                  <a:lnTo>
                    <a:pt x="2692" y="2324"/>
                  </a:lnTo>
                  <a:lnTo>
                    <a:pt x="2679" y="2326"/>
                  </a:lnTo>
                  <a:lnTo>
                    <a:pt x="2678" y="2324"/>
                  </a:lnTo>
                  <a:cubicBezTo>
                    <a:pt x="2678" y="2323"/>
                    <a:pt x="2641" y="2186"/>
                    <a:pt x="2602" y="2105"/>
                  </a:cubicBezTo>
                  <a:cubicBezTo>
                    <a:pt x="2601" y="2104"/>
                    <a:pt x="2597" y="2102"/>
                    <a:pt x="2597" y="2102"/>
                  </a:cubicBezTo>
                  <a:cubicBezTo>
                    <a:pt x="2596" y="2102"/>
                    <a:pt x="2588" y="2098"/>
                    <a:pt x="2574" y="2090"/>
                  </a:cubicBezTo>
                  <a:cubicBezTo>
                    <a:pt x="2575" y="2102"/>
                    <a:pt x="2576" y="2114"/>
                    <a:pt x="2576" y="2127"/>
                  </a:cubicBezTo>
                  <a:cubicBezTo>
                    <a:pt x="2576" y="2139"/>
                    <a:pt x="2575" y="2151"/>
                    <a:pt x="2574" y="2163"/>
                  </a:cubicBezTo>
                  <a:cubicBezTo>
                    <a:pt x="2582" y="2189"/>
                    <a:pt x="2592" y="2217"/>
                    <a:pt x="2604" y="2245"/>
                  </a:cubicBezTo>
                  <a:lnTo>
                    <a:pt x="2613" y="2266"/>
                  </a:lnTo>
                  <a:cubicBezTo>
                    <a:pt x="2624" y="2291"/>
                    <a:pt x="2636" y="2315"/>
                    <a:pt x="2648" y="2339"/>
                  </a:cubicBezTo>
                  <a:lnTo>
                    <a:pt x="2652" y="2345"/>
                  </a:lnTo>
                  <a:lnTo>
                    <a:pt x="2656" y="2353"/>
                  </a:lnTo>
                  <a:lnTo>
                    <a:pt x="2659" y="2358"/>
                  </a:lnTo>
                  <a:lnTo>
                    <a:pt x="2673" y="2382"/>
                  </a:lnTo>
                  <a:lnTo>
                    <a:pt x="2684" y="2400"/>
                  </a:lnTo>
                  <a:cubicBezTo>
                    <a:pt x="2684" y="2400"/>
                    <a:pt x="2684" y="2401"/>
                    <a:pt x="2685" y="2402"/>
                  </a:cubicBezTo>
                  <a:cubicBezTo>
                    <a:pt x="2690" y="2393"/>
                    <a:pt x="2694" y="2382"/>
                    <a:pt x="2699" y="2369"/>
                  </a:cubicBezTo>
                  <a:cubicBezTo>
                    <a:pt x="2702" y="2360"/>
                    <a:pt x="2705" y="2349"/>
                    <a:pt x="2707" y="2338"/>
                  </a:cubicBezTo>
                  <a:close/>
                  <a:moveTo>
                    <a:pt x="2074" y="1587"/>
                  </a:moveTo>
                  <a:cubicBezTo>
                    <a:pt x="2094" y="1589"/>
                    <a:pt x="2105" y="1584"/>
                    <a:pt x="2107" y="1578"/>
                  </a:cubicBezTo>
                  <a:cubicBezTo>
                    <a:pt x="2107" y="1578"/>
                    <a:pt x="2107" y="1577"/>
                    <a:pt x="2107" y="1577"/>
                  </a:cubicBezTo>
                  <a:cubicBezTo>
                    <a:pt x="2107" y="1573"/>
                    <a:pt x="2104" y="1569"/>
                    <a:pt x="2099" y="1565"/>
                  </a:cubicBezTo>
                  <a:cubicBezTo>
                    <a:pt x="2081" y="1550"/>
                    <a:pt x="2074" y="1543"/>
                    <a:pt x="2072" y="1525"/>
                  </a:cubicBezTo>
                  <a:cubicBezTo>
                    <a:pt x="2056" y="1524"/>
                    <a:pt x="2043" y="1523"/>
                    <a:pt x="2031" y="1523"/>
                  </a:cubicBezTo>
                  <a:cubicBezTo>
                    <a:pt x="2037" y="1544"/>
                    <a:pt x="2051" y="1586"/>
                    <a:pt x="2074" y="1587"/>
                  </a:cubicBezTo>
                  <a:close/>
                  <a:moveTo>
                    <a:pt x="2283" y="1646"/>
                  </a:moveTo>
                  <a:lnTo>
                    <a:pt x="2299" y="1647"/>
                  </a:lnTo>
                  <a:cubicBezTo>
                    <a:pt x="2325" y="1649"/>
                    <a:pt x="2350" y="1650"/>
                    <a:pt x="2375" y="1648"/>
                  </a:cubicBezTo>
                  <a:lnTo>
                    <a:pt x="2389" y="1648"/>
                  </a:lnTo>
                  <a:cubicBezTo>
                    <a:pt x="2399" y="1647"/>
                    <a:pt x="2409" y="1646"/>
                    <a:pt x="2420" y="1644"/>
                  </a:cubicBezTo>
                  <a:lnTo>
                    <a:pt x="2433" y="1642"/>
                  </a:lnTo>
                  <a:cubicBezTo>
                    <a:pt x="2444" y="1640"/>
                    <a:pt x="2456" y="1638"/>
                    <a:pt x="2468" y="1635"/>
                  </a:cubicBezTo>
                  <a:lnTo>
                    <a:pt x="2469" y="1635"/>
                  </a:lnTo>
                  <a:lnTo>
                    <a:pt x="2479" y="1633"/>
                  </a:lnTo>
                  <a:cubicBezTo>
                    <a:pt x="2493" y="1629"/>
                    <a:pt x="2508" y="1624"/>
                    <a:pt x="2523" y="1618"/>
                  </a:cubicBezTo>
                  <a:lnTo>
                    <a:pt x="2524" y="1618"/>
                  </a:lnTo>
                  <a:lnTo>
                    <a:pt x="2533" y="1614"/>
                  </a:lnTo>
                  <a:cubicBezTo>
                    <a:pt x="2562" y="1602"/>
                    <a:pt x="2588" y="1586"/>
                    <a:pt x="2612" y="1568"/>
                  </a:cubicBezTo>
                  <a:cubicBezTo>
                    <a:pt x="2553" y="1574"/>
                    <a:pt x="2385" y="1585"/>
                    <a:pt x="2256" y="1545"/>
                  </a:cubicBezTo>
                  <a:lnTo>
                    <a:pt x="2198" y="1538"/>
                  </a:lnTo>
                  <a:lnTo>
                    <a:pt x="2171" y="1535"/>
                  </a:lnTo>
                  <a:lnTo>
                    <a:pt x="2161" y="1534"/>
                  </a:lnTo>
                  <a:cubicBezTo>
                    <a:pt x="2161" y="1534"/>
                    <a:pt x="2091" y="1527"/>
                    <a:pt x="2086" y="1527"/>
                  </a:cubicBezTo>
                  <a:cubicBezTo>
                    <a:pt x="2088" y="1537"/>
                    <a:pt x="2093" y="1542"/>
                    <a:pt x="2108" y="1554"/>
                  </a:cubicBezTo>
                  <a:cubicBezTo>
                    <a:pt x="2117" y="1561"/>
                    <a:pt x="2122" y="1569"/>
                    <a:pt x="2122" y="1577"/>
                  </a:cubicBezTo>
                  <a:cubicBezTo>
                    <a:pt x="2122" y="1579"/>
                    <a:pt x="2121" y="1581"/>
                    <a:pt x="2120" y="1584"/>
                  </a:cubicBezTo>
                  <a:cubicBezTo>
                    <a:pt x="2115" y="1596"/>
                    <a:pt x="2098" y="1603"/>
                    <a:pt x="2073" y="1602"/>
                  </a:cubicBezTo>
                  <a:cubicBezTo>
                    <a:pt x="2041" y="1600"/>
                    <a:pt x="2024" y="1552"/>
                    <a:pt x="2016" y="1522"/>
                  </a:cubicBezTo>
                  <a:cubicBezTo>
                    <a:pt x="1994" y="1522"/>
                    <a:pt x="1977" y="1524"/>
                    <a:pt x="1965" y="1527"/>
                  </a:cubicBezTo>
                  <a:cubicBezTo>
                    <a:pt x="1966" y="1544"/>
                    <a:pt x="1971" y="1592"/>
                    <a:pt x="2001" y="1621"/>
                  </a:cubicBezTo>
                  <a:cubicBezTo>
                    <a:pt x="2018" y="1637"/>
                    <a:pt x="2039" y="1644"/>
                    <a:pt x="2065" y="1643"/>
                  </a:cubicBezTo>
                  <a:cubicBezTo>
                    <a:pt x="2106" y="1641"/>
                    <a:pt x="2136" y="1629"/>
                    <a:pt x="2154" y="1607"/>
                  </a:cubicBezTo>
                  <a:cubicBezTo>
                    <a:pt x="2157" y="1601"/>
                    <a:pt x="2159" y="1594"/>
                    <a:pt x="2160" y="1586"/>
                  </a:cubicBezTo>
                  <a:lnTo>
                    <a:pt x="2161" y="1576"/>
                  </a:lnTo>
                  <a:cubicBezTo>
                    <a:pt x="2161" y="1572"/>
                    <a:pt x="2162" y="1567"/>
                    <a:pt x="2162" y="1563"/>
                  </a:cubicBezTo>
                  <a:cubicBezTo>
                    <a:pt x="2162" y="1559"/>
                    <a:pt x="2162" y="1555"/>
                    <a:pt x="2161" y="1551"/>
                  </a:cubicBezTo>
                  <a:lnTo>
                    <a:pt x="2160" y="1540"/>
                  </a:lnTo>
                  <a:lnTo>
                    <a:pt x="2160" y="1537"/>
                  </a:lnTo>
                  <a:lnTo>
                    <a:pt x="2174" y="1541"/>
                  </a:lnTo>
                  <a:cubicBezTo>
                    <a:pt x="2187" y="1546"/>
                    <a:pt x="2312" y="1585"/>
                    <a:pt x="2478" y="1580"/>
                  </a:cubicBezTo>
                  <a:lnTo>
                    <a:pt x="2481" y="1580"/>
                  </a:lnTo>
                  <a:lnTo>
                    <a:pt x="2478" y="1591"/>
                  </a:lnTo>
                  <a:lnTo>
                    <a:pt x="2477" y="1591"/>
                  </a:lnTo>
                  <a:cubicBezTo>
                    <a:pt x="2476" y="1592"/>
                    <a:pt x="2362" y="1635"/>
                    <a:pt x="2198" y="1598"/>
                  </a:cubicBezTo>
                  <a:cubicBezTo>
                    <a:pt x="2205" y="1611"/>
                    <a:pt x="2214" y="1624"/>
                    <a:pt x="2223" y="1637"/>
                  </a:cubicBezTo>
                  <a:cubicBezTo>
                    <a:pt x="2243" y="1641"/>
                    <a:pt x="2263" y="1644"/>
                    <a:pt x="2283" y="1646"/>
                  </a:cubicBezTo>
                  <a:close/>
                  <a:moveTo>
                    <a:pt x="1674" y="1935"/>
                  </a:moveTo>
                  <a:cubicBezTo>
                    <a:pt x="1761" y="1927"/>
                    <a:pt x="1818" y="1902"/>
                    <a:pt x="1868" y="1881"/>
                  </a:cubicBezTo>
                  <a:cubicBezTo>
                    <a:pt x="1882" y="1874"/>
                    <a:pt x="1897" y="1868"/>
                    <a:pt x="1912" y="1862"/>
                  </a:cubicBezTo>
                  <a:cubicBezTo>
                    <a:pt x="1946" y="1842"/>
                    <a:pt x="1991" y="1829"/>
                    <a:pt x="2048" y="1821"/>
                  </a:cubicBezTo>
                  <a:cubicBezTo>
                    <a:pt x="2029" y="1808"/>
                    <a:pt x="2010" y="1796"/>
                    <a:pt x="1992" y="1786"/>
                  </a:cubicBezTo>
                  <a:cubicBezTo>
                    <a:pt x="1929" y="1787"/>
                    <a:pt x="1817" y="1792"/>
                    <a:pt x="1768" y="1813"/>
                  </a:cubicBezTo>
                  <a:cubicBezTo>
                    <a:pt x="1710" y="1837"/>
                    <a:pt x="1559" y="1899"/>
                    <a:pt x="1435" y="1814"/>
                  </a:cubicBezTo>
                  <a:cubicBezTo>
                    <a:pt x="1468" y="1861"/>
                    <a:pt x="1547" y="1947"/>
                    <a:pt x="1674" y="1935"/>
                  </a:cubicBezTo>
                  <a:close/>
                  <a:moveTo>
                    <a:pt x="2697" y="2409"/>
                  </a:moveTo>
                  <a:cubicBezTo>
                    <a:pt x="2695" y="2413"/>
                    <a:pt x="2693" y="2416"/>
                    <a:pt x="2691" y="2420"/>
                  </a:cubicBezTo>
                  <a:lnTo>
                    <a:pt x="2685" y="2428"/>
                  </a:lnTo>
                  <a:cubicBezTo>
                    <a:pt x="2685" y="2428"/>
                    <a:pt x="2685" y="2428"/>
                    <a:pt x="2685" y="2428"/>
                  </a:cubicBezTo>
                  <a:cubicBezTo>
                    <a:pt x="2685" y="2436"/>
                    <a:pt x="2685" y="2452"/>
                    <a:pt x="2685" y="2452"/>
                  </a:cubicBezTo>
                  <a:cubicBezTo>
                    <a:pt x="2685" y="2464"/>
                    <a:pt x="2685" y="2475"/>
                    <a:pt x="2684" y="2486"/>
                  </a:cubicBezTo>
                  <a:cubicBezTo>
                    <a:pt x="2689" y="2466"/>
                    <a:pt x="2694" y="2439"/>
                    <a:pt x="2697" y="2409"/>
                  </a:cubicBezTo>
                  <a:close/>
                  <a:moveTo>
                    <a:pt x="2185" y="1580"/>
                  </a:moveTo>
                  <a:lnTo>
                    <a:pt x="2188" y="1581"/>
                  </a:lnTo>
                  <a:cubicBezTo>
                    <a:pt x="2286" y="1605"/>
                    <a:pt x="2362" y="1601"/>
                    <a:pt x="2408" y="1594"/>
                  </a:cubicBezTo>
                  <a:cubicBezTo>
                    <a:pt x="2299" y="1590"/>
                    <a:pt x="2217" y="1570"/>
                    <a:pt x="2176" y="1557"/>
                  </a:cubicBezTo>
                  <a:cubicBezTo>
                    <a:pt x="2176" y="1562"/>
                    <a:pt x="2176" y="1571"/>
                    <a:pt x="2176" y="1571"/>
                  </a:cubicBezTo>
                  <a:cubicBezTo>
                    <a:pt x="2176" y="1571"/>
                    <a:pt x="2175" y="1576"/>
                    <a:pt x="2175" y="1578"/>
                  </a:cubicBezTo>
                  <a:cubicBezTo>
                    <a:pt x="2178" y="1578"/>
                    <a:pt x="2185" y="1580"/>
                    <a:pt x="2185" y="1580"/>
                  </a:cubicBezTo>
                  <a:close/>
                  <a:moveTo>
                    <a:pt x="2561" y="2065"/>
                  </a:moveTo>
                  <a:lnTo>
                    <a:pt x="2572" y="2072"/>
                  </a:lnTo>
                  <a:cubicBezTo>
                    <a:pt x="2572" y="2072"/>
                    <a:pt x="2585" y="2080"/>
                    <a:pt x="2590" y="2083"/>
                  </a:cubicBezTo>
                  <a:lnTo>
                    <a:pt x="2589" y="2079"/>
                  </a:lnTo>
                  <a:lnTo>
                    <a:pt x="2585" y="2054"/>
                  </a:lnTo>
                  <a:cubicBezTo>
                    <a:pt x="2581" y="2037"/>
                    <a:pt x="2577" y="2020"/>
                    <a:pt x="2572" y="2005"/>
                  </a:cubicBezTo>
                  <a:cubicBezTo>
                    <a:pt x="2569" y="1995"/>
                    <a:pt x="2566" y="1986"/>
                    <a:pt x="2563" y="1976"/>
                  </a:cubicBezTo>
                  <a:cubicBezTo>
                    <a:pt x="2553" y="1948"/>
                    <a:pt x="2541" y="1922"/>
                    <a:pt x="2528" y="1900"/>
                  </a:cubicBezTo>
                  <a:cubicBezTo>
                    <a:pt x="2527" y="1899"/>
                    <a:pt x="2491" y="1880"/>
                    <a:pt x="2481" y="1874"/>
                  </a:cubicBezTo>
                  <a:cubicBezTo>
                    <a:pt x="2528" y="1948"/>
                    <a:pt x="2553" y="2025"/>
                    <a:pt x="2553" y="2025"/>
                  </a:cubicBezTo>
                  <a:lnTo>
                    <a:pt x="2560" y="2047"/>
                  </a:lnTo>
                  <a:lnTo>
                    <a:pt x="2542" y="2033"/>
                  </a:lnTo>
                  <a:cubicBezTo>
                    <a:pt x="2503" y="2003"/>
                    <a:pt x="2431" y="1933"/>
                    <a:pt x="2375" y="1877"/>
                  </a:cubicBezTo>
                  <a:cubicBezTo>
                    <a:pt x="2378" y="1886"/>
                    <a:pt x="2381" y="1895"/>
                    <a:pt x="2383" y="1904"/>
                  </a:cubicBezTo>
                  <a:cubicBezTo>
                    <a:pt x="2449" y="1986"/>
                    <a:pt x="2516" y="2037"/>
                    <a:pt x="2561" y="2065"/>
                  </a:cubicBezTo>
                  <a:close/>
                  <a:moveTo>
                    <a:pt x="2336" y="1792"/>
                  </a:moveTo>
                  <a:cubicBezTo>
                    <a:pt x="2347" y="1808"/>
                    <a:pt x="2357" y="1826"/>
                    <a:pt x="2365" y="1847"/>
                  </a:cubicBezTo>
                  <a:cubicBezTo>
                    <a:pt x="2407" y="1889"/>
                    <a:pt x="2482" y="1964"/>
                    <a:pt x="2531" y="2006"/>
                  </a:cubicBezTo>
                  <a:cubicBezTo>
                    <a:pt x="2518" y="1971"/>
                    <a:pt x="2492" y="1913"/>
                    <a:pt x="2454" y="1859"/>
                  </a:cubicBezTo>
                  <a:cubicBezTo>
                    <a:pt x="2412" y="1835"/>
                    <a:pt x="2375" y="1813"/>
                    <a:pt x="2343" y="1792"/>
                  </a:cubicBezTo>
                  <a:cubicBezTo>
                    <a:pt x="2342" y="1792"/>
                    <a:pt x="2339" y="1792"/>
                    <a:pt x="2336" y="1792"/>
                  </a:cubicBezTo>
                  <a:close/>
                  <a:moveTo>
                    <a:pt x="2486" y="2218"/>
                  </a:moveTo>
                  <a:lnTo>
                    <a:pt x="2492" y="2245"/>
                  </a:lnTo>
                  <a:cubicBezTo>
                    <a:pt x="2499" y="2283"/>
                    <a:pt x="2501" y="2313"/>
                    <a:pt x="2501" y="2333"/>
                  </a:cubicBezTo>
                  <a:cubicBezTo>
                    <a:pt x="2505" y="2328"/>
                    <a:pt x="2509" y="2321"/>
                    <a:pt x="2509" y="2321"/>
                  </a:cubicBezTo>
                  <a:cubicBezTo>
                    <a:pt x="2525" y="2296"/>
                    <a:pt x="2538" y="2268"/>
                    <a:pt x="2546" y="2238"/>
                  </a:cubicBezTo>
                  <a:cubicBezTo>
                    <a:pt x="2549" y="2228"/>
                    <a:pt x="2552" y="2219"/>
                    <a:pt x="2554" y="2209"/>
                  </a:cubicBezTo>
                  <a:cubicBezTo>
                    <a:pt x="2557" y="2194"/>
                    <a:pt x="2559" y="2179"/>
                    <a:pt x="2560" y="2165"/>
                  </a:cubicBezTo>
                  <a:cubicBezTo>
                    <a:pt x="2561" y="2154"/>
                    <a:pt x="2562" y="2142"/>
                    <a:pt x="2562" y="2131"/>
                  </a:cubicBezTo>
                  <a:lnTo>
                    <a:pt x="2562" y="2127"/>
                  </a:lnTo>
                  <a:cubicBezTo>
                    <a:pt x="2562" y="2112"/>
                    <a:pt x="2561" y="2096"/>
                    <a:pt x="2559" y="2081"/>
                  </a:cubicBezTo>
                  <a:cubicBezTo>
                    <a:pt x="2551" y="2076"/>
                    <a:pt x="2543" y="2071"/>
                    <a:pt x="2534" y="2064"/>
                  </a:cubicBezTo>
                  <a:cubicBezTo>
                    <a:pt x="2534" y="2072"/>
                    <a:pt x="2535" y="2080"/>
                    <a:pt x="2535" y="2087"/>
                  </a:cubicBezTo>
                  <a:cubicBezTo>
                    <a:pt x="2535" y="2143"/>
                    <a:pt x="2523" y="2193"/>
                    <a:pt x="2522" y="2195"/>
                  </a:cubicBezTo>
                  <a:lnTo>
                    <a:pt x="2522" y="2197"/>
                  </a:lnTo>
                  <a:lnTo>
                    <a:pt x="2508" y="2195"/>
                  </a:lnTo>
                  <a:lnTo>
                    <a:pt x="2508" y="2194"/>
                  </a:lnTo>
                  <a:cubicBezTo>
                    <a:pt x="2508" y="2193"/>
                    <a:pt x="2508" y="2192"/>
                    <a:pt x="2508" y="2191"/>
                  </a:cubicBezTo>
                  <a:cubicBezTo>
                    <a:pt x="2508" y="2110"/>
                    <a:pt x="2459" y="2018"/>
                    <a:pt x="2443" y="1991"/>
                  </a:cubicBezTo>
                  <a:cubicBezTo>
                    <a:pt x="2425" y="1973"/>
                    <a:pt x="2406" y="1953"/>
                    <a:pt x="2389" y="1933"/>
                  </a:cubicBezTo>
                  <a:cubicBezTo>
                    <a:pt x="2396" y="1968"/>
                    <a:pt x="2398" y="2000"/>
                    <a:pt x="2399" y="2022"/>
                  </a:cubicBezTo>
                  <a:cubicBezTo>
                    <a:pt x="2440" y="2082"/>
                    <a:pt x="2469" y="2148"/>
                    <a:pt x="2486" y="2218"/>
                  </a:cubicBezTo>
                  <a:close/>
                  <a:moveTo>
                    <a:pt x="2661" y="2612"/>
                  </a:moveTo>
                  <a:cubicBezTo>
                    <a:pt x="2666" y="2610"/>
                    <a:pt x="2676" y="2604"/>
                    <a:pt x="2688" y="2595"/>
                  </a:cubicBezTo>
                  <a:cubicBezTo>
                    <a:pt x="2694" y="2590"/>
                    <a:pt x="2700" y="2585"/>
                    <a:pt x="2706" y="2580"/>
                  </a:cubicBezTo>
                  <a:cubicBezTo>
                    <a:pt x="2733" y="2556"/>
                    <a:pt x="2767" y="2514"/>
                    <a:pt x="2781" y="2450"/>
                  </a:cubicBezTo>
                  <a:cubicBezTo>
                    <a:pt x="2756" y="2410"/>
                    <a:pt x="2735" y="2368"/>
                    <a:pt x="2722" y="2338"/>
                  </a:cubicBezTo>
                  <a:cubicBezTo>
                    <a:pt x="2719" y="2350"/>
                    <a:pt x="2716" y="2362"/>
                    <a:pt x="2713" y="2372"/>
                  </a:cubicBezTo>
                  <a:cubicBezTo>
                    <a:pt x="2713" y="2373"/>
                    <a:pt x="2713" y="2373"/>
                    <a:pt x="2713" y="2374"/>
                  </a:cubicBezTo>
                  <a:cubicBezTo>
                    <a:pt x="2713" y="2470"/>
                    <a:pt x="2679" y="2548"/>
                    <a:pt x="2679" y="2549"/>
                  </a:cubicBezTo>
                  <a:lnTo>
                    <a:pt x="2678" y="2551"/>
                  </a:lnTo>
                  <a:lnTo>
                    <a:pt x="2665" y="2547"/>
                  </a:lnTo>
                  <a:lnTo>
                    <a:pt x="2665" y="2545"/>
                  </a:lnTo>
                  <a:cubicBezTo>
                    <a:pt x="2669" y="2520"/>
                    <a:pt x="2671" y="2485"/>
                    <a:pt x="2671" y="2452"/>
                  </a:cubicBezTo>
                  <a:cubicBezTo>
                    <a:pt x="2671" y="2435"/>
                    <a:pt x="2670" y="2419"/>
                    <a:pt x="2670" y="2405"/>
                  </a:cubicBezTo>
                  <a:cubicBezTo>
                    <a:pt x="2669" y="2404"/>
                    <a:pt x="2659" y="2386"/>
                    <a:pt x="2655" y="2380"/>
                  </a:cubicBezTo>
                  <a:cubicBezTo>
                    <a:pt x="2650" y="2406"/>
                    <a:pt x="2642" y="2453"/>
                    <a:pt x="2642" y="2500"/>
                  </a:cubicBezTo>
                  <a:lnTo>
                    <a:pt x="2642" y="2502"/>
                  </a:lnTo>
                  <a:lnTo>
                    <a:pt x="2641" y="2509"/>
                  </a:lnTo>
                  <a:lnTo>
                    <a:pt x="2642" y="2525"/>
                  </a:lnTo>
                  <a:cubicBezTo>
                    <a:pt x="2643" y="2561"/>
                    <a:pt x="2650" y="2591"/>
                    <a:pt x="2661" y="2612"/>
                  </a:cubicBezTo>
                  <a:close/>
                  <a:moveTo>
                    <a:pt x="2517" y="2139"/>
                  </a:moveTo>
                  <a:cubicBezTo>
                    <a:pt x="2519" y="2121"/>
                    <a:pt x="2520" y="2103"/>
                    <a:pt x="2520" y="2087"/>
                  </a:cubicBezTo>
                  <a:cubicBezTo>
                    <a:pt x="2520" y="2076"/>
                    <a:pt x="2520" y="2064"/>
                    <a:pt x="2519" y="2054"/>
                  </a:cubicBezTo>
                  <a:cubicBezTo>
                    <a:pt x="2504" y="2043"/>
                    <a:pt x="2489" y="2031"/>
                    <a:pt x="2474" y="2018"/>
                  </a:cubicBezTo>
                  <a:cubicBezTo>
                    <a:pt x="2490" y="2050"/>
                    <a:pt x="2508" y="2094"/>
                    <a:pt x="2517" y="2139"/>
                  </a:cubicBezTo>
                  <a:close/>
                  <a:moveTo>
                    <a:pt x="2372" y="2485"/>
                  </a:moveTo>
                  <a:cubicBezTo>
                    <a:pt x="2334" y="2515"/>
                    <a:pt x="2290" y="2529"/>
                    <a:pt x="2240" y="2527"/>
                  </a:cubicBezTo>
                  <a:cubicBezTo>
                    <a:pt x="2257" y="2542"/>
                    <a:pt x="2296" y="2572"/>
                    <a:pt x="2348" y="2581"/>
                  </a:cubicBezTo>
                  <a:lnTo>
                    <a:pt x="2359" y="2583"/>
                  </a:lnTo>
                  <a:cubicBezTo>
                    <a:pt x="2379" y="2585"/>
                    <a:pt x="2400" y="2584"/>
                    <a:pt x="2420" y="2580"/>
                  </a:cubicBezTo>
                  <a:cubicBezTo>
                    <a:pt x="2433" y="2565"/>
                    <a:pt x="2446" y="2543"/>
                    <a:pt x="2457" y="2514"/>
                  </a:cubicBezTo>
                  <a:cubicBezTo>
                    <a:pt x="2396" y="2553"/>
                    <a:pt x="2342" y="2549"/>
                    <a:pt x="2339" y="2548"/>
                  </a:cubicBezTo>
                  <a:lnTo>
                    <a:pt x="2337" y="2548"/>
                  </a:lnTo>
                  <a:lnTo>
                    <a:pt x="2338" y="2534"/>
                  </a:lnTo>
                  <a:lnTo>
                    <a:pt x="2340" y="2534"/>
                  </a:lnTo>
                  <a:cubicBezTo>
                    <a:pt x="2396" y="2531"/>
                    <a:pt x="2462" y="2434"/>
                    <a:pt x="2489" y="2393"/>
                  </a:cubicBezTo>
                  <a:cubicBezTo>
                    <a:pt x="2489" y="2392"/>
                    <a:pt x="2491" y="2376"/>
                    <a:pt x="2493" y="2367"/>
                  </a:cubicBezTo>
                  <a:cubicBezTo>
                    <a:pt x="2491" y="2369"/>
                    <a:pt x="2485" y="2377"/>
                    <a:pt x="2485" y="2377"/>
                  </a:cubicBezTo>
                  <a:lnTo>
                    <a:pt x="2487" y="2354"/>
                  </a:lnTo>
                  <a:cubicBezTo>
                    <a:pt x="2487" y="2354"/>
                    <a:pt x="2487" y="2349"/>
                    <a:pt x="2487" y="2340"/>
                  </a:cubicBezTo>
                  <a:cubicBezTo>
                    <a:pt x="2487" y="2327"/>
                    <a:pt x="2486" y="2308"/>
                    <a:pt x="2483" y="2284"/>
                  </a:cubicBezTo>
                  <a:cubicBezTo>
                    <a:pt x="2467" y="2350"/>
                    <a:pt x="2434" y="2434"/>
                    <a:pt x="2372" y="2485"/>
                  </a:cubicBezTo>
                  <a:close/>
                  <a:moveTo>
                    <a:pt x="2741" y="2157"/>
                  </a:moveTo>
                  <a:lnTo>
                    <a:pt x="2753" y="2166"/>
                  </a:lnTo>
                  <a:lnTo>
                    <a:pt x="2766" y="2176"/>
                  </a:lnTo>
                  <a:cubicBezTo>
                    <a:pt x="2779" y="2185"/>
                    <a:pt x="2790" y="2192"/>
                    <a:pt x="2797" y="2197"/>
                  </a:cubicBezTo>
                  <a:cubicBezTo>
                    <a:pt x="2797" y="2195"/>
                    <a:pt x="2797" y="2191"/>
                    <a:pt x="2797" y="2191"/>
                  </a:cubicBezTo>
                  <a:lnTo>
                    <a:pt x="2797" y="2188"/>
                  </a:lnTo>
                  <a:lnTo>
                    <a:pt x="2797" y="2185"/>
                  </a:lnTo>
                  <a:lnTo>
                    <a:pt x="2797" y="2173"/>
                  </a:lnTo>
                  <a:cubicBezTo>
                    <a:pt x="2796" y="2139"/>
                    <a:pt x="2791" y="2100"/>
                    <a:pt x="2781" y="2057"/>
                  </a:cubicBezTo>
                  <a:lnTo>
                    <a:pt x="2776" y="2038"/>
                  </a:lnTo>
                  <a:cubicBezTo>
                    <a:pt x="2773" y="2024"/>
                    <a:pt x="2769" y="2010"/>
                    <a:pt x="2765" y="1996"/>
                  </a:cubicBezTo>
                  <a:cubicBezTo>
                    <a:pt x="2715" y="1972"/>
                    <a:pt x="2670" y="1944"/>
                    <a:pt x="2630" y="1913"/>
                  </a:cubicBezTo>
                  <a:cubicBezTo>
                    <a:pt x="2631" y="1918"/>
                    <a:pt x="2633" y="1923"/>
                    <a:pt x="2634" y="1928"/>
                  </a:cubicBezTo>
                  <a:cubicBezTo>
                    <a:pt x="2724" y="2015"/>
                    <a:pt x="2774" y="2145"/>
                    <a:pt x="2775" y="2146"/>
                  </a:cubicBezTo>
                  <a:lnTo>
                    <a:pt x="2784" y="2169"/>
                  </a:lnTo>
                  <a:lnTo>
                    <a:pt x="2764" y="2154"/>
                  </a:lnTo>
                  <a:cubicBezTo>
                    <a:pt x="2699" y="2106"/>
                    <a:pt x="2607" y="1976"/>
                    <a:pt x="2569" y="1922"/>
                  </a:cubicBezTo>
                  <a:cubicBezTo>
                    <a:pt x="2569" y="1921"/>
                    <a:pt x="2558" y="1916"/>
                    <a:pt x="2551" y="1912"/>
                  </a:cubicBezTo>
                  <a:cubicBezTo>
                    <a:pt x="2565" y="1938"/>
                    <a:pt x="2576" y="1968"/>
                    <a:pt x="2586" y="1999"/>
                  </a:cubicBezTo>
                  <a:cubicBezTo>
                    <a:pt x="2605" y="2023"/>
                    <a:pt x="2642" y="2064"/>
                    <a:pt x="2642" y="2065"/>
                  </a:cubicBezTo>
                  <a:lnTo>
                    <a:pt x="2657" y="2080"/>
                  </a:lnTo>
                  <a:cubicBezTo>
                    <a:pt x="2657" y="2080"/>
                    <a:pt x="2710" y="2131"/>
                    <a:pt x="2731" y="2149"/>
                  </a:cubicBezTo>
                  <a:lnTo>
                    <a:pt x="2741" y="2157"/>
                  </a:lnTo>
                  <a:close/>
                  <a:moveTo>
                    <a:pt x="2465" y="2492"/>
                  </a:moveTo>
                  <a:cubicBezTo>
                    <a:pt x="2471" y="2473"/>
                    <a:pt x="2476" y="2452"/>
                    <a:pt x="2481" y="2429"/>
                  </a:cubicBezTo>
                  <a:cubicBezTo>
                    <a:pt x="2458" y="2463"/>
                    <a:pt x="2426" y="2503"/>
                    <a:pt x="2391" y="2527"/>
                  </a:cubicBezTo>
                  <a:cubicBezTo>
                    <a:pt x="2418" y="2520"/>
                    <a:pt x="2442" y="2509"/>
                    <a:pt x="2465" y="2492"/>
                  </a:cubicBezTo>
                  <a:close/>
                  <a:moveTo>
                    <a:pt x="2796" y="2447"/>
                  </a:moveTo>
                  <a:cubicBezTo>
                    <a:pt x="2811" y="2470"/>
                    <a:pt x="2826" y="2490"/>
                    <a:pt x="2841" y="2508"/>
                  </a:cubicBezTo>
                  <a:cubicBezTo>
                    <a:pt x="2852" y="2477"/>
                    <a:pt x="2883" y="2387"/>
                    <a:pt x="2883" y="2316"/>
                  </a:cubicBezTo>
                  <a:cubicBezTo>
                    <a:pt x="2883" y="2309"/>
                    <a:pt x="2882" y="2303"/>
                    <a:pt x="2882" y="2296"/>
                  </a:cubicBezTo>
                  <a:cubicBezTo>
                    <a:pt x="2871" y="2285"/>
                    <a:pt x="2860" y="2273"/>
                    <a:pt x="2850" y="2260"/>
                  </a:cubicBezTo>
                  <a:cubicBezTo>
                    <a:pt x="2850" y="2266"/>
                    <a:pt x="2850" y="2273"/>
                    <a:pt x="2850" y="2280"/>
                  </a:cubicBezTo>
                  <a:cubicBezTo>
                    <a:pt x="2850" y="2359"/>
                    <a:pt x="2838" y="2436"/>
                    <a:pt x="2838" y="2437"/>
                  </a:cubicBezTo>
                  <a:lnTo>
                    <a:pt x="2838" y="2438"/>
                  </a:lnTo>
                  <a:lnTo>
                    <a:pt x="2824" y="2438"/>
                  </a:lnTo>
                  <a:lnTo>
                    <a:pt x="2824" y="2437"/>
                  </a:lnTo>
                  <a:cubicBezTo>
                    <a:pt x="2814" y="2367"/>
                    <a:pt x="2768" y="2227"/>
                    <a:pt x="2754" y="2185"/>
                  </a:cubicBezTo>
                  <a:cubicBezTo>
                    <a:pt x="2754" y="2184"/>
                    <a:pt x="2745" y="2178"/>
                    <a:pt x="2741" y="2175"/>
                  </a:cubicBezTo>
                  <a:cubicBezTo>
                    <a:pt x="2740" y="2212"/>
                    <a:pt x="2736" y="2264"/>
                    <a:pt x="2727" y="2314"/>
                  </a:cubicBezTo>
                  <a:cubicBezTo>
                    <a:pt x="2740" y="2344"/>
                    <a:pt x="2760" y="2389"/>
                    <a:pt x="2788" y="2434"/>
                  </a:cubicBezTo>
                  <a:lnTo>
                    <a:pt x="2796" y="2447"/>
                  </a:lnTo>
                  <a:close/>
                  <a:moveTo>
                    <a:pt x="1620" y="1540"/>
                  </a:moveTo>
                  <a:cubicBezTo>
                    <a:pt x="1568" y="1565"/>
                    <a:pt x="1540" y="1648"/>
                    <a:pt x="1540" y="1718"/>
                  </a:cubicBezTo>
                  <a:cubicBezTo>
                    <a:pt x="1540" y="1736"/>
                    <a:pt x="1543" y="1754"/>
                    <a:pt x="1547" y="1772"/>
                  </a:cubicBezTo>
                  <a:cubicBezTo>
                    <a:pt x="1560" y="1752"/>
                    <a:pt x="1585" y="1722"/>
                    <a:pt x="1624" y="1708"/>
                  </a:cubicBezTo>
                  <a:cubicBezTo>
                    <a:pt x="1660" y="1695"/>
                    <a:pt x="1699" y="1698"/>
                    <a:pt x="1741" y="1718"/>
                  </a:cubicBezTo>
                  <a:cubicBezTo>
                    <a:pt x="1753" y="1713"/>
                    <a:pt x="1844" y="1686"/>
                    <a:pt x="1997" y="1772"/>
                  </a:cubicBezTo>
                  <a:lnTo>
                    <a:pt x="2014" y="1782"/>
                  </a:lnTo>
                  <a:cubicBezTo>
                    <a:pt x="2032" y="1793"/>
                    <a:pt x="2051" y="1805"/>
                    <a:pt x="2070" y="1819"/>
                  </a:cubicBezTo>
                  <a:lnTo>
                    <a:pt x="2083" y="1828"/>
                  </a:lnTo>
                  <a:cubicBezTo>
                    <a:pt x="2106" y="1845"/>
                    <a:pt x="2130" y="1865"/>
                    <a:pt x="2153" y="1886"/>
                  </a:cubicBezTo>
                  <a:cubicBezTo>
                    <a:pt x="2153" y="1886"/>
                    <a:pt x="2170" y="1900"/>
                    <a:pt x="2170" y="1901"/>
                  </a:cubicBezTo>
                  <a:cubicBezTo>
                    <a:pt x="2172" y="1902"/>
                    <a:pt x="2200" y="1914"/>
                    <a:pt x="2232" y="1925"/>
                  </a:cubicBezTo>
                  <a:cubicBezTo>
                    <a:pt x="1878" y="1594"/>
                    <a:pt x="1762" y="1530"/>
                    <a:pt x="1741" y="1520"/>
                  </a:cubicBezTo>
                  <a:cubicBezTo>
                    <a:pt x="1707" y="1519"/>
                    <a:pt x="1659" y="1522"/>
                    <a:pt x="1620" y="1540"/>
                  </a:cubicBezTo>
                  <a:close/>
                  <a:moveTo>
                    <a:pt x="2491" y="1645"/>
                  </a:moveTo>
                  <a:cubicBezTo>
                    <a:pt x="2596" y="1760"/>
                    <a:pt x="2746" y="1761"/>
                    <a:pt x="2748" y="1761"/>
                  </a:cubicBezTo>
                  <a:lnTo>
                    <a:pt x="2750" y="1761"/>
                  </a:lnTo>
                  <a:lnTo>
                    <a:pt x="2752" y="1775"/>
                  </a:lnTo>
                  <a:lnTo>
                    <a:pt x="2750" y="1775"/>
                  </a:lnTo>
                  <a:cubicBezTo>
                    <a:pt x="2749" y="1775"/>
                    <a:pt x="2653" y="1802"/>
                    <a:pt x="2547" y="1763"/>
                  </a:cubicBezTo>
                  <a:cubicBezTo>
                    <a:pt x="2560" y="1780"/>
                    <a:pt x="2572" y="1797"/>
                    <a:pt x="2583" y="1813"/>
                  </a:cubicBezTo>
                  <a:cubicBezTo>
                    <a:pt x="2615" y="1819"/>
                    <a:pt x="2645" y="1822"/>
                    <a:pt x="2675" y="1820"/>
                  </a:cubicBezTo>
                  <a:lnTo>
                    <a:pt x="2688" y="1819"/>
                  </a:lnTo>
                  <a:cubicBezTo>
                    <a:pt x="2707" y="1817"/>
                    <a:pt x="2725" y="1813"/>
                    <a:pt x="2742" y="1808"/>
                  </a:cubicBezTo>
                  <a:lnTo>
                    <a:pt x="2753" y="1805"/>
                  </a:lnTo>
                  <a:cubicBezTo>
                    <a:pt x="2796" y="1790"/>
                    <a:pt x="2824" y="1768"/>
                    <a:pt x="2839" y="1755"/>
                  </a:cubicBezTo>
                  <a:cubicBezTo>
                    <a:pt x="2703" y="1752"/>
                    <a:pt x="2580" y="1667"/>
                    <a:pt x="2533" y="1630"/>
                  </a:cubicBezTo>
                  <a:cubicBezTo>
                    <a:pt x="2519" y="1635"/>
                    <a:pt x="2506" y="1640"/>
                    <a:pt x="2491" y="1645"/>
                  </a:cubicBezTo>
                  <a:close/>
                  <a:moveTo>
                    <a:pt x="2599" y="2269"/>
                  </a:moveTo>
                  <a:cubicBezTo>
                    <a:pt x="2588" y="2244"/>
                    <a:pt x="2578" y="2220"/>
                    <a:pt x="2570" y="2197"/>
                  </a:cubicBezTo>
                  <a:cubicBezTo>
                    <a:pt x="2568" y="2212"/>
                    <a:pt x="2565" y="2227"/>
                    <a:pt x="2561" y="2241"/>
                  </a:cubicBezTo>
                  <a:cubicBezTo>
                    <a:pt x="2561" y="2242"/>
                    <a:pt x="2562" y="2270"/>
                    <a:pt x="2562" y="2270"/>
                  </a:cubicBezTo>
                  <a:cubicBezTo>
                    <a:pt x="2562" y="2363"/>
                    <a:pt x="2540" y="2462"/>
                    <a:pt x="2529" y="2507"/>
                  </a:cubicBezTo>
                  <a:cubicBezTo>
                    <a:pt x="2582" y="2449"/>
                    <a:pt x="2595" y="2323"/>
                    <a:pt x="2599" y="2269"/>
                  </a:cubicBezTo>
                  <a:close/>
                  <a:moveTo>
                    <a:pt x="2596" y="1936"/>
                  </a:moveTo>
                  <a:cubicBezTo>
                    <a:pt x="2633" y="1988"/>
                    <a:pt x="2697" y="2074"/>
                    <a:pt x="2749" y="2123"/>
                  </a:cubicBezTo>
                  <a:cubicBezTo>
                    <a:pt x="2732" y="2085"/>
                    <a:pt x="2693" y="2011"/>
                    <a:pt x="2638" y="1952"/>
                  </a:cubicBezTo>
                  <a:cubicBezTo>
                    <a:pt x="2638" y="1953"/>
                    <a:pt x="2639" y="1957"/>
                    <a:pt x="2639" y="1957"/>
                  </a:cubicBezTo>
                  <a:lnTo>
                    <a:pt x="2627" y="1951"/>
                  </a:lnTo>
                  <a:cubicBezTo>
                    <a:pt x="2627" y="1951"/>
                    <a:pt x="2606" y="1941"/>
                    <a:pt x="2596" y="1936"/>
                  </a:cubicBezTo>
                  <a:close/>
                  <a:moveTo>
                    <a:pt x="2475" y="1649"/>
                  </a:moveTo>
                  <a:cubicBezTo>
                    <a:pt x="2467" y="1651"/>
                    <a:pt x="2457" y="1653"/>
                    <a:pt x="2447" y="1655"/>
                  </a:cubicBezTo>
                  <a:cubicBezTo>
                    <a:pt x="2469" y="1674"/>
                    <a:pt x="2499" y="1704"/>
                    <a:pt x="2529" y="1740"/>
                  </a:cubicBezTo>
                  <a:cubicBezTo>
                    <a:pt x="2593" y="1770"/>
                    <a:pt x="2656" y="1772"/>
                    <a:pt x="2695" y="1769"/>
                  </a:cubicBezTo>
                  <a:cubicBezTo>
                    <a:pt x="2638" y="1758"/>
                    <a:pt x="2546" y="1729"/>
                    <a:pt x="2475" y="1649"/>
                  </a:cubicBezTo>
                  <a:close/>
                  <a:moveTo>
                    <a:pt x="2676" y="2266"/>
                  </a:moveTo>
                  <a:cubicBezTo>
                    <a:pt x="2671" y="2201"/>
                    <a:pt x="2654" y="2128"/>
                    <a:pt x="2644" y="2087"/>
                  </a:cubicBezTo>
                  <a:cubicBezTo>
                    <a:pt x="2627" y="2070"/>
                    <a:pt x="2611" y="2051"/>
                    <a:pt x="2594" y="2032"/>
                  </a:cubicBezTo>
                  <a:cubicBezTo>
                    <a:pt x="2598" y="2046"/>
                    <a:pt x="2601" y="2061"/>
                    <a:pt x="2603" y="2076"/>
                  </a:cubicBezTo>
                  <a:cubicBezTo>
                    <a:pt x="2631" y="2126"/>
                    <a:pt x="2659" y="2210"/>
                    <a:pt x="2676" y="2266"/>
                  </a:cubicBezTo>
                  <a:close/>
                  <a:moveTo>
                    <a:pt x="2315" y="1663"/>
                  </a:moveTo>
                  <a:cubicBezTo>
                    <a:pt x="2374" y="1717"/>
                    <a:pt x="2483" y="1804"/>
                    <a:pt x="2539" y="1848"/>
                  </a:cubicBezTo>
                  <a:cubicBezTo>
                    <a:pt x="2496" y="1791"/>
                    <a:pt x="2426" y="1702"/>
                    <a:pt x="2385" y="1662"/>
                  </a:cubicBezTo>
                  <a:cubicBezTo>
                    <a:pt x="2363" y="1664"/>
                    <a:pt x="2339" y="1664"/>
                    <a:pt x="2315" y="1663"/>
                  </a:cubicBezTo>
                  <a:close/>
                  <a:moveTo>
                    <a:pt x="1919" y="1875"/>
                  </a:moveTo>
                  <a:cubicBezTo>
                    <a:pt x="1896" y="1888"/>
                    <a:pt x="1880" y="1905"/>
                    <a:pt x="1869" y="1924"/>
                  </a:cubicBezTo>
                  <a:cubicBezTo>
                    <a:pt x="1861" y="1940"/>
                    <a:pt x="1857" y="1957"/>
                    <a:pt x="1857" y="1976"/>
                  </a:cubicBezTo>
                  <a:cubicBezTo>
                    <a:pt x="1857" y="1999"/>
                    <a:pt x="1863" y="2020"/>
                    <a:pt x="1868" y="2034"/>
                  </a:cubicBezTo>
                  <a:cubicBezTo>
                    <a:pt x="1887" y="1989"/>
                    <a:pt x="1953" y="1870"/>
                    <a:pt x="2128" y="1883"/>
                  </a:cubicBezTo>
                  <a:cubicBezTo>
                    <a:pt x="2107" y="1865"/>
                    <a:pt x="2086" y="1848"/>
                    <a:pt x="2066" y="1833"/>
                  </a:cubicBezTo>
                  <a:cubicBezTo>
                    <a:pt x="2031" y="1837"/>
                    <a:pt x="2001" y="1843"/>
                    <a:pt x="1975" y="1851"/>
                  </a:cubicBezTo>
                  <a:cubicBezTo>
                    <a:pt x="1953" y="1857"/>
                    <a:pt x="1935" y="1865"/>
                    <a:pt x="1919" y="1875"/>
                  </a:cubicBezTo>
                  <a:close/>
                  <a:moveTo>
                    <a:pt x="2810" y="1210"/>
                  </a:moveTo>
                  <a:lnTo>
                    <a:pt x="2801" y="1217"/>
                  </a:lnTo>
                  <a:lnTo>
                    <a:pt x="2799" y="1218"/>
                  </a:lnTo>
                  <a:lnTo>
                    <a:pt x="2792" y="1224"/>
                  </a:lnTo>
                  <a:lnTo>
                    <a:pt x="2789" y="1226"/>
                  </a:lnTo>
                  <a:lnTo>
                    <a:pt x="2782" y="1232"/>
                  </a:lnTo>
                  <a:lnTo>
                    <a:pt x="2778" y="1235"/>
                  </a:lnTo>
                  <a:lnTo>
                    <a:pt x="2772" y="1239"/>
                  </a:lnTo>
                  <a:lnTo>
                    <a:pt x="2768" y="1242"/>
                  </a:lnTo>
                  <a:lnTo>
                    <a:pt x="2761" y="1247"/>
                  </a:lnTo>
                  <a:lnTo>
                    <a:pt x="2755" y="1251"/>
                  </a:lnTo>
                  <a:lnTo>
                    <a:pt x="2749" y="1255"/>
                  </a:lnTo>
                  <a:cubicBezTo>
                    <a:pt x="2749" y="1255"/>
                    <a:pt x="2741" y="1260"/>
                    <a:pt x="2741" y="1260"/>
                  </a:cubicBezTo>
                  <a:lnTo>
                    <a:pt x="2736" y="1263"/>
                  </a:lnTo>
                  <a:lnTo>
                    <a:pt x="2728" y="1268"/>
                  </a:lnTo>
                  <a:lnTo>
                    <a:pt x="2722" y="1271"/>
                  </a:lnTo>
                  <a:lnTo>
                    <a:pt x="2713" y="1277"/>
                  </a:lnTo>
                  <a:lnTo>
                    <a:pt x="2708" y="1280"/>
                  </a:lnTo>
                  <a:lnTo>
                    <a:pt x="2697" y="1285"/>
                  </a:lnTo>
                  <a:lnTo>
                    <a:pt x="2693" y="1288"/>
                  </a:lnTo>
                  <a:lnTo>
                    <a:pt x="2682" y="1294"/>
                  </a:lnTo>
                  <a:lnTo>
                    <a:pt x="2677" y="1296"/>
                  </a:lnTo>
                  <a:lnTo>
                    <a:pt x="2665" y="1302"/>
                  </a:lnTo>
                  <a:lnTo>
                    <a:pt x="2661" y="1304"/>
                  </a:lnTo>
                  <a:lnTo>
                    <a:pt x="2647" y="1310"/>
                  </a:lnTo>
                  <a:lnTo>
                    <a:pt x="2643" y="1312"/>
                  </a:lnTo>
                  <a:lnTo>
                    <a:pt x="2629" y="1318"/>
                  </a:lnTo>
                  <a:lnTo>
                    <a:pt x="2625" y="1320"/>
                  </a:lnTo>
                  <a:lnTo>
                    <a:pt x="2610" y="1326"/>
                  </a:lnTo>
                  <a:lnTo>
                    <a:pt x="2606" y="1328"/>
                  </a:lnTo>
                  <a:lnTo>
                    <a:pt x="2591" y="1333"/>
                  </a:lnTo>
                  <a:lnTo>
                    <a:pt x="2586" y="1335"/>
                  </a:lnTo>
                  <a:lnTo>
                    <a:pt x="2570" y="1341"/>
                  </a:lnTo>
                  <a:lnTo>
                    <a:pt x="2565" y="1342"/>
                  </a:lnTo>
                  <a:lnTo>
                    <a:pt x="2549" y="1348"/>
                  </a:lnTo>
                  <a:lnTo>
                    <a:pt x="2543" y="1350"/>
                  </a:lnTo>
                  <a:lnTo>
                    <a:pt x="2521" y="1356"/>
                  </a:lnTo>
                  <a:cubicBezTo>
                    <a:pt x="2521" y="1356"/>
                    <a:pt x="2504" y="1361"/>
                    <a:pt x="2504" y="1361"/>
                  </a:cubicBezTo>
                  <a:lnTo>
                    <a:pt x="2497" y="1363"/>
                  </a:lnTo>
                  <a:lnTo>
                    <a:pt x="2481" y="1367"/>
                  </a:lnTo>
                  <a:lnTo>
                    <a:pt x="2473" y="1369"/>
                  </a:lnTo>
                  <a:lnTo>
                    <a:pt x="2457" y="1373"/>
                  </a:lnTo>
                  <a:lnTo>
                    <a:pt x="2448" y="1375"/>
                  </a:lnTo>
                  <a:lnTo>
                    <a:pt x="2432" y="1379"/>
                  </a:lnTo>
                  <a:lnTo>
                    <a:pt x="2430" y="1379"/>
                  </a:lnTo>
                  <a:lnTo>
                    <a:pt x="2422" y="1381"/>
                  </a:lnTo>
                  <a:lnTo>
                    <a:pt x="2404" y="1384"/>
                  </a:lnTo>
                  <a:lnTo>
                    <a:pt x="2403" y="1384"/>
                  </a:lnTo>
                  <a:lnTo>
                    <a:pt x="2400" y="1385"/>
                  </a:lnTo>
                  <a:lnTo>
                    <a:pt x="2394" y="1386"/>
                  </a:lnTo>
                  <a:lnTo>
                    <a:pt x="2378" y="1389"/>
                  </a:lnTo>
                  <a:lnTo>
                    <a:pt x="2375" y="1389"/>
                  </a:lnTo>
                  <a:lnTo>
                    <a:pt x="2366" y="1390"/>
                  </a:lnTo>
                  <a:lnTo>
                    <a:pt x="2338" y="1394"/>
                  </a:lnTo>
                  <a:cubicBezTo>
                    <a:pt x="2337" y="1396"/>
                    <a:pt x="2336" y="1397"/>
                    <a:pt x="2335" y="1398"/>
                  </a:cubicBezTo>
                  <a:cubicBezTo>
                    <a:pt x="2328" y="1404"/>
                    <a:pt x="2318" y="1407"/>
                    <a:pt x="2308" y="1406"/>
                  </a:cubicBezTo>
                  <a:cubicBezTo>
                    <a:pt x="2295" y="1405"/>
                    <a:pt x="2282" y="1404"/>
                    <a:pt x="2269" y="1403"/>
                  </a:cubicBezTo>
                  <a:cubicBezTo>
                    <a:pt x="2237" y="1406"/>
                    <a:pt x="2207" y="1409"/>
                    <a:pt x="2178" y="1411"/>
                  </a:cubicBezTo>
                  <a:cubicBezTo>
                    <a:pt x="2214" y="1416"/>
                    <a:pt x="2250" y="1421"/>
                    <a:pt x="2287" y="1425"/>
                  </a:cubicBezTo>
                  <a:cubicBezTo>
                    <a:pt x="2289" y="1426"/>
                    <a:pt x="2291" y="1426"/>
                    <a:pt x="2294" y="1426"/>
                  </a:cubicBezTo>
                  <a:cubicBezTo>
                    <a:pt x="2665" y="1369"/>
                    <a:pt x="2844" y="1246"/>
                    <a:pt x="2923" y="1171"/>
                  </a:cubicBezTo>
                  <a:cubicBezTo>
                    <a:pt x="2914" y="1171"/>
                    <a:pt x="2849" y="1174"/>
                    <a:pt x="2848" y="1174"/>
                  </a:cubicBezTo>
                  <a:cubicBezTo>
                    <a:pt x="2839" y="1184"/>
                    <a:pt x="2829" y="1194"/>
                    <a:pt x="2818" y="1203"/>
                  </a:cubicBezTo>
                  <a:lnTo>
                    <a:pt x="2810" y="1210"/>
                  </a:lnTo>
                  <a:close/>
                  <a:moveTo>
                    <a:pt x="1449" y="1196"/>
                  </a:moveTo>
                  <a:cubicBezTo>
                    <a:pt x="1449" y="1215"/>
                    <a:pt x="1450" y="1232"/>
                    <a:pt x="1453" y="1247"/>
                  </a:cubicBezTo>
                  <a:cubicBezTo>
                    <a:pt x="1459" y="1279"/>
                    <a:pt x="1471" y="1301"/>
                    <a:pt x="1489" y="1313"/>
                  </a:cubicBezTo>
                  <a:cubicBezTo>
                    <a:pt x="1502" y="1321"/>
                    <a:pt x="1515" y="1332"/>
                    <a:pt x="1528" y="1343"/>
                  </a:cubicBezTo>
                  <a:cubicBezTo>
                    <a:pt x="1577" y="1383"/>
                    <a:pt x="1638" y="1433"/>
                    <a:pt x="1804" y="1450"/>
                  </a:cubicBezTo>
                  <a:cubicBezTo>
                    <a:pt x="1804" y="1450"/>
                    <a:pt x="1804" y="1450"/>
                    <a:pt x="1804" y="1450"/>
                  </a:cubicBezTo>
                  <a:cubicBezTo>
                    <a:pt x="1815" y="1440"/>
                    <a:pt x="1841" y="1423"/>
                    <a:pt x="1894" y="1412"/>
                  </a:cubicBezTo>
                  <a:cubicBezTo>
                    <a:pt x="1734" y="1397"/>
                    <a:pt x="1661" y="1357"/>
                    <a:pt x="1635" y="1340"/>
                  </a:cubicBezTo>
                  <a:cubicBezTo>
                    <a:pt x="1538" y="1272"/>
                    <a:pt x="1553" y="1162"/>
                    <a:pt x="1597" y="1088"/>
                  </a:cubicBezTo>
                  <a:cubicBezTo>
                    <a:pt x="1642" y="1010"/>
                    <a:pt x="1690" y="928"/>
                    <a:pt x="1700" y="889"/>
                  </a:cubicBezTo>
                  <a:cubicBezTo>
                    <a:pt x="1703" y="878"/>
                    <a:pt x="1704" y="869"/>
                    <a:pt x="1705" y="862"/>
                  </a:cubicBezTo>
                  <a:lnTo>
                    <a:pt x="1706" y="853"/>
                  </a:lnTo>
                  <a:cubicBezTo>
                    <a:pt x="1706" y="839"/>
                    <a:pt x="1704" y="830"/>
                    <a:pt x="1698" y="823"/>
                  </a:cubicBezTo>
                  <a:cubicBezTo>
                    <a:pt x="1691" y="814"/>
                    <a:pt x="1677" y="811"/>
                    <a:pt x="1656" y="813"/>
                  </a:cubicBezTo>
                  <a:cubicBezTo>
                    <a:pt x="1607" y="817"/>
                    <a:pt x="1573" y="823"/>
                    <a:pt x="1538" y="841"/>
                  </a:cubicBezTo>
                  <a:cubicBezTo>
                    <a:pt x="1538" y="843"/>
                    <a:pt x="1539" y="855"/>
                    <a:pt x="1539" y="855"/>
                  </a:cubicBezTo>
                  <a:cubicBezTo>
                    <a:pt x="1539" y="878"/>
                    <a:pt x="1534" y="923"/>
                    <a:pt x="1506" y="962"/>
                  </a:cubicBezTo>
                  <a:cubicBezTo>
                    <a:pt x="1483" y="993"/>
                    <a:pt x="1449" y="1103"/>
                    <a:pt x="1449" y="1196"/>
                  </a:cubicBezTo>
                  <a:close/>
                  <a:moveTo>
                    <a:pt x="2050" y="1401"/>
                  </a:moveTo>
                  <a:cubicBezTo>
                    <a:pt x="2060" y="1401"/>
                    <a:pt x="2071" y="1402"/>
                    <a:pt x="2081" y="1403"/>
                  </a:cubicBezTo>
                  <a:cubicBezTo>
                    <a:pt x="2110" y="1402"/>
                    <a:pt x="2141" y="1400"/>
                    <a:pt x="2174" y="1398"/>
                  </a:cubicBezTo>
                  <a:cubicBezTo>
                    <a:pt x="2095" y="1395"/>
                    <a:pt x="2015" y="1396"/>
                    <a:pt x="1935" y="1401"/>
                  </a:cubicBezTo>
                  <a:cubicBezTo>
                    <a:pt x="1945" y="1401"/>
                    <a:pt x="1954" y="1402"/>
                    <a:pt x="1964" y="1402"/>
                  </a:cubicBezTo>
                  <a:cubicBezTo>
                    <a:pt x="1989" y="1400"/>
                    <a:pt x="2018" y="1400"/>
                    <a:pt x="2050" y="1401"/>
                  </a:cubicBezTo>
                  <a:close/>
                  <a:moveTo>
                    <a:pt x="2344" y="1378"/>
                  </a:moveTo>
                  <a:cubicBezTo>
                    <a:pt x="2344" y="1379"/>
                    <a:pt x="2344" y="1379"/>
                    <a:pt x="2344" y="1379"/>
                  </a:cubicBezTo>
                  <a:lnTo>
                    <a:pt x="2364" y="1376"/>
                  </a:lnTo>
                  <a:lnTo>
                    <a:pt x="2370" y="1375"/>
                  </a:lnTo>
                  <a:lnTo>
                    <a:pt x="2392" y="1372"/>
                  </a:lnTo>
                  <a:lnTo>
                    <a:pt x="2399" y="1370"/>
                  </a:lnTo>
                  <a:lnTo>
                    <a:pt x="2419" y="1367"/>
                  </a:lnTo>
                  <a:lnTo>
                    <a:pt x="2426" y="1365"/>
                  </a:lnTo>
                  <a:lnTo>
                    <a:pt x="2429" y="1364"/>
                  </a:lnTo>
                  <a:lnTo>
                    <a:pt x="2444" y="1361"/>
                  </a:lnTo>
                  <a:lnTo>
                    <a:pt x="2455" y="1359"/>
                  </a:lnTo>
                  <a:lnTo>
                    <a:pt x="2469" y="1355"/>
                  </a:lnTo>
                  <a:lnTo>
                    <a:pt x="2479" y="1353"/>
                  </a:lnTo>
                  <a:lnTo>
                    <a:pt x="2494" y="1349"/>
                  </a:lnTo>
                  <a:lnTo>
                    <a:pt x="2504" y="1346"/>
                  </a:lnTo>
                  <a:lnTo>
                    <a:pt x="2517" y="1343"/>
                  </a:lnTo>
                  <a:cubicBezTo>
                    <a:pt x="2517" y="1343"/>
                    <a:pt x="2526" y="1340"/>
                    <a:pt x="2526" y="1340"/>
                  </a:cubicBezTo>
                  <a:lnTo>
                    <a:pt x="2539" y="1336"/>
                  </a:lnTo>
                  <a:lnTo>
                    <a:pt x="2548" y="1333"/>
                  </a:lnTo>
                  <a:lnTo>
                    <a:pt x="2561" y="1328"/>
                  </a:lnTo>
                  <a:lnTo>
                    <a:pt x="2569" y="1325"/>
                  </a:lnTo>
                  <a:lnTo>
                    <a:pt x="2581" y="1321"/>
                  </a:lnTo>
                  <a:lnTo>
                    <a:pt x="2590" y="1318"/>
                  </a:lnTo>
                  <a:cubicBezTo>
                    <a:pt x="2590" y="1318"/>
                    <a:pt x="2601" y="1314"/>
                    <a:pt x="2601" y="1313"/>
                  </a:cubicBezTo>
                  <a:lnTo>
                    <a:pt x="2609" y="1310"/>
                  </a:lnTo>
                  <a:lnTo>
                    <a:pt x="2621" y="1305"/>
                  </a:lnTo>
                  <a:lnTo>
                    <a:pt x="2627" y="1303"/>
                  </a:lnTo>
                  <a:lnTo>
                    <a:pt x="2640" y="1297"/>
                  </a:lnTo>
                  <a:lnTo>
                    <a:pt x="2645" y="1295"/>
                  </a:lnTo>
                  <a:lnTo>
                    <a:pt x="2661" y="1287"/>
                  </a:lnTo>
                  <a:lnTo>
                    <a:pt x="2662" y="1287"/>
                  </a:lnTo>
                  <a:lnTo>
                    <a:pt x="2678" y="1279"/>
                  </a:lnTo>
                  <a:lnTo>
                    <a:pt x="2693" y="1271"/>
                  </a:lnTo>
                  <a:lnTo>
                    <a:pt x="2696" y="1269"/>
                  </a:lnTo>
                  <a:lnTo>
                    <a:pt x="2708" y="1263"/>
                  </a:lnTo>
                  <a:lnTo>
                    <a:pt x="2711" y="1261"/>
                  </a:lnTo>
                  <a:lnTo>
                    <a:pt x="2721" y="1255"/>
                  </a:lnTo>
                  <a:lnTo>
                    <a:pt x="2726" y="1252"/>
                  </a:lnTo>
                  <a:lnTo>
                    <a:pt x="2734" y="1247"/>
                  </a:lnTo>
                  <a:lnTo>
                    <a:pt x="2739" y="1244"/>
                  </a:lnTo>
                  <a:lnTo>
                    <a:pt x="2746" y="1239"/>
                  </a:lnTo>
                  <a:lnTo>
                    <a:pt x="2751" y="1236"/>
                  </a:lnTo>
                  <a:lnTo>
                    <a:pt x="2758" y="1231"/>
                  </a:lnTo>
                  <a:lnTo>
                    <a:pt x="2763" y="1228"/>
                  </a:lnTo>
                  <a:lnTo>
                    <a:pt x="2768" y="1224"/>
                  </a:lnTo>
                  <a:lnTo>
                    <a:pt x="2773" y="1220"/>
                  </a:lnTo>
                  <a:lnTo>
                    <a:pt x="2778" y="1217"/>
                  </a:lnTo>
                  <a:lnTo>
                    <a:pt x="2783" y="1213"/>
                  </a:lnTo>
                  <a:lnTo>
                    <a:pt x="2787" y="1210"/>
                  </a:lnTo>
                  <a:lnTo>
                    <a:pt x="2792" y="1206"/>
                  </a:lnTo>
                  <a:lnTo>
                    <a:pt x="2795" y="1204"/>
                  </a:lnTo>
                  <a:lnTo>
                    <a:pt x="2800" y="1199"/>
                  </a:lnTo>
                  <a:lnTo>
                    <a:pt x="2803" y="1197"/>
                  </a:lnTo>
                  <a:lnTo>
                    <a:pt x="2808" y="1193"/>
                  </a:lnTo>
                  <a:lnTo>
                    <a:pt x="2815" y="1187"/>
                  </a:lnTo>
                  <a:cubicBezTo>
                    <a:pt x="2815" y="1187"/>
                    <a:pt x="2815" y="1186"/>
                    <a:pt x="2815" y="1186"/>
                  </a:cubicBezTo>
                  <a:cubicBezTo>
                    <a:pt x="2815" y="1186"/>
                    <a:pt x="2822" y="1179"/>
                    <a:pt x="2827" y="1175"/>
                  </a:cubicBezTo>
                  <a:cubicBezTo>
                    <a:pt x="2817" y="1176"/>
                    <a:pt x="2660" y="1183"/>
                    <a:pt x="2659" y="1183"/>
                  </a:cubicBezTo>
                  <a:cubicBezTo>
                    <a:pt x="2644" y="1199"/>
                    <a:pt x="2530" y="1319"/>
                    <a:pt x="2342" y="1368"/>
                  </a:cubicBezTo>
                  <a:cubicBezTo>
                    <a:pt x="2343" y="1371"/>
                    <a:pt x="2344" y="1375"/>
                    <a:pt x="2344" y="1378"/>
                  </a:cubicBezTo>
                  <a:close/>
                  <a:moveTo>
                    <a:pt x="977" y="1221"/>
                  </a:moveTo>
                  <a:cubicBezTo>
                    <a:pt x="996" y="1242"/>
                    <a:pt x="1009" y="1256"/>
                    <a:pt x="1009" y="1272"/>
                  </a:cubicBezTo>
                  <a:lnTo>
                    <a:pt x="1009" y="1275"/>
                  </a:lnTo>
                  <a:cubicBezTo>
                    <a:pt x="1007" y="1288"/>
                    <a:pt x="998" y="1300"/>
                    <a:pt x="977" y="1313"/>
                  </a:cubicBezTo>
                  <a:lnTo>
                    <a:pt x="953" y="1328"/>
                  </a:lnTo>
                  <a:cubicBezTo>
                    <a:pt x="915" y="1352"/>
                    <a:pt x="895" y="1365"/>
                    <a:pt x="895" y="1390"/>
                  </a:cubicBezTo>
                  <a:cubicBezTo>
                    <a:pt x="895" y="1401"/>
                    <a:pt x="898" y="1413"/>
                    <a:pt x="905" y="1430"/>
                  </a:cubicBezTo>
                  <a:cubicBezTo>
                    <a:pt x="907" y="1423"/>
                    <a:pt x="910" y="1416"/>
                    <a:pt x="915" y="1410"/>
                  </a:cubicBezTo>
                  <a:cubicBezTo>
                    <a:pt x="914" y="1409"/>
                    <a:pt x="914" y="1405"/>
                    <a:pt x="914" y="1405"/>
                  </a:cubicBezTo>
                  <a:cubicBezTo>
                    <a:pt x="914" y="1405"/>
                    <a:pt x="914" y="1401"/>
                    <a:pt x="914" y="1401"/>
                  </a:cubicBezTo>
                  <a:lnTo>
                    <a:pt x="915" y="1397"/>
                  </a:lnTo>
                  <a:lnTo>
                    <a:pt x="915" y="1395"/>
                  </a:lnTo>
                  <a:cubicBezTo>
                    <a:pt x="915" y="1395"/>
                    <a:pt x="915" y="1392"/>
                    <a:pt x="915" y="1391"/>
                  </a:cubicBezTo>
                  <a:lnTo>
                    <a:pt x="916" y="1389"/>
                  </a:lnTo>
                  <a:lnTo>
                    <a:pt x="917" y="1384"/>
                  </a:lnTo>
                  <a:lnTo>
                    <a:pt x="917" y="1383"/>
                  </a:lnTo>
                  <a:cubicBezTo>
                    <a:pt x="917" y="1383"/>
                    <a:pt x="919" y="1377"/>
                    <a:pt x="919" y="1377"/>
                  </a:cubicBezTo>
                  <a:lnTo>
                    <a:pt x="921" y="1371"/>
                  </a:lnTo>
                  <a:lnTo>
                    <a:pt x="922" y="1370"/>
                  </a:lnTo>
                  <a:lnTo>
                    <a:pt x="924" y="1365"/>
                  </a:lnTo>
                  <a:lnTo>
                    <a:pt x="925" y="1364"/>
                  </a:lnTo>
                  <a:lnTo>
                    <a:pt x="925" y="1363"/>
                  </a:lnTo>
                  <a:lnTo>
                    <a:pt x="928" y="1360"/>
                  </a:lnTo>
                  <a:lnTo>
                    <a:pt x="929" y="1358"/>
                  </a:lnTo>
                  <a:lnTo>
                    <a:pt x="930" y="1358"/>
                  </a:lnTo>
                  <a:cubicBezTo>
                    <a:pt x="930" y="1358"/>
                    <a:pt x="932" y="1355"/>
                    <a:pt x="932" y="1355"/>
                  </a:cubicBezTo>
                  <a:cubicBezTo>
                    <a:pt x="932" y="1355"/>
                    <a:pt x="934" y="1352"/>
                    <a:pt x="934" y="1353"/>
                  </a:cubicBezTo>
                  <a:lnTo>
                    <a:pt x="938" y="1350"/>
                  </a:lnTo>
                  <a:lnTo>
                    <a:pt x="940" y="1348"/>
                  </a:lnTo>
                  <a:lnTo>
                    <a:pt x="944" y="1345"/>
                  </a:lnTo>
                  <a:lnTo>
                    <a:pt x="947" y="1344"/>
                  </a:lnTo>
                  <a:lnTo>
                    <a:pt x="951" y="1342"/>
                  </a:lnTo>
                  <a:lnTo>
                    <a:pt x="952" y="1341"/>
                  </a:lnTo>
                  <a:lnTo>
                    <a:pt x="955" y="1340"/>
                  </a:lnTo>
                  <a:lnTo>
                    <a:pt x="960" y="1338"/>
                  </a:lnTo>
                  <a:lnTo>
                    <a:pt x="961" y="1338"/>
                  </a:lnTo>
                  <a:cubicBezTo>
                    <a:pt x="961" y="1338"/>
                    <a:pt x="963" y="1337"/>
                    <a:pt x="963" y="1337"/>
                  </a:cubicBezTo>
                  <a:lnTo>
                    <a:pt x="970" y="1336"/>
                  </a:lnTo>
                  <a:lnTo>
                    <a:pt x="971" y="1336"/>
                  </a:lnTo>
                  <a:lnTo>
                    <a:pt x="973" y="1335"/>
                  </a:lnTo>
                  <a:lnTo>
                    <a:pt x="984" y="1334"/>
                  </a:lnTo>
                  <a:cubicBezTo>
                    <a:pt x="1014" y="1332"/>
                    <a:pt x="1035" y="1308"/>
                    <a:pt x="1036" y="1276"/>
                  </a:cubicBezTo>
                  <a:lnTo>
                    <a:pt x="1036" y="1270"/>
                  </a:lnTo>
                  <a:lnTo>
                    <a:pt x="1036" y="1268"/>
                  </a:lnTo>
                  <a:lnTo>
                    <a:pt x="1036" y="1267"/>
                  </a:lnTo>
                  <a:lnTo>
                    <a:pt x="1035" y="1263"/>
                  </a:lnTo>
                  <a:lnTo>
                    <a:pt x="1034" y="1259"/>
                  </a:lnTo>
                  <a:lnTo>
                    <a:pt x="1034" y="1258"/>
                  </a:lnTo>
                  <a:lnTo>
                    <a:pt x="1034" y="1256"/>
                  </a:lnTo>
                  <a:lnTo>
                    <a:pt x="1033" y="1253"/>
                  </a:lnTo>
                  <a:lnTo>
                    <a:pt x="1032" y="1249"/>
                  </a:lnTo>
                  <a:cubicBezTo>
                    <a:pt x="1032" y="1249"/>
                    <a:pt x="1031" y="1248"/>
                    <a:pt x="1031" y="1248"/>
                  </a:cubicBezTo>
                  <a:lnTo>
                    <a:pt x="1031" y="1247"/>
                  </a:lnTo>
                  <a:lnTo>
                    <a:pt x="1030" y="1244"/>
                  </a:lnTo>
                  <a:lnTo>
                    <a:pt x="1028" y="1240"/>
                  </a:lnTo>
                  <a:lnTo>
                    <a:pt x="1027" y="1239"/>
                  </a:lnTo>
                  <a:lnTo>
                    <a:pt x="1027" y="1238"/>
                  </a:lnTo>
                  <a:lnTo>
                    <a:pt x="1025" y="1235"/>
                  </a:lnTo>
                  <a:lnTo>
                    <a:pt x="1023" y="1231"/>
                  </a:lnTo>
                  <a:lnTo>
                    <a:pt x="1022" y="1231"/>
                  </a:lnTo>
                  <a:lnTo>
                    <a:pt x="1021" y="1229"/>
                  </a:lnTo>
                  <a:lnTo>
                    <a:pt x="1020" y="1227"/>
                  </a:lnTo>
                  <a:lnTo>
                    <a:pt x="1016" y="1223"/>
                  </a:lnTo>
                  <a:lnTo>
                    <a:pt x="1016" y="1222"/>
                  </a:lnTo>
                  <a:lnTo>
                    <a:pt x="1015" y="1221"/>
                  </a:lnTo>
                  <a:lnTo>
                    <a:pt x="1013" y="1219"/>
                  </a:lnTo>
                  <a:lnTo>
                    <a:pt x="1006" y="1211"/>
                  </a:lnTo>
                  <a:cubicBezTo>
                    <a:pt x="1006" y="1211"/>
                    <a:pt x="999" y="1203"/>
                    <a:pt x="999" y="1203"/>
                  </a:cubicBezTo>
                  <a:lnTo>
                    <a:pt x="987" y="1190"/>
                  </a:lnTo>
                  <a:cubicBezTo>
                    <a:pt x="968" y="1167"/>
                    <a:pt x="951" y="1142"/>
                    <a:pt x="938" y="1116"/>
                  </a:cubicBezTo>
                  <a:lnTo>
                    <a:pt x="936" y="1110"/>
                  </a:lnTo>
                  <a:lnTo>
                    <a:pt x="935" y="1109"/>
                  </a:lnTo>
                  <a:lnTo>
                    <a:pt x="930" y="1095"/>
                  </a:lnTo>
                  <a:cubicBezTo>
                    <a:pt x="930" y="1095"/>
                    <a:pt x="929" y="1094"/>
                    <a:pt x="929" y="1093"/>
                  </a:cubicBezTo>
                  <a:cubicBezTo>
                    <a:pt x="929" y="1093"/>
                    <a:pt x="927" y="1085"/>
                    <a:pt x="926" y="1085"/>
                  </a:cubicBezTo>
                  <a:lnTo>
                    <a:pt x="924" y="1075"/>
                  </a:lnTo>
                  <a:lnTo>
                    <a:pt x="924" y="1073"/>
                  </a:lnTo>
                  <a:lnTo>
                    <a:pt x="922" y="1065"/>
                  </a:lnTo>
                  <a:lnTo>
                    <a:pt x="922" y="1063"/>
                  </a:lnTo>
                  <a:lnTo>
                    <a:pt x="920" y="1053"/>
                  </a:lnTo>
                  <a:lnTo>
                    <a:pt x="920" y="1051"/>
                  </a:lnTo>
                  <a:lnTo>
                    <a:pt x="920" y="1041"/>
                  </a:lnTo>
                  <a:lnTo>
                    <a:pt x="920" y="1037"/>
                  </a:lnTo>
                  <a:lnTo>
                    <a:pt x="920" y="1035"/>
                  </a:lnTo>
                  <a:lnTo>
                    <a:pt x="920" y="1032"/>
                  </a:lnTo>
                  <a:lnTo>
                    <a:pt x="920" y="1029"/>
                  </a:lnTo>
                  <a:lnTo>
                    <a:pt x="920" y="1028"/>
                  </a:lnTo>
                  <a:lnTo>
                    <a:pt x="921" y="1027"/>
                  </a:lnTo>
                  <a:lnTo>
                    <a:pt x="921" y="1024"/>
                  </a:lnTo>
                  <a:lnTo>
                    <a:pt x="922" y="1020"/>
                  </a:lnTo>
                  <a:lnTo>
                    <a:pt x="922" y="1019"/>
                  </a:lnTo>
                  <a:lnTo>
                    <a:pt x="922" y="1018"/>
                  </a:lnTo>
                  <a:lnTo>
                    <a:pt x="922" y="1016"/>
                  </a:lnTo>
                  <a:lnTo>
                    <a:pt x="925" y="1009"/>
                  </a:lnTo>
                  <a:cubicBezTo>
                    <a:pt x="941" y="964"/>
                    <a:pt x="990" y="943"/>
                    <a:pt x="1030" y="926"/>
                  </a:cubicBezTo>
                  <a:lnTo>
                    <a:pt x="1033" y="924"/>
                  </a:lnTo>
                  <a:cubicBezTo>
                    <a:pt x="1067" y="909"/>
                    <a:pt x="1103" y="902"/>
                    <a:pt x="1144" y="901"/>
                  </a:cubicBezTo>
                  <a:cubicBezTo>
                    <a:pt x="1170" y="900"/>
                    <a:pt x="1196" y="902"/>
                    <a:pt x="1219" y="903"/>
                  </a:cubicBezTo>
                  <a:cubicBezTo>
                    <a:pt x="1267" y="907"/>
                    <a:pt x="1310" y="905"/>
                    <a:pt x="1355" y="896"/>
                  </a:cubicBezTo>
                  <a:cubicBezTo>
                    <a:pt x="1446" y="857"/>
                    <a:pt x="1527" y="829"/>
                    <a:pt x="1528" y="829"/>
                  </a:cubicBezTo>
                  <a:lnTo>
                    <a:pt x="1532" y="827"/>
                  </a:lnTo>
                  <a:cubicBezTo>
                    <a:pt x="1532" y="827"/>
                    <a:pt x="1532" y="828"/>
                    <a:pt x="1532" y="828"/>
                  </a:cubicBezTo>
                  <a:cubicBezTo>
                    <a:pt x="1540" y="824"/>
                    <a:pt x="1549" y="820"/>
                    <a:pt x="1558" y="817"/>
                  </a:cubicBezTo>
                  <a:cubicBezTo>
                    <a:pt x="1590" y="805"/>
                    <a:pt x="1615" y="803"/>
                    <a:pt x="1654" y="799"/>
                  </a:cubicBezTo>
                  <a:cubicBezTo>
                    <a:pt x="1654" y="799"/>
                    <a:pt x="1654" y="799"/>
                    <a:pt x="1655" y="799"/>
                  </a:cubicBezTo>
                  <a:lnTo>
                    <a:pt x="1657" y="799"/>
                  </a:lnTo>
                  <a:cubicBezTo>
                    <a:pt x="1681" y="797"/>
                    <a:pt x="1699" y="802"/>
                    <a:pt x="1709" y="814"/>
                  </a:cubicBezTo>
                  <a:lnTo>
                    <a:pt x="1713" y="820"/>
                  </a:lnTo>
                  <a:cubicBezTo>
                    <a:pt x="1724" y="840"/>
                    <a:pt x="1720" y="868"/>
                    <a:pt x="1714" y="892"/>
                  </a:cubicBezTo>
                  <a:cubicBezTo>
                    <a:pt x="1703" y="934"/>
                    <a:pt x="1655" y="1016"/>
                    <a:pt x="1609" y="1096"/>
                  </a:cubicBezTo>
                  <a:cubicBezTo>
                    <a:pt x="1569" y="1164"/>
                    <a:pt x="1554" y="1266"/>
                    <a:pt x="1644" y="1328"/>
                  </a:cubicBezTo>
                  <a:cubicBezTo>
                    <a:pt x="1665" y="1343"/>
                    <a:pt x="1720" y="1373"/>
                    <a:pt x="1833" y="1390"/>
                  </a:cubicBezTo>
                  <a:cubicBezTo>
                    <a:pt x="1831" y="1387"/>
                    <a:pt x="1830" y="1383"/>
                    <a:pt x="1830" y="1378"/>
                  </a:cubicBezTo>
                  <a:cubicBezTo>
                    <a:pt x="1830" y="1376"/>
                    <a:pt x="1831" y="1374"/>
                    <a:pt x="1831" y="1372"/>
                  </a:cubicBezTo>
                  <a:cubicBezTo>
                    <a:pt x="1767" y="1362"/>
                    <a:pt x="1720" y="1350"/>
                    <a:pt x="1704" y="1340"/>
                  </a:cubicBezTo>
                  <a:cubicBezTo>
                    <a:pt x="1688" y="1328"/>
                    <a:pt x="1632" y="1285"/>
                    <a:pt x="1623" y="1215"/>
                  </a:cubicBezTo>
                  <a:cubicBezTo>
                    <a:pt x="1617" y="1162"/>
                    <a:pt x="1638" y="1107"/>
                    <a:pt x="1686" y="1051"/>
                  </a:cubicBezTo>
                  <a:cubicBezTo>
                    <a:pt x="1764" y="960"/>
                    <a:pt x="1772" y="862"/>
                    <a:pt x="1745" y="806"/>
                  </a:cubicBezTo>
                  <a:cubicBezTo>
                    <a:pt x="1728" y="769"/>
                    <a:pt x="1696" y="749"/>
                    <a:pt x="1659" y="750"/>
                  </a:cubicBezTo>
                  <a:cubicBezTo>
                    <a:pt x="1631" y="761"/>
                    <a:pt x="1603" y="772"/>
                    <a:pt x="1575" y="783"/>
                  </a:cubicBezTo>
                  <a:lnTo>
                    <a:pt x="1559" y="789"/>
                  </a:lnTo>
                  <a:lnTo>
                    <a:pt x="1543" y="795"/>
                  </a:lnTo>
                  <a:lnTo>
                    <a:pt x="1526" y="801"/>
                  </a:lnTo>
                  <a:lnTo>
                    <a:pt x="1508" y="808"/>
                  </a:lnTo>
                  <a:lnTo>
                    <a:pt x="1491" y="814"/>
                  </a:lnTo>
                  <a:lnTo>
                    <a:pt x="1472" y="820"/>
                  </a:lnTo>
                  <a:lnTo>
                    <a:pt x="1454" y="827"/>
                  </a:lnTo>
                  <a:lnTo>
                    <a:pt x="1435" y="833"/>
                  </a:lnTo>
                  <a:lnTo>
                    <a:pt x="1416" y="839"/>
                  </a:lnTo>
                  <a:lnTo>
                    <a:pt x="1397" y="845"/>
                  </a:lnTo>
                  <a:lnTo>
                    <a:pt x="1378" y="851"/>
                  </a:lnTo>
                  <a:cubicBezTo>
                    <a:pt x="1378" y="851"/>
                    <a:pt x="1372" y="852"/>
                    <a:pt x="1372" y="853"/>
                  </a:cubicBezTo>
                  <a:lnTo>
                    <a:pt x="1371" y="853"/>
                  </a:lnTo>
                  <a:lnTo>
                    <a:pt x="1359" y="856"/>
                  </a:lnTo>
                  <a:lnTo>
                    <a:pt x="1354" y="857"/>
                  </a:lnTo>
                  <a:lnTo>
                    <a:pt x="1351" y="858"/>
                  </a:lnTo>
                  <a:lnTo>
                    <a:pt x="1348" y="858"/>
                  </a:lnTo>
                  <a:lnTo>
                    <a:pt x="1340" y="860"/>
                  </a:lnTo>
                  <a:lnTo>
                    <a:pt x="1335" y="861"/>
                  </a:lnTo>
                  <a:lnTo>
                    <a:pt x="1332" y="862"/>
                  </a:lnTo>
                  <a:lnTo>
                    <a:pt x="1329" y="862"/>
                  </a:lnTo>
                  <a:lnTo>
                    <a:pt x="1321" y="864"/>
                  </a:lnTo>
                  <a:lnTo>
                    <a:pt x="1315" y="865"/>
                  </a:lnTo>
                  <a:lnTo>
                    <a:pt x="1312" y="865"/>
                  </a:lnTo>
                  <a:lnTo>
                    <a:pt x="1309" y="866"/>
                  </a:lnTo>
                  <a:lnTo>
                    <a:pt x="1302" y="867"/>
                  </a:lnTo>
                  <a:lnTo>
                    <a:pt x="1295" y="868"/>
                  </a:lnTo>
                  <a:lnTo>
                    <a:pt x="1292" y="868"/>
                  </a:lnTo>
                  <a:lnTo>
                    <a:pt x="1289" y="869"/>
                  </a:lnTo>
                  <a:lnTo>
                    <a:pt x="1284" y="869"/>
                  </a:lnTo>
                  <a:lnTo>
                    <a:pt x="1275" y="870"/>
                  </a:lnTo>
                  <a:lnTo>
                    <a:pt x="1266" y="871"/>
                  </a:lnTo>
                  <a:lnTo>
                    <a:pt x="1253" y="872"/>
                  </a:lnTo>
                  <a:lnTo>
                    <a:pt x="1248" y="873"/>
                  </a:lnTo>
                  <a:lnTo>
                    <a:pt x="1231" y="874"/>
                  </a:lnTo>
                  <a:cubicBezTo>
                    <a:pt x="1231" y="874"/>
                    <a:pt x="1214" y="875"/>
                    <a:pt x="1214" y="875"/>
                  </a:cubicBezTo>
                  <a:cubicBezTo>
                    <a:pt x="1185" y="875"/>
                    <a:pt x="1155" y="875"/>
                    <a:pt x="1125" y="872"/>
                  </a:cubicBezTo>
                  <a:cubicBezTo>
                    <a:pt x="1104" y="881"/>
                    <a:pt x="1086" y="886"/>
                    <a:pt x="1071" y="888"/>
                  </a:cubicBezTo>
                  <a:cubicBezTo>
                    <a:pt x="1024" y="892"/>
                    <a:pt x="938" y="932"/>
                    <a:pt x="902" y="997"/>
                  </a:cubicBezTo>
                  <a:cubicBezTo>
                    <a:pt x="891" y="1016"/>
                    <a:pt x="885" y="1036"/>
                    <a:pt x="885" y="1057"/>
                  </a:cubicBezTo>
                  <a:cubicBezTo>
                    <a:pt x="885" y="1075"/>
                    <a:pt x="890" y="1094"/>
                    <a:pt x="899" y="1112"/>
                  </a:cubicBezTo>
                  <a:cubicBezTo>
                    <a:pt x="924" y="1165"/>
                    <a:pt x="955" y="1197"/>
                    <a:pt x="977" y="1221"/>
                  </a:cubicBezTo>
                  <a:close/>
                  <a:moveTo>
                    <a:pt x="1094" y="1451"/>
                  </a:moveTo>
                  <a:cubicBezTo>
                    <a:pt x="1088" y="1455"/>
                    <a:pt x="1066" y="1500"/>
                    <a:pt x="1066" y="1551"/>
                  </a:cubicBezTo>
                  <a:cubicBezTo>
                    <a:pt x="1066" y="1564"/>
                    <a:pt x="1067" y="1576"/>
                    <a:pt x="1070" y="1587"/>
                  </a:cubicBezTo>
                  <a:cubicBezTo>
                    <a:pt x="1082" y="1629"/>
                    <a:pt x="1115" y="1653"/>
                    <a:pt x="1169" y="1658"/>
                  </a:cubicBezTo>
                  <a:cubicBezTo>
                    <a:pt x="1166" y="1643"/>
                    <a:pt x="1162" y="1617"/>
                    <a:pt x="1162" y="1592"/>
                  </a:cubicBezTo>
                  <a:cubicBezTo>
                    <a:pt x="1162" y="1576"/>
                    <a:pt x="1164" y="1562"/>
                    <a:pt x="1168" y="1553"/>
                  </a:cubicBezTo>
                  <a:cubicBezTo>
                    <a:pt x="1172" y="1543"/>
                    <a:pt x="1186" y="1531"/>
                    <a:pt x="1207" y="1515"/>
                  </a:cubicBezTo>
                  <a:cubicBezTo>
                    <a:pt x="1254" y="1477"/>
                    <a:pt x="1324" y="1421"/>
                    <a:pt x="1324" y="1344"/>
                  </a:cubicBezTo>
                  <a:cubicBezTo>
                    <a:pt x="1324" y="1320"/>
                    <a:pt x="1317" y="1295"/>
                    <a:pt x="1303" y="1270"/>
                  </a:cubicBezTo>
                  <a:cubicBezTo>
                    <a:pt x="1274" y="1221"/>
                    <a:pt x="1242" y="1182"/>
                    <a:pt x="1213" y="1147"/>
                  </a:cubicBezTo>
                  <a:cubicBezTo>
                    <a:pt x="1176" y="1102"/>
                    <a:pt x="1149" y="1069"/>
                    <a:pt x="1149" y="1037"/>
                  </a:cubicBezTo>
                  <a:cubicBezTo>
                    <a:pt x="1149" y="1033"/>
                    <a:pt x="1150" y="1030"/>
                    <a:pt x="1150" y="1027"/>
                  </a:cubicBezTo>
                  <a:cubicBezTo>
                    <a:pt x="1154" y="1005"/>
                    <a:pt x="1172" y="987"/>
                    <a:pt x="1205" y="968"/>
                  </a:cubicBezTo>
                  <a:cubicBezTo>
                    <a:pt x="1233" y="952"/>
                    <a:pt x="1269" y="935"/>
                    <a:pt x="1310" y="917"/>
                  </a:cubicBezTo>
                  <a:cubicBezTo>
                    <a:pt x="1288" y="918"/>
                    <a:pt x="1267" y="919"/>
                    <a:pt x="1245" y="919"/>
                  </a:cubicBezTo>
                  <a:cubicBezTo>
                    <a:pt x="1245" y="919"/>
                    <a:pt x="1218" y="917"/>
                    <a:pt x="1218" y="917"/>
                  </a:cubicBezTo>
                  <a:cubicBezTo>
                    <a:pt x="1195" y="916"/>
                    <a:pt x="1169" y="914"/>
                    <a:pt x="1145" y="915"/>
                  </a:cubicBezTo>
                  <a:cubicBezTo>
                    <a:pt x="1105" y="916"/>
                    <a:pt x="1071" y="923"/>
                    <a:pt x="1039" y="937"/>
                  </a:cubicBezTo>
                  <a:lnTo>
                    <a:pt x="1035" y="939"/>
                  </a:lnTo>
                  <a:cubicBezTo>
                    <a:pt x="998" y="955"/>
                    <a:pt x="952" y="975"/>
                    <a:pt x="938" y="1014"/>
                  </a:cubicBezTo>
                  <a:lnTo>
                    <a:pt x="936" y="1020"/>
                  </a:lnTo>
                  <a:lnTo>
                    <a:pt x="936" y="1022"/>
                  </a:lnTo>
                  <a:lnTo>
                    <a:pt x="935" y="1024"/>
                  </a:lnTo>
                  <a:lnTo>
                    <a:pt x="935" y="1025"/>
                  </a:lnTo>
                  <a:lnTo>
                    <a:pt x="935" y="1027"/>
                  </a:lnTo>
                  <a:lnTo>
                    <a:pt x="934" y="1029"/>
                  </a:lnTo>
                  <a:lnTo>
                    <a:pt x="934" y="1031"/>
                  </a:lnTo>
                  <a:lnTo>
                    <a:pt x="934" y="1032"/>
                  </a:lnTo>
                  <a:lnTo>
                    <a:pt x="934" y="1034"/>
                  </a:lnTo>
                  <a:lnTo>
                    <a:pt x="934" y="1037"/>
                  </a:lnTo>
                  <a:lnTo>
                    <a:pt x="934" y="1038"/>
                  </a:lnTo>
                  <a:lnTo>
                    <a:pt x="934" y="1039"/>
                  </a:lnTo>
                  <a:lnTo>
                    <a:pt x="934" y="1041"/>
                  </a:lnTo>
                  <a:cubicBezTo>
                    <a:pt x="934" y="1041"/>
                    <a:pt x="934" y="1041"/>
                    <a:pt x="934" y="1042"/>
                  </a:cubicBezTo>
                  <a:lnTo>
                    <a:pt x="934" y="1050"/>
                  </a:lnTo>
                  <a:lnTo>
                    <a:pt x="934" y="1052"/>
                  </a:lnTo>
                  <a:lnTo>
                    <a:pt x="936" y="1061"/>
                  </a:lnTo>
                  <a:lnTo>
                    <a:pt x="937" y="1070"/>
                  </a:lnTo>
                  <a:lnTo>
                    <a:pt x="938" y="1073"/>
                  </a:lnTo>
                  <a:cubicBezTo>
                    <a:pt x="938" y="1073"/>
                    <a:pt x="940" y="1081"/>
                    <a:pt x="940" y="1081"/>
                  </a:cubicBezTo>
                  <a:lnTo>
                    <a:pt x="943" y="1089"/>
                  </a:lnTo>
                  <a:lnTo>
                    <a:pt x="943" y="1090"/>
                  </a:lnTo>
                  <a:cubicBezTo>
                    <a:pt x="943" y="1090"/>
                    <a:pt x="946" y="1097"/>
                    <a:pt x="946" y="1098"/>
                  </a:cubicBezTo>
                  <a:cubicBezTo>
                    <a:pt x="946" y="1098"/>
                    <a:pt x="948" y="1103"/>
                    <a:pt x="949" y="1104"/>
                  </a:cubicBezTo>
                  <a:cubicBezTo>
                    <a:pt x="949" y="1104"/>
                    <a:pt x="949" y="1105"/>
                    <a:pt x="949" y="1105"/>
                  </a:cubicBezTo>
                  <a:lnTo>
                    <a:pt x="951" y="1110"/>
                  </a:lnTo>
                  <a:cubicBezTo>
                    <a:pt x="963" y="1134"/>
                    <a:pt x="979" y="1159"/>
                    <a:pt x="998" y="1181"/>
                  </a:cubicBezTo>
                  <a:lnTo>
                    <a:pt x="1009" y="1193"/>
                  </a:lnTo>
                  <a:lnTo>
                    <a:pt x="1017" y="1202"/>
                  </a:lnTo>
                  <a:lnTo>
                    <a:pt x="1025" y="1210"/>
                  </a:lnTo>
                  <a:lnTo>
                    <a:pt x="1027" y="1214"/>
                  </a:lnTo>
                  <a:lnTo>
                    <a:pt x="1032" y="1219"/>
                  </a:lnTo>
                  <a:lnTo>
                    <a:pt x="1033" y="1222"/>
                  </a:lnTo>
                  <a:lnTo>
                    <a:pt x="1034" y="1223"/>
                  </a:lnTo>
                  <a:lnTo>
                    <a:pt x="1034" y="1224"/>
                  </a:lnTo>
                  <a:lnTo>
                    <a:pt x="1038" y="1229"/>
                  </a:lnTo>
                  <a:lnTo>
                    <a:pt x="1039" y="1231"/>
                  </a:lnTo>
                  <a:lnTo>
                    <a:pt x="1040" y="1233"/>
                  </a:lnTo>
                  <a:lnTo>
                    <a:pt x="1040" y="1234"/>
                  </a:lnTo>
                  <a:lnTo>
                    <a:pt x="1043" y="1239"/>
                  </a:lnTo>
                  <a:lnTo>
                    <a:pt x="1044" y="1242"/>
                  </a:lnTo>
                  <a:lnTo>
                    <a:pt x="1045" y="1244"/>
                  </a:lnTo>
                  <a:lnTo>
                    <a:pt x="1045" y="1244"/>
                  </a:lnTo>
                  <a:lnTo>
                    <a:pt x="1047" y="1250"/>
                  </a:lnTo>
                  <a:lnTo>
                    <a:pt x="1048" y="1253"/>
                  </a:lnTo>
                  <a:lnTo>
                    <a:pt x="1048" y="1255"/>
                  </a:lnTo>
                  <a:lnTo>
                    <a:pt x="1048" y="1256"/>
                  </a:lnTo>
                  <a:lnTo>
                    <a:pt x="1049" y="1262"/>
                  </a:lnTo>
                  <a:lnTo>
                    <a:pt x="1050" y="1266"/>
                  </a:lnTo>
                  <a:lnTo>
                    <a:pt x="1050" y="1268"/>
                  </a:lnTo>
                  <a:lnTo>
                    <a:pt x="1050" y="1269"/>
                  </a:lnTo>
                  <a:lnTo>
                    <a:pt x="1050" y="1273"/>
                  </a:lnTo>
                  <a:lnTo>
                    <a:pt x="1050" y="1276"/>
                  </a:lnTo>
                  <a:cubicBezTo>
                    <a:pt x="1049" y="1316"/>
                    <a:pt x="1023" y="1345"/>
                    <a:pt x="985" y="1348"/>
                  </a:cubicBezTo>
                  <a:cubicBezTo>
                    <a:pt x="980" y="1348"/>
                    <a:pt x="976" y="1349"/>
                    <a:pt x="972" y="1350"/>
                  </a:cubicBezTo>
                  <a:lnTo>
                    <a:pt x="967" y="1351"/>
                  </a:lnTo>
                  <a:lnTo>
                    <a:pt x="965" y="1352"/>
                  </a:lnTo>
                  <a:lnTo>
                    <a:pt x="964" y="1352"/>
                  </a:lnTo>
                  <a:lnTo>
                    <a:pt x="960" y="1353"/>
                  </a:lnTo>
                  <a:cubicBezTo>
                    <a:pt x="960" y="1353"/>
                    <a:pt x="953" y="1357"/>
                    <a:pt x="953" y="1357"/>
                  </a:cubicBezTo>
                  <a:lnTo>
                    <a:pt x="951" y="1358"/>
                  </a:lnTo>
                  <a:cubicBezTo>
                    <a:pt x="939" y="1366"/>
                    <a:pt x="931" y="1379"/>
                    <a:pt x="930" y="1396"/>
                  </a:cubicBezTo>
                  <a:cubicBezTo>
                    <a:pt x="948" y="1384"/>
                    <a:pt x="974" y="1380"/>
                    <a:pt x="1007" y="1384"/>
                  </a:cubicBezTo>
                  <a:cubicBezTo>
                    <a:pt x="1108" y="1397"/>
                    <a:pt x="1137" y="1334"/>
                    <a:pt x="1138" y="1331"/>
                  </a:cubicBezTo>
                  <a:lnTo>
                    <a:pt x="1139" y="1329"/>
                  </a:lnTo>
                  <a:lnTo>
                    <a:pt x="1152" y="1334"/>
                  </a:lnTo>
                  <a:lnTo>
                    <a:pt x="1151" y="1336"/>
                  </a:lnTo>
                  <a:cubicBezTo>
                    <a:pt x="1147" y="1346"/>
                    <a:pt x="1116" y="1436"/>
                    <a:pt x="1094" y="1451"/>
                  </a:cubicBezTo>
                  <a:close/>
                  <a:moveTo>
                    <a:pt x="1258" y="858"/>
                  </a:moveTo>
                  <a:lnTo>
                    <a:pt x="1259" y="858"/>
                  </a:lnTo>
                  <a:cubicBezTo>
                    <a:pt x="1259" y="858"/>
                    <a:pt x="1272" y="857"/>
                    <a:pt x="1272" y="856"/>
                  </a:cubicBezTo>
                  <a:lnTo>
                    <a:pt x="1277" y="856"/>
                  </a:lnTo>
                  <a:lnTo>
                    <a:pt x="1287" y="855"/>
                  </a:lnTo>
                  <a:lnTo>
                    <a:pt x="1295" y="854"/>
                  </a:lnTo>
                  <a:lnTo>
                    <a:pt x="1304" y="852"/>
                  </a:lnTo>
                  <a:lnTo>
                    <a:pt x="1313" y="851"/>
                  </a:lnTo>
                  <a:lnTo>
                    <a:pt x="1321" y="849"/>
                  </a:lnTo>
                  <a:lnTo>
                    <a:pt x="1331" y="847"/>
                  </a:lnTo>
                  <a:lnTo>
                    <a:pt x="1339" y="846"/>
                  </a:lnTo>
                  <a:cubicBezTo>
                    <a:pt x="1339" y="846"/>
                    <a:pt x="1349" y="844"/>
                    <a:pt x="1350" y="843"/>
                  </a:cubicBezTo>
                  <a:lnTo>
                    <a:pt x="1357" y="842"/>
                  </a:lnTo>
                  <a:lnTo>
                    <a:pt x="1369" y="839"/>
                  </a:lnTo>
                  <a:lnTo>
                    <a:pt x="1375" y="837"/>
                  </a:lnTo>
                  <a:lnTo>
                    <a:pt x="1393" y="832"/>
                  </a:lnTo>
                  <a:lnTo>
                    <a:pt x="1411" y="826"/>
                  </a:lnTo>
                  <a:lnTo>
                    <a:pt x="1430" y="820"/>
                  </a:lnTo>
                  <a:lnTo>
                    <a:pt x="1435" y="818"/>
                  </a:lnTo>
                  <a:lnTo>
                    <a:pt x="1448" y="814"/>
                  </a:lnTo>
                  <a:lnTo>
                    <a:pt x="1453" y="812"/>
                  </a:lnTo>
                  <a:lnTo>
                    <a:pt x="1466" y="808"/>
                  </a:lnTo>
                  <a:lnTo>
                    <a:pt x="1483" y="802"/>
                  </a:lnTo>
                  <a:lnTo>
                    <a:pt x="1490" y="799"/>
                  </a:lnTo>
                  <a:lnTo>
                    <a:pt x="1500" y="796"/>
                  </a:lnTo>
                  <a:lnTo>
                    <a:pt x="1510" y="792"/>
                  </a:lnTo>
                  <a:lnTo>
                    <a:pt x="1517" y="790"/>
                  </a:lnTo>
                  <a:lnTo>
                    <a:pt x="1528" y="786"/>
                  </a:lnTo>
                  <a:lnTo>
                    <a:pt x="1531" y="784"/>
                  </a:lnTo>
                  <a:lnTo>
                    <a:pt x="1547" y="778"/>
                  </a:lnTo>
                  <a:cubicBezTo>
                    <a:pt x="1577" y="767"/>
                    <a:pt x="1608" y="755"/>
                    <a:pt x="1638" y="743"/>
                  </a:cubicBezTo>
                  <a:cubicBezTo>
                    <a:pt x="1604" y="727"/>
                    <a:pt x="1509" y="685"/>
                    <a:pt x="1472" y="679"/>
                  </a:cubicBezTo>
                  <a:cubicBezTo>
                    <a:pt x="1427" y="673"/>
                    <a:pt x="1355" y="714"/>
                    <a:pt x="1327" y="738"/>
                  </a:cubicBezTo>
                  <a:cubicBezTo>
                    <a:pt x="1310" y="753"/>
                    <a:pt x="1228" y="820"/>
                    <a:pt x="1151" y="859"/>
                  </a:cubicBezTo>
                  <a:cubicBezTo>
                    <a:pt x="1187" y="861"/>
                    <a:pt x="1223" y="861"/>
                    <a:pt x="1258" y="858"/>
                  </a:cubicBezTo>
                  <a:close/>
                  <a:moveTo>
                    <a:pt x="916" y="2091"/>
                  </a:moveTo>
                  <a:cubicBezTo>
                    <a:pt x="917" y="2091"/>
                    <a:pt x="919" y="2090"/>
                    <a:pt x="919" y="2090"/>
                  </a:cubicBezTo>
                  <a:cubicBezTo>
                    <a:pt x="920" y="2090"/>
                    <a:pt x="932" y="2085"/>
                    <a:pt x="954" y="2080"/>
                  </a:cubicBezTo>
                  <a:cubicBezTo>
                    <a:pt x="888" y="2034"/>
                    <a:pt x="741" y="1931"/>
                    <a:pt x="626" y="1846"/>
                  </a:cubicBezTo>
                  <a:cubicBezTo>
                    <a:pt x="719" y="1930"/>
                    <a:pt x="835" y="2031"/>
                    <a:pt x="916" y="2091"/>
                  </a:cubicBezTo>
                  <a:close/>
                  <a:moveTo>
                    <a:pt x="1430" y="3426"/>
                  </a:moveTo>
                  <a:cubicBezTo>
                    <a:pt x="1428" y="3416"/>
                    <a:pt x="1417" y="3372"/>
                    <a:pt x="1416" y="3320"/>
                  </a:cubicBezTo>
                  <a:cubicBezTo>
                    <a:pt x="1287" y="3484"/>
                    <a:pt x="1162" y="3597"/>
                    <a:pt x="1160" y="3598"/>
                  </a:cubicBezTo>
                  <a:lnTo>
                    <a:pt x="1158" y="3600"/>
                  </a:lnTo>
                  <a:lnTo>
                    <a:pt x="1151" y="3590"/>
                  </a:lnTo>
                  <a:lnTo>
                    <a:pt x="1149" y="3589"/>
                  </a:lnTo>
                  <a:cubicBezTo>
                    <a:pt x="1149" y="3589"/>
                    <a:pt x="1152" y="3586"/>
                    <a:pt x="1153" y="3586"/>
                  </a:cubicBezTo>
                  <a:cubicBezTo>
                    <a:pt x="1169" y="3571"/>
                    <a:pt x="1279" y="3407"/>
                    <a:pt x="1369" y="3268"/>
                  </a:cubicBezTo>
                  <a:cubicBezTo>
                    <a:pt x="1347" y="3277"/>
                    <a:pt x="1324" y="3283"/>
                    <a:pt x="1301" y="3285"/>
                  </a:cubicBezTo>
                  <a:cubicBezTo>
                    <a:pt x="1262" y="3344"/>
                    <a:pt x="1157" y="3488"/>
                    <a:pt x="1005" y="3584"/>
                  </a:cubicBezTo>
                  <a:cubicBezTo>
                    <a:pt x="1003" y="3605"/>
                    <a:pt x="1002" y="3626"/>
                    <a:pt x="1002" y="3647"/>
                  </a:cubicBezTo>
                  <a:cubicBezTo>
                    <a:pt x="1002" y="3706"/>
                    <a:pt x="1010" y="3755"/>
                    <a:pt x="1013" y="3771"/>
                  </a:cubicBezTo>
                  <a:cubicBezTo>
                    <a:pt x="1126" y="3759"/>
                    <a:pt x="1229" y="3699"/>
                    <a:pt x="1320" y="3594"/>
                  </a:cubicBezTo>
                  <a:lnTo>
                    <a:pt x="1332" y="3578"/>
                  </a:lnTo>
                  <a:cubicBezTo>
                    <a:pt x="1379" y="3521"/>
                    <a:pt x="1411" y="3464"/>
                    <a:pt x="1430" y="3426"/>
                  </a:cubicBezTo>
                  <a:close/>
                  <a:moveTo>
                    <a:pt x="713" y="1508"/>
                  </a:moveTo>
                  <a:cubicBezTo>
                    <a:pt x="772" y="1611"/>
                    <a:pt x="889" y="1784"/>
                    <a:pt x="1075" y="1923"/>
                  </a:cubicBezTo>
                  <a:cubicBezTo>
                    <a:pt x="1071" y="1904"/>
                    <a:pt x="1069" y="1884"/>
                    <a:pt x="1067" y="1865"/>
                  </a:cubicBezTo>
                  <a:cubicBezTo>
                    <a:pt x="1009" y="1813"/>
                    <a:pt x="821" y="1642"/>
                    <a:pt x="713" y="1508"/>
                  </a:cubicBezTo>
                  <a:close/>
                  <a:moveTo>
                    <a:pt x="1282" y="3287"/>
                  </a:moveTo>
                  <a:cubicBezTo>
                    <a:pt x="1263" y="3288"/>
                    <a:pt x="1244" y="3288"/>
                    <a:pt x="1225" y="3285"/>
                  </a:cubicBezTo>
                  <a:lnTo>
                    <a:pt x="1220" y="3284"/>
                  </a:lnTo>
                  <a:lnTo>
                    <a:pt x="1219" y="3279"/>
                  </a:lnTo>
                  <a:cubicBezTo>
                    <a:pt x="1219" y="3279"/>
                    <a:pt x="1218" y="3273"/>
                    <a:pt x="1218" y="3269"/>
                  </a:cubicBezTo>
                  <a:cubicBezTo>
                    <a:pt x="1101" y="3363"/>
                    <a:pt x="896" y="3471"/>
                    <a:pt x="887" y="3476"/>
                  </a:cubicBezTo>
                  <a:lnTo>
                    <a:pt x="885" y="3477"/>
                  </a:lnTo>
                  <a:lnTo>
                    <a:pt x="879" y="3466"/>
                  </a:lnTo>
                  <a:lnTo>
                    <a:pt x="879" y="3464"/>
                  </a:lnTo>
                  <a:lnTo>
                    <a:pt x="881" y="3463"/>
                  </a:lnTo>
                  <a:cubicBezTo>
                    <a:pt x="937" y="3435"/>
                    <a:pt x="1153" y="3243"/>
                    <a:pt x="1218" y="3184"/>
                  </a:cubicBezTo>
                  <a:cubicBezTo>
                    <a:pt x="1220" y="3172"/>
                    <a:pt x="1222" y="3161"/>
                    <a:pt x="1225" y="3151"/>
                  </a:cubicBezTo>
                  <a:cubicBezTo>
                    <a:pt x="1114" y="3250"/>
                    <a:pt x="944" y="3379"/>
                    <a:pt x="754" y="3434"/>
                  </a:cubicBezTo>
                  <a:cubicBezTo>
                    <a:pt x="699" y="3517"/>
                    <a:pt x="688" y="3588"/>
                    <a:pt x="688" y="3632"/>
                  </a:cubicBezTo>
                  <a:cubicBezTo>
                    <a:pt x="688" y="3647"/>
                    <a:pt x="689" y="3658"/>
                    <a:pt x="690" y="3664"/>
                  </a:cubicBezTo>
                  <a:cubicBezTo>
                    <a:pt x="792" y="3666"/>
                    <a:pt x="894" y="3636"/>
                    <a:pt x="993" y="3575"/>
                  </a:cubicBezTo>
                  <a:lnTo>
                    <a:pt x="1004" y="3568"/>
                  </a:lnTo>
                  <a:cubicBezTo>
                    <a:pt x="1140" y="3480"/>
                    <a:pt x="1236" y="3356"/>
                    <a:pt x="1282" y="3287"/>
                  </a:cubicBezTo>
                  <a:close/>
                  <a:moveTo>
                    <a:pt x="1281" y="2061"/>
                  </a:moveTo>
                  <a:cubicBezTo>
                    <a:pt x="1340" y="2147"/>
                    <a:pt x="1456" y="2223"/>
                    <a:pt x="1496" y="2248"/>
                  </a:cubicBezTo>
                  <a:cubicBezTo>
                    <a:pt x="1495" y="2240"/>
                    <a:pt x="1495" y="2232"/>
                    <a:pt x="1495" y="2223"/>
                  </a:cubicBezTo>
                  <a:cubicBezTo>
                    <a:pt x="1436" y="2189"/>
                    <a:pt x="1333" y="2104"/>
                    <a:pt x="1281" y="2061"/>
                  </a:cubicBezTo>
                  <a:close/>
                  <a:moveTo>
                    <a:pt x="1740" y="3290"/>
                  </a:moveTo>
                  <a:cubicBezTo>
                    <a:pt x="1750" y="3256"/>
                    <a:pt x="1767" y="3192"/>
                    <a:pt x="1778" y="3131"/>
                  </a:cubicBezTo>
                  <a:cubicBezTo>
                    <a:pt x="1768" y="3138"/>
                    <a:pt x="1758" y="3145"/>
                    <a:pt x="1748" y="3151"/>
                  </a:cubicBezTo>
                  <a:cubicBezTo>
                    <a:pt x="1746" y="3192"/>
                    <a:pt x="1744" y="3246"/>
                    <a:pt x="1740" y="3290"/>
                  </a:cubicBezTo>
                  <a:close/>
                  <a:moveTo>
                    <a:pt x="984" y="3405"/>
                  </a:moveTo>
                  <a:cubicBezTo>
                    <a:pt x="1059" y="3362"/>
                    <a:pt x="1153" y="3304"/>
                    <a:pt x="1216" y="3252"/>
                  </a:cubicBezTo>
                  <a:cubicBezTo>
                    <a:pt x="1215" y="3244"/>
                    <a:pt x="1215" y="3236"/>
                    <a:pt x="1215" y="3229"/>
                  </a:cubicBezTo>
                  <a:cubicBezTo>
                    <a:pt x="1215" y="3220"/>
                    <a:pt x="1215" y="3213"/>
                    <a:pt x="1216" y="3205"/>
                  </a:cubicBezTo>
                  <a:cubicBezTo>
                    <a:pt x="1169" y="3247"/>
                    <a:pt x="1065" y="3339"/>
                    <a:pt x="984" y="3405"/>
                  </a:cubicBezTo>
                  <a:close/>
                  <a:moveTo>
                    <a:pt x="1457" y="2401"/>
                  </a:moveTo>
                  <a:cubicBezTo>
                    <a:pt x="1386" y="2363"/>
                    <a:pt x="1280" y="2308"/>
                    <a:pt x="1210" y="2271"/>
                  </a:cubicBezTo>
                  <a:cubicBezTo>
                    <a:pt x="1275" y="2319"/>
                    <a:pt x="1356" y="2377"/>
                    <a:pt x="1392" y="2402"/>
                  </a:cubicBezTo>
                  <a:cubicBezTo>
                    <a:pt x="1414" y="2400"/>
                    <a:pt x="1435" y="2399"/>
                    <a:pt x="1457" y="2401"/>
                  </a:cubicBezTo>
                  <a:close/>
                  <a:moveTo>
                    <a:pt x="1764" y="3471"/>
                  </a:moveTo>
                  <a:cubicBezTo>
                    <a:pt x="1785" y="3444"/>
                    <a:pt x="1805" y="3415"/>
                    <a:pt x="1819" y="3394"/>
                  </a:cubicBezTo>
                  <a:cubicBezTo>
                    <a:pt x="1812" y="3271"/>
                    <a:pt x="1812" y="3169"/>
                    <a:pt x="1813" y="3099"/>
                  </a:cubicBezTo>
                  <a:cubicBezTo>
                    <a:pt x="1807" y="3106"/>
                    <a:pt x="1801" y="3112"/>
                    <a:pt x="1794" y="3118"/>
                  </a:cubicBezTo>
                  <a:cubicBezTo>
                    <a:pt x="1782" y="3200"/>
                    <a:pt x="1754" y="3299"/>
                    <a:pt x="1739" y="3341"/>
                  </a:cubicBezTo>
                  <a:lnTo>
                    <a:pt x="1735" y="3351"/>
                  </a:lnTo>
                  <a:cubicBezTo>
                    <a:pt x="1730" y="3362"/>
                    <a:pt x="1728" y="3365"/>
                    <a:pt x="1727" y="3366"/>
                  </a:cubicBezTo>
                  <a:lnTo>
                    <a:pt x="1723" y="3367"/>
                  </a:lnTo>
                  <a:lnTo>
                    <a:pt x="1719" y="3365"/>
                  </a:lnTo>
                  <a:cubicBezTo>
                    <a:pt x="1717" y="3363"/>
                    <a:pt x="1716" y="3361"/>
                    <a:pt x="1716" y="3358"/>
                  </a:cubicBezTo>
                  <a:cubicBezTo>
                    <a:pt x="1716" y="3356"/>
                    <a:pt x="1717" y="3353"/>
                    <a:pt x="1718" y="3349"/>
                  </a:cubicBezTo>
                  <a:lnTo>
                    <a:pt x="1719" y="3342"/>
                  </a:lnTo>
                  <a:lnTo>
                    <a:pt x="1720" y="3338"/>
                  </a:lnTo>
                  <a:cubicBezTo>
                    <a:pt x="1727" y="3298"/>
                    <a:pt x="1731" y="3218"/>
                    <a:pt x="1733" y="3159"/>
                  </a:cubicBezTo>
                  <a:cubicBezTo>
                    <a:pt x="1733" y="3159"/>
                    <a:pt x="1733" y="3159"/>
                    <a:pt x="1733" y="3159"/>
                  </a:cubicBezTo>
                  <a:cubicBezTo>
                    <a:pt x="1728" y="3161"/>
                    <a:pt x="1719" y="3165"/>
                    <a:pt x="1719" y="3165"/>
                  </a:cubicBezTo>
                  <a:cubicBezTo>
                    <a:pt x="1719" y="3165"/>
                    <a:pt x="1709" y="3169"/>
                    <a:pt x="1708" y="3170"/>
                  </a:cubicBezTo>
                  <a:cubicBezTo>
                    <a:pt x="1707" y="3173"/>
                    <a:pt x="1705" y="3182"/>
                    <a:pt x="1705" y="3182"/>
                  </a:cubicBezTo>
                  <a:cubicBezTo>
                    <a:pt x="1702" y="3190"/>
                    <a:pt x="1700" y="3198"/>
                    <a:pt x="1697" y="3206"/>
                  </a:cubicBezTo>
                  <a:cubicBezTo>
                    <a:pt x="1685" y="3237"/>
                    <a:pt x="1670" y="3265"/>
                    <a:pt x="1651" y="3292"/>
                  </a:cubicBezTo>
                  <a:cubicBezTo>
                    <a:pt x="1651" y="3293"/>
                    <a:pt x="1650" y="3319"/>
                    <a:pt x="1650" y="3319"/>
                  </a:cubicBezTo>
                  <a:lnTo>
                    <a:pt x="1651" y="3337"/>
                  </a:lnTo>
                  <a:lnTo>
                    <a:pt x="1651" y="3355"/>
                  </a:lnTo>
                  <a:cubicBezTo>
                    <a:pt x="1653" y="3370"/>
                    <a:pt x="1654" y="3385"/>
                    <a:pt x="1657" y="3398"/>
                  </a:cubicBezTo>
                  <a:cubicBezTo>
                    <a:pt x="1657" y="3398"/>
                    <a:pt x="1660" y="3413"/>
                    <a:pt x="1660" y="3413"/>
                  </a:cubicBezTo>
                  <a:cubicBezTo>
                    <a:pt x="1660" y="3413"/>
                    <a:pt x="1660" y="3414"/>
                    <a:pt x="1660" y="3414"/>
                  </a:cubicBezTo>
                  <a:lnTo>
                    <a:pt x="1666" y="3436"/>
                  </a:lnTo>
                  <a:cubicBezTo>
                    <a:pt x="1676" y="3472"/>
                    <a:pt x="1690" y="3495"/>
                    <a:pt x="1700" y="3508"/>
                  </a:cubicBezTo>
                  <a:lnTo>
                    <a:pt x="1710" y="3520"/>
                  </a:lnTo>
                  <a:cubicBezTo>
                    <a:pt x="1710" y="3520"/>
                    <a:pt x="1712" y="3522"/>
                    <a:pt x="1713" y="3523"/>
                  </a:cubicBezTo>
                  <a:cubicBezTo>
                    <a:pt x="1723" y="3517"/>
                    <a:pt x="1736" y="3504"/>
                    <a:pt x="1752" y="3485"/>
                  </a:cubicBezTo>
                  <a:lnTo>
                    <a:pt x="1764" y="3471"/>
                  </a:lnTo>
                  <a:close/>
                  <a:moveTo>
                    <a:pt x="2278" y="2820"/>
                  </a:moveTo>
                  <a:lnTo>
                    <a:pt x="2279" y="2816"/>
                  </a:lnTo>
                  <a:cubicBezTo>
                    <a:pt x="2301" y="2814"/>
                    <a:pt x="2323" y="2808"/>
                    <a:pt x="2344" y="2799"/>
                  </a:cubicBezTo>
                  <a:cubicBezTo>
                    <a:pt x="2336" y="2797"/>
                    <a:pt x="2327" y="2794"/>
                    <a:pt x="2318" y="2792"/>
                  </a:cubicBezTo>
                  <a:cubicBezTo>
                    <a:pt x="2235" y="2800"/>
                    <a:pt x="2175" y="2787"/>
                    <a:pt x="2141" y="2752"/>
                  </a:cubicBezTo>
                  <a:cubicBezTo>
                    <a:pt x="2140" y="2750"/>
                    <a:pt x="2139" y="2749"/>
                    <a:pt x="2137" y="2747"/>
                  </a:cubicBezTo>
                  <a:cubicBezTo>
                    <a:pt x="2122" y="2743"/>
                    <a:pt x="2112" y="2741"/>
                    <a:pt x="2112" y="2741"/>
                  </a:cubicBezTo>
                  <a:cubicBezTo>
                    <a:pt x="2091" y="2741"/>
                    <a:pt x="1923" y="2741"/>
                    <a:pt x="1902" y="2668"/>
                  </a:cubicBezTo>
                  <a:cubicBezTo>
                    <a:pt x="1898" y="2653"/>
                    <a:pt x="1895" y="2639"/>
                    <a:pt x="1895" y="2625"/>
                  </a:cubicBezTo>
                  <a:cubicBezTo>
                    <a:pt x="1895" y="2583"/>
                    <a:pt x="1915" y="2553"/>
                    <a:pt x="1932" y="2539"/>
                  </a:cubicBezTo>
                  <a:cubicBezTo>
                    <a:pt x="1940" y="2533"/>
                    <a:pt x="1973" y="2497"/>
                    <a:pt x="1973" y="2453"/>
                  </a:cubicBezTo>
                  <a:lnTo>
                    <a:pt x="1973" y="2451"/>
                  </a:lnTo>
                  <a:cubicBezTo>
                    <a:pt x="1973" y="2420"/>
                    <a:pt x="1955" y="2392"/>
                    <a:pt x="1922" y="2367"/>
                  </a:cubicBezTo>
                  <a:cubicBezTo>
                    <a:pt x="1889" y="2342"/>
                    <a:pt x="1847" y="2326"/>
                    <a:pt x="1802" y="2310"/>
                  </a:cubicBezTo>
                  <a:cubicBezTo>
                    <a:pt x="1707" y="2274"/>
                    <a:pt x="1598" y="2233"/>
                    <a:pt x="1529" y="2087"/>
                  </a:cubicBezTo>
                  <a:cubicBezTo>
                    <a:pt x="1525" y="2099"/>
                    <a:pt x="1521" y="2115"/>
                    <a:pt x="1516" y="2136"/>
                  </a:cubicBezTo>
                  <a:lnTo>
                    <a:pt x="1514" y="2147"/>
                  </a:lnTo>
                  <a:cubicBezTo>
                    <a:pt x="1511" y="2170"/>
                    <a:pt x="1509" y="2192"/>
                    <a:pt x="1509" y="2215"/>
                  </a:cubicBezTo>
                  <a:lnTo>
                    <a:pt x="1509" y="2227"/>
                  </a:lnTo>
                  <a:cubicBezTo>
                    <a:pt x="1509" y="2238"/>
                    <a:pt x="1510" y="2248"/>
                    <a:pt x="1511" y="2259"/>
                  </a:cubicBezTo>
                  <a:lnTo>
                    <a:pt x="1512" y="2264"/>
                  </a:lnTo>
                  <a:lnTo>
                    <a:pt x="1512" y="2266"/>
                  </a:lnTo>
                  <a:cubicBezTo>
                    <a:pt x="1520" y="2322"/>
                    <a:pt x="1541" y="2374"/>
                    <a:pt x="1574" y="2419"/>
                  </a:cubicBezTo>
                  <a:lnTo>
                    <a:pt x="1580" y="2426"/>
                  </a:lnTo>
                  <a:lnTo>
                    <a:pt x="1581" y="2427"/>
                  </a:lnTo>
                  <a:cubicBezTo>
                    <a:pt x="1592" y="2442"/>
                    <a:pt x="1605" y="2456"/>
                    <a:pt x="1619" y="2469"/>
                  </a:cubicBezTo>
                  <a:lnTo>
                    <a:pt x="1620" y="2471"/>
                  </a:lnTo>
                  <a:lnTo>
                    <a:pt x="1612" y="2480"/>
                  </a:lnTo>
                  <a:lnTo>
                    <a:pt x="1610" y="2481"/>
                  </a:lnTo>
                  <a:lnTo>
                    <a:pt x="1609" y="2480"/>
                  </a:lnTo>
                  <a:cubicBezTo>
                    <a:pt x="1609" y="2479"/>
                    <a:pt x="1581" y="2453"/>
                    <a:pt x="1532" y="2434"/>
                  </a:cubicBezTo>
                  <a:cubicBezTo>
                    <a:pt x="1520" y="2429"/>
                    <a:pt x="1508" y="2425"/>
                    <a:pt x="1496" y="2422"/>
                  </a:cubicBezTo>
                  <a:cubicBezTo>
                    <a:pt x="1466" y="2415"/>
                    <a:pt x="1435" y="2413"/>
                    <a:pt x="1404" y="2416"/>
                  </a:cubicBezTo>
                  <a:lnTo>
                    <a:pt x="1389" y="2417"/>
                  </a:lnTo>
                  <a:cubicBezTo>
                    <a:pt x="1374" y="2419"/>
                    <a:pt x="1359" y="2423"/>
                    <a:pt x="1344" y="2427"/>
                  </a:cubicBezTo>
                  <a:cubicBezTo>
                    <a:pt x="1344" y="2433"/>
                    <a:pt x="1345" y="2444"/>
                    <a:pt x="1349" y="2459"/>
                  </a:cubicBezTo>
                  <a:lnTo>
                    <a:pt x="1351" y="2469"/>
                  </a:lnTo>
                  <a:cubicBezTo>
                    <a:pt x="1356" y="2483"/>
                    <a:pt x="1362" y="2497"/>
                    <a:pt x="1370" y="2510"/>
                  </a:cubicBezTo>
                  <a:lnTo>
                    <a:pt x="1376" y="2520"/>
                  </a:lnTo>
                  <a:cubicBezTo>
                    <a:pt x="1395" y="2548"/>
                    <a:pt x="1422" y="2571"/>
                    <a:pt x="1456" y="2589"/>
                  </a:cubicBezTo>
                  <a:lnTo>
                    <a:pt x="1473" y="2598"/>
                  </a:lnTo>
                  <a:cubicBezTo>
                    <a:pt x="1503" y="2611"/>
                    <a:pt x="1537" y="2621"/>
                    <a:pt x="1576" y="2628"/>
                  </a:cubicBezTo>
                  <a:lnTo>
                    <a:pt x="1585" y="2629"/>
                  </a:lnTo>
                  <a:lnTo>
                    <a:pt x="1582" y="2641"/>
                  </a:lnTo>
                  <a:lnTo>
                    <a:pt x="1582" y="2643"/>
                  </a:lnTo>
                  <a:lnTo>
                    <a:pt x="1580" y="2643"/>
                  </a:lnTo>
                  <a:cubicBezTo>
                    <a:pt x="1575" y="2642"/>
                    <a:pt x="1470" y="2621"/>
                    <a:pt x="1395" y="2644"/>
                  </a:cubicBezTo>
                  <a:cubicBezTo>
                    <a:pt x="1387" y="2646"/>
                    <a:pt x="1379" y="2649"/>
                    <a:pt x="1373" y="2652"/>
                  </a:cubicBezTo>
                  <a:cubicBezTo>
                    <a:pt x="1368" y="2655"/>
                    <a:pt x="1363" y="2657"/>
                    <a:pt x="1358" y="2660"/>
                  </a:cubicBezTo>
                  <a:cubicBezTo>
                    <a:pt x="1349" y="2667"/>
                    <a:pt x="1341" y="2675"/>
                    <a:pt x="1335" y="2683"/>
                  </a:cubicBezTo>
                  <a:lnTo>
                    <a:pt x="1329" y="2693"/>
                  </a:lnTo>
                  <a:cubicBezTo>
                    <a:pt x="1326" y="2699"/>
                    <a:pt x="1324" y="2705"/>
                    <a:pt x="1322" y="2712"/>
                  </a:cubicBezTo>
                  <a:cubicBezTo>
                    <a:pt x="1325" y="2715"/>
                    <a:pt x="1332" y="2723"/>
                    <a:pt x="1345" y="2734"/>
                  </a:cubicBezTo>
                  <a:lnTo>
                    <a:pt x="1355" y="2742"/>
                  </a:lnTo>
                  <a:cubicBezTo>
                    <a:pt x="1364" y="2749"/>
                    <a:pt x="1374" y="2755"/>
                    <a:pt x="1385" y="2761"/>
                  </a:cubicBezTo>
                  <a:lnTo>
                    <a:pt x="1397" y="2768"/>
                  </a:lnTo>
                  <a:cubicBezTo>
                    <a:pt x="1412" y="2775"/>
                    <a:pt x="1427" y="2781"/>
                    <a:pt x="1443" y="2786"/>
                  </a:cubicBezTo>
                  <a:lnTo>
                    <a:pt x="1457" y="2791"/>
                  </a:lnTo>
                  <a:cubicBezTo>
                    <a:pt x="1473" y="2795"/>
                    <a:pt x="1489" y="2798"/>
                    <a:pt x="1506" y="2800"/>
                  </a:cubicBezTo>
                  <a:lnTo>
                    <a:pt x="1517" y="2801"/>
                  </a:lnTo>
                  <a:lnTo>
                    <a:pt x="1520" y="2801"/>
                  </a:lnTo>
                  <a:cubicBezTo>
                    <a:pt x="1536" y="2802"/>
                    <a:pt x="1550" y="2803"/>
                    <a:pt x="1563" y="2802"/>
                  </a:cubicBezTo>
                  <a:lnTo>
                    <a:pt x="1565" y="2802"/>
                  </a:lnTo>
                  <a:lnTo>
                    <a:pt x="1566" y="2816"/>
                  </a:lnTo>
                  <a:lnTo>
                    <a:pt x="1564" y="2816"/>
                  </a:lnTo>
                  <a:cubicBezTo>
                    <a:pt x="1558" y="2817"/>
                    <a:pt x="1419" y="2831"/>
                    <a:pt x="1388" y="2990"/>
                  </a:cubicBezTo>
                  <a:cubicBezTo>
                    <a:pt x="1393" y="2993"/>
                    <a:pt x="1404" y="2999"/>
                    <a:pt x="1422" y="3004"/>
                  </a:cubicBezTo>
                  <a:lnTo>
                    <a:pt x="1434" y="3008"/>
                  </a:lnTo>
                  <a:cubicBezTo>
                    <a:pt x="1444" y="3010"/>
                    <a:pt x="1453" y="3011"/>
                    <a:pt x="1463" y="3013"/>
                  </a:cubicBezTo>
                  <a:lnTo>
                    <a:pt x="1475" y="3014"/>
                  </a:lnTo>
                  <a:cubicBezTo>
                    <a:pt x="1488" y="3014"/>
                    <a:pt x="1502" y="3014"/>
                    <a:pt x="1515" y="3013"/>
                  </a:cubicBezTo>
                  <a:lnTo>
                    <a:pt x="1528" y="3011"/>
                  </a:lnTo>
                  <a:cubicBezTo>
                    <a:pt x="1550" y="3008"/>
                    <a:pt x="1572" y="3002"/>
                    <a:pt x="1594" y="2994"/>
                  </a:cubicBezTo>
                  <a:lnTo>
                    <a:pt x="1610" y="2988"/>
                  </a:lnTo>
                  <a:lnTo>
                    <a:pt x="1603" y="3004"/>
                  </a:lnTo>
                  <a:cubicBezTo>
                    <a:pt x="1603" y="3004"/>
                    <a:pt x="1594" y="3023"/>
                    <a:pt x="1592" y="3059"/>
                  </a:cubicBezTo>
                  <a:lnTo>
                    <a:pt x="1592" y="3076"/>
                  </a:lnTo>
                  <a:lnTo>
                    <a:pt x="1592" y="3078"/>
                  </a:lnTo>
                  <a:cubicBezTo>
                    <a:pt x="1592" y="3095"/>
                    <a:pt x="1594" y="3113"/>
                    <a:pt x="1597" y="3132"/>
                  </a:cubicBezTo>
                  <a:lnTo>
                    <a:pt x="1600" y="3149"/>
                  </a:lnTo>
                  <a:cubicBezTo>
                    <a:pt x="1600" y="3149"/>
                    <a:pt x="1604" y="3168"/>
                    <a:pt x="1605" y="3171"/>
                  </a:cubicBezTo>
                  <a:cubicBezTo>
                    <a:pt x="1609" y="3171"/>
                    <a:pt x="1616" y="3172"/>
                    <a:pt x="1625" y="3172"/>
                  </a:cubicBezTo>
                  <a:lnTo>
                    <a:pt x="1637" y="3171"/>
                  </a:lnTo>
                  <a:cubicBezTo>
                    <a:pt x="1657" y="3170"/>
                    <a:pt x="1677" y="3166"/>
                    <a:pt x="1697" y="3159"/>
                  </a:cubicBezTo>
                  <a:lnTo>
                    <a:pt x="1708" y="3155"/>
                  </a:lnTo>
                  <a:cubicBezTo>
                    <a:pt x="1717" y="3151"/>
                    <a:pt x="1725" y="3147"/>
                    <a:pt x="1734" y="3143"/>
                  </a:cubicBezTo>
                  <a:cubicBezTo>
                    <a:pt x="1734" y="3142"/>
                    <a:pt x="1738" y="3137"/>
                    <a:pt x="1738" y="3137"/>
                  </a:cubicBezTo>
                  <a:cubicBezTo>
                    <a:pt x="1738" y="3137"/>
                    <a:pt x="1738" y="3139"/>
                    <a:pt x="1738" y="3140"/>
                  </a:cubicBezTo>
                  <a:cubicBezTo>
                    <a:pt x="1741" y="3138"/>
                    <a:pt x="1745" y="3136"/>
                    <a:pt x="1745" y="3136"/>
                  </a:cubicBezTo>
                  <a:cubicBezTo>
                    <a:pt x="1752" y="3132"/>
                    <a:pt x="1758" y="3128"/>
                    <a:pt x="1764" y="3124"/>
                  </a:cubicBezTo>
                  <a:cubicBezTo>
                    <a:pt x="1770" y="3120"/>
                    <a:pt x="1776" y="3115"/>
                    <a:pt x="1782" y="3110"/>
                  </a:cubicBezTo>
                  <a:lnTo>
                    <a:pt x="1793" y="3100"/>
                  </a:lnTo>
                  <a:cubicBezTo>
                    <a:pt x="1800" y="3093"/>
                    <a:pt x="1807" y="3086"/>
                    <a:pt x="1814" y="3078"/>
                  </a:cubicBezTo>
                  <a:cubicBezTo>
                    <a:pt x="1815" y="3030"/>
                    <a:pt x="1818" y="3002"/>
                    <a:pt x="1818" y="3001"/>
                  </a:cubicBezTo>
                  <a:lnTo>
                    <a:pt x="1818" y="2999"/>
                  </a:lnTo>
                  <a:lnTo>
                    <a:pt x="1819" y="2999"/>
                  </a:lnTo>
                  <a:cubicBezTo>
                    <a:pt x="2011" y="2972"/>
                    <a:pt x="2196" y="2917"/>
                    <a:pt x="2372" y="2832"/>
                  </a:cubicBezTo>
                  <a:cubicBezTo>
                    <a:pt x="2332" y="2833"/>
                    <a:pt x="2299" y="2826"/>
                    <a:pt x="2278" y="2820"/>
                  </a:cubicBezTo>
                  <a:close/>
                  <a:moveTo>
                    <a:pt x="1711" y="3541"/>
                  </a:moveTo>
                  <a:cubicBezTo>
                    <a:pt x="1711" y="3541"/>
                    <a:pt x="1710" y="3540"/>
                    <a:pt x="1710" y="3539"/>
                  </a:cubicBezTo>
                  <a:cubicBezTo>
                    <a:pt x="1708" y="3579"/>
                    <a:pt x="1706" y="3633"/>
                    <a:pt x="1701" y="3680"/>
                  </a:cubicBezTo>
                  <a:cubicBezTo>
                    <a:pt x="1716" y="3640"/>
                    <a:pt x="1736" y="3575"/>
                    <a:pt x="1748" y="3511"/>
                  </a:cubicBezTo>
                  <a:cubicBezTo>
                    <a:pt x="1735" y="3525"/>
                    <a:pt x="1724" y="3534"/>
                    <a:pt x="1715" y="3538"/>
                  </a:cubicBezTo>
                  <a:lnTo>
                    <a:pt x="1711" y="3541"/>
                  </a:lnTo>
                  <a:close/>
                  <a:moveTo>
                    <a:pt x="962" y="2179"/>
                  </a:moveTo>
                  <a:lnTo>
                    <a:pt x="972" y="2195"/>
                  </a:lnTo>
                  <a:cubicBezTo>
                    <a:pt x="986" y="2215"/>
                    <a:pt x="1002" y="2235"/>
                    <a:pt x="1020" y="2253"/>
                  </a:cubicBezTo>
                  <a:lnTo>
                    <a:pt x="1036" y="2268"/>
                  </a:lnTo>
                  <a:cubicBezTo>
                    <a:pt x="1048" y="2279"/>
                    <a:pt x="1062" y="2290"/>
                    <a:pt x="1076" y="2301"/>
                  </a:cubicBezTo>
                  <a:lnTo>
                    <a:pt x="1091" y="2311"/>
                  </a:lnTo>
                  <a:cubicBezTo>
                    <a:pt x="1188" y="2377"/>
                    <a:pt x="1296" y="2410"/>
                    <a:pt x="1330" y="2419"/>
                  </a:cubicBezTo>
                  <a:cubicBezTo>
                    <a:pt x="1330" y="2419"/>
                    <a:pt x="1330" y="2416"/>
                    <a:pt x="1330" y="2416"/>
                  </a:cubicBezTo>
                  <a:lnTo>
                    <a:pt x="1335" y="2415"/>
                  </a:lnTo>
                  <a:cubicBezTo>
                    <a:pt x="1347" y="2411"/>
                    <a:pt x="1359" y="2408"/>
                    <a:pt x="1372" y="2406"/>
                  </a:cubicBezTo>
                  <a:cubicBezTo>
                    <a:pt x="1316" y="2365"/>
                    <a:pt x="1188" y="2274"/>
                    <a:pt x="1134" y="2231"/>
                  </a:cubicBezTo>
                  <a:lnTo>
                    <a:pt x="1132" y="2230"/>
                  </a:lnTo>
                  <a:lnTo>
                    <a:pt x="1140" y="2218"/>
                  </a:lnTo>
                  <a:lnTo>
                    <a:pt x="1141" y="2219"/>
                  </a:lnTo>
                  <a:cubicBezTo>
                    <a:pt x="1168" y="2233"/>
                    <a:pt x="1406" y="2357"/>
                    <a:pt x="1500" y="2409"/>
                  </a:cubicBezTo>
                  <a:cubicBezTo>
                    <a:pt x="1524" y="2415"/>
                    <a:pt x="1548" y="2424"/>
                    <a:pt x="1570" y="2436"/>
                  </a:cubicBezTo>
                  <a:cubicBezTo>
                    <a:pt x="1567" y="2433"/>
                    <a:pt x="1565" y="2430"/>
                    <a:pt x="1565" y="2430"/>
                  </a:cubicBezTo>
                  <a:cubicBezTo>
                    <a:pt x="1379" y="2332"/>
                    <a:pt x="1244" y="2225"/>
                    <a:pt x="1162" y="2112"/>
                  </a:cubicBezTo>
                  <a:cubicBezTo>
                    <a:pt x="1084" y="2089"/>
                    <a:pt x="1024" y="2088"/>
                    <a:pt x="987" y="2091"/>
                  </a:cubicBezTo>
                  <a:lnTo>
                    <a:pt x="972" y="2092"/>
                  </a:lnTo>
                  <a:cubicBezTo>
                    <a:pt x="950" y="2095"/>
                    <a:pt x="936" y="2099"/>
                    <a:pt x="930" y="2101"/>
                  </a:cubicBezTo>
                  <a:cubicBezTo>
                    <a:pt x="930" y="2101"/>
                    <a:pt x="935" y="2118"/>
                    <a:pt x="935" y="2118"/>
                  </a:cubicBezTo>
                  <a:cubicBezTo>
                    <a:pt x="941" y="2139"/>
                    <a:pt x="951" y="2160"/>
                    <a:pt x="962" y="2179"/>
                  </a:cubicBezTo>
                  <a:close/>
                  <a:moveTo>
                    <a:pt x="1081" y="1856"/>
                  </a:moveTo>
                  <a:lnTo>
                    <a:pt x="1081" y="1859"/>
                  </a:lnTo>
                  <a:lnTo>
                    <a:pt x="1082" y="1873"/>
                  </a:lnTo>
                  <a:cubicBezTo>
                    <a:pt x="1084" y="1895"/>
                    <a:pt x="1088" y="1916"/>
                    <a:pt x="1093" y="1937"/>
                  </a:cubicBezTo>
                  <a:lnTo>
                    <a:pt x="1093" y="1938"/>
                  </a:lnTo>
                  <a:lnTo>
                    <a:pt x="1093" y="1939"/>
                  </a:lnTo>
                  <a:lnTo>
                    <a:pt x="1097" y="1953"/>
                  </a:lnTo>
                  <a:cubicBezTo>
                    <a:pt x="1109" y="1994"/>
                    <a:pt x="1129" y="2036"/>
                    <a:pt x="1155" y="2077"/>
                  </a:cubicBezTo>
                  <a:lnTo>
                    <a:pt x="1167" y="2095"/>
                  </a:lnTo>
                  <a:lnTo>
                    <a:pt x="1171" y="2100"/>
                  </a:lnTo>
                  <a:lnTo>
                    <a:pt x="1181" y="2114"/>
                  </a:lnTo>
                  <a:cubicBezTo>
                    <a:pt x="1259" y="2216"/>
                    <a:pt x="1382" y="2314"/>
                    <a:pt x="1548" y="2405"/>
                  </a:cubicBezTo>
                  <a:cubicBezTo>
                    <a:pt x="1522" y="2362"/>
                    <a:pt x="1505" y="2316"/>
                    <a:pt x="1498" y="2266"/>
                  </a:cubicBezTo>
                  <a:cubicBezTo>
                    <a:pt x="1451" y="2238"/>
                    <a:pt x="1298" y="2141"/>
                    <a:pt x="1247" y="2032"/>
                  </a:cubicBezTo>
                  <a:lnTo>
                    <a:pt x="1247" y="2030"/>
                  </a:lnTo>
                  <a:lnTo>
                    <a:pt x="1257" y="2022"/>
                  </a:lnTo>
                  <a:lnTo>
                    <a:pt x="1258" y="2023"/>
                  </a:lnTo>
                  <a:cubicBezTo>
                    <a:pt x="1260" y="2025"/>
                    <a:pt x="1415" y="2157"/>
                    <a:pt x="1495" y="2207"/>
                  </a:cubicBezTo>
                  <a:cubicBezTo>
                    <a:pt x="1495" y="2185"/>
                    <a:pt x="1497" y="2163"/>
                    <a:pt x="1501" y="2141"/>
                  </a:cubicBezTo>
                  <a:cubicBezTo>
                    <a:pt x="1437" y="2093"/>
                    <a:pt x="1224" y="1923"/>
                    <a:pt x="1117" y="1689"/>
                  </a:cubicBezTo>
                  <a:cubicBezTo>
                    <a:pt x="1113" y="1696"/>
                    <a:pt x="1108" y="1707"/>
                    <a:pt x="1103" y="1721"/>
                  </a:cubicBezTo>
                  <a:lnTo>
                    <a:pt x="1099" y="1732"/>
                  </a:lnTo>
                  <a:cubicBezTo>
                    <a:pt x="1087" y="1768"/>
                    <a:pt x="1081" y="1806"/>
                    <a:pt x="1081" y="1844"/>
                  </a:cubicBezTo>
                  <a:lnTo>
                    <a:pt x="1081" y="1856"/>
                  </a:lnTo>
                  <a:close/>
                  <a:moveTo>
                    <a:pt x="1353" y="2507"/>
                  </a:moveTo>
                  <a:cubicBezTo>
                    <a:pt x="1347" y="2496"/>
                    <a:pt x="1342" y="2484"/>
                    <a:pt x="1338" y="2472"/>
                  </a:cubicBezTo>
                  <a:cubicBezTo>
                    <a:pt x="1253" y="2469"/>
                    <a:pt x="1134" y="2447"/>
                    <a:pt x="1059" y="2431"/>
                  </a:cubicBezTo>
                  <a:cubicBezTo>
                    <a:pt x="1174" y="2482"/>
                    <a:pt x="1299" y="2501"/>
                    <a:pt x="1353" y="2507"/>
                  </a:cubicBezTo>
                  <a:close/>
                  <a:moveTo>
                    <a:pt x="1348" y="2651"/>
                  </a:moveTo>
                  <a:cubicBezTo>
                    <a:pt x="1278" y="2646"/>
                    <a:pt x="1162" y="2638"/>
                    <a:pt x="1083" y="2635"/>
                  </a:cubicBezTo>
                  <a:cubicBezTo>
                    <a:pt x="1151" y="2649"/>
                    <a:pt x="1254" y="2669"/>
                    <a:pt x="1321" y="2678"/>
                  </a:cubicBezTo>
                  <a:cubicBezTo>
                    <a:pt x="1328" y="2668"/>
                    <a:pt x="1337" y="2658"/>
                    <a:pt x="1348" y="2651"/>
                  </a:cubicBezTo>
                  <a:close/>
                  <a:moveTo>
                    <a:pt x="1846" y="3661"/>
                  </a:moveTo>
                  <a:cubicBezTo>
                    <a:pt x="1834" y="3574"/>
                    <a:pt x="1826" y="3492"/>
                    <a:pt x="1821" y="3417"/>
                  </a:cubicBezTo>
                  <a:cubicBezTo>
                    <a:pt x="1806" y="3439"/>
                    <a:pt x="1785" y="3468"/>
                    <a:pt x="1765" y="3492"/>
                  </a:cubicBezTo>
                  <a:cubicBezTo>
                    <a:pt x="1749" y="3611"/>
                    <a:pt x="1694" y="3738"/>
                    <a:pt x="1693" y="3739"/>
                  </a:cubicBezTo>
                  <a:lnTo>
                    <a:pt x="1693" y="3741"/>
                  </a:lnTo>
                  <a:lnTo>
                    <a:pt x="1680" y="3737"/>
                  </a:lnTo>
                  <a:lnTo>
                    <a:pt x="1680" y="3735"/>
                  </a:lnTo>
                  <a:cubicBezTo>
                    <a:pt x="1689" y="3679"/>
                    <a:pt x="1694" y="3591"/>
                    <a:pt x="1696" y="3526"/>
                  </a:cubicBezTo>
                  <a:cubicBezTo>
                    <a:pt x="1686" y="3515"/>
                    <a:pt x="1672" y="3494"/>
                    <a:pt x="1659" y="3463"/>
                  </a:cubicBezTo>
                  <a:cubicBezTo>
                    <a:pt x="1646" y="3516"/>
                    <a:pt x="1618" y="3594"/>
                    <a:pt x="1563" y="3675"/>
                  </a:cubicBezTo>
                  <a:cubicBezTo>
                    <a:pt x="1563" y="3675"/>
                    <a:pt x="1563" y="3678"/>
                    <a:pt x="1563" y="3678"/>
                  </a:cubicBezTo>
                  <a:cubicBezTo>
                    <a:pt x="1563" y="3809"/>
                    <a:pt x="1632" y="3868"/>
                    <a:pt x="1648" y="3879"/>
                  </a:cubicBezTo>
                  <a:cubicBezTo>
                    <a:pt x="1769" y="3844"/>
                    <a:pt x="1824" y="3732"/>
                    <a:pt x="1846" y="3661"/>
                  </a:cubicBezTo>
                  <a:close/>
                  <a:moveTo>
                    <a:pt x="902" y="2667"/>
                  </a:moveTo>
                  <a:cubicBezTo>
                    <a:pt x="938" y="2699"/>
                    <a:pt x="986" y="2722"/>
                    <a:pt x="1043" y="2736"/>
                  </a:cubicBezTo>
                  <a:lnTo>
                    <a:pt x="1057" y="2739"/>
                  </a:lnTo>
                  <a:cubicBezTo>
                    <a:pt x="1161" y="2760"/>
                    <a:pt x="1269" y="2747"/>
                    <a:pt x="1327" y="2737"/>
                  </a:cubicBezTo>
                  <a:cubicBezTo>
                    <a:pt x="1315" y="2726"/>
                    <a:pt x="1309" y="2718"/>
                    <a:pt x="1309" y="2718"/>
                  </a:cubicBezTo>
                  <a:lnTo>
                    <a:pt x="1307" y="2715"/>
                  </a:lnTo>
                  <a:lnTo>
                    <a:pt x="1307" y="2712"/>
                  </a:lnTo>
                  <a:cubicBezTo>
                    <a:pt x="1309" y="2705"/>
                    <a:pt x="1311" y="2698"/>
                    <a:pt x="1314" y="2692"/>
                  </a:cubicBezTo>
                  <a:cubicBezTo>
                    <a:pt x="1210" y="2677"/>
                    <a:pt x="1031" y="2639"/>
                    <a:pt x="1011" y="2635"/>
                  </a:cubicBezTo>
                  <a:lnTo>
                    <a:pt x="1009" y="2635"/>
                  </a:lnTo>
                  <a:lnTo>
                    <a:pt x="1010" y="2621"/>
                  </a:lnTo>
                  <a:lnTo>
                    <a:pt x="1011" y="2621"/>
                  </a:lnTo>
                  <a:cubicBezTo>
                    <a:pt x="1067" y="2617"/>
                    <a:pt x="1281" y="2632"/>
                    <a:pt x="1370" y="2638"/>
                  </a:cubicBezTo>
                  <a:cubicBezTo>
                    <a:pt x="1407" y="2622"/>
                    <a:pt x="1452" y="2618"/>
                    <a:pt x="1488" y="2619"/>
                  </a:cubicBezTo>
                  <a:cubicBezTo>
                    <a:pt x="1476" y="2614"/>
                    <a:pt x="1464" y="2609"/>
                    <a:pt x="1453" y="2603"/>
                  </a:cubicBezTo>
                  <a:cubicBezTo>
                    <a:pt x="1391" y="2609"/>
                    <a:pt x="1231" y="2614"/>
                    <a:pt x="1063" y="2545"/>
                  </a:cubicBezTo>
                  <a:cubicBezTo>
                    <a:pt x="1037" y="2549"/>
                    <a:pt x="1010" y="2558"/>
                    <a:pt x="983" y="2572"/>
                  </a:cubicBezTo>
                  <a:lnTo>
                    <a:pt x="965" y="2581"/>
                  </a:lnTo>
                  <a:cubicBezTo>
                    <a:pt x="947" y="2591"/>
                    <a:pt x="930" y="2603"/>
                    <a:pt x="913" y="2615"/>
                  </a:cubicBezTo>
                  <a:lnTo>
                    <a:pt x="901" y="2624"/>
                  </a:lnTo>
                  <a:cubicBezTo>
                    <a:pt x="890" y="2633"/>
                    <a:pt x="882" y="2640"/>
                    <a:pt x="878" y="2643"/>
                  </a:cubicBezTo>
                  <a:cubicBezTo>
                    <a:pt x="882" y="2647"/>
                    <a:pt x="889" y="2655"/>
                    <a:pt x="889" y="2655"/>
                  </a:cubicBezTo>
                  <a:lnTo>
                    <a:pt x="902" y="2667"/>
                  </a:lnTo>
                  <a:close/>
                  <a:moveTo>
                    <a:pt x="1510" y="2814"/>
                  </a:moveTo>
                  <a:cubicBezTo>
                    <a:pt x="1507" y="2816"/>
                    <a:pt x="1505" y="2818"/>
                    <a:pt x="1502" y="2820"/>
                  </a:cubicBezTo>
                  <a:cubicBezTo>
                    <a:pt x="1506" y="2818"/>
                    <a:pt x="1511" y="2816"/>
                    <a:pt x="1515" y="2815"/>
                  </a:cubicBezTo>
                  <a:cubicBezTo>
                    <a:pt x="1514" y="2815"/>
                    <a:pt x="1513" y="2815"/>
                    <a:pt x="1513" y="2815"/>
                  </a:cubicBezTo>
                  <a:cubicBezTo>
                    <a:pt x="1513" y="2815"/>
                    <a:pt x="1511" y="2814"/>
                    <a:pt x="1510" y="2814"/>
                  </a:cubicBezTo>
                  <a:close/>
                  <a:moveTo>
                    <a:pt x="507" y="2355"/>
                  </a:moveTo>
                  <a:cubicBezTo>
                    <a:pt x="643" y="2406"/>
                    <a:pt x="821" y="2466"/>
                    <a:pt x="977" y="2502"/>
                  </a:cubicBezTo>
                  <a:cubicBezTo>
                    <a:pt x="948" y="2486"/>
                    <a:pt x="921" y="2468"/>
                    <a:pt x="896" y="2449"/>
                  </a:cubicBezTo>
                  <a:cubicBezTo>
                    <a:pt x="806" y="2429"/>
                    <a:pt x="644" y="2392"/>
                    <a:pt x="507" y="2355"/>
                  </a:cubicBezTo>
                  <a:close/>
                  <a:moveTo>
                    <a:pt x="1649" y="3429"/>
                  </a:moveTo>
                  <a:lnTo>
                    <a:pt x="1645" y="3414"/>
                  </a:lnTo>
                  <a:cubicBezTo>
                    <a:pt x="1642" y="3402"/>
                    <a:pt x="1640" y="3388"/>
                    <a:pt x="1639" y="3375"/>
                  </a:cubicBezTo>
                  <a:cubicBezTo>
                    <a:pt x="1569" y="3481"/>
                    <a:pt x="1441" y="3645"/>
                    <a:pt x="1436" y="3652"/>
                  </a:cubicBezTo>
                  <a:lnTo>
                    <a:pt x="1434" y="3654"/>
                  </a:lnTo>
                  <a:lnTo>
                    <a:pt x="1423" y="3646"/>
                  </a:lnTo>
                  <a:lnTo>
                    <a:pt x="1424" y="3644"/>
                  </a:lnTo>
                  <a:cubicBezTo>
                    <a:pt x="1448" y="3611"/>
                    <a:pt x="1509" y="3471"/>
                    <a:pt x="1546" y="3386"/>
                  </a:cubicBezTo>
                  <a:cubicBezTo>
                    <a:pt x="1515" y="3405"/>
                    <a:pt x="1481" y="3421"/>
                    <a:pt x="1443" y="3432"/>
                  </a:cubicBezTo>
                  <a:cubicBezTo>
                    <a:pt x="1422" y="3475"/>
                    <a:pt x="1386" y="3538"/>
                    <a:pt x="1333" y="3600"/>
                  </a:cubicBezTo>
                  <a:cubicBezTo>
                    <a:pt x="1329" y="3626"/>
                    <a:pt x="1327" y="3651"/>
                    <a:pt x="1327" y="3675"/>
                  </a:cubicBezTo>
                  <a:cubicBezTo>
                    <a:pt x="1327" y="3773"/>
                    <a:pt x="1359" y="3826"/>
                    <a:pt x="1371" y="3842"/>
                  </a:cubicBezTo>
                  <a:cubicBezTo>
                    <a:pt x="1441" y="3796"/>
                    <a:pt x="1501" y="3738"/>
                    <a:pt x="1549" y="3669"/>
                  </a:cubicBezTo>
                  <a:lnTo>
                    <a:pt x="1560" y="3653"/>
                  </a:lnTo>
                  <a:cubicBezTo>
                    <a:pt x="1617" y="3565"/>
                    <a:pt x="1642" y="3481"/>
                    <a:pt x="1651" y="3438"/>
                  </a:cubicBezTo>
                  <a:cubicBezTo>
                    <a:pt x="1651" y="3437"/>
                    <a:pt x="1649" y="3429"/>
                    <a:pt x="1649" y="3429"/>
                  </a:cubicBezTo>
                  <a:close/>
                  <a:moveTo>
                    <a:pt x="972" y="2883"/>
                  </a:moveTo>
                  <a:cubicBezTo>
                    <a:pt x="1018" y="2907"/>
                    <a:pt x="1066" y="2921"/>
                    <a:pt x="1115" y="2927"/>
                  </a:cubicBezTo>
                  <a:cubicBezTo>
                    <a:pt x="1115" y="2927"/>
                    <a:pt x="1115" y="2927"/>
                    <a:pt x="1116" y="2927"/>
                  </a:cubicBezTo>
                  <a:lnTo>
                    <a:pt x="1131" y="2929"/>
                  </a:lnTo>
                  <a:cubicBezTo>
                    <a:pt x="1140" y="2930"/>
                    <a:pt x="1149" y="2930"/>
                    <a:pt x="1158" y="2930"/>
                  </a:cubicBezTo>
                  <a:cubicBezTo>
                    <a:pt x="1306" y="2933"/>
                    <a:pt x="1428" y="2858"/>
                    <a:pt x="1490" y="2812"/>
                  </a:cubicBezTo>
                  <a:cubicBezTo>
                    <a:pt x="1474" y="2809"/>
                    <a:pt x="1458" y="2806"/>
                    <a:pt x="1443" y="2801"/>
                  </a:cubicBezTo>
                  <a:cubicBezTo>
                    <a:pt x="1325" y="2850"/>
                    <a:pt x="1102" y="2847"/>
                    <a:pt x="1092" y="2847"/>
                  </a:cubicBezTo>
                  <a:lnTo>
                    <a:pt x="1090" y="2847"/>
                  </a:lnTo>
                  <a:lnTo>
                    <a:pt x="1090" y="2833"/>
                  </a:lnTo>
                  <a:lnTo>
                    <a:pt x="1092" y="2833"/>
                  </a:lnTo>
                  <a:cubicBezTo>
                    <a:pt x="1158" y="2829"/>
                    <a:pt x="1290" y="2790"/>
                    <a:pt x="1366" y="2766"/>
                  </a:cubicBezTo>
                  <a:cubicBezTo>
                    <a:pt x="1357" y="2761"/>
                    <a:pt x="1348" y="2755"/>
                    <a:pt x="1341" y="2749"/>
                  </a:cubicBezTo>
                  <a:cubicBezTo>
                    <a:pt x="1290" y="2758"/>
                    <a:pt x="1163" y="2777"/>
                    <a:pt x="1045" y="2751"/>
                  </a:cubicBezTo>
                  <a:cubicBezTo>
                    <a:pt x="1042" y="2753"/>
                    <a:pt x="1032" y="2761"/>
                    <a:pt x="1032" y="2761"/>
                  </a:cubicBezTo>
                  <a:lnTo>
                    <a:pt x="1019" y="2772"/>
                  </a:lnTo>
                  <a:cubicBezTo>
                    <a:pt x="1004" y="2785"/>
                    <a:pt x="989" y="2801"/>
                    <a:pt x="974" y="2819"/>
                  </a:cubicBezTo>
                  <a:lnTo>
                    <a:pt x="965" y="2830"/>
                  </a:lnTo>
                  <a:cubicBezTo>
                    <a:pt x="952" y="2846"/>
                    <a:pt x="943" y="2859"/>
                    <a:pt x="939" y="2865"/>
                  </a:cubicBezTo>
                  <a:cubicBezTo>
                    <a:pt x="943" y="2867"/>
                    <a:pt x="953" y="2873"/>
                    <a:pt x="953" y="2873"/>
                  </a:cubicBezTo>
                  <a:lnTo>
                    <a:pt x="972" y="2883"/>
                  </a:lnTo>
                  <a:close/>
                  <a:moveTo>
                    <a:pt x="1383" y="2776"/>
                  </a:moveTo>
                  <a:cubicBezTo>
                    <a:pt x="1339" y="2790"/>
                    <a:pt x="1260" y="2814"/>
                    <a:pt x="1190" y="2830"/>
                  </a:cubicBezTo>
                  <a:cubicBezTo>
                    <a:pt x="1264" y="2826"/>
                    <a:pt x="1356" y="2817"/>
                    <a:pt x="1422" y="2794"/>
                  </a:cubicBezTo>
                  <a:cubicBezTo>
                    <a:pt x="1408" y="2789"/>
                    <a:pt x="1395" y="2783"/>
                    <a:pt x="1383" y="2776"/>
                  </a:cubicBezTo>
                  <a:close/>
                  <a:moveTo>
                    <a:pt x="983" y="2306"/>
                  </a:moveTo>
                  <a:cubicBezTo>
                    <a:pt x="1005" y="2303"/>
                    <a:pt x="1029" y="2301"/>
                    <a:pt x="1053" y="2301"/>
                  </a:cubicBezTo>
                  <a:cubicBezTo>
                    <a:pt x="1039" y="2290"/>
                    <a:pt x="1025" y="2278"/>
                    <a:pt x="1013" y="2266"/>
                  </a:cubicBezTo>
                  <a:cubicBezTo>
                    <a:pt x="921" y="2241"/>
                    <a:pt x="748" y="2187"/>
                    <a:pt x="565" y="2101"/>
                  </a:cubicBezTo>
                  <a:cubicBezTo>
                    <a:pt x="686" y="2173"/>
                    <a:pt x="845" y="2259"/>
                    <a:pt x="983" y="2306"/>
                  </a:cubicBezTo>
                  <a:close/>
                  <a:moveTo>
                    <a:pt x="1503" y="3028"/>
                  </a:moveTo>
                  <a:cubicBezTo>
                    <a:pt x="1492" y="3028"/>
                    <a:pt x="1480" y="3028"/>
                    <a:pt x="1469" y="3027"/>
                  </a:cubicBezTo>
                  <a:cubicBezTo>
                    <a:pt x="1445" y="3062"/>
                    <a:pt x="1412" y="3108"/>
                    <a:pt x="1383" y="3145"/>
                  </a:cubicBezTo>
                  <a:cubicBezTo>
                    <a:pt x="1421" y="3115"/>
                    <a:pt x="1468" y="3074"/>
                    <a:pt x="1503" y="3028"/>
                  </a:cubicBezTo>
                  <a:close/>
                  <a:moveTo>
                    <a:pt x="382" y="2449"/>
                  </a:moveTo>
                  <a:lnTo>
                    <a:pt x="409" y="2460"/>
                  </a:lnTo>
                  <a:cubicBezTo>
                    <a:pt x="633" y="2546"/>
                    <a:pt x="869" y="2564"/>
                    <a:pt x="960" y="2567"/>
                  </a:cubicBezTo>
                  <a:cubicBezTo>
                    <a:pt x="987" y="2552"/>
                    <a:pt x="1014" y="2541"/>
                    <a:pt x="1041" y="2535"/>
                  </a:cubicBezTo>
                  <a:cubicBezTo>
                    <a:pt x="1035" y="2532"/>
                    <a:pt x="1024" y="2527"/>
                    <a:pt x="1024" y="2527"/>
                  </a:cubicBezTo>
                  <a:cubicBezTo>
                    <a:pt x="738" y="2470"/>
                    <a:pt x="341" y="2306"/>
                    <a:pt x="337" y="2305"/>
                  </a:cubicBezTo>
                  <a:lnTo>
                    <a:pt x="335" y="2304"/>
                  </a:lnTo>
                  <a:lnTo>
                    <a:pt x="340" y="2291"/>
                  </a:lnTo>
                  <a:lnTo>
                    <a:pt x="342" y="2291"/>
                  </a:lnTo>
                  <a:cubicBezTo>
                    <a:pt x="470" y="2336"/>
                    <a:pt x="725" y="2396"/>
                    <a:pt x="872" y="2429"/>
                  </a:cubicBezTo>
                  <a:cubicBezTo>
                    <a:pt x="852" y="2411"/>
                    <a:pt x="833" y="2394"/>
                    <a:pt x="815" y="2376"/>
                  </a:cubicBezTo>
                  <a:cubicBezTo>
                    <a:pt x="815" y="2376"/>
                    <a:pt x="814" y="2374"/>
                    <a:pt x="813" y="2374"/>
                  </a:cubicBezTo>
                  <a:cubicBezTo>
                    <a:pt x="735" y="2351"/>
                    <a:pt x="536" y="2284"/>
                    <a:pt x="366" y="2162"/>
                  </a:cubicBezTo>
                  <a:cubicBezTo>
                    <a:pt x="245" y="2150"/>
                    <a:pt x="74" y="2186"/>
                    <a:pt x="34" y="2194"/>
                  </a:cubicBezTo>
                  <a:cubicBezTo>
                    <a:pt x="110" y="2300"/>
                    <a:pt x="227" y="2386"/>
                    <a:pt x="382" y="2449"/>
                  </a:cubicBezTo>
                  <a:close/>
                  <a:moveTo>
                    <a:pt x="1648" y="3270"/>
                  </a:moveTo>
                  <a:cubicBezTo>
                    <a:pt x="1657" y="3257"/>
                    <a:pt x="1665" y="3243"/>
                    <a:pt x="1672" y="3229"/>
                  </a:cubicBezTo>
                  <a:cubicBezTo>
                    <a:pt x="1676" y="3219"/>
                    <a:pt x="1680" y="3209"/>
                    <a:pt x="1684" y="3200"/>
                  </a:cubicBezTo>
                  <a:cubicBezTo>
                    <a:pt x="1687" y="3192"/>
                    <a:pt x="1689" y="3183"/>
                    <a:pt x="1692" y="3175"/>
                  </a:cubicBezTo>
                  <a:cubicBezTo>
                    <a:pt x="1672" y="3181"/>
                    <a:pt x="1652" y="3185"/>
                    <a:pt x="1632" y="3186"/>
                  </a:cubicBezTo>
                  <a:cubicBezTo>
                    <a:pt x="1589" y="3247"/>
                    <a:pt x="1501" y="3323"/>
                    <a:pt x="1498" y="3326"/>
                  </a:cubicBezTo>
                  <a:lnTo>
                    <a:pt x="1496" y="3328"/>
                  </a:lnTo>
                  <a:lnTo>
                    <a:pt x="1488" y="3318"/>
                  </a:lnTo>
                  <a:lnTo>
                    <a:pt x="1487" y="3317"/>
                  </a:lnTo>
                  <a:cubicBezTo>
                    <a:pt x="1487" y="3317"/>
                    <a:pt x="1490" y="3314"/>
                    <a:pt x="1490" y="3314"/>
                  </a:cubicBezTo>
                  <a:cubicBezTo>
                    <a:pt x="1515" y="3294"/>
                    <a:pt x="1565" y="3192"/>
                    <a:pt x="1585" y="3148"/>
                  </a:cubicBezTo>
                  <a:cubicBezTo>
                    <a:pt x="1582" y="3131"/>
                    <a:pt x="1580" y="3114"/>
                    <a:pt x="1578" y="3098"/>
                  </a:cubicBezTo>
                  <a:cubicBezTo>
                    <a:pt x="1550" y="3137"/>
                    <a:pt x="1503" y="3191"/>
                    <a:pt x="1441" y="3232"/>
                  </a:cubicBezTo>
                  <a:cubicBezTo>
                    <a:pt x="1436" y="3247"/>
                    <a:pt x="1433" y="3264"/>
                    <a:pt x="1431" y="3283"/>
                  </a:cubicBezTo>
                  <a:lnTo>
                    <a:pt x="1430" y="3301"/>
                  </a:lnTo>
                  <a:lnTo>
                    <a:pt x="1430" y="3301"/>
                  </a:lnTo>
                  <a:lnTo>
                    <a:pt x="1430" y="3313"/>
                  </a:lnTo>
                  <a:cubicBezTo>
                    <a:pt x="1430" y="3355"/>
                    <a:pt x="1437" y="3393"/>
                    <a:pt x="1441" y="3412"/>
                  </a:cubicBezTo>
                  <a:cubicBezTo>
                    <a:pt x="1441" y="3412"/>
                    <a:pt x="1442" y="3415"/>
                    <a:pt x="1443" y="3417"/>
                  </a:cubicBezTo>
                  <a:cubicBezTo>
                    <a:pt x="1443" y="3417"/>
                    <a:pt x="1447" y="3416"/>
                    <a:pt x="1447" y="3416"/>
                  </a:cubicBezTo>
                  <a:cubicBezTo>
                    <a:pt x="1488" y="3402"/>
                    <a:pt x="1525" y="3384"/>
                    <a:pt x="1556" y="3363"/>
                  </a:cubicBezTo>
                  <a:lnTo>
                    <a:pt x="1572" y="3351"/>
                  </a:lnTo>
                  <a:cubicBezTo>
                    <a:pt x="1597" y="3332"/>
                    <a:pt x="1619" y="3310"/>
                    <a:pt x="1637" y="3286"/>
                  </a:cubicBezTo>
                  <a:lnTo>
                    <a:pt x="1648" y="3270"/>
                  </a:lnTo>
                  <a:close/>
                  <a:moveTo>
                    <a:pt x="1066" y="2530"/>
                  </a:moveTo>
                  <a:lnTo>
                    <a:pt x="1066" y="2530"/>
                  </a:lnTo>
                  <a:lnTo>
                    <a:pt x="1068" y="2531"/>
                  </a:lnTo>
                  <a:lnTo>
                    <a:pt x="1086" y="2538"/>
                  </a:lnTo>
                  <a:cubicBezTo>
                    <a:pt x="1228" y="2593"/>
                    <a:pt x="1362" y="2595"/>
                    <a:pt x="1432" y="2591"/>
                  </a:cubicBezTo>
                  <a:cubicBezTo>
                    <a:pt x="1403" y="2572"/>
                    <a:pt x="1379" y="2549"/>
                    <a:pt x="1362" y="2522"/>
                  </a:cubicBezTo>
                  <a:cubicBezTo>
                    <a:pt x="1297" y="2516"/>
                    <a:pt x="1134" y="2492"/>
                    <a:pt x="1001" y="2418"/>
                  </a:cubicBezTo>
                  <a:lnTo>
                    <a:pt x="999" y="2417"/>
                  </a:lnTo>
                  <a:lnTo>
                    <a:pt x="1004" y="2404"/>
                  </a:lnTo>
                  <a:lnTo>
                    <a:pt x="1006" y="2405"/>
                  </a:lnTo>
                  <a:cubicBezTo>
                    <a:pt x="1008" y="2405"/>
                    <a:pt x="1208" y="2452"/>
                    <a:pt x="1334" y="2457"/>
                  </a:cubicBezTo>
                  <a:cubicBezTo>
                    <a:pt x="1332" y="2448"/>
                    <a:pt x="1331" y="2440"/>
                    <a:pt x="1330" y="2434"/>
                  </a:cubicBezTo>
                  <a:cubicBezTo>
                    <a:pt x="1303" y="2427"/>
                    <a:pt x="1178" y="2391"/>
                    <a:pt x="1071" y="2315"/>
                  </a:cubicBezTo>
                  <a:cubicBezTo>
                    <a:pt x="1049" y="2314"/>
                    <a:pt x="1028" y="2316"/>
                    <a:pt x="1007" y="2318"/>
                  </a:cubicBezTo>
                  <a:lnTo>
                    <a:pt x="983" y="2321"/>
                  </a:lnTo>
                  <a:cubicBezTo>
                    <a:pt x="905" y="2332"/>
                    <a:pt x="857" y="2356"/>
                    <a:pt x="836" y="2369"/>
                  </a:cubicBezTo>
                  <a:cubicBezTo>
                    <a:pt x="836" y="2369"/>
                    <a:pt x="834" y="2371"/>
                    <a:pt x="832" y="2372"/>
                  </a:cubicBezTo>
                  <a:cubicBezTo>
                    <a:pt x="832" y="2373"/>
                    <a:pt x="836" y="2376"/>
                    <a:pt x="836" y="2376"/>
                  </a:cubicBezTo>
                  <a:cubicBezTo>
                    <a:pt x="857" y="2398"/>
                    <a:pt x="880" y="2418"/>
                    <a:pt x="903" y="2436"/>
                  </a:cubicBezTo>
                  <a:lnTo>
                    <a:pt x="923" y="2450"/>
                  </a:lnTo>
                  <a:cubicBezTo>
                    <a:pt x="956" y="2474"/>
                    <a:pt x="992" y="2496"/>
                    <a:pt x="1029" y="2514"/>
                  </a:cubicBezTo>
                  <a:cubicBezTo>
                    <a:pt x="1041" y="2520"/>
                    <a:pt x="1054" y="2525"/>
                    <a:pt x="1066" y="2530"/>
                  </a:cubicBezTo>
                  <a:close/>
                  <a:moveTo>
                    <a:pt x="1216" y="3525"/>
                  </a:moveTo>
                  <a:cubicBezTo>
                    <a:pt x="1269" y="3471"/>
                    <a:pt x="1343" y="3392"/>
                    <a:pt x="1416" y="3297"/>
                  </a:cubicBezTo>
                  <a:cubicBezTo>
                    <a:pt x="1417" y="3277"/>
                    <a:pt x="1419" y="3259"/>
                    <a:pt x="1423" y="3243"/>
                  </a:cubicBezTo>
                  <a:cubicBezTo>
                    <a:pt x="1413" y="3249"/>
                    <a:pt x="1403" y="3254"/>
                    <a:pt x="1392" y="3259"/>
                  </a:cubicBezTo>
                  <a:cubicBezTo>
                    <a:pt x="1356" y="3314"/>
                    <a:pt x="1272" y="3443"/>
                    <a:pt x="1216" y="3525"/>
                  </a:cubicBezTo>
                  <a:close/>
                  <a:moveTo>
                    <a:pt x="1614" y="3186"/>
                  </a:moveTo>
                  <a:cubicBezTo>
                    <a:pt x="1604" y="3185"/>
                    <a:pt x="1598" y="3184"/>
                    <a:pt x="1597" y="3184"/>
                  </a:cubicBezTo>
                  <a:lnTo>
                    <a:pt x="1593" y="3183"/>
                  </a:lnTo>
                  <a:lnTo>
                    <a:pt x="1592" y="3179"/>
                  </a:lnTo>
                  <a:cubicBezTo>
                    <a:pt x="1592" y="3179"/>
                    <a:pt x="1591" y="3175"/>
                    <a:pt x="1590" y="3171"/>
                  </a:cubicBezTo>
                  <a:cubicBezTo>
                    <a:pt x="1577" y="3199"/>
                    <a:pt x="1559" y="3236"/>
                    <a:pt x="1541" y="3267"/>
                  </a:cubicBezTo>
                  <a:cubicBezTo>
                    <a:pt x="1565" y="3243"/>
                    <a:pt x="1593" y="3213"/>
                    <a:pt x="1614" y="3186"/>
                  </a:cubicBezTo>
                  <a:close/>
                  <a:moveTo>
                    <a:pt x="409" y="2735"/>
                  </a:moveTo>
                  <a:cubicBezTo>
                    <a:pt x="640" y="2775"/>
                    <a:pt x="907" y="2765"/>
                    <a:pt x="1013" y="2758"/>
                  </a:cubicBezTo>
                  <a:cubicBezTo>
                    <a:pt x="1017" y="2754"/>
                    <a:pt x="1022" y="2750"/>
                    <a:pt x="1027" y="2746"/>
                  </a:cubicBezTo>
                  <a:cubicBezTo>
                    <a:pt x="968" y="2731"/>
                    <a:pt x="919" y="2704"/>
                    <a:pt x="882" y="2668"/>
                  </a:cubicBezTo>
                  <a:cubicBezTo>
                    <a:pt x="718" y="2647"/>
                    <a:pt x="394" y="2596"/>
                    <a:pt x="357" y="2590"/>
                  </a:cubicBezTo>
                  <a:lnTo>
                    <a:pt x="354" y="2590"/>
                  </a:lnTo>
                  <a:lnTo>
                    <a:pt x="355" y="2576"/>
                  </a:lnTo>
                  <a:lnTo>
                    <a:pt x="357" y="2576"/>
                  </a:lnTo>
                  <a:cubicBezTo>
                    <a:pt x="450" y="2576"/>
                    <a:pt x="764" y="2600"/>
                    <a:pt x="896" y="2610"/>
                  </a:cubicBezTo>
                  <a:cubicBezTo>
                    <a:pt x="909" y="2599"/>
                    <a:pt x="923" y="2590"/>
                    <a:pt x="938" y="2580"/>
                  </a:cubicBezTo>
                  <a:cubicBezTo>
                    <a:pt x="839" y="2575"/>
                    <a:pt x="600" y="2554"/>
                    <a:pt x="379" y="2464"/>
                  </a:cubicBezTo>
                  <a:cubicBezTo>
                    <a:pt x="175" y="2464"/>
                    <a:pt x="63" y="2531"/>
                    <a:pt x="39" y="2547"/>
                  </a:cubicBezTo>
                  <a:cubicBezTo>
                    <a:pt x="84" y="2633"/>
                    <a:pt x="198" y="2695"/>
                    <a:pt x="380" y="2730"/>
                  </a:cubicBezTo>
                  <a:lnTo>
                    <a:pt x="409" y="2735"/>
                  </a:lnTo>
                  <a:close/>
                  <a:moveTo>
                    <a:pt x="1567" y="3373"/>
                  </a:moveTo>
                  <a:cubicBezTo>
                    <a:pt x="1541" y="3433"/>
                    <a:pt x="1506" y="3514"/>
                    <a:pt x="1476" y="3576"/>
                  </a:cubicBezTo>
                  <a:cubicBezTo>
                    <a:pt x="1523" y="3514"/>
                    <a:pt x="1595" y="3417"/>
                    <a:pt x="1637" y="3352"/>
                  </a:cubicBezTo>
                  <a:cubicBezTo>
                    <a:pt x="1636" y="3342"/>
                    <a:pt x="1636" y="3331"/>
                    <a:pt x="1636" y="3320"/>
                  </a:cubicBezTo>
                  <a:cubicBezTo>
                    <a:pt x="1636" y="3317"/>
                    <a:pt x="1636" y="3313"/>
                    <a:pt x="1636" y="3310"/>
                  </a:cubicBezTo>
                  <a:cubicBezTo>
                    <a:pt x="1616" y="3333"/>
                    <a:pt x="1593" y="3355"/>
                    <a:pt x="1567" y="3373"/>
                  </a:cubicBezTo>
                  <a:close/>
                  <a:moveTo>
                    <a:pt x="423" y="1860"/>
                  </a:moveTo>
                  <a:lnTo>
                    <a:pt x="443" y="1876"/>
                  </a:lnTo>
                  <a:lnTo>
                    <a:pt x="459" y="1887"/>
                  </a:lnTo>
                  <a:cubicBezTo>
                    <a:pt x="645" y="2011"/>
                    <a:pt x="838" y="2115"/>
                    <a:pt x="939" y="2167"/>
                  </a:cubicBezTo>
                  <a:cubicBezTo>
                    <a:pt x="930" y="2149"/>
                    <a:pt x="923" y="2130"/>
                    <a:pt x="918" y="2110"/>
                  </a:cubicBezTo>
                  <a:cubicBezTo>
                    <a:pt x="783" y="2013"/>
                    <a:pt x="535" y="1782"/>
                    <a:pt x="487" y="1737"/>
                  </a:cubicBezTo>
                  <a:cubicBezTo>
                    <a:pt x="487" y="1737"/>
                    <a:pt x="479" y="1729"/>
                    <a:pt x="479" y="1729"/>
                  </a:cubicBezTo>
                  <a:lnTo>
                    <a:pt x="477" y="1728"/>
                  </a:lnTo>
                  <a:lnTo>
                    <a:pt x="485" y="1719"/>
                  </a:lnTo>
                  <a:lnTo>
                    <a:pt x="486" y="1717"/>
                  </a:lnTo>
                  <a:lnTo>
                    <a:pt x="490" y="1720"/>
                  </a:lnTo>
                  <a:cubicBezTo>
                    <a:pt x="490" y="1720"/>
                    <a:pt x="497" y="1727"/>
                    <a:pt x="497" y="1727"/>
                  </a:cubicBezTo>
                  <a:cubicBezTo>
                    <a:pt x="572" y="1795"/>
                    <a:pt x="881" y="2012"/>
                    <a:pt x="974" y="2077"/>
                  </a:cubicBezTo>
                  <a:cubicBezTo>
                    <a:pt x="1011" y="2073"/>
                    <a:pt x="1071" y="2072"/>
                    <a:pt x="1149" y="2093"/>
                  </a:cubicBezTo>
                  <a:cubicBezTo>
                    <a:pt x="1147" y="2090"/>
                    <a:pt x="1145" y="2087"/>
                    <a:pt x="1145" y="2087"/>
                  </a:cubicBezTo>
                  <a:cubicBezTo>
                    <a:pt x="1088" y="2055"/>
                    <a:pt x="892" y="1939"/>
                    <a:pt x="710" y="1751"/>
                  </a:cubicBezTo>
                  <a:cubicBezTo>
                    <a:pt x="557" y="1658"/>
                    <a:pt x="328" y="1421"/>
                    <a:pt x="278" y="1368"/>
                  </a:cubicBezTo>
                  <a:cubicBezTo>
                    <a:pt x="272" y="1389"/>
                    <a:pt x="262" y="1439"/>
                    <a:pt x="262" y="1503"/>
                  </a:cubicBezTo>
                  <a:cubicBezTo>
                    <a:pt x="262" y="1606"/>
                    <a:pt x="290" y="1751"/>
                    <a:pt x="423" y="1860"/>
                  </a:cubicBezTo>
                  <a:close/>
                  <a:moveTo>
                    <a:pt x="718" y="1740"/>
                  </a:moveTo>
                  <a:lnTo>
                    <a:pt x="744" y="1766"/>
                  </a:lnTo>
                  <a:cubicBezTo>
                    <a:pt x="901" y="1920"/>
                    <a:pt x="1062" y="2022"/>
                    <a:pt x="1130" y="2062"/>
                  </a:cubicBezTo>
                  <a:cubicBezTo>
                    <a:pt x="1107" y="2024"/>
                    <a:pt x="1091" y="1984"/>
                    <a:pt x="1080" y="1945"/>
                  </a:cubicBezTo>
                  <a:cubicBezTo>
                    <a:pt x="778" y="1725"/>
                    <a:pt x="652" y="1417"/>
                    <a:pt x="650" y="1414"/>
                  </a:cubicBezTo>
                  <a:lnTo>
                    <a:pt x="650" y="1412"/>
                  </a:lnTo>
                  <a:lnTo>
                    <a:pt x="662" y="1407"/>
                  </a:lnTo>
                  <a:lnTo>
                    <a:pt x="663" y="1408"/>
                  </a:lnTo>
                  <a:cubicBezTo>
                    <a:pt x="725" y="1532"/>
                    <a:pt x="983" y="1770"/>
                    <a:pt x="1067" y="1845"/>
                  </a:cubicBezTo>
                  <a:lnTo>
                    <a:pt x="1067" y="1845"/>
                  </a:lnTo>
                  <a:cubicBezTo>
                    <a:pt x="1067" y="1793"/>
                    <a:pt x="1078" y="1751"/>
                    <a:pt x="1087" y="1724"/>
                  </a:cubicBezTo>
                  <a:cubicBezTo>
                    <a:pt x="983" y="1619"/>
                    <a:pt x="643" y="1261"/>
                    <a:pt x="573" y="956"/>
                  </a:cubicBezTo>
                  <a:cubicBezTo>
                    <a:pt x="543" y="991"/>
                    <a:pt x="460" y="1104"/>
                    <a:pt x="460" y="1260"/>
                  </a:cubicBezTo>
                  <a:cubicBezTo>
                    <a:pt x="460" y="1360"/>
                    <a:pt x="495" y="1459"/>
                    <a:pt x="562" y="1554"/>
                  </a:cubicBezTo>
                  <a:cubicBezTo>
                    <a:pt x="607" y="1617"/>
                    <a:pt x="659" y="1680"/>
                    <a:pt x="718" y="1740"/>
                  </a:cubicBezTo>
                  <a:close/>
                  <a:moveTo>
                    <a:pt x="880" y="2623"/>
                  </a:moveTo>
                  <a:cubicBezTo>
                    <a:pt x="796" y="2617"/>
                    <a:pt x="611" y="2602"/>
                    <a:pt x="480" y="2595"/>
                  </a:cubicBezTo>
                  <a:cubicBezTo>
                    <a:pt x="591" y="2612"/>
                    <a:pt x="757" y="2637"/>
                    <a:pt x="867" y="2652"/>
                  </a:cubicBezTo>
                  <a:cubicBezTo>
                    <a:pt x="865" y="2650"/>
                    <a:pt x="863" y="2648"/>
                    <a:pt x="863" y="2648"/>
                  </a:cubicBezTo>
                  <a:lnTo>
                    <a:pt x="859" y="2643"/>
                  </a:lnTo>
                  <a:lnTo>
                    <a:pt x="863" y="2638"/>
                  </a:lnTo>
                  <a:cubicBezTo>
                    <a:pt x="864" y="2638"/>
                    <a:pt x="870" y="2632"/>
                    <a:pt x="880" y="2623"/>
                  </a:cubicBezTo>
                  <a:close/>
                  <a:moveTo>
                    <a:pt x="372" y="2149"/>
                  </a:moveTo>
                  <a:lnTo>
                    <a:pt x="389" y="2162"/>
                  </a:lnTo>
                  <a:cubicBezTo>
                    <a:pt x="557" y="2277"/>
                    <a:pt x="747" y="2340"/>
                    <a:pt x="822" y="2362"/>
                  </a:cubicBezTo>
                  <a:cubicBezTo>
                    <a:pt x="837" y="2351"/>
                    <a:pt x="880" y="2325"/>
                    <a:pt x="955" y="2311"/>
                  </a:cubicBezTo>
                  <a:cubicBezTo>
                    <a:pt x="707" y="2221"/>
                    <a:pt x="402" y="2014"/>
                    <a:pt x="399" y="2012"/>
                  </a:cubicBezTo>
                  <a:lnTo>
                    <a:pt x="397" y="2011"/>
                  </a:lnTo>
                  <a:lnTo>
                    <a:pt x="404" y="1999"/>
                  </a:lnTo>
                  <a:lnTo>
                    <a:pt x="406" y="2000"/>
                  </a:lnTo>
                  <a:cubicBezTo>
                    <a:pt x="625" y="2130"/>
                    <a:pt x="865" y="2209"/>
                    <a:pt x="993" y="2246"/>
                  </a:cubicBezTo>
                  <a:cubicBezTo>
                    <a:pt x="977" y="2227"/>
                    <a:pt x="963" y="2208"/>
                    <a:pt x="951" y="2189"/>
                  </a:cubicBezTo>
                  <a:cubicBezTo>
                    <a:pt x="848" y="2136"/>
                    <a:pt x="646" y="2029"/>
                    <a:pt x="451" y="1899"/>
                  </a:cubicBezTo>
                  <a:cubicBezTo>
                    <a:pt x="439" y="1890"/>
                    <a:pt x="427" y="1882"/>
                    <a:pt x="416" y="1872"/>
                  </a:cubicBezTo>
                  <a:cubicBezTo>
                    <a:pt x="286" y="1841"/>
                    <a:pt x="156" y="1854"/>
                    <a:pt x="126" y="1858"/>
                  </a:cubicBezTo>
                  <a:cubicBezTo>
                    <a:pt x="170" y="1965"/>
                    <a:pt x="252" y="2063"/>
                    <a:pt x="372" y="2149"/>
                  </a:cubicBezTo>
                  <a:close/>
                  <a:moveTo>
                    <a:pt x="1150" y="3099"/>
                  </a:moveTo>
                  <a:cubicBezTo>
                    <a:pt x="1187" y="3097"/>
                    <a:pt x="1224" y="3092"/>
                    <a:pt x="1259" y="3082"/>
                  </a:cubicBezTo>
                  <a:lnTo>
                    <a:pt x="1276" y="3077"/>
                  </a:lnTo>
                  <a:lnTo>
                    <a:pt x="1278" y="3076"/>
                  </a:lnTo>
                  <a:lnTo>
                    <a:pt x="1285" y="3074"/>
                  </a:lnTo>
                  <a:lnTo>
                    <a:pt x="1307" y="3066"/>
                  </a:lnTo>
                  <a:cubicBezTo>
                    <a:pt x="1352" y="3049"/>
                    <a:pt x="1386" y="3029"/>
                    <a:pt x="1407" y="3014"/>
                  </a:cubicBezTo>
                  <a:cubicBezTo>
                    <a:pt x="1388" y="3007"/>
                    <a:pt x="1377" y="3000"/>
                    <a:pt x="1376" y="2999"/>
                  </a:cubicBezTo>
                  <a:lnTo>
                    <a:pt x="1372" y="2996"/>
                  </a:lnTo>
                  <a:lnTo>
                    <a:pt x="1373" y="2992"/>
                  </a:lnTo>
                  <a:cubicBezTo>
                    <a:pt x="1382" y="2940"/>
                    <a:pt x="1404" y="2897"/>
                    <a:pt x="1437" y="2864"/>
                  </a:cubicBezTo>
                  <a:cubicBezTo>
                    <a:pt x="1359" y="2910"/>
                    <a:pt x="1246" y="2956"/>
                    <a:pt x="1117" y="2942"/>
                  </a:cubicBezTo>
                  <a:cubicBezTo>
                    <a:pt x="1096" y="2957"/>
                    <a:pt x="1077" y="2975"/>
                    <a:pt x="1062" y="2994"/>
                  </a:cubicBezTo>
                  <a:lnTo>
                    <a:pt x="1053" y="3006"/>
                  </a:lnTo>
                  <a:cubicBezTo>
                    <a:pt x="1044" y="3019"/>
                    <a:pt x="1036" y="3033"/>
                    <a:pt x="1031" y="3048"/>
                  </a:cubicBezTo>
                  <a:lnTo>
                    <a:pt x="1027" y="3059"/>
                  </a:lnTo>
                  <a:cubicBezTo>
                    <a:pt x="1024" y="3067"/>
                    <a:pt x="1022" y="3076"/>
                    <a:pt x="1020" y="3084"/>
                  </a:cubicBezTo>
                  <a:cubicBezTo>
                    <a:pt x="1020" y="3084"/>
                    <a:pt x="1020" y="3088"/>
                    <a:pt x="1020" y="3091"/>
                  </a:cubicBezTo>
                  <a:cubicBezTo>
                    <a:pt x="1020" y="3091"/>
                    <a:pt x="1023" y="3091"/>
                    <a:pt x="1023" y="3091"/>
                  </a:cubicBezTo>
                  <a:cubicBezTo>
                    <a:pt x="1039" y="3094"/>
                    <a:pt x="1055" y="3096"/>
                    <a:pt x="1071" y="3098"/>
                  </a:cubicBezTo>
                  <a:lnTo>
                    <a:pt x="1088" y="3099"/>
                  </a:lnTo>
                  <a:cubicBezTo>
                    <a:pt x="1103" y="3100"/>
                    <a:pt x="1118" y="3100"/>
                    <a:pt x="1132" y="3100"/>
                  </a:cubicBezTo>
                  <a:lnTo>
                    <a:pt x="1150" y="3099"/>
                  </a:lnTo>
                  <a:close/>
                  <a:moveTo>
                    <a:pt x="761" y="3417"/>
                  </a:moveTo>
                  <a:cubicBezTo>
                    <a:pt x="964" y="3355"/>
                    <a:pt x="1145" y="3206"/>
                    <a:pt x="1235" y="3122"/>
                  </a:cubicBezTo>
                  <a:cubicBezTo>
                    <a:pt x="1239" y="3115"/>
                    <a:pt x="1243" y="3107"/>
                    <a:pt x="1247" y="3100"/>
                  </a:cubicBezTo>
                  <a:cubicBezTo>
                    <a:pt x="1211" y="3108"/>
                    <a:pt x="1174" y="3113"/>
                    <a:pt x="1136" y="3114"/>
                  </a:cubicBezTo>
                  <a:cubicBezTo>
                    <a:pt x="998" y="3211"/>
                    <a:pt x="698" y="3324"/>
                    <a:pt x="695" y="3325"/>
                  </a:cubicBezTo>
                  <a:lnTo>
                    <a:pt x="693" y="3325"/>
                  </a:lnTo>
                  <a:lnTo>
                    <a:pt x="688" y="3312"/>
                  </a:lnTo>
                  <a:lnTo>
                    <a:pt x="690" y="3312"/>
                  </a:lnTo>
                  <a:cubicBezTo>
                    <a:pt x="738" y="3293"/>
                    <a:pt x="954" y="3166"/>
                    <a:pt x="1050" y="3110"/>
                  </a:cubicBezTo>
                  <a:cubicBezTo>
                    <a:pt x="1036" y="3108"/>
                    <a:pt x="1023" y="3106"/>
                    <a:pt x="1011" y="3103"/>
                  </a:cubicBezTo>
                  <a:cubicBezTo>
                    <a:pt x="1011" y="3103"/>
                    <a:pt x="1009" y="3103"/>
                    <a:pt x="1008" y="3103"/>
                  </a:cubicBezTo>
                  <a:cubicBezTo>
                    <a:pt x="939" y="3140"/>
                    <a:pt x="799" y="3204"/>
                    <a:pt x="636" y="3222"/>
                  </a:cubicBezTo>
                  <a:cubicBezTo>
                    <a:pt x="481" y="3315"/>
                    <a:pt x="472" y="3415"/>
                    <a:pt x="472" y="3436"/>
                  </a:cubicBezTo>
                  <a:cubicBezTo>
                    <a:pt x="557" y="3454"/>
                    <a:pt x="649" y="3449"/>
                    <a:pt x="745" y="3422"/>
                  </a:cubicBezTo>
                  <a:cubicBezTo>
                    <a:pt x="745" y="3422"/>
                    <a:pt x="761" y="3417"/>
                    <a:pt x="761" y="3417"/>
                  </a:cubicBezTo>
                  <a:close/>
                  <a:moveTo>
                    <a:pt x="945" y="2833"/>
                  </a:moveTo>
                  <a:cubicBezTo>
                    <a:pt x="883" y="2839"/>
                    <a:pt x="745" y="2852"/>
                    <a:pt x="621" y="2859"/>
                  </a:cubicBezTo>
                  <a:cubicBezTo>
                    <a:pt x="711" y="2864"/>
                    <a:pt x="826" y="2870"/>
                    <a:pt x="923" y="2872"/>
                  </a:cubicBezTo>
                  <a:cubicBezTo>
                    <a:pt x="922" y="2871"/>
                    <a:pt x="919" y="2870"/>
                    <a:pt x="919" y="2870"/>
                  </a:cubicBezTo>
                  <a:lnTo>
                    <a:pt x="923" y="2864"/>
                  </a:lnTo>
                  <a:cubicBezTo>
                    <a:pt x="924" y="2862"/>
                    <a:pt x="932" y="2850"/>
                    <a:pt x="945" y="2833"/>
                  </a:cubicBezTo>
                  <a:close/>
                  <a:moveTo>
                    <a:pt x="822" y="3258"/>
                  </a:moveTo>
                  <a:cubicBezTo>
                    <a:pt x="917" y="3218"/>
                    <a:pt x="1033" y="3165"/>
                    <a:pt x="1111" y="3114"/>
                  </a:cubicBezTo>
                  <a:cubicBezTo>
                    <a:pt x="1098" y="3114"/>
                    <a:pt x="1086" y="3113"/>
                    <a:pt x="1073" y="3112"/>
                  </a:cubicBezTo>
                  <a:cubicBezTo>
                    <a:pt x="1013" y="3148"/>
                    <a:pt x="908" y="3210"/>
                    <a:pt x="822" y="3258"/>
                  </a:cubicBezTo>
                  <a:close/>
                  <a:moveTo>
                    <a:pt x="1445" y="3212"/>
                  </a:moveTo>
                  <a:cubicBezTo>
                    <a:pt x="1509" y="3167"/>
                    <a:pt x="1555" y="3107"/>
                    <a:pt x="1577" y="3075"/>
                  </a:cubicBezTo>
                  <a:cubicBezTo>
                    <a:pt x="1578" y="3051"/>
                    <a:pt x="1580" y="3030"/>
                    <a:pt x="1585" y="3012"/>
                  </a:cubicBezTo>
                  <a:cubicBezTo>
                    <a:pt x="1564" y="3019"/>
                    <a:pt x="1543" y="3024"/>
                    <a:pt x="1522" y="3026"/>
                  </a:cubicBezTo>
                  <a:cubicBezTo>
                    <a:pt x="1458" y="3118"/>
                    <a:pt x="1341" y="3193"/>
                    <a:pt x="1336" y="3196"/>
                  </a:cubicBezTo>
                  <a:lnTo>
                    <a:pt x="1334" y="3197"/>
                  </a:lnTo>
                  <a:lnTo>
                    <a:pt x="1326" y="3185"/>
                  </a:lnTo>
                  <a:lnTo>
                    <a:pt x="1328" y="3184"/>
                  </a:lnTo>
                  <a:cubicBezTo>
                    <a:pt x="1353" y="3165"/>
                    <a:pt x="1416" y="3078"/>
                    <a:pt x="1453" y="3026"/>
                  </a:cubicBezTo>
                  <a:cubicBezTo>
                    <a:pt x="1443" y="3024"/>
                    <a:pt x="1433" y="3022"/>
                    <a:pt x="1424" y="3020"/>
                  </a:cubicBezTo>
                  <a:cubicBezTo>
                    <a:pt x="1397" y="3039"/>
                    <a:pt x="1353" y="3067"/>
                    <a:pt x="1292" y="3087"/>
                  </a:cubicBezTo>
                  <a:lnTo>
                    <a:pt x="1271" y="3094"/>
                  </a:lnTo>
                  <a:cubicBezTo>
                    <a:pt x="1271" y="3094"/>
                    <a:pt x="1268" y="3095"/>
                    <a:pt x="1267" y="3095"/>
                  </a:cubicBezTo>
                  <a:cubicBezTo>
                    <a:pt x="1266" y="3097"/>
                    <a:pt x="1261" y="3104"/>
                    <a:pt x="1261" y="3104"/>
                  </a:cubicBezTo>
                  <a:cubicBezTo>
                    <a:pt x="1256" y="3112"/>
                    <a:pt x="1251" y="3121"/>
                    <a:pt x="1247" y="3131"/>
                  </a:cubicBezTo>
                  <a:cubicBezTo>
                    <a:pt x="1242" y="3144"/>
                    <a:pt x="1237" y="3159"/>
                    <a:pt x="1234" y="3174"/>
                  </a:cubicBezTo>
                  <a:lnTo>
                    <a:pt x="1232" y="3190"/>
                  </a:lnTo>
                  <a:cubicBezTo>
                    <a:pt x="1230" y="3202"/>
                    <a:pt x="1229" y="3215"/>
                    <a:pt x="1229" y="3228"/>
                  </a:cubicBezTo>
                  <a:lnTo>
                    <a:pt x="1230" y="3245"/>
                  </a:lnTo>
                  <a:lnTo>
                    <a:pt x="1230" y="3257"/>
                  </a:lnTo>
                  <a:cubicBezTo>
                    <a:pt x="1230" y="3257"/>
                    <a:pt x="1232" y="3269"/>
                    <a:pt x="1232" y="3271"/>
                  </a:cubicBezTo>
                  <a:cubicBezTo>
                    <a:pt x="1252" y="3274"/>
                    <a:pt x="1273" y="3274"/>
                    <a:pt x="1293" y="3272"/>
                  </a:cubicBezTo>
                  <a:lnTo>
                    <a:pt x="1306" y="3270"/>
                  </a:lnTo>
                  <a:cubicBezTo>
                    <a:pt x="1332" y="3266"/>
                    <a:pt x="1358" y="3259"/>
                    <a:pt x="1383" y="3247"/>
                  </a:cubicBezTo>
                  <a:lnTo>
                    <a:pt x="1401" y="3239"/>
                  </a:lnTo>
                  <a:cubicBezTo>
                    <a:pt x="1411" y="3234"/>
                    <a:pt x="1420" y="3228"/>
                    <a:pt x="1430" y="3222"/>
                  </a:cubicBezTo>
                  <a:lnTo>
                    <a:pt x="1445" y="3212"/>
                  </a:lnTo>
                  <a:close/>
                  <a:moveTo>
                    <a:pt x="489" y="2987"/>
                  </a:moveTo>
                  <a:cubicBezTo>
                    <a:pt x="643" y="2991"/>
                    <a:pt x="839" y="2973"/>
                    <a:pt x="1073" y="2934"/>
                  </a:cubicBezTo>
                  <a:cubicBezTo>
                    <a:pt x="1030" y="2925"/>
                    <a:pt x="988" y="2909"/>
                    <a:pt x="948" y="2887"/>
                  </a:cubicBezTo>
                  <a:cubicBezTo>
                    <a:pt x="780" y="2885"/>
                    <a:pt x="548" y="2869"/>
                    <a:pt x="455" y="2862"/>
                  </a:cubicBezTo>
                  <a:cubicBezTo>
                    <a:pt x="438" y="2862"/>
                    <a:pt x="423" y="2861"/>
                    <a:pt x="412" y="2859"/>
                  </a:cubicBezTo>
                  <a:lnTo>
                    <a:pt x="410" y="2859"/>
                  </a:lnTo>
                  <a:lnTo>
                    <a:pt x="411" y="2847"/>
                  </a:lnTo>
                  <a:lnTo>
                    <a:pt x="411" y="2845"/>
                  </a:lnTo>
                  <a:lnTo>
                    <a:pt x="413" y="2845"/>
                  </a:lnTo>
                  <a:cubicBezTo>
                    <a:pt x="413" y="2845"/>
                    <a:pt x="457" y="2848"/>
                    <a:pt x="457" y="2848"/>
                  </a:cubicBezTo>
                  <a:cubicBezTo>
                    <a:pt x="596" y="2853"/>
                    <a:pt x="873" y="2826"/>
                    <a:pt x="957" y="2818"/>
                  </a:cubicBezTo>
                  <a:cubicBezTo>
                    <a:pt x="970" y="2801"/>
                    <a:pt x="983" y="2787"/>
                    <a:pt x="996" y="2774"/>
                  </a:cubicBezTo>
                  <a:cubicBezTo>
                    <a:pt x="882" y="2781"/>
                    <a:pt x="605" y="2791"/>
                    <a:pt x="375" y="2745"/>
                  </a:cubicBezTo>
                  <a:cubicBezTo>
                    <a:pt x="308" y="2758"/>
                    <a:pt x="211" y="2792"/>
                    <a:pt x="133" y="2877"/>
                  </a:cubicBezTo>
                  <a:cubicBezTo>
                    <a:pt x="136" y="2884"/>
                    <a:pt x="144" y="2901"/>
                    <a:pt x="171" y="2919"/>
                  </a:cubicBezTo>
                  <a:cubicBezTo>
                    <a:pt x="210" y="2946"/>
                    <a:pt x="292" y="2980"/>
                    <a:pt x="466" y="2987"/>
                  </a:cubicBezTo>
                  <a:lnTo>
                    <a:pt x="489" y="2987"/>
                  </a:lnTo>
                  <a:close/>
                  <a:moveTo>
                    <a:pt x="678" y="3082"/>
                  </a:moveTo>
                  <a:cubicBezTo>
                    <a:pt x="785" y="3074"/>
                    <a:pt x="918" y="3062"/>
                    <a:pt x="1015" y="3047"/>
                  </a:cubicBezTo>
                  <a:cubicBezTo>
                    <a:pt x="1020" y="3035"/>
                    <a:pt x="1026" y="3023"/>
                    <a:pt x="1033" y="3011"/>
                  </a:cubicBezTo>
                  <a:cubicBezTo>
                    <a:pt x="963" y="3026"/>
                    <a:pt x="805" y="3059"/>
                    <a:pt x="678" y="3082"/>
                  </a:cubicBezTo>
                  <a:close/>
                  <a:moveTo>
                    <a:pt x="632" y="3209"/>
                  </a:moveTo>
                  <a:lnTo>
                    <a:pt x="658" y="3205"/>
                  </a:lnTo>
                  <a:cubicBezTo>
                    <a:pt x="811" y="3183"/>
                    <a:pt x="941" y="3123"/>
                    <a:pt x="1005" y="3088"/>
                  </a:cubicBezTo>
                  <a:cubicBezTo>
                    <a:pt x="1006" y="3082"/>
                    <a:pt x="1007" y="3073"/>
                    <a:pt x="1011" y="3062"/>
                  </a:cubicBezTo>
                  <a:cubicBezTo>
                    <a:pt x="824" y="3090"/>
                    <a:pt x="512" y="3108"/>
                    <a:pt x="509" y="3109"/>
                  </a:cubicBezTo>
                  <a:lnTo>
                    <a:pt x="507" y="3109"/>
                  </a:lnTo>
                  <a:lnTo>
                    <a:pt x="506" y="3095"/>
                  </a:lnTo>
                  <a:lnTo>
                    <a:pt x="508" y="3094"/>
                  </a:lnTo>
                  <a:cubicBezTo>
                    <a:pt x="600" y="3088"/>
                    <a:pt x="940" y="3016"/>
                    <a:pt x="1044" y="2994"/>
                  </a:cubicBezTo>
                  <a:cubicBezTo>
                    <a:pt x="1056" y="2977"/>
                    <a:pt x="1071" y="2961"/>
                    <a:pt x="1089" y="2946"/>
                  </a:cubicBezTo>
                  <a:cubicBezTo>
                    <a:pt x="839" y="2988"/>
                    <a:pt x="630" y="3006"/>
                    <a:pt x="469" y="3001"/>
                  </a:cubicBezTo>
                  <a:cubicBezTo>
                    <a:pt x="355" y="3056"/>
                    <a:pt x="297" y="3136"/>
                    <a:pt x="284" y="3156"/>
                  </a:cubicBezTo>
                  <a:cubicBezTo>
                    <a:pt x="386" y="3205"/>
                    <a:pt x="503" y="3223"/>
                    <a:pt x="632" y="3209"/>
                  </a:cubicBezTo>
                  <a:close/>
                  <a:moveTo>
                    <a:pt x="2788" y="2464"/>
                  </a:moveTo>
                  <a:cubicBezTo>
                    <a:pt x="2787" y="2480"/>
                    <a:pt x="2776" y="2527"/>
                    <a:pt x="2689" y="2613"/>
                  </a:cubicBezTo>
                  <a:cubicBezTo>
                    <a:pt x="2688" y="2615"/>
                    <a:pt x="2677" y="2636"/>
                    <a:pt x="2662" y="2662"/>
                  </a:cubicBezTo>
                  <a:cubicBezTo>
                    <a:pt x="2733" y="2612"/>
                    <a:pt x="2793" y="2562"/>
                    <a:pt x="2842" y="2519"/>
                  </a:cubicBezTo>
                  <a:cubicBezTo>
                    <a:pt x="2834" y="2513"/>
                    <a:pt x="2813" y="2497"/>
                    <a:pt x="2788" y="2464"/>
                  </a:cubicBezTo>
                  <a:close/>
                  <a:moveTo>
                    <a:pt x="2897" y="2309"/>
                  </a:moveTo>
                  <a:cubicBezTo>
                    <a:pt x="2894" y="2329"/>
                    <a:pt x="2880" y="2436"/>
                    <a:pt x="2853" y="2509"/>
                  </a:cubicBezTo>
                  <a:cubicBezTo>
                    <a:pt x="2916" y="2452"/>
                    <a:pt x="2959" y="2405"/>
                    <a:pt x="2982" y="2380"/>
                  </a:cubicBezTo>
                  <a:cubicBezTo>
                    <a:pt x="2972" y="2370"/>
                    <a:pt x="2954" y="2353"/>
                    <a:pt x="2954" y="2353"/>
                  </a:cubicBezTo>
                  <a:cubicBezTo>
                    <a:pt x="2954" y="2353"/>
                    <a:pt x="2902" y="2313"/>
                    <a:pt x="2897" y="2309"/>
                  </a:cubicBezTo>
                  <a:close/>
                  <a:moveTo>
                    <a:pt x="3291" y="2613"/>
                  </a:moveTo>
                  <a:cubicBezTo>
                    <a:pt x="3204" y="2527"/>
                    <a:pt x="3192" y="2480"/>
                    <a:pt x="3192" y="2464"/>
                  </a:cubicBezTo>
                  <a:cubicBezTo>
                    <a:pt x="3169" y="2493"/>
                    <a:pt x="3150" y="2510"/>
                    <a:pt x="3140" y="2517"/>
                  </a:cubicBezTo>
                  <a:cubicBezTo>
                    <a:pt x="3187" y="2559"/>
                    <a:pt x="3246" y="2607"/>
                    <a:pt x="3314" y="2656"/>
                  </a:cubicBezTo>
                  <a:cubicBezTo>
                    <a:pt x="3301" y="2632"/>
                    <a:pt x="3292" y="2614"/>
                    <a:pt x="3291" y="2613"/>
                  </a:cubicBezTo>
                  <a:close/>
                  <a:moveTo>
                    <a:pt x="3124" y="2502"/>
                  </a:moveTo>
                  <a:cubicBezTo>
                    <a:pt x="3099" y="2430"/>
                    <a:pt x="3085" y="2329"/>
                    <a:pt x="3083" y="2309"/>
                  </a:cubicBezTo>
                  <a:cubicBezTo>
                    <a:pt x="3077" y="2313"/>
                    <a:pt x="3026" y="2353"/>
                    <a:pt x="3026" y="2353"/>
                  </a:cubicBezTo>
                  <a:cubicBezTo>
                    <a:pt x="3026" y="2353"/>
                    <a:pt x="3011" y="2367"/>
                    <a:pt x="3000" y="2377"/>
                  </a:cubicBezTo>
                  <a:cubicBezTo>
                    <a:pt x="3021" y="2401"/>
                    <a:pt x="3063" y="2446"/>
                    <a:pt x="3124" y="2502"/>
                  </a:cubicBezTo>
                  <a:close/>
                  <a:moveTo>
                    <a:pt x="4489" y="2089"/>
                  </a:moveTo>
                  <a:cubicBezTo>
                    <a:pt x="4486" y="2080"/>
                    <a:pt x="4484" y="2073"/>
                    <a:pt x="4482" y="2068"/>
                  </a:cubicBezTo>
                  <a:cubicBezTo>
                    <a:pt x="4478" y="2056"/>
                    <a:pt x="4467" y="2048"/>
                    <a:pt x="4454" y="2047"/>
                  </a:cubicBezTo>
                  <a:cubicBezTo>
                    <a:pt x="4442" y="2046"/>
                    <a:pt x="4430" y="2053"/>
                    <a:pt x="4425" y="2065"/>
                  </a:cubicBezTo>
                  <a:cubicBezTo>
                    <a:pt x="4362" y="2202"/>
                    <a:pt x="4263" y="2239"/>
                    <a:pt x="4168" y="2275"/>
                  </a:cubicBezTo>
                  <a:cubicBezTo>
                    <a:pt x="4121" y="2292"/>
                    <a:pt x="4077" y="2309"/>
                    <a:pt x="4040" y="2336"/>
                  </a:cubicBezTo>
                  <a:cubicBezTo>
                    <a:pt x="3998" y="2368"/>
                    <a:pt x="3976" y="2405"/>
                    <a:pt x="3976" y="2446"/>
                  </a:cubicBezTo>
                  <a:lnTo>
                    <a:pt x="3976" y="2448"/>
                  </a:lnTo>
                  <a:cubicBezTo>
                    <a:pt x="3976" y="2505"/>
                    <a:pt x="4015" y="2550"/>
                    <a:pt x="4029" y="2561"/>
                  </a:cubicBezTo>
                  <a:cubicBezTo>
                    <a:pt x="4038" y="2568"/>
                    <a:pt x="4053" y="2589"/>
                    <a:pt x="4053" y="2621"/>
                  </a:cubicBezTo>
                  <a:cubicBezTo>
                    <a:pt x="4053" y="2632"/>
                    <a:pt x="4052" y="2643"/>
                    <a:pt x="4048" y="2655"/>
                  </a:cubicBezTo>
                  <a:cubicBezTo>
                    <a:pt x="4040" y="2683"/>
                    <a:pt x="3967" y="2701"/>
                    <a:pt x="3895" y="2704"/>
                  </a:cubicBezTo>
                  <a:cubicBezTo>
                    <a:pt x="3899" y="2690"/>
                    <a:pt x="3900" y="2676"/>
                    <a:pt x="3900" y="2665"/>
                  </a:cubicBezTo>
                  <a:cubicBezTo>
                    <a:pt x="3900" y="2656"/>
                    <a:pt x="3899" y="2648"/>
                    <a:pt x="3898" y="2639"/>
                  </a:cubicBezTo>
                  <a:cubicBezTo>
                    <a:pt x="3896" y="2629"/>
                    <a:pt x="3889" y="2620"/>
                    <a:pt x="3880" y="2616"/>
                  </a:cubicBezTo>
                  <a:cubicBezTo>
                    <a:pt x="3870" y="2611"/>
                    <a:pt x="3859" y="2612"/>
                    <a:pt x="3850" y="2618"/>
                  </a:cubicBezTo>
                  <a:cubicBezTo>
                    <a:pt x="3814" y="2643"/>
                    <a:pt x="3779" y="2652"/>
                    <a:pt x="3747" y="2644"/>
                  </a:cubicBezTo>
                  <a:cubicBezTo>
                    <a:pt x="3717" y="2637"/>
                    <a:pt x="3694" y="2618"/>
                    <a:pt x="3676" y="2600"/>
                  </a:cubicBezTo>
                  <a:cubicBezTo>
                    <a:pt x="3720" y="2584"/>
                    <a:pt x="3752" y="2559"/>
                    <a:pt x="3768" y="2543"/>
                  </a:cubicBezTo>
                  <a:cubicBezTo>
                    <a:pt x="3778" y="2534"/>
                    <a:pt x="3781" y="2520"/>
                    <a:pt x="3775" y="2508"/>
                  </a:cubicBezTo>
                  <a:cubicBezTo>
                    <a:pt x="3770" y="2496"/>
                    <a:pt x="3758" y="2489"/>
                    <a:pt x="3745" y="2490"/>
                  </a:cubicBezTo>
                  <a:cubicBezTo>
                    <a:pt x="3701" y="2493"/>
                    <a:pt x="3663" y="2481"/>
                    <a:pt x="3631" y="2455"/>
                  </a:cubicBezTo>
                  <a:cubicBezTo>
                    <a:pt x="3572" y="2408"/>
                    <a:pt x="3542" y="2323"/>
                    <a:pt x="3528" y="2261"/>
                  </a:cubicBezTo>
                  <a:cubicBezTo>
                    <a:pt x="3527" y="2257"/>
                    <a:pt x="3525" y="2253"/>
                    <a:pt x="3522" y="2249"/>
                  </a:cubicBezTo>
                  <a:cubicBezTo>
                    <a:pt x="3522" y="2248"/>
                    <a:pt x="3522" y="2248"/>
                    <a:pt x="3523" y="2247"/>
                  </a:cubicBezTo>
                  <a:lnTo>
                    <a:pt x="3528" y="2221"/>
                  </a:lnTo>
                  <a:cubicBezTo>
                    <a:pt x="3540" y="2172"/>
                    <a:pt x="3558" y="2125"/>
                    <a:pt x="3582" y="2081"/>
                  </a:cubicBezTo>
                  <a:cubicBezTo>
                    <a:pt x="3594" y="2085"/>
                    <a:pt x="3606" y="2083"/>
                    <a:pt x="3615" y="2074"/>
                  </a:cubicBezTo>
                  <a:cubicBezTo>
                    <a:pt x="3653" y="2038"/>
                    <a:pt x="3689" y="2003"/>
                    <a:pt x="3727" y="1968"/>
                  </a:cubicBezTo>
                  <a:cubicBezTo>
                    <a:pt x="3727" y="1968"/>
                    <a:pt x="3735" y="1960"/>
                    <a:pt x="3739" y="1956"/>
                  </a:cubicBezTo>
                  <a:cubicBezTo>
                    <a:pt x="3743" y="1957"/>
                    <a:pt x="3746" y="1956"/>
                    <a:pt x="3750" y="1955"/>
                  </a:cubicBezTo>
                  <a:cubicBezTo>
                    <a:pt x="3789" y="1943"/>
                    <a:pt x="3822" y="1928"/>
                    <a:pt x="3826" y="1926"/>
                  </a:cubicBezTo>
                  <a:cubicBezTo>
                    <a:pt x="3828" y="1925"/>
                    <a:pt x="3831" y="1923"/>
                    <a:pt x="3834" y="1921"/>
                  </a:cubicBezTo>
                  <a:lnTo>
                    <a:pt x="3844" y="1912"/>
                  </a:lnTo>
                  <a:cubicBezTo>
                    <a:pt x="3846" y="1912"/>
                    <a:pt x="3848" y="1912"/>
                    <a:pt x="3850" y="1912"/>
                  </a:cubicBezTo>
                  <a:cubicBezTo>
                    <a:pt x="3921" y="1905"/>
                    <a:pt x="3979" y="1922"/>
                    <a:pt x="4024" y="1960"/>
                  </a:cubicBezTo>
                  <a:cubicBezTo>
                    <a:pt x="4061" y="1992"/>
                    <a:pt x="4079" y="2031"/>
                    <a:pt x="4085" y="2047"/>
                  </a:cubicBezTo>
                  <a:cubicBezTo>
                    <a:pt x="4089" y="2058"/>
                    <a:pt x="4100" y="2066"/>
                    <a:pt x="4113" y="2066"/>
                  </a:cubicBezTo>
                  <a:cubicBezTo>
                    <a:pt x="4125" y="2066"/>
                    <a:pt x="4137" y="2059"/>
                    <a:pt x="4142" y="2048"/>
                  </a:cubicBezTo>
                  <a:cubicBezTo>
                    <a:pt x="4149" y="2030"/>
                    <a:pt x="4158" y="2003"/>
                    <a:pt x="4158" y="1972"/>
                  </a:cubicBezTo>
                  <a:cubicBezTo>
                    <a:pt x="4158" y="1956"/>
                    <a:pt x="4156" y="1941"/>
                    <a:pt x="4151" y="1927"/>
                  </a:cubicBezTo>
                  <a:cubicBezTo>
                    <a:pt x="4192" y="1943"/>
                    <a:pt x="4240" y="1957"/>
                    <a:pt x="4304" y="1964"/>
                  </a:cubicBezTo>
                  <a:cubicBezTo>
                    <a:pt x="4458" y="1978"/>
                    <a:pt x="4549" y="1867"/>
                    <a:pt x="4580" y="1819"/>
                  </a:cubicBezTo>
                  <a:cubicBezTo>
                    <a:pt x="4588" y="1806"/>
                    <a:pt x="4586" y="1790"/>
                    <a:pt x="4575" y="1780"/>
                  </a:cubicBezTo>
                  <a:cubicBezTo>
                    <a:pt x="4564" y="1769"/>
                    <a:pt x="4548" y="1769"/>
                    <a:pt x="4536" y="1778"/>
                  </a:cubicBezTo>
                  <a:cubicBezTo>
                    <a:pt x="4426" y="1861"/>
                    <a:pt x="4286" y="1803"/>
                    <a:pt x="4226" y="1778"/>
                  </a:cubicBezTo>
                  <a:cubicBezTo>
                    <a:pt x="4196" y="1766"/>
                    <a:pt x="4147" y="1758"/>
                    <a:pt x="4096" y="1754"/>
                  </a:cubicBezTo>
                  <a:cubicBezTo>
                    <a:pt x="4181" y="1727"/>
                    <a:pt x="4228" y="1744"/>
                    <a:pt x="4230" y="1745"/>
                  </a:cubicBezTo>
                  <a:cubicBezTo>
                    <a:pt x="4238" y="1748"/>
                    <a:pt x="4247" y="1747"/>
                    <a:pt x="4254" y="1744"/>
                  </a:cubicBezTo>
                  <a:cubicBezTo>
                    <a:pt x="4288" y="1728"/>
                    <a:pt x="4319" y="1725"/>
                    <a:pt x="4346" y="1734"/>
                  </a:cubicBezTo>
                  <a:cubicBezTo>
                    <a:pt x="4380" y="1746"/>
                    <a:pt x="4400" y="1774"/>
                    <a:pt x="4409" y="1789"/>
                  </a:cubicBezTo>
                  <a:cubicBezTo>
                    <a:pt x="4416" y="1800"/>
                    <a:pt x="4428" y="1805"/>
                    <a:pt x="4440" y="1803"/>
                  </a:cubicBezTo>
                  <a:cubicBezTo>
                    <a:pt x="4452" y="1802"/>
                    <a:pt x="4462" y="1793"/>
                    <a:pt x="4465" y="1781"/>
                  </a:cubicBezTo>
                  <a:cubicBezTo>
                    <a:pt x="4471" y="1759"/>
                    <a:pt x="4474" y="1736"/>
                    <a:pt x="4474" y="1714"/>
                  </a:cubicBezTo>
                  <a:cubicBezTo>
                    <a:pt x="4474" y="1636"/>
                    <a:pt x="4443" y="1538"/>
                    <a:pt x="4375" y="1507"/>
                  </a:cubicBezTo>
                  <a:cubicBezTo>
                    <a:pt x="4338" y="1489"/>
                    <a:pt x="4295" y="1484"/>
                    <a:pt x="4260" y="1483"/>
                  </a:cubicBezTo>
                  <a:cubicBezTo>
                    <a:pt x="4258" y="1478"/>
                    <a:pt x="4254" y="1473"/>
                    <a:pt x="4251" y="1469"/>
                  </a:cubicBezTo>
                  <a:cubicBezTo>
                    <a:pt x="4376" y="1445"/>
                    <a:pt x="4430" y="1401"/>
                    <a:pt x="4475" y="1364"/>
                  </a:cubicBezTo>
                  <a:cubicBezTo>
                    <a:pt x="4487" y="1354"/>
                    <a:pt x="4499" y="1344"/>
                    <a:pt x="4511" y="1336"/>
                  </a:cubicBezTo>
                  <a:cubicBezTo>
                    <a:pt x="4536" y="1320"/>
                    <a:pt x="4553" y="1290"/>
                    <a:pt x="4561" y="1249"/>
                  </a:cubicBezTo>
                  <a:cubicBezTo>
                    <a:pt x="4564" y="1232"/>
                    <a:pt x="4566" y="1213"/>
                    <a:pt x="4566" y="1192"/>
                  </a:cubicBezTo>
                  <a:cubicBezTo>
                    <a:pt x="4566" y="1098"/>
                    <a:pt x="4532" y="979"/>
                    <a:pt x="4502" y="939"/>
                  </a:cubicBezTo>
                  <a:cubicBezTo>
                    <a:pt x="4485" y="915"/>
                    <a:pt x="4479" y="888"/>
                    <a:pt x="4477" y="868"/>
                  </a:cubicBezTo>
                  <a:cubicBezTo>
                    <a:pt x="4509" y="880"/>
                    <a:pt x="4560" y="899"/>
                    <a:pt x="4614" y="923"/>
                  </a:cubicBezTo>
                  <a:cubicBezTo>
                    <a:pt x="4616" y="923"/>
                    <a:pt x="4618" y="924"/>
                    <a:pt x="4620" y="925"/>
                  </a:cubicBezTo>
                  <a:cubicBezTo>
                    <a:pt x="4625" y="925"/>
                    <a:pt x="4630" y="926"/>
                    <a:pt x="4635" y="927"/>
                  </a:cubicBezTo>
                  <a:cubicBezTo>
                    <a:pt x="4638" y="932"/>
                    <a:pt x="4643" y="935"/>
                    <a:pt x="4648" y="938"/>
                  </a:cubicBezTo>
                  <a:cubicBezTo>
                    <a:pt x="4693" y="958"/>
                    <a:pt x="4731" y="976"/>
                    <a:pt x="4761" y="993"/>
                  </a:cubicBezTo>
                  <a:cubicBezTo>
                    <a:pt x="4784" y="1006"/>
                    <a:pt x="4797" y="1018"/>
                    <a:pt x="4799" y="1029"/>
                  </a:cubicBezTo>
                  <a:cubicBezTo>
                    <a:pt x="4800" y="1030"/>
                    <a:pt x="4800" y="1031"/>
                    <a:pt x="4800" y="1033"/>
                  </a:cubicBezTo>
                  <a:cubicBezTo>
                    <a:pt x="4800" y="1053"/>
                    <a:pt x="4773" y="1085"/>
                    <a:pt x="4743" y="1122"/>
                  </a:cubicBezTo>
                  <a:cubicBezTo>
                    <a:pt x="4713" y="1158"/>
                    <a:pt x="4680" y="1198"/>
                    <a:pt x="4651" y="1250"/>
                  </a:cubicBezTo>
                  <a:cubicBezTo>
                    <a:pt x="4633" y="1280"/>
                    <a:pt x="4625" y="1310"/>
                    <a:pt x="4625" y="1340"/>
                  </a:cubicBezTo>
                  <a:cubicBezTo>
                    <a:pt x="4625" y="1432"/>
                    <a:pt x="4706" y="1498"/>
                    <a:pt x="4754" y="1537"/>
                  </a:cubicBezTo>
                  <a:cubicBezTo>
                    <a:pt x="4766" y="1546"/>
                    <a:pt x="4780" y="1557"/>
                    <a:pt x="4784" y="1562"/>
                  </a:cubicBezTo>
                  <a:cubicBezTo>
                    <a:pt x="4785" y="1565"/>
                    <a:pt x="4787" y="1573"/>
                    <a:pt x="4787" y="1588"/>
                  </a:cubicBezTo>
                  <a:cubicBezTo>
                    <a:pt x="4787" y="1613"/>
                    <a:pt x="4782" y="1640"/>
                    <a:pt x="4780" y="1651"/>
                  </a:cubicBezTo>
                  <a:cubicBezTo>
                    <a:pt x="4780" y="1653"/>
                    <a:pt x="4779" y="1655"/>
                    <a:pt x="4779" y="1657"/>
                  </a:cubicBezTo>
                  <a:cubicBezTo>
                    <a:pt x="4779" y="1664"/>
                    <a:pt x="4782" y="1671"/>
                    <a:pt x="4787" y="1677"/>
                  </a:cubicBezTo>
                  <a:cubicBezTo>
                    <a:pt x="4794" y="1684"/>
                    <a:pt x="4803" y="1688"/>
                    <a:pt x="4813" y="1687"/>
                  </a:cubicBezTo>
                  <a:cubicBezTo>
                    <a:pt x="4818" y="1687"/>
                    <a:pt x="4823" y="1686"/>
                    <a:pt x="4828" y="1685"/>
                  </a:cubicBezTo>
                  <a:cubicBezTo>
                    <a:pt x="4735" y="1880"/>
                    <a:pt x="4564" y="2030"/>
                    <a:pt x="4489" y="2089"/>
                  </a:cubicBezTo>
                  <a:close/>
                  <a:moveTo>
                    <a:pt x="3737" y="5367"/>
                  </a:moveTo>
                  <a:cubicBezTo>
                    <a:pt x="3737" y="5367"/>
                    <a:pt x="3737" y="5369"/>
                    <a:pt x="3737" y="5369"/>
                  </a:cubicBezTo>
                  <a:cubicBezTo>
                    <a:pt x="3737" y="5386"/>
                    <a:pt x="3732" y="5402"/>
                    <a:pt x="3720" y="5416"/>
                  </a:cubicBezTo>
                  <a:cubicBezTo>
                    <a:pt x="3649" y="5280"/>
                    <a:pt x="3528" y="5165"/>
                    <a:pt x="3444" y="5096"/>
                  </a:cubicBezTo>
                  <a:cubicBezTo>
                    <a:pt x="3549" y="5116"/>
                    <a:pt x="3626" y="5151"/>
                    <a:pt x="3674" y="5200"/>
                  </a:cubicBezTo>
                  <a:cubicBezTo>
                    <a:pt x="3727" y="5256"/>
                    <a:pt x="3736" y="5322"/>
                    <a:pt x="3737" y="5367"/>
                  </a:cubicBezTo>
                  <a:close/>
                  <a:moveTo>
                    <a:pt x="3778" y="5684"/>
                  </a:moveTo>
                  <a:cubicBezTo>
                    <a:pt x="3780" y="5669"/>
                    <a:pt x="3781" y="5655"/>
                    <a:pt x="3781" y="5640"/>
                  </a:cubicBezTo>
                  <a:cubicBezTo>
                    <a:pt x="3816" y="5637"/>
                    <a:pt x="3847" y="5626"/>
                    <a:pt x="3870" y="5614"/>
                  </a:cubicBezTo>
                  <a:cubicBezTo>
                    <a:pt x="3865" y="5737"/>
                    <a:pt x="3823" y="5760"/>
                    <a:pt x="3764" y="5770"/>
                  </a:cubicBezTo>
                  <a:cubicBezTo>
                    <a:pt x="3770" y="5742"/>
                    <a:pt x="3775" y="5713"/>
                    <a:pt x="3778" y="5684"/>
                  </a:cubicBezTo>
                  <a:close/>
                  <a:moveTo>
                    <a:pt x="3321" y="1403"/>
                  </a:moveTo>
                  <a:cubicBezTo>
                    <a:pt x="3308" y="1400"/>
                    <a:pt x="3294" y="1405"/>
                    <a:pt x="3286" y="1416"/>
                  </a:cubicBezTo>
                  <a:cubicBezTo>
                    <a:pt x="3279" y="1427"/>
                    <a:pt x="3280" y="1442"/>
                    <a:pt x="3289" y="1453"/>
                  </a:cubicBezTo>
                  <a:cubicBezTo>
                    <a:pt x="3302" y="1469"/>
                    <a:pt x="3336" y="1505"/>
                    <a:pt x="3393" y="1533"/>
                  </a:cubicBezTo>
                  <a:cubicBezTo>
                    <a:pt x="3382" y="1532"/>
                    <a:pt x="3372" y="1531"/>
                    <a:pt x="3366" y="1531"/>
                  </a:cubicBezTo>
                  <a:cubicBezTo>
                    <a:pt x="3352" y="1529"/>
                    <a:pt x="3339" y="1537"/>
                    <a:pt x="3334" y="1550"/>
                  </a:cubicBezTo>
                  <a:cubicBezTo>
                    <a:pt x="3329" y="1562"/>
                    <a:pt x="3333" y="1577"/>
                    <a:pt x="3343" y="1585"/>
                  </a:cubicBezTo>
                  <a:cubicBezTo>
                    <a:pt x="3360" y="1599"/>
                    <a:pt x="3379" y="1611"/>
                    <a:pt x="3399" y="1622"/>
                  </a:cubicBezTo>
                  <a:cubicBezTo>
                    <a:pt x="3342" y="1662"/>
                    <a:pt x="3243" y="1717"/>
                    <a:pt x="3137" y="1718"/>
                  </a:cubicBezTo>
                  <a:cubicBezTo>
                    <a:pt x="3125" y="1718"/>
                    <a:pt x="3114" y="1726"/>
                    <a:pt x="3109" y="1738"/>
                  </a:cubicBezTo>
                  <a:cubicBezTo>
                    <a:pt x="3104" y="1749"/>
                    <a:pt x="3107" y="1763"/>
                    <a:pt x="3116" y="1771"/>
                  </a:cubicBezTo>
                  <a:cubicBezTo>
                    <a:pt x="3128" y="1783"/>
                    <a:pt x="3151" y="1802"/>
                    <a:pt x="3185" y="1818"/>
                  </a:cubicBezTo>
                  <a:cubicBezTo>
                    <a:pt x="3148" y="1861"/>
                    <a:pt x="3094" y="1934"/>
                    <a:pt x="3075" y="2017"/>
                  </a:cubicBezTo>
                  <a:cubicBezTo>
                    <a:pt x="3074" y="2022"/>
                    <a:pt x="3074" y="2027"/>
                    <a:pt x="3075" y="2032"/>
                  </a:cubicBezTo>
                  <a:cubicBezTo>
                    <a:pt x="3012" y="2111"/>
                    <a:pt x="2994" y="2202"/>
                    <a:pt x="2991" y="2264"/>
                  </a:cubicBezTo>
                  <a:cubicBezTo>
                    <a:pt x="2987" y="2202"/>
                    <a:pt x="2968" y="2114"/>
                    <a:pt x="2907" y="2037"/>
                  </a:cubicBezTo>
                  <a:cubicBezTo>
                    <a:pt x="2908" y="2032"/>
                    <a:pt x="2908" y="2026"/>
                    <a:pt x="2907" y="2021"/>
                  </a:cubicBezTo>
                  <a:cubicBezTo>
                    <a:pt x="2888" y="1938"/>
                    <a:pt x="2834" y="1865"/>
                    <a:pt x="2796" y="1822"/>
                  </a:cubicBezTo>
                  <a:cubicBezTo>
                    <a:pt x="2830" y="1806"/>
                    <a:pt x="2853" y="1787"/>
                    <a:pt x="2865" y="1775"/>
                  </a:cubicBezTo>
                  <a:cubicBezTo>
                    <a:pt x="2874" y="1767"/>
                    <a:pt x="2877" y="1754"/>
                    <a:pt x="2873" y="1742"/>
                  </a:cubicBezTo>
                  <a:cubicBezTo>
                    <a:pt x="2868" y="1730"/>
                    <a:pt x="2857" y="1722"/>
                    <a:pt x="2844" y="1722"/>
                  </a:cubicBezTo>
                  <a:cubicBezTo>
                    <a:pt x="2738" y="1721"/>
                    <a:pt x="2640" y="1666"/>
                    <a:pt x="2583" y="1626"/>
                  </a:cubicBezTo>
                  <a:cubicBezTo>
                    <a:pt x="2603" y="1616"/>
                    <a:pt x="2621" y="1603"/>
                    <a:pt x="2639" y="1589"/>
                  </a:cubicBezTo>
                  <a:cubicBezTo>
                    <a:pt x="2649" y="1581"/>
                    <a:pt x="2653" y="1566"/>
                    <a:pt x="2648" y="1554"/>
                  </a:cubicBezTo>
                  <a:cubicBezTo>
                    <a:pt x="2643" y="1541"/>
                    <a:pt x="2630" y="1533"/>
                    <a:pt x="2616" y="1535"/>
                  </a:cubicBezTo>
                  <a:cubicBezTo>
                    <a:pt x="2609" y="1535"/>
                    <a:pt x="2600" y="1536"/>
                    <a:pt x="2589" y="1537"/>
                  </a:cubicBezTo>
                  <a:cubicBezTo>
                    <a:pt x="2645" y="1509"/>
                    <a:pt x="2679" y="1473"/>
                    <a:pt x="2693" y="1457"/>
                  </a:cubicBezTo>
                  <a:cubicBezTo>
                    <a:pt x="2702" y="1446"/>
                    <a:pt x="2703" y="1432"/>
                    <a:pt x="2695" y="1420"/>
                  </a:cubicBezTo>
                  <a:cubicBezTo>
                    <a:pt x="2688" y="1409"/>
                    <a:pt x="2674" y="1404"/>
                    <a:pt x="2661" y="1408"/>
                  </a:cubicBezTo>
                  <a:cubicBezTo>
                    <a:pt x="2613" y="1421"/>
                    <a:pt x="2556" y="1423"/>
                    <a:pt x="2492" y="1419"/>
                  </a:cubicBezTo>
                  <a:cubicBezTo>
                    <a:pt x="2750" y="1353"/>
                    <a:pt x="2885" y="1254"/>
                    <a:pt x="2950" y="1190"/>
                  </a:cubicBezTo>
                  <a:cubicBezTo>
                    <a:pt x="2951" y="1188"/>
                    <a:pt x="2953" y="1187"/>
                    <a:pt x="2954" y="1185"/>
                  </a:cubicBezTo>
                  <a:cubicBezTo>
                    <a:pt x="2979" y="1184"/>
                    <a:pt x="3005" y="1184"/>
                    <a:pt x="3030" y="1184"/>
                  </a:cubicBezTo>
                  <a:cubicBezTo>
                    <a:pt x="3031" y="1185"/>
                    <a:pt x="3032" y="1185"/>
                    <a:pt x="3032" y="1186"/>
                  </a:cubicBezTo>
                  <a:cubicBezTo>
                    <a:pt x="3097" y="1250"/>
                    <a:pt x="3232" y="1349"/>
                    <a:pt x="3490" y="1415"/>
                  </a:cubicBezTo>
                  <a:cubicBezTo>
                    <a:pt x="3426" y="1419"/>
                    <a:pt x="3368" y="1417"/>
                    <a:pt x="3321" y="1403"/>
                  </a:cubicBezTo>
                  <a:close/>
                  <a:moveTo>
                    <a:pt x="3313" y="5908"/>
                  </a:moveTo>
                  <a:cubicBezTo>
                    <a:pt x="3312" y="5909"/>
                    <a:pt x="3311" y="5909"/>
                    <a:pt x="3310" y="5910"/>
                  </a:cubicBezTo>
                  <a:cubicBezTo>
                    <a:pt x="3328" y="5845"/>
                    <a:pt x="3337" y="5774"/>
                    <a:pt x="3337" y="5700"/>
                  </a:cubicBezTo>
                  <a:cubicBezTo>
                    <a:pt x="3337" y="5662"/>
                    <a:pt x="3335" y="5623"/>
                    <a:pt x="3330" y="5584"/>
                  </a:cubicBezTo>
                  <a:cubicBezTo>
                    <a:pt x="3312" y="5425"/>
                    <a:pt x="3261" y="5283"/>
                    <a:pt x="3228" y="5205"/>
                  </a:cubicBezTo>
                  <a:cubicBezTo>
                    <a:pt x="3232" y="5204"/>
                    <a:pt x="3235" y="5202"/>
                    <a:pt x="3238" y="5200"/>
                  </a:cubicBezTo>
                  <a:cubicBezTo>
                    <a:pt x="3292" y="5282"/>
                    <a:pt x="3372" y="5441"/>
                    <a:pt x="3382" y="5674"/>
                  </a:cubicBezTo>
                  <a:lnTo>
                    <a:pt x="3383" y="5703"/>
                  </a:lnTo>
                  <a:cubicBezTo>
                    <a:pt x="3383" y="5803"/>
                    <a:pt x="3359" y="5872"/>
                    <a:pt x="3313" y="5908"/>
                  </a:cubicBezTo>
                  <a:close/>
                  <a:moveTo>
                    <a:pt x="2992" y="2340"/>
                  </a:moveTo>
                  <a:cubicBezTo>
                    <a:pt x="2991" y="2340"/>
                    <a:pt x="2990" y="2340"/>
                    <a:pt x="2990" y="2340"/>
                  </a:cubicBezTo>
                  <a:cubicBezTo>
                    <a:pt x="2990" y="2335"/>
                    <a:pt x="2991" y="2330"/>
                    <a:pt x="2991" y="2323"/>
                  </a:cubicBezTo>
                  <a:cubicBezTo>
                    <a:pt x="2991" y="2329"/>
                    <a:pt x="2992" y="2335"/>
                    <a:pt x="2993" y="2340"/>
                  </a:cubicBezTo>
                  <a:lnTo>
                    <a:pt x="2992" y="2340"/>
                  </a:lnTo>
                  <a:close/>
                  <a:moveTo>
                    <a:pt x="2654" y="5584"/>
                  </a:moveTo>
                  <a:cubicBezTo>
                    <a:pt x="2650" y="5623"/>
                    <a:pt x="2648" y="5662"/>
                    <a:pt x="2648" y="5700"/>
                  </a:cubicBezTo>
                  <a:cubicBezTo>
                    <a:pt x="2648" y="5774"/>
                    <a:pt x="2657" y="5845"/>
                    <a:pt x="2675" y="5910"/>
                  </a:cubicBezTo>
                  <a:cubicBezTo>
                    <a:pt x="2674" y="5909"/>
                    <a:pt x="2673" y="5909"/>
                    <a:pt x="2672" y="5908"/>
                  </a:cubicBezTo>
                  <a:cubicBezTo>
                    <a:pt x="2625" y="5872"/>
                    <a:pt x="2602" y="5803"/>
                    <a:pt x="2602" y="5703"/>
                  </a:cubicBezTo>
                  <a:lnTo>
                    <a:pt x="2603" y="5674"/>
                  </a:lnTo>
                  <a:cubicBezTo>
                    <a:pt x="2612" y="5441"/>
                    <a:pt x="2693" y="5282"/>
                    <a:pt x="2746" y="5200"/>
                  </a:cubicBezTo>
                  <a:cubicBezTo>
                    <a:pt x="2750" y="5202"/>
                    <a:pt x="2753" y="5204"/>
                    <a:pt x="2756" y="5205"/>
                  </a:cubicBezTo>
                  <a:cubicBezTo>
                    <a:pt x="2724" y="5283"/>
                    <a:pt x="2673" y="5425"/>
                    <a:pt x="2654" y="5584"/>
                  </a:cubicBezTo>
                  <a:close/>
                  <a:moveTo>
                    <a:pt x="2264" y="5416"/>
                  </a:moveTo>
                  <a:cubicBezTo>
                    <a:pt x="2253" y="5402"/>
                    <a:pt x="2247" y="5386"/>
                    <a:pt x="2247" y="5369"/>
                  </a:cubicBezTo>
                  <a:lnTo>
                    <a:pt x="2247" y="5367"/>
                  </a:lnTo>
                  <a:cubicBezTo>
                    <a:pt x="2249" y="5322"/>
                    <a:pt x="2257" y="5256"/>
                    <a:pt x="2311" y="5200"/>
                  </a:cubicBezTo>
                  <a:cubicBezTo>
                    <a:pt x="2358" y="5151"/>
                    <a:pt x="2436" y="5116"/>
                    <a:pt x="2541" y="5096"/>
                  </a:cubicBezTo>
                  <a:cubicBezTo>
                    <a:pt x="2456" y="5165"/>
                    <a:pt x="2336" y="5280"/>
                    <a:pt x="2264" y="5416"/>
                  </a:cubicBezTo>
                  <a:close/>
                  <a:moveTo>
                    <a:pt x="2114" y="5614"/>
                  </a:moveTo>
                  <a:cubicBezTo>
                    <a:pt x="2138" y="5626"/>
                    <a:pt x="2169" y="5638"/>
                    <a:pt x="2204" y="5640"/>
                  </a:cubicBezTo>
                  <a:cubicBezTo>
                    <a:pt x="2204" y="5655"/>
                    <a:pt x="2205" y="5669"/>
                    <a:pt x="2206" y="5684"/>
                  </a:cubicBezTo>
                  <a:cubicBezTo>
                    <a:pt x="2210" y="5713"/>
                    <a:pt x="2215" y="5742"/>
                    <a:pt x="2221" y="5770"/>
                  </a:cubicBezTo>
                  <a:cubicBezTo>
                    <a:pt x="2161" y="5760"/>
                    <a:pt x="2120" y="5737"/>
                    <a:pt x="2114" y="5614"/>
                  </a:cubicBezTo>
                  <a:close/>
                  <a:moveTo>
                    <a:pt x="2235" y="2648"/>
                  </a:moveTo>
                  <a:cubicBezTo>
                    <a:pt x="2203" y="2656"/>
                    <a:pt x="2168" y="2647"/>
                    <a:pt x="2132" y="2622"/>
                  </a:cubicBezTo>
                  <a:cubicBezTo>
                    <a:pt x="2123" y="2616"/>
                    <a:pt x="2112" y="2615"/>
                    <a:pt x="2102" y="2620"/>
                  </a:cubicBezTo>
                  <a:cubicBezTo>
                    <a:pt x="2092" y="2624"/>
                    <a:pt x="2086" y="2633"/>
                    <a:pt x="2084" y="2643"/>
                  </a:cubicBezTo>
                  <a:cubicBezTo>
                    <a:pt x="2083" y="2652"/>
                    <a:pt x="2082" y="2660"/>
                    <a:pt x="2082" y="2669"/>
                  </a:cubicBezTo>
                  <a:cubicBezTo>
                    <a:pt x="2082" y="2680"/>
                    <a:pt x="2083" y="2694"/>
                    <a:pt x="2087" y="2708"/>
                  </a:cubicBezTo>
                  <a:cubicBezTo>
                    <a:pt x="2015" y="2705"/>
                    <a:pt x="1941" y="2687"/>
                    <a:pt x="1933" y="2659"/>
                  </a:cubicBezTo>
                  <a:cubicBezTo>
                    <a:pt x="1930" y="2647"/>
                    <a:pt x="1928" y="2636"/>
                    <a:pt x="1928" y="2625"/>
                  </a:cubicBezTo>
                  <a:cubicBezTo>
                    <a:pt x="1928" y="2593"/>
                    <a:pt x="1943" y="2572"/>
                    <a:pt x="1952" y="2565"/>
                  </a:cubicBezTo>
                  <a:cubicBezTo>
                    <a:pt x="1966" y="2554"/>
                    <a:pt x="2006" y="2509"/>
                    <a:pt x="2006" y="2453"/>
                  </a:cubicBezTo>
                  <a:lnTo>
                    <a:pt x="2006" y="2450"/>
                  </a:lnTo>
                  <a:cubicBezTo>
                    <a:pt x="2005" y="2409"/>
                    <a:pt x="1984" y="2372"/>
                    <a:pt x="1942" y="2340"/>
                  </a:cubicBezTo>
                  <a:cubicBezTo>
                    <a:pt x="1905" y="2313"/>
                    <a:pt x="1861" y="2296"/>
                    <a:pt x="1814" y="2279"/>
                  </a:cubicBezTo>
                  <a:cubicBezTo>
                    <a:pt x="1719" y="2243"/>
                    <a:pt x="1620" y="2206"/>
                    <a:pt x="1557" y="2069"/>
                  </a:cubicBezTo>
                  <a:cubicBezTo>
                    <a:pt x="1551" y="2058"/>
                    <a:pt x="1540" y="2051"/>
                    <a:pt x="1527" y="2051"/>
                  </a:cubicBezTo>
                  <a:cubicBezTo>
                    <a:pt x="1515" y="2052"/>
                    <a:pt x="1504" y="2060"/>
                    <a:pt x="1500" y="2072"/>
                  </a:cubicBezTo>
                  <a:cubicBezTo>
                    <a:pt x="1498" y="2077"/>
                    <a:pt x="1495" y="2085"/>
                    <a:pt x="1493" y="2093"/>
                  </a:cubicBezTo>
                  <a:cubicBezTo>
                    <a:pt x="1418" y="2034"/>
                    <a:pt x="1247" y="1884"/>
                    <a:pt x="1154" y="1690"/>
                  </a:cubicBezTo>
                  <a:cubicBezTo>
                    <a:pt x="1159" y="1690"/>
                    <a:pt x="1164" y="1691"/>
                    <a:pt x="1169" y="1691"/>
                  </a:cubicBezTo>
                  <a:cubicBezTo>
                    <a:pt x="1179" y="1692"/>
                    <a:pt x="1188" y="1688"/>
                    <a:pt x="1194" y="1681"/>
                  </a:cubicBezTo>
                  <a:cubicBezTo>
                    <a:pt x="1200" y="1675"/>
                    <a:pt x="1202" y="1668"/>
                    <a:pt x="1202" y="1661"/>
                  </a:cubicBezTo>
                  <a:cubicBezTo>
                    <a:pt x="1202" y="1659"/>
                    <a:pt x="1202" y="1657"/>
                    <a:pt x="1202" y="1655"/>
                  </a:cubicBezTo>
                  <a:cubicBezTo>
                    <a:pt x="1200" y="1644"/>
                    <a:pt x="1195" y="1617"/>
                    <a:pt x="1195" y="1592"/>
                  </a:cubicBezTo>
                  <a:cubicBezTo>
                    <a:pt x="1195" y="1577"/>
                    <a:pt x="1197" y="1569"/>
                    <a:pt x="1198" y="1566"/>
                  </a:cubicBezTo>
                  <a:cubicBezTo>
                    <a:pt x="1202" y="1561"/>
                    <a:pt x="1216" y="1550"/>
                    <a:pt x="1227" y="1541"/>
                  </a:cubicBezTo>
                  <a:cubicBezTo>
                    <a:pt x="1276" y="1502"/>
                    <a:pt x="1357" y="1436"/>
                    <a:pt x="1357" y="1344"/>
                  </a:cubicBezTo>
                  <a:cubicBezTo>
                    <a:pt x="1357" y="1314"/>
                    <a:pt x="1348" y="1284"/>
                    <a:pt x="1331" y="1254"/>
                  </a:cubicBezTo>
                  <a:cubicBezTo>
                    <a:pt x="1301" y="1202"/>
                    <a:pt x="1268" y="1162"/>
                    <a:pt x="1239" y="1126"/>
                  </a:cubicBezTo>
                  <a:cubicBezTo>
                    <a:pt x="1208" y="1089"/>
                    <a:pt x="1182" y="1057"/>
                    <a:pt x="1182" y="1037"/>
                  </a:cubicBezTo>
                  <a:cubicBezTo>
                    <a:pt x="1182" y="1035"/>
                    <a:pt x="1182" y="1034"/>
                    <a:pt x="1182" y="1033"/>
                  </a:cubicBezTo>
                  <a:cubicBezTo>
                    <a:pt x="1185" y="1022"/>
                    <a:pt x="1197" y="1010"/>
                    <a:pt x="1221" y="997"/>
                  </a:cubicBezTo>
                  <a:cubicBezTo>
                    <a:pt x="1251" y="980"/>
                    <a:pt x="1289" y="962"/>
                    <a:pt x="1334" y="942"/>
                  </a:cubicBezTo>
                  <a:cubicBezTo>
                    <a:pt x="1339" y="939"/>
                    <a:pt x="1343" y="936"/>
                    <a:pt x="1347" y="931"/>
                  </a:cubicBezTo>
                  <a:cubicBezTo>
                    <a:pt x="1352" y="930"/>
                    <a:pt x="1356" y="930"/>
                    <a:pt x="1362" y="929"/>
                  </a:cubicBezTo>
                  <a:cubicBezTo>
                    <a:pt x="1364" y="928"/>
                    <a:pt x="1366" y="928"/>
                    <a:pt x="1368" y="927"/>
                  </a:cubicBezTo>
                  <a:cubicBezTo>
                    <a:pt x="1422" y="904"/>
                    <a:pt x="1473" y="884"/>
                    <a:pt x="1505" y="872"/>
                  </a:cubicBezTo>
                  <a:cubicBezTo>
                    <a:pt x="1503" y="892"/>
                    <a:pt x="1497" y="919"/>
                    <a:pt x="1479" y="943"/>
                  </a:cubicBezTo>
                  <a:cubicBezTo>
                    <a:pt x="1450" y="983"/>
                    <a:pt x="1416" y="1103"/>
                    <a:pt x="1416" y="1196"/>
                  </a:cubicBezTo>
                  <a:cubicBezTo>
                    <a:pt x="1416" y="1217"/>
                    <a:pt x="1417" y="1236"/>
                    <a:pt x="1421" y="1253"/>
                  </a:cubicBezTo>
                  <a:cubicBezTo>
                    <a:pt x="1428" y="1294"/>
                    <a:pt x="1445" y="1324"/>
                    <a:pt x="1471" y="1340"/>
                  </a:cubicBezTo>
                  <a:cubicBezTo>
                    <a:pt x="1483" y="1348"/>
                    <a:pt x="1495" y="1358"/>
                    <a:pt x="1507" y="1368"/>
                  </a:cubicBezTo>
                  <a:cubicBezTo>
                    <a:pt x="1552" y="1405"/>
                    <a:pt x="1606" y="1449"/>
                    <a:pt x="1731" y="1473"/>
                  </a:cubicBezTo>
                  <a:cubicBezTo>
                    <a:pt x="1727" y="1477"/>
                    <a:pt x="1724" y="1482"/>
                    <a:pt x="1721" y="1487"/>
                  </a:cubicBezTo>
                  <a:cubicBezTo>
                    <a:pt x="1687" y="1488"/>
                    <a:pt x="1644" y="1493"/>
                    <a:pt x="1606" y="1511"/>
                  </a:cubicBezTo>
                  <a:cubicBezTo>
                    <a:pt x="1538" y="1542"/>
                    <a:pt x="1507" y="1640"/>
                    <a:pt x="1507" y="1718"/>
                  </a:cubicBezTo>
                  <a:cubicBezTo>
                    <a:pt x="1507" y="1740"/>
                    <a:pt x="1510" y="1763"/>
                    <a:pt x="1516" y="1785"/>
                  </a:cubicBezTo>
                  <a:cubicBezTo>
                    <a:pt x="1519" y="1797"/>
                    <a:pt x="1529" y="1806"/>
                    <a:pt x="1542" y="1808"/>
                  </a:cubicBezTo>
                  <a:cubicBezTo>
                    <a:pt x="1554" y="1809"/>
                    <a:pt x="1566" y="1804"/>
                    <a:pt x="1572" y="1793"/>
                  </a:cubicBezTo>
                  <a:cubicBezTo>
                    <a:pt x="1582" y="1778"/>
                    <a:pt x="1602" y="1750"/>
                    <a:pt x="1635" y="1738"/>
                  </a:cubicBezTo>
                  <a:cubicBezTo>
                    <a:pt x="1662" y="1729"/>
                    <a:pt x="1693" y="1732"/>
                    <a:pt x="1728" y="1748"/>
                  </a:cubicBezTo>
                  <a:cubicBezTo>
                    <a:pt x="1735" y="1751"/>
                    <a:pt x="1744" y="1752"/>
                    <a:pt x="1752" y="1749"/>
                  </a:cubicBezTo>
                  <a:cubicBezTo>
                    <a:pt x="1754" y="1748"/>
                    <a:pt x="1801" y="1731"/>
                    <a:pt x="1886" y="1758"/>
                  </a:cubicBezTo>
                  <a:cubicBezTo>
                    <a:pt x="1835" y="1762"/>
                    <a:pt x="1786" y="1770"/>
                    <a:pt x="1756" y="1782"/>
                  </a:cubicBezTo>
                  <a:cubicBezTo>
                    <a:pt x="1696" y="1807"/>
                    <a:pt x="1556" y="1865"/>
                    <a:pt x="1446" y="1782"/>
                  </a:cubicBezTo>
                  <a:cubicBezTo>
                    <a:pt x="1434" y="1773"/>
                    <a:pt x="1417" y="1773"/>
                    <a:pt x="1406" y="1784"/>
                  </a:cubicBezTo>
                  <a:cubicBezTo>
                    <a:pt x="1395" y="1794"/>
                    <a:pt x="1393" y="1811"/>
                    <a:pt x="1402" y="1823"/>
                  </a:cubicBezTo>
                  <a:cubicBezTo>
                    <a:pt x="1433" y="1871"/>
                    <a:pt x="1523" y="1982"/>
                    <a:pt x="1678" y="1968"/>
                  </a:cubicBezTo>
                  <a:cubicBezTo>
                    <a:pt x="1742" y="1961"/>
                    <a:pt x="1790" y="1947"/>
                    <a:pt x="1831" y="1931"/>
                  </a:cubicBezTo>
                  <a:cubicBezTo>
                    <a:pt x="1826" y="1946"/>
                    <a:pt x="1824" y="1961"/>
                    <a:pt x="1824" y="1976"/>
                  </a:cubicBezTo>
                  <a:cubicBezTo>
                    <a:pt x="1824" y="2007"/>
                    <a:pt x="1833" y="2035"/>
                    <a:pt x="1840" y="2052"/>
                  </a:cubicBezTo>
                  <a:cubicBezTo>
                    <a:pt x="1845" y="2063"/>
                    <a:pt x="1856" y="2071"/>
                    <a:pt x="1869" y="2070"/>
                  </a:cubicBezTo>
                  <a:cubicBezTo>
                    <a:pt x="1881" y="2070"/>
                    <a:pt x="1893" y="2062"/>
                    <a:pt x="1897" y="2051"/>
                  </a:cubicBezTo>
                  <a:cubicBezTo>
                    <a:pt x="1903" y="2035"/>
                    <a:pt x="1921" y="1996"/>
                    <a:pt x="1958" y="1964"/>
                  </a:cubicBezTo>
                  <a:cubicBezTo>
                    <a:pt x="2002" y="1926"/>
                    <a:pt x="2061" y="1910"/>
                    <a:pt x="2132" y="1916"/>
                  </a:cubicBezTo>
                  <a:cubicBezTo>
                    <a:pt x="2134" y="1916"/>
                    <a:pt x="2136" y="1916"/>
                    <a:pt x="2138" y="1916"/>
                  </a:cubicBezTo>
                  <a:lnTo>
                    <a:pt x="2143" y="1920"/>
                  </a:lnTo>
                  <a:cubicBezTo>
                    <a:pt x="2143" y="1920"/>
                    <a:pt x="2148" y="1925"/>
                    <a:pt x="2148" y="1925"/>
                  </a:cubicBezTo>
                  <a:cubicBezTo>
                    <a:pt x="2151" y="1927"/>
                    <a:pt x="2153" y="1929"/>
                    <a:pt x="2156" y="1930"/>
                  </a:cubicBezTo>
                  <a:cubicBezTo>
                    <a:pt x="2158" y="1931"/>
                    <a:pt x="2192" y="1947"/>
                    <a:pt x="2231" y="1959"/>
                  </a:cubicBezTo>
                  <a:cubicBezTo>
                    <a:pt x="2235" y="1960"/>
                    <a:pt x="2239" y="1961"/>
                    <a:pt x="2243" y="1960"/>
                  </a:cubicBezTo>
                  <a:lnTo>
                    <a:pt x="2255" y="1972"/>
                  </a:lnTo>
                  <a:cubicBezTo>
                    <a:pt x="2293" y="2007"/>
                    <a:pt x="2329" y="2042"/>
                    <a:pt x="2367" y="2078"/>
                  </a:cubicBezTo>
                  <a:cubicBezTo>
                    <a:pt x="2375" y="2087"/>
                    <a:pt x="2388" y="2090"/>
                    <a:pt x="2399" y="2085"/>
                  </a:cubicBezTo>
                  <a:cubicBezTo>
                    <a:pt x="2424" y="2129"/>
                    <a:pt x="2442" y="2176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lnTo>
                    <a:pt x="2459" y="2251"/>
                  </a:lnTo>
                  <a:cubicBezTo>
                    <a:pt x="2459" y="2252"/>
                    <a:pt x="2459" y="2252"/>
                    <a:pt x="2460" y="2253"/>
                  </a:cubicBezTo>
                  <a:cubicBezTo>
                    <a:pt x="2457" y="2257"/>
                    <a:pt x="2455" y="2261"/>
                    <a:pt x="2454" y="2265"/>
                  </a:cubicBezTo>
                  <a:cubicBezTo>
                    <a:pt x="2439" y="2328"/>
                    <a:pt x="2410" y="2412"/>
                    <a:pt x="2351" y="2460"/>
                  </a:cubicBezTo>
                  <a:cubicBezTo>
                    <a:pt x="2319" y="2485"/>
                    <a:pt x="2281" y="2497"/>
                    <a:pt x="2237" y="2494"/>
                  </a:cubicBezTo>
                  <a:cubicBezTo>
                    <a:pt x="2224" y="2493"/>
                    <a:pt x="2212" y="2500"/>
                    <a:pt x="2206" y="2512"/>
                  </a:cubicBezTo>
                  <a:cubicBezTo>
                    <a:pt x="2201" y="2524"/>
                    <a:pt x="2204" y="2538"/>
                    <a:pt x="2213" y="2547"/>
                  </a:cubicBezTo>
                  <a:cubicBezTo>
                    <a:pt x="2230" y="2563"/>
                    <a:pt x="2262" y="2588"/>
                    <a:pt x="2305" y="2604"/>
                  </a:cubicBezTo>
                  <a:cubicBezTo>
                    <a:pt x="2288" y="2622"/>
                    <a:pt x="2264" y="2641"/>
                    <a:pt x="2235" y="2648"/>
                  </a:cubicBezTo>
                  <a:close/>
                  <a:moveTo>
                    <a:pt x="1711" y="1072"/>
                  </a:moveTo>
                  <a:cubicBezTo>
                    <a:pt x="1713" y="1070"/>
                    <a:pt x="1714" y="1068"/>
                    <a:pt x="1716" y="1066"/>
                  </a:cubicBezTo>
                  <a:cubicBezTo>
                    <a:pt x="1716" y="1069"/>
                    <a:pt x="1716" y="1071"/>
                    <a:pt x="1716" y="1073"/>
                  </a:cubicBezTo>
                  <a:cubicBezTo>
                    <a:pt x="1716" y="1084"/>
                    <a:pt x="1717" y="1097"/>
                    <a:pt x="1719" y="1111"/>
                  </a:cubicBezTo>
                  <a:cubicBezTo>
                    <a:pt x="1719" y="1113"/>
                    <a:pt x="1719" y="1114"/>
                    <a:pt x="1720" y="1116"/>
                  </a:cubicBezTo>
                  <a:cubicBezTo>
                    <a:pt x="1720" y="1118"/>
                    <a:pt x="1720" y="1120"/>
                    <a:pt x="1720" y="1123"/>
                  </a:cubicBezTo>
                  <a:lnTo>
                    <a:pt x="1724" y="1141"/>
                  </a:lnTo>
                  <a:cubicBezTo>
                    <a:pt x="1724" y="1143"/>
                    <a:pt x="1725" y="1145"/>
                    <a:pt x="1726" y="1147"/>
                  </a:cubicBezTo>
                  <a:cubicBezTo>
                    <a:pt x="1726" y="1149"/>
                    <a:pt x="1726" y="1150"/>
                    <a:pt x="1726" y="1152"/>
                  </a:cubicBezTo>
                  <a:cubicBezTo>
                    <a:pt x="1731" y="1169"/>
                    <a:pt x="1736" y="1186"/>
                    <a:pt x="1742" y="1204"/>
                  </a:cubicBezTo>
                  <a:cubicBezTo>
                    <a:pt x="1743" y="1205"/>
                    <a:pt x="1743" y="1207"/>
                    <a:pt x="1744" y="1208"/>
                  </a:cubicBezTo>
                  <a:cubicBezTo>
                    <a:pt x="1744" y="1209"/>
                    <a:pt x="1745" y="1211"/>
                    <a:pt x="1745" y="1213"/>
                  </a:cubicBezTo>
                  <a:cubicBezTo>
                    <a:pt x="1750" y="1225"/>
                    <a:pt x="1755" y="1239"/>
                    <a:pt x="1761" y="1251"/>
                  </a:cubicBezTo>
                  <a:cubicBezTo>
                    <a:pt x="1762" y="1254"/>
                    <a:pt x="1763" y="1255"/>
                    <a:pt x="1765" y="1257"/>
                  </a:cubicBezTo>
                  <a:cubicBezTo>
                    <a:pt x="1765" y="1259"/>
                    <a:pt x="1766" y="1261"/>
                    <a:pt x="1767" y="1263"/>
                  </a:cubicBezTo>
                  <a:lnTo>
                    <a:pt x="1780" y="1291"/>
                  </a:lnTo>
                  <a:cubicBezTo>
                    <a:pt x="1781" y="1292"/>
                    <a:pt x="1782" y="1294"/>
                    <a:pt x="1782" y="1295"/>
                  </a:cubicBezTo>
                  <a:cubicBezTo>
                    <a:pt x="1783" y="1296"/>
                    <a:pt x="1783" y="1297"/>
                    <a:pt x="1784" y="1299"/>
                  </a:cubicBezTo>
                  <a:cubicBezTo>
                    <a:pt x="1790" y="1310"/>
                    <a:pt x="1798" y="1323"/>
                    <a:pt x="1805" y="1335"/>
                  </a:cubicBezTo>
                  <a:cubicBezTo>
                    <a:pt x="1758" y="1326"/>
                    <a:pt x="1730" y="1318"/>
                    <a:pt x="1723" y="1313"/>
                  </a:cubicBezTo>
                  <a:cubicBezTo>
                    <a:pt x="1709" y="1303"/>
                    <a:pt x="1663" y="1267"/>
                    <a:pt x="1656" y="1211"/>
                  </a:cubicBezTo>
                  <a:cubicBezTo>
                    <a:pt x="1650" y="1167"/>
                    <a:pt x="1669" y="1121"/>
                    <a:pt x="1711" y="1072"/>
                  </a:cubicBezTo>
                  <a:close/>
                  <a:moveTo>
                    <a:pt x="2205" y="920"/>
                  </a:moveTo>
                  <a:cubicBezTo>
                    <a:pt x="2204" y="921"/>
                    <a:pt x="2203" y="922"/>
                    <a:pt x="2201" y="923"/>
                  </a:cubicBezTo>
                  <a:cubicBezTo>
                    <a:pt x="2201" y="923"/>
                    <a:pt x="2201" y="923"/>
                    <a:pt x="2201" y="924"/>
                  </a:cubicBezTo>
                  <a:cubicBezTo>
                    <a:pt x="2202" y="922"/>
                    <a:pt x="2204" y="921"/>
                    <a:pt x="2205" y="920"/>
                  </a:cubicBezTo>
                  <a:close/>
                  <a:moveTo>
                    <a:pt x="2655" y="456"/>
                  </a:moveTo>
                  <a:lnTo>
                    <a:pt x="2654" y="457"/>
                  </a:lnTo>
                  <a:cubicBezTo>
                    <a:pt x="2653" y="457"/>
                    <a:pt x="2652" y="456"/>
                    <a:pt x="2652" y="456"/>
                  </a:cubicBezTo>
                  <a:cubicBezTo>
                    <a:pt x="2653" y="456"/>
                    <a:pt x="2654" y="456"/>
                    <a:pt x="2655" y="456"/>
                  </a:cubicBezTo>
                  <a:close/>
                  <a:moveTo>
                    <a:pt x="3370" y="456"/>
                  </a:moveTo>
                  <a:cubicBezTo>
                    <a:pt x="3371" y="456"/>
                    <a:pt x="3371" y="456"/>
                    <a:pt x="3372" y="456"/>
                  </a:cubicBezTo>
                  <a:cubicBezTo>
                    <a:pt x="3371" y="456"/>
                    <a:pt x="3370" y="457"/>
                    <a:pt x="3370" y="457"/>
                  </a:cubicBezTo>
                  <a:lnTo>
                    <a:pt x="3369" y="455"/>
                  </a:lnTo>
                  <a:cubicBezTo>
                    <a:pt x="3369" y="456"/>
                    <a:pt x="3369" y="456"/>
                    <a:pt x="3370" y="456"/>
                  </a:cubicBezTo>
                  <a:close/>
                  <a:moveTo>
                    <a:pt x="3781" y="919"/>
                  </a:moveTo>
                  <a:cubicBezTo>
                    <a:pt x="3781" y="919"/>
                    <a:pt x="3780" y="919"/>
                    <a:pt x="3780" y="919"/>
                  </a:cubicBezTo>
                  <a:cubicBezTo>
                    <a:pt x="3779" y="918"/>
                    <a:pt x="3778" y="917"/>
                    <a:pt x="3777" y="915"/>
                  </a:cubicBezTo>
                  <a:cubicBezTo>
                    <a:pt x="3778" y="917"/>
                    <a:pt x="3780" y="918"/>
                    <a:pt x="3781" y="919"/>
                  </a:cubicBezTo>
                  <a:close/>
                  <a:moveTo>
                    <a:pt x="4198" y="1295"/>
                  </a:moveTo>
                  <a:cubicBezTo>
                    <a:pt x="4198" y="1293"/>
                    <a:pt x="4199" y="1292"/>
                    <a:pt x="4199" y="1291"/>
                  </a:cubicBezTo>
                  <a:cubicBezTo>
                    <a:pt x="4200" y="1289"/>
                    <a:pt x="4201" y="1288"/>
                    <a:pt x="4201" y="1287"/>
                  </a:cubicBezTo>
                  <a:lnTo>
                    <a:pt x="4215" y="1259"/>
                  </a:lnTo>
                  <a:cubicBezTo>
                    <a:pt x="4216" y="1257"/>
                    <a:pt x="4217" y="1255"/>
                    <a:pt x="4217" y="1253"/>
                  </a:cubicBezTo>
                  <a:cubicBezTo>
                    <a:pt x="4219" y="1251"/>
                    <a:pt x="4220" y="1249"/>
                    <a:pt x="4221" y="1247"/>
                  </a:cubicBezTo>
                  <a:cubicBezTo>
                    <a:pt x="4226" y="1234"/>
                    <a:pt x="4232" y="1221"/>
                    <a:pt x="4236" y="1208"/>
                  </a:cubicBezTo>
                  <a:cubicBezTo>
                    <a:pt x="4237" y="1207"/>
                    <a:pt x="4237" y="1205"/>
                    <a:pt x="4238" y="1204"/>
                  </a:cubicBezTo>
                  <a:cubicBezTo>
                    <a:pt x="4238" y="1203"/>
                    <a:pt x="4239" y="1201"/>
                    <a:pt x="4239" y="1200"/>
                  </a:cubicBezTo>
                  <a:cubicBezTo>
                    <a:pt x="4246" y="1182"/>
                    <a:pt x="4251" y="1165"/>
                    <a:pt x="4255" y="1148"/>
                  </a:cubicBezTo>
                  <a:cubicBezTo>
                    <a:pt x="4256" y="1146"/>
                    <a:pt x="4256" y="1145"/>
                    <a:pt x="4256" y="1143"/>
                  </a:cubicBezTo>
                  <a:cubicBezTo>
                    <a:pt x="4257" y="1141"/>
                    <a:pt x="4258" y="1139"/>
                    <a:pt x="4258" y="1137"/>
                  </a:cubicBezTo>
                  <a:lnTo>
                    <a:pt x="4262" y="1118"/>
                  </a:lnTo>
                  <a:cubicBezTo>
                    <a:pt x="4262" y="1116"/>
                    <a:pt x="4262" y="1114"/>
                    <a:pt x="4262" y="1112"/>
                  </a:cubicBezTo>
                  <a:cubicBezTo>
                    <a:pt x="4263" y="1110"/>
                    <a:pt x="4263" y="1109"/>
                    <a:pt x="4263" y="1107"/>
                  </a:cubicBezTo>
                  <a:cubicBezTo>
                    <a:pt x="4265" y="1092"/>
                    <a:pt x="4266" y="1080"/>
                    <a:pt x="4266" y="1069"/>
                  </a:cubicBezTo>
                  <a:cubicBezTo>
                    <a:pt x="4266" y="1067"/>
                    <a:pt x="4266" y="1065"/>
                    <a:pt x="4266" y="1062"/>
                  </a:cubicBezTo>
                  <a:cubicBezTo>
                    <a:pt x="4268" y="1064"/>
                    <a:pt x="4269" y="1066"/>
                    <a:pt x="4271" y="1068"/>
                  </a:cubicBezTo>
                  <a:cubicBezTo>
                    <a:pt x="4313" y="1117"/>
                    <a:pt x="4331" y="1163"/>
                    <a:pt x="4326" y="1207"/>
                  </a:cubicBezTo>
                  <a:cubicBezTo>
                    <a:pt x="4319" y="1263"/>
                    <a:pt x="4273" y="1299"/>
                    <a:pt x="4259" y="1309"/>
                  </a:cubicBezTo>
                  <a:cubicBezTo>
                    <a:pt x="4252" y="1313"/>
                    <a:pt x="4224" y="1322"/>
                    <a:pt x="4176" y="1331"/>
                  </a:cubicBezTo>
                  <a:cubicBezTo>
                    <a:pt x="4184" y="1319"/>
                    <a:pt x="4192" y="1306"/>
                    <a:pt x="4198" y="1295"/>
                  </a:cubicBezTo>
                  <a:close/>
                  <a:moveTo>
                    <a:pt x="1090" y="1670"/>
                  </a:moveTo>
                  <a:cubicBezTo>
                    <a:pt x="1089" y="1672"/>
                    <a:pt x="1088" y="1674"/>
                    <a:pt x="1087" y="1677"/>
                  </a:cubicBezTo>
                  <a:cubicBezTo>
                    <a:pt x="1045" y="1634"/>
                    <a:pt x="975" y="1559"/>
                    <a:pt x="899" y="1466"/>
                  </a:cubicBezTo>
                  <a:cubicBezTo>
                    <a:pt x="903" y="1467"/>
                    <a:pt x="906" y="1467"/>
                    <a:pt x="909" y="1466"/>
                  </a:cubicBezTo>
                  <a:cubicBezTo>
                    <a:pt x="922" y="1465"/>
                    <a:pt x="933" y="1455"/>
                    <a:pt x="936" y="1442"/>
                  </a:cubicBezTo>
                  <a:cubicBezTo>
                    <a:pt x="937" y="1437"/>
                    <a:pt x="938" y="1433"/>
                    <a:pt x="941" y="1429"/>
                  </a:cubicBezTo>
                  <a:cubicBezTo>
                    <a:pt x="942" y="1429"/>
                    <a:pt x="942" y="1428"/>
                    <a:pt x="943" y="1427"/>
                  </a:cubicBezTo>
                  <a:cubicBezTo>
                    <a:pt x="944" y="1426"/>
                    <a:pt x="945" y="1426"/>
                    <a:pt x="946" y="1425"/>
                  </a:cubicBezTo>
                  <a:cubicBezTo>
                    <a:pt x="957" y="1416"/>
                    <a:pt x="977" y="1413"/>
                    <a:pt x="1003" y="1417"/>
                  </a:cubicBezTo>
                  <a:cubicBezTo>
                    <a:pt x="1035" y="1420"/>
                    <a:pt x="1062" y="1418"/>
                    <a:pt x="1084" y="1412"/>
                  </a:cubicBezTo>
                  <a:cubicBezTo>
                    <a:pt x="1080" y="1418"/>
                    <a:pt x="1077" y="1422"/>
                    <a:pt x="1075" y="1424"/>
                  </a:cubicBezTo>
                  <a:cubicBezTo>
                    <a:pt x="1054" y="1440"/>
                    <a:pt x="1033" y="1502"/>
                    <a:pt x="1033" y="1551"/>
                  </a:cubicBezTo>
                  <a:cubicBezTo>
                    <a:pt x="1033" y="1567"/>
                    <a:pt x="1035" y="1582"/>
                    <a:pt x="1038" y="1596"/>
                  </a:cubicBezTo>
                  <a:cubicBezTo>
                    <a:pt x="1045" y="1620"/>
                    <a:pt x="1060" y="1648"/>
                    <a:pt x="1091" y="1668"/>
                  </a:cubicBezTo>
                  <a:cubicBezTo>
                    <a:pt x="1091" y="1669"/>
                    <a:pt x="1091" y="1669"/>
                    <a:pt x="1090" y="1670"/>
                  </a:cubicBezTo>
                  <a:close/>
                  <a:moveTo>
                    <a:pt x="2576" y="963"/>
                  </a:moveTo>
                  <a:cubicBezTo>
                    <a:pt x="2575" y="962"/>
                    <a:pt x="2575" y="960"/>
                    <a:pt x="2574" y="959"/>
                  </a:cubicBezTo>
                  <a:lnTo>
                    <a:pt x="2577" y="961"/>
                  </a:lnTo>
                  <a:lnTo>
                    <a:pt x="2576" y="963"/>
                  </a:lnTo>
                  <a:close/>
                  <a:moveTo>
                    <a:pt x="3449" y="959"/>
                  </a:moveTo>
                  <a:cubicBezTo>
                    <a:pt x="3449" y="960"/>
                    <a:pt x="3448" y="962"/>
                    <a:pt x="3448" y="963"/>
                  </a:cubicBezTo>
                  <a:lnTo>
                    <a:pt x="3446" y="961"/>
                  </a:lnTo>
                  <a:lnTo>
                    <a:pt x="3449" y="959"/>
                  </a:lnTo>
                  <a:close/>
                  <a:moveTo>
                    <a:pt x="5963" y="2517"/>
                  </a:moveTo>
                  <a:cubicBezTo>
                    <a:pt x="5945" y="2504"/>
                    <a:pt x="5859" y="2451"/>
                    <a:pt x="5705" y="2433"/>
                  </a:cubicBezTo>
                  <a:cubicBezTo>
                    <a:pt x="5822" y="2372"/>
                    <a:pt x="5913" y="2296"/>
                    <a:pt x="5976" y="2207"/>
                  </a:cubicBezTo>
                  <a:cubicBezTo>
                    <a:pt x="5980" y="2202"/>
                    <a:pt x="5982" y="2196"/>
                    <a:pt x="5982" y="2190"/>
                  </a:cubicBezTo>
                  <a:lnTo>
                    <a:pt x="5982" y="2189"/>
                  </a:lnTo>
                  <a:cubicBezTo>
                    <a:pt x="5982" y="2185"/>
                    <a:pt x="5981" y="2181"/>
                    <a:pt x="5980" y="2178"/>
                  </a:cubicBezTo>
                  <a:cubicBezTo>
                    <a:pt x="5976" y="2168"/>
                    <a:pt x="5968" y="2161"/>
                    <a:pt x="5958" y="2159"/>
                  </a:cubicBezTo>
                  <a:cubicBezTo>
                    <a:pt x="5929" y="2153"/>
                    <a:pt x="5806" y="2126"/>
                    <a:pt x="5691" y="2123"/>
                  </a:cubicBezTo>
                  <a:cubicBezTo>
                    <a:pt x="5784" y="2045"/>
                    <a:pt x="5850" y="1958"/>
                    <a:pt x="5888" y="1864"/>
                  </a:cubicBezTo>
                  <a:cubicBezTo>
                    <a:pt x="5891" y="1855"/>
                    <a:pt x="5890" y="1845"/>
                    <a:pt x="5886" y="1837"/>
                  </a:cubicBezTo>
                  <a:cubicBezTo>
                    <a:pt x="5881" y="1829"/>
                    <a:pt x="5873" y="1823"/>
                    <a:pt x="5863" y="1822"/>
                  </a:cubicBezTo>
                  <a:cubicBezTo>
                    <a:pt x="5834" y="1818"/>
                    <a:pt x="5745" y="1808"/>
                    <a:pt x="5641" y="1821"/>
                  </a:cubicBezTo>
                  <a:cubicBezTo>
                    <a:pt x="5732" y="1715"/>
                    <a:pt x="5753" y="1591"/>
                    <a:pt x="5753" y="1499"/>
                  </a:cubicBezTo>
                  <a:cubicBezTo>
                    <a:pt x="5753" y="1428"/>
                    <a:pt x="5740" y="1372"/>
                    <a:pt x="5735" y="1352"/>
                  </a:cubicBezTo>
                  <a:cubicBezTo>
                    <a:pt x="5732" y="1341"/>
                    <a:pt x="5724" y="1333"/>
                    <a:pt x="5713" y="1330"/>
                  </a:cubicBezTo>
                  <a:cubicBezTo>
                    <a:pt x="5702" y="1327"/>
                    <a:pt x="5690" y="1330"/>
                    <a:pt x="5683" y="1338"/>
                  </a:cubicBezTo>
                  <a:cubicBezTo>
                    <a:pt x="5655" y="1368"/>
                    <a:pt x="5554" y="1473"/>
                    <a:pt x="5445" y="1571"/>
                  </a:cubicBezTo>
                  <a:cubicBezTo>
                    <a:pt x="5446" y="1570"/>
                    <a:pt x="5446" y="1569"/>
                    <a:pt x="5447" y="1569"/>
                  </a:cubicBezTo>
                  <a:cubicBezTo>
                    <a:pt x="5518" y="1468"/>
                    <a:pt x="5554" y="1363"/>
                    <a:pt x="5554" y="1256"/>
                  </a:cubicBezTo>
                  <a:cubicBezTo>
                    <a:pt x="5554" y="1084"/>
                    <a:pt x="5460" y="961"/>
                    <a:pt x="5431" y="927"/>
                  </a:cubicBezTo>
                  <a:cubicBezTo>
                    <a:pt x="5424" y="918"/>
                    <a:pt x="5412" y="915"/>
                    <a:pt x="5401" y="917"/>
                  </a:cubicBezTo>
                  <a:cubicBezTo>
                    <a:pt x="5389" y="920"/>
                    <a:pt x="5381" y="929"/>
                    <a:pt x="5378" y="941"/>
                  </a:cubicBezTo>
                  <a:cubicBezTo>
                    <a:pt x="5343" y="1100"/>
                    <a:pt x="5226" y="1279"/>
                    <a:pt x="5113" y="1424"/>
                  </a:cubicBezTo>
                  <a:cubicBezTo>
                    <a:pt x="5118" y="1409"/>
                    <a:pt x="5120" y="1398"/>
                    <a:pt x="5120" y="1386"/>
                  </a:cubicBezTo>
                  <a:cubicBezTo>
                    <a:pt x="5120" y="1343"/>
                    <a:pt x="5087" y="1322"/>
                    <a:pt x="5046" y="1296"/>
                  </a:cubicBezTo>
                  <a:lnTo>
                    <a:pt x="5023" y="1281"/>
                  </a:lnTo>
                  <a:cubicBezTo>
                    <a:pt x="5012" y="1274"/>
                    <a:pt x="5007" y="1269"/>
                    <a:pt x="5006" y="1268"/>
                  </a:cubicBezTo>
                  <a:cubicBezTo>
                    <a:pt x="5008" y="1262"/>
                    <a:pt x="5020" y="1250"/>
                    <a:pt x="5029" y="1240"/>
                  </a:cubicBezTo>
                  <a:cubicBezTo>
                    <a:pt x="5053" y="1214"/>
                    <a:pt x="5085" y="1179"/>
                    <a:pt x="5113" y="1123"/>
                  </a:cubicBezTo>
                  <a:cubicBezTo>
                    <a:pt x="5124" y="1100"/>
                    <a:pt x="5130" y="1076"/>
                    <a:pt x="5130" y="1053"/>
                  </a:cubicBezTo>
                  <a:cubicBezTo>
                    <a:pt x="5130" y="1027"/>
                    <a:pt x="5122" y="1001"/>
                    <a:pt x="5109" y="977"/>
                  </a:cubicBezTo>
                  <a:cubicBezTo>
                    <a:pt x="5064" y="899"/>
                    <a:pt x="4966" y="855"/>
                    <a:pt x="4914" y="851"/>
                  </a:cubicBezTo>
                  <a:cubicBezTo>
                    <a:pt x="4906" y="850"/>
                    <a:pt x="4892" y="847"/>
                    <a:pt x="4869" y="838"/>
                  </a:cubicBezTo>
                  <a:cubicBezTo>
                    <a:pt x="4866" y="836"/>
                    <a:pt x="4863" y="836"/>
                    <a:pt x="4860" y="835"/>
                  </a:cubicBezTo>
                  <a:cubicBezTo>
                    <a:pt x="4858" y="833"/>
                    <a:pt x="4855" y="831"/>
                    <a:pt x="4852" y="829"/>
                  </a:cubicBezTo>
                  <a:cubicBezTo>
                    <a:pt x="4782" y="795"/>
                    <a:pt x="4699" y="729"/>
                    <a:pt x="4677" y="709"/>
                  </a:cubicBezTo>
                  <a:cubicBezTo>
                    <a:pt x="4646" y="682"/>
                    <a:pt x="4564" y="634"/>
                    <a:pt x="4505" y="643"/>
                  </a:cubicBezTo>
                  <a:cubicBezTo>
                    <a:pt x="4464" y="648"/>
                    <a:pt x="4375" y="688"/>
                    <a:pt x="4326" y="711"/>
                  </a:cubicBezTo>
                  <a:cubicBezTo>
                    <a:pt x="4324" y="712"/>
                    <a:pt x="4323" y="712"/>
                    <a:pt x="4322" y="713"/>
                  </a:cubicBezTo>
                  <a:cubicBezTo>
                    <a:pt x="4273" y="712"/>
                    <a:pt x="4230" y="740"/>
                    <a:pt x="4207" y="788"/>
                  </a:cubicBezTo>
                  <a:cubicBezTo>
                    <a:pt x="4188" y="828"/>
                    <a:pt x="4183" y="886"/>
                    <a:pt x="4202" y="948"/>
                  </a:cubicBezTo>
                  <a:cubicBezTo>
                    <a:pt x="4188" y="937"/>
                    <a:pt x="4172" y="929"/>
                    <a:pt x="4155" y="923"/>
                  </a:cubicBezTo>
                  <a:cubicBezTo>
                    <a:pt x="4154" y="922"/>
                    <a:pt x="4152" y="922"/>
                    <a:pt x="4150" y="921"/>
                  </a:cubicBezTo>
                  <a:cubicBezTo>
                    <a:pt x="4149" y="921"/>
                    <a:pt x="4147" y="920"/>
                    <a:pt x="4146" y="920"/>
                  </a:cubicBezTo>
                  <a:lnTo>
                    <a:pt x="4134" y="916"/>
                  </a:lnTo>
                  <a:cubicBezTo>
                    <a:pt x="4133" y="916"/>
                    <a:pt x="4131" y="915"/>
                    <a:pt x="4129" y="915"/>
                  </a:cubicBezTo>
                  <a:cubicBezTo>
                    <a:pt x="4127" y="914"/>
                    <a:pt x="4125" y="914"/>
                    <a:pt x="4123" y="913"/>
                  </a:cubicBezTo>
                  <a:cubicBezTo>
                    <a:pt x="4099" y="908"/>
                    <a:pt x="4077" y="906"/>
                    <a:pt x="4061" y="907"/>
                  </a:cubicBezTo>
                  <a:cubicBezTo>
                    <a:pt x="4053" y="898"/>
                    <a:pt x="4042" y="892"/>
                    <a:pt x="4029" y="891"/>
                  </a:cubicBezTo>
                  <a:cubicBezTo>
                    <a:pt x="4012" y="889"/>
                    <a:pt x="3999" y="894"/>
                    <a:pt x="3989" y="902"/>
                  </a:cubicBezTo>
                  <a:cubicBezTo>
                    <a:pt x="3992" y="892"/>
                    <a:pt x="3994" y="881"/>
                    <a:pt x="3994" y="870"/>
                  </a:cubicBezTo>
                  <a:cubicBezTo>
                    <a:pt x="3994" y="840"/>
                    <a:pt x="3980" y="812"/>
                    <a:pt x="3956" y="794"/>
                  </a:cubicBezTo>
                  <a:cubicBezTo>
                    <a:pt x="3964" y="797"/>
                    <a:pt x="3975" y="800"/>
                    <a:pt x="3975" y="800"/>
                  </a:cubicBezTo>
                  <a:cubicBezTo>
                    <a:pt x="3984" y="802"/>
                    <a:pt x="3994" y="800"/>
                    <a:pt x="4002" y="794"/>
                  </a:cubicBezTo>
                  <a:cubicBezTo>
                    <a:pt x="4009" y="788"/>
                    <a:pt x="4014" y="779"/>
                    <a:pt x="4014" y="770"/>
                  </a:cubicBezTo>
                  <a:lnTo>
                    <a:pt x="4014" y="706"/>
                  </a:lnTo>
                  <a:cubicBezTo>
                    <a:pt x="4014" y="697"/>
                    <a:pt x="4010" y="688"/>
                    <a:pt x="4002" y="682"/>
                  </a:cubicBezTo>
                  <a:cubicBezTo>
                    <a:pt x="3994" y="676"/>
                    <a:pt x="3984" y="674"/>
                    <a:pt x="3975" y="677"/>
                  </a:cubicBezTo>
                  <a:cubicBezTo>
                    <a:pt x="3975" y="677"/>
                    <a:pt x="3963" y="680"/>
                    <a:pt x="3954" y="682"/>
                  </a:cubicBezTo>
                  <a:cubicBezTo>
                    <a:pt x="3956" y="675"/>
                    <a:pt x="3959" y="663"/>
                    <a:pt x="3959" y="663"/>
                  </a:cubicBezTo>
                  <a:cubicBezTo>
                    <a:pt x="3960" y="660"/>
                    <a:pt x="3960" y="658"/>
                    <a:pt x="3960" y="655"/>
                  </a:cubicBezTo>
                  <a:cubicBezTo>
                    <a:pt x="3960" y="648"/>
                    <a:pt x="3958" y="642"/>
                    <a:pt x="3954" y="636"/>
                  </a:cubicBezTo>
                  <a:cubicBezTo>
                    <a:pt x="3948" y="629"/>
                    <a:pt x="3939" y="624"/>
                    <a:pt x="3929" y="624"/>
                  </a:cubicBezTo>
                  <a:lnTo>
                    <a:pt x="3866" y="624"/>
                  </a:lnTo>
                  <a:cubicBezTo>
                    <a:pt x="3856" y="624"/>
                    <a:pt x="3847" y="629"/>
                    <a:pt x="3841" y="636"/>
                  </a:cubicBezTo>
                  <a:cubicBezTo>
                    <a:pt x="3837" y="642"/>
                    <a:pt x="3835" y="648"/>
                    <a:pt x="3835" y="655"/>
                  </a:cubicBezTo>
                  <a:cubicBezTo>
                    <a:pt x="3835" y="658"/>
                    <a:pt x="3835" y="660"/>
                    <a:pt x="3836" y="663"/>
                  </a:cubicBezTo>
                  <a:cubicBezTo>
                    <a:pt x="3836" y="663"/>
                    <a:pt x="3839" y="674"/>
                    <a:pt x="3841" y="681"/>
                  </a:cubicBezTo>
                  <a:cubicBezTo>
                    <a:pt x="3835" y="679"/>
                    <a:pt x="3825" y="677"/>
                    <a:pt x="3825" y="677"/>
                  </a:cubicBezTo>
                  <a:cubicBezTo>
                    <a:pt x="3816" y="674"/>
                    <a:pt x="3806" y="676"/>
                    <a:pt x="3798" y="682"/>
                  </a:cubicBezTo>
                  <a:cubicBezTo>
                    <a:pt x="3791" y="688"/>
                    <a:pt x="3786" y="697"/>
                    <a:pt x="3786" y="706"/>
                  </a:cubicBezTo>
                  <a:lnTo>
                    <a:pt x="3786" y="770"/>
                  </a:lnTo>
                  <a:cubicBezTo>
                    <a:pt x="3786" y="779"/>
                    <a:pt x="3791" y="788"/>
                    <a:pt x="3798" y="794"/>
                  </a:cubicBezTo>
                  <a:cubicBezTo>
                    <a:pt x="3806" y="800"/>
                    <a:pt x="3816" y="802"/>
                    <a:pt x="3825" y="800"/>
                  </a:cubicBezTo>
                  <a:cubicBezTo>
                    <a:pt x="3825" y="800"/>
                    <a:pt x="3835" y="797"/>
                    <a:pt x="3841" y="795"/>
                  </a:cubicBezTo>
                  <a:cubicBezTo>
                    <a:pt x="3841" y="796"/>
                    <a:pt x="3840" y="797"/>
                    <a:pt x="3840" y="798"/>
                  </a:cubicBezTo>
                  <a:cubicBezTo>
                    <a:pt x="3839" y="798"/>
                    <a:pt x="3838" y="799"/>
                    <a:pt x="3838" y="799"/>
                  </a:cubicBezTo>
                  <a:cubicBezTo>
                    <a:pt x="3818" y="817"/>
                    <a:pt x="3806" y="843"/>
                    <a:pt x="3806" y="870"/>
                  </a:cubicBezTo>
                  <a:cubicBezTo>
                    <a:pt x="3806" y="881"/>
                    <a:pt x="3808" y="892"/>
                    <a:pt x="3811" y="902"/>
                  </a:cubicBezTo>
                  <a:cubicBezTo>
                    <a:pt x="3801" y="894"/>
                    <a:pt x="3788" y="889"/>
                    <a:pt x="3771" y="891"/>
                  </a:cubicBezTo>
                  <a:cubicBezTo>
                    <a:pt x="3758" y="892"/>
                    <a:pt x="3747" y="898"/>
                    <a:pt x="3739" y="907"/>
                  </a:cubicBezTo>
                  <a:cubicBezTo>
                    <a:pt x="3723" y="906"/>
                    <a:pt x="3701" y="908"/>
                    <a:pt x="3677" y="913"/>
                  </a:cubicBezTo>
                  <a:cubicBezTo>
                    <a:pt x="3675" y="913"/>
                    <a:pt x="3673" y="914"/>
                    <a:pt x="3671" y="915"/>
                  </a:cubicBezTo>
                  <a:cubicBezTo>
                    <a:pt x="3669" y="915"/>
                    <a:pt x="3667" y="916"/>
                    <a:pt x="3666" y="916"/>
                  </a:cubicBezTo>
                  <a:lnTo>
                    <a:pt x="3654" y="920"/>
                  </a:lnTo>
                  <a:cubicBezTo>
                    <a:pt x="3652" y="920"/>
                    <a:pt x="3651" y="921"/>
                    <a:pt x="3649" y="921"/>
                  </a:cubicBezTo>
                  <a:cubicBezTo>
                    <a:pt x="3648" y="922"/>
                    <a:pt x="3646" y="922"/>
                    <a:pt x="3645" y="923"/>
                  </a:cubicBezTo>
                  <a:cubicBezTo>
                    <a:pt x="3618" y="933"/>
                    <a:pt x="3595" y="947"/>
                    <a:pt x="3575" y="966"/>
                  </a:cubicBezTo>
                  <a:cubicBezTo>
                    <a:pt x="3574" y="967"/>
                    <a:pt x="3574" y="968"/>
                    <a:pt x="3573" y="969"/>
                  </a:cubicBezTo>
                  <a:cubicBezTo>
                    <a:pt x="3571" y="970"/>
                    <a:pt x="3570" y="971"/>
                    <a:pt x="3569" y="972"/>
                  </a:cubicBezTo>
                  <a:lnTo>
                    <a:pt x="3562" y="979"/>
                  </a:lnTo>
                  <a:cubicBezTo>
                    <a:pt x="3562" y="980"/>
                    <a:pt x="3562" y="980"/>
                    <a:pt x="3561" y="980"/>
                  </a:cubicBezTo>
                  <a:cubicBezTo>
                    <a:pt x="3548" y="996"/>
                    <a:pt x="3540" y="1015"/>
                    <a:pt x="3536" y="1039"/>
                  </a:cubicBezTo>
                  <a:cubicBezTo>
                    <a:pt x="3536" y="1041"/>
                    <a:pt x="3536" y="1043"/>
                    <a:pt x="3536" y="1044"/>
                  </a:cubicBezTo>
                  <a:cubicBezTo>
                    <a:pt x="3535" y="1046"/>
                    <a:pt x="3535" y="1047"/>
                    <a:pt x="3535" y="1048"/>
                  </a:cubicBezTo>
                  <a:cubicBezTo>
                    <a:pt x="3534" y="1054"/>
                    <a:pt x="3534" y="1061"/>
                    <a:pt x="3534" y="1069"/>
                  </a:cubicBezTo>
                  <a:cubicBezTo>
                    <a:pt x="3534" y="1080"/>
                    <a:pt x="3534" y="1093"/>
                    <a:pt x="3537" y="1107"/>
                  </a:cubicBezTo>
                  <a:cubicBezTo>
                    <a:pt x="3537" y="1109"/>
                    <a:pt x="3537" y="1110"/>
                    <a:pt x="3538" y="1112"/>
                  </a:cubicBezTo>
                  <a:cubicBezTo>
                    <a:pt x="3538" y="1114"/>
                    <a:pt x="3538" y="1116"/>
                    <a:pt x="3538" y="1118"/>
                  </a:cubicBezTo>
                  <a:lnTo>
                    <a:pt x="3542" y="1137"/>
                  </a:lnTo>
                  <a:cubicBezTo>
                    <a:pt x="3542" y="1139"/>
                    <a:pt x="3543" y="1141"/>
                    <a:pt x="3544" y="1143"/>
                  </a:cubicBezTo>
                  <a:cubicBezTo>
                    <a:pt x="3544" y="1144"/>
                    <a:pt x="3544" y="1146"/>
                    <a:pt x="3544" y="1148"/>
                  </a:cubicBezTo>
                  <a:cubicBezTo>
                    <a:pt x="3549" y="1165"/>
                    <a:pt x="3554" y="1182"/>
                    <a:pt x="3560" y="1200"/>
                  </a:cubicBezTo>
                  <a:cubicBezTo>
                    <a:pt x="3561" y="1201"/>
                    <a:pt x="3561" y="1203"/>
                    <a:pt x="3562" y="1204"/>
                  </a:cubicBezTo>
                  <a:cubicBezTo>
                    <a:pt x="3562" y="1206"/>
                    <a:pt x="3563" y="1208"/>
                    <a:pt x="3564" y="1209"/>
                  </a:cubicBezTo>
                  <a:lnTo>
                    <a:pt x="3579" y="1247"/>
                  </a:lnTo>
                  <a:cubicBezTo>
                    <a:pt x="3580" y="1249"/>
                    <a:pt x="3581" y="1251"/>
                    <a:pt x="3583" y="1253"/>
                  </a:cubicBezTo>
                  <a:cubicBezTo>
                    <a:pt x="3583" y="1255"/>
                    <a:pt x="3584" y="1257"/>
                    <a:pt x="3585" y="1259"/>
                  </a:cubicBezTo>
                  <a:lnTo>
                    <a:pt x="3598" y="1287"/>
                  </a:lnTo>
                  <a:cubicBezTo>
                    <a:pt x="3599" y="1288"/>
                    <a:pt x="3600" y="1290"/>
                    <a:pt x="3600" y="1291"/>
                  </a:cubicBezTo>
                  <a:cubicBezTo>
                    <a:pt x="3601" y="1292"/>
                    <a:pt x="3601" y="1293"/>
                    <a:pt x="3602" y="1295"/>
                  </a:cubicBezTo>
                  <a:cubicBezTo>
                    <a:pt x="3606" y="1302"/>
                    <a:pt x="3612" y="1313"/>
                    <a:pt x="3619" y="1324"/>
                  </a:cubicBezTo>
                  <a:cubicBezTo>
                    <a:pt x="3512" y="1291"/>
                    <a:pt x="3433" y="1234"/>
                    <a:pt x="3388" y="1196"/>
                  </a:cubicBezTo>
                  <a:cubicBezTo>
                    <a:pt x="3399" y="1193"/>
                    <a:pt x="3409" y="1187"/>
                    <a:pt x="3417" y="1180"/>
                  </a:cubicBezTo>
                  <a:cubicBezTo>
                    <a:pt x="3431" y="1167"/>
                    <a:pt x="3439" y="1149"/>
                    <a:pt x="3439" y="1129"/>
                  </a:cubicBezTo>
                  <a:cubicBezTo>
                    <a:pt x="3439" y="1106"/>
                    <a:pt x="3427" y="1085"/>
                    <a:pt x="3409" y="1069"/>
                  </a:cubicBezTo>
                  <a:cubicBezTo>
                    <a:pt x="3426" y="1048"/>
                    <a:pt x="3442" y="1018"/>
                    <a:pt x="3452" y="1000"/>
                  </a:cubicBezTo>
                  <a:cubicBezTo>
                    <a:pt x="3453" y="998"/>
                    <a:pt x="3454" y="996"/>
                    <a:pt x="3455" y="994"/>
                  </a:cubicBezTo>
                  <a:cubicBezTo>
                    <a:pt x="3456" y="992"/>
                    <a:pt x="3457" y="991"/>
                    <a:pt x="3458" y="989"/>
                  </a:cubicBezTo>
                  <a:cubicBezTo>
                    <a:pt x="3465" y="974"/>
                    <a:pt x="3473" y="959"/>
                    <a:pt x="3478" y="947"/>
                  </a:cubicBezTo>
                  <a:cubicBezTo>
                    <a:pt x="3480" y="944"/>
                    <a:pt x="3480" y="941"/>
                    <a:pt x="3481" y="938"/>
                  </a:cubicBezTo>
                  <a:cubicBezTo>
                    <a:pt x="3483" y="935"/>
                    <a:pt x="3486" y="932"/>
                    <a:pt x="3487" y="928"/>
                  </a:cubicBezTo>
                  <a:lnTo>
                    <a:pt x="3510" y="871"/>
                  </a:lnTo>
                  <a:cubicBezTo>
                    <a:pt x="3511" y="869"/>
                    <a:pt x="3512" y="866"/>
                    <a:pt x="3512" y="864"/>
                  </a:cubicBezTo>
                  <a:cubicBezTo>
                    <a:pt x="3513" y="862"/>
                    <a:pt x="3514" y="860"/>
                    <a:pt x="3515" y="858"/>
                  </a:cubicBezTo>
                  <a:cubicBezTo>
                    <a:pt x="3524" y="831"/>
                    <a:pt x="3532" y="805"/>
                    <a:pt x="3539" y="779"/>
                  </a:cubicBezTo>
                  <a:cubicBezTo>
                    <a:pt x="3539" y="777"/>
                    <a:pt x="3539" y="775"/>
                    <a:pt x="3539" y="773"/>
                  </a:cubicBezTo>
                  <a:cubicBezTo>
                    <a:pt x="3541" y="770"/>
                    <a:pt x="3542" y="767"/>
                    <a:pt x="3543" y="764"/>
                  </a:cubicBezTo>
                  <a:lnTo>
                    <a:pt x="3548" y="736"/>
                  </a:lnTo>
                  <a:cubicBezTo>
                    <a:pt x="3549" y="733"/>
                    <a:pt x="3549" y="730"/>
                    <a:pt x="3548" y="726"/>
                  </a:cubicBezTo>
                  <a:cubicBezTo>
                    <a:pt x="3549" y="724"/>
                    <a:pt x="3550" y="722"/>
                    <a:pt x="3550" y="719"/>
                  </a:cubicBezTo>
                  <a:cubicBezTo>
                    <a:pt x="3553" y="698"/>
                    <a:pt x="3555" y="680"/>
                    <a:pt x="3555" y="664"/>
                  </a:cubicBezTo>
                  <a:cubicBezTo>
                    <a:pt x="3555" y="653"/>
                    <a:pt x="3554" y="643"/>
                    <a:pt x="3553" y="633"/>
                  </a:cubicBezTo>
                  <a:cubicBezTo>
                    <a:pt x="3553" y="631"/>
                    <a:pt x="3552" y="629"/>
                    <a:pt x="3552" y="627"/>
                  </a:cubicBezTo>
                  <a:cubicBezTo>
                    <a:pt x="3552" y="625"/>
                    <a:pt x="3552" y="623"/>
                    <a:pt x="3551" y="620"/>
                  </a:cubicBezTo>
                  <a:cubicBezTo>
                    <a:pt x="3546" y="587"/>
                    <a:pt x="3534" y="559"/>
                    <a:pt x="3516" y="539"/>
                  </a:cubicBezTo>
                  <a:cubicBezTo>
                    <a:pt x="3516" y="538"/>
                    <a:pt x="3516" y="538"/>
                    <a:pt x="3515" y="538"/>
                  </a:cubicBezTo>
                  <a:lnTo>
                    <a:pt x="3505" y="526"/>
                  </a:lnTo>
                  <a:cubicBezTo>
                    <a:pt x="3503" y="525"/>
                    <a:pt x="3502" y="523"/>
                    <a:pt x="3500" y="522"/>
                  </a:cubicBezTo>
                  <a:cubicBezTo>
                    <a:pt x="3499" y="521"/>
                    <a:pt x="3498" y="519"/>
                    <a:pt x="3496" y="518"/>
                  </a:cubicBezTo>
                  <a:cubicBezTo>
                    <a:pt x="3468" y="491"/>
                    <a:pt x="3434" y="470"/>
                    <a:pt x="3396" y="455"/>
                  </a:cubicBezTo>
                  <a:cubicBezTo>
                    <a:pt x="3393" y="454"/>
                    <a:pt x="3391" y="454"/>
                    <a:pt x="3388" y="453"/>
                  </a:cubicBezTo>
                  <a:cubicBezTo>
                    <a:pt x="3386" y="452"/>
                    <a:pt x="3385" y="451"/>
                    <a:pt x="3382" y="451"/>
                  </a:cubicBezTo>
                  <a:lnTo>
                    <a:pt x="3365" y="446"/>
                  </a:lnTo>
                  <a:cubicBezTo>
                    <a:pt x="3363" y="445"/>
                    <a:pt x="3360" y="445"/>
                    <a:pt x="3357" y="445"/>
                  </a:cubicBezTo>
                  <a:cubicBezTo>
                    <a:pt x="3355" y="443"/>
                    <a:pt x="3352" y="442"/>
                    <a:pt x="3349" y="441"/>
                  </a:cubicBezTo>
                  <a:cubicBezTo>
                    <a:pt x="3309" y="432"/>
                    <a:pt x="3274" y="431"/>
                    <a:pt x="3250" y="432"/>
                  </a:cubicBezTo>
                  <a:cubicBezTo>
                    <a:pt x="3241" y="418"/>
                    <a:pt x="3225" y="409"/>
                    <a:pt x="3207" y="407"/>
                  </a:cubicBezTo>
                  <a:cubicBezTo>
                    <a:pt x="3171" y="404"/>
                    <a:pt x="3148" y="423"/>
                    <a:pt x="3140" y="444"/>
                  </a:cubicBezTo>
                  <a:cubicBezTo>
                    <a:pt x="3139" y="447"/>
                    <a:pt x="3138" y="451"/>
                    <a:pt x="3138" y="454"/>
                  </a:cubicBezTo>
                  <a:lnTo>
                    <a:pt x="3137" y="478"/>
                  </a:lnTo>
                  <a:cubicBezTo>
                    <a:pt x="3137" y="479"/>
                    <a:pt x="3138" y="480"/>
                    <a:pt x="3138" y="481"/>
                  </a:cubicBezTo>
                  <a:lnTo>
                    <a:pt x="3124" y="481"/>
                  </a:lnTo>
                  <a:cubicBezTo>
                    <a:pt x="3125" y="472"/>
                    <a:pt x="3123" y="464"/>
                    <a:pt x="3117" y="457"/>
                  </a:cubicBezTo>
                  <a:lnTo>
                    <a:pt x="3107" y="445"/>
                  </a:lnTo>
                  <a:cubicBezTo>
                    <a:pt x="3127" y="422"/>
                    <a:pt x="3139" y="392"/>
                    <a:pt x="3139" y="360"/>
                  </a:cubicBezTo>
                  <a:cubicBezTo>
                    <a:pt x="3139" y="323"/>
                    <a:pt x="3123" y="288"/>
                    <a:pt x="3095" y="263"/>
                  </a:cubicBezTo>
                  <a:cubicBezTo>
                    <a:pt x="3095" y="263"/>
                    <a:pt x="3091" y="260"/>
                    <a:pt x="3088" y="258"/>
                  </a:cubicBezTo>
                  <a:cubicBezTo>
                    <a:pt x="3088" y="257"/>
                    <a:pt x="3088" y="257"/>
                    <a:pt x="3088" y="256"/>
                  </a:cubicBezTo>
                  <a:cubicBezTo>
                    <a:pt x="3088" y="256"/>
                    <a:pt x="3083" y="238"/>
                    <a:pt x="3079" y="222"/>
                  </a:cubicBezTo>
                  <a:cubicBezTo>
                    <a:pt x="3105" y="229"/>
                    <a:pt x="3130" y="236"/>
                    <a:pt x="3130" y="236"/>
                  </a:cubicBezTo>
                  <a:cubicBezTo>
                    <a:pt x="3140" y="239"/>
                    <a:pt x="3150" y="237"/>
                    <a:pt x="3157" y="231"/>
                  </a:cubicBezTo>
                  <a:cubicBezTo>
                    <a:pt x="3165" y="225"/>
                    <a:pt x="3169" y="216"/>
                    <a:pt x="3169" y="207"/>
                  </a:cubicBezTo>
                  <a:lnTo>
                    <a:pt x="3169" y="109"/>
                  </a:lnTo>
                  <a:cubicBezTo>
                    <a:pt x="3169" y="100"/>
                    <a:pt x="3165" y="91"/>
                    <a:pt x="3157" y="85"/>
                  </a:cubicBezTo>
                  <a:cubicBezTo>
                    <a:pt x="3150" y="79"/>
                    <a:pt x="3140" y="77"/>
                    <a:pt x="3130" y="80"/>
                  </a:cubicBezTo>
                  <a:cubicBezTo>
                    <a:pt x="3130" y="80"/>
                    <a:pt x="3105" y="87"/>
                    <a:pt x="3079" y="94"/>
                  </a:cubicBezTo>
                  <a:cubicBezTo>
                    <a:pt x="3086" y="66"/>
                    <a:pt x="3094" y="39"/>
                    <a:pt x="3094" y="39"/>
                  </a:cubicBezTo>
                  <a:cubicBezTo>
                    <a:pt x="3094" y="36"/>
                    <a:pt x="3095" y="34"/>
                    <a:pt x="3095" y="31"/>
                  </a:cubicBezTo>
                  <a:cubicBezTo>
                    <a:pt x="3095" y="24"/>
                    <a:pt x="3092" y="18"/>
                    <a:pt x="3088" y="12"/>
                  </a:cubicBezTo>
                  <a:cubicBezTo>
                    <a:pt x="3082" y="5"/>
                    <a:pt x="3073" y="0"/>
                    <a:pt x="3064" y="0"/>
                  </a:cubicBezTo>
                  <a:lnTo>
                    <a:pt x="2967" y="0"/>
                  </a:lnTo>
                  <a:cubicBezTo>
                    <a:pt x="2957" y="0"/>
                    <a:pt x="2948" y="5"/>
                    <a:pt x="2942" y="12"/>
                  </a:cubicBezTo>
                  <a:cubicBezTo>
                    <a:pt x="2938" y="18"/>
                    <a:pt x="2936" y="24"/>
                    <a:pt x="2936" y="31"/>
                  </a:cubicBezTo>
                  <a:cubicBezTo>
                    <a:pt x="2936" y="34"/>
                    <a:pt x="2936" y="36"/>
                    <a:pt x="2937" y="39"/>
                  </a:cubicBezTo>
                  <a:cubicBezTo>
                    <a:pt x="2937" y="39"/>
                    <a:pt x="2945" y="67"/>
                    <a:pt x="2952" y="96"/>
                  </a:cubicBezTo>
                  <a:cubicBezTo>
                    <a:pt x="2922" y="88"/>
                    <a:pt x="2892" y="80"/>
                    <a:pt x="2892" y="80"/>
                  </a:cubicBezTo>
                  <a:cubicBezTo>
                    <a:pt x="2883" y="77"/>
                    <a:pt x="2873" y="79"/>
                    <a:pt x="2866" y="85"/>
                  </a:cubicBezTo>
                  <a:cubicBezTo>
                    <a:pt x="2858" y="91"/>
                    <a:pt x="2854" y="100"/>
                    <a:pt x="2854" y="109"/>
                  </a:cubicBezTo>
                  <a:lnTo>
                    <a:pt x="2854" y="206"/>
                  </a:lnTo>
                  <a:cubicBezTo>
                    <a:pt x="2854" y="216"/>
                    <a:pt x="2858" y="225"/>
                    <a:pt x="2866" y="231"/>
                  </a:cubicBezTo>
                  <a:cubicBezTo>
                    <a:pt x="2873" y="237"/>
                    <a:pt x="2883" y="239"/>
                    <a:pt x="2892" y="236"/>
                  </a:cubicBezTo>
                  <a:cubicBezTo>
                    <a:pt x="2892" y="236"/>
                    <a:pt x="2922" y="228"/>
                    <a:pt x="2952" y="220"/>
                  </a:cubicBezTo>
                  <a:cubicBezTo>
                    <a:pt x="2948" y="234"/>
                    <a:pt x="2944" y="250"/>
                    <a:pt x="2944" y="252"/>
                  </a:cubicBezTo>
                  <a:cubicBezTo>
                    <a:pt x="2942" y="253"/>
                    <a:pt x="2941" y="254"/>
                    <a:pt x="2941" y="254"/>
                  </a:cubicBezTo>
                  <a:cubicBezTo>
                    <a:pt x="2905" y="278"/>
                    <a:pt x="2884" y="317"/>
                    <a:pt x="2884" y="360"/>
                  </a:cubicBezTo>
                  <a:cubicBezTo>
                    <a:pt x="2884" y="392"/>
                    <a:pt x="2895" y="422"/>
                    <a:pt x="2916" y="445"/>
                  </a:cubicBezTo>
                  <a:lnTo>
                    <a:pt x="2906" y="457"/>
                  </a:lnTo>
                  <a:cubicBezTo>
                    <a:pt x="2901" y="463"/>
                    <a:pt x="2898" y="470"/>
                    <a:pt x="2898" y="478"/>
                  </a:cubicBezTo>
                  <a:cubicBezTo>
                    <a:pt x="2898" y="479"/>
                    <a:pt x="2898" y="480"/>
                    <a:pt x="2899" y="481"/>
                  </a:cubicBezTo>
                  <a:lnTo>
                    <a:pt x="2886" y="481"/>
                  </a:lnTo>
                  <a:cubicBezTo>
                    <a:pt x="2886" y="480"/>
                    <a:pt x="2886" y="479"/>
                    <a:pt x="2886" y="478"/>
                  </a:cubicBezTo>
                  <a:lnTo>
                    <a:pt x="2885" y="454"/>
                  </a:lnTo>
                  <a:cubicBezTo>
                    <a:pt x="2885" y="450"/>
                    <a:pt x="2884" y="447"/>
                    <a:pt x="2883" y="444"/>
                  </a:cubicBezTo>
                  <a:cubicBezTo>
                    <a:pt x="2875" y="423"/>
                    <a:pt x="2852" y="404"/>
                    <a:pt x="2817" y="407"/>
                  </a:cubicBezTo>
                  <a:cubicBezTo>
                    <a:pt x="2798" y="409"/>
                    <a:pt x="2782" y="418"/>
                    <a:pt x="2773" y="432"/>
                  </a:cubicBezTo>
                  <a:cubicBezTo>
                    <a:pt x="2749" y="431"/>
                    <a:pt x="2714" y="432"/>
                    <a:pt x="2675" y="441"/>
                  </a:cubicBezTo>
                  <a:cubicBezTo>
                    <a:pt x="2672" y="442"/>
                    <a:pt x="2669" y="443"/>
                    <a:pt x="2666" y="445"/>
                  </a:cubicBezTo>
                  <a:cubicBezTo>
                    <a:pt x="2663" y="445"/>
                    <a:pt x="2661" y="445"/>
                    <a:pt x="2658" y="446"/>
                  </a:cubicBezTo>
                  <a:lnTo>
                    <a:pt x="2641" y="451"/>
                  </a:lnTo>
                  <a:cubicBezTo>
                    <a:pt x="2639" y="451"/>
                    <a:pt x="2637" y="452"/>
                    <a:pt x="2635" y="453"/>
                  </a:cubicBezTo>
                  <a:cubicBezTo>
                    <a:pt x="2632" y="454"/>
                    <a:pt x="2630" y="454"/>
                    <a:pt x="2627" y="455"/>
                  </a:cubicBezTo>
                  <a:cubicBezTo>
                    <a:pt x="2589" y="470"/>
                    <a:pt x="2555" y="491"/>
                    <a:pt x="2527" y="518"/>
                  </a:cubicBezTo>
                  <a:cubicBezTo>
                    <a:pt x="2526" y="519"/>
                    <a:pt x="2525" y="521"/>
                    <a:pt x="2524" y="522"/>
                  </a:cubicBezTo>
                  <a:cubicBezTo>
                    <a:pt x="2522" y="523"/>
                    <a:pt x="2520" y="525"/>
                    <a:pt x="2518" y="526"/>
                  </a:cubicBezTo>
                  <a:lnTo>
                    <a:pt x="2508" y="537"/>
                  </a:lnTo>
                  <a:cubicBezTo>
                    <a:pt x="2508" y="538"/>
                    <a:pt x="2507" y="538"/>
                    <a:pt x="2507" y="539"/>
                  </a:cubicBezTo>
                  <a:cubicBezTo>
                    <a:pt x="2489" y="559"/>
                    <a:pt x="2477" y="587"/>
                    <a:pt x="2472" y="620"/>
                  </a:cubicBezTo>
                  <a:cubicBezTo>
                    <a:pt x="2472" y="623"/>
                    <a:pt x="2472" y="625"/>
                    <a:pt x="2472" y="627"/>
                  </a:cubicBezTo>
                  <a:cubicBezTo>
                    <a:pt x="2471" y="629"/>
                    <a:pt x="2471" y="631"/>
                    <a:pt x="2471" y="633"/>
                  </a:cubicBezTo>
                  <a:cubicBezTo>
                    <a:pt x="2469" y="643"/>
                    <a:pt x="2468" y="653"/>
                    <a:pt x="2468" y="664"/>
                  </a:cubicBezTo>
                  <a:cubicBezTo>
                    <a:pt x="2468" y="680"/>
                    <a:pt x="2470" y="698"/>
                    <a:pt x="2473" y="719"/>
                  </a:cubicBezTo>
                  <a:cubicBezTo>
                    <a:pt x="2473" y="722"/>
                    <a:pt x="2474" y="724"/>
                    <a:pt x="2475" y="726"/>
                  </a:cubicBezTo>
                  <a:cubicBezTo>
                    <a:pt x="2475" y="729"/>
                    <a:pt x="2475" y="733"/>
                    <a:pt x="2475" y="736"/>
                  </a:cubicBezTo>
                  <a:lnTo>
                    <a:pt x="2481" y="764"/>
                  </a:lnTo>
                  <a:cubicBezTo>
                    <a:pt x="2481" y="767"/>
                    <a:pt x="2482" y="770"/>
                    <a:pt x="2484" y="773"/>
                  </a:cubicBezTo>
                  <a:cubicBezTo>
                    <a:pt x="2484" y="775"/>
                    <a:pt x="2484" y="777"/>
                    <a:pt x="2485" y="779"/>
                  </a:cubicBezTo>
                  <a:cubicBezTo>
                    <a:pt x="2491" y="805"/>
                    <a:pt x="2499" y="831"/>
                    <a:pt x="2509" y="858"/>
                  </a:cubicBezTo>
                  <a:cubicBezTo>
                    <a:pt x="2509" y="860"/>
                    <a:pt x="2510" y="862"/>
                    <a:pt x="2511" y="864"/>
                  </a:cubicBezTo>
                  <a:cubicBezTo>
                    <a:pt x="2511" y="866"/>
                    <a:pt x="2512" y="868"/>
                    <a:pt x="2513" y="871"/>
                  </a:cubicBezTo>
                  <a:cubicBezTo>
                    <a:pt x="2520" y="890"/>
                    <a:pt x="2528" y="910"/>
                    <a:pt x="2537" y="929"/>
                  </a:cubicBezTo>
                  <a:cubicBezTo>
                    <a:pt x="2538" y="932"/>
                    <a:pt x="2540" y="935"/>
                    <a:pt x="2542" y="938"/>
                  </a:cubicBezTo>
                  <a:cubicBezTo>
                    <a:pt x="2543" y="941"/>
                    <a:pt x="2544" y="944"/>
                    <a:pt x="2545" y="947"/>
                  </a:cubicBezTo>
                  <a:cubicBezTo>
                    <a:pt x="2550" y="958"/>
                    <a:pt x="2558" y="974"/>
                    <a:pt x="2566" y="989"/>
                  </a:cubicBezTo>
                  <a:cubicBezTo>
                    <a:pt x="2566" y="991"/>
                    <a:pt x="2568" y="992"/>
                    <a:pt x="2569" y="994"/>
                  </a:cubicBezTo>
                  <a:cubicBezTo>
                    <a:pt x="2569" y="996"/>
                    <a:pt x="2570" y="998"/>
                    <a:pt x="2571" y="1000"/>
                  </a:cubicBezTo>
                  <a:cubicBezTo>
                    <a:pt x="2582" y="1021"/>
                    <a:pt x="2603" y="1057"/>
                    <a:pt x="2621" y="1078"/>
                  </a:cubicBezTo>
                  <a:cubicBezTo>
                    <a:pt x="2608" y="1092"/>
                    <a:pt x="2600" y="1110"/>
                    <a:pt x="2600" y="1129"/>
                  </a:cubicBezTo>
                  <a:cubicBezTo>
                    <a:pt x="2600" y="1147"/>
                    <a:pt x="2607" y="1164"/>
                    <a:pt x="2619" y="1177"/>
                  </a:cubicBezTo>
                  <a:cubicBezTo>
                    <a:pt x="2584" y="1211"/>
                    <a:pt x="2495" y="1287"/>
                    <a:pt x="2363" y="1328"/>
                  </a:cubicBezTo>
                  <a:cubicBezTo>
                    <a:pt x="2369" y="1317"/>
                    <a:pt x="2376" y="1307"/>
                    <a:pt x="2380" y="1299"/>
                  </a:cubicBezTo>
                  <a:cubicBezTo>
                    <a:pt x="2380" y="1297"/>
                    <a:pt x="2381" y="1296"/>
                    <a:pt x="2381" y="1295"/>
                  </a:cubicBezTo>
                  <a:cubicBezTo>
                    <a:pt x="2382" y="1294"/>
                    <a:pt x="2383" y="1293"/>
                    <a:pt x="2383" y="1291"/>
                  </a:cubicBezTo>
                  <a:lnTo>
                    <a:pt x="2397" y="1263"/>
                  </a:lnTo>
                  <a:cubicBezTo>
                    <a:pt x="2398" y="1261"/>
                    <a:pt x="2399" y="1259"/>
                    <a:pt x="2399" y="1257"/>
                  </a:cubicBezTo>
                  <a:cubicBezTo>
                    <a:pt x="2401" y="1255"/>
                    <a:pt x="2402" y="1253"/>
                    <a:pt x="2403" y="1251"/>
                  </a:cubicBezTo>
                  <a:lnTo>
                    <a:pt x="2418" y="1213"/>
                  </a:lnTo>
                  <a:cubicBezTo>
                    <a:pt x="2419" y="1212"/>
                    <a:pt x="2419" y="1210"/>
                    <a:pt x="2420" y="1208"/>
                  </a:cubicBezTo>
                  <a:cubicBezTo>
                    <a:pt x="2420" y="1207"/>
                    <a:pt x="2421" y="1205"/>
                    <a:pt x="2421" y="1204"/>
                  </a:cubicBezTo>
                  <a:cubicBezTo>
                    <a:pt x="2428" y="1186"/>
                    <a:pt x="2433" y="1169"/>
                    <a:pt x="2437" y="1152"/>
                  </a:cubicBezTo>
                  <a:cubicBezTo>
                    <a:pt x="2438" y="1150"/>
                    <a:pt x="2438" y="1149"/>
                    <a:pt x="2438" y="1147"/>
                  </a:cubicBezTo>
                  <a:cubicBezTo>
                    <a:pt x="2439" y="1145"/>
                    <a:pt x="2440" y="1143"/>
                    <a:pt x="2440" y="1141"/>
                  </a:cubicBezTo>
                  <a:lnTo>
                    <a:pt x="2444" y="1123"/>
                  </a:lnTo>
                  <a:cubicBezTo>
                    <a:pt x="2444" y="1120"/>
                    <a:pt x="2444" y="1118"/>
                    <a:pt x="2444" y="1116"/>
                  </a:cubicBezTo>
                  <a:cubicBezTo>
                    <a:pt x="2445" y="1114"/>
                    <a:pt x="2445" y="1113"/>
                    <a:pt x="2445" y="1111"/>
                  </a:cubicBezTo>
                  <a:cubicBezTo>
                    <a:pt x="2447" y="1097"/>
                    <a:pt x="2448" y="1084"/>
                    <a:pt x="2448" y="1073"/>
                  </a:cubicBezTo>
                  <a:cubicBezTo>
                    <a:pt x="2448" y="1065"/>
                    <a:pt x="2447" y="1058"/>
                    <a:pt x="2447" y="1052"/>
                  </a:cubicBezTo>
                  <a:cubicBezTo>
                    <a:pt x="2447" y="1051"/>
                    <a:pt x="2446" y="1050"/>
                    <a:pt x="2446" y="1048"/>
                  </a:cubicBezTo>
                  <a:cubicBezTo>
                    <a:pt x="2446" y="1047"/>
                    <a:pt x="2446" y="1045"/>
                    <a:pt x="2446" y="1043"/>
                  </a:cubicBezTo>
                  <a:cubicBezTo>
                    <a:pt x="2442" y="1019"/>
                    <a:pt x="2433" y="1000"/>
                    <a:pt x="2420" y="984"/>
                  </a:cubicBezTo>
                  <a:cubicBezTo>
                    <a:pt x="2420" y="984"/>
                    <a:pt x="2420" y="984"/>
                    <a:pt x="2420" y="984"/>
                  </a:cubicBezTo>
                  <a:lnTo>
                    <a:pt x="2413" y="976"/>
                  </a:lnTo>
                  <a:cubicBezTo>
                    <a:pt x="2412" y="975"/>
                    <a:pt x="2410" y="974"/>
                    <a:pt x="2409" y="973"/>
                  </a:cubicBezTo>
                  <a:cubicBezTo>
                    <a:pt x="2408" y="972"/>
                    <a:pt x="2407" y="971"/>
                    <a:pt x="2407" y="970"/>
                  </a:cubicBezTo>
                  <a:cubicBezTo>
                    <a:pt x="2387" y="951"/>
                    <a:pt x="2364" y="937"/>
                    <a:pt x="2337" y="927"/>
                  </a:cubicBezTo>
                  <a:cubicBezTo>
                    <a:pt x="2336" y="926"/>
                    <a:pt x="2334" y="926"/>
                    <a:pt x="2332" y="925"/>
                  </a:cubicBezTo>
                  <a:cubicBezTo>
                    <a:pt x="2331" y="925"/>
                    <a:pt x="2329" y="924"/>
                    <a:pt x="2328" y="924"/>
                  </a:cubicBezTo>
                  <a:lnTo>
                    <a:pt x="2316" y="920"/>
                  </a:lnTo>
                  <a:cubicBezTo>
                    <a:pt x="2314" y="920"/>
                    <a:pt x="2313" y="919"/>
                    <a:pt x="2311" y="919"/>
                  </a:cubicBezTo>
                  <a:cubicBezTo>
                    <a:pt x="2309" y="918"/>
                    <a:pt x="2307" y="918"/>
                    <a:pt x="2305" y="917"/>
                  </a:cubicBezTo>
                  <a:cubicBezTo>
                    <a:pt x="2281" y="912"/>
                    <a:pt x="2259" y="911"/>
                    <a:pt x="2243" y="911"/>
                  </a:cubicBezTo>
                  <a:cubicBezTo>
                    <a:pt x="2235" y="902"/>
                    <a:pt x="2224" y="896"/>
                    <a:pt x="2211" y="895"/>
                  </a:cubicBezTo>
                  <a:cubicBezTo>
                    <a:pt x="2194" y="893"/>
                    <a:pt x="2180" y="898"/>
                    <a:pt x="2171" y="906"/>
                  </a:cubicBezTo>
                  <a:cubicBezTo>
                    <a:pt x="2174" y="896"/>
                    <a:pt x="2176" y="885"/>
                    <a:pt x="2176" y="875"/>
                  </a:cubicBezTo>
                  <a:cubicBezTo>
                    <a:pt x="2176" y="847"/>
                    <a:pt x="2164" y="821"/>
                    <a:pt x="2143" y="803"/>
                  </a:cubicBezTo>
                  <a:cubicBezTo>
                    <a:pt x="2143" y="803"/>
                    <a:pt x="2143" y="803"/>
                    <a:pt x="2142" y="802"/>
                  </a:cubicBezTo>
                  <a:cubicBezTo>
                    <a:pt x="2141" y="801"/>
                    <a:pt x="2141" y="800"/>
                    <a:pt x="2141" y="799"/>
                  </a:cubicBezTo>
                  <a:cubicBezTo>
                    <a:pt x="2147" y="801"/>
                    <a:pt x="2157" y="804"/>
                    <a:pt x="2157" y="804"/>
                  </a:cubicBezTo>
                  <a:cubicBezTo>
                    <a:pt x="2166" y="806"/>
                    <a:pt x="2176" y="804"/>
                    <a:pt x="2184" y="798"/>
                  </a:cubicBezTo>
                  <a:cubicBezTo>
                    <a:pt x="2191" y="793"/>
                    <a:pt x="2196" y="784"/>
                    <a:pt x="2196" y="774"/>
                  </a:cubicBezTo>
                  <a:lnTo>
                    <a:pt x="2196" y="710"/>
                  </a:lnTo>
                  <a:cubicBezTo>
                    <a:pt x="2196" y="701"/>
                    <a:pt x="2191" y="692"/>
                    <a:pt x="2184" y="686"/>
                  </a:cubicBezTo>
                  <a:cubicBezTo>
                    <a:pt x="2176" y="680"/>
                    <a:pt x="2166" y="678"/>
                    <a:pt x="2157" y="681"/>
                  </a:cubicBezTo>
                  <a:cubicBezTo>
                    <a:pt x="2157" y="681"/>
                    <a:pt x="2147" y="683"/>
                    <a:pt x="2141" y="685"/>
                  </a:cubicBezTo>
                  <a:cubicBezTo>
                    <a:pt x="2143" y="678"/>
                    <a:pt x="2146" y="667"/>
                    <a:pt x="2146" y="667"/>
                  </a:cubicBezTo>
                  <a:cubicBezTo>
                    <a:pt x="2147" y="664"/>
                    <a:pt x="2147" y="662"/>
                    <a:pt x="2147" y="659"/>
                  </a:cubicBezTo>
                  <a:cubicBezTo>
                    <a:pt x="2147" y="652"/>
                    <a:pt x="2145" y="646"/>
                    <a:pt x="2140" y="640"/>
                  </a:cubicBezTo>
                  <a:cubicBezTo>
                    <a:pt x="2135" y="633"/>
                    <a:pt x="2126" y="628"/>
                    <a:pt x="2116" y="628"/>
                  </a:cubicBezTo>
                  <a:lnTo>
                    <a:pt x="2052" y="628"/>
                  </a:lnTo>
                  <a:cubicBezTo>
                    <a:pt x="2043" y="628"/>
                    <a:pt x="2034" y="633"/>
                    <a:pt x="2028" y="640"/>
                  </a:cubicBezTo>
                  <a:cubicBezTo>
                    <a:pt x="2024" y="646"/>
                    <a:pt x="2022" y="652"/>
                    <a:pt x="2022" y="659"/>
                  </a:cubicBezTo>
                  <a:cubicBezTo>
                    <a:pt x="2022" y="662"/>
                    <a:pt x="2022" y="664"/>
                    <a:pt x="2023" y="667"/>
                  </a:cubicBezTo>
                  <a:cubicBezTo>
                    <a:pt x="2023" y="667"/>
                    <a:pt x="2026" y="679"/>
                    <a:pt x="2028" y="686"/>
                  </a:cubicBezTo>
                  <a:cubicBezTo>
                    <a:pt x="2019" y="684"/>
                    <a:pt x="2007" y="681"/>
                    <a:pt x="2007" y="681"/>
                  </a:cubicBezTo>
                  <a:cubicBezTo>
                    <a:pt x="1997" y="678"/>
                    <a:pt x="1987" y="680"/>
                    <a:pt x="1980" y="686"/>
                  </a:cubicBezTo>
                  <a:cubicBezTo>
                    <a:pt x="1972" y="692"/>
                    <a:pt x="1968" y="701"/>
                    <a:pt x="1968" y="710"/>
                  </a:cubicBezTo>
                  <a:lnTo>
                    <a:pt x="1968" y="774"/>
                  </a:lnTo>
                  <a:cubicBezTo>
                    <a:pt x="1968" y="784"/>
                    <a:pt x="1972" y="793"/>
                    <a:pt x="1980" y="798"/>
                  </a:cubicBezTo>
                  <a:cubicBezTo>
                    <a:pt x="1988" y="804"/>
                    <a:pt x="1997" y="806"/>
                    <a:pt x="2007" y="804"/>
                  </a:cubicBezTo>
                  <a:cubicBezTo>
                    <a:pt x="2007" y="804"/>
                    <a:pt x="2018" y="801"/>
                    <a:pt x="2026" y="798"/>
                  </a:cubicBezTo>
                  <a:cubicBezTo>
                    <a:pt x="2002" y="816"/>
                    <a:pt x="1987" y="844"/>
                    <a:pt x="1987" y="875"/>
                  </a:cubicBezTo>
                  <a:cubicBezTo>
                    <a:pt x="1987" y="885"/>
                    <a:pt x="1989" y="896"/>
                    <a:pt x="1993" y="906"/>
                  </a:cubicBezTo>
                  <a:cubicBezTo>
                    <a:pt x="1983" y="898"/>
                    <a:pt x="1970" y="893"/>
                    <a:pt x="1953" y="895"/>
                  </a:cubicBezTo>
                  <a:cubicBezTo>
                    <a:pt x="1940" y="896"/>
                    <a:pt x="1929" y="902"/>
                    <a:pt x="1921" y="911"/>
                  </a:cubicBezTo>
                  <a:cubicBezTo>
                    <a:pt x="1905" y="911"/>
                    <a:pt x="1883" y="912"/>
                    <a:pt x="1859" y="917"/>
                  </a:cubicBezTo>
                  <a:cubicBezTo>
                    <a:pt x="1857" y="918"/>
                    <a:pt x="1855" y="918"/>
                    <a:pt x="1853" y="919"/>
                  </a:cubicBezTo>
                  <a:cubicBezTo>
                    <a:pt x="1851" y="919"/>
                    <a:pt x="1849" y="920"/>
                    <a:pt x="1848" y="920"/>
                  </a:cubicBezTo>
                  <a:lnTo>
                    <a:pt x="1836" y="924"/>
                  </a:lnTo>
                  <a:cubicBezTo>
                    <a:pt x="1834" y="924"/>
                    <a:pt x="1833" y="925"/>
                    <a:pt x="1831" y="925"/>
                  </a:cubicBezTo>
                  <a:cubicBezTo>
                    <a:pt x="1830" y="926"/>
                    <a:pt x="1828" y="926"/>
                    <a:pt x="1827" y="927"/>
                  </a:cubicBezTo>
                  <a:cubicBezTo>
                    <a:pt x="1810" y="933"/>
                    <a:pt x="1794" y="942"/>
                    <a:pt x="1780" y="952"/>
                  </a:cubicBezTo>
                  <a:cubicBezTo>
                    <a:pt x="1799" y="890"/>
                    <a:pt x="1794" y="832"/>
                    <a:pt x="1775" y="792"/>
                  </a:cubicBezTo>
                  <a:cubicBezTo>
                    <a:pt x="1752" y="744"/>
                    <a:pt x="1709" y="717"/>
                    <a:pt x="1660" y="717"/>
                  </a:cubicBezTo>
                  <a:cubicBezTo>
                    <a:pt x="1659" y="716"/>
                    <a:pt x="1657" y="716"/>
                    <a:pt x="1656" y="715"/>
                  </a:cubicBezTo>
                  <a:cubicBezTo>
                    <a:pt x="1607" y="692"/>
                    <a:pt x="1517" y="653"/>
                    <a:pt x="1477" y="647"/>
                  </a:cubicBezTo>
                  <a:cubicBezTo>
                    <a:pt x="1418" y="638"/>
                    <a:pt x="1336" y="686"/>
                    <a:pt x="1305" y="714"/>
                  </a:cubicBezTo>
                  <a:cubicBezTo>
                    <a:pt x="1283" y="734"/>
                    <a:pt x="1199" y="799"/>
                    <a:pt x="1130" y="833"/>
                  </a:cubicBezTo>
                  <a:cubicBezTo>
                    <a:pt x="1126" y="835"/>
                    <a:pt x="1124" y="837"/>
                    <a:pt x="1121" y="839"/>
                  </a:cubicBezTo>
                  <a:cubicBezTo>
                    <a:pt x="1118" y="840"/>
                    <a:pt x="1115" y="841"/>
                    <a:pt x="1112" y="842"/>
                  </a:cubicBezTo>
                  <a:cubicBezTo>
                    <a:pt x="1090" y="851"/>
                    <a:pt x="1076" y="854"/>
                    <a:pt x="1068" y="855"/>
                  </a:cubicBezTo>
                  <a:cubicBezTo>
                    <a:pt x="1016" y="859"/>
                    <a:pt x="917" y="903"/>
                    <a:pt x="873" y="981"/>
                  </a:cubicBezTo>
                  <a:cubicBezTo>
                    <a:pt x="859" y="1005"/>
                    <a:pt x="852" y="1031"/>
                    <a:pt x="852" y="1057"/>
                  </a:cubicBezTo>
                  <a:cubicBezTo>
                    <a:pt x="852" y="1080"/>
                    <a:pt x="858" y="1104"/>
                    <a:pt x="869" y="1127"/>
                  </a:cubicBezTo>
                  <a:cubicBezTo>
                    <a:pt x="897" y="1183"/>
                    <a:pt x="929" y="1218"/>
                    <a:pt x="953" y="1244"/>
                  </a:cubicBezTo>
                  <a:cubicBezTo>
                    <a:pt x="962" y="1254"/>
                    <a:pt x="973" y="1266"/>
                    <a:pt x="976" y="1272"/>
                  </a:cubicBezTo>
                  <a:cubicBezTo>
                    <a:pt x="974" y="1274"/>
                    <a:pt x="970" y="1278"/>
                    <a:pt x="959" y="1285"/>
                  </a:cubicBezTo>
                  <a:lnTo>
                    <a:pt x="936" y="1300"/>
                  </a:lnTo>
                  <a:cubicBezTo>
                    <a:pt x="894" y="1326"/>
                    <a:pt x="862" y="1347"/>
                    <a:pt x="862" y="1390"/>
                  </a:cubicBezTo>
                  <a:cubicBezTo>
                    <a:pt x="862" y="1402"/>
                    <a:pt x="864" y="1414"/>
                    <a:pt x="869" y="1428"/>
                  </a:cubicBezTo>
                  <a:cubicBezTo>
                    <a:pt x="755" y="1283"/>
                    <a:pt x="639" y="1104"/>
                    <a:pt x="604" y="945"/>
                  </a:cubicBezTo>
                  <a:cubicBezTo>
                    <a:pt x="601" y="933"/>
                    <a:pt x="592" y="924"/>
                    <a:pt x="581" y="921"/>
                  </a:cubicBezTo>
                  <a:cubicBezTo>
                    <a:pt x="570" y="919"/>
                    <a:pt x="558" y="922"/>
                    <a:pt x="550" y="931"/>
                  </a:cubicBezTo>
                  <a:cubicBezTo>
                    <a:pt x="522" y="965"/>
                    <a:pt x="428" y="1088"/>
                    <a:pt x="428" y="1260"/>
                  </a:cubicBezTo>
                  <a:cubicBezTo>
                    <a:pt x="428" y="1367"/>
                    <a:pt x="464" y="1472"/>
                    <a:pt x="535" y="1573"/>
                  </a:cubicBezTo>
                  <a:cubicBezTo>
                    <a:pt x="536" y="1573"/>
                    <a:pt x="536" y="1574"/>
                    <a:pt x="537" y="1575"/>
                  </a:cubicBezTo>
                  <a:cubicBezTo>
                    <a:pt x="428" y="1477"/>
                    <a:pt x="327" y="1372"/>
                    <a:pt x="299" y="1343"/>
                  </a:cubicBezTo>
                  <a:cubicBezTo>
                    <a:pt x="291" y="1334"/>
                    <a:pt x="280" y="1331"/>
                    <a:pt x="269" y="1334"/>
                  </a:cubicBezTo>
                  <a:cubicBezTo>
                    <a:pt x="258" y="1337"/>
                    <a:pt x="250" y="1345"/>
                    <a:pt x="247" y="1356"/>
                  </a:cubicBezTo>
                  <a:cubicBezTo>
                    <a:pt x="241" y="1377"/>
                    <a:pt x="229" y="1432"/>
                    <a:pt x="229" y="1503"/>
                  </a:cubicBezTo>
                  <a:cubicBezTo>
                    <a:pt x="229" y="1595"/>
                    <a:pt x="250" y="1719"/>
                    <a:pt x="341" y="1825"/>
                  </a:cubicBezTo>
                  <a:cubicBezTo>
                    <a:pt x="237" y="1812"/>
                    <a:pt x="148" y="1822"/>
                    <a:pt x="119" y="1826"/>
                  </a:cubicBezTo>
                  <a:cubicBezTo>
                    <a:pt x="109" y="1827"/>
                    <a:pt x="101" y="1833"/>
                    <a:pt x="96" y="1841"/>
                  </a:cubicBezTo>
                  <a:cubicBezTo>
                    <a:pt x="93" y="1846"/>
                    <a:pt x="92" y="1851"/>
                    <a:pt x="92" y="1856"/>
                  </a:cubicBezTo>
                  <a:cubicBezTo>
                    <a:pt x="92" y="1860"/>
                    <a:pt x="93" y="1864"/>
                    <a:pt x="94" y="1868"/>
                  </a:cubicBezTo>
                  <a:cubicBezTo>
                    <a:pt x="132" y="1962"/>
                    <a:pt x="198" y="2049"/>
                    <a:pt x="291" y="2127"/>
                  </a:cubicBezTo>
                  <a:cubicBezTo>
                    <a:pt x="176" y="2130"/>
                    <a:pt x="52" y="2157"/>
                    <a:pt x="24" y="2163"/>
                  </a:cubicBezTo>
                  <a:cubicBezTo>
                    <a:pt x="14" y="2165"/>
                    <a:pt x="6" y="2172"/>
                    <a:pt x="2" y="2182"/>
                  </a:cubicBezTo>
                  <a:cubicBezTo>
                    <a:pt x="1" y="2186"/>
                    <a:pt x="0" y="2189"/>
                    <a:pt x="0" y="2193"/>
                  </a:cubicBezTo>
                  <a:lnTo>
                    <a:pt x="0" y="2193"/>
                  </a:lnTo>
                  <a:lnTo>
                    <a:pt x="0" y="2193"/>
                  </a:lnTo>
                  <a:cubicBezTo>
                    <a:pt x="0" y="2200"/>
                    <a:pt x="2" y="2206"/>
                    <a:pt x="6" y="2211"/>
                  </a:cubicBezTo>
                  <a:cubicBezTo>
                    <a:pt x="69" y="2300"/>
                    <a:pt x="160" y="2376"/>
                    <a:pt x="276" y="2437"/>
                  </a:cubicBezTo>
                  <a:cubicBezTo>
                    <a:pt x="123" y="2455"/>
                    <a:pt x="37" y="2509"/>
                    <a:pt x="19" y="2521"/>
                  </a:cubicBezTo>
                  <a:cubicBezTo>
                    <a:pt x="10" y="2527"/>
                    <a:pt x="6" y="2537"/>
                    <a:pt x="6" y="2546"/>
                  </a:cubicBezTo>
                  <a:cubicBezTo>
                    <a:pt x="6" y="2551"/>
                    <a:pt x="7" y="2556"/>
                    <a:pt x="9" y="2560"/>
                  </a:cubicBezTo>
                  <a:cubicBezTo>
                    <a:pt x="49" y="2640"/>
                    <a:pt x="140" y="2700"/>
                    <a:pt x="278" y="2740"/>
                  </a:cubicBezTo>
                  <a:cubicBezTo>
                    <a:pt x="222" y="2762"/>
                    <a:pt x="161" y="2798"/>
                    <a:pt x="108" y="2856"/>
                  </a:cubicBezTo>
                  <a:cubicBezTo>
                    <a:pt x="103" y="2861"/>
                    <a:pt x="100" y="2869"/>
                    <a:pt x="100" y="2876"/>
                  </a:cubicBezTo>
                  <a:cubicBezTo>
                    <a:pt x="100" y="2879"/>
                    <a:pt x="101" y="2883"/>
                    <a:pt x="102" y="2886"/>
                  </a:cubicBezTo>
                  <a:cubicBezTo>
                    <a:pt x="106" y="2898"/>
                    <a:pt x="117" y="2922"/>
                    <a:pt x="152" y="2946"/>
                  </a:cubicBezTo>
                  <a:cubicBezTo>
                    <a:pt x="201" y="2981"/>
                    <a:pt x="278" y="3003"/>
                    <a:pt x="382" y="3014"/>
                  </a:cubicBezTo>
                  <a:cubicBezTo>
                    <a:pt x="307" y="3066"/>
                    <a:pt x="268" y="3121"/>
                    <a:pt x="255" y="3141"/>
                  </a:cubicBezTo>
                  <a:cubicBezTo>
                    <a:pt x="251" y="3148"/>
                    <a:pt x="249" y="3157"/>
                    <a:pt x="252" y="3166"/>
                  </a:cubicBezTo>
                  <a:cubicBezTo>
                    <a:pt x="254" y="3174"/>
                    <a:pt x="260" y="3181"/>
                    <a:pt x="268" y="3185"/>
                  </a:cubicBezTo>
                  <a:cubicBezTo>
                    <a:pt x="352" y="3226"/>
                    <a:pt x="445" y="3246"/>
                    <a:pt x="546" y="3246"/>
                  </a:cubicBezTo>
                  <a:cubicBezTo>
                    <a:pt x="449" y="3330"/>
                    <a:pt x="440" y="3410"/>
                    <a:pt x="440" y="3436"/>
                  </a:cubicBezTo>
                  <a:lnTo>
                    <a:pt x="440" y="3439"/>
                  </a:lnTo>
                  <a:cubicBezTo>
                    <a:pt x="440" y="3453"/>
                    <a:pt x="450" y="3464"/>
                    <a:pt x="464" y="3467"/>
                  </a:cubicBezTo>
                  <a:cubicBezTo>
                    <a:pt x="537" y="3483"/>
                    <a:pt x="615" y="3483"/>
                    <a:pt x="697" y="3467"/>
                  </a:cubicBezTo>
                  <a:cubicBezTo>
                    <a:pt x="663" y="3535"/>
                    <a:pt x="655" y="3592"/>
                    <a:pt x="655" y="3632"/>
                  </a:cubicBezTo>
                  <a:cubicBezTo>
                    <a:pt x="655" y="3650"/>
                    <a:pt x="657" y="3663"/>
                    <a:pt x="658" y="3671"/>
                  </a:cubicBezTo>
                  <a:cubicBezTo>
                    <a:pt x="661" y="3686"/>
                    <a:pt x="673" y="3696"/>
                    <a:pt x="688" y="3697"/>
                  </a:cubicBezTo>
                  <a:cubicBezTo>
                    <a:pt x="783" y="3699"/>
                    <a:pt x="877" y="3675"/>
                    <a:pt x="969" y="3626"/>
                  </a:cubicBezTo>
                  <a:cubicBezTo>
                    <a:pt x="969" y="3633"/>
                    <a:pt x="969" y="3640"/>
                    <a:pt x="969" y="3647"/>
                  </a:cubicBezTo>
                  <a:cubicBezTo>
                    <a:pt x="969" y="3711"/>
                    <a:pt x="978" y="3764"/>
                    <a:pt x="981" y="3779"/>
                  </a:cubicBezTo>
                  <a:cubicBezTo>
                    <a:pt x="984" y="3795"/>
                    <a:pt x="998" y="3806"/>
                    <a:pt x="1014" y="3804"/>
                  </a:cubicBezTo>
                  <a:cubicBezTo>
                    <a:pt x="1116" y="3793"/>
                    <a:pt x="1210" y="3748"/>
                    <a:pt x="1294" y="3668"/>
                  </a:cubicBezTo>
                  <a:cubicBezTo>
                    <a:pt x="1294" y="3670"/>
                    <a:pt x="1294" y="3672"/>
                    <a:pt x="1294" y="3674"/>
                  </a:cubicBezTo>
                  <a:cubicBezTo>
                    <a:pt x="1294" y="3787"/>
                    <a:pt x="1334" y="3848"/>
                    <a:pt x="1346" y="3864"/>
                  </a:cubicBezTo>
                  <a:cubicBezTo>
                    <a:pt x="1356" y="3877"/>
                    <a:pt x="1374" y="3880"/>
                    <a:pt x="1387" y="3871"/>
                  </a:cubicBezTo>
                  <a:cubicBezTo>
                    <a:pt x="1443" y="3835"/>
                    <a:pt x="1493" y="3791"/>
                    <a:pt x="1535" y="3741"/>
                  </a:cubicBezTo>
                  <a:cubicBezTo>
                    <a:pt x="1554" y="3847"/>
                    <a:pt x="1615" y="3897"/>
                    <a:pt x="1629" y="3907"/>
                  </a:cubicBezTo>
                  <a:cubicBezTo>
                    <a:pt x="1637" y="3912"/>
                    <a:pt x="1647" y="3914"/>
                    <a:pt x="1656" y="3911"/>
                  </a:cubicBezTo>
                  <a:cubicBezTo>
                    <a:pt x="1742" y="3886"/>
                    <a:pt x="1798" y="3827"/>
                    <a:pt x="1834" y="3768"/>
                  </a:cubicBezTo>
                  <a:cubicBezTo>
                    <a:pt x="1842" y="3816"/>
                    <a:pt x="1852" y="3866"/>
                    <a:pt x="1863" y="3916"/>
                  </a:cubicBezTo>
                  <a:cubicBezTo>
                    <a:pt x="1830" y="3947"/>
                    <a:pt x="1812" y="3958"/>
                    <a:pt x="1807" y="3960"/>
                  </a:cubicBezTo>
                  <a:cubicBezTo>
                    <a:pt x="1781" y="3965"/>
                    <a:pt x="1670" y="4012"/>
                    <a:pt x="1654" y="4064"/>
                  </a:cubicBezTo>
                  <a:cubicBezTo>
                    <a:pt x="1649" y="4080"/>
                    <a:pt x="1646" y="4100"/>
                    <a:pt x="1646" y="4121"/>
                  </a:cubicBezTo>
                  <a:cubicBezTo>
                    <a:pt x="1646" y="4163"/>
                    <a:pt x="1658" y="4197"/>
                    <a:pt x="1678" y="4218"/>
                  </a:cubicBezTo>
                  <a:cubicBezTo>
                    <a:pt x="1660" y="4238"/>
                    <a:pt x="1649" y="4258"/>
                    <a:pt x="1647" y="4278"/>
                  </a:cubicBezTo>
                  <a:cubicBezTo>
                    <a:pt x="1642" y="4330"/>
                    <a:pt x="1673" y="4396"/>
                    <a:pt x="1740" y="4416"/>
                  </a:cubicBezTo>
                  <a:cubicBezTo>
                    <a:pt x="1740" y="4416"/>
                    <a:pt x="1741" y="4416"/>
                    <a:pt x="1741" y="4416"/>
                  </a:cubicBezTo>
                  <a:cubicBezTo>
                    <a:pt x="1741" y="4416"/>
                    <a:pt x="1742" y="4416"/>
                    <a:pt x="1743" y="4417"/>
                  </a:cubicBezTo>
                  <a:cubicBezTo>
                    <a:pt x="1739" y="4459"/>
                    <a:pt x="1749" y="4492"/>
                    <a:pt x="1774" y="4511"/>
                  </a:cubicBezTo>
                  <a:cubicBezTo>
                    <a:pt x="1816" y="4542"/>
                    <a:pt x="1895" y="4572"/>
                    <a:pt x="1986" y="4559"/>
                  </a:cubicBezTo>
                  <a:cubicBezTo>
                    <a:pt x="2062" y="4569"/>
                    <a:pt x="2088" y="4563"/>
                    <a:pt x="2099" y="4557"/>
                  </a:cubicBezTo>
                  <a:cubicBezTo>
                    <a:pt x="2138" y="4626"/>
                    <a:pt x="2179" y="4692"/>
                    <a:pt x="2225" y="4753"/>
                  </a:cubicBezTo>
                  <a:cubicBezTo>
                    <a:pt x="2239" y="4772"/>
                    <a:pt x="2254" y="4792"/>
                    <a:pt x="2269" y="4810"/>
                  </a:cubicBezTo>
                  <a:cubicBezTo>
                    <a:pt x="2220" y="4832"/>
                    <a:pt x="2142" y="4852"/>
                    <a:pt x="2035" y="4833"/>
                  </a:cubicBezTo>
                  <a:cubicBezTo>
                    <a:pt x="2025" y="4831"/>
                    <a:pt x="2014" y="4835"/>
                    <a:pt x="2007" y="4843"/>
                  </a:cubicBezTo>
                  <a:cubicBezTo>
                    <a:pt x="2000" y="4851"/>
                    <a:pt x="1997" y="4862"/>
                    <a:pt x="2001" y="4873"/>
                  </a:cubicBezTo>
                  <a:cubicBezTo>
                    <a:pt x="2009" y="4897"/>
                    <a:pt x="2035" y="4956"/>
                    <a:pt x="2106" y="4996"/>
                  </a:cubicBezTo>
                  <a:cubicBezTo>
                    <a:pt x="2121" y="5004"/>
                    <a:pt x="2137" y="5011"/>
                    <a:pt x="2154" y="5017"/>
                  </a:cubicBezTo>
                  <a:cubicBezTo>
                    <a:pt x="2038" y="5051"/>
                    <a:pt x="1960" y="5085"/>
                    <a:pt x="1920" y="5120"/>
                  </a:cubicBezTo>
                  <a:cubicBezTo>
                    <a:pt x="1898" y="5139"/>
                    <a:pt x="1865" y="5159"/>
                    <a:pt x="1836" y="5146"/>
                  </a:cubicBezTo>
                  <a:cubicBezTo>
                    <a:pt x="1801" y="5130"/>
                    <a:pt x="1780" y="5077"/>
                    <a:pt x="1777" y="5035"/>
                  </a:cubicBezTo>
                  <a:cubicBezTo>
                    <a:pt x="1776" y="5023"/>
                    <a:pt x="1769" y="5012"/>
                    <a:pt x="1758" y="5008"/>
                  </a:cubicBezTo>
                  <a:cubicBezTo>
                    <a:pt x="1747" y="5003"/>
                    <a:pt x="1734" y="5006"/>
                    <a:pt x="1725" y="5014"/>
                  </a:cubicBezTo>
                  <a:cubicBezTo>
                    <a:pt x="1696" y="5041"/>
                    <a:pt x="1599" y="5139"/>
                    <a:pt x="1599" y="5252"/>
                  </a:cubicBezTo>
                  <a:lnTo>
                    <a:pt x="1600" y="5268"/>
                  </a:lnTo>
                  <a:cubicBezTo>
                    <a:pt x="1605" y="5334"/>
                    <a:pt x="1643" y="5393"/>
                    <a:pt x="1714" y="5442"/>
                  </a:cubicBezTo>
                  <a:cubicBezTo>
                    <a:pt x="1683" y="5474"/>
                    <a:pt x="1637" y="5535"/>
                    <a:pt x="1637" y="5618"/>
                  </a:cubicBezTo>
                  <a:cubicBezTo>
                    <a:pt x="1637" y="5649"/>
                    <a:pt x="1644" y="5680"/>
                    <a:pt x="1656" y="5710"/>
                  </a:cubicBezTo>
                  <a:cubicBezTo>
                    <a:pt x="1683" y="5775"/>
                    <a:pt x="1707" y="5815"/>
                    <a:pt x="1726" y="5847"/>
                  </a:cubicBezTo>
                  <a:cubicBezTo>
                    <a:pt x="1747" y="5884"/>
                    <a:pt x="1757" y="5901"/>
                    <a:pt x="1757" y="5923"/>
                  </a:cubicBezTo>
                  <a:lnTo>
                    <a:pt x="1757" y="5929"/>
                  </a:lnTo>
                  <a:cubicBezTo>
                    <a:pt x="1757" y="5929"/>
                    <a:pt x="1757" y="5930"/>
                    <a:pt x="1757" y="5931"/>
                  </a:cubicBezTo>
                  <a:cubicBezTo>
                    <a:pt x="1757" y="5945"/>
                    <a:pt x="1765" y="5956"/>
                    <a:pt x="1778" y="5960"/>
                  </a:cubicBezTo>
                  <a:cubicBezTo>
                    <a:pt x="1792" y="5965"/>
                    <a:pt x="1807" y="5959"/>
                    <a:pt x="1814" y="5946"/>
                  </a:cubicBezTo>
                  <a:cubicBezTo>
                    <a:pt x="1836" y="5908"/>
                    <a:pt x="1863" y="5854"/>
                    <a:pt x="1865" y="5813"/>
                  </a:cubicBezTo>
                  <a:cubicBezTo>
                    <a:pt x="1866" y="5788"/>
                    <a:pt x="1873" y="5770"/>
                    <a:pt x="1886" y="5760"/>
                  </a:cubicBezTo>
                  <a:cubicBezTo>
                    <a:pt x="1894" y="5832"/>
                    <a:pt x="1926" y="5990"/>
                    <a:pt x="2054" y="6018"/>
                  </a:cubicBezTo>
                  <a:cubicBezTo>
                    <a:pt x="2186" y="6047"/>
                    <a:pt x="2287" y="6004"/>
                    <a:pt x="2312" y="5992"/>
                  </a:cubicBezTo>
                  <a:cubicBezTo>
                    <a:pt x="2354" y="6053"/>
                    <a:pt x="2405" y="6095"/>
                    <a:pt x="2461" y="6114"/>
                  </a:cubicBezTo>
                  <a:cubicBezTo>
                    <a:pt x="2544" y="6143"/>
                    <a:pt x="2639" y="6124"/>
                    <a:pt x="2735" y="6058"/>
                  </a:cubicBezTo>
                  <a:cubicBezTo>
                    <a:pt x="2790" y="6154"/>
                    <a:pt x="2871" y="6233"/>
                    <a:pt x="2975" y="6294"/>
                  </a:cubicBezTo>
                  <a:cubicBezTo>
                    <a:pt x="2979" y="6297"/>
                    <a:pt x="2985" y="6298"/>
                    <a:pt x="2990" y="6298"/>
                  </a:cubicBezTo>
                  <a:lnTo>
                    <a:pt x="2990" y="6298"/>
                  </a:lnTo>
                  <a:lnTo>
                    <a:pt x="2994" y="6298"/>
                  </a:lnTo>
                  <a:lnTo>
                    <a:pt x="2994" y="6298"/>
                  </a:lnTo>
                  <a:cubicBezTo>
                    <a:pt x="3000" y="6298"/>
                    <a:pt x="3005" y="6297"/>
                    <a:pt x="3010" y="6294"/>
                  </a:cubicBezTo>
                  <a:cubicBezTo>
                    <a:pt x="3114" y="6233"/>
                    <a:pt x="3194" y="6154"/>
                    <a:pt x="3249" y="6058"/>
                  </a:cubicBezTo>
                  <a:cubicBezTo>
                    <a:pt x="3346" y="6124"/>
                    <a:pt x="3440" y="6143"/>
                    <a:pt x="3523" y="6114"/>
                  </a:cubicBezTo>
                  <a:cubicBezTo>
                    <a:pt x="3579" y="6095"/>
                    <a:pt x="3631" y="6053"/>
                    <a:pt x="3672" y="5992"/>
                  </a:cubicBezTo>
                  <a:cubicBezTo>
                    <a:pt x="3699" y="6005"/>
                    <a:pt x="3799" y="6047"/>
                    <a:pt x="3931" y="6018"/>
                  </a:cubicBezTo>
                  <a:cubicBezTo>
                    <a:pt x="4058" y="5990"/>
                    <a:pt x="4090" y="5832"/>
                    <a:pt x="4098" y="5760"/>
                  </a:cubicBezTo>
                  <a:cubicBezTo>
                    <a:pt x="4111" y="5770"/>
                    <a:pt x="4119" y="5788"/>
                    <a:pt x="4120" y="5813"/>
                  </a:cubicBezTo>
                  <a:cubicBezTo>
                    <a:pt x="4122" y="5854"/>
                    <a:pt x="4149" y="5908"/>
                    <a:pt x="4171" y="5946"/>
                  </a:cubicBezTo>
                  <a:cubicBezTo>
                    <a:pt x="4178" y="5959"/>
                    <a:pt x="4193" y="5965"/>
                    <a:pt x="4206" y="5960"/>
                  </a:cubicBezTo>
                  <a:cubicBezTo>
                    <a:pt x="4219" y="5956"/>
                    <a:pt x="4228" y="5944"/>
                    <a:pt x="4228" y="5931"/>
                  </a:cubicBezTo>
                  <a:cubicBezTo>
                    <a:pt x="4228" y="5930"/>
                    <a:pt x="4228" y="5929"/>
                    <a:pt x="4228" y="5929"/>
                  </a:cubicBezTo>
                  <a:lnTo>
                    <a:pt x="4227" y="5923"/>
                  </a:lnTo>
                  <a:cubicBezTo>
                    <a:pt x="4227" y="5901"/>
                    <a:pt x="4237" y="5884"/>
                    <a:pt x="4259" y="5847"/>
                  </a:cubicBezTo>
                  <a:cubicBezTo>
                    <a:pt x="4278" y="5815"/>
                    <a:pt x="4302" y="5775"/>
                    <a:pt x="4328" y="5710"/>
                  </a:cubicBezTo>
                  <a:cubicBezTo>
                    <a:pt x="4341" y="5680"/>
                    <a:pt x="4347" y="5649"/>
                    <a:pt x="4347" y="5618"/>
                  </a:cubicBezTo>
                  <a:cubicBezTo>
                    <a:pt x="4347" y="5535"/>
                    <a:pt x="4301" y="5474"/>
                    <a:pt x="4271" y="5442"/>
                  </a:cubicBezTo>
                  <a:cubicBezTo>
                    <a:pt x="4341" y="5393"/>
                    <a:pt x="4380" y="5334"/>
                    <a:pt x="4385" y="5268"/>
                  </a:cubicBezTo>
                  <a:cubicBezTo>
                    <a:pt x="4385" y="5268"/>
                    <a:pt x="4386" y="5252"/>
                    <a:pt x="4386" y="5252"/>
                  </a:cubicBezTo>
                  <a:cubicBezTo>
                    <a:pt x="4386" y="5139"/>
                    <a:pt x="4289" y="5041"/>
                    <a:pt x="4259" y="5014"/>
                  </a:cubicBezTo>
                  <a:cubicBezTo>
                    <a:pt x="4250" y="5006"/>
                    <a:pt x="4238" y="5003"/>
                    <a:pt x="4227" y="5008"/>
                  </a:cubicBezTo>
                  <a:cubicBezTo>
                    <a:pt x="4216" y="5012"/>
                    <a:pt x="4208" y="5023"/>
                    <a:pt x="4207" y="5035"/>
                  </a:cubicBezTo>
                  <a:cubicBezTo>
                    <a:pt x="4205" y="5077"/>
                    <a:pt x="4183" y="5130"/>
                    <a:pt x="4149" y="5146"/>
                  </a:cubicBezTo>
                  <a:cubicBezTo>
                    <a:pt x="4119" y="5159"/>
                    <a:pt x="4087" y="5139"/>
                    <a:pt x="4064" y="5120"/>
                  </a:cubicBezTo>
                  <a:cubicBezTo>
                    <a:pt x="4025" y="5085"/>
                    <a:pt x="3947" y="5051"/>
                    <a:pt x="3831" y="5017"/>
                  </a:cubicBezTo>
                  <a:cubicBezTo>
                    <a:pt x="3848" y="5011"/>
                    <a:pt x="3864" y="5004"/>
                    <a:pt x="3879" y="4996"/>
                  </a:cubicBezTo>
                  <a:cubicBezTo>
                    <a:pt x="3950" y="4956"/>
                    <a:pt x="3976" y="4897"/>
                    <a:pt x="3984" y="4873"/>
                  </a:cubicBezTo>
                  <a:cubicBezTo>
                    <a:pt x="3987" y="4862"/>
                    <a:pt x="3985" y="4851"/>
                    <a:pt x="3978" y="4843"/>
                  </a:cubicBezTo>
                  <a:cubicBezTo>
                    <a:pt x="3971" y="4835"/>
                    <a:pt x="3960" y="4831"/>
                    <a:pt x="3949" y="4833"/>
                  </a:cubicBezTo>
                  <a:cubicBezTo>
                    <a:pt x="3842" y="4852"/>
                    <a:pt x="3764" y="4832"/>
                    <a:pt x="3715" y="4810"/>
                  </a:cubicBezTo>
                  <a:cubicBezTo>
                    <a:pt x="3730" y="4792"/>
                    <a:pt x="3745" y="4772"/>
                    <a:pt x="3760" y="4753"/>
                  </a:cubicBezTo>
                  <a:cubicBezTo>
                    <a:pt x="3806" y="4691"/>
                    <a:pt x="3848" y="4625"/>
                    <a:pt x="3887" y="4555"/>
                  </a:cubicBezTo>
                  <a:cubicBezTo>
                    <a:pt x="3900" y="4560"/>
                    <a:pt x="3928" y="4564"/>
                    <a:pt x="3996" y="4555"/>
                  </a:cubicBezTo>
                  <a:cubicBezTo>
                    <a:pt x="4086" y="4568"/>
                    <a:pt x="4166" y="4537"/>
                    <a:pt x="4207" y="4507"/>
                  </a:cubicBezTo>
                  <a:cubicBezTo>
                    <a:pt x="4233" y="4488"/>
                    <a:pt x="4243" y="4455"/>
                    <a:pt x="4238" y="4412"/>
                  </a:cubicBezTo>
                  <a:cubicBezTo>
                    <a:pt x="4239" y="4412"/>
                    <a:pt x="4240" y="4412"/>
                    <a:pt x="4241" y="4412"/>
                  </a:cubicBezTo>
                  <a:cubicBezTo>
                    <a:pt x="4241" y="4412"/>
                    <a:pt x="4241" y="4412"/>
                    <a:pt x="4242" y="4412"/>
                  </a:cubicBezTo>
                  <a:cubicBezTo>
                    <a:pt x="4309" y="4392"/>
                    <a:pt x="4339" y="4326"/>
                    <a:pt x="4334" y="4274"/>
                  </a:cubicBezTo>
                  <a:cubicBezTo>
                    <a:pt x="4332" y="4254"/>
                    <a:pt x="4322" y="4234"/>
                    <a:pt x="4303" y="4214"/>
                  </a:cubicBezTo>
                  <a:cubicBezTo>
                    <a:pt x="4324" y="4193"/>
                    <a:pt x="4336" y="4159"/>
                    <a:pt x="4336" y="4116"/>
                  </a:cubicBezTo>
                  <a:cubicBezTo>
                    <a:pt x="4336" y="4096"/>
                    <a:pt x="4333" y="4076"/>
                    <a:pt x="4328" y="4060"/>
                  </a:cubicBezTo>
                  <a:cubicBezTo>
                    <a:pt x="4312" y="4008"/>
                    <a:pt x="4201" y="3961"/>
                    <a:pt x="4175" y="3956"/>
                  </a:cubicBezTo>
                  <a:cubicBezTo>
                    <a:pt x="4170" y="3954"/>
                    <a:pt x="4153" y="3943"/>
                    <a:pt x="4122" y="3915"/>
                  </a:cubicBezTo>
                  <a:cubicBezTo>
                    <a:pt x="4133" y="3865"/>
                    <a:pt x="4142" y="3816"/>
                    <a:pt x="4151" y="3768"/>
                  </a:cubicBezTo>
                  <a:cubicBezTo>
                    <a:pt x="4186" y="3826"/>
                    <a:pt x="4242" y="3883"/>
                    <a:pt x="4326" y="3907"/>
                  </a:cubicBezTo>
                  <a:cubicBezTo>
                    <a:pt x="4335" y="3910"/>
                    <a:pt x="4345" y="3908"/>
                    <a:pt x="4352" y="3903"/>
                  </a:cubicBezTo>
                  <a:cubicBezTo>
                    <a:pt x="4366" y="3892"/>
                    <a:pt x="4428" y="3843"/>
                    <a:pt x="4447" y="3737"/>
                  </a:cubicBezTo>
                  <a:cubicBezTo>
                    <a:pt x="4489" y="3787"/>
                    <a:pt x="4539" y="3831"/>
                    <a:pt x="4594" y="3867"/>
                  </a:cubicBezTo>
                  <a:cubicBezTo>
                    <a:pt x="4608" y="3876"/>
                    <a:pt x="4626" y="3873"/>
                    <a:pt x="4636" y="3860"/>
                  </a:cubicBezTo>
                  <a:cubicBezTo>
                    <a:pt x="4648" y="3844"/>
                    <a:pt x="4688" y="3783"/>
                    <a:pt x="4688" y="3670"/>
                  </a:cubicBezTo>
                  <a:cubicBezTo>
                    <a:pt x="4688" y="3668"/>
                    <a:pt x="4688" y="3666"/>
                    <a:pt x="4688" y="3664"/>
                  </a:cubicBezTo>
                  <a:cubicBezTo>
                    <a:pt x="4772" y="3744"/>
                    <a:pt x="4866" y="3789"/>
                    <a:pt x="4968" y="3800"/>
                  </a:cubicBezTo>
                  <a:cubicBezTo>
                    <a:pt x="4984" y="3801"/>
                    <a:pt x="4998" y="3791"/>
                    <a:pt x="5001" y="3775"/>
                  </a:cubicBezTo>
                  <a:cubicBezTo>
                    <a:pt x="5004" y="3760"/>
                    <a:pt x="5013" y="3707"/>
                    <a:pt x="5013" y="3643"/>
                  </a:cubicBezTo>
                  <a:cubicBezTo>
                    <a:pt x="5013" y="3636"/>
                    <a:pt x="5013" y="3629"/>
                    <a:pt x="5012" y="3622"/>
                  </a:cubicBezTo>
                  <a:cubicBezTo>
                    <a:pt x="5104" y="3671"/>
                    <a:pt x="5199" y="3695"/>
                    <a:pt x="5294" y="3692"/>
                  </a:cubicBezTo>
                  <a:cubicBezTo>
                    <a:pt x="5308" y="3692"/>
                    <a:pt x="5321" y="3682"/>
                    <a:pt x="5323" y="3667"/>
                  </a:cubicBezTo>
                  <a:cubicBezTo>
                    <a:pt x="5325" y="3659"/>
                    <a:pt x="5327" y="3646"/>
                    <a:pt x="5327" y="3628"/>
                  </a:cubicBezTo>
                  <a:cubicBezTo>
                    <a:pt x="5327" y="3588"/>
                    <a:pt x="5319" y="3531"/>
                    <a:pt x="5285" y="3463"/>
                  </a:cubicBezTo>
                  <a:cubicBezTo>
                    <a:pt x="5366" y="3479"/>
                    <a:pt x="5445" y="3479"/>
                    <a:pt x="5518" y="3463"/>
                  </a:cubicBezTo>
                  <a:cubicBezTo>
                    <a:pt x="5532" y="3460"/>
                    <a:pt x="5542" y="3449"/>
                    <a:pt x="5542" y="3435"/>
                  </a:cubicBezTo>
                  <a:lnTo>
                    <a:pt x="5542" y="3432"/>
                  </a:lnTo>
                  <a:cubicBezTo>
                    <a:pt x="5542" y="3406"/>
                    <a:pt x="5533" y="3326"/>
                    <a:pt x="5436" y="3242"/>
                  </a:cubicBezTo>
                  <a:cubicBezTo>
                    <a:pt x="5536" y="3242"/>
                    <a:pt x="5630" y="3222"/>
                    <a:pt x="5714" y="3181"/>
                  </a:cubicBezTo>
                  <a:cubicBezTo>
                    <a:pt x="5722" y="3177"/>
                    <a:pt x="5728" y="3170"/>
                    <a:pt x="5730" y="3162"/>
                  </a:cubicBezTo>
                  <a:cubicBezTo>
                    <a:pt x="5732" y="3153"/>
                    <a:pt x="5731" y="3144"/>
                    <a:pt x="5726" y="3137"/>
                  </a:cubicBezTo>
                  <a:cubicBezTo>
                    <a:pt x="5714" y="3117"/>
                    <a:pt x="5674" y="3061"/>
                    <a:pt x="5600" y="3010"/>
                  </a:cubicBezTo>
                  <a:cubicBezTo>
                    <a:pt x="5703" y="2999"/>
                    <a:pt x="5781" y="2976"/>
                    <a:pt x="5830" y="2942"/>
                  </a:cubicBezTo>
                  <a:cubicBezTo>
                    <a:pt x="5865" y="2918"/>
                    <a:pt x="5876" y="2894"/>
                    <a:pt x="5880" y="2882"/>
                  </a:cubicBezTo>
                  <a:cubicBezTo>
                    <a:pt x="5881" y="2878"/>
                    <a:pt x="5881" y="2875"/>
                    <a:pt x="5881" y="2872"/>
                  </a:cubicBezTo>
                  <a:cubicBezTo>
                    <a:pt x="5881" y="2865"/>
                    <a:pt x="5879" y="2857"/>
                    <a:pt x="5873" y="2851"/>
                  </a:cubicBezTo>
                  <a:cubicBezTo>
                    <a:pt x="5820" y="2794"/>
                    <a:pt x="5759" y="2758"/>
                    <a:pt x="5703" y="2735"/>
                  </a:cubicBezTo>
                  <a:cubicBezTo>
                    <a:pt x="5842" y="2696"/>
                    <a:pt x="5933" y="2636"/>
                    <a:pt x="5973" y="2556"/>
                  </a:cubicBezTo>
                  <a:cubicBezTo>
                    <a:pt x="5975" y="2552"/>
                    <a:pt x="5976" y="2547"/>
                    <a:pt x="5976" y="2542"/>
                  </a:cubicBezTo>
                  <a:cubicBezTo>
                    <a:pt x="5976" y="2532"/>
                    <a:pt x="5971" y="2523"/>
                    <a:pt x="5963" y="2517"/>
                  </a:cubicBezTo>
                  <a:close/>
                  <a:moveTo>
                    <a:pt x="4385" y="5268"/>
                  </a:moveTo>
                  <a:cubicBezTo>
                    <a:pt x="4385" y="5268"/>
                    <a:pt x="4385" y="5268"/>
                    <a:pt x="4385" y="52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03A563F-DAB6-4974-8A30-CACFE6001E3C}"/>
                </a:ext>
              </a:extLst>
            </p:cNvPr>
            <p:cNvSpPr/>
            <p:nvPr/>
          </p:nvSpPr>
          <p:spPr>
            <a:xfrm>
              <a:off x="0" y="6743700"/>
              <a:ext cx="12192000" cy="114300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Номер слайда 11">
            <a:extLst>
              <a:ext uri="{FF2B5EF4-FFF2-40B4-BE49-F238E27FC236}">
                <a16:creationId xmlns:a16="http://schemas.microsoft.com/office/drawing/2014/main" id="{7E450AAF-9B65-48DD-9A4F-B465D7A0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6</a:t>
            </a:fld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7FD3B4F-A722-4872-BD70-4A888166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85" y="1176576"/>
            <a:ext cx="174171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684203">
              <a:spcBef>
                <a:spcPts val="600"/>
              </a:spcBef>
              <a:defRPr/>
            </a:pP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УВС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B7D570D-649D-42FD-A89D-501252A58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312" y="1176576"/>
            <a:ext cx="174171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418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8377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25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675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0950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05133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2393160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2734991" algn="l" defTabSz="68377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684203">
              <a:spcBef>
                <a:spcPts val="600"/>
              </a:spcBef>
              <a:defRPr/>
            </a:pP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ТПИ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B02ACEA-916F-4EE1-8CBE-6AD373FB4FBB}"/>
              </a:ext>
            </a:extLst>
          </p:cNvPr>
          <p:cNvSpPr/>
          <p:nvPr/>
        </p:nvSpPr>
        <p:spPr>
          <a:xfrm>
            <a:off x="716341" y="1658716"/>
            <a:ext cx="5040000" cy="3807059"/>
          </a:xfrm>
          <a:prstGeom prst="rect">
            <a:avLst/>
          </a:prstGeom>
        </p:spPr>
        <p:txBody>
          <a:bodyPr wrap="square" tIns="36000" bIns="36000" anchor="t" anchorCtr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Предоставлено в пользование 58 участков недр, из них наиболее крупные (по размеру разового платежа): 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Ханты-Мансийский автономный округ – Югра (участки недр: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Эргинский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Западно-Ливадийский) 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Ямало-Ненецкий автономный округ (участки недр: Осенний,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Хадытаяхский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а также участки недр, включающие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Верхнетиутейское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Западно-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Сеяхинское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Гыданское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Штормовое месторождения) 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 Саха (Якутия) (участки недр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Нижнечонский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Нюрбинский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Ыгыатинский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Коми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(участок недр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Печерогородский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Самарская область (участок недр Дальний) 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Саратовская область (участок недр Мирный) 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Пермский край (участок недр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Саварский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6DFA98-6729-45BA-B9ED-6B612583E541}"/>
              </a:ext>
            </a:extLst>
          </p:cNvPr>
          <p:cNvSpPr/>
          <p:nvPr/>
        </p:nvSpPr>
        <p:spPr>
          <a:xfrm>
            <a:off x="6614168" y="1706331"/>
            <a:ext cx="5273032" cy="5227961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Предоставлено в пользование 173 участка недр, </a:t>
            </a:r>
            <a:b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из них наиболее крупные (по размеру разового платежа):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Иркутская область (Сухой Лог)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Кемеровская область (участок Новоказанский-2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Новоказанского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каменноугольного месторождения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 (золоторудное комплексное месторождение 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Муртыкты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Курганская область (Добровольное, уран) 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 Саха (Якутия) (ручей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Суор-Уйалаах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Красноярский край (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Аяхтинская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площадь)</a:t>
            </a:r>
          </a:p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«заявительному принципу» предоставления права пользования недрами с целью геологического изучения недр поступило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1 259 заявок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выдано 420 лицензий.</a:t>
            </a:r>
          </a:p>
          <a:p>
            <a:endParaRPr lang="ru-RU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ФБУ «Росгеолэкспертиза» поступило 400 проектов, составленных в рамках лицензий, полученных по «заявительному принципу». Положительное заключение получили 309 проектов. Общая инвестиционная стоимость рассмотренных проектов составила 23,4 млрд. рублей.</a:t>
            </a:r>
          </a:p>
          <a:p>
            <a:pPr>
              <a:spcBef>
                <a:spcPts val="180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39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человек, внутренний, стол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950F8C6-D815-4853-821E-61731296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15" y="2857500"/>
            <a:ext cx="5508885" cy="40005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B16F76-E920-4F19-8433-E4F28259280E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BF9CC4DA-4D3C-40CD-943A-2F5A82C74BDF}"/>
                </a:ext>
              </a:extLst>
            </p:cNvPr>
            <p:cNvSpPr/>
            <p:nvPr/>
          </p:nvSpPr>
          <p:spPr>
            <a:xfrm rot="10800000">
              <a:off x="0" y="-1"/>
              <a:ext cx="12192000" cy="9542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EAA7B067-51B8-44FF-AC3D-24864E7F5084}"/>
                </a:ext>
              </a:extLst>
            </p:cNvPr>
            <p:cNvSpPr/>
            <p:nvPr/>
          </p:nvSpPr>
          <p:spPr>
            <a:xfrm rot="10800000">
              <a:off x="1627832" y="-4"/>
              <a:ext cx="10564165" cy="8667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C2B6C5-D738-4BFF-8263-2F5C6BF69C94}"/>
                </a:ext>
              </a:extLst>
            </p:cNvPr>
            <p:cNvSpPr/>
            <p:nvPr/>
          </p:nvSpPr>
          <p:spPr>
            <a:xfrm>
              <a:off x="2141714" y="121777"/>
              <a:ext cx="967156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ОРГАНИЗАЦИЯ И ПРОВЕДЕНИЕ ГОСУДАРСТВЕННОЙ ЭКСПЕРТИЗЫ ИНФОРМАЦИИ </a:t>
              </a:r>
              <a:b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О РАЗВЕДАННЫХ ЗАПАСАХ ПОЛЕЗНЫХ ИСКОПАЕМЫХ</a:t>
              </a: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4BF52C7-D269-4D8E-8262-CBEBC9CC5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24" y="38878"/>
              <a:ext cx="786886" cy="826604"/>
            </a:xfrm>
            <a:custGeom>
              <a:avLst/>
              <a:gdLst>
                <a:gd name="T0" fmla="*/ 1999 w 5982"/>
                <a:gd name="T1" fmla="*/ 4267 h 6298"/>
                <a:gd name="T2" fmla="*/ 3121 w 5982"/>
                <a:gd name="T3" fmla="*/ 849 h 6298"/>
                <a:gd name="T4" fmla="*/ 2807 w 5982"/>
                <a:gd name="T5" fmla="*/ 652 h 6298"/>
                <a:gd name="T6" fmla="*/ 2923 w 5982"/>
                <a:gd name="T7" fmla="*/ 1052 h 6298"/>
                <a:gd name="T8" fmla="*/ 3032 w 5982"/>
                <a:gd name="T9" fmla="*/ 176 h 6298"/>
                <a:gd name="T10" fmla="*/ 3219 w 5982"/>
                <a:gd name="T11" fmla="*/ 537 h 6298"/>
                <a:gd name="T12" fmla="*/ 3178 w 5982"/>
                <a:gd name="T13" fmla="*/ 644 h 6298"/>
                <a:gd name="T14" fmla="*/ 2933 w 5982"/>
                <a:gd name="T15" fmla="*/ 1038 h 6298"/>
                <a:gd name="T16" fmla="*/ 3017 w 5982"/>
                <a:gd name="T17" fmla="*/ 1021 h 6298"/>
                <a:gd name="T18" fmla="*/ 2837 w 5982"/>
                <a:gd name="T19" fmla="*/ 580 h 6298"/>
                <a:gd name="T20" fmla="*/ 3440 w 5982"/>
                <a:gd name="T21" fmla="*/ 5368 h 6298"/>
                <a:gd name="T22" fmla="*/ 3778 w 5982"/>
                <a:gd name="T23" fmla="*/ 5899 h 6298"/>
                <a:gd name="T24" fmla="*/ 2454 w 5982"/>
                <a:gd name="T25" fmla="*/ 4964 h 6298"/>
                <a:gd name="T26" fmla="*/ 4146 w 5982"/>
                <a:gd name="T27" fmla="*/ 1367 h 6298"/>
                <a:gd name="T28" fmla="*/ 3995 w 5982"/>
                <a:gd name="T29" fmla="*/ 1062 h 6298"/>
                <a:gd name="T30" fmla="*/ 3823 w 5982"/>
                <a:gd name="T31" fmla="*/ 1181 h 6298"/>
                <a:gd name="T32" fmla="*/ 4191 w 5982"/>
                <a:gd name="T33" fmla="*/ 1233 h 6298"/>
                <a:gd name="T34" fmla="*/ 3773 w 5982"/>
                <a:gd name="T35" fmla="*/ 989 h 6298"/>
                <a:gd name="T36" fmla="*/ 3809 w 5982"/>
                <a:gd name="T37" fmla="*/ 1199 h 6298"/>
                <a:gd name="T38" fmla="*/ 3903 w 5982"/>
                <a:gd name="T39" fmla="*/ 1166 h 6298"/>
                <a:gd name="T40" fmla="*/ 3897 w 5982"/>
                <a:gd name="T41" fmla="*/ 1155 h 6298"/>
                <a:gd name="T42" fmla="*/ 3899 w 5982"/>
                <a:gd name="T43" fmla="*/ 1304 h 6298"/>
                <a:gd name="T44" fmla="*/ 3731 w 5982"/>
                <a:gd name="T45" fmla="*/ 1228 h 6298"/>
                <a:gd name="T46" fmla="*/ 3642 w 5982"/>
                <a:gd name="T47" fmla="*/ 2544 h 6298"/>
                <a:gd name="T48" fmla="*/ 3185 w 5982"/>
                <a:gd name="T49" fmla="*/ 2169 h 6298"/>
                <a:gd name="T50" fmla="*/ 3453 w 5982"/>
                <a:gd name="T51" fmla="*/ 2503 h 6298"/>
                <a:gd name="T52" fmla="*/ 3474 w 5982"/>
                <a:gd name="T53" fmla="*/ 2191 h 6298"/>
                <a:gd name="T54" fmla="*/ 3199 w 5982"/>
                <a:gd name="T55" fmla="*/ 1209 h 6298"/>
                <a:gd name="T56" fmla="*/ 5021 w 5982"/>
                <a:gd name="T57" fmla="*/ 1334 h 6298"/>
                <a:gd name="T58" fmla="*/ 4947 w 5982"/>
                <a:gd name="T59" fmla="*/ 1220 h 6298"/>
                <a:gd name="T60" fmla="*/ 4434 w 5982"/>
                <a:gd name="T61" fmla="*/ 2400 h 6298"/>
                <a:gd name="T62" fmla="*/ 4909 w 5982"/>
                <a:gd name="T63" fmla="*/ 2930 h 6298"/>
                <a:gd name="T64" fmla="*/ 4285 w 5982"/>
                <a:gd name="T65" fmla="*/ 3202 h 6298"/>
                <a:gd name="T66" fmla="*/ 4656 w 5982"/>
                <a:gd name="T67" fmla="*/ 3181 h 6298"/>
                <a:gd name="T68" fmla="*/ 5028 w 5982"/>
                <a:gd name="T69" fmla="*/ 2076 h 6298"/>
                <a:gd name="T70" fmla="*/ 1864 w 5982"/>
                <a:gd name="T71" fmla="*/ 4388 h 6298"/>
                <a:gd name="T72" fmla="*/ 2289 w 5982"/>
                <a:gd name="T73" fmla="*/ 1303 h 6298"/>
                <a:gd name="T74" fmla="*/ 2141 w 5982"/>
                <a:gd name="T75" fmla="*/ 976 h 6298"/>
                <a:gd name="T76" fmla="*/ 2183 w 5982"/>
                <a:gd name="T77" fmla="*/ 1204 h 6298"/>
                <a:gd name="T78" fmla="*/ 2174 w 5982"/>
                <a:gd name="T79" fmla="*/ 1200 h 6298"/>
                <a:gd name="T80" fmla="*/ 2114 w 5982"/>
                <a:gd name="T81" fmla="*/ 1219 h 6298"/>
                <a:gd name="T82" fmla="*/ 2086 w 5982"/>
                <a:gd name="T83" fmla="*/ 1018 h 6298"/>
                <a:gd name="T84" fmla="*/ 1994 w 5982"/>
                <a:gd name="T85" fmla="*/ 1134 h 6298"/>
                <a:gd name="T86" fmla="*/ 2004 w 5982"/>
                <a:gd name="T87" fmla="*/ 1186 h 6298"/>
                <a:gd name="T88" fmla="*/ 1891 w 5982"/>
                <a:gd name="T89" fmla="*/ 1301 h 6298"/>
                <a:gd name="T90" fmla="*/ 2357 w 5982"/>
                <a:gd name="T91" fmla="*/ 2797 h 6298"/>
                <a:gd name="T92" fmla="*/ 1797 w 5982"/>
                <a:gd name="T93" fmla="*/ 1465 h 6298"/>
                <a:gd name="T94" fmla="*/ 2542 w 5982"/>
                <a:gd name="T95" fmla="*/ 2033 h 6298"/>
                <a:gd name="T96" fmla="*/ 2748 w 5982"/>
                <a:gd name="T97" fmla="*/ 1761 h 6298"/>
                <a:gd name="T98" fmla="*/ 2050 w 5982"/>
                <a:gd name="T99" fmla="*/ 1401 h 6298"/>
                <a:gd name="T100" fmla="*/ 1016 w 5982"/>
                <a:gd name="T101" fmla="*/ 1222 h 6298"/>
                <a:gd name="T102" fmla="*/ 934 w 5982"/>
                <a:gd name="T103" fmla="*/ 1038 h 6298"/>
                <a:gd name="T104" fmla="*/ 754 w 5982"/>
                <a:gd name="T105" fmla="*/ 3434 h 6298"/>
                <a:gd name="T106" fmla="*/ 1603 w 5982"/>
                <a:gd name="T107" fmla="*/ 3004 h 6298"/>
                <a:gd name="T108" fmla="*/ 507 w 5982"/>
                <a:gd name="T109" fmla="*/ 2355 h 6298"/>
                <a:gd name="T110" fmla="*/ 354 w 5982"/>
                <a:gd name="T111" fmla="*/ 2590 h 6298"/>
                <a:gd name="T112" fmla="*/ 1271 w 5982"/>
                <a:gd name="T113" fmla="*/ 3094 h 6298"/>
                <a:gd name="T114" fmla="*/ 4561 w 5982"/>
                <a:gd name="T115" fmla="*/ 1249 h 6298"/>
                <a:gd name="T116" fmla="*/ 1357 w 5982"/>
                <a:gd name="T117" fmla="*/ 1344 h 6298"/>
                <a:gd name="T118" fmla="*/ 1003 w 5982"/>
                <a:gd name="T119" fmla="*/ 1417 h 6298"/>
                <a:gd name="T120" fmla="*/ 3439 w 5982"/>
                <a:gd name="T121" fmla="*/ 1129 h 6298"/>
                <a:gd name="T122" fmla="*/ 2444 w 5982"/>
                <a:gd name="T123" fmla="*/ 1116 h 6298"/>
                <a:gd name="T124" fmla="*/ 1656 w 5982"/>
                <a:gd name="T125" fmla="*/ 3911 h 6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2" h="6298">
                  <a:moveTo>
                    <a:pt x="4895" y="1672"/>
                  </a:moveTo>
                  <a:cubicBezTo>
                    <a:pt x="4894" y="1670"/>
                    <a:pt x="4892" y="1667"/>
                    <a:pt x="4891" y="1665"/>
                  </a:cubicBezTo>
                  <a:cubicBezTo>
                    <a:pt x="4891" y="1665"/>
                    <a:pt x="4891" y="1664"/>
                    <a:pt x="4890" y="1664"/>
                  </a:cubicBezTo>
                  <a:cubicBezTo>
                    <a:pt x="4922" y="1644"/>
                    <a:pt x="4937" y="1616"/>
                    <a:pt x="4943" y="1591"/>
                  </a:cubicBezTo>
                  <a:cubicBezTo>
                    <a:pt x="4947" y="1578"/>
                    <a:pt x="4949" y="1563"/>
                    <a:pt x="4949" y="1547"/>
                  </a:cubicBezTo>
                  <a:cubicBezTo>
                    <a:pt x="4949" y="1498"/>
                    <a:pt x="4928" y="1436"/>
                    <a:pt x="4907" y="1420"/>
                  </a:cubicBezTo>
                  <a:cubicBezTo>
                    <a:pt x="4904" y="1418"/>
                    <a:pt x="4901" y="1413"/>
                    <a:pt x="4898" y="1407"/>
                  </a:cubicBezTo>
                  <a:cubicBezTo>
                    <a:pt x="4920" y="1414"/>
                    <a:pt x="4947" y="1416"/>
                    <a:pt x="4978" y="1412"/>
                  </a:cubicBezTo>
                  <a:cubicBezTo>
                    <a:pt x="5005" y="1409"/>
                    <a:pt x="5025" y="1412"/>
                    <a:pt x="5036" y="1421"/>
                  </a:cubicBezTo>
                  <a:cubicBezTo>
                    <a:pt x="5037" y="1421"/>
                    <a:pt x="5038" y="1422"/>
                    <a:pt x="5039" y="1423"/>
                  </a:cubicBezTo>
                  <a:cubicBezTo>
                    <a:pt x="5040" y="1424"/>
                    <a:pt x="5040" y="1425"/>
                    <a:pt x="5041" y="1425"/>
                  </a:cubicBezTo>
                  <a:cubicBezTo>
                    <a:pt x="5043" y="1429"/>
                    <a:pt x="5045" y="1433"/>
                    <a:pt x="5046" y="1438"/>
                  </a:cubicBezTo>
                  <a:cubicBezTo>
                    <a:pt x="5049" y="1451"/>
                    <a:pt x="5059" y="1461"/>
                    <a:pt x="5073" y="1462"/>
                  </a:cubicBezTo>
                  <a:cubicBezTo>
                    <a:pt x="5076" y="1463"/>
                    <a:pt x="5079" y="1462"/>
                    <a:pt x="5082" y="1462"/>
                  </a:cubicBezTo>
                  <a:cubicBezTo>
                    <a:pt x="5007" y="1555"/>
                    <a:pt x="4936" y="1630"/>
                    <a:pt x="4895" y="1672"/>
                  </a:cubicBezTo>
                  <a:close/>
                  <a:moveTo>
                    <a:pt x="2881" y="3896"/>
                  </a:moveTo>
                  <a:lnTo>
                    <a:pt x="2908" y="3870"/>
                  </a:lnTo>
                  <a:lnTo>
                    <a:pt x="2992" y="3789"/>
                  </a:lnTo>
                  <a:lnTo>
                    <a:pt x="3019" y="3762"/>
                  </a:lnTo>
                  <a:lnTo>
                    <a:pt x="3314" y="3477"/>
                  </a:lnTo>
                  <a:cubicBezTo>
                    <a:pt x="3250" y="3411"/>
                    <a:pt x="3146" y="3306"/>
                    <a:pt x="3146" y="3305"/>
                  </a:cubicBezTo>
                  <a:lnTo>
                    <a:pt x="3137" y="3293"/>
                  </a:lnTo>
                  <a:lnTo>
                    <a:pt x="3242" y="3183"/>
                  </a:lnTo>
                  <a:lnTo>
                    <a:pt x="3256" y="3194"/>
                  </a:lnTo>
                  <a:cubicBezTo>
                    <a:pt x="3256" y="3195"/>
                    <a:pt x="3332" y="3257"/>
                    <a:pt x="3392" y="3310"/>
                  </a:cubicBezTo>
                  <a:lnTo>
                    <a:pt x="3438" y="3357"/>
                  </a:lnTo>
                  <a:lnTo>
                    <a:pt x="3452" y="3343"/>
                  </a:lnTo>
                  <a:lnTo>
                    <a:pt x="3486" y="3376"/>
                  </a:lnTo>
                  <a:lnTo>
                    <a:pt x="3519" y="3409"/>
                  </a:lnTo>
                  <a:lnTo>
                    <a:pt x="3505" y="3424"/>
                  </a:lnTo>
                  <a:lnTo>
                    <a:pt x="3552" y="3470"/>
                  </a:lnTo>
                  <a:cubicBezTo>
                    <a:pt x="3605" y="3530"/>
                    <a:pt x="3667" y="3605"/>
                    <a:pt x="3668" y="3606"/>
                  </a:cubicBezTo>
                  <a:lnTo>
                    <a:pt x="3678" y="3620"/>
                  </a:lnTo>
                  <a:lnTo>
                    <a:pt x="3569" y="3725"/>
                  </a:lnTo>
                  <a:lnTo>
                    <a:pt x="3557" y="3716"/>
                  </a:lnTo>
                  <a:cubicBezTo>
                    <a:pt x="3556" y="3716"/>
                    <a:pt x="3451" y="3612"/>
                    <a:pt x="3385" y="3548"/>
                  </a:cubicBezTo>
                  <a:lnTo>
                    <a:pt x="3101" y="3841"/>
                  </a:lnTo>
                  <a:lnTo>
                    <a:pt x="3074" y="3869"/>
                  </a:lnTo>
                  <a:lnTo>
                    <a:pt x="2991" y="3955"/>
                  </a:lnTo>
                  <a:lnTo>
                    <a:pt x="2964" y="3982"/>
                  </a:lnTo>
                  <a:lnTo>
                    <a:pt x="2964" y="3982"/>
                  </a:lnTo>
                  <a:lnTo>
                    <a:pt x="2560" y="4400"/>
                  </a:lnTo>
                  <a:lnTo>
                    <a:pt x="2511" y="4351"/>
                  </a:lnTo>
                  <a:lnTo>
                    <a:pt x="2462" y="4302"/>
                  </a:lnTo>
                  <a:lnTo>
                    <a:pt x="2881" y="3896"/>
                  </a:lnTo>
                  <a:close/>
                  <a:moveTo>
                    <a:pt x="2882" y="3842"/>
                  </a:moveTo>
                  <a:lnTo>
                    <a:pt x="2597" y="3548"/>
                  </a:lnTo>
                  <a:cubicBezTo>
                    <a:pt x="2531" y="3612"/>
                    <a:pt x="2426" y="3716"/>
                    <a:pt x="2425" y="3716"/>
                  </a:cubicBezTo>
                  <a:lnTo>
                    <a:pt x="2412" y="3725"/>
                  </a:lnTo>
                  <a:lnTo>
                    <a:pt x="2303" y="3620"/>
                  </a:lnTo>
                  <a:lnTo>
                    <a:pt x="2314" y="3606"/>
                  </a:lnTo>
                  <a:cubicBezTo>
                    <a:pt x="2315" y="3605"/>
                    <a:pt x="2377" y="3530"/>
                    <a:pt x="2430" y="3470"/>
                  </a:cubicBezTo>
                  <a:lnTo>
                    <a:pt x="2477" y="3424"/>
                  </a:lnTo>
                  <a:lnTo>
                    <a:pt x="2463" y="3409"/>
                  </a:lnTo>
                  <a:lnTo>
                    <a:pt x="2496" y="3376"/>
                  </a:lnTo>
                  <a:lnTo>
                    <a:pt x="2530" y="3342"/>
                  </a:lnTo>
                  <a:lnTo>
                    <a:pt x="2548" y="3359"/>
                  </a:lnTo>
                  <a:cubicBezTo>
                    <a:pt x="2573" y="3340"/>
                    <a:pt x="2593" y="3327"/>
                    <a:pt x="2620" y="3311"/>
                  </a:cubicBezTo>
                  <a:lnTo>
                    <a:pt x="2652" y="3291"/>
                  </a:lnTo>
                  <a:cubicBezTo>
                    <a:pt x="2716" y="3251"/>
                    <a:pt x="2862" y="3243"/>
                    <a:pt x="2868" y="3243"/>
                  </a:cubicBezTo>
                  <a:lnTo>
                    <a:pt x="2921" y="3240"/>
                  </a:lnTo>
                  <a:lnTo>
                    <a:pt x="2881" y="3275"/>
                  </a:lnTo>
                  <a:cubicBezTo>
                    <a:pt x="2880" y="3277"/>
                    <a:pt x="2744" y="3400"/>
                    <a:pt x="2669" y="3476"/>
                  </a:cubicBezTo>
                  <a:lnTo>
                    <a:pt x="2964" y="3762"/>
                  </a:lnTo>
                  <a:lnTo>
                    <a:pt x="2882" y="3842"/>
                  </a:lnTo>
                  <a:close/>
                  <a:moveTo>
                    <a:pt x="3017" y="3982"/>
                  </a:moveTo>
                  <a:lnTo>
                    <a:pt x="3102" y="3895"/>
                  </a:lnTo>
                  <a:lnTo>
                    <a:pt x="3521" y="4301"/>
                  </a:lnTo>
                  <a:lnTo>
                    <a:pt x="3472" y="4351"/>
                  </a:lnTo>
                  <a:lnTo>
                    <a:pt x="3422" y="4400"/>
                  </a:lnTo>
                  <a:lnTo>
                    <a:pt x="3017" y="3982"/>
                  </a:lnTo>
                  <a:close/>
                  <a:moveTo>
                    <a:pt x="4053" y="3100"/>
                  </a:moveTo>
                  <a:cubicBezTo>
                    <a:pt x="3523" y="3000"/>
                    <a:pt x="3162" y="2707"/>
                    <a:pt x="2992" y="2540"/>
                  </a:cubicBezTo>
                  <a:cubicBezTo>
                    <a:pt x="2823" y="2707"/>
                    <a:pt x="2461" y="3000"/>
                    <a:pt x="1932" y="3100"/>
                  </a:cubicBezTo>
                  <a:cubicBezTo>
                    <a:pt x="1931" y="3125"/>
                    <a:pt x="1931" y="3149"/>
                    <a:pt x="1931" y="3173"/>
                  </a:cubicBezTo>
                  <a:cubicBezTo>
                    <a:pt x="1931" y="3361"/>
                    <a:pt x="1947" y="3648"/>
                    <a:pt x="2023" y="3952"/>
                  </a:cubicBezTo>
                  <a:cubicBezTo>
                    <a:pt x="2060" y="4099"/>
                    <a:pt x="2106" y="4234"/>
                    <a:pt x="2162" y="4356"/>
                  </a:cubicBezTo>
                  <a:lnTo>
                    <a:pt x="2164" y="4354"/>
                  </a:lnTo>
                  <a:lnTo>
                    <a:pt x="2163" y="4359"/>
                  </a:lnTo>
                  <a:cubicBezTo>
                    <a:pt x="2340" y="4744"/>
                    <a:pt x="2610" y="5005"/>
                    <a:pt x="2972" y="5138"/>
                  </a:cubicBezTo>
                  <a:cubicBezTo>
                    <a:pt x="2972" y="5138"/>
                    <a:pt x="2973" y="5138"/>
                    <a:pt x="2974" y="5139"/>
                  </a:cubicBezTo>
                  <a:cubicBezTo>
                    <a:pt x="2974" y="5139"/>
                    <a:pt x="2975" y="5139"/>
                    <a:pt x="2976" y="5139"/>
                  </a:cubicBezTo>
                  <a:cubicBezTo>
                    <a:pt x="2981" y="5141"/>
                    <a:pt x="2987" y="5143"/>
                    <a:pt x="2992" y="5145"/>
                  </a:cubicBezTo>
                  <a:cubicBezTo>
                    <a:pt x="2998" y="5143"/>
                    <a:pt x="3003" y="5141"/>
                    <a:pt x="3009" y="5139"/>
                  </a:cubicBezTo>
                  <a:cubicBezTo>
                    <a:pt x="3010" y="5139"/>
                    <a:pt x="3010" y="5139"/>
                    <a:pt x="3011" y="5139"/>
                  </a:cubicBezTo>
                  <a:cubicBezTo>
                    <a:pt x="3012" y="5138"/>
                    <a:pt x="3012" y="5138"/>
                    <a:pt x="3013" y="5138"/>
                  </a:cubicBezTo>
                  <a:cubicBezTo>
                    <a:pt x="3374" y="5005"/>
                    <a:pt x="3644" y="4745"/>
                    <a:pt x="3821" y="4361"/>
                  </a:cubicBezTo>
                  <a:cubicBezTo>
                    <a:pt x="3820" y="4359"/>
                    <a:pt x="3820" y="4357"/>
                    <a:pt x="3819" y="4356"/>
                  </a:cubicBezTo>
                  <a:lnTo>
                    <a:pt x="3817" y="4350"/>
                  </a:lnTo>
                  <a:lnTo>
                    <a:pt x="3822" y="4354"/>
                  </a:lnTo>
                  <a:cubicBezTo>
                    <a:pt x="3823" y="4354"/>
                    <a:pt x="3823" y="4354"/>
                    <a:pt x="3824" y="4354"/>
                  </a:cubicBezTo>
                  <a:cubicBezTo>
                    <a:pt x="3879" y="4233"/>
                    <a:pt x="3925" y="4099"/>
                    <a:pt x="3962" y="3952"/>
                  </a:cubicBezTo>
                  <a:cubicBezTo>
                    <a:pt x="4038" y="3648"/>
                    <a:pt x="4054" y="3361"/>
                    <a:pt x="4054" y="3173"/>
                  </a:cubicBezTo>
                  <a:cubicBezTo>
                    <a:pt x="4054" y="3148"/>
                    <a:pt x="4053" y="3124"/>
                    <a:pt x="4053" y="3100"/>
                  </a:cubicBezTo>
                  <a:close/>
                  <a:moveTo>
                    <a:pt x="2980" y="5046"/>
                  </a:moveTo>
                  <a:cubicBezTo>
                    <a:pt x="2645" y="4923"/>
                    <a:pt x="2392" y="4680"/>
                    <a:pt x="2228" y="4322"/>
                  </a:cubicBezTo>
                  <a:cubicBezTo>
                    <a:pt x="2174" y="4205"/>
                    <a:pt x="2131" y="4078"/>
                    <a:pt x="2097" y="3942"/>
                  </a:cubicBezTo>
                  <a:cubicBezTo>
                    <a:pt x="2025" y="3656"/>
                    <a:pt x="2010" y="3387"/>
                    <a:pt x="2010" y="3211"/>
                  </a:cubicBezTo>
                  <a:cubicBezTo>
                    <a:pt x="2010" y="3193"/>
                    <a:pt x="2011" y="3176"/>
                    <a:pt x="2011" y="3158"/>
                  </a:cubicBezTo>
                  <a:cubicBezTo>
                    <a:pt x="2494" y="3063"/>
                    <a:pt x="2828" y="2800"/>
                    <a:pt x="2992" y="2641"/>
                  </a:cubicBezTo>
                  <a:cubicBezTo>
                    <a:pt x="3156" y="2800"/>
                    <a:pt x="3491" y="3063"/>
                    <a:pt x="3974" y="3158"/>
                  </a:cubicBezTo>
                  <a:cubicBezTo>
                    <a:pt x="3974" y="3176"/>
                    <a:pt x="3974" y="3193"/>
                    <a:pt x="3974" y="3211"/>
                  </a:cubicBezTo>
                  <a:cubicBezTo>
                    <a:pt x="3974" y="3387"/>
                    <a:pt x="3959" y="3657"/>
                    <a:pt x="3888" y="3942"/>
                  </a:cubicBezTo>
                  <a:cubicBezTo>
                    <a:pt x="3854" y="4077"/>
                    <a:pt x="3811" y="4202"/>
                    <a:pt x="3760" y="4315"/>
                  </a:cubicBezTo>
                  <a:cubicBezTo>
                    <a:pt x="3758" y="4317"/>
                    <a:pt x="3756" y="4321"/>
                    <a:pt x="3755" y="4326"/>
                  </a:cubicBezTo>
                  <a:cubicBezTo>
                    <a:pt x="3591" y="4682"/>
                    <a:pt x="3338" y="4924"/>
                    <a:pt x="3005" y="5046"/>
                  </a:cubicBezTo>
                  <a:lnTo>
                    <a:pt x="2992" y="5051"/>
                  </a:lnTo>
                  <a:lnTo>
                    <a:pt x="2980" y="5046"/>
                  </a:lnTo>
                  <a:close/>
                  <a:moveTo>
                    <a:pt x="2083" y="4471"/>
                  </a:moveTo>
                  <a:cubicBezTo>
                    <a:pt x="2084" y="4471"/>
                    <a:pt x="2085" y="4471"/>
                    <a:pt x="2086" y="4470"/>
                  </a:cubicBezTo>
                  <a:cubicBezTo>
                    <a:pt x="2087" y="4470"/>
                    <a:pt x="2087" y="4470"/>
                    <a:pt x="2088" y="4470"/>
                  </a:cubicBezTo>
                  <a:cubicBezTo>
                    <a:pt x="2089" y="4470"/>
                    <a:pt x="2089" y="4469"/>
                    <a:pt x="2090" y="4469"/>
                  </a:cubicBezTo>
                  <a:cubicBezTo>
                    <a:pt x="2125" y="4456"/>
                    <a:pt x="2147" y="4396"/>
                    <a:pt x="2157" y="4364"/>
                  </a:cubicBezTo>
                  <a:cubicBezTo>
                    <a:pt x="2126" y="4385"/>
                    <a:pt x="2080" y="4395"/>
                    <a:pt x="2056" y="4399"/>
                  </a:cubicBezTo>
                  <a:cubicBezTo>
                    <a:pt x="2055" y="4399"/>
                    <a:pt x="2055" y="4399"/>
                    <a:pt x="2054" y="4399"/>
                  </a:cubicBezTo>
                  <a:cubicBezTo>
                    <a:pt x="2053" y="4399"/>
                    <a:pt x="2053" y="4399"/>
                    <a:pt x="2052" y="4399"/>
                  </a:cubicBezTo>
                  <a:cubicBezTo>
                    <a:pt x="2052" y="4399"/>
                    <a:pt x="2052" y="4399"/>
                    <a:pt x="2052" y="4399"/>
                  </a:cubicBezTo>
                  <a:cubicBezTo>
                    <a:pt x="2047" y="4400"/>
                    <a:pt x="2044" y="4401"/>
                    <a:pt x="2042" y="4401"/>
                  </a:cubicBezTo>
                  <a:cubicBezTo>
                    <a:pt x="2040" y="4404"/>
                    <a:pt x="2037" y="4414"/>
                    <a:pt x="2037" y="4427"/>
                  </a:cubicBezTo>
                  <a:cubicBezTo>
                    <a:pt x="2037" y="4432"/>
                    <a:pt x="2038" y="4436"/>
                    <a:pt x="2038" y="4440"/>
                  </a:cubicBezTo>
                  <a:cubicBezTo>
                    <a:pt x="2041" y="4449"/>
                    <a:pt x="2063" y="4463"/>
                    <a:pt x="2083" y="4471"/>
                  </a:cubicBezTo>
                  <a:close/>
                  <a:moveTo>
                    <a:pt x="1949" y="4305"/>
                  </a:moveTo>
                  <a:cubicBezTo>
                    <a:pt x="1963" y="4337"/>
                    <a:pt x="1995" y="4335"/>
                    <a:pt x="2001" y="4334"/>
                  </a:cubicBezTo>
                  <a:cubicBezTo>
                    <a:pt x="2009" y="4334"/>
                    <a:pt x="2016" y="4333"/>
                    <a:pt x="2022" y="4331"/>
                  </a:cubicBezTo>
                  <a:cubicBezTo>
                    <a:pt x="2023" y="4330"/>
                    <a:pt x="2023" y="4330"/>
                    <a:pt x="2024" y="4330"/>
                  </a:cubicBezTo>
                  <a:cubicBezTo>
                    <a:pt x="2025" y="4330"/>
                    <a:pt x="2025" y="4329"/>
                    <a:pt x="2026" y="4329"/>
                  </a:cubicBezTo>
                  <a:cubicBezTo>
                    <a:pt x="2057" y="4315"/>
                    <a:pt x="2072" y="4275"/>
                    <a:pt x="2078" y="4253"/>
                  </a:cubicBezTo>
                  <a:cubicBezTo>
                    <a:pt x="2055" y="4267"/>
                    <a:pt x="2025" y="4268"/>
                    <a:pt x="2002" y="4267"/>
                  </a:cubicBezTo>
                  <a:cubicBezTo>
                    <a:pt x="2001" y="4267"/>
                    <a:pt x="2000" y="4267"/>
                    <a:pt x="1999" y="4267"/>
                  </a:cubicBezTo>
                  <a:cubicBezTo>
                    <a:pt x="1999" y="4267"/>
                    <a:pt x="1998" y="4267"/>
                    <a:pt x="1997" y="4267"/>
                  </a:cubicBezTo>
                  <a:cubicBezTo>
                    <a:pt x="1994" y="4267"/>
                    <a:pt x="1990" y="4267"/>
                    <a:pt x="1987" y="4267"/>
                  </a:cubicBezTo>
                  <a:cubicBezTo>
                    <a:pt x="1973" y="4266"/>
                    <a:pt x="1956" y="4265"/>
                    <a:pt x="1952" y="4269"/>
                  </a:cubicBezTo>
                  <a:cubicBezTo>
                    <a:pt x="1942" y="4278"/>
                    <a:pt x="1948" y="4301"/>
                    <a:pt x="1949" y="4305"/>
                  </a:cubicBezTo>
                  <a:close/>
                  <a:moveTo>
                    <a:pt x="2004" y="4156"/>
                  </a:moveTo>
                  <a:cubicBezTo>
                    <a:pt x="2027" y="4139"/>
                    <a:pt x="2036" y="4108"/>
                    <a:pt x="2039" y="4092"/>
                  </a:cubicBezTo>
                  <a:cubicBezTo>
                    <a:pt x="1994" y="4106"/>
                    <a:pt x="1963" y="4106"/>
                    <a:pt x="1946" y="4104"/>
                  </a:cubicBezTo>
                  <a:cubicBezTo>
                    <a:pt x="1945" y="4104"/>
                    <a:pt x="1945" y="4104"/>
                    <a:pt x="1944" y="4104"/>
                  </a:cubicBezTo>
                  <a:cubicBezTo>
                    <a:pt x="1943" y="4104"/>
                    <a:pt x="1942" y="4104"/>
                    <a:pt x="1942" y="4104"/>
                  </a:cubicBezTo>
                  <a:cubicBezTo>
                    <a:pt x="1936" y="4103"/>
                    <a:pt x="1933" y="4102"/>
                    <a:pt x="1932" y="4102"/>
                  </a:cubicBezTo>
                  <a:cubicBezTo>
                    <a:pt x="1930" y="4104"/>
                    <a:pt x="1926" y="4110"/>
                    <a:pt x="1919" y="4126"/>
                  </a:cubicBezTo>
                  <a:cubicBezTo>
                    <a:pt x="1917" y="4131"/>
                    <a:pt x="1916" y="4135"/>
                    <a:pt x="1916" y="4139"/>
                  </a:cubicBezTo>
                  <a:cubicBezTo>
                    <a:pt x="1916" y="4142"/>
                    <a:pt x="1917" y="4145"/>
                    <a:pt x="1918" y="4148"/>
                  </a:cubicBezTo>
                  <a:cubicBezTo>
                    <a:pt x="1925" y="4161"/>
                    <a:pt x="1945" y="4167"/>
                    <a:pt x="1947" y="4168"/>
                  </a:cubicBezTo>
                  <a:cubicBezTo>
                    <a:pt x="1952" y="4168"/>
                    <a:pt x="1957" y="4169"/>
                    <a:pt x="1962" y="4169"/>
                  </a:cubicBezTo>
                  <a:cubicBezTo>
                    <a:pt x="1963" y="4169"/>
                    <a:pt x="1964" y="4169"/>
                    <a:pt x="1964" y="4169"/>
                  </a:cubicBezTo>
                  <a:cubicBezTo>
                    <a:pt x="1965" y="4169"/>
                    <a:pt x="1966" y="4169"/>
                    <a:pt x="1967" y="4169"/>
                  </a:cubicBezTo>
                  <a:cubicBezTo>
                    <a:pt x="1981" y="4168"/>
                    <a:pt x="1993" y="4164"/>
                    <a:pt x="2004" y="4156"/>
                  </a:cubicBezTo>
                  <a:close/>
                  <a:moveTo>
                    <a:pt x="3825" y="4360"/>
                  </a:moveTo>
                  <a:cubicBezTo>
                    <a:pt x="3825" y="4360"/>
                    <a:pt x="3825" y="4361"/>
                    <a:pt x="3825" y="4361"/>
                  </a:cubicBezTo>
                  <a:cubicBezTo>
                    <a:pt x="3835" y="4394"/>
                    <a:pt x="3859" y="4457"/>
                    <a:pt x="3896" y="4466"/>
                  </a:cubicBezTo>
                  <a:cubicBezTo>
                    <a:pt x="3897" y="4466"/>
                    <a:pt x="3897" y="4467"/>
                    <a:pt x="3898" y="4467"/>
                  </a:cubicBezTo>
                  <a:cubicBezTo>
                    <a:pt x="3898" y="4467"/>
                    <a:pt x="3898" y="4467"/>
                    <a:pt x="3898" y="4467"/>
                  </a:cubicBezTo>
                  <a:cubicBezTo>
                    <a:pt x="3899" y="4466"/>
                    <a:pt x="3900" y="4466"/>
                    <a:pt x="3901" y="4466"/>
                  </a:cubicBezTo>
                  <a:cubicBezTo>
                    <a:pt x="3921" y="4457"/>
                    <a:pt x="3941" y="4445"/>
                    <a:pt x="3943" y="4436"/>
                  </a:cubicBezTo>
                  <a:cubicBezTo>
                    <a:pt x="3944" y="4432"/>
                    <a:pt x="3945" y="4428"/>
                    <a:pt x="3945" y="4423"/>
                  </a:cubicBezTo>
                  <a:cubicBezTo>
                    <a:pt x="3945" y="4410"/>
                    <a:pt x="3941" y="4399"/>
                    <a:pt x="3940" y="4397"/>
                  </a:cubicBezTo>
                  <a:cubicBezTo>
                    <a:pt x="3939" y="4397"/>
                    <a:pt x="3937" y="4397"/>
                    <a:pt x="3934" y="4396"/>
                  </a:cubicBezTo>
                  <a:cubicBezTo>
                    <a:pt x="3933" y="4396"/>
                    <a:pt x="3933" y="4396"/>
                    <a:pt x="3932" y="4396"/>
                  </a:cubicBezTo>
                  <a:cubicBezTo>
                    <a:pt x="3931" y="4396"/>
                    <a:pt x="3931" y="4396"/>
                    <a:pt x="3930" y="4395"/>
                  </a:cubicBezTo>
                  <a:cubicBezTo>
                    <a:pt x="3930" y="4395"/>
                    <a:pt x="3930" y="4395"/>
                    <a:pt x="3930" y="4395"/>
                  </a:cubicBezTo>
                  <a:cubicBezTo>
                    <a:pt x="3908" y="4391"/>
                    <a:pt x="3858" y="4383"/>
                    <a:pt x="3825" y="4361"/>
                  </a:cubicBezTo>
                  <a:cubicBezTo>
                    <a:pt x="3825" y="4360"/>
                    <a:pt x="3825" y="4360"/>
                    <a:pt x="3825" y="4360"/>
                  </a:cubicBezTo>
                  <a:close/>
                  <a:moveTo>
                    <a:pt x="3960" y="4326"/>
                  </a:moveTo>
                  <a:cubicBezTo>
                    <a:pt x="3960" y="4327"/>
                    <a:pt x="3961" y="4327"/>
                    <a:pt x="3962" y="4327"/>
                  </a:cubicBezTo>
                  <a:cubicBezTo>
                    <a:pt x="3962" y="4327"/>
                    <a:pt x="3963" y="4328"/>
                    <a:pt x="3964" y="4328"/>
                  </a:cubicBezTo>
                  <a:cubicBezTo>
                    <a:pt x="3969" y="4329"/>
                    <a:pt x="3975" y="4330"/>
                    <a:pt x="3981" y="4330"/>
                  </a:cubicBezTo>
                  <a:cubicBezTo>
                    <a:pt x="3987" y="4331"/>
                    <a:pt x="4018" y="4333"/>
                    <a:pt x="4033" y="4301"/>
                  </a:cubicBezTo>
                  <a:cubicBezTo>
                    <a:pt x="4034" y="4297"/>
                    <a:pt x="4040" y="4274"/>
                    <a:pt x="4029" y="4265"/>
                  </a:cubicBezTo>
                  <a:cubicBezTo>
                    <a:pt x="4026" y="4261"/>
                    <a:pt x="4009" y="4262"/>
                    <a:pt x="3995" y="4263"/>
                  </a:cubicBezTo>
                  <a:cubicBezTo>
                    <a:pt x="3993" y="4263"/>
                    <a:pt x="3991" y="4263"/>
                    <a:pt x="3989" y="4263"/>
                  </a:cubicBezTo>
                  <a:cubicBezTo>
                    <a:pt x="3988" y="4263"/>
                    <a:pt x="3988" y="4263"/>
                    <a:pt x="3987" y="4263"/>
                  </a:cubicBezTo>
                  <a:cubicBezTo>
                    <a:pt x="3986" y="4263"/>
                    <a:pt x="3985" y="4263"/>
                    <a:pt x="3985" y="4263"/>
                  </a:cubicBezTo>
                  <a:cubicBezTo>
                    <a:pt x="3960" y="4264"/>
                    <a:pt x="3928" y="4264"/>
                    <a:pt x="3904" y="4249"/>
                  </a:cubicBezTo>
                  <a:cubicBezTo>
                    <a:pt x="3910" y="4272"/>
                    <a:pt x="3925" y="4314"/>
                    <a:pt x="3960" y="4326"/>
                  </a:cubicBezTo>
                  <a:close/>
                  <a:moveTo>
                    <a:pt x="3978" y="4152"/>
                  </a:moveTo>
                  <a:cubicBezTo>
                    <a:pt x="3989" y="4161"/>
                    <a:pt x="4003" y="4165"/>
                    <a:pt x="4019" y="4165"/>
                  </a:cubicBezTo>
                  <a:cubicBezTo>
                    <a:pt x="4020" y="4165"/>
                    <a:pt x="4021" y="4165"/>
                    <a:pt x="4021" y="4165"/>
                  </a:cubicBezTo>
                  <a:cubicBezTo>
                    <a:pt x="4022" y="4165"/>
                    <a:pt x="4023" y="4165"/>
                    <a:pt x="4024" y="4165"/>
                  </a:cubicBezTo>
                  <a:cubicBezTo>
                    <a:pt x="4027" y="4164"/>
                    <a:pt x="4031" y="4164"/>
                    <a:pt x="4034" y="4163"/>
                  </a:cubicBezTo>
                  <a:cubicBezTo>
                    <a:pt x="4037" y="4163"/>
                    <a:pt x="4057" y="4157"/>
                    <a:pt x="4063" y="4144"/>
                  </a:cubicBezTo>
                  <a:cubicBezTo>
                    <a:pt x="4065" y="4141"/>
                    <a:pt x="4066" y="4138"/>
                    <a:pt x="4066" y="4134"/>
                  </a:cubicBezTo>
                  <a:cubicBezTo>
                    <a:pt x="4066" y="4131"/>
                    <a:pt x="4065" y="4126"/>
                    <a:pt x="4063" y="4122"/>
                  </a:cubicBezTo>
                  <a:cubicBezTo>
                    <a:pt x="4056" y="4106"/>
                    <a:pt x="4052" y="4100"/>
                    <a:pt x="4050" y="4098"/>
                  </a:cubicBezTo>
                  <a:cubicBezTo>
                    <a:pt x="4049" y="4098"/>
                    <a:pt x="4047" y="4098"/>
                    <a:pt x="4044" y="4099"/>
                  </a:cubicBezTo>
                  <a:cubicBezTo>
                    <a:pt x="4044" y="4099"/>
                    <a:pt x="4043" y="4099"/>
                    <a:pt x="4042" y="4099"/>
                  </a:cubicBezTo>
                  <a:cubicBezTo>
                    <a:pt x="4041" y="4099"/>
                    <a:pt x="4041" y="4099"/>
                    <a:pt x="4040" y="4099"/>
                  </a:cubicBezTo>
                  <a:cubicBezTo>
                    <a:pt x="4024" y="4102"/>
                    <a:pt x="3991" y="4103"/>
                    <a:pt x="3942" y="4088"/>
                  </a:cubicBezTo>
                  <a:cubicBezTo>
                    <a:pt x="3946" y="4104"/>
                    <a:pt x="3955" y="4134"/>
                    <a:pt x="3978" y="4152"/>
                  </a:cubicBezTo>
                  <a:close/>
                  <a:moveTo>
                    <a:pt x="2855" y="923"/>
                  </a:moveTo>
                  <a:cubicBezTo>
                    <a:pt x="2858" y="918"/>
                    <a:pt x="2863" y="914"/>
                    <a:pt x="2870" y="912"/>
                  </a:cubicBezTo>
                  <a:cubicBezTo>
                    <a:pt x="2872" y="911"/>
                    <a:pt x="2876" y="911"/>
                    <a:pt x="2879" y="910"/>
                  </a:cubicBezTo>
                  <a:cubicBezTo>
                    <a:pt x="2876" y="905"/>
                    <a:pt x="2873" y="899"/>
                    <a:pt x="2870" y="892"/>
                  </a:cubicBezTo>
                  <a:cubicBezTo>
                    <a:pt x="2867" y="897"/>
                    <a:pt x="2857" y="918"/>
                    <a:pt x="2855" y="923"/>
                  </a:cubicBezTo>
                  <a:close/>
                  <a:moveTo>
                    <a:pt x="3405" y="713"/>
                  </a:moveTo>
                  <a:cubicBezTo>
                    <a:pt x="3405" y="713"/>
                    <a:pt x="3452" y="789"/>
                    <a:pt x="3454" y="792"/>
                  </a:cubicBezTo>
                  <a:cubicBezTo>
                    <a:pt x="3457" y="790"/>
                    <a:pt x="3509" y="758"/>
                    <a:pt x="3510" y="757"/>
                  </a:cubicBezTo>
                  <a:cubicBezTo>
                    <a:pt x="3511" y="755"/>
                    <a:pt x="3515" y="732"/>
                    <a:pt x="3516" y="730"/>
                  </a:cubicBezTo>
                  <a:cubicBezTo>
                    <a:pt x="3515" y="729"/>
                    <a:pt x="3476" y="672"/>
                    <a:pt x="3474" y="669"/>
                  </a:cubicBezTo>
                  <a:cubicBezTo>
                    <a:pt x="3473" y="670"/>
                    <a:pt x="3407" y="711"/>
                    <a:pt x="3405" y="713"/>
                  </a:cubicBezTo>
                  <a:close/>
                  <a:moveTo>
                    <a:pt x="2812" y="981"/>
                  </a:moveTo>
                  <a:cubicBezTo>
                    <a:pt x="2812" y="981"/>
                    <a:pt x="2818" y="968"/>
                    <a:pt x="2819" y="966"/>
                  </a:cubicBezTo>
                  <a:cubicBezTo>
                    <a:pt x="2816" y="964"/>
                    <a:pt x="2748" y="922"/>
                    <a:pt x="2745" y="919"/>
                  </a:cubicBezTo>
                  <a:cubicBezTo>
                    <a:pt x="2743" y="923"/>
                    <a:pt x="2702" y="997"/>
                    <a:pt x="2701" y="1000"/>
                  </a:cubicBezTo>
                  <a:cubicBezTo>
                    <a:pt x="2706" y="1003"/>
                    <a:pt x="2776" y="1047"/>
                    <a:pt x="2779" y="1049"/>
                  </a:cubicBezTo>
                  <a:cubicBezTo>
                    <a:pt x="2781" y="1045"/>
                    <a:pt x="2812" y="981"/>
                    <a:pt x="2812" y="981"/>
                  </a:cubicBezTo>
                  <a:close/>
                  <a:moveTo>
                    <a:pt x="3274" y="687"/>
                  </a:moveTo>
                  <a:cubicBezTo>
                    <a:pt x="3274" y="687"/>
                    <a:pt x="3309" y="751"/>
                    <a:pt x="3311" y="755"/>
                  </a:cubicBezTo>
                  <a:cubicBezTo>
                    <a:pt x="3315" y="752"/>
                    <a:pt x="3382" y="710"/>
                    <a:pt x="3385" y="708"/>
                  </a:cubicBezTo>
                  <a:cubicBezTo>
                    <a:pt x="3383" y="705"/>
                    <a:pt x="3344" y="642"/>
                    <a:pt x="3344" y="641"/>
                  </a:cubicBezTo>
                  <a:cubicBezTo>
                    <a:pt x="3340" y="643"/>
                    <a:pt x="3277" y="685"/>
                    <a:pt x="3274" y="687"/>
                  </a:cubicBezTo>
                  <a:close/>
                  <a:moveTo>
                    <a:pt x="2761" y="695"/>
                  </a:moveTo>
                  <a:cubicBezTo>
                    <a:pt x="2759" y="698"/>
                    <a:pt x="2724" y="762"/>
                    <a:pt x="2724" y="762"/>
                  </a:cubicBezTo>
                  <a:cubicBezTo>
                    <a:pt x="2727" y="764"/>
                    <a:pt x="2788" y="803"/>
                    <a:pt x="2791" y="805"/>
                  </a:cubicBezTo>
                  <a:cubicBezTo>
                    <a:pt x="2793" y="801"/>
                    <a:pt x="2824" y="745"/>
                    <a:pt x="2825" y="744"/>
                  </a:cubicBezTo>
                  <a:cubicBezTo>
                    <a:pt x="2824" y="743"/>
                    <a:pt x="2823" y="736"/>
                    <a:pt x="2823" y="735"/>
                  </a:cubicBezTo>
                  <a:cubicBezTo>
                    <a:pt x="2821" y="734"/>
                    <a:pt x="2765" y="697"/>
                    <a:pt x="2761" y="695"/>
                  </a:cubicBezTo>
                  <a:close/>
                  <a:moveTo>
                    <a:pt x="3239" y="817"/>
                  </a:moveTo>
                  <a:cubicBezTo>
                    <a:pt x="3241" y="821"/>
                    <a:pt x="3282" y="896"/>
                    <a:pt x="3284" y="899"/>
                  </a:cubicBezTo>
                  <a:cubicBezTo>
                    <a:pt x="3287" y="897"/>
                    <a:pt x="3349" y="858"/>
                    <a:pt x="3351" y="857"/>
                  </a:cubicBezTo>
                  <a:cubicBezTo>
                    <a:pt x="3350" y="854"/>
                    <a:pt x="3308" y="778"/>
                    <a:pt x="3306" y="775"/>
                  </a:cubicBezTo>
                  <a:cubicBezTo>
                    <a:pt x="3305" y="775"/>
                    <a:pt x="3242" y="815"/>
                    <a:pt x="3239" y="817"/>
                  </a:cubicBezTo>
                  <a:close/>
                  <a:moveTo>
                    <a:pt x="3370" y="862"/>
                  </a:moveTo>
                  <a:cubicBezTo>
                    <a:pt x="3372" y="864"/>
                    <a:pt x="3413" y="938"/>
                    <a:pt x="3414" y="942"/>
                  </a:cubicBezTo>
                  <a:cubicBezTo>
                    <a:pt x="3418" y="940"/>
                    <a:pt x="3456" y="916"/>
                    <a:pt x="3457" y="915"/>
                  </a:cubicBezTo>
                  <a:cubicBezTo>
                    <a:pt x="3457" y="914"/>
                    <a:pt x="3478" y="862"/>
                    <a:pt x="3479" y="860"/>
                  </a:cubicBezTo>
                  <a:cubicBezTo>
                    <a:pt x="3478" y="858"/>
                    <a:pt x="3451" y="814"/>
                    <a:pt x="3449" y="812"/>
                  </a:cubicBezTo>
                  <a:cubicBezTo>
                    <a:pt x="3448" y="813"/>
                    <a:pt x="3373" y="860"/>
                    <a:pt x="3370" y="862"/>
                  </a:cubicBezTo>
                  <a:close/>
                  <a:moveTo>
                    <a:pt x="3114" y="850"/>
                  </a:moveTo>
                  <a:lnTo>
                    <a:pt x="3109" y="852"/>
                  </a:lnTo>
                  <a:lnTo>
                    <a:pt x="3103" y="854"/>
                  </a:lnTo>
                  <a:cubicBezTo>
                    <a:pt x="3089" y="860"/>
                    <a:pt x="3073" y="872"/>
                    <a:pt x="3059" y="886"/>
                  </a:cubicBezTo>
                  <a:cubicBezTo>
                    <a:pt x="3059" y="886"/>
                    <a:pt x="3049" y="897"/>
                    <a:pt x="3048" y="898"/>
                  </a:cubicBezTo>
                  <a:cubicBezTo>
                    <a:pt x="3048" y="899"/>
                    <a:pt x="3048" y="900"/>
                    <a:pt x="3048" y="900"/>
                  </a:cubicBezTo>
                  <a:cubicBezTo>
                    <a:pt x="3049" y="912"/>
                    <a:pt x="3050" y="924"/>
                    <a:pt x="3050" y="936"/>
                  </a:cubicBezTo>
                  <a:cubicBezTo>
                    <a:pt x="3050" y="936"/>
                    <a:pt x="3050" y="951"/>
                    <a:pt x="3050" y="952"/>
                  </a:cubicBezTo>
                  <a:cubicBezTo>
                    <a:pt x="3052" y="951"/>
                    <a:pt x="3055" y="950"/>
                    <a:pt x="3055" y="950"/>
                  </a:cubicBezTo>
                  <a:cubicBezTo>
                    <a:pt x="3063" y="945"/>
                    <a:pt x="3072" y="939"/>
                    <a:pt x="3080" y="932"/>
                  </a:cubicBezTo>
                  <a:lnTo>
                    <a:pt x="3091" y="923"/>
                  </a:lnTo>
                  <a:cubicBezTo>
                    <a:pt x="3091" y="923"/>
                    <a:pt x="3094" y="920"/>
                    <a:pt x="3094" y="920"/>
                  </a:cubicBezTo>
                  <a:lnTo>
                    <a:pt x="3097" y="917"/>
                  </a:lnTo>
                  <a:lnTo>
                    <a:pt x="3098" y="916"/>
                  </a:lnTo>
                  <a:lnTo>
                    <a:pt x="3109" y="903"/>
                  </a:lnTo>
                  <a:cubicBezTo>
                    <a:pt x="3109" y="903"/>
                    <a:pt x="3117" y="892"/>
                    <a:pt x="3117" y="892"/>
                  </a:cubicBezTo>
                  <a:lnTo>
                    <a:pt x="3118" y="891"/>
                  </a:lnTo>
                  <a:lnTo>
                    <a:pt x="3120" y="887"/>
                  </a:lnTo>
                  <a:cubicBezTo>
                    <a:pt x="3120" y="887"/>
                    <a:pt x="3124" y="879"/>
                    <a:pt x="3125" y="878"/>
                  </a:cubicBezTo>
                  <a:lnTo>
                    <a:pt x="3128" y="871"/>
                  </a:lnTo>
                  <a:cubicBezTo>
                    <a:pt x="3129" y="866"/>
                    <a:pt x="3130" y="862"/>
                    <a:pt x="3130" y="859"/>
                  </a:cubicBezTo>
                  <a:lnTo>
                    <a:pt x="3130" y="858"/>
                  </a:lnTo>
                  <a:lnTo>
                    <a:pt x="3130" y="854"/>
                  </a:lnTo>
                  <a:lnTo>
                    <a:pt x="3128" y="852"/>
                  </a:lnTo>
                  <a:cubicBezTo>
                    <a:pt x="3128" y="852"/>
                    <a:pt x="3128" y="852"/>
                    <a:pt x="3128" y="851"/>
                  </a:cubicBezTo>
                  <a:cubicBezTo>
                    <a:pt x="3128" y="851"/>
                    <a:pt x="3128" y="851"/>
                    <a:pt x="3128" y="851"/>
                  </a:cubicBezTo>
                  <a:cubicBezTo>
                    <a:pt x="3128" y="851"/>
                    <a:pt x="3127" y="851"/>
                    <a:pt x="3126" y="850"/>
                  </a:cubicBezTo>
                  <a:lnTo>
                    <a:pt x="3126" y="850"/>
                  </a:lnTo>
                  <a:cubicBezTo>
                    <a:pt x="3126" y="850"/>
                    <a:pt x="3125" y="850"/>
                    <a:pt x="3125" y="850"/>
                  </a:cubicBezTo>
                  <a:lnTo>
                    <a:pt x="3123" y="849"/>
                  </a:lnTo>
                  <a:lnTo>
                    <a:pt x="3121" y="849"/>
                  </a:lnTo>
                  <a:lnTo>
                    <a:pt x="3114" y="850"/>
                  </a:lnTo>
                  <a:close/>
                  <a:moveTo>
                    <a:pt x="3000" y="1034"/>
                  </a:moveTo>
                  <a:cubicBezTo>
                    <a:pt x="2991" y="1043"/>
                    <a:pt x="2973" y="1049"/>
                    <a:pt x="2952" y="1051"/>
                  </a:cubicBezTo>
                  <a:cubicBezTo>
                    <a:pt x="2957" y="1051"/>
                    <a:pt x="3006" y="1051"/>
                    <a:pt x="3006" y="1050"/>
                  </a:cubicBezTo>
                  <a:cubicBezTo>
                    <a:pt x="3006" y="1048"/>
                    <a:pt x="3006" y="1039"/>
                    <a:pt x="3006" y="1037"/>
                  </a:cubicBezTo>
                  <a:cubicBezTo>
                    <a:pt x="3005" y="1037"/>
                    <a:pt x="3004" y="1037"/>
                    <a:pt x="3004" y="1037"/>
                  </a:cubicBezTo>
                  <a:cubicBezTo>
                    <a:pt x="3004" y="1037"/>
                    <a:pt x="3002" y="1035"/>
                    <a:pt x="3000" y="1034"/>
                  </a:cubicBezTo>
                  <a:close/>
                  <a:moveTo>
                    <a:pt x="3186" y="798"/>
                  </a:moveTo>
                  <a:cubicBezTo>
                    <a:pt x="3186" y="798"/>
                    <a:pt x="3186" y="798"/>
                    <a:pt x="3186" y="798"/>
                  </a:cubicBezTo>
                  <a:lnTo>
                    <a:pt x="3182" y="813"/>
                  </a:lnTo>
                  <a:cubicBezTo>
                    <a:pt x="3182" y="813"/>
                    <a:pt x="3174" y="839"/>
                    <a:pt x="3173" y="841"/>
                  </a:cubicBezTo>
                  <a:cubicBezTo>
                    <a:pt x="3181" y="837"/>
                    <a:pt x="3217" y="814"/>
                    <a:pt x="3220" y="812"/>
                  </a:cubicBezTo>
                  <a:cubicBezTo>
                    <a:pt x="3219" y="810"/>
                    <a:pt x="3200" y="775"/>
                    <a:pt x="3200" y="775"/>
                  </a:cubicBezTo>
                  <a:cubicBezTo>
                    <a:pt x="3200" y="775"/>
                    <a:pt x="3194" y="765"/>
                    <a:pt x="3194" y="765"/>
                  </a:cubicBezTo>
                  <a:cubicBezTo>
                    <a:pt x="3194" y="767"/>
                    <a:pt x="3187" y="793"/>
                    <a:pt x="3186" y="798"/>
                  </a:cubicBezTo>
                  <a:close/>
                  <a:moveTo>
                    <a:pt x="3012" y="749"/>
                  </a:moveTo>
                  <a:cubicBezTo>
                    <a:pt x="3012" y="749"/>
                    <a:pt x="3012" y="749"/>
                    <a:pt x="3011" y="749"/>
                  </a:cubicBezTo>
                  <a:lnTo>
                    <a:pt x="3011" y="749"/>
                  </a:lnTo>
                  <a:cubicBezTo>
                    <a:pt x="3011" y="749"/>
                    <a:pt x="3008" y="749"/>
                    <a:pt x="3008" y="749"/>
                  </a:cubicBezTo>
                  <a:lnTo>
                    <a:pt x="3006" y="749"/>
                  </a:lnTo>
                  <a:cubicBezTo>
                    <a:pt x="3002" y="750"/>
                    <a:pt x="2998" y="753"/>
                    <a:pt x="2995" y="756"/>
                  </a:cubicBezTo>
                  <a:cubicBezTo>
                    <a:pt x="2990" y="760"/>
                    <a:pt x="2988" y="766"/>
                    <a:pt x="2988" y="772"/>
                  </a:cubicBezTo>
                  <a:cubicBezTo>
                    <a:pt x="2988" y="784"/>
                    <a:pt x="2996" y="793"/>
                    <a:pt x="3007" y="796"/>
                  </a:cubicBezTo>
                  <a:lnTo>
                    <a:pt x="3007" y="796"/>
                  </a:lnTo>
                  <a:cubicBezTo>
                    <a:pt x="3007" y="796"/>
                    <a:pt x="3011" y="796"/>
                    <a:pt x="3011" y="796"/>
                  </a:cubicBezTo>
                  <a:lnTo>
                    <a:pt x="3016" y="796"/>
                  </a:lnTo>
                  <a:cubicBezTo>
                    <a:pt x="3016" y="796"/>
                    <a:pt x="3017" y="796"/>
                    <a:pt x="3017" y="796"/>
                  </a:cubicBezTo>
                  <a:cubicBezTo>
                    <a:pt x="3027" y="793"/>
                    <a:pt x="3035" y="783"/>
                    <a:pt x="3035" y="772"/>
                  </a:cubicBezTo>
                  <a:cubicBezTo>
                    <a:pt x="3035" y="762"/>
                    <a:pt x="3028" y="752"/>
                    <a:pt x="3017" y="749"/>
                  </a:cubicBezTo>
                  <a:lnTo>
                    <a:pt x="3015" y="749"/>
                  </a:lnTo>
                  <a:lnTo>
                    <a:pt x="3012" y="749"/>
                  </a:lnTo>
                  <a:close/>
                  <a:moveTo>
                    <a:pt x="3375" y="1059"/>
                  </a:moveTo>
                  <a:cubicBezTo>
                    <a:pt x="3387" y="1047"/>
                    <a:pt x="3404" y="1019"/>
                    <a:pt x="3423" y="986"/>
                  </a:cubicBezTo>
                  <a:cubicBezTo>
                    <a:pt x="3422" y="984"/>
                    <a:pt x="3410" y="963"/>
                    <a:pt x="3409" y="962"/>
                  </a:cubicBezTo>
                  <a:cubicBezTo>
                    <a:pt x="3406" y="964"/>
                    <a:pt x="3389" y="975"/>
                    <a:pt x="3389" y="975"/>
                  </a:cubicBezTo>
                  <a:lnTo>
                    <a:pt x="3367" y="988"/>
                  </a:lnTo>
                  <a:cubicBezTo>
                    <a:pt x="3367" y="988"/>
                    <a:pt x="3342" y="1004"/>
                    <a:pt x="3341" y="1005"/>
                  </a:cubicBezTo>
                  <a:cubicBezTo>
                    <a:pt x="3343" y="1009"/>
                    <a:pt x="3370" y="1058"/>
                    <a:pt x="3371" y="1059"/>
                  </a:cubicBezTo>
                  <a:lnTo>
                    <a:pt x="3375" y="1059"/>
                  </a:lnTo>
                  <a:close/>
                  <a:moveTo>
                    <a:pt x="2852" y="657"/>
                  </a:moveTo>
                  <a:cubicBezTo>
                    <a:pt x="2852" y="657"/>
                    <a:pt x="2847" y="658"/>
                    <a:pt x="2847" y="658"/>
                  </a:cubicBezTo>
                  <a:lnTo>
                    <a:pt x="2842" y="658"/>
                  </a:lnTo>
                  <a:cubicBezTo>
                    <a:pt x="2835" y="659"/>
                    <a:pt x="2829" y="658"/>
                    <a:pt x="2822" y="657"/>
                  </a:cubicBezTo>
                  <a:cubicBezTo>
                    <a:pt x="2823" y="661"/>
                    <a:pt x="2827" y="681"/>
                    <a:pt x="2827" y="682"/>
                  </a:cubicBezTo>
                  <a:cubicBezTo>
                    <a:pt x="2834" y="684"/>
                    <a:pt x="2842" y="684"/>
                    <a:pt x="2849" y="684"/>
                  </a:cubicBezTo>
                  <a:cubicBezTo>
                    <a:pt x="2849" y="683"/>
                    <a:pt x="2853" y="683"/>
                    <a:pt x="2853" y="683"/>
                  </a:cubicBezTo>
                  <a:lnTo>
                    <a:pt x="2856" y="682"/>
                  </a:lnTo>
                  <a:cubicBezTo>
                    <a:pt x="2856" y="682"/>
                    <a:pt x="2857" y="682"/>
                    <a:pt x="2857" y="682"/>
                  </a:cubicBezTo>
                  <a:cubicBezTo>
                    <a:pt x="2857" y="682"/>
                    <a:pt x="2858" y="681"/>
                    <a:pt x="2858" y="681"/>
                  </a:cubicBezTo>
                  <a:cubicBezTo>
                    <a:pt x="2858" y="681"/>
                    <a:pt x="2862" y="680"/>
                    <a:pt x="2862" y="680"/>
                  </a:cubicBezTo>
                  <a:cubicBezTo>
                    <a:pt x="2865" y="678"/>
                    <a:pt x="2867" y="677"/>
                    <a:pt x="2870" y="675"/>
                  </a:cubicBezTo>
                  <a:cubicBezTo>
                    <a:pt x="2869" y="671"/>
                    <a:pt x="2868" y="657"/>
                    <a:pt x="2867" y="652"/>
                  </a:cubicBezTo>
                  <a:cubicBezTo>
                    <a:pt x="2864" y="653"/>
                    <a:pt x="2861" y="655"/>
                    <a:pt x="2857" y="656"/>
                  </a:cubicBezTo>
                  <a:cubicBezTo>
                    <a:pt x="2857" y="656"/>
                    <a:pt x="2852" y="657"/>
                    <a:pt x="2852" y="657"/>
                  </a:cubicBezTo>
                  <a:close/>
                  <a:moveTo>
                    <a:pt x="3446" y="939"/>
                  </a:moveTo>
                  <a:cubicBezTo>
                    <a:pt x="3443" y="941"/>
                    <a:pt x="3424" y="953"/>
                    <a:pt x="3421" y="954"/>
                  </a:cubicBezTo>
                  <a:cubicBezTo>
                    <a:pt x="3423" y="957"/>
                    <a:pt x="3430" y="970"/>
                    <a:pt x="3430" y="970"/>
                  </a:cubicBezTo>
                  <a:cubicBezTo>
                    <a:pt x="3436" y="960"/>
                    <a:pt x="3441" y="949"/>
                    <a:pt x="3446" y="939"/>
                  </a:cubicBezTo>
                  <a:close/>
                  <a:moveTo>
                    <a:pt x="2803" y="812"/>
                  </a:moveTo>
                  <a:cubicBezTo>
                    <a:pt x="2805" y="813"/>
                    <a:pt x="2848" y="840"/>
                    <a:pt x="2850" y="842"/>
                  </a:cubicBezTo>
                  <a:cubicBezTo>
                    <a:pt x="2850" y="840"/>
                    <a:pt x="2841" y="813"/>
                    <a:pt x="2841" y="813"/>
                  </a:cubicBezTo>
                  <a:lnTo>
                    <a:pt x="2840" y="810"/>
                  </a:lnTo>
                  <a:lnTo>
                    <a:pt x="2838" y="801"/>
                  </a:lnTo>
                  <a:lnTo>
                    <a:pt x="2831" y="773"/>
                  </a:lnTo>
                  <a:lnTo>
                    <a:pt x="2830" y="770"/>
                  </a:lnTo>
                  <a:cubicBezTo>
                    <a:pt x="2830" y="770"/>
                    <a:pt x="2830" y="767"/>
                    <a:pt x="2829" y="765"/>
                  </a:cubicBezTo>
                  <a:cubicBezTo>
                    <a:pt x="2828" y="767"/>
                    <a:pt x="2805" y="809"/>
                    <a:pt x="2803" y="812"/>
                  </a:cubicBezTo>
                  <a:close/>
                  <a:moveTo>
                    <a:pt x="3020" y="1036"/>
                  </a:moveTo>
                  <a:cubicBezTo>
                    <a:pt x="3020" y="1037"/>
                    <a:pt x="3020" y="1047"/>
                    <a:pt x="3021" y="1050"/>
                  </a:cubicBezTo>
                  <a:cubicBezTo>
                    <a:pt x="3024" y="1050"/>
                    <a:pt x="3065" y="1051"/>
                    <a:pt x="3065" y="1051"/>
                  </a:cubicBezTo>
                  <a:cubicBezTo>
                    <a:pt x="3065" y="1051"/>
                    <a:pt x="3067" y="1051"/>
                    <a:pt x="3070" y="1051"/>
                  </a:cubicBezTo>
                  <a:cubicBezTo>
                    <a:pt x="3049" y="1049"/>
                    <a:pt x="3032" y="1043"/>
                    <a:pt x="3023" y="1034"/>
                  </a:cubicBezTo>
                  <a:cubicBezTo>
                    <a:pt x="3022" y="1035"/>
                    <a:pt x="3021" y="1035"/>
                    <a:pt x="3020" y="1036"/>
                  </a:cubicBezTo>
                  <a:close/>
                  <a:moveTo>
                    <a:pt x="2890" y="812"/>
                  </a:moveTo>
                  <a:lnTo>
                    <a:pt x="2891" y="811"/>
                  </a:lnTo>
                  <a:lnTo>
                    <a:pt x="2890" y="812"/>
                  </a:lnTo>
                  <a:lnTo>
                    <a:pt x="2889" y="812"/>
                  </a:lnTo>
                  <a:cubicBezTo>
                    <a:pt x="2889" y="812"/>
                    <a:pt x="2886" y="813"/>
                    <a:pt x="2886" y="813"/>
                  </a:cubicBezTo>
                  <a:lnTo>
                    <a:pt x="2884" y="814"/>
                  </a:lnTo>
                  <a:lnTo>
                    <a:pt x="2881" y="815"/>
                  </a:lnTo>
                  <a:cubicBezTo>
                    <a:pt x="2881" y="815"/>
                    <a:pt x="2880" y="815"/>
                    <a:pt x="2881" y="815"/>
                  </a:cubicBezTo>
                  <a:lnTo>
                    <a:pt x="2879" y="815"/>
                  </a:lnTo>
                  <a:cubicBezTo>
                    <a:pt x="2872" y="817"/>
                    <a:pt x="2865" y="817"/>
                    <a:pt x="2857" y="816"/>
                  </a:cubicBezTo>
                  <a:cubicBezTo>
                    <a:pt x="2859" y="821"/>
                    <a:pt x="2864" y="840"/>
                    <a:pt x="2865" y="842"/>
                  </a:cubicBezTo>
                  <a:cubicBezTo>
                    <a:pt x="2869" y="842"/>
                    <a:pt x="2874" y="842"/>
                    <a:pt x="2879" y="841"/>
                  </a:cubicBezTo>
                  <a:lnTo>
                    <a:pt x="2880" y="841"/>
                  </a:lnTo>
                  <a:cubicBezTo>
                    <a:pt x="2880" y="841"/>
                    <a:pt x="2884" y="840"/>
                    <a:pt x="2884" y="840"/>
                  </a:cubicBezTo>
                  <a:cubicBezTo>
                    <a:pt x="2884" y="840"/>
                    <a:pt x="2885" y="840"/>
                    <a:pt x="2885" y="840"/>
                  </a:cubicBezTo>
                  <a:lnTo>
                    <a:pt x="2887" y="839"/>
                  </a:lnTo>
                  <a:cubicBezTo>
                    <a:pt x="2887" y="839"/>
                    <a:pt x="2888" y="839"/>
                    <a:pt x="2888" y="839"/>
                  </a:cubicBezTo>
                  <a:cubicBezTo>
                    <a:pt x="2888" y="839"/>
                    <a:pt x="2891" y="837"/>
                    <a:pt x="2891" y="837"/>
                  </a:cubicBezTo>
                  <a:cubicBezTo>
                    <a:pt x="2891" y="837"/>
                    <a:pt x="2891" y="837"/>
                    <a:pt x="2892" y="837"/>
                  </a:cubicBezTo>
                  <a:lnTo>
                    <a:pt x="2893" y="836"/>
                  </a:lnTo>
                  <a:cubicBezTo>
                    <a:pt x="2893" y="836"/>
                    <a:pt x="2896" y="836"/>
                    <a:pt x="2895" y="836"/>
                  </a:cubicBezTo>
                  <a:cubicBezTo>
                    <a:pt x="2895" y="836"/>
                    <a:pt x="2900" y="833"/>
                    <a:pt x="2902" y="832"/>
                  </a:cubicBezTo>
                  <a:cubicBezTo>
                    <a:pt x="2901" y="830"/>
                    <a:pt x="2896" y="813"/>
                    <a:pt x="2895" y="809"/>
                  </a:cubicBezTo>
                  <a:cubicBezTo>
                    <a:pt x="2893" y="810"/>
                    <a:pt x="2890" y="812"/>
                    <a:pt x="2890" y="812"/>
                  </a:cubicBezTo>
                  <a:close/>
                  <a:moveTo>
                    <a:pt x="3355" y="633"/>
                  </a:moveTo>
                  <a:cubicBezTo>
                    <a:pt x="3357" y="636"/>
                    <a:pt x="3395" y="697"/>
                    <a:pt x="3397" y="701"/>
                  </a:cubicBezTo>
                  <a:cubicBezTo>
                    <a:pt x="3399" y="699"/>
                    <a:pt x="3463" y="659"/>
                    <a:pt x="3466" y="657"/>
                  </a:cubicBezTo>
                  <a:cubicBezTo>
                    <a:pt x="3464" y="654"/>
                    <a:pt x="3423" y="594"/>
                    <a:pt x="3421" y="590"/>
                  </a:cubicBezTo>
                  <a:cubicBezTo>
                    <a:pt x="3418" y="592"/>
                    <a:pt x="3358" y="631"/>
                    <a:pt x="3355" y="633"/>
                  </a:cubicBezTo>
                  <a:close/>
                  <a:moveTo>
                    <a:pt x="3172" y="697"/>
                  </a:moveTo>
                  <a:lnTo>
                    <a:pt x="3168" y="697"/>
                  </a:lnTo>
                  <a:cubicBezTo>
                    <a:pt x="3168" y="697"/>
                    <a:pt x="3167" y="697"/>
                    <a:pt x="3167" y="697"/>
                  </a:cubicBezTo>
                  <a:lnTo>
                    <a:pt x="3162" y="695"/>
                  </a:lnTo>
                  <a:lnTo>
                    <a:pt x="3159" y="694"/>
                  </a:lnTo>
                  <a:lnTo>
                    <a:pt x="3158" y="694"/>
                  </a:lnTo>
                  <a:lnTo>
                    <a:pt x="3153" y="692"/>
                  </a:lnTo>
                  <a:cubicBezTo>
                    <a:pt x="3153" y="692"/>
                    <a:pt x="3152" y="691"/>
                    <a:pt x="3151" y="691"/>
                  </a:cubicBezTo>
                  <a:cubicBezTo>
                    <a:pt x="3151" y="695"/>
                    <a:pt x="3148" y="713"/>
                    <a:pt x="3147" y="715"/>
                  </a:cubicBezTo>
                  <a:cubicBezTo>
                    <a:pt x="3149" y="716"/>
                    <a:pt x="3154" y="719"/>
                    <a:pt x="3154" y="719"/>
                  </a:cubicBezTo>
                  <a:cubicBezTo>
                    <a:pt x="3154" y="719"/>
                    <a:pt x="3156" y="720"/>
                    <a:pt x="3156" y="720"/>
                  </a:cubicBezTo>
                  <a:lnTo>
                    <a:pt x="3157" y="720"/>
                  </a:lnTo>
                  <a:lnTo>
                    <a:pt x="3158" y="721"/>
                  </a:lnTo>
                  <a:lnTo>
                    <a:pt x="3160" y="721"/>
                  </a:lnTo>
                  <a:lnTo>
                    <a:pt x="3161" y="721"/>
                  </a:lnTo>
                  <a:lnTo>
                    <a:pt x="3162" y="722"/>
                  </a:lnTo>
                  <a:lnTo>
                    <a:pt x="3163" y="722"/>
                  </a:lnTo>
                  <a:lnTo>
                    <a:pt x="3164" y="722"/>
                  </a:lnTo>
                  <a:lnTo>
                    <a:pt x="3165" y="722"/>
                  </a:lnTo>
                  <a:cubicBezTo>
                    <a:pt x="3169" y="723"/>
                    <a:pt x="3172" y="723"/>
                    <a:pt x="3175" y="723"/>
                  </a:cubicBezTo>
                  <a:lnTo>
                    <a:pt x="3180" y="723"/>
                  </a:lnTo>
                  <a:lnTo>
                    <a:pt x="3186" y="723"/>
                  </a:lnTo>
                  <a:cubicBezTo>
                    <a:pt x="3186" y="723"/>
                    <a:pt x="3188" y="722"/>
                    <a:pt x="3189" y="722"/>
                  </a:cubicBezTo>
                  <a:cubicBezTo>
                    <a:pt x="3189" y="722"/>
                    <a:pt x="3193" y="700"/>
                    <a:pt x="3194" y="697"/>
                  </a:cubicBezTo>
                  <a:cubicBezTo>
                    <a:pt x="3186" y="698"/>
                    <a:pt x="3179" y="698"/>
                    <a:pt x="3172" y="697"/>
                  </a:cubicBezTo>
                  <a:close/>
                  <a:moveTo>
                    <a:pt x="2812" y="682"/>
                  </a:moveTo>
                  <a:lnTo>
                    <a:pt x="2807" y="652"/>
                  </a:lnTo>
                  <a:cubicBezTo>
                    <a:pt x="2807" y="652"/>
                    <a:pt x="2803" y="628"/>
                    <a:pt x="2802" y="621"/>
                  </a:cubicBezTo>
                  <a:cubicBezTo>
                    <a:pt x="2797" y="629"/>
                    <a:pt x="2770" y="679"/>
                    <a:pt x="2768" y="682"/>
                  </a:cubicBezTo>
                  <a:cubicBezTo>
                    <a:pt x="2768" y="682"/>
                    <a:pt x="2813" y="711"/>
                    <a:pt x="2819" y="715"/>
                  </a:cubicBezTo>
                  <a:cubicBezTo>
                    <a:pt x="2817" y="709"/>
                    <a:pt x="2814" y="693"/>
                    <a:pt x="2814" y="693"/>
                  </a:cubicBezTo>
                  <a:lnTo>
                    <a:pt x="2812" y="682"/>
                  </a:lnTo>
                  <a:close/>
                  <a:moveTo>
                    <a:pt x="2764" y="1059"/>
                  </a:moveTo>
                  <a:cubicBezTo>
                    <a:pt x="2764" y="1059"/>
                    <a:pt x="2767" y="1059"/>
                    <a:pt x="2769" y="1059"/>
                  </a:cubicBezTo>
                  <a:cubicBezTo>
                    <a:pt x="2751" y="1048"/>
                    <a:pt x="2695" y="1013"/>
                    <a:pt x="2694" y="1012"/>
                  </a:cubicBezTo>
                  <a:cubicBezTo>
                    <a:pt x="2693" y="1015"/>
                    <a:pt x="2670" y="1058"/>
                    <a:pt x="2669" y="1059"/>
                  </a:cubicBezTo>
                  <a:lnTo>
                    <a:pt x="2764" y="1059"/>
                  </a:lnTo>
                  <a:close/>
                  <a:moveTo>
                    <a:pt x="3225" y="595"/>
                  </a:moveTo>
                  <a:cubicBezTo>
                    <a:pt x="3225" y="596"/>
                    <a:pt x="3225" y="597"/>
                    <a:pt x="3225" y="598"/>
                  </a:cubicBezTo>
                  <a:cubicBezTo>
                    <a:pt x="3225" y="599"/>
                    <a:pt x="3265" y="671"/>
                    <a:pt x="3267" y="674"/>
                  </a:cubicBezTo>
                  <a:cubicBezTo>
                    <a:pt x="3270" y="672"/>
                    <a:pt x="3333" y="631"/>
                    <a:pt x="3336" y="629"/>
                  </a:cubicBezTo>
                  <a:cubicBezTo>
                    <a:pt x="3334" y="626"/>
                    <a:pt x="3290" y="555"/>
                    <a:pt x="3288" y="552"/>
                  </a:cubicBezTo>
                  <a:cubicBezTo>
                    <a:pt x="3285" y="554"/>
                    <a:pt x="3226" y="594"/>
                    <a:pt x="3225" y="595"/>
                  </a:cubicBezTo>
                  <a:close/>
                  <a:moveTo>
                    <a:pt x="2652" y="1059"/>
                  </a:moveTo>
                  <a:cubicBezTo>
                    <a:pt x="2653" y="1058"/>
                    <a:pt x="2681" y="1008"/>
                    <a:pt x="2682" y="1005"/>
                  </a:cubicBezTo>
                  <a:cubicBezTo>
                    <a:pt x="2679" y="1003"/>
                    <a:pt x="2617" y="964"/>
                    <a:pt x="2614" y="962"/>
                  </a:cubicBezTo>
                  <a:cubicBezTo>
                    <a:pt x="2613" y="963"/>
                    <a:pt x="2601" y="985"/>
                    <a:pt x="2601" y="986"/>
                  </a:cubicBezTo>
                  <a:cubicBezTo>
                    <a:pt x="2619" y="1019"/>
                    <a:pt x="2637" y="1047"/>
                    <a:pt x="2648" y="1059"/>
                  </a:cubicBezTo>
                  <a:lnTo>
                    <a:pt x="2652" y="1059"/>
                  </a:lnTo>
                  <a:close/>
                  <a:moveTo>
                    <a:pt x="2665" y="869"/>
                  </a:moveTo>
                  <a:cubicBezTo>
                    <a:pt x="2663" y="873"/>
                    <a:pt x="2621" y="949"/>
                    <a:pt x="2621" y="949"/>
                  </a:cubicBezTo>
                  <a:cubicBezTo>
                    <a:pt x="2624" y="951"/>
                    <a:pt x="2686" y="990"/>
                    <a:pt x="2689" y="992"/>
                  </a:cubicBezTo>
                  <a:cubicBezTo>
                    <a:pt x="2690" y="990"/>
                    <a:pt x="2732" y="914"/>
                    <a:pt x="2733" y="912"/>
                  </a:cubicBezTo>
                  <a:cubicBezTo>
                    <a:pt x="2730" y="910"/>
                    <a:pt x="2668" y="871"/>
                    <a:pt x="2665" y="869"/>
                  </a:cubicBezTo>
                  <a:close/>
                  <a:moveTo>
                    <a:pt x="3218" y="640"/>
                  </a:moveTo>
                  <a:lnTo>
                    <a:pt x="3216" y="652"/>
                  </a:lnTo>
                  <a:lnTo>
                    <a:pt x="3211" y="682"/>
                  </a:lnTo>
                  <a:lnTo>
                    <a:pt x="3210" y="689"/>
                  </a:lnTo>
                  <a:lnTo>
                    <a:pt x="3209" y="693"/>
                  </a:lnTo>
                  <a:lnTo>
                    <a:pt x="3209" y="693"/>
                  </a:lnTo>
                  <a:cubicBezTo>
                    <a:pt x="3209" y="693"/>
                    <a:pt x="3206" y="709"/>
                    <a:pt x="3205" y="715"/>
                  </a:cubicBezTo>
                  <a:cubicBezTo>
                    <a:pt x="3210" y="712"/>
                    <a:pt x="3255" y="682"/>
                    <a:pt x="3255" y="682"/>
                  </a:cubicBezTo>
                  <a:cubicBezTo>
                    <a:pt x="3255" y="681"/>
                    <a:pt x="3222" y="621"/>
                    <a:pt x="3221" y="621"/>
                  </a:cubicBezTo>
                  <a:cubicBezTo>
                    <a:pt x="3220" y="628"/>
                    <a:pt x="3218" y="640"/>
                    <a:pt x="3218" y="640"/>
                  </a:cubicBezTo>
                  <a:close/>
                  <a:moveTo>
                    <a:pt x="3348" y="621"/>
                  </a:moveTo>
                  <a:cubicBezTo>
                    <a:pt x="3351" y="619"/>
                    <a:pt x="3412" y="579"/>
                    <a:pt x="3413" y="579"/>
                  </a:cubicBezTo>
                  <a:cubicBezTo>
                    <a:pt x="3410" y="576"/>
                    <a:pt x="3363" y="506"/>
                    <a:pt x="3361" y="503"/>
                  </a:cubicBezTo>
                  <a:cubicBezTo>
                    <a:pt x="3358" y="505"/>
                    <a:pt x="3303" y="542"/>
                    <a:pt x="3300" y="544"/>
                  </a:cubicBezTo>
                  <a:cubicBezTo>
                    <a:pt x="3302" y="546"/>
                    <a:pt x="3346" y="618"/>
                    <a:pt x="3348" y="621"/>
                  </a:cubicBezTo>
                  <a:close/>
                  <a:moveTo>
                    <a:pt x="3143" y="871"/>
                  </a:moveTo>
                  <a:lnTo>
                    <a:pt x="3140" y="879"/>
                  </a:lnTo>
                  <a:cubicBezTo>
                    <a:pt x="3138" y="885"/>
                    <a:pt x="3134" y="892"/>
                    <a:pt x="3129" y="899"/>
                  </a:cubicBezTo>
                  <a:cubicBezTo>
                    <a:pt x="3129" y="899"/>
                    <a:pt x="3122" y="909"/>
                    <a:pt x="3122" y="909"/>
                  </a:cubicBezTo>
                  <a:cubicBezTo>
                    <a:pt x="3122" y="909"/>
                    <a:pt x="3121" y="910"/>
                    <a:pt x="3121" y="910"/>
                  </a:cubicBezTo>
                  <a:cubicBezTo>
                    <a:pt x="3121" y="910"/>
                    <a:pt x="3121" y="911"/>
                    <a:pt x="3120" y="912"/>
                  </a:cubicBezTo>
                  <a:cubicBezTo>
                    <a:pt x="3122" y="912"/>
                    <a:pt x="3124" y="911"/>
                    <a:pt x="3124" y="911"/>
                  </a:cubicBezTo>
                  <a:cubicBezTo>
                    <a:pt x="3124" y="911"/>
                    <a:pt x="3126" y="911"/>
                    <a:pt x="3127" y="911"/>
                  </a:cubicBezTo>
                  <a:cubicBezTo>
                    <a:pt x="3133" y="902"/>
                    <a:pt x="3140" y="889"/>
                    <a:pt x="3146" y="874"/>
                  </a:cubicBezTo>
                  <a:lnTo>
                    <a:pt x="3148" y="869"/>
                  </a:lnTo>
                  <a:cubicBezTo>
                    <a:pt x="3148" y="869"/>
                    <a:pt x="3149" y="868"/>
                    <a:pt x="3149" y="868"/>
                  </a:cubicBezTo>
                  <a:cubicBezTo>
                    <a:pt x="3149" y="868"/>
                    <a:pt x="3151" y="862"/>
                    <a:pt x="3151" y="862"/>
                  </a:cubicBezTo>
                  <a:cubicBezTo>
                    <a:pt x="3151" y="862"/>
                    <a:pt x="3152" y="858"/>
                    <a:pt x="3153" y="856"/>
                  </a:cubicBezTo>
                  <a:cubicBezTo>
                    <a:pt x="3152" y="856"/>
                    <a:pt x="3150" y="856"/>
                    <a:pt x="3150" y="856"/>
                  </a:cubicBezTo>
                  <a:cubicBezTo>
                    <a:pt x="3150" y="856"/>
                    <a:pt x="3149" y="856"/>
                    <a:pt x="3149" y="856"/>
                  </a:cubicBezTo>
                  <a:cubicBezTo>
                    <a:pt x="3149" y="856"/>
                    <a:pt x="3146" y="856"/>
                    <a:pt x="3144" y="855"/>
                  </a:cubicBezTo>
                  <a:cubicBezTo>
                    <a:pt x="3144" y="856"/>
                    <a:pt x="3144" y="857"/>
                    <a:pt x="3144" y="859"/>
                  </a:cubicBezTo>
                  <a:cubicBezTo>
                    <a:pt x="3144" y="860"/>
                    <a:pt x="3144" y="861"/>
                    <a:pt x="3144" y="863"/>
                  </a:cubicBezTo>
                  <a:lnTo>
                    <a:pt x="3144" y="863"/>
                  </a:lnTo>
                  <a:cubicBezTo>
                    <a:pt x="3144" y="863"/>
                    <a:pt x="3144" y="864"/>
                    <a:pt x="3144" y="864"/>
                  </a:cubicBezTo>
                  <a:lnTo>
                    <a:pt x="3143" y="871"/>
                  </a:lnTo>
                  <a:close/>
                  <a:moveTo>
                    <a:pt x="3505" y="777"/>
                  </a:moveTo>
                  <a:cubicBezTo>
                    <a:pt x="3500" y="780"/>
                    <a:pt x="3464" y="803"/>
                    <a:pt x="3461" y="804"/>
                  </a:cubicBezTo>
                  <a:cubicBezTo>
                    <a:pt x="3463" y="807"/>
                    <a:pt x="3482" y="837"/>
                    <a:pt x="3485" y="843"/>
                  </a:cubicBezTo>
                  <a:cubicBezTo>
                    <a:pt x="3493" y="820"/>
                    <a:pt x="3500" y="798"/>
                    <a:pt x="3505" y="777"/>
                  </a:cubicBezTo>
                  <a:close/>
                  <a:moveTo>
                    <a:pt x="2602" y="954"/>
                  </a:moveTo>
                  <a:cubicBezTo>
                    <a:pt x="2600" y="953"/>
                    <a:pt x="2584" y="943"/>
                    <a:pt x="2578" y="939"/>
                  </a:cubicBezTo>
                  <a:cubicBezTo>
                    <a:pt x="2582" y="949"/>
                    <a:pt x="2587" y="960"/>
                    <a:pt x="2593" y="970"/>
                  </a:cubicBezTo>
                  <a:cubicBezTo>
                    <a:pt x="2596" y="966"/>
                    <a:pt x="2602" y="954"/>
                    <a:pt x="2602" y="954"/>
                  </a:cubicBezTo>
                  <a:close/>
                  <a:moveTo>
                    <a:pt x="3105" y="931"/>
                  </a:moveTo>
                  <a:lnTo>
                    <a:pt x="3103" y="932"/>
                  </a:lnTo>
                  <a:cubicBezTo>
                    <a:pt x="3103" y="932"/>
                    <a:pt x="3102" y="932"/>
                    <a:pt x="3102" y="932"/>
                  </a:cubicBezTo>
                  <a:lnTo>
                    <a:pt x="3099" y="935"/>
                  </a:lnTo>
                  <a:cubicBezTo>
                    <a:pt x="3082" y="950"/>
                    <a:pt x="3065" y="962"/>
                    <a:pt x="3050" y="967"/>
                  </a:cubicBezTo>
                  <a:cubicBezTo>
                    <a:pt x="3049" y="968"/>
                    <a:pt x="3048" y="969"/>
                    <a:pt x="3048" y="969"/>
                  </a:cubicBezTo>
                  <a:cubicBezTo>
                    <a:pt x="3048" y="969"/>
                    <a:pt x="3048" y="969"/>
                    <a:pt x="3048" y="969"/>
                  </a:cubicBezTo>
                  <a:cubicBezTo>
                    <a:pt x="3048" y="972"/>
                    <a:pt x="3045" y="987"/>
                    <a:pt x="3045" y="987"/>
                  </a:cubicBezTo>
                  <a:lnTo>
                    <a:pt x="3044" y="993"/>
                  </a:lnTo>
                  <a:cubicBezTo>
                    <a:pt x="3044" y="993"/>
                    <a:pt x="3043" y="994"/>
                    <a:pt x="3043" y="994"/>
                  </a:cubicBezTo>
                  <a:cubicBezTo>
                    <a:pt x="3044" y="995"/>
                    <a:pt x="3045" y="995"/>
                    <a:pt x="3045" y="995"/>
                  </a:cubicBezTo>
                  <a:lnTo>
                    <a:pt x="3045" y="995"/>
                  </a:lnTo>
                  <a:lnTo>
                    <a:pt x="3046" y="996"/>
                  </a:lnTo>
                  <a:lnTo>
                    <a:pt x="3047" y="996"/>
                  </a:lnTo>
                  <a:cubicBezTo>
                    <a:pt x="3056" y="999"/>
                    <a:pt x="3071" y="997"/>
                    <a:pt x="3088" y="991"/>
                  </a:cubicBezTo>
                  <a:lnTo>
                    <a:pt x="3094" y="989"/>
                  </a:lnTo>
                  <a:cubicBezTo>
                    <a:pt x="3094" y="989"/>
                    <a:pt x="3099" y="987"/>
                    <a:pt x="3099" y="987"/>
                  </a:cubicBezTo>
                  <a:lnTo>
                    <a:pt x="3102" y="986"/>
                  </a:lnTo>
                  <a:lnTo>
                    <a:pt x="3105" y="984"/>
                  </a:lnTo>
                  <a:cubicBezTo>
                    <a:pt x="3105" y="984"/>
                    <a:pt x="3109" y="982"/>
                    <a:pt x="3109" y="982"/>
                  </a:cubicBezTo>
                  <a:lnTo>
                    <a:pt x="3111" y="982"/>
                  </a:lnTo>
                  <a:lnTo>
                    <a:pt x="3119" y="977"/>
                  </a:lnTo>
                  <a:cubicBezTo>
                    <a:pt x="3138" y="965"/>
                    <a:pt x="3153" y="950"/>
                    <a:pt x="3156" y="939"/>
                  </a:cubicBezTo>
                  <a:cubicBezTo>
                    <a:pt x="3157" y="935"/>
                    <a:pt x="3157" y="932"/>
                    <a:pt x="3156" y="930"/>
                  </a:cubicBezTo>
                  <a:cubicBezTo>
                    <a:pt x="3155" y="928"/>
                    <a:pt x="3153" y="926"/>
                    <a:pt x="3149" y="925"/>
                  </a:cubicBezTo>
                  <a:cubicBezTo>
                    <a:pt x="3145" y="924"/>
                    <a:pt x="3140" y="924"/>
                    <a:pt x="3134" y="924"/>
                  </a:cubicBezTo>
                  <a:lnTo>
                    <a:pt x="3127" y="925"/>
                  </a:lnTo>
                  <a:lnTo>
                    <a:pt x="3126" y="925"/>
                  </a:lnTo>
                  <a:cubicBezTo>
                    <a:pt x="3126" y="925"/>
                    <a:pt x="3123" y="926"/>
                    <a:pt x="3123" y="926"/>
                  </a:cubicBezTo>
                  <a:lnTo>
                    <a:pt x="3118" y="927"/>
                  </a:lnTo>
                  <a:cubicBezTo>
                    <a:pt x="3118" y="927"/>
                    <a:pt x="3116" y="927"/>
                    <a:pt x="3116" y="928"/>
                  </a:cubicBezTo>
                  <a:lnTo>
                    <a:pt x="3112" y="929"/>
                  </a:lnTo>
                  <a:lnTo>
                    <a:pt x="3111" y="929"/>
                  </a:lnTo>
                  <a:lnTo>
                    <a:pt x="3105" y="931"/>
                  </a:lnTo>
                  <a:close/>
                  <a:moveTo>
                    <a:pt x="2508" y="730"/>
                  </a:moveTo>
                  <a:cubicBezTo>
                    <a:pt x="2508" y="732"/>
                    <a:pt x="2513" y="755"/>
                    <a:pt x="2513" y="757"/>
                  </a:cubicBezTo>
                  <a:cubicBezTo>
                    <a:pt x="2519" y="761"/>
                    <a:pt x="2566" y="790"/>
                    <a:pt x="2569" y="792"/>
                  </a:cubicBezTo>
                  <a:cubicBezTo>
                    <a:pt x="2570" y="792"/>
                    <a:pt x="2617" y="715"/>
                    <a:pt x="2619" y="713"/>
                  </a:cubicBezTo>
                  <a:cubicBezTo>
                    <a:pt x="2617" y="712"/>
                    <a:pt x="2550" y="669"/>
                    <a:pt x="2549" y="669"/>
                  </a:cubicBezTo>
                  <a:cubicBezTo>
                    <a:pt x="2548" y="671"/>
                    <a:pt x="2508" y="729"/>
                    <a:pt x="2508" y="730"/>
                  </a:cubicBezTo>
                  <a:close/>
                  <a:moveTo>
                    <a:pt x="3103" y="1051"/>
                  </a:moveTo>
                  <a:cubicBezTo>
                    <a:pt x="3144" y="1052"/>
                    <a:pt x="3186" y="1054"/>
                    <a:pt x="3232" y="1057"/>
                  </a:cubicBezTo>
                  <a:cubicBezTo>
                    <a:pt x="3230" y="1054"/>
                    <a:pt x="3194" y="977"/>
                    <a:pt x="3192" y="974"/>
                  </a:cubicBezTo>
                  <a:cubicBezTo>
                    <a:pt x="3189" y="976"/>
                    <a:pt x="3167" y="990"/>
                    <a:pt x="3163" y="992"/>
                  </a:cubicBezTo>
                  <a:cubicBezTo>
                    <a:pt x="3163" y="993"/>
                    <a:pt x="3164" y="994"/>
                    <a:pt x="3164" y="994"/>
                  </a:cubicBezTo>
                  <a:cubicBezTo>
                    <a:pt x="3170" y="999"/>
                    <a:pt x="3173" y="1005"/>
                    <a:pt x="3173" y="1011"/>
                  </a:cubicBezTo>
                  <a:cubicBezTo>
                    <a:pt x="3173" y="1011"/>
                    <a:pt x="3173" y="1011"/>
                    <a:pt x="3173" y="1012"/>
                  </a:cubicBezTo>
                  <a:cubicBezTo>
                    <a:pt x="3173" y="1032"/>
                    <a:pt x="3144" y="1048"/>
                    <a:pt x="3103" y="1051"/>
                  </a:cubicBezTo>
                  <a:close/>
                  <a:moveTo>
                    <a:pt x="2923" y="1052"/>
                  </a:moveTo>
                  <a:cubicBezTo>
                    <a:pt x="2881" y="1049"/>
                    <a:pt x="2850" y="1032"/>
                    <a:pt x="2850" y="1012"/>
                  </a:cubicBezTo>
                  <a:cubicBezTo>
                    <a:pt x="2850" y="1011"/>
                    <a:pt x="2850" y="1011"/>
                    <a:pt x="2850" y="1011"/>
                  </a:cubicBezTo>
                  <a:cubicBezTo>
                    <a:pt x="2851" y="1005"/>
                    <a:pt x="2854" y="999"/>
                    <a:pt x="2859" y="994"/>
                  </a:cubicBezTo>
                  <a:cubicBezTo>
                    <a:pt x="2859" y="994"/>
                    <a:pt x="2860" y="993"/>
                    <a:pt x="2861" y="992"/>
                  </a:cubicBezTo>
                  <a:cubicBezTo>
                    <a:pt x="2861" y="992"/>
                    <a:pt x="2834" y="976"/>
                    <a:pt x="2831" y="974"/>
                  </a:cubicBezTo>
                  <a:cubicBezTo>
                    <a:pt x="2829" y="977"/>
                    <a:pt x="2810" y="1019"/>
                    <a:pt x="2810" y="1019"/>
                  </a:cubicBezTo>
                  <a:cubicBezTo>
                    <a:pt x="2810" y="1019"/>
                    <a:pt x="2793" y="1054"/>
                    <a:pt x="2791" y="1057"/>
                  </a:cubicBezTo>
                  <a:cubicBezTo>
                    <a:pt x="2792" y="1057"/>
                    <a:pt x="2792" y="1057"/>
                    <a:pt x="2793" y="1058"/>
                  </a:cubicBezTo>
                  <a:cubicBezTo>
                    <a:pt x="2839" y="1055"/>
                    <a:pt x="2882" y="1053"/>
                    <a:pt x="2923" y="1052"/>
                  </a:cubicBezTo>
                  <a:close/>
                  <a:moveTo>
                    <a:pt x="2638" y="708"/>
                  </a:moveTo>
                  <a:cubicBezTo>
                    <a:pt x="2641" y="710"/>
                    <a:pt x="2709" y="752"/>
                    <a:pt x="2712" y="755"/>
                  </a:cubicBezTo>
                  <a:cubicBezTo>
                    <a:pt x="2714" y="751"/>
                    <a:pt x="2725" y="731"/>
                    <a:pt x="2725" y="731"/>
                  </a:cubicBezTo>
                  <a:cubicBezTo>
                    <a:pt x="2725" y="731"/>
                    <a:pt x="2748" y="690"/>
                    <a:pt x="2749" y="687"/>
                  </a:cubicBezTo>
                  <a:cubicBezTo>
                    <a:pt x="2748" y="686"/>
                    <a:pt x="2706" y="658"/>
                    <a:pt x="2706" y="658"/>
                  </a:cubicBezTo>
                  <a:cubicBezTo>
                    <a:pt x="2706" y="658"/>
                    <a:pt x="2683" y="643"/>
                    <a:pt x="2680" y="641"/>
                  </a:cubicBezTo>
                  <a:cubicBezTo>
                    <a:pt x="2678" y="644"/>
                    <a:pt x="2640" y="705"/>
                    <a:pt x="2638" y="708"/>
                  </a:cubicBezTo>
                  <a:close/>
                  <a:moveTo>
                    <a:pt x="3472" y="540"/>
                  </a:moveTo>
                  <a:cubicBezTo>
                    <a:pt x="3447" y="517"/>
                    <a:pt x="3418" y="499"/>
                    <a:pt x="3385" y="486"/>
                  </a:cubicBezTo>
                  <a:cubicBezTo>
                    <a:pt x="3384" y="487"/>
                    <a:pt x="3373" y="495"/>
                    <a:pt x="3373" y="495"/>
                  </a:cubicBezTo>
                  <a:cubicBezTo>
                    <a:pt x="3375" y="498"/>
                    <a:pt x="3422" y="568"/>
                    <a:pt x="3424" y="571"/>
                  </a:cubicBezTo>
                  <a:cubicBezTo>
                    <a:pt x="3425" y="571"/>
                    <a:pt x="3472" y="540"/>
                    <a:pt x="3472" y="540"/>
                  </a:cubicBezTo>
                  <a:close/>
                  <a:moveTo>
                    <a:pt x="3368" y="481"/>
                  </a:moveTo>
                  <a:cubicBezTo>
                    <a:pt x="3366" y="480"/>
                    <a:pt x="3365" y="480"/>
                    <a:pt x="3362" y="479"/>
                  </a:cubicBezTo>
                  <a:cubicBezTo>
                    <a:pt x="3362" y="479"/>
                    <a:pt x="3364" y="482"/>
                    <a:pt x="3365" y="483"/>
                  </a:cubicBezTo>
                  <a:cubicBezTo>
                    <a:pt x="3366" y="482"/>
                    <a:pt x="3367" y="481"/>
                    <a:pt x="3368" y="481"/>
                  </a:cubicBezTo>
                  <a:close/>
                  <a:moveTo>
                    <a:pt x="2874" y="856"/>
                  </a:moveTo>
                  <a:lnTo>
                    <a:pt x="2873" y="856"/>
                  </a:lnTo>
                  <a:cubicBezTo>
                    <a:pt x="2873" y="856"/>
                    <a:pt x="2871" y="856"/>
                    <a:pt x="2870" y="856"/>
                  </a:cubicBezTo>
                  <a:cubicBezTo>
                    <a:pt x="2871" y="858"/>
                    <a:pt x="2872" y="861"/>
                    <a:pt x="2872" y="861"/>
                  </a:cubicBezTo>
                  <a:cubicBezTo>
                    <a:pt x="2872" y="861"/>
                    <a:pt x="2872" y="862"/>
                    <a:pt x="2872" y="862"/>
                  </a:cubicBezTo>
                  <a:lnTo>
                    <a:pt x="2875" y="868"/>
                  </a:lnTo>
                  <a:lnTo>
                    <a:pt x="2877" y="874"/>
                  </a:lnTo>
                  <a:cubicBezTo>
                    <a:pt x="2884" y="889"/>
                    <a:pt x="2890" y="902"/>
                    <a:pt x="2897" y="911"/>
                  </a:cubicBezTo>
                  <a:cubicBezTo>
                    <a:pt x="2897" y="911"/>
                    <a:pt x="2899" y="911"/>
                    <a:pt x="2899" y="911"/>
                  </a:cubicBezTo>
                  <a:cubicBezTo>
                    <a:pt x="2899" y="911"/>
                    <a:pt x="2902" y="912"/>
                    <a:pt x="2904" y="912"/>
                  </a:cubicBezTo>
                  <a:cubicBezTo>
                    <a:pt x="2903" y="912"/>
                    <a:pt x="2902" y="911"/>
                    <a:pt x="2902" y="911"/>
                  </a:cubicBezTo>
                  <a:cubicBezTo>
                    <a:pt x="2902" y="911"/>
                    <a:pt x="2902" y="910"/>
                    <a:pt x="2902" y="910"/>
                  </a:cubicBezTo>
                  <a:lnTo>
                    <a:pt x="2901" y="909"/>
                  </a:lnTo>
                  <a:lnTo>
                    <a:pt x="2894" y="898"/>
                  </a:lnTo>
                  <a:cubicBezTo>
                    <a:pt x="2889" y="892"/>
                    <a:pt x="2887" y="886"/>
                    <a:pt x="2884" y="881"/>
                  </a:cubicBezTo>
                  <a:lnTo>
                    <a:pt x="2884" y="880"/>
                  </a:lnTo>
                  <a:cubicBezTo>
                    <a:pt x="2884" y="880"/>
                    <a:pt x="2883" y="879"/>
                    <a:pt x="2883" y="879"/>
                  </a:cubicBezTo>
                  <a:lnTo>
                    <a:pt x="2881" y="871"/>
                  </a:lnTo>
                  <a:cubicBezTo>
                    <a:pt x="2881" y="871"/>
                    <a:pt x="2879" y="864"/>
                    <a:pt x="2879" y="864"/>
                  </a:cubicBezTo>
                  <a:cubicBezTo>
                    <a:pt x="2879" y="864"/>
                    <a:pt x="2879" y="863"/>
                    <a:pt x="2879" y="863"/>
                  </a:cubicBezTo>
                  <a:cubicBezTo>
                    <a:pt x="2879" y="861"/>
                    <a:pt x="2879" y="860"/>
                    <a:pt x="2879" y="858"/>
                  </a:cubicBezTo>
                  <a:cubicBezTo>
                    <a:pt x="2879" y="857"/>
                    <a:pt x="2879" y="856"/>
                    <a:pt x="2879" y="855"/>
                  </a:cubicBezTo>
                  <a:cubicBezTo>
                    <a:pt x="2877" y="856"/>
                    <a:pt x="2874" y="856"/>
                    <a:pt x="2874" y="856"/>
                  </a:cubicBezTo>
                  <a:close/>
                  <a:moveTo>
                    <a:pt x="3299" y="527"/>
                  </a:moveTo>
                  <a:cubicBezTo>
                    <a:pt x="3299" y="527"/>
                    <a:pt x="3350" y="493"/>
                    <a:pt x="3353" y="491"/>
                  </a:cubicBezTo>
                  <a:cubicBezTo>
                    <a:pt x="3352" y="489"/>
                    <a:pt x="3341" y="474"/>
                    <a:pt x="3341" y="473"/>
                  </a:cubicBezTo>
                  <a:cubicBezTo>
                    <a:pt x="3305" y="465"/>
                    <a:pt x="3273" y="464"/>
                    <a:pt x="3251" y="465"/>
                  </a:cubicBezTo>
                  <a:cubicBezTo>
                    <a:pt x="3254" y="470"/>
                    <a:pt x="3291" y="529"/>
                    <a:pt x="3293" y="532"/>
                  </a:cubicBezTo>
                  <a:cubicBezTo>
                    <a:pt x="3294" y="531"/>
                    <a:pt x="3299" y="528"/>
                    <a:pt x="3299" y="527"/>
                  </a:cubicBezTo>
                  <a:close/>
                  <a:moveTo>
                    <a:pt x="3492" y="671"/>
                  </a:moveTo>
                  <a:lnTo>
                    <a:pt x="3494" y="674"/>
                  </a:lnTo>
                  <a:cubicBezTo>
                    <a:pt x="3494" y="674"/>
                    <a:pt x="3518" y="708"/>
                    <a:pt x="3519" y="709"/>
                  </a:cubicBezTo>
                  <a:cubicBezTo>
                    <a:pt x="3521" y="692"/>
                    <a:pt x="3522" y="677"/>
                    <a:pt x="3522" y="664"/>
                  </a:cubicBezTo>
                  <a:cubicBezTo>
                    <a:pt x="3522" y="655"/>
                    <a:pt x="3521" y="648"/>
                    <a:pt x="3520" y="640"/>
                  </a:cubicBezTo>
                  <a:cubicBezTo>
                    <a:pt x="3517" y="642"/>
                    <a:pt x="3489" y="660"/>
                    <a:pt x="3486" y="661"/>
                  </a:cubicBezTo>
                  <a:cubicBezTo>
                    <a:pt x="3487" y="663"/>
                    <a:pt x="3492" y="671"/>
                    <a:pt x="3492" y="671"/>
                  </a:cubicBezTo>
                  <a:close/>
                  <a:moveTo>
                    <a:pt x="3006" y="835"/>
                  </a:moveTo>
                  <a:cubicBezTo>
                    <a:pt x="3006" y="835"/>
                    <a:pt x="3011" y="834"/>
                    <a:pt x="3012" y="834"/>
                  </a:cubicBezTo>
                  <a:cubicBezTo>
                    <a:pt x="3012" y="834"/>
                    <a:pt x="3017" y="835"/>
                    <a:pt x="3017" y="835"/>
                  </a:cubicBezTo>
                  <a:cubicBezTo>
                    <a:pt x="3026" y="838"/>
                    <a:pt x="3033" y="848"/>
                    <a:pt x="3039" y="862"/>
                  </a:cubicBezTo>
                  <a:cubicBezTo>
                    <a:pt x="3041" y="847"/>
                    <a:pt x="3092" y="479"/>
                    <a:pt x="3092" y="478"/>
                  </a:cubicBezTo>
                  <a:cubicBezTo>
                    <a:pt x="3090" y="477"/>
                    <a:pt x="3071" y="455"/>
                    <a:pt x="3069" y="452"/>
                  </a:cubicBezTo>
                  <a:cubicBezTo>
                    <a:pt x="3057" y="460"/>
                    <a:pt x="3044" y="465"/>
                    <a:pt x="3030" y="467"/>
                  </a:cubicBezTo>
                  <a:cubicBezTo>
                    <a:pt x="3045" y="473"/>
                    <a:pt x="3056" y="485"/>
                    <a:pt x="3061" y="501"/>
                  </a:cubicBezTo>
                  <a:lnTo>
                    <a:pt x="3062" y="502"/>
                  </a:lnTo>
                  <a:lnTo>
                    <a:pt x="3063" y="506"/>
                  </a:lnTo>
                  <a:lnTo>
                    <a:pt x="3063" y="510"/>
                  </a:lnTo>
                  <a:cubicBezTo>
                    <a:pt x="3063" y="510"/>
                    <a:pt x="3063" y="511"/>
                    <a:pt x="3063" y="511"/>
                  </a:cubicBezTo>
                  <a:lnTo>
                    <a:pt x="3064" y="513"/>
                  </a:lnTo>
                  <a:lnTo>
                    <a:pt x="3064" y="516"/>
                  </a:lnTo>
                  <a:cubicBezTo>
                    <a:pt x="3064" y="539"/>
                    <a:pt x="3049" y="558"/>
                    <a:pt x="3028" y="566"/>
                  </a:cubicBezTo>
                  <a:cubicBezTo>
                    <a:pt x="3047" y="573"/>
                    <a:pt x="3060" y="591"/>
                    <a:pt x="3060" y="611"/>
                  </a:cubicBezTo>
                  <a:cubicBezTo>
                    <a:pt x="3060" y="633"/>
                    <a:pt x="3045" y="652"/>
                    <a:pt x="3024" y="658"/>
                  </a:cubicBezTo>
                  <a:cubicBezTo>
                    <a:pt x="3030" y="659"/>
                    <a:pt x="3037" y="663"/>
                    <a:pt x="3042" y="668"/>
                  </a:cubicBezTo>
                  <a:cubicBezTo>
                    <a:pt x="3050" y="676"/>
                    <a:pt x="3054" y="687"/>
                    <a:pt x="3054" y="698"/>
                  </a:cubicBezTo>
                  <a:cubicBezTo>
                    <a:pt x="3054" y="716"/>
                    <a:pt x="3043" y="732"/>
                    <a:pt x="3027" y="738"/>
                  </a:cubicBezTo>
                  <a:cubicBezTo>
                    <a:pt x="3040" y="744"/>
                    <a:pt x="3049" y="757"/>
                    <a:pt x="3049" y="772"/>
                  </a:cubicBezTo>
                  <a:cubicBezTo>
                    <a:pt x="3049" y="791"/>
                    <a:pt x="3036" y="807"/>
                    <a:pt x="3017" y="810"/>
                  </a:cubicBezTo>
                  <a:lnTo>
                    <a:pt x="3017" y="810"/>
                  </a:lnTo>
                  <a:cubicBezTo>
                    <a:pt x="3017" y="810"/>
                    <a:pt x="3017" y="810"/>
                    <a:pt x="3016" y="810"/>
                  </a:cubicBezTo>
                  <a:lnTo>
                    <a:pt x="3012" y="810"/>
                  </a:lnTo>
                  <a:cubicBezTo>
                    <a:pt x="3012" y="810"/>
                    <a:pt x="3011" y="810"/>
                    <a:pt x="3011" y="810"/>
                  </a:cubicBezTo>
                  <a:lnTo>
                    <a:pt x="3008" y="810"/>
                  </a:lnTo>
                  <a:lnTo>
                    <a:pt x="3007" y="810"/>
                  </a:lnTo>
                  <a:lnTo>
                    <a:pt x="3006" y="810"/>
                  </a:lnTo>
                  <a:cubicBezTo>
                    <a:pt x="2987" y="807"/>
                    <a:pt x="2974" y="791"/>
                    <a:pt x="2974" y="772"/>
                  </a:cubicBezTo>
                  <a:cubicBezTo>
                    <a:pt x="2974" y="762"/>
                    <a:pt x="2977" y="753"/>
                    <a:pt x="2985" y="746"/>
                  </a:cubicBezTo>
                  <a:cubicBezTo>
                    <a:pt x="2988" y="742"/>
                    <a:pt x="2992" y="740"/>
                    <a:pt x="2997" y="738"/>
                  </a:cubicBezTo>
                  <a:cubicBezTo>
                    <a:pt x="2980" y="732"/>
                    <a:pt x="2969" y="716"/>
                    <a:pt x="2969" y="698"/>
                  </a:cubicBezTo>
                  <a:cubicBezTo>
                    <a:pt x="2969" y="687"/>
                    <a:pt x="2973" y="676"/>
                    <a:pt x="2981" y="668"/>
                  </a:cubicBezTo>
                  <a:cubicBezTo>
                    <a:pt x="2986" y="663"/>
                    <a:pt x="2992" y="659"/>
                    <a:pt x="2999" y="658"/>
                  </a:cubicBezTo>
                  <a:cubicBezTo>
                    <a:pt x="2978" y="652"/>
                    <a:pt x="2963" y="633"/>
                    <a:pt x="2963" y="611"/>
                  </a:cubicBezTo>
                  <a:cubicBezTo>
                    <a:pt x="2963" y="591"/>
                    <a:pt x="2976" y="573"/>
                    <a:pt x="2994" y="566"/>
                  </a:cubicBezTo>
                  <a:cubicBezTo>
                    <a:pt x="2974" y="558"/>
                    <a:pt x="2959" y="539"/>
                    <a:pt x="2959" y="516"/>
                  </a:cubicBezTo>
                  <a:lnTo>
                    <a:pt x="2959" y="513"/>
                  </a:lnTo>
                  <a:lnTo>
                    <a:pt x="2959" y="511"/>
                  </a:lnTo>
                  <a:lnTo>
                    <a:pt x="2960" y="510"/>
                  </a:lnTo>
                  <a:lnTo>
                    <a:pt x="2960" y="506"/>
                  </a:lnTo>
                  <a:lnTo>
                    <a:pt x="2961" y="502"/>
                  </a:lnTo>
                  <a:cubicBezTo>
                    <a:pt x="2961" y="502"/>
                    <a:pt x="2962" y="501"/>
                    <a:pt x="2962" y="501"/>
                  </a:cubicBezTo>
                  <a:cubicBezTo>
                    <a:pt x="2966" y="485"/>
                    <a:pt x="2978" y="473"/>
                    <a:pt x="2993" y="467"/>
                  </a:cubicBezTo>
                  <a:cubicBezTo>
                    <a:pt x="2979" y="465"/>
                    <a:pt x="2966" y="460"/>
                    <a:pt x="2954" y="452"/>
                  </a:cubicBezTo>
                  <a:cubicBezTo>
                    <a:pt x="2952" y="455"/>
                    <a:pt x="2932" y="477"/>
                    <a:pt x="2931" y="478"/>
                  </a:cubicBezTo>
                  <a:cubicBezTo>
                    <a:pt x="2931" y="479"/>
                    <a:pt x="2982" y="848"/>
                    <a:pt x="2984" y="863"/>
                  </a:cubicBezTo>
                  <a:cubicBezTo>
                    <a:pt x="2990" y="847"/>
                    <a:pt x="2997" y="838"/>
                    <a:pt x="3006" y="835"/>
                  </a:cubicBezTo>
                  <a:close/>
                  <a:moveTo>
                    <a:pt x="3162" y="680"/>
                  </a:moveTo>
                  <a:cubicBezTo>
                    <a:pt x="3162" y="680"/>
                    <a:pt x="3165" y="681"/>
                    <a:pt x="3166" y="681"/>
                  </a:cubicBezTo>
                  <a:lnTo>
                    <a:pt x="3167" y="682"/>
                  </a:lnTo>
                  <a:lnTo>
                    <a:pt x="3170" y="683"/>
                  </a:lnTo>
                  <a:lnTo>
                    <a:pt x="3175" y="683"/>
                  </a:lnTo>
                  <a:cubicBezTo>
                    <a:pt x="3182" y="684"/>
                    <a:pt x="3189" y="684"/>
                    <a:pt x="3196" y="682"/>
                  </a:cubicBezTo>
                  <a:cubicBezTo>
                    <a:pt x="3197" y="680"/>
                    <a:pt x="3200" y="661"/>
                    <a:pt x="3201" y="657"/>
                  </a:cubicBezTo>
                  <a:cubicBezTo>
                    <a:pt x="3194" y="658"/>
                    <a:pt x="3188" y="659"/>
                    <a:pt x="3181" y="658"/>
                  </a:cubicBezTo>
                  <a:lnTo>
                    <a:pt x="3176" y="658"/>
                  </a:lnTo>
                  <a:lnTo>
                    <a:pt x="3176" y="658"/>
                  </a:lnTo>
                  <a:cubicBezTo>
                    <a:pt x="3176" y="658"/>
                    <a:pt x="3171" y="657"/>
                    <a:pt x="3171" y="657"/>
                  </a:cubicBezTo>
                  <a:lnTo>
                    <a:pt x="3166" y="656"/>
                  </a:lnTo>
                  <a:cubicBezTo>
                    <a:pt x="3162" y="655"/>
                    <a:pt x="3159" y="653"/>
                    <a:pt x="3156" y="652"/>
                  </a:cubicBezTo>
                  <a:cubicBezTo>
                    <a:pt x="3156" y="655"/>
                    <a:pt x="3154" y="673"/>
                    <a:pt x="3153" y="675"/>
                  </a:cubicBezTo>
                  <a:cubicBezTo>
                    <a:pt x="3156" y="677"/>
                    <a:pt x="3158" y="678"/>
                    <a:pt x="3162" y="680"/>
                  </a:cubicBezTo>
                  <a:close/>
                  <a:moveTo>
                    <a:pt x="3439" y="592"/>
                  </a:moveTo>
                  <a:lnTo>
                    <a:pt x="3439" y="592"/>
                  </a:lnTo>
                  <a:lnTo>
                    <a:pt x="3456" y="617"/>
                  </a:lnTo>
                  <a:cubicBezTo>
                    <a:pt x="3456" y="617"/>
                    <a:pt x="3476" y="647"/>
                    <a:pt x="3478" y="650"/>
                  </a:cubicBezTo>
                  <a:cubicBezTo>
                    <a:pt x="3481" y="648"/>
                    <a:pt x="3518" y="625"/>
                    <a:pt x="3519" y="624"/>
                  </a:cubicBezTo>
                  <a:cubicBezTo>
                    <a:pt x="3514" y="598"/>
                    <a:pt x="3505" y="576"/>
                    <a:pt x="3491" y="560"/>
                  </a:cubicBezTo>
                  <a:cubicBezTo>
                    <a:pt x="3491" y="560"/>
                    <a:pt x="3484" y="552"/>
                    <a:pt x="3482" y="550"/>
                  </a:cubicBezTo>
                  <a:cubicBezTo>
                    <a:pt x="3480" y="552"/>
                    <a:pt x="3436" y="581"/>
                    <a:pt x="3432" y="583"/>
                  </a:cubicBezTo>
                  <a:cubicBezTo>
                    <a:pt x="3433" y="583"/>
                    <a:pt x="3439" y="592"/>
                    <a:pt x="3439" y="592"/>
                  </a:cubicBezTo>
                  <a:close/>
                  <a:moveTo>
                    <a:pt x="2976" y="257"/>
                  </a:moveTo>
                  <a:cubicBezTo>
                    <a:pt x="2988" y="253"/>
                    <a:pt x="3000" y="251"/>
                    <a:pt x="3011" y="251"/>
                  </a:cubicBezTo>
                  <a:cubicBezTo>
                    <a:pt x="3027" y="251"/>
                    <a:pt x="3041" y="254"/>
                    <a:pt x="3055" y="260"/>
                  </a:cubicBezTo>
                  <a:cubicBezTo>
                    <a:pt x="3053" y="253"/>
                    <a:pt x="3032" y="176"/>
                    <a:pt x="3032" y="176"/>
                  </a:cubicBezTo>
                  <a:cubicBezTo>
                    <a:pt x="3032" y="176"/>
                    <a:pt x="3131" y="203"/>
                    <a:pt x="3136" y="204"/>
                  </a:cubicBezTo>
                  <a:lnTo>
                    <a:pt x="3136" y="112"/>
                  </a:lnTo>
                  <a:cubicBezTo>
                    <a:pt x="3131" y="113"/>
                    <a:pt x="3032" y="140"/>
                    <a:pt x="3032" y="140"/>
                  </a:cubicBezTo>
                  <a:cubicBezTo>
                    <a:pt x="3032" y="140"/>
                    <a:pt x="3060" y="38"/>
                    <a:pt x="3061" y="33"/>
                  </a:cubicBezTo>
                  <a:lnTo>
                    <a:pt x="2969" y="33"/>
                  </a:lnTo>
                  <a:cubicBezTo>
                    <a:pt x="2971" y="38"/>
                    <a:pt x="2999" y="142"/>
                    <a:pt x="2999" y="142"/>
                  </a:cubicBezTo>
                  <a:cubicBezTo>
                    <a:pt x="2999" y="142"/>
                    <a:pt x="2891" y="113"/>
                    <a:pt x="2887" y="112"/>
                  </a:cubicBezTo>
                  <a:lnTo>
                    <a:pt x="2887" y="204"/>
                  </a:lnTo>
                  <a:cubicBezTo>
                    <a:pt x="2891" y="203"/>
                    <a:pt x="2999" y="174"/>
                    <a:pt x="2999" y="174"/>
                  </a:cubicBezTo>
                  <a:cubicBezTo>
                    <a:pt x="2999" y="174"/>
                    <a:pt x="2978" y="251"/>
                    <a:pt x="2976" y="257"/>
                  </a:cubicBezTo>
                  <a:close/>
                  <a:moveTo>
                    <a:pt x="3051" y="874"/>
                  </a:moveTo>
                  <a:cubicBezTo>
                    <a:pt x="3069" y="857"/>
                    <a:pt x="3088" y="844"/>
                    <a:pt x="3105" y="838"/>
                  </a:cubicBezTo>
                  <a:cubicBezTo>
                    <a:pt x="3105" y="837"/>
                    <a:pt x="3105" y="836"/>
                    <a:pt x="3105" y="836"/>
                  </a:cubicBezTo>
                  <a:cubicBezTo>
                    <a:pt x="3105" y="836"/>
                    <a:pt x="3107" y="833"/>
                    <a:pt x="3107" y="833"/>
                  </a:cubicBezTo>
                  <a:lnTo>
                    <a:pt x="3117" y="796"/>
                  </a:lnTo>
                  <a:lnTo>
                    <a:pt x="3125" y="757"/>
                  </a:lnTo>
                  <a:lnTo>
                    <a:pt x="3133" y="717"/>
                  </a:lnTo>
                  <a:lnTo>
                    <a:pt x="3139" y="678"/>
                  </a:lnTo>
                  <a:lnTo>
                    <a:pt x="3143" y="640"/>
                  </a:lnTo>
                  <a:lnTo>
                    <a:pt x="3148" y="600"/>
                  </a:lnTo>
                  <a:lnTo>
                    <a:pt x="3151" y="562"/>
                  </a:lnTo>
                  <a:lnTo>
                    <a:pt x="3154" y="521"/>
                  </a:lnTo>
                  <a:cubicBezTo>
                    <a:pt x="3154" y="521"/>
                    <a:pt x="3154" y="516"/>
                    <a:pt x="3154" y="514"/>
                  </a:cubicBezTo>
                  <a:lnTo>
                    <a:pt x="3101" y="514"/>
                  </a:lnTo>
                  <a:cubicBezTo>
                    <a:pt x="3101" y="517"/>
                    <a:pt x="3053" y="862"/>
                    <a:pt x="3051" y="874"/>
                  </a:cubicBezTo>
                  <a:close/>
                  <a:moveTo>
                    <a:pt x="2920" y="854"/>
                  </a:moveTo>
                  <a:lnTo>
                    <a:pt x="2914" y="852"/>
                  </a:lnTo>
                  <a:lnTo>
                    <a:pt x="2909" y="850"/>
                  </a:lnTo>
                  <a:lnTo>
                    <a:pt x="2902" y="849"/>
                  </a:lnTo>
                  <a:lnTo>
                    <a:pt x="2901" y="849"/>
                  </a:lnTo>
                  <a:cubicBezTo>
                    <a:pt x="2901" y="849"/>
                    <a:pt x="2899" y="850"/>
                    <a:pt x="2899" y="850"/>
                  </a:cubicBezTo>
                  <a:lnTo>
                    <a:pt x="2898" y="850"/>
                  </a:lnTo>
                  <a:cubicBezTo>
                    <a:pt x="2898" y="850"/>
                    <a:pt x="2897" y="850"/>
                    <a:pt x="2897" y="851"/>
                  </a:cubicBezTo>
                  <a:cubicBezTo>
                    <a:pt x="2897" y="851"/>
                    <a:pt x="2896" y="851"/>
                    <a:pt x="2895" y="851"/>
                  </a:cubicBezTo>
                  <a:cubicBezTo>
                    <a:pt x="2895" y="852"/>
                    <a:pt x="2895" y="852"/>
                    <a:pt x="2895" y="852"/>
                  </a:cubicBezTo>
                  <a:cubicBezTo>
                    <a:pt x="2895" y="852"/>
                    <a:pt x="2894" y="854"/>
                    <a:pt x="2894" y="854"/>
                  </a:cubicBezTo>
                  <a:lnTo>
                    <a:pt x="2893" y="858"/>
                  </a:lnTo>
                  <a:lnTo>
                    <a:pt x="2893" y="858"/>
                  </a:lnTo>
                  <a:cubicBezTo>
                    <a:pt x="2893" y="862"/>
                    <a:pt x="2894" y="866"/>
                    <a:pt x="2896" y="871"/>
                  </a:cubicBezTo>
                  <a:lnTo>
                    <a:pt x="2896" y="872"/>
                  </a:lnTo>
                  <a:lnTo>
                    <a:pt x="2897" y="876"/>
                  </a:lnTo>
                  <a:lnTo>
                    <a:pt x="2898" y="877"/>
                  </a:lnTo>
                  <a:lnTo>
                    <a:pt x="2903" y="887"/>
                  </a:lnTo>
                  <a:lnTo>
                    <a:pt x="2905" y="890"/>
                  </a:lnTo>
                  <a:cubicBezTo>
                    <a:pt x="2905" y="890"/>
                    <a:pt x="2907" y="892"/>
                    <a:pt x="2907" y="892"/>
                  </a:cubicBezTo>
                  <a:lnTo>
                    <a:pt x="2914" y="903"/>
                  </a:lnTo>
                  <a:lnTo>
                    <a:pt x="2925" y="916"/>
                  </a:lnTo>
                  <a:lnTo>
                    <a:pt x="2927" y="917"/>
                  </a:lnTo>
                  <a:cubicBezTo>
                    <a:pt x="2927" y="917"/>
                    <a:pt x="2929" y="920"/>
                    <a:pt x="2929" y="920"/>
                  </a:cubicBezTo>
                  <a:lnTo>
                    <a:pt x="2933" y="923"/>
                  </a:lnTo>
                  <a:lnTo>
                    <a:pt x="2943" y="932"/>
                  </a:lnTo>
                  <a:cubicBezTo>
                    <a:pt x="2951" y="939"/>
                    <a:pt x="2960" y="945"/>
                    <a:pt x="2969" y="950"/>
                  </a:cubicBezTo>
                  <a:cubicBezTo>
                    <a:pt x="2969" y="950"/>
                    <a:pt x="2971" y="951"/>
                    <a:pt x="2973" y="952"/>
                  </a:cubicBezTo>
                  <a:cubicBezTo>
                    <a:pt x="2973" y="952"/>
                    <a:pt x="2973" y="936"/>
                    <a:pt x="2973" y="936"/>
                  </a:cubicBezTo>
                  <a:cubicBezTo>
                    <a:pt x="2973" y="924"/>
                    <a:pt x="2974" y="912"/>
                    <a:pt x="2975" y="900"/>
                  </a:cubicBezTo>
                  <a:cubicBezTo>
                    <a:pt x="2975" y="900"/>
                    <a:pt x="2975" y="899"/>
                    <a:pt x="2975" y="898"/>
                  </a:cubicBezTo>
                  <a:cubicBezTo>
                    <a:pt x="2975" y="898"/>
                    <a:pt x="2975" y="898"/>
                    <a:pt x="2975" y="898"/>
                  </a:cubicBezTo>
                  <a:lnTo>
                    <a:pt x="2964" y="886"/>
                  </a:lnTo>
                  <a:cubicBezTo>
                    <a:pt x="2950" y="872"/>
                    <a:pt x="2934" y="860"/>
                    <a:pt x="2920" y="854"/>
                  </a:cubicBezTo>
                  <a:close/>
                  <a:moveTo>
                    <a:pt x="3212" y="485"/>
                  </a:moveTo>
                  <a:lnTo>
                    <a:pt x="3218" y="484"/>
                  </a:lnTo>
                  <a:cubicBezTo>
                    <a:pt x="3218" y="484"/>
                    <a:pt x="3223" y="482"/>
                    <a:pt x="3223" y="482"/>
                  </a:cubicBezTo>
                  <a:cubicBezTo>
                    <a:pt x="3223" y="482"/>
                    <a:pt x="3225" y="482"/>
                    <a:pt x="3226" y="481"/>
                  </a:cubicBezTo>
                  <a:cubicBezTo>
                    <a:pt x="3226" y="480"/>
                    <a:pt x="3226" y="480"/>
                    <a:pt x="3226" y="480"/>
                  </a:cubicBezTo>
                  <a:cubicBezTo>
                    <a:pt x="3227" y="470"/>
                    <a:pt x="3227" y="467"/>
                    <a:pt x="3228" y="465"/>
                  </a:cubicBezTo>
                  <a:cubicBezTo>
                    <a:pt x="3228" y="465"/>
                    <a:pt x="3228" y="465"/>
                    <a:pt x="3228" y="465"/>
                  </a:cubicBezTo>
                  <a:lnTo>
                    <a:pt x="3228" y="465"/>
                  </a:lnTo>
                  <a:cubicBezTo>
                    <a:pt x="3228" y="465"/>
                    <a:pt x="3228" y="464"/>
                    <a:pt x="3228" y="464"/>
                  </a:cubicBezTo>
                  <a:lnTo>
                    <a:pt x="3227" y="459"/>
                  </a:lnTo>
                  <a:lnTo>
                    <a:pt x="3226" y="455"/>
                  </a:lnTo>
                  <a:cubicBezTo>
                    <a:pt x="3222" y="446"/>
                    <a:pt x="3215" y="441"/>
                    <a:pt x="3203" y="440"/>
                  </a:cubicBezTo>
                  <a:cubicBezTo>
                    <a:pt x="3179" y="438"/>
                    <a:pt x="3172" y="453"/>
                    <a:pt x="3171" y="455"/>
                  </a:cubicBezTo>
                  <a:cubicBezTo>
                    <a:pt x="3171" y="456"/>
                    <a:pt x="3170" y="476"/>
                    <a:pt x="3170" y="478"/>
                  </a:cubicBezTo>
                  <a:cubicBezTo>
                    <a:pt x="3182" y="486"/>
                    <a:pt x="3196" y="489"/>
                    <a:pt x="3212" y="485"/>
                  </a:cubicBezTo>
                  <a:close/>
                  <a:moveTo>
                    <a:pt x="3228" y="576"/>
                  </a:moveTo>
                  <a:cubicBezTo>
                    <a:pt x="3240" y="568"/>
                    <a:pt x="3281" y="540"/>
                    <a:pt x="3281" y="540"/>
                  </a:cubicBezTo>
                  <a:cubicBezTo>
                    <a:pt x="3280" y="538"/>
                    <a:pt x="3242" y="478"/>
                    <a:pt x="3241" y="475"/>
                  </a:cubicBezTo>
                  <a:cubicBezTo>
                    <a:pt x="3241" y="477"/>
                    <a:pt x="3240" y="478"/>
                    <a:pt x="3240" y="478"/>
                  </a:cubicBezTo>
                  <a:lnTo>
                    <a:pt x="3239" y="488"/>
                  </a:lnTo>
                  <a:lnTo>
                    <a:pt x="3235" y="520"/>
                  </a:lnTo>
                  <a:lnTo>
                    <a:pt x="3230" y="559"/>
                  </a:lnTo>
                  <a:lnTo>
                    <a:pt x="3230" y="559"/>
                  </a:lnTo>
                  <a:cubicBezTo>
                    <a:pt x="3230" y="559"/>
                    <a:pt x="3228" y="574"/>
                    <a:pt x="3228" y="576"/>
                  </a:cubicBezTo>
                  <a:close/>
                  <a:moveTo>
                    <a:pt x="3193" y="526"/>
                  </a:moveTo>
                  <a:lnTo>
                    <a:pt x="3197" y="526"/>
                  </a:lnTo>
                  <a:cubicBezTo>
                    <a:pt x="3197" y="526"/>
                    <a:pt x="3202" y="526"/>
                    <a:pt x="3202" y="526"/>
                  </a:cubicBezTo>
                  <a:lnTo>
                    <a:pt x="3208" y="525"/>
                  </a:lnTo>
                  <a:lnTo>
                    <a:pt x="3213" y="524"/>
                  </a:lnTo>
                  <a:cubicBezTo>
                    <a:pt x="3213" y="524"/>
                    <a:pt x="3219" y="522"/>
                    <a:pt x="3221" y="522"/>
                  </a:cubicBezTo>
                  <a:cubicBezTo>
                    <a:pt x="3221" y="520"/>
                    <a:pt x="3223" y="501"/>
                    <a:pt x="3224" y="497"/>
                  </a:cubicBezTo>
                  <a:cubicBezTo>
                    <a:pt x="3223" y="497"/>
                    <a:pt x="3222" y="497"/>
                    <a:pt x="3222" y="497"/>
                  </a:cubicBezTo>
                  <a:lnTo>
                    <a:pt x="3216" y="499"/>
                  </a:lnTo>
                  <a:lnTo>
                    <a:pt x="3210" y="500"/>
                  </a:lnTo>
                  <a:cubicBezTo>
                    <a:pt x="3195" y="502"/>
                    <a:pt x="3182" y="500"/>
                    <a:pt x="3170" y="494"/>
                  </a:cubicBezTo>
                  <a:cubicBezTo>
                    <a:pt x="3169" y="496"/>
                    <a:pt x="3169" y="506"/>
                    <a:pt x="3169" y="506"/>
                  </a:cubicBezTo>
                  <a:cubicBezTo>
                    <a:pt x="3169" y="506"/>
                    <a:pt x="3168" y="517"/>
                    <a:pt x="3168" y="517"/>
                  </a:cubicBezTo>
                  <a:cubicBezTo>
                    <a:pt x="3175" y="522"/>
                    <a:pt x="3183" y="525"/>
                    <a:pt x="3192" y="526"/>
                  </a:cubicBezTo>
                  <a:lnTo>
                    <a:pt x="3193" y="526"/>
                  </a:lnTo>
                  <a:close/>
                  <a:moveTo>
                    <a:pt x="3181" y="604"/>
                  </a:moveTo>
                  <a:lnTo>
                    <a:pt x="3183" y="604"/>
                  </a:lnTo>
                  <a:cubicBezTo>
                    <a:pt x="3183" y="604"/>
                    <a:pt x="3184" y="605"/>
                    <a:pt x="3184" y="605"/>
                  </a:cubicBezTo>
                  <a:lnTo>
                    <a:pt x="3184" y="605"/>
                  </a:lnTo>
                  <a:cubicBezTo>
                    <a:pt x="3184" y="605"/>
                    <a:pt x="3186" y="605"/>
                    <a:pt x="3186" y="605"/>
                  </a:cubicBezTo>
                  <a:lnTo>
                    <a:pt x="3188" y="605"/>
                  </a:lnTo>
                  <a:lnTo>
                    <a:pt x="3189" y="605"/>
                  </a:lnTo>
                  <a:lnTo>
                    <a:pt x="3195" y="605"/>
                  </a:lnTo>
                  <a:cubicBezTo>
                    <a:pt x="3199" y="605"/>
                    <a:pt x="3202" y="604"/>
                    <a:pt x="3206" y="603"/>
                  </a:cubicBezTo>
                  <a:cubicBezTo>
                    <a:pt x="3206" y="603"/>
                    <a:pt x="3208" y="603"/>
                    <a:pt x="3210" y="602"/>
                  </a:cubicBezTo>
                  <a:cubicBezTo>
                    <a:pt x="3210" y="602"/>
                    <a:pt x="3213" y="578"/>
                    <a:pt x="3213" y="577"/>
                  </a:cubicBezTo>
                  <a:cubicBezTo>
                    <a:pt x="3212" y="577"/>
                    <a:pt x="3211" y="578"/>
                    <a:pt x="3211" y="578"/>
                  </a:cubicBezTo>
                  <a:lnTo>
                    <a:pt x="3205" y="579"/>
                  </a:lnTo>
                  <a:lnTo>
                    <a:pt x="3200" y="580"/>
                  </a:lnTo>
                  <a:lnTo>
                    <a:pt x="3196" y="580"/>
                  </a:lnTo>
                  <a:lnTo>
                    <a:pt x="3192" y="580"/>
                  </a:lnTo>
                  <a:lnTo>
                    <a:pt x="3190" y="580"/>
                  </a:lnTo>
                  <a:lnTo>
                    <a:pt x="3187" y="580"/>
                  </a:lnTo>
                  <a:lnTo>
                    <a:pt x="3181" y="579"/>
                  </a:lnTo>
                  <a:cubicBezTo>
                    <a:pt x="3175" y="578"/>
                    <a:pt x="3170" y="576"/>
                    <a:pt x="3164" y="574"/>
                  </a:cubicBezTo>
                  <a:cubicBezTo>
                    <a:pt x="3164" y="577"/>
                    <a:pt x="3162" y="594"/>
                    <a:pt x="3162" y="596"/>
                  </a:cubicBezTo>
                  <a:cubicBezTo>
                    <a:pt x="3167" y="599"/>
                    <a:pt x="3171" y="602"/>
                    <a:pt x="3177" y="603"/>
                  </a:cubicBezTo>
                  <a:lnTo>
                    <a:pt x="3181" y="604"/>
                  </a:lnTo>
                  <a:close/>
                  <a:moveTo>
                    <a:pt x="3189" y="565"/>
                  </a:moveTo>
                  <a:lnTo>
                    <a:pt x="3190" y="566"/>
                  </a:lnTo>
                  <a:cubicBezTo>
                    <a:pt x="3190" y="566"/>
                    <a:pt x="3193" y="566"/>
                    <a:pt x="3193" y="566"/>
                  </a:cubicBezTo>
                  <a:lnTo>
                    <a:pt x="3199" y="565"/>
                  </a:lnTo>
                  <a:lnTo>
                    <a:pt x="3200" y="565"/>
                  </a:lnTo>
                  <a:lnTo>
                    <a:pt x="3205" y="564"/>
                  </a:lnTo>
                  <a:cubicBezTo>
                    <a:pt x="3208" y="564"/>
                    <a:pt x="3212" y="563"/>
                    <a:pt x="3215" y="561"/>
                  </a:cubicBezTo>
                  <a:cubicBezTo>
                    <a:pt x="3216" y="559"/>
                    <a:pt x="3218" y="542"/>
                    <a:pt x="3219" y="537"/>
                  </a:cubicBezTo>
                  <a:cubicBezTo>
                    <a:pt x="3216" y="538"/>
                    <a:pt x="3211" y="539"/>
                    <a:pt x="3211" y="539"/>
                  </a:cubicBezTo>
                  <a:lnTo>
                    <a:pt x="3206" y="540"/>
                  </a:lnTo>
                  <a:cubicBezTo>
                    <a:pt x="3206" y="540"/>
                    <a:pt x="3200" y="541"/>
                    <a:pt x="3200" y="541"/>
                  </a:cubicBezTo>
                  <a:cubicBezTo>
                    <a:pt x="3200" y="540"/>
                    <a:pt x="3195" y="541"/>
                    <a:pt x="3195" y="541"/>
                  </a:cubicBezTo>
                  <a:lnTo>
                    <a:pt x="3189" y="540"/>
                  </a:lnTo>
                  <a:cubicBezTo>
                    <a:pt x="3181" y="539"/>
                    <a:pt x="3174" y="537"/>
                    <a:pt x="3167" y="533"/>
                  </a:cubicBezTo>
                  <a:cubicBezTo>
                    <a:pt x="3167" y="538"/>
                    <a:pt x="3166" y="556"/>
                    <a:pt x="3166" y="558"/>
                  </a:cubicBezTo>
                  <a:cubicBezTo>
                    <a:pt x="3171" y="562"/>
                    <a:pt x="3177" y="564"/>
                    <a:pt x="3184" y="565"/>
                  </a:cubicBezTo>
                  <a:lnTo>
                    <a:pt x="3189" y="565"/>
                  </a:lnTo>
                  <a:close/>
                  <a:moveTo>
                    <a:pt x="2870" y="692"/>
                  </a:moveTo>
                  <a:lnTo>
                    <a:pt x="2865" y="694"/>
                  </a:lnTo>
                  <a:lnTo>
                    <a:pt x="2865" y="694"/>
                  </a:lnTo>
                  <a:lnTo>
                    <a:pt x="2862" y="695"/>
                  </a:lnTo>
                  <a:lnTo>
                    <a:pt x="2857" y="697"/>
                  </a:lnTo>
                  <a:lnTo>
                    <a:pt x="2855" y="697"/>
                  </a:lnTo>
                  <a:cubicBezTo>
                    <a:pt x="2855" y="697"/>
                    <a:pt x="2854" y="697"/>
                    <a:pt x="2854" y="697"/>
                  </a:cubicBezTo>
                  <a:lnTo>
                    <a:pt x="2852" y="697"/>
                  </a:lnTo>
                  <a:cubicBezTo>
                    <a:pt x="2845" y="698"/>
                    <a:pt x="2837" y="698"/>
                    <a:pt x="2830" y="697"/>
                  </a:cubicBezTo>
                  <a:cubicBezTo>
                    <a:pt x="2830" y="700"/>
                    <a:pt x="2834" y="721"/>
                    <a:pt x="2834" y="722"/>
                  </a:cubicBezTo>
                  <a:cubicBezTo>
                    <a:pt x="2836" y="722"/>
                    <a:pt x="2838" y="723"/>
                    <a:pt x="2838" y="723"/>
                  </a:cubicBezTo>
                  <a:lnTo>
                    <a:pt x="2843" y="723"/>
                  </a:lnTo>
                  <a:lnTo>
                    <a:pt x="2848" y="723"/>
                  </a:lnTo>
                  <a:cubicBezTo>
                    <a:pt x="2851" y="723"/>
                    <a:pt x="2855" y="723"/>
                    <a:pt x="2858" y="722"/>
                  </a:cubicBezTo>
                  <a:lnTo>
                    <a:pt x="2859" y="722"/>
                  </a:lnTo>
                  <a:cubicBezTo>
                    <a:pt x="2859" y="722"/>
                    <a:pt x="2860" y="722"/>
                    <a:pt x="2860" y="722"/>
                  </a:cubicBezTo>
                  <a:lnTo>
                    <a:pt x="2862" y="722"/>
                  </a:lnTo>
                  <a:lnTo>
                    <a:pt x="2863" y="721"/>
                  </a:lnTo>
                  <a:lnTo>
                    <a:pt x="2863" y="721"/>
                  </a:lnTo>
                  <a:lnTo>
                    <a:pt x="2865" y="721"/>
                  </a:lnTo>
                  <a:lnTo>
                    <a:pt x="2867" y="720"/>
                  </a:lnTo>
                  <a:lnTo>
                    <a:pt x="2867" y="720"/>
                  </a:lnTo>
                  <a:cubicBezTo>
                    <a:pt x="2867" y="720"/>
                    <a:pt x="2869" y="719"/>
                    <a:pt x="2869" y="719"/>
                  </a:cubicBezTo>
                  <a:cubicBezTo>
                    <a:pt x="2869" y="719"/>
                    <a:pt x="2874" y="716"/>
                    <a:pt x="2876" y="715"/>
                  </a:cubicBezTo>
                  <a:cubicBezTo>
                    <a:pt x="2876" y="713"/>
                    <a:pt x="2873" y="695"/>
                    <a:pt x="2872" y="691"/>
                  </a:cubicBezTo>
                  <a:cubicBezTo>
                    <a:pt x="2871" y="691"/>
                    <a:pt x="2870" y="692"/>
                    <a:pt x="2870" y="692"/>
                  </a:cubicBezTo>
                  <a:close/>
                  <a:moveTo>
                    <a:pt x="3433" y="785"/>
                  </a:moveTo>
                  <a:cubicBezTo>
                    <a:pt x="3433" y="785"/>
                    <a:pt x="3395" y="723"/>
                    <a:pt x="3393" y="720"/>
                  </a:cubicBezTo>
                  <a:cubicBezTo>
                    <a:pt x="3392" y="721"/>
                    <a:pt x="3321" y="765"/>
                    <a:pt x="3318" y="767"/>
                  </a:cubicBezTo>
                  <a:cubicBezTo>
                    <a:pt x="3319" y="769"/>
                    <a:pt x="3362" y="847"/>
                    <a:pt x="3363" y="849"/>
                  </a:cubicBezTo>
                  <a:cubicBezTo>
                    <a:pt x="3367" y="847"/>
                    <a:pt x="3439" y="802"/>
                    <a:pt x="3442" y="800"/>
                  </a:cubicBezTo>
                  <a:cubicBezTo>
                    <a:pt x="3441" y="799"/>
                    <a:pt x="3441" y="798"/>
                    <a:pt x="3441" y="798"/>
                  </a:cubicBezTo>
                  <a:lnTo>
                    <a:pt x="3441" y="798"/>
                  </a:lnTo>
                  <a:cubicBezTo>
                    <a:pt x="3441" y="798"/>
                    <a:pt x="3434" y="787"/>
                    <a:pt x="3434" y="787"/>
                  </a:cubicBezTo>
                  <a:lnTo>
                    <a:pt x="3433" y="785"/>
                  </a:lnTo>
                  <a:close/>
                  <a:moveTo>
                    <a:pt x="2978" y="987"/>
                  </a:moveTo>
                  <a:cubicBezTo>
                    <a:pt x="2978" y="987"/>
                    <a:pt x="2975" y="970"/>
                    <a:pt x="2975" y="969"/>
                  </a:cubicBezTo>
                  <a:cubicBezTo>
                    <a:pt x="2975" y="968"/>
                    <a:pt x="2974" y="968"/>
                    <a:pt x="2974" y="967"/>
                  </a:cubicBezTo>
                  <a:cubicBezTo>
                    <a:pt x="2958" y="962"/>
                    <a:pt x="2941" y="950"/>
                    <a:pt x="2924" y="935"/>
                  </a:cubicBezTo>
                  <a:cubicBezTo>
                    <a:pt x="2924" y="935"/>
                    <a:pt x="2922" y="933"/>
                    <a:pt x="2922" y="932"/>
                  </a:cubicBezTo>
                  <a:cubicBezTo>
                    <a:pt x="2922" y="932"/>
                    <a:pt x="2918" y="931"/>
                    <a:pt x="2918" y="931"/>
                  </a:cubicBezTo>
                  <a:lnTo>
                    <a:pt x="2911" y="929"/>
                  </a:lnTo>
                  <a:lnTo>
                    <a:pt x="2907" y="927"/>
                  </a:lnTo>
                  <a:lnTo>
                    <a:pt x="2905" y="927"/>
                  </a:lnTo>
                  <a:lnTo>
                    <a:pt x="2900" y="926"/>
                  </a:lnTo>
                  <a:lnTo>
                    <a:pt x="2898" y="925"/>
                  </a:lnTo>
                  <a:lnTo>
                    <a:pt x="2897" y="925"/>
                  </a:lnTo>
                  <a:lnTo>
                    <a:pt x="2890" y="924"/>
                  </a:lnTo>
                  <a:cubicBezTo>
                    <a:pt x="2883" y="924"/>
                    <a:pt x="2878" y="924"/>
                    <a:pt x="2874" y="925"/>
                  </a:cubicBezTo>
                  <a:cubicBezTo>
                    <a:pt x="2870" y="926"/>
                    <a:pt x="2868" y="928"/>
                    <a:pt x="2867" y="930"/>
                  </a:cubicBezTo>
                  <a:cubicBezTo>
                    <a:pt x="2866" y="932"/>
                    <a:pt x="2866" y="935"/>
                    <a:pt x="2867" y="939"/>
                  </a:cubicBezTo>
                  <a:cubicBezTo>
                    <a:pt x="2871" y="950"/>
                    <a:pt x="2885" y="965"/>
                    <a:pt x="2904" y="977"/>
                  </a:cubicBezTo>
                  <a:lnTo>
                    <a:pt x="2912" y="982"/>
                  </a:lnTo>
                  <a:cubicBezTo>
                    <a:pt x="2912" y="982"/>
                    <a:pt x="2914" y="982"/>
                    <a:pt x="2914" y="982"/>
                  </a:cubicBezTo>
                  <a:lnTo>
                    <a:pt x="2918" y="984"/>
                  </a:lnTo>
                  <a:cubicBezTo>
                    <a:pt x="2918" y="984"/>
                    <a:pt x="2919" y="985"/>
                    <a:pt x="2919" y="985"/>
                  </a:cubicBezTo>
                  <a:cubicBezTo>
                    <a:pt x="2919" y="985"/>
                    <a:pt x="2920" y="985"/>
                    <a:pt x="2920" y="985"/>
                  </a:cubicBezTo>
                  <a:lnTo>
                    <a:pt x="2924" y="987"/>
                  </a:lnTo>
                  <a:lnTo>
                    <a:pt x="2930" y="989"/>
                  </a:lnTo>
                  <a:lnTo>
                    <a:pt x="2935" y="991"/>
                  </a:lnTo>
                  <a:cubicBezTo>
                    <a:pt x="2952" y="997"/>
                    <a:pt x="2967" y="999"/>
                    <a:pt x="2977" y="996"/>
                  </a:cubicBezTo>
                  <a:lnTo>
                    <a:pt x="2977" y="996"/>
                  </a:lnTo>
                  <a:lnTo>
                    <a:pt x="2978" y="995"/>
                  </a:lnTo>
                  <a:lnTo>
                    <a:pt x="2979" y="995"/>
                  </a:lnTo>
                  <a:cubicBezTo>
                    <a:pt x="2979" y="995"/>
                    <a:pt x="2979" y="995"/>
                    <a:pt x="2979" y="995"/>
                  </a:cubicBezTo>
                  <a:cubicBezTo>
                    <a:pt x="2979" y="994"/>
                    <a:pt x="2979" y="993"/>
                    <a:pt x="2979" y="993"/>
                  </a:cubicBezTo>
                  <a:lnTo>
                    <a:pt x="2978" y="987"/>
                  </a:lnTo>
                  <a:close/>
                  <a:moveTo>
                    <a:pt x="3122" y="832"/>
                  </a:moveTo>
                  <a:cubicBezTo>
                    <a:pt x="3124" y="833"/>
                    <a:pt x="3128" y="836"/>
                    <a:pt x="3128" y="836"/>
                  </a:cubicBezTo>
                  <a:lnTo>
                    <a:pt x="3130" y="836"/>
                  </a:lnTo>
                  <a:cubicBezTo>
                    <a:pt x="3130" y="836"/>
                    <a:pt x="3131" y="837"/>
                    <a:pt x="3132" y="837"/>
                  </a:cubicBezTo>
                  <a:cubicBezTo>
                    <a:pt x="3132" y="837"/>
                    <a:pt x="3132" y="837"/>
                    <a:pt x="3133" y="837"/>
                  </a:cubicBezTo>
                  <a:cubicBezTo>
                    <a:pt x="3133" y="837"/>
                    <a:pt x="3135" y="839"/>
                    <a:pt x="3135" y="839"/>
                  </a:cubicBezTo>
                  <a:lnTo>
                    <a:pt x="3136" y="839"/>
                  </a:lnTo>
                  <a:lnTo>
                    <a:pt x="3139" y="840"/>
                  </a:lnTo>
                  <a:lnTo>
                    <a:pt x="3143" y="841"/>
                  </a:lnTo>
                  <a:lnTo>
                    <a:pt x="3144" y="841"/>
                  </a:lnTo>
                  <a:cubicBezTo>
                    <a:pt x="3149" y="842"/>
                    <a:pt x="3154" y="842"/>
                    <a:pt x="3158" y="842"/>
                  </a:cubicBezTo>
                  <a:cubicBezTo>
                    <a:pt x="3159" y="840"/>
                    <a:pt x="3165" y="821"/>
                    <a:pt x="3166" y="816"/>
                  </a:cubicBezTo>
                  <a:cubicBezTo>
                    <a:pt x="3158" y="817"/>
                    <a:pt x="3151" y="817"/>
                    <a:pt x="3144" y="815"/>
                  </a:cubicBezTo>
                  <a:cubicBezTo>
                    <a:pt x="3144" y="815"/>
                    <a:pt x="3143" y="815"/>
                    <a:pt x="3143" y="815"/>
                  </a:cubicBezTo>
                  <a:lnTo>
                    <a:pt x="3142" y="815"/>
                  </a:lnTo>
                  <a:lnTo>
                    <a:pt x="3139" y="814"/>
                  </a:lnTo>
                  <a:lnTo>
                    <a:pt x="3138" y="813"/>
                  </a:lnTo>
                  <a:cubicBezTo>
                    <a:pt x="3138" y="813"/>
                    <a:pt x="3134" y="812"/>
                    <a:pt x="3134" y="812"/>
                  </a:cubicBezTo>
                  <a:cubicBezTo>
                    <a:pt x="3134" y="812"/>
                    <a:pt x="3133" y="811"/>
                    <a:pt x="3133" y="811"/>
                  </a:cubicBezTo>
                  <a:cubicBezTo>
                    <a:pt x="3133" y="811"/>
                    <a:pt x="3130" y="810"/>
                    <a:pt x="3128" y="809"/>
                  </a:cubicBezTo>
                  <a:cubicBezTo>
                    <a:pt x="3127" y="813"/>
                    <a:pt x="3122" y="829"/>
                    <a:pt x="3122" y="832"/>
                  </a:cubicBezTo>
                  <a:close/>
                  <a:moveTo>
                    <a:pt x="2873" y="733"/>
                  </a:moveTo>
                  <a:lnTo>
                    <a:pt x="2873" y="733"/>
                  </a:lnTo>
                  <a:lnTo>
                    <a:pt x="2873" y="733"/>
                  </a:lnTo>
                  <a:lnTo>
                    <a:pt x="2873" y="733"/>
                  </a:lnTo>
                  <a:lnTo>
                    <a:pt x="2871" y="734"/>
                  </a:lnTo>
                  <a:lnTo>
                    <a:pt x="2869" y="734"/>
                  </a:lnTo>
                  <a:cubicBezTo>
                    <a:pt x="2869" y="734"/>
                    <a:pt x="2868" y="735"/>
                    <a:pt x="2868" y="735"/>
                  </a:cubicBezTo>
                  <a:lnTo>
                    <a:pt x="2866" y="735"/>
                  </a:lnTo>
                  <a:lnTo>
                    <a:pt x="2865" y="736"/>
                  </a:lnTo>
                  <a:lnTo>
                    <a:pt x="2863" y="736"/>
                  </a:lnTo>
                  <a:lnTo>
                    <a:pt x="2862" y="736"/>
                  </a:lnTo>
                  <a:lnTo>
                    <a:pt x="2861" y="737"/>
                  </a:lnTo>
                  <a:cubicBezTo>
                    <a:pt x="2856" y="738"/>
                    <a:pt x="2851" y="738"/>
                    <a:pt x="2846" y="738"/>
                  </a:cubicBezTo>
                  <a:lnTo>
                    <a:pt x="2843" y="738"/>
                  </a:lnTo>
                  <a:cubicBezTo>
                    <a:pt x="2843" y="738"/>
                    <a:pt x="2839" y="737"/>
                    <a:pt x="2838" y="737"/>
                  </a:cubicBezTo>
                  <a:cubicBezTo>
                    <a:pt x="2838" y="737"/>
                    <a:pt x="2843" y="760"/>
                    <a:pt x="2843" y="762"/>
                  </a:cubicBezTo>
                  <a:cubicBezTo>
                    <a:pt x="2852" y="763"/>
                    <a:pt x="2860" y="763"/>
                    <a:pt x="2867" y="761"/>
                  </a:cubicBezTo>
                  <a:cubicBezTo>
                    <a:pt x="2867" y="761"/>
                    <a:pt x="2868" y="761"/>
                    <a:pt x="2868" y="761"/>
                  </a:cubicBezTo>
                  <a:cubicBezTo>
                    <a:pt x="2868" y="761"/>
                    <a:pt x="2872" y="760"/>
                    <a:pt x="2873" y="760"/>
                  </a:cubicBezTo>
                  <a:cubicBezTo>
                    <a:pt x="2873" y="760"/>
                    <a:pt x="2876" y="758"/>
                    <a:pt x="2877" y="758"/>
                  </a:cubicBezTo>
                  <a:cubicBezTo>
                    <a:pt x="2877" y="758"/>
                    <a:pt x="2877" y="758"/>
                    <a:pt x="2877" y="758"/>
                  </a:cubicBezTo>
                  <a:cubicBezTo>
                    <a:pt x="2877" y="758"/>
                    <a:pt x="2881" y="755"/>
                    <a:pt x="2883" y="755"/>
                  </a:cubicBezTo>
                  <a:cubicBezTo>
                    <a:pt x="2883" y="753"/>
                    <a:pt x="2879" y="734"/>
                    <a:pt x="2878" y="730"/>
                  </a:cubicBezTo>
                  <a:cubicBezTo>
                    <a:pt x="2876" y="731"/>
                    <a:pt x="2873" y="733"/>
                    <a:pt x="2873" y="733"/>
                  </a:cubicBezTo>
                  <a:close/>
                  <a:moveTo>
                    <a:pt x="3403" y="949"/>
                  </a:moveTo>
                  <a:cubicBezTo>
                    <a:pt x="3401" y="947"/>
                    <a:pt x="3389" y="925"/>
                    <a:pt x="3389" y="925"/>
                  </a:cubicBezTo>
                  <a:cubicBezTo>
                    <a:pt x="3389" y="925"/>
                    <a:pt x="3360" y="873"/>
                    <a:pt x="3358" y="869"/>
                  </a:cubicBezTo>
                  <a:cubicBezTo>
                    <a:pt x="3355" y="871"/>
                    <a:pt x="3293" y="910"/>
                    <a:pt x="3290" y="912"/>
                  </a:cubicBezTo>
                  <a:cubicBezTo>
                    <a:pt x="3292" y="915"/>
                    <a:pt x="3333" y="990"/>
                    <a:pt x="3334" y="992"/>
                  </a:cubicBezTo>
                  <a:cubicBezTo>
                    <a:pt x="3338" y="990"/>
                    <a:pt x="3399" y="951"/>
                    <a:pt x="3403" y="949"/>
                  </a:cubicBezTo>
                  <a:close/>
                  <a:moveTo>
                    <a:pt x="3174" y="644"/>
                  </a:moveTo>
                  <a:lnTo>
                    <a:pt x="3178" y="644"/>
                  </a:lnTo>
                  <a:lnTo>
                    <a:pt x="3179" y="644"/>
                  </a:lnTo>
                  <a:lnTo>
                    <a:pt x="3184" y="645"/>
                  </a:lnTo>
                  <a:cubicBezTo>
                    <a:pt x="3190" y="645"/>
                    <a:pt x="3197" y="644"/>
                    <a:pt x="3203" y="642"/>
                  </a:cubicBezTo>
                  <a:cubicBezTo>
                    <a:pt x="3204" y="640"/>
                    <a:pt x="3207" y="622"/>
                    <a:pt x="3207" y="617"/>
                  </a:cubicBezTo>
                  <a:cubicBezTo>
                    <a:pt x="3202" y="619"/>
                    <a:pt x="3196" y="619"/>
                    <a:pt x="3191" y="619"/>
                  </a:cubicBezTo>
                  <a:lnTo>
                    <a:pt x="3190" y="619"/>
                  </a:lnTo>
                  <a:lnTo>
                    <a:pt x="3189" y="619"/>
                  </a:lnTo>
                  <a:lnTo>
                    <a:pt x="3188" y="619"/>
                  </a:lnTo>
                  <a:lnTo>
                    <a:pt x="3186" y="619"/>
                  </a:lnTo>
                  <a:lnTo>
                    <a:pt x="3184" y="619"/>
                  </a:lnTo>
                  <a:cubicBezTo>
                    <a:pt x="3184" y="619"/>
                    <a:pt x="3181" y="619"/>
                    <a:pt x="3181" y="619"/>
                  </a:cubicBezTo>
                  <a:lnTo>
                    <a:pt x="3179" y="618"/>
                  </a:lnTo>
                  <a:lnTo>
                    <a:pt x="3174" y="617"/>
                  </a:lnTo>
                  <a:cubicBezTo>
                    <a:pt x="3169" y="616"/>
                    <a:pt x="3165" y="614"/>
                    <a:pt x="3161" y="612"/>
                  </a:cubicBezTo>
                  <a:cubicBezTo>
                    <a:pt x="3160" y="617"/>
                    <a:pt x="3158" y="635"/>
                    <a:pt x="3158" y="637"/>
                  </a:cubicBezTo>
                  <a:cubicBezTo>
                    <a:pt x="3161" y="639"/>
                    <a:pt x="3165" y="641"/>
                    <a:pt x="3169" y="642"/>
                  </a:cubicBezTo>
                  <a:cubicBezTo>
                    <a:pt x="3169" y="642"/>
                    <a:pt x="3174" y="644"/>
                    <a:pt x="3174" y="644"/>
                  </a:cubicBezTo>
                  <a:close/>
                  <a:moveTo>
                    <a:pt x="2837" y="961"/>
                  </a:moveTo>
                  <a:cubicBezTo>
                    <a:pt x="2839" y="962"/>
                    <a:pt x="2873" y="983"/>
                    <a:pt x="2874" y="984"/>
                  </a:cubicBezTo>
                  <a:cubicBezTo>
                    <a:pt x="2878" y="983"/>
                    <a:pt x="2881" y="982"/>
                    <a:pt x="2885" y="981"/>
                  </a:cubicBezTo>
                  <a:cubicBezTo>
                    <a:pt x="2868" y="968"/>
                    <a:pt x="2857" y="955"/>
                    <a:pt x="2853" y="943"/>
                  </a:cubicBezTo>
                  <a:cubicBezTo>
                    <a:pt x="2852" y="940"/>
                    <a:pt x="2852" y="937"/>
                    <a:pt x="2852" y="934"/>
                  </a:cubicBezTo>
                  <a:cubicBezTo>
                    <a:pt x="2852" y="931"/>
                    <a:pt x="2853" y="928"/>
                    <a:pt x="2854" y="925"/>
                  </a:cubicBezTo>
                  <a:cubicBezTo>
                    <a:pt x="2853" y="927"/>
                    <a:pt x="2838" y="958"/>
                    <a:pt x="2837" y="961"/>
                  </a:cubicBezTo>
                  <a:close/>
                  <a:moveTo>
                    <a:pt x="2872" y="562"/>
                  </a:moveTo>
                  <a:cubicBezTo>
                    <a:pt x="2872" y="562"/>
                    <a:pt x="2875" y="599"/>
                    <a:pt x="2875" y="599"/>
                  </a:cubicBezTo>
                  <a:lnTo>
                    <a:pt x="2880" y="640"/>
                  </a:lnTo>
                  <a:lnTo>
                    <a:pt x="2885" y="678"/>
                  </a:lnTo>
                  <a:lnTo>
                    <a:pt x="2891" y="717"/>
                  </a:lnTo>
                  <a:lnTo>
                    <a:pt x="2898" y="757"/>
                  </a:lnTo>
                  <a:lnTo>
                    <a:pt x="2906" y="796"/>
                  </a:lnTo>
                  <a:lnTo>
                    <a:pt x="2917" y="832"/>
                  </a:lnTo>
                  <a:cubicBezTo>
                    <a:pt x="2917" y="832"/>
                    <a:pt x="2918" y="837"/>
                    <a:pt x="2919" y="838"/>
                  </a:cubicBezTo>
                  <a:cubicBezTo>
                    <a:pt x="2935" y="844"/>
                    <a:pt x="2954" y="856"/>
                    <a:pt x="2971" y="873"/>
                  </a:cubicBezTo>
                  <a:cubicBezTo>
                    <a:pt x="2970" y="862"/>
                    <a:pt x="2922" y="517"/>
                    <a:pt x="2922" y="514"/>
                  </a:cubicBezTo>
                  <a:lnTo>
                    <a:pt x="2869" y="514"/>
                  </a:lnTo>
                  <a:cubicBezTo>
                    <a:pt x="2869" y="516"/>
                    <a:pt x="2869" y="521"/>
                    <a:pt x="2869" y="521"/>
                  </a:cubicBezTo>
                  <a:cubicBezTo>
                    <a:pt x="2869" y="521"/>
                    <a:pt x="2872" y="562"/>
                    <a:pt x="2872" y="562"/>
                  </a:cubicBezTo>
                  <a:close/>
                  <a:moveTo>
                    <a:pt x="2538" y="843"/>
                  </a:moveTo>
                  <a:cubicBezTo>
                    <a:pt x="2542" y="837"/>
                    <a:pt x="2560" y="807"/>
                    <a:pt x="2562" y="804"/>
                  </a:cubicBezTo>
                  <a:cubicBezTo>
                    <a:pt x="2559" y="803"/>
                    <a:pt x="2523" y="780"/>
                    <a:pt x="2518" y="777"/>
                  </a:cubicBezTo>
                  <a:cubicBezTo>
                    <a:pt x="2523" y="798"/>
                    <a:pt x="2530" y="820"/>
                    <a:pt x="2538" y="843"/>
                  </a:cubicBezTo>
                  <a:close/>
                  <a:moveTo>
                    <a:pt x="3144" y="910"/>
                  </a:moveTo>
                  <a:cubicBezTo>
                    <a:pt x="3148" y="911"/>
                    <a:pt x="3151" y="911"/>
                    <a:pt x="3154" y="912"/>
                  </a:cubicBezTo>
                  <a:cubicBezTo>
                    <a:pt x="3161" y="914"/>
                    <a:pt x="3165" y="918"/>
                    <a:pt x="3169" y="923"/>
                  </a:cubicBezTo>
                  <a:cubicBezTo>
                    <a:pt x="3165" y="915"/>
                    <a:pt x="3156" y="896"/>
                    <a:pt x="3154" y="892"/>
                  </a:cubicBezTo>
                  <a:cubicBezTo>
                    <a:pt x="3151" y="899"/>
                    <a:pt x="3147" y="905"/>
                    <a:pt x="3144" y="910"/>
                  </a:cubicBezTo>
                  <a:close/>
                  <a:moveTo>
                    <a:pt x="2675" y="621"/>
                  </a:moveTo>
                  <a:cubicBezTo>
                    <a:pt x="2677" y="618"/>
                    <a:pt x="2722" y="546"/>
                    <a:pt x="2723" y="544"/>
                  </a:cubicBezTo>
                  <a:cubicBezTo>
                    <a:pt x="2720" y="542"/>
                    <a:pt x="2665" y="504"/>
                    <a:pt x="2662" y="503"/>
                  </a:cubicBezTo>
                  <a:cubicBezTo>
                    <a:pt x="2660" y="506"/>
                    <a:pt x="2612" y="576"/>
                    <a:pt x="2611" y="579"/>
                  </a:cubicBezTo>
                  <a:cubicBezTo>
                    <a:pt x="2611" y="579"/>
                    <a:pt x="2672" y="619"/>
                    <a:pt x="2675" y="621"/>
                  </a:cubicBezTo>
                  <a:close/>
                  <a:moveTo>
                    <a:pt x="3138" y="981"/>
                  </a:moveTo>
                  <a:cubicBezTo>
                    <a:pt x="3142" y="982"/>
                    <a:pt x="3146" y="983"/>
                    <a:pt x="3149" y="984"/>
                  </a:cubicBezTo>
                  <a:cubicBezTo>
                    <a:pt x="3150" y="983"/>
                    <a:pt x="3184" y="962"/>
                    <a:pt x="3186" y="961"/>
                  </a:cubicBezTo>
                  <a:cubicBezTo>
                    <a:pt x="3185" y="958"/>
                    <a:pt x="3170" y="927"/>
                    <a:pt x="3169" y="925"/>
                  </a:cubicBezTo>
                  <a:cubicBezTo>
                    <a:pt x="3171" y="928"/>
                    <a:pt x="3171" y="931"/>
                    <a:pt x="3171" y="934"/>
                  </a:cubicBezTo>
                  <a:cubicBezTo>
                    <a:pt x="3171" y="937"/>
                    <a:pt x="3171" y="940"/>
                    <a:pt x="3170" y="943"/>
                  </a:cubicBezTo>
                  <a:cubicBezTo>
                    <a:pt x="3166" y="955"/>
                    <a:pt x="3155" y="968"/>
                    <a:pt x="3138" y="981"/>
                  </a:cubicBezTo>
                  <a:close/>
                  <a:moveTo>
                    <a:pt x="3140" y="755"/>
                  </a:moveTo>
                  <a:cubicBezTo>
                    <a:pt x="3142" y="756"/>
                    <a:pt x="3146" y="758"/>
                    <a:pt x="3146" y="758"/>
                  </a:cubicBezTo>
                  <a:cubicBezTo>
                    <a:pt x="3146" y="758"/>
                    <a:pt x="3146" y="758"/>
                    <a:pt x="3147" y="758"/>
                  </a:cubicBezTo>
                  <a:lnTo>
                    <a:pt x="3151" y="760"/>
                  </a:lnTo>
                  <a:cubicBezTo>
                    <a:pt x="3151" y="760"/>
                    <a:pt x="3155" y="761"/>
                    <a:pt x="3155" y="761"/>
                  </a:cubicBezTo>
                  <a:cubicBezTo>
                    <a:pt x="3155" y="761"/>
                    <a:pt x="3156" y="761"/>
                    <a:pt x="3156" y="762"/>
                  </a:cubicBezTo>
                  <a:cubicBezTo>
                    <a:pt x="3163" y="763"/>
                    <a:pt x="3172" y="763"/>
                    <a:pt x="3180" y="762"/>
                  </a:cubicBezTo>
                  <a:cubicBezTo>
                    <a:pt x="3180" y="761"/>
                    <a:pt x="3184" y="745"/>
                    <a:pt x="3184" y="745"/>
                  </a:cubicBezTo>
                  <a:cubicBezTo>
                    <a:pt x="3184" y="745"/>
                    <a:pt x="3186" y="737"/>
                    <a:pt x="3186" y="737"/>
                  </a:cubicBezTo>
                  <a:cubicBezTo>
                    <a:pt x="3184" y="737"/>
                    <a:pt x="3181" y="738"/>
                    <a:pt x="3181" y="738"/>
                  </a:cubicBezTo>
                  <a:lnTo>
                    <a:pt x="3177" y="738"/>
                  </a:lnTo>
                  <a:cubicBezTo>
                    <a:pt x="3172" y="738"/>
                    <a:pt x="3167" y="738"/>
                    <a:pt x="3162" y="737"/>
                  </a:cubicBezTo>
                  <a:lnTo>
                    <a:pt x="3161" y="736"/>
                  </a:lnTo>
                  <a:lnTo>
                    <a:pt x="3160" y="736"/>
                  </a:lnTo>
                  <a:lnTo>
                    <a:pt x="3158" y="736"/>
                  </a:lnTo>
                  <a:cubicBezTo>
                    <a:pt x="3158" y="736"/>
                    <a:pt x="3157" y="735"/>
                    <a:pt x="3157" y="735"/>
                  </a:cubicBezTo>
                  <a:cubicBezTo>
                    <a:pt x="3157" y="735"/>
                    <a:pt x="3155" y="735"/>
                    <a:pt x="3155" y="735"/>
                  </a:cubicBezTo>
                  <a:lnTo>
                    <a:pt x="3154" y="734"/>
                  </a:lnTo>
                  <a:lnTo>
                    <a:pt x="3152" y="734"/>
                  </a:lnTo>
                  <a:lnTo>
                    <a:pt x="3150" y="733"/>
                  </a:lnTo>
                  <a:cubicBezTo>
                    <a:pt x="3150" y="733"/>
                    <a:pt x="3147" y="731"/>
                    <a:pt x="3145" y="730"/>
                  </a:cubicBezTo>
                  <a:cubicBezTo>
                    <a:pt x="3144" y="733"/>
                    <a:pt x="3141" y="752"/>
                    <a:pt x="3140" y="755"/>
                  </a:cubicBezTo>
                  <a:close/>
                  <a:moveTo>
                    <a:pt x="3040" y="698"/>
                  </a:moveTo>
                  <a:cubicBezTo>
                    <a:pt x="3040" y="691"/>
                    <a:pt x="3037" y="683"/>
                    <a:pt x="3031" y="678"/>
                  </a:cubicBezTo>
                  <a:cubicBezTo>
                    <a:pt x="3028" y="674"/>
                    <a:pt x="3023" y="672"/>
                    <a:pt x="3018" y="671"/>
                  </a:cubicBezTo>
                  <a:cubicBezTo>
                    <a:pt x="3018" y="671"/>
                    <a:pt x="3015" y="670"/>
                    <a:pt x="3015" y="670"/>
                  </a:cubicBezTo>
                  <a:lnTo>
                    <a:pt x="3011" y="670"/>
                  </a:lnTo>
                  <a:lnTo>
                    <a:pt x="3008" y="670"/>
                  </a:lnTo>
                  <a:lnTo>
                    <a:pt x="3005" y="670"/>
                  </a:lnTo>
                  <a:cubicBezTo>
                    <a:pt x="3000" y="672"/>
                    <a:pt x="2995" y="674"/>
                    <a:pt x="2991" y="678"/>
                  </a:cubicBezTo>
                  <a:cubicBezTo>
                    <a:pt x="2986" y="683"/>
                    <a:pt x="2983" y="691"/>
                    <a:pt x="2983" y="698"/>
                  </a:cubicBezTo>
                  <a:cubicBezTo>
                    <a:pt x="2983" y="712"/>
                    <a:pt x="2993" y="723"/>
                    <a:pt x="3006" y="726"/>
                  </a:cubicBezTo>
                  <a:lnTo>
                    <a:pt x="3007" y="726"/>
                  </a:lnTo>
                  <a:cubicBezTo>
                    <a:pt x="3007" y="726"/>
                    <a:pt x="3008" y="726"/>
                    <a:pt x="3008" y="726"/>
                  </a:cubicBezTo>
                  <a:lnTo>
                    <a:pt x="3011" y="726"/>
                  </a:lnTo>
                  <a:cubicBezTo>
                    <a:pt x="3011" y="726"/>
                    <a:pt x="3011" y="727"/>
                    <a:pt x="3012" y="726"/>
                  </a:cubicBezTo>
                  <a:lnTo>
                    <a:pt x="3016" y="726"/>
                  </a:lnTo>
                  <a:lnTo>
                    <a:pt x="3017" y="726"/>
                  </a:lnTo>
                  <a:cubicBezTo>
                    <a:pt x="3030" y="723"/>
                    <a:pt x="3040" y="711"/>
                    <a:pt x="3040" y="698"/>
                  </a:cubicBezTo>
                  <a:close/>
                  <a:moveTo>
                    <a:pt x="3166" y="863"/>
                  </a:moveTo>
                  <a:cubicBezTo>
                    <a:pt x="3165" y="864"/>
                    <a:pt x="3162" y="873"/>
                    <a:pt x="3161" y="875"/>
                  </a:cubicBezTo>
                  <a:cubicBezTo>
                    <a:pt x="3162" y="876"/>
                    <a:pt x="3197" y="951"/>
                    <a:pt x="3198" y="953"/>
                  </a:cubicBezTo>
                  <a:cubicBezTo>
                    <a:pt x="3201" y="951"/>
                    <a:pt x="3270" y="908"/>
                    <a:pt x="3272" y="907"/>
                  </a:cubicBezTo>
                  <a:cubicBezTo>
                    <a:pt x="3270" y="905"/>
                    <a:pt x="3229" y="828"/>
                    <a:pt x="3227" y="825"/>
                  </a:cubicBezTo>
                  <a:cubicBezTo>
                    <a:pt x="3223" y="827"/>
                    <a:pt x="3167" y="862"/>
                    <a:pt x="3166" y="863"/>
                  </a:cubicBezTo>
                  <a:close/>
                  <a:moveTo>
                    <a:pt x="2797" y="825"/>
                  </a:moveTo>
                  <a:cubicBezTo>
                    <a:pt x="2796" y="827"/>
                    <a:pt x="2753" y="904"/>
                    <a:pt x="2752" y="907"/>
                  </a:cubicBezTo>
                  <a:cubicBezTo>
                    <a:pt x="2755" y="909"/>
                    <a:pt x="2803" y="940"/>
                    <a:pt x="2803" y="940"/>
                  </a:cubicBezTo>
                  <a:cubicBezTo>
                    <a:pt x="2803" y="940"/>
                    <a:pt x="2822" y="951"/>
                    <a:pt x="2825" y="953"/>
                  </a:cubicBezTo>
                  <a:cubicBezTo>
                    <a:pt x="2827" y="949"/>
                    <a:pt x="2861" y="876"/>
                    <a:pt x="2862" y="875"/>
                  </a:cubicBezTo>
                  <a:cubicBezTo>
                    <a:pt x="2861" y="873"/>
                    <a:pt x="2858" y="864"/>
                    <a:pt x="2857" y="863"/>
                  </a:cubicBezTo>
                  <a:cubicBezTo>
                    <a:pt x="2856" y="862"/>
                    <a:pt x="2798" y="825"/>
                    <a:pt x="2797" y="825"/>
                  </a:cubicBezTo>
                  <a:close/>
                  <a:moveTo>
                    <a:pt x="2981" y="1010"/>
                  </a:moveTo>
                  <a:cubicBezTo>
                    <a:pt x="2970" y="1013"/>
                    <a:pt x="2954" y="1012"/>
                    <a:pt x="2937" y="1007"/>
                  </a:cubicBezTo>
                  <a:cubicBezTo>
                    <a:pt x="2937" y="1007"/>
                    <a:pt x="2931" y="1005"/>
                    <a:pt x="2931" y="1005"/>
                  </a:cubicBezTo>
                  <a:cubicBezTo>
                    <a:pt x="2931" y="1005"/>
                    <a:pt x="2926" y="1003"/>
                    <a:pt x="2926" y="1003"/>
                  </a:cubicBezTo>
                  <a:lnTo>
                    <a:pt x="2920" y="1001"/>
                  </a:lnTo>
                  <a:cubicBezTo>
                    <a:pt x="2920" y="1001"/>
                    <a:pt x="2914" y="998"/>
                    <a:pt x="2914" y="998"/>
                  </a:cubicBezTo>
                  <a:lnTo>
                    <a:pt x="2914" y="998"/>
                  </a:lnTo>
                  <a:lnTo>
                    <a:pt x="2907" y="995"/>
                  </a:lnTo>
                  <a:cubicBezTo>
                    <a:pt x="2907" y="995"/>
                    <a:pt x="2901" y="991"/>
                    <a:pt x="2901" y="991"/>
                  </a:cubicBezTo>
                  <a:cubicBezTo>
                    <a:pt x="2895" y="992"/>
                    <a:pt x="2890" y="993"/>
                    <a:pt x="2885" y="995"/>
                  </a:cubicBezTo>
                  <a:lnTo>
                    <a:pt x="2880" y="997"/>
                  </a:lnTo>
                  <a:cubicBezTo>
                    <a:pt x="2880" y="997"/>
                    <a:pt x="2875" y="1000"/>
                    <a:pt x="2875" y="1000"/>
                  </a:cubicBezTo>
                  <a:cubicBezTo>
                    <a:pt x="2872" y="1001"/>
                    <a:pt x="2870" y="1003"/>
                    <a:pt x="2869" y="1004"/>
                  </a:cubicBezTo>
                  <a:cubicBezTo>
                    <a:pt x="2866" y="1006"/>
                    <a:pt x="2865" y="1009"/>
                    <a:pt x="2865" y="1011"/>
                  </a:cubicBezTo>
                  <a:cubicBezTo>
                    <a:pt x="2865" y="1011"/>
                    <a:pt x="2865" y="1011"/>
                    <a:pt x="2865" y="1012"/>
                  </a:cubicBezTo>
                  <a:cubicBezTo>
                    <a:pt x="2865" y="1022"/>
                    <a:pt x="2889" y="1035"/>
                    <a:pt x="2925" y="1038"/>
                  </a:cubicBezTo>
                  <a:cubicBezTo>
                    <a:pt x="2925" y="1038"/>
                    <a:pt x="2929" y="1038"/>
                    <a:pt x="2929" y="1038"/>
                  </a:cubicBezTo>
                  <a:lnTo>
                    <a:pt x="2933" y="1038"/>
                  </a:lnTo>
                  <a:lnTo>
                    <a:pt x="2937" y="1038"/>
                  </a:lnTo>
                  <a:lnTo>
                    <a:pt x="2940" y="1038"/>
                  </a:lnTo>
                  <a:lnTo>
                    <a:pt x="2946" y="1038"/>
                  </a:lnTo>
                  <a:cubicBezTo>
                    <a:pt x="2966" y="1036"/>
                    <a:pt x="2983" y="1031"/>
                    <a:pt x="2991" y="1024"/>
                  </a:cubicBezTo>
                  <a:cubicBezTo>
                    <a:pt x="2988" y="1019"/>
                    <a:pt x="2986" y="1014"/>
                    <a:pt x="2984" y="1008"/>
                  </a:cubicBezTo>
                  <a:cubicBezTo>
                    <a:pt x="2982" y="1009"/>
                    <a:pt x="2981" y="1010"/>
                    <a:pt x="2981" y="1010"/>
                  </a:cubicBezTo>
                  <a:close/>
                  <a:moveTo>
                    <a:pt x="2796" y="576"/>
                  </a:moveTo>
                  <a:cubicBezTo>
                    <a:pt x="2795" y="573"/>
                    <a:pt x="2795" y="571"/>
                    <a:pt x="2795" y="571"/>
                  </a:cubicBezTo>
                  <a:lnTo>
                    <a:pt x="2789" y="531"/>
                  </a:lnTo>
                  <a:lnTo>
                    <a:pt x="2789" y="528"/>
                  </a:lnTo>
                  <a:lnTo>
                    <a:pt x="2784" y="490"/>
                  </a:lnTo>
                  <a:cubicBezTo>
                    <a:pt x="2784" y="490"/>
                    <a:pt x="2783" y="475"/>
                    <a:pt x="2783" y="475"/>
                  </a:cubicBezTo>
                  <a:cubicBezTo>
                    <a:pt x="2777" y="483"/>
                    <a:pt x="2744" y="537"/>
                    <a:pt x="2742" y="540"/>
                  </a:cubicBezTo>
                  <a:cubicBezTo>
                    <a:pt x="2745" y="542"/>
                    <a:pt x="2795" y="576"/>
                    <a:pt x="2796" y="576"/>
                  </a:cubicBezTo>
                  <a:close/>
                  <a:moveTo>
                    <a:pt x="2591" y="583"/>
                  </a:moveTo>
                  <a:cubicBezTo>
                    <a:pt x="2582" y="577"/>
                    <a:pt x="2542" y="550"/>
                    <a:pt x="2541" y="550"/>
                  </a:cubicBezTo>
                  <a:cubicBezTo>
                    <a:pt x="2539" y="553"/>
                    <a:pt x="2532" y="560"/>
                    <a:pt x="2532" y="560"/>
                  </a:cubicBezTo>
                  <a:cubicBezTo>
                    <a:pt x="2518" y="576"/>
                    <a:pt x="2509" y="598"/>
                    <a:pt x="2505" y="624"/>
                  </a:cubicBezTo>
                  <a:cubicBezTo>
                    <a:pt x="2507" y="625"/>
                    <a:pt x="2542" y="648"/>
                    <a:pt x="2545" y="650"/>
                  </a:cubicBezTo>
                  <a:cubicBezTo>
                    <a:pt x="2547" y="647"/>
                    <a:pt x="2589" y="586"/>
                    <a:pt x="2591" y="583"/>
                  </a:cubicBezTo>
                  <a:close/>
                  <a:moveTo>
                    <a:pt x="2651" y="495"/>
                  </a:moveTo>
                  <a:cubicBezTo>
                    <a:pt x="2650" y="494"/>
                    <a:pt x="2640" y="487"/>
                    <a:pt x="2638" y="486"/>
                  </a:cubicBezTo>
                  <a:cubicBezTo>
                    <a:pt x="2605" y="499"/>
                    <a:pt x="2576" y="517"/>
                    <a:pt x="2552" y="540"/>
                  </a:cubicBezTo>
                  <a:cubicBezTo>
                    <a:pt x="2556" y="543"/>
                    <a:pt x="2596" y="569"/>
                    <a:pt x="2599" y="571"/>
                  </a:cubicBezTo>
                  <a:cubicBezTo>
                    <a:pt x="2601" y="568"/>
                    <a:pt x="2650" y="496"/>
                    <a:pt x="2651" y="495"/>
                  </a:cubicBezTo>
                  <a:close/>
                  <a:moveTo>
                    <a:pt x="2609" y="942"/>
                  </a:moveTo>
                  <a:cubicBezTo>
                    <a:pt x="2611" y="938"/>
                    <a:pt x="2635" y="894"/>
                    <a:pt x="2635" y="894"/>
                  </a:cubicBezTo>
                  <a:cubicBezTo>
                    <a:pt x="2635" y="894"/>
                    <a:pt x="2652" y="864"/>
                    <a:pt x="2653" y="862"/>
                  </a:cubicBezTo>
                  <a:cubicBezTo>
                    <a:pt x="2650" y="860"/>
                    <a:pt x="2574" y="812"/>
                    <a:pt x="2574" y="812"/>
                  </a:cubicBezTo>
                  <a:cubicBezTo>
                    <a:pt x="2572" y="815"/>
                    <a:pt x="2545" y="859"/>
                    <a:pt x="2544" y="860"/>
                  </a:cubicBezTo>
                  <a:cubicBezTo>
                    <a:pt x="2551" y="878"/>
                    <a:pt x="2558" y="897"/>
                    <a:pt x="2566" y="915"/>
                  </a:cubicBezTo>
                  <a:cubicBezTo>
                    <a:pt x="2567" y="916"/>
                    <a:pt x="2605" y="940"/>
                    <a:pt x="2609" y="942"/>
                  </a:cubicBezTo>
                  <a:close/>
                  <a:moveTo>
                    <a:pt x="2673" y="855"/>
                  </a:moveTo>
                  <a:lnTo>
                    <a:pt x="2673" y="855"/>
                  </a:lnTo>
                  <a:lnTo>
                    <a:pt x="2672" y="857"/>
                  </a:lnTo>
                  <a:cubicBezTo>
                    <a:pt x="2675" y="859"/>
                    <a:pt x="2736" y="897"/>
                    <a:pt x="2740" y="899"/>
                  </a:cubicBezTo>
                  <a:cubicBezTo>
                    <a:pt x="2741" y="898"/>
                    <a:pt x="2784" y="819"/>
                    <a:pt x="2785" y="817"/>
                  </a:cubicBezTo>
                  <a:cubicBezTo>
                    <a:pt x="2784" y="817"/>
                    <a:pt x="2721" y="777"/>
                    <a:pt x="2717" y="775"/>
                  </a:cubicBezTo>
                  <a:cubicBezTo>
                    <a:pt x="2716" y="777"/>
                    <a:pt x="2673" y="855"/>
                    <a:pt x="2673" y="855"/>
                  </a:cubicBezTo>
                  <a:close/>
                  <a:moveTo>
                    <a:pt x="2735" y="552"/>
                  </a:moveTo>
                  <a:cubicBezTo>
                    <a:pt x="2730" y="559"/>
                    <a:pt x="2689" y="626"/>
                    <a:pt x="2687" y="629"/>
                  </a:cubicBezTo>
                  <a:cubicBezTo>
                    <a:pt x="2690" y="631"/>
                    <a:pt x="2753" y="672"/>
                    <a:pt x="2756" y="674"/>
                  </a:cubicBezTo>
                  <a:cubicBezTo>
                    <a:pt x="2758" y="671"/>
                    <a:pt x="2798" y="599"/>
                    <a:pt x="2799" y="598"/>
                  </a:cubicBezTo>
                  <a:cubicBezTo>
                    <a:pt x="2799" y="597"/>
                    <a:pt x="2798" y="596"/>
                    <a:pt x="2798" y="595"/>
                  </a:cubicBezTo>
                  <a:cubicBezTo>
                    <a:pt x="2797" y="594"/>
                    <a:pt x="2738" y="554"/>
                    <a:pt x="2735" y="552"/>
                  </a:cubicBezTo>
                  <a:close/>
                  <a:moveTo>
                    <a:pt x="2661" y="479"/>
                  </a:moveTo>
                  <a:cubicBezTo>
                    <a:pt x="2659" y="480"/>
                    <a:pt x="2658" y="480"/>
                    <a:pt x="2655" y="481"/>
                  </a:cubicBezTo>
                  <a:cubicBezTo>
                    <a:pt x="2657" y="482"/>
                    <a:pt x="2658" y="483"/>
                    <a:pt x="2659" y="483"/>
                  </a:cubicBezTo>
                  <a:cubicBezTo>
                    <a:pt x="2660" y="482"/>
                    <a:pt x="2660" y="480"/>
                    <a:pt x="2661" y="479"/>
                  </a:cubicBezTo>
                  <a:close/>
                  <a:moveTo>
                    <a:pt x="3199" y="744"/>
                  </a:moveTo>
                  <a:cubicBezTo>
                    <a:pt x="3199" y="745"/>
                    <a:pt x="3230" y="802"/>
                    <a:pt x="3232" y="805"/>
                  </a:cubicBezTo>
                  <a:cubicBezTo>
                    <a:pt x="3235" y="802"/>
                    <a:pt x="3263" y="785"/>
                    <a:pt x="3263" y="785"/>
                  </a:cubicBezTo>
                  <a:cubicBezTo>
                    <a:pt x="3263" y="785"/>
                    <a:pt x="3297" y="764"/>
                    <a:pt x="3299" y="762"/>
                  </a:cubicBezTo>
                  <a:cubicBezTo>
                    <a:pt x="3298" y="759"/>
                    <a:pt x="3263" y="697"/>
                    <a:pt x="3262" y="695"/>
                  </a:cubicBezTo>
                  <a:cubicBezTo>
                    <a:pt x="3259" y="697"/>
                    <a:pt x="3202" y="734"/>
                    <a:pt x="3201" y="735"/>
                  </a:cubicBezTo>
                  <a:cubicBezTo>
                    <a:pt x="3200" y="736"/>
                    <a:pt x="3199" y="743"/>
                    <a:pt x="3199" y="744"/>
                  </a:cubicBezTo>
                  <a:close/>
                  <a:moveTo>
                    <a:pt x="3322" y="1000"/>
                  </a:moveTo>
                  <a:cubicBezTo>
                    <a:pt x="3320" y="997"/>
                    <a:pt x="3280" y="922"/>
                    <a:pt x="3278" y="919"/>
                  </a:cubicBezTo>
                  <a:cubicBezTo>
                    <a:pt x="3275" y="922"/>
                    <a:pt x="3207" y="964"/>
                    <a:pt x="3204" y="966"/>
                  </a:cubicBezTo>
                  <a:cubicBezTo>
                    <a:pt x="3206" y="968"/>
                    <a:pt x="3243" y="1047"/>
                    <a:pt x="3244" y="1049"/>
                  </a:cubicBezTo>
                  <a:cubicBezTo>
                    <a:pt x="3247" y="1047"/>
                    <a:pt x="3319" y="1002"/>
                    <a:pt x="3322" y="1000"/>
                  </a:cubicBezTo>
                  <a:close/>
                  <a:moveTo>
                    <a:pt x="3274" y="1059"/>
                  </a:moveTo>
                  <a:lnTo>
                    <a:pt x="3355" y="1059"/>
                  </a:lnTo>
                  <a:cubicBezTo>
                    <a:pt x="3353" y="1056"/>
                    <a:pt x="3331" y="1016"/>
                    <a:pt x="3329" y="1012"/>
                  </a:cubicBezTo>
                  <a:cubicBezTo>
                    <a:pt x="3326" y="1014"/>
                    <a:pt x="3265" y="1053"/>
                    <a:pt x="3256" y="1058"/>
                  </a:cubicBezTo>
                  <a:cubicBezTo>
                    <a:pt x="3258" y="1058"/>
                    <a:pt x="3260" y="1059"/>
                    <a:pt x="3260" y="1059"/>
                  </a:cubicBezTo>
                  <a:lnTo>
                    <a:pt x="3274" y="1059"/>
                  </a:lnTo>
                  <a:close/>
                  <a:moveTo>
                    <a:pt x="2682" y="1167"/>
                  </a:moveTo>
                  <a:cubicBezTo>
                    <a:pt x="2906" y="1146"/>
                    <a:pt x="3133" y="1146"/>
                    <a:pt x="3357" y="1167"/>
                  </a:cubicBezTo>
                  <a:cubicBezTo>
                    <a:pt x="3371" y="1168"/>
                    <a:pt x="3385" y="1164"/>
                    <a:pt x="3394" y="1156"/>
                  </a:cubicBezTo>
                  <a:cubicBezTo>
                    <a:pt x="3402" y="1149"/>
                    <a:pt x="3406" y="1140"/>
                    <a:pt x="3406" y="1129"/>
                  </a:cubicBezTo>
                  <a:cubicBezTo>
                    <a:pt x="3406" y="1105"/>
                    <a:pt x="3383" y="1083"/>
                    <a:pt x="3356" y="1080"/>
                  </a:cubicBezTo>
                  <a:cubicBezTo>
                    <a:pt x="3329" y="1078"/>
                    <a:pt x="3302" y="1076"/>
                    <a:pt x="3274" y="1074"/>
                  </a:cubicBezTo>
                  <a:lnTo>
                    <a:pt x="3261" y="1073"/>
                  </a:lnTo>
                  <a:lnTo>
                    <a:pt x="3217" y="1070"/>
                  </a:lnTo>
                  <a:lnTo>
                    <a:pt x="3206" y="1069"/>
                  </a:lnTo>
                  <a:lnTo>
                    <a:pt x="3189" y="1069"/>
                  </a:lnTo>
                  <a:cubicBezTo>
                    <a:pt x="3159" y="1067"/>
                    <a:pt x="3128" y="1066"/>
                    <a:pt x="3094" y="1065"/>
                  </a:cubicBezTo>
                  <a:lnTo>
                    <a:pt x="3072" y="1065"/>
                  </a:lnTo>
                  <a:lnTo>
                    <a:pt x="3061" y="1065"/>
                  </a:lnTo>
                  <a:lnTo>
                    <a:pt x="3019" y="1065"/>
                  </a:lnTo>
                  <a:cubicBezTo>
                    <a:pt x="3019" y="1065"/>
                    <a:pt x="2952" y="1065"/>
                    <a:pt x="2952" y="1065"/>
                  </a:cubicBezTo>
                  <a:lnTo>
                    <a:pt x="2934" y="1066"/>
                  </a:lnTo>
                  <a:lnTo>
                    <a:pt x="2929" y="1066"/>
                  </a:lnTo>
                  <a:cubicBezTo>
                    <a:pt x="2900" y="1066"/>
                    <a:pt x="2875" y="1067"/>
                    <a:pt x="2850" y="1069"/>
                  </a:cubicBezTo>
                  <a:lnTo>
                    <a:pt x="2821" y="1070"/>
                  </a:lnTo>
                  <a:lnTo>
                    <a:pt x="2807" y="1071"/>
                  </a:lnTo>
                  <a:lnTo>
                    <a:pt x="2801" y="1071"/>
                  </a:lnTo>
                  <a:lnTo>
                    <a:pt x="2771" y="1073"/>
                  </a:lnTo>
                  <a:lnTo>
                    <a:pt x="2765" y="1074"/>
                  </a:lnTo>
                  <a:cubicBezTo>
                    <a:pt x="2737" y="1075"/>
                    <a:pt x="2710" y="1078"/>
                    <a:pt x="2683" y="1080"/>
                  </a:cubicBezTo>
                  <a:cubicBezTo>
                    <a:pt x="2656" y="1083"/>
                    <a:pt x="2633" y="1105"/>
                    <a:pt x="2633" y="1129"/>
                  </a:cubicBezTo>
                  <a:cubicBezTo>
                    <a:pt x="2633" y="1139"/>
                    <a:pt x="2637" y="1149"/>
                    <a:pt x="2645" y="1156"/>
                  </a:cubicBezTo>
                  <a:cubicBezTo>
                    <a:pt x="2654" y="1164"/>
                    <a:pt x="2668" y="1168"/>
                    <a:pt x="2682" y="1167"/>
                  </a:cubicBezTo>
                  <a:close/>
                  <a:moveTo>
                    <a:pt x="3034" y="909"/>
                  </a:moveTo>
                  <a:cubicBezTo>
                    <a:pt x="3034" y="909"/>
                    <a:pt x="3034" y="908"/>
                    <a:pt x="3034" y="908"/>
                  </a:cubicBezTo>
                  <a:cubicBezTo>
                    <a:pt x="3034" y="908"/>
                    <a:pt x="3034" y="904"/>
                    <a:pt x="3034" y="903"/>
                  </a:cubicBezTo>
                  <a:lnTo>
                    <a:pt x="3033" y="898"/>
                  </a:lnTo>
                  <a:lnTo>
                    <a:pt x="3033" y="895"/>
                  </a:lnTo>
                  <a:cubicBezTo>
                    <a:pt x="3028" y="869"/>
                    <a:pt x="3021" y="855"/>
                    <a:pt x="3015" y="850"/>
                  </a:cubicBezTo>
                  <a:cubicBezTo>
                    <a:pt x="3014" y="849"/>
                    <a:pt x="3013" y="848"/>
                    <a:pt x="3011" y="848"/>
                  </a:cubicBezTo>
                  <a:cubicBezTo>
                    <a:pt x="3010" y="848"/>
                    <a:pt x="3009" y="849"/>
                    <a:pt x="3008" y="850"/>
                  </a:cubicBezTo>
                  <a:cubicBezTo>
                    <a:pt x="3002" y="854"/>
                    <a:pt x="2995" y="868"/>
                    <a:pt x="2990" y="895"/>
                  </a:cubicBezTo>
                  <a:lnTo>
                    <a:pt x="2990" y="898"/>
                  </a:lnTo>
                  <a:lnTo>
                    <a:pt x="2989" y="901"/>
                  </a:lnTo>
                  <a:cubicBezTo>
                    <a:pt x="2989" y="901"/>
                    <a:pt x="2989" y="903"/>
                    <a:pt x="2989" y="904"/>
                  </a:cubicBezTo>
                  <a:cubicBezTo>
                    <a:pt x="2989" y="904"/>
                    <a:pt x="2988" y="908"/>
                    <a:pt x="2988" y="908"/>
                  </a:cubicBezTo>
                  <a:lnTo>
                    <a:pt x="2988" y="909"/>
                  </a:lnTo>
                  <a:cubicBezTo>
                    <a:pt x="2988" y="909"/>
                    <a:pt x="2988" y="909"/>
                    <a:pt x="2988" y="909"/>
                  </a:cubicBezTo>
                  <a:cubicBezTo>
                    <a:pt x="2987" y="918"/>
                    <a:pt x="2987" y="927"/>
                    <a:pt x="2987" y="936"/>
                  </a:cubicBezTo>
                  <a:cubicBezTo>
                    <a:pt x="2987" y="943"/>
                    <a:pt x="2987" y="951"/>
                    <a:pt x="2988" y="958"/>
                  </a:cubicBezTo>
                  <a:lnTo>
                    <a:pt x="2988" y="963"/>
                  </a:lnTo>
                  <a:cubicBezTo>
                    <a:pt x="2988" y="963"/>
                    <a:pt x="2989" y="968"/>
                    <a:pt x="2989" y="968"/>
                  </a:cubicBezTo>
                  <a:lnTo>
                    <a:pt x="2990" y="975"/>
                  </a:lnTo>
                  <a:cubicBezTo>
                    <a:pt x="2990" y="975"/>
                    <a:pt x="2993" y="990"/>
                    <a:pt x="2993" y="991"/>
                  </a:cubicBezTo>
                  <a:cubicBezTo>
                    <a:pt x="2993" y="990"/>
                    <a:pt x="2993" y="991"/>
                    <a:pt x="2993" y="992"/>
                  </a:cubicBezTo>
                  <a:cubicBezTo>
                    <a:pt x="2993" y="992"/>
                    <a:pt x="2995" y="998"/>
                    <a:pt x="2995" y="998"/>
                  </a:cubicBezTo>
                  <a:lnTo>
                    <a:pt x="2995" y="999"/>
                  </a:lnTo>
                  <a:cubicBezTo>
                    <a:pt x="2998" y="1007"/>
                    <a:pt x="3001" y="1014"/>
                    <a:pt x="3004" y="1018"/>
                  </a:cubicBezTo>
                  <a:cubicBezTo>
                    <a:pt x="3004" y="1018"/>
                    <a:pt x="3006" y="1021"/>
                    <a:pt x="3006" y="1021"/>
                  </a:cubicBezTo>
                  <a:lnTo>
                    <a:pt x="3007" y="1022"/>
                  </a:lnTo>
                  <a:lnTo>
                    <a:pt x="3007" y="1022"/>
                  </a:lnTo>
                  <a:lnTo>
                    <a:pt x="3009" y="1023"/>
                  </a:lnTo>
                  <a:cubicBezTo>
                    <a:pt x="3009" y="1023"/>
                    <a:pt x="3011" y="1024"/>
                    <a:pt x="3011" y="1024"/>
                  </a:cubicBezTo>
                  <a:lnTo>
                    <a:pt x="3011" y="1024"/>
                  </a:lnTo>
                  <a:cubicBezTo>
                    <a:pt x="3011" y="1024"/>
                    <a:pt x="3013" y="1024"/>
                    <a:pt x="3013" y="1024"/>
                  </a:cubicBezTo>
                  <a:lnTo>
                    <a:pt x="3014" y="1023"/>
                  </a:lnTo>
                  <a:cubicBezTo>
                    <a:pt x="3014" y="1023"/>
                    <a:pt x="3016" y="1022"/>
                    <a:pt x="3016" y="1022"/>
                  </a:cubicBezTo>
                  <a:lnTo>
                    <a:pt x="3017" y="1021"/>
                  </a:lnTo>
                  <a:lnTo>
                    <a:pt x="3019" y="1018"/>
                  </a:lnTo>
                  <a:cubicBezTo>
                    <a:pt x="3022" y="1014"/>
                    <a:pt x="3025" y="1007"/>
                    <a:pt x="3027" y="1000"/>
                  </a:cubicBezTo>
                  <a:lnTo>
                    <a:pt x="3028" y="998"/>
                  </a:lnTo>
                  <a:lnTo>
                    <a:pt x="3028" y="997"/>
                  </a:lnTo>
                  <a:lnTo>
                    <a:pt x="3030" y="992"/>
                  </a:lnTo>
                  <a:lnTo>
                    <a:pt x="3030" y="989"/>
                  </a:lnTo>
                  <a:lnTo>
                    <a:pt x="3033" y="976"/>
                  </a:lnTo>
                  <a:lnTo>
                    <a:pt x="3034" y="968"/>
                  </a:lnTo>
                  <a:lnTo>
                    <a:pt x="3034" y="967"/>
                  </a:lnTo>
                  <a:lnTo>
                    <a:pt x="3034" y="964"/>
                  </a:lnTo>
                  <a:lnTo>
                    <a:pt x="3035" y="958"/>
                  </a:lnTo>
                  <a:cubicBezTo>
                    <a:pt x="3036" y="951"/>
                    <a:pt x="3036" y="943"/>
                    <a:pt x="3036" y="936"/>
                  </a:cubicBezTo>
                  <a:cubicBezTo>
                    <a:pt x="3036" y="927"/>
                    <a:pt x="3035" y="919"/>
                    <a:pt x="3035" y="910"/>
                  </a:cubicBezTo>
                  <a:lnTo>
                    <a:pt x="3034" y="909"/>
                  </a:lnTo>
                  <a:close/>
                  <a:moveTo>
                    <a:pt x="3039" y="1008"/>
                  </a:moveTo>
                  <a:cubicBezTo>
                    <a:pt x="3037" y="1014"/>
                    <a:pt x="3035" y="1019"/>
                    <a:pt x="3032" y="1024"/>
                  </a:cubicBezTo>
                  <a:cubicBezTo>
                    <a:pt x="3040" y="1031"/>
                    <a:pt x="3057" y="1036"/>
                    <a:pt x="3078" y="1038"/>
                  </a:cubicBezTo>
                  <a:lnTo>
                    <a:pt x="3083" y="1038"/>
                  </a:lnTo>
                  <a:lnTo>
                    <a:pt x="3086" y="1038"/>
                  </a:lnTo>
                  <a:lnTo>
                    <a:pt x="3091" y="1038"/>
                  </a:lnTo>
                  <a:cubicBezTo>
                    <a:pt x="3091" y="1038"/>
                    <a:pt x="3094" y="1038"/>
                    <a:pt x="3094" y="1038"/>
                  </a:cubicBezTo>
                  <a:cubicBezTo>
                    <a:pt x="3094" y="1038"/>
                    <a:pt x="3099" y="1038"/>
                    <a:pt x="3099" y="1038"/>
                  </a:cubicBezTo>
                  <a:cubicBezTo>
                    <a:pt x="3134" y="1035"/>
                    <a:pt x="3159" y="1022"/>
                    <a:pt x="3159" y="1012"/>
                  </a:cubicBezTo>
                  <a:cubicBezTo>
                    <a:pt x="3159" y="1011"/>
                    <a:pt x="3159" y="1011"/>
                    <a:pt x="3159" y="1011"/>
                  </a:cubicBezTo>
                  <a:cubicBezTo>
                    <a:pt x="3159" y="1009"/>
                    <a:pt x="3157" y="1006"/>
                    <a:pt x="3155" y="1004"/>
                  </a:cubicBezTo>
                  <a:cubicBezTo>
                    <a:pt x="3153" y="1003"/>
                    <a:pt x="3151" y="1001"/>
                    <a:pt x="3149" y="1000"/>
                  </a:cubicBezTo>
                  <a:cubicBezTo>
                    <a:pt x="3149" y="1000"/>
                    <a:pt x="3144" y="997"/>
                    <a:pt x="3144" y="997"/>
                  </a:cubicBezTo>
                  <a:lnTo>
                    <a:pt x="3138" y="995"/>
                  </a:lnTo>
                  <a:cubicBezTo>
                    <a:pt x="3133" y="993"/>
                    <a:pt x="3128" y="992"/>
                    <a:pt x="3122" y="991"/>
                  </a:cubicBezTo>
                  <a:cubicBezTo>
                    <a:pt x="3121" y="992"/>
                    <a:pt x="3116" y="995"/>
                    <a:pt x="3116" y="995"/>
                  </a:cubicBezTo>
                  <a:lnTo>
                    <a:pt x="3109" y="998"/>
                  </a:lnTo>
                  <a:lnTo>
                    <a:pt x="3109" y="998"/>
                  </a:lnTo>
                  <a:lnTo>
                    <a:pt x="3103" y="1001"/>
                  </a:lnTo>
                  <a:cubicBezTo>
                    <a:pt x="3103" y="1001"/>
                    <a:pt x="3098" y="1003"/>
                    <a:pt x="3098" y="1003"/>
                  </a:cubicBezTo>
                  <a:cubicBezTo>
                    <a:pt x="3098" y="1003"/>
                    <a:pt x="3092" y="1005"/>
                    <a:pt x="3092" y="1005"/>
                  </a:cubicBezTo>
                  <a:lnTo>
                    <a:pt x="3086" y="1007"/>
                  </a:lnTo>
                  <a:cubicBezTo>
                    <a:pt x="3069" y="1012"/>
                    <a:pt x="3053" y="1013"/>
                    <a:pt x="3042" y="1010"/>
                  </a:cubicBezTo>
                  <a:cubicBezTo>
                    <a:pt x="3042" y="1010"/>
                    <a:pt x="3041" y="1009"/>
                    <a:pt x="3039" y="1008"/>
                  </a:cubicBezTo>
                  <a:close/>
                  <a:moveTo>
                    <a:pt x="2537" y="661"/>
                  </a:moveTo>
                  <a:cubicBezTo>
                    <a:pt x="2534" y="659"/>
                    <a:pt x="2507" y="643"/>
                    <a:pt x="2503" y="640"/>
                  </a:cubicBezTo>
                  <a:cubicBezTo>
                    <a:pt x="2502" y="648"/>
                    <a:pt x="2501" y="655"/>
                    <a:pt x="2501" y="664"/>
                  </a:cubicBezTo>
                  <a:cubicBezTo>
                    <a:pt x="2501" y="677"/>
                    <a:pt x="2503" y="692"/>
                    <a:pt x="2505" y="709"/>
                  </a:cubicBezTo>
                  <a:cubicBezTo>
                    <a:pt x="2508" y="705"/>
                    <a:pt x="2537" y="662"/>
                    <a:pt x="2537" y="661"/>
                  </a:cubicBezTo>
                  <a:close/>
                  <a:moveTo>
                    <a:pt x="2845" y="618"/>
                  </a:moveTo>
                  <a:lnTo>
                    <a:pt x="2845" y="618"/>
                  </a:lnTo>
                  <a:lnTo>
                    <a:pt x="2839" y="619"/>
                  </a:lnTo>
                  <a:lnTo>
                    <a:pt x="2839" y="619"/>
                  </a:lnTo>
                  <a:lnTo>
                    <a:pt x="2837" y="619"/>
                  </a:lnTo>
                  <a:lnTo>
                    <a:pt x="2835" y="619"/>
                  </a:lnTo>
                  <a:lnTo>
                    <a:pt x="2835" y="619"/>
                  </a:lnTo>
                  <a:lnTo>
                    <a:pt x="2834" y="619"/>
                  </a:lnTo>
                  <a:lnTo>
                    <a:pt x="2832" y="619"/>
                  </a:lnTo>
                  <a:cubicBezTo>
                    <a:pt x="2827" y="619"/>
                    <a:pt x="2821" y="619"/>
                    <a:pt x="2816" y="617"/>
                  </a:cubicBezTo>
                  <a:cubicBezTo>
                    <a:pt x="2817" y="621"/>
                    <a:pt x="2819" y="640"/>
                    <a:pt x="2820" y="642"/>
                  </a:cubicBezTo>
                  <a:cubicBezTo>
                    <a:pt x="2826" y="644"/>
                    <a:pt x="2833" y="645"/>
                    <a:pt x="2839" y="645"/>
                  </a:cubicBezTo>
                  <a:lnTo>
                    <a:pt x="2844" y="644"/>
                  </a:lnTo>
                  <a:lnTo>
                    <a:pt x="2845" y="644"/>
                  </a:lnTo>
                  <a:lnTo>
                    <a:pt x="2849" y="644"/>
                  </a:lnTo>
                  <a:lnTo>
                    <a:pt x="2854" y="642"/>
                  </a:lnTo>
                  <a:cubicBezTo>
                    <a:pt x="2858" y="641"/>
                    <a:pt x="2862" y="639"/>
                    <a:pt x="2865" y="637"/>
                  </a:cubicBezTo>
                  <a:cubicBezTo>
                    <a:pt x="2865" y="635"/>
                    <a:pt x="2863" y="617"/>
                    <a:pt x="2863" y="612"/>
                  </a:cubicBezTo>
                  <a:cubicBezTo>
                    <a:pt x="2859" y="614"/>
                    <a:pt x="2854" y="616"/>
                    <a:pt x="2850" y="617"/>
                  </a:cubicBezTo>
                  <a:lnTo>
                    <a:pt x="2845" y="618"/>
                  </a:lnTo>
                  <a:close/>
                  <a:moveTo>
                    <a:pt x="3132" y="794"/>
                  </a:moveTo>
                  <a:cubicBezTo>
                    <a:pt x="3134" y="795"/>
                    <a:pt x="3138" y="798"/>
                    <a:pt x="3138" y="798"/>
                  </a:cubicBezTo>
                  <a:cubicBezTo>
                    <a:pt x="3138" y="798"/>
                    <a:pt x="3142" y="799"/>
                    <a:pt x="3142" y="799"/>
                  </a:cubicBezTo>
                  <a:lnTo>
                    <a:pt x="3146" y="801"/>
                  </a:lnTo>
                  <a:cubicBezTo>
                    <a:pt x="3146" y="801"/>
                    <a:pt x="3147" y="801"/>
                    <a:pt x="3147" y="801"/>
                  </a:cubicBezTo>
                  <a:cubicBezTo>
                    <a:pt x="3155" y="803"/>
                    <a:pt x="3162" y="803"/>
                    <a:pt x="3170" y="801"/>
                  </a:cubicBezTo>
                  <a:cubicBezTo>
                    <a:pt x="3171" y="800"/>
                    <a:pt x="3175" y="782"/>
                    <a:pt x="3177" y="776"/>
                  </a:cubicBezTo>
                  <a:cubicBezTo>
                    <a:pt x="3168" y="777"/>
                    <a:pt x="3160" y="777"/>
                    <a:pt x="3152" y="775"/>
                  </a:cubicBezTo>
                  <a:cubicBezTo>
                    <a:pt x="3152" y="775"/>
                    <a:pt x="3147" y="774"/>
                    <a:pt x="3147" y="774"/>
                  </a:cubicBezTo>
                  <a:cubicBezTo>
                    <a:pt x="3147" y="774"/>
                    <a:pt x="3143" y="772"/>
                    <a:pt x="3142" y="772"/>
                  </a:cubicBezTo>
                  <a:cubicBezTo>
                    <a:pt x="3142" y="772"/>
                    <a:pt x="3139" y="771"/>
                    <a:pt x="3137" y="769"/>
                  </a:cubicBezTo>
                  <a:cubicBezTo>
                    <a:pt x="3136" y="773"/>
                    <a:pt x="3132" y="792"/>
                    <a:pt x="3132" y="794"/>
                  </a:cubicBezTo>
                  <a:close/>
                  <a:moveTo>
                    <a:pt x="2772" y="465"/>
                  </a:moveTo>
                  <a:cubicBezTo>
                    <a:pt x="2751" y="464"/>
                    <a:pt x="2719" y="465"/>
                    <a:pt x="2683" y="473"/>
                  </a:cubicBezTo>
                  <a:cubicBezTo>
                    <a:pt x="2682" y="474"/>
                    <a:pt x="2672" y="489"/>
                    <a:pt x="2670" y="491"/>
                  </a:cubicBezTo>
                  <a:cubicBezTo>
                    <a:pt x="2673" y="493"/>
                    <a:pt x="2728" y="530"/>
                    <a:pt x="2731" y="532"/>
                  </a:cubicBezTo>
                  <a:cubicBezTo>
                    <a:pt x="2732" y="529"/>
                    <a:pt x="2769" y="470"/>
                    <a:pt x="2772" y="465"/>
                  </a:cubicBezTo>
                  <a:close/>
                  <a:moveTo>
                    <a:pt x="2829" y="541"/>
                  </a:moveTo>
                  <a:cubicBezTo>
                    <a:pt x="2829" y="541"/>
                    <a:pt x="2823" y="541"/>
                    <a:pt x="2823" y="541"/>
                  </a:cubicBezTo>
                  <a:lnTo>
                    <a:pt x="2818" y="540"/>
                  </a:lnTo>
                  <a:lnTo>
                    <a:pt x="2812" y="539"/>
                  </a:lnTo>
                  <a:cubicBezTo>
                    <a:pt x="2812" y="539"/>
                    <a:pt x="2808" y="538"/>
                    <a:pt x="2805" y="537"/>
                  </a:cubicBezTo>
                  <a:cubicBezTo>
                    <a:pt x="2805" y="542"/>
                    <a:pt x="2807" y="559"/>
                    <a:pt x="2808" y="561"/>
                  </a:cubicBezTo>
                  <a:cubicBezTo>
                    <a:pt x="2811" y="563"/>
                    <a:pt x="2815" y="564"/>
                    <a:pt x="2819" y="564"/>
                  </a:cubicBezTo>
                  <a:lnTo>
                    <a:pt x="2824" y="565"/>
                  </a:lnTo>
                  <a:lnTo>
                    <a:pt x="2825" y="565"/>
                  </a:lnTo>
                  <a:cubicBezTo>
                    <a:pt x="2825" y="565"/>
                    <a:pt x="2830" y="566"/>
                    <a:pt x="2830" y="566"/>
                  </a:cubicBezTo>
                  <a:lnTo>
                    <a:pt x="2833" y="566"/>
                  </a:lnTo>
                  <a:lnTo>
                    <a:pt x="2834" y="565"/>
                  </a:lnTo>
                  <a:lnTo>
                    <a:pt x="2839" y="565"/>
                  </a:lnTo>
                  <a:cubicBezTo>
                    <a:pt x="2846" y="564"/>
                    <a:pt x="2852" y="562"/>
                    <a:pt x="2858" y="558"/>
                  </a:cubicBezTo>
                  <a:cubicBezTo>
                    <a:pt x="2858" y="556"/>
                    <a:pt x="2856" y="538"/>
                    <a:pt x="2856" y="533"/>
                  </a:cubicBezTo>
                  <a:cubicBezTo>
                    <a:pt x="2849" y="537"/>
                    <a:pt x="2842" y="539"/>
                    <a:pt x="2834" y="540"/>
                  </a:cubicBezTo>
                  <a:lnTo>
                    <a:pt x="2829" y="541"/>
                  </a:lnTo>
                  <a:close/>
                  <a:moveTo>
                    <a:pt x="3050" y="516"/>
                  </a:moveTo>
                  <a:lnTo>
                    <a:pt x="3049" y="513"/>
                  </a:lnTo>
                  <a:lnTo>
                    <a:pt x="3049" y="512"/>
                  </a:lnTo>
                  <a:cubicBezTo>
                    <a:pt x="3049" y="512"/>
                    <a:pt x="3048" y="507"/>
                    <a:pt x="3048" y="507"/>
                  </a:cubicBezTo>
                  <a:lnTo>
                    <a:pt x="3047" y="502"/>
                  </a:lnTo>
                  <a:cubicBezTo>
                    <a:pt x="3041" y="487"/>
                    <a:pt x="3027" y="478"/>
                    <a:pt x="3011" y="478"/>
                  </a:cubicBezTo>
                  <a:cubicBezTo>
                    <a:pt x="2996" y="478"/>
                    <a:pt x="2982" y="488"/>
                    <a:pt x="2976" y="502"/>
                  </a:cubicBezTo>
                  <a:lnTo>
                    <a:pt x="2974" y="507"/>
                  </a:lnTo>
                  <a:lnTo>
                    <a:pt x="2974" y="512"/>
                  </a:lnTo>
                  <a:lnTo>
                    <a:pt x="2973" y="513"/>
                  </a:lnTo>
                  <a:lnTo>
                    <a:pt x="2973" y="516"/>
                  </a:lnTo>
                  <a:cubicBezTo>
                    <a:pt x="2973" y="535"/>
                    <a:pt x="2986" y="550"/>
                    <a:pt x="3004" y="554"/>
                  </a:cubicBezTo>
                  <a:cubicBezTo>
                    <a:pt x="3004" y="554"/>
                    <a:pt x="3009" y="554"/>
                    <a:pt x="3009" y="554"/>
                  </a:cubicBezTo>
                  <a:lnTo>
                    <a:pt x="3011" y="554"/>
                  </a:lnTo>
                  <a:lnTo>
                    <a:pt x="3013" y="554"/>
                  </a:lnTo>
                  <a:cubicBezTo>
                    <a:pt x="3013" y="554"/>
                    <a:pt x="3014" y="554"/>
                    <a:pt x="3014" y="554"/>
                  </a:cubicBezTo>
                  <a:lnTo>
                    <a:pt x="3015" y="554"/>
                  </a:lnTo>
                  <a:lnTo>
                    <a:pt x="3019" y="554"/>
                  </a:lnTo>
                  <a:cubicBezTo>
                    <a:pt x="3037" y="550"/>
                    <a:pt x="3050" y="534"/>
                    <a:pt x="3050" y="516"/>
                  </a:cubicBezTo>
                  <a:close/>
                  <a:moveTo>
                    <a:pt x="2881" y="772"/>
                  </a:moveTo>
                  <a:cubicBezTo>
                    <a:pt x="2881" y="772"/>
                    <a:pt x="2876" y="774"/>
                    <a:pt x="2876" y="774"/>
                  </a:cubicBezTo>
                  <a:cubicBezTo>
                    <a:pt x="2876" y="774"/>
                    <a:pt x="2871" y="775"/>
                    <a:pt x="2871" y="775"/>
                  </a:cubicBezTo>
                  <a:cubicBezTo>
                    <a:pt x="2863" y="777"/>
                    <a:pt x="2855" y="777"/>
                    <a:pt x="2847" y="776"/>
                  </a:cubicBezTo>
                  <a:cubicBezTo>
                    <a:pt x="2848" y="780"/>
                    <a:pt x="2852" y="799"/>
                    <a:pt x="2853" y="801"/>
                  </a:cubicBezTo>
                  <a:cubicBezTo>
                    <a:pt x="2861" y="803"/>
                    <a:pt x="2869" y="803"/>
                    <a:pt x="2876" y="801"/>
                  </a:cubicBezTo>
                  <a:lnTo>
                    <a:pt x="2882" y="799"/>
                  </a:lnTo>
                  <a:cubicBezTo>
                    <a:pt x="2882" y="799"/>
                    <a:pt x="2885" y="798"/>
                    <a:pt x="2886" y="798"/>
                  </a:cubicBezTo>
                  <a:cubicBezTo>
                    <a:pt x="2886" y="798"/>
                    <a:pt x="2886" y="797"/>
                    <a:pt x="2886" y="797"/>
                  </a:cubicBezTo>
                  <a:cubicBezTo>
                    <a:pt x="2886" y="797"/>
                    <a:pt x="2890" y="795"/>
                    <a:pt x="2892" y="794"/>
                  </a:cubicBezTo>
                  <a:cubicBezTo>
                    <a:pt x="2891" y="792"/>
                    <a:pt x="2887" y="773"/>
                    <a:pt x="2886" y="769"/>
                  </a:cubicBezTo>
                  <a:cubicBezTo>
                    <a:pt x="2884" y="771"/>
                    <a:pt x="2881" y="772"/>
                    <a:pt x="2881" y="772"/>
                  </a:cubicBezTo>
                  <a:close/>
                  <a:moveTo>
                    <a:pt x="2837" y="580"/>
                  </a:moveTo>
                  <a:lnTo>
                    <a:pt x="2837" y="580"/>
                  </a:lnTo>
                  <a:lnTo>
                    <a:pt x="2837" y="580"/>
                  </a:lnTo>
                  <a:cubicBezTo>
                    <a:pt x="2837" y="580"/>
                    <a:pt x="2833" y="580"/>
                    <a:pt x="2833" y="580"/>
                  </a:cubicBezTo>
                  <a:lnTo>
                    <a:pt x="2831" y="580"/>
                  </a:lnTo>
                  <a:lnTo>
                    <a:pt x="2828" y="580"/>
                  </a:lnTo>
                  <a:lnTo>
                    <a:pt x="2823" y="580"/>
                  </a:lnTo>
                  <a:lnTo>
                    <a:pt x="2818" y="579"/>
                  </a:lnTo>
                  <a:lnTo>
                    <a:pt x="2813" y="578"/>
                  </a:lnTo>
                  <a:cubicBezTo>
                    <a:pt x="2813" y="578"/>
                    <a:pt x="2811" y="577"/>
                    <a:pt x="2810" y="577"/>
                  </a:cubicBezTo>
                  <a:cubicBezTo>
                    <a:pt x="2810" y="579"/>
                    <a:pt x="2814" y="602"/>
                    <a:pt x="2814" y="602"/>
                  </a:cubicBezTo>
                  <a:cubicBezTo>
                    <a:pt x="2815" y="603"/>
                    <a:pt x="2817" y="603"/>
                    <a:pt x="2817" y="603"/>
                  </a:cubicBezTo>
                  <a:cubicBezTo>
                    <a:pt x="2821" y="604"/>
                    <a:pt x="2825" y="605"/>
                    <a:pt x="2829" y="605"/>
                  </a:cubicBezTo>
                  <a:lnTo>
                    <a:pt x="2835" y="605"/>
                  </a:lnTo>
                  <a:lnTo>
                    <a:pt x="2835" y="605"/>
                  </a:lnTo>
                  <a:cubicBezTo>
                    <a:pt x="2835" y="605"/>
                    <a:pt x="2837" y="605"/>
                    <a:pt x="2837" y="605"/>
                  </a:cubicBezTo>
                  <a:lnTo>
                    <a:pt x="2839" y="605"/>
                  </a:lnTo>
                  <a:lnTo>
                    <a:pt x="2840" y="605"/>
                  </a:lnTo>
                  <a:lnTo>
                    <a:pt x="2840" y="604"/>
                  </a:lnTo>
                  <a:lnTo>
                    <a:pt x="2842" y="604"/>
                  </a:lnTo>
                  <a:lnTo>
                    <a:pt x="2847" y="603"/>
                  </a:lnTo>
                  <a:cubicBezTo>
                    <a:pt x="2852" y="602"/>
                    <a:pt x="2857" y="599"/>
                    <a:pt x="2861" y="596"/>
                  </a:cubicBezTo>
                  <a:cubicBezTo>
                    <a:pt x="2861" y="595"/>
                    <a:pt x="2859" y="578"/>
                    <a:pt x="2859" y="574"/>
                  </a:cubicBezTo>
                  <a:cubicBezTo>
                    <a:pt x="2854" y="576"/>
                    <a:pt x="2848" y="578"/>
                    <a:pt x="2842" y="579"/>
                  </a:cubicBezTo>
                  <a:lnTo>
                    <a:pt x="2837" y="580"/>
                  </a:lnTo>
                  <a:close/>
                  <a:moveTo>
                    <a:pt x="2813" y="500"/>
                  </a:moveTo>
                  <a:lnTo>
                    <a:pt x="2807" y="499"/>
                  </a:lnTo>
                  <a:lnTo>
                    <a:pt x="2802" y="497"/>
                  </a:lnTo>
                  <a:cubicBezTo>
                    <a:pt x="2802" y="497"/>
                    <a:pt x="2801" y="497"/>
                    <a:pt x="2799" y="497"/>
                  </a:cubicBezTo>
                  <a:cubicBezTo>
                    <a:pt x="2800" y="501"/>
                    <a:pt x="2802" y="520"/>
                    <a:pt x="2803" y="522"/>
                  </a:cubicBezTo>
                  <a:cubicBezTo>
                    <a:pt x="2805" y="523"/>
                    <a:pt x="2810" y="524"/>
                    <a:pt x="2810" y="524"/>
                  </a:cubicBezTo>
                  <a:lnTo>
                    <a:pt x="2816" y="525"/>
                  </a:lnTo>
                  <a:cubicBezTo>
                    <a:pt x="2816" y="525"/>
                    <a:pt x="2821" y="526"/>
                    <a:pt x="2821" y="526"/>
                  </a:cubicBezTo>
                  <a:lnTo>
                    <a:pt x="2827" y="526"/>
                  </a:lnTo>
                  <a:lnTo>
                    <a:pt x="2831" y="526"/>
                  </a:lnTo>
                  <a:lnTo>
                    <a:pt x="2831" y="526"/>
                  </a:lnTo>
                  <a:cubicBezTo>
                    <a:pt x="2840" y="525"/>
                    <a:pt x="2848" y="522"/>
                    <a:pt x="2855" y="517"/>
                  </a:cubicBezTo>
                  <a:cubicBezTo>
                    <a:pt x="2855" y="516"/>
                    <a:pt x="2854" y="507"/>
                    <a:pt x="2854" y="507"/>
                  </a:cubicBezTo>
                  <a:cubicBezTo>
                    <a:pt x="2854" y="507"/>
                    <a:pt x="2854" y="495"/>
                    <a:pt x="2854" y="494"/>
                  </a:cubicBezTo>
                  <a:cubicBezTo>
                    <a:pt x="2841" y="500"/>
                    <a:pt x="2828" y="502"/>
                    <a:pt x="2813" y="500"/>
                  </a:cubicBezTo>
                  <a:close/>
                  <a:moveTo>
                    <a:pt x="3066" y="438"/>
                  </a:moveTo>
                  <a:lnTo>
                    <a:pt x="3070" y="435"/>
                  </a:lnTo>
                  <a:cubicBezTo>
                    <a:pt x="3093" y="416"/>
                    <a:pt x="3106" y="389"/>
                    <a:pt x="3106" y="360"/>
                  </a:cubicBezTo>
                  <a:cubicBezTo>
                    <a:pt x="3106" y="333"/>
                    <a:pt x="3094" y="306"/>
                    <a:pt x="3073" y="288"/>
                  </a:cubicBezTo>
                  <a:lnTo>
                    <a:pt x="3067" y="283"/>
                  </a:lnTo>
                  <a:lnTo>
                    <a:pt x="3061" y="279"/>
                  </a:lnTo>
                  <a:cubicBezTo>
                    <a:pt x="3046" y="270"/>
                    <a:pt x="3029" y="265"/>
                    <a:pt x="3011" y="265"/>
                  </a:cubicBezTo>
                  <a:cubicBezTo>
                    <a:pt x="2997" y="265"/>
                    <a:pt x="2984" y="268"/>
                    <a:pt x="2971" y="274"/>
                  </a:cubicBezTo>
                  <a:lnTo>
                    <a:pt x="2965" y="277"/>
                  </a:lnTo>
                  <a:lnTo>
                    <a:pt x="2959" y="281"/>
                  </a:lnTo>
                  <a:cubicBezTo>
                    <a:pt x="2932" y="299"/>
                    <a:pt x="2917" y="328"/>
                    <a:pt x="2917" y="360"/>
                  </a:cubicBezTo>
                  <a:cubicBezTo>
                    <a:pt x="2917" y="389"/>
                    <a:pt x="2930" y="417"/>
                    <a:pt x="2953" y="435"/>
                  </a:cubicBezTo>
                  <a:cubicBezTo>
                    <a:pt x="2953" y="435"/>
                    <a:pt x="2957" y="438"/>
                    <a:pt x="2957" y="438"/>
                  </a:cubicBezTo>
                  <a:lnTo>
                    <a:pt x="2961" y="440"/>
                  </a:lnTo>
                  <a:cubicBezTo>
                    <a:pt x="2976" y="450"/>
                    <a:pt x="2994" y="455"/>
                    <a:pt x="3011" y="455"/>
                  </a:cubicBezTo>
                  <a:cubicBezTo>
                    <a:pt x="3029" y="455"/>
                    <a:pt x="3047" y="450"/>
                    <a:pt x="3062" y="440"/>
                  </a:cubicBezTo>
                  <a:lnTo>
                    <a:pt x="3066" y="438"/>
                  </a:lnTo>
                  <a:close/>
                  <a:moveTo>
                    <a:pt x="3046" y="611"/>
                  </a:moveTo>
                  <a:cubicBezTo>
                    <a:pt x="3046" y="595"/>
                    <a:pt x="3034" y="581"/>
                    <a:pt x="3019" y="577"/>
                  </a:cubicBezTo>
                  <a:lnTo>
                    <a:pt x="3014" y="577"/>
                  </a:lnTo>
                  <a:lnTo>
                    <a:pt x="3014" y="577"/>
                  </a:lnTo>
                  <a:lnTo>
                    <a:pt x="3013" y="577"/>
                  </a:lnTo>
                  <a:lnTo>
                    <a:pt x="3011" y="577"/>
                  </a:lnTo>
                  <a:lnTo>
                    <a:pt x="3010" y="577"/>
                  </a:lnTo>
                  <a:cubicBezTo>
                    <a:pt x="3010" y="577"/>
                    <a:pt x="3009" y="577"/>
                    <a:pt x="3009" y="577"/>
                  </a:cubicBezTo>
                  <a:lnTo>
                    <a:pt x="3008" y="577"/>
                  </a:lnTo>
                  <a:lnTo>
                    <a:pt x="3005" y="577"/>
                  </a:lnTo>
                  <a:cubicBezTo>
                    <a:pt x="2989" y="581"/>
                    <a:pt x="2977" y="595"/>
                    <a:pt x="2977" y="611"/>
                  </a:cubicBezTo>
                  <a:cubicBezTo>
                    <a:pt x="2977" y="627"/>
                    <a:pt x="2989" y="641"/>
                    <a:pt x="3005" y="644"/>
                  </a:cubicBezTo>
                  <a:lnTo>
                    <a:pt x="3008" y="645"/>
                  </a:lnTo>
                  <a:lnTo>
                    <a:pt x="3009" y="645"/>
                  </a:lnTo>
                  <a:lnTo>
                    <a:pt x="3011" y="645"/>
                  </a:lnTo>
                  <a:lnTo>
                    <a:pt x="3015" y="645"/>
                  </a:lnTo>
                  <a:lnTo>
                    <a:pt x="3016" y="645"/>
                  </a:lnTo>
                  <a:lnTo>
                    <a:pt x="3018" y="644"/>
                  </a:lnTo>
                  <a:cubicBezTo>
                    <a:pt x="3034" y="641"/>
                    <a:pt x="3046" y="627"/>
                    <a:pt x="3046" y="611"/>
                  </a:cubicBezTo>
                  <a:close/>
                  <a:moveTo>
                    <a:pt x="2800" y="482"/>
                  </a:moveTo>
                  <a:cubicBezTo>
                    <a:pt x="2800" y="482"/>
                    <a:pt x="2800" y="482"/>
                    <a:pt x="2800" y="482"/>
                  </a:cubicBezTo>
                  <a:lnTo>
                    <a:pt x="2806" y="484"/>
                  </a:lnTo>
                  <a:lnTo>
                    <a:pt x="2811" y="485"/>
                  </a:lnTo>
                  <a:cubicBezTo>
                    <a:pt x="2827" y="489"/>
                    <a:pt x="2841" y="486"/>
                    <a:pt x="2853" y="478"/>
                  </a:cubicBezTo>
                  <a:cubicBezTo>
                    <a:pt x="2853" y="476"/>
                    <a:pt x="2852" y="456"/>
                    <a:pt x="2852" y="455"/>
                  </a:cubicBezTo>
                  <a:cubicBezTo>
                    <a:pt x="2851" y="453"/>
                    <a:pt x="2844" y="438"/>
                    <a:pt x="2820" y="440"/>
                  </a:cubicBezTo>
                  <a:cubicBezTo>
                    <a:pt x="2809" y="441"/>
                    <a:pt x="2801" y="446"/>
                    <a:pt x="2798" y="455"/>
                  </a:cubicBezTo>
                  <a:lnTo>
                    <a:pt x="2796" y="459"/>
                  </a:lnTo>
                  <a:lnTo>
                    <a:pt x="2796" y="464"/>
                  </a:lnTo>
                  <a:lnTo>
                    <a:pt x="2796" y="465"/>
                  </a:lnTo>
                  <a:cubicBezTo>
                    <a:pt x="2796" y="465"/>
                    <a:pt x="2797" y="479"/>
                    <a:pt x="2798" y="481"/>
                  </a:cubicBezTo>
                  <a:cubicBezTo>
                    <a:pt x="2798" y="481"/>
                    <a:pt x="2800" y="482"/>
                    <a:pt x="2800" y="482"/>
                  </a:cubicBezTo>
                  <a:close/>
                  <a:moveTo>
                    <a:pt x="2557" y="657"/>
                  </a:moveTo>
                  <a:cubicBezTo>
                    <a:pt x="2560" y="659"/>
                    <a:pt x="2625" y="700"/>
                    <a:pt x="2626" y="701"/>
                  </a:cubicBezTo>
                  <a:cubicBezTo>
                    <a:pt x="2628" y="697"/>
                    <a:pt x="2666" y="636"/>
                    <a:pt x="2668" y="633"/>
                  </a:cubicBezTo>
                  <a:cubicBezTo>
                    <a:pt x="2665" y="631"/>
                    <a:pt x="2605" y="592"/>
                    <a:pt x="2603" y="591"/>
                  </a:cubicBezTo>
                  <a:cubicBezTo>
                    <a:pt x="2601" y="594"/>
                    <a:pt x="2559" y="654"/>
                    <a:pt x="2557" y="657"/>
                  </a:cubicBezTo>
                  <a:close/>
                  <a:moveTo>
                    <a:pt x="2581" y="800"/>
                  </a:moveTo>
                  <a:cubicBezTo>
                    <a:pt x="2584" y="801"/>
                    <a:pt x="2656" y="847"/>
                    <a:pt x="2660" y="849"/>
                  </a:cubicBezTo>
                  <a:cubicBezTo>
                    <a:pt x="2661" y="847"/>
                    <a:pt x="2704" y="769"/>
                    <a:pt x="2704" y="769"/>
                  </a:cubicBezTo>
                  <a:lnTo>
                    <a:pt x="2705" y="767"/>
                  </a:lnTo>
                  <a:cubicBezTo>
                    <a:pt x="2702" y="765"/>
                    <a:pt x="2634" y="722"/>
                    <a:pt x="2631" y="720"/>
                  </a:cubicBezTo>
                  <a:cubicBezTo>
                    <a:pt x="2630" y="721"/>
                    <a:pt x="2583" y="796"/>
                    <a:pt x="2581" y="800"/>
                  </a:cubicBezTo>
                  <a:close/>
                  <a:moveTo>
                    <a:pt x="3535" y="5970"/>
                  </a:moveTo>
                  <a:lnTo>
                    <a:pt x="3526" y="5976"/>
                  </a:lnTo>
                  <a:lnTo>
                    <a:pt x="3524" y="5965"/>
                  </a:lnTo>
                  <a:cubicBezTo>
                    <a:pt x="3524" y="5965"/>
                    <a:pt x="3523" y="5960"/>
                    <a:pt x="3523" y="5951"/>
                  </a:cubicBezTo>
                  <a:cubicBezTo>
                    <a:pt x="3523" y="5917"/>
                    <a:pt x="3535" y="5834"/>
                    <a:pt x="3644" y="5807"/>
                  </a:cubicBezTo>
                  <a:cubicBezTo>
                    <a:pt x="3671" y="5800"/>
                    <a:pt x="3698" y="5797"/>
                    <a:pt x="3723" y="5794"/>
                  </a:cubicBezTo>
                  <a:cubicBezTo>
                    <a:pt x="3723" y="5794"/>
                    <a:pt x="3724" y="5794"/>
                    <a:pt x="3724" y="5794"/>
                  </a:cubicBezTo>
                  <a:cubicBezTo>
                    <a:pt x="3734" y="5758"/>
                    <a:pt x="3741" y="5719"/>
                    <a:pt x="3746" y="5680"/>
                  </a:cubicBezTo>
                  <a:cubicBezTo>
                    <a:pt x="3747" y="5666"/>
                    <a:pt x="3748" y="5653"/>
                    <a:pt x="3748" y="5639"/>
                  </a:cubicBezTo>
                  <a:lnTo>
                    <a:pt x="3748" y="5622"/>
                  </a:lnTo>
                  <a:cubicBezTo>
                    <a:pt x="3748" y="5622"/>
                    <a:pt x="3748" y="5621"/>
                    <a:pt x="3747" y="5621"/>
                  </a:cubicBezTo>
                  <a:cubicBezTo>
                    <a:pt x="3744" y="5621"/>
                    <a:pt x="3738" y="5620"/>
                    <a:pt x="3738" y="5620"/>
                  </a:cubicBezTo>
                  <a:cubicBezTo>
                    <a:pt x="3683" y="5610"/>
                    <a:pt x="3636" y="5573"/>
                    <a:pt x="3598" y="5508"/>
                  </a:cubicBezTo>
                  <a:lnTo>
                    <a:pt x="3593" y="5499"/>
                  </a:lnTo>
                  <a:lnTo>
                    <a:pt x="3603" y="5497"/>
                  </a:lnTo>
                  <a:cubicBezTo>
                    <a:pt x="3605" y="5497"/>
                    <a:pt x="3660" y="5486"/>
                    <a:pt x="3704" y="5456"/>
                  </a:cubicBezTo>
                  <a:cubicBezTo>
                    <a:pt x="3624" y="5286"/>
                    <a:pt x="3458" y="5146"/>
                    <a:pt x="3376" y="5085"/>
                  </a:cubicBezTo>
                  <a:cubicBezTo>
                    <a:pt x="3360" y="5096"/>
                    <a:pt x="3344" y="5106"/>
                    <a:pt x="3327" y="5116"/>
                  </a:cubicBezTo>
                  <a:cubicBezTo>
                    <a:pt x="3339" y="5132"/>
                    <a:pt x="3351" y="5147"/>
                    <a:pt x="3361" y="5161"/>
                  </a:cubicBezTo>
                  <a:cubicBezTo>
                    <a:pt x="3416" y="5232"/>
                    <a:pt x="3473" y="5305"/>
                    <a:pt x="3511" y="5386"/>
                  </a:cubicBezTo>
                  <a:cubicBezTo>
                    <a:pt x="3550" y="5466"/>
                    <a:pt x="3584" y="5583"/>
                    <a:pt x="3584" y="5693"/>
                  </a:cubicBezTo>
                  <a:cubicBezTo>
                    <a:pt x="3584" y="5792"/>
                    <a:pt x="3557" y="5884"/>
                    <a:pt x="3481" y="5939"/>
                  </a:cubicBezTo>
                  <a:cubicBezTo>
                    <a:pt x="3450" y="5962"/>
                    <a:pt x="3416" y="5972"/>
                    <a:pt x="3383" y="5981"/>
                  </a:cubicBezTo>
                  <a:cubicBezTo>
                    <a:pt x="3363" y="5987"/>
                    <a:pt x="3342" y="5993"/>
                    <a:pt x="3322" y="6002"/>
                  </a:cubicBezTo>
                  <a:lnTo>
                    <a:pt x="3321" y="6003"/>
                  </a:lnTo>
                  <a:lnTo>
                    <a:pt x="3315" y="5990"/>
                  </a:lnTo>
                  <a:lnTo>
                    <a:pt x="3317" y="5989"/>
                  </a:lnTo>
                  <a:cubicBezTo>
                    <a:pt x="3318" y="5988"/>
                    <a:pt x="3445" y="5931"/>
                    <a:pt x="3497" y="5786"/>
                  </a:cubicBezTo>
                  <a:cubicBezTo>
                    <a:pt x="3512" y="5745"/>
                    <a:pt x="3519" y="5702"/>
                    <a:pt x="3519" y="5656"/>
                  </a:cubicBezTo>
                  <a:cubicBezTo>
                    <a:pt x="3519" y="5569"/>
                    <a:pt x="3492" y="5472"/>
                    <a:pt x="3440" y="5368"/>
                  </a:cubicBezTo>
                  <a:cubicBezTo>
                    <a:pt x="3435" y="5362"/>
                    <a:pt x="3335" y="5238"/>
                    <a:pt x="3273" y="5149"/>
                  </a:cubicBezTo>
                  <a:cubicBezTo>
                    <a:pt x="3266" y="5153"/>
                    <a:pt x="3259" y="5157"/>
                    <a:pt x="3251" y="5161"/>
                  </a:cubicBezTo>
                  <a:cubicBezTo>
                    <a:pt x="3306" y="5238"/>
                    <a:pt x="3404" y="5411"/>
                    <a:pt x="3415" y="5673"/>
                  </a:cubicBezTo>
                  <a:lnTo>
                    <a:pt x="3415" y="5703"/>
                  </a:lnTo>
                  <a:cubicBezTo>
                    <a:pt x="3415" y="5814"/>
                    <a:pt x="3388" y="5891"/>
                    <a:pt x="3333" y="5934"/>
                  </a:cubicBezTo>
                  <a:cubicBezTo>
                    <a:pt x="3315" y="5948"/>
                    <a:pt x="3295" y="5957"/>
                    <a:pt x="3272" y="5963"/>
                  </a:cubicBezTo>
                  <a:lnTo>
                    <a:pt x="3267" y="5964"/>
                  </a:lnTo>
                  <a:lnTo>
                    <a:pt x="3260" y="5966"/>
                  </a:lnTo>
                  <a:cubicBezTo>
                    <a:pt x="3233" y="5971"/>
                    <a:pt x="3207" y="5970"/>
                    <a:pt x="3189" y="5967"/>
                  </a:cubicBezTo>
                  <a:cubicBezTo>
                    <a:pt x="3206" y="5982"/>
                    <a:pt x="3223" y="5997"/>
                    <a:pt x="3240" y="6010"/>
                  </a:cubicBezTo>
                  <a:lnTo>
                    <a:pt x="3245" y="6014"/>
                  </a:lnTo>
                  <a:lnTo>
                    <a:pt x="3248" y="6017"/>
                  </a:lnTo>
                  <a:cubicBezTo>
                    <a:pt x="3344" y="6088"/>
                    <a:pt x="3433" y="6111"/>
                    <a:pt x="3512" y="6083"/>
                  </a:cubicBezTo>
                  <a:cubicBezTo>
                    <a:pt x="3565" y="6065"/>
                    <a:pt x="3614" y="6023"/>
                    <a:pt x="3653" y="5962"/>
                  </a:cubicBezTo>
                  <a:cubicBezTo>
                    <a:pt x="3627" y="5952"/>
                    <a:pt x="3579" y="5940"/>
                    <a:pt x="3535" y="5970"/>
                  </a:cubicBezTo>
                  <a:close/>
                  <a:moveTo>
                    <a:pt x="2486" y="5392"/>
                  </a:moveTo>
                  <a:cubicBezTo>
                    <a:pt x="2451" y="5464"/>
                    <a:pt x="2415" y="5580"/>
                    <a:pt x="2415" y="5693"/>
                  </a:cubicBezTo>
                  <a:cubicBezTo>
                    <a:pt x="2415" y="5800"/>
                    <a:pt x="2448" y="5881"/>
                    <a:pt x="2512" y="5928"/>
                  </a:cubicBezTo>
                  <a:cubicBezTo>
                    <a:pt x="2541" y="5949"/>
                    <a:pt x="2572" y="5958"/>
                    <a:pt x="2606" y="5968"/>
                  </a:cubicBezTo>
                  <a:cubicBezTo>
                    <a:pt x="2606" y="5968"/>
                    <a:pt x="2607" y="5968"/>
                    <a:pt x="2607" y="5968"/>
                  </a:cubicBezTo>
                  <a:cubicBezTo>
                    <a:pt x="2562" y="5934"/>
                    <a:pt x="2505" y="5878"/>
                    <a:pt x="2474" y="5790"/>
                  </a:cubicBezTo>
                  <a:cubicBezTo>
                    <a:pt x="2459" y="5749"/>
                    <a:pt x="2452" y="5704"/>
                    <a:pt x="2452" y="5657"/>
                  </a:cubicBezTo>
                  <a:cubicBezTo>
                    <a:pt x="2452" y="5567"/>
                    <a:pt x="2479" y="5467"/>
                    <a:pt x="2534" y="5359"/>
                  </a:cubicBezTo>
                  <a:cubicBezTo>
                    <a:pt x="2535" y="5357"/>
                    <a:pt x="2637" y="5231"/>
                    <a:pt x="2699" y="5142"/>
                  </a:cubicBezTo>
                  <a:cubicBezTo>
                    <a:pt x="2689" y="5136"/>
                    <a:pt x="2679" y="5130"/>
                    <a:pt x="2669" y="5124"/>
                  </a:cubicBezTo>
                  <a:cubicBezTo>
                    <a:pt x="2657" y="5140"/>
                    <a:pt x="2646" y="5155"/>
                    <a:pt x="2635" y="5169"/>
                  </a:cubicBezTo>
                  <a:cubicBezTo>
                    <a:pt x="2580" y="5240"/>
                    <a:pt x="2524" y="5313"/>
                    <a:pt x="2486" y="5392"/>
                  </a:cubicBezTo>
                  <a:close/>
                  <a:moveTo>
                    <a:pt x="3022" y="5551"/>
                  </a:moveTo>
                  <a:cubicBezTo>
                    <a:pt x="3022" y="5445"/>
                    <a:pt x="3018" y="5343"/>
                    <a:pt x="3015" y="5263"/>
                  </a:cubicBezTo>
                  <a:cubicBezTo>
                    <a:pt x="3008" y="5266"/>
                    <a:pt x="3000" y="5268"/>
                    <a:pt x="2993" y="5271"/>
                  </a:cubicBezTo>
                  <a:lnTo>
                    <a:pt x="2992" y="5271"/>
                  </a:lnTo>
                  <a:lnTo>
                    <a:pt x="2992" y="5271"/>
                  </a:lnTo>
                  <a:cubicBezTo>
                    <a:pt x="2984" y="5268"/>
                    <a:pt x="2977" y="5266"/>
                    <a:pt x="2969" y="5263"/>
                  </a:cubicBezTo>
                  <a:cubicBezTo>
                    <a:pt x="2966" y="5343"/>
                    <a:pt x="2963" y="5445"/>
                    <a:pt x="2963" y="5551"/>
                  </a:cubicBezTo>
                  <a:cubicBezTo>
                    <a:pt x="2963" y="5741"/>
                    <a:pt x="2973" y="5889"/>
                    <a:pt x="2992" y="5990"/>
                  </a:cubicBezTo>
                  <a:cubicBezTo>
                    <a:pt x="3012" y="5889"/>
                    <a:pt x="3022" y="5741"/>
                    <a:pt x="3022" y="5551"/>
                  </a:cubicBezTo>
                  <a:close/>
                  <a:moveTo>
                    <a:pt x="3863" y="4967"/>
                  </a:moveTo>
                  <a:cubicBezTo>
                    <a:pt x="3921" y="4935"/>
                    <a:pt x="3944" y="4888"/>
                    <a:pt x="3951" y="4866"/>
                  </a:cubicBezTo>
                  <a:cubicBezTo>
                    <a:pt x="3811" y="4890"/>
                    <a:pt x="3716" y="4851"/>
                    <a:pt x="3668" y="4822"/>
                  </a:cubicBezTo>
                  <a:cubicBezTo>
                    <a:pt x="3651" y="4842"/>
                    <a:pt x="3633" y="4862"/>
                    <a:pt x="3615" y="4881"/>
                  </a:cubicBezTo>
                  <a:cubicBezTo>
                    <a:pt x="3653" y="4894"/>
                    <a:pt x="3703" y="4908"/>
                    <a:pt x="3743" y="4908"/>
                  </a:cubicBezTo>
                  <a:lnTo>
                    <a:pt x="3745" y="4908"/>
                  </a:lnTo>
                  <a:lnTo>
                    <a:pt x="3745" y="4922"/>
                  </a:lnTo>
                  <a:lnTo>
                    <a:pt x="3743" y="4922"/>
                  </a:lnTo>
                  <a:cubicBezTo>
                    <a:pt x="3739" y="4922"/>
                    <a:pt x="3660" y="4928"/>
                    <a:pt x="3585" y="4912"/>
                  </a:cubicBezTo>
                  <a:cubicBezTo>
                    <a:pt x="3567" y="4930"/>
                    <a:pt x="3549" y="4947"/>
                    <a:pt x="3531" y="4964"/>
                  </a:cubicBezTo>
                  <a:cubicBezTo>
                    <a:pt x="3572" y="4972"/>
                    <a:pt x="3632" y="4984"/>
                    <a:pt x="3695" y="4999"/>
                  </a:cubicBezTo>
                  <a:cubicBezTo>
                    <a:pt x="3762" y="5003"/>
                    <a:pt x="3818" y="4992"/>
                    <a:pt x="3863" y="4967"/>
                  </a:cubicBezTo>
                  <a:close/>
                  <a:moveTo>
                    <a:pt x="2380" y="4893"/>
                  </a:moveTo>
                  <a:cubicBezTo>
                    <a:pt x="2367" y="4897"/>
                    <a:pt x="2351" y="4902"/>
                    <a:pt x="2335" y="4907"/>
                  </a:cubicBezTo>
                  <a:cubicBezTo>
                    <a:pt x="2351" y="4905"/>
                    <a:pt x="2369" y="4903"/>
                    <a:pt x="2388" y="4900"/>
                  </a:cubicBezTo>
                  <a:cubicBezTo>
                    <a:pt x="2385" y="4897"/>
                    <a:pt x="2383" y="4895"/>
                    <a:pt x="2380" y="4893"/>
                  </a:cubicBezTo>
                  <a:close/>
                  <a:moveTo>
                    <a:pt x="2724" y="5966"/>
                  </a:moveTo>
                  <a:lnTo>
                    <a:pt x="2724" y="5966"/>
                  </a:lnTo>
                  <a:lnTo>
                    <a:pt x="2724" y="5966"/>
                  </a:lnTo>
                  <a:cubicBezTo>
                    <a:pt x="2724" y="5966"/>
                    <a:pt x="2718" y="5965"/>
                    <a:pt x="2718" y="5965"/>
                  </a:cubicBezTo>
                  <a:lnTo>
                    <a:pt x="2712" y="5963"/>
                  </a:lnTo>
                  <a:cubicBezTo>
                    <a:pt x="2690" y="5957"/>
                    <a:pt x="2669" y="5948"/>
                    <a:pt x="2652" y="5934"/>
                  </a:cubicBezTo>
                  <a:cubicBezTo>
                    <a:pt x="2597" y="5891"/>
                    <a:pt x="2569" y="5814"/>
                    <a:pt x="2569" y="5703"/>
                  </a:cubicBezTo>
                  <a:lnTo>
                    <a:pt x="2570" y="5673"/>
                  </a:lnTo>
                  <a:cubicBezTo>
                    <a:pt x="2581" y="5411"/>
                    <a:pt x="2679" y="5238"/>
                    <a:pt x="2733" y="5161"/>
                  </a:cubicBezTo>
                  <a:cubicBezTo>
                    <a:pt x="2726" y="5157"/>
                    <a:pt x="2719" y="5153"/>
                    <a:pt x="2711" y="5149"/>
                  </a:cubicBezTo>
                  <a:cubicBezTo>
                    <a:pt x="2649" y="5239"/>
                    <a:pt x="2546" y="5365"/>
                    <a:pt x="2545" y="5366"/>
                  </a:cubicBezTo>
                  <a:cubicBezTo>
                    <a:pt x="2492" y="5472"/>
                    <a:pt x="2466" y="5569"/>
                    <a:pt x="2466" y="5657"/>
                  </a:cubicBezTo>
                  <a:cubicBezTo>
                    <a:pt x="2466" y="5702"/>
                    <a:pt x="2473" y="5745"/>
                    <a:pt x="2487" y="5786"/>
                  </a:cubicBezTo>
                  <a:cubicBezTo>
                    <a:pt x="2539" y="5930"/>
                    <a:pt x="2663" y="5987"/>
                    <a:pt x="2668" y="5989"/>
                  </a:cubicBezTo>
                  <a:lnTo>
                    <a:pt x="2670" y="5990"/>
                  </a:lnTo>
                  <a:lnTo>
                    <a:pt x="2664" y="6003"/>
                  </a:lnTo>
                  <a:lnTo>
                    <a:pt x="2662" y="6002"/>
                  </a:lnTo>
                  <a:cubicBezTo>
                    <a:pt x="2642" y="5993"/>
                    <a:pt x="2622" y="5987"/>
                    <a:pt x="2602" y="5981"/>
                  </a:cubicBezTo>
                  <a:cubicBezTo>
                    <a:pt x="2569" y="5972"/>
                    <a:pt x="2534" y="5962"/>
                    <a:pt x="2503" y="5939"/>
                  </a:cubicBezTo>
                  <a:cubicBezTo>
                    <a:pt x="2428" y="5884"/>
                    <a:pt x="2401" y="5791"/>
                    <a:pt x="2401" y="5693"/>
                  </a:cubicBezTo>
                  <a:cubicBezTo>
                    <a:pt x="2401" y="5583"/>
                    <a:pt x="2435" y="5466"/>
                    <a:pt x="2473" y="5386"/>
                  </a:cubicBezTo>
                  <a:cubicBezTo>
                    <a:pt x="2512" y="5305"/>
                    <a:pt x="2568" y="5232"/>
                    <a:pt x="2623" y="5161"/>
                  </a:cubicBezTo>
                  <a:cubicBezTo>
                    <a:pt x="2634" y="5146"/>
                    <a:pt x="2646" y="5132"/>
                    <a:pt x="2657" y="5117"/>
                  </a:cubicBezTo>
                  <a:cubicBezTo>
                    <a:pt x="2641" y="5106"/>
                    <a:pt x="2624" y="5096"/>
                    <a:pt x="2608" y="5085"/>
                  </a:cubicBezTo>
                  <a:cubicBezTo>
                    <a:pt x="2527" y="5146"/>
                    <a:pt x="2361" y="5286"/>
                    <a:pt x="2281" y="5456"/>
                  </a:cubicBezTo>
                  <a:cubicBezTo>
                    <a:pt x="2325" y="5486"/>
                    <a:pt x="2379" y="5497"/>
                    <a:pt x="2382" y="5497"/>
                  </a:cubicBezTo>
                  <a:lnTo>
                    <a:pt x="2392" y="5499"/>
                  </a:lnTo>
                  <a:lnTo>
                    <a:pt x="2386" y="5508"/>
                  </a:lnTo>
                  <a:cubicBezTo>
                    <a:pt x="2348" y="5573"/>
                    <a:pt x="2301" y="5610"/>
                    <a:pt x="2246" y="5620"/>
                  </a:cubicBezTo>
                  <a:cubicBezTo>
                    <a:pt x="2246" y="5620"/>
                    <a:pt x="2240" y="5621"/>
                    <a:pt x="2237" y="5621"/>
                  </a:cubicBezTo>
                  <a:cubicBezTo>
                    <a:pt x="2237" y="5621"/>
                    <a:pt x="2236" y="5639"/>
                    <a:pt x="2236" y="5639"/>
                  </a:cubicBezTo>
                  <a:cubicBezTo>
                    <a:pt x="2236" y="5653"/>
                    <a:pt x="2237" y="5666"/>
                    <a:pt x="2239" y="5680"/>
                  </a:cubicBezTo>
                  <a:cubicBezTo>
                    <a:pt x="2244" y="5719"/>
                    <a:pt x="2251" y="5758"/>
                    <a:pt x="2261" y="5794"/>
                  </a:cubicBezTo>
                  <a:cubicBezTo>
                    <a:pt x="2261" y="5794"/>
                    <a:pt x="2261" y="5794"/>
                    <a:pt x="2261" y="5794"/>
                  </a:cubicBezTo>
                  <a:cubicBezTo>
                    <a:pt x="2287" y="5797"/>
                    <a:pt x="2313" y="5800"/>
                    <a:pt x="2341" y="5807"/>
                  </a:cubicBezTo>
                  <a:cubicBezTo>
                    <a:pt x="2449" y="5834"/>
                    <a:pt x="2461" y="5917"/>
                    <a:pt x="2461" y="5951"/>
                  </a:cubicBezTo>
                  <a:cubicBezTo>
                    <a:pt x="2461" y="5959"/>
                    <a:pt x="2461" y="5964"/>
                    <a:pt x="2460" y="5965"/>
                  </a:cubicBezTo>
                  <a:lnTo>
                    <a:pt x="2459" y="5976"/>
                  </a:lnTo>
                  <a:lnTo>
                    <a:pt x="2450" y="5970"/>
                  </a:lnTo>
                  <a:cubicBezTo>
                    <a:pt x="2405" y="5940"/>
                    <a:pt x="2357" y="5952"/>
                    <a:pt x="2332" y="5962"/>
                  </a:cubicBezTo>
                  <a:cubicBezTo>
                    <a:pt x="2371" y="6023"/>
                    <a:pt x="2419" y="6065"/>
                    <a:pt x="2472" y="6083"/>
                  </a:cubicBezTo>
                  <a:cubicBezTo>
                    <a:pt x="2551" y="6111"/>
                    <a:pt x="2640" y="6088"/>
                    <a:pt x="2736" y="6017"/>
                  </a:cubicBezTo>
                  <a:lnTo>
                    <a:pt x="2745" y="6010"/>
                  </a:lnTo>
                  <a:cubicBezTo>
                    <a:pt x="2762" y="5997"/>
                    <a:pt x="2779" y="5982"/>
                    <a:pt x="2795" y="5967"/>
                  </a:cubicBezTo>
                  <a:cubicBezTo>
                    <a:pt x="2777" y="5970"/>
                    <a:pt x="2752" y="5971"/>
                    <a:pt x="2724" y="5966"/>
                  </a:cubicBezTo>
                  <a:close/>
                  <a:moveTo>
                    <a:pt x="3676" y="5078"/>
                  </a:moveTo>
                  <a:cubicBezTo>
                    <a:pt x="3810" y="5137"/>
                    <a:pt x="3905" y="5227"/>
                    <a:pt x="3960" y="5347"/>
                  </a:cubicBezTo>
                  <a:cubicBezTo>
                    <a:pt x="3987" y="5407"/>
                    <a:pt x="4001" y="5467"/>
                    <a:pt x="4001" y="5525"/>
                  </a:cubicBezTo>
                  <a:cubicBezTo>
                    <a:pt x="4001" y="5684"/>
                    <a:pt x="3902" y="5797"/>
                    <a:pt x="3833" y="5857"/>
                  </a:cubicBezTo>
                  <a:cubicBezTo>
                    <a:pt x="3917" y="5808"/>
                    <a:pt x="3979" y="5728"/>
                    <a:pt x="4008" y="5629"/>
                  </a:cubicBezTo>
                  <a:cubicBezTo>
                    <a:pt x="4019" y="5591"/>
                    <a:pt x="4025" y="5552"/>
                    <a:pt x="4025" y="5512"/>
                  </a:cubicBezTo>
                  <a:cubicBezTo>
                    <a:pt x="4025" y="5416"/>
                    <a:pt x="3993" y="5324"/>
                    <a:pt x="3933" y="5243"/>
                  </a:cubicBezTo>
                  <a:cubicBezTo>
                    <a:pt x="3808" y="5077"/>
                    <a:pt x="3597" y="5023"/>
                    <a:pt x="3481" y="5006"/>
                  </a:cubicBezTo>
                  <a:cubicBezTo>
                    <a:pt x="3476" y="5010"/>
                    <a:pt x="3471" y="5015"/>
                    <a:pt x="3465" y="5019"/>
                  </a:cubicBezTo>
                  <a:cubicBezTo>
                    <a:pt x="3523" y="5027"/>
                    <a:pt x="3599" y="5044"/>
                    <a:pt x="3676" y="5078"/>
                  </a:cubicBezTo>
                  <a:close/>
                  <a:moveTo>
                    <a:pt x="2052" y="5243"/>
                  </a:moveTo>
                  <a:cubicBezTo>
                    <a:pt x="1991" y="5324"/>
                    <a:pt x="1959" y="5417"/>
                    <a:pt x="1959" y="5512"/>
                  </a:cubicBezTo>
                  <a:cubicBezTo>
                    <a:pt x="1959" y="5552"/>
                    <a:pt x="1965" y="5591"/>
                    <a:pt x="1976" y="5629"/>
                  </a:cubicBezTo>
                  <a:cubicBezTo>
                    <a:pt x="2005" y="5728"/>
                    <a:pt x="2067" y="5808"/>
                    <a:pt x="2152" y="5857"/>
                  </a:cubicBezTo>
                  <a:cubicBezTo>
                    <a:pt x="2082" y="5797"/>
                    <a:pt x="1983" y="5684"/>
                    <a:pt x="1983" y="5525"/>
                  </a:cubicBezTo>
                  <a:cubicBezTo>
                    <a:pt x="1983" y="5467"/>
                    <a:pt x="1997" y="5407"/>
                    <a:pt x="2025" y="5347"/>
                  </a:cubicBezTo>
                  <a:cubicBezTo>
                    <a:pt x="2079" y="5227"/>
                    <a:pt x="2175" y="5137"/>
                    <a:pt x="2308" y="5078"/>
                  </a:cubicBezTo>
                  <a:cubicBezTo>
                    <a:pt x="2385" y="5044"/>
                    <a:pt x="2462" y="5027"/>
                    <a:pt x="2519" y="5019"/>
                  </a:cubicBezTo>
                  <a:cubicBezTo>
                    <a:pt x="2514" y="5015"/>
                    <a:pt x="2509" y="5010"/>
                    <a:pt x="2503" y="5006"/>
                  </a:cubicBezTo>
                  <a:cubicBezTo>
                    <a:pt x="2388" y="5023"/>
                    <a:pt x="2177" y="5077"/>
                    <a:pt x="2052" y="5243"/>
                  </a:cubicBezTo>
                  <a:close/>
                  <a:moveTo>
                    <a:pt x="4240" y="5041"/>
                  </a:moveTo>
                  <a:cubicBezTo>
                    <a:pt x="4236" y="5091"/>
                    <a:pt x="4210" y="5154"/>
                    <a:pt x="4162" y="5176"/>
                  </a:cubicBezTo>
                  <a:cubicBezTo>
                    <a:pt x="4137" y="5187"/>
                    <a:pt x="4096" y="5191"/>
                    <a:pt x="4043" y="5144"/>
                  </a:cubicBezTo>
                  <a:cubicBezTo>
                    <a:pt x="3982" y="5092"/>
                    <a:pt x="3819" y="5044"/>
                    <a:pt x="3692" y="5013"/>
                  </a:cubicBezTo>
                  <a:lnTo>
                    <a:pt x="3657" y="5005"/>
                  </a:lnTo>
                  <a:cubicBezTo>
                    <a:pt x="3617" y="4996"/>
                    <a:pt x="3576" y="4987"/>
                    <a:pt x="3534" y="4979"/>
                  </a:cubicBezTo>
                  <a:lnTo>
                    <a:pt x="3517" y="4976"/>
                  </a:lnTo>
                  <a:cubicBezTo>
                    <a:pt x="3510" y="4982"/>
                    <a:pt x="3503" y="4988"/>
                    <a:pt x="3496" y="4994"/>
                  </a:cubicBezTo>
                  <a:cubicBezTo>
                    <a:pt x="3619" y="5014"/>
                    <a:pt x="3821" y="5071"/>
                    <a:pt x="3944" y="5235"/>
                  </a:cubicBezTo>
                  <a:cubicBezTo>
                    <a:pt x="4007" y="5318"/>
                    <a:pt x="4039" y="5415"/>
                    <a:pt x="4039" y="5512"/>
                  </a:cubicBezTo>
                  <a:cubicBezTo>
                    <a:pt x="4039" y="5553"/>
                    <a:pt x="4034" y="5593"/>
                    <a:pt x="4022" y="5633"/>
                  </a:cubicBezTo>
                  <a:cubicBezTo>
                    <a:pt x="3985" y="5758"/>
                    <a:pt x="3896" y="5855"/>
                    <a:pt x="3778" y="5899"/>
                  </a:cubicBezTo>
                  <a:lnTo>
                    <a:pt x="3776" y="5899"/>
                  </a:lnTo>
                  <a:lnTo>
                    <a:pt x="3770" y="5887"/>
                  </a:lnTo>
                  <a:lnTo>
                    <a:pt x="3772" y="5886"/>
                  </a:lnTo>
                  <a:cubicBezTo>
                    <a:pt x="3774" y="5884"/>
                    <a:pt x="3987" y="5751"/>
                    <a:pt x="3987" y="5525"/>
                  </a:cubicBezTo>
                  <a:cubicBezTo>
                    <a:pt x="3987" y="5473"/>
                    <a:pt x="3975" y="5415"/>
                    <a:pt x="3947" y="5353"/>
                  </a:cubicBezTo>
                  <a:cubicBezTo>
                    <a:pt x="3838" y="5114"/>
                    <a:pt x="3584" y="5049"/>
                    <a:pt x="3450" y="5031"/>
                  </a:cubicBezTo>
                  <a:cubicBezTo>
                    <a:pt x="3438" y="5040"/>
                    <a:pt x="3427" y="5049"/>
                    <a:pt x="3415" y="5057"/>
                  </a:cubicBezTo>
                  <a:cubicBezTo>
                    <a:pt x="3724" y="5105"/>
                    <a:pt x="3766" y="5254"/>
                    <a:pt x="3770" y="5365"/>
                  </a:cubicBezTo>
                  <a:lnTo>
                    <a:pt x="3770" y="5369"/>
                  </a:lnTo>
                  <a:cubicBezTo>
                    <a:pt x="3770" y="5405"/>
                    <a:pt x="3753" y="5436"/>
                    <a:pt x="3720" y="5462"/>
                  </a:cubicBezTo>
                  <a:lnTo>
                    <a:pt x="3716" y="5465"/>
                  </a:lnTo>
                  <a:lnTo>
                    <a:pt x="3712" y="5468"/>
                  </a:lnTo>
                  <a:cubicBezTo>
                    <a:pt x="3676" y="5492"/>
                    <a:pt x="3634" y="5504"/>
                    <a:pt x="3616" y="5509"/>
                  </a:cubicBezTo>
                  <a:cubicBezTo>
                    <a:pt x="3651" y="5565"/>
                    <a:pt x="3693" y="5598"/>
                    <a:pt x="3741" y="5606"/>
                  </a:cubicBezTo>
                  <a:lnTo>
                    <a:pt x="3747" y="5607"/>
                  </a:lnTo>
                  <a:lnTo>
                    <a:pt x="3749" y="5607"/>
                  </a:lnTo>
                  <a:lnTo>
                    <a:pt x="3751" y="5607"/>
                  </a:lnTo>
                  <a:cubicBezTo>
                    <a:pt x="3751" y="5607"/>
                    <a:pt x="3754" y="5608"/>
                    <a:pt x="3754" y="5608"/>
                  </a:cubicBezTo>
                  <a:lnTo>
                    <a:pt x="3757" y="5608"/>
                  </a:lnTo>
                  <a:lnTo>
                    <a:pt x="3759" y="5608"/>
                  </a:lnTo>
                  <a:cubicBezTo>
                    <a:pt x="3831" y="5611"/>
                    <a:pt x="3891" y="5562"/>
                    <a:pt x="3892" y="5562"/>
                  </a:cubicBezTo>
                  <a:lnTo>
                    <a:pt x="3903" y="5552"/>
                  </a:lnTo>
                  <a:lnTo>
                    <a:pt x="3903" y="5567"/>
                  </a:lnTo>
                  <a:lnTo>
                    <a:pt x="3904" y="5586"/>
                  </a:lnTo>
                  <a:cubicBezTo>
                    <a:pt x="3904" y="5787"/>
                    <a:pt x="3817" y="5798"/>
                    <a:pt x="3734" y="5807"/>
                  </a:cubicBezTo>
                  <a:lnTo>
                    <a:pt x="3723" y="5809"/>
                  </a:lnTo>
                  <a:cubicBezTo>
                    <a:pt x="3700" y="5811"/>
                    <a:pt x="3674" y="5814"/>
                    <a:pt x="3647" y="5821"/>
                  </a:cubicBezTo>
                  <a:cubicBezTo>
                    <a:pt x="3548" y="5845"/>
                    <a:pt x="3537" y="5919"/>
                    <a:pt x="3537" y="5949"/>
                  </a:cubicBezTo>
                  <a:cubicBezTo>
                    <a:pt x="3537" y="5949"/>
                    <a:pt x="3537" y="5951"/>
                    <a:pt x="3537" y="5953"/>
                  </a:cubicBezTo>
                  <a:cubicBezTo>
                    <a:pt x="3586" y="5926"/>
                    <a:pt x="3636" y="5940"/>
                    <a:pt x="3662" y="5951"/>
                  </a:cubicBezTo>
                  <a:cubicBezTo>
                    <a:pt x="3662" y="5950"/>
                    <a:pt x="3667" y="5952"/>
                    <a:pt x="3667" y="5953"/>
                  </a:cubicBezTo>
                  <a:lnTo>
                    <a:pt x="3671" y="5955"/>
                  </a:lnTo>
                  <a:cubicBezTo>
                    <a:pt x="3678" y="5958"/>
                    <a:pt x="3682" y="5960"/>
                    <a:pt x="3682" y="5960"/>
                  </a:cubicBezTo>
                  <a:cubicBezTo>
                    <a:pt x="3683" y="5961"/>
                    <a:pt x="3783" y="6016"/>
                    <a:pt x="3924" y="5986"/>
                  </a:cubicBezTo>
                  <a:cubicBezTo>
                    <a:pt x="4062" y="5956"/>
                    <a:pt x="4068" y="5726"/>
                    <a:pt x="4068" y="5723"/>
                  </a:cubicBezTo>
                  <a:lnTo>
                    <a:pt x="4068" y="5715"/>
                  </a:lnTo>
                  <a:lnTo>
                    <a:pt x="4076" y="5716"/>
                  </a:lnTo>
                  <a:cubicBezTo>
                    <a:pt x="4122" y="5722"/>
                    <a:pt x="4150" y="5757"/>
                    <a:pt x="4153" y="5811"/>
                  </a:cubicBezTo>
                  <a:cubicBezTo>
                    <a:pt x="4154" y="5845"/>
                    <a:pt x="4178" y="5893"/>
                    <a:pt x="4195" y="5922"/>
                  </a:cubicBezTo>
                  <a:cubicBezTo>
                    <a:pt x="4195" y="5890"/>
                    <a:pt x="4209" y="5866"/>
                    <a:pt x="4231" y="5830"/>
                  </a:cubicBezTo>
                  <a:cubicBezTo>
                    <a:pt x="4249" y="5799"/>
                    <a:pt x="4272" y="5760"/>
                    <a:pt x="4298" y="5698"/>
                  </a:cubicBezTo>
                  <a:cubicBezTo>
                    <a:pt x="4309" y="5671"/>
                    <a:pt x="4314" y="5644"/>
                    <a:pt x="4314" y="5618"/>
                  </a:cubicBezTo>
                  <a:cubicBezTo>
                    <a:pt x="4314" y="5511"/>
                    <a:pt x="4225" y="5445"/>
                    <a:pt x="4225" y="5444"/>
                  </a:cubicBezTo>
                  <a:lnTo>
                    <a:pt x="4216" y="5438"/>
                  </a:lnTo>
                  <a:lnTo>
                    <a:pt x="4225" y="5433"/>
                  </a:lnTo>
                  <a:cubicBezTo>
                    <a:pt x="4304" y="5385"/>
                    <a:pt x="4347" y="5329"/>
                    <a:pt x="4352" y="5265"/>
                  </a:cubicBezTo>
                  <a:lnTo>
                    <a:pt x="4353" y="5252"/>
                  </a:lnTo>
                  <a:cubicBezTo>
                    <a:pt x="4353" y="5156"/>
                    <a:pt x="4270" y="5069"/>
                    <a:pt x="4240" y="5041"/>
                  </a:cubicBezTo>
                  <a:close/>
                  <a:moveTo>
                    <a:pt x="3604" y="4893"/>
                  </a:moveTo>
                  <a:cubicBezTo>
                    <a:pt x="3602" y="4895"/>
                    <a:pt x="3599" y="4897"/>
                    <a:pt x="3597" y="4900"/>
                  </a:cubicBezTo>
                  <a:cubicBezTo>
                    <a:pt x="3615" y="4903"/>
                    <a:pt x="3633" y="4905"/>
                    <a:pt x="3649" y="4907"/>
                  </a:cubicBezTo>
                  <a:cubicBezTo>
                    <a:pt x="3633" y="4902"/>
                    <a:pt x="3618" y="4897"/>
                    <a:pt x="3604" y="4893"/>
                  </a:cubicBezTo>
                  <a:close/>
                  <a:moveTo>
                    <a:pt x="2447" y="5952"/>
                  </a:moveTo>
                  <a:cubicBezTo>
                    <a:pt x="2447" y="5951"/>
                    <a:pt x="2447" y="5949"/>
                    <a:pt x="2447" y="5949"/>
                  </a:cubicBezTo>
                  <a:cubicBezTo>
                    <a:pt x="2447" y="5919"/>
                    <a:pt x="2436" y="5845"/>
                    <a:pt x="2337" y="5821"/>
                  </a:cubicBezTo>
                  <a:cubicBezTo>
                    <a:pt x="2311" y="5814"/>
                    <a:pt x="2285" y="5811"/>
                    <a:pt x="2261" y="5809"/>
                  </a:cubicBezTo>
                  <a:lnTo>
                    <a:pt x="2256" y="5808"/>
                  </a:lnTo>
                  <a:lnTo>
                    <a:pt x="2251" y="5807"/>
                  </a:lnTo>
                  <a:cubicBezTo>
                    <a:pt x="2167" y="5798"/>
                    <a:pt x="2081" y="5787"/>
                    <a:pt x="2081" y="5586"/>
                  </a:cubicBezTo>
                  <a:lnTo>
                    <a:pt x="2081" y="5567"/>
                  </a:lnTo>
                  <a:lnTo>
                    <a:pt x="2081" y="5552"/>
                  </a:lnTo>
                  <a:lnTo>
                    <a:pt x="2093" y="5562"/>
                  </a:lnTo>
                  <a:cubicBezTo>
                    <a:pt x="2093" y="5562"/>
                    <a:pt x="2153" y="5611"/>
                    <a:pt x="2225" y="5608"/>
                  </a:cubicBezTo>
                  <a:lnTo>
                    <a:pt x="2227" y="5608"/>
                  </a:lnTo>
                  <a:cubicBezTo>
                    <a:pt x="2227" y="5608"/>
                    <a:pt x="2230" y="5608"/>
                    <a:pt x="2230" y="5608"/>
                  </a:cubicBezTo>
                  <a:lnTo>
                    <a:pt x="2233" y="5607"/>
                  </a:lnTo>
                  <a:lnTo>
                    <a:pt x="2235" y="5607"/>
                  </a:lnTo>
                  <a:lnTo>
                    <a:pt x="2238" y="5607"/>
                  </a:lnTo>
                  <a:lnTo>
                    <a:pt x="2244" y="5606"/>
                  </a:lnTo>
                  <a:cubicBezTo>
                    <a:pt x="2292" y="5597"/>
                    <a:pt x="2334" y="5565"/>
                    <a:pt x="2369" y="5509"/>
                  </a:cubicBezTo>
                  <a:cubicBezTo>
                    <a:pt x="2350" y="5504"/>
                    <a:pt x="2308" y="5492"/>
                    <a:pt x="2273" y="5468"/>
                  </a:cubicBezTo>
                  <a:lnTo>
                    <a:pt x="2268" y="5465"/>
                  </a:lnTo>
                  <a:lnTo>
                    <a:pt x="2265" y="5462"/>
                  </a:lnTo>
                  <a:cubicBezTo>
                    <a:pt x="2231" y="5436"/>
                    <a:pt x="2215" y="5405"/>
                    <a:pt x="2215" y="5369"/>
                  </a:cubicBezTo>
                  <a:lnTo>
                    <a:pt x="2215" y="5365"/>
                  </a:lnTo>
                  <a:cubicBezTo>
                    <a:pt x="2218" y="5254"/>
                    <a:pt x="2261" y="5105"/>
                    <a:pt x="2570" y="5057"/>
                  </a:cubicBezTo>
                  <a:cubicBezTo>
                    <a:pt x="2558" y="5049"/>
                    <a:pt x="2546" y="5040"/>
                    <a:pt x="2535" y="5031"/>
                  </a:cubicBezTo>
                  <a:cubicBezTo>
                    <a:pt x="2401" y="5049"/>
                    <a:pt x="2146" y="5114"/>
                    <a:pt x="2038" y="5353"/>
                  </a:cubicBezTo>
                  <a:cubicBezTo>
                    <a:pt x="2009" y="5415"/>
                    <a:pt x="1998" y="5473"/>
                    <a:pt x="1998" y="5525"/>
                  </a:cubicBezTo>
                  <a:cubicBezTo>
                    <a:pt x="1998" y="5751"/>
                    <a:pt x="2210" y="5884"/>
                    <a:pt x="2213" y="5886"/>
                  </a:cubicBezTo>
                  <a:lnTo>
                    <a:pt x="2214" y="5887"/>
                  </a:lnTo>
                  <a:lnTo>
                    <a:pt x="2208" y="5899"/>
                  </a:lnTo>
                  <a:lnTo>
                    <a:pt x="2207" y="5899"/>
                  </a:lnTo>
                  <a:cubicBezTo>
                    <a:pt x="2088" y="5855"/>
                    <a:pt x="1999" y="5758"/>
                    <a:pt x="1963" y="5633"/>
                  </a:cubicBezTo>
                  <a:cubicBezTo>
                    <a:pt x="1951" y="5593"/>
                    <a:pt x="1945" y="5553"/>
                    <a:pt x="1945" y="5512"/>
                  </a:cubicBezTo>
                  <a:cubicBezTo>
                    <a:pt x="1945" y="5415"/>
                    <a:pt x="1978" y="5318"/>
                    <a:pt x="2041" y="5235"/>
                  </a:cubicBezTo>
                  <a:cubicBezTo>
                    <a:pt x="2163" y="5071"/>
                    <a:pt x="2365" y="5014"/>
                    <a:pt x="2489" y="4994"/>
                  </a:cubicBezTo>
                  <a:cubicBezTo>
                    <a:pt x="2482" y="4988"/>
                    <a:pt x="2474" y="4982"/>
                    <a:pt x="2467" y="4976"/>
                  </a:cubicBezTo>
                  <a:lnTo>
                    <a:pt x="2451" y="4979"/>
                  </a:lnTo>
                  <a:cubicBezTo>
                    <a:pt x="2409" y="4987"/>
                    <a:pt x="2367" y="4996"/>
                    <a:pt x="2327" y="5005"/>
                  </a:cubicBezTo>
                  <a:lnTo>
                    <a:pt x="2293" y="5013"/>
                  </a:lnTo>
                  <a:cubicBezTo>
                    <a:pt x="2166" y="5044"/>
                    <a:pt x="2002" y="5092"/>
                    <a:pt x="1942" y="5144"/>
                  </a:cubicBezTo>
                  <a:cubicBezTo>
                    <a:pt x="1888" y="5191"/>
                    <a:pt x="1847" y="5187"/>
                    <a:pt x="1822" y="5176"/>
                  </a:cubicBezTo>
                  <a:cubicBezTo>
                    <a:pt x="1774" y="5154"/>
                    <a:pt x="1749" y="5091"/>
                    <a:pt x="1745" y="5041"/>
                  </a:cubicBezTo>
                  <a:cubicBezTo>
                    <a:pt x="1715" y="5069"/>
                    <a:pt x="1632" y="5156"/>
                    <a:pt x="1632" y="5252"/>
                  </a:cubicBezTo>
                  <a:lnTo>
                    <a:pt x="1632" y="5265"/>
                  </a:lnTo>
                  <a:cubicBezTo>
                    <a:pt x="1637" y="5329"/>
                    <a:pt x="1680" y="5385"/>
                    <a:pt x="1759" y="5433"/>
                  </a:cubicBezTo>
                  <a:lnTo>
                    <a:pt x="1769" y="5438"/>
                  </a:lnTo>
                  <a:lnTo>
                    <a:pt x="1760" y="5444"/>
                  </a:lnTo>
                  <a:cubicBezTo>
                    <a:pt x="1759" y="5445"/>
                    <a:pt x="1670" y="5511"/>
                    <a:pt x="1670" y="5618"/>
                  </a:cubicBezTo>
                  <a:cubicBezTo>
                    <a:pt x="1670" y="5644"/>
                    <a:pt x="1676" y="5671"/>
                    <a:pt x="1687" y="5698"/>
                  </a:cubicBezTo>
                  <a:cubicBezTo>
                    <a:pt x="1712" y="5760"/>
                    <a:pt x="1736" y="5799"/>
                    <a:pt x="1754" y="5830"/>
                  </a:cubicBezTo>
                  <a:cubicBezTo>
                    <a:pt x="1775" y="5866"/>
                    <a:pt x="1790" y="5890"/>
                    <a:pt x="1790" y="5922"/>
                  </a:cubicBezTo>
                  <a:cubicBezTo>
                    <a:pt x="1807" y="5892"/>
                    <a:pt x="1830" y="5845"/>
                    <a:pt x="1832" y="5811"/>
                  </a:cubicBezTo>
                  <a:cubicBezTo>
                    <a:pt x="1834" y="5757"/>
                    <a:pt x="1862" y="5723"/>
                    <a:pt x="1909" y="5716"/>
                  </a:cubicBezTo>
                  <a:lnTo>
                    <a:pt x="1916" y="5715"/>
                  </a:lnTo>
                  <a:lnTo>
                    <a:pt x="1917" y="5723"/>
                  </a:lnTo>
                  <a:cubicBezTo>
                    <a:pt x="1917" y="5725"/>
                    <a:pt x="1923" y="5956"/>
                    <a:pt x="2061" y="5986"/>
                  </a:cubicBezTo>
                  <a:cubicBezTo>
                    <a:pt x="2199" y="6016"/>
                    <a:pt x="2298" y="5963"/>
                    <a:pt x="2302" y="5960"/>
                  </a:cubicBezTo>
                  <a:lnTo>
                    <a:pt x="2313" y="5955"/>
                  </a:lnTo>
                  <a:lnTo>
                    <a:pt x="2318" y="5953"/>
                  </a:lnTo>
                  <a:cubicBezTo>
                    <a:pt x="2318" y="5953"/>
                    <a:pt x="2322" y="5951"/>
                    <a:pt x="2322" y="5951"/>
                  </a:cubicBezTo>
                  <a:cubicBezTo>
                    <a:pt x="2348" y="5940"/>
                    <a:pt x="2398" y="5926"/>
                    <a:pt x="2447" y="5952"/>
                  </a:cubicBezTo>
                  <a:close/>
                  <a:moveTo>
                    <a:pt x="3452" y="5360"/>
                  </a:moveTo>
                  <a:cubicBezTo>
                    <a:pt x="3506" y="5467"/>
                    <a:pt x="3533" y="5567"/>
                    <a:pt x="3533" y="5657"/>
                  </a:cubicBezTo>
                  <a:cubicBezTo>
                    <a:pt x="3533" y="5704"/>
                    <a:pt x="3525" y="5749"/>
                    <a:pt x="3510" y="5791"/>
                  </a:cubicBezTo>
                  <a:cubicBezTo>
                    <a:pt x="3479" y="5878"/>
                    <a:pt x="3423" y="5934"/>
                    <a:pt x="3378" y="5968"/>
                  </a:cubicBezTo>
                  <a:cubicBezTo>
                    <a:pt x="3378" y="5968"/>
                    <a:pt x="3379" y="5968"/>
                    <a:pt x="3379" y="5968"/>
                  </a:cubicBezTo>
                  <a:cubicBezTo>
                    <a:pt x="3412" y="5958"/>
                    <a:pt x="3444" y="5949"/>
                    <a:pt x="3473" y="5928"/>
                  </a:cubicBezTo>
                  <a:cubicBezTo>
                    <a:pt x="3536" y="5881"/>
                    <a:pt x="3570" y="5800"/>
                    <a:pt x="3570" y="5693"/>
                  </a:cubicBezTo>
                  <a:cubicBezTo>
                    <a:pt x="3570" y="5580"/>
                    <a:pt x="3533" y="5464"/>
                    <a:pt x="3499" y="5392"/>
                  </a:cubicBezTo>
                  <a:cubicBezTo>
                    <a:pt x="3461" y="5313"/>
                    <a:pt x="3404" y="5240"/>
                    <a:pt x="3350" y="5169"/>
                  </a:cubicBezTo>
                  <a:cubicBezTo>
                    <a:pt x="3339" y="5155"/>
                    <a:pt x="3327" y="5140"/>
                    <a:pt x="3315" y="5124"/>
                  </a:cubicBezTo>
                  <a:cubicBezTo>
                    <a:pt x="3305" y="5130"/>
                    <a:pt x="3296" y="5136"/>
                    <a:pt x="3286" y="5142"/>
                  </a:cubicBezTo>
                  <a:cubicBezTo>
                    <a:pt x="3336" y="5214"/>
                    <a:pt x="3413" y="5312"/>
                    <a:pt x="3449" y="5356"/>
                  </a:cubicBezTo>
                  <a:cubicBezTo>
                    <a:pt x="3449" y="5356"/>
                    <a:pt x="3452" y="5360"/>
                    <a:pt x="3452" y="5360"/>
                  </a:cubicBezTo>
                  <a:close/>
                  <a:moveTo>
                    <a:pt x="2122" y="4967"/>
                  </a:moveTo>
                  <a:cubicBezTo>
                    <a:pt x="2167" y="4992"/>
                    <a:pt x="2223" y="5003"/>
                    <a:pt x="2289" y="4999"/>
                  </a:cubicBezTo>
                  <a:cubicBezTo>
                    <a:pt x="2353" y="4984"/>
                    <a:pt x="2412" y="4972"/>
                    <a:pt x="2454" y="4964"/>
                  </a:cubicBezTo>
                  <a:cubicBezTo>
                    <a:pt x="2436" y="4947"/>
                    <a:pt x="2417" y="4930"/>
                    <a:pt x="2400" y="4912"/>
                  </a:cubicBezTo>
                  <a:cubicBezTo>
                    <a:pt x="2324" y="4928"/>
                    <a:pt x="2245" y="4922"/>
                    <a:pt x="2241" y="4922"/>
                  </a:cubicBezTo>
                  <a:lnTo>
                    <a:pt x="2239" y="4922"/>
                  </a:lnTo>
                  <a:lnTo>
                    <a:pt x="2240" y="4908"/>
                  </a:lnTo>
                  <a:lnTo>
                    <a:pt x="2242" y="4908"/>
                  </a:lnTo>
                  <a:cubicBezTo>
                    <a:pt x="2282" y="4908"/>
                    <a:pt x="2332" y="4894"/>
                    <a:pt x="2370" y="4881"/>
                  </a:cubicBezTo>
                  <a:cubicBezTo>
                    <a:pt x="2352" y="4862"/>
                    <a:pt x="2334" y="4843"/>
                    <a:pt x="2317" y="4822"/>
                  </a:cubicBezTo>
                  <a:cubicBezTo>
                    <a:pt x="2268" y="4851"/>
                    <a:pt x="2173" y="4890"/>
                    <a:pt x="2033" y="4866"/>
                  </a:cubicBezTo>
                  <a:cubicBezTo>
                    <a:pt x="2041" y="4888"/>
                    <a:pt x="2063" y="4935"/>
                    <a:pt x="2122" y="4967"/>
                  </a:cubicBezTo>
                  <a:close/>
                  <a:moveTo>
                    <a:pt x="3160" y="5959"/>
                  </a:moveTo>
                  <a:lnTo>
                    <a:pt x="3167" y="5948"/>
                  </a:lnTo>
                  <a:lnTo>
                    <a:pt x="3168" y="5948"/>
                  </a:lnTo>
                  <a:cubicBezTo>
                    <a:pt x="3168" y="5948"/>
                    <a:pt x="3213" y="5961"/>
                    <a:pt x="3262" y="5951"/>
                  </a:cubicBezTo>
                  <a:cubicBezTo>
                    <a:pt x="3290" y="5875"/>
                    <a:pt x="3304" y="5790"/>
                    <a:pt x="3304" y="5700"/>
                  </a:cubicBezTo>
                  <a:cubicBezTo>
                    <a:pt x="3304" y="5663"/>
                    <a:pt x="3302" y="5626"/>
                    <a:pt x="3297" y="5588"/>
                  </a:cubicBezTo>
                  <a:cubicBezTo>
                    <a:pt x="3277" y="5414"/>
                    <a:pt x="3217" y="5260"/>
                    <a:pt x="3187" y="5193"/>
                  </a:cubicBezTo>
                  <a:cubicBezTo>
                    <a:pt x="3136" y="5218"/>
                    <a:pt x="3084" y="5240"/>
                    <a:pt x="3029" y="5259"/>
                  </a:cubicBezTo>
                  <a:cubicBezTo>
                    <a:pt x="3033" y="5341"/>
                    <a:pt x="3036" y="5445"/>
                    <a:pt x="3036" y="5552"/>
                  </a:cubicBezTo>
                  <a:cubicBezTo>
                    <a:pt x="3036" y="5725"/>
                    <a:pt x="3028" y="5908"/>
                    <a:pt x="3000" y="6026"/>
                  </a:cubicBezTo>
                  <a:lnTo>
                    <a:pt x="2999" y="6027"/>
                  </a:lnTo>
                  <a:lnTo>
                    <a:pt x="2985" y="6027"/>
                  </a:lnTo>
                  <a:lnTo>
                    <a:pt x="2985" y="6026"/>
                  </a:lnTo>
                  <a:cubicBezTo>
                    <a:pt x="2957" y="5908"/>
                    <a:pt x="2949" y="5725"/>
                    <a:pt x="2949" y="5552"/>
                  </a:cubicBezTo>
                  <a:cubicBezTo>
                    <a:pt x="2949" y="5445"/>
                    <a:pt x="2952" y="5341"/>
                    <a:pt x="2955" y="5259"/>
                  </a:cubicBezTo>
                  <a:cubicBezTo>
                    <a:pt x="2901" y="5240"/>
                    <a:pt x="2848" y="5218"/>
                    <a:pt x="2797" y="5193"/>
                  </a:cubicBezTo>
                  <a:cubicBezTo>
                    <a:pt x="2768" y="5260"/>
                    <a:pt x="2707" y="5414"/>
                    <a:pt x="2687" y="5588"/>
                  </a:cubicBezTo>
                  <a:cubicBezTo>
                    <a:pt x="2683" y="5626"/>
                    <a:pt x="2681" y="5663"/>
                    <a:pt x="2681" y="5700"/>
                  </a:cubicBezTo>
                  <a:cubicBezTo>
                    <a:pt x="2681" y="5790"/>
                    <a:pt x="2694" y="5875"/>
                    <a:pt x="2722" y="5951"/>
                  </a:cubicBezTo>
                  <a:cubicBezTo>
                    <a:pt x="2771" y="5961"/>
                    <a:pt x="2816" y="5948"/>
                    <a:pt x="2817" y="5948"/>
                  </a:cubicBezTo>
                  <a:lnTo>
                    <a:pt x="2818" y="5948"/>
                  </a:lnTo>
                  <a:lnTo>
                    <a:pt x="2825" y="5959"/>
                  </a:lnTo>
                  <a:lnTo>
                    <a:pt x="2824" y="5960"/>
                  </a:lnTo>
                  <a:cubicBezTo>
                    <a:pt x="2800" y="5983"/>
                    <a:pt x="2777" y="6004"/>
                    <a:pt x="2753" y="6022"/>
                  </a:cubicBezTo>
                  <a:cubicBezTo>
                    <a:pt x="2805" y="6122"/>
                    <a:pt x="2885" y="6204"/>
                    <a:pt x="2991" y="6265"/>
                  </a:cubicBezTo>
                  <a:lnTo>
                    <a:pt x="2994" y="6265"/>
                  </a:lnTo>
                  <a:cubicBezTo>
                    <a:pt x="3099" y="6204"/>
                    <a:pt x="3179" y="6122"/>
                    <a:pt x="3231" y="6022"/>
                  </a:cubicBezTo>
                  <a:cubicBezTo>
                    <a:pt x="3208" y="6004"/>
                    <a:pt x="3184" y="5983"/>
                    <a:pt x="3161" y="5960"/>
                  </a:cubicBezTo>
                  <a:lnTo>
                    <a:pt x="3160" y="5959"/>
                  </a:lnTo>
                  <a:close/>
                  <a:moveTo>
                    <a:pt x="4233" y="4380"/>
                  </a:moveTo>
                  <a:cubicBezTo>
                    <a:pt x="4279" y="4367"/>
                    <a:pt x="4302" y="4323"/>
                    <a:pt x="4302" y="4285"/>
                  </a:cubicBezTo>
                  <a:cubicBezTo>
                    <a:pt x="4302" y="4283"/>
                    <a:pt x="4302" y="4280"/>
                    <a:pt x="4302" y="4277"/>
                  </a:cubicBezTo>
                  <a:cubicBezTo>
                    <a:pt x="4299" y="4254"/>
                    <a:pt x="4275" y="4230"/>
                    <a:pt x="4259" y="4217"/>
                  </a:cubicBezTo>
                  <a:cubicBezTo>
                    <a:pt x="4222" y="4228"/>
                    <a:pt x="4166" y="4235"/>
                    <a:pt x="4133" y="4238"/>
                  </a:cubicBezTo>
                  <a:lnTo>
                    <a:pt x="4106" y="4242"/>
                  </a:lnTo>
                  <a:cubicBezTo>
                    <a:pt x="4091" y="4245"/>
                    <a:pt x="4057" y="4248"/>
                    <a:pt x="4035" y="4242"/>
                  </a:cubicBezTo>
                  <a:cubicBezTo>
                    <a:pt x="4037" y="4246"/>
                    <a:pt x="4040" y="4251"/>
                    <a:pt x="4044" y="4258"/>
                  </a:cubicBezTo>
                  <a:cubicBezTo>
                    <a:pt x="4049" y="4266"/>
                    <a:pt x="4053" y="4274"/>
                    <a:pt x="4055" y="4281"/>
                  </a:cubicBezTo>
                  <a:cubicBezTo>
                    <a:pt x="4055" y="4282"/>
                    <a:pt x="4055" y="4284"/>
                    <a:pt x="4055" y="4285"/>
                  </a:cubicBezTo>
                  <a:cubicBezTo>
                    <a:pt x="4055" y="4295"/>
                    <a:pt x="4049" y="4308"/>
                    <a:pt x="4039" y="4319"/>
                  </a:cubicBezTo>
                  <a:cubicBezTo>
                    <a:pt x="4028" y="4332"/>
                    <a:pt x="4009" y="4345"/>
                    <a:pt x="3989" y="4344"/>
                  </a:cubicBezTo>
                  <a:cubicBezTo>
                    <a:pt x="3979" y="4343"/>
                    <a:pt x="3973" y="4344"/>
                    <a:pt x="3971" y="4344"/>
                  </a:cubicBezTo>
                  <a:cubicBezTo>
                    <a:pt x="3971" y="4344"/>
                    <a:pt x="3972" y="4345"/>
                    <a:pt x="3972" y="4345"/>
                  </a:cubicBezTo>
                  <a:lnTo>
                    <a:pt x="3973" y="4350"/>
                  </a:lnTo>
                  <a:lnTo>
                    <a:pt x="3974" y="4354"/>
                  </a:lnTo>
                  <a:cubicBezTo>
                    <a:pt x="3977" y="4360"/>
                    <a:pt x="3980" y="4364"/>
                    <a:pt x="3985" y="4368"/>
                  </a:cubicBezTo>
                  <a:cubicBezTo>
                    <a:pt x="4010" y="4386"/>
                    <a:pt x="4062" y="4377"/>
                    <a:pt x="4087" y="4373"/>
                  </a:cubicBezTo>
                  <a:lnTo>
                    <a:pt x="4101" y="4371"/>
                  </a:lnTo>
                  <a:lnTo>
                    <a:pt x="4116" y="4370"/>
                  </a:lnTo>
                  <a:cubicBezTo>
                    <a:pt x="4140" y="4367"/>
                    <a:pt x="4176" y="4364"/>
                    <a:pt x="4197" y="4373"/>
                  </a:cubicBezTo>
                  <a:lnTo>
                    <a:pt x="4198" y="4373"/>
                  </a:lnTo>
                  <a:lnTo>
                    <a:pt x="4205" y="4376"/>
                  </a:lnTo>
                  <a:lnTo>
                    <a:pt x="4211" y="4378"/>
                  </a:lnTo>
                  <a:cubicBezTo>
                    <a:pt x="4225" y="4382"/>
                    <a:pt x="4233" y="4380"/>
                    <a:pt x="4233" y="4380"/>
                  </a:cubicBezTo>
                  <a:close/>
                  <a:moveTo>
                    <a:pt x="3996" y="4522"/>
                  </a:moveTo>
                  <a:lnTo>
                    <a:pt x="3997" y="4522"/>
                  </a:lnTo>
                  <a:cubicBezTo>
                    <a:pt x="4079" y="4535"/>
                    <a:pt x="4151" y="4508"/>
                    <a:pt x="4188" y="4480"/>
                  </a:cubicBezTo>
                  <a:cubicBezTo>
                    <a:pt x="4202" y="4469"/>
                    <a:pt x="4207" y="4451"/>
                    <a:pt x="4207" y="4432"/>
                  </a:cubicBezTo>
                  <a:cubicBezTo>
                    <a:pt x="4207" y="4417"/>
                    <a:pt x="4204" y="4401"/>
                    <a:pt x="4201" y="4389"/>
                  </a:cubicBezTo>
                  <a:cubicBezTo>
                    <a:pt x="4198" y="4388"/>
                    <a:pt x="4191" y="4386"/>
                    <a:pt x="4191" y="4386"/>
                  </a:cubicBezTo>
                  <a:cubicBezTo>
                    <a:pt x="4174" y="4378"/>
                    <a:pt x="4139" y="4382"/>
                    <a:pt x="4118" y="4384"/>
                  </a:cubicBezTo>
                  <a:lnTo>
                    <a:pt x="4101" y="4385"/>
                  </a:lnTo>
                  <a:lnTo>
                    <a:pt x="4089" y="4387"/>
                  </a:lnTo>
                  <a:cubicBezTo>
                    <a:pt x="4062" y="4392"/>
                    <a:pt x="4007" y="4401"/>
                    <a:pt x="3977" y="4379"/>
                  </a:cubicBezTo>
                  <a:cubicBezTo>
                    <a:pt x="3971" y="4375"/>
                    <a:pt x="3966" y="4369"/>
                    <a:pt x="3963" y="4362"/>
                  </a:cubicBezTo>
                  <a:cubicBezTo>
                    <a:pt x="3961" y="4363"/>
                    <a:pt x="3960" y="4365"/>
                    <a:pt x="3959" y="4366"/>
                  </a:cubicBezTo>
                  <a:cubicBezTo>
                    <a:pt x="3953" y="4374"/>
                    <a:pt x="3951" y="4384"/>
                    <a:pt x="3951" y="4388"/>
                  </a:cubicBezTo>
                  <a:cubicBezTo>
                    <a:pt x="3951" y="4388"/>
                    <a:pt x="3951" y="4389"/>
                    <a:pt x="3951" y="4389"/>
                  </a:cubicBezTo>
                  <a:lnTo>
                    <a:pt x="3952" y="4391"/>
                  </a:lnTo>
                  <a:cubicBezTo>
                    <a:pt x="3954" y="4398"/>
                    <a:pt x="3958" y="4412"/>
                    <a:pt x="3958" y="4426"/>
                  </a:cubicBezTo>
                  <a:cubicBezTo>
                    <a:pt x="3958" y="4433"/>
                    <a:pt x="3957" y="4441"/>
                    <a:pt x="3954" y="4447"/>
                  </a:cubicBezTo>
                  <a:cubicBezTo>
                    <a:pt x="3948" y="4460"/>
                    <a:pt x="3931" y="4468"/>
                    <a:pt x="3916" y="4475"/>
                  </a:cubicBezTo>
                  <a:cubicBezTo>
                    <a:pt x="3908" y="4479"/>
                    <a:pt x="3899" y="4484"/>
                    <a:pt x="3896" y="4487"/>
                  </a:cubicBezTo>
                  <a:cubicBezTo>
                    <a:pt x="3893" y="4491"/>
                    <a:pt x="3891" y="4498"/>
                    <a:pt x="3891" y="4505"/>
                  </a:cubicBezTo>
                  <a:cubicBezTo>
                    <a:pt x="3891" y="4512"/>
                    <a:pt x="3893" y="4519"/>
                    <a:pt x="3899" y="4524"/>
                  </a:cubicBezTo>
                  <a:cubicBezTo>
                    <a:pt x="3905" y="4529"/>
                    <a:pt x="3949" y="4528"/>
                    <a:pt x="3994" y="4522"/>
                  </a:cubicBezTo>
                  <a:lnTo>
                    <a:pt x="3996" y="4522"/>
                  </a:lnTo>
                  <a:close/>
                  <a:moveTo>
                    <a:pt x="4297" y="4070"/>
                  </a:moveTo>
                  <a:cubicBezTo>
                    <a:pt x="4286" y="4037"/>
                    <a:pt x="4194" y="3993"/>
                    <a:pt x="4168" y="3988"/>
                  </a:cubicBezTo>
                  <a:cubicBezTo>
                    <a:pt x="4151" y="3984"/>
                    <a:pt x="4116" y="3955"/>
                    <a:pt x="4089" y="3930"/>
                  </a:cubicBezTo>
                  <a:cubicBezTo>
                    <a:pt x="4085" y="3945"/>
                    <a:pt x="4082" y="3960"/>
                    <a:pt x="4078" y="3975"/>
                  </a:cubicBezTo>
                  <a:cubicBezTo>
                    <a:pt x="4073" y="3994"/>
                    <a:pt x="4069" y="4013"/>
                    <a:pt x="4064" y="4031"/>
                  </a:cubicBezTo>
                  <a:cubicBezTo>
                    <a:pt x="4066" y="4032"/>
                    <a:pt x="4071" y="4034"/>
                    <a:pt x="4071" y="4034"/>
                  </a:cubicBezTo>
                  <a:cubicBezTo>
                    <a:pt x="4083" y="4033"/>
                    <a:pt x="4093" y="4034"/>
                    <a:pt x="4104" y="4036"/>
                  </a:cubicBezTo>
                  <a:lnTo>
                    <a:pt x="4105" y="4037"/>
                  </a:lnTo>
                  <a:cubicBezTo>
                    <a:pt x="4105" y="4037"/>
                    <a:pt x="4106" y="4037"/>
                    <a:pt x="4106" y="4037"/>
                  </a:cubicBezTo>
                  <a:cubicBezTo>
                    <a:pt x="4112" y="4039"/>
                    <a:pt x="4118" y="4041"/>
                    <a:pt x="4124" y="4044"/>
                  </a:cubicBezTo>
                  <a:cubicBezTo>
                    <a:pt x="4124" y="4044"/>
                    <a:pt x="4125" y="4044"/>
                    <a:pt x="4125" y="4044"/>
                  </a:cubicBezTo>
                  <a:cubicBezTo>
                    <a:pt x="4125" y="4044"/>
                    <a:pt x="4125" y="4044"/>
                    <a:pt x="4126" y="4045"/>
                  </a:cubicBezTo>
                  <a:cubicBezTo>
                    <a:pt x="4126" y="4045"/>
                    <a:pt x="4134" y="4049"/>
                    <a:pt x="4134" y="4049"/>
                  </a:cubicBezTo>
                  <a:cubicBezTo>
                    <a:pt x="4149" y="4058"/>
                    <a:pt x="4159" y="4068"/>
                    <a:pt x="4162" y="4077"/>
                  </a:cubicBezTo>
                  <a:lnTo>
                    <a:pt x="4163" y="4078"/>
                  </a:lnTo>
                  <a:lnTo>
                    <a:pt x="4163" y="4079"/>
                  </a:lnTo>
                  <a:lnTo>
                    <a:pt x="4163" y="4079"/>
                  </a:lnTo>
                  <a:lnTo>
                    <a:pt x="4164" y="4080"/>
                  </a:lnTo>
                  <a:lnTo>
                    <a:pt x="4164" y="4082"/>
                  </a:lnTo>
                  <a:lnTo>
                    <a:pt x="4151" y="4086"/>
                  </a:lnTo>
                  <a:lnTo>
                    <a:pt x="4151" y="4085"/>
                  </a:lnTo>
                  <a:cubicBezTo>
                    <a:pt x="4150" y="4085"/>
                    <a:pt x="4144" y="4073"/>
                    <a:pt x="4129" y="4063"/>
                  </a:cubicBezTo>
                  <a:lnTo>
                    <a:pt x="4118" y="4057"/>
                  </a:lnTo>
                  <a:cubicBezTo>
                    <a:pt x="4109" y="4052"/>
                    <a:pt x="4085" y="4043"/>
                    <a:pt x="4069" y="4052"/>
                  </a:cubicBezTo>
                  <a:cubicBezTo>
                    <a:pt x="4054" y="4061"/>
                    <a:pt x="4061" y="4082"/>
                    <a:pt x="4073" y="4109"/>
                  </a:cubicBezTo>
                  <a:cubicBezTo>
                    <a:pt x="4078" y="4120"/>
                    <a:pt x="4082" y="4130"/>
                    <a:pt x="4082" y="4137"/>
                  </a:cubicBezTo>
                  <a:cubicBezTo>
                    <a:pt x="4082" y="4160"/>
                    <a:pt x="4049" y="4179"/>
                    <a:pt x="4028" y="4179"/>
                  </a:cubicBezTo>
                  <a:cubicBezTo>
                    <a:pt x="4026" y="4179"/>
                    <a:pt x="4024" y="4183"/>
                    <a:pt x="4023" y="4186"/>
                  </a:cubicBezTo>
                  <a:cubicBezTo>
                    <a:pt x="4020" y="4195"/>
                    <a:pt x="4021" y="4210"/>
                    <a:pt x="4026" y="4219"/>
                  </a:cubicBezTo>
                  <a:lnTo>
                    <a:pt x="4029" y="4223"/>
                  </a:lnTo>
                  <a:lnTo>
                    <a:pt x="4029" y="4223"/>
                  </a:lnTo>
                  <a:cubicBezTo>
                    <a:pt x="4029" y="4223"/>
                    <a:pt x="4030" y="4224"/>
                    <a:pt x="4030" y="4224"/>
                  </a:cubicBezTo>
                  <a:lnTo>
                    <a:pt x="4032" y="4226"/>
                  </a:lnTo>
                  <a:cubicBezTo>
                    <a:pt x="4048" y="4235"/>
                    <a:pt x="4087" y="4231"/>
                    <a:pt x="4103" y="4228"/>
                  </a:cubicBezTo>
                  <a:lnTo>
                    <a:pt x="4132" y="4224"/>
                  </a:lnTo>
                  <a:cubicBezTo>
                    <a:pt x="4162" y="4221"/>
                    <a:pt x="4213" y="4215"/>
                    <a:pt x="4250" y="4206"/>
                  </a:cubicBezTo>
                  <a:lnTo>
                    <a:pt x="4253" y="4204"/>
                  </a:lnTo>
                  <a:lnTo>
                    <a:pt x="4256" y="4204"/>
                  </a:lnTo>
                  <a:lnTo>
                    <a:pt x="4257" y="4203"/>
                  </a:lnTo>
                  <a:cubicBezTo>
                    <a:pt x="4257" y="4203"/>
                    <a:pt x="4264" y="4201"/>
                    <a:pt x="4264" y="4201"/>
                  </a:cubicBezTo>
                  <a:cubicBezTo>
                    <a:pt x="4300" y="4189"/>
                    <a:pt x="4303" y="4133"/>
                    <a:pt x="4303" y="4116"/>
                  </a:cubicBezTo>
                  <a:cubicBezTo>
                    <a:pt x="4303" y="4100"/>
                    <a:pt x="4301" y="4083"/>
                    <a:pt x="4297" y="4070"/>
                  </a:cubicBezTo>
                  <a:close/>
                  <a:moveTo>
                    <a:pt x="4146" y="1367"/>
                  </a:moveTo>
                  <a:cubicBezTo>
                    <a:pt x="4146" y="1366"/>
                    <a:pt x="4146" y="1366"/>
                    <a:pt x="4145" y="1365"/>
                  </a:cubicBezTo>
                  <a:cubicBezTo>
                    <a:pt x="4141" y="1353"/>
                    <a:pt x="4129" y="1344"/>
                    <a:pt x="4115" y="1343"/>
                  </a:cubicBezTo>
                  <a:lnTo>
                    <a:pt x="4061" y="1338"/>
                  </a:lnTo>
                  <a:lnTo>
                    <a:pt x="4060" y="1338"/>
                  </a:lnTo>
                  <a:lnTo>
                    <a:pt x="4057" y="1338"/>
                  </a:lnTo>
                  <a:lnTo>
                    <a:pt x="4034" y="1337"/>
                  </a:lnTo>
                  <a:lnTo>
                    <a:pt x="4024" y="1336"/>
                  </a:lnTo>
                  <a:lnTo>
                    <a:pt x="4006" y="1335"/>
                  </a:lnTo>
                  <a:lnTo>
                    <a:pt x="3954" y="1333"/>
                  </a:lnTo>
                  <a:lnTo>
                    <a:pt x="3951" y="1333"/>
                  </a:lnTo>
                  <a:lnTo>
                    <a:pt x="3946" y="1333"/>
                  </a:lnTo>
                  <a:lnTo>
                    <a:pt x="3895" y="1332"/>
                  </a:lnTo>
                  <a:lnTo>
                    <a:pt x="3869" y="1333"/>
                  </a:lnTo>
                  <a:lnTo>
                    <a:pt x="3861" y="1333"/>
                  </a:lnTo>
                  <a:lnTo>
                    <a:pt x="3846" y="1333"/>
                  </a:lnTo>
                  <a:lnTo>
                    <a:pt x="3784" y="1335"/>
                  </a:lnTo>
                  <a:lnTo>
                    <a:pt x="3773" y="1336"/>
                  </a:lnTo>
                  <a:lnTo>
                    <a:pt x="3765" y="1336"/>
                  </a:lnTo>
                  <a:lnTo>
                    <a:pt x="3737" y="1338"/>
                  </a:lnTo>
                  <a:lnTo>
                    <a:pt x="3728" y="1338"/>
                  </a:lnTo>
                  <a:lnTo>
                    <a:pt x="3675" y="1343"/>
                  </a:lnTo>
                  <a:cubicBezTo>
                    <a:pt x="3662" y="1344"/>
                    <a:pt x="3651" y="1352"/>
                    <a:pt x="3646" y="1361"/>
                  </a:cubicBezTo>
                  <a:cubicBezTo>
                    <a:pt x="3645" y="1362"/>
                    <a:pt x="3645" y="1363"/>
                    <a:pt x="3645" y="1363"/>
                  </a:cubicBezTo>
                  <a:cubicBezTo>
                    <a:pt x="3645" y="1364"/>
                    <a:pt x="3644" y="1365"/>
                    <a:pt x="3644" y="1365"/>
                  </a:cubicBezTo>
                  <a:cubicBezTo>
                    <a:pt x="3643" y="1368"/>
                    <a:pt x="3642" y="1371"/>
                    <a:pt x="3642" y="1374"/>
                  </a:cubicBezTo>
                  <a:cubicBezTo>
                    <a:pt x="3642" y="1375"/>
                    <a:pt x="3642" y="1375"/>
                    <a:pt x="3642" y="1376"/>
                  </a:cubicBezTo>
                  <a:cubicBezTo>
                    <a:pt x="3642" y="1377"/>
                    <a:pt x="3643" y="1377"/>
                    <a:pt x="3643" y="1378"/>
                  </a:cubicBezTo>
                  <a:cubicBezTo>
                    <a:pt x="3643" y="1379"/>
                    <a:pt x="3643" y="1379"/>
                    <a:pt x="3643" y="1380"/>
                  </a:cubicBezTo>
                  <a:cubicBezTo>
                    <a:pt x="3644" y="1382"/>
                    <a:pt x="3645" y="1385"/>
                    <a:pt x="3646" y="1387"/>
                  </a:cubicBezTo>
                  <a:cubicBezTo>
                    <a:pt x="3647" y="1387"/>
                    <a:pt x="3647" y="1388"/>
                    <a:pt x="3648" y="1389"/>
                  </a:cubicBezTo>
                  <a:cubicBezTo>
                    <a:pt x="3648" y="1390"/>
                    <a:pt x="3649" y="1390"/>
                    <a:pt x="3650" y="1391"/>
                  </a:cubicBezTo>
                  <a:cubicBezTo>
                    <a:pt x="3650" y="1391"/>
                    <a:pt x="3650" y="1391"/>
                    <a:pt x="3650" y="1391"/>
                  </a:cubicBezTo>
                  <a:cubicBezTo>
                    <a:pt x="3656" y="1396"/>
                    <a:pt x="3665" y="1399"/>
                    <a:pt x="3674" y="1398"/>
                  </a:cubicBezTo>
                  <a:cubicBezTo>
                    <a:pt x="3680" y="1397"/>
                    <a:pt x="3686" y="1397"/>
                    <a:pt x="3692" y="1397"/>
                  </a:cubicBezTo>
                  <a:cubicBezTo>
                    <a:pt x="3695" y="1396"/>
                    <a:pt x="3699" y="1396"/>
                    <a:pt x="3702" y="1396"/>
                  </a:cubicBezTo>
                  <a:cubicBezTo>
                    <a:pt x="3706" y="1395"/>
                    <a:pt x="3709" y="1395"/>
                    <a:pt x="3713" y="1395"/>
                  </a:cubicBezTo>
                  <a:cubicBezTo>
                    <a:pt x="3724" y="1394"/>
                    <a:pt x="3736" y="1393"/>
                    <a:pt x="3747" y="1392"/>
                  </a:cubicBezTo>
                  <a:cubicBezTo>
                    <a:pt x="3752" y="1392"/>
                    <a:pt x="3756" y="1392"/>
                    <a:pt x="3761" y="1392"/>
                  </a:cubicBezTo>
                  <a:cubicBezTo>
                    <a:pt x="3765" y="1391"/>
                    <a:pt x="3770" y="1391"/>
                    <a:pt x="3775" y="1391"/>
                  </a:cubicBezTo>
                  <a:cubicBezTo>
                    <a:pt x="3798" y="1390"/>
                    <a:pt x="3821" y="1389"/>
                    <a:pt x="3843" y="1388"/>
                  </a:cubicBezTo>
                  <a:cubicBezTo>
                    <a:pt x="3871" y="1388"/>
                    <a:pt x="3899" y="1388"/>
                    <a:pt x="3927" y="1388"/>
                  </a:cubicBezTo>
                  <a:cubicBezTo>
                    <a:pt x="3977" y="1389"/>
                    <a:pt x="4026" y="1391"/>
                    <a:pt x="4075" y="1395"/>
                  </a:cubicBezTo>
                  <a:cubicBezTo>
                    <a:pt x="4080" y="1395"/>
                    <a:pt x="4084" y="1395"/>
                    <a:pt x="4088" y="1396"/>
                  </a:cubicBezTo>
                  <a:cubicBezTo>
                    <a:pt x="4091" y="1396"/>
                    <a:pt x="4095" y="1396"/>
                    <a:pt x="4099" y="1397"/>
                  </a:cubicBezTo>
                  <a:cubicBezTo>
                    <a:pt x="4104" y="1397"/>
                    <a:pt x="4110" y="1398"/>
                    <a:pt x="4116" y="1398"/>
                  </a:cubicBezTo>
                  <a:cubicBezTo>
                    <a:pt x="4125" y="1399"/>
                    <a:pt x="4133" y="1397"/>
                    <a:pt x="4139" y="1392"/>
                  </a:cubicBezTo>
                  <a:cubicBezTo>
                    <a:pt x="4139" y="1391"/>
                    <a:pt x="4140" y="1391"/>
                    <a:pt x="4140" y="1391"/>
                  </a:cubicBezTo>
                  <a:cubicBezTo>
                    <a:pt x="4140" y="1390"/>
                    <a:pt x="4141" y="1390"/>
                    <a:pt x="4141" y="1389"/>
                  </a:cubicBezTo>
                  <a:cubicBezTo>
                    <a:pt x="4142" y="1388"/>
                    <a:pt x="4143" y="1388"/>
                    <a:pt x="4143" y="1387"/>
                  </a:cubicBezTo>
                  <a:cubicBezTo>
                    <a:pt x="4146" y="1383"/>
                    <a:pt x="4147" y="1379"/>
                    <a:pt x="4147" y="1374"/>
                  </a:cubicBezTo>
                  <a:cubicBezTo>
                    <a:pt x="4147" y="1372"/>
                    <a:pt x="4147" y="1371"/>
                    <a:pt x="4147" y="1369"/>
                  </a:cubicBezTo>
                  <a:cubicBezTo>
                    <a:pt x="4146" y="1368"/>
                    <a:pt x="4146" y="1368"/>
                    <a:pt x="4146" y="1367"/>
                  </a:cubicBezTo>
                  <a:close/>
                  <a:moveTo>
                    <a:pt x="4143" y="968"/>
                  </a:moveTo>
                  <a:lnTo>
                    <a:pt x="4159" y="991"/>
                  </a:lnTo>
                  <a:cubicBezTo>
                    <a:pt x="4159" y="991"/>
                    <a:pt x="4169" y="1005"/>
                    <a:pt x="4170" y="1008"/>
                  </a:cubicBezTo>
                  <a:cubicBezTo>
                    <a:pt x="4173" y="1006"/>
                    <a:pt x="4196" y="991"/>
                    <a:pt x="4200" y="988"/>
                  </a:cubicBezTo>
                  <a:cubicBezTo>
                    <a:pt x="4184" y="973"/>
                    <a:pt x="4165" y="962"/>
                    <a:pt x="4145" y="954"/>
                  </a:cubicBezTo>
                  <a:cubicBezTo>
                    <a:pt x="4144" y="954"/>
                    <a:pt x="4139" y="957"/>
                    <a:pt x="4137" y="959"/>
                  </a:cubicBezTo>
                  <a:cubicBezTo>
                    <a:pt x="4138" y="959"/>
                    <a:pt x="4142" y="966"/>
                    <a:pt x="4142" y="966"/>
                  </a:cubicBezTo>
                  <a:lnTo>
                    <a:pt x="4143" y="968"/>
                  </a:lnTo>
                  <a:close/>
                  <a:moveTo>
                    <a:pt x="4005" y="1092"/>
                  </a:moveTo>
                  <a:cubicBezTo>
                    <a:pt x="4005" y="1092"/>
                    <a:pt x="4003" y="1092"/>
                    <a:pt x="4003" y="1092"/>
                  </a:cubicBezTo>
                  <a:lnTo>
                    <a:pt x="4002" y="1092"/>
                  </a:lnTo>
                  <a:lnTo>
                    <a:pt x="4001" y="1091"/>
                  </a:lnTo>
                  <a:lnTo>
                    <a:pt x="3998" y="1091"/>
                  </a:lnTo>
                  <a:cubicBezTo>
                    <a:pt x="3998" y="1091"/>
                    <a:pt x="3996" y="1090"/>
                    <a:pt x="3995" y="1090"/>
                  </a:cubicBezTo>
                  <a:cubicBezTo>
                    <a:pt x="3995" y="1090"/>
                    <a:pt x="3992" y="1088"/>
                    <a:pt x="3992" y="1088"/>
                  </a:cubicBezTo>
                  <a:cubicBezTo>
                    <a:pt x="3992" y="1088"/>
                    <a:pt x="3992" y="1088"/>
                    <a:pt x="3992" y="1088"/>
                  </a:cubicBezTo>
                  <a:cubicBezTo>
                    <a:pt x="3991" y="1090"/>
                    <a:pt x="3990" y="1100"/>
                    <a:pt x="3990" y="1102"/>
                  </a:cubicBezTo>
                  <a:cubicBezTo>
                    <a:pt x="3991" y="1103"/>
                    <a:pt x="3993" y="1105"/>
                    <a:pt x="3993" y="1105"/>
                  </a:cubicBezTo>
                  <a:cubicBezTo>
                    <a:pt x="3993" y="1105"/>
                    <a:pt x="3995" y="1105"/>
                    <a:pt x="3995" y="1105"/>
                  </a:cubicBezTo>
                  <a:lnTo>
                    <a:pt x="3996" y="1106"/>
                  </a:lnTo>
                  <a:lnTo>
                    <a:pt x="3999" y="1107"/>
                  </a:lnTo>
                  <a:cubicBezTo>
                    <a:pt x="3999" y="1107"/>
                    <a:pt x="4001" y="1107"/>
                    <a:pt x="4001" y="1107"/>
                  </a:cubicBezTo>
                  <a:lnTo>
                    <a:pt x="4007" y="1108"/>
                  </a:lnTo>
                  <a:lnTo>
                    <a:pt x="4010" y="1107"/>
                  </a:lnTo>
                  <a:lnTo>
                    <a:pt x="4014" y="1107"/>
                  </a:lnTo>
                  <a:cubicBezTo>
                    <a:pt x="4014" y="1107"/>
                    <a:pt x="4014" y="1107"/>
                    <a:pt x="4015" y="1107"/>
                  </a:cubicBezTo>
                  <a:cubicBezTo>
                    <a:pt x="4016" y="1105"/>
                    <a:pt x="4018" y="1094"/>
                    <a:pt x="4018" y="1092"/>
                  </a:cubicBezTo>
                  <a:cubicBezTo>
                    <a:pt x="4014" y="1092"/>
                    <a:pt x="4009" y="1093"/>
                    <a:pt x="4005" y="1092"/>
                  </a:cubicBezTo>
                  <a:close/>
                  <a:moveTo>
                    <a:pt x="3985" y="1128"/>
                  </a:moveTo>
                  <a:cubicBezTo>
                    <a:pt x="3986" y="1129"/>
                    <a:pt x="3988" y="1130"/>
                    <a:pt x="3989" y="1131"/>
                  </a:cubicBezTo>
                  <a:cubicBezTo>
                    <a:pt x="3989" y="1130"/>
                    <a:pt x="3991" y="1132"/>
                    <a:pt x="3992" y="1132"/>
                  </a:cubicBezTo>
                  <a:lnTo>
                    <a:pt x="3994" y="1132"/>
                  </a:lnTo>
                  <a:lnTo>
                    <a:pt x="3994" y="1133"/>
                  </a:lnTo>
                  <a:cubicBezTo>
                    <a:pt x="3999" y="1134"/>
                    <a:pt x="4004" y="1134"/>
                    <a:pt x="4010" y="1133"/>
                  </a:cubicBezTo>
                  <a:cubicBezTo>
                    <a:pt x="4010" y="1131"/>
                    <a:pt x="4011" y="1125"/>
                    <a:pt x="4011" y="1125"/>
                  </a:cubicBezTo>
                  <a:lnTo>
                    <a:pt x="4012" y="1122"/>
                  </a:lnTo>
                  <a:cubicBezTo>
                    <a:pt x="4012" y="1122"/>
                    <a:pt x="4012" y="1120"/>
                    <a:pt x="4012" y="1120"/>
                  </a:cubicBezTo>
                  <a:cubicBezTo>
                    <a:pt x="4012" y="1120"/>
                    <a:pt x="4013" y="1119"/>
                    <a:pt x="4013" y="1118"/>
                  </a:cubicBezTo>
                  <a:cubicBezTo>
                    <a:pt x="4012" y="1118"/>
                    <a:pt x="4010" y="1118"/>
                    <a:pt x="4010" y="1118"/>
                  </a:cubicBezTo>
                  <a:lnTo>
                    <a:pt x="4008" y="1119"/>
                  </a:lnTo>
                  <a:cubicBezTo>
                    <a:pt x="4005" y="1119"/>
                    <a:pt x="4002" y="1118"/>
                    <a:pt x="3998" y="1118"/>
                  </a:cubicBezTo>
                  <a:lnTo>
                    <a:pt x="3997" y="1117"/>
                  </a:lnTo>
                  <a:lnTo>
                    <a:pt x="3996" y="1117"/>
                  </a:lnTo>
                  <a:cubicBezTo>
                    <a:pt x="3996" y="1117"/>
                    <a:pt x="3995" y="1117"/>
                    <a:pt x="3995" y="1117"/>
                  </a:cubicBezTo>
                  <a:cubicBezTo>
                    <a:pt x="3995" y="1117"/>
                    <a:pt x="3994" y="1116"/>
                    <a:pt x="3994" y="1116"/>
                  </a:cubicBezTo>
                  <a:lnTo>
                    <a:pt x="3993" y="1116"/>
                  </a:lnTo>
                  <a:cubicBezTo>
                    <a:pt x="3993" y="1116"/>
                    <a:pt x="3992" y="1116"/>
                    <a:pt x="3992" y="1116"/>
                  </a:cubicBezTo>
                  <a:cubicBezTo>
                    <a:pt x="3992" y="1116"/>
                    <a:pt x="3991" y="1115"/>
                    <a:pt x="3990" y="1115"/>
                  </a:cubicBezTo>
                  <a:cubicBezTo>
                    <a:pt x="3990" y="1115"/>
                    <a:pt x="3989" y="1115"/>
                    <a:pt x="3988" y="1114"/>
                  </a:cubicBezTo>
                  <a:cubicBezTo>
                    <a:pt x="3987" y="1117"/>
                    <a:pt x="3985" y="1127"/>
                    <a:pt x="3985" y="1128"/>
                  </a:cubicBezTo>
                  <a:close/>
                  <a:moveTo>
                    <a:pt x="4006" y="1055"/>
                  </a:moveTo>
                  <a:cubicBezTo>
                    <a:pt x="4006" y="1055"/>
                    <a:pt x="4006" y="1055"/>
                    <a:pt x="4007" y="1055"/>
                  </a:cubicBezTo>
                  <a:cubicBezTo>
                    <a:pt x="4007" y="1055"/>
                    <a:pt x="4009" y="1056"/>
                    <a:pt x="4010" y="1056"/>
                  </a:cubicBezTo>
                  <a:lnTo>
                    <a:pt x="4013" y="1056"/>
                  </a:lnTo>
                  <a:cubicBezTo>
                    <a:pt x="4017" y="1056"/>
                    <a:pt x="4021" y="1055"/>
                    <a:pt x="4025" y="1054"/>
                  </a:cubicBezTo>
                  <a:cubicBezTo>
                    <a:pt x="4025" y="1052"/>
                    <a:pt x="4027" y="1041"/>
                    <a:pt x="4027" y="1040"/>
                  </a:cubicBezTo>
                  <a:cubicBezTo>
                    <a:pt x="4024" y="1040"/>
                    <a:pt x="4021" y="1041"/>
                    <a:pt x="4017" y="1041"/>
                  </a:cubicBezTo>
                  <a:lnTo>
                    <a:pt x="4014" y="1041"/>
                  </a:lnTo>
                  <a:cubicBezTo>
                    <a:pt x="4014" y="1041"/>
                    <a:pt x="4013" y="1041"/>
                    <a:pt x="4013" y="1041"/>
                  </a:cubicBezTo>
                  <a:cubicBezTo>
                    <a:pt x="4013" y="1041"/>
                    <a:pt x="4010" y="1041"/>
                    <a:pt x="4010" y="1040"/>
                  </a:cubicBezTo>
                  <a:lnTo>
                    <a:pt x="4009" y="1040"/>
                  </a:lnTo>
                  <a:lnTo>
                    <a:pt x="4006" y="1040"/>
                  </a:lnTo>
                  <a:cubicBezTo>
                    <a:pt x="4003" y="1039"/>
                    <a:pt x="4001" y="1038"/>
                    <a:pt x="3998" y="1036"/>
                  </a:cubicBezTo>
                  <a:cubicBezTo>
                    <a:pt x="3998" y="1040"/>
                    <a:pt x="3997" y="1049"/>
                    <a:pt x="3997" y="1051"/>
                  </a:cubicBezTo>
                  <a:cubicBezTo>
                    <a:pt x="3999" y="1053"/>
                    <a:pt x="4001" y="1054"/>
                    <a:pt x="4003" y="1055"/>
                  </a:cubicBezTo>
                  <a:lnTo>
                    <a:pt x="4006" y="1055"/>
                  </a:lnTo>
                  <a:close/>
                  <a:moveTo>
                    <a:pt x="4001" y="1080"/>
                  </a:moveTo>
                  <a:cubicBezTo>
                    <a:pt x="4001" y="1080"/>
                    <a:pt x="4001" y="1080"/>
                    <a:pt x="4002" y="1080"/>
                  </a:cubicBezTo>
                  <a:lnTo>
                    <a:pt x="4004" y="1081"/>
                  </a:lnTo>
                  <a:lnTo>
                    <a:pt x="4007" y="1081"/>
                  </a:lnTo>
                  <a:cubicBezTo>
                    <a:pt x="4011" y="1082"/>
                    <a:pt x="4016" y="1082"/>
                    <a:pt x="4020" y="1081"/>
                  </a:cubicBezTo>
                  <a:cubicBezTo>
                    <a:pt x="4021" y="1078"/>
                    <a:pt x="4023" y="1068"/>
                    <a:pt x="4023" y="1065"/>
                  </a:cubicBezTo>
                  <a:cubicBezTo>
                    <a:pt x="4019" y="1066"/>
                    <a:pt x="4015" y="1067"/>
                    <a:pt x="4011" y="1067"/>
                  </a:cubicBezTo>
                  <a:cubicBezTo>
                    <a:pt x="4011" y="1066"/>
                    <a:pt x="4008" y="1066"/>
                    <a:pt x="4007" y="1066"/>
                  </a:cubicBezTo>
                  <a:cubicBezTo>
                    <a:pt x="4007" y="1066"/>
                    <a:pt x="4004" y="1066"/>
                    <a:pt x="4004" y="1066"/>
                  </a:cubicBezTo>
                  <a:lnTo>
                    <a:pt x="4001" y="1065"/>
                  </a:lnTo>
                  <a:cubicBezTo>
                    <a:pt x="4001" y="1065"/>
                    <a:pt x="3998" y="1063"/>
                    <a:pt x="3995" y="1062"/>
                  </a:cubicBezTo>
                  <a:cubicBezTo>
                    <a:pt x="3995" y="1065"/>
                    <a:pt x="3994" y="1075"/>
                    <a:pt x="3993" y="1076"/>
                  </a:cubicBezTo>
                  <a:cubicBezTo>
                    <a:pt x="3995" y="1077"/>
                    <a:pt x="3998" y="1079"/>
                    <a:pt x="3998" y="1079"/>
                  </a:cubicBezTo>
                  <a:cubicBezTo>
                    <a:pt x="3998" y="1079"/>
                    <a:pt x="4001" y="1080"/>
                    <a:pt x="4001" y="1080"/>
                  </a:cubicBezTo>
                  <a:close/>
                  <a:moveTo>
                    <a:pt x="3979" y="1154"/>
                  </a:moveTo>
                  <a:cubicBezTo>
                    <a:pt x="3981" y="1155"/>
                    <a:pt x="3983" y="1156"/>
                    <a:pt x="3983" y="1156"/>
                  </a:cubicBezTo>
                  <a:cubicBezTo>
                    <a:pt x="3983" y="1156"/>
                    <a:pt x="3985" y="1157"/>
                    <a:pt x="3985" y="1157"/>
                  </a:cubicBezTo>
                  <a:cubicBezTo>
                    <a:pt x="3985" y="1157"/>
                    <a:pt x="3989" y="1158"/>
                    <a:pt x="3989" y="1158"/>
                  </a:cubicBezTo>
                  <a:cubicBezTo>
                    <a:pt x="3993" y="1159"/>
                    <a:pt x="3998" y="1160"/>
                    <a:pt x="4003" y="1159"/>
                  </a:cubicBezTo>
                  <a:cubicBezTo>
                    <a:pt x="4004" y="1157"/>
                    <a:pt x="4006" y="1147"/>
                    <a:pt x="4007" y="1144"/>
                  </a:cubicBezTo>
                  <a:cubicBezTo>
                    <a:pt x="4002" y="1144"/>
                    <a:pt x="3997" y="1144"/>
                    <a:pt x="3992" y="1143"/>
                  </a:cubicBezTo>
                  <a:cubicBezTo>
                    <a:pt x="3992" y="1143"/>
                    <a:pt x="3989" y="1142"/>
                    <a:pt x="3988" y="1142"/>
                  </a:cubicBezTo>
                  <a:cubicBezTo>
                    <a:pt x="3988" y="1142"/>
                    <a:pt x="3985" y="1141"/>
                    <a:pt x="3985" y="1141"/>
                  </a:cubicBezTo>
                  <a:cubicBezTo>
                    <a:pt x="3985" y="1141"/>
                    <a:pt x="3984" y="1140"/>
                    <a:pt x="3983" y="1140"/>
                  </a:cubicBezTo>
                  <a:cubicBezTo>
                    <a:pt x="3982" y="1143"/>
                    <a:pt x="3980" y="1152"/>
                    <a:pt x="3979" y="1154"/>
                  </a:cubicBezTo>
                  <a:close/>
                  <a:moveTo>
                    <a:pt x="4011" y="1030"/>
                  </a:moveTo>
                  <a:lnTo>
                    <a:pt x="4012" y="1030"/>
                  </a:lnTo>
                  <a:cubicBezTo>
                    <a:pt x="4012" y="1030"/>
                    <a:pt x="4014" y="1030"/>
                    <a:pt x="4014" y="1030"/>
                  </a:cubicBezTo>
                  <a:lnTo>
                    <a:pt x="4016" y="1030"/>
                  </a:lnTo>
                  <a:lnTo>
                    <a:pt x="4020" y="1030"/>
                  </a:lnTo>
                  <a:lnTo>
                    <a:pt x="4027" y="1029"/>
                  </a:lnTo>
                  <a:cubicBezTo>
                    <a:pt x="4027" y="1029"/>
                    <a:pt x="4028" y="1029"/>
                    <a:pt x="4029" y="1029"/>
                  </a:cubicBezTo>
                  <a:cubicBezTo>
                    <a:pt x="4029" y="1028"/>
                    <a:pt x="4030" y="1024"/>
                    <a:pt x="4030" y="1024"/>
                  </a:cubicBezTo>
                  <a:cubicBezTo>
                    <a:pt x="4030" y="1024"/>
                    <a:pt x="4030" y="1022"/>
                    <a:pt x="4030" y="1022"/>
                  </a:cubicBezTo>
                  <a:lnTo>
                    <a:pt x="4030" y="1019"/>
                  </a:lnTo>
                  <a:cubicBezTo>
                    <a:pt x="4030" y="1019"/>
                    <a:pt x="4031" y="1015"/>
                    <a:pt x="4031" y="1013"/>
                  </a:cubicBezTo>
                  <a:cubicBezTo>
                    <a:pt x="4031" y="1014"/>
                    <a:pt x="4030" y="1014"/>
                    <a:pt x="4030" y="1014"/>
                  </a:cubicBezTo>
                  <a:cubicBezTo>
                    <a:pt x="4030" y="1014"/>
                    <a:pt x="4027" y="1014"/>
                    <a:pt x="4027" y="1014"/>
                  </a:cubicBezTo>
                  <a:lnTo>
                    <a:pt x="4023" y="1015"/>
                  </a:lnTo>
                  <a:cubicBezTo>
                    <a:pt x="4023" y="1015"/>
                    <a:pt x="4020" y="1015"/>
                    <a:pt x="4020" y="1015"/>
                  </a:cubicBezTo>
                  <a:lnTo>
                    <a:pt x="4018" y="1015"/>
                  </a:lnTo>
                  <a:cubicBezTo>
                    <a:pt x="4018" y="1015"/>
                    <a:pt x="4017" y="1015"/>
                    <a:pt x="4017" y="1015"/>
                  </a:cubicBezTo>
                  <a:lnTo>
                    <a:pt x="4014" y="1015"/>
                  </a:lnTo>
                  <a:lnTo>
                    <a:pt x="4011" y="1015"/>
                  </a:lnTo>
                  <a:cubicBezTo>
                    <a:pt x="4007" y="1014"/>
                    <a:pt x="4004" y="1013"/>
                    <a:pt x="4000" y="1011"/>
                  </a:cubicBezTo>
                  <a:cubicBezTo>
                    <a:pt x="4000" y="1011"/>
                    <a:pt x="3999" y="1023"/>
                    <a:pt x="3999" y="1025"/>
                  </a:cubicBezTo>
                  <a:cubicBezTo>
                    <a:pt x="4002" y="1027"/>
                    <a:pt x="4005" y="1028"/>
                    <a:pt x="4008" y="1029"/>
                  </a:cubicBezTo>
                  <a:cubicBezTo>
                    <a:pt x="4008" y="1029"/>
                    <a:pt x="4011" y="1030"/>
                    <a:pt x="4011" y="1030"/>
                  </a:cubicBezTo>
                  <a:close/>
                  <a:moveTo>
                    <a:pt x="3976" y="1165"/>
                  </a:moveTo>
                  <a:cubicBezTo>
                    <a:pt x="3975" y="1169"/>
                    <a:pt x="3973" y="1178"/>
                    <a:pt x="3973" y="1179"/>
                  </a:cubicBezTo>
                  <a:cubicBezTo>
                    <a:pt x="3974" y="1180"/>
                    <a:pt x="3976" y="1181"/>
                    <a:pt x="3976" y="1181"/>
                  </a:cubicBezTo>
                  <a:lnTo>
                    <a:pt x="3978" y="1182"/>
                  </a:lnTo>
                  <a:cubicBezTo>
                    <a:pt x="3978" y="1182"/>
                    <a:pt x="3979" y="1182"/>
                    <a:pt x="3979" y="1182"/>
                  </a:cubicBezTo>
                  <a:lnTo>
                    <a:pt x="3979" y="1182"/>
                  </a:lnTo>
                  <a:cubicBezTo>
                    <a:pt x="3979" y="1182"/>
                    <a:pt x="3981" y="1183"/>
                    <a:pt x="3981" y="1183"/>
                  </a:cubicBezTo>
                  <a:lnTo>
                    <a:pt x="3982" y="1184"/>
                  </a:lnTo>
                  <a:cubicBezTo>
                    <a:pt x="3982" y="1184"/>
                    <a:pt x="3983" y="1184"/>
                    <a:pt x="3983" y="1184"/>
                  </a:cubicBezTo>
                  <a:lnTo>
                    <a:pt x="3986" y="1185"/>
                  </a:lnTo>
                  <a:lnTo>
                    <a:pt x="3987" y="1185"/>
                  </a:lnTo>
                  <a:cubicBezTo>
                    <a:pt x="3990" y="1185"/>
                    <a:pt x="3993" y="1185"/>
                    <a:pt x="3995" y="1185"/>
                  </a:cubicBezTo>
                  <a:cubicBezTo>
                    <a:pt x="3996" y="1183"/>
                    <a:pt x="3999" y="1174"/>
                    <a:pt x="4000" y="1170"/>
                  </a:cubicBezTo>
                  <a:cubicBezTo>
                    <a:pt x="3995" y="1170"/>
                    <a:pt x="3991" y="1170"/>
                    <a:pt x="3987" y="1169"/>
                  </a:cubicBezTo>
                  <a:lnTo>
                    <a:pt x="3985" y="1169"/>
                  </a:lnTo>
                  <a:lnTo>
                    <a:pt x="3983" y="1168"/>
                  </a:lnTo>
                  <a:cubicBezTo>
                    <a:pt x="3983" y="1168"/>
                    <a:pt x="3983" y="1168"/>
                    <a:pt x="3982" y="1168"/>
                  </a:cubicBezTo>
                  <a:lnTo>
                    <a:pt x="3980" y="1167"/>
                  </a:lnTo>
                  <a:lnTo>
                    <a:pt x="3979" y="1167"/>
                  </a:lnTo>
                  <a:cubicBezTo>
                    <a:pt x="3979" y="1167"/>
                    <a:pt x="3978" y="1166"/>
                    <a:pt x="3976" y="1165"/>
                  </a:cubicBezTo>
                  <a:close/>
                  <a:moveTo>
                    <a:pt x="3809" y="1115"/>
                  </a:moveTo>
                  <a:cubicBezTo>
                    <a:pt x="3809" y="1115"/>
                    <a:pt x="3808" y="1116"/>
                    <a:pt x="3808" y="1116"/>
                  </a:cubicBezTo>
                  <a:lnTo>
                    <a:pt x="3807" y="1116"/>
                  </a:lnTo>
                  <a:lnTo>
                    <a:pt x="3806" y="1116"/>
                  </a:lnTo>
                  <a:cubicBezTo>
                    <a:pt x="3806" y="1116"/>
                    <a:pt x="3805" y="1117"/>
                    <a:pt x="3805" y="1117"/>
                  </a:cubicBezTo>
                  <a:lnTo>
                    <a:pt x="3804" y="1117"/>
                  </a:lnTo>
                  <a:lnTo>
                    <a:pt x="3803" y="1117"/>
                  </a:lnTo>
                  <a:cubicBezTo>
                    <a:pt x="3803" y="1117"/>
                    <a:pt x="3802" y="1118"/>
                    <a:pt x="3801" y="1118"/>
                  </a:cubicBezTo>
                  <a:cubicBezTo>
                    <a:pt x="3798" y="1118"/>
                    <a:pt x="3795" y="1119"/>
                    <a:pt x="3791" y="1119"/>
                  </a:cubicBezTo>
                  <a:cubicBezTo>
                    <a:pt x="3791" y="1119"/>
                    <a:pt x="3789" y="1118"/>
                    <a:pt x="3789" y="1118"/>
                  </a:cubicBezTo>
                  <a:cubicBezTo>
                    <a:pt x="3789" y="1118"/>
                    <a:pt x="3788" y="1118"/>
                    <a:pt x="3787" y="1118"/>
                  </a:cubicBezTo>
                  <a:cubicBezTo>
                    <a:pt x="3787" y="1118"/>
                    <a:pt x="3790" y="1131"/>
                    <a:pt x="3790" y="1133"/>
                  </a:cubicBezTo>
                  <a:cubicBezTo>
                    <a:pt x="3795" y="1134"/>
                    <a:pt x="3801" y="1134"/>
                    <a:pt x="3806" y="1133"/>
                  </a:cubicBezTo>
                  <a:lnTo>
                    <a:pt x="3806" y="1132"/>
                  </a:lnTo>
                  <a:cubicBezTo>
                    <a:pt x="3806" y="1132"/>
                    <a:pt x="3808" y="1132"/>
                    <a:pt x="3809" y="1132"/>
                  </a:cubicBezTo>
                  <a:cubicBezTo>
                    <a:pt x="3809" y="1132"/>
                    <a:pt x="3811" y="1131"/>
                    <a:pt x="3812" y="1130"/>
                  </a:cubicBezTo>
                  <a:cubicBezTo>
                    <a:pt x="3812" y="1130"/>
                    <a:pt x="3814" y="1129"/>
                    <a:pt x="3815" y="1128"/>
                  </a:cubicBezTo>
                  <a:cubicBezTo>
                    <a:pt x="3814" y="1126"/>
                    <a:pt x="3813" y="1117"/>
                    <a:pt x="3812" y="1114"/>
                  </a:cubicBezTo>
                  <a:cubicBezTo>
                    <a:pt x="3811" y="1115"/>
                    <a:pt x="3809" y="1115"/>
                    <a:pt x="3809" y="1115"/>
                  </a:cubicBezTo>
                  <a:close/>
                  <a:moveTo>
                    <a:pt x="3807" y="1088"/>
                  </a:moveTo>
                  <a:lnTo>
                    <a:pt x="3804" y="1090"/>
                  </a:lnTo>
                  <a:lnTo>
                    <a:pt x="3804" y="1090"/>
                  </a:lnTo>
                  <a:cubicBezTo>
                    <a:pt x="3804" y="1090"/>
                    <a:pt x="3802" y="1091"/>
                    <a:pt x="3802" y="1091"/>
                  </a:cubicBezTo>
                  <a:cubicBezTo>
                    <a:pt x="3802" y="1091"/>
                    <a:pt x="3799" y="1092"/>
                    <a:pt x="3798" y="1092"/>
                  </a:cubicBezTo>
                  <a:lnTo>
                    <a:pt x="3798" y="1092"/>
                  </a:lnTo>
                  <a:cubicBezTo>
                    <a:pt x="3798" y="1092"/>
                    <a:pt x="3797" y="1092"/>
                    <a:pt x="3797" y="1092"/>
                  </a:cubicBezTo>
                  <a:cubicBezTo>
                    <a:pt x="3797" y="1092"/>
                    <a:pt x="3795" y="1092"/>
                    <a:pt x="3795" y="1092"/>
                  </a:cubicBezTo>
                  <a:cubicBezTo>
                    <a:pt x="3791" y="1093"/>
                    <a:pt x="3786" y="1092"/>
                    <a:pt x="3781" y="1092"/>
                  </a:cubicBezTo>
                  <a:cubicBezTo>
                    <a:pt x="3782" y="1095"/>
                    <a:pt x="3784" y="1105"/>
                    <a:pt x="3784" y="1107"/>
                  </a:cubicBezTo>
                  <a:cubicBezTo>
                    <a:pt x="3785" y="1107"/>
                    <a:pt x="3786" y="1107"/>
                    <a:pt x="3786" y="1107"/>
                  </a:cubicBezTo>
                  <a:lnTo>
                    <a:pt x="3789" y="1107"/>
                  </a:lnTo>
                  <a:lnTo>
                    <a:pt x="3793" y="1108"/>
                  </a:lnTo>
                  <a:lnTo>
                    <a:pt x="3799" y="1107"/>
                  </a:lnTo>
                  <a:lnTo>
                    <a:pt x="3800" y="1107"/>
                  </a:lnTo>
                  <a:lnTo>
                    <a:pt x="3803" y="1106"/>
                  </a:lnTo>
                  <a:cubicBezTo>
                    <a:pt x="3803" y="1106"/>
                    <a:pt x="3805" y="1105"/>
                    <a:pt x="3805" y="1105"/>
                  </a:cubicBezTo>
                  <a:cubicBezTo>
                    <a:pt x="3805" y="1105"/>
                    <a:pt x="3806" y="1105"/>
                    <a:pt x="3806" y="1105"/>
                  </a:cubicBezTo>
                  <a:cubicBezTo>
                    <a:pt x="3806" y="1105"/>
                    <a:pt x="3809" y="1103"/>
                    <a:pt x="3810" y="1102"/>
                  </a:cubicBezTo>
                  <a:cubicBezTo>
                    <a:pt x="3810" y="1100"/>
                    <a:pt x="3808" y="1091"/>
                    <a:pt x="3808" y="1088"/>
                  </a:cubicBezTo>
                  <a:cubicBezTo>
                    <a:pt x="3808" y="1088"/>
                    <a:pt x="3807" y="1088"/>
                    <a:pt x="3807" y="1088"/>
                  </a:cubicBezTo>
                  <a:close/>
                  <a:moveTo>
                    <a:pt x="3814" y="1141"/>
                  </a:moveTo>
                  <a:cubicBezTo>
                    <a:pt x="3814" y="1141"/>
                    <a:pt x="3811" y="1142"/>
                    <a:pt x="3811" y="1142"/>
                  </a:cubicBezTo>
                  <a:cubicBezTo>
                    <a:pt x="3811" y="1142"/>
                    <a:pt x="3808" y="1143"/>
                    <a:pt x="3808" y="1143"/>
                  </a:cubicBezTo>
                  <a:cubicBezTo>
                    <a:pt x="3803" y="1144"/>
                    <a:pt x="3798" y="1144"/>
                    <a:pt x="3793" y="1144"/>
                  </a:cubicBezTo>
                  <a:cubicBezTo>
                    <a:pt x="3794" y="1147"/>
                    <a:pt x="3796" y="1157"/>
                    <a:pt x="3797" y="1159"/>
                  </a:cubicBezTo>
                  <a:cubicBezTo>
                    <a:pt x="3802" y="1159"/>
                    <a:pt x="3806" y="1159"/>
                    <a:pt x="3811" y="1158"/>
                  </a:cubicBezTo>
                  <a:cubicBezTo>
                    <a:pt x="3811" y="1158"/>
                    <a:pt x="3811" y="1158"/>
                    <a:pt x="3811" y="1158"/>
                  </a:cubicBezTo>
                  <a:cubicBezTo>
                    <a:pt x="3811" y="1158"/>
                    <a:pt x="3814" y="1158"/>
                    <a:pt x="3814" y="1158"/>
                  </a:cubicBezTo>
                  <a:cubicBezTo>
                    <a:pt x="3814" y="1158"/>
                    <a:pt x="3814" y="1157"/>
                    <a:pt x="3814" y="1157"/>
                  </a:cubicBezTo>
                  <a:cubicBezTo>
                    <a:pt x="3814" y="1157"/>
                    <a:pt x="3817" y="1156"/>
                    <a:pt x="3817" y="1156"/>
                  </a:cubicBezTo>
                  <a:cubicBezTo>
                    <a:pt x="3817" y="1156"/>
                    <a:pt x="3817" y="1156"/>
                    <a:pt x="3818" y="1156"/>
                  </a:cubicBezTo>
                  <a:cubicBezTo>
                    <a:pt x="3818" y="1156"/>
                    <a:pt x="3819" y="1155"/>
                    <a:pt x="3820" y="1154"/>
                  </a:cubicBezTo>
                  <a:cubicBezTo>
                    <a:pt x="3820" y="1152"/>
                    <a:pt x="3818" y="1143"/>
                    <a:pt x="3817" y="1140"/>
                  </a:cubicBezTo>
                  <a:cubicBezTo>
                    <a:pt x="3816" y="1140"/>
                    <a:pt x="3814" y="1141"/>
                    <a:pt x="3814" y="1141"/>
                  </a:cubicBezTo>
                  <a:close/>
                  <a:moveTo>
                    <a:pt x="3821" y="1167"/>
                  </a:moveTo>
                  <a:cubicBezTo>
                    <a:pt x="3821" y="1167"/>
                    <a:pt x="3820" y="1167"/>
                    <a:pt x="3820" y="1167"/>
                  </a:cubicBezTo>
                  <a:cubicBezTo>
                    <a:pt x="3820" y="1167"/>
                    <a:pt x="3818" y="1168"/>
                    <a:pt x="3817" y="1168"/>
                  </a:cubicBezTo>
                  <a:cubicBezTo>
                    <a:pt x="3817" y="1168"/>
                    <a:pt x="3817" y="1168"/>
                    <a:pt x="3817" y="1168"/>
                  </a:cubicBezTo>
                  <a:lnTo>
                    <a:pt x="3815" y="1169"/>
                  </a:lnTo>
                  <a:lnTo>
                    <a:pt x="3813" y="1169"/>
                  </a:lnTo>
                  <a:cubicBezTo>
                    <a:pt x="3809" y="1170"/>
                    <a:pt x="3804" y="1170"/>
                    <a:pt x="3800" y="1170"/>
                  </a:cubicBezTo>
                  <a:cubicBezTo>
                    <a:pt x="3801" y="1173"/>
                    <a:pt x="3804" y="1183"/>
                    <a:pt x="3804" y="1185"/>
                  </a:cubicBezTo>
                  <a:cubicBezTo>
                    <a:pt x="3807" y="1185"/>
                    <a:pt x="3810" y="1185"/>
                    <a:pt x="3813" y="1185"/>
                  </a:cubicBezTo>
                  <a:lnTo>
                    <a:pt x="3814" y="1185"/>
                  </a:lnTo>
                  <a:cubicBezTo>
                    <a:pt x="3814" y="1185"/>
                    <a:pt x="3816" y="1184"/>
                    <a:pt x="3816" y="1184"/>
                  </a:cubicBezTo>
                  <a:lnTo>
                    <a:pt x="3817" y="1184"/>
                  </a:lnTo>
                  <a:lnTo>
                    <a:pt x="3818" y="1184"/>
                  </a:lnTo>
                  <a:cubicBezTo>
                    <a:pt x="3818" y="1184"/>
                    <a:pt x="3819" y="1183"/>
                    <a:pt x="3819" y="1183"/>
                  </a:cubicBezTo>
                  <a:cubicBezTo>
                    <a:pt x="3819" y="1183"/>
                    <a:pt x="3820" y="1182"/>
                    <a:pt x="3821" y="1182"/>
                  </a:cubicBezTo>
                  <a:cubicBezTo>
                    <a:pt x="3821" y="1182"/>
                    <a:pt x="3821" y="1182"/>
                    <a:pt x="3821" y="1182"/>
                  </a:cubicBezTo>
                  <a:lnTo>
                    <a:pt x="3822" y="1182"/>
                  </a:lnTo>
                  <a:lnTo>
                    <a:pt x="3823" y="1181"/>
                  </a:lnTo>
                  <a:cubicBezTo>
                    <a:pt x="3823" y="1181"/>
                    <a:pt x="3826" y="1180"/>
                    <a:pt x="3827" y="1179"/>
                  </a:cubicBezTo>
                  <a:cubicBezTo>
                    <a:pt x="3827" y="1177"/>
                    <a:pt x="3824" y="1169"/>
                    <a:pt x="3823" y="1165"/>
                  </a:cubicBezTo>
                  <a:cubicBezTo>
                    <a:pt x="3822" y="1166"/>
                    <a:pt x="3821" y="1167"/>
                    <a:pt x="3821" y="1167"/>
                  </a:cubicBezTo>
                  <a:close/>
                  <a:moveTo>
                    <a:pt x="3947" y="1314"/>
                  </a:moveTo>
                  <a:lnTo>
                    <a:pt x="3949" y="1314"/>
                  </a:lnTo>
                  <a:lnTo>
                    <a:pt x="3952" y="1314"/>
                  </a:lnTo>
                  <a:cubicBezTo>
                    <a:pt x="3952" y="1314"/>
                    <a:pt x="3954" y="1314"/>
                    <a:pt x="3954" y="1314"/>
                  </a:cubicBezTo>
                  <a:cubicBezTo>
                    <a:pt x="3954" y="1314"/>
                    <a:pt x="3957" y="1313"/>
                    <a:pt x="3957" y="1313"/>
                  </a:cubicBezTo>
                  <a:cubicBezTo>
                    <a:pt x="3981" y="1312"/>
                    <a:pt x="3995" y="1303"/>
                    <a:pt x="3995" y="1297"/>
                  </a:cubicBezTo>
                  <a:cubicBezTo>
                    <a:pt x="3995" y="1297"/>
                    <a:pt x="3995" y="1297"/>
                    <a:pt x="3995" y="1297"/>
                  </a:cubicBezTo>
                  <a:cubicBezTo>
                    <a:pt x="3995" y="1296"/>
                    <a:pt x="3995" y="1294"/>
                    <a:pt x="3993" y="1293"/>
                  </a:cubicBezTo>
                  <a:lnTo>
                    <a:pt x="3989" y="1290"/>
                  </a:lnTo>
                  <a:lnTo>
                    <a:pt x="3986" y="1288"/>
                  </a:lnTo>
                  <a:lnTo>
                    <a:pt x="3982" y="1287"/>
                  </a:lnTo>
                  <a:cubicBezTo>
                    <a:pt x="3979" y="1286"/>
                    <a:pt x="3976" y="1285"/>
                    <a:pt x="3973" y="1285"/>
                  </a:cubicBezTo>
                  <a:cubicBezTo>
                    <a:pt x="3971" y="1285"/>
                    <a:pt x="3969" y="1287"/>
                    <a:pt x="3969" y="1287"/>
                  </a:cubicBezTo>
                  <a:lnTo>
                    <a:pt x="3964" y="1289"/>
                  </a:lnTo>
                  <a:cubicBezTo>
                    <a:pt x="3964" y="1289"/>
                    <a:pt x="3960" y="1291"/>
                    <a:pt x="3960" y="1291"/>
                  </a:cubicBezTo>
                  <a:cubicBezTo>
                    <a:pt x="3960" y="1291"/>
                    <a:pt x="3957" y="1292"/>
                    <a:pt x="3956" y="1292"/>
                  </a:cubicBezTo>
                  <a:cubicBezTo>
                    <a:pt x="3956" y="1292"/>
                    <a:pt x="3953" y="1293"/>
                    <a:pt x="3953" y="1294"/>
                  </a:cubicBezTo>
                  <a:cubicBezTo>
                    <a:pt x="3953" y="1294"/>
                    <a:pt x="3949" y="1295"/>
                    <a:pt x="3949" y="1295"/>
                  </a:cubicBezTo>
                  <a:cubicBezTo>
                    <a:pt x="3937" y="1298"/>
                    <a:pt x="3927" y="1299"/>
                    <a:pt x="3920" y="1296"/>
                  </a:cubicBezTo>
                  <a:cubicBezTo>
                    <a:pt x="3920" y="1296"/>
                    <a:pt x="3919" y="1296"/>
                    <a:pt x="3919" y="1296"/>
                  </a:cubicBezTo>
                  <a:cubicBezTo>
                    <a:pt x="3917" y="1299"/>
                    <a:pt x="3916" y="1302"/>
                    <a:pt x="3914" y="1305"/>
                  </a:cubicBezTo>
                  <a:cubicBezTo>
                    <a:pt x="3920" y="1309"/>
                    <a:pt x="3931" y="1313"/>
                    <a:pt x="3943" y="1313"/>
                  </a:cubicBezTo>
                  <a:lnTo>
                    <a:pt x="3947" y="1314"/>
                  </a:lnTo>
                  <a:close/>
                  <a:moveTo>
                    <a:pt x="3796" y="1066"/>
                  </a:moveTo>
                  <a:cubicBezTo>
                    <a:pt x="3796" y="1066"/>
                    <a:pt x="3792" y="1066"/>
                    <a:pt x="3792" y="1066"/>
                  </a:cubicBezTo>
                  <a:lnTo>
                    <a:pt x="3789" y="1066"/>
                  </a:lnTo>
                  <a:cubicBezTo>
                    <a:pt x="3785" y="1067"/>
                    <a:pt x="3781" y="1066"/>
                    <a:pt x="3777" y="1065"/>
                  </a:cubicBezTo>
                  <a:cubicBezTo>
                    <a:pt x="3777" y="1069"/>
                    <a:pt x="3779" y="1079"/>
                    <a:pt x="3779" y="1081"/>
                  </a:cubicBezTo>
                  <a:cubicBezTo>
                    <a:pt x="3784" y="1082"/>
                    <a:pt x="3789" y="1082"/>
                    <a:pt x="3793" y="1082"/>
                  </a:cubicBezTo>
                  <a:cubicBezTo>
                    <a:pt x="3793" y="1081"/>
                    <a:pt x="3795" y="1081"/>
                    <a:pt x="3795" y="1081"/>
                  </a:cubicBezTo>
                  <a:cubicBezTo>
                    <a:pt x="3795" y="1081"/>
                    <a:pt x="3796" y="1081"/>
                    <a:pt x="3796" y="1081"/>
                  </a:cubicBezTo>
                  <a:lnTo>
                    <a:pt x="3799" y="1080"/>
                  </a:lnTo>
                  <a:lnTo>
                    <a:pt x="3801" y="1079"/>
                  </a:lnTo>
                  <a:cubicBezTo>
                    <a:pt x="3801" y="1079"/>
                    <a:pt x="3805" y="1077"/>
                    <a:pt x="3806" y="1076"/>
                  </a:cubicBezTo>
                  <a:cubicBezTo>
                    <a:pt x="3806" y="1074"/>
                    <a:pt x="3805" y="1065"/>
                    <a:pt x="3804" y="1062"/>
                  </a:cubicBezTo>
                  <a:cubicBezTo>
                    <a:pt x="3802" y="1063"/>
                    <a:pt x="3799" y="1065"/>
                    <a:pt x="3799" y="1065"/>
                  </a:cubicBezTo>
                  <a:cubicBezTo>
                    <a:pt x="3799" y="1065"/>
                    <a:pt x="3796" y="1066"/>
                    <a:pt x="3796" y="1066"/>
                  </a:cubicBezTo>
                  <a:close/>
                  <a:moveTo>
                    <a:pt x="4043" y="1326"/>
                  </a:moveTo>
                  <a:cubicBezTo>
                    <a:pt x="4042" y="1324"/>
                    <a:pt x="4019" y="1276"/>
                    <a:pt x="4018" y="1273"/>
                  </a:cubicBezTo>
                  <a:cubicBezTo>
                    <a:pt x="4015" y="1275"/>
                    <a:pt x="4001" y="1284"/>
                    <a:pt x="4000" y="1284"/>
                  </a:cubicBezTo>
                  <a:cubicBezTo>
                    <a:pt x="4000" y="1285"/>
                    <a:pt x="4000" y="1285"/>
                    <a:pt x="4000" y="1285"/>
                  </a:cubicBezTo>
                  <a:cubicBezTo>
                    <a:pt x="4004" y="1288"/>
                    <a:pt x="4006" y="1292"/>
                    <a:pt x="4006" y="1297"/>
                  </a:cubicBezTo>
                  <a:cubicBezTo>
                    <a:pt x="4006" y="1297"/>
                    <a:pt x="4006" y="1297"/>
                    <a:pt x="4006" y="1297"/>
                  </a:cubicBezTo>
                  <a:cubicBezTo>
                    <a:pt x="4006" y="1309"/>
                    <a:pt x="3991" y="1319"/>
                    <a:pt x="3968" y="1323"/>
                  </a:cubicBezTo>
                  <a:cubicBezTo>
                    <a:pt x="3992" y="1324"/>
                    <a:pt x="4017" y="1325"/>
                    <a:pt x="4043" y="1327"/>
                  </a:cubicBezTo>
                  <a:cubicBezTo>
                    <a:pt x="4043" y="1326"/>
                    <a:pt x="4043" y="1326"/>
                    <a:pt x="4043" y="1326"/>
                  </a:cubicBezTo>
                  <a:close/>
                  <a:moveTo>
                    <a:pt x="3907" y="1313"/>
                  </a:moveTo>
                  <a:cubicBezTo>
                    <a:pt x="3906" y="1313"/>
                    <a:pt x="3905" y="1314"/>
                    <a:pt x="3905" y="1314"/>
                  </a:cubicBezTo>
                  <a:cubicBezTo>
                    <a:pt x="3905" y="1314"/>
                    <a:pt x="3905" y="1314"/>
                    <a:pt x="3904" y="1314"/>
                  </a:cubicBezTo>
                  <a:cubicBezTo>
                    <a:pt x="3904" y="1316"/>
                    <a:pt x="3904" y="1320"/>
                    <a:pt x="3904" y="1322"/>
                  </a:cubicBezTo>
                  <a:cubicBezTo>
                    <a:pt x="3904" y="1322"/>
                    <a:pt x="3918" y="1322"/>
                    <a:pt x="3929" y="1322"/>
                  </a:cubicBezTo>
                  <a:cubicBezTo>
                    <a:pt x="3920" y="1320"/>
                    <a:pt x="3912" y="1317"/>
                    <a:pt x="3907" y="1313"/>
                  </a:cubicBezTo>
                  <a:close/>
                  <a:moveTo>
                    <a:pt x="4123" y="1328"/>
                  </a:moveTo>
                  <a:cubicBezTo>
                    <a:pt x="4123" y="1327"/>
                    <a:pt x="4109" y="1301"/>
                    <a:pt x="4107" y="1299"/>
                  </a:cubicBezTo>
                  <a:cubicBezTo>
                    <a:pt x="4107" y="1299"/>
                    <a:pt x="4070" y="1322"/>
                    <a:pt x="4061" y="1328"/>
                  </a:cubicBezTo>
                  <a:cubicBezTo>
                    <a:pt x="4061" y="1328"/>
                    <a:pt x="4062" y="1328"/>
                    <a:pt x="4062" y="1328"/>
                  </a:cubicBezTo>
                  <a:lnTo>
                    <a:pt x="4123" y="1328"/>
                  </a:lnTo>
                  <a:close/>
                  <a:moveTo>
                    <a:pt x="3969" y="1242"/>
                  </a:moveTo>
                  <a:cubicBezTo>
                    <a:pt x="3969" y="1242"/>
                    <a:pt x="3968" y="1243"/>
                    <a:pt x="3969" y="1243"/>
                  </a:cubicBezTo>
                  <a:cubicBezTo>
                    <a:pt x="3969" y="1243"/>
                    <a:pt x="3966" y="1243"/>
                    <a:pt x="3966" y="1243"/>
                  </a:cubicBezTo>
                  <a:lnTo>
                    <a:pt x="3962" y="1245"/>
                  </a:lnTo>
                  <a:lnTo>
                    <a:pt x="3961" y="1245"/>
                  </a:lnTo>
                  <a:cubicBezTo>
                    <a:pt x="3961" y="1245"/>
                    <a:pt x="3959" y="1246"/>
                    <a:pt x="3959" y="1246"/>
                  </a:cubicBezTo>
                  <a:cubicBezTo>
                    <a:pt x="3959" y="1246"/>
                    <a:pt x="3957" y="1247"/>
                    <a:pt x="3957" y="1247"/>
                  </a:cubicBezTo>
                  <a:cubicBezTo>
                    <a:pt x="3947" y="1257"/>
                    <a:pt x="3935" y="1265"/>
                    <a:pt x="3925" y="1269"/>
                  </a:cubicBezTo>
                  <a:cubicBezTo>
                    <a:pt x="3925" y="1269"/>
                    <a:pt x="3925" y="1269"/>
                    <a:pt x="3925" y="1269"/>
                  </a:cubicBezTo>
                  <a:cubicBezTo>
                    <a:pt x="3924" y="1272"/>
                    <a:pt x="3923" y="1281"/>
                    <a:pt x="3923" y="1281"/>
                  </a:cubicBezTo>
                  <a:cubicBezTo>
                    <a:pt x="3923" y="1281"/>
                    <a:pt x="3922" y="1285"/>
                    <a:pt x="3922" y="1285"/>
                  </a:cubicBezTo>
                  <a:cubicBezTo>
                    <a:pt x="3922" y="1285"/>
                    <a:pt x="3922" y="1285"/>
                    <a:pt x="3922" y="1286"/>
                  </a:cubicBezTo>
                  <a:cubicBezTo>
                    <a:pt x="3922" y="1286"/>
                    <a:pt x="3923" y="1286"/>
                    <a:pt x="3923" y="1286"/>
                  </a:cubicBezTo>
                  <a:cubicBezTo>
                    <a:pt x="3929" y="1288"/>
                    <a:pt x="3939" y="1287"/>
                    <a:pt x="3950" y="1283"/>
                  </a:cubicBezTo>
                  <a:lnTo>
                    <a:pt x="3953" y="1282"/>
                  </a:lnTo>
                  <a:cubicBezTo>
                    <a:pt x="3953" y="1282"/>
                    <a:pt x="3956" y="1281"/>
                    <a:pt x="3956" y="1281"/>
                  </a:cubicBezTo>
                  <a:cubicBezTo>
                    <a:pt x="3956" y="1281"/>
                    <a:pt x="3957" y="1281"/>
                    <a:pt x="3957" y="1280"/>
                  </a:cubicBezTo>
                  <a:lnTo>
                    <a:pt x="3959" y="1279"/>
                  </a:lnTo>
                  <a:cubicBezTo>
                    <a:pt x="3959" y="1279"/>
                    <a:pt x="3960" y="1279"/>
                    <a:pt x="3960" y="1279"/>
                  </a:cubicBezTo>
                  <a:lnTo>
                    <a:pt x="3961" y="1279"/>
                  </a:lnTo>
                  <a:cubicBezTo>
                    <a:pt x="3961" y="1279"/>
                    <a:pt x="3964" y="1277"/>
                    <a:pt x="3964" y="1277"/>
                  </a:cubicBezTo>
                  <a:lnTo>
                    <a:pt x="3964" y="1277"/>
                  </a:lnTo>
                  <a:cubicBezTo>
                    <a:pt x="3964" y="1277"/>
                    <a:pt x="3965" y="1276"/>
                    <a:pt x="3965" y="1276"/>
                  </a:cubicBezTo>
                  <a:lnTo>
                    <a:pt x="3970" y="1274"/>
                  </a:lnTo>
                  <a:cubicBezTo>
                    <a:pt x="3982" y="1266"/>
                    <a:pt x="3992" y="1257"/>
                    <a:pt x="3994" y="1249"/>
                  </a:cubicBezTo>
                  <a:cubicBezTo>
                    <a:pt x="3995" y="1247"/>
                    <a:pt x="3995" y="1245"/>
                    <a:pt x="3994" y="1244"/>
                  </a:cubicBezTo>
                  <a:cubicBezTo>
                    <a:pt x="3993" y="1243"/>
                    <a:pt x="3992" y="1242"/>
                    <a:pt x="3990" y="1241"/>
                  </a:cubicBezTo>
                  <a:cubicBezTo>
                    <a:pt x="3987" y="1240"/>
                    <a:pt x="3984" y="1240"/>
                    <a:pt x="3980" y="1241"/>
                  </a:cubicBezTo>
                  <a:lnTo>
                    <a:pt x="3975" y="1241"/>
                  </a:lnTo>
                  <a:lnTo>
                    <a:pt x="3975" y="1241"/>
                  </a:lnTo>
                  <a:cubicBezTo>
                    <a:pt x="3975" y="1241"/>
                    <a:pt x="3973" y="1242"/>
                    <a:pt x="3973" y="1242"/>
                  </a:cubicBezTo>
                  <a:lnTo>
                    <a:pt x="3970" y="1242"/>
                  </a:lnTo>
                  <a:cubicBezTo>
                    <a:pt x="3970" y="1242"/>
                    <a:pt x="3969" y="1242"/>
                    <a:pt x="3969" y="1242"/>
                  </a:cubicBezTo>
                  <a:close/>
                  <a:moveTo>
                    <a:pt x="4040" y="1025"/>
                  </a:moveTo>
                  <a:cubicBezTo>
                    <a:pt x="4040" y="1025"/>
                    <a:pt x="4040" y="1025"/>
                    <a:pt x="4040" y="1026"/>
                  </a:cubicBezTo>
                  <a:cubicBezTo>
                    <a:pt x="4041" y="1027"/>
                    <a:pt x="4065" y="1072"/>
                    <a:pt x="4067" y="1075"/>
                  </a:cubicBezTo>
                  <a:cubicBezTo>
                    <a:pt x="4071" y="1073"/>
                    <a:pt x="4108" y="1048"/>
                    <a:pt x="4111" y="1046"/>
                  </a:cubicBezTo>
                  <a:cubicBezTo>
                    <a:pt x="4110" y="1043"/>
                    <a:pt x="4083" y="1000"/>
                    <a:pt x="4081" y="997"/>
                  </a:cubicBezTo>
                  <a:cubicBezTo>
                    <a:pt x="4078" y="999"/>
                    <a:pt x="4042" y="1024"/>
                    <a:pt x="4040" y="1025"/>
                  </a:cubicBezTo>
                  <a:close/>
                  <a:moveTo>
                    <a:pt x="3984" y="1277"/>
                  </a:moveTo>
                  <a:cubicBezTo>
                    <a:pt x="3986" y="1277"/>
                    <a:pt x="3988" y="1278"/>
                    <a:pt x="3990" y="1278"/>
                  </a:cubicBezTo>
                  <a:cubicBezTo>
                    <a:pt x="3991" y="1278"/>
                    <a:pt x="3994" y="1276"/>
                    <a:pt x="3994" y="1276"/>
                  </a:cubicBezTo>
                  <a:cubicBezTo>
                    <a:pt x="3994" y="1276"/>
                    <a:pt x="4011" y="1265"/>
                    <a:pt x="4013" y="1263"/>
                  </a:cubicBezTo>
                  <a:cubicBezTo>
                    <a:pt x="4012" y="1261"/>
                    <a:pt x="4006" y="1249"/>
                    <a:pt x="4005" y="1246"/>
                  </a:cubicBezTo>
                  <a:cubicBezTo>
                    <a:pt x="4005" y="1246"/>
                    <a:pt x="4005" y="1246"/>
                    <a:pt x="4005" y="1246"/>
                  </a:cubicBezTo>
                  <a:cubicBezTo>
                    <a:pt x="4005" y="1248"/>
                    <a:pt x="4005" y="1250"/>
                    <a:pt x="4004" y="1252"/>
                  </a:cubicBezTo>
                  <a:cubicBezTo>
                    <a:pt x="4002" y="1260"/>
                    <a:pt x="3995" y="1269"/>
                    <a:pt x="3984" y="1277"/>
                  </a:cubicBezTo>
                  <a:close/>
                  <a:moveTo>
                    <a:pt x="4115" y="974"/>
                  </a:moveTo>
                  <a:cubicBezTo>
                    <a:pt x="4115" y="974"/>
                    <a:pt x="4093" y="989"/>
                    <a:pt x="4090" y="991"/>
                  </a:cubicBezTo>
                  <a:cubicBezTo>
                    <a:pt x="4090" y="992"/>
                    <a:pt x="4118" y="1037"/>
                    <a:pt x="4120" y="1040"/>
                  </a:cubicBezTo>
                  <a:cubicBezTo>
                    <a:pt x="4124" y="1038"/>
                    <a:pt x="4161" y="1013"/>
                    <a:pt x="4161" y="1013"/>
                  </a:cubicBezTo>
                  <a:cubicBezTo>
                    <a:pt x="4160" y="1011"/>
                    <a:pt x="4130" y="968"/>
                    <a:pt x="4128" y="965"/>
                  </a:cubicBezTo>
                  <a:cubicBezTo>
                    <a:pt x="4127" y="966"/>
                    <a:pt x="4115" y="974"/>
                    <a:pt x="4115" y="974"/>
                  </a:cubicBezTo>
                  <a:close/>
                  <a:moveTo>
                    <a:pt x="4126" y="1049"/>
                  </a:moveTo>
                  <a:cubicBezTo>
                    <a:pt x="4128" y="1052"/>
                    <a:pt x="4151" y="1090"/>
                    <a:pt x="4153" y="1092"/>
                  </a:cubicBezTo>
                  <a:cubicBezTo>
                    <a:pt x="4153" y="1092"/>
                    <a:pt x="4193" y="1067"/>
                    <a:pt x="4196" y="1065"/>
                  </a:cubicBezTo>
                  <a:cubicBezTo>
                    <a:pt x="4194" y="1062"/>
                    <a:pt x="4170" y="1025"/>
                    <a:pt x="4167" y="1022"/>
                  </a:cubicBezTo>
                  <a:cubicBezTo>
                    <a:pt x="4165" y="1024"/>
                    <a:pt x="4128" y="1048"/>
                    <a:pt x="4126" y="1049"/>
                  </a:cubicBezTo>
                  <a:close/>
                  <a:moveTo>
                    <a:pt x="4222" y="1145"/>
                  </a:moveTo>
                  <a:cubicBezTo>
                    <a:pt x="4218" y="1147"/>
                    <a:pt x="4197" y="1161"/>
                    <a:pt x="4195" y="1162"/>
                  </a:cubicBezTo>
                  <a:cubicBezTo>
                    <a:pt x="4197" y="1164"/>
                    <a:pt x="4207" y="1181"/>
                    <a:pt x="4210" y="1185"/>
                  </a:cubicBezTo>
                  <a:cubicBezTo>
                    <a:pt x="4215" y="1171"/>
                    <a:pt x="4219" y="1158"/>
                    <a:pt x="4222" y="1145"/>
                  </a:cubicBezTo>
                  <a:close/>
                  <a:moveTo>
                    <a:pt x="4205" y="1198"/>
                  </a:moveTo>
                  <a:cubicBezTo>
                    <a:pt x="4204" y="1197"/>
                    <a:pt x="4188" y="1170"/>
                    <a:pt x="4186" y="1167"/>
                  </a:cubicBezTo>
                  <a:cubicBezTo>
                    <a:pt x="4184" y="1168"/>
                    <a:pt x="4138" y="1198"/>
                    <a:pt x="4136" y="1199"/>
                  </a:cubicBezTo>
                  <a:cubicBezTo>
                    <a:pt x="4136" y="1199"/>
                    <a:pt x="4140" y="1206"/>
                    <a:pt x="4140" y="1206"/>
                  </a:cubicBezTo>
                  <a:lnTo>
                    <a:pt x="4142" y="1210"/>
                  </a:lnTo>
                  <a:cubicBezTo>
                    <a:pt x="4142" y="1210"/>
                    <a:pt x="4162" y="1247"/>
                    <a:pt x="4164" y="1250"/>
                  </a:cubicBezTo>
                  <a:cubicBezTo>
                    <a:pt x="4167" y="1248"/>
                    <a:pt x="4190" y="1234"/>
                    <a:pt x="4191" y="1233"/>
                  </a:cubicBezTo>
                  <a:cubicBezTo>
                    <a:pt x="4196" y="1222"/>
                    <a:pt x="4201" y="1210"/>
                    <a:pt x="4205" y="1198"/>
                  </a:cubicBezTo>
                  <a:close/>
                  <a:moveTo>
                    <a:pt x="4182" y="1252"/>
                  </a:moveTo>
                  <a:cubicBezTo>
                    <a:pt x="4179" y="1254"/>
                    <a:pt x="4171" y="1259"/>
                    <a:pt x="4169" y="1260"/>
                  </a:cubicBezTo>
                  <a:cubicBezTo>
                    <a:pt x="4169" y="1260"/>
                    <a:pt x="4172" y="1265"/>
                    <a:pt x="4174" y="1269"/>
                  </a:cubicBezTo>
                  <a:cubicBezTo>
                    <a:pt x="4176" y="1265"/>
                    <a:pt x="4179" y="1258"/>
                    <a:pt x="4182" y="1252"/>
                  </a:cubicBezTo>
                  <a:close/>
                  <a:moveTo>
                    <a:pt x="3791" y="1040"/>
                  </a:moveTo>
                  <a:cubicBezTo>
                    <a:pt x="3791" y="1040"/>
                    <a:pt x="3790" y="1040"/>
                    <a:pt x="3789" y="1041"/>
                  </a:cubicBezTo>
                  <a:cubicBezTo>
                    <a:pt x="3789" y="1041"/>
                    <a:pt x="3787" y="1041"/>
                    <a:pt x="3787" y="1041"/>
                  </a:cubicBezTo>
                  <a:lnTo>
                    <a:pt x="3786" y="1041"/>
                  </a:lnTo>
                  <a:lnTo>
                    <a:pt x="3782" y="1041"/>
                  </a:lnTo>
                  <a:cubicBezTo>
                    <a:pt x="3779" y="1041"/>
                    <a:pt x="3776" y="1040"/>
                    <a:pt x="3773" y="1040"/>
                  </a:cubicBezTo>
                  <a:cubicBezTo>
                    <a:pt x="3773" y="1042"/>
                    <a:pt x="3775" y="1052"/>
                    <a:pt x="3775" y="1054"/>
                  </a:cubicBezTo>
                  <a:cubicBezTo>
                    <a:pt x="3779" y="1055"/>
                    <a:pt x="3783" y="1056"/>
                    <a:pt x="3787" y="1056"/>
                  </a:cubicBezTo>
                  <a:cubicBezTo>
                    <a:pt x="3787" y="1056"/>
                    <a:pt x="3790" y="1056"/>
                    <a:pt x="3791" y="1056"/>
                  </a:cubicBezTo>
                  <a:cubicBezTo>
                    <a:pt x="3791" y="1056"/>
                    <a:pt x="3793" y="1055"/>
                    <a:pt x="3793" y="1055"/>
                  </a:cubicBezTo>
                  <a:cubicBezTo>
                    <a:pt x="3793" y="1055"/>
                    <a:pt x="3794" y="1055"/>
                    <a:pt x="3794" y="1055"/>
                  </a:cubicBezTo>
                  <a:lnTo>
                    <a:pt x="3797" y="1054"/>
                  </a:lnTo>
                  <a:cubicBezTo>
                    <a:pt x="3799" y="1054"/>
                    <a:pt x="3801" y="1053"/>
                    <a:pt x="3803" y="1051"/>
                  </a:cubicBezTo>
                  <a:cubicBezTo>
                    <a:pt x="3803" y="1049"/>
                    <a:pt x="3802" y="1039"/>
                    <a:pt x="3802" y="1036"/>
                  </a:cubicBezTo>
                  <a:cubicBezTo>
                    <a:pt x="3799" y="1038"/>
                    <a:pt x="3797" y="1039"/>
                    <a:pt x="3794" y="1040"/>
                  </a:cubicBezTo>
                  <a:lnTo>
                    <a:pt x="3791" y="1040"/>
                  </a:lnTo>
                  <a:close/>
                  <a:moveTo>
                    <a:pt x="3770" y="963"/>
                  </a:moveTo>
                  <a:lnTo>
                    <a:pt x="3766" y="962"/>
                  </a:lnTo>
                  <a:lnTo>
                    <a:pt x="3762" y="961"/>
                  </a:lnTo>
                  <a:cubicBezTo>
                    <a:pt x="3762" y="961"/>
                    <a:pt x="3762" y="961"/>
                    <a:pt x="3762" y="961"/>
                  </a:cubicBezTo>
                  <a:cubicBezTo>
                    <a:pt x="3762" y="964"/>
                    <a:pt x="3763" y="974"/>
                    <a:pt x="3764" y="976"/>
                  </a:cubicBezTo>
                  <a:cubicBezTo>
                    <a:pt x="3765" y="976"/>
                    <a:pt x="3768" y="977"/>
                    <a:pt x="3768" y="977"/>
                  </a:cubicBezTo>
                  <a:lnTo>
                    <a:pt x="3772" y="978"/>
                  </a:lnTo>
                  <a:cubicBezTo>
                    <a:pt x="3772" y="978"/>
                    <a:pt x="3775" y="978"/>
                    <a:pt x="3775" y="978"/>
                  </a:cubicBezTo>
                  <a:cubicBezTo>
                    <a:pt x="3775" y="978"/>
                    <a:pt x="3776" y="978"/>
                    <a:pt x="3776" y="978"/>
                  </a:cubicBezTo>
                  <a:lnTo>
                    <a:pt x="3779" y="978"/>
                  </a:lnTo>
                  <a:lnTo>
                    <a:pt x="3781" y="978"/>
                  </a:lnTo>
                  <a:lnTo>
                    <a:pt x="3782" y="978"/>
                  </a:lnTo>
                  <a:lnTo>
                    <a:pt x="3782" y="978"/>
                  </a:lnTo>
                  <a:cubicBezTo>
                    <a:pt x="3787" y="978"/>
                    <a:pt x="3792" y="976"/>
                    <a:pt x="3797" y="973"/>
                  </a:cubicBezTo>
                  <a:cubicBezTo>
                    <a:pt x="3796" y="972"/>
                    <a:pt x="3796" y="959"/>
                    <a:pt x="3796" y="959"/>
                  </a:cubicBezTo>
                  <a:cubicBezTo>
                    <a:pt x="3788" y="962"/>
                    <a:pt x="3779" y="964"/>
                    <a:pt x="3770" y="963"/>
                  </a:cubicBezTo>
                  <a:close/>
                  <a:moveTo>
                    <a:pt x="3872" y="804"/>
                  </a:moveTo>
                  <a:cubicBezTo>
                    <a:pt x="3881" y="800"/>
                    <a:pt x="3890" y="798"/>
                    <a:pt x="3900" y="798"/>
                  </a:cubicBezTo>
                  <a:cubicBezTo>
                    <a:pt x="3907" y="798"/>
                    <a:pt x="3915" y="800"/>
                    <a:pt x="3922" y="802"/>
                  </a:cubicBezTo>
                  <a:cubicBezTo>
                    <a:pt x="3920" y="796"/>
                    <a:pt x="3907" y="747"/>
                    <a:pt x="3907" y="747"/>
                  </a:cubicBezTo>
                  <a:cubicBezTo>
                    <a:pt x="3907" y="747"/>
                    <a:pt x="3976" y="766"/>
                    <a:pt x="3981" y="767"/>
                  </a:cubicBezTo>
                  <a:lnTo>
                    <a:pt x="3981" y="709"/>
                  </a:lnTo>
                  <a:cubicBezTo>
                    <a:pt x="3976" y="710"/>
                    <a:pt x="3907" y="729"/>
                    <a:pt x="3907" y="729"/>
                  </a:cubicBezTo>
                  <a:cubicBezTo>
                    <a:pt x="3907" y="729"/>
                    <a:pt x="3925" y="662"/>
                    <a:pt x="3927" y="657"/>
                  </a:cubicBezTo>
                  <a:lnTo>
                    <a:pt x="3868" y="657"/>
                  </a:lnTo>
                  <a:cubicBezTo>
                    <a:pt x="3870" y="662"/>
                    <a:pt x="3887" y="727"/>
                    <a:pt x="3887" y="727"/>
                  </a:cubicBezTo>
                  <a:cubicBezTo>
                    <a:pt x="3887" y="727"/>
                    <a:pt x="3824" y="710"/>
                    <a:pt x="3819" y="709"/>
                  </a:cubicBezTo>
                  <a:lnTo>
                    <a:pt x="3819" y="767"/>
                  </a:lnTo>
                  <a:cubicBezTo>
                    <a:pt x="3824" y="766"/>
                    <a:pt x="3887" y="749"/>
                    <a:pt x="3887" y="749"/>
                  </a:cubicBezTo>
                  <a:cubicBezTo>
                    <a:pt x="3887" y="749"/>
                    <a:pt x="3874" y="798"/>
                    <a:pt x="3872" y="804"/>
                  </a:cubicBezTo>
                  <a:close/>
                  <a:moveTo>
                    <a:pt x="3927" y="1205"/>
                  </a:moveTo>
                  <a:cubicBezTo>
                    <a:pt x="3938" y="1194"/>
                    <a:pt x="3950" y="1187"/>
                    <a:pt x="3960" y="1183"/>
                  </a:cubicBezTo>
                  <a:cubicBezTo>
                    <a:pt x="3960" y="1183"/>
                    <a:pt x="3960" y="1182"/>
                    <a:pt x="3960" y="1182"/>
                  </a:cubicBezTo>
                  <a:cubicBezTo>
                    <a:pt x="3960" y="1182"/>
                    <a:pt x="3961" y="1180"/>
                    <a:pt x="3961" y="1180"/>
                  </a:cubicBezTo>
                  <a:lnTo>
                    <a:pt x="3968" y="1156"/>
                  </a:lnTo>
                  <a:lnTo>
                    <a:pt x="3974" y="1130"/>
                  </a:lnTo>
                  <a:lnTo>
                    <a:pt x="3978" y="1104"/>
                  </a:lnTo>
                  <a:lnTo>
                    <a:pt x="3982" y="1079"/>
                  </a:lnTo>
                  <a:lnTo>
                    <a:pt x="3985" y="1054"/>
                  </a:lnTo>
                  <a:lnTo>
                    <a:pt x="3988" y="1027"/>
                  </a:lnTo>
                  <a:lnTo>
                    <a:pt x="3990" y="1002"/>
                  </a:lnTo>
                  <a:lnTo>
                    <a:pt x="3992" y="976"/>
                  </a:lnTo>
                  <a:cubicBezTo>
                    <a:pt x="3992" y="976"/>
                    <a:pt x="3992" y="973"/>
                    <a:pt x="3993" y="972"/>
                  </a:cubicBezTo>
                  <a:lnTo>
                    <a:pt x="3959" y="972"/>
                  </a:lnTo>
                  <a:cubicBezTo>
                    <a:pt x="3959" y="975"/>
                    <a:pt x="3929" y="1194"/>
                    <a:pt x="3927" y="1205"/>
                  </a:cubicBezTo>
                  <a:close/>
                  <a:moveTo>
                    <a:pt x="3760" y="945"/>
                  </a:moveTo>
                  <a:cubicBezTo>
                    <a:pt x="3760" y="945"/>
                    <a:pt x="3760" y="948"/>
                    <a:pt x="3760" y="949"/>
                  </a:cubicBezTo>
                  <a:cubicBezTo>
                    <a:pt x="3761" y="949"/>
                    <a:pt x="3761" y="950"/>
                    <a:pt x="3762" y="950"/>
                  </a:cubicBezTo>
                  <a:lnTo>
                    <a:pt x="3765" y="951"/>
                  </a:lnTo>
                  <a:lnTo>
                    <a:pt x="3769" y="952"/>
                  </a:lnTo>
                  <a:cubicBezTo>
                    <a:pt x="3779" y="954"/>
                    <a:pt x="3788" y="952"/>
                    <a:pt x="3795" y="947"/>
                  </a:cubicBezTo>
                  <a:cubicBezTo>
                    <a:pt x="3795" y="946"/>
                    <a:pt x="3795" y="934"/>
                    <a:pt x="3795" y="933"/>
                  </a:cubicBezTo>
                  <a:cubicBezTo>
                    <a:pt x="3794" y="931"/>
                    <a:pt x="3790" y="922"/>
                    <a:pt x="3774" y="924"/>
                  </a:cubicBezTo>
                  <a:cubicBezTo>
                    <a:pt x="3767" y="924"/>
                    <a:pt x="3763" y="927"/>
                    <a:pt x="3760" y="933"/>
                  </a:cubicBezTo>
                  <a:cubicBezTo>
                    <a:pt x="3760" y="933"/>
                    <a:pt x="3759" y="936"/>
                    <a:pt x="3759" y="936"/>
                  </a:cubicBezTo>
                  <a:cubicBezTo>
                    <a:pt x="3759" y="936"/>
                    <a:pt x="3759" y="939"/>
                    <a:pt x="3759" y="939"/>
                  </a:cubicBezTo>
                  <a:lnTo>
                    <a:pt x="3759" y="939"/>
                  </a:lnTo>
                  <a:lnTo>
                    <a:pt x="3759" y="939"/>
                  </a:lnTo>
                  <a:cubicBezTo>
                    <a:pt x="3759" y="940"/>
                    <a:pt x="3759" y="942"/>
                    <a:pt x="3760" y="945"/>
                  </a:cubicBezTo>
                  <a:close/>
                  <a:moveTo>
                    <a:pt x="3809" y="1002"/>
                  </a:moveTo>
                  <a:lnTo>
                    <a:pt x="3811" y="1027"/>
                  </a:lnTo>
                  <a:lnTo>
                    <a:pt x="3814" y="1054"/>
                  </a:lnTo>
                  <a:lnTo>
                    <a:pt x="3817" y="1078"/>
                  </a:lnTo>
                  <a:lnTo>
                    <a:pt x="3821" y="1104"/>
                  </a:lnTo>
                  <a:lnTo>
                    <a:pt x="3826" y="1130"/>
                  </a:lnTo>
                  <a:lnTo>
                    <a:pt x="3832" y="1156"/>
                  </a:lnTo>
                  <a:lnTo>
                    <a:pt x="3838" y="1180"/>
                  </a:lnTo>
                  <a:cubicBezTo>
                    <a:pt x="3838" y="1180"/>
                    <a:pt x="3839" y="1183"/>
                    <a:pt x="3840" y="1183"/>
                  </a:cubicBezTo>
                  <a:cubicBezTo>
                    <a:pt x="3850" y="1187"/>
                    <a:pt x="3862" y="1195"/>
                    <a:pt x="3873" y="1205"/>
                  </a:cubicBezTo>
                  <a:cubicBezTo>
                    <a:pt x="3871" y="1194"/>
                    <a:pt x="3841" y="975"/>
                    <a:pt x="3841" y="972"/>
                  </a:cubicBezTo>
                  <a:lnTo>
                    <a:pt x="3807" y="972"/>
                  </a:lnTo>
                  <a:cubicBezTo>
                    <a:pt x="3807" y="974"/>
                    <a:pt x="3807" y="976"/>
                    <a:pt x="3807" y="976"/>
                  </a:cubicBezTo>
                  <a:lnTo>
                    <a:pt x="3809" y="1002"/>
                  </a:lnTo>
                  <a:close/>
                  <a:moveTo>
                    <a:pt x="3623" y="1016"/>
                  </a:moveTo>
                  <a:cubicBezTo>
                    <a:pt x="3620" y="1014"/>
                    <a:pt x="3594" y="997"/>
                    <a:pt x="3592" y="996"/>
                  </a:cubicBezTo>
                  <a:cubicBezTo>
                    <a:pt x="3590" y="998"/>
                    <a:pt x="3586" y="1002"/>
                    <a:pt x="3586" y="1002"/>
                  </a:cubicBezTo>
                  <a:cubicBezTo>
                    <a:pt x="3578" y="1012"/>
                    <a:pt x="3572" y="1026"/>
                    <a:pt x="3569" y="1043"/>
                  </a:cubicBezTo>
                  <a:cubicBezTo>
                    <a:pt x="3569" y="1043"/>
                    <a:pt x="3591" y="1057"/>
                    <a:pt x="3594" y="1059"/>
                  </a:cubicBezTo>
                  <a:cubicBezTo>
                    <a:pt x="3596" y="1057"/>
                    <a:pt x="3623" y="1017"/>
                    <a:pt x="3623" y="1016"/>
                  </a:cubicBezTo>
                  <a:close/>
                  <a:moveTo>
                    <a:pt x="3757" y="1010"/>
                  </a:moveTo>
                  <a:cubicBezTo>
                    <a:pt x="3757" y="1010"/>
                    <a:pt x="3757" y="1009"/>
                    <a:pt x="3757" y="1009"/>
                  </a:cubicBezTo>
                  <a:lnTo>
                    <a:pt x="3757" y="1006"/>
                  </a:lnTo>
                  <a:lnTo>
                    <a:pt x="3756" y="1001"/>
                  </a:lnTo>
                  <a:lnTo>
                    <a:pt x="3756" y="1001"/>
                  </a:lnTo>
                  <a:lnTo>
                    <a:pt x="3754" y="983"/>
                  </a:lnTo>
                  <a:lnTo>
                    <a:pt x="3750" y="954"/>
                  </a:lnTo>
                  <a:lnTo>
                    <a:pt x="3749" y="948"/>
                  </a:lnTo>
                  <a:cubicBezTo>
                    <a:pt x="3748" y="950"/>
                    <a:pt x="3725" y="987"/>
                    <a:pt x="3724" y="988"/>
                  </a:cubicBezTo>
                  <a:cubicBezTo>
                    <a:pt x="3725" y="988"/>
                    <a:pt x="3752" y="1007"/>
                    <a:pt x="3757" y="1010"/>
                  </a:cubicBezTo>
                  <a:close/>
                  <a:moveTo>
                    <a:pt x="3644" y="986"/>
                  </a:moveTo>
                  <a:cubicBezTo>
                    <a:pt x="3644" y="986"/>
                    <a:pt x="3661" y="961"/>
                    <a:pt x="3662" y="959"/>
                  </a:cubicBezTo>
                  <a:cubicBezTo>
                    <a:pt x="3662" y="958"/>
                    <a:pt x="3657" y="955"/>
                    <a:pt x="3655" y="954"/>
                  </a:cubicBezTo>
                  <a:cubicBezTo>
                    <a:pt x="3634" y="962"/>
                    <a:pt x="3616" y="973"/>
                    <a:pt x="3600" y="988"/>
                  </a:cubicBezTo>
                  <a:cubicBezTo>
                    <a:pt x="3602" y="989"/>
                    <a:pt x="3629" y="1007"/>
                    <a:pt x="3629" y="1008"/>
                  </a:cubicBezTo>
                  <a:cubicBezTo>
                    <a:pt x="3631" y="1005"/>
                    <a:pt x="3644" y="986"/>
                    <a:pt x="3644" y="986"/>
                  </a:cubicBezTo>
                  <a:close/>
                  <a:moveTo>
                    <a:pt x="3720" y="975"/>
                  </a:moveTo>
                  <a:cubicBezTo>
                    <a:pt x="3720" y="975"/>
                    <a:pt x="3739" y="945"/>
                    <a:pt x="3742" y="940"/>
                  </a:cubicBezTo>
                  <a:cubicBezTo>
                    <a:pt x="3728" y="939"/>
                    <a:pt x="3708" y="940"/>
                    <a:pt x="3685" y="945"/>
                  </a:cubicBezTo>
                  <a:cubicBezTo>
                    <a:pt x="3684" y="946"/>
                    <a:pt x="3678" y="955"/>
                    <a:pt x="3677" y="956"/>
                  </a:cubicBezTo>
                  <a:cubicBezTo>
                    <a:pt x="3680" y="958"/>
                    <a:pt x="3716" y="982"/>
                    <a:pt x="3716" y="982"/>
                  </a:cubicBezTo>
                  <a:cubicBezTo>
                    <a:pt x="3717" y="980"/>
                    <a:pt x="3720" y="975"/>
                    <a:pt x="3720" y="975"/>
                  </a:cubicBezTo>
                  <a:close/>
                  <a:moveTo>
                    <a:pt x="3669" y="950"/>
                  </a:moveTo>
                  <a:cubicBezTo>
                    <a:pt x="3668" y="950"/>
                    <a:pt x="3668" y="950"/>
                    <a:pt x="3668" y="950"/>
                  </a:cubicBezTo>
                  <a:cubicBezTo>
                    <a:pt x="3668" y="950"/>
                    <a:pt x="3668" y="950"/>
                    <a:pt x="3668" y="950"/>
                  </a:cubicBezTo>
                  <a:cubicBezTo>
                    <a:pt x="3669" y="950"/>
                    <a:pt x="3669" y="950"/>
                    <a:pt x="3669" y="950"/>
                  </a:cubicBezTo>
                  <a:close/>
                  <a:moveTo>
                    <a:pt x="3780" y="989"/>
                  </a:moveTo>
                  <a:cubicBezTo>
                    <a:pt x="3780" y="989"/>
                    <a:pt x="3777" y="989"/>
                    <a:pt x="3776" y="989"/>
                  </a:cubicBezTo>
                  <a:lnTo>
                    <a:pt x="3773" y="989"/>
                  </a:lnTo>
                  <a:lnTo>
                    <a:pt x="3769" y="989"/>
                  </a:lnTo>
                  <a:cubicBezTo>
                    <a:pt x="3769" y="989"/>
                    <a:pt x="3767" y="988"/>
                    <a:pt x="3765" y="988"/>
                  </a:cubicBezTo>
                  <a:cubicBezTo>
                    <a:pt x="3766" y="991"/>
                    <a:pt x="3767" y="1000"/>
                    <a:pt x="3767" y="1002"/>
                  </a:cubicBezTo>
                  <a:cubicBezTo>
                    <a:pt x="3769" y="1002"/>
                    <a:pt x="3774" y="1004"/>
                    <a:pt x="3774" y="1004"/>
                  </a:cubicBezTo>
                  <a:cubicBezTo>
                    <a:pt x="3774" y="1004"/>
                    <a:pt x="3777" y="1004"/>
                    <a:pt x="3777" y="1004"/>
                  </a:cubicBezTo>
                  <a:lnTo>
                    <a:pt x="3781" y="1004"/>
                  </a:lnTo>
                  <a:lnTo>
                    <a:pt x="3783" y="1004"/>
                  </a:lnTo>
                  <a:lnTo>
                    <a:pt x="3784" y="1004"/>
                  </a:lnTo>
                  <a:lnTo>
                    <a:pt x="3787" y="1004"/>
                  </a:lnTo>
                  <a:cubicBezTo>
                    <a:pt x="3791" y="1003"/>
                    <a:pt x="3795" y="1002"/>
                    <a:pt x="3798" y="1000"/>
                  </a:cubicBezTo>
                  <a:cubicBezTo>
                    <a:pt x="3798" y="999"/>
                    <a:pt x="3798" y="989"/>
                    <a:pt x="3797" y="985"/>
                  </a:cubicBezTo>
                  <a:cubicBezTo>
                    <a:pt x="3793" y="987"/>
                    <a:pt x="3788" y="989"/>
                    <a:pt x="3784" y="989"/>
                  </a:cubicBezTo>
                  <a:cubicBezTo>
                    <a:pt x="3784" y="989"/>
                    <a:pt x="3780" y="989"/>
                    <a:pt x="3780" y="989"/>
                  </a:cubicBezTo>
                  <a:close/>
                  <a:moveTo>
                    <a:pt x="3603" y="1065"/>
                  </a:moveTo>
                  <a:cubicBezTo>
                    <a:pt x="3607" y="1067"/>
                    <a:pt x="3646" y="1092"/>
                    <a:pt x="3647" y="1092"/>
                  </a:cubicBezTo>
                  <a:cubicBezTo>
                    <a:pt x="3649" y="1089"/>
                    <a:pt x="3672" y="1053"/>
                    <a:pt x="3674" y="1050"/>
                  </a:cubicBezTo>
                  <a:cubicBezTo>
                    <a:pt x="3672" y="1048"/>
                    <a:pt x="3635" y="1024"/>
                    <a:pt x="3632" y="1022"/>
                  </a:cubicBezTo>
                  <a:cubicBezTo>
                    <a:pt x="3630" y="1025"/>
                    <a:pt x="3605" y="1062"/>
                    <a:pt x="3603" y="1065"/>
                  </a:cubicBezTo>
                  <a:close/>
                  <a:moveTo>
                    <a:pt x="3579" y="1101"/>
                  </a:moveTo>
                  <a:cubicBezTo>
                    <a:pt x="3579" y="1101"/>
                    <a:pt x="3571" y="1112"/>
                    <a:pt x="3571" y="1113"/>
                  </a:cubicBezTo>
                  <a:cubicBezTo>
                    <a:pt x="3571" y="1114"/>
                    <a:pt x="3574" y="1128"/>
                    <a:pt x="3574" y="1130"/>
                  </a:cubicBezTo>
                  <a:cubicBezTo>
                    <a:pt x="3575" y="1130"/>
                    <a:pt x="3607" y="1150"/>
                    <a:pt x="3610" y="1152"/>
                  </a:cubicBezTo>
                  <a:cubicBezTo>
                    <a:pt x="3612" y="1149"/>
                    <a:pt x="3642" y="1102"/>
                    <a:pt x="3642" y="1102"/>
                  </a:cubicBezTo>
                  <a:cubicBezTo>
                    <a:pt x="3640" y="1100"/>
                    <a:pt x="3598" y="1074"/>
                    <a:pt x="3597" y="1074"/>
                  </a:cubicBezTo>
                  <a:cubicBezTo>
                    <a:pt x="3595" y="1077"/>
                    <a:pt x="3579" y="1101"/>
                    <a:pt x="3579" y="1101"/>
                  </a:cubicBezTo>
                  <a:close/>
                  <a:moveTo>
                    <a:pt x="3679" y="1040"/>
                  </a:moveTo>
                  <a:cubicBezTo>
                    <a:pt x="3683" y="1034"/>
                    <a:pt x="3709" y="993"/>
                    <a:pt x="3710" y="991"/>
                  </a:cubicBezTo>
                  <a:cubicBezTo>
                    <a:pt x="3707" y="989"/>
                    <a:pt x="3673" y="966"/>
                    <a:pt x="3671" y="965"/>
                  </a:cubicBezTo>
                  <a:cubicBezTo>
                    <a:pt x="3669" y="968"/>
                    <a:pt x="3640" y="1010"/>
                    <a:pt x="3638" y="1013"/>
                  </a:cubicBezTo>
                  <a:cubicBezTo>
                    <a:pt x="3638" y="1014"/>
                    <a:pt x="3676" y="1038"/>
                    <a:pt x="3679" y="1040"/>
                  </a:cubicBezTo>
                  <a:close/>
                  <a:moveTo>
                    <a:pt x="3719" y="997"/>
                  </a:moveTo>
                  <a:cubicBezTo>
                    <a:pt x="3717" y="1000"/>
                    <a:pt x="3690" y="1043"/>
                    <a:pt x="3688" y="1046"/>
                  </a:cubicBezTo>
                  <a:cubicBezTo>
                    <a:pt x="3691" y="1048"/>
                    <a:pt x="3729" y="1073"/>
                    <a:pt x="3732" y="1075"/>
                  </a:cubicBezTo>
                  <a:cubicBezTo>
                    <a:pt x="3734" y="1072"/>
                    <a:pt x="3759" y="1027"/>
                    <a:pt x="3760" y="1026"/>
                  </a:cubicBezTo>
                  <a:cubicBezTo>
                    <a:pt x="3760" y="1025"/>
                    <a:pt x="3760" y="1025"/>
                    <a:pt x="3759" y="1025"/>
                  </a:cubicBezTo>
                  <a:cubicBezTo>
                    <a:pt x="3758" y="1024"/>
                    <a:pt x="3722" y="999"/>
                    <a:pt x="3719" y="997"/>
                  </a:cubicBezTo>
                  <a:close/>
                  <a:moveTo>
                    <a:pt x="3785" y="1015"/>
                  </a:moveTo>
                  <a:cubicBezTo>
                    <a:pt x="3785" y="1015"/>
                    <a:pt x="3783" y="1015"/>
                    <a:pt x="3783" y="1015"/>
                  </a:cubicBezTo>
                  <a:lnTo>
                    <a:pt x="3782" y="1015"/>
                  </a:lnTo>
                  <a:lnTo>
                    <a:pt x="3779" y="1015"/>
                  </a:lnTo>
                  <a:lnTo>
                    <a:pt x="3776" y="1015"/>
                  </a:lnTo>
                  <a:cubicBezTo>
                    <a:pt x="3776" y="1015"/>
                    <a:pt x="3773" y="1014"/>
                    <a:pt x="3773" y="1014"/>
                  </a:cubicBezTo>
                  <a:cubicBezTo>
                    <a:pt x="3773" y="1014"/>
                    <a:pt x="3769" y="1014"/>
                    <a:pt x="3769" y="1014"/>
                  </a:cubicBezTo>
                  <a:cubicBezTo>
                    <a:pt x="3769" y="1014"/>
                    <a:pt x="3769" y="1014"/>
                    <a:pt x="3769" y="1014"/>
                  </a:cubicBezTo>
                  <a:cubicBezTo>
                    <a:pt x="3769" y="1014"/>
                    <a:pt x="3769" y="1018"/>
                    <a:pt x="3769" y="1018"/>
                  </a:cubicBezTo>
                  <a:cubicBezTo>
                    <a:pt x="3769" y="1018"/>
                    <a:pt x="3771" y="1028"/>
                    <a:pt x="3771" y="1029"/>
                  </a:cubicBezTo>
                  <a:cubicBezTo>
                    <a:pt x="3772" y="1029"/>
                    <a:pt x="3773" y="1029"/>
                    <a:pt x="3773" y="1029"/>
                  </a:cubicBezTo>
                  <a:lnTo>
                    <a:pt x="3780" y="1030"/>
                  </a:lnTo>
                  <a:cubicBezTo>
                    <a:pt x="3780" y="1030"/>
                    <a:pt x="3784" y="1030"/>
                    <a:pt x="3784" y="1030"/>
                  </a:cubicBezTo>
                  <a:cubicBezTo>
                    <a:pt x="3784" y="1030"/>
                    <a:pt x="3785" y="1030"/>
                    <a:pt x="3785" y="1030"/>
                  </a:cubicBezTo>
                  <a:lnTo>
                    <a:pt x="3787" y="1030"/>
                  </a:lnTo>
                  <a:cubicBezTo>
                    <a:pt x="3787" y="1030"/>
                    <a:pt x="3789" y="1030"/>
                    <a:pt x="3789" y="1030"/>
                  </a:cubicBezTo>
                  <a:lnTo>
                    <a:pt x="3792" y="1029"/>
                  </a:lnTo>
                  <a:cubicBezTo>
                    <a:pt x="3795" y="1028"/>
                    <a:pt x="3798" y="1027"/>
                    <a:pt x="3800" y="1025"/>
                  </a:cubicBezTo>
                  <a:cubicBezTo>
                    <a:pt x="3800" y="1023"/>
                    <a:pt x="3800" y="1014"/>
                    <a:pt x="3799" y="1011"/>
                  </a:cubicBezTo>
                  <a:cubicBezTo>
                    <a:pt x="3796" y="1013"/>
                    <a:pt x="3792" y="1014"/>
                    <a:pt x="3789" y="1015"/>
                  </a:cubicBezTo>
                  <a:lnTo>
                    <a:pt x="3785" y="1015"/>
                  </a:lnTo>
                  <a:close/>
                  <a:moveTo>
                    <a:pt x="4132" y="950"/>
                  </a:move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2" y="950"/>
                  </a:cubicBezTo>
                  <a:close/>
                  <a:moveTo>
                    <a:pt x="4031" y="952"/>
                  </a:moveTo>
                  <a:lnTo>
                    <a:pt x="4035" y="951"/>
                  </a:lnTo>
                  <a:lnTo>
                    <a:pt x="4038" y="950"/>
                  </a:lnTo>
                  <a:cubicBezTo>
                    <a:pt x="4038" y="950"/>
                    <a:pt x="4039" y="949"/>
                    <a:pt x="4039" y="949"/>
                  </a:cubicBezTo>
                  <a:cubicBezTo>
                    <a:pt x="4040" y="947"/>
                    <a:pt x="4041" y="939"/>
                    <a:pt x="4041" y="939"/>
                  </a:cubicBezTo>
                  <a:lnTo>
                    <a:pt x="4041" y="939"/>
                  </a:lnTo>
                  <a:lnTo>
                    <a:pt x="4040" y="936"/>
                  </a:lnTo>
                  <a:lnTo>
                    <a:pt x="4039" y="933"/>
                  </a:lnTo>
                  <a:cubicBezTo>
                    <a:pt x="4037" y="927"/>
                    <a:pt x="4032" y="924"/>
                    <a:pt x="4025" y="924"/>
                  </a:cubicBezTo>
                  <a:cubicBezTo>
                    <a:pt x="4010" y="922"/>
                    <a:pt x="4006" y="931"/>
                    <a:pt x="4005" y="933"/>
                  </a:cubicBezTo>
                  <a:cubicBezTo>
                    <a:pt x="4005" y="934"/>
                    <a:pt x="4005" y="945"/>
                    <a:pt x="4005" y="947"/>
                  </a:cubicBezTo>
                  <a:cubicBezTo>
                    <a:pt x="4012" y="952"/>
                    <a:pt x="4021" y="954"/>
                    <a:pt x="4031" y="952"/>
                  </a:cubicBezTo>
                  <a:close/>
                  <a:moveTo>
                    <a:pt x="4018" y="978"/>
                  </a:moveTo>
                  <a:lnTo>
                    <a:pt x="4021" y="978"/>
                  </a:lnTo>
                  <a:cubicBezTo>
                    <a:pt x="4021" y="978"/>
                    <a:pt x="4024" y="978"/>
                    <a:pt x="4024" y="978"/>
                  </a:cubicBezTo>
                  <a:cubicBezTo>
                    <a:pt x="4024" y="978"/>
                    <a:pt x="4025" y="978"/>
                    <a:pt x="4025" y="978"/>
                  </a:cubicBezTo>
                  <a:lnTo>
                    <a:pt x="4028" y="978"/>
                  </a:lnTo>
                  <a:lnTo>
                    <a:pt x="4032" y="977"/>
                  </a:lnTo>
                  <a:cubicBezTo>
                    <a:pt x="4032" y="977"/>
                    <a:pt x="4035" y="976"/>
                    <a:pt x="4036" y="976"/>
                  </a:cubicBezTo>
                  <a:cubicBezTo>
                    <a:pt x="4036" y="974"/>
                    <a:pt x="4038" y="963"/>
                    <a:pt x="4038" y="961"/>
                  </a:cubicBezTo>
                  <a:cubicBezTo>
                    <a:pt x="4038" y="961"/>
                    <a:pt x="4038" y="961"/>
                    <a:pt x="4038" y="961"/>
                  </a:cubicBezTo>
                  <a:lnTo>
                    <a:pt x="4034" y="962"/>
                  </a:lnTo>
                  <a:lnTo>
                    <a:pt x="4030" y="963"/>
                  </a:lnTo>
                  <a:cubicBezTo>
                    <a:pt x="4021" y="964"/>
                    <a:pt x="4012" y="962"/>
                    <a:pt x="4004" y="959"/>
                  </a:cubicBezTo>
                  <a:cubicBezTo>
                    <a:pt x="4004" y="960"/>
                    <a:pt x="4003" y="973"/>
                    <a:pt x="4003" y="973"/>
                  </a:cubicBezTo>
                  <a:cubicBezTo>
                    <a:pt x="4008" y="976"/>
                    <a:pt x="4012" y="978"/>
                    <a:pt x="4018" y="978"/>
                  </a:cubicBezTo>
                  <a:close/>
                  <a:moveTo>
                    <a:pt x="4016" y="1004"/>
                  </a:moveTo>
                  <a:lnTo>
                    <a:pt x="4016" y="1004"/>
                  </a:lnTo>
                  <a:lnTo>
                    <a:pt x="4019" y="1004"/>
                  </a:lnTo>
                  <a:lnTo>
                    <a:pt x="4022" y="1004"/>
                  </a:lnTo>
                  <a:cubicBezTo>
                    <a:pt x="4022" y="1004"/>
                    <a:pt x="4023" y="1004"/>
                    <a:pt x="4023" y="1004"/>
                  </a:cubicBezTo>
                  <a:lnTo>
                    <a:pt x="4026" y="1004"/>
                  </a:lnTo>
                  <a:cubicBezTo>
                    <a:pt x="4026" y="1004"/>
                    <a:pt x="4031" y="1002"/>
                    <a:pt x="4033" y="1002"/>
                  </a:cubicBezTo>
                  <a:cubicBezTo>
                    <a:pt x="4033" y="1000"/>
                    <a:pt x="4034" y="991"/>
                    <a:pt x="4035" y="988"/>
                  </a:cubicBezTo>
                  <a:cubicBezTo>
                    <a:pt x="4033" y="988"/>
                    <a:pt x="4031" y="989"/>
                    <a:pt x="4031" y="989"/>
                  </a:cubicBezTo>
                  <a:cubicBezTo>
                    <a:pt x="4031" y="989"/>
                    <a:pt x="4027" y="989"/>
                    <a:pt x="4027" y="989"/>
                  </a:cubicBezTo>
                  <a:cubicBezTo>
                    <a:pt x="4027" y="989"/>
                    <a:pt x="4023" y="989"/>
                    <a:pt x="4023" y="989"/>
                  </a:cubicBezTo>
                  <a:cubicBezTo>
                    <a:pt x="4023" y="989"/>
                    <a:pt x="4020" y="989"/>
                    <a:pt x="4020" y="989"/>
                  </a:cubicBezTo>
                  <a:lnTo>
                    <a:pt x="4016" y="989"/>
                  </a:lnTo>
                  <a:cubicBezTo>
                    <a:pt x="4011" y="989"/>
                    <a:pt x="4007" y="987"/>
                    <a:pt x="4002" y="985"/>
                  </a:cubicBezTo>
                  <a:cubicBezTo>
                    <a:pt x="4002" y="989"/>
                    <a:pt x="4002" y="998"/>
                    <a:pt x="4001" y="1000"/>
                  </a:cubicBezTo>
                  <a:cubicBezTo>
                    <a:pt x="4005" y="1002"/>
                    <a:pt x="4009" y="1003"/>
                    <a:pt x="4013" y="1004"/>
                  </a:cubicBezTo>
                  <a:lnTo>
                    <a:pt x="4016" y="1004"/>
                  </a:lnTo>
                  <a:close/>
                  <a:moveTo>
                    <a:pt x="4205" y="1059"/>
                  </a:moveTo>
                  <a:cubicBezTo>
                    <a:pt x="4208" y="1057"/>
                    <a:pt x="4229" y="1044"/>
                    <a:pt x="4231" y="1043"/>
                  </a:cubicBezTo>
                  <a:cubicBezTo>
                    <a:pt x="4228" y="1026"/>
                    <a:pt x="4222" y="1012"/>
                    <a:pt x="4213" y="1002"/>
                  </a:cubicBezTo>
                  <a:cubicBezTo>
                    <a:pt x="4213" y="1002"/>
                    <a:pt x="4209" y="998"/>
                    <a:pt x="4208" y="996"/>
                  </a:cubicBezTo>
                  <a:cubicBezTo>
                    <a:pt x="4208" y="996"/>
                    <a:pt x="4180" y="1014"/>
                    <a:pt x="4176" y="1016"/>
                  </a:cubicBezTo>
                  <a:cubicBezTo>
                    <a:pt x="4179" y="1020"/>
                    <a:pt x="4205" y="1058"/>
                    <a:pt x="4205" y="1059"/>
                  </a:cubicBezTo>
                  <a:close/>
                  <a:moveTo>
                    <a:pt x="4122" y="956"/>
                  </a:moveTo>
                  <a:cubicBezTo>
                    <a:pt x="4121" y="954"/>
                    <a:pt x="4115" y="946"/>
                    <a:pt x="4115" y="945"/>
                  </a:cubicBezTo>
                  <a:cubicBezTo>
                    <a:pt x="4092" y="940"/>
                    <a:pt x="4072" y="939"/>
                    <a:pt x="4058" y="940"/>
                  </a:cubicBezTo>
                  <a:cubicBezTo>
                    <a:pt x="4061" y="944"/>
                    <a:pt x="4083" y="980"/>
                    <a:pt x="4084" y="982"/>
                  </a:cubicBezTo>
                  <a:cubicBezTo>
                    <a:pt x="4086" y="980"/>
                    <a:pt x="4120" y="958"/>
                    <a:pt x="4122" y="956"/>
                  </a:cubicBezTo>
                  <a:close/>
                  <a:moveTo>
                    <a:pt x="4050" y="948"/>
                  </a:moveTo>
                  <a:cubicBezTo>
                    <a:pt x="4050" y="948"/>
                    <a:pt x="4050" y="948"/>
                    <a:pt x="4050" y="948"/>
                  </a:cubicBezTo>
                  <a:lnTo>
                    <a:pt x="4050" y="954"/>
                  </a:lnTo>
                  <a:cubicBezTo>
                    <a:pt x="4050" y="954"/>
                    <a:pt x="4049" y="956"/>
                    <a:pt x="4049" y="956"/>
                  </a:cubicBezTo>
                  <a:lnTo>
                    <a:pt x="4047" y="975"/>
                  </a:lnTo>
                  <a:lnTo>
                    <a:pt x="4046" y="981"/>
                  </a:lnTo>
                  <a:lnTo>
                    <a:pt x="4044" y="1001"/>
                  </a:lnTo>
                  <a:cubicBezTo>
                    <a:pt x="4044" y="1001"/>
                    <a:pt x="4042" y="1010"/>
                    <a:pt x="4042" y="1010"/>
                  </a:cubicBezTo>
                  <a:cubicBezTo>
                    <a:pt x="4044" y="1009"/>
                    <a:pt x="4072" y="990"/>
                    <a:pt x="4075" y="988"/>
                  </a:cubicBezTo>
                  <a:cubicBezTo>
                    <a:pt x="4074" y="985"/>
                    <a:pt x="4055" y="956"/>
                    <a:pt x="4050" y="948"/>
                  </a:cubicBezTo>
                  <a:close/>
                  <a:moveTo>
                    <a:pt x="3810" y="1196"/>
                  </a:moveTo>
                  <a:lnTo>
                    <a:pt x="3809" y="1196"/>
                  </a:lnTo>
                  <a:cubicBezTo>
                    <a:pt x="3809" y="1196"/>
                    <a:pt x="3808" y="1196"/>
                    <a:pt x="3808" y="1196"/>
                  </a:cubicBezTo>
                  <a:cubicBezTo>
                    <a:pt x="3809" y="1197"/>
                    <a:pt x="3809" y="1199"/>
                    <a:pt x="3809" y="1199"/>
                  </a:cubicBezTo>
                  <a:cubicBezTo>
                    <a:pt x="3809" y="1199"/>
                    <a:pt x="3811" y="1203"/>
                    <a:pt x="3811" y="1203"/>
                  </a:cubicBezTo>
                  <a:cubicBezTo>
                    <a:pt x="3811" y="1203"/>
                    <a:pt x="3811" y="1204"/>
                    <a:pt x="3811" y="1204"/>
                  </a:cubicBezTo>
                  <a:cubicBezTo>
                    <a:pt x="3811" y="1204"/>
                    <a:pt x="3812" y="1207"/>
                    <a:pt x="3812" y="1207"/>
                  </a:cubicBezTo>
                  <a:cubicBezTo>
                    <a:pt x="3817" y="1217"/>
                    <a:pt x="3821" y="1225"/>
                    <a:pt x="3825" y="1230"/>
                  </a:cubicBezTo>
                  <a:cubicBezTo>
                    <a:pt x="3826" y="1230"/>
                    <a:pt x="3826" y="1231"/>
                    <a:pt x="3826" y="1231"/>
                  </a:cubicBezTo>
                  <a:cubicBezTo>
                    <a:pt x="3826" y="1231"/>
                    <a:pt x="3827" y="1231"/>
                    <a:pt x="3827" y="1231"/>
                  </a:cubicBezTo>
                  <a:cubicBezTo>
                    <a:pt x="3827" y="1231"/>
                    <a:pt x="3827" y="1230"/>
                    <a:pt x="3827" y="1230"/>
                  </a:cubicBezTo>
                  <a:lnTo>
                    <a:pt x="3822" y="1224"/>
                  </a:lnTo>
                  <a:cubicBezTo>
                    <a:pt x="3819" y="1219"/>
                    <a:pt x="3817" y="1214"/>
                    <a:pt x="3815" y="1210"/>
                  </a:cubicBezTo>
                  <a:cubicBezTo>
                    <a:pt x="3815" y="1210"/>
                    <a:pt x="3813" y="1205"/>
                    <a:pt x="3813" y="1205"/>
                  </a:cubicBezTo>
                  <a:lnTo>
                    <a:pt x="3812" y="1200"/>
                  </a:lnTo>
                  <a:lnTo>
                    <a:pt x="3812" y="1200"/>
                  </a:lnTo>
                  <a:cubicBezTo>
                    <a:pt x="3812" y="1200"/>
                    <a:pt x="3812" y="1197"/>
                    <a:pt x="3812" y="1196"/>
                  </a:cubicBezTo>
                  <a:cubicBezTo>
                    <a:pt x="3811" y="1196"/>
                    <a:pt x="3810" y="1196"/>
                    <a:pt x="3810" y="1196"/>
                  </a:cubicBezTo>
                  <a:close/>
                  <a:moveTo>
                    <a:pt x="3590" y="1185"/>
                  </a:moveTo>
                  <a:cubicBezTo>
                    <a:pt x="3593" y="1181"/>
                    <a:pt x="3604" y="1162"/>
                    <a:pt x="3604" y="1162"/>
                  </a:cubicBezTo>
                  <a:cubicBezTo>
                    <a:pt x="3602" y="1160"/>
                    <a:pt x="3581" y="1147"/>
                    <a:pt x="3578" y="1145"/>
                  </a:cubicBezTo>
                  <a:cubicBezTo>
                    <a:pt x="3581" y="1158"/>
                    <a:pt x="3585" y="1171"/>
                    <a:pt x="3590" y="1185"/>
                  </a:cubicBezTo>
                  <a:close/>
                  <a:moveTo>
                    <a:pt x="3664" y="1199"/>
                  </a:moveTo>
                  <a:cubicBezTo>
                    <a:pt x="3661" y="1197"/>
                    <a:pt x="3615" y="1169"/>
                    <a:pt x="3613" y="1167"/>
                  </a:cubicBezTo>
                  <a:cubicBezTo>
                    <a:pt x="3612" y="1169"/>
                    <a:pt x="3595" y="1196"/>
                    <a:pt x="3594" y="1198"/>
                  </a:cubicBezTo>
                  <a:cubicBezTo>
                    <a:pt x="3595" y="1200"/>
                    <a:pt x="3608" y="1232"/>
                    <a:pt x="3609" y="1233"/>
                  </a:cubicBezTo>
                  <a:cubicBezTo>
                    <a:pt x="3610" y="1234"/>
                    <a:pt x="3633" y="1248"/>
                    <a:pt x="3636" y="1250"/>
                  </a:cubicBezTo>
                  <a:cubicBezTo>
                    <a:pt x="3638" y="1247"/>
                    <a:pt x="3663" y="1201"/>
                    <a:pt x="3664" y="1199"/>
                  </a:cubicBezTo>
                  <a:close/>
                  <a:moveTo>
                    <a:pt x="3952" y="948"/>
                  </a:moveTo>
                  <a:cubicBezTo>
                    <a:pt x="3951" y="947"/>
                    <a:pt x="3939" y="934"/>
                    <a:pt x="3938" y="932"/>
                  </a:cubicBezTo>
                  <a:cubicBezTo>
                    <a:pt x="3931" y="936"/>
                    <a:pt x="3923" y="939"/>
                    <a:pt x="3915" y="941"/>
                  </a:cubicBezTo>
                  <a:cubicBezTo>
                    <a:pt x="3924" y="945"/>
                    <a:pt x="3930" y="953"/>
                    <a:pt x="3933" y="962"/>
                  </a:cubicBezTo>
                  <a:lnTo>
                    <a:pt x="3934" y="963"/>
                  </a:lnTo>
                  <a:cubicBezTo>
                    <a:pt x="3934" y="963"/>
                    <a:pt x="3934" y="966"/>
                    <a:pt x="3934" y="966"/>
                  </a:cubicBezTo>
                  <a:lnTo>
                    <a:pt x="3935" y="968"/>
                  </a:lnTo>
                  <a:lnTo>
                    <a:pt x="3935" y="969"/>
                  </a:lnTo>
                  <a:lnTo>
                    <a:pt x="3935" y="970"/>
                  </a:lnTo>
                  <a:lnTo>
                    <a:pt x="3935" y="973"/>
                  </a:lnTo>
                  <a:cubicBezTo>
                    <a:pt x="3935" y="987"/>
                    <a:pt x="3926" y="1000"/>
                    <a:pt x="3913" y="1005"/>
                  </a:cubicBezTo>
                  <a:cubicBezTo>
                    <a:pt x="3924" y="1010"/>
                    <a:pt x="3932" y="1022"/>
                    <a:pt x="3932" y="1035"/>
                  </a:cubicBezTo>
                  <a:cubicBezTo>
                    <a:pt x="3932" y="1049"/>
                    <a:pt x="3923" y="1061"/>
                    <a:pt x="3910" y="1065"/>
                  </a:cubicBezTo>
                  <a:cubicBezTo>
                    <a:pt x="3914" y="1067"/>
                    <a:pt x="3917" y="1069"/>
                    <a:pt x="3920" y="1072"/>
                  </a:cubicBezTo>
                  <a:cubicBezTo>
                    <a:pt x="3926" y="1077"/>
                    <a:pt x="3929" y="1084"/>
                    <a:pt x="3929" y="1092"/>
                  </a:cubicBezTo>
                  <a:cubicBezTo>
                    <a:pt x="3929" y="1103"/>
                    <a:pt x="3921" y="1113"/>
                    <a:pt x="3911" y="1118"/>
                  </a:cubicBezTo>
                  <a:cubicBezTo>
                    <a:pt x="3914" y="1119"/>
                    <a:pt x="3916" y="1120"/>
                    <a:pt x="3918" y="1122"/>
                  </a:cubicBezTo>
                  <a:cubicBezTo>
                    <a:pt x="3922" y="1127"/>
                    <a:pt x="3925" y="1132"/>
                    <a:pt x="3925" y="1139"/>
                  </a:cubicBezTo>
                  <a:cubicBezTo>
                    <a:pt x="3935" y="1069"/>
                    <a:pt x="3950" y="963"/>
                    <a:pt x="3950" y="963"/>
                  </a:cubicBezTo>
                  <a:cubicBezTo>
                    <a:pt x="3950" y="963"/>
                    <a:pt x="3952" y="949"/>
                    <a:pt x="3952" y="948"/>
                  </a:cubicBezTo>
                  <a:close/>
                  <a:moveTo>
                    <a:pt x="4158" y="1102"/>
                  </a:moveTo>
                  <a:cubicBezTo>
                    <a:pt x="4158" y="1102"/>
                    <a:pt x="4190" y="1152"/>
                    <a:pt x="4190" y="1152"/>
                  </a:cubicBezTo>
                  <a:cubicBezTo>
                    <a:pt x="4191" y="1151"/>
                    <a:pt x="4224" y="1131"/>
                    <a:pt x="4226" y="1130"/>
                  </a:cubicBezTo>
                  <a:cubicBezTo>
                    <a:pt x="4226" y="1128"/>
                    <a:pt x="4229" y="1114"/>
                    <a:pt x="4229" y="1113"/>
                  </a:cubicBezTo>
                  <a:cubicBezTo>
                    <a:pt x="4229" y="1112"/>
                    <a:pt x="4216" y="1094"/>
                    <a:pt x="4216" y="1094"/>
                  </a:cubicBezTo>
                  <a:cubicBezTo>
                    <a:pt x="4216" y="1094"/>
                    <a:pt x="4204" y="1076"/>
                    <a:pt x="4202" y="1074"/>
                  </a:cubicBezTo>
                  <a:cubicBezTo>
                    <a:pt x="4201" y="1074"/>
                    <a:pt x="4159" y="1101"/>
                    <a:pt x="4158" y="1102"/>
                  </a:cubicBezTo>
                  <a:close/>
                  <a:moveTo>
                    <a:pt x="3972" y="1191"/>
                  </a:moveTo>
                  <a:lnTo>
                    <a:pt x="3967" y="1192"/>
                  </a:lnTo>
                  <a:lnTo>
                    <a:pt x="3964" y="1193"/>
                  </a:lnTo>
                  <a:lnTo>
                    <a:pt x="3960" y="1194"/>
                  </a:lnTo>
                  <a:cubicBezTo>
                    <a:pt x="3951" y="1198"/>
                    <a:pt x="3941" y="1206"/>
                    <a:pt x="3932" y="1215"/>
                  </a:cubicBezTo>
                  <a:cubicBezTo>
                    <a:pt x="3932" y="1215"/>
                    <a:pt x="3926" y="1222"/>
                    <a:pt x="3924" y="1223"/>
                  </a:cubicBezTo>
                  <a:cubicBezTo>
                    <a:pt x="3924" y="1223"/>
                    <a:pt x="3924" y="1224"/>
                    <a:pt x="3924" y="1224"/>
                  </a:cubicBezTo>
                  <a:cubicBezTo>
                    <a:pt x="3925" y="1232"/>
                    <a:pt x="3926" y="1240"/>
                    <a:pt x="3926" y="1248"/>
                  </a:cubicBezTo>
                  <a:cubicBezTo>
                    <a:pt x="3926" y="1248"/>
                    <a:pt x="3926" y="1254"/>
                    <a:pt x="3926" y="1257"/>
                  </a:cubicBezTo>
                  <a:cubicBezTo>
                    <a:pt x="3927" y="1256"/>
                    <a:pt x="3928" y="1256"/>
                    <a:pt x="3928" y="1256"/>
                  </a:cubicBezTo>
                  <a:cubicBezTo>
                    <a:pt x="3933" y="1253"/>
                    <a:pt x="3939" y="1249"/>
                    <a:pt x="3945" y="1245"/>
                  </a:cubicBezTo>
                  <a:lnTo>
                    <a:pt x="3951" y="1239"/>
                  </a:lnTo>
                  <a:cubicBezTo>
                    <a:pt x="3951" y="1239"/>
                    <a:pt x="3953" y="1237"/>
                    <a:pt x="3953" y="1237"/>
                  </a:cubicBezTo>
                  <a:lnTo>
                    <a:pt x="3955" y="1235"/>
                  </a:lnTo>
                  <a:cubicBezTo>
                    <a:pt x="3955" y="1235"/>
                    <a:pt x="3956" y="1234"/>
                    <a:pt x="3956" y="1234"/>
                  </a:cubicBezTo>
                  <a:lnTo>
                    <a:pt x="3963" y="1225"/>
                  </a:lnTo>
                  <a:cubicBezTo>
                    <a:pt x="3963" y="1225"/>
                    <a:pt x="3968" y="1219"/>
                    <a:pt x="3968" y="1218"/>
                  </a:cubicBezTo>
                  <a:lnTo>
                    <a:pt x="3969" y="1217"/>
                  </a:lnTo>
                  <a:lnTo>
                    <a:pt x="3970" y="1215"/>
                  </a:lnTo>
                  <a:cubicBezTo>
                    <a:pt x="3970" y="1215"/>
                    <a:pt x="3973" y="1210"/>
                    <a:pt x="3973" y="1210"/>
                  </a:cubicBezTo>
                  <a:lnTo>
                    <a:pt x="3974" y="1208"/>
                  </a:lnTo>
                  <a:lnTo>
                    <a:pt x="3975" y="1205"/>
                  </a:lnTo>
                  <a:cubicBezTo>
                    <a:pt x="3975" y="1205"/>
                    <a:pt x="3975" y="1205"/>
                    <a:pt x="3975" y="1205"/>
                  </a:cubicBezTo>
                  <a:cubicBezTo>
                    <a:pt x="3976" y="1202"/>
                    <a:pt x="3977" y="1199"/>
                    <a:pt x="3977" y="1197"/>
                  </a:cubicBezTo>
                  <a:cubicBezTo>
                    <a:pt x="3977" y="1197"/>
                    <a:pt x="3976" y="1194"/>
                    <a:pt x="3976" y="1194"/>
                  </a:cubicBezTo>
                  <a:lnTo>
                    <a:pt x="3976" y="1193"/>
                  </a:lnTo>
                  <a:lnTo>
                    <a:pt x="3975" y="1192"/>
                  </a:lnTo>
                  <a:cubicBezTo>
                    <a:pt x="3975" y="1192"/>
                    <a:pt x="3975" y="1193"/>
                    <a:pt x="3975" y="1193"/>
                  </a:cubicBezTo>
                  <a:cubicBezTo>
                    <a:pt x="3975" y="1193"/>
                    <a:pt x="3975" y="1192"/>
                    <a:pt x="3975" y="1192"/>
                  </a:cubicBezTo>
                  <a:lnTo>
                    <a:pt x="3974" y="1192"/>
                  </a:lnTo>
                  <a:cubicBezTo>
                    <a:pt x="3974" y="1192"/>
                    <a:pt x="3973" y="1192"/>
                    <a:pt x="3973" y="1192"/>
                  </a:cubicBezTo>
                  <a:lnTo>
                    <a:pt x="3972" y="1192"/>
                  </a:lnTo>
                  <a:lnTo>
                    <a:pt x="3972" y="1191"/>
                  </a:lnTo>
                  <a:close/>
                  <a:moveTo>
                    <a:pt x="4233" y="1069"/>
                  </a:moveTo>
                  <a:cubicBezTo>
                    <a:pt x="4233" y="1064"/>
                    <a:pt x="4233" y="1060"/>
                    <a:pt x="4232" y="1055"/>
                  </a:cubicBezTo>
                  <a:cubicBezTo>
                    <a:pt x="4228" y="1057"/>
                    <a:pt x="4214" y="1066"/>
                    <a:pt x="4211" y="1068"/>
                  </a:cubicBezTo>
                  <a:cubicBezTo>
                    <a:pt x="4212" y="1068"/>
                    <a:pt x="4227" y="1090"/>
                    <a:pt x="4231" y="1097"/>
                  </a:cubicBezTo>
                  <a:cubicBezTo>
                    <a:pt x="4233" y="1086"/>
                    <a:pt x="4233" y="1077"/>
                    <a:pt x="4233" y="1069"/>
                  </a:cubicBezTo>
                  <a:close/>
                  <a:moveTo>
                    <a:pt x="3800" y="1235"/>
                  </a:moveTo>
                  <a:cubicBezTo>
                    <a:pt x="3802" y="1233"/>
                    <a:pt x="3804" y="1232"/>
                    <a:pt x="3807" y="1231"/>
                  </a:cubicBezTo>
                  <a:cubicBezTo>
                    <a:pt x="3808" y="1231"/>
                    <a:pt x="3810" y="1230"/>
                    <a:pt x="3812" y="1230"/>
                  </a:cubicBezTo>
                  <a:cubicBezTo>
                    <a:pt x="3810" y="1227"/>
                    <a:pt x="3809" y="1224"/>
                    <a:pt x="3807" y="1220"/>
                  </a:cubicBezTo>
                  <a:cubicBezTo>
                    <a:pt x="3806" y="1223"/>
                    <a:pt x="3802" y="1230"/>
                    <a:pt x="3800" y="1235"/>
                  </a:cubicBezTo>
                  <a:close/>
                  <a:moveTo>
                    <a:pt x="3786" y="1263"/>
                  </a:moveTo>
                  <a:cubicBezTo>
                    <a:pt x="3789" y="1265"/>
                    <a:pt x="3809" y="1277"/>
                    <a:pt x="3810" y="1278"/>
                  </a:cubicBezTo>
                  <a:cubicBezTo>
                    <a:pt x="3812" y="1278"/>
                    <a:pt x="3814" y="1277"/>
                    <a:pt x="3815" y="1277"/>
                  </a:cubicBezTo>
                  <a:cubicBezTo>
                    <a:pt x="3805" y="1269"/>
                    <a:pt x="3798" y="1260"/>
                    <a:pt x="3796" y="1252"/>
                  </a:cubicBezTo>
                  <a:cubicBezTo>
                    <a:pt x="3795" y="1250"/>
                    <a:pt x="3795" y="1248"/>
                    <a:pt x="3795" y="1246"/>
                  </a:cubicBezTo>
                  <a:cubicBezTo>
                    <a:pt x="3795" y="1246"/>
                    <a:pt x="3795" y="1246"/>
                    <a:pt x="3795" y="1246"/>
                  </a:cubicBezTo>
                  <a:cubicBezTo>
                    <a:pt x="3793" y="1249"/>
                    <a:pt x="3788" y="1261"/>
                    <a:pt x="3786" y="1263"/>
                  </a:cubicBezTo>
                  <a:close/>
                  <a:moveTo>
                    <a:pt x="3574" y="1089"/>
                  </a:moveTo>
                  <a:cubicBezTo>
                    <a:pt x="3574" y="1089"/>
                    <a:pt x="3587" y="1069"/>
                    <a:pt x="3588" y="1068"/>
                  </a:cubicBezTo>
                  <a:cubicBezTo>
                    <a:pt x="3586" y="1067"/>
                    <a:pt x="3571" y="1057"/>
                    <a:pt x="3567" y="1055"/>
                  </a:cubicBezTo>
                  <a:cubicBezTo>
                    <a:pt x="3567" y="1060"/>
                    <a:pt x="3566" y="1064"/>
                    <a:pt x="3566" y="1069"/>
                  </a:cubicBezTo>
                  <a:cubicBezTo>
                    <a:pt x="3566" y="1077"/>
                    <a:pt x="3567" y="1087"/>
                    <a:pt x="3568" y="1097"/>
                  </a:cubicBezTo>
                  <a:cubicBezTo>
                    <a:pt x="3569" y="1096"/>
                    <a:pt x="3574" y="1089"/>
                    <a:pt x="3574" y="1089"/>
                  </a:cubicBezTo>
                  <a:close/>
                  <a:moveTo>
                    <a:pt x="3762" y="1043"/>
                  </a:moveTo>
                  <a:cubicBezTo>
                    <a:pt x="3760" y="1047"/>
                    <a:pt x="3744" y="1076"/>
                    <a:pt x="3741" y="1081"/>
                  </a:cubicBezTo>
                  <a:cubicBezTo>
                    <a:pt x="3743" y="1082"/>
                    <a:pt x="3769" y="1100"/>
                    <a:pt x="3773" y="1102"/>
                  </a:cubicBezTo>
                  <a:cubicBezTo>
                    <a:pt x="3771" y="1096"/>
                    <a:pt x="3770" y="1088"/>
                    <a:pt x="3770" y="1088"/>
                  </a:cubicBezTo>
                  <a:lnTo>
                    <a:pt x="3770" y="1086"/>
                  </a:lnTo>
                  <a:lnTo>
                    <a:pt x="3765" y="1061"/>
                  </a:lnTo>
                  <a:cubicBezTo>
                    <a:pt x="3765" y="1061"/>
                    <a:pt x="3763" y="1048"/>
                    <a:pt x="3762" y="1043"/>
                  </a:cubicBezTo>
                  <a:close/>
                  <a:moveTo>
                    <a:pt x="3736" y="1091"/>
                  </a:moveTo>
                  <a:cubicBezTo>
                    <a:pt x="3735" y="1092"/>
                    <a:pt x="3714" y="1130"/>
                    <a:pt x="3712" y="1134"/>
                  </a:cubicBezTo>
                  <a:cubicBezTo>
                    <a:pt x="3715" y="1135"/>
                    <a:pt x="3752" y="1159"/>
                    <a:pt x="3755" y="1161"/>
                  </a:cubicBezTo>
                  <a:cubicBezTo>
                    <a:pt x="3757" y="1157"/>
                    <a:pt x="3776" y="1123"/>
                    <a:pt x="3777" y="1122"/>
                  </a:cubicBezTo>
                  <a:cubicBezTo>
                    <a:pt x="3776" y="1120"/>
                    <a:pt x="3776" y="1117"/>
                    <a:pt x="3775" y="1116"/>
                  </a:cubicBezTo>
                  <a:cubicBezTo>
                    <a:pt x="3774" y="1116"/>
                    <a:pt x="3739" y="1093"/>
                    <a:pt x="3736" y="1091"/>
                  </a:cubicBezTo>
                  <a:close/>
                  <a:moveTo>
                    <a:pt x="3876" y="1149"/>
                  </a:moveTo>
                  <a:cubicBezTo>
                    <a:pt x="3879" y="1174"/>
                    <a:pt x="3882" y="1192"/>
                    <a:pt x="3883" y="1197"/>
                  </a:cubicBezTo>
                  <a:cubicBezTo>
                    <a:pt x="3886" y="1188"/>
                    <a:pt x="3891" y="1183"/>
                    <a:pt x="3896" y="1181"/>
                  </a:cubicBezTo>
                  <a:cubicBezTo>
                    <a:pt x="3896" y="1181"/>
                    <a:pt x="3900" y="1180"/>
                    <a:pt x="3900" y="1180"/>
                  </a:cubicBezTo>
                  <a:cubicBezTo>
                    <a:pt x="3900" y="1180"/>
                    <a:pt x="3904" y="1181"/>
                    <a:pt x="3904" y="1181"/>
                  </a:cubicBezTo>
                  <a:cubicBezTo>
                    <a:pt x="3909" y="1182"/>
                    <a:pt x="3914" y="1188"/>
                    <a:pt x="3917" y="1197"/>
                  </a:cubicBezTo>
                  <a:cubicBezTo>
                    <a:pt x="3918" y="1193"/>
                    <a:pt x="3921" y="1174"/>
                    <a:pt x="3924" y="1149"/>
                  </a:cubicBezTo>
                  <a:cubicBezTo>
                    <a:pt x="3921" y="1158"/>
                    <a:pt x="3913" y="1164"/>
                    <a:pt x="3904" y="1166"/>
                  </a:cubicBezTo>
                  <a:lnTo>
                    <a:pt x="3903" y="1166"/>
                  </a:lnTo>
                  <a:lnTo>
                    <a:pt x="3900" y="1166"/>
                  </a:lnTo>
                  <a:lnTo>
                    <a:pt x="3901" y="1166"/>
                  </a:lnTo>
                  <a:lnTo>
                    <a:pt x="3900" y="1166"/>
                  </a:lnTo>
                  <a:lnTo>
                    <a:pt x="3896" y="1166"/>
                  </a:lnTo>
                  <a:cubicBezTo>
                    <a:pt x="3887" y="1164"/>
                    <a:pt x="3879" y="1158"/>
                    <a:pt x="3876" y="1149"/>
                  </a:cubicBezTo>
                  <a:close/>
                  <a:moveTo>
                    <a:pt x="3898" y="997"/>
                  </a:moveTo>
                  <a:lnTo>
                    <a:pt x="3900" y="997"/>
                  </a:lnTo>
                  <a:cubicBezTo>
                    <a:pt x="3900" y="997"/>
                    <a:pt x="3901" y="997"/>
                    <a:pt x="3901" y="997"/>
                  </a:cubicBezTo>
                  <a:lnTo>
                    <a:pt x="3905" y="996"/>
                  </a:lnTo>
                  <a:cubicBezTo>
                    <a:pt x="3916" y="994"/>
                    <a:pt x="3924" y="984"/>
                    <a:pt x="3924" y="973"/>
                  </a:cubicBezTo>
                  <a:lnTo>
                    <a:pt x="3924" y="971"/>
                  </a:lnTo>
                  <a:lnTo>
                    <a:pt x="3924" y="970"/>
                  </a:lnTo>
                  <a:lnTo>
                    <a:pt x="3924" y="967"/>
                  </a:lnTo>
                  <a:lnTo>
                    <a:pt x="3923" y="964"/>
                  </a:lnTo>
                  <a:cubicBezTo>
                    <a:pt x="3919" y="954"/>
                    <a:pt x="3910" y="948"/>
                    <a:pt x="3900" y="948"/>
                  </a:cubicBezTo>
                  <a:cubicBezTo>
                    <a:pt x="3890" y="948"/>
                    <a:pt x="3881" y="954"/>
                    <a:pt x="3877" y="964"/>
                  </a:cubicBezTo>
                  <a:cubicBezTo>
                    <a:pt x="3877" y="964"/>
                    <a:pt x="3876" y="967"/>
                    <a:pt x="3876" y="967"/>
                  </a:cubicBezTo>
                  <a:lnTo>
                    <a:pt x="3876" y="970"/>
                  </a:lnTo>
                  <a:lnTo>
                    <a:pt x="3876" y="971"/>
                  </a:lnTo>
                  <a:lnTo>
                    <a:pt x="3876" y="973"/>
                  </a:lnTo>
                  <a:cubicBezTo>
                    <a:pt x="3876" y="984"/>
                    <a:pt x="3884" y="994"/>
                    <a:pt x="3895" y="997"/>
                  </a:cubicBezTo>
                  <a:lnTo>
                    <a:pt x="3898" y="997"/>
                  </a:lnTo>
                  <a:cubicBezTo>
                    <a:pt x="3898" y="997"/>
                    <a:pt x="3898" y="997"/>
                    <a:pt x="3898" y="997"/>
                  </a:cubicBezTo>
                  <a:close/>
                  <a:moveTo>
                    <a:pt x="3840" y="1194"/>
                  </a:moveTo>
                  <a:lnTo>
                    <a:pt x="3836" y="1193"/>
                  </a:lnTo>
                  <a:lnTo>
                    <a:pt x="3832" y="1192"/>
                  </a:lnTo>
                  <a:lnTo>
                    <a:pt x="3828" y="1191"/>
                  </a:lnTo>
                  <a:lnTo>
                    <a:pt x="3827" y="1192"/>
                  </a:lnTo>
                  <a:cubicBezTo>
                    <a:pt x="3827" y="1192"/>
                    <a:pt x="3826" y="1192"/>
                    <a:pt x="3826" y="1192"/>
                  </a:cubicBezTo>
                  <a:lnTo>
                    <a:pt x="3825" y="1192"/>
                  </a:lnTo>
                  <a:cubicBezTo>
                    <a:pt x="3825" y="1192"/>
                    <a:pt x="3825" y="1192"/>
                    <a:pt x="3825" y="1192"/>
                  </a:cubicBezTo>
                  <a:lnTo>
                    <a:pt x="3824" y="1193"/>
                  </a:lnTo>
                  <a:lnTo>
                    <a:pt x="3824" y="1193"/>
                  </a:lnTo>
                  <a:cubicBezTo>
                    <a:pt x="3824" y="1193"/>
                    <a:pt x="3823" y="1194"/>
                    <a:pt x="3823" y="1194"/>
                  </a:cubicBezTo>
                  <a:lnTo>
                    <a:pt x="3823" y="1197"/>
                  </a:lnTo>
                  <a:cubicBezTo>
                    <a:pt x="3823" y="1199"/>
                    <a:pt x="3823" y="1201"/>
                    <a:pt x="3825" y="1205"/>
                  </a:cubicBezTo>
                  <a:cubicBezTo>
                    <a:pt x="3825" y="1204"/>
                    <a:pt x="3827" y="1210"/>
                    <a:pt x="3827" y="1210"/>
                  </a:cubicBezTo>
                  <a:lnTo>
                    <a:pt x="3830" y="1215"/>
                  </a:lnTo>
                  <a:lnTo>
                    <a:pt x="3831" y="1217"/>
                  </a:lnTo>
                  <a:cubicBezTo>
                    <a:pt x="3831" y="1217"/>
                    <a:pt x="3832" y="1219"/>
                    <a:pt x="3832" y="1219"/>
                  </a:cubicBezTo>
                  <a:lnTo>
                    <a:pt x="3837" y="1225"/>
                  </a:lnTo>
                  <a:cubicBezTo>
                    <a:pt x="3837" y="1225"/>
                    <a:pt x="3844" y="1234"/>
                    <a:pt x="3844" y="1234"/>
                  </a:cubicBezTo>
                  <a:cubicBezTo>
                    <a:pt x="3844" y="1234"/>
                    <a:pt x="3846" y="1236"/>
                    <a:pt x="3846" y="1237"/>
                  </a:cubicBezTo>
                  <a:lnTo>
                    <a:pt x="3846" y="1236"/>
                  </a:lnTo>
                  <a:lnTo>
                    <a:pt x="3847" y="1237"/>
                  </a:lnTo>
                  <a:lnTo>
                    <a:pt x="3848" y="1238"/>
                  </a:lnTo>
                  <a:cubicBezTo>
                    <a:pt x="3848" y="1238"/>
                    <a:pt x="3849" y="1239"/>
                    <a:pt x="3849" y="1239"/>
                  </a:cubicBezTo>
                  <a:lnTo>
                    <a:pt x="3855" y="1245"/>
                  </a:lnTo>
                  <a:cubicBezTo>
                    <a:pt x="3861" y="1249"/>
                    <a:pt x="3867" y="1253"/>
                    <a:pt x="3872" y="1256"/>
                  </a:cubicBezTo>
                  <a:cubicBezTo>
                    <a:pt x="3872" y="1256"/>
                    <a:pt x="3873" y="1256"/>
                    <a:pt x="3874" y="1257"/>
                  </a:cubicBezTo>
                  <a:cubicBezTo>
                    <a:pt x="3874" y="1255"/>
                    <a:pt x="3874" y="1248"/>
                    <a:pt x="3874" y="1248"/>
                  </a:cubicBezTo>
                  <a:cubicBezTo>
                    <a:pt x="3874" y="1240"/>
                    <a:pt x="3875" y="1232"/>
                    <a:pt x="3876" y="1224"/>
                  </a:cubicBezTo>
                  <a:cubicBezTo>
                    <a:pt x="3875" y="1224"/>
                    <a:pt x="3875" y="1224"/>
                    <a:pt x="3875" y="1223"/>
                  </a:cubicBezTo>
                  <a:cubicBezTo>
                    <a:pt x="3874" y="1221"/>
                    <a:pt x="3868" y="1215"/>
                    <a:pt x="3868" y="1215"/>
                  </a:cubicBezTo>
                  <a:cubicBezTo>
                    <a:pt x="3859" y="1206"/>
                    <a:pt x="3849" y="1199"/>
                    <a:pt x="3840" y="1194"/>
                  </a:cubicBezTo>
                  <a:close/>
                  <a:moveTo>
                    <a:pt x="3878" y="1035"/>
                  </a:moveTo>
                  <a:cubicBezTo>
                    <a:pt x="3878" y="1045"/>
                    <a:pt x="3886" y="1054"/>
                    <a:pt x="3896" y="1056"/>
                  </a:cubicBezTo>
                  <a:lnTo>
                    <a:pt x="3897" y="1056"/>
                  </a:lnTo>
                  <a:lnTo>
                    <a:pt x="3898" y="1056"/>
                  </a:lnTo>
                  <a:lnTo>
                    <a:pt x="3900" y="1056"/>
                  </a:lnTo>
                  <a:cubicBezTo>
                    <a:pt x="3900" y="1056"/>
                    <a:pt x="3900" y="1056"/>
                    <a:pt x="3900" y="1056"/>
                  </a:cubicBezTo>
                  <a:lnTo>
                    <a:pt x="3902" y="1056"/>
                  </a:lnTo>
                  <a:lnTo>
                    <a:pt x="3902" y="1056"/>
                  </a:lnTo>
                  <a:lnTo>
                    <a:pt x="3904" y="1056"/>
                  </a:lnTo>
                  <a:cubicBezTo>
                    <a:pt x="3914" y="1054"/>
                    <a:pt x="3922" y="1045"/>
                    <a:pt x="3922" y="1035"/>
                  </a:cubicBezTo>
                  <a:cubicBezTo>
                    <a:pt x="3922" y="1024"/>
                    <a:pt x="3914" y="1015"/>
                    <a:pt x="3904" y="1013"/>
                  </a:cubicBezTo>
                  <a:lnTo>
                    <a:pt x="3902" y="1013"/>
                  </a:lnTo>
                  <a:cubicBezTo>
                    <a:pt x="3902" y="1013"/>
                    <a:pt x="3901" y="1013"/>
                    <a:pt x="3901" y="1013"/>
                  </a:cubicBezTo>
                  <a:lnTo>
                    <a:pt x="3900" y="1013"/>
                  </a:lnTo>
                  <a:lnTo>
                    <a:pt x="3899" y="1013"/>
                  </a:lnTo>
                  <a:cubicBezTo>
                    <a:pt x="3899" y="1013"/>
                    <a:pt x="3895" y="1013"/>
                    <a:pt x="3895" y="1013"/>
                  </a:cubicBezTo>
                  <a:cubicBezTo>
                    <a:pt x="3885" y="1016"/>
                    <a:pt x="3878" y="1025"/>
                    <a:pt x="3878" y="1035"/>
                  </a:cubicBezTo>
                  <a:close/>
                  <a:moveTo>
                    <a:pt x="3850" y="963"/>
                  </a:moveTo>
                  <a:lnTo>
                    <a:pt x="3851" y="965"/>
                  </a:lnTo>
                  <a:lnTo>
                    <a:pt x="3851" y="969"/>
                  </a:lnTo>
                  <a:cubicBezTo>
                    <a:pt x="3851" y="969"/>
                    <a:pt x="3865" y="1071"/>
                    <a:pt x="3875" y="1139"/>
                  </a:cubicBezTo>
                  <a:cubicBezTo>
                    <a:pt x="3875" y="1130"/>
                    <a:pt x="3881" y="1122"/>
                    <a:pt x="3889" y="1118"/>
                  </a:cubicBezTo>
                  <a:cubicBezTo>
                    <a:pt x="3879" y="1113"/>
                    <a:pt x="3871" y="1103"/>
                    <a:pt x="3871" y="1092"/>
                  </a:cubicBezTo>
                  <a:cubicBezTo>
                    <a:pt x="3871" y="1084"/>
                    <a:pt x="3874" y="1077"/>
                    <a:pt x="3880" y="1072"/>
                  </a:cubicBezTo>
                  <a:cubicBezTo>
                    <a:pt x="3883" y="1069"/>
                    <a:pt x="3886" y="1067"/>
                    <a:pt x="3890" y="1065"/>
                  </a:cubicBezTo>
                  <a:cubicBezTo>
                    <a:pt x="3877" y="1061"/>
                    <a:pt x="3868" y="1049"/>
                    <a:pt x="3868" y="1035"/>
                  </a:cubicBezTo>
                  <a:cubicBezTo>
                    <a:pt x="3868" y="1022"/>
                    <a:pt x="3876" y="1010"/>
                    <a:pt x="3887" y="1005"/>
                  </a:cubicBezTo>
                  <a:cubicBezTo>
                    <a:pt x="3874" y="1000"/>
                    <a:pt x="3865" y="987"/>
                    <a:pt x="3865" y="973"/>
                  </a:cubicBezTo>
                  <a:lnTo>
                    <a:pt x="3865" y="970"/>
                  </a:lnTo>
                  <a:lnTo>
                    <a:pt x="3865" y="969"/>
                  </a:lnTo>
                  <a:lnTo>
                    <a:pt x="3865" y="968"/>
                  </a:lnTo>
                  <a:lnTo>
                    <a:pt x="3866" y="966"/>
                  </a:lnTo>
                  <a:lnTo>
                    <a:pt x="3866" y="963"/>
                  </a:lnTo>
                  <a:lnTo>
                    <a:pt x="3867" y="962"/>
                  </a:lnTo>
                  <a:cubicBezTo>
                    <a:pt x="3870" y="953"/>
                    <a:pt x="3877" y="945"/>
                    <a:pt x="3885" y="941"/>
                  </a:cubicBezTo>
                  <a:cubicBezTo>
                    <a:pt x="3877" y="939"/>
                    <a:pt x="3869" y="936"/>
                    <a:pt x="3862" y="932"/>
                  </a:cubicBezTo>
                  <a:cubicBezTo>
                    <a:pt x="3861" y="934"/>
                    <a:pt x="3849" y="947"/>
                    <a:pt x="3848" y="948"/>
                  </a:cubicBezTo>
                  <a:cubicBezTo>
                    <a:pt x="3848" y="949"/>
                    <a:pt x="3849" y="956"/>
                    <a:pt x="3849" y="956"/>
                  </a:cubicBezTo>
                  <a:lnTo>
                    <a:pt x="3850" y="963"/>
                  </a:lnTo>
                  <a:close/>
                  <a:moveTo>
                    <a:pt x="3882" y="1092"/>
                  </a:moveTo>
                  <a:cubicBezTo>
                    <a:pt x="3882" y="1100"/>
                    <a:pt x="3888" y="1108"/>
                    <a:pt x="3896" y="1109"/>
                  </a:cubicBezTo>
                  <a:cubicBezTo>
                    <a:pt x="3896" y="1109"/>
                    <a:pt x="3898" y="1109"/>
                    <a:pt x="3898" y="1109"/>
                  </a:cubicBezTo>
                  <a:lnTo>
                    <a:pt x="3899" y="1110"/>
                  </a:lnTo>
                  <a:lnTo>
                    <a:pt x="3900" y="1110"/>
                  </a:lnTo>
                  <a:cubicBezTo>
                    <a:pt x="3900" y="1110"/>
                    <a:pt x="3902" y="1110"/>
                    <a:pt x="3902" y="1109"/>
                  </a:cubicBezTo>
                  <a:lnTo>
                    <a:pt x="3903" y="1109"/>
                  </a:lnTo>
                  <a:cubicBezTo>
                    <a:pt x="3912" y="1108"/>
                    <a:pt x="3918" y="1100"/>
                    <a:pt x="3918" y="1092"/>
                  </a:cubicBezTo>
                  <a:cubicBezTo>
                    <a:pt x="3918" y="1087"/>
                    <a:pt x="3916" y="1083"/>
                    <a:pt x="3913" y="1079"/>
                  </a:cubicBezTo>
                  <a:cubicBezTo>
                    <a:pt x="3910" y="1077"/>
                    <a:pt x="3907" y="1075"/>
                    <a:pt x="3904" y="1074"/>
                  </a:cubicBezTo>
                  <a:cubicBezTo>
                    <a:pt x="3904" y="1074"/>
                    <a:pt x="3902" y="1074"/>
                    <a:pt x="3902" y="1074"/>
                  </a:cubicBezTo>
                  <a:lnTo>
                    <a:pt x="3900" y="1074"/>
                  </a:lnTo>
                  <a:cubicBezTo>
                    <a:pt x="3900" y="1074"/>
                    <a:pt x="3900" y="1074"/>
                    <a:pt x="3900" y="1074"/>
                  </a:cubicBezTo>
                  <a:cubicBezTo>
                    <a:pt x="3900" y="1074"/>
                    <a:pt x="3898" y="1074"/>
                    <a:pt x="3898" y="1074"/>
                  </a:cubicBezTo>
                  <a:lnTo>
                    <a:pt x="3896" y="1074"/>
                  </a:lnTo>
                  <a:cubicBezTo>
                    <a:pt x="3893" y="1075"/>
                    <a:pt x="3890" y="1077"/>
                    <a:pt x="3887" y="1079"/>
                  </a:cubicBezTo>
                  <a:cubicBezTo>
                    <a:pt x="3884" y="1083"/>
                    <a:pt x="3882" y="1087"/>
                    <a:pt x="3882" y="1092"/>
                  </a:cubicBezTo>
                  <a:close/>
                  <a:moveTo>
                    <a:pt x="3934" y="819"/>
                  </a:moveTo>
                  <a:lnTo>
                    <a:pt x="3930" y="817"/>
                  </a:lnTo>
                  <a:lnTo>
                    <a:pt x="3926" y="815"/>
                  </a:lnTo>
                  <a:cubicBezTo>
                    <a:pt x="3918" y="811"/>
                    <a:pt x="3909" y="809"/>
                    <a:pt x="3900" y="809"/>
                  </a:cubicBezTo>
                  <a:cubicBezTo>
                    <a:pt x="3889" y="809"/>
                    <a:pt x="3878" y="812"/>
                    <a:pt x="3868" y="818"/>
                  </a:cubicBezTo>
                  <a:lnTo>
                    <a:pt x="3864" y="821"/>
                  </a:lnTo>
                  <a:lnTo>
                    <a:pt x="3860" y="824"/>
                  </a:lnTo>
                  <a:cubicBezTo>
                    <a:pt x="3846" y="836"/>
                    <a:pt x="3839" y="853"/>
                    <a:pt x="3839" y="870"/>
                  </a:cubicBezTo>
                  <a:cubicBezTo>
                    <a:pt x="3839" y="889"/>
                    <a:pt x="3847" y="907"/>
                    <a:pt x="3862" y="919"/>
                  </a:cubicBezTo>
                  <a:lnTo>
                    <a:pt x="3865" y="921"/>
                  </a:lnTo>
                  <a:lnTo>
                    <a:pt x="3867" y="922"/>
                  </a:lnTo>
                  <a:cubicBezTo>
                    <a:pt x="3877" y="929"/>
                    <a:pt x="3889" y="932"/>
                    <a:pt x="3900" y="932"/>
                  </a:cubicBezTo>
                  <a:cubicBezTo>
                    <a:pt x="3911" y="932"/>
                    <a:pt x="3923" y="929"/>
                    <a:pt x="3933" y="922"/>
                  </a:cubicBezTo>
                  <a:lnTo>
                    <a:pt x="3935" y="921"/>
                  </a:lnTo>
                  <a:lnTo>
                    <a:pt x="3938" y="919"/>
                  </a:lnTo>
                  <a:cubicBezTo>
                    <a:pt x="3953" y="907"/>
                    <a:pt x="3961" y="889"/>
                    <a:pt x="3961" y="870"/>
                  </a:cubicBezTo>
                  <a:cubicBezTo>
                    <a:pt x="3961" y="850"/>
                    <a:pt x="3951" y="831"/>
                    <a:pt x="3934" y="819"/>
                  </a:cubicBezTo>
                  <a:close/>
                  <a:moveTo>
                    <a:pt x="3897" y="1155"/>
                  </a:moveTo>
                  <a:lnTo>
                    <a:pt x="3897" y="1155"/>
                  </a:lnTo>
                  <a:lnTo>
                    <a:pt x="3900" y="1155"/>
                  </a:lnTo>
                  <a:cubicBezTo>
                    <a:pt x="3900" y="1155"/>
                    <a:pt x="3900" y="1155"/>
                    <a:pt x="3900" y="1155"/>
                  </a:cubicBezTo>
                  <a:lnTo>
                    <a:pt x="3902" y="1155"/>
                  </a:lnTo>
                  <a:cubicBezTo>
                    <a:pt x="3902" y="1155"/>
                    <a:pt x="3903" y="1155"/>
                    <a:pt x="3903" y="1155"/>
                  </a:cubicBezTo>
                  <a:cubicBezTo>
                    <a:pt x="3910" y="1154"/>
                    <a:pt x="3915" y="1147"/>
                    <a:pt x="3915" y="1140"/>
                  </a:cubicBezTo>
                  <a:cubicBezTo>
                    <a:pt x="3915" y="1136"/>
                    <a:pt x="3913" y="1133"/>
                    <a:pt x="3911" y="1130"/>
                  </a:cubicBezTo>
                  <a:cubicBezTo>
                    <a:pt x="3909" y="1128"/>
                    <a:pt x="3906" y="1127"/>
                    <a:pt x="3903" y="1126"/>
                  </a:cubicBezTo>
                  <a:cubicBezTo>
                    <a:pt x="3903" y="1126"/>
                    <a:pt x="3902" y="1126"/>
                    <a:pt x="3902" y="1126"/>
                  </a:cubicBezTo>
                  <a:cubicBezTo>
                    <a:pt x="3902" y="1126"/>
                    <a:pt x="3900" y="1126"/>
                    <a:pt x="3900" y="1126"/>
                  </a:cubicBezTo>
                  <a:cubicBezTo>
                    <a:pt x="3900" y="1126"/>
                    <a:pt x="3898" y="1126"/>
                    <a:pt x="3897" y="1126"/>
                  </a:cubicBezTo>
                  <a:lnTo>
                    <a:pt x="3896" y="1126"/>
                  </a:lnTo>
                  <a:cubicBezTo>
                    <a:pt x="3890" y="1128"/>
                    <a:pt x="3885" y="1134"/>
                    <a:pt x="3885" y="1140"/>
                  </a:cubicBezTo>
                  <a:cubicBezTo>
                    <a:pt x="3885" y="1147"/>
                    <a:pt x="3890" y="1153"/>
                    <a:pt x="3897" y="1155"/>
                  </a:cubicBezTo>
                  <a:close/>
                  <a:moveTo>
                    <a:pt x="3875" y="1268"/>
                  </a:moveTo>
                  <a:cubicBezTo>
                    <a:pt x="3865" y="1265"/>
                    <a:pt x="3853" y="1257"/>
                    <a:pt x="3842" y="1247"/>
                  </a:cubicBezTo>
                  <a:cubicBezTo>
                    <a:pt x="3842" y="1247"/>
                    <a:pt x="3841" y="1246"/>
                    <a:pt x="3841" y="1246"/>
                  </a:cubicBezTo>
                  <a:cubicBezTo>
                    <a:pt x="3841" y="1246"/>
                    <a:pt x="3838" y="1245"/>
                    <a:pt x="3838" y="1245"/>
                  </a:cubicBezTo>
                  <a:lnTo>
                    <a:pt x="3835" y="1244"/>
                  </a:lnTo>
                  <a:cubicBezTo>
                    <a:pt x="3835" y="1244"/>
                    <a:pt x="3834" y="1243"/>
                    <a:pt x="3834" y="1243"/>
                  </a:cubicBezTo>
                  <a:cubicBezTo>
                    <a:pt x="3834" y="1243"/>
                    <a:pt x="3831" y="1243"/>
                    <a:pt x="3831" y="1243"/>
                  </a:cubicBezTo>
                  <a:lnTo>
                    <a:pt x="3830" y="1242"/>
                  </a:lnTo>
                  <a:cubicBezTo>
                    <a:pt x="3830" y="1242"/>
                    <a:pt x="3827" y="1242"/>
                    <a:pt x="3827" y="1242"/>
                  </a:cubicBezTo>
                  <a:lnTo>
                    <a:pt x="3824" y="1241"/>
                  </a:lnTo>
                  <a:lnTo>
                    <a:pt x="3820" y="1241"/>
                  </a:lnTo>
                  <a:cubicBezTo>
                    <a:pt x="3816" y="1240"/>
                    <a:pt x="3812" y="1240"/>
                    <a:pt x="3810" y="1241"/>
                  </a:cubicBezTo>
                  <a:cubicBezTo>
                    <a:pt x="3808" y="1242"/>
                    <a:pt x="3806" y="1243"/>
                    <a:pt x="3806" y="1244"/>
                  </a:cubicBezTo>
                  <a:cubicBezTo>
                    <a:pt x="3805" y="1245"/>
                    <a:pt x="3805" y="1247"/>
                    <a:pt x="3806" y="1249"/>
                  </a:cubicBezTo>
                  <a:cubicBezTo>
                    <a:pt x="3808" y="1256"/>
                    <a:pt x="3817" y="1266"/>
                    <a:pt x="3830" y="1274"/>
                  </a:cubicBezTo>
                  <a:lnTo>
                    <a:pt x="3835" y="1276"/>
                  </a:lnTo>
                  <a:lnTo>
                    <a:pt x="3836" y="1277"/>
                  </a:lnTo>
                  <a:lnTo>
                    <a:pt x="3839" y="1279"/>
                  </a:lnTo>
                  <a:cubicBezTo>
                    <a:pt x="3839" y="1279"/>
                    <a:pt x="3840" y="1279"/>
                    <a:pt x="3840" y="1279"/>
                  </a:cubicBezTo>
                  <a:cubicBezTo>
                    <a:pt x="3840" y="1279"/>
                    <a:pt x="3843" y="1280"/>
                    <a:pt x="3843" y="1280"/>
                  </a:cubicBezTo>
                  <a:lnTo>
                    <a:pt x="3846" y="1282"/>
                  </a:lnTo>
                  <a:lnTo>
                    <a:pt x="3850" y="1283"/>
                  </a:lnTo>
                  <a:cubicBezTo>
                    <a:pt x="3861" y="1287"/>
                    <a:pt x="3871" y="1288"/>
                    <a:pt x="3877" y="1286"/>
                  </a:cubicBezTo>
                  <a:cubicBezTo>
                    <a:pt x="3877" y="1286"/>
                    <a:pt x="3878" y="1286"/>
                    <a:pt x="3878" y="1286"/>
                  </a:cubicBezTo>
                  <a:cubicBezTo>
                    <a:pt x="3878" y="1286"/>
                    <a:pt x="3878" y="1285"/>
                    <a:pt x="3878" y="1285"/>
                  </a:cubicBezTo>
                  <a:cubicBezTo>
                    <a:pt x="3878" y="1285"/>
                    <a:pt x="3877" y="1281"/>
                    <a:pt x="3877" y="1281"/>
                  </a:cubicBezTo>
                  <a:cubicBezTo>
                    <a:pt x="3877" y="1281"/>
                    <a:pt x="3876" y="1271"/>
                    <a:pt x="3875" y="1270"/>
                  </a:cubicBezTo>
                  <a:cubicBezTo>
                    <a:pt x="3875" y="1270"/>
                    <a:pt x="3875" y="1269"/>
                    <a:pt x="3875" y="1268"/>
                  </a:cubicBezTo>
                  <a:close/>
                  <a:moveTo>
                    <a:pt x="3664" y="1328"/>
                  </a:moveTo>
                  <a:cubicBezTo>
                    <a:pt x="3665" y="1326"/>
                    <a:pt x="3682" y="1295"/>
                    <a:pt x="3683" y="1293"/>
                  </a:cubicBezTo>
                  <a:cubicBezTo>
                    <a:pt x="3681" y="1292"/>
                    <a:pt x="3642" y="1267"/>
                    <a:pt x="3640" y="1266"/>
                  </a:cubicBezTo>
                  <a:cubicBezTo>
                    <a:pt x="3640" y="1266"/>
                    <a:pt x="3634" y="1277"/>
                    <a:pt x="3634" y="1277"/>
                  </a:cubicBezTo>
                  <a:cubicBezTo>
                    <a:pt x="3634" y="1277"/>
                    <a:pt x="3632" y="1279"/>
                    <a:pt x="3632" y="1280"/>
                  </a:cubicBezTo>
                  <a:cubicBezTo>
                    <a:pt x="3643" y="1302"/>
                    <a:pt x="3655" y="1319"/>
                    <a:pt x="3662" y="1328"/>
                  </a:cubicBezTo>
                  <a:lnTo>
                    <a:pt x="3664" y="1328"/>
                  </a:lnTo>
                  <a:close/>
                  <a:moveTo>
                    <a:pt x="4031" y="1081"/>
                  </a:moveTo>
                  <a:lnTo>
                    <a:pt x="4030" y="1086"/>
                  </a:lnTo>
                  <a:lnTo>
                    <a:pt x="4030" y="1088"/>
                  </a:lnTo>
                  <a:cubicBezTo>
                    <a:pt x="4030" y="1088"/>
                    <a:pt x="4028" y="1096"/>
                    <a:pt x="4027" y="1102"/>
                  </a:cubicBezTo>
                  <a:cubicBezTo>
                    <a:pt x="4032" y="1098"/>
                    <a:pt x="4058" y="1081"/>
                    <a:pt x="4058" y="1081"/>
                  </a:cubicBezTo>
                  <a:cubicBezTo>
                    <a:pt x="4057" y="1078"/>
                    <a:pt x="4042" y="1051"/>
                    <a:pt x="4037" y="1043"/>
                  </a:cubicBezTo>
                  <a:cubicBezTo>
                    <a:pt x="4037" y="1048"/>
                    <a:pt x="4036" y="1054"/>
                    <a:pt x="4036" y="1054"/>
                  </a:cubicBezTo>
                  <a:lnTo>
                    <a:pt x="4036" y="1054"/>
                  </a:lnTo>
                  <a:lnTo>
                    <a:pt x="4035" y="1061"/>
                  </a:lnTo>
                  <a:lnTo>
                    <a:pt x="4031" y="1081"/>
                  </a:lnTo>
                  <a:close/>
                  <a:moveTo>
                    <a:pt x="4023" y="1122"/>
                  </a:moveTo>
                  <a:cubicBezTo>
                    <a:pt x="4023" y="1122"/>
                    <a:pt x="4026" y="1127"/>
                    <a:pt x="4026" y="1127"/>
                  </a:cubicBezTo>
                  <a:cubicBezTo>
                    <a:pt x="4026" y="1127"/>
                    <a:pt x="4043" y="1158"/>
                    <a:pt x="4044" y="1161"/>
                  </a:cubicBezTo>
                  <a:cubicBezTo>
                    <a:pt x="4048" y="1158"/>
                    <a:pt x="4084" y="1135"/>
                    <a:pt x="4087" y="1134"/>
                  </a:cubicBezTo>
                  <a:cubicBezTo>
                    <a:pt x="4087" y="1133"/>
                    <a:pt x="4065" y="1094"/>
                    <a:pt x="4064" y="1091"/>
                  </a:cubicBezTo>
                  <a:cubicBezTo>
                    <a:pt x="4060" y="1093"/>
                    <a:pt x="4026" y="1116"/>
                    <a:pt x="4024" y="1116"/>
                  </a:cubicBezTo>
                  <a:cubicBezTo>
                    <a:pt x="4024" y="1117"/>
                    <a:pt x="4023" y="1121"/>
                    <a:pt x="4023" y="1122"/>
                  </a:cubicBezTo>
                  <a:close/>
                  <a:moveTo>
                    <a:pt x="4019" y="1141"/>
                  </a:moveTo>
                  <a:lnTo>
                    <a:pt x="4014" y="1160"/>
                  </a:lnTo>
                  <a:lnTo>
                    <a:pt x="4012" y="1167"/>
                  </a:lnTo>
                  <a:cubicBezTo>
                    <a:pt x="4012" y="1167"/>
                    <a:pt x="4008" y="1180"/>
                    <a:pt x="4007" y="1184"/>
                  </a:cubicBezTo>
                  <a:cubicBezTo>
                    <a:pt x="4011" y="1182"/>
                    <a:pt x="4034" y="1167"/>
                    <a:pt x="4035" y="1166"/>
                  </a:cubicBezTo>
                  <a:cubicBezTo>
                    <a:pt x="4033" y="1162"/>
                    <a:pt x="4023" y="1144"/>
                    <a:pt x="4020" y="1138"/>
                  </a:cubicBezTo>
                  <a:cubicBezTo>
                    <a:pt x="4020" y="1138"/>
                    <a:pt x="4019" y="1141"/>
                    <a:pt x="4019" y="1141"/>
                  </a:cubicBezTo>
                  <a:close/>
                  <a:moveTo>
                    <a:pt x="3987" y="1200"/>
                  </a:moveTo>
                  <a:lnTo>
                    <a:pt x="3986" y="1205"/>
                  </a:lnTo>
                  <a:cubicBezTo>
                    <a:pt x="3986" y="1205"/>
                    <a:pt x="3984" y="1210"/>
                    <a:pt x="3984" y="1210"/>
                  </a:cubicBezTo>
                  <a:lnTo>
                    <a:pt x="3984" y="1212"/>
                  </a:lnTo>
                  <a:cubicBezTo>
                    <a:pt x="3982" y="1215"/>
                    <a:pt x="3980" y="1219"/>
                    <a:pt x="3978" y="1223"/>
                  </a:cubicBezTo>
                  <a:cubicBezTo>
                    <a:pt x="3978" y="1223"/>
                    <a:pt x="3973" y="1230"/>
                    <a:pt x="3973" y="1230"/>
                  </a:cubicBezTo>
                  <a:cubicBezTo>
                    <a:pt x="3973" y="1230"/>
                    <a:pt x="3973" y="1231"/>
                    <a:pt x="3972" y="1231"/>
                  </a:cubicBezTo>
                  <a:cubicBezTo>
                    <a:pt x="3973" y="1231"/>
                    <a:pt x="3973" y="1231"/>
                    <a:pt x="3973" y="1231"/>
                  </a:cubicBezTo>
                  <a:cubicBezTo>
                    <a:pt x="3973" y="1231"/>
                    <a:pt x="3974" y="1231"/>
                    <a:pt x="3975" y="1230"/>
                  </a:cubicBezTo>
                  <a:cubicBezTo>
                    <a:pt x="3979" y="1225"/>
                    <a:pt x="3983" y="1217"/>
                    <a:pt x="3987" y="1207"/>
                  </a:cubicBezTo>
                  <a:lnTo>
                    <a:pt x="3989" y="1203"/>
                  </a:lnTo>
                  <a:cubicBezTo>
                    <a:pt x="3989" y="1203"/>
                    <a:pt x="3990" y="1199"/>
                    <a:pt x="3991" y="1199"/>
                  </a:cubicBezTo>
                  <a:cubicBezTo>
                    <a:pt x="3991" y="1198"/>
                    <a:pt x="3991" y="1197"/>
                    <a:pt x="3992" y="1196"/>
                  </a:cubicBezTo>
                  <a:cubicBezTo>
                    <a:pt x="3991" y="1196"/>
                    <a:pt x="3991" y="1196"/>
                    <a:pt x="3991" y="1196"/>
                  </a:cubicBezTo>
                  <a:lnTo>
                    <a:pt x="3990" y="1196"/>
                  </a:lnTo>
                  <a:cubicBezTo>
                    <a:pt x="3990" y="1196"/>
                    <a:pt x="3988" y="1196"/>
                    <a:pt x="3987" y="1196"/>
                  </a:cubicBezTo>
                  <a:cubicBezTo>
                    <a:pt x="3987" y="1197"/>
                    <a:pt x="3987" y="1199"/>
                    <a:pt x="3987" y="1200"/>
                  </a:cubicBezTo>
                  <a:lnTo>
                    <a:pt x="3987" y="1200"/>
                  </a:lnTo>
                  <a:cubicBezTo>
                    <a:pt x="3987" y="1200"/>
                    <a:pt x="3987" y="1200"/>
                    <a:pt x="3987" y="1200"/>
                  </a:cubicBezTo>
                  <a:close/>
                  <a:moveTo>
                    <a:pt x="4075" y="1083"/>
                  </a:moveTo>
                  <a:cubicBezTo>
                    <a:pt x="4075" y="1083"/>
                    <a:pt x="4074" y="1084"/>
                    <a:pt x="4073" y="1085"/>
                  </a:cubicBezTo>
                  <a:cubicBezTo>
                    <a:pt x="4074" y="1087"/>
                    <a:pt x="4088" y="1113"/>
                    <a:pt x="4088" y="1113"/>
                  </a:cubicBezTo>
                  <a:cubicBezTo>
                    <a:pt x="4088" y="1113"/>
                    <a:pt x="4095" y="1125"/>
                    <a:pt x="4096" y="1128"/>
                  </a:cubicBezTo>
                  <a:cubicBezTo>
                    <a:pt x="4100" y="1126"/>
                    <a:pt x="4140" y="1100"/>
                    <a:pt x="4144" y="1098"/>
                  </a:cubicBezTo>
                  <a:cubicBezTo>
                    <a:pt x="4142" y="1095"/>
                    <a:pt x="4119" y="1059"/>
                    <a:pt x="4117" y="1055"/>
                  </a:cubicBezTo>
                  <a:cubicBezTo>
                    <a:pt x="4115" y="1057"/>
                    <a:pt x="4075" y="1083"/>
                    <a:pt x="4075" y="1083"/>
                  </a:cubicBezTo>
                  <a:close/>
                  <a:moveTo>
                    <a:pt x="4083" y="1301"/>
                  </a:moveTo>
                  <a:cubicBezTo>
                    <a:pt x="4083" y="1301"/>
                    <a:pt x="4090" y="1297"/>
                    <a:pt x="4090" y="1297"/>
                  </a:cubicBezTo>
                  <a:lnTo>
                    <a:pt x="4091" y="1296"/>
                  </a:lnTo>
                  <a:cubicBezTo>
                    <a:pt x="4091" y="1296"/>
                    <a:pt x="4101" y="1290"/>
                    <a:pt x="4102" y="1289"/>
                  </a:cubicBezTo>
                  <a:cubicBezTo>
                    <a:pt x="4101" y="1287"/>
                    <a:pt x="4076" y="1241"/>
                    <a:pt x="4074" y="1238"/>
                  </a:cubicBezTo>
                  <a:cubicBezTo>
                    <a:pt x="4071" y="1240"/>
                    <a:pt x="4030" y="1266"/>
                    <a:pt x="4027" y="1267"/>
                  </a:cubicBezTo>
                  <a:cubicBezTo>
                    <a:pt x="4028" y="1269"/>
                    <a:pt x="4029" y="1272"/>
                    <a:pt x="4029" y="1272"/>
                  </a:cubicBezTo>
                  <a:lnTo>
                    <a:pt x="4031" y="1277"/>
                  </a:lnTo>
                  <a:cubicBezTo>
                    <a:pt x="4031" y="1277"/>
                    <a:pt x="4051" y="1317"/>
                    <a:pt x="4052" y="1321"/>
                  </a:cubicBezTo>
                  <a:cubicBezTo>
                    <a:pt x="4053" y="1320"/>
                    <a:pt x="4083" y="1301"/>
                    <a:pt x="4083" y="1301"/>
                  </a:cubicBezTo>
                  <a:close/>
                  <a:moveTo>
                    <a:pt x="4035" y="1179"/>
                  </a:moveTo>
                  <a:cubicBezTo>
                    <a:pt x="4035" y="1179"/>
                    <a:pt x="4003" y="1199"/>
                    <a:pt x="4002" y="1200"/>
                  </a:cubicBezTo>
                  <a:cubicBezTo>
                    <a:pt x="4001" y="1201"/>
                    <a:pt x="3999" y="1206"/>
                    <a:pt x="3999" y="1207"/>
                  </a:cubicBezTo>
                  <a:cubicBezTo>
                    <a:pt x="3999" y="1209"/>
                    <a:pt x="4021" y="1254"/>
                    <a:pt x="4022" y="1258"/>
                  </a:cubicBezTo>
                  <a:cubicBezTo>
                    <a:pt x="4025" y="1256"/>
                    <a:pt x="4053" y="1238"/>
                    <a:pt x="4053" y="1238"/>
                  </a:cubicBezTo>
                  <a:cubicBezTo>
                    <a:pt x="4053" y="1238"/>
                    <a:pt x="4066" y="1230"/>
                    <a:pt x="4069" y="1228"/>
                  </a:cubicBezTo>
                  <a:cubicBezTo>
                    <a:pt x="4067" y="1225"/>
                    <a:pt x="4041" y="1177"/>
                    <a:pt x="4040" y="1176"/>
                  </a:cubicBezTo>
                  <a:cubicBezTo>
                    <a:pt x="4040" y="1176"/>
                    <a:pt x="4035" y="1179"/>
                    <a:pt x="4035" y="1179"/>
                  </a:cubicBezTo>
                  <a:close/>
                  <a:moveTo>
                    <a:pt x="4149" y="1107"/>
                  </a:moveTo>
                  <a:cubicBezTo>
                    <a:pt x="4146" y="1109"/>
                    <a:pt x="4104" y="1135"/>
                    <a:pt x="4101" y="1137"/>
                  </a:cubicBezTo>
                  <a:cubicBezTo>
                    <a:pt x="4102" y="1137"/>
                    <a:pt x="4130" y="1188"/>
                    <a:pt x="4130" y="1190"/>
                  </a:cubicBezTo>
                  <a:cubicBezTo>
                    <a:pt x="4134" y="1187"/>
                    <a:pt x="4175" y="1162"/>
                    <a:pt x="4175" y="1162"/>
                  </a:cubicBezTo>
                  <a:cubicBezTo>
                    <a:pt x="4175" y="1162"/>
                    <a:pt x="4179" y="1159"/>
                    <a:pt x="4181" y="1158"/>
                  </a:cubicBezTo>
                  <a:cubicBezTo>
                    <a:pt x="4179" y="1155"/>
                    <a:pt x="4154" y="1115"/>
                    <a:pt x="4154" y="1115"/>
                  </a:cubicBezTo>
                  <a:lnTo>
                    <a:pt x="4154" y="1114"/>
                  </a:lnTo>
                  <a:cubicBezTo>
                    <a:pt x="4154" y="1114"/>
                    <a:pt x="4149" y="1108"/>
                    <a:pt x="4149" y="1107"/>
                  </a:cubicBezTo>
                  <a:close/>
                  <a:moveTo>
                    <a:pt x="3897" y="1303"/>
                  </a:moveTo>
                  <a:cubicBezTo>
                    <a:pt x="3897" y="1303"/>
                    <a:pt x="3897" y="1303"/>
                    <a:pt x="3898" y="1303"/>
                  </a:cubicBezTo>
                  <a:lnTo>
                    <a:pt x="3899" y="1304"/>
                  </a:lnTo>
                  <a:cubicBezTo>
                    <a:pt x="3899" y="1304"/>
                    <a:pt x="3899" y="1304"/>
                    <a:pt x="3899" y="1304"/>
                  </a:cubicBezTo>
                  <a:cubicBezTo>
                    <a:pt x="3899" y="1304"/>
                    <a:pt x="3900" y="1305"/>
                    <a:pt x="3900" y="1305"/>
                  </a:cubicBezTo>
                  <a:lnTo>
                    <a:pt x="3900" y="1304"/>
                  </a:lnTo>
                  <a:lnTo>
                    <a:pt x="3901" y="1304"/>
                  </a:lnTo>
                  <a:lnTo>
                    <a:pt x="3902" y="1303"/>
                  </a:lnTo>
                  <a:lnTo>
                    <a:pt x="3903" y="1303"/>
                  </a:lnTo>
                  <a:lnTo>
                    <a:pt x="3904" y="1301"/>
                  </a:lnTo>
                  <a:cubicBezTo>
                    <a:pt x="3906" y="1298"/>
                    <a:pt x="3908" y="1294"/>
                    <a:pt x="3910" y="1289"/>
                  </a:cubicBezTo>
                  <a:cubicBezTo>
                    <a:pt x="3910" y="1289"/>
                    <a:pt x="3910" y="1288"/>
                    <a:pt x="3910" y="1288"/>
                  </a:cubicBezTo>
                  <a:cubicBezTo>
                    <a:pt x="3910" y="1288"/>
                    <a:pt x="3911" y="1284"/>
                    <a:pt x="3911" y="1284"/>
                  </a:cubicBezTo>
                  <a:cubicBezTo>
                    <a:pt x="3911" y="1284"/>
                    <a:pt x="3911" y="1283"/>
                    <a:pt x="3911" y="1283"/>
                  </a:cubicBezTo>
                  <a:lnTo>
                    <a:pt x="3913" y="1273"/>
                  </a:lnTo>
                  <a:lnTo>
                    <a:pt x="3914" y="1269"/>
                  </a:lnTo>
                  <a:lnTo>
                    <a:pt x="3914" y="1268"/>
                  </a:lnTo>
                  <a:cubicBezTo>
                    <a:pt x="3914" y="1268"/>
                    <a:pt x="3914" y="1265"/>
                    <a:pt x="3914" y="1265"/>
                  </a:cubicBezTo>
                  <a:cubicBezTo>
                    <a:pt x="3914" y="1265"/>
                    <a:pt x="3915" y="1262"/>
                    <a:pt x="3915" y="1262"/>
                  </a:cubicBezTo>
                  <a:lnTo>
                    <a:pt x="3915" y="1248"/>
                  </a:lnTo>
                  <a:cubicBezTo>
                    <a:pt x="3915" y="1242"/>
                    <a:pt x="3915" y="1236"/>
                    <a:pt x="3914" y="1230"/>
                  </a:cubicBezTo>
                  <a:cubicBezTo>
                    <a:pt x="3914" y="1230"/>
                    <a:pt x="3914" y="1230"/>
                    <a:pt x="3914" y="1229"/>
                  </a:cubicBezTo>
                  <a:cubicBezTo>
                    <a:pt x="3914" y="1229"/>
                    <a:pt x="3914" y="1227"/>
                    <a:pt x="3914" y="1226"/>
                  </a:cubicBezTo>
                  <a:cubicBezTo>
                    <a:pt x="3914" y="1226"/>
                    <a:pt x="3914" y="1223"/>
                    <a:pt x="3914" y="1223"/>
                  </a:cubicBezTo>
                  <a:lnTo>
                    <a:pt x="3913" y="1221"/>
                  </a:lnTo>
                  <a:cubicBezTo>
                    <a:pt x="3910" y="1204"/>
                    <a:pt x="3905" y="1194"/>
                    <a:pt x="3902" y="1192"/>
                  </a:cubicBezTo>
                  <a:cubicBezTo>
                    <a:pt x="3901" y="1191"/>
                    <a:pt x="3900" y="1191"/>
                    <a:pt x="3900" y="1191"/>
                  </a:cubicBezTo>
                  <a:cubicBezTo>
                    <a:pt x="3899" y="1191"/>
                    <a:pt x="3899" y="1191"/>
                    <a:pt x="3898" y="1192"/>
                  </a:cubicBezTo>
                  <a:cubicBezTo>
                    <a:pt x="3894" y="1195"/>
                    <a:pt x="3890" y="1204"/>
                    <a:pt x="3887" y="1221"/>
                  </a:cubicBezTo>
                  <a:lnTo>
                    <a:pt x="3887" y="1222"/>
                  </a:lnTo>
                  <a:lnTo>
                    <a:pt x="3886" y="1223"/>
                  </a:lnTo>
                  <a:lnTo>
                    <a:pt x="3886" y="1224"/>
                  </a:lnTo>
                  <a:cubicBezTo>
                    <a:pt x="3886" y="1224"/>
                    <a:pt x="3886" y="1226"/>
                    <a:pt x="3886" y="1226"/>
                  </a:cubicBezTo>
                  <a:lnTo>
                    <a:pt x="3886" y="1230"/>
                  </a:lnTo>
                  <a:lnTo>
                    <a:pt x="3886" y="1230"/>
                  </a:lnTo>
                  <a:lnTo>
                    <a:pt x="3885" y="1248"/>
                  </a:lnTo>
                  <a:lnTo>
                    <a:pt x="3885" y="1262"/>
                  </a:lnTo>
                  <a:cubicBezTo>
                    <a:pt x="3885" y="1262"/>
                    <a:pt x="3886" y="1265"/>
                    <a:pt x="3886" y="1266"/>
                  </a:cubicBezTo>
                  <a:cubicBezTo>
                    <a:pt x="3886" y="1266"/>
                    <a:pt x="3886" y="1268"/>
                    <a:pt x="3886" y="1268"/>
                  </a:cubicBezTo>
                  <a:lnTo>
                    <a:pt x="3887" y="1274"/>
                  </a:lnTo>
                  <a:lnTo>
                    <a:pt x="3888" y="1282"/>
                  </a:lnTo>
                  <a:cubicBezTo>
                    <a:pt x="3888" y="1282"/>
                    <a:pt x="3889" y="1284"/>
                    <a:pt x="3889" y="1284"/>
                  </a:cubicBezTo>
                  <a:cubicBezTo>
                    <a:pt x="3889" y="1284"/>
                    <a:pt x="3890" y="1288"/>
                    <a:pt x="3890" y="1288"/>
                  </a:cubicBezTo>
                  <a:lnTo>
                    <a:pt x="3890" y="1289"/>
                  </a:lnTo>
                  <a:cubicBezTo>
                    <a:pt x="3892" y="1294"/>
                    <a:pt x="3894" y="1298"/>
                    <a:pt x="3896" y="1301"/>
                  </a:cubicBezTo>
                  <a:cubicBezTo>
                    <a:pt x="3896" y="1301"/>
                    <a:pt x="3897" y="1303"/>
                    <a:pt x="3897" y="1303"/>
                  </a:cubicBezTo>
                  <a:close/>
                  <a:moveTo>
                    <a:pt x="4092" y="1143"/>
                  </a:moveTo>
                  <a:cubicBezTo>
                    <a:pt x="4085" y="1147"/>
                    <a:pt x="4050" y="1170"/>
                    <a:pt x="4049" y="1170"/>
                  </a:cubicBezTo>
                  <a:cubicBezTo>
                    <a:pt x="4051" y="1172"/>
                    <a:pt x="4078" y="1222"/>
                    <a:pt x="4078" y="1223"/>
                  </a:cubicBezTo>
                  <a:cubicBezTo>
                    <a:pt x="4081" y="1221"/>
                    <a:pt x="4118" y="1197"/>
                    <a:pt x="4121" y="1195"/>
                  </a:cubicBezTo>
                  <a:cubicBezTo>
                    <a:pt x="4121" y="1195"/>
                    <a:pt x="4096" y="1150"/>
                    <a:pt x="4096" y="1150"/>
                  </a:cubicBezTo>
                  <a:cubicBezTo>
                    <a:pt x="4096" y="1150"/>
                    <a:pt x="4093" y="1145"/>
                    <a:pt x="4092" y="1143"/>
                  </a:cubicBezTo>
                  <a:close/>
                  <a:moveTo>
                    <a:pt x="4127" y="1205"/>
                  </a:moveTo>
                  <a:cubicBezTo>
                    <a:pt x="4123" y="1207"/>
                    <a:pt x="4086" y="1230"/>
                    <a:pt x="4083" y="1232"/>
                  </a:cubicBezTo>
                  <a:cubicBezTo>
                    <a:pt x="4085" y="1235"/>
                    <a:pt x="4110" y="1282"/>
                    <a:pt x="4111" y="1283"/>
                  </a:cubicBezTo>
                  <a:cubicBezTo>
                    <a:pt x="4115" y="1281"/>
                    <a:pt x="4152" y="1258"/>
                    <a:pt x="4155" y="1256"/>
                  </a:cubicBezTo>
                  <a:cubicBezTo>
                    <a:pt x="4154" y="1255"/>
                    <a:pt x="4129" y="1208"/>
                    <a:pt x="4127" y="1205"/>
                  </a:cubicBezTo>
                  <a:close/>
                  <a:moveTo>
                    <a:pt x="3988" y="1230"/>
                  </a:moveTo>
                  <a:cubicBezTo>
                    <a:pt x="3990" y="1231"/>
                    <a:pt x="3992" y="1231"/>
                    <a:pt x="3993" y="1231"/>
                  </a:cubicBezTo>
                  <a:cubicBezTo>
                    <a:pt x="3996" y="1232"/>
                    <a:pt x="3998" y="1233"/>
                    <a:pt x="4000" y="1235"/>
                  </a:cubicBezTo>
                  <a:cubicBezTo>
                    <a:pt x="3997" y="1228"/>
                    <a:pt x="3995" y="1224"/>
                    <a:pt x="3993" y="1220"/>
                  </a:cubicBezTo>
                  <a:cubicBezTo>
                    <a:pt x="3991" y="1224"/>
                    <a:pt x="3989" y="1227"/>
                    <a:pt x="3988" y="1230"/>
                  </a:cubicBezTo>
                  <a:close/>
                  <a:moveTo>
                    <a:pt x="3780" y="1137"/>
                  </a:moveTo>
                  <a:cubicBezTo>
                    <a:pt x="3780" y="1138"/>
                    <a:pt x="3766" y="1164"/>
                    <a:pt x="3764" y="1166"/>
                  </a:cubicBezTo>
                  <a:cubicBezTo>
                    <a:pt x="3766" y="1167"/>
                    <a:pt x="3786" y="1180"/>
                    <a:pt x="3793" y="1184"/>
                  </a:cubicBezTo>
                  <a:cubicBezTo>
                    <a:pt x="3792" y="1180"/>
                    <a:pt x="3788" y="1167"/>
                    <a:pt x="3788" y="1167"/>
                  </a:cubicBezTo>
                  <a:lnTo>
                    <a:pt x="3787" y="1165"/>
                  </a:lnTo>
                  <a:lnTo>
                    <a:pt x="3781" y="1141"/>
                  </a:lnTo>
                  <a:cubicBezTo>
                    <a:pt x="3781" y="1141"/>
                    <a:pt x="3780" y="1138"/>
                    <a:pt x="3780" y="1137"/>
                  </a:cubicBezTo>
                  <a:close/>
                  <a:moveTo>
                    <a:pt x="3656" y="1098"/>
                  </a:moveTo>
                  <a:cubicBezTo>
                    <a:pt x="3687" y="1117"/>
                    <a:pt x="3699" y="1125"/>
                    <a:pt x="3703" y="1128"/>
                  </a:cubicBezTo>
                  <a:cubicBezTo>
                    <a:pt x="3707" y="1120"/>
                    <a:pt x="3725" y="1089"/>
                    <a:pt x="3727" y="1085"/>
                  </a:cubicBezTo>
                  <a:cubicBezTo>
                    <a:pt x="3724" y="1083"/>
                    <a:pt x="3686" y="1058"/>
                    <a:pt x="3683" y="1055"/>
                  </a:cubicBezTo>
                  <a:cubicBezTo>
                    <a:pt x="3682" y="1056"/>
                    <a:pt x="3657" y="1097"/>
                    <a:pt x="3656" y="1098"/>
                  </a:cubicBezTo>
                  <a:close/>
                  <a:moveTo>
                    <a:pt x="3673" y="1205"/>
                  </a:moveTo>
                  <a:cubicBezTo>
                    <a:pt x="3671" y="1208"/>
                    <a:pt x="3646" y="1253"/>
                    <a:pt x="3645" y="1256"/>
                  </a:cubicBezTo>
                  <a:cubicBezTo>
                    <a:pt x="3648" y="1258"/>
                    <a:pt x="3685" y="1281"/>
                    <a:pt x="3688" y="1283"/>
                  </a:cubicBezTo>
                  <a:cubicBezTo>
                    <a:pt x="3690" y="1281"/>
                    <a:pt x="3715" y="1235"/>
                    <a:pt x="3716" y="1232"/>
                  </a:cubicBezTo>
                  <a:cubicBezTo>
                    <a:pt x="3714" y="1230"/>
                    <a:pt x="3676" y="1206"/>
                    <a:pt x="3673" y="1205"/>
                  </a:cubicBezTo>
                  <a:close/>
                  <a:moveTo>
                    <a:pt x="3707" y="1143"/>
                  </a:moveTo>
                  <a:cubicBezTo>
                    <a:pt x="3705" y="1146"/>
                    <a:pt x="3680" y="1192"/>
                    <a:pt x="3678" y="1195"/>
                  </a:cubicBezTo>
                  <a:cubicBezTo>
                    <a:pt x="3684" y="1199"/>
                    <a:pt x="3719" y="1221"/>
                    <a:pt x="3722" y="1223"/>
                  </a:cubicBezTo>
                  <a:cubicBezTo>
                    <a:pt x="3726" y="1214"/>
                    <a:pt x="3749" y="1172"/>
                    <a:pt x="3750" y="1170"/>
                  </a:cubicBezTo>
                  <a:cubicBezTo>
                    <a:pt x="3747" y="1168"/>
                    <a:pt x="3713" y="1147"/>
                    <a:pt x="3713" y="1147"/>
                  </a:cubicBezTo>
                  <a:cubicBezTo>
                    <a:pt x="3713" y="1147"/>
                    <a:pt x="3708" y="1143"/>
                    <a:pt x="3707" y="1143"/>
                  </a:cubicBezTo>
                  <a:close/>
                  <a:moveTo>
                    <a:pt x="3625" y="1149"/>
                  </a:moveTo>
                  <a:cubicBezTo>
                    <a:pt x="3625" y="1149"/>
                    <a:pt x="3619" y="1158"/>
                    <a:pt x="3619" y="1158"/>
                  </a:cubicBezTo>
                  <a:cubicBezTo>
                    <a:pt x="3622" y="1160"/>
                    <a:pt x="3666" y="1188"/>
                    <a:pt x="3669" y="1190"/>
                  </a:cubicBezTo>
                  <a:cubicBezTo>
                    <a:pt x="3670" y="1187"/>
                    <a:pt x="3686" y="1160"/>
                    <a:pt x="3686" y="1160"/>
                  </a:cubicBezTo>
                  <a:cubicBezTo>
                    <a:pt x="3686" y="1160"/>
                    <a:pt x="3697" y="1140"/>
                    <a:pt x="3698" y="1137"/>
                  </a:cubicBezTo>
                  <a:cubicBezTo>
                    <a:pt x="3698" y="1137"/>
                    <a:pt x="3657" y="1111"/>
                    <a:pt x="3651" y="1107"/>
                  </a:cubicBezTo>
                  <a:cubicBezTo>
                    <a:pt x="3649" y="1110"/>
                    <a:pt x="3625" y="1149"/>
                    <a:pt x="3625" y="1149"/>
                  </a:cubicBezTo>
                  <a:close/>
                  <a:moveTo>
                    <a:pt x="3881" y="1296"/>
                  </a:moveTo>
                  <a:cubicBezTo>
                    <a:pt x="3881" y="1296"/>
                    <a:pt x="3880" y="1296"/>
                    <a:pt x="3880" y="1296"/>
                  </a:cubicBezTo>
                  <a:cubicBezTo>
                    <a:pt x="3873" y="1299"/>
                    <a:pt x="3862" y="1298"/>
                    <a:pt x="3851" y="1295"/>
                  </a:cubicBezTo>
                  <a:cubicBezTo>
                    <a:pt x="3851" y="1295"/>
                    <a:pt x="3847" y="1294"/>
                    <a:pt x="3847" y="1293"/>
                  </a:cubicBezTo>
                  <a:cubicBezTo>
                    <a:pt x="3847" y="1293"/>
                    <a:pt x="3843" y="1292"/>
                    <a:pt x="3843" y="1292"/>
                  </a:cubicBezTo>
                  <a:lnTo>
                    <a:pt x="3840" y="1291"/>
                  </a:lnTo>
                  <a:lnTo>
                    <a:pt x="3836" y="1289"/>
                  </a:lnTo>
                  <a:cubicBezTo>
                    <a:pt x="3836" y="1289"/>
                    <a:pt x="3831" y="1287"/>
                    <a:pt x="3831" y="1287"/>
                  </a:cubicBezTo>
                  <a:cubicBezTo>
                    <a:pt x="3831" y="1287"/>
                    <a:pt x="3828" y="1285"/>
                    <a:pt x="3827" y="1285"/>
                  </a:cubicBezTo>
                  <a:cubicBezTo>
                    <a:pt x="3824" y="1285"/>
                    <a:pt x="3820" y="1286"/>
                    <a:pt x="3817" y="1287"/>
                  </a:cubicBezTo>
                  <a:lnTo>
                    <a:pt x="3814" y="1288"/>
                  </a:lnTo>
                  <a:lnTo>
                    <a:pt x="3811" y="1290"/>
                  </a:lnTo>
                  <a:lnTo>
                    <a:pt x="3807" y="1293"/>
                  </a:lnTo>
                  <a:cubicBezTo>
                    <a:pt x="3805" y="1294"/>
                    <a:pt x="3804" y="1296"/>
                    <a:pt x="3804" y="1297"/>
                  </a:cubicBezTo>
                  <a:cubicBezTo>
                    <a:pt x="3804" y="1303"/>
                    <a:pt x="3819" y="1312"/>
                    <a:pt x="3843" y="1313"/>
                  </a:cubicBezTo>
                  <a:cubicBezTo>
                    <a:pt x="3843" y="1313"/>
                    <a:pt x="3846" y="1314"/>
                    <a:pt x="3846" y="1314"/>
                  </a:cubicBezTo>
                  <a:lnTo>
                    <a:pt x="3848" y="1314"/>
                  </a:lnTo>
                  <a:lnTo>
                    <a:pt x="3851" y="1314"/>
                  </a:lnTo>
                  <a:cubicBezTo>
                    <a:pt x="3851" y="1314"/>
                    <a:pt x="3853" y="1314"/>
                    <a:pt x="3853" y="1314"/>
                  </a:cubicBezTo>
                  <a:lnTo>
                    <a:pt x="3857" y="1313"/>
                  </a:lnTo>
                  <a:cubicBezTo>
                    <a:pt x="3869" y="1312"/>
                    <a:pt x="3880" y="1309"/>
                    <a:pt x="3886" y="1305"/>
                  </a:cubicBezTo>
                  <a:cubicBezTo>
                    <a:pt x="3884" y="1302"/>
                    <a:pt x="3883" y="1299"/>
                    <a:pt x="3881" y="1296"/>
                  </a:cubicBezTo>
                  <a:close/>
                  <a:moveTo>
                    <a:pt x="3893" y="1313"/>
                  </a:moveTo>
                  <a:cubicBezTo>
                    <a:pt x="3893" y="1313"/>
                    <a:pt x="3893" y="1313"/>
                    <a:pt x="3893" y="1313"/>
                  </a:cubicBezTo>
                  <a:cubicBezTo>
                    <a:pt x="3888" y="1317"/>
                    <a:pt x="3880" y="1320"/>
                    <a:pt x="3871" y="1322"/>
                  </a:cubicBezTo>
                  <a:cubicBezTo>
                    <a:pt x="3878" y="1322"/>
                    <a:pt x="3890" y="1322"/>
                    <a:pt x="3893" y="1322"/>
                  </a:cubicBezTo>
                  <a:cubicBezTo>
                    <a:pt x="3893" y="1319"/>
                    <a:pt x="3893" y="1315"/>
                    <a:pt x="3893" y="1313"/>
                  </a:cubicBezTo>
                  <a:close/>
                  <a:moveTo>
                    <a:pt x="3631" y="1260"/>
                  </a:moveTo>
                  <a:cubicBezTo>
                    <a:pt x="3629" y="1259"/>
                    <a:pt x="3621" y="1253"/>
                    <a:pt x="3618" y="1252"/>
                  </a:cubicBezTo>
                  <a:cubicBezTo>
                    <a:pt x="3621" y="1258"/>
                    <a:pt x="3624" y="1265"/>
                    <a:pt x="3626" y="1269"/>
                  </a:cubicBezTo>
                  <a:cubicBezTo>
                    <a:pt x="3628" y="1265"/>
                    <a:pt x="3630" y="1261"/>
                    <a:pt x="3631" y="1260"/>
                  </a:cubicBezTo>
                  <a:close/>
                  <a:moveTo>
                    <a:pt x="3794" y="1297"/>
                  </a:moveTo>
                  <a:cubicBezTo>
                    <a:pt x="3794" y="1297"/>
                    <a:pt x="3794" y="1297"/>
                    <a:pt x="3794" y="1297"/>
                  </a:cubicBezTo>
                  <a:cubicBezTo>
                    <a:pt x="3794" y="1292"/>
                    <a:pt x="3796" y="1288"/>
                    <a:pt x="3799" y="1285"/>
                  </a:cubicBezTo>
                  <a:cubicBezTo>
                    <a:pt x="3799" y="1285"/>
                    <a:pt x="3800" y="1285"/>
                    <a:pt x="3800" y="1284"/>
                  </a:cubicBezTo>
                  <a:cubicBezTo>
                    <a:pt x="3796" y="1282"/>
                    <a:pt x="3783" y="1274"/>
                    <a:pt x="3782" y="1273"/>
                  </a:cubicBezTo>
                  <a:cubicBezTo>
                    <a:pt x="3779" y="1279"/>
                    <a:pt x="3758" y="1323"/>
                    <a:pt x="3757" y="1326"/>
                  </a:cubicBezTo>
                  <a:cubicBezTo>
                    <a:pt x="3783" y="1324"/>
                    <a:pt x="3807" y="1323"/>
                    <a:pt x="3830" y="1323"/>
                  </a:cubicBezTo>
                  <a:cubicBezTo>
                    <a:pt x="3808" y="1319"/>
                    <a:pt x="3794" y="1309"/>
                    <a:pt x="3794" y="1297"/>
                  </a:cubicBezTo>
                  <a:close/>
                  <a:moveTo>
                    <a:pt x="3759" y="1176"/>
                  </a:moveTo>
                  <a:cubicBezTo>
                    <a:pt x="3757" y="1179"/>
                    <a:pt x="3732" y="1226"/>
                    <a:pt x="3731" y="1228"/>
                  </a:cubicBezTo>
                  <a:cubicBezTo>
                    <a:pt x="3733" y="1230"/>
                    <a:pt x="3771" y="1253"/>
                    <a:pt x="3771" y="1253"/>
                  </a:cubicBezTo>
                  <a:cubicBezTo>
                    <a:pt x="3771" y="1253"/>
                    <a:pt x="3775" y="1256"/>
                    <a:pt x="3777" y="1258"/>
                  </a:cubicBezTo>
                  <a:cubicBezTo>
                    <a:pt x="3777" y="1257"/>
                    <a:pt x="3779" y="1254"/>
                    <a:pt x="3779" y="1254"/>
                  </a:cubicBezTo>
                  <a:cubicBezTo>
                    <a:pt x="3779" y="1254"/>
                    <a:pt x="3800" y="1209"/>
                    <a:pt x="3801" y="1207"/>
                  </a:cubicBezTo>
                  <a:cubicBezTo>
                    <a:pt x="3801" y="1206"/>
                    <a:pt x="3799" y="1201"/>
                    <a:pt x="3798" y="1200"/>
                  </a:cubicBezTo>
                  <a:cubicBezTo>
                    <a:pt x="3797" y="1199"/>
                    <a:pt x="3762" y="1178"/>
                    <a:pt x="3759" y="1176"/>
                  </a:cubicBezTo>
                  <a:close/>
                  <a:moveTo>
                    <a:pt x="3773" y="1267"/>
                  </a:moveTo>
                  <a:cubicBezTo>
                    <a:pt x="3770" y="1266"/>
                    <a:pt x="3729" y="1240"/>
                    <a:pt x="3725" y="1238"/>
                  </a:cubicBezTo>
                  <a:cubicBezTo>
                    <a:pt x="3724" y="1241"/>
                    <a:pt x="3699" y="1286"/>
                    <a:pt x="3697" y="1289"/>
                  </a:cubicBezTo>
                  <a:cubicBezTo>
                    <a:pt x="3700" y="1291"/>
                    <a:pt x="3745" y="1319"/>
                    <a:pt x="3748" y="1321"/>
                  </a:cubicBezTo>
                  <a:cubicBezTo>
                    <a:pt x="3749" y="1317"/>
                    <a:pt x="3772" y="1269"/>
                    <a:pt x="3773" y="1267"/>
                  </a:cubicBezTo>
                  <a:close/>
                  <a:moveTo>
                    <a:pt x="3728" y="1328"/>
                  </a:moveTo>
                  <a:cubicBezTo>
                    <a:pt x="3728" y="1328"/>
                    <a:pt x="3737" y="1327"/>
                    <a:pt x="3738" y="1327"/>
                  </a:cubicBezTo>
                  <a:cubicBezTo>
                    <a:pt x="3729" y="1322"/>
                    <a:pt x="3695" y="1301"/>
                    <a:pt x="3692" y="1299"/>
                  </a:cubicBezTo>
                  <a:cubicBezTo>
                    <a:pt x="3691" y="1301"/>
                    <a:pt x="3678" y="1325"/>
                    <a:pt x="3676" y="1328"/>
                  </a:cubicBezTo>
                  <a:lnTo>
                    <a:pt x="3728" y="1328"/>
                  </a:lnTo>
                  <a:close/>
                  <a:moveTo>
                    <a:pt x="4160" y="1265"/>
                  </a:moveTo>
                  <a:cubicBezTo>
                    <a:pt x="4157" y="1268"/>
                    <a:pt x="4119" y="1291"/>
                    <a:pt x="4117" y="1293"/>
                  </a:cubicBezTo>
                  <a:cubicBezTo>
                    <a:pt x="4120" y="1299"/>
                    <a:pt x="4135" y="1326"/>
                    <a:pt x="4135" y="1328"/>
                  </a:cubicBezTo>
                  <a:lnTo>
                    <a:pt x="4137" y="1328"/>
                  </a:lnTo>
                  <a:cubicBezTo>
                    <a:pt x="4145" y="1319"/>
                    <a:pt x="4156" y="1302"/>
                    <a:pt x="4168" y="1280"/>
                  </a:cubicBezTo>
                  <a:cubicBezTo>
                    <a:pt x="4168" y="1280"/>
                    <a:pt x="4160" y="1266"/>
                    <a:pt x="4160" y="1265"/>
                  </a:cubicBezTo>
                  <a:close/>
                  <a:moveTo>
                    <a:pt x="3696" y="1425"/>
                  </a:moveTo>
                  <a:cubicBezTo>
                    <a:pt x="3696" y="1425"/>
                    <a:pt x="3695" y="1426"/>
                    <a:pt x="3695" y="1426"/>
                  </a:cubicBezTo>
                  <a:cubicBezTo>
                    <a:pt x="3693" y="1426"/>
                    <a:pt x="3691" y="1426"/>
                    <a:pt x="3688" y="1427"/>
                  </a:cubicBezTo>
                  <a:cubicBezTo>
                    <a:pt x="3548" y="1445"/>
                    <a:pt x="3417" y="1462"/>
                    <a:pt x="3318" y="1436"/>
                  </a:cubicBezTo>
                  <a:cubicBezTo>
                    <a:pt x="3348" y="1470"/>
                    <a:pt x="3442" y="1555"/>
                    <a:pt x="3618" y="1538"/>
                  </a:cubicBezTo>
                  <a:lnTo>
                    <a:pt x="3765" y="1522"/>
                  </a:lnTo>
                  <a:lnTo>
                    <a:pt x="3782" y="1520"/>
                  </a:lnTo>
                  <a:lnTo>
                    <a:pt x="3822" y="1516"/>
                  </a:lnTo>
                  <a:lnTo>
                    <a:pt x="3898" y="1508"/>
                  </a:lnTo>
                  <a:lnTo>
                    <a:pt x="3908" y="1507"/>
                  </a:lnTo>
                  <a:cubicBezTo>
                    <a:pt x="3927" y="1505"/>
                    <a:pt x="3942" y="1505"/>
                    <a:pt x="3956" y="1504"/>
                  </a:cubicBezTo>
                  <a:lnTo>
                    <a:pt x="3966" y="1504"/>
                  </a:lnTo>
                  <a:cubicBezTo>
                    <a:pt x="3993" y="1504"/>
                    <a:pt x="4012" y="1506"/>
                    <a:pt x="4027" y="1511"/>
                  </a:cubicBezTo>
                  <a:lnTo>
                    <a:pt x="4032" y="1512"/>
                  </a:lnTo>
                  <a:lnTo>
                    <a:pt x="4032" y="1517"/>
                  </a:lnTo>
                  <a:cubicBezTo>
                    <a:pt x="4032" y="1520"/>
                    <a:pt x="4031" y="1588"/>
                    <a:pt x="3990" y="1627"/>
                  </a:cubicBezTo>
                  <a:cubicBezTo>
                    <a:pt x="3971" y="1646"/>
                    <a:pt x="3946" y="1654"/>
                    <a:pt x="3916" y="1653"/>
                  </a:cubicBezTo>
                  <a:cubicBezTo>
                    <a:pt x="3879" y="1651"/>
                    <a:pt x="3850" y="1642"/>
                    <a:pt x="3830" y="1624"/>
                  </a:cubicBezTo>
                  <a:cubicBezTo>
                    <a:pt x="3824" y="1620"/>
                    <a:pt x="3819" y="1615"/>
                    <a:pt x="3815" y="1609"/>
                  </a:cubicBezTo>
                  <a:cubicBezTo>
                    <a:pt x="3810" y="1603"/>
                    <a:pt x="3806" y="1596"/>
                    <a:pt x="3803" y="1588"/>
                  </a:cubicBezTo>
                  <a:cubicBezTo>
                    <a:pt x="3803" y="1588"/>
                    <a:pt x="3803" y="1588"/>
                    <a:pt x="3803" y="1588"/>
                  </a:cubicBezTo>
                  <a:cubicBezTo>
                    <a:pt x="3795" y="1603"/>
                    <a:pt x="3786" y="1619"/>
                    <a:pt x="3776" y="1633"/>
                  </a:cubicBezTo>
                  <a:lnTo>
                    <a:pt x="3767" y="1645"/>
                  </a:lnTo>
                  <a:cubicBezTo>
                    <a:pt x="3737" y="1685"/>
                    <a:pt x="3686" y="1739"/>
                    <a:pt x="3612" y="1770"/>
                  </a:cubicBezTo>
                  <a:cubicBezTo>
                    <a:pt x="3621" y="1771"/>
                    <a:pt x="3636" y="1773"/>
                    <a:pt x="3636" y="1773"/>
                  </a:cubicBezTo>
                  <a:lnTo>
                    <a:pt x="3653" y="1774"/>
                  </a:lnTo>
                  <a:lnTo>
                    <a:pt x="3657" y="1775"/>
                  </a:lnTo>
                  <a:lnTo>
                    <a:pt x="3669" y="1775"/>
                  </a:lnTo>
                  <a:lnTo>
                    <a:pt x="3705" y="1776"/>
                  </a:lnTo>
                  <a:lnTo>
                    <a:pt x="3718" y="1776"/>
                  </a:lnTo>
                  <a:cubicBezTo>
                    <a:pt x="3739" y="1776"/>
                    <a:pt x="3758" y="1775"/>
                    <a:pt x="3777" y="1774"/>
                  </a:cubicBezTo>
                  <a:lnTo>
                    <a:pt x="3794" y="1772"/>
                  </a:lnTo>
                  <a:cubicBezTo>
                    <a:pt x="3839" y="1766"/>
                    <a:pt x="3875" y="1755"/>
                    <a:pt x="3900" y="1738"/>
                  </a:cubicBezTo>
                  <a:cubicBezTo>
                    <a:pt x="3948" y="1706"/>
                    <a:pt x="4006" y="1636"/>
                    <a:pt x="4056" y="1575"/>
                  </a:cubicBezTo>
                  <a:cubicBezTo>
                    <a:pt x="4098" y="1523"/>
                    <a:pt x="4138" y="1475"/>
                    <a:pt x="4168" y="1455"/>
                  </a:cubicBezTo>
                  <a:cubicBezTo>
                    <a:pt x="4171" y="1453"/>
                    <a:pt x="4173" y="1452"/>
                    <a:pt x="4176" y="1450"/>
                  </a:cubicBezTo>
                  <a:cubicBezTo>
                    <a:pt x="4176" y="1450"/>
                    <a:pt x="4176" y="1450"/>
                    <a:pt x="4176" y="1450"/>
                  </a:cubicBezTo>
                  <a:cubicBezTo>
                    <a:pt x="4176" y="1449"/>
                    <a:pt x="4175" y="1449"/>
                    <a:pt x="4175" y="1449"/>
                  </a:cubicBezTo>
                  <a:cubicBezTo>
                    <a:pt x="4175" y="1448"/>
                    <a:pt x="4175" y="1448"/>
                    <a:pt x="4175" y="1448"/>
                  </a:cubicBezTo>
                  <a:cubicBezTo>
                    <a:pt x="4174" y="1448"/>
                    <a:pt x="4173" y="1447"/>
                    <a:pt x="4172" y="1446"/>
                  </a:cubicBezTo>
                  <a:cubicBezTo>
                    <a:pt x="4159" y="1436"/>
                    <a:pt x="4130" y="1419"/>
                    <a:pt x="4073" y="1409"/>
                  </a:cubicBezTo>
                  <a:cubicBezTo>
                    <a:pt x="4070" y="1408"/>
                    <a:pt x="4068" y="1408"/>
                    <a:pt x="4065" y="1408"/>
                  </a:cubicBezTo>
                  <a:cubicBezTo>
                    <a:pt x="4062" y="1407"/>
                    <a:pt x="4059" y="1407"/>
                    <a:pt x="4056" y="1406"/>
                  </a:cubicBezTo>
                  <a:cubicBezTo>
                    <a:pt x="4044" y="1404"/>
                    <a:pt x="4031" y="1403"/>
                    <a:pt x="4018" y="1402"/>
                  </a:cubicBezTo>
                  <a:cubicBezTo>
                    <a:pt x="4010" y="1402"/>
                    <a:pt x="4002" y="1401"/>
                    <a:pt x="3993" y="1401"/>
                  </a:cubicBezTo>
                  <a:cubicBezTo>
                    <a:pt x="3975" y="1400"/>
                    <a:pt x="3954" y="1400"/>
                    <a:pt x="3932" y="1401"/>
                  </a:cubicBezTo>
                  <a:cubicBezTo>
                    <a:pt x="3931" y="1401"/>
                    <a:pt x="3930" y="1401"/>
                    <a:pt x="3929" y="1401"/>
                  </a:cubicBezTo>
                  <a:cubicBezTo>
                    <a:pt x="3920" y="1401"/>
                    <a:pt x="3911" y="1402"/>
                    <a:pt x="3901" y="1403"/>
                  </a:cubicBezTo>
                  <a:cubicBezTo>
                    <a:pt x="3885" y="1403"/>
                    <a:pt x="3869" y="1405"/>
                    <a:pt x="3853" y="1406"/>
                  </a:cubicBezTo>
                  <a:cubicBezTo>
                    <a:pt x="3848" y="1407"/>
                    <a:pt x="3844" y="1407"/>
                    <a:pt x="3839" y="1408"/>
                  </a:cubicBezTo>
                  <a:cubicBezTo>
                    <a:pt x="3835" y="1408"/>
                    <a:pt x="3831" y="1409"/>
                    <a:pt x="3827" y="1409"/>
                  </a:cubicBezTo>
                  <a:cubicBezTo>
                    <a:pt x="3786" y="1413"/>
                    <a:pt x="3744" y="1419"/>
                    <a:pt x="3703" y="1425"/>
                  </a:cubicBezTo>
                  <a:cubicBezTo>
                    <a:pt x="3700" y="1425"/>
                    <a:pt x="3698" y="1425"/>
                    <a:pt x="3696" y="1425"/>
                  </a:cubicBezTo>
                  <a:close/>
                  <a:moveTo>
                    <a:pt x="3670" y="2784"/>
                  </a:moveTo>
                  <a:cubicBezTo>
                    <a:pt x="3672" y="2785"/>
                    <a:pt x="3674" y="2785"/>
                    <a:pt x="3676" y="2785"/>
                  </a:cubicBezTo>
                  <a:cubicBezTo>
                    <a:pt x="3752" y="2790"/>
                    <a:pt x="3806" y="2777"/>
                    <a:pt x="3837" y="2745"/>
                  </a:cubicBezTo>
                  <a:cubicBezTo>
                    <a:pt x="3837" y="2745"/>
                    <a:pt x="3837" y="2745"/>
                    <a:pt x="3837" y="2745"/>
                  </a:cubicBezTo>
                  <a:cubicBezTo>
                    <a:pt x="3838" y="2744"/>
                    <a:pt x="3839" y="2743"/>
                    <a:pt x="3840" y="2742"/>
                  </a:cubicBezTo>
                  <a:cubicBezTo>
                    <a:pt x="3840" y="2741"/>
                    <a:pt x="3841" y="2741"/>
                    <a:pt x="3842" y="2740"/>
                  </a:cubicBezTo>
                  <a:cubicBezTo>
                    <a:pt x="3862" y="2715"/>
                    <a:pt x="3867" y="2686"/>
                    <a:pt x="3867" y="2665"/>
                  </a:cubicBezTo>
                  <a:cubicBezTo>
                    <a:pt x="3867" y="2659"/>
                    <a:pt x="3866" y="2653"/>
                    <a:pt x="3865" y="2647"/>
                  </a:cubicBezTo>
                  <a:cubicBezTo>
                    <a:pt x="3822" y="2676"/>
                    <a:pt x="3780" y="2686"/>
                    <a:pt x="3739" y="2676"/>
                  </a:cubicBezTo>
                  <a:cubicBezTo>
                    <a:pt x="3684" y="2663"/>
                    <a:pt x="3646" y="2618"/>
                    <a:pt x="3628" y="2592"/>
                  </a:cubicBezTo>
                  <a:cubicBezTo>
                    <a:pt x="3614" y="2594"/>
                    <a:pt x="3599" y="2594"/>
                    <a:pt x="3584" y="2593"/>
                  </a:cubicBezTo>
                  <a:cubicBezTo>
                    <a:pt x="3586" y="2594"/>
                    <a:pt x="3589" y="2595"/>
                    <a:pt x="3591" y="2596"/>
                  </a:cubicBezTo>
                  <a:lnTo>
                    <a:pt x="3616" y="2604"/>
                  </a:lnTo>
                  <a:lnTo>
                    <a:pt x="3590" y="2610"/>
                  </a:lnTo>
                  <a:cubicBezTo>
                    <a:pt x="3590" y="2610"/>
                    <a:pt x="3581" y="2612"/>
                    <a:pt x="3566" y="2612"/>
                  </a:cubicBezTo>
                  <a:cubicBezTo>
                    <a:pt x="3587" y="2651"/>
                    <a:pt x="3645" y="2734"/>
                    <a:pt x="3767" y="2719"/>
                  </a:cubicBezTo>
                  <a:lnTo>
                    <a:pt x="3768" y="2719"/>
                  </a:lnTo>
                  <a:lnTo>
                    <a:pt x="3773" y="2731"/>
                  </a:lnTo>
                  <a:lnTo>
                    <a:pt x="3771" y="2732"/>
                  </a:lnTo>
                  <a:cubicBezTo>
                    <a:pt x="3769" y="2733"/>
                    <a:pt x="3722" y="2762"/>
                    <a:pt x="3659" y="2744"/>
                  </a:cubicBezTo>
                  <a:cubicBezTo>
                    <a:pt x="3602" y="2728"/>
                    <a:pt x="3551" y="2681"/>
                    <a:pt x="3507" y="2605"/>
                  </a:cubicBezTo>
                  <a:cubicBezTo>
                    <a:pt x="3498" y="2602"/>
                    <a:pt x="3489" y="2598"/>
                    <a:pt x="3480" y="2594"/>
                  </a:cubicBezTo>
                  <a:cubicBezTo>
                    <a:pt x="3499" y="2647"/>
                    <a:pt x="3544" y="2736"/>
                    <a:pt x="3627" y="2779"/>
                  </a:cubicBezTo>
                  <a:cubicBezTo>
                    <a:pt x="3640" y="2781"/>
                    <a:pt x="3652" y="2783"/>
                    <a:pt x="3663" y="2784"/>
                  </a:cubicBezTo>
                  <a:cubicBezTo>
                    <a:pt x="3665" y="2784"/>
                    <a:pt x="3667" y="2784"/>
                    <a:pt x="3670" y="2784"/>
                  </a:cubicBezTo>
                  <a:close/>
                  <a:moveTo>
                    <a:pt x="3186" y="2443"/>
                  </a:moveTo>
                  <a:lnTo>
                    <a:pt x="3194" y="2430"/>
                  </a:lnTo>
                  <a:cubicBezTo>
                    <a:pt x="3221" y="2385"/>
                    <a:pt x="3242" y="2340"/>
                    <a:pt x="3255" y="2310"/>
                  </a:cubicBezTo>
                  <a:cubicBezTo>
                    <a:pt x="3246" y="2260"/>
                    <a:pt x="3242" y="2208"/>
                    <a:pt x="3240" y="2171"/>
                  </a:cubicBezTo>
                  <a:cubicBezTo>
                    <a:pt x="3236" y="2174"/>
                    <a:pt x="3228" y="2180"/>
                    <a:pt x="3227" y="2181"/>
                  </a:cubicBezTo>
                  <a:cubicBezTo>
                    <a:pt x="3213" y="2223"/>
                    <a:pt x="3168" y="2363"/>
                    <a:pt x="3158" y="2433"/>
                  </a:cubicBezTo>
                  <a:lnTo>
                    <a:pt x="3157" y="2434"/>
                  </a:lnTo>
                  <a:lnTo>
                    <a:pt x="3144" y="2434"/>
                  </a:lnTo>
                  <a:lnTo>
                    <a:pt x="3144" y="2433"/>
                  </a:lnTo>
                  <a:cubicBezTo>
                    <a:pt x="3143" y="2432"/>
                    <a:pt x="3132" y="2355"/>
                    <a:pt x="3132" y="2275"/>
                  </a:cubicBezTo>
                  <a:cubicBezTo>
                    <a:pt x="3132" y="2269"/>
                    <a:pt x="3132" y="2262"/>
                    <a:pt x="3132" y="2256"/>
                  </a:cubicBezTo>
                  <a:cubicBezTo>
                    <a:pt x="3121" y="2269"/>
                    <a:pt x="3111" y="2281"/>
                    <a:pt x="3100" y="2292"/>
                  </a:cubicBezTo>
                  <a:cubicBezTo>
                    <a:pt x="3099" y="2298"/>
                    <a:pt x="3099" y="2305"/>
                    <a:pt x="3099" y="2312"/>
                  </a:cubicBezTo>
                  <a:cubicBezTo>
                    <a:pt x="3099" y="2382"/>
                    <a:pt x="3129" y="2473"/>
                    <a:pt x="3141" y="2504"/>
                  </a:cubicBezTo>
                  <a:cubicBezTo>
                    <a:pt x="3156" y="2486"/>
                    <a:pt x="3171" y="2466"/>
                    <a:pt x="3186" y="2443"/>
                  </a:cubicBezTo>
                  <a:close/>
                  <a:moveTo>
                    <a:pt x="3623" y="2579"/>
                  </a:moveTo>
                  <a:lnTo>
                    <a:pt x="3634" y="2577"/>
                  </a:lnTo>
                  <a:cubicBezTo>
                    <a:pt x="3686" y="2568"/>
                    <a:pt x="3724" y="2538"/>
                    <a:pt x="3742" y="2523"/>
                  </a:cubicBezTo>
                  <a:cubicBezTo>
                    <a:pt x="3692" y="2525"/>
                    <a:pt x="3647" y="2511"/>
                    <a:pt x="3610" y="2481"/>
                  </a:cubicBezTo>
                  <a:cubicBezTo>
                    <a:pt x="3547" y="2430"/>
                    <a:pt x="3515" y="2346"/>
                    <a:pt x="3499" y="2280"/>
                  </a:cubicBezTo>
                  <a:cubicBezTo>
                    <a:pt x="3496" y="2304"/>
                    <a:pt x="3495" y="2323"/>
                    <a:pt x="3495" y="2335"/>
                  </a:cubicBezTo>
                  <a:cubicBezTo>
                    <a:pt x="3495" y="2345"/>
                    <a:pt x="3495" y="2350"/>
                    <a:pt x="3495" y="2350"/>
                  </a:cubicBezTo>
                  <a:lnTo>
                    <a:pt x="3497" y="2373"/>
                  </a:lnTo>
                  <a:cubicBezTo>
                    <a:pt x="3497" y="2373"/>
                    <a:pt x="3491" y="2365"/>
                    <a:pt x="3489" y="2363"/>
                  </a:cubicBezTo>
                  <a:cubicBezTo>
                    <a:pt x="3491" y="2372"/>
                    <a:pt x="3493" y="2388"/>
                    <a:pt x="3493" y="2389"/>
                  </a:cubicBezTo>
                  <a:cubicBezTo>
                    <a:pt x="3519" y="2430"/>
                    <a:pt x="3586" y="2527"/>
                    <a:pt x="3642" y="2530"/>
                  </a:cubicBezTo>
                  <a:lnTo>
                    <a:pt x="3644" y="2530"/>
                  </a:lnTo>
                  <a:lnTo>
                    <a:pt x="3644" y="2544"/>
                  </a:lnTo>
                  <a:lnTo>
                    <a:pt x="3642" y="2544"/>
                  </a:lnTo>
                  <a:cubicBezTo>
                    <a:pt x="3640" y="2545"/>
                    <a:pt x="3585" y="2548"/>
                    <a:pt x="3525" y="2510"/>
                  </a:cubicBezTo>
                  <a:cubicBezTo>
                    <a:pt x="3536" y="2539"/>
                    <a:pt x="3548" y="2561"/>
                    <a:pt x="3562" y="2576"/>
                  </a:cubicBezTo>
                  <a:cubicBezTo>
                    <a:pt x="3582" y="2580"/>
                    <a:pt x="3603" y="2581"/>
                    <a:pt x="3623" y="2579"/>
                  </a:cubicBezTo>
                  <a:close/>
                  <a:moveTo>
                    <a:pt x="3112" y="2019"/>
                  </a:moveTo>
                  <a:lnTo>
                    <a:pt x="3135" y="2011"/>
                  </a:lnTo>
                  <a:lnTo>
                    <a:pt x="3156" y="2003"/>
                  </a:lnTo>
                  <a:lnTo>
                    <a:pt x="3170" y="1997"/>
                  </a:lnTo>
                  <a:cubicBezTo>
                    <a:pt x="3182" y="1992"/>
                    <a:pt x="3194" y="1987"/>
                    <a:pt x="3206" y="1981"/>
                  </a:cubicBezTo>
                  <a:lnTo>
                    <a:pt x="3218" y="1975"/>
                  </a:lnTo>
                  <a:cubicBezTo>
                    <a:pt x="3272" y="1949"/>
                    <a:pt x="3319" y="1918"/>
                    <a:pt x="3360" y="1884"/>
                  </a:cubicBezTo>
                  <a:cubicBezTo>
                    <a:pt x="3360" y="1883"/>
                    <a:pt x="3364" y="1875"/>
                    <a:pt x="3366" y="1869"/>
                  </a:cubicBezTo>
                  <a:cubicBezTo>
                    <a:pt x="3171" y="1989"/>
                    <a:pt x="3162" y="1980"/>
                    <a:pt x="3156" y="1974"/>
                  </a:cubicBezTo>
                  <a:cubicBezTo>
                    <a:pt x="3154" y="1972"/>
                    <a:pt x="3153" y="1970"/>
                    <a:pt x="3153" y="1967"/>
                  </a:cubicBezTo>
                  <a:cubicBezTo>
                    <a:pt x="3153" y="1964"/>
                    <a:pt x="3155" y="1961"/>
                    <a:pt x="3157" y="1957"/>
                  </a:cubicBezTo>
                  <a:cubicBezTo>
                    <a:pt x="3157" y="1957"/>
                    <a:pt x="3161" y="1951"/>
                    <a:pt x="3161" y="1951"/>
                  </a:cubicBezTo>
                  <a:cubicBezTo>
                    <a:pt x="3184" y="1920"/>
                    <a:pt x="3244" y="1861"/>
                    <a:pt x="3280" y="1827"/>
                  </a:cubicBezTo>
                  <a:cubicBezTo>
                    <a:pt x="3263" y="1825"/>
                    <a:pt x="3247" y="1821"/>
                    <a:pt x="3232" y="1816"/>
                  </a:cubicBezTo>
                  <a:cubicBezTo>
                    <a:pt x="3201" y="1847"/>
                    <a:pt x="3130" y="1928"/>
                    <a:pt x="3108" y="2021"/>
                  </a:cubicBezTo>
                  <a:cubicBezTo>
                    <a:pt x="3110" y="2020"/>
                    <a:pt x="3112" y="2019"/>
                    <a:pt x="3112" y="2019"/>
                  </a:cubicBezTo>
                  <a:close/>
                  <a:moveTo>
                    <a:pt x="3812" y="1897"/>
                  </a:moveTo>
                  <a:cubicBezTo>
                    <a:pt x="3812" y="1896"/>
                    <a:pt x="3828" y="1882"/>
                    <a:pt x="3828" y="1882"/>
                  </a:cubicBezTo>
                  <a:cubicBezTo>
                    <a:pt x="3852" y="1861"/>
                    <a:pt x="3876" y="1841"/>
                    <a:pt x="3899" y="1824"/>
                  </a:cubicBezTo>
                  <a:lnTo>
                    <a:pt x="3911" y="1815"/>
                  </a:lnTo>
                  <a:cubicBezTo>
                    <a:pt x="3931" y="1801"/>
                    <a:pt x="3950" y="1788"/>
                    <a:pt x="3968" y="1778"/>
                  </a:cubicBezTo>
                  <a:lnTo>
                    <a:pt x="3985" y="1768"/>
                  </a:lnTo>
                  <a:cubicBezTo>
                    <a:pt x="4138" y="1682"/>
                    <a:pt x="4228" y="1709"/>
                    <a:pt x="4241" y="1714"/>
                  </a:cubicBezTo>
                  <a:cubicBezTo>
                    <a:pt x="4283" y="1694"/>
                    <a:pt x="4322" y="1691"/>
                    <a:pt x="4358" y="1703"/>
                  </a:cubicBezTo>
                  <a:cubicBezTo>
                    <a:pt x="4397" y="1718"/>
                    <a:pt x="4422" y="1748"/>
                    <a:pt x="4435" y="1768"/>
                  </a:cubicBezTo>
                  <a:cubicBezTo>
                    <a:pt x="4439" y="1750"/>
                    <a:pt x="4441" y="1732"/>
                    <a:pt x="4441" y="1714"/>
                  </a:cubicBezTo>
                  <a:cubicBezTo>
                    <a:pt x="4441" y="1644"/>
                    <a:pt x="4414" y="1561"/>
                    <a:pt x="4362" y="1536"/>
                  </a:cubicBezTo>
                  <a:cubicBezTo>
                    <a:pt x="4322" y="1518"/>
                    <a:pt x="4274" y="1515"/>
                    <a:pt x="4241" y="1516"/>
                  </a:cubicBezTo>
                  <a:cubicBezTo>
                    <a:pt x="4220" y="1526"/>
                    <a:pt x="4104" y="1589"/>
                    <a:pt x="3749" y="1921"/>
                  </a:cubicBezTo>
                  <a:cubicBezTo>
                    <a:pt x="3782" y="1910"/>
                    <a:pt x="3809" y="1898"/>
                    <a:pt x="3812" y="1897"/>
                  </a:cubicBezTo>
                  <a:close/>
                  <a:moveTo>
                    <a:pt x="3297" y="2424"/>
                  </a:moveTo>
                  <a:lnTo>
                    <a:pt x="3291" y="2415"/>
                  </a:lnTo>
                  <a:cubicBezTo>
                    <a:pt x="3289" y="2412"/>
                    <a:pt x="3287" y="2409"/>
                    <a:pt x="3285" y="2405"/>
                  </a:cubicBezTo>
                  <a:cubicBezTo>
                    <a:pt x="3287" y="2435"/>
                    <a:pt x="3292" y="2461"/>
                    <a:pt x="3298" y="2482"/>
                  </a:cubicBezTo>
                  <a:cubicBezTo>
                    <a:pt x="3297" y="2471"/>
                    <a:pt x="3297" y="2460"/>
                    <a:pt x="3297" y="2447"/>
                  </a:cubicBezTo>
                  <a:cubicBezTo>
                    <a:pt x="3297" y="2447"/>
                    <a:pt x="3297" y="2432"/>
                    <a:pt x="3297" y="2423"/>
                  </a:cubicBezTo>
                  <a:cubicBezTo>
                    <a:pt x="3297" y="2424"/>
                    <a:pt x="3297" y="2424"/>
                    <a:pt x="3297" y="2424"/>
                  </a:cubicBezTo>
                  <a:close/>
                  <a:moveTo>
                    <a:pt x="3276" y="2576"/>
                  </a:moveTo>
                  <a:cubicBezTo>
                    <a:pt x="3281" y="2581"/>
                    <a:pt x="3287" y="2586"/>
                    <a:pt x="3294" y="2590"/>
                  </a:cubicBezTo>
                  <a:cubicBezTo>
                    <a:pt x="3306" y="2600"/>
                    <a:pt x="3316" y="2605"/>
                    <a:pt x="3321" y="2608"/>
                  </a:cubicBezTo>
                  <a:cubicBezTo>
                    <a:pt x="3332" y="2586"/>
                    <a:pt x="3339" y="2557"/>
                    <a:pt x="3340" y="2521"/>
                  </a:cubicBezTo>
                  <a:lnTo>
                    <a:pt x="3340" y="2505"/>
                  </a:lnTo>
                  <a:lnTo>
                    <a:pt x="3340" y="2498"/>
                  </a:lnTo>
                  <a:lnTo>
                    <a:pt x="3340" y="2496"/>
                  </a:lnTo>
                  <a:cubicBezTo>
                    <a:pt x="3339" y="2449"/>
                    <a:pt x="3332" y="2402"/>
                    <a:pt x="3327" y="2376"/>
                  </a:cubicBezTo>
                  <a:cubicBezTo>
                    <a:pt x="3323" y="2382"/>
                    <a:pt x="3312" y="2400"/>
                    <a:pt x="3312" y="2401"/>
                  </a:cubicBezTo>
                  <a:cubicBezTo>
                    <a:pt x="3311" y="2415"/>
                    <a:pt x="3311" y="2431"/>
                    <a:pt x="3311" y="2448"/>
                  </a:cubicBezTo>
                  <a:cubicBezTo>
                    <a:pt x="3311" y="2481"/>
                    <a:pt x="3312" y="2516"/>
                    <a:pt x="3316" y="2541"/>
                  </a:cubicBezTo>
                  <a:lnTo>
                    <a:pt x="3317" y="2543"/>
                  </a:lnTo>
                  <a:lnTo>
                    <a:pt x="3304" y="2547"/>
                  </a:lnTo>
                  <a:lnTo>
                    <a:pt x="3303" y="2545"/>
                  </a:lnTo>
                  <a:cubicBezTo>
                    <a:pt x="3302" y="2544"/>
                    <a:pt x="3269" y="2466"/>
                    <a:pt x="3269" y="2370"/>
                  </a:cubicBezTo>
                  <a:cubicBezTo>
                    <a:pt x="3269" y="2369"/>
                    <a:pt x="3269" y="2369"/>
                    <a:pt x="3269" y="2368"/>
                  </a:cubicBezTo>
                  <a:cubicBezTo>
                    <a:pt x="3266" y="2357"/>
                    <a:pt x="3263" y="2346"/>
                    <a:pt x="3260" y="2334"/>
                  </a:cubicBezTo>
                  <a:cubicBezTo>
                    <a:pt x="3246" y="2364"/>
                    <a:pt x="3226" y="2405"/>
                    <a:pt x="3201" y="2446"/>
                  </a:cubicBezTo>
                  <a:cubicBezTo>
                    <a:pt x="3215" y="2510"/>
                    <a:pt x="3249" y="2552"/>
                    <a:pt x="3276" y="2576"/>
                  </a:cubicBezTo>
                  <a:close/>
                  <a:moveTo>
                    <a:pt x="3590" y="2523"/>
                  </a:moveTo>
                  <a:cubicBezTo>
                    <a:pt x="3556" y="2499"/>
                    <a:pt x="3524" y="2459"/>
                    <a:pt x="3500" y="2425"/>
                  </a:cubicBezTo>
                  <a:cubicBezTo>
                    <a:pt x="3505" y="2448"/>
                    <a:pt x="3511" y="2469"/>
                    <a:pt x="3517" y="2488"/>
                  </a:cubicBezTo>
                  <a:cubicBezTo>
                    <a:pt x="3539" y="2504"/>
                    <a:pt x="3564" y="2516"/>
                    <a:pt x="3590" y="2523"/>
                  </a:cubicBezTo>
                  <a:close/>
                  <a:moveTo>
                    <a:pt x="3309" y="2378"/>
                  </a:moveTo>
                  <a:lnTo>
                    <a:pt x="3323" y="2354"/>
                  </a:lnTo>
                  <a:lnTo>
                    <a:pt x="3326" y="2349"/>
                  </a:lnTo>
                  <a:lnTo>
                    <a:pt x="3328" y="2344"/>
                  </a:lnTo>
                  <a:lnTo>
                    <a:pt x="3333" y="2335"/>
                  </a:lnTo>
                  <a:cubicBezTo>
                    <a:pt x="3346" y="2311"/>
                    <a:pt x="3358" y="2287"/>
                    <a:pt x="3369" y="2262"/>
                  </a:cubicBezTo>
                  <a:lnTo>
                    <a:pt x="3378" y="2241"/>
                  </a:lnTo>
                  <a:cubicBezTo>
                    <a:pt x="3390" y="2213"/>
                    <a:pt x="3400" y="2185"/>
                    <a:pt x="3407" y="2159"/>
                  </a:cubicBezTo>
                  <a:cubicBezTo>
                    <a:pt x="3406" y="2147"/>
                    <a:pt x="3406" y="2135"/>
                    <a:pt x="3406" y="2123"/>
                  </a:cubicBezTo>
                  <a:cubicBezTo>
                    <a:pt x="3406" y="2110"/>
                    <a:pt x="3407" y="2098"/>
                    <a:pt x="3407" y="2086"/>
                  </a:cubicBezTo>
                  <a:cubicBezTo>
                    <a:pt x="3394" y="2094"/>
                    <a:pt x="3385" y="2098"/>
                    <a:pt x="3385" y="2098"/>
                  </a:cubicBezTo>
                  <a:cubicBezTo>
                    <a:pt x="3385" y="2098"/>
                    <a:pt x="3381" y="2100"/>
                    <a:pt x="3379" y="2101"/>
                  </a:cubicBezTo>
                  <a:cubicBezTo>
                    <a:pt x="3341" y="2182"/>
                    <a:pt x="3304" y="2319"/>
                    <a:pt x="3304" y="2320"/>
                  </a:cubicBezTo>
                  <a:lnTo>
                    <a:pt x="3303" y="2322"/>
                  </a:lnTo>
                  <a:lnTo>
                    <a:pt x="3290" y="2320"/>
                  </a:lnTo>
                  <a:lnTo>
                    <a:pt x="3290" y="2319"/>
                  </a:lnTo>
                  <a:cubicBezTo>
                    <a:pt x="3289" y="2313"/>
                    <a:pt x="3289" y="2308"/>
                    <a:pt x="3289" y="2303"/>
                  </a:cubicBezTo>
                  <a:cubicBezTo>
                    <a:pt x="3289" y="2241"/>
                    <a:pt x="3304" y="2162"/>
                    <a:pt x="3318" y="2102"/>
                  </a:cubicBezTo>
                  <a:cubicBezTo>
                    <a:pt x="3297" y="2123"/>
                    <a:pt x="3276" y="2142"/>
                    <a:pt x="3254" y="2160"/>
                  </a:cubicBezTo>
                  <a:cubicBezTo>
                    <a:pt x="3255" y="2193"/>
                    <a:pt x="3259" y="2243"/>
                    <a:pt x="3266" y="2292"/>
                  </a:cubicBezTo>
                  <a:lnTo>
                    <a:pt x="3270" y="2310"/>
                  </a:lnTo>
                  <a:lnTo>
                    <a:pt x="3275" y="2334"/>
                  </a:lnTo>
                  <a:cubicBezTo>
                    <a:pt x="3277" y="2345"/>
                    <a:pt x="3280" y="2356"/>
                    <a:pt x="3283" y="2365"/>
                  </a:cubicBezTo>
                  <a:cubicBezTo>
                    <a:pt x="3287" y="2378"/>
                    <a:pt x="3292" y="2389"/>
                    <a:pt x="3297" y="2398"/>
                  </a:cubicBezTo>
                  <a:cubicBezTo>
                    <a:pt x="3298" y="2397"/>
                    <a:pt x="3298" y="2396"/>
                    <a:pt x="3298" y="2396"/>
                  </a:cubicBezTo>
                  <a:lnTo>
                    <a:pt x="3309" y="2378"/>
                  </a:lnTo>
                  <a:close/>
                  <a:moveTo>
                    <a:pt x="3565" y="2808"/>
                  </a:moveTo>
                  <a:cubicBezTo>
                    <a:pt x="3566" y="2809"/>
                    <a:pt x="3566" y="2809"/>
                    <a:pt x="3567" y="2810"/>
                  </a:cubicBezTo>
                  <a:cubicBezTo>
                    <a:pt x="3568" y="2810"/>
                    <a:pt x="3569" y="2811"/>
                    <a:pt x="3570" y="2811"/>
                  </a:cubicBezTo>
                  <a:cubicBezTo>
                    <a:pt x="3578" y="2815"/>
                    <a:pt x="3586" y="2819"/>
                    <a:pt x="3595" y="2823"/>
                  </a:cubicBezTo>
                  <a:cubicBezTo>
                    <a:pt x="3635" y="2826"/>
                    <a:pt x="3670" y="2820"/>
                    <a:pt x="3693" y="2815"/>
                  </a:cubicBezTo>
                  <a:cubicBezTo>
                    <a:pt x="3671" y="2811"/>
                    <a:pt x="3651" y="2805"/>
                    <a:pt x="3631" y="2796"/>
                  </a:cubicBezTo>
                  <a:cubicBezTo>
                    <a:pt x="3630" y="2796"/>
                    <a:pt x="3629" y="2795"/>
                    <a:pt x="3628" y="2795"/>
                  </a:cubicBezTo>
                  <a:cubicBezTo>
                    <a:pt x="3627" y="2794"/>
                    <a:pt x="3626" y="2794"/>
                    <a:pt x="3625" y="2793"/>
                  </a:cubicBezTo>
                  <a:cubicBezTo>
                    <a:pt x="3625" y="2793"/>
                    <a:pt x="3625" y="2793"/>
                    <a:pt x="3625" y="2793"/>
                  </a:cubicBezTo>
                  <a:cubicBezTo>
                    <a:pt x="3616" y="2789"/>
                    <a:pt x="3607" y="2784"/>
                    <a:pt x="3599" y="2778"/>
                  </a:cubicBezTo>
                  <a:cubicBezTo>
                    <a:pt x="3519" y="2725"/>
                    <a:pt x="3478" y="2635"/>
                    <a:pt x="3461" y="2585"/>
                  </a:cubicBezTo>
                  <a:cubicBezTo>
                    <a:pt x="3459" y="2583"/>
                    <a:pt x="3449" y="2577"/>
                    <a:pt x="3449" y="2577"/>
                  </a:cubicBezTo>
                  <a:cubicBezTo>
                    <a:pt x="3442" y="2573"/>
                    <a:pt x="3436" y="2568"/>
                    <a:pt x="3430" y="2562"/>
                  </a:cubicBezTo>
                  <a:cubicBezTo>
                    <a:pt x="3436" y="2616"/>
                    <a:pt x="3455" y="2706"/>
                    <a:pt x="3514" y="2738"/>
                  </a:cubicBezTo>
                  <a:lnTo>
                    <a:pt x="3531" y="2746"/>
                  </a:lnTo>
                  <a:lnTo>
                    <a:pt x="3512" y="2751"/>
                  </a:lnTo>
                  <a:cubicBezTo>
                    <a:pt x="3509" y="2751"/>
                    <a:pt x="3430" y="2766"/>
                    <a:pt x="3351" y="2554"/>
                  </a:cubicBezTo>
                  <a:cubicBezTo>
                    <a:pt x="3348" y="2581"/>
                    <a:pt x="3341" y="2604"/>
                    <a:pt x="3331" y="2621"/>
                  </a:cubicBezTo>
                  <a:lnTo>
                    <a:pt x="3327" y="2627"/>
                  </a:lnTo>
                  <a:lnTo>
                    <a:pt x="3322" y="2624"/>
                  </a:lnTo>
                  <a:cubicBezTo>
                    <a:pt x="3321" y="2624"/>
                    <a:pt x="3316" y="2622"/>
                    <a:pt x="3308" y="2617"/>
                  </a:cubicBezTo>
                  <a:cubicBezTo>
                    <a:pt x="3320" y="2639"/>
                    <a:pt x="3333" y="2659"/>
                    <a:pt x="3346" y="2678"/>
                  </a:cubicBezTo>
                  <a:cubicBezTo>
                    <a:pt x="3417" y="2727"/>
                    <a:pt x="3490" y="2770"/>
                    <a:pt x="3565" y="2808"/>
                  </a:cubicBezTo>
                  <a:close/>
                  <a:moveTo>
                    <a:pt x="3229" y="2162"/>
                  </a:moveTo>
                  <a:lnTo>
                    <a:pt x="3240" y="2153"/>
                  </a:lnTo>
                  <a:lnTo>
                    <a:pt x="3250" y="2145"/>
                  </a:lnTo>
                  <a:cubicBezTo>
                    <a:pt x="3272" y="2127"/>
                    <a:pt x="3325" y="2076"/>
                    <a:pt x="3325" y="2076"/>
                  </a:cubicBezTo>
                  <a:lnTo>
                    <a:pt x="3339" y="2061"/>
                  </a:lnTo>
                  <a:cubicBezTo>
                    <a:pt x="3340" y="2060"/>
                    <a:pt x="3377" y="2019"/>
                    <a:pt x="3396" y="1995"/>
                  </a:cubicBezTo>
                  <a:cubicBezTo>
                    <a:pt x="3405" y="1963"/>
                    <a:pt x="3417" y="1934"/>
                    <a:pt x="3431" y="1908"/>
                  </a:cubicBezTo>
                  <a:cubicBezTo>
                    <a:pt x="3424" y="1912"/>
                    <a:pt x="3413" y="1917"/>
                    <a:pt x="3412" y="1918"/>
                  </a:cubicBezTo>
                  <a:cubicBezTo>
                    <a:pt x="3375" y="1972"/>
                    <a:pt x="3282" y="2102"/>
                    <a:pt x="3218" y="2150"/>
                  </a:cubicBezTo>
                  <a:lnTo>
                    <a:pt x="3198" y="2165"/>
                  </a:lnTo>
                  <a:lnTo>
                    <a:pt x="3207" y="2142"/>
                  </a:lnTo>
                  <a:cubicBezTo>
                    <a:pt x="3208" y="2140"/>
                    <a:pt x="3258" y="2010"/>
                    <a:pt x="3348" y="1924"/>
                  </a:cubicBezTo>
                  <a:cubicBezTo>
                    <a:pt x="3349" y="1919"/>
                    <a:pt x="3350" y="1914"/>
                    <a:pt x="3352" y="1908"/>
                  </a:cubicBezTo>
                  <a:cubicBezTo>
                    <a:pt x="3312" y="1940"/>
                    <a:pt x="3267" y="1968"/>
                    <a:pt x="3217" y="1992"/>
                  </a:cubicBezTo>
                  <a:cubicBezTo>
                    <a:pt x="3213" y="2005"/>
                    <a:pt x="3209" y="2020"/>
                    <a:pt x="3205" y="2034"/>
                  </a:cubicBezTo>
                  <a:lnTo>
                    <a:pt x="3201" y="2053"/>
                  </a:lnTo>
                  <a:cubicBezTo>
                    <a:pt x="3191" y="2096"/>
                    <a:pt x="3186" y="2134"/>
                    <a:pt x="3185" y="2169"/>
                  </a:cubicBezTo>
                  <a:lnTo>
                    <a:pt x="3185" y="2181"/>
                  </a:lnTo>
                  <a:lnTo>
                    <a:pt x="3185" y="2184"/>
                  </a:lnTo>
                  <a:lnTo>
                    <a:pt x="3185" y="2186"/>
                  </a:lnTo>
                  <a:cubicBezTo>
                    <a:pt x="3185" y="2186"/>
                    <a:pt x="3185" y="2191"/>
                    <a:pt x="3185" y="2193"/>
                  </a:cubicBezTo>
                  <a:cubicBezTo>
                    <a:pt x="3192" y="2188"/>
                    <a:pt x="3203" y="2181"/>
                    <a:pt x="3216" y="2172"/>
                  </a:cubicBezTo>
                  <a:lnTo>
                    <a:pt x="3229" y="2162"/>
                  </a:lnTo>
                  <a:close/>
                  <a:moveTo>
                    <a:pt x="3233" y="2119"/>
                  </a:moveTo>
                  <a:cubicBezTo>
                    <a:pt x="3285" y="2070"/>
                    <a:pt x="3348" y="1984"/>
                    <a:pt x="3385" y="1932"/>
                  </a:cubicBezTo>
                  <a:cubicBezTo>
                    <a:pt x="3376" y="1936"/>
                    <a:pt x="3355" y="1947"/>
                    <a:pt x="3355" y="1947"/>
                  </a:cubicBezTo>
                  <a:lnTo>
                    <a:pt x="3343" y="1953"/>
                  </a:lnTo>
                  <a:cubicBezTo>
                    <a:pt x="3343" y="1953"/>
                    <a:pt x="3344" y="1948"/>
                    <a:pt x="3344" y="1948"/>
                  </a:cubicBezTo>
                  <a:cubicBezTo>
                    <a:pt x="3289" y="2007"/>
                    <a:pt x="3250" y="2081"/>
                    <a:pt x="3233" y="2119"/>
                  </a:cubicBezTo>
                  <a:close/>
                  <a:moveTo>
                    <a:pt x="3463" y="2050"/>
                  </a:moveTo>
                  <a:cubicBezTo>
                    <a:pt x="3462" y="2060"/>
                    <a:pt x="3461" y="2071"/>
                    <a:pt x="3461" y="2083"/>
                  </a:cubicBezTo>
                  <a:cubicBezTo>
                    <a:pt x="3461" y="2099"/>
                    <a:pt x="3463" y="2117"/>
                    <a:pt x="3465" y="2135"/>
                  </a:cubicBezTo>
                  <a:cubicBezTo>
                    <a:pt x="3474" y="2090"/>
                    <a:pt x="3492" y="2046"/>
                    <a:pt x="3508" y="2014"/>
                  </a:cubicBezTo>
                  <a:cubicBezTo>
                    <a:pt x="3493" y="2027"/>
                    <a:pt x="3478" y="2039"/>
                    <a:pt x="3463" y="2050"/>
                  </a:cubicBezTo>
                  <a:close/>
                  <a:moveTo>
                    <a:pt x="3646" y="1788"/>
                  </a:moveTo>
                  <a:cubicBezTo>
                    <a:pt x="3643" y="1788"/>
                    <a:pt x="3640" y="1788"/>
                    <a:pt x="3639" y="1788"/>
                  </a:cubicBezTo>
                  <a:cubicBezTo>
                    <a:pt x="3607" y="1809"/>
                    <a:pt x="3570" y="1831"/>
                    <a:pt x="3528" y="1855"/>
                  </a:cubicBezTo>
                  <a:cubicBezTo>
                    <a:pt x="3490" y="1909"/>
                    <a:pt x="3464" y="1967"/>
                    <a:pt x="3451" y="2002"/>
                  </a:cubicBezTo>
                  <a:cubicBezTo>
                    <a:pt x="3500" y="1960"/>
                    <a:pt x="3575" y="1885"/>
                    <a:pt x="3617" y="1842"/>
                  </a:cubicBezTo>
                  <a:cubicBezTo>
                    <a:pt x="3625" y="1822"/>
                    <a:pt x="3635" y="1804"/>
                    <a:pt x="3646" y="1788"/>
                  </a:cubicBezTo>
                  <a:close/>
                  <a:moveTo>
                    <a:pt x="3305" y="2262"/>
                  </a:moveTo>
                  <a:cubicBezTo>
                    <a:pt x="3322" y="2206"/>
                    <a:pt x="3350" y="2122"/>
                    <a:pt x="3378" y="2072"/>
                  </a:cubicBezTo>
                  <a:cubicBezTo>
                    <a:pt x="3381" y="2057"/>
                    <a:pt x="3384" y="2042"/>
                    <a:pt x="3387" y="2028"/>
                  </a:cubicBezTo>
                  <a:cubicBezTo>
                    <a:pt x="3371" y="2047"/>
                    <a:pt x="3354" y="2066"/>
                    <a:pt x="3338" y="2083"/>
                  </a:cubicBezTo>
                  <a:cubicBezTo>
                    <a:pt x="3328" y="2124"/>
                    <a:pt x="3311" y="2197"/>
                    <a:pt x="3305" y="2262"/>
                  </a:cubicBezTo>
                  <a:close/>
                  <a:moveTo>
                    <a:pt x="3200" y="2000"/>
                  </a:moveTo>
                  <a:cubicBezTo>
                    <a:pt x="3189" y="2005"/>
                    <a:pt x="3177" y="2010"/>
                    <a:pt x="3166" y="2015"/>
                  </a:cubicBezTo>
                  <a:cubicBezTo>
                    <a:pt x="3151" y="2044"/>
                    <a:pt x="3106" y="2136"/>
                    <a:pt x="3082" y="2197"/>
                  </a:cubicBezTo>
                  <a:cubicBezTo>
                    <a:pt x="3110" y="2152"/>
                    <a:pt x="3152" y="2087"/>
                    <a:pt x="3188" y="2047"/>
                  </a:cubicBezTo>
                  <a:cubicBezTo>
                    <a:pt x="3191" y="2031"/>
                    <a:pt x="3195" y="2015"/>
                    <a:pt x="3200" y="2000"/>
                  </a:cubicBezTo>
                  <a:close/>
                  <a:moveTo>
                    <a:pt x="3606" y="1873"/>
                  </a:moveTo>
                  <a:cubicBezTo>
                    <a:pt x="3551" y="1929"/>
                    <a:pt x="3479" y="1999"/>
                    <a:pt x="3440" y="2029"/>
                  </a:cubicBezTo>
                  <a:lnTo>
                    <a:pt x="3422" y="2043"/>
                  </a:lnTo>
                  <a:lnTo>
                    <a:pt x="3428" y="2021"/>
                  </a:lnTo>
                  <a:cubicBezTo>
                    <a:pt x="3429" y="2021"/>
                    <a:pt x="3454" y="1944"/>
                    <a:pt x="3501" y="1870"/>
                  </a:cubicBezTo>
                  <a:cubicBezTo>
                    <a:pt x="3490" y="1876"/>
                    <a:pt x="3455" y="1895"/>
                    <a:pt x="3454" y="1896"/>
                  </a:cubicBezTo>
                  <a:cubicBezTo>
                    <a:pt x="3441" y="1918"/>
                    <a:pt x="3429" y="1944"/>
                    <a:pt x="3419" y="1972"/>
                  </a:cubicBezTo>
                  <a:cubicBezTo>
                    <a:pt x="3416" y="1982"/>
                    <a:pt x="3412" y="1991"/>
                    <a:pt x="3410" y="2001"/>
                  </a:cubicBezTo>
                  <a:cubicBezTo>
                    <a:pt x="3405" y="2016"/>
                    <a:pt x="3401" y="2033"/>
                    <a:pt x="3397" y="2050"/>
                  </a:cubicBezTo>
                  <a:lnTo>
                    <a:pt x="3392" y="2075"/>
                  </a:lnTo>
                  <a:lnTo>
                    <a:pt x="3392" y="2079"/>
                  </a:lnTo>
                  <a:cubicBezTo>
                    <a:pt x="3397" y="2076"/>
                    <a:pt x="3410" y="2068"/>
                    <a:pt x="3410" y="2068"/>
                  </a:cubicBezTo>
                  <a:lnTo>
                    <a:pt x="3421" y="2061"/>
                  </a:lnTo>
                  <a:cubicBezTo>
                    <a:pt x="3465" y="2033"/>
                    <a:pt x="3532" y="1982"/>
                    <a:pt x="3599" y="1899"/>
                  </a:cubicBezTo>
                  <a:cubicBezTo>
                    <a:pt x="3601" y="1890"/>
                    <a:pt x="3604" y="1882"/>
                    <a:pt x="3606" y="1873"/>
                  </a:cubicBezTo>
                  <a:close/>
                  <a:moveTo>
                    <a:pt x="3596" y="1658"/>
                  </a:moveTo>
                  <a:cubicBezTo>
                    <a:pt x="3556" y="1697"/>
                    <a:pt x="3486" y="1787"/>
                    <a:pt x="3443" y="1844"/>
                  </a:cubicBezTo>
                  <a:cubicBezTo>
                    <a:pt x="3499" y="1800"/>
                    <a:pt x="3608" y="1713"/>
                    <a:pt x="3666" y="1659"/>
                  </a:cubicBezTo>
                  <a:cubicBezTo>
                    <a:pt x="3643" y="1660"/>
                    <a:pt x="3619" y="1660"/>
                    <a:pt x="3596" y="1658"/>
                  </a:cubicBezTo>
                  <a:close/>
                  <a:moveTo>
                    <a:pt x="3172" y="2216"/>
                  </a:moveTo>
                  <a:cubicBezTo>
                    <a:pt x="3172" y="2216"/>
                    <a:pt x="3171" y="2207"/>
                    <a:pt x="3171" y="2206"/>
                  </a:cubicBezTo>
                  <a:cubicBezTo>
                    <a:pt x="3163" y="2217"/>
                    <a:pt x="3155" y="2227"/>
                    <a:pt x="3147" y="2237"/>
                  </a:cubicBezTo>
                  <a:cubicBezTo>
                    <a:pt x="3146" y="2250"/>
                    <a:pt x="3146" y="2263"/>
                    <a:pt x="3146" y="2275"/>
                  </a:cubicBezTo>
                  <a:cubicBezTo>
                    <a:pt x="3146" y="2316"/>
                    <a:pt x="3149" y="2357"/>
                    <a:pt x="3152" y="2387"/>
                  </a:cubicBezTo>
                  <a:cubicBezTo>
                    <a:pt x="3167" y="2324"/>
                    <a:pt x="3192" y="2242"/>
                    <a:pt x="3208" y="2194"/>
                  </a:cubicBezTo>
                  <a:cubicBezTo>
                    <a:pt x="3191" y="2206"/>
                    <a:pt x="3182" y="2211"/>
                    <a:pt x="3182" y="2211"/>
                  </a:cubicBezTo>
                  <a:lnTo>
                    <a:pt x="3172" y="2216"/>
                  </a:lnTo>
                  <a:close/>
                  <a:moveTo>
                    <a:pt x="3534" y="1651"/>
                  </a:moveTo>
                  <a:cubicBezTo>
                    <a:pt x="3525" y="1649"/>
                    <a:pt x="3515" y="1647"/>
                    <a:pt x="3507" y="1645"/>
                  </a:cubicBezTo>
                  <a:cubicBezTo>
                    <a:pt x="3436" y="1725"/>
                    <a:pt x="3344" y="1754"/>
                    <a:pt x="3287" y="1765"/>
                  </a:cubicBezTo>
                  <a:cubicBezTo>
                    <a:pt x="3326" y="1768"/>
                    <a:pt x="3389" y="1765"/>
                    <a:pt x="3453" y="1736"/>
                  </a:cubicBezTo>
                  <a:cubicBezTo>
                    <a:pt x="3483" y="1700"/>
                    <a:pt x="3513" y="1670"/>
                    <a:pt x="3534" y="1651"/>
                  </a:cubicBezTo>
                  <a:close/>
                  <a:moveTo>
                    <a:pt x="3171" y="1961"/>
                  </a:moveTo>
                  <a:cubicBezTo>
                    <a:pt x="3188" y="1956"/>
                    <a:pt x="3237" y="1932"/>
                    <a:pt x="3377" y="1846"/>
                  </a:cubicBezTo>
                  <a:cubicBezTo>
                    <a:pt x="3381" y="1839"/>
                    <a:pt x="3385" y="1832"/>
                    <a:pt x="3389" y="1825"/>
                  </a:cubicBezTo>
                  <a:cubicBezTo>
                    <a:pt x="3358" y="1830"/>
                    <a:pt x="3327" y="1832"/>
                    <a:pt x="3298" y="1829"/>
                  </a:cubicBezTo>
                  <a:cubicBezTo>
                    <a:pt x="3261" y="1865"/>
                    <a:pt x="3196" y="1928"/>
                    <a:pt x="3172" y="1960"/>
                  </a:cubicBezTo>
                  <a:lnTo>
                    <a:pt x="3173" y="1959"/>
                  </a:lnTo>
                  <a:cubicBezTo>
                    <a:pt x="3173" y="1959"/>
                    <a:pt x="3172" y="1960"/>
                    <a:pt x="3171" y="1961"/>
                  </a:cubicBezTo>
                  <a:close/>
                  <a:moveTo>
                    <a:pt x="3229" y="1800"/>
                  </a:moveTo>
                  <a:lnTo>
                    <a:pt x="3240" y="1804"/>
                  </a:lnTo>
                  <a:cubicBezTo>
                    <a:pt x="3257" y="1809"/>
                    <a:pt x="3275" y="1813"/>
                    <a:pt x="3294" y="1815"/>
                  </a:cubicBezTo>
                  <a:lnTo>
                    <a:pt x="3307" y="1816"/>
                  </a:lnTo>
                  <a:cubicBezTo>
                    <a:pt x="3336" y="1818"/>
                    <a:pt x="3367" y="1815"/>
                    <a:pt x="3399" y="1809"/>
                  </a:cubicBezTo>
                  <a:cubicBezTo>
                    <a:pt x="3409" y="1792"/>
                    <a:pt x="3421" y="1776"/>
                    <a:pt x="3435" y="1759"/>
                  </a:cubicBezTo>
                  <a:cubicBezTo>
                    <a:pt x="3329" y="1797"/>
                    <a:pt x="3233" y="1771"/>
                    <a:pt x="3232" y="1771"/>
                  </a:cubicBezTo>
                  <a:lnTo>
                    <a:pt x="3230" y="1770"/>
                  </a:lnTo>
                  <a:lnTo>
                    <a:pt x="3232" y="1757"/>
                  </a:lnTo>
                  <a:lnTo>
                    <a:pt x="3234" y="1757"/>
                  </a:lnTo>
                  <a:cubicBezTo>
                    <a:pt x="3235" y="1757"/>
                    <a:pt x="3386" y="1756"/>
                    <a:pt x="3491" y="1640"/>
                  </a:cubicBezTo>
                  <a:cubicBezTo>
                    <a:pt x="3476" y="1636"/>
                    <a:pt x="3462" y="1631"/>
                    <a:pt x="3449" y="1626"/>
                  </a:cubicBezTo>
                  <a:cubicBezTo>
                    <a:pt x="3401" y="1663"/>
                    <a:pt x="3279" y="1748"/>
                    <a:pt x="3143" y="1751"/>
                  </a:cubicBezTo>
                  <a:cubicBezTo>
                    <a:pt x="3158" y="1764"/>
                    <a:pt x="3186" y="1786"/>
                    <a:pt x="3229" y="1800"/>
                  </a:cubicBezTo>
                  <a:close/>
                  <a:moveTo>
                    <a:pt x="4113" y="2030"/>
                  </a:moveTo>
                  <a:cubicBezTo>
                    <a:pt x="4119" y="2016"/>
                    <a:pt x="4125" y="1995"/>
                    <a:pt x="4125" y="1972"/>
                  </a:cubicBezTo>
                  <a:cubicBezTo>
                    <a:pt x="4125" y="1953"/>
                    <a:pt x="4121" y="1936"/>
                    <a:pt x="4112" y="1920"/>
                  </a:cubicBezTo>
                  <a:cubicBezTo>
                    <a:pt x="4102" y="1901"/>
                    <a:pt x="4085" y="1884"/>
                    <a:pt x="4063" y="1871"/>
                  </a:cubicBezTo>
                  <a:cubicBezTo>
                    <a:pt x="4047" y="1861"/>
                    <a:pt x="4028" y="1853"/>
                    <a:pt x="4007" y="1847"/>
                  </a:cubicBezTo>
                  <a:cubicBezTo>
                    <a:pt x="3981" y="1839"/>
                    <a:pt x="3951" y="1833"/>
                    <a:pt x="3916" y="1829"/>
                  </a:cubicBezTo>
                  <a:cubicBezTo>
                    <a:pt x="3896" y="1844"/>
                    <a:pt x="3875" y="1861"/>
                    <a:pt x="3853" y="1879"/>
                  </a:cubicBezTo>
                  <a:cubicBezTo>
                    <a:pt x="4029" y="1866"/>
                    <a:pt x="4095" y="1985"/>
                    <a:pt x="4113" y="2030"/>
                  </a:cubicBezTo>
                  <a:close/>
                  <a:moveTo>
                    <a:pt x="3746" y="1650"/>
                  </a:moveTo>
                  <a:cubicBezTo>
                    <a:pt x="3727" y="1653"/>
                    <a:pt x="3708" y="1656"/>
                    <a:pt x="3688" y="1657"/>
                  </a:cubicBezTo>
                  <a:cubicBezTo>
                    <a:pt x="3614" y="1730"/>
                    <a:pt x="3418" y="1882"/>
                    <a:pt x="3409" y="1888"/>
                  </a:cubicBezTo>
                  <a:lnTo>
                    <a:pt x="3408" y="1889"/>
                  </a:lnTo>
                  <a:lnTo>
                    <a:pt x="3398" y="1880"/>
                  </a:lnTo>
                  <a:lnTo>
                    <a:pt x="3399" y="1878"/>
                  </a:lnTo>
                  <a:cubicBezTo>
                    <a:pt x="3404" y="1872"/>
                    <a:pt x="3515" y="1722"/>
                    <a:pt x="3578" y="1657"/>
                  </a:cubicBezTo>
                  <a:cubicBezTo>
                    <a:pt x="3570" y="1656"/>
                    <a:pt x="3561" y="1655"/>
                    <a:pt x="3552" y="1654"/>
                  </a:cubicBezTo>
                  <a:cubicBezTo>
                    <a:pt x="3535" y="1670"/>
                    <a:pt x="3509" y="1695"/>
                    <a:pt x="3481" y="1726"/>
                  </a:cubicBezTo>
                  <a:lnTo>
                    <a:pt x="3463" y="1747"/>
                  </a:lnTo>
                  <a:cubicBezTo>
                    <a:pt x="3446" y="1767"/>
                    <a:pt x="3430" y="1788"/>
                    <a:pt x="3417" y="1808"/>
                  </a:cubicBezTo>
                  <a:cubicBezTo>
                    <a:pt x="3417" y="1808"/>
                    <a:pt x="3409" y="1820"/>
                    <a:pt x="3409" y="1820"/>
                  </a:cubicBezTo>
                  <a:lnTo>
                    <a:pt x="3399" y="1837"/>
                  </a:lnTo>
                  <a:lnTo>
                    <a:pt x="3389" y="1855"/>
                  </a:lnTo>
                  <a:lnTo>
                    <a:pt x="3382" y="1870"/>
                  </a:lnTo>
                  <a:lnTo>
                    <a:pt x="3373" y="1891"/>
                  </a:lnTo>
                  <a:cubicBezTo>
                    <a:pt x="3371" y="1898"/>
                    <a:pt x="3368" y="1905"/>
                    <a:pt x="3366" y="1912"/>
                  </a:cubicBezTo>
                  <a:cubicBezTo>
                    <a:pt x="3366" y="1912"/>
                    <a:pt x="3363" y="1923"/>
                    <a:pt x="3362" y="1927"/>
                  </a:cubicBezTo>
                  <a:cubicBezTo>
                    <a:pt x="3373" y="1922"/>
                    <a:pt x="3403" y="1907"/>
                    <a:pt x="3403" y="1907"/>
                  </a:cubicBezTo>
                  <a:lnTo>
                    <a:pt x="3422" y="1897"/>
                  </a:lnTo>
                  <a:lnTo>
                    <a:pt x="3444" y="1885"/>
                  </a:lnTo>
                  <a:lnTo>
                    <a:pt x="3462" y="1875"/>
                  </a:lnTo>
                  <a:lnTo>
                    <a:pt x="3519" y="1844"/>
                  </a:lnTo>
                  <a:lnTo>
                    <a:pt x="3542" y="1831"/>
                  </a:lnTo>
                  <a:cubicBezTo>
                    <a:pt x="3569" y="1815"/>
                    <a:pt x="3594" y="1800"/>
                    <a:pt x="3616" y="1785"/>
                  </a:cubicBezTo>
                  <a:cubicBezTo>
                    <a:pt x="3596" y="1783"/>
                    <a:pt x="3583" y="1781"/>
                    <a:pt x="3583" y="1781"/>
                  </a:cubicBezTo>
                  <a:lnTo>
                    <a:pt x="3581" y="1781"/>
                  </a:lnTo>
                  <a:lnTo>
                    <a:pt x="3580" y="1768"/>
                  </a:lnTo>
                  <a:lnTo>
                    <a:pt x="3582" y="1767"/>
                  </a:lnTo>
                  <a:cubicBezTo>
                    <a:pt x="3659" y="1742"/>
                    <a:pt x="3713" y="1690"/>
                    <a:pt x="3746" y="1650"/>
                  </a:cubicBezTo>
                  <a:close/>
                  <a:moveTo>
                    <a:pt x="3420" y="2266"/>
                  </a:moveTo>
                  <a:cubicBezTo>
                    <a:pt x="3420" y="2266"/>
                    <a:pt x="3421" y="2238"/>
                    <a:pt x="3421" y="2237"/>
                  </a:cubicBezTo>
                  <a:cubicBezTo>
                    <a:pt x="3417" y="2223"/>
                    <a:pt x="3414" y="2208"/>
                    <a:pt x="3412" y="2192"/>
                  </a:cubicBezTo>
                  <a:cubicBezTo>
                    <a:pt x="3403" y="2216"/>
                    <a:pt x="3394" y="2240"/>
                    <a:pt x="3383" y="2265"/>
                  </a:cubicBezTo>
                  <a:cubicBezTo>
                    <a:pt x="3386" y="2319"/>
                    <a:pt x="3400" y="2445"/>
                    <a:pt x="3453" y="2503"/>
                  </a:cubicBezTo>
                  <a:cubicBezTo>
                    <a:pt x="3442" y="2458"/>
                    <a:pt x="3420" y="2358"/>
                    <a:pt x="3420" y="2266"/>
                  </a:cubicBezTo>
                  <a:close/>
                  <a:moveTo>
                    <a:pt x="3574" y="1590"/>
                  </a:moveTo>
                  <a:cubicBezTo>
                    <a:pt x="3619" y="1597"/>
                    <a:pt x="3696" y="1601"/>
                    <a:pt x="3794" y="1577"/>
                  </a:cubicBezTo>
                  <a:lnTo>
                    <a:pt x="3796" y="1576"/>
                  </a:lnTo>
                  <a:cubicBezTo>
                    <a:pt x="3796" y="1576"/>
                    <a:pt x="3804" y="1574"/>
                    <a:pt x="3806" y="1574"/>
                  </a:cubicBezTo>
                  <a:cubicBezTo>
                    <a:pt x="3806" y="1571"/>
                    <a:pt x="3806" y="1567"/>
                    <a:pt x="3806" y="1567"/>
                  </a:cubicBezTo>
                  <a:cubicBezTo>
                    <a:pt x="3806" y="1567"/>
                    <a:pt x="3806" y="1557"/>
                    <a:pt x="3806" y="1553"/>
                  </a:cubicBezTo>
                  <a:cubicBezTo>
                    <a:pt x="3764" y="1566"/>
                    <a:pt x="3683" y="1586"/>
                    <a:pt x="3574" y="1590"/>
                  </a:cubicBezTo>
                  <a:close/>
                  <a:moveTo>
                    <a:pt x="3543" y="2575"/>
                  </a:moveTo>
                  <a:cubicBezTo>
                    <a:pt x="3543" y="2574"/>
                    <a:pt x="3515" y="2526"/>
                    <a:pt x="3505" y="2496"/>
                  </a:cubicBezTo>
                  <a:lnTo>
                    <a:pt x="3499" y="2478"/>
                  </a:lnTo>
                  <a:cubicBezTo>
                    <a:pt x="3492" y="2453"/>
                    <a:pt x="3485" y="2424"/>
                    <a:pt x="3479" y="2393"/>
                  </a:cubicBezTo>
                  <a:lnTo>
                    <a:pt x="3475" y="2367"/>
                  </a:lnTo>
                  <a:cubicBezTo>
                    <a:pt x="3475" y="2367"/>
                    <a:pt x="3472" y="2342"/>
                    <a:pt x="3471" y="2341"/>
                  </a:cubicBezTo>
                  <a:cubicBezTo>
                    <a:pt x="3457" y="2321"/>
                    <a:pt x="3444" y="2299"/>
                    <a:pt x="3435" y="2276"/>
                  </a:cubicBezTo>
                  <a:cubicBezTo>
                    <a:pt x="3436" y="2393"/>
                    <a:pt x="3472" y="2521"/>
                    <a:pt x="3472" y="2523"/>
                  </a:cubicBezTo>
                  <a:lnTo>
                    <a:pt x="3478" y="2542"/>
                  </a:lnTo>
                  <a:lnTo>
                    <a:pt x="3461" y="2531"/>
                  </a:lnTo>
                  <a:cubicBezTo>
                    <a:pt x="3397" y="2486"/>
                    <a:pt x="3377" y="2365"/>
                    <a:pt x="3371" y="2292"/>
                  </a:cubicBezTo>
                  <a:cubicBezTo>
                    <a:pt x="3361" y="2312"/>
                    <a:pt x="3351" y="2332"/>
                    <a:pt x="3340" y="2352"/>
                  </a:cubicBezTo>
                  <a:cubicBezTo>
                    <a:pt x="3355" y="2428"/>
                    <a:pt x="3381" y="2488"/>
                    <a:pt x="3417" y="2529"/>
                  </a:cubicBezTo>
                  <a:lnTo>
                    <a:pt x="3428" y="2541"/>
                  </a:lnTo>
                  <a:cubicBezTo>
                    <a:pt x="3437" y="2550"/>
                    <a:pt x="3447" y="2558"/>
                    <a:pt x="3456" y="2565"/>
                  </a:cubicBezTo>
                  <a:lnTo>
                    <a:pt x="3459" y="2567"/>
                  </a:lnTo>
                  <a:lnTo>
                    <a:pt x="3472" y="2575"/>
                  </a:lnTo>
                  <a:cubicBezTo>
                    <a:pt x="3482" y="2580"/>
                    <a:pt x="3492" y="2585"/>
                    <a:pt x="3502" y="2588"/>
                  </a:cubicBezTo>
                  <a:lnTo>
                    <a:pt x="3516" y="2592"/>
                  </a:lnTo>
                  <a:cubicBezTo>
                    <a:pt x="3526" y="2595"/>
                    <a:pt x="3536" y="2597"/>
                    <a:pt x="3547" y="2597"/>
                  </a:cubicBezTo>
                  <a:lnTo>
                    <a:pt x="3558" y="2598"/>
                  </a:lnTo>
                  <a:cubicBezTo>
                    <a:pt x="3558" y="2598"/>
                    <a:pt x="3562" y="2598"/>
                    <a:pt x="3565" y="2598"/>
                  </a:cubicBezTo>
                  <a:cubicBezTo>
                    <a:pt x="3560" y="2594"/>
                    <a:pt x="3555" y="2589"/>
                    <a:pt x="3554" y="2588"/>
                  </a:cubicBezTo>
                  <a:lnTo>
                    <a:pt x="3543" y="2575"/>
                  </a:lnTo>
                  <a:close/>
                  <a:moveTo>
                    <a:pt x="3874" y="1573"/>
                  </a:moveTo>
                  <a:cubicBezTo>
                    <a:pt x="3874" y="1573"/>
                    <a:pt x="3874" y="1574"/>
                    <a:pt x="3875" y="1574"/>
                  </a:cubicBezTo>
                  <a:cubicBezTo>
                    <a:pt x="3877" y="1580"/>
                    <a:pt x="3888" y="1585"/>
                    <a:pt x="3908" y="1583"/>
                  </a:cubicBezTo>
                  <a:cubicBezTo>
                    <a:pt x="3931" y="1582"/>
                    <a:pt x="3945" y="1540"/>
                    <a:pt x="3951" y="1519"/>
                  </a:cubicBezTo>
                  <a:cubicBezTo>
                    <a:pt x="3939" y="1519"/>
                    <a:pt x="3925" y="1520"/>
                    <a:pt x="3910" y="1521"/>
                  </a:cubicBezTo>
                  <a:cubicBezTo>
                    <a:pt x="3908" y="1539"/>
                    <a:pt x="3901" y="1546"/>
                    <a:pt x="3883" y="1561"/>
                  </a:cubicBezTo>
                  <a:cubicBezTo>
                    <a:pt x="3877" y="1565"/>
                    <a:pt x="3874" y="1569"/>
                    <a:pt x="3874" y="1573"/>
                  </a:cubicBezTo>
                  <a:close/>
                  <a:moveTo>
                    <a:pt x="3025" y="2337"/>
                  </a:moveTo>
                  <a:cubicBezTo>
                    <a:pt x="3044" y="2325"/>
                    <a:pt x="3064" y="2308"/>
                    <a:pt x="3087" y="2285"/>
                  </a:cubicBezTo>
                  <a:lnTo>
                    <a:pt x="3100" y="2271"/>
                  </a:lnTo>
                  <a:cubicBezTo>
                    <a:pt x="3111" y="2259"/>
                    <a:pt x="3122" y="2246"/>
                    <a:pt x="3134" y="2231"/>
                  </a:cubicBezTo>
                  <a:lnTo>
                    <a:pt x="3145" y="2217"/>
                  </a:lnTo>
                  <a:cubicBezTo>
                    <a:pt x="3145" y="2217"/>
                    <a:pt x="3170" y="2184"/>
                    <a:pt x="3170" y="2183"/>
                  </a:cubicBezTo>
                  <a:cubicBezTo>
                    <a:pt x="3170" y="2182"/>
                    <a:pt x="3170" y="2182"/>
                    <a:pt x="3170" y="2181"/>
                  </a:cubicBezTo>
                  <a:cubicBezTo>
                    <a:pt x="3170" y="2150"/>
                    <a:pt x="3174" y="2115"/>
                    <a:pt x="3182" y="2076"/>
                  </a:cubicBezTo>
                  <a:cubicBezTo>
                    <a:pt x="3128" y="2144"/>
                    <a:pt x="3064" y="2253"/>
                    <a:pt x="3064" y="2254"/>
                  </a:cubicBezTo>
                  <a:lnTo>
                    <a:pt x="3050" y="2276"/>
                  </a:lnTo>
                  <a:lnTo>
                    <a:pt x="3050" y="2250"/>
                  </a:lnTo>
                  <a:cubicBezTo>
                    <a:pt x="3050" y="2222"/>
                    <a:pt x="3109" y="2097"/>
                    <a:pt x="3146" y="2022"/>
                  </a:cubicBezTo>
                  <a:cubicBezTo>
                    <a:pt x="3139" y="2025"/>
                    <a:pt x="3120" y="2031"/>
                    <a:pt x="3119" y="2032"/>
                  </a:cubicBezTo>
                  <a:cubicBezTo>
                    <a:pt x="3035" y="2119"/>
                    <a:pt x="3023" y="2232"/>
                    <a:pt x="3023" y="2291"/>
                  </a:cubicBezTo>
                  <a:cubicBezTo>
                    <a:pt x="3023" y="2311"/>
                    <a:pt x="3024" y="2326"/>
                    <a:pt x="3025" y="2337"/>
                  </a:cubicBezTo>
                  <a:close/>
                  <a:moveTo>
                    <a:pt x="3815" y="1531"/>
                  </a:moveTo>
                  <a:lnTo>
                    <a:pt x="3784" y="1534"/>
                  </a:lnTo>
                  <a:lnTo>
                    <a:pt x="3726" y="1540"/>
                  </a:lnTo>
                  <a:cubicBezTo>
                    <a:pt x="3597" y="1581"/>
                    <a:pt x="3429" y="1570"/>
                    <a:pt x="3370" y="1564"/>
                  </a:cubicBezTo>
                  <a:cubicBezTo>
                    <a:pt x="3393" y="1582"/>
                    <a:pt x="3420" y="1598"/>
                    <a:pt x="3448" y="1610"/>
                  </a:cubicBezTo>
                  <a:lnTo>
                    <a:pt x="3457" y="1613"/>
                  </a:lnTo>
                  <a:lnTo>
                    <a:pt x="3459" y="1614"/>
                  </a:lnTo>
                  <a:cubicBezTo>
                    <a:pt x="3474" y="1620"/>
                    <a:pt x="3489" y="1625"/>
                    <a:pt x="3503" y="1629"/>
                  </a:cubicBezTo>
                  <a:lnTo>
                    <a:pt x="3513" y="1631"/>
                  </a:lnTo>
                  <a:lnTo>
                    <a:pt x="3514" y="1631"/>
                  </a:lnTo>
                  <a:cubicBezTo>
                    <a:pt x="3525" y="1634"/>
                    <a:pt x="3537" y="1636"/>
                    <a:pt x="3549" y="1638"/>
                  </a:cubicBezTo>
                  <a:lnTo>
                    <a:pt x="3562" y="1640"/>
                  </a:lnTo>
                  <a:cubicBezTo>
                    <a:pt x="3573" y="1642"/>
                    <a:pt x="3583" y="1643"/>
                    <a:pt x="3593" y="1643"/>
                  </a:cubicBezTo>
                  <a:lnTo>
                    <a:pt x="3607" y="1644"/>
                  </a:lnTo>
                  <a:cubicBezTo>
                    <a:pt x="3631" y="1646"/>
                    <a:pt x="3657" y="1645"/>
                    <a:pt x="3683" y="1643"/>
                  </a:cubicBezTo>
                  <a:lnTo>
                    <a:pt x="3698" y="1642"/>
                  </a:lnTo>
                  <a:cubicBezTo>
                    <a:pt x="3719" y="1640"/>
                    <a:pt x="3739" y="1637"/>
                    <a:pt x="3758" y="1633"/>
                  </a:cubicBezTo>
                  <a:cubicBezTo>
                    <a:pt x="3768" y="1620"/>
                    <a:pt x="3776" y="1607"/>
                    <a:pt x="3784" y="1594"/>
                  </a:cubicBezTo>
                  <a:cubicBezTo>
                    <a:pt x="3619" y="1630"/>
                    <a:pt x="3506" y="1588"/>
                    <a:pt x="3505" y="1587"/>
                  </a:cubicBezTo>
                  <a:lnTo>
                    <a:pt x="3504" y="1587"/>
                  </a:lnTo>
                  <a:lnTo>
                    <a:pt x="3501" y="1576"/>
                  </a:lnTo>
                  <a:lnTo>
                    <a:pt x="3504" y="1576"/>
                  </a:lnTo>
                  <a:cubicBezTo>
                    <a:pt x="3670" y="1581"/>
                    <a:pt x="3795" y="1542"/>
                    <a:pt x="3808" y="1537"/>
                  </a:cubicBezTo>
                  <a:lnTo>
                    <a:pt x="3819" y="1534"/>
                  </a:lnTo>
                  <a:lnTo>
                    <a:pt x="3822" y="1533"/>
                  </a:lnTo>
                  <a:lnTo>
                    <a:pt x="3821" y="1547"/>
                  </a:lnTo>
                  <a:cubicBezTo>
                    <a:pt x="3820" y="1551"/>
                    <a:pt x="3820" y="1555"/>
                    <a:pt x="3820" y="1558"/>
                  </a:cubicBezTo>
                  <a:cubicBezTo>
                    <a:pt x="3820" y="1563"/>
                    <a:pt x="3820" y="1568"/>
                    <a:pt x="3821" y="1572"/>
                  </a:cubicBezTo>
                  <a:lnTo>
                    <a:pt x="3822" y="1582"/>
                  </a:lnTo>
                  <a:cubicBezTo>
                    <a:pt x="3823" y="1590"/>
                    <a:pt x="3825" y="1597"/>
                    <a:pt x="3828" y="1603"/>
                  </a:cubicBezTo>
                  <a:cubicBezTo>
                    <a:pt x="3846" y="1625"/>
                    <a:pt x="3875" y="1637"/>
                    <a:pt x="3917" y="1639"/>
                  </a:cubicBezTo>
                  <a:cubicBezTo>
                    <a:pt x="3943" y="1640"/>
                    <a:pt x="3964" y="1633"/>
                    <a:pt x="3981" y="1617"/>
                  </a:cubicBezTo>
                  <a:cubicBezTo>
                    <a:pt x="4011" y="1588"/>
                    <a:pt x="4016" y="1540"/>
                    <a:pt x="4017" y="1523"/>
                  </a:cubicBezTo>
                  <a:cubicBezTo>
                    <a:pt x="4004" y="1520"/>
                    <a:pt x="3988" y="1518"/>
                    <a:pt x="3966" y="1518"/>
                  </a:cubicBezTo>
                  <a:cubicBezTo>
                    <a:pt x="3958" y="1548"/>
                    <a:pt x="3941" y="1595"/>
                    <a:pt x="3909" y="1597"/>
                  </a:cubicBezTo>
                  <a:cubicBezTo>
                    <a:pt x="3884" y="1599"/>
                    <a:pt x="3866" y="1592"/>
                    <a:pt x="3861" y="1579"/>
                  </a:cubicBezTo>
                  <a:cubicBezTo>
                    <a:pt x="3861" y="1577"/>
                    <a:pt x="3860" y="1575"/>
                    <a:pt x="3860" y="1573"/>
                  </a:cubicBezTo>
                  <a:cubicBezTo>
                    <a:pt x="3860" y="1565"/>
                    <a:pt x="3865" y="1557"/>
                    <a:pt x="3874" y="1550"/>
                  </a:cubicBezTo>
                  <a:cubicBezTo>
                    <a:pt x="3889" y="1538"/>
                    <a:pt x="3893" y="1533"/>
                    <a:pt x="3895" y="1522"/>
                  </a:cubicBezTo>
                  <a:cubicBezTo>
                    <a:pt x="3882" y="1524"/>
                    <a:pt x="3821" y="1530"/>
                    <a:pt x="3821" y="1530"/>
                  </a:cubicBezTo>
                  <a:lnTo>
                    <a:pt x="3815" y="1531"/>
                  </a:lnTo>
                  <a:close/>
                  <a:moveTo>
                    <a:pt x="3526" y="2609"/>
                  </a:moveTo>
                  <a:cubicBezTo>
                    <a:pt x="3566" y="2675"/>
                    <a:pt x="3612" y="2716"/>
                    <a:pt x="3662" y="2730"/>
                  </a:cubicBezTo>
                  <a:cubicBezTo>
                    <a:pt x="3685" y="2736"/>
                    <a:pt x="3705" y="2736"/>
                    <a:pt x="3721" y="2734"/>
                  </a:cubicBezTo>
                  <a:cubicBezTo>
                    <a:pt x="3619" y="2725"/>
                    <a:pt x="3568" y="2648"/>
                    <a:pt x="3550" y="2612"/>
                  </a:cubicBezTo>
                  <a:cubicBezTo>
                    <a:pt x="3542" y="2611"/>
                    <a:pt x="3534" y="2610"/>
                    <a:pt x="3526" y="2609"/>
                  </a:cubicBezTo>
                  <a:close/>
                  <a:moveTo>
                    <a:pt x="3478" y="2727"/>
                  </a:moveTo>
                  <a:cubicBezTo>
                    <a:pt x="3431" y="2679"/>
                    <a:pt x="3418" y="2595"/>
                    <a:pt x="3414" y="2547"/>
                  </a:cubicBezTo>
                  <a:cubicBezTo>
                    <a:pt x="3389" y="2520"/>
                    <a:pt x="3367" y="2485"/>
                    <a:pt x="3351" y="2443"/>
                  </a:cubicBezTo>
                  <a:cubicBezTo>
                    <a:pt x="3353" y="2465"/>
                    <a:pt x="3355" y="2485"/>
                    <a:pt x="3355" y="2504"/>
                  </a:cubicBezTo>
                  <a:cubicBezTo>
                    <a:pt x="3355" y="2509"/>
                    <a:pt x="3355" y="2515"/>
                    <a:pt x="3354" y="2520"/>
                  </a:cubicBezTo>
                  <a:cubicBezTo>
                    <a:pt x="3401" y="2660"/>
                    <a:pt x="3448" y="2710"/>
                    <a:pt x="3478" y="2727"/>
                  </a:cubicBezTo>
                  <a:close/>
                  <a:moveTo>
                    <a:pt x="4213" y="1808"/>
                  </a:moveTo>
                  <a:cubicBezTo>
                    <a:pt x="4164" y="1788"/>
                    <a:pt x="4053" y="1783"/>
                    <a:pt x="3990" y="1782"/>
                  </a:cubicBezTo>
                  <a:cubicBezTo>
                    <a:pt x="3972" y="1792"/>
                    <a:pt x="3953" y="1804"/>
                    <a:pt x="3934" y="1817"/>
                  </a:cubicBezTo>
                  <a:cubicBezTo>
                    <a:pt x="3990" y="1825"/>
                    <a:pt x="4036" y="1838"/>
                    <a:pt x="4069" y="1858"/>
                  </a:cubicBezTo>
                  <a:cubicBezTo>
                    <a:pt x="4084" y="1863"/>
                    <a:pt x="4099" y="1870"/>
                    <a:pt x="4114" y="1876"/>
                  </a:cubicBezTo>
                  <a:lnTo>
                    <a:pt x="4114" y="1876"/>
                  </a:lnTo>
                  <a:cubicBezTo>
                    <a:pt x="4164" y="1898"/>
                    <a:pt x="4221" y="1923"/>
                    <a:pt x="4307" y="1931"/>
                  </a:cubicBezTo>
                  <a:cubicBezTo>
                    <a:pt x="4435" y="1943"/>
                    <a:pt x="4514" y="1857"/>
                    <a:pt x="4546" y="1810"/>
                  </a:cubicBezTo>
                  <a:cubicBezTo>
                    <a:pt x="4423" y="1895"/>
                    <a:pt x="4271" y="1832"/>
                    <a:pt x="4213" y="1808"/>
                  </a:cubicBezTo>
                  <a:close/>
                  <a:moveTo>
                    <a:pt x="3759" y="1789"/>
                  </a:moveTo>
                  <a:cubicBezTo>
                    <a:pt x="3743" y="1790"/>
                    <a:pt x="3727" y="1791"/>
                    <a:pt x="3711" y="1791"/>
                  </a:cubicBezTo>
                  <a:cubicBezTo>
                    <a:pt x="3685" y="1824"/>
                    <a:pt x="3667" y="1866"/>
                    <a:pt x="3655" y="1899"/>
                  </a:cubicBezTo>
                  <a:cubicBezTo>
                    <a:pt x="3684" y="1861"/>
                    <a:pt x="3726" y="1820"/>
                    <a:pt x="3759" y="1789"/>
                  </a:cubicBezTo>
                  <a:close/>
                  <a:moveTo>
                    <a:pt x="3472" y="2317"/>
                  </a:moveTo>
                  <a:cubicBezTo>
                    <a:pt x="3472" y="2317"/>
                    <a:pt x="3477" y="2324"/>
                    <a:pt x="3481" y="2329"/>
                  </a:cubicBezTo>
                  <a:cubicBezTo>
                    <a:pt x="3481" y="2309"/>
                    <a:pt x="3483" y="2279"/>
                    <a:pt x="3490" y="2241"/>
                  </a:cubicBezTo>
                  <a:lnTo>
                    <a:pt x="3496" y="2214"/>
                  </a:lnTo>
                  <a:cubicBezTo>
                    <a:pt x="3513" y="2144"/>
                    <a:pt x="3542" y="2078"/>
                    <a:pt x="3582" y="2018"/>
                  </a:cubicBezTo>
                  <a:cubicBezTo>
                    <a:pt x="3583" y="1996"/>
                    <a:pt x="3586" y="1964"/>
                    <a:pt x="3593" y="1929"/>
                  </a:cubicBezTo>
                  <a:cubicBezTo>
                    <a:pt x="3575" y="1949"/>
                    <a:pt x="3557" y="1968"/>
                    <a:pt x="3538" y="1986"/>
                  </a:cubicBezTo>
                  <a:cubicBezTo>
                    <a:pt x="3523" y="2014"/>
                    <a:pt x="3474" y="2106"/>
                    <a:pt x="3474" y="2187"/>
                  </a:cubicBezTo>
                  <a:cubicBezTo>
                    <a:pt x="3474" y="2187"/>
                    <a:pt x="3474" y="2188"/>
                    <a:pt x="3474" y="2189"/>
                  </a:cubicBezTo>
                  <a:lnTo>
                    <a:pt x="3474" y="2191"/>
                  </a:lnTo>
                  <a:lnTo>
                    <a:pt x="3460" y="2193"/>
                  </a:lnTo>
                  <a:lnTo>
                    <a:pt x="3460" y="2191"/>
                  </a:lnTo>
                  <a:cubicBezTo>
                    <a:pt x="3459" y="2189"/>
                    <a:pt x="3447" y="2138"/>
                    <a:pt x="3447" y="2083"/>
                  </a:cubicBezTo>
                  <a:cubicBezTo>
                    <a:pt x="3447" y="2076"/>
                    <a:pt x="3447" y="2068"/>
                    <a:pt x="3448" y="2060"/>
                  </a:cubicBezTo>
                  <a:cubicBezTo>
                    <a:pt x="3439" y="2066"/>
                    <a:pt x="3430" y="2072"/>
                    <a:pt x="3422" y="2077"/>
                  </a:cubicBezTo>
                  <a:cubicBezTo>
                    <a:pt x="3421" y="2092"/>
                    <a:pt x="3420" y="2108"/>
                    <a:pt x="3420" y="2123"/>
                  </a:cubicBezTo>
                  <a:lnTo>
                    <a:pt x="3420" y="2127"/>
                  </a:lnTo>
                  <a:cubicBezTo>
                    <a:pt x="3420" y="2138"/>
                    <a:pt x="3421" y="2149"/>
                    <a:pt x="3422" y="2160"/>
                  </a:cubicBezTo>
                  <a:cubicBezTo>
                    <a:pt x="3423" y="2175"/>
                    <a:pt x="3425" y="2190"/>
                    <a:pt x="3428" y="2205"/>
                  </a:cubicBezTo>
                  <a:cubicBezTo>
                    <a:pt x="3430" y="2215"/>
                    <a:pt x="3433" y="2224"/>
                    <a:pt x="3435" y="2234"/>
                  </a:cubicBezTo>
                  <a:cubicBezTo>
                    <a:pt x="3444" y="2264"/>
                    <a:pt x="3456" y="2292"/>
                    <a:pt x="3472" y="2317"/>
                  </a:cubicBezTo>
                  <a:close/>
                  <a:moveTo>
                    <a:pt x="4185" y="1461"/>
                  </a:moveTo>
                  <a:cubicBezTo>
                    <a:pt x="4157" y="1474"/>
                    <a:pt x="4114" y="1527"/>
                    <a:pt x="4067" y="1584"/>
                  </a:cubicBezTo>
                  <a:cubicBezTo>
                    <a:pt x="4016" y="1646"/>
                    <a:pt x="3958" y="1716"/>
                    <a:pt x="3908" y="1750"/>
                  </a:cubicBezTo>
                  <a:cubicBezTo>
                    <a:pt x="3878" y="1769"/>
                    <a:pt x="3836" y="1782"/>
                    <a:pt x="3782" y="1788"/>
                  </a:cubicBezTo>
                  <a:cubicBezTo>
                    <a:pt x="3744" y="1822"/>
                    <a:pt x="3656" y="1905"/>
                    <a:pt x="3637" y="1955"/>
                  </a:cubicBezTo>
                  <a:lnTo>
                    <a:pt x="3633" y="1971"/>
                  </a:lnTo>
                  <a:lnTo>
                    <a:pt x="3621" y="1970"/>
                  </a:lnTo>
                  <a:lnTo>
                    <a:pt x="3619" y="1970"/>
                  </a:lnTo>
                  <a:lnTo>
                    <a:pt x="3620" y="1968"/>
                  </a:lnTo>
                  <a:cubicBezTo>
                    <a:pt x="3620" y="1968"/>
                    <a:pt x="3620" y="1967"/>
                    <a:pt x="3620" y="1967"/>
                  </a:cubicBezTo>
                  <a:cubicBezTo>
                    <a:pt x="3620" y="1967"/>
                    <a:pt x="3620" y="1964"/>
                    <a:pt x="3620" y="1964"/>
                  </a:cubicBezTo>
                  <a:cubicBezTo>
                    <a:pt x="3621" y="1959"/>
                    <a:pt x="3622" y="1956"/>
                    <a:pt x="3623" y="1952"/>
                  </a:cubicBezTo>
                  <a:cubicBezTo>
                    <a:pt x="3631" y="1923"/>
                    <a:pt x="3653" y="1848"/>
                    <a:pt x="3694" y="1791"/>
                  </a:cubicBezTo>
                  <a:cubicBezTo>
                    <a:pt x="3688" y="1790"/>
                    <a:pt x="3664" y="1789"/>
                    <a:pt x="3662" y="1789"/>
                  </a:cubicBezTo>
                  <a:cubicBezTo>
                    <a:pt x="3654" y="1800"/>
                    <a:pt x="3647" y="1811"/>
                    <a:pt x="3641" y="1824"/>
                  </a:cubicBezTo>
                  <a:cubicBezTo>
                    <a:pt x="3637" y="1832"/>
                    <a:pt x="3633" y="1840"/>
                    <a:pt x="3630" y="1850"/>
                  </a:cubicBezTo>
                  <a:cubicBezTo>
                    <a:pt x="3626" y="1859"/>
                    <a:pt x="3622" y="1869"/>
                    <a:pt x="3619" y="1880"/>
                  </a:cubicBezTo>
                  <a:lnTo>
                    <a:pt x="3612" y="1905"/>
                  </a:lnTo>
                  <a:cubicBezTo>
                    <a:pt x="3605" y="1935"/>
                    <a:pt x="3600" y="1968"/>
                    <a:pt x="3598" y="2002"/>
                  </a:cubicBezTo>
                  <a:lnTo>
                    <a:pt x="3597" y="2021"/>
                  </a:lnTo>
                  <a:cubicBezTo>
                    <a:pt x="3597" y="2021"/>
                    <a:pt x="3596" y="2040"/>
                    <a:pt x="3596" y="2047"/>
                  </a:cubicBezTo>
                  <a:cubicBezTo>
                    <a:pt x="3632" y="2012"/>
                    <a:pt x="3668" y="1978"/>
                    <a:pt x="3704" y="1944"/>
                  </a:cubicBezTo>
                  <a:lnTo>
                    <a:pt x="3719" y="1930"/>
                  </a:lnTo>
                  <a:cubicBezTo>
                    <a:pt x="4028" y="1639"/>
                    <a:pt x="4162" y="1544"/>
                    <a:pt x="4215" y="1514"/>
                  </a:cubicBezTo>
                  <a:cubicBezTo>
                    <a:pt x="4224" y="1508"/>
                    <a:pt x="4230" y="1505"/>
                    <a:pt x="4234" y="1504"/>
                  </a:cubicBezTo>
                  <a:cubicBezTo>
                    <a:pt x="4220" y="1475"/>
                    <a:pt x="4200" y="1465"/>
                    <a:pt x="4185" y="1461"/>
                  </a:cubicBezTo>
                  <a:close/>
                  <a:moveTo>
                    <a:pt x="3674" y="1402"/>
                  </a:moveTo>
                  <a:cubicBezTo>
                    <a:pt x="3664" y="1403"/>
                    <a:pt x="3654" y="1400"/>
                    <a:pt x="3647" y="1394"/>
                  </a:cubicBezTo>
                  <a:cubicBezTo>
                    <a:pt x="3646" y="1393"/>
                    <a:pt x="3645" y="1392"/>
                    <a:pt x="3644" y="1390"/>
                  </a:cubicBezTo>
                  <a:lnTo>
                    <a:pt x="3615" y="1386"/>
                  </a:lnTo>
                  <a:lnTo>
                    <a:pt x="3607" y="1385"/>
                  </a:lnTo>
                  <a:lnTo>
                    <a:pt x="3604" y="1384"/>
                  </a:lnTo>
                  <a:lnTo>
                    <a:pt x="3587" y="1382"/>
                  </a:lnTo>
                  <a:lnTo>
                    <a:pt x="3577" y="1380"/>
                  </a:lnTo>
                  <a:lnTo>
                    <a:pt x="3560" y="1377"/>
                  </a:lnTo>
                  <a:lnTo>
                    <a:pt x="3552" y="1375"/>
                  </a:lnTo>
                  <a:lnTo>
                    <a:pt x="3550" y="1374"/>
                  </a:lnTo>
                  <a:lnTo>
                    <a:pt x="3534" y="1371"/>
                  </a:lnTo>
                  <a:lnTo>
                    <a:pt x="3524" y="1369"/>
                  </a:lnTo>
                  <a:lnTo>
                    <a:pt x="3509" y="1365"/>
                  </a:lnTo>
                  <a:lnTo>
                    <a:pt x="3484" y="1359"/>
                  </a:lnTo>
                  <a:lnTo>
                    <a:pt x="3480" y="1358"/>
                  </a:lnTo>
                  <a:lnTo>
                    <a:pt x="3461" y="1352"/>
                  </a:lnTo>
                  <a:lnTo>
                    <a:pt x="3457" y="1351"/>
                  </a:lnTo>
                  <a:lnTo>
                    <a:pt x="3438" y="1345"/>
                  </a:lnTo>
                  <a:lnTo>
                    <a:pt x="3417" y="1338"/>
                  </a:lnTo>
                  <a:lnTo>
                    <a:pt x="3414" y="1337"/>
                  </a:lnTo>
                  <a:lnTo>
                    <a:pt x="3396" y="1331"/>
                  </a:lnTo>
                  <a:lnTo>
                    <a:pt x="3393" y="1330"/>
                  </a:lnTo>
                  <a:lnTo>
                    <a:pt x="3376" y="1323"/>
                  </a:lnTo>
                  <a:lnTo>
                    <a:pt x="3373" y="1322"/>
                  </a:lnTo>
                  <a:lnTo>
                    <a:pt x="3357" y="1316"/>
                  </a:lnTo>
                  <a:lnTo>
                    <a:pt x="3354" y="1315"/>
                  </a:lnTo>
                  <a:lnTo>
                    <a:pt x="3338" y="1308"/>
                  </a:lnTo>
                  <a:lnTo>
                    <a:pt x="3336" y="1307"/>
                  </a:lnTo>
                  <a:lnTo>
                    <a:pt x="3321" y="1300"/>
                  </a:lnTo>
                  <a:lnTo>
                    <a:pt x="3318" y="1298"/>
                  </a:lnTo>
                  <a:lnTo>
                    <a:pt x="3304" y="1292"/>
                  </a:lnTo>
                  <a:lnTo>
                    <a:pt x="3302" y="1290"/>
                  </a:lnTo>
                  <a:lnTo>
                    <a:pt x="3289" y="1284"/>
                  </a:lnTo>
                  <a:lnTo>
                    <a:pt x="3286" y="1282"/>
                  </a:lnTo>
                  <a:lnTo>
                    <a:pt x="3274" y="1275"/>
                  </a:lnTo>
                  <a:lnTo>
                    <a:pt x="3271" y="1274"/>
                  </a:lnTo>
                  <a:lnTo>
                    <a:pt x="3259" y="1267"/>
                  </a:lnTo>
                  <a:lnTo>
                    <a:pt x="3257" y="1266"/>
                  </a:lnTo>
                  <a:lnTo>
                    <a:pt x="3246" y="1259"/>
                  </a:lnTo>
                  <a:lnTo>
                    <a:pt x="3243" y="1257"/>
                  </a:lnTo>
                  <a:lnTo>
                    <a:pt x="3233" y="1251"/>
                  </a:lnTo>
                  <a:lnTo>
                    <a:pt x="3230" y="1249"/>
                  </a:lnTo>
                  <a:lnTo>
                    <a:pt x="3221" y="1243"/>
                  </a:lnTo>
                  <a:lnTo>
                    <a:pt x="3217" y="1240"/>
                  </a:lnTo>
                  <a:lnTo>
                    <a:pt x="3210" y="1235"/>
                  </a:lnTo>
                  <a:lnTo>
                    <a:pt x="3205" y="1232"/>
                  </a:lnTo>
                  <a:lnTo>
                    <a:pt x="3199" y="1228"/>
                  </a:lnTo>
                  <a:lnTo>
                    <a:pt x="3194" y="1223"/>
                  </a:lnTo>
                  <a:lnTo>
                    <a:pt x="3189" y="1220"/>
                  </a:lnTo>
                  <a:lnTo>
                    <a:pt x="3182" y="1214"/>
                  </a:lnTo>
                  <a:lnTo>
                    <a:pt x="3180" y="1213"/>
                  </a:lnTo>
                  <a:lnTo>
                    <a:pt x="3174" y="1207"/>
                  </a:lnTo>
                  <a:lnTo>
                    <a:pt x="3172" y="1206"/>
                  </a:lnTo>
                  <a:lnTo>
                    <a:pt x="3164" y="1199"/>
                  </a:lnTo>
                  <a:cubicBezTo>
                    <a:pt x="3153" y="1189"/>
                    <a:pt x="3143" y="1180"/>
                    <a:pt x="3134" y="1170"/>
                  </a:cubicBezTo>
                  <a:cubicBezTo>
                    <a:pt x="3132" y="1170"/>
                    <a:pt x="3068" y="1167"/>
                    <a:pt x="3059" y="1167"/>
                  </a:cubicBezTo>
                  <a:cubicBezTo>
                    <a:pt x="3138" y="1242"/>
                    <a:pt x="3317" y="1365"/>
                    <a:pt x="3688" y="1422"/>
                  </a:cubicBezTo>
                  <a:cubicBezTo>
                    <a:pt x="3691" y="1422"/>
                    <a:pt x="3693" y="1422"/>
                    <a:pt x="3695" y="1421"/>
                  </a:cubicBezTo>
                  <a:cubicBezTo>
                    <a:pt x="3731" y="1416"/>
                    <a:pt x="3768" y="1412"/>
                    <a:pt x="3804" y="1407"/>
                  </a:cubicBezTo>
                  <a:cubicBezTo>
                    <a:pt x="3775" y="1405"/>
                    <a:pt x="3745" y="1402"/>
                    <a:pt x="3713" y="1399"/>
                  </a:cubicBezTo>
                  <a:cubicBezTo>
                    <a:pt x="3700" y="1400"/>
                    <a:pt x="3687" y="1401"/>
                    <a:pt x="3674" y="1402"/>
                  </a:cubicBezTo>
                  <a:close/>
                  <a:moveTo>
                    <a:pt x="4326" y="809"/>
                  </a:moveTo>
                  <a:cubicBezTo>
                    <a:pt x="4305" y="807"/>
                    <a:pt x="4291" y="810"/>
                    <a:pt x="4284" y="819"/>
                  </a:cubicBezTo>
                  <a:cubicBezTo>
                    <a:pt x="4278" y="826"/>
                    <a:pt x="4276" y="835"/>
                    <a:pt x="4276" y="848"/>
                  </a:cubicBezTo>
                  <a:lnTo>
                    <a:pt x="4277" y="857"/>
                  </a:lnTo>
                  <a:cubicBezTo>
                    <a:pt x="4278" y="865"/>
                    <a:pt x="4279" y="874"/>
                    <a:pt x="4282" y="885"/>
                  </a:cubicBezTo>
                  <a:cubicBezTo>
                    <a:pt x="4292" y="924"/>
                    <a:pt x="4339" y="1006"/>
                    <a:pt x="4385" y="1084"/>
                  </a:cubicBezTo>
                  <a:cubicBezTo>
                    <a:pt x="4428" y="1158"/>
                    <a:pt x="4444" y="1268"/>
                    <a:pt x="4346" y="1336"/>
                  </a:cubicBezTo>
                  <a:cubicBezTo>
                    <a:pt x="4321" y="1353"/>
                    <a:pt x="4247" y="1393"/>
                    <a:pt x="4088" y="1408"/>
                  </a:cubicBezTo>
                  <a:cubicBezTo>
                    <a:pt x="4140" y="1419"/>
                    <a:pt x="4167" y="1436"/>
                    <a:pt x="4178" y="1446"/>
                  </a:cubicBezTo>
                  <a:lnTo>
                    <a:pt x="4178" y="1446"/>
                  </a:lnTo>
                  <a:cubicBezTo>
                    <a:pt x="4344" y="1429"/>
                    <a:pt x="4405" y="1379"/>
                    <a:pt x="4454" y="1339"/>
                  </a:cubicBezTo>
                  <a:cubicBezTo>
                    <a:pt x="4467" y="1328"/>
                    <a:pt x="4479" y="1317"/>
                    <a:pt x="4493" y="1309"/>
                  </a:cubicBezTo>
                  <a:cubicBezTo>
                    <a:pt x="4511" y="1297"/>
                    <a:pt x="4523" y="1275"/>
                    <a:pt x="4529" y="1243"/>
                  </a:cubicBezTo>
                  <a:cubicBezTo>
                    <a:pt x="4532" y="1228"/>
                    <a:pt x="4533" y="1211"/>
                    <a:pt x="4533" y="1192"/>
                  </a:cubicBezTo>
                  <a:cubicBezTo>
                    <a:pt x="4533" y="1099"/>
                    <a:pt x="4499" y="989"/>
                    <a:pt x="4476" y="958"/>
                  </a:cubicBezTo>
                  <a:cubicBezTo>
                    <a:pt x="4447" y="919"/>
                    <a:pt x="4443" y="874"/>
                    <a:pt x="4443" y="851"/>
                  </a:cubicBezTo>
                  <a:cubicBezTo>
                    <a:pt x="4443" y="851"/>
                    <a:pt x="4444" y="839"/>
                    <a:pt x="4444" y="837"/>
                  </a:cubicBezTo>
                  <a:cubicBezTo>
                    <a:pt x="4409" y="819"/>
                    <a:pt x="4375" y="813"/>
                    <a:pt x="4326" y="809"/>
                  </a:cubicBezTo>
                  <a:close/>
                  <a:moveTo>
                    <a:pt x="3323" y="1179"/>
                  </a:moveTo>
                  <a:cubicBezTo>
                    <a:pt x="3321" y="1179"/>
                    <a:pt x="3165" y="1171"/>
                    <a:pt x="3155" y="1171"/>
                  </a:cubicBezTo>
                  <a:cubicBezTo>
                    <a:pt x="3159" y="1175"/>
                    <a:pt x="3167" y="1182"/>
                    <a:pt x="3167" y="1182"/>
                  </a:cubicBezTo>
                  <a:lnTo>
                    <a:pt x="3167" y="1183"/>
                  </a:lnTo>
                  <a:lnTo>
                    <a:pt x="3171" y="1186"/>
                  </a:lnTo>
                  <a:lnTo>
                    <a:pt x="3174" y="1189"/>
                  </a:lnTo>
                  <a:lnTo>
                    <a:pt x="3177" y="1191"/>
                  </a:lnTo>
                  <a:lnTo>
                    <a:pt x="3182" y="1195"/>
                  </a:lnTo>
                  <a:lnTo>
                    <a:pt x="3185" y="1198"/>
                  </a:lnTo>
                  <a:lnTo>
                    <a:pt x="3190" y="1202"/>
                  </a:lnTo>
                  <a:lnTo>
                    <a:pt x="3194" y="1205"/>
                  </a:lnTo>
                  <a:lnTo>
                    <a:pt x="3199" y="1209"/>
                  </a:lnTo>
                  <a:lnTo>
                    <a:pt x="3203" y="1212"/>
                  </a:lnTo>
                  <a:lnTo>
                    <a:pt x="3209" y="1216"/>
                  </a:lnTo>
                  <a:lnTo>
                    <a:pt x="3214" y="1220"/>
                  </a:lnTo>
                  <a:lnTo>
                    <a:pt x="3219" y="1224"/>
                  </a:lnTo>
                  <a:lnTo>
                    <a:pt x="3224" y="1227"/>
                  </a:lnTo>
                  <a:lnTo>
                    <a:pt x="3230" y="1231"/>
                  </a:lnTo>
                  <a:lnTo>
                    <a:pt x="3236" y="1235"/>
                  </a:lnTo>
                  <a:lnTo>
                    <a:pt x="3242" y="1239"/>
                  </a:lnTo>
                  <a:lnTo>
                    <a:pt x="3248" y="1243"/>
                  </a:lnTo>
                  <a:lnTo>
                    <a:pt x="3255" y="1247"/>
                  </a:lnTo>
                  <a:lnTo>
                    <a:pt x="3261" y="1251"/>
                  </a:lnTo>
                  <a:cubicBezTo>
                    <a:pt x="3261" y="1251"/>
                    <a:pt x="3269" y="1255"/>
                    <a:pt x="3269" y="1256"/>
                  </a:cubicBezTo>
                  <a:lnTo>
                    <a:pt x="3274" y="1259"/>
                  </a:lnTo>
                  <a:lnTo>
                    <a:pt x="3284" y="1264"/>
                  </a:lnTo>
                  <a:lnTo>
                    <a:pt x="3289" y="1267"/>
                  </a:lnTo>
                  <a:cubicBezTo>
                    <a:pt x="3289" y="1267"/>
                    <a:pt x="3304" y="1275"/>
                    <a:pt x="3304" y="1275"/>
                  </a:cubicBezTo>
                  <a:lnTo>
                    <a:pt x="3320" y="1283"/>
                  </a:lnTo>
                  <a:lnTo>
                    <a:pt x="3337" y="1291"/>
                  </a:lnTo>
                  <a:lnTo>
                    <a:pt x="3339" y="1292"/>
                  </a:lnTo>
                  <a:lnTo>
                    <a:pt x="3354" y="1299"/>
                  </a:lnTo>
                  <a:lnTo>
                    <a:pt x="3358" y="1300"/>
                  </a:lnTo>
                  <a:lnTo>
                    <a:pt x="3373" y="1306"/>
                  </a:lnTo>
                  <a:cubicBezTo>
                    <a:pt x="3373" y="1306"/>
                    <a:pt x="3380" y="1309"/>
                    <a:pt x="3381" y="1309"/>
                  </a:cubicBezTo>
                  <a:lnTo>
                    <a:pt x="3392" y="1314"/>
                  </a:lnTo>
                  <a:lnTo>
                    <a:pt x="3400" y="1317"/>
                  </a:lnTo>
                  <a:lnTo>
                    <a:pt x="3412" y="1321"/>
                  </a:lnTo>
                  <a:lnTo>
                    <a:pt x="3420" y="1324"/>
                  </a:lnTo>
                  <a:lnTo>
                    <a:pt x="3433" y="1329"/>
                  </a:lnTo>
                  <a:lnTo>
                    <a:pt x="3443" y="1332"/>
                  </a:lnTo>
                  <a:lnTo>
                    <a:pt x="3455" y="1335"/>
                  </a:lnTo>
                  <a:lnTo>
                    <a:pt x="3465" y="1338"/>
                  </a:lnTo>
                  <a:lnTo>
                    <a:pt x="3478" y="1342"/>
                  </a:lnTo>
                  <a:lnTo>
                    <a:pt x="3488" y="1345"/>
                  </a:lnTo>
                  <a:lnTo>
                    <a:pt x="3502" y="1349"/>
                  </a:lnTo>
                  <a:lnTo>
                    <a:pt x="3512" y="1351"/>
                  </a:lnTo>
                  <a:lnTo>
                    <a:pt x="3527" y="1355"/>
                  </a:lnTo>
                  <a:lnTo>
                    <a:pt x="3537" y="1357"/>
                  </a:lnTo>
                  <a:lnTo>
                    <a:pt x="3551" y="1360"/>
                  </a:lnTo>
                  <a:lnTo>
                    <a:pt x="3556" y="1361"/>
                  </a:lnTo>
                  <a:lnTo>
                    <a:pt x="3563" y="1363"/>
                  </a:lnTo>
                  <a:lnTo>
                    <a:pt x="3583" y="1366"/>
                  </a:lnTo>
                  <a:lnTo>
                    <a:pt x="3590" y="1368"/>
                  </a:lnTo>
                  <a:lnTo>
                    <a:pt x="3608" y="1371"/>
                  </a:lnTo>
                  <a:lnTo>
                    <a:pt x="3618" y="1372"/>
                  </a:lnTo>
                  <a:cubicBezTo>
                    <a:pt x="3618" y="1372"/>
                    <a:pt x="3630" y="1374"/>
                    <a:pt x="3638" y="1375"/>
                  </a:cubicBezTo>
                  <a:cubicBezTo>
                    <a:pt x="3638" y="1375"/>
                    <a:pt x="3638" y="1375"/>
                    <a:pt x="3638" y="1374"/>
                  </a:cubicBezTo>
                  <a:cubicBezTo>
                    <a:pt x="3638" y="1371"/>
                    <a:pt x="3639" y="1367"/>
                    <a:pt x="3640" y="1364"/>
                  </a:cubicBezTo>
                  <a:cubicBezTo>
                    <a:pt x="3452" y="1315"/>
                    <a:pt x="3338" y="1195"/>
                    <a:pt x="3323" y="1179"/>
                  </a:cubicBezTo>
                  <a:close/>
                  <a:moveTo>
                    <a:pt x="4358" y="1211"/>
                  </a:moveTo>
                  <a:cubicBezTo>
                    <a:pt x="4349" y="1281"/>
                    <a:pt x="4294" y="1324"/>
                    <a:pt x="4277" y="1336"/>
                  </a:cubicBezTo>
                  <a:cubicBezTo>
                    <a:pt x="4262" y="1346"/>
                    <a:pt x="4215" y="1358"/>
                    <a:pt x="4151" y="1368"/>
                  </a:cubicBezTo>
                  <a:cubicBezTo>
                    <a:pt x="4151" y="1370"/>
                    <a:pt x="4151" y="1372"/>
                    <a:pt x="4151" y="1374"/>
                  </a:cubicBezTo>
                  <a:cubicBezTo>
                    <a:pt x="4151" y="1378"/>
                    <a:pt x="4150" y="1383"/>
                    <a:pt x="4148" y="1386"/>
                  </a:cubicBezTo>
                  <a:cubicBezTo>
                    <a:pt x="4262" y="1369"/>
                    <a:pt x="4317" y="1339"/>
                    <a:pt x="4338" y="1324"/>
                  </a:cubicBezTo>
                  <a:cubicBezTo>
                    <a:pt x="4428" y="1262"/>
                    <a:pt x="4413" y="1160"/>
                    <a:pt x="4373" y="1092"/>
                  </a:cubicBezTo>
                  <a:cubicBezTo>
                    <a:pt x="4327" y="1012"/>
                    <a:pt x="4278" y="930"/>
                    <a:pt x="4268" y="888"/>
                  </a:cubicBezTo>
                  <a:cubicBezTo>
                    <a:pt x="4262" y="864"/>
                    <a:pt x="4257" y="836"/>
                    <a:pt x="4269" y="816"/>
                  </a:cubicBezTo>
                  <a:lnTo>
                    <a:pt x="4273" y="810"/>
                  </a:lnTo>
                  <a:cubicBezTo>
                    <a:pt x="4283" y="798"/>
                    <a:pt x="4301" y="793"/>
                    <a:pt x="4325" y="795"/>
                  </a:cubicBezTo>
                  <a:lnTo>
                    <a:pt x="4327" y="795"/>
                  </a:lnTo>
                  <a:cubicBezTo>
                    <a:pt x="4327" y="795"/>
                    <a:pt x="4327" y="795"/>
                    <a:pt x="4328" y="795"/>
                  </a:cubicBezTo>
                  <a:cubicBezTo>
                    <a:pt x="4367" y="798"/>
                    <a:pt x="4392" y="801"/>
                    <a:pt x="4424" y="813"/>
                  </a:cubicBezTo>
                  <a:cubicBezTo>
                    <a:pt x="4433" y="816"/>
                    <a:pt x="4441" y="820"/>
                    <a:pt x="4450" y="824"/>
                  </a:cubicBezTo>
                  <a:cubicBezTo>
                    <a:pt x="4450" y="824"/>
                    <a:pt x="4450" y="823"/>
                    <a:pt x="4450" y="823"/>
                  </a:cubicBezTo>
                  <a:lnTo>
                    <a:pt x="4454" y="824"/>
                  </a:lnTo>
                  <a:cubicBezTo>
                    <a:pt x="4454" y="825"/>
                    <a:pt x="4535" y="853"/>
                    <a:pt x="4626" y="892"/>
                  </a:cubicBezTo>
                  <a:cubicBezTo>
                    <a:pt x="4672" y="900"/>
                    <a:pt x="4715" y="903"/>
                    <a:pt x="4763" y="899"/>
                  </a:cubicBezTo>
                  <a:cubicBezTo>
                    <a:pt x="4786" y="897"/>
                    <a:pt x="4812" y="896"/>
                    <a:pt x="4838" y="896"/>
                  </a:cubicBezTo>
                  <a:cubicBezTo>
                    <a:pt x="4879" y="897"/>
                    <a:pt x="4914" y="905"/>
                    <a:pt x="4949" y="920"/>
                  </a:cubicBezTo>
                  <a:lnTo>
                    <a:pt x="4952" y="922"/>
                  </a:lnTo>
                  <a:cubicBezTo>
                    <a:pt x="4992" y="939"/>
                    <a:pt x="5041" y="960"/>
                    <a:pt x="5057" y="1005"/>
                  </a:cubicBezTo>
                  <a:lnTo>
                    <a:pt x="5059" y="1012"/>
                  </a:lnTo>
                  <a:lnTo>
                    <a:pt x="5060" y="1014"/>
                  </a:lnTo>
                  <a:cubicBezTo>
                    <a:pt x="5060" y="1014"/>
                    <a:pt x="5060" y="1015"/>
                    <a:pt x="5060" y="1015"/>
                  </a:cubicBezTo>
                  <a:lnTo>
                    <a:pt x="5060" y="1016"/>
                  </a:lnTo>
                  <a:lnTo>
                    <a:pt x="5061" y="1020"/>
                  </a:lnTo>
                  <a:lnTo>
                    <a:pt x="5061" y="1022"/>
                  </a:lnTo>
                  <a:lnTo>
                    <a:pt x="5061" y="1024"/>
                  </a:lnTo>
                  <a:lnTo>
                    <a:pt x="5061" y="1024"/>
                  </a:lnTo>
                  <a:lnTo>
                    <a:pt x="5062" y="1028"/>
                  </a:lnTo>
                  <a:lnTo>
                    <a:pt x="5062" y="1031"/>
                  </a:lnTo>
                  <a:lnTo>
                    <a:pt x="5062" y="1033"/>
                  </a:lnTo>
                  <a:cubicBezTo>
                    <a:pt x="5062" y="1033"/>
                    <a:pt x="5062" y="1036"/>
                    <a:pt x="5062" y="1037"/>
                  </a:cubicBezTo>
                  <a:lnTo>
                    <a:pt x="5062" y="1047"/>
                  </a:lnTo>
                  <a:lnTo>
                    <a:pt x="5061" y="1049"/>
                  </a:lnTo>
                  <a:lnTo>
                    <a:pt x="5060" y="1059"/>
                  </a:lnTo>
                  <a:lnTo>
                    <a:pt x="5060" y="1060"/>
                  </a:lnTo>
                  <a:lnTo>
                    <a:pt x="5058" y="1069"/>
                  </a:lnTo>
                  <a:lnTo>
                    <a:pt x="5058" y="1071"/>
                  </a:lnTo>
                  <a:cubicBezTo>
                    <a:pt x="5058" y="1071"/>
                    <a:pt x="5055" y="1080"/>
                    <a:pt x="5055" y="1081"/>
                  </a:cubicBezTo>
                  <a:lnTo>
                    <a:pt x="5053" y="1089"/>
                  </a:lnTo>
                  <a:lnTo>
                    <a:pt x="5052" y="1091"/>
                  </a:lnTo>
                  <a:lnTo>
                    <a:pt x="5046" y="1105"/>
                  </a:lnTo>
                  <a:cubicBezTo>
                    <a:pt x="5046" y="1105"/>
                    <a:pt x="5046" y="1106"/>
                    <a:pt x="5046" y="1106"/>
                  </a:cubicBezTo>
                  <a:lnTo>
                    <a:pt x="5043" y="1111"/>
                  </a:lnTo>
                  <a:cubicBezTo>
                    <a:pt x="5031" y="1138"/>
                    <a:pt x="5014" y="1163"/>
                    <a:pt x="4994" y="1186"/>
                  </a:cubicBezTo>
                  <a:lnTo>
                    <a:pt x="4983" y="1199"/>
                  </a:lnTo>
                  <a:lnTo>
                    <a:pt x="4975" y="1207"/>
                  </a:lnTo>
                  <a:lnTo>
                    <a:pt x="4968" y="1215"/>
                  </a:lnTo>
                  <a:lnTo>
                    <a:pt x="4967" y="1217"/>
                  </a:lnTo>
                  <a:lnTo>
                    <a:pt x="4966" y="1218"/>
                  </a:lnTo>
                  <a:lnTo>
                    <a:pt x="4965" y="1219"/>
                  </a:lnTo>
                  <a:lnTo>
                    <a:pt x="4962" y="1223"/>
                  </a:lnTo>
                  <a:lnTo>
                    <a:pt x="4961" y="1225"/>
                  </a:lnTo>
                  <a:lnTo>
                    <a:pt x="4960" y="1227"/>
                  </a:lnTo>
                  <a:lnTo>
                    <a:pt x="4959" y="1227"/>
                  </a:lnTo>
                  <a:lnTo>
                    <a:pt x="4956" y="1231"/>
                  </a:lnTo>
                  <a:lnTo>
                    <a:pt x="4955" y="1234"/>
                  </a:lnTo>
                  <a:lnTo>
                    <a:pt x="4955" y="1235"/>
                  </a:lnTo>
                  <a:lnTo>
                    <a:pt x="4954" y="1236"/>
                  </a:lnTo>
                  <a:lnTo>
                    <a:pt x="4952" y="1240"/>
                  </a:lnTo>
                  <a:lnTo>
                    <a:pt x="4951" y="1243"/>
                  </a:lnTo>
                  <a:lnTo>
                    <a:pt x="4950" y="1244"/>
                  </a:lnTo>
                  <a:lnTo>
                    <a:pt x="4950" y="1245"/>
                  </a:lnTo>
                  <a:lnTo>
                    <a:pt x="4949" y="1249"/>
                  </a:lnTo>
                  <a:lnTo>
                    <a:pt x="4948" y="1252"/>
                  </a:lnTo>
                  <a:lnTo>
                    <a:pt x="4948" y="1254"/>
                  </a:lnTo>
                  <a:lnTo>
                    <a:pt x="4947" y="1255"/>
                  </a:lnTo>
                  <a:lnTo>
                    <a:pt x="4946" y="1259"/>
                  </a:lnTo>
                  <a:lnTo>
                    <a:pt x="4946" y="1263"/>
                  </a:lnTo>
                  <a:lnTo>
                    <a:pt x="4946" y="1264"/>
                  </a:lnTo>
                  <a:lnTo>
                    <a:pt x="4946" y="1266"/>
                  </a:lnTo>
                  <a:lnTo>
                    <a:pt x="4946" y="1271"/>
                  </a:lnTo>
                  <a:cubicBezTo>
                    <a:pt x="4947" y="1304"/>
                    <a:pt x="4968" y="1328"/>
                    <a:pt x="4998" y="1330"/>
                  </a:cubicBezTo>
                  <a:lnTo>
                    <a:pt x="5009" y="1331"/>
                  </a:lnTo>
                  <a:lnTo>
                    <a:pt x="5011" y="1332"/>
                  </a:lnTo>
                  <a:lnTo>
                    <a:pt x="5012" y="1332"/>
                  </a:lnTo>
                  <a:lnTo>
                    <a:pt x="5019" y="1333"/>
                  </a:lnTo>
                  <a:lnTo>
                    <a:pt x="5021" y="1334"/>
                  </a:lnTo>
                  <a:lnTo>
                    <a:pt x="5022" y="1334"/>
                  </a:lnTo>
                  <a:lnTo>
                    <a:pt x="5027" y="1336"/>
                  </a:lnTo>
                  <a:lnTo>
                    <a:pt x="5030" y="1337"/>
                  </a:lnTo>
                  <a:lnTo>
                    <a:pt x="5030" y="1337"/>
                  </a:lnTo>
                  <a:lnTo>
                    <a:pt x="5035" y="1339"/>
                  </a:lnTo>
                  <a:lnTo>
                    <a:pt x="5038" y="1341"/>
                  </a:lnTo>
                  <a:lnTo>
                    <a:pt x="5041" y="1344"/>
                  </a:lnTo>
                  <a:lnTo>
                    <a:pt x="5044" y="1346"/>
                  </a:lnTo>
                  <a:lnTo>
                    <a:pt x="5047" y="1348"/>
                  </a:lnTo>
                  <a:lnTo>
                    <a:pt x="5049" y="1350"/>
                  </a:lnTo>
                  <a:lnTo>
                    <a:pt x="5052" y="1353"/>
                  </a:lnTo>
                  <a:lnTo>
                    <a:pt x="5053" y="1354"/>
                  </a:lnTo>
                  <a:lnTo>
                    <a:pt x="5054" y="1356"/>
                  </a:lnTo>
                  <a:lnTo>
                    <a:pt x="5056" y="1359"/>
                  </a:lnTo>
                  <a:lnTo>
                    <a:pt x="5057" y="1360"/>
                  </a:lnTo>
                  <a:cubicBezTo>
                    <a:pt x="5057" y="1360"/>
                    <a:pt x="5058" y="1361"/>
                    <a:pt x="5058" y="1361"/>
                  </a:cubicBezTo>
                  <a:lnTo>
                    <a:pt x="5060" y="1366"/>
                  </a:lnTo>
                  <a:lnTo>
                    <a:pt x="5061" y="1367"/>
                  </a:lnTo>
                  <a:lnTo>
                    <a:pt x="5063" y="1372"/>
                  </a:lnTo>
                  <a:cubicBezTo>
                    <a:pt x="5063" y="1372"/>
                    <a:pt x="5063" y="1373"/>
                    <a:pt x="5063" y="1373"/>
                  </a:cubicBezTo>
                  <a:lnTo>
                    <a:pt x="5065" y="1379"/>
                  </a:lnTo>
                  <a:lnTo>
                    <a:pt x="5065" y="1380"/>
                  </a:lnTo>
                  <a:lnTo>
                    <a:pt x="5066" y="1385"/>
                  </a:lnTo>
                  <a:lnTo>
                    <a:pt x="5066" y="1387"/>
                  </a:lnTo>
                  <a:lnTo>
                    <a:pt x="5067" y="1391"/>
                  </a:lnTo>
                  <a:lnTo>
                    <a:pt x="5067" y="1393"/>
                  </a:lnTo>
                  <a:lnTo>
                    <a:pt x="5067" y="1397"/>
                  </a:lnTo>
                  <a:lnTo>
                    <a:pt x="5067" y="1401"/>
                  </a:lnTo>
                  <a:cubicBezTo>
                    <a:pt x="5067" y="1401"/>
                    <a:pt x="5067" y="1405"/>
                    <a:pt x="5067" y="1406"/>
                  </a:cubicBezTo>
                  <a:cubicBezTo>
                    <a:pt x="5071" y="1412"/>
                    <a:pt x="5074" y="1419"/>
                    <a:pt x="5077" y="1426"/>
                  </a:cubicBezTo>
                  <a:cubicBezTo>
                    <a:pt x="5084" y="1409"/>
                    <a:pt x="5087" y="1397"/>
                    <a:pt x="5087" y="1386"/>
                  </a:cubicBezTo>
                  <a:cubicBezTo>
                    <a:pt x="5087" y="1361"/>
                    <a:pt x="5066" y="1348"/>
                    <a:pt x="5028" y="1324"/>
                  </a:cubicBezTo>
                  <a:lnTo>
                    <a:pt x="5005" y="1309"/>
                  </a:lnTo>
                  <a:cubicBezTo>
                    <a:pt x="4984" y="1295"/>
                    <a:pt x="4974" y="1284"/>
                    <a:pt x="4973" y="1271"/>
                  </a:cubicBezTo>
                  <a:lnTo>
                    <a:pt x="4973" y="1268"/>
                  </a:lnTo>
                  <a:cubicBezTo>
                    <a:pt x="4973" y="1252"/>
                    <a:pt x="4985" y="1238"/>
                    <a:pt x="5005" y="1217"/>
                  </a:cubicBezTo>
                  <a:cubicBezTo>
                    <a:pt x="5027" y="1193"/>
                    <a:pt x="5058" y="1161"/>
                    <a:pt x="5083" y="1108"/>
                  </a:cubicBezTo>
                  <a:cubicBezTo>
                    <a:pt x="5092" y="1090"/>
                    <a:pt x="5097" y="1071"/>
                    <a:pt x="5097" y="1053"/>
                  </a:cubicBezTo>
                  <a:cubicBezTo>
                    <a:pt x="5097" y="1032"/>
                    <a:pt x="5091" y="1012"/>
                    <a:pt x="5080" y="993"/>
                  </a:cubicBezTo>
                  <a:cubicBezTo>
                    <a:pt x="5043" y="928"/>
                    <a:pt x="4958" y="888"/>
                    <a:pt x="4911" y="884"/>
                  </a:cubicBezTo>
                  <a:cubicBezTo>
                    <a:pt x="4896" y="882"/>
                    <a:pt x="4878" y="877"/>
                    <a:pt x="4857" y="868"/>
                  </a:cubicBezTo>
                  <a:cubicBezTo>
                    <a:pt x="4827" y="870"/>
                    <a:pt x="4797" y="871"/>
                    <a:pt x="4768" y="870"/>
                  </a:cubicBezTo>
                  <a:lnTo>
                    <a:pt x="4751" y="870"/>
                  </a:lnTo>
                  <a:lnTo>
                    <a:pt x="4734" y="869"/>
                  </a:lnTo>
                  <a:lnTo>
                    <a:pt x="4716" y="867"/>
                  </a:lnTo>
                  <a:lnTo>
                    <a:pt x="4707" y="866"/>
                  </a:lnTo>
                  <a:lnTo>
                    <a:pt x="4698" y="865"/>
                  </a:lnTo>
                  <a:lnTo>
                    <a:pt x="4693" y="865"/>
                  </a:lnTo>
                  <a:lnTo>
                    <a:pt x="4690" y="864"/>
                  </a:lnTo>
                  <a:lnTo>
                    <a:pt x="4687" y="864"/>
                  </a:lnTo>
                  <a:lnTo>
                    <a:pt x="4680" y="863"/>
                  </a:lnTo>
                  <a:lnTo>
                    <a:pt x="4673" y="862"/>
                  </a:lnTo>
                  <a:lnTo>
                    <a:pt x="4670" y="861"/>
                  </a:lnTo>
                  <a:lnTo>
                    <a:pt x="4667" y="861"/>
                  </a:lnTo>
                  <a:lnTo>
                    <a:pt x="4661" y="860"/>
                  </a:lnTo>
                  <a:lnTo>
                    <a:pt x="4652" y="858"/>
                  </a:lnTo>
                  <a:lnTo>
                    <a:pt x="4650" y="858"/>
                  </a:lnTo>
                  <a:lnTo>
                    <a:pt x="4647" y="857"/>
                  </a:lnTo>
                  <a:lnTo>
                    <a:pt x="4642" y="856"/>
                  </a:lnTo>
                  <a:lnTo>
                    <a:pt x="4633" y="854"/>
                  </a:lnTo>
                  <a:lnTo>
                    <a:pt x="4630" y="854"/>
                  </a:lnTo>
                  <a:lnTo>
                    <a:pt x="4627" y="853"/>
                  </a:lnTo>
                  <a:lnTo>
                    <a:pt x="4623" y="852"/>
                  </a:lnTo>
                  <a:lnTo>
                    <a:pt x="4611" y="849"/>
                  </a:lnTo>
                  <a:lnTo>
                    <a:pt x="4610" y="848"/>
                  </a:lnTo>
                  <a:lnTo>
                    <a:pt x="4604" y="847"/>
                  </a:lnTo>
                  <a:lnTo>
                    <a:pt x="4585" y="841"/>
                  </a:lnTo>
                  <a:lnTo>
                    <a:pt x="4566" y="835"/>
                  </a:lnTo>
                  <a:lnTo>
                    <a:pt x="4547" y="829"/>
                  </a:lnTo>
                  <a:lnTo>
                    <a:pt x="4528" y="823"/>
                  </a:lnTo>
                  <a:lnTo>
                    <a:pt x="4509" y="816"/>
                  </a:lnTo>
                  <a:lnTo>
                    <a:pt x="4491" y="810"/>
                  </a:lnTo>
                  <a:lnTo>
                    <a:pt x="4473" y="803"/>
                  </a:lnTo>
                  <a:lnTo>
                    <a:pt x="4456" y="797"/>
                  </a:lnTo>
                  <a:lnTo>
                    <a:pt x="4439" y="791"/>
                  </a:lnTo>
                  <a:lnTo>
                    <a:pt x="4422" y="785"/>
                  </a:lnTo>
                  <a:cubicBezTo>
                    <a:pt x="4422" y="785"/>
                    <a:pt x="4406" y="779"/>
                    <a:pt x="4406" y="779"/>
                  </a:cubicBezTo>
                  <a:cubicBezTo>
                    <a:pt x="4379" y="768"/>
                    <a:pt x="4351" y="757"/>
                    <a:pt x="4323" y="746"/>
                  </a:cubicBezTo>
                  <a:cubicBezTo>
                    <a:pt x="4285" y="745"/>
                    <a:pt x="4254" y="765"/>
                    <a:pt x="4236" y="802"/>
                  </a:cubicBezTo>
                  <a:cubicBezTo>
                    <a:pt x="4209" y="858"/>
                    <a:pt x="4217" y="956"/>
                    <a:pt x="4295" y="1046"/>
                  </a:cubicBezTo>
                  <a:cubicBezTo>
                    <a:pt x="4344" y="1103"/>
                    <a:pt x="4365" y="1158"/>
                    <a:pt x="4358" y="1211"/>
                  </a:cubicBezTo>
                  <a:close/>
                  <a:moveTo>
                    <a:pt x="3931" y="1397"/>
                  </a:moveTo>
                  <a:cubicBezTo>
                    <a:pt x="3964" y="1396"/>
                    <a:pt x="3993" y="1396"/>
                    <a:pt x="4018" y="1398"/>
                  </a:cubicBezTo>
                  <a:cubicBezTo>
                    <a:pt x="4028" y="1398"/>
                    <a:pt x="4037" y="1397"/>
                    <a:pt x="4046" y="1397"/>
                  </a:cubicBezTo>
                  <a:cubicBezTo>
                    <a:pt x="3967" y="1392"/>
                    <a:pt x="3887" y="1391"/>
                    <a:pt x="3808" y="1393"/>
                  </a:cubicBezTo>
                  <a:cubicBezTo>
                    <a:pt x="3841" y="1396"/>
                    <a:pt x="3872" y="1398"/>
                    <a:pt x="3901" y="1398"/>
                  </a:cubicBezTo>
                  <a:cubicBezTo>
                    <a:pt x="3911" y="1398"/>
                    <a:pt x="3921" y="1397"/>
                    <a:pt x="3931" y="1397"/>
                  </a:cubicBezTo>
                  <a:close/>
                  <a:moveTo>
                    <a:pt x="4679" y="1266"/>
                  </a:moveTo>
                  <a:cubicBezTo>
                    <a:pt x="4665" y="1291"/>
                    <a:pt x="4658" y="1316"/>
                    <a:pt x="4658" y="1340"/>
                  </a:cubicBezTo>
                  <a:cubicBezTo>
                    <a:pt x="4658" y="1417"/>
                    <a:pt x="4728" y="1473"/>
                    <a:pt x="4775" y="1511"/>
                  </a:cubicBezTo>
                  <a:cubicBezTo>
                    <a:pt x="4795" y="1527"/>
                    <a:pt x="4810" y="1539"/>
                    <a:pt x="4814" y="1549"/>
                  </a:cubicBezTo>
                  <a:cubicBezTo>
                    <a:pt x="4818" y="1558"/>
                    <a:pt x="4820" y="1572"/>
                    <a:pt x="4820" y="1588"/>
                  </a:cubicBezTo>
                  <a:cubicBezTo>
                    <a:pt x="4820" y="1613"/>
                    <a:pt x="4815" y="1639"/>
                    <a:pt x="4813" y="1654"/>
                  </a:cubicBezTo>
                  <a:cubicBezTo>
                    <a:pt x="4867" y="1649"/>
                    <a:pt x="4900" y="1625"/>
                    <a:pt x="4912" y="1583"/>
                  </a:cubicBezTo>
                  <a:cubicBezTo>
                    <a:pt x="4915" y="1572"/>
                    <a:pt x="4916" y="1560"/>
                    <a:pt x="4916" y="1547"/>
                  </a:cubicBezTo>
                  <a:cubicBezTo>
                    <a:pt x="4916" y="1496"/>
                    <a:pt x="4893" y="1450"/>
                    <a:pt x="4887" y="1446"/>
                  </a:cubicBezTo>
                  <a:cubicBezTo>
                    <a:pt x="4866" y="1432"/>
                    <a:pt x="4837" y="1349"/>
                    <a:pt x="4831" y="1332"/>
                  </a:cubicBezTo>
                  <a:lnTo>
                    <a:pt x="4830" y="1330"/>
                  </a:lnTo>
                  <a:lnTo>
                    <a:pt x="4843" y="1325"/>
                  </a:lnTo>
                  <a:lnTo>
                    <a:pt x="4844" y="1327"/>
                  </a:lnTo>
                  <a:cubicBezTo>
                    <a:pt x="4845" y="1330"/>
                    <a:pt x="4874" y="1392"/>
                    <a:pt x="4974" y="1380"/>
                  </a:cubicBezTo>
                  <a:cubicBezTo>
                    <a:pt x="5008" y="1376"/>
                    <a:pt x="5034" y="1380"/>
                    <a:pt x="5052" y="1392"/>
                  </a:cubicBezTo>
                  <a:cubicBezTo>
                    <a:pt x="5050" y="1375"/>
                    <a:pt x="5043" y="1362"/>
                    <a:pt x="5030" y="1354"/>
                  </a:cubicBezTo>
                  <a:cubicBezTo>
                    <a:pt x="5030" y="1354"/>
                    <a:pt x="5029" y="1353"/>
                    <a:pt x="5029" y="1353"/>
                  </a:cubicBezTo>
                  <a:lnTo>
                    <a:pt x="5021" y="1349"/>
                  </a:lnTo>
                  <a:lnTo>
                    <a:pt x="5018" y="1348"/>
                  </a:lnTo>
                  <a:lnTo>
                    <a:pt x="5016" y="1348"/>
                  </a:lnTo>
                  <a:lnTo>
                    <a:pt x="5015" y="1347"/>
                  </a:lnTo>
                  <a:lnTo>
                    <a:pt x="5010" y="1346"/>
                  </a:lnTo>
                  <a:cubicBezTo>
                    <a:pt x="5006" y="1345"/>
                    <a:pt x="5001" y="1344"/>
                    <a:pt x="4997" y="1344"/>
                  </a:cubicBezTo>
                  <a:cubicBezTo>
                    <a:pt x="4959" y="1341"/>
                    <a:pt x="4933" y="1312"/>
                    <a:pt x="4932" y="1272"/>
                  </a:cubicBezTo>
                  <a:lnTo>
                    <a:pt x="4932" y="1269"/>
                  </a:lnTo>
                  <a:lnTo>
                    <a:pt x="4932" y="1265"/>
                  </a:lnTo>
                  <a:lnTo>
                    <a:pt x="4932" y="1263"/>
                  </a:lnTo>
                  <a:lnTo>
                    <a:pt x="4932" y="1262"/>
                  </a:lnTo>
                  <a:lnTo>
                    <a:pt x="4932" y="1257"/>
                  </a:lnTo>
                  <a:lnTo>
                    <a:pt x="4933" y="1252"/>
                  </a:lnTo>
                  <a:lnTo>
                    <a:pt x="4934" y="1251"/>
                  </a:lnTo>
                  <a:lnTo>
                    <a:pt x="4934" y="1249"/>
                  </a:lnTo>
                  <a:lnTo>
                    <a:pt x="4935" y="1245"/>
                  </a:lnTo>
                  <a:lnTo>
                    <a:pt x="4937" y="1240"/>
                  </a:lnTo>
                  <a:lnTo>
                    <a:pt x="4937" y="1239"/>
                  </a:lnTo>
                  <a:lnTo>
                    <a:pt x="4938" y="1238"/>
                  </a:lnTo>
                  <a:lnTo>
                    <a:pt x="4939" y="1235"/>
                  </a:lnTo>
                  <a:lnTo>
                    <a:pt x="4941" y="1230"/>
                  </a:lnTo>
                  <a:cubicBezTo>
                    <a:pt x="4941" y="1230"/>
                    <a:pt x="4942" y="1229"/>
                    <a:pt x="4942" y="1229"/>
                  </a:cubicBezTo>
                  <a:lnTo>
                    <a:pt x="4942" y="1227"/>
                  </a:lnTo>
                  <a:lnTo>
                    <a:pt x="4944" y="1225"/>
                  </a:lnTo>
                  <a:lnTo>
                    <a:pt x="4947" y="1220"/>
                  </a:lnTo>
                  <a:lnTo>
                    <a:pt x="4948" y="1219"/>
                  </a:lnTo>
                  <a:lnTo>
                    <a:pt x="4949" y="1217"/>
                  </a:lnTo>
                  <a:lnTo>
                    <a:pt x="4950" y="1215"/>
                  </a:lnTo>
                  <a:lnTo>
                    <a:pt x="4954" y="1210"/>
                  </a:lnTo>
                  <a:lnTo>
                    <a:pt x="4957" y="1206"/>
                  </a:lnTo>
                  <a:lnTo>
                    <a:pt x="4965" y="1198"/>
                  </a:lnTo>
                  <a:lnTo>
                    <a:pt x="4972" y="1189"/>
                  </a:lnTo>
                  <a:lnTo>
                    <a:pt x="4984" y="1177"/>
                  </a:lnTo>
                  <a:cubicBezTo>
                    <a:pt x="5003" y="1155"/>
                    <a:pt x="5019" y="1130"/>
                    <a:pt x="5031" y="1105"/>
                  </a:cubicBezTo>
                  <a:cubicBezTo>
                    <a:pt x="5031" y="1105"/>
                    <a:pt x="5033" y="1101"/>
                    <a:pt x="5033" y="1101"/>
                  </a:cubicBezTo>
                  <a:cubicBezTo>
                    <a:pt x="5033" y="1101"/>
                    <a:pt x="5033" y="1100"/>
                    <a:pt x="5033" y="1099"/>
                  </a:cubicBezTo>
                  <a:cubicBezTo>
                    <a:pt x="5033" y="1099"/>
                    <a:pt x="5036" y="1093"/>
                    <a:pt x="5036" y="1093"/>
                  </a:cubicBezTo>
                  <a:cubicBezTo>
                    <a:pt x="5036" y="1093"/>
                    <a:pt x="5038" y="1086"/>
                    <a:pt x="5038" y="1086"/>
                  </a:cubicBezTo>
                  <a:cubicBezTo>
                    <a:pt x="5038" y="1086"/>
                    <a:pt x="5039" y="1084"/>
                    <a:pt x="5039" y="1084"/>
                  </a:cubicBezTo>
                  <a:cubicBezTo>
                    <a:pt x="5039" y="1084"/>
                    <a:pt x="5041" y="1077"/>
                    <a:pt x="5041" y="1077"/>
                  </a:cubicBezTo>
                  <a:cubicBezTo>
                    <a:pt x="5041" y="1077"/>
                    <a:pt x="5042" y="1077"/>
                    <a:pt x="5042" y="1077"/>
                  </a:cubicBezTo>
                  <a:lnTo>
                    <a:pt x="5044" y="1069"/>
                  </a:lnTo>
                  <a:lnTo>
                    <a:pt x="5044" y="1066"/>
                  </a:lnTo>
                  <a:cubicBezTo>
                    <a:pt x="5044" y="1066"/>
                    <a:pt x="5046" y="1058"/>
                    <a:pt x="5046" y="1057"/>
                  </a:cubicBezTo>
                  <a:lnTo>
                    <a:pt x="5047" y="1048"/>
                  </a:lnTo>
                  <a:lnTo>
                    <a:pt x="5048" y="1046"/>
                  </a:lnTo>
                  <a:cubicBezTo>
                    <a:pt x="5048" y="1046"/>
                    <a:pt x="5048" y="1037"/>
                    <a:pt x="5048" y="1037"/>
                  </a:cubicBezTo>
                  <a:cubicBezTo>
                    <a:pt x="5048" y="1037"/>
                    <a:pt x="5048" y="1037"/>
                    <a:pt x="5048" y="1037"/>
                  </a:cubicBezTo>
                  <a:lnTo>
                    <a:pt x="5048" y="1035"/>
                  </a:lnTo>
                  <a:lnTo>
                    <a:pt x="5048" y="1033"/>
                  </a:lnTo>
                  <a:lnTo>
                    <a:pt x="5048" y="1032"/>
                  </a:lnTo>
                  <a:cubicBezTo>
                    <a:pt x="5048" y="1032"/>
                    <a:pt x="5048" y="1030"/>
                    <a:pt x="5048" y="1030"/>
                  </a:cubicBezTo>
                  <a:lnTo>
                    <a:pt x="5047" y="1028"/>
                  </a:lnTo>
                  <a:lnTo>
                    <a:pt x="5047" y="1026"/>
                  </a:lnTo>
                  <a:lnTo>
                    <a:pt x="5047" y="1025"/>
                  </a:lnTo>
                  <a:lnTo>
                    <a:pt x="5047" y="1023"/>
                  </a:lnTo>
                  <a:lnTo>
                    <a:pt x="5047" y="1021"/>
                  </a:lnTo>
                  <a:lnTo>
                    <a:pt x="5046" y="1019"/>
                  </a:lnTo>
                  <a:lnTo>
                    <a:pt x="5046" y="1018"/>
                  </a:lnTo>
                  <a:lnTo>
                    <a:pt x="5046" y="1016"/>
                  </a:lnTo>
                  <a:lnTo>
                    <a:pt x="5044" y="1009"/>
                  </a:lnTo>
                  <a:cubicBezTo>
                    <a:pt x="5030" y="971"/>
                    <a:pt x="4984" y="951"/>
                    <a:pt x="4947" y="935"/>
                  </a:cubicBezTo>
                  <a:lnTo>
                    <a:pt x="4943" y="933"/>
                  </a:lnTo>
                  <a:cubicBezTo>
                    <a:pt x="4910" y="919"/>
                    <a:pt x="4877" y="912"/>
                    <a:pt x="4837" y="911"/>
                  </a:cubicBezTo>
                  <a:cubicBezTo>
                    <a:pt x="4812" y="910"/>
                    <a:pt x="4787" y="912"/>
                    <a:pt x="4764" y="913"/>
                  </a:cubicBezTo>
                  <a:cubicBezTo>
                    <a:pt x="4764" y="913"/>
                    <a:pt x="4737" y="915"/>
                    <a:pt x="4737" y="915"/>
                  </a:cubicBezTo>
                  <a:cubicBezTo>
                    <a:pt x="4715" y="915"/>
                    <a:pt x="4693" y="914"/>
                    <a:pt x="4672" y="913"/>
                  </a:cubicBezTo>
                  <a:cubicBezTo>
                    <a:pt x="4713" y="931"/>
                    <a:pt x="4748" y="948"/>
                    <a:pt x="4777" y="964"/>
                  </a:cubicBezTo>
                  <a:cubicBezTo>
                    <a:pt x="4810" y="982"/>
                    <a:pt x="4827" y="1001"/>
                    <a:pt x="4832" y="1023"/>
                  </a:cubicBezTo>
                  <a:cubicBezTo>
                    <a:pt x="4832" y="1026"/>
                    <a:pt x="4833" y="1029"/>
                    <a:pt x="4833" y="1033"/>
                  </a:cubicBezTo>
                  <a:cubicBezTo>
                    <a:pt x="4833" y="1065"/>
                    <a:pt x="4806" y="1098"/>
                    <a:pt x="4768" y="1143"/>
                  </a:cubicBezTo>
                  <a:cubicBezTo>
                    <a:pt x="4740" y="1178"/>
                    <a:pt x="4707" y="1217"/>
                    <a:pt x="4679" y="1266"/>
                  </a:cubicBezTo>
                  <a:close/>
                  <a:moveTo>
                    <a:pt x="4449" y="780"/>
                  </a:moveTo>
                  <a:cubicBezTo>
                    <a:pt x="4449" y="780"/>
                    <a:pt x="4454" y="782"/>
                    <a:pt x="4454" y="782"/>
                  </a:cubicBezTo>
                  <a:lnTo>
                    <a:pt x="4465" y="785"/>
                  </a:lnTo>
                  <a:lnTo>
                    <a:pt x="4469" y="787"/>
                  </a:lnTo>
                  <a:lnTo>
                    <a:pt x="4482" y="791"/>
                  </a:lnTo>
                  <a:lnTo>
                    <a:pt x="4489" y="794"/>
                  </a:lnTo>
                  <a:lnTo>
                    <a:pt x="4499" y="797"/>
                  </a:lnTo>
                  <a:lnTo>
                    <a:pt x="4516" y="804"/>
                  </a:lnTo>
                  <a:lnTo>
                    <a:pt x="4525" y="806"/>
                  </a:lnTo>
                  <a:lnTo>
                    <a:pt x="4534" y="810"/>
                  </a:lnTo>
                  <a:lnTo>
                    <a:pt x="4541" y="812"/>
                  </a:lnTo>
                  <a:lnTo>
                    <a:pt x="4552" y="816"/>
                  </a:lnTo>
                  <a:lnTo>
                    <a:pt x="4571" y="822"/>
                  </a:lnTo>
                  <a:lnTo>
                    <a:pt x="4589" y="828"/>
                  </a:lnTo>
                  <a:lnTo>
                    <a:pt x="4607" y="833"/>
                  </a:lnTo>
                  <a:lnTo>
                    <a:pt x="4611" y="834"/>
                  </a:lnTo>
                  <a:lnTo>
                    <a:pt x="4625" y="838"/>
                  </a:lnTo>
                  <a:cubicBezTo>
                    <a:pt x="4625" y="838"/>
                    <a:pt x="4632" y="839"/>
                    <a:pt x="4632" y="839"/>
                  </a:cubicBezTo>
                  <a:lnTo>
                    <a:pt x="4643" y="842"/>
                  </a:lnTo>
                  <a:lnTo>
                    <a:pt x="4651" y="843"/>
                  </a:lnTo>
                  <a:lnTo>
                    <a:pt x="4661" y="845"/>
                  </a:lnTo>
                  <a:lnTo>
                    <a:pt x="4669" y="847"/>
                  </a:lnTo>
                  <a:lnTo>
                    <a:pt x="4678" y="848"/>
                  </a:lnTo>
                  <a:lnTo>
                    <a:pt x="4687" y="849"/>
                  </a:lnTo>
                  <a:lnTo>
                    <a:pt x="4694" y="850"/>
                  </a:lnTo>
                  <a:lnTo>
                    <a:pt x="4705" y="852"/>
                  </a:lnTo>
                  <a:cubicBezTo>
                    <a:pt x="4705" y="852"/>
                    <a:pt x="4710" y="852"/>
                    <a:pt x="4710" y="852"/>
                  </a:cubicBezTo>
                  <a:lnTo>
                    <a:pt x="4723" y="854"/>
                  </a:lnTo>
                  <a:lnTo>
                    <a:pt x="4724" y="854"/>
                  </a:lnTo>
                  <a:cubicBezTo>
                    <a:pt x="4758" y="857"/>
                    <a:pt x="4794" y="857"/>
                    <a:pt x="4831" y="855"/>
                  </a:cubicBezTo>
                  <a:cubicBezTo>
                    <a:pt x="4754" y="816"/>
                    <a:pt x="4672" y="749"/>
                    <a:pt x="4655" y="734"/>
                  </a:cubicBezTo>
                  <a:cubicBezTo>
                    <a:pt x="4627" y="709"/>
                    <a:pt x="4555" y="669"/>
                    <a:pt x="4509" y="675"/>
                  </a:cubicBezTo>
                  <a:cubicBezTo>
                    <a:pt x="4472" y="681"/>
                    <a:pt x="4378" y="723"/>
                    <a:pt x="4344" y="739"/>
                  </a:cubicBezTo>
                  <a:cubicBezTo>
                    <a:pt x="4374" y="751"/>
                    <a:pt x="4405" y="763"/>
                    <a:pt x="4435" y="774"/>
                  </a:cubicBezTo>
                  <a:lnTo>
                    <a:pt x="4449" y="780"/>
                  </a:lnTo>
                  <a:close/>
                  <a:moveTo>
                    <a:pt x="4995" y="2087"/>
                  </a:moveTo>
                  <a:cubicBezTo>
                    <a:pt x="4958" y="2083"/>
                    <a:pt x="4898" y="2085"/>
                    <a:pt x="4820" y="2108"/>
                  </a:cubicBezTo>
                  <a:cubicBezTo>
                    <a:pt x="4738" y="2221"/>
                    <a:pt x="4602" y="2328"/>
                    <a:pt x="4417" y="2426"/>
                  </a:cubicBezTo>
                  <a:cubicBezTo>
                    <a:pt x="4417" y="2426"/>
                    <a:pt x="4415" y="2429"/>
                    <a:pt x="4412" y="2432"/>
                  </a:cubicBezTo>
                  <a:cubicBezTo>
                    <a:pt x="4434" y="2420"/>
                    <a:pt x="4457" y="2411"/>
                    <a:pt x="4482" y="2404"/>
                  </a:cubicBezTo>
                  <a:cubicBezTo>
                    <a:pt x="4575" y="2353"/>
                    <a:pt x="4814" y="2229"/>
                    <a:pt x="4840" y="2215"/>
                  </a:cubicBezTo>
                  <a:lnTo>
                    <a:pt x="4842" y="2214"/>
                  </a:lnTo>
                  <a:lnTo>
                    <a:pt x="4850" y="2225"/>
                  </a:lnTo>
                  <a:lnTo>
                    <a:pt x="4848" y="2227"/>
                  </a:lnTo>
                  <a:cubicBezTo>
                    <a:pt x="4794" y="2270"/>
                    <a:pt x="4666" y="2361"/>
                    <a:pt x="4610" y="2402"/>
                  </a:cubicBezTo>
                  <a:cubicBezTo>
                    <a:pt x="4622" y="2404"/>
                    <a:pt x="4635" y="2407"/>
                    <a:pt x="4647" y="2411"/>
                  </a:cubicBezTo>
                  <a:lnTo>
                    <a:pt x="4652" y="2412"/>
                  </a:lnTo>
                  <a:cubicBezTo>
                    <a:pt x="4652" y="2412"/>
                    <a:pt x="4652" y="2414"/>
                    <a:pt x="4652" y="2415"/>
                  </a:cubicBezTo>
                  <a:cubicBezTo>
                    <a:pt x="4686" y="2406"/>
                    <a:pt x="4794" y="2373"/>
                    <a:pt x="4891" y="2307"/>
                  </a:cubicBezTo>
                  <a:lnTo>
                    <a:pt x="4905" y="2297"/>
                  </a:lnTo>
                  <a:cubicBezTo>
                    <a:pt x="4920" y="2286"/>
                    <a:pt x="4934" y="2275"/>
                    <a:pt x="4946" y="2264"/>
                  </a:cubicBezTo>
                  <a:lnTo>
                    <a:pt x="4961" y="2249"/>
                  </a:lnTo>
                  <a:cubicBezTo>
                    <a:pt x="4980" y="2231"/>
                    <a:pt x="4996" y="2211"/>
                    <a:pt x="5009" y="2191"/>
                  </a:cubicBezTo>
                  <a:lnTo>
                    <a:pt x="5020" y="2175"/>
                  </a:lnTo>
                  <a:cubicBezTo>
                    <a:pt x="5031" y="2155"/>
                    <a:pt x="5040" y="2135"/>
                    <a:pt x="5047" y="2114"/>
                  </a:cubicBezTo>
                  <a:lnTo>
                    <a:pt x="5051" y="2099"/>
                  </a:lnTo>
                  <a:cubicBezTo>
                    <a:pt x="5051" y="2099"/>
                    <a:pt x="5052" y="2097"/>
                    <a:pt x="5052" y="2097"/>
                  </a:cubicBezTo>
                  <a:cubicBezTo>
                    <a:pt x="5045" y="2095"/>
                    <a:pt x="5031" y="2091"/>
                    <a:pt x="5010" y="2088"/>
                  </a:cubicBezTo>
                  <a:lnTo>
                    <a:pt x="4995" y="2087"/>
                  </a:lnTo>
                  <a:close/>
                  <a:moveTo>
                    <a:pt x="5599" y="2445"/>
                  </a:moveTo>
                  <a:cubicBezTo>
                    <a:pt x="5755" y="2382"/>
                    <a:pt x="5872" y="2296"/>
                    <a:pt x="5947" y="2190"/>
                  </a:cubicBezTo>
                  <a:cubicBezTo>
                    <a:pt x="5907" y="2181"/>
                    <a:pt x="5737" y="2146"/>
                    <a:pt x="5616" y="2158"/>
                  </a:cubicBezTo>
                  <a:cubicBezTo>
                    <a:pt x="5446" y="2280"/>
                    <a:pt x="5247" y="2347"/>
                    <a:pt x="5168" y="2370"/>
                  </a:cubicBezTo>
                  <a:cubicBezTo>
                    <a:pt x="5168" y="2370"/>
                    <a:pt x="5166" y="2372"/>
                    <a:pt x="5166" y="2372"/>
                  </a:cubicBezTo>
                  <a:cubicBezTo>
                    <a:pt x="5149" y="2390"/>
                    <a:pt x="5130" y="2407"/>
                    <a:pt x="5110" y="2425"/>
                  </a:cubicBezTo>
                  <a:cubicBezTo>
                    <a:pt x="5256" y="2392"/>
                    <a:pt x="5512" y="2332"/>
                    <a:pt x="5640" y="2287"/>
                  </a:cubicBezTo>
                  <a:lnTo>
                    <a:pt x="5642" y="2287"/>
                  </a:lnTo>
                  <a:lnTo>
                    <a:pt x="5647" y="2300"/>
                  </a:lnTo>
                  <a:lnTo>
                    <a:pt x="5645" y="2301"/>
                  </a:lnTo>
                  <a:cubicBezTo>
                    <a:pt x="5641" y="2302"/>
                    <a:pt x="5243" y="2466"/>
                    <a:pt x="4958" y="2523"/>
                  </a:cubicBezTo>
                  <a:cubicBezTo>
                    <a:pt x="4958" y="2523"/>
                    <a:pt x="4947" y="2528"/>
                    <a:pt x="4941" y="2531"/>
                  </a:cubicBezTo>
                  <a:cubicBezTo>
                    <a:pt x="4967" y="2537"/>
                    <a:pt x="4994" y="2548"/>
                    <a:pt x="5022" y="2563"/>
                  </a:cubicBezTo>
                  <a:cubicBezTo>
                    <a:pt x="5113" y="2560"/>
                    <a:pt x="5348" y="2542"/>
                    <a:pt x="5573" y="2456"/>
                  </a:cubicBezTo>
                  <a:lnTo>
                    <a:pt x="5599" y="2445"/>
                  </a:lnTo>
                  <a:close/>
                  <a:moveTo>
                    <a:pt x="4481" y="2137"/>
                  </a:moveTo>
                  <a:cubicBezTo>
                    <a:pt x="4484" y="2159"/>
                    <a:pt x="4487" y="2181"/>
                    <a:pt x="4487" y="2202"/>
                  </a:cubicBezTo>
                  <a:cubicBezTo>
                    <a:pt x="4567" y="2153"/>
                    <a:pt x="4722" y="2021"/>
                    <a:pt x="4723" y="2019"/>
                  </a:cubicBezTo>
                  <a:lnTo>
                    <a:pt x="4725" y="2018"/>
                  </a:lnTo>
                  <a:lnTo>
                    <a:pt x="4735" y="2026"/>
                  </a:lnTo>
                  <a:lnTo>
                    <a:pt x="4734" y="2028"/>
                  </a:lnTo>
                  <a:cubicBezTo>
                    <a:pt x="4683" y="2136"/>
                    <a:pt x="4531" y="2234"/>
                    <a:pt x="4484" y="2262"/>
                  </a:cubicBezTo>
                  <a:cubicBezTo>
                    <a:pt x="4477" y="2312"/>
                    <a:pt x="4460" y="2358"/>
                    <a:pt x="4434" y="2400"/>
                  </a:cubicBezTo>
                  <a:cubicBezTo>
                    <a:pt x="4600" y="2310"/>
                    <a:pt x="4723" y="2212"/>
                    <a:pt x="4801" y="2110"/>
                  </a:cubicBezTo>
                  <a:lnTo>
                    <a:pt x="4811" y="2096"/>
                  </a:lnTo>
                  <a:lnTo>
                    <a:pt x="4815" y="2091"/>
                  </a:lnTo>
                  <a:lnTo>
                    <a:pt x="4827" y="2073"/>
                  </a:lnTo>
                  <a:cubicBezTo>
                    <a:pt x="4853" y="2032"/>
                    <a:pt x="4872" y="1990"/>
                    <a:pt x="4885" y="1949"/>
                  </a:cubicBezTo>
                  <a:lnTo>
                    <a:pt x="4889" y="1934"/>
                  </a:lnTo>
                  <a:lnTo>
                    <a:pt x="4889" y="1934"/>
                  </a:lnTo>
                  <a:lnTo>
                    <a:pt x="4889" y="1933"/>
                  </a:lnTo>
                  <a:cubicBezTo>
                    <a:pt x="4894" y="1912"/>
                    <a:pt x="4898" y="1891"/>
                    <a:pt x="4899" y="1869"/>
                  </a:cubicBezTo>
                  <a:lnTo>
                    <a:pt x="4900" y="1855"/>
                  </a:lnTo>
                  <a:lnTo>
                    <a:pt x="4900" y="1852"/>
                  </a:lnTo>
                  <a:lnTo>
                    <a:pt x="4901" y="1840"/>
                  </a:lnTo>
                  <a:cubicBezTo>
                    <a:pt x="4901" y="1801"/>
                    <a:pt x="4895" y="1763"/>
                    <a:pt x="4883" y="1728"/>
                  </a:cubicBezTo>
                  <a:lnTo>
                    <a:pt x="4879" y="1717"/>
                  </a:lnTo>
                  <a:cubicBezTo>
                    <a:pt x="4874" y="1703"/>
                    <a:pt x="4868" y="1692"/>
                    <a:pt x="4864" y="1685"/>
                  </a:cubicBezTo>
                  <a:cubicBezTo>
                    <a:pt x="4758" y="1919"/>
                    <a:pt x="4545" y="2089"/>
                    <a:pt x="4481" y="2137"/>
                  </a:cubicBezTo>
                  <a:close/>
                  <a:moveTo>
                    <a:pt x="4487" y="2219"/>
                  </a:moveTo>
                  <a:cubicBezTo>
                    <a:pt x="4487" y="2228"/>
                    <a:pt x="4486" y="2236"/>
                    <a:pt x="4486" y="2244"/>
                  </a:cubicBezTo>
                  <a:cubicBezTo>
                    <a:pt x="4526" y="2219"/>
                    <a:pt x="4642" y="2142"/>
                    <a:pt x="4701" y="2057"/>
                  </a:cubicBezTo>
                  <a:cubicBezTo>
                    <a:pt x="4649" y="2100"/>
                    <a:pt x="4546" y="2185"/>
                    <a:pt x="4487" y="2219"/>
                  </a:cubicBezTo>
                  <a:close/>
                  <a:moveTo>
                    <a:pt x="4661" y="2674"/>
                  </a:moveTo>
                  <a:cubicBezTo>
                    <a:pt x="4728" y="2665"/>
                    <a:pt x="4831" y="2645"/>
                    <a:pt x="4898" y="2631"/>
                  </a:cubicBezTo>
                  <a:cubicBezTo>
                    <a:pt x="4820" y="2634"/>
                    <a:pt x="4704" y="2642"/>
                    <a:pt x="4634" y="2647"/>
                  </a:cubicBezTo>
                  <a:cubicBezTo>
                    <a:pt x="4645" y="2654"/>
                    <a:pt x="4654" y="2664"/>
                    <a:pt x="4661" y="2674"/>
                  </a:cubicBezTo>
                  <a:close/>
                  <a:moveTo>
                    <a:pt x="4791" y="2826"/>
                  </a:moveTo>
                  <a:cubicBezTo>
                    <a:pt x="4722" y="2810"/>
                    <a:pt x="4643" y="2786"/>
                    <a:pt x="4599" y="2772"/>
                  </a:cubicBezTo>
                  <a:cubicBezTo>
                    <a:pt x="4586" y="2779"/>
                    <a:pt x="4573" y="2785"/>
                    <a:pt x="4560" y="2790"/>
                  </a:cubicBezTo>
                  <a:cubicBezTo>
                    <a:pt x="4626" y="2813"/>
                    <a:pt x="4718" y="2822"/>
                    <a:pt x="4791" y="2826"/>
                  </a:cubicBezTo>
                  <a:close/>
                  <a:moveTo>
                    <a:pt x="4590" y="2398"/>
                  </a:moveTo>
                  <a:cubicBezTo>
                    <a:pt x="4625" y="2373"/>
                    <a:pt x="4707" y="2315"/>
                    <a:pt x="4772" y="2267"/>
                  </a:cubicBezTo>
                  <a:cubicBezTo>
                    <a:pt x="4702" y="2303"/>
                    <a:pt x="4595" y="2359"/>
                    <a:pt x="4525" y="2397"/>
                  </a:cubicBezTo>
                  <a:cubicBezTo>
                    <a:pt x="4546" y="2395"/>
                    <a:pt x="4568" y="2395"/>
                    <a:pt x="4590" y="2398"/>
                  </a:cubicBezTo>
                  <a:close/>
                  <a:moveTo>
                    <a:pt x="4505" y="3571"/>
                  </a:moveTo>
                  <a:cubicBezTo>
                    <a:pt x="4474" y="3506"/>
                    <a:pt x="4436" y="3418"/>
                    <a:pt x="4415" y="3369"/>
                  </a:cubicBezTo>
                  <a:cubicBezTo>
                    <a:pt x="4389" y="3350"/>
                    <a:pt x="4366" y="3329"/>
                    <a:pt x="4346" y="3306"/>
                  </a:cubicBezTo>
                  <a:cubicBezTo>
                    <a:pt x="4346" y="3309"/>
                    <a:pt x="4346" y="3313"/>
                    <a:pt x="4346" y="3316"/>
                  </a:cubicBezTo>
                  <a:cubicBezTo>
                    <a:pt x="4346" y="3327"/>
                    <a:pt x="4346" y="3338"/>
                    <a:pt x="4345" y="3348"/>
                  </a:cubicBezTo>
                  <a:cubicBezTo>
                    <a:pt x="4387" y="3413"/>
                    <a:pt x="4459" y="3510"/>
                    <a:pt x="4505" y="3571"/>
                  </a:cubicBezTo>
                  <a:close/>
                  <a:moveTo>
                    <a:pt x="4998" y="3401"/>
                  </a:moveTo>
                  <a:cubicBezTo>
                    <a:pt x="4916" y="3335"/>
                    <a:pt x="4812" y="3243"/>
                    <a:pt x="4766" y="3201"/>
                  </a:cubicBezTo>
                  <a:cubicBezTo>
                    <a:pt x="4766" y="3208"/>
                    <a:pt x="4767" y="3216"/>
                    <a:pt x="4767" y="3224"/>
                  </a:cubicBezTo>
                  <a:cubicBezTo>
                    <a:pt x="4767" y="3232"/>
                    <a:pt x="4766" y="3240"/>
                    <a:pt x="4766" y="3248"/>
                  </a:cubicBezTo>
                  <a:cubicBezTo>
                    <a:pt x="4829" y="3300"/>
                    <a:pt x="4923" y="3358"/>
                    <a:pt x="4998" y="3401"/>
                  </a:cubicBezTo>
                  <a:close/>
                  <a:moveTo>
                    <a:pt x="4756" y="3146"/>
                  </a:moveTo>
                  <a:cubicBezTo>
                    <a:pt x="4759" y="3157"/>
                    <a:pt x="4762" y="3168"/>
                    <a:pt x="4764" y="3180"/>
                  </a:cubicBezTo>
                  <a:cubicBezTo>
                    <a:pt x="4829" y="3239"/>
                    <a:pt x="5044" y="3431"/>
                    <a:pt x="5101" y="3459"/>
                  </a:cubicBezTo>
                  <a:lnTo>
                    <a:pt x="5103" y="3460"/>
                  </a:lnTo>
                  <a:lnTo>
                    <a:pt x="5098" y="3471"/>
                  </a:lnTo>
                  <a:lnTo>
                    <a:pt x="5097" y="3472"/>
                  </a:lnTo>
                  <a:lnTo>
                    <a:pt x="5095" y="3471"/>
                  </a:lnTo>
                  <a:cubicBezTo>
                    <a:pt x="5086" y="3467"/>
                    <a:pt x="4881" y="3359"/>
                    <a:pt x="4764" y="3265"/>
                  </a:cubicBezTo>
                  <a:cubicBezTo>
                    <a:pt x="4764" y="3269"/>
                    <a:pt x="4763" y="3275"/>
                    <a:pt x="4763" y="3275"/>
                  </a:cubicBezTo>
                  <a:lnTo>
                    <a:pt x="4762" y="3280"/>
                  </a:lnTo>
                  <a:lnTo>
                    <a:pt x="4757" y="3281"/>
                  </a:lnTo>
                  <a:cubicBezTo>
                    <a:pt x="4738" y="3283"/>
                    <a:pt x="4719" y="3284"/>
                    <a:pt x="4699" y="3283"/>
                  </a:cubicBezTo>
                  <a:cubicBezTo>
                    <a:pt x="4746" y="3352"/>
                    <a:pt x="4842" y="3476"/>
                    <a:pt x="4978" y="3564"/>
                  </a:cubicBezTo>
                  <a:lnTo>
                    <a:pt x="4989" y="3571"/>
                  </a:lnTo>
                  <a:cubicBezTo>
                    <a:pt x="5088" y="3632"/>
                    <a:pt x="5189" y="3662"/>
                    <a:pt x="5291" y="3660"/>
                  </a:cubicBezTo>
                  <a:cubicBezTo>
                    <a:pt x="5292" y="3654"/>
                    <a:pt x="5294" y="3643"/>
                    <a:pt x="5294" y="3628"/>
                  </a:cubicBezTo>
                  <a:cubicBezTo>
                    <a:pt x="5294" y="3583"/>
                    <a:pt x="5282" y="3513"/>
                    <a:pt x="5228" y="3430"/>
                  </a:cubicBezTo>
                  <a:cubicBezTo>
                    <a:pt x="5038" y="3375"/>
                    <a:pt x="4867" y="3246"/>
                    <a:pt x="4756" y="3146"/>
                  </a:cubicBezTo>
                  <a:close/>
                  <a:moveTo>
                    <a:pt x="4204" y="3127"/>
                  </a:moveTo>
                  <a:cubicBezTo>
                    <a:pt x="4214" y="3188"/>
                    <a:pt x="4232" y="3252"/>
                    <a:pt x="4242" y="3286"/>
                  </a:cubicBezTo>
                  <a:cubicBezTo>
                    <a:pt x="4238" y="3242"/>
                    <a:pt x="4235" y="3187"/>
                    <a:pt x="4234" y="3147"/>
                  </a:cubicBezTo>
                  <a:cubicBezTo>
                    <a:pt x="4224" y="3141"/>
                    <a:pt x="4214" y="3134"/>
                    <a:pt x="4204" y="3127"/>
                  </a:cubicBezTo>
                  <a:close/>
                  <a:moveTo>
                    <a:pt x="4234" y="3507"/>
                  </a:moveTo>
                  <a:cubicBezTo>
                    <a:pt x="4245" y="3571"/>
                    <a:pt x="4266" y="3636"/>
                    <a:pt x="4281" y="3676"/>
                  </a:cubicBezTo>
                  <a:cubicBezTo>
                    <a:pt x="4276" y="3629"/>
                    <a:pt x="4273" y="3575"/>
                    <a:pt x="4272" y="3535"/>
                  </a:cubicBezTo>
                  <a:cubicBezTo>
                    <a:pt x="4272" y="3535"/>
                    <a:pt x="4270" y="3537"/>
                    <a:pt x="4270" y="3537"/>
                  </a:cubicBezTo>
                  <a:lnTo>
                    <a:pt x="4266" y="3534"/>
                  </a:lnTo>
                  <a:cubicBezTo>
                    <a:pt x="4258" y="3530"/>
                    <a:pt x="4247" y="3521"/>
                    <a:pt x="4234" y="3507"/>
                  </a:cubicBezTo>
                  <a:close/>
                  <a:moveTo>
                    <a:pt x="4681" y="3281"/>
                  </a:moveTo>
                  <a:cubicBezTo>
                    <a:pt x="4658" y="3278"/>
                    <a:pt x="4635" y="3273"/>
                    <a:pt x="4613" y="3264"/>
                  </a:cubicBezTo>
                  <a:cubicBezTo>
                    <a:pt x="4703" y="3403"/>
                    <a:pt x="4812" y="3567"/>
                    <a:pt x="4829" y="3582"/>
                  </a:cubicBezTo>
                  <a:lnTo>
                    <a:pt x="4832" y="3585"/>
                  </a:lnTo>
                  <a:lnTo>
                    <a:pt x="4825" y="3594"/>
                  </a:lnTo>
                  <a:lnTo>
                    <a:pt x="4824" y="3596"/>
                  </a:lnTo>
                  <a:lnTo>
                    <a:pt x="4822" y="3594"/>
                  </a:lnTo>
                  <a:cubicBezTo>
                    <a:pt x="4822" y="3594"/>
                    <a:pt x="4822" y="3594"/>
                    <a:pt x="4821" y="3594"/>
                  </a:cubicBezTo>
                  <a:cubicBezTo>
                    <a:pt x="4820" y="3593"/>
                    <a:pt x="4694" y="3480"/>
                    <a:pt x="4566" y="3316"/>
                  </a:cubicBezTo>
                  <a:cubicBezTo>
                    <a:pt x="4565" y="3368"/>
                    <a:pt x="4554" y="3412"/>
                    <a:pt x="4552" y="3422"/>
                  </a:cubicBezTo>
                  <a:cubicBezTo>
                    <a:pt x="4570" y="3460"/>
                    <a:pt x="4603" y="3517"/>
                    <a:pt x="4649" y="3574"/>
                  </a:cubicBezTo>
                  <a:lnTo>
                    <a:pt x="4662" y="3590"/>
                  </a:lnTo>
                  <a:cubicBezTo>
                    <a:pt x="4753" y="3695"/>
                    <a:pt x="4856" y="3755"/>
                    <a:pt x="4969" y="3767"/>
                  </a:cubicBezTo>
                  <a:cubicBezTo>
                    <a:pt x="4972" y="3751"/>
                    <a:pt x="4980" y="3702"/>
                    <a:pt x="4980" y="3643"/>
                  </a:cubicBezTo>
                  <a:cubicBezTo>
                    <a:pt x="4980" y="3622"/>
                    <a:pt x="4979" y="3601"/>
                    <a:pt x="4976" y="3580"/>
                  </a:cubicBezTo>
                  <a:cubicBezTo>
                    <a:pt x="4824" y="3484"/>
                    <a:pt x="4720" y="3340"/>
                    <a:pt x="4681" y="3281"/>
                  </a:cubicBezTo>
                  <a:close/>
                  <a:moveTo>
                    <a:pt x="4539" y="3428"/>
                  </a:moveTo>
                  <a:cubicBezTo>
                    <a:pt x="4501" y="3416"/>
                    <a:pt x="4467" y="3401"/>
                    <a:pt x="4436" y="3382"/>
                  </a:cubicBezTo>
                  <a:cubicBezTo>
                    <a:pt x="4472" y="3467"/>
                    <a:pt x="4534" y="3607"/>
                    <a:pt x="4558" y="3640"/>
                  </a:cubicBezTo>
                  <a:lnTo>
                    <a:pt x="4559" y="3642"/>
                  </a:lnTo>
                  <a:lnTo>
                    <a:pt x="4547" y="3650"/>
                  </a:lnTo>
                  <a:lnTo>
                    <a:pt x="4546" y="3648"/>
                  </a:lnTo>
                  <a:cubicBezTo>
                    <a:pt x="4541" y="3641"/>
                    <a:pt x="4413" y="3477"/>
                    <a:pt x="4343" y="3371"/>
                  </a:cubicBezTo>
                  <a:cubicBezTo>
                    <a:pt x="4341" y="3384"/>
                    <a:pt x="4339" y="3398"/>
                    <a:pt x="4337" y="3410"/>
                  </a:cubicBezTo>
                  <a:lnTo>
                    <a:pt x="4333" y="3425"/>
                  </a:lnTo>
                  <a:cubicBezTo>
                    <a:pt x="4333" y="3425"/>
                    <a:pt x="4331" y="3433"/>
                    <a:pt x="4331" y="3434"/>
                  </a:cubicBezTo>
                  <a:cubicBezTo>
                    <a:pt x="4340" y="3476"/>
                    <a:pt x="4364" y="3561"/>
                    <a:pt x="4422" y="3649"/>
                  </a:cubicBezTo>
                  <a:lnTo>
                    <a:pt x="4433" y="3665"/>
                  </a:lnTo>
                  <a:cubicBezTo>
                    <a:pt x="4480" y="3734"/>
                    <a:pt x="4540" y="3792"/>
                    <a:pt x="4611" y="3838"/>
                  </a:cubicBezTo>
                  <a:cubicBezTo>
                    <a:pt x="4622" y="3822"/>
                    <a:pt x="4655" y="3769"/>
                    <a:pt x="4655" y="3670"/>
                  </a:cubicBezTo>
                  <a:cubicBezTo>
                    <a:pt x="4655" y="3647"/>
                    <a:pt x="4653" y="3622"/>
                    <a:pt x="4649" y="3596"/>
                  </a:cubicBezTo>
                  <a:cubicBezTo>
                    <a:pt x="4596" y="3534"/>
                    <a:pt x="4560" y="3471"/>
                    <a:pt x="4539" y="3428"/>
                  </a:cubicBezTo>
                  <a:close/>
                  <a:moveTo>
                    <a:pt x="5346" y="3218"/>
                  </a:moveTo>
                  <a:cubicBezTo>
                    <a:pt x="5183" y="3200"/>
                    <a:pt x="5043" y="3136"/>
                    <a:pt x="4974" y="3099"/>
                  </a:cubicBezTo>
                  <a:cubicBezTo>
                    <a:pt x="4973" y="3099"/>
                    <a:pt x="4971" y="3099"/>
                    <a:pt x="4971" y="3099"/>
                  </a:cubicBezTo>
                  <a:cubicBezTo>
                    <a:pt x="4959" y="3102"/>
                    <a:pt x="4946" y="3104"/>
                    <a:pt x="4932" y="3105"/>
                  </a:cubicBezTo>
                  <a:cubicBezTo>
                    <a:pt x="5028" y="3162"/>
                    <a:pt x="5244" y="3289"/>
                    <a:pt x="5292" y="3307"/>
                  </a:cubicBezTo>
                  <a:lnTo>
                    <a:pt x="5294" y="3308"/>
                  </a:lnTo>
                  <a:lnTo>
                    <a:pt x="5289" y="3321"/>
                  </a:lnTo>
                  <a:lnTo>
                    <a:pt x="5287" y="3321"/>
                  </a:lnTo>
                  <a:cubicBezTo>
                    <a:pt x="5284" y="3320"/>
                    <a:pt x="4983" y="3206"/>
                    <a:pt x="4846" y="3110"/>
                  </a:cubicBezTo>
                  <a:cubicBezTo>
                    <a:pt x="4808" y="3109"/>
                    <a:pt x="4771" y="3104"/>
                    <a:pt x="4735" y="3096"/>
                  </a:cubicBezTo>
                  <a:cubicBezTo>
                    <a:pt x="4739" y="3103"/>
                    <a:pt x="4743" y="3111"/>
                    <a:pt x="4746" y="3118"/>
                  </a:cubicBezTo>
                  <a:cubicBezTo>
                    <a:pt x="4837" y="3202"/>
                    <a:pt x="5018" y="3351"/>
                    <a:pt x="5221" y="3413"/>
                  </a:cubicBezTo>
                  <a:cubicBezTo>
                    <a:pt x="5221" y="3413"/>
                    <a:pt x="5236" y="3418"/>
                    <a:pt x="5236" y="3418"/>
                  </a:cubicBezTo>
                  <a:cubicBezTo>
                    <a:pt x="5333" y="3445"/>
                    <a:pt x="5425" y="3450"/>
                    <a:pt x="5509" y="3431"/>
                  </a:cubicBezTo>
                  <a:cubicBezTo>
                    <a:pt x="5509" y="3411"/>
                    <a:pt x="5500" y="3311"/>
                    <a:pt x="5346" y="3218"/>
                  </a:cubicBezTo>
                  <a:close/>
                  <a:moveTo>
                    <a:pt x="5606" y="2741"/>
                  </a:moveTo>
                  <a:cubicBezTo>
                    <a:pt x="5376" y="2786"/>
                    <a:pt x="5099" y="2777"/>
                    <a:pt x="4986" y="2770"/>
                  </a:cubicBezTo>
                  <a:cubicBezTo>
                    <a:pt x="4999" y="2783"/>
                    <a:pt x="5012" y="2797"/>
                    <a:pt x="5025" y="2813"/>
                  </a:cubicBezTo>
                  <a:cubicBezTo>
                    <a:pt x="5108" y="2822"/>
                    <a:pt x="5386" y="2849"/>
                    <a:pt x="5525" y="2844"/>
                  </a:cubicBezTo>
                  <a:lnTo>
                    <a:pt x="5571" y="2841"/>
                  </a:lnTo>
                  <a:lnTo>
                    <a:pt x="5572" y="2853"/>
                  </a:lnTo>
                  <a:lnTo>
                    <a:pt x="5572" y="2855"/>
                  </a:lnTo>
                  <a:lnTo>
                    <a:pt x="5570" y="2855"/>
                  </a:lnTo>
                  <a:cubicBezTo>
                    <a:pt x="5558" y="2857"/>
                    <a:pt x="5544" y="2858"/>
                    <a:pt x="5526" y="2858"/>
                  </a:cubicBezTo>
                  <a:cubicBezTo>
                    <a:pt x="5434" y="2865"/>
                    <a:pt x="5202" y="2881"/>
                    <a:pt x="5034" y="2883"/>
                  </a:cubicBezTo>
                  <a:cubicBezTo>
                    <a:pt x="4993" y="2905"/>
                    <a:pt x="4952" y="2921"/>
                    <a:pt x="4909" y="2930"/>
                  </a:cubicBezTo>
                  <a:cubicBezTo>
                    <a:pt x="5142" y="2969"/>
                    <a:pt x="5339" y="2987"/>
                    <a:pt x="5493" y="2983"/>
                  </a:cubicBezTo>
                  <a:lnTo>
                    <a:pt x="5516" y="2983"/>
                  </a:lnTo>
                  <a:cubicBezTo>
                    <a:pt x="5689" y="2976"/>
                    <a:pt x="5772" y="2942"/>
                    <a:pt x="5811" y="2915"/>
                  </a:cubicBezTo>
                  <a:cubicBezTo>
                    <a:pt x="5838" y="2896"/>
                    <a:pt x="5846" y="2880"/>
                    <a:pt x="5848" y="2873"/>
                  </a:cubicBezTo>
                  <a:cubicBezTo>
                    <a:pt x="5770" y="2788"/>
                    <a:pt x="5674" y="2754"/>
                    <a:pt x="5606" y="2741"/>
                  </a:cubicBezTo>
                  <a:close/>
                  <a:moveTo>
                    <a:pt x="5044" y="2576"/>
                  </a:moveTo>
                  <a:cubicBezTo>
                    <a:pt x="5058" y="2585"/>
                    <a:pt x="5073" y="2595"/>
                    <a:pt x="5086" y="2606"/>
                  </a:cubicBezTo>
                  <a:cubicBezTo>
                    <a:pt x="5218" y="2596"/>
                    <a:pt x="5532" y="2572"/>
                    <a:pt x="5625" y="2572"/>
                  </a:cubicBezTo>
                  <a:lnTo>
                    <a:pt x="5626" y="2572"/>
                  </a:lnTo>
                  <a:lnTo>
                    <a:pt x="5628" y="2585"/>
                  </a:lnTo>
                  <a:lnTo>
                    <a:pt x="5625" y="2586"/>
                  </a:lnTo>
                  <a:cubicBezTo>
                    <a:pt x="5588" y="2592"/>
                    <a:pt x="5264" y="2643"/>
                    <a:pt x="5100" y="2664"/>
                  </a:cubicBezTo>
                  <a:cubicBezTo>
                    <a:pt x="5063" y="2700"/>
                    <a:pt x="5014" y="2727"/>
                    <a:pt x="4955" y="2742"/>
                  </a:cubicBezTo>
                  <a:cubicBezTo>
                    <a:pt x="4960" y="2746"/>
                    <a:pt x="4964" y="2750"/>
                    <a:pt x="4969" y="2754"/>
                  </a:cubicBezTo>
                  <a:cubicBezTo>
                    <a:pt x="5074" y="2761"/>
                    <a:pt x="5342" y="2771"/>
                    <a:pt x="5572" y="2731"/>
                  </a:cubicBezTo>
                  <a:lnTo>
                    <a:pt x="5602" y="2726"/>
                  </a:lnTo>
                  <a:cubicBezTo>
                    <a:pt x="5784" y="2690"/>
                    <a:pt x="5898" y="2629"/>
                    <a:pt x="5942" y="2543"/>
                  </a:cubicBezTo>
                  <a:cubicBezTo>
                    <a:pt x="5919" y="2527"/>
                    <a:pt x="5807" y="2460"/>
                    <a:pt x="5603" y="2459"/>
                  </a:cubicBezTo>
                  <a:cubicBezTo>
                    <a:pt x="5382" y="2550"/>
                    <a:pt x="5143" y="2571"/>
                    <a:pt x="5044" y="2576"/>
                  </a:cubicBezTo>
                  <a:close/>
                  <a:moveTo>
                    <a:pt x="4167" y="2999"/>
                  </a:moveTo>
                  <a:lnTo>
                    <a:pt x="4167" y="3001"/>
                  </a:lnTo>
                  <a:cubicBezTo>
                    <a:pt x="4167" y="3002"/>
                    <a:pt x="4169" y="3029"/>
                    <a:pt x="4171" y="3077"/>
                  </a:cubicBezTo>
                  <a:cubicBezTo>
                    <a:pt x="4176" y="3083"/>
                    <a:pt x="4182" y="3090"/>
                    <a:pt x="4189" y="3096"/>
                  </a:cubicBezTo>
                  <a:lnTo>
                    <a:pt x="4200" y="3106"/>
                  </a:lnTo>
                  <a:cubicBezTo>
                    <a:pt x="4206" y="3111"/>
                    <a:pt x="4212" y="3116"/>
                    <a:pt x="4218" y="3120"/>
                  </a:cubicBezTo>
                  <a:cubicBezTo>
                    <a:pt x="4224" y="3124"/>
                    <a:pt x="4230" y="3128"/>
                    <a:pt x="4236" y="3132"/>
                  </a:cubicBezTo>
                  <a:cubicBezTo>
                    <a:pt x="4236" y="3132"/>
                    <a:pt x="4240" y="3134"/>
                    <a:pt x="4243" y="3136"/>
                  </a:cubicBezTo>
                  <a:cubicBezTo>
                    <a:pt x="4243" y="3135"/>
                    <a:pt x="4243" y="3133"/>
                    <a:pt x="4243" y="3133"/>
                  </a:cubicBezTo>
                  <a:cubicBezTo>
                    <a:pt x="4243" y="3133"/>
                    <a:pt x="4248" y="3138"/>
                    <a:pt x="4248" y="3139"/>
                  </a:cubicBezTo>
                  <a:cubicBezTo>
                    <a:pt x="4256" y="3143"/>
                    <a:pt x="4265" y="3147"/>
                    <a:pt x="4274" y="3151"/>
                  </a:cubicBezTo>
                  <a:lnTo>
                    <a:pt x="4285" y="3155"/>
                  </a:lnTo>
                  <a:cubicBezTo>
                    <a:pt x="4305" y="3162"/>
                    <a:pt x="4325" y="3166"/>
                    <a:pt x="4344" y="3167"/>
                  </a:cubicBezTo>
                  <a:lnTo>
                    <a:pt x="4357" y="3168"/>
                  </a:lnTo>
                  <a:cubicBezTo>
                    <a:pt x="4366" y="3168"/>
                    <a:pt x="4373" y="3167"/>
                    <a:pt x="4377" y="3167"/>
                  </a:cubicBezTo>
                  <a:cubicBezTo>
                    <a:pt x="4378" y="3162"/>
                    <a:pt x="4382" y="3145"/>
                    <a:pt x="4382" y="3145"/>
                  </a:cubicBezTo>
                  <a:lnTo>
                    <a:pt x="4385" y="3128"/>
                  </a:lnTo>
                  <a:cubicBezTo>
                    <a:pt x="4388" y="3109"/>
                    <a:pt x="4390" y="3091"/>
                    <a:pt x="4390" y="3074"/>
                  </a:cubicBezTo>
                  <a:lnTo>
                    <a:pt x="4390" y="3072"/>
                  </a:lnTo>
                  <a:lnTo>
                    <a:pt x="4389" y="3055"/>
                  </a:lnTo>
                  <a:cubicBezTo>
                    <a:pt x="4387" y="3019"/>
                    <a:pt x="4379" y="3000"/>
                    <a:pt x="4379" y="3000"/>
                  </a:cubicBezTo>
                  <a:lnTo>
                    <a:pt x="4372" y="2984"/>
                  </a:lnTo>
                  <a:lnTo>
                    <a:pt x="4388" y="2990"/>
                  </a:lnTo>
                  <a:cubicBezTo>
                    <a:pt x="4410" y="2998"/>
                    <a:pt x="4432" y="3004"/>
                    <a:pt x="4454" y="3007"/>
                  </a:cubicBezTo>
                  <a:cubicBezTo>
                    <a:pt x="4454" y="3007"/>
                    <a:pt x="4467" y="3009"/>
                    <a:pt x="4467" y="3009"/>
                  </a:cubicBezTo>
                  <a:cubicBezTo>
                    <a:pt x="4480" y="3010"/>
                    <a:pt x="4493" y="3010"/>
                    <a:pt x="4507" y="3010"/>
                  </a:cubicBezTo>
                  <a:lnTo>
                    <a:pt x="4519" y="3009"/>
                  </a:lnTo>
                  <a:cubicBezTo>
                    <a:pt x="4528" y="3007"/>
                    <a:pt x="4538" y="3006"/>
                    <a:pt x="4547" y="3003"/>
                  </a:cubicBezTo>
                  <a:lnTo>
                    <a:pt x="4560" y="3000"/>
                  </a:lnTo>
                  <a:cubicBezTo>
                    <a:pt x="4577" y="2995"/>
                    <a:pt x="4589" y="2989"/>
                    <a:pt x="4594" y="2986"/>
                  </a:cubicBezTo>
                  <a:cubicBezTo>
                    <a:pt x="4563" y="2826"/>
                    <a:pt x="4424" y="2813"/>
                    <a:pt x="4418" y="2812"/>
                  </a:cubicBezTo>
                  <a:lnTo>
                    <a:pt x="4416" y="2812"/>
                  </a:lnTo>
                  <a:lnTo>
                    <a:pt x="4416" y="2798"/>
                  </a:lnTo>
                  <a:lnTo>
                    <a:pt x="4418" y="2798"/>
                  </a:lnTo>
                  <a:cubicBezTo>
                    <a:pt x="4432" y="2799"/>
                    <a:pt x="4446" y="2798"/>
                    <a:pt x="4461" y="2797"/>
                  </a:cubicBezTo>
                  <a:lnTo>
                    <a:pt x="4464" y="2797"/>
                  </a:lnTo>
                  <a:lnTo>
                    <a:pt x="4476" y="2796"/>
                  </a:lnTo>
                  <a:cubicBezTo>
                    <a:pt x="4492" y="2794"/>
                    <a:pt x="4509" y="2791"/>
                    <a:pt x="4524" y="2787"/>
                  </a:cubicBezTo>
                  <a:lnTo>
                    <a:pt x="4539" y="2782"/>
                  </a:lnTo>
                  <a:cubicBezTo>
                    <a:pt x="4555" y="2777"/>
                    <a:pt x="4570" y="2771"/>
                    <a:pt x="4585" y="2764"/>
                  </a:cubicBezTo>
                  <a:lnTo>
                    <a:pt x="4597" y="2757"/>
                  </a:lnTo>
                  <a:cubicBezTo>
                    <a:pt x="4608" y="2751"/>
                    <a:pt x="4617" y="2745"/>
                    <a:pt x="4626" y="2738"/>
                  </a:cubicBezTo>
                  <a:lnTo>
                    <a:pt x="4637" y="2730"/>
                  </a:lnTo>
                  <a:cubicBezTo>
                    <a:pt x="4650" y="2719"/>
                    <a:pt x="4657" y="2711"/>
                    <a:pt x="4660" y="2708"/>
                  </a:cubicBezTo>
                  <a:cubicBezTo>
                    <a:pt x="4658" y="2701"/>
                    <a:pt x="4656" y="2695"/>
                    <a:pt x="4653" y="2688"/>
                  </a:cubicBezTo>
                  <a:lnTo>
                    <a:pt x="4647" y="2679"/>
                  </a:lnTo>
                  <a:cubicBezTo>
                    <a:pt x="4641" y="2670"/>
                    <a:pt x="4633" y="2663"/>
                    <a:pt x="4623" y="2656"/>
                  </a:cubicBezTo>
                  <a:cubicBezTo>
                    <a:pt x="4619" y="2653"/>
                    <a:pt x="4614" y="2651"/>
                    <a:pt x="4609" y="2648"/>
                  </a:cubicBezTo>
                  <a:cubicBezTo>
                    <a:pt x="4602" y="2645"/>
                    <a:pt x="4595" y="2642"/>
                    <a:pt x="4587" y="2640"/>
                  </a:cubicBezTo>
                  <a:cubicBezTo>
                    <a:pt x="4511" y="2617"/>
                    <a:pt x="4406" y="2638"/>
                    <a:pt x="4402" y="2638"/>
                  </a:cubicBezTo>
                  <a:lnTo>
                    <a:pt x="4400" y="2639"/>
                  </a:lnTo>
                  <a:lnTo>
                    <a:pt x="4398" y="2627"/>
                  </a:lnTo>
                  <a:lnTo>
                    <a:pt x="4397" y="2625"/>
                  </a:lnTo>
                  <a:lnTo>
                    <a:pt x="4405" y="2623"/>
                  </a:lnTo>
                  <a:cubicBezTo>
                    <a:pt x="4444" y="2617"/>
                    <a:pt x="4479" y="2607"/>
                    <a:pt x="4509" y="2593"/>
                  </a:cubicBezTo>
                  <a:lnTo>
                    <a:pt x="4526" y="2585"/>
                  </a:lnTo>
                  <a:cubicBezTo>
                    <a:pt x="4559" y="2567"/>
                    <a:pt x="4586" y="2544"/>
                    <a:pt x="4605" y="2516"/>
                  </a:cubicBezTo>
                  <a:lnTo>
                    <a:pt x="4612" y="2506"/>
                  </a:lnTo>
                  <a:cubicBezTo>
                    <a:pt x="4620" y="2493"/>
                    <a:pt x="4626" y="2479"/>
                    <a:pt x="4630" y="2465"/>
                  </a:cubicBezTo>
                  <a:lnTo>
                    <a:pt x="4633" y="2455"/>
                  </a:lnTo>
                  <a:cubicBezTo>
                    <a:pt x="4637" y="2440"/>
                    <a:pt x="4638" y="2428"/>
                    <a:pt x="4638" y="2423"/>
                  </a:cubicBezTo>
                  <a:cubicBezTo>
                    <a:pt x="4623" y="2419"/>
                    <a:pt x="4608" y="2415"/>
                    <a:pt x="4593" y="2413"/>
                  </a:cubicBezTo>
                  <a:lnTo>
                    <a:pt x="4578" y="2411"/>
                  </a:lnTo>
                  <a:cubicBezTo>
                    <a:pt x="4547" y="2409"/>
                    <a:pt x="4516" y="2411"/>
                    <a:pt x="4486" y="2418"/>
                  </a:cubicBezTo>
                  <a:cubicBezTo>
                    <a:pt x="4474" y="2421"/>
                    <a:pt x="4462" y="2425"/>
                    <a:pt x="4450" y="2429"/>
                  </a:cubicBezTo>
                  <a:cubicBezTo>
                    <a:pt x="4401" y="2449"/>
                    <a:pt x="4373" y="2475"/>
                    <a:pt x="4373" y="2475"/>
                  </a:cubicBezTo>
                  <a:lnTo>
                    <a:pt x="4371" y="2477"/>
                  </a:lnTo>
                  <a:lnTo>
                    <a:pt x="4363" y="2468"/>
                  </a:lnTo>
                  <a:lnTo>
                    <a:pt x="4361" y="2467"/>
                  </a:lnTo>
                  <a:lnTo>
                    <a:pt x="4363" y="2465"/>
                  </a:lnTo>
                  <a:cubicBezTo>
                    <a:pt x="4377" y="2452"/>
                    <a:pt x="4389" y="2438"/>
                    <a:pt x="4401" y="2423"/>
                  </a:cubicBezTo>
                  <a:lnTo>
                    <a:pt x="4402" y="2422"/>
                  </a:lnTo>
                  <a:lnTo>
                    <a:pt x="4408" y="2415"/>
                  </a:lnTo>
                  <a:cubicBezTo>
                    <a:pt x="4441" y="2370"/>
                    <a:pt x="4462" y="2318"/>
                    <a:pt x="4469" y="2262"/>
                  </a:cubicBezTo>
                  <a:lnTo>
                    <a:pt x="4470" y="2259"/>
                  </a:lnTo>
                  <a:lnTo>
                    <a:pt x="4471" y="2254"/>
                  </a:lnTo>
                  <a:cubicBezTo>
                    <a:pt x="4472" y="2244"/>
                    <a:pt x="4472" y="2234"/>
                    <a:pt x="4473" y="2223"/>
                  </a:cubicBezTo>
                  <a:lnTo>
                    <a:pt x="4473" y="2212"/>
                  </a:lnTo>
                  <a:lnTo>
                    <a:pt x="4473" y="2210"/>
                  </a:lnTo>
                  <a:cubicBezTo>
                    <a:pt x="4473" y="2188"/>
                    <a:pt x="4471" y="2166"/>
                    <a:pt x="4467" y="2143"/>
                  </a:cubicBezTo>
                  <a:lnTo>
                    <a:pt x="4465" y="2132"/>
                  </a:lnTo>
                  <a:cubicBezTo>
                    <a:pt x="4461" y="2111"/>
                    <a:pt x="4456" y="2095"/>
                    <a:pt x="4453" y="2083"/>
                  </a:cubicBezTo>
                  <a:cubicBezTo>
                    <a:pt x="4383" y="2229"/>
                    <a:pt x="4275" y="2270"/>
                    <a:pt x="4179" y="2306"/>
                  </a:cubicBezTo>
                  <a:cubicBezTo>
                    <a:pt x="4135" y="2322"/>
                    <a:pt x="4093" y="2338"/>
                    <a:pt x="4060" y="2363"/>
                  </a:cubicBezTo>
                  <a:cubicBezTo>
                    <a:pt x="4026" y="2388"/>
                    <a:pt x="4009" y="2416"/>
                    <a:pt x="4009" y="2447"/>
                  </a:cubicBezTo>
                  <a:lnTo>
                    <a:pt x="4008" y="2448"/>
                  </a:lnTo>
                  <a:cubicBezTo>
                    <a:pt x="4008" y="2493"/>
                    <a:pt x="4042" y="2529"/>
                    <a:pt x="4050" y="2535"/>
                  </a:cubicBezTo>
                  <a:cubicBezTo>
                    <a:pt x="4067" y="2549"/>
                    <a:pt x="4086" y="2579"/>
                    <a:pt x="4086" y="2621"/>
                  </a:cubicBezTo>
                  <a:cubicBezTo>
                    <a:pt x="4086" y="2635"/>
                    <a:pt x="4084" y="2649"/>
                    <a:pt x="4080" y="2664"/>
                  </a:cubicBezTo>
                  <a:cubicBezTo>
                    <a:pt x="4059" y="2737"/>
                    <a:pt x="3890" y="2737"/>
                    <a:pt x="3870" y="2737"/>
                  </a:cubicBezTo>
                  <a:cubicBezTo>
                    <a:pt x="3870" y="2737"/>
                    <a:pt x="3860" y="2739"/>
                    <a:pt x="3844" y="2743"/>
                  </a:cubicBezTo>
                  <a:cubicBezTo>
                    <a:pt x="3843" y="2745"/>
                    <a:pt x="3842" y="2746"/>
                    <a:pt x="3840" y="2748"/>
                  </a:cubicBezTo>
                  <a:cubicBezTo>
                    <a:pt x="3807" y="2783"/>
                    <a:pt x="3747" y="2796"/>
                    <a:pt x="3664" y="2788"/>
                  </a:cubicBezTo>
                  <a:cubicBezTo>
                    <a:pt x="3654" y="2790"/>
                    <a:pt x="3646" y="2792"/>
                    <a:pt x="3638" y="2795"/>
                  </a:cubicBezTo>
                  <a:cubicBezTo>
                    <a:pt x="3658" y="2804"/>
                    <a:pt x="3680" y="2810"/>
                    <a:pt x="3703" y="2812"/>
                  </a:cubicBezTo>
                  <a:lnTo>
                    <a:pt x="3703" y="2816"/>
                  </a:lnTo>
                  <a:cubicBezTo>
                    <a:pt x="3682" y="2822"/>
                    <a:pt x="3647" y="2829"/>
                    <a:pt x="3604" y="2828"/>
                  </a:cubicBezTo>
                  <a:cubicBezTo>
                    <a:pt x="3606" y="2829"/>
                    <a:pt x="3609" y="2830"/>
                    <a:pt x="3611" y="2832"/>
                  </a:cubicBezTo>
                  <a:cubicBezTo>
                    <a:pt x="3645" y="2846"/>
                    <a:pt x="3694" y="2867"/>
                    <a:pt x="3749" y="2891"/>
                  </a:cubicBezTo>
                  <a:cubicBezTo>
                    <a:pt x="3883" y="2943"/>
                    <a:pt x="4022" y="2979"/>
                    <a:pt x="4165" y="2999"/>
                  </a:cubicBezTo>
                  <a:lnTo>
                    <a:pt x="4167" y="2999"/>
                  </a:lnTo>
                  <a:close/>
                  <a:moveTo>
                    <a:pt x="4316" y="3432"/>
                  </a:moveTo>
                  <a:lnTo>
                    <a:pt x="4322" y="3410"/>
                  </a:lnTo>
                  <a:cubicBezTo>
                    <a:pt x="4322" y="3410"/>
                    <a:pt x="4322" y="3410"/>
                    <a:pt x="4322" y="3409"/>
                  </a:cubicBezTo>
                  <a:lnTo>
                    <a:pt x="4325" y="3394"/>
                  </a:lnTo>
                  <a:cubicBezTo>
                    <a:pt x="4327" y="3380"/>
                    <a:pt x="4329" y="3366"/>
                    <a:pt x="4330" y="3351"/>
                  </a:cubicBezTo>
                  <a:lnTo>
                    <a:pt x="4331" y="3333"/>
                  </a:lnTo>
                  <a:lnTo>
                    <a:pt x="4332" y="3315"/>
                  </a:lnTo>
                  <a:cubicBezTo>
                    <a:pt x="4332" y="3315"/>
                    <a:pt x="4331" y="3289"/>
                    <a:pt x="4331" y="3287"/>
                  </a:cubicBezTo>
                  <a:cubicBezTo>
                    <a:pt x="4312" y="3261"/>
                    <a:pt x="4296" y="3233"/>
                    <a:pt x="4285" y="3202"/>
                  </a:cubicBezTo>
                  <a:cubicBezTo>
                    <a:pt x="4282" y="3194"/>
                    <a:pt x="4280" y="3186"/>
                    <a:pt x="4277" y="3178"/>
                  </a:cubicBezTo>
                  <a:cubicBezTo>
                    <a:pt x="4277" y="3178"/>
                    <a:pt x="4274" y="3168"/>
                    <a:pt x="4274" y="3166"/>
                  </a:cubicBezTo>
                  <a:cubicBezTo>
                    <a:pt x="4271" y="3165"/>
                    <a:pt x="4263" y="3161"/>
                    <a:pt x="4263" y="3161"/>
                  </a:cubicBezTo>
                  <a:cubicBezTo>
                    <a:pt x="4263" y="3161"/>
                    <a:pt x="4253" y="3156"/>
                    <a:pt x="4248" y="3154"/>
                  </a:cubicBezTo>
                  <a:cubicBezTo>
                    <a:pt x="4248" y="3155"/>
                    <a:pt x="4248" y="3155"/>
                    <a:pt x="4248" y="3155"/>
                  </a:cubicBezTo>
                  <a:cubicBezTo>
                    <a:pt x="4251" y="3214"/>
                    <a:pt x="4255" y="3294"/>
                    <a:pt x="4262" y="3334"/>
                  </a:cubicBezTo>
                  <a:lnTo>
                    <a:pt x="4262" y="3335"/>
                  </a:lnTo>
                  <a:lnTo>
                    <a:pt x="4263" y="3338"/>
                  </a:lnTo>
                  <a:lnTo>
                    <a:pt x="4264" y="3345"/>
                  </a:lnTo>
                  <a:cubicBezTo>
                    <a:pt x="4266" y="3353"/>
                    <a:pt x="4267" y="3357"/>
                    <a:pt x="4263" y="3361"/>
                  </a:cubicBezTo>
                  <a:lnTo>
                    <a:pt x="4259" y="3363"/>
                  </a:lnTo>
                  <a:lnTo>
                    <a:pt x="4255" y="3361"/>
                  </a:lnTo>
                  <a:cubicBezTo>
                    <a:pt x="4253" y="3361"/>
                    <a:pt x="4251" y="3358"/>
                    <a:pt x="4246" y="3346"/>
                  </a:cubicBezTo>
                  <a:lnTo>
                    <a:pt x="4243" y="3337"/>
                  </a:lnTo>
                  <a:cubicBezTo>
                    <a:pt x="4228" y="3295"/>
                    <a:pt x="4200" y="3196"/>
                    <a:pt x="4188" y="3114"/>
                  </a:cubicBezTo>
                  <a:cubicBezTo>
                    <a:pt x="4182" y="3109"/>
                    <a:pt x="4177" y="3103"/>
                    <a:pt x="4171" y="3098"/>
                  </a:cubicBezTo>
                  <a:cubicBezTo>
                    <a:pt x="4173" y="3168"/>
                    <a:pt x="4173" y="3270"/>
                    <a:pt x="4165" y="3394"/>
                  </a:cubicBezTo>
                  <a:cubicBezTo>
                    <a:pt x="4179" y="3415"/>
                    <a:pt x="4198" y="3442"/>
                    <a:pt x="4218" y="3467"/>
                  </a:cubicBezTo>
                  <a:lnTo>
                    <a:pt x="4230" y="3481"/>
                  </a:lnTo>
                  <a:cubicBezTo>
                    <a:pt x="4246" y="3500"/>
                    <a:pt x="4259" y="3513"/>
                    <a:pt x="4269" y="3519"/>
                  </a:cubicBezTo>
                  <a:cubicBezTo>
                    <a:pt x="4270" y="3518"/>
                    <a:pt x="4272" y="3516"/>
                    <a:pt x="4272" y="3516"/>
                  </a:cubicBezTo>
                  <a:lnTo>
                    <a:pt x="4281" y="3504"/>
                  </a:lnTo>
                  <a:cubicBezTo>
                    <a:pt x="4291" y="3491"/>
                    <a:pt x="4305" y="3468"/>
                    <a:pt x="4316" y="3432"/>
                  </a:cubicBezTo>
                  <a:close/>
                  <a:moveTo>
                    <a:pt x="5513" y="2997"/>
                  </a:moveTo>
                  <a:cubicBezTo>
                    <a:pt x="5352" y="3002"/>
                    <a:pt x="5143" y="2984"/>
                    <a:pt x="4893" y="2942"/>
                  </a:cubicBezTo>
                  <a:cubicBezTo>
                    <a:pt x="4910" y="2957"/>
                    <a:pt x="4926" y="2973"/>
                    <a:pt x="4938" y="2990"/>
                  </a:cubicBezTo>
                  <a:cubicBezTo>
                    <a:pt x="5041" y="3012"/>
                    <a:pt x="5382" y="3084"/>
                    <a:pt x="5474" y="3090"/>
                  </a:cubicBezTo>
                  <a:lnTo>
                    <a:pt x="5476" y="3090"/>
                  </a:lnTo>
                  <a:lnTo>
                    <a:pt x="5475" y="3105"/>
                  </a:lnTo>
                  <a:lnTo>
                    <a:pt x="5473" y="3105"/>
                  </a:lnTo>
                  <a:cubicBezTo>
                    <a:pt x="5470" y="3104"/>
                    <a:pt x="5158" y="3086"/>
                    <a:pt x="4971" y="3058"/>
                  </a:cubicBezTo>
                  <a:cubicBezTo>
                    <a:pt x="4974" y="3069"/>
                    <a:pt x="4976" y="3078"/>
                    <a:pt x="4976" y="3084"/>
                  </a:cubicBezTo>
                  <a:cubicBezTo>
                    <a:pt x="5041" y="3119"/>
                    <a:pt x="5171" y="3179"/>
                    <a:pt x="5324" y="3201"/>
                  </a:cubicBezTo>
                  <a:lnTo>
                    <a:pt x="5350" y="3205"/>
                  </a:lnTo>
                  <a:cubicBezTo>
                    <a:pt x="5478" y="3219"/>
                    <a:pt x="5595" y="3201"/>
                    <a:pt x="5697" y="3152"/>
                  </a:cubicBezTo>
                  <a:cubicBezTo>
                    <a:pt x="5684" y="3132"/>
                    <a:pt x="5626" y="3052"/>
                    <a:pt x="5513" y="2997"/>
                  </a:cubicBezTo>
                  <a:close/>
                  <a:moveTo>
                    <a:pt x="4322" y="3459"/>
                  </a:moveTo>
                  <a:cubicBezTo>
                    <a:pt x="4310" y="3490"/>
                    <a:pt x="4296" y="3510"/>
                    <a:pt x="4286" y="3522"/>
                  </a:cubicBezTo>
                  <a:cubicBezTo>
                    <a:pt x="4288" y="3587"/>
                    <a:pt x="4292" y="3675"/>
                    <a:pt x="4302" y="3731"/>
                  </a:cubicBezTo>
                  <a:lnTo>
                    <a:pt x="4302" y="3733"/>
                  </a:lnTo>
                  <a:lnTo>
                    <a:pt x="4289" y="3737"/>
                  </a:lnTo>
                  <a:lnTo>
                    <a:pt x="4288" y="3735"/>
                  </a:lnTo>
                  <a:cubicBezTo>
                    <a:pt x="4288" y="3734"/>
                    <a:pt x="4233" y="3607"/>
                    <a:pt x="4217" y="3488"/>
                  </a:cubicBezTo>
                  <a:cubicBezTo>
                    <a:pt x="4198" y="3465"/>
                    <a:pt x="4179" y="3438"/>
                    <a:pt x="4164" y="3417"/>
                  </a:cubicBezTo>
                  <a:cubicBezTo>
                    <a:pt x="4158" y="3493"/>
                    <a:pt x="4150" y="3576"/>
                    <a:pt x="4138" y="3664"/>
                  </a:cubicBezTo>
                  <a:cubicBezTo>
                    <a:pt x="4162" y="3735"/>
                    <a:pt x="4217" y="3841"/>
                    <a:pt x="4334" y="3875"/>
                  </a:cubicBezTo>
                  <a:cubicBezTo>
                    <a:pt x="4350" y="3864"/>
                    <a:pt x="4419" y="3805"/>
                    <a:pt x="4419" y="3674"/>
                  </a:cubicBezTo>
                  <a:cubicBezTo>
                    <a:pt x="4419" y="3674"/>
                    <a:pt x="4419" y="3671"/>
                    <a:pt x="4419" y="3670"/>
                  </a:cubicBezTo>
                  <a:cubicBezTo>
                    <a:pt x="4364" y="3590"/>
                    <a:pt x="4336" y="3512"/>
                    <a:pt x="4322" y="3459"/>
                  </a:cubicBezTo>
                  <a:close/>
                  <a:moveTo>
                    <a:pt x="4539" y="3413"/>
                  </a:moveTo>
                  <a:cubicBezTo>
                    <a:pt x="4540" y="3411"/>
                    <a:pt x="4540" y="3408"/>
                    <a:pt x="4540" y="3408"/>
                  </a:cubicBezTo>
                  <a:cubicBezTo>
                    <a:pt x="4545" y="3389"/>
                    <a:pt x="4552" y="3351"/>
                    <a:pt x="4552" y="3309"/>
                  </a:cubicBezTo>
                  <a:lnTo>
                    <a:pt x="4551" y="3297"/>
                  </a:lnTo>
                  <a:lnTo>
                    <a:pt x="4551" y="3297"/>
                  </a:lnTo>
                  <a:lnTo>
                    <a:pt x="4550" y="3279"/>
                  </a:lnTo>
                  <a:cubicBezTo>
                    <a:pt x="4549" y="3260"/>
                    <a:pt x="4545" y="3243"/>
                    <a:pt x="4540" y="3228"/>
                  </a:cubicBezTo>
                  <a:cubicBezTo>
                    <a:pt x="4479" y="3187"/>
                    <a:pt x="4432" y="3133"/>
                    <a:pt x="4403" y="3094"/>
                  </a:cubicBezTo>
                  <a:cubicBezTo>
                    <a:pt x="4402" y="3110"/>
                    <a:pt x="4400" y="3127"/>
                    <a:pt x="4397" y="3144"/>
                  </a:cubicBezTo>
                  <a:cubicBezTo>
                    <a:pt x="4417" y="3188"/>
                    <a:pt x="4466" y="3290"/>
                    <a:pt x="4492" y="3310"/>
                  </a:cubicBezTo>
                  <a:lnTo>
                    <a:pt x="4495" y="3312"/>
                  </a:lnTo>
                  <a:lnTo>
                    <a:pt x="4487" y="3322"/>
                  </a:lnTo>
                  <a:lnTo>
                    <a:pt x="4486" y="3323"/>
                  </a:lnTo>
                  <a:lnTo>
                    <a:pt x="4484" y="3322"/>
                  </a:lnTo>
                  <a:cubicBezTo>
                    <a:pt x="4480" y="3319"/>
                    <a:pt x="4393" y="3243"/>
                    <a:pt x="4350" y="3181"/>
                  </a:cubicBezTo>
                  <a:cubicBezTo>
                    <a:pt x="4330" y="3180"/>
                    <a:pt x="4310" y="3177"/>
                    <a:pt x="4290" y="3171"/>
                  </a:cubicBezTo>
                  <a:cubicBezTo>
                    <a:pt x="4292" y="3179"/>
                    <a:pt x="4295" y="3187"/>
                    <a:pt x="4298" y="3196"/>
                  </a:cubicBezTo>
                  <a:cubicBezTo>
                    <a:pt x="4301" y="3205"/>
                    <a:pt x="4306" y="3215"/>
                    <a:pt x="4310" y="3225"/>
                  </a:cubicBezTo>
                  <a:cubicBezTo>
                    <a:pt x="4317" y="3239"/>
                    <a:pt x="4325" y="3253"/>
                    <a:pt x="4333" y="3266"/>
                  </a:cubicBezTo>
                  <a:lnTo>
                    <a:pt x="4345" y="3282"/>
                  </a:lnTo>
                  <a:cubicBezTo>
                    <a:pt x="4363" y="3306"/>
                    <a:pt x="4385" y="3328"/>
                    <a:pt x="4410" y="3347"/>
                  </a:cubicBezTo>
                  <a:lnTo>
                    <a:pt x="4425" y="3359"/>
                  </a:lnTo>
                  <a:cubicBezTo>
                    <a:pt x="4457" y="3380"/>
                    <a:pt x="4494" y="3398"/>
                    <a:pt x="4534" y="3411"/>
                  </a:cubicBezTo>
                  <a:cubicBezTo>
                    <a:pt x="4534" y="3411"/>
                    <a:pt x="4538" y="3413"/>
                    <a:pt x="4539" y="3413"/>
                  </a:cubicBezTo>
                  <a:close/>
                  <a:moveTo>
                    <a:pt x="4920" y="2989"/>
                  </a:moveTo>
                  <a:cubicBezTo>
                    <a:pt x="4905" y="2971"/>
                    <a:pt x="4886" y="2953"/>
                    <a:pt x="4864" y="2938"/>
                  </a:cubicBezTo>
                  <a:cubicBezTo>
                    <a:pt x="4736" y="2952"/>
                    <a:pt x="4623" y="2906"/>
                    <a:pt x="4545" y="2860"/>
                  </a:cubicBezTo>
                  <a:cubicBezTo>
                    <a:pt x="4578" y="2893"/>
                    <a:pt x="4600" y="2936"/>
                    <a:pt x="4609" y="2988"/>
                  </a:cubicBezTo>
                  <a:lnTo>
                    <a:pt x="4610" y="2992"/>
                  </a:lnTo>
                  <a:lnTo>
                    <a:pt x="4606" y="2995"/>
                  </a:lnTo>
                  <a:cubicBezTo>
                    <a:pt x="4605" y="2996"/>
                    <a:pt x="4594" y="3003"/>
                    <a:pt x="4575" y="3010"/>
                  </a:cubicBezTo>
                  <a:cubicBezTo>
                    <a:pt x="4596" y="3025"/>
                    <a:pt x="4630" y="3045"/>
                    <a:pt x="4675" y="3062"/>
                  </a:cubicBezTo>
                  <a:lnTo>
                    <a:pt x="4696" y="3070"/>
                  </a:lnTo>
                  <a:lnTo>
                    <a:pt x="4703" y="3072"/>
                  </a:lnTo>
                  <a:lnTo>
                    <a:pt x="4705" y="3073"/>
                  </a:lnTo>
                  <a:lnTo>
                    <a:pt x="4722" y="3078"/>
                  </a:lnTo>
                  <a:cubicBezTo>
                    <a:pt x="4758" y="3088"/>
                    <a:pt x="4795" y="3093"/>
                    <a:pt x="4832" y="3095"/>
                  </a:cubicBezTo>
                  <a:lnTo>
                    <a:pt x="4850" y="3096"/>
                  </a:lnTo>
                  <a:cubicBezTo>
                    <a:pt x="4864" y="3096"/>
                    <a:pt x="4879" y="3096"/>
                    <a:pt x="4894" y="3095"/>
                  </a:cubicBezTo>
                  <a:lnTo>
                    <a:pt x="4911" y="3093"/>
                  </a:lnTo>
                  <a:cubicBezTo>
                    <a:pt x="4927" y="3092"/>
                    <a:pt x="4943" y="3090"/>
                    <a:pt x="4959" y="3087"/>
                  </a:cubicBezTo>
                  <a:cubicBezTo>
                    <a:pt x="4959" y="3087"/>
                    <a:pt x="4962" y="3086"/>
                    <a:pt x="4962" y="3086"/>
                  </a:cubicBezTo>
                  <a:cubicBezTo>
                    <a:pt x="4962" y="3084"/>
                    <a:pt x="4961" y="3080"/>
                    <a:pt x="4961" y="3080"/>
                  </a:cubicBezTo>
                  <a:cubicBezTo>
                    <a:pt x="4960" y="3072"/>
                    <a:pt x="4958" y="3063"/>
                    <a:pt x="4955" y="3055"/>
                  </a:cubicBezTo>
                  <a:lnTo>
                    <a:pt x="4951" y="3044"/>
                  </a:lnTo>
                  <a:cubicBezTo>
                    <a:pt x="4945" y="3029"/>
                    <a:pt x="4938" y="3015"/>
                    <a:pt x="4929" y="3002"/>
                  </a:cubicBezTo>
                  <a:lnTo>
                    <a:pt x="4920" y="2989"/>
                  </a:lnTo>
                  <a:close/>
                  <a:moveTo>
                    <a:pt x="5304" y="3078"/>
                  </a:moveTo>
                  <a:cubicBezTo>
                    <a:pt x="5176" y="3055"/>
                    <a:pt x="5019" y="3022"/>
                    <a:pt x="4949" y="3007"/>
                  </a:cubicBezTo>
                  <a:cubicBezTo>
                    <a:pt x="4956" y="3018"/>
                    <a:pt x="4962" y="3031"/>
                    <a:pt x="4966" y="3043"/>
                  </a:cubicBezTo>
                  <a:cubicBezTo>
                    <a:pt x="5064" y="3058"/>
                    <a:pt x="5197" y="3070"/>
                    <a:pt x="5304" y="3078"/>
                  </a:cubicBezTo>
                  <a:close/>
                  <a:moveTo>
                    <a:pt x="5160" y="3254"/>
                  </a:moveTo>
                  <a:cubicBezTo>
                    <a:pt x="5074" y="3206"/>
                    <a:pt x="4968" y="3144"/>
                    <a:pt x="4908" y="3108"/>
                  </a:cubicBezTo>
                  <a:cubicBezTo>
                    <a:pt x="4896" y="3109"/>
                    <a:pt x="4883" y="3110"/>
                    <a:pt x="4871" y="3110"/>
                  </a:cubicBezTo>
                  <a:cubicBezTo>
                    <a:pt x="4949" y="3160"/>
                    <a:pt x="5065" y="3214"/>
                    <a:pt x="5160" y="3254"/>
                  </a:cubicBezTo>
                  <a:close/>
                  <a:moveTo>
                    <a:pt x="4479" y="3024"/>
                  </a:moveTo>
                  <a:cubicBezTo>
                    <a:pt x="4513" y="3069"/>
                    <a:pt x="4561" y="3111"/>
                    <a:pt x="4599" y="3140"/>
                  </a:cubicBezTo>
                  <a:cubicBezTo>
                    <a:pt x="4570" y="3104"/>
                    <a:pt x="4537" y="3058"/>
                    <a:pt x="4513" y="3023"/>
                  </a:cubicBezTo>
                  <a:cubicBezTo>
                    <a:pt x="4502" y="3024"/>
                    <a:pt x="4490" y="3024"/>
                    <a:pt x="4479" y="3024"/>
                  </a:cubicBezTo>
                  <a:close/>
                  <a:moveTo>
                    <a:pt x="4566" y="3293"/>
                  </a:moveTo>
                  <a:cubicBezTo>
                    <a:pt x="4639" y="3388"/>
                    <a:pt x="4713" y="3467"/>
                    <a:pt x="4766" y="3521"/>
                  </a:cubicBezTo>
                  <a:cubicBezTo>
                    <a:pt x="4709" y="3439"/>
                    <a:pt x="4625" y="3310"/>
                    <a:pt x="4590" y="3255"/>
                  </a:cubicBezTo>
                  <a:cubicBezTo>
                    <a:pt x="4579" y="3250"/>
                    <a:pt x="4569" y="3244"/>
                    <a:pt x="4558" y="3239"/>
                  </a:cubicBezTo>
                  <a:cubicBezTo>
                    <a:pt x="4562" y="3255"/>
                    <a:pt x="4565" y="3273"/>
                    <a:pt x="4566" y="3293"/>
                  </a:cubicBezTo>
                  <a:close/>
                  <a:moveTo>
                    <a:pt x="4688" y="3268"/>
                  </a:moveTo>
                  <a:cubicBezTo>
                    <a:pt x="4709" y="3270"/>
                    <a:pt x="4729" y="3270"/>
                    <a:pt x="4750" y="3267"/>
                  </a:cubicBezTo>
                  <a:cubicBezTo>
                    <a:pt x="4750" y="3263"/>
                    <a:pt x="4751" y="3253"/>
                    <a:pt x="4751" y="3253"/>
                  </a:cubicBezTo>
                  <a:lnTo>
                    <a:pt x="4752" y="3241"/>
                  </a:lnTo>
                  <a:lnTo>
                    <a:pt x="4753" y="3224"/>
                  </a:lnTo>
                  <a:cubicBezTo>
                    <a:pt x="4753" y="3211"/>
                    <a:pt x="4752" y="3198"/>
                    <a:pt x="4750" y="3186"/>
                  </a:cubicBezTo>
                  <a:lnTo>
                    <a:pt x="4748" y="3170"/>
                  </a:lnTo>
                  <a:cubicBezTo>
                    <a:pt x="4745" y="3155"/>
                    <a:pt x="4740" y="3140"/>
                    <a:pt x="4735" y="3126"/>
                  </a:cubicBezTo>
                  <a:cubicBezTo>
                    <a:pt x="4731" y="3117"/>
                    <a:pt x="4726" y="3108"/>
                    <a:pt x="4721" y="3099"/>
                  </a:cubicBezTo>
                  <a:cubicBezTo>
                    <a:pt x="4721" y="3099"/>
                    <a:pt x="4715" y="3092"/>
                    <a:pt x="4715" y="3091"/>
                  </a:cubicBezTo>
                  <a:cubicBezTo>
                    <a:pt x="4714" y="3090"/>
                    <a:pt x="4711" y="3090"/>
                    <a:pt x="4711" y="3090"/>
                  </a:cubicBezTo>
                  <a:lnTo>
                    <a:pt x="4690" y="3083"/>
                  </a:lnTo>
                  <a:cubicBezTo>
                    <a:pt x="4629" y="3063"/>
                    <a:pt x="4585" y="3035"/>
                    <a:pt x="4558" y="3016"/>
                  </a:cubicBezTo>
                  <a:cubicBezTo>
                    <a:pt x="4549" y="3018"/>
                    <a:pt x="4539" y="3020"/>
                    <a:pt x="4529" y="3022"/>
                  </a:cubicBezTo>
                  <a:cubicBezTo>
                    <a:pt x="4566" y="3074"/>
                    <a:pt x="4629" y="3161"/>
                    <a:pt x="4654" y="3180"/>
                  </a:cubicBezTo>
                  <a:lnTo>
                    <a:pt x="4656" y="3181"/>
                  </a:lnTo>
                  <a:lnTo>
                    <a:pt x="4648" y="3193"/>
                  </a:lnTo>
                  <a:lnTo>
                    <a:pt x="4646" y="3192"/>
                  </a:lnTo>
                  <a:cubicBezTo>
                    <a:pt x="4641" y="3188"/>
                    <a:pt x="4524" y="3113"/>
                    <a:pt x="4460" y="3022"/>
                  </a:cubicBezTo>
                  <a:cubicBezTo>
                    <a:pt x="4439" y="3020"/>
                    <a:pt x="4418" y="3015"/>
                    <a:pt x="4396" y="3008"/>
                  </a:cubicBezTo>
                  <a:cubicBezTo>
                    <a:pt x="4401" y="3025"/>
                    <a:pt x="4404" y="3047"/>
                    <a:pt x="4404" y="3070"/>
                  </a:cubicBezTo>
                  <a:cubicBezTo>
                    <a:pt x="4426" y="3103"/>
                    <a:pt x="4473" y="3163"/>
                    <a:pt x="4537" y="3208"/>
                  </a:cubicBezTo>
                  <a:lnTo>
                    <a:pt x="4552" y="3218"/>
                  </a:lnTo>
                  <a:cubicBezTo>
                    <a:pt x="4561" y="3224"/>
                    <a:pt x="4571" y="3230"/>
                    <a:pt x="4581" y="3235"/>
                  </a:cubicBezTo>
                  <a:lnTo>
                    <a:pt x="4599" y="3243"/>
                  </a:lnTo>
                  <a:cubicBezTo>
                    <a:pt x="4624" y="3254"/>
                    <a:pt x="4649" y="3262"/>
                    <a:pt x="4675" y="3266"/>
                  </a:cubicBezTo>
                  <a:lnTo>
                    <a:pt x="4688" y="3268"/>
                  </a:lnTo>
                  <a:close/>
                  <a:moveTo>
                    <a:pt x="5530" y="1894"/>
                  </a:moveTo>
                  <a:cubicBezTo>
                    <a:pt x="5336" y="2025"/>
                    <a:pt x="5134" y="2132"/>
                    <a:pt x="5031" y="2185"/>
                  </a:cubicBezTo>
                  <a:cubicBezTo>
                    <a:pt x="5019" y="2204"/>
                    <a:pt x="5005" y="2223"/>
                    <a:pt x="4988" y="2241"/>
                  </a:cubicBezTo>
                  <a:cubicBezTo>
                    <a:pt x="5116" y="2205"/>
                    <a:pt x="5357" y="2126"/>
                    <a:pt x="5576" y="1996"/>
                  </a:cubicBezTo>
                  <a:lnTo>
                    <a:pt x="5577" y="1995"/>
                  </a:lnTo>
                  <a:lnTo>
                    <a:pt x="5585" y="2007"/>
                  </a:lnTo>
                  <a:lnTo>
                    <a:pt x="5583" y="2008"/>
                  </a:lnTo>
                  <a:cubicBezTo>
                    <a:pt x="5580" y="2010"/>
                    <a:pt x="5274" y="2217"/>
                    <a:pt x="5027" y="2307"/>
                  </a:cubicBezTo>
                  <a:cubicBezTo>
                    <a:pt x="5102" y="2321"/>
                    <a:pt x="5144" y="2346"/>
                    <a:pt x="5160" y="2357"/>
                  </a:cubicBezTo>
                  <a:cubicBezTo>
                    <a:pt x="5235" y="2336"/>
                    <a:pt x="5425" y="2273"/>
                    <a:pt x="5592" y="2157"/>
                  </a:cubicBezTo>
                  <a:lnTo>
                    <a:pt x="5610" y="2145"/>
                  </a:lnTo>
                  <a:cubicBezTo>
                    <a:pt x="5730" y="2059"/>
                    <a:pt x="5812" y="1961"/>
                    <a:pt x="5856" y="1854"/>
                  </a:cubicBezTo>
                  <a:cubicBezTo>
                    <a:pt x="5825" y="1850"/>
                    <a:pt x="5696" y="1836"/>
                    <a:pt x="5566" y="1868"/>
                  </a:cubicBezTo>
                  <a:cubicBezTo>
                    <a:pt x="5555" y="1877"/>
                    <a:pt x="5542" y="1886"/>
                    <a:pt x="5530" y="1894"/>
                  </a:cubicBezTo>
                  <a:close/>
                  <a:moveTo>
                    <a:pt x="5008" y="2815"/>
                  </a:moveTo>
                  <a:cubicBezTo>
                    <a:pt x="4993" y="2797"/>
                    <a:pt x="4978" y="2781"/>
                    <a:pt x="4963" y="2768"/>
                  </a:cubicBezTo>
                  <a:lnTo>
                    <a:pt x="4950" y="2757"/>
                  </a:lnTo>
                  <a:cubicBezTo>
                    <a:pt x="4950" y="2757"/>
                    <a:pt x="4938" y="2748"/>
                    <a:pt x="4937" y="2747"/>
                  </a:cubicBezTo>
                  <a:cubicBezTo>
                    <a:pt x="4819" y="2773"/>
                    <a:pt x="4691" y="2754"/>
                    <a:pt x="4641" y="2745"/>
                  </a:cubicBezTo>
                  <a:cubicBezTo>
                    <a:pt x="4633" y="2751"/>
                    <a:pt x="4625" y="2757"/>
                    <a:pt x="4616" y="2762"/>
                  </a:cubicBezTo>
                  <a:cubicBezTo>
                    <a:pt x="4692" y="2786"/>
                    <a:pt x="4824" y="2825"/>
                    <a:pt x="4890" y="2828"/>
                  </a:cubicBezTo>
                  <a:lnTo>
                    <a:pt x="4892" y="2828"/>
                  </a:lnTo>
                  <a:lnTo>
                    <a:pt x="4891" y="2843"/>
                  </a:lnTo>
                  <a:lnTo>
                    <a:pt x="4889" y="2843"/>
                  </a:lnTo>
                  <a:cubicBezTo>
                    <a:pt x="4880" y="2843"/>
                    <a:pt x="4656" y="2846"/>
                    <a:pt x="4539" y="2797"/>
                  </a:cubicBezTo>
                  <a:cubicBezTo>
                    <a:pt x="4523" y="2802"/>
                    <a:pt x="4508" y="2805"/>
                    <a:pt x="4492" y="2808"/>
                  </a:cubicBezTo>
                  <a:cubicBezTo>
                    <a:pt x="4554" y="2854"/>
                    <a:pt x="4676" y="2929"/>
                    <a:pt x="4824" y="2926"/>
                  </a:cubicBezTo>
                  <a:cubicBezTo>
                    <a:pt x="4833" y="2926"/>
                    <a:pt x="4842" y="2926"/>
                    <a:pt x="4851" y="2925"/>
                  </a:cubicBezTo>
                  <a:lnTo>
                    <a:pt x="4866" y="2923"/>
                  </a:lnTo>
                  <a:cubicBezTo>
                    <a:pt x="4866" y="2923"/>
                    <a:pt x="4867" y="2923"/>
                    <a:pt x="4867" y="2923"/>
                  </a:cubicBezTo>
                  <a:cubicBezTo>
                    <a:pt x="4916" y="2917"/>
                    <a:pt x="4964" y="2903"/>
                    <a:pt x="5010" y="2879"/>
                  </a:cubicBezTo>
                  <a:lnTo>
                    <a:pt x="5029" y="2869"/>
                  </a:lnTo>
                  <a:cubicBezTo>
                    <a:pt x="5029" y="2869"/>
                    <a:pt x="5040" y="2863"/>
                    <a:pt x="5043" y="2861"/>
                  </a:cubicBezTo>
                  <a:cubicBezTo>
                    <a:pt x="5039" y="2855"/>
                    <a:pt x="5029" y="2842"/>
                    <a:pt x="5017" y="2826"/>
                  </a:cubicBezTo>
                  <a:lnTo>
                    <a:pt x="5008" y="2815"/>
                  </a:lnTo>
                  <a:close/>
                  <a:moveTo>
                    <a:pt x="5475" y="2351"/>
                  </a:moveTo>
                  <a:cubicBezTo>
                    <a:pt x="5338" y="2388"/>
                    <a:pt x="5176" y="2425"/>
                    <a:pt x="5086" y="2444"/>
                  </a:cubicBezTo>
                  <a:cubicBezTo>
                    <a:pt x="5061" y="2464"/>
                    <a:pt x="5033" y="2482"/>
                    <a:pt x="5005" y="2498"/>
                  </a:cubicBezTo>
                  <a:cubicBezTo>
                    <a:pt x="5161" y="2462"/>
                    <a:pt x="5339" y="2401"/>
                    <a:pt x="5475" y="2351"/>
                  </a:cubicBezTo>
                  <a:close/>
                  <a:moveTo>
                    <a:pt x="4469" y="2810"/>
                  </a:moveTo>
                  <a:cubicBezTo>
                    <a:pt x="4469" y="2810"/>
                    <a:pt x="4467" y="2811"/>
                    <a:pt x="4467" y="2811"/>
                  </a:cubicBezTo>
                  <a:cubicBezTo>
                    <a:pt x="4471" y="2812"/>
                    <a:pt x="4475" y="2814"/>
                    <a:pt x="4479" y="2816"/>
                  </a:cubicBezTo>
                  <a:cubicBezTo>
                    <a:pt x="4477" y="2814"/>
                    <a:pt x="4474" y="2812"/>
                    <a:pt x="4472" y="2810"/>
                  </a:cubicBezTo>
                  <a:cubicBezTo>
                    <a:pt x="4471" y="2810"/>
                    <a:pt x="4469" y="2811"/>
                    <a:pt x="4469" y="2810"/>
                  </a:cubicBezTo>
                  <a:close/>
                  <a:moveTo>
                    <a:pt x="5150" y="2368"/>
                  </a:moveTo>
                  <a:cubicBezTo>
                    <a:pt x="5148" y="2367"/>
                    <a:pt x="5146" y="2365"/>
                    <a:pt x="5146" y="2365"/>
                  </a:cubicBezTo>
                  <a:cubicBezTo>
                    <a:pt x="5124" y="2352"/>
                    <a:pt x="5077" y="2328"/>
                    <a:pt x="4999" y="2317"/>
                  </a:cubicBezTo>
                  <a:lnTo>
                    <a:pt x="4975" y="2314"/>
                  </a:lnTo>
                  <a:cubicBezTo>
                    <a:pt x="4954" y="2311"/>
                    <a:pt x="4932" y="2310"/>
                    <a:pt x="4911" y="2310"/>
                  </a:cubicBezTo>
                  <a:cubicBezTo>
                    <a:pt x="4804" y="2387"/>
                    <a:pt x="4679" y="2423"/>
                    <a:pt x="4651" y="2430"/>
                  </a:cubicBezTo>
                  <a:cubicBezTo>
                    <a:pt x="4651" y="2436"/>
                    <a:pt x="4650" y="2444"/>
                    <a:pt x="4647" y="2453"/>
                  </a:cubicBezTo>
                  <a:cubicBezTo>
                    <a:pt x="4774" y="2448"/>
                    <a:pt x="4974" y="2401"/>
                    <a:pt x="4976" y="2401"/>
                  </a:cubicBezTo>
                  <a:lnTo>
                    <a:pt x="4977" y="2400"/>
                  </a:lnTo>
                  <a:lnTo>
                    <a:pt x="4982" y="2413"/>
                  </a:lnTo>
                  <a:lnTo>
                    <a:pt x="4981" y="2414"/>
                  </a:lnTo>
                  <a:cubicBezTo>
                    <a:pt x="4848" y="2488"/>
                    <a:pt x="4685" y="2512"/>
                    <a:pt x="4620" y="2518"/>
                  </a:cubicBezTo>
                  <a:cubicBezTo>
                    <a:pt x="4603" y="2545"/>
                    <a:pt x="4579" y="2568"/>
                    <a:pt x="4550" y="2587"/>
                  </a:cubicBezTo>
                  <a:cubicBezTo>
                    <a:pt x="4620" y="2591"/>
                    <a:pt x="4754" y="2589"/>
                    <a:pt x="4896" y="2534"/>
                  </a:cubicBezTo>
                  <a:cubicBezTo>
                    <a:pt x="4896" y="2534"/>
                    <a:pt x="4914" y="2527"/>
                    <a:pt x="4914" y="2527"/>
                  </a:cubicBezTo>
                  <a:lnTo>
                    <a:pt x="4915" y="2527"/>
                  </a:lnTo>
                  <a:cubicBezTo>
                    <a:pt x="4915" y="2527"/>
                    <a:pt x="4916" y="2526"/>
                    <a:pt x="4916" y="2526"/>
                  </a:cubicBezTo>
                  <a:cubicBezTo>
                    <a:pt x="4928" y="2521"/>
                    <a:pt x="4940" y="2516"/>
                    <a:pt x="4953" y="2510"/>
                  </a:cubicBezTo>
                  <a:cubicBezTo>
                    <a:pt x="4990" y="2492"/>
                    <a:pt x="5026" y="2470"/>
                    <a:pt x="5059" y="2446"/>
                  </a:cubicBezTo>
                  <a:lnTo>
                    <a:pt x="5079" y="2432"/>
                  </a:lnTo>
                  <a:cubicBezTo>
                    <a:pt x="5102" y="2413"/>
                    <a:pt x="5125" y="2394"/>
                    <a:pt x="5146" y="2372"/>
                  </a:cubicBezTo>
                  <a:cubicBezTo>
                    <a:pt x="5146" y="2372"/>
                    <a:pt x="5149" y="2369"/>
                    <a:pt x="5150" y="2368"/>
                  </a:cubicBezTo>
                  <a:close/>
                  <a:moveTo>
                    <a:pt x="5361" y="2855"/>
                  </a:moveTo>
                  <a:cubicBezTo>
                    <a:pt x="5237" y="2848"/>
                    <a:pt x="5099" y="2835"/>
                    <a:pt x="5037" y="2829"/>
                  </a:cubicBezTo>
                  <a:cubicBezTo>
                    <a:pt x="5050" y="2846"/>
                    <a:pt x="5058" y="2858"/>
                    <a:pt x="5059" y="2859"/>
                  </a:cubicBezTo>
                  <a:lnTo>
                    <a:pt x="5063" y="2865"/>
                  </a:lnTo>
                  <a:cubicBezTo>
                    <a:pt x="5063" y="2865"/>
                    <a:pt x="5060" y="2867"/>
                    <a:pt x="5058" y="2868"/>
                  </a:cubicBezTo>
                  <a:cubicBezTo>
                    <a:pt x="5156" y="2866"/>
                    <a:pt x="5271" y="2860"/>
                    <a:pt x="5361" y="2855"/>
                  </a:cubicBezTo>
                  <a:close/>
                  <a:moveTo>
                    <a:pt x="4389" y="3179"/>
                  </a:moveTo>
                  <a:lnTo>
                    <a:pt x="4384" y="3180"/>
                  </a:lnTo>
                  <a:cubicBezTo>
                    <a:pt x="4384" y="3180"/>
                    <a:pt x="4378" y="3181"/>
                    <a:pt x="4368" y="3181"/>
                  </a:cubicBezTo>
                  <a:cubicBezTo>
                    <a:pt x="4388" y="3209"/>
                    <a:pt x="4417" y="3239"/>
                    <a:pt x="4441" y="3263"/>
                  </a:cubicBezTo>
                  <a:cubicBezTo>
                    <a:pt x="4423" y="3232"/>
                    <a:pt x="4405" y="3195"/>
                    <a:pt x="4392" y="3167"/>
                  </a:cubicBezTo>
                  <a:cubicBezTo>
                    <a:pt x="4391" y="3171"/>
                    <a:pt x="4390" y="3175"/>
                    <a:pt x="4390" y="3175"/>
                  </a:cubicBezTo>
                  <a:lnTo>
                    <a:pt x="4389" y="3179"/>
                  </a:lnTo>
                  <a:close/>
                  <a:moveTo>
                    <a:pt x="5069" y="2611"/>
                  </a:moveTo>
                  <a:cubicBezTo>
                    <a:pt x="5052" y="2598"/>
                    <a:pt x="5035" y="2587"/>
                    <a:pt x="5017" y="2577"/>
                  </a:cubicBezTo>
                  <a:lnTo>
                    <a:pt x="4999" y="2568"/>
                  </a:lnTo>
                  <a:cubicBezTo>
                    <a:pt x="4971" y="2554"/>
                    <a:pt x="4944" y="2545"/>
                    <a:pt x="4919" y="2541"/>
                  </a:cubicBezTo>
                  <a:cubicBezTo>
                    <a:pt x="4751" y="2610"/>
                    <a:pt x="4590" y="2605"/>
                    <a:pt x="4528" y="2599"/>
                  </a:cubicBezTo>
                  <a:cubicBezTo>
                    <a:pt x="4518" y="2605"/>
                    <a:pt x="4506" y="2610"/>
                    <a:pt x="4494" y="2615"/>
                  </a:cubicBezTo>
                  <a:cubicBezTo>
                    <a:pt x="4529" y="2614"/>
                    <a:pt x="4575" y="2618"/>
                    <a:pt x="4612" y="2634"/>
                  </a:cubicBezTo>
                  <a:cubicBezTo>
                    <a:pt x="4701" y="2627"/>
                    <a:pt x="4914" y="2613"/>
                    <a:pt x="4970" y="2617"/>
                  </a:cubicBezTo>
                  <a:lnTo>
                    <a:pt x="4972" y="2617"/>
                  </a:lnTo>
                  <a:lnTo>
                    <a:pt x="4973" y="2629"/>
                  </a:lnTo>
                  <a:lnTo>
                    <a:pt x="4973" y="2631"/>
                  </a:lnTo>
                  <a:lnTo>
                    <a:pt x="4971" y="2631"/>
                  </a:lnTo>
                  <a:cubicBezTo>
                    <a:pt x="4951" y="2635"/>
                    <a:pt x="4772" y="2673"/>
                    <a:pt x="4668" y="2688"/>
                  </a:cubicBezTo>
                  <a:cubicBezTo>
                    <a:pt x="4671" y="2694"/>
                    <a:pt x="4673" y="2701"/>
                    <a:pt x="4674" y="2708"/>
                  </a:cubicBezTo>
                  <a:lnTo>
                    <a:pt x="4675" y="2711"/>
                  </a:lnTo>
                  <a:lnTo>
                    <a:pt x="4673" y="2714"/>
                  </a:lnTo>
                  <a:cubicBezTo>
                    <a:pt x="4673" y="2714"/>
                    <a:pt x="4667" y="2722"/>
                    <a:pt x="4655" y="2733"/>
                  </a:cubicBezTo>
                  <a:cubicBezTo>
                    <a:pt x="4713" y="2743"/>
                    <a:pt x="4821" y="2756"/>
                    <a:pt x="4925" y="2735"/>
                  </a:cubicBezTo>
                  <a:lnTo>
                    <a:pt x="4939" y="2732"/>
                  </a:lnTo>
                  <a:cubicBezTo>
                    <a:pt x="4996" y="2718"/>
                    <a:pt x="5043" y="2695"/>
                    <a:pt x="5080" y="2663"/>
                  </a:cubicBezTo>
                  <a:lnTo>
                    <a:pt x="5092" y="2651"/>
                  </a:lnTo>
                  <a:cubicBezTo>
                    <a:pt x="5092" y="2651"/>
                    <a:pt x="5101" y="2642"/>
                    <a:pt x="5103" y="2639"/>
                  </a:cubicBezTo>
                  <a:cubicBezTo>
                    <a:pt x="5099" y="2636"/>
                    <a:pt x="5092" y="2629"/>
                    <a:pt x="5081" y="2620"/>
                  </a:cubicBezTo>
                  <a:lnTo>
                    <a:pt x="5069" y="2611"/>
                  </a:lnTo>
                  <a:close/>
                  <a:moveTo>
                    <a:pt x="5115" y="2648"/>
                  </a:moveTo>
                  <a:cubicBezTo>
                    <a:pt x="5224" y="2633"/>
                    <a:pt x="5391" y="2608"/>
                    <a:pt x="5502" y="2591"/>
                  </a:cubicBezTo>
                  <a:cubicBezTo>
                    <a:pt x="5371" y="2598"/>
                    <a:pt x="5185" y="2612"/>
                    <a:pt x="5102" y="2619"/>
                  </a:cubicBezTo>
                  <a:cubicBezTo>
                    <a:pt x="5112" y="2628"/>
                    <a:pt x="5118" y="2633"/>
                    <a:pt x="5118" y="2634"/>
                  </a:cubicBezTo>
                  <a:lnTo>
                    <a:pt x="5123" y="2639"/>
                  </a:lnTo>
                  <a:lnTo>
                    <a:pt x="5119" y="2644"/>
                  </a:lnTo>
                  <a:cubicBezTo>
                    <a:pt x="5119" y="2644"/>
                    <a:pt x="5117" y="2646"/>
                    <a:pt x="5115" y="2648"/>
                  </a:cubicBezTo>
                  <a:close/>
                  <a:moveTo>
                    <a:pt x="4969" y="2261"/>
                  </a:moveTo>
                  <a:cubicBezTo>
                    <a:pt x="4957" y="2274"/>
                    <a:pt x="4943" y="2285"/>
                    <a:pt x="4929" y="2297"/>
                  </a:cubicBezTo>
                  <a:cubicBezTo>
                    <a:pt x="4953" y="2297"/>
                    <a:pt x="4976" y="2299"/>
                    <a:pt x="4998" y="2302"/>
                  </a:cubicBezTo>
                  <a:cubicBezTo>
                    <a:pt x="5136" y="2255"/>
                    <a:pt x="5296" y="2169"/>
                    <a:pt x="5416" y="2096"/>
                  </a:cubicBezTo>
                  <a:cubicBezTo>
                    <a:pt x="5234" y="2183"/>
                    <a:pt x="5060" y="2237"/>
                    <a:pt x="4969" y="2261"/>
                  </a:cubicBezTo>
                  <a:close/>
                  <a:moveTo>
                    <a:pt x="5066" y="2087"/>
                  </a:moveTo>
                  <a:cubicBezTo>
                    <a:pt x="5147" y="2027"/>
                    <a:pt x="5263" y="1926"/>
                    <a:pt x="5356" y="1841"/>
                  </a:cubicBezTo>
                  <a:cubicBezTo>
                    <a:pt x="5241" y="1927"/>
                    <a:pt x="5093" y="2030"/>
                    <a:pt x="5028" y="2076"/>
                  </a:cubicBezTo>
                  <a:cubicBezTo>
                    <a:pt x="5050" y="2080"/>
                    <a:pt x="5062" y="2085"/>
                    <a:pt x="5063" y="2086"/>
                  </a:cubicBezTo>
                  <a:cubicBezTo>
                    <a:pt x="5063" y="2086"/>
                    <a:pt x="5065" y="2087"/>
                    <a:pt x="5066" y="2087"/>
                  </a:cubicBezTo>
                  <a:close/>
                  <a:moveTo>
                    <a:pt x="4914" y="1860"/>
                  </a:moveTo>
                  <a:cubicBezTo>
                    <a:pt x="4913" y="1880"/>
                    <a:pt x="4910" y="1900"/>
                    <a:pt x="4906" y="1919"/>
                  </a:cubicBezTo>
                  <a:cubicBezTo>
                    <a:pt x="5093" y="1779"/>
                    <a:pt x="5210" y="1607"/>
                    <a:pt x="5268" y="1503"/>
                  </a:cubicBezTo>
                  <a:cubicBezTo>
                    <a:pt x="5161" y="1638"/>
                    <a:pt x="4973" y="1809"/>
                    <a:pt x="4914" y="1860"/>
                  </a:cubicBezTo>
                  <a:close/>
                  <a:moveTo>
                    <a:pt x="4915" y="1841"/>
                  </a:moveTo>
                  <a:lnTo>
                    <a:pt x="4915" y="1841"/>
                  </a:lnTo>
                  <a:cubicBezTo>
                    <a:pt x="4998" y="1766"/>
                    <a:pt x="5257" y="1528"/>
                    <a:pt x="5319" y="1404"/>
                  </a:cubicBezTo>
                  <a:lnTo>
                    <a:pt x="5319" y="1403"/>
                  </a:lnTo>
                  <a:lnTo>
                    <a:pt x="5332" y="1408"/>
                  </a:lnTo>
                  <a:lnTo>
                    <a:pt x="5331" y="1410"/>
                  </a:lnTo>
                  <a:cubicBezTo>
                    <a:pt x="5330" y="1413"/>
                    <a:pt x="5204" y="1721"/>
                    <a:pt x="4901" y="1941"/>
                  </a:cubicBezTo>
                  <a:cubicBezTo>
                    <a:pt x="4891" y="1980"/>
                    <a:pt x="4874" y="2020"/>
                    <a:pt x="4852" y="2058"/>
                  </a:cubicBezTo>
                  <a:cubicBezTo>
                    <a:pt x="4920" y="2018"/>
                    <a:pt x="5081" y="1916"/>
                    <a:pt x="5237" y="1762"/>
                  </a:cubicBezTo>
                  <a:lnTo>
                    <a:pt x="5263" y="1736"/>
                  </a:lnTo>
                  <a:cubicBezTo>
                    <a:pt x="5322" y="1675"/>
                    <a:pt x="5375" y="1613"/>
                    <a:pt x="5420" y="1550"/>
                  </a:cubicBezTo>
                  <a:cubicBezTo>
                    <a:pt x="5487" y="1454"/>
                    <a:pt x="5521" y="1356"/>
                    <a:pt x="5521" y="1256"/>
                  </a:cubicBezTo>
                  <a:cubicBezTo>
                    <a:pt x="5521" y="1099"/>
                    <a:pt x="5438" y="987"/>
                    <a:pt x="5409" y="952"/>
                  </a:cubicBezTo>
                  <a:cubicBezTo>
                    <a:pt x="5339" y="1257"/>
                    <a:pt x="4999" y="1615"/>
                    <a:pt x="4895" y="1720"/>
                  </a:cubicBezTo>
                  <a:cubicBezTo>
                    <a:pt x="4904" y="1747"/>
                    <a:pt x="4915" y="1789"/>
                    <a:pt x="4915" y="1841"/>
                  </a:cubicBezTo>
                  <a:close/>
                  <a:moveTo>
                    <a:pt x="4837" y="2083"/>
                  </a:moveTo>
                  <a:cubicBezTo>
                    <a:pt x="4837" y="2083"/>
                    <a:pt x="4835" y="2086"/>
                    <a:pt x="4833" y="2089"/>
                  </a:cubicBezTo>
                  <a:cubicBezTo>
                    <a:pt x="4911" y="2068"/>
                    <a:pt x="4971" y="2069"/>
                    <a:pt x="5007" y="2073"/>
                  </a:cubicBezTo>
                  <a:cubicBezTo>
                    <a:pt x="5101" y="2008"/>
                    <a:pt x="5410" y="1791"/>
                    <a:pt x="5485" y="1723"/>
                  </a:cubicBezTo>
                  <a:lnTo>
                    <a:pt x="5495" y="1713"/>
                  </a:lnTo>
                  <a:lnTo>
                    <a:pt x="5504" y="1722"/>
                  </a:lnTo>
                  <a:lnTo>
                    <a:pt x="5505" y="1723"/>
                  </a:lnTo>
                  <a:cubicBezTo>
                    <a:pt x="5505" y="1723"/>
                    <a:pt x="5503" y="1725"/>
                    <a:pt x="5503" y="1725"/>
                  </a:cubicBezTo>
                  <a:cubicBezTo>
                    <a:pt x="5503" y="1725"/>
                    <a:pt x="5495" y="1733"/>
                    <a:pt x="5495" y="1733"/>
                  </a:cubicBezTo>
                  <a:cubicBezTo>
                    <a:pt x="5447" y="1778"/>
                    <a:pt x="5199" y="2009"/>
                    <a:pt x="5064" y="2106"/>
                  </a:cubicBezTo>
                  <a:cubicBezTo>
                    <a:pt x="5059" y="2126"/>
                    <a:pt x="5051" y="2145"/>
                    <a:pt x="5042" y="2163"/>
                  </a:cubicBezTo>
                  <a:cubicBezTo>
                    <a:pt x="5144" y="2111"/>
                    <a:pt x="5337" y="2007"/>
                    <a:pt x="5522" y="1883"/>
                  </a:cubicBezTo>
                  <a:lnTo>
                    <a:pt x="5538" y="1871"/>
                  </a:lnTo>
                  <a:lnTo>
                    <a:pt x="5559" y="1855"/>
                  </a:lnTo>
                  <a:cubicBezTo>
                    <a:pt x="5692" y="1747"/>
                    <a:pt x="5720" y="1602"/>
                    <a:pt x="5720" y="1499"/>
                  </a:cubicBezTo>
                  <a:cubicBezTo>
                    <a:pt x="5720" y="1435"/>
                    <a:pt x="5709" y="1385"/>
                    <a:pt x="5704" y="1364"/>
                  </a:cubicBezTo>
                  <a:cubicBezTo>
                    <a:pt x="5653" y="1417"/>
                    <a:pt x="5425" y="1654"/>
                    <a:pt x="5272" y="1747"/>
                  </a:cubicBezTo>
                  <a:cubicBezTo>
                    <a:pt x="5089" y="1934"/>
                    <a:pt x="4893" y="2051"/>
                    <a:pt x="4837" y="2083"/>
                  </a:cubicBezTo>
                  <a:close/>
                  <a:moveTo>
                    <a:pt x="4629" y="2503"/>
                  </a:moveTo>
                  <a:cubicBezTo>
                    <a:pt x="4682" y="2497"/>
                    <a:pt x="4808" y="2478"/>
                    <a:pt x="4922" y="2427"/>
                  </a:cubicBezTo>
                  <a:cubicBezTo>
                    <a:pt x="4848" y="2442"/>
                    <a:pt x="4729" y="2465"/>
                    <a:pt x="4643" y="2468"/>
                  </a:cubicBezTo>
                  <a:cubicBezTo>
                    <a:pt x="4640" y="2480"/>
                    <a:pt x="4635" y="2492"/>
                    <a:pt x="4629" y="2503"/>
                  </a:cubicBezTo>
                  <a:close/>
                  <a:moveTo>
                    <a:pt x="1685" y="4074"/>
                  </a:moveTo>
                  <a:cubicBezTo>
                    <a:pt x="1681" y="4087"/>
                    <a:pt x="1679" y="4104"/>
                    <a:pt x="1679" y="4121"/>
                  </a:cubicBezTo>
                  <a:cubicBezTo>
                    <a:pt x="1679" y="4137"/>
                    <a:pt x="1682" y="4193"/>
                    <a:pt x="1718" y="4206"/>
                  </a:cubicBezTo>
                  <a:lnTo>
                    <a:pt x="1724" y="4207"/>
                  </a:lnTo>
                  <a:lnTo>
                    <a:pt x="1726" y="4208"/>
                  </a:lnTo>
                  <a:lnTo>
                    <a:pt x="1728" y="4209"/>
                  </a:lnTo>
                  <a:lnTo>
                    <a:pt x="1732" y="4210"/>
                  </a:lnTo>
                  <a:cubicBezTo>
                    <a:pt x="1768" y="4219"/>
                    <a:pt x="1820" y="4225"/>
                    <a:pt x="1850" y="4228"/>
                  </a:cubicBezTo>
                  <a:lnTo>
                    <a:pt x="1879" y="4232"/>
                  </a:lnTo>
                  <a:cubicBezTo>
                    <a:pt x="1895" y="4235"/>
                    <a:pt x="1934" y="4239"/>
                    <a:pt x="1950" y="4230"/>
                  </a:cubicBezTo>
                  <a:cubicBezTo>
                    <a:pt x="1950" y="4230"/>
                    <a:pt x="1952" y="4228"/>
                    <a:pt x="1952" y="4228"/>
                  </a:cubicBezTo>
                  <a:lnTo>
                    <a:pt x="1953" y="4227"/>
                  </a:lnTo>
                  <a:cubicBezTo>
                    <a:pt x="1953" y="4227"/>
                    <a:pt x="1953" y="4227"/>
                    <a:pt x="1953" y="4227"/>
                  </a:cubicBezTo>
                  <a:lnTo>
                    <a:pt x="1956" y="4223"/>
                  </a:lnTo>
                  <a:cubicBezTo>
                    <a:pt x="1961" y="4214"/>
                    <a:pt x="1962" y="4200"/>
                    <a:pt x="1959" y="4190"/>
                  </a:cubicBezTo>
                  <a:cubicBezTo>
                    <a:pt x="1958" y="4187"/>
                    <a:pt x="1956" y="4183"/>
                    <a:pt x="1954" y="4183"/>
                  </a:cubicBezTo>
                  <a:cubicBezTo>
                    <a:pt x="1933" y="4183"/>
                    <a:pt x="1899" y="4164"/>
                    <a:pt x="1899" y="4141"/>
                  </a:cubicBezTo>
                  <a:cubicBezTo>
                    <a:pt x="1899" y="4134"/>
                    <a:pt x="1904" y="4124"/>
                    <a:pt x="1909" y="4113"/>
                  </a:cubicBezTo>
                  <a:cubicBezTo>
                    <a:pt x="1920" y="4086"/>
                    <a:pt x="1928" y="4065"/>
                    <a:pt x="1913" y="4056"/>
                  </a:cubicBezTo>
                  <a:cubicBezTo>
                    <a:pt x="1896" y="4047"/>
                    <a:pt x="1873" y="4056"/>
                    <a:pt x="1863" y="4061"/>
                  </a:cubicBezTo>
                  <a:cubicBezTo>
                    <a:pt x="1863" y="4061"/>
                    <a:pt x="1853" y="4067"/>
                    <a:pt x="1853" y="4067"/>
                  </a:cubicBezTo>
                  <a:cubicBezTo>
                    <a:pt x="1838" y="4077"/>
                    <a:pt x="1831" y="4089"/>
                    <a:pt x="1831" y="4089"/>
                  </a:cubicBezTo>
                  <a:lnTo>
                    <a:pt x="1830" y="4090"/>
                  </a:lnTo>
                  <a:lnTo>
                    <a:pt x="1819" y="4087"/>
                  </a:lnTo>
                  <a:lnTo>
                    <a:pt x="1817" y="4086"/>
                  </a:lnTo>
                  <a:lnTo>
                    <a:pt x="1819" y="4083"/>
                  </a:lnTo>
                  <a:lnTo>
                    <a:pt x="1819" y="4082"/>
                  </a:lnTo>
                  <a:lnTo>
                    <a:pt x="1819" y="4082"/>
                  </a:lnTo>
                  <a:lnTo>
                    <a:pt x="1819" y="4082"/>
                  </a:lnTo>
                  <a:cubicBezTo>
                    <a:pt x="1819" y="4082"/>
                    <a:pt x="1819" y="4081"/>
                    <a:pt x="1819" y="4081"/>
                  </a:cubicBezTo>
                  <a:cubicBezTo>
                    <a:pt x="1823" y="4072"/>
                    <a:pt x="1833" y="4062"/>
                    <a:pt x="1848" y="4053"/>
                  </a:cubicBezTo>
                  <a:lnTo>
                    <a:pt x="1857" y="4048"/>
                  </a:lnTo>
                  <a:lnTo>
                    <a:pt x="1858" y="4048"/>
                  </a:lnTo>
                  <a:cubicBezTo>
                    <a:pt x="1863" y="4045"/>
                    <a:pt x="1870" y="4043"/>
                    <a:pt x="1876" y="4041"/>
                  </a:cubicBezTo>
                  <a:lnTo>
                    <a:pt x="1878" y="4041"/>
                  </a:lnTo>
                  <a:cubicBezTo>
                    <a:pt x="1889" y="4038"/>
                    <a:pt x="1899" y="4037"/>
                    <a:pt x="1910" y="4038"/>
                  </a:cubicBezTo>
                  <a:cubicBezTo>
                    <a:pt x="1911" y="4038"/>
                    <a:pt x="1917" y="4035"/>
                    <a:pt x="1920" y="4035"/>
                  </a:cubicBezTo>
                  <a:cubicBezTo>
                    <a:pt x="1917" y="4025"/>
                    <a:pt x="1905" y="3979"/>
                    <a:pt x="1905" y="3979"/>
                  </a:cubicBezTo>
                  <a:cubicBezTo>
                    <a:pt x="1905" y="3979"/>
                    <a:pt x="1895" y="3939"/>
                    <a:pt x="1894" y="3933"/>
                  </a:cubicBezTo>
                  <a:cubicBezTo>
                    <a:pt x="1867" y="3958"/>
                    <a:pt x="1831" y="3988"/>
                    <a:pt x="1814" y="3992"/>
                  </a:cubicBezTo>
                  <a:cubicBezTo>
                    <a:pt x="1788" y="3997"/>
                    <a:pt x="1695" y="4042"/>
                    <a:pt x="1685" y="4074"/>
                  </a:cubicBezTo>
                  <a:close/>
                  <a:moveTo>
                    <a:pt x="1749" y="4384"/>
                  </a:moveTo>
                  <a:cubicBezTo>
                    <a:pt x="1749" y="4384"/>
                    <a:pt x="1757" y="4386"/>
                    <a:pt x="1771" y="4382"/>
                  </a:cubicBezTo>
                  <a:lnTo>
                    <a:pt x="1776" y="4380"/>
                  </a:lnTo>
                  <a:lnTo>
                    <a:pt x="1782" y="4378"/>
                  </a:lnTo>
                  <a:lnTo>
                    <a:pt x="1783" y="4378"/>
                  </a:lnTo>
                  <a:lnTo>
                    <a:pt x="1785" y="4377"/>
                  </a:lnTo>
                  <a:cubicBezTo>
                    <a:pt x="1806" y="4368"/>
                    <a:pt x="1842" y="4371"/>
                    <a:pt x="1865" y="4374"/>
                  </a:cubicBezTo>
                  <a:lnTo>
                    <a:pt x="1881" y="4375"/>
                  </a:lnTo>
                  <a:lnTo>
                    <a:pt x="1895" y="4377"/>
                  </a:lnTo>
                  <a:cubicBezTo>
                    <a:pt x="1920" y="4381"/>
                    <a:pt x="1971" y="4390"/>
                    <a:pt x="1997" y="4372"/>
                  </a:cubicBezTo>
                  <a:cubicBezTo>
                    <a:pt x="2001" y="4368"/>
                    <a:pt x="2005" y="4364"/>
                    <a:pt x="2007" y="4359"/>
                  </a:cubicBezTo>
                  <a:lnTo>
                    <a:pt x="2009" y="4354"/>
                  </a:lnTo>
                  <a:cubicBezTo>
                    <a:pt x="2009" y="4354"/>
                    <a:pt x="2010" y="4350"/>
                    <a:pt x="2010" y="4349"/>
                  </a:cubicBezTo>
                  <a:cubicBezTo>
                    <a:pt x="2010" y="4349"/>
                    <a:pt x="2010" y="4349"/>
                    <a:pt x="2010" y="4348"/>
                  </a:cubicBezTo>
                  <a:cubicBezTo>
                    <a:pt x="2008" y="4348"/>
                    <a:pt x="2003" y="4347"/>
                    <a:pt x="1992" y="4348"/>
                  </a:cubicBezTo>
                  <a:cubicBezTo>
                    <a:pt x="1973" y="4349"/>
                    <a:pt x="1954" y="4336"/>
                    <a:pt x="1942" y="4324"/>
                  </a:cubicBezTo>
                  <a:cubicBezTo>
                    <a:pt x="1932" y="4312"/>
                    <a:pt x="1926" y="4300"/>
                    <a:pt x="1926" y="4290"/>
                  </a:cubicBezTo>
                  <a:cubicBezTo>
                    <a:pt x="1926" y="4288"/>
                    <a:pt x="1927" y="4287"/>
                    <a:pt x="1927" y="4285"/>
                  </a:cubicBezTo>
                  <a:cubicBezTo>
                    <a:pt x="1928" y="4278"/>
                    <a:pt x="1933" y="4270"/>
                    <a:pt x="1938" y="4262"/>
                  </a:cubicBezTo>
                  <a:cubicBezTo>
                    <a:pt x="1942" y="4256"/>
                    <a:pt x="1945" y="4250"/>
                    <a:pt x="1947" y="4246"/>
                  </a:cubicBezTo>
                  <a:cubicBezTo>
                    <a:pt x="1925" y="4252"/>
                    <a:pt x="1891" y="4249"/>
                    <a:pt x="1876" y="4246"/>
                  </a:cubicBezTo>
                  <a:lnTo>
                    <a:pt x="1849" y="4242"/>
                  </a:lnTo>
                  <a:cubicBezTo>
                    <a:pt x="1815" y="4239"/>
                    <a:pt x="1760" y="4232"/>
                    <a:pt x="1722" y="4222"/>
                  </a:cubicBezTo>
                  <a:cubicBezTo>
                    <a:pt x="1707" y="4234"/>
                    <a:pt x="1682" y="4258"/>
                    <a:pt x="1680" y="4281"/>
                  </a:cubicBezTo>
                  <a:cubicBezTo>
                    <a:pt x="1680" y="4284"/>
                    <a:pt x="1680" y="4287"/>
                    <a:pt x="1680" y="4290"/>
                  </a:cubicBezTo>
                  <a:cubicBezTo>
                    <a:pt x="1680" y="4327"/>
                    <a:pt x="1703" y="4371"/>
                    <a:pt x="1749" y="4384"/>
                  </a:cubicBezTo>
                  <a:close/>
                  <a:moveTo>
                    <a:pt x="1794" y="4484"/>
                  </a:moveTo>
                  <a:cubicBezTo>
                    <a:pt x="1831" y="4512"/>
                    <a:pt x="1903" y="4539"/>
                    <a:pt x="1985" y="4526"/>
                  </a:cubicBezTo>
                  <a:lnTo>
                    <a:pt x="1986" y="4526"/>
                  </a:lnTo>
                  <a:lnTo>
                    <a:pt x="1987" y="4526"/>
                  </a:lnTo>
                  <a:cubicBezTo>
                    <a:pt x="2033" y="4532"/>
                    <a:pt x="2077" y="4533"/>
                    <a:pt x="2083" y="4528"/>
                  </a:cubicBezTo>
                  <a:cubicBezTo>
                    <a:pt x="2088" y="4523"/>
                    <a:pt x="2090" y="4516"/>
                    <a:pt x="2090" y="4509"/>
                  </a:cubicBezTo>
                  <a:cubicBezTo>
                    <a:pt x="2090" y="4502"/>
                    <a:pt x="2088" y="4495"/>
                    <a:pt x="2085" y="4491"/>
                  </a:cubicBezTo>
                  <a:cubicBezTo>
                    <a:pt x="2083" y="4488"/>
                    <a:pt x="2074" y="4483"/>
                    <a:pt x="2066" y="4479"/>
                  </a:cubicBezTo>
                  <a:cubicBezTo>
                    <a:pt x="2051" y="4472"/>
                    <a:pt x="2034" y="4464"/>
                    <a:pt x="2028" y="4451"/>
                  </a:cubicBezTo>
                  <a:cubicBezTo>
                    <a:pt x="2025" y="4445"/>
                    <a:pt x="2024" y="4438"/>
                    <a:pt x="2024" y="4430"/>
                  </a:cubicBezTo>
                  <a:cubicBezTo>
                    <a:pt x="2024" y="4416"/>
                    <a:pt x="2028" y="4402"/>
                    <a:pt x="2030" y="4395"/>
                  </a:cubicBezTo>
                  <a:lnTo>
                    <a:pt x="2031" y="4393"/>
                  </a:lnTo>
                  <a:cubicBezTo>
                    <a:pt x="2031" y="4393"/>
                    <a:pt x="2031" y="4392"/>
                    <a:pt x="2031" y="4392"/>
                  </a:cubicBezTo>
                  <a:cubicBezTo>
                    <a:pt x="2031" y="4388"/>
                    <a:pt x="2029" y="4378"/>
                    <a:pt x="2023" y="4370"/>
                  </a:cubicBezTo>
                  <a:cubicBezTo>
                    <a:pt x="2022" y="4369"/>
                    <a:pt x="2020" y="4368"/>
                    <a:pt x="2019" y="4366"/>
                  </a:cubicBezTo>
                  <a:cubicBezTo>
                    <a:pt x="2016" y="4373"/>
                    <a:pt x="2011" y="4379"/>
                    <a:pt x="2005" y="4383"/>
                  </a:cubicBezTo>
                  <a:cubicBezTo>
                    <a:pt x="1975" y="4405"/>
                    <a:pt x="1919" y="4396"/>
                    <a:pt x="1893" y="4391"/>
                  </a:cubicBezTo>
                  <a:lnTo>
                    <a:pt x="1881" y="4389"/>
                  </a:lnTo>
                  <a:lnTo>
                    <a:pt x="1864" y="4388"/>
                  </a:lnTo>
                  <a:cubicBezTo>
                    <a:pt x="1843" y="4386"/>
                    <a:pt x="1808" y="4382"/>
                    <a:pt x="1791" y="4390"/>
                  </a:cubicBezTo>
                  <a:cubicBezTo>
                    <a:pt x="1791" y="4390"/>
                    <a:pt x="1783" y="4393"/>
                    <a:pt x="1781" y="4394"/>
                  </a:cubicBezTo>
                  <a:cubicBezTo>
                    <a:pt x="1778" y="4405"/>
                    <a:pt x="1775" y="4421"/>
                    <a:pt x="1775" y="4436"/>
                  </a:cubicBezTo>
                  <a:cubicBezTo>
                    <a:pt x="1775" y="4455"/>
                    <a:pt x="1780" y="4474"/>
                    <a:pt x="1794" y="4484"/>
                  </a:cubicBezTo>
                  <a:close/>
                  <a:moveTo>
                    <a:pt x="1840" y="1393"/>
                  </a:moveTo>
                  <a:cubicBezTo>
                    <a:pt x="1841" y="1394"/>
                    <a:pt x="1841" y="1394"/>
                    <a:pt x="1842" y="1395"/>
                  </a:cubicBezTo>
                  <a:cubicBezTo>
                    <a:pt x="1842" y="1395"/>
                    <a:pt x="1843" y="1396"/>
                    <a:pt x="1843" y="1396"/>
                  </a:cubicBezTo>
                  <a:cubicBezTo>
                    <a:pt x="1849" y="1401"/>
                    <a:pt x="1857" y="1403"/>
                    <a:pt x="1866" y="1402"/>
                  </a:cubicBezTo>
                  <a:cubicBezTo>
                    <a:pt x="1872" y="1402"/>
                    <a:pt x="1877" y="1401"/>
                    <a:pt x="1883" y="1401"/>
                  </a:cubicBezTo>
                  <a:cubicBezTo>
                    <a:pt x="1887" y="1400"/>
                    <a:pt x="1890" y="1400"/>
                    <a:pt x="1894" y="1400"/>
                  </a:cubicBezTo>
                  <a:cubicBezTo>
                    <a:pt x="1898" y="1399"/>
                    <a:pt x="1902" y="1399"/>
                    <a:pt x="1906" y="1399"/>
                  </a:cubicBezTo>
                  <a:cubicBezTo>
                    <a:pt x="1956" y="1395"/>
                    <a:pt x="2005" y="1393"/>
                    <a:pt x="2055" y="1392"/>
                  </a:cubicBezTo>
                  <a:cubicBezTo>
                    <a:pt x="2083" y="1392"/>
                    <a:pt x="2111" y="1392"/>
                    <a:pt x="2138" y="1392"/>
                  </a:cubicBezTo>
                  <a:cubicBezTo>
                    <a:pt x="2161" y="1393"/>
                    <a:pt x="2184" y="1394"/>
                    <a:pt x="2207" y="1395"/>
                  </a:cubicBezTo>
                  <a:cubicBezTo>
                    <a:pt x="2212" y="1395"/>
                    <a:pt x="2216" y="1395"/>
                    <a:pt x="2221" y="1396"/>
                  </a:cubicBezTo>
                  <a:cubicBezTo>
                    <a:pt x="2226" y="1396"/>
                    <a:pt x="2230" y="1396"/>
                    <a:pt x="2234" y="1396"/>
                  </a:cubicBezTo>
                  <a:cubicBezTo>
                    <a:pt x="2246" y="1397"/>
                    <a:pt x="2257" y="1398"/>
                    <a:pt x="2269" y="1399"/>
                  </a:cubicBezTo>
                  <a:cubicBezTo>
                    <a:pt x="2272" y="1399"/>
                    <a:pt x="2276" y="1399"/>
                    <a:pt x="2280" y="1400"/>
                  </a:cubicBezTo>
                  <a:cubicBezTo>
                    <a:pt x="2283" y="1400"/>
                    <a:pt x="2286" y="1400"/>
                    <a:pt x="2290" y="1401"/>
                  </a:cubicBezTo>
                  <a:cubicBezTo>
                    <a:pt x="2296" y="1401"/>
                    <a:pt x="2302" y="1402"/>
                    <a:pt x="2308" y="1402"/>
                  </a:cubicBezTo>
                  <a:cubicBezTo>
                    <a:pt x="2317" y="1403"/>
                    <a:pt x="2326" y="1401"/>
                    <a:pt x="2332" y="1395"/>
                  </a:cubicBezTo>
                  <a:cubicBezTo>
                    <a:pt x="2332" y="1395"/>
                    <a:pt x="2332" y="1395"/>
                    <a:pt x="2332" y="1395"/>
                  </a:cubicBezTo>
                  <a:cubicBezTo>
                    <a:pt x="2333" y="1394"/>
                    <a:pt x="2333" y="1394"/>
                    <a:pt x="2334" y="1393"/>
                  </a:cubicBezTo>
                  <a:cubicBezTo>
                    <a:pt x="2335" y="1392"/>
                    <a:pt x="2335" y="1392"/>
                    <a:pt x="2336" y="1391"/>
                  </a:cubicBezTo>
                  <a:cubicBezTo>
                    <a:pt x="2337" y="1389"/>
                    <a:pt x="2338" y="1387"/>
                    <a:pt x="2339" y="1384"/>
                  </a:cubicBezTo>
                  <a:cubicBezTo>
                    <a:pt x="2339" y="1384"/>
                    <a:pt x="2339" y="1383"/>
                    <a:pt x="2339" y="1382"/>
                  </a:cubicBezTo>
                  <a:cubicBezTo>
                    <a:pt x="2339" y="1381"/>
                    <a:pt x="2339" y="1381"/>
                    <a:pt x="2339" y="1380"/>
                  </a:cubicBezTo>
                  <a:cubicBezTo>
                    <a:pt x="2339" y="1379"/>
                    <a:pt x="2339" y="1379"/>
                    <a:pt x="2339" y="1378"/>
                  </a:cubicBezTo>
                  <a:cubicBezTo>
                    <a:pt x="2339" y="1375"/>
                    <a:pt x="2339" y="1372"/>
                    <a:pt x="2338" y="1369"/>
                  </a:cubicBezTo>
                  <a:cubicBezTo>
                    <a:pt x="2337" y="1369"/>
                    <a:pt x="2337" y="1368"/>
                    <a:pt x="2337" y="1367"/>
                  </a:cubicBezTo>
                  <a:cubicBezTo>
                    <a:pt x="2337" y="1367"/>
                    <a:pt x="2336" y="1366"/>
                    <a:pt x="2336" y="1366"/>
                  </a:cubicBezTo>
                  <a:cubicBezTo>
                    <a:pt x="2331" y="1356"/>
                    <a:pt x="2320" y="1348"/>
                    <a:pt x="2307" y="1347"/>
                  </a:cubicBezTo>
                  <a:lnTo>
                    <a:pt x="2253" y="1342"/>
                  </a:lnTo>
                  <a:lnTo>
                    <a:pt x="2245" y="1342"/>
                  </a:lnTo>
                  <a:lnTo>
                    <a:pt x="2217" y="1340"/>
                  </a:lnTo>
                  <a:lnTo>
                    <a:pt x="2209" y="1340"/>
                  </a:lnTo>
                  <a:lnTo>
                    <a:pt x="2198" y="1339"/>
                  </a:lnTo>
                  <a:lnTo>
                    <a:pt x="2136" y="1337"/>
                  </a:lnTo>
                  <a:lnTo>
                    <a:pt x="2125" y="1337"/>
                  </a:lnTo>
                  <a:lnTo>
                    <a:pt x="2113" y="1337"/>
                  </a:lnTo>
                  <a:lnTo>
                    <a:pt x="2086" y="1337"/>
                  </a:lnTo>
                  <a:lnTo>
                    <a:pt x="2043" y="1337"/>
                  </a:lnTo>
                  <a:lnTo>
                    <a:pt x="2031" y="1337"/>
                  </a:lnTo>
                  <a:lnTo>
                    <a:pt x="2029" y="1337"/>
                  </a:lnTo>
                  <a:cubicBezTo>
                    <a:pt x="2029" y="1337"/>
                    <a:pt x="2028" y="1337"/>
                    <a:pt x="2028" y="1337"/>
                  </a:cubicBezTo>
                  <a:lnTo>
                    <a:pt x="1976" y="1339"/>
                  </a:lnTo>
                  <a:lnTo>
                    <a:pt x="1957" y="1340"/>
                  </a:lnTo>
                  <a:lnTo>
                    <a:pt x="1948" y="1341"/>
                  </a:lnTo>
                  <a:lnTo>
                    <a:pt x="1928" y="1342"/>
                  </a:lnTo>
                  <a:cubicBezTo>
                    <a:pt x="1928" y="1342"/>
                    <a:pt x="1925" y="1342"/>
                    <a:pt x="1925" y="1342"/>
                  </a:cubicBezTo>
                  <a:lnTo>
                    <a:pt x="1922" y="1342"/>
                  </a:lnTo>
                  <a:lnTo>
                    <a:pt x="1921" y="1342"/>
                  </a:lnTo>
                  <a:lnTo>
                    <a:pt x="1867" y="1347"/>
                  </a:lnTo>
                  <a:cubicBezTo>
                    <a:pt x="1853" y="1348"/>
                    <a:pt x="1841" y="1358"/>
                    <a:pt x="1836" y="1369"/>
                  </a:cubicBezTo>
                  <a:cubicBezTo>
                    <a:pt x="1836" y="1370"/>
                    <a:pt x="1836" y="1370"/>
                    <a:pt x="1836" y="1371"/>
                  </a:cubicBezTo>
                  <a:cubicBezTo>
                    <a:pt x="1836" y="1372"/>
                    <a:pt x="1835" y="1372"/>
                    <a:pt x="1835" y="1373"/>
                  </a:cubicBezTo>
                  <a:cubicBezTo>
                    <a:pt x="1835" y="1375"/>
                    <a:pt x="1834" y="1377"/>
                    <a:pt x="1834" y="1378"/>
                  </a:cubicBezTo>
                  <a:cubicBezTo>
                    <a:pt x="1834" y="1383"/>
                    <a:pt x="1836" y="1387"/>
                    <a:pt x="1839" y="1391"/>
                  </a:cubicBezTo>
                  <a:cubicBezTo>
                    <a:pt x="1839" y="1392"/>
                    <a:pt x="1840" y="1393"/>
                    <a:pt x="1840" y="1393"/>
                  </a:cubicBezTo>
                  <a:close/>
                  <a:moveTo>
                    <a:pt x="1944" y="954"/>
                  </a:moveTo>
                  <a:lnTo>
                    <a:pt x="1947" y="955"/>
                  </a:lnTo>
                  <a:lnTo>
                    <a:pt x="1951" y="956"/>
                  </a:lnTo>
                  <a:cubicBezTo>
                    <a:pt x="1961" y="958"/>
                    <a:pt x="1970" y="956"/>
                    <a:pt x="1977" y="951"/>
                  </a:cubicBezTo>
                  <a:cubicBezTo>
                    <a:pt x="1977" y="949"/>
                    <a:pt x="1977" y="938"/>
                    <a:pt x="1977" y="937"/>
                  </a:cubicBezTo>
                  <a:cubicBezTo>
                    <a:pt x="1976" y="935"/>
                    <a:pt x="1972" y="926"/>
                    <a:pt x="1956" y="928"/>
                  </a:cubicBezTo>
                  <a:cubicBezTo>
                    <a:pt x="1949" y="928"/>
                    <a:pt x="1945" y="932"/>
                    <a:pt x="1942" y="937"/>
                  </a:cubicBezTo>
                  <a:cubicBezTo>
                    <a:pt x="1942" y="937"/>
                    <a:pt x="1942" y="940"/>
                    <a:pt x="1942" y="940"/>
                  </a:cubicBezTo>
                  <a:cubicBezTo>
                    <a:pt x="1942" y="940"/>
                    <a:pt x="1941" y="943"/>
                    <a:pt x="1941" y="943"/>
                  </a:cubicBezTo>
                  <a:cubicBezTo>
                    <a:pt x="1941" y="943"/>
                    <a:pt x="1942" y="951"/>
                    <a:pt x="1942" y="953"/>
                  </a:cubicBezTo>
                  <a:cubicBezTo>
                    <a:pt x="1943" y="953"/>
                    <a:pt x="1944" y="954"/>
                    <a:pt x="1944" y="954"/>
                  </a:cubicBezTo>
                  <a:close/>
                  <a:moveTo>
                    <a:pt x="2320" y="1332"/>
                  </a:moveTo>
                  <a:cubicBezTo>
                    <a:pt x="2327" y="1324"/>
                    <a:pt x="2338" y="1306"/>
                    <a:pt x="2350" y="1284"/>
                  </a:cubicBezTo>
                  <a:cubicBezTo>
                    <a:pt x="2349" y="1283"/>
                    <a:pt x="2343" y="1271"/>
                    <a:pt x="2343" y="1271"/>
                  </a:cubicBezTo>
                  <a:cubicBezTo>
                    <a:pt x="2343" y="1271"/>
                    <a:pt x="2342" y="1270"/>
                    <a:pt x="2342" y="1270"/>
                  </a:cubicBezTo>
                  <a:cubicBezTo>
                    <a:pt x="2340" y="1271"/>
                    <a:pt x="2325" y="1280"/>
                    <a:pt x="2325" y="1280"/>
                  </a:cubicBezTo>
                  <a:lnTo>
                    <a:pt x="2315" y="1287"/>
                  </a:lnTo>
                  <a:cubicBezTo>
                    <a:pt x="2315" y="1287"/>
                    <a:pt x="2301" y="1296"/>
                    <a:pt x="2299" y="1297"/>
                  </a:cubicBezTo>
                  <a:cubicBezTo>
                    <a:pt x="2299" y="1299"/>
                    <a:pt x="2317" y="1330"/>
                    <a:pt x="2317" y="1332"/>
                  </a:cubicBezTo>
                  <a:lnTo>
                    <a:pt x="2320" y="1332"/>
                  </a:lnTo>
                  <a:close/>
                  <a:moveTo>
                    <a:pt x="1991" y="1007"/>
                  </a:moveTo>
                  <a:cubicBezTo>
                    <a:pt x="1991" y="1007"/>
                    <a:pt x="1993" y="1031"/>
                    <a:pt x="1993" y="1031"/>
                  </a:cubicBezTo>
                  <a:lnTo>
                    <a:pt x="1996" y="1058"/>
                  </a:lnTo>
                  <a:lnTo>
                    <a:pt x="1999" y="1083"/>
                  </a:lnTo>
                  <a:lnTo>
                    <a:pt x="2003" y="1108"/>
                  </a:lnTo>
                  <a:lnTo>
                    <a:pt x="2008" y="1134"/>
                  </a:lnTo>
                  <a:lnTo>
                    <a:pt x="2014" y="1160"/>
                  </a:lnTo>
                  <a:lnTo>
                    <a:pt x="2020" y="1184"/>
                  </a:lnTo>
                  <a:cubicBezTo>
                    <a:pt x="2020" y="1184"/>
                    <a:pt x="2021" y="1187"/>
                    <a:pt x="2022" y="1187"/>
                  </a:cubicBezTo>
                  <a:cubicBezTo>
                    <a:pt x="2032" y="1191"/>
                    <a:pt x="2044" y="1199"/>
                    <a:pt x="2055" y="1209"/>
                  </a:cubicBezTo>
                  <a:cubicBezTo>
                    <a:pt x="2053" y="1198"/>
                    <a:pt x="2023" y="979"/>
                    <a:pt x="2022" y="976"/>
                  </a:cubicBezTo>
                  <a:lnTo>
                    <a:pt x="1989" y="976"/>
                  </a:lnTo>
                  <a:cubicBezTo>
                    <a:pt x="1989" y="978"/>
                    <a:pt x="1989" y="980"/>
                    <a:pt x="1989" y="980"/>
                  </a:cubicBezTo>
                  <a:cubicBezTo>
                    <a:pt x="1989" y="980"/>
                    <a:pt x="1991" y="1007"/>
                    <a:pt x="1991" y="1007"/>
                  </a:cubicBezTo>
                  <a:close/>
                  <a:moveTo>
                    <a:pt x="1939" y="1014"/>
                  </a:moveTo>
                  <a:cubicBezTo>
                    <a:pt x="1939" y="1014"/>
                    <a:pt x="1939" y="1013"/>
                    <a:pt x="1939" y="1013"/>
                  </a:cubicBezTo>
                  <a:lnTo>
                    <a:pt x="1936" y="987"/>
                  </a:lnTo>
                  <a:lnTo>
                    <a:pt x="1935" y="985"/>
                  </a:lnTo>
                  <a:lnTo>
                    <a:pt x="1932" y="958"/>
                  </a:lnTo>
                  <a:cubicBezTo>
                    <a:pt x="1932" y="958"/>
                    <a:pt x="1931" y="952"/>
                    <a:pt x="1931" y="952"/>
                  </a:cubicBezTo>
                  <a:cubicBezTo>
                    <a:pt x="1927" y="960"/>
                    <a:pt x="1908" y="989"/>
                    <a:pt x="1906" y="992"/>
                  </a:cubicBezTo>
                  <a:cubicBezTo>
                    <a:pt x="1909" y="994"/>
                    <a:pt x="1939" y="1015"/>
                    <a:pt x="1939" y="1014"/>
                  </a:cubicBezTo>
                  <a:close/>
                  <a:moveTo>
                    <a:pt x="1962" y="993"/>
                  </a:moveTo>
                  <a:cubicBezTo>
                    <a:pt x="1962" y="993"/>
                    <a:pt x="1959" y="993"/>
                    <a:pt x="1958" y="993"/>
                  </a:cubicBezTo>
                  <a:cubicBezTo>
                    <a:pt x="1958" y="993"/>
                    <a:pt x="1955" y="993"/>
                    <a:pt x="1955" y="993"/>
                  </a:cubicBezTo>
                  <a:lnTo>
                    <a:pt x="1951" y="993"/>
                  </a:lnTo>
                  <a:cubicBezTo>
                    <a:pt x="1951" y="993"/>
                    <a:pt x="1949" y="992"/>
                    <a:pt x="1947" y="992"/>
                  </a:cubicBezTo>
                  <a:cubicBezTo>
                    <a:pt x="1948" y="995"/>
                    <a:pt x="1949" y="1004"/>
                    <a:pt x="1949" y="1006"/>
                  </a:cubicBezTo>
                  <a:cubicBezTo>
                    <a:pt x="1951" y="1006"/>
                    <a:pt x="1956" y="1008"/>
                    <a:pt x="1956" y="1008"/>
                  </a:cubicBezTo>
                  <a:cubicBezTo>
                    <a:pt x="1956" y="1008"/>
                    <a:pt x="1959" y="1008"/>
                    <a:pt x="1959" y="1008"/>
                  </a:cubicBezTo>
                  <a:lnTo>
                    <a:pt x="1959" y="1008"/>
                  </a:lnTo>
                  <a:lnTo>
                    <a:pt x="1963" y="1008"/>
                  </a:lnTo>
                  <a:lnTo>
                    <a:pt x="1965" y="1008"/>
                  </a:lnTo>
                  <a:lnTo>
                    <a:pt x="1966" y="1008"/>
                  </a:lnTo>
                  <a:lnTo>
                    <a:pt x="1969" y="1008"/>
                  </a:lnTo>
                  <a:cubicBezTo>
                    <a:pt x="1973" y="1007"/>
                    <a:pt x="1977" y="1006"/>
                    <a:pt x="1980" y="1004"/>
                  </a:cubicBezTo>
                  <a:cubicBezTo>
                    <a:pt x="1980" y="1003"/>
                    <a:pt x="1980" y="993"/>
                    <a:pt x="1979" y="989"/>
                  </a:cubicBezTo>
                  <a:cubicBezTo>
                    <a:pt x="1975" y="991"/>
                    <a:pt x="1970" y="993"/>
                    <a:pt x="1966" y="993"/>
                  </a:cubicBezTo>
                  <a:lnTo>
                    <a:pt x="1962" y="993"/>
                  </a:lnTo>
                  <a:close/>
                  <a:moveTo>
                    <a:pt x="2351" y="1264"/>
                  </a:moveTo>
                  <a:cubicBezTo>
                    <a:pt x="2352" y="1265"/>
                    <a:pt x="2354" y="1270"/>
                    <a:pt x="2356" y="1273"/>
                  </a:cubicBezTo>
                  <a:cubicBezTo>
                    <a:pt x="2358" y="1269"/>
                    <a:pt x="2361" y="1262"/>
                    <a:pt x="2364" y="1256"/>
                  </a:cubicBezTo>
                  <a:cubicBezTo>
                    <a:pt x="2361" y="1258"/>
                    <a:pt x="2355" y="1261"/>
                    <a:pt x="2355" y="1261"/>
                  </a:cubicBezTo>
                  <a:cubicBezTo>
                    <a:pt x="2355" y="1261"/>
                    <a:pt x="2353" y="1263"/>
                    <a:pt x="2351" y="1264"/>
                  </a:cubicBezTo>
                  <a:close/>
                  <a:moveTo>
                    <a:pt x="2314" y="954"/>
                  </a:move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4" y="954"/>
                    <a:pt x="2314" y="954"/>
                  </a:cubicBezTo>
                  <a:close/>
                  <a:moveTo>
                    <a:pt x="2305" y="1332"/>
                  </a:moveTo>
                  <a:cubicBezTo>
                    <a:pt x="2304" y="1329"/>
                    <a:pt x="2291" y="1305"/>
                    <a:pt x="2289" y="1303"/>
                  </a:cubicBezTo>
                  <a:cubicBezTo>
                    <a:pt x="2286" y="1305"/>
                    <a:pt x="2253" y="1326"/>
                    <a:pt x="2244" y="1331"/>
                  </a:cubicBezTo>
                  <a:cubicBezTo>
                    <a:pt x="2244" y="1331"/>
                    <a:pt x="2254" y="1332"/>
                    <a:pt x="2254" y="1332"/>
                  </a:cubicBezTo>
                  <a:lnTo>
                    <a:pt x="2305" y="1332"/>
                  </a:lnTo>
                  <a:close/>
                  <a:moveTo>
                    <a:pt x="2128" y="1318"/>
                  </a:moveTo>
                  <a:lnTo>
                    <a:pt x="2129" y="1318"/>
                  </a:lnTo>
                  <a:lnTo>
                    <a:pt x="2131" y="1318"/>
                  </a:lnTo>
                  <a:lnTo>
                    <a:pt x="2134" y="1318"/>
                  </a:lnTo>
                  <a:cubicBezTo>
                    <a:pt x="2134" y="1318"/>
                    <a:pt x="2136" y="1318"/>
                    <a:pt x="2136" y="1318"/>
                  </a:cubicBezTo>
                  <a:cubicBezTo>
                    <a:pt x="2136" y="1318"/>
                    <a:pt x="2139" y="1318"/>
                    <a:pt x="2139" y="1318"/>
                  </a:cubicBezTo>
                  <a:cubicBezTo>
                    <a:pt x="2163" y="1316"/>
                    <a:pt x="2178" y="1307"/>
                    <a:pt x="2177" y="1301"/>
                  </a:cubicBezTo>
                  <a:cubicBezTo>
                    <a:pt x="2177" y="1300"/>
                    <a:pt x="2177" y="1298"/>
                    <a:pt x="2175" y="1297"/>
                  </a:cubicBezTo>
                  <a:lnTo>
                    <a:pt x="2171" y="1294"/>
                  </a:lnTo>
                  <a:lnTo>
                    <a:pt x="2168" y="1292"/>
                  </a:lnTo>
                  <a:cubicBezTo>
                    <a:pt x="2168" y="1292"/>
                    <a:pt x="2164" y="1291"/>
                    <a:pt x="2164" y="1291"/>
                  </a:cubicBezTo>
                  <a:cubicBezTo>
                    <a:pt x="2161" y="1290"/>
                    <a:pt x="2158" y="1289"/>
                    <a:pt x="2155" y="1289"/>
                  </a:cubicBezTo>
                  <a:cubicBezTo>
                    <a:pt x="2153" y="1289"/>
                    <a:pt x="2151" y="1291"/>
                    <a:pt x="2151" y="1291"/>
                  </a:cubicBezTo>
                  <a:lnTo>
                    <a:pt x="2146" y="1293"/>
                  </a:lnTo>
                  <a:lnTo>
                    <a:pt x="2142" y="1295"/>
                  </a:lnTo>
                  <a:cubicBezTo>
                    <a:pt x="2142" y="1295"/>
                    <a:pt x="2139" y="1296"/>
                    <a:pt x="2138" y="1296"/>
                  </a:cubicBezTo>
                  <a:cubicBezTo>
                    <a:pt x="2138" y="1296"/>
                    <a:pt x="2135" y="1298"/>
                    <a:pt x="2134" y="1298"/>
                  </a:cubicBezTo>
                  <a:cubicBezTo>
                    <a:pt x="2134" y="1298"/>
                    <a:pt x="2131" y="1299"/>
                    <a:pt x="2131" y="1299"/>
                  </a:cubicBezTo>
                  <a:cubicBezTo>
                    <a:pt x="2119" y="1302"/>
                    <a:pt x="2109" y="1303"/>
                    <a:pt x="2102" y="1301"/>
                  </a:cubicBezTo>
                  <a:cubicBezTo>
                    <a:pt x="2102" y="1301"/>
                    <a:pt x="2101" y="1300"/>
                    <a:pt x="2100" y="1300"/>
                  </a:cubicBezTo>
                  <a:cubicBezTo>
                    <a:pt x="2099" y="1303"/>
                    <a:pt x="2098" y="1306"/>
                    <a:pt x="2096" y="1309"/>
                  </a:cubicBezTo>
                  <a:cubicBezTo>
                    <a:pt x="2102" y="1313"/>
                    <a:pt x="2112" y="1317"/>
                    <a:pt x="2125" y="1318"/>
                  </a:cubicBezTo>
                  <a:lnTo>
                    <a:pt x="2128" y="1318"/>
                  </a:lnTo>
                  <a:close/>
                  <a:moveTo>
                    <a:pt x="1776" y="1063"/>
                  </a:moveTo>
                  <a:cubicBezTo>
                    <a:pt x="1777" y="1062"/>
                    <a:pt x="1803" y="1024"/>
                    <a:pt x="1805" y="1021"/>
                  </a:cubicBezTo>
                  <a:cubicBezTo>
                    <a:pt x="1802" y="1018"/>
                    <a:pt x="1774" y="1000"/>
                    <a:pt x="1774" y="1000"/>
                  </a:cubicBezTo>
                  <a:cubicBezTo>
                    <a:pt x="1772" y="1002"/>
                    <a:pt x="1768" y="1006"/>
                    <a:pt x="1768" y="1006"/>
                  </a:cubicBezTo>
                  <a:cubicBezTo>
                    <a:pt x="1760" y="1016"/>
                    <a:pt x="1754" y="1030"/>
                    <a:pt x="1751" y="1047"/>
                  </a:cubicBezTo>
                  <a:cubicBezTo>
                    <a:pt x="1753" y="1048"/>
                    <a:pt x="1773" y="1061"/>
                    <a:pt x="1776" y="1063"/>
                  </a:cubicBezTo>
                  <a:close/>
                  <a:moveTo>
                    <a:pt x="1817" y="1003"/>
                  </a:moveTo>
                  <a:lnTo>
                    <a:pt x="1822" y="997"/>
                  </a:lnTo>
                  <a:lnTo>
                    <a:pt x="1830" y="984"/>
                  </a:lnTo>
                  <a:lnTo>
                    <a:pt x="1838" y="972"/>
                  </a:lnTo>
                  <a:lnTo>
                    <a:pt x="1840" y="970"/>
                  </a:lnTo>
                  <a:cubicBezTo>
                    <a:pt x="1840" y="970"/>
                    <a:pt x="1844" y="964"/>
                    <a:pt x="1844" y="963"/>
                  </a:cubicBezTo>
                  <a:cubicBezTo>
                    <a:pt x="1842" y="961"/>
                    <a:pt x="1839" y="959"/>
                    <a:pt x="1837" y="958"/>
                  </a:cubicBezTo>
                  <a:cubicBezTo>
                    <a:pt x="1816" y="966"/>
                    <a:pt x="1798" y="978"/>
                    <a:pt x="1782" y="992"/>
                  </a:cubicBezTo>
                  <a:cubicBezTo>
                    <a:pt x="1785" y="995"/>
                    <a:pt x="1809" y="1010"/>
                    <a:pt x="1811" y="1012"/>
                  </a:cubicBezTo>
                  <a:cubicBezTo>
                    <a:pt x="1813" y="1009"/>
                    <a:pt x="1817" y="1003"/>
                    <a:pt x="1817" y="1003"/>
                  </a:cubicBezTo>
                  <a:close/>
                  <a:moveTo>
                    <a:pt x="2284" y="1293"/>
                  </a:moveTo>
                  <a:cubicBezTo>
                    <a:pt x="2283" y="1290"/>
                    <a:pt x="2258" y="1245"/>
                    <a:pt x="2256" y="1242"/>
                  </a:cubicBezTo>
                  <a:cubicBezTo>
                    <a:pt x="2253" y="1244"/>
                    <a:pt x="2212" y="1270"/>
                    <a:pt x="2209" y="1272"/>
                  </a:cubicBezTo>
                  <a:cubicBezTo>
                    <a:pt x="2210" y="1273"/>
                    <a:pt x="2232" y="1321"/>
                    <a:pt x="2234" y="1325"/>
                  </a:cubicBezTo>
                  <a:cubicBezTo>
                    <a:pt x="2237" y="1323"/>
                    <a:pt x="2281" y="1295"/>
                    <a:pt x="2284" y="1293"/>
                  </a:cubicBezTo>
                  <a:close/>
                  <a:moveTo>
                    <a:pt x="1924" y="944"/>
                  </a:moveTo>
                  <a:cubicBezTo>
                    <a:pt x="1910" y="943"/>
                    <a:pt x="1890" y="944"/>
                    <a:pt x="1867" y="949"/>
                  </a:cubicBezTo>
                  <a:cubicBezTo>
                    <a:pt x="1866" y="950"/>
                    <a:pt x="1861" y="958"/>
                    <a:pt x="1859" y="960"/>
                  </a:cubicBezTo>
                  <a:cubicBezTo>
                    <a:pt x="1864" y="963"/>
                    <a:pt x="1895" y="984"/>
                    <a:pt x="1898" y="986"/>
                  </a:cubicBezTo>
                  <a:cubicBezTo>
                    <a:pt x="1899" y="985"/>
                    <a:pt x="1921" y="949"/>
                    <a:pt x="1924" y="944"/>
                  </a:cubicBezTo>
                  <a:close/>
                  <a:moveTo>
                    <a:pt x="1851" y="954"/>
                  </a:moveTo>
                  <a:cubicBezTo>
                    <a:pt x="1850" y="954"/>
                    <a:pt x="1850" y="954"/>
                    <a:pt x="1850" y="954"/>
                  </a:cubicBezTo>
                  <a:cubicBezTo>
                    <a:pt x="1850" y="954"/>
                    <a:pt x="1850" y="954"/>
                    <a:pt x="1850" y="954"/>
                  </a:cubicBezTo>
                  <a:cubicBezTo>
                    <a:pt x="1851" y="954"/>
                    <a:pt x="1851" y="954"/>
                    <a:pt x="1851" y="954"/>
                  </a:cubicBezTo>
                  <a:close/>
                  <a:moveTo>
                    <a:pt x="1952" y="967"/>
                  </a:moveTo>
                  <a:lnTo>
                    <a:pt x="1948" y="966"/>
                  </a:lnTo>
                  <a:lnTo>
                    <a:pt x="1944" y="965"/>
                  </a:lnTo>
                  <a:cubicBezTo>
                    <a:pt x="1944" y="965"/>
                    <a:pt x="1944" y="965"/>
                    <a:pt x="1944" y="965"/>
                  </a:cubicBezTo>
                  <a:cubicBezTo>
                    <a:pt x="1944" y="966"/>
                    <a:pt x="1945" y="978"/>
                    <a:pt x="1946" y="980"/>
                  </a:cubicBezTo>
                  <a:cubicBezTo>
                    <a:pt x="1947" y="980"/>
                    <a:pt x="1950" y="981"/>
                    <a:pt x="1950" y="981"/>
                  </a:cubicBezTo>
                  <a:lnTo>
                    <a:pt x="1954" y="982"/>
                  </a:lnTo>
                  <a:cubicBezTo>
                    <a:pt x="1954" y="982"/>
                    <a:pt x="1957" y="982"/>
                    <a:pt x="1957" y="982"/>
                  </a:cubicBezTo>
                  <a:cubicBezTo>
                    <a:pt x="1957" y="982"/>
                    <a:pt x="1958" y="983"/>
                    <a:pt x="1958" y="983"/>
                  </a:cubicBezTo>
                  <a:lnTo>
                    <a:pt x="1961" y="983"/>
                  </a:lnTo>
                  <a:lnTo>
                    <a:pt x="1963" y="982"/>
                  </a:lnTo>
                  <a:lnTo>
                    <a:pt x="1964" y="982"/>
                  </a:lnTo>
                  <a:cubicBezTo>
                    <a:pt x="1969" y="982"/>
                    <a:pt x="1974" y="980"/>
                    <a:pt x="1979" y="977"/>
                  </a:cubicBezTo>
                  <a:cubicBezTo>
                    <a:pt x="1979" y="977"/>
                    <a:pt x="1978" y="965"/>
                    <a:pt x="1978" y="963"/>
                  </a:cubicBezTo>
                  <a:cubicBezTo>
                    <a:pt x="1970" y="967"/>
                    <a:pt x="1961" y="968"/>
                    <a:pt x="1952" y="967"/>
                  </a:cubicBezTo>
                  <a:close/>
                  <a:moveTo>
                    <a:pt x="2352" y="1012"/>
                  </a:moveTo>
                  <a:cubicBezTo>
                    <a:pt x="2353" y="1011"/>
                    <a:pt x="2380" y="994"/>
                    <a:pt x="2382" y="992"/>
                  </a:cubicBezTo>
                  <a:cubicBezTo>
                    <a:pt x="2366" y="978"/>
                    <a:pt x="2347" y="966"/>
                    <a:pt x="2327" y="958"/>
                  </a:cubicBezTo>
                  <a:cubicBezTo>
                    <a:pt x="2325" y="959"/>
                    <a:pt x="2320" y="962"/>
                    <a:pt x="2319" y="963"/>
                  </a:cubicBezTo>
                  <a:cubicBezTo>
                    <a:pt x="2321" y="965"/>
                    <a:pt x="2338" y="990"/>
                    <a:pt x="2338" y="990"/>
                  </a:cubicBezTo>
                  <a:cubicBezTo>
                    <a:pt x="2338" y="990"/>
                    <a:pt x="2350" y="1009"/>
                    <a:pt x="2352" y="1012"/>
                  </a:cubicBezTo>
                  <a:close/>
                  <a:moveTo>
                    <a:pt x="2257" y="992"/>
                  </a:moveTo>
                  <a:cubicBezTo>
                    <a:pt x="2257" y="991"/>
                    <a:pt x="2234" y="954"/>
                    <a:pt x="2232" y="952"/>
                  </a:cubicBezTo>
                  <a:lnTo>
                    <a:pt x="2229" y="979"/>
                  </a:lnTo>
                  <a:lnTo>
                    <a:pt x="2226" y="1005"/>
                  </a:lnTo>
                  <a:lnTo>
                    <a:pt x="2226" y="1005"/>
                  </a:lnTo>
                  <a:cubicBezTo>
                    <a:pt x="2226" y="1005"/>
                    <a:pt x="2224" y="1014"/>
                    <a:pt x="2224" y="1015"/>
                  </a:cubicBezTo>
                  <a:cubicBezTo>
                    <a:pt x="2230" y="1011"/>
                    <a:pt x="2257" y="992"/>
                    <a:pt x="2257" y="992"/>
                  </a:cubicBezTo>
                  <a:close/>
                  <a:moveTo>
                    <a:pt x="2387" y="1063"/>
                  </a:moveTo>
                  <a:cubicBezTo>
                    <a:pt x="2390" y="1061"/>
                    <a:pt x="2413" y="1048"/>
                    <a:pt x="2413" y="1047"/>
                  </a:cubicBezTo>
                  <a:cubicBezTo>
                    <a:pt x="2410" y="1030"/>
                    <a:pt x="2404" y="1016"/>
                    <a:pt x="2395" y="1006"/>
                  </a:cubicBezTo>
                  <a:cubicBezTo>
                    <a:pt x="2395" y="1006"/>
                    <a:pt x="2391" y="1002"/>
                    <a:pt x="2390" y="1000"/>
                  </a:cubicBezTo>
                  <a:cubicBezTo>
                    <a:pt x="2387" y="1001"/>
                    <a:pt x="2361" y="1019"/>
                    <a:pt x="2358" y="1021"/>
                  </a:cubicBezTo>
                  <a:cubicBezTo>
                    <a:pt x="2359" y="1021"/>
                    <a:pt x="2386" y="1061"/>
                    <a:pt x="2387" y="1063"/>
                  </a:cubicBezTo>
                  <a:close/>
                  <a:moveTo>
                    <a:pt x="2304" y="960"/>
                  </a:moveTo>
                  <a:cubicBezTo>
                    <a:pt x="2303" y="959"/>
                    <a:pt x="2297" y="950"/>
                    <a:pt x="2297" y="949"/>
                  </a:cubicBezTo>
                  <a:cubicBezTo>
                    <a:pt x="2274" y="944"/>
                    <a:pt x="2254" y="943"/>
                    <a:pt x="2240" y="944"/>
                  </a:cubicBezTo>
                  <a:cubicBezTo>
                    <a:pt x="2246" y="953"/>
                    <a:pt x="2265" y="984"/>
                    <a:pt x="2266" y="986"/>
                  </a:cubicBezTo>
                  <a:cubicBezTo>
                    <a:pt x="2266" y="986"/>
                    <a:pt x="2302" y="962"/>
                    <a:pt x="2304" y="960"/>
                  </a:cubicBezTo>
                  <a:close/>
                  <a:moveTo>
                    <a:pt x="2318" y="1203"/>
                  </a:moveTo>
                  <a:cubicBezTo>
                    <a:pt x="2319" y="1205"/>
                    <a:pt x="2344" y="1251"/>
                    <a:pt x="2346" y="1255"/>
                  </a:cubicBezTo>
                  <a:cubicBezTo>
                    <a:pt x="2349" y="1252"/>
                    <a:pt x="2372" y="1238"/>
                    <a:pt x="2373" y="1238"/>
                  </a:cubicBezTo>
                  <a:cubicBezTo>
                    <a:pt x="2373" y="1236"/>
                    <a:pt x="2387" y="1204"/>
                    <a:pt x="2387" y="1202"/>
                  </a:cubicBezTo>
                  <a:cubicBezTo>
                    <a:pt x="2386" y="1200"/>
                    <a:pt x="2370" y="1174"/>
                    <a:pt x="2368" y="1171"/>
                  </a:cubicBezTo>
                  <a:cubicBezTo>
                    <a:pt x="2366" y="1173"/>
                    <a:pt x="2321" y="1201"/>
                    <a:pt x="2318" y="1203"/>
                  </a:cubicBezTo>
                  <a:close/>
                  <a:moveTo>
                    <a:pt x="2213" y="956"/>
                  </a:moveTo>
                  <a:cubicBezTo>
                    <a:pt x="2213" y="956"/>
                    <a:pt x="2217" y="955"/>
                    <a:pt x="2217" y="955"/>
                  </a:cubicBezTo>
                  <a:cubicBezTo>
                    <a:pt x="2217" y="955"/>
                    <a:pt x="2220" y="954"/>
                    <a:pt x="2220" y="954"/>
                  </a:cubicBezTo>
                  <a:cubicBezTo>
                    <a:pt x="2220" y="954"/>
                    <a:pt x="2221" y="954"/>
                    <a:pt x="2221" y="953"/>
                  </a:cubicBezTo>
                  <a:cubicBezTo>
                    <a:pt x="2222" y="952"/>
                    <a:pt x="2222" y="949"/>
                    <a:pt x="2222" y="949"/>
                  </a:cubicBezTo>
                  <a:cubicBezTo>
                    <a:pt x="2222" y="946"/>
                    <a:pt x="2222" y="944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lnTo>
                    <a:pt x="2222" y="940"/>
                  </a:lnTo>
                  <a:lnTo>
                    <a:pt x="2221" y="937"/>
                  </a:lnTo>
                  <a:cubicBezTo>
                    <a:pt x="2219" y="932"/>
                    <a:pt x="2214" y="928"/>
                    <a:pt x="2207" y="928"/>
                  </a:cubicBezTo>
                  <a:cubicBezTo>
                    <a:pt x="2192" y="926"/>
                    <a:pt x="2188" y="935"/>
                    <a:pt x="2187" y="937"/>
                  </a:cubicBezTo>
                  <a:cubicBezTo>
                    <a:pt x="2187" y="938"/>
                    <a:pt x="2187" y="950"/>
                    <a:pt x="2187" y="952"/>
                  </a:cubicBezTo>
                  <a:cubicBezTo>
                    <a:pt x="2194" y="956"/>
                    <a:pt x="2203" y="958"/>
                    <a:pt x="2213" y="956"/>
                  </a:cubicBezTo>
                  <a:close/>
                  <a:moveTo>
                    <a:pt x="2109" y="1209"/>
                  </a:moveTo>
                  <a:cubicBezTo>
                    <a:pt x="2120" y="1199"/>
                    <a:pt x="2132" y="1191"/>
                    <a:pt x="2142" y="1187"/>
                  </a:cubicBezTo>
                  <a:cubicBezTo>
                    <a:pt x="2142" y="1187"/>
                    <a:pt x="2143" y="1186"/>
                    <a:pt x="2143" y="1186"/>
                  </a:cubicBezTo>
                  <a:cubicBezTo>
                    <a:pt x="2143" y="1186"/>
                    <a:pt x="2143" y="1184"/>
                    <a:pt x="2143" y="1184"/>
                  </a:cubicBezTo>
                  <a:lnTo>
                    <a:pt x="2150" y="1160"/>
                  </a:lnTo>
                  <a:lnTo>
                    <a:pt x="2156" y="1134"/>
                  </a:lnTo>
                  <a:lnTo>
                    <a:pt x="2160" y="1108"/>
                  </a:lnTo>
                  <a:lnTo>
                    <a:pt x="2164" y="1083"/>
                  </a:lnTo>
                  <a:lnTo>
                    <a:pt x="2168" y="1058"/>
                  </a:lnTo>
                  <a:lnTo>
                    <a:pt x="2170" y="1031"/>
                  </a:lnTo>
                  <a:lnTo>
                    <a:pt x="2173" y="1007"/>
                  </a:lnTo>
                  <a:lnTo>
                    <a:pt x="2174" y="980"/>
                  </a:lnTo>
                  <a:cubicBezTo>
                    <a:pt x="2174" y="980"/>
                    <a:pt x="2174" y="978"/>
                    <a:pt x="2175" y="976"/>
                  </a:cubicBezTo>
                  <a:lnTo>
                    <a:pt x="2141" y="976"/>
                  </a:lnTo>
                  <a:cubicBezTo>
                    <a:pt x="2141" y="979"/>
                    <a:pt x="2110" y="1198"/>
                    <a:pt x="2109" y="1209"/>
                  </a:cubicBezTo>
                  <a:close/>
                  <a:moveTo>
                    <a:pt x="2060" y="806"/>
                  </a:moveTo>
                  <a:cubicBezTo>
                    <a:pt x="2067" y="804"/>
                    <a:pt x="2074" y="802"/>
                    <a:pt x="2082" y="802"/>
                  </a:cubicBezTo>
                  <a:cubicBezTo>
                    <a:pt x="2091" y="802"/>
                    <a:pt x="2100" y="805"/>
                    <a:pt x="2109" y="808"/>
                  </a:cubicBezTo>
                  <a:cubicBezTo>
                    <a:pt x="2108" y="802"/>
                    <a:pt x="2094" y="753"/>
                    <a:pt x="2094" y="753"/>
                  </a:cubicBezTo>
                  <a:cubicBezTo>
                    <a:pt x="2094" y="753"/>
                    <a:pt x="2158" y="770"/>
                    <a:pt x="2163" y="771"/>
                  </a:cubicBezTo>
                  <a:lnTo>
                    <a:pt x="2163" y="713"/>
                  </a:lnTo>
                  <a:cubicBezTo>
                    <a:pt x="2158" y="714"/>
                    <a:pt x="2094" y="732"/>
                    <a:pt x="2094" y="732"/>
                  </a:cubicBezTo>
                  <a:cubicBezTo>
                    <a:pt x="2094" y="732"/>
                    <a:pt x="2112" y="666"/>
                    <a:pt x="2113" y="661"/>
                  </a:cubicBezTo>
                  <a:lnTo>
                    <a:pt x="2055" y="661"/>
                  </a:lnTo>
                  <a:cubicBezTo>
                    <a:pt x="2056" y="666"/>
                    <a:pt x="2074" y="733"/>
                    <a:pt x="2074" y="733"/>
                  </a:cubicBezTo>
                  <a:cubicBezTo>
                    <a:pt x="2074" y="733"/>
                    <a:pt x="2005" y="714"/>
                    <a:pt x="2001" y="713"/>
                  </a:cubicBezTo>
                  <a:lnTo>
                    <a:pt x="2001" y="771"/>
                  </a:lnTo>
                  <a:cubicBezTo>
                    <a:pt x="2005" y="770"/>
                    <a:pt x="2074" y="751"/>
                    <a:pt x="2074" y="751"/>
                  </a:cubicBezTo>
                  <a:cubicBezTo>
                    <a:pt x="2074" y="751"/>
                    <a:pt x="2061" y="800"/>
                    <a:pt x="2060" y="806"/>
                  </a:cubicBezTo>
                  <a:close/>
                  <a:moveTo>
                    <a:pt x="2404" y="1149"/>
                  </a:moveTo>
                  <a:cubicBezTo>
                    <a:pt x="2401" y="1151"/>
                    <a:pt x="2380" y="1164"/>
                    <a:pt x="2377" y="1166"/>
                  </a:cubicBezTo>
                  <a:cubicBezTo>
                    <a:pt x="2378" y="1166"/>
                    <a:pt x="2389" y="1185"/>
                    <a:pt x="2392" y="1189"/>
                  </a:cubicBezTo>
                  <a:cubicBezTo>
                    <a:pt x="2396" y="1175"/>
                    <a:pt x="2401" y="1162"/>
                    <a:pt x="2404" y="1149"/>
                  </a:cubicBezTo>
                  <a:close/>
                  <a:moveTo>
                    <a:pt x="2198" y="1008"/>
                  </a:moveTo>
                  <a:lnTo>
                    <a:pt x="2199" y="1008"/>
                  </a:lnTo>
                  <a:cubicBezTo>
                    <a:pt x="2199" y="1008"/>
                    <a:pt x="2201" y="1008"/>
                    <a:pt x="2201" y="1008"/>
                  </a:cubicBezTo>
                  <a:cubicBezTo>
                    <a:pt x="2201" y="1008"/>
                    <a:pt x="2201" y="1008"/>
                    <a:pt x="2201" y="1008"/>
                  </a:cubicBezTo>
                  <a:cubicBezTo>
                    <a:pt x="2201" y="1008"/>
                    <a:pt x="2204" y="1008"/>
                    <a:pt x="2204" y="1008"/>
                  </a:cubicBezTo>
                  <a:cubicBezTo>
                    <a:pt x="2204" y="1008"/>
                    <a:pt x="2204" y="1008"/>
                    <a:pt x="2205" y="1008"/>
                  </a:cubicBezTo>
                  <a:lnTo>
                    <a:pt x="2208" y="1008"/>
                  </a:lnTo>
                  <a:cubicBezTo>
                    <a:pt x="2208" y="1008"/>
                    <a:pt x="2213" y="1006"/>
                    <a:pt x="2215" y="1006"/>
                  </a:cubicBezTo>
                  <a:cubicBezTo>
                    <a:pt x="2215" y="1004"/>
                    <a:pt x="2216" y="995"/>
                    <a:pt x="2217" y="992"/>
                  </a:cubicBezTo>
                  <a:cubicBezTo>
                    <a:pt x="2215" y="992"/>
                    <a:pt x="2213" y="993"/>
                    <a:pt x="2213" y="993"/>
                  </a:cubicBezTo>
                  <a:cubicBezTo>
                    <a:pt x="2213" y="993"/>
                    <a:pt x="2209" y="993"/>
                    <a:pt x="2209" y="993"/>
                  </a:cubicBezTo>
                  <a:cubicBezTo>
                    <a:pt x="2209" y="993"/>
                    <a:pt x="2205" y="993"/>
                    <a:pt x="2205" y="993"/>
                  </a:cubicBezTo>
                  <a:lnTo>
                    <a:pt x="2202" y="993"/>
                  </a:lnTo>
                  <a:cubicBezTo>
                    <a:pt x="2202" y="993"/>
                    <a:pt x="2198" y="993"/>
                    <a:pt x="2198" y="993"/>
                  </a:cubicBezTo>
                  <a:cubicBezTo>
                    <a:pt x="2193" y="993"/>
                    <a:pt x="2189" y="991"/>
                    <a:pt x="2184" y="989"/>
                  </a:cubicBezTo>
                  <a:cubicBezTo>
                    <a:pt x="2184" y="993"/>
                    <a:pt x="2183" y="1004"/>
                    <a:pt x="2183" y="1004"/>
                  </a:cubicBezTo>
                  <a:cubicBezTo>
                    <a:pt x="2187" y="1006"/>
                    <a:pt x="2191" y="1007"/>
                    <a:pt x="2195" y="1008"/>
                  </a:cubicBezTo>
                  <a:lnTo>
                    <a:pt x="2198" y="1008"/>
                  </a:lnTo>
                  <a:close/>
                  <a:moveTo>
                    <a:pt x="2340" y="1106"/>
                  </a:moveTo>
                  <a:cubicBezTo>
                    <a:pt x="2340" y="1106"/>
                    <a:pt x="2370" y="1153"/>
                    <a:pt x="2372" y="1157"/>
                  </a:cubicBezTo>
                  <a:cubicBezTo>
                    <a:pt x="2375" y="1155"/>
                    <a:pt x="2407" y="1135"/>
                    <a:pt x="2408" y="1134"/>
                  </a:cubicBezTo>
                  <a:cubicBezTo>
                    <a:pt x="2408" y="1132"/>
                    <a:pt x="2411" y="1118"/>
                    <a:pt x="2411" y="1117"/>
                  </a:cubicBezTo>
                  <a:cubicBezTo>
                    <a:pt x="2410" y="1116"/>
                    <a:pt x="2386" y="1081"/>
                    <a:pt x="2384" y="1078"/>
                  </a:cubicBezTo>
                  <a:cubicBezTo>
                    <a:pt x="2383" y="1078"/>
                    <a:pt x="2342" y="1105"/>
                    <a:pt x="2340" y="1106"/>
                  </a:cubicBezTo>
                  <a:close/>
                  <a:moveTo>
                    <a:pt x="2200" y="982"/>
                  </a:moveTo>
                  <a:lnTo>
                    <a:pt x="2203" y="983"/>
                  </a:lnTo>
                  <a:cubicBezTo>
                    <a:pt x="2203" y="983"/>
                    <a:pt x="2206" y="983"/>
                    <a:pt x="2206" y="983"/>
                  </a:cubicBezTo>
                  <a:cubicBezTo>
                    <a:pt x="2206" y="982"/>
                    <a:pt x="2207" y="982"/>
                    <a:pt x="2207" y="982"/>
                  </a:cubicBezTo>
                  <a:lnTo>
                    <a:pt x="2210" y="982"/>
                  </a:lnTo>
                  <a:lnTo>
                    <a:pt x="2214" y="981"/>
                  </a:lnTo>
                  <a:cubicBezTo>
                    <a:pt x="2214" y="981"/>
                    <a:pt x="2217" y="980"/>
                    <a:pt x="2218" y="980"/>
                  </a:cubicBezTo>
                  <a:cubicBezTo>
                    <a:pt x="2218" y="978"/>
                    <a:pt x="2220" y="968"/>
                    <a:pt x="2220" y="965"/>
                  </a:cubicBezTo>
                  <a:cubicBezTo>
                    <a:pt x="2220" y="965"/>
                    <a:pt x="2220" y="965"/>
                    <a:pt x="2220" y="965"/>
                  </a:cubicBezTo>
                  <a:lnTo>
                    <a:pt x="2216" y="966"/>
                  </a:lnTo>
                  <a:lnTo>
                    <a:pt x="2212" y="967"/>
                  </a:lnTo>
                  <a:cubicBezTo>
                    <a:pt x="2203" y="968"/>
                    <a:pt x="2194" y="967"/>
                    <a:pt x="2186" y="963"/>
                  </a:cubicBezTo>
                  <a:cubicBezTo>
                    <a:pt x="2186" y="963"/>
                    <a:pt x="2185" y="976"/>
                    <a:pt x="2185" y="977"/>
                  </a:cubicBezTo>
                  <a:cubicBezTo>
                    <a:pt x="2190" y="980"/>
                    <a:pt x="2194" y="982"/>
                    <a:pt x="2200" y="982"/>
                  </a:cubicBezTo>
                  <a:close/>
                  <a:moveTo>
                    <a:pt x="2268" y="1151"/>
                  </a:moveTo>
                  <a:cubicBezTo>
                    <a:pt x="2268" y="1151"/>
                    <a:pt x="2235" y="1172"/>
                    <a:pt x="2231" y="1174"/>
                  </a:cubicBezTo>
                  <a:cubicBezTo>
                    <a:pt x="2233" y="1176"/>
                    <a:pt x="2258" y="1223"/>
                    <a:pt x="2260" y="1227"/>
                  </a:cubicBezTo>
                  <a:cubicBezTo>
                    <a:pt x="2263" y="1225"/>
                    <a:pt x="2272" y="1219"/>
                    <a:pt x="2272" y="1219"/>
                  </a:cubicBezTo>
                  <a:cubicBezTo>
                    <a:pt x="2272" y="1219"/>
                    <a:pt x="2301" y="1201"/>
                    <a:pt x="2303" y="1200"/>
                  </a:cubicBezTo>
                  <a:cubicBezTo>
                    <a:pt x="2302" y="1197"/>
                    <a:pt x="2276" y="1150"/>
                    <a:pt x="2274" y="1147"/>
                  </a:cubicBezTo>
                  <a:cubicBezTo>
                    <a:pt x="2274" y="1147"/>
                    <a:pt x="2268" y="1151"/>
                    <a:pt x="2268" y="1151"/>
                  </a:cubicBezTo>
                  <a:close/>
                  <a:moveTo>
                    <a:pt x="2201" y="1145"/>
                  </a:moveTo>
                  <a:lnTo>
                    <a:pt x="2196" y="1164"/>
                  </a:lnTo>
                  <a:lnTo>
                    <a:pt x="2195" y="1169"/>
                  </a:lnTo>
                  <a:cubicBezTo>
                    <a:pt x="2195" y="1169"/>
                    <a:pt x="2190" y="1184"/>
                    <a:pt x="2189" y="1188"/>
                  </a:cubicBezTo>
                  <a:cubicBezTo>
                    <a:pt x="2196" y="1184"/>
                    <a:pt x="2216" y="1171"/>
                    <a:pt x="2217" y="1170"/>
                  </a:cubicBezTo>
                  <a:cubicBezTo>
                    <a:pt x="2216" y="1168"/>
                    <a:pt x="2202" y="1142"/>
                    <a:pt x="2202" y="1142"/>
                  </a:cubicBezTo>
                  <a:cubicBezTo>
                    <a:pt x="2202" y="1142"/>
                    <a:pt x="2201" y="1145"/>
                    <a:pt x="2201" y="1145"/>
                  </a:cubicBezTo>
                  <a:close/>
                  <a:moveTo>
                    <a:pt x="2218" y="1058"/>
                  </a:moveTo>
                  <a:lnTo>
                    <a:pt x="2217" y="1066"/>
                  </a:lnTo>
                  <a:lnTo>
                    <a:pt x="2213" y="1085"/>
                  </a:lnTo>
                  <a:lnTo>
                    <a:pt x="2212" y="1090"/>
                  </a:lnTo>
                  <a:lnTo>
                    <a:pt x="2212" y="1092"/>
                  </a:lnTo>
                  <a:lnTo>
                    <a:pt x="2212" y="1092"/>
                  </a:lnTo>
                  <a:cubicBezTo>
                    <a:pt x="2212" y="1092"/>
                    <a:pt x="2210" y="1101"/>
                    <a:pt x="2209" y="1106"/>
                  </a:cubicBezTo>
                  <a:cubicBezTo>
                    <a:pt x="2212" y="1104"/>
                    <a:pt x="2238" y="1087"/>
                    <a:pt x="2240" y="1085"/>
                  </a:cubicBezTo>
                  <a:cubicBezTo>
                    <a:pt x="2237" y="1080"/>
                    <a:pt x="2222" y="1052"/>
                    <a:pt x="2219" y="1047"/>
                  </a:cubicBezTo>
                  <a:cubicBezTo>
                    <a:pt x="2219" y="1052"/>
                    <a:pt x="2218" y="1058"/>
                    <a:pt x="2218" y="1058"/>
                  </a:cubicBezTo>
                  <a:close/>
                  <a:moveTo>
                    <a:pt x="2255" y="1089"/>
                  </a:moveTo>
                  <a:cubicBezTo>
                    <a:pt x="2255" y="1090"/>
                    <a:pt x="2276" y="1128"/>
                    <a:pt x="2278" y="1132"/>
                  </a:cubicBezTo>
                  <a:cubicBezTo>
                    <a:pt x="2282" y="1130"/>
                    <a:pt x="2322" y="1104"/>
                    <a:pt x="2325" y="1102"/>
                  </a:cubicBezTo>
                  <a:cubicBezTo>
                    <a:pt x="2325" y="1101"/>
                    <a:pt x="2299" y="1060"/>
                    <a:pt x="2299" y="1060"/>
                  </a:cubicBezTo>
                  <a:cubicBezTo>
                    <a:pt x="2296" y="1062"/>
                    <a:pt x="2257" y="1087"/>
                    <a:pt x="2255" y="1089"/>
                  </a:cubicBezTo>
                  <a:close/>
                  <a:moveTo>
                    <a:pt x="2205" y="1126"/>
                  </a:moveTo>
                  <a:cubicBezTo>
                    <a:pt x="2206" y="1127"/>
                    <a:pt x="2224" y="1161"/>
                    <a:pt x="2226" y="1165"/>
                  </a:cubicBezTo>
                  <a:cubicBezTo>
                    <a:pt x="2229" y="1163"/>
                    <a:pt x="2267" y="1139"/>
                    <a:pt x="2269" y="1138"/>
                  </a:cubicBezTo>
                  <a:cubicBezTo>
                    <a:pt x="2268" y="1135"/>
                    <a:pt x="2247" y="1096"/>
                    <a:pt x="2246" y="1095"/>
                  </a:cubicBezTo>
                  <a:cubicBezTo>
                    <a:pt x="2240" y="1098"/>
                    <a:pt x="2208" y="1120"/>
                    <a:pt x="2206" y="1120"/>
                  </a:cubicBezTo>
                  <a:cubicBezTo>
                    <a:pt x="2206" y="1122"/>
                    <a:pt x="2205" y="1125"/>
                    <a:pt x="2205" y="1126"/>
                  </a:cubicBezTo>
                  <a:close/>
                  <a:moveTo>
                    <a:pt x="2151" y="1247"/>
                  </a:moveTo>
                  <a:cubicBezTo>
                    <a:pt x="2151" y="1247"/>
                    <a:pt x="2148" y="1247"/>
                    <a:pt x="2148" y="1247"/>
                  </a:cubicBezTo>
                  <a:lnTo>
                    <a:pt x="2147" y="1248"/>
                  </a:lnTo>
                  <a:cubicBezTo>
                    <a:pt x="2147" y="1248"/>
                    <a:pt x="2143" y="1249"/>
                    <a:pt x="2143" y="1249"/>
                  </a:cubicBezTo>
                  <a:lnTo>
                    <a:pt x="2142" y="1249"/>
                  </a:lnTo>
                  <a:cubicBezTo>
                    <a:pt x="2142" y="1249"/>
                    <a:pt x="2141" y="1250"/>
                    <a:pt x="2141" y="1250"/>
                  </a:cubicBezTo>
                  <a:cubicBezTo>
                    <a:pt x="2141" y="1250"/>
                    <a:pt x="2139" y="1252"/>
                    <a:pt x="2139" y="1251"/>
                  </a:cubicBezTo>
                  <a:cubicBezTo>
                    <a:pt x="2129" y="1262"/>
                    <a:pt x="2117" y="1269"/>
                    <a:pt x="2107" y="1273"/>
                  </a:cubicBezTo>
                  <a:cubicBezTo>
                    <a:pt x="2107" y="1273"/>
                    <a:pt x="2106" y="1274"/>
                    <a:pt x="2106" y="1274"/>
                  </a:cubicBezTo>
                  <a:cubicBezTo>
                    <a:pt x="2106" y="1276"/>
                    <a:pt x="2105" y="1285"/>
                    <a:pt x="2105" y="1285"/>
                  </a:cubicBezTo>
                  <a:cubicBezTo>
                    <a:pt x="2105" y="1285"/>
                    <a:pt x="2104" y="1289"/>
                    <a:pt x="2104" y="1290"/>
                  </a:cubicBezTo>
                  <a:cubicBezTo>
                    <a:pt x="2104" y="1290"/>
                    <a:pt x="2104" y="1290"/>
                    <a:pt x="2104" y="1290"/>
                  </a:cubicBezTo>
                  <a:cubicBezTo>
                    <a:pt x="2104" y="1290"/>
                    <a:pt x="2105" y="1290"/>
                    <a:pt x="2105" y="1290"/>
                  </a:cubicBezTo>
                  <a:cubicBezTo>
                    <a:pt x="2111" y="1292"/>
                    <a:pt x="2121" y="1291"/>
                    <a:pt x="2132" y="1287"/>
                  </a:cubicBezTo>
                  <a:cubicBezTo>
                    <a:pt x="2132" y="1287"/>
                    <a:pt x="2135" y="1286"/>
                    <a:pt x="2135" y="1286"/>
                  </a:cubicBezTo>
                  <a:cubicBezTo>
                    <a:pt x="2135" y="1286"/>
                    <a:pt x="2139" y="1285"/>
                    <a:pt x="2139" y="1285"/>
                  </a:cubicBezTo>
                  <a:lnTo>
                    <a:pt x="2141" y="1284"/>
                  </a:lnTo>
                  <a:cubicBezTo>
                    <a:pt x="2141" y="1284"/>
                    <a:pt x="2141" y="1283"/>
                    <a:pt x="2141" y="1283"/>
                  </a:cubicBezTo>
                  <a:cubicBezTo>
                    <a:pt x="2141" y="1283"/>
                    <a:pt x="2142" y="1283"/>
                    <a:pt x="2142" y="1283"/>
                  </a:cubicBezTo>
                  <a:lnTo>
                    <a:pt x="2143" y="1283"/>
                  </a:lnTo>
                  <a:cubicBezTo>
                    <a:pt x="2143" y="1283"/>
                    <a:pt x="2146" y="1281"/>
                    <a:pt x="2146" y="1281"/>
                  </a:cubicBezTo>
                  <a:lnTo>
                    <a:pt x="2152" y="1278"/>
                  </a:lnTo>
                  <a:cubicBezTo>
                    <a:pt x="2164" y="1270"/>
                    <a:pt x="2174" y="1261"/>
                    <a:pt x="2176" y="1253"/>
                  </a:cubicBezTo>
                  <a:cubicBezTo>
                    <a:pt x="2177" y="1251"/>
                    <a:pt x="2177" y="1249"/>
                    <a:pt x="2176" y="1248"/>
                  </a:cubicBezTo>
                  <a:cubicBezTo>
                    <a:pt x="2175" y="1247"/>
                    <a:pt x="2174" y="1246"/>
                    <a:pt x="2172" y="1245"/>
                  </a:cubicBezTo>
                  <a:cubicBezTo>
                    <a:pt x="2169" y="1245"/>
                    <a:pt x="2166" y="1244"/>
                    <a:pt x="2162" y="1245"/>
                  </a:cubicBezTo>
                  <a:lnTo>
                    <a:pt x="2157" y="1245"/>
                  </a:lnTo>
                  <a:lnTo>
                    <a:pt x="2155" y="1246"/>
                  </a:lnTo>
                  <a:lnTo>
                    <a:pt x="2152" y="1246"/>
                  </a:lnTo>
                  <a:lnTo>
                    <a:pt x="2151" y="1247"/>
                  </a:lnTo>
                  <a:close/>
                  <a:moveTo>
                    <a:pt x="2183" y="1204"/>
                  </a:moveTo>
                  <a:cubicBezTo>
                    <a:pt x="2183" y="1205"/>
                    <a:pt x="2181" y="1210"/>
                    <a:pt x="2181" y="1212"/>
                  </a:cubicBezTo>
                  <a:cubicBezTo>
                    <a:pt x="2181" y="1213"/>
                    <a:pt x="2204" y="1262"/>
                    <a:pt x="2204" y="1262"/>
                  </a:cubicBezTo>
                  <a:cubicBezTo>
                    <a:pt x="2207" y="1260"/>
                    <a:pt x="2211" y="1258"/>
                    <a:pt x="2211" y="1258"/>
                  </a:cubicBezTo>
                  <a:cubicBezTo>
                    <a:pt x="2211" y="1258"/>
                    <a:pt x="2248" y="1234"/>
                    <a:pt x="2251" y="1232"/>
                  </a:cubicBezTo>
                  <a:cubicBezTo>
                    <a:pt x="2250" y="1230"/>
                    <a:pt x="2224" y="1183"/>
                    <a:pt x="2222" y="1180"/>
                  </a:cubicBezTo>
                  <a:cubicBezTo>
                    <a:pt x="2219" y="1182"/>
                    <a:pt x="2184" y="1204"/>
                    <a:pt x="2183" y="1204"/>
                  </a:cubicBezTo>
                  <a:close/>
                  <a:moveTo>
                    <a:pt x="2166" y="1281"/>
                  </a:moveTo>
                  <a:cubicBezTo>
                    <a:pt x="2168" y="1281"/>
                    <a:pt x="2170" y="1282"/>
                    <a:pt x="2172" y="1282"/>
                  </a:cubicBezTo>
                  <a:cubicBezTo>
                    <a:pt x="2173" y="1282"/>
                    <a:pt x="2193" y="1269"/>
                    <a:pt x="2195" y="1268"/>
                  </a:cubicBezTo>
                  <a:cubicBezTo>
                    <a:pt x="2194" y="1265"/>
                    <a:pt x="2188" y="1253"/>
                    <a:pt x="2187" y="1250"/>
                  </a:cubicBezTo>
                  <a:lnTo>
                    <a:pt x="2187" y="1250"/>
                  </a:lnTo>
                  <a:cubicBezTo>
                    <a:pt x="2187" y="1252"/>
                    <a:pt x="2187" y="1254"/>
                    <a:pt x="2186" y="1256"/>
                  </a:cubicBezTo>
                  <a:cubicBezTo>
                    <a:pt x="2184" y="1264"/>
                    <a:pt x="2177" y="1273"/>
                    <a:pt x="2166" y="1281"/>
                  </a:cubicBezTo>
                  <a:close/>
                  <a:moveTo>
                    <a:pt x="2170" y="1234"/>
                  </a:moveTo>
                  <a:cubicBezTo>
                    <a:pt x="2171" y="1235"/>
                    <a:pt x="2174" y="1235"/>
                    <a:pt x="2175" y="1235"/>
                  </a:cubicBezTo>
                  <a:cubicBezTo>
                    <a:pt x="2178" y="1236"/>
                    <a:pt x="2180" y="1237"/>
                    <a:pt x="2182" y="1239"/>
                  </a:cubicBezTo>
                  <a:cubicBezTo>
                    <a:pt x="2180" y="1234"/>
                    <a:pt x="2176" y="1227"/>
                    <a:pt x="2175" y="1225"/>
                  </a:cubicBezTo>
                  <a:cubicBezTo>
                    <a:pt x="2173" y="1228"/>
                    <a:pt x="2171" y="1231"/>
                    <a:pt x="2170" y="1234"/>
                  </a:cubicBezTo>
                  <a:close/>
                  <a:moveTo>
                    <a:pt x="2183" y="1084"/>
                  </a:moveTo>
                  <a:cubicBezTo>
                    <a:pt x="2183" y="1084"/>
                    <a:pt x="2183" y="1084"/>
                    <a:pt x="2184" y="1084"/>
                  </a:cubicBezTo>
                  <a:cubicBezTo>
                    <a:pt x="2184" y="1084"/>
                    <a:pt x="2186" y="1085"/>
                    <a:pt x="2186" y="1085"/>
                  </a:cubicBezTo>
                  <a:lnTo>
                    <a:pt x="2189" y="1086"/>
                  </a:lnTo>
                  <a:cubicBezTo>
                    <a:pt x="2193" y="1086"/>
                    <a:pt x="2198" y="1086"/>
                    <a:pt x="2202" y="1085"/>
                  </a:cubicBezTo>
                  <a:cubicBezTo>
                    <a:pt x="2203" y="1083"/>
                    <a:pt x="2204" y="1073"/>
                    <a:pt x="2205" y="1070"/>
                  </a:cubicBezTo>
                  <a:cubicBezTo>
                    <a:pt x="2201" y="1070"/>
                    <a:pt x="2197" y="1071"/>
                    <a:pt x="2193" y="1071"/>
                  </a:cubicBezTo>
                  <a:lnTo>
                    <a:pt x="2190" y="1070"/>
                  </a:lnTo>
                  <a:lnTo>
                    <a:pt x="2189" y="1070"/>
                  </a:lnTo>
                  <a:cubicBezTo>
                    <a:pt x="2189" y="1070"/>
                    <a:pt x="2186" y="1070"/>
                    <a:pt x="2186" y="1070"/>
                  </a:cubicBezTo>
                  <a:cubicBezTo>
                    <a:pt x="2186" y="1070"/>
                    <a:pt x="2183" y="1069"/>
                    <a:pt x="2183" y="1069"/>
                  </a:cubicBezTo>
                  <a:cubicBezTo>
                    <a:pt x="2183" y="1069"/>
                    <a:pt x="2180" y="1068"/>
                    <a:pt x="2177" y="1066"/>
                  </a:cubicBezTo>
                  <a:cubicBezTo>
                    <a:pt x="2177" y="1069"/>
                    <a:pt x="2176" y="1079"/>
                    <a:pt x="2175" y="1080"/>
                  </a:cubicBezTo>
                  <a:cubicBezTo>
                    <a:pt x="2177" y="1081"/>
                    <a:pt x="2180" y="1083"/>
                    <a:pt x="2180" y="1083"/>
                  </a:cubicBezTo>
                  <a:cubicBezTo>
                    <a:pt x="2180" y="1083"/>
                    <a:pt x="2183" y="1084"/>
                    <a:pt x="2183" y="1084"/>
                  </a:cubicBezTo>
                  <a:close/>
                  <a:moveTo>
                    <a:pt x="2188" y="1059"/>
                  </a:moveTo>
                  <a:cubicBezTo>
                    <a:pt x="2188" y="1059"/>
                    <a:pt x="2188" y="1059"/>
                    <a:pt x="2189" y="1060"/>
                  </a:cubicBezTo>
                  <a:cubicBezTo>
                    <a:pt x="2189" y="1060"/>
                    <a:pt x="2191" y="1060"/>
                    <a:pt x="2192" y="1060"/>
                  </a:cubicBezTo>
                  <a:lnTo>
                    <a:pt x="2195" y="1060"/>
                  </a:lnTo>
                  <a:cubicBezTo>
                    <a:pt x="2199" y="1060"/>
                    <a:pt x="2203" y="1060"/>
                    <a:pt x="2207" y="1058"/>
                  </a:cubicBezTo>
                  <a:cubicBezTo>
                    <a:pt x="2207" y="1056"/>
                    <a:pt x="2209" y="1046"/>
                    <a:pt x="2209" y="1044"/>
                  </a:cubicBezTo>
                  <a:cubicBezTo>
                    <a:pt x="2206" y="1044"/>
                    <a:pt x="2203" y="1045"/>
                    <a:pt x="2199" y="1045"/>
                  </a:cubicBezTo>
                  <a:lnTo>
                    <a:pt x="2196" y="1045"/>
                  </a:lnTo>
                  <a:cubicBezTo>
                    <a:pt x="2196" y="1045"/>
                    <a:pt x="2195" y="1045"/>
                    <a:pt x="2195" y="1045"/>
                  </a:cubicBezTo>
                  <a:cubicBezTo>
                    <a:pt x="2195" y="1045"/>
                    <a:pt x="2192" y="1045"/>
                    <a:pt x="2192" y="1045"/>
                  </a:cubicBezTo>
                  <a:lnTo>
                    <a:pt x="2191" y="1044"/>
                  </a:lnTo>
                  <a:lnTo>
                    <a:pt x="2188" y="1044"/>
                  </a:lnTo>
                  <a:cubicBezTo>
                    <a:pt x="2185" y="1043"/>
                    <a:pt x="2183" y="1042"/>
                    <a:pt x="2180" y="1040"/>
                  </a:cubicBezTo>
                  <a:cubicBezTo>
                    <a:pt x="2180" y="1043"/>
                    <a:pt x="2179" y="1053"/>
                    <a:pt x="2179" y="1055"/>
                  </a:cubicBezTo>
                  <a:cubicBezTo>
                    <a:pt x="2181" y="1057"/>
                    <a:pt x="2183" y="1058"/>
                    <a:pt x="2185" y="1059"/>
                  </a:cubicBezTo>
                  <a:lnTo>
                    <a:pt x="2188" y="1059"/>
                  </a:lnTo>
                  <a:close/>
                  <a:moveTo>
                    <a:pt x="2187" y="1096"/>
                  </a:moveTo>
                  <a:lnTo>
                    <a:pt x="2184" y="1096"/>
                  </a:lnTo>
                  <a:cubicBezTo>
                    <a:pt x="2184" y="1096"/>
                    <a:pt x="2183" y="1096"/>
                    <a:pt x="2183" y="1096"/>
                  </a:cubicBezTo>
                  <a:cubicBezTo>
                    <a:pt x="2183" y="1096"/>
                    <a:pt x="2180" y="1095"/>
                    <a:pt x="2180" y="1095"/>
                  </a:cubicBezTo>
                  <a:lnTo>
                    <a:pt x="2178" y="1094"/>
                  </a:lnTo>
                  <a:cubicBezTo>
                    <a:pt x="2178" y="1094"/>
                    <a:pt x="2177" y="1094"/>
                    <a:pt x="2177" y="1094"/>
                  </a:cubicBezTo>
                  <a:cubicBezTo>
                    <a:pt x="2177" y="1094"/>
                    <a:pt x="2174" y="1092"/>
                    <a:pt x="2174" y="1092"/>
                  </a:cubicBezTo>
                  <a:cubicBezTo>
                    <a:pt x="2174" y="1092"/>
                    <a:pt x="2174" y="1092"/>
                    <a:pt x="2174" y="1092"/>
                  </a:cubicBezTo>
                  <a:cubicBezTo>
                    <a:pt x="2173" y="1094"/>
                    <a:pt x="2172" y="1104"/>
                    <a:pt x="2172" y="1107"/>
                  </a:cubicBezTo>
                  <a:cubicBezTo>
                    <a:pt x="2173" y="1107"/>
                    <a:pt x="2175" y="1109"/>
                    <a:pt x="2175" y="1109"/>
                  </a:cubicBezTo>
                  <a:cubicBezTo>
                    <a:pt x="2175" y="1109"/>
                    <a:pt x="2177" y="1109"/>
                    <a:pt x="2177" y="1109"/>
                  </a:cubicBezTo>
                  <a:lnTo>
                    <a:pt x="2178" y="1110"/>
                  </a:lnTo>
                  <a:lnTo>
                    <a:pt x="2181" y="1111"/>
                  </a:lnTo>
                  <a:lnTo>
                    <a:pt x="2183" y="1111"/>
                  </a:lnTo>
                  <a:lnTo>
                    <a:pt x="2189" y="1112"/>
                  </a:lnTo>
                  <a:cubicBezTo>
                    <a:pt x="2189" y="1112"/>
                    <a:pt x="2192" y="1112"/>
                    <a:pt x="2192" y="1112"/>
                  </a:cubicBezTo>
                  <a:lnTo>
                    <a:pt x="2196" y="1111"/>
                  </a:lnTo>
                  <a:cubicBezTo>
                    <a:pt x="2196" y="1111"/>
                    <a:pt x="2197" y="1111"/>
                    <a:pt x="2197" y="1111"/>
                  </a:cubicBezTo>
                  <a:cubicBezTo>
                    <a:pt x="2198" y="1109"/>
                    <a:pt x="2200" y="1099"/>
                    <a:pt x="2200" y="1096"/>
                  </a:cubicBezTo>
                  <a:cubicBezTo>
                    <a:pt x="2196" y="1096"/>
                    <a:pt x="2191" y="1097"/>
                    <a:pt x="2187" y="1096"/>
                  </a:cubicBezTo>
                  <a:close/>
                  <a:moveTo>
                    <a:pt x="2326" y="1041"/>
                  </a:moveTo>
                  <a:cubicBezTo>
                    <a:pt x="2326" y="1041"/>
                    <a:pt x="2310" y="1052"/>
                    <a:pt x="2308" y="1054"/>
                  </a:cubicBezTo>
                  <a:cubicBezTo>
                    <a:pt x="2310" y="1057"/>
                    <a:pt x="2333" y="1093"/>
                    <a:pt x="2335" y="1097"/>
                  </a:cubicBezTo>
                  <a:cubicBezTo>
                    <a:pt x="2336" y="1096"/>
                    <a:pt x="2375" y="1071"/>
                    <a:pt x="2378" y="1069"/>
                  </a:cubicBezTo>
                  <a:cubicBezTo>
                    <a:pt x="2376" y="1066"/>
                    <a:pt x="2352" y="1029"/>
                    <a:pt x="2349" y="1026"/>
                  </a:cubicBezTo>
                  <a:cubicBezTo>
                    <a:pt x="2347" y="1028"/>
                    <a:pt x="2326" y="1042"/>
                    <a:pt x="2326" y="1041"/>
                  </a:cubicBezTo>
                  <a:close/>
                  <a:moveTo>
                    <a:pt x="2222" y="1029"/>
                  </a:moveTo>
                  <a:cubicBezTo>
                    <a:pt x="2222" y="1029"/>
                    <a:pt x="2222" y="1030"/>
                    <a:pt x="2222" y="1030"/>
                  </a:cubicBezTo>
                  <a:cubicBezTo>
                    <a:pt x="2223" y="1031"/>
                    <a:pt x="2248" y="1076"/>
                    <a:pt x="2249" y="1079"/>
                  </a:cubicBezTo>
                  <a:cubicBezTo>
                    <a:pt x="2253" y="1077"/>
                    <a:pt x="2290" y="1052"/>
                    <a:pt x="2293" y="1050"/>
                  </a:cubicBezTo>
                  <a:cubicBezTo>
                    <a:pt x="2291" y="1047"/>
                    <a:pt x="2265" y="1004"/>
                    <a:pt x="2263" y="1001"/>
                  </a:cubicBezTo>
                  <a:cubicBezTo>
                    <a:pt x="2260" y="1003"/>
                    <a:pt x="2224" y="1028"/>
                    <a:pt x="2222" y="1029"/>
                  </a:cubicBezTo>
                  <a:close/>
                  <a:moveTo>
                    <a:pt x="2284" y="1141"/>
                  </a:moveTo>
                  <a:cubicBezTo>
                    <a:pt x="2286" y="1147"/>
                    <a:pt x="2296" y="1164"/>
                    <a:pt x="2296" y="1164"/>
                  </a:cubicBezTo>
                  <a:cubicBezTo>
                    <a:pt x="2296" y="1164"/>
                    <a:pt x="2311" y="1192"/>
                    <a:pt x="2312" y="1194"/>
                  </a:cubicBezTo>
                  <a:cubicBezTo>
                    <a:pt x="2316" y="1192"/>
                    <a:pt x="2360" y="1164"/>
                    <a:pt x="2363" y="1162"/>
                  </a:cubicBezTo>
                  <a:cubicBezTo>
                    <a:pt x="2363" y="1162"/>
                    <a:pt x="2333" y="1114"/>
                    <a:pt x="2331" y="1111"/>
                  </a:cubicBezTo>
                  <a:cubicBezTo>
                    <a:pt x="2329" y="1112"/>
                    <a:pt x="2284" y="1141"/>
                    <a:pt x="2284" y="1141"/>
                  </a:cubicBezTo>
                  <a:close/>
                  <a:moveTo>
                    <a:pt x="2302" y="1045"/>
                  </a:moveTo>
                  <a:cubicBezTo>
                    <a:pt x="2306" y="1042"/>
                    <a:pt x="2343" y="1018"/>
                    <a:pt x="2343" y="1018"/>
                  </a:cubicBezTo>
                  <a:cubicBezTo>
                    <a:pt x="2341" y="1014"/>
                    <a:pt x="2312" y="972"/>
                    <a:pt x="2310" y="969"/>
                  </a:cubicBezTo>
                  <a:cubicBezTo>
                    <a:pt x="2309" y="970"/>
                    <a:pt x="2275" y="993"/>
                    <a:pt x="2272" y="995"/>
                  </a:cubicBezTo>
                  <a:cubicBezTo>
                    <a:pt x="2273" y="998"/>
                    <a:pt x="2300" y="1041"/>
                    <a:pt x="2302" y="1045"/>
                  </a:cubicBezTo>
                  <a:close/>
                  <a:moveTo>
                    <a:pt x="2309" y="1209"/>
                  </a:moveTo>
                  <a:cubicBezTo>
                    <a:pt x="2306" y="1210"/>
                    <a:pt x="2268" y="1234"/>
                    <a:pt x="2265" y="1236"/>
                  </a:cubicBezTo>
                  <a:cubicBezTo>
                    <a:pt x="2267" y="1239"/>
                    <a:pt x="2292" y="1285"/>
                    <a:pt x="2293" y="1288"/>
                  </a:cubicBezTo>
                  <a:cubicBezTo>
                    <a:pt x="2297" y="1285"/>
                    <a:pt x="2334" y="1262"/>
                    <a:pt x="2337" y="1260"/>
                  </a:cubicBezTo>
                  <a:cubicBezTo>
                    <a:pt x="2335" y="1258"/>
                    <a:pt x="2328" y="1244"/>
                    <a:pt x="2328" y="1244"/>
                  </a:cubicBezTo>
                  <a:cubicBezTo>
                    <a:pt x="2328" y="1244"/>
                    <a:pt x="2310" y="1212"/>
                    <a:pt x="2309" y="1209"/>
                  </a:cubicBezTo>
                  <a:close/>
                  <a:moveTo>
                    <a:pt x="2078" y="1319"/>
                  </a:moveTo>
                  <a:cubicBezTo>
                    <a:pt x="2077" y="1318"/>
                    <a:pt x="2077" y="1318"/>
                    <a:pt x="2077" y="1318"/>
                  </a:cubicBezTo>
                  <a:cubicBezTo>
                    <a:pt x="2077" y="1318"/>
                    <a:pt x="2076" y="1318"/>
                    <a:pt x="2075" y="1317"/>
                  </a:cubicBezTo>
                  <a:cubicBezTo>
                    <a:pt x="2070" y="1321"/>
                    <a:pt x="2062" y="1324"/>
                    <a:pt x="2053" y="1326"/>
                  </a:cubicBezTo>
                  <a:cubicBezTo>
                    <a:pt x="2064" y="1326"/>
                    <a:pt x="2078" y="1326"/>
                    <a:pt x="2078" y="1326"/>
                  </a:cubicBezTo>
                  <a:cubicBezTo>
                    <a:pt x="2078" y="1324"/>
                    <a:pt x="2078" y="1319"/>
                    <a:pt x="2078" y="1319"/>
                  </a:cubicBezTo>
                  <a:close/>
                  <a:moveTo>
                    <a:pt x="2082" y="1001"/>
                  </a:moveTo>
                  <a:lnTo>
                    <a:pt x="2082" y="1001"/>
                  </a:lnTo>
                  <a:cubicBezTo>
                    <a:pt x="2082" y="1001"/>
                    <a:pt x="2083" y="1001"/>
                    <a:pt x="2083" y="1001"/>
                  </a:cubicBezTo>
                  <a:lnTo>
                    <a:pt x="2084" y="1001"/>
                  </a:lnTo>
                  <a:lnTo>
                    <a:pt x="2087" y="1001"/>
                  </a:lnTo>
                  <a:cubicBezTo>
                    <a:pt x="2098" y="998"/>
                    <a:pt x="2106" y="988"/>
                    <a:pt x="2106" y="977"/>
                  </a:cubicBezTo>
                  <a:lnTo>
                    <a:pt x="2106" y="975"/>
                  </a:lnTo>
                  <a:cubicBezTo>
                    <a:pt x="2106" y="975"/>
                    <a:pt x="2106" y="974"/>
                    <a:pt x="2106" y="974"/>
                  </a:cubicBezTo>
                  <a:lnTo>
                    <a:pt x="2105" y="971"/>
                  </a:lnTo>
                  <a:lnTo>
                    <a:pt x="2104" y="968"/>
                  </a:lnTo>
                  <a:cubicBezTo>
                    <a:pt x="2101" y="958"/>
                    <a:pt x="2092" y="952"/>
                    <a:pt x="2082" y="952"/>
                  </a:cubicBezTo>
                  <a:cubicBezTo>
                    <a:pt x="2072" y="952"/>
                    <a:pt x="2063" y="959"/>
                    <a:pt x="2059" y="968"/>
                  </a:cubicBezTo>
                  <a:lnTo>
                    <a:pt x="2058" y="971"/>
                  </a:lnTo>
                  <a:lnTo>
                    <a:pt x="2058" y="974"/>
                  </a:lnTo>
                  <a:lnTo>
                    <a:pt x="2058" y="975"/>
                  </a:lnTo>
                  <a:lnTo>
                    <a:pt x="2057" y="977"/>
                  </a:lnTo>
                  <a:cubicBezTo>
                    <a:pt x="2057" y="988"/>
                    <a:pt x="2066" y="998"/>
                    <a:pt x="2077" y="1001"/>
                  </a:cubicBezTo>
                  <a:cubicBezTo>
                    <a:pt x="2077" y="1001"/>
                    <a:pt x="2080" y="1001"/>
                    <a:pt x="2080" y="1001"/>
                  </a:cubicBezTo>
                  <a:lnTo>
                    <a:pt x="2082" y="1001"/>
                  </a:lnTo>
                  <a:close/>
                  <a:moveTo>
                    <a:pt x="2168" y="1209"/>
                  </a:moveTo>
                  <a:lnTo>
                    <a:pt x="2167" y="1214"/>
                  </a:lnTo>
                  <a:cubicBezTo>
                    <a:pt x="2165" y="1219"/>
                    <a:pt x="2163" y="1223"/>
                    <a:pt x="2160" y="1228"/>
                  </a:cubicBezTo>
                  <a:cubicBezTo>
                    <a:pt x="2160" y="1228"/>
                    <a:pt x="2155" y="1235"/>
                    <a:pt x="2155" y="1235"/>
                  </a:cubicBezTo>
                  <a:cubicBezTo>
                    <a:pt x="2155" y="1235"/>
                    <a:pt x="2155" y="1235"/>
                    <a:pt x="2155" y="1235"/>
                  </a:cubicBezTo>
                  <a:cubicBezTo>
                    <a:pt x="2155" y="1235"/>
                    <a:pt x="2156" y="1235"/>
                    <a:pt x="2156" y="1235"/>
                  </a:cubicBezTo>
                  <a:cubicBezTo>
                    <a:pt x="2156" y="1235"/>
                    <a:pt x="2156" y="1235"/>
                    <a:pt x="2157" y="1235"/>
                  </a:cubicBezTo>
                  <a:cubicBezTo>
                    <a:pt x="2161" y="1228"/>
                    <a:pt x="2165" y="1221"/>
                    <a:pt x="2169" y="1211"/>
                  </a:cubicBezTo>
                  <a:cubicBezTo>
                    <a:pt x="2169" y="1211"/>
                    <a:pt x="2170" y="1208"/>
                    <a:pt x="2170" y="1208"/>
                  </a:cubicBezTo>
                  <a:cubicBezTo>
                    <a:pt x="2170" y="1208"/>
                    <a:pt x="2171" y="1207"/>
                    <a:pt x="2171" y="1207"/>
                  </a:cubicBezTo>
                  <a:cubicBezTo>
                    <a:pt x="2171" y="1207"/>
                    <a:pt x="2172" y="1203"/>
                    <a:pt x="2172" y="1203"/>
                  </a:cubicBezTo>
                  <a:cubicBezTo>
                    <a:pt x="2172" y="1203"/>
                    <a:pt x="2173" y="1201"/>
                    <a:pt x="2174" y="1200"/>
                  </a:cubicBezTo>
                  <a:cubicBezTo>
                    <a:pt x="2173" y="1200"/>
                    <a:pt x="2173" y="1200"/>
                    <a:pt x="2173" y="1200"/>
                  </a:cubicBezTo>
                  <a:lnTo>
                    <a:pt x="2172" y="1200"/>
                  </a:lnTo>
                  <a:cubicBezTo>
                    <a:pt x="2172" y="1200"/>
                    <a:pt x="2170" y="1200"/>
                    <a:pt x="2169" y="1200"/>
                  </a:cubicBezTo>
                  <a:cubicBezTo>
                    <a:pt x="2169" y="1202"/>
                    <a:pt x="2169" y="1204"/>
                    <a:pt x="2169" y="1204"/>
                  </a:cubicBezTo>
                  <a:lnTo>
                    <a:pt x="2169" y="1204"/>
                  </a:lnTo>
                  <a:cubicBezTo>
                    <a:pt x="2169" y="1204"/>
                    <a:pt x="2169" y="1204"/>
                    <a:pt x="2169" y="1205"/>
                  </a:cubicBezTo>
                  <a:cubicBezTo>
                    <a:pt x="2169" y="1204"/>
                    <a:pt x="2168" y="1209"/>
                    <a:pt x="2168" y="1209"/>
                  </a:cubicBezTo>
                  <a:close/>
                  <a:moveTo>
                    <a:pt x="2122" y="828"/>
                  </a:moveTo>
                  <a:lnTo>
                    <a:pt x="2118" y="825"/>
                  </a:lnTo>
                  <a:lnTo>
                    <a:pt x="2114" y="822"/>
                  </a:lnTo>
                  <a:cubicBezTo>
                    <a:pt x="2104" y="816"/>
                    <a:pt x="2093" y="813"/>
                    <a:pt x="2082" y="813"/>
                  </a:cubicBezTo>
                  <a:cubicBezTo>
                    <a:pt x="2073" y="813"/>
                    <a:pt x="2064" y="815"/>
                    <a:pt x="2055" y="819"/>
                  </a:cubicBezTo>
                  <a:lnTo>
                    <a:pt x="2052" y="821"/>
                  </a:lnTo>
                  <a:lnTo>
                    <a:pt x="2048" y="823"/>
                  </a:lnTo>
                  <a:cubicBezTo>
                    <a:pt x="2031" y="835"/>
                    <a:pt x="2020" y="854"/>
                    <a:pt x="2020" y="875"/>
                  </a:cubicBezTo>
                  <a:cubicBezTo>
                    <a:pt x="2020" y="893"/>
                    <a:pt x="2029" y="911"/>
                    <a:pt x="2044" y="923"/>
                  </a:cubicBezTo>
                  <a:lnTo>
                    <a:pt x="2046" y="925"/>
                  </a:lnTo>
                  <a:lnTo>
                    <a:pt x="2049" y="927"/>
                  </a:lnTo>
                  <a:cubicBezTo>
                    <a:pt x="2059" y="933"/>
                    <a:pt x="2070" y="936"/>
                    <a:pt x="2082" y="936"/>
                  </a:cubicBezTo>
                  <a:cubicBezTo>
                    <a:pt x="2093" y="936"/>
                    <a:pt x="2104" y="933"/>
                    <a:pt x="2114" y="927"/>
                  </a:cubicBezTo>
                  <a:lnTo>
                    <a:pt x="2117" y="925"/>
                  </a:lnTo>
                  <a:lnTo>
                    <a:pt x="2120" y="923"/>
                  </a:lnTo>
                  <a:cubicBezTo>
                    <a:pt x="2135" y="911"/>
                    <a:pt x="2143" y="893"/>
                    <a:pt x="2143" y="875"/>
                  </a:cubicBezTo>
                  <a:cubicBezTo>
                    <a:pt x="2143" y="857"/>
                    <a:pt x="2135" y="840"/>
                    <a:pt x="2122" y="828"/>
                  </a:cubicBezTo>
                  <a:close/>
                  <a:moveTo>
                    <a:pt x="1749" y="1059"/>
                  </a:moveTo>
                  <a:cubicBezTo>
                    <a:pt x="1749" y="1064"/>
                    <a:pt x="1748" y="1068"/>
                    <a:pt x="1748" y="1073"/>
                  </a:cubicBezTo>
                  <a:cubicBezTo>
                    <a:pt x="1748" y="1081"/>
                    <a:pt x="1749" y="1091"/>
                    <a:pt x="1750" y="1101"/>
                  </a:cubicBezTo>
                  <a:cubicBezTo>
                    <a:pt x="1755" y="1094"/>
                    <a:pt x="1770" y="1072"/>
                    <a:pt x="1770" y="1072"/>
                  </a:cubicBezTo>
                  <a:cubicBezTo>
                    <a:pt x="1768" y="1070"/>
                    <a:pt x="1753" y="1062"/>
                    <a:pt x="1749" y="1059"/>
                  </a:cubicBezTo>
                  <a:close/>
                  <a:moveTo>
                    <a:pt x="2413" y="1101"/>
                  </a:moveTo>
                  <a:cubicBezTo>
                    <a:pt x="2415" y="1091"/>
                    <a:pt x="2415" y="1081"/>
                    <a:pt x="2415" y="1073"/>
                  </a:cubicBezTo>
                  <a:cubicBezTo>
                    <a:pt x="2415" y="1068"/>
                    <a:pt x="2415" y="1064"/>
                    <a:pt x="2414" y="1059"/>
                  </a:cubicBezTo>
                  <a:cubicBezTo>
                    <a:pt x="2410" y="1061"/>
                    <a:pt x="2395" y="1071"/>
                    <a:pt x="2393" y="1072"/>
                  </a:cubicBezTo>
                  <a:cubicBezTo>
                    <a:pt x="2394" y="1073"/>
                    <a:pt x="2412" y="1100"/>
                    <a:pt x="2413" y="1101"/>
                  </a:cubicBezTo>
                  <a:close/>
                  <a:moveTo>
                    <a:pt x="2200" y="1277"/>
                  </a:moveTo>
                  <a:cubicBezTo>
                    <a:pt x="2198" y="1278"/>
                    <a:pt x="2186" y="1286"/>
                    <a:pt x="2182" y="1289"/>
                  </a:cubicBezTo>
                  <a:cubicBezTo>
                    <a:pt x="2182" y="1289"/>
                    <a:pt x="2182" y="1289"/>
                    <a:pt x="2182" y="1289"/>
                  </a:cubicBezTo>
                  <a:cubicBezTo>
                    <a:pt x="2186" y="1292"/>
                    <a:pt x="2188" y="1296"/>
                    <a:pt x="2188" y="1301"/>
                  </a:cubicBezTo>
                  <a:cubicBezTo>
                    <a:pt x="2188" y="1301"/>
                    <a:pt x="2188" y="1301"/>
                    <a:pt x="2188" y="1301"/>
                  </a:cubicBezTo>
                  <a:cubicBezTo>
                    <a:pt x="2188" y="1313"/>
                    <a:pt x="2173" y="1323"/>
                    <a:pt x="2151" y="1327"/>
                  </a:cubicBezTo>
                  <a:cubicBezTo>
                    <a:pt x="2175" y="1327"/>
                    <a:pt x="2199" y="1329"/>
                    <a:pt x="2225" y="1330"/>
                  </a:cubicBezTo>
                  <a:cubicBezTo>
                    <a:pt x="2224" y="1328"/>
                    <a:pt x="2202" y="1281"/>
                    <a:pt x="2200" y="1277"/>
                  </a:cubicBezTo>
                  <a:close/>
                  <a:moveTo>
                    <a:pt x="1792" y="1157"/>
                  </a:moveTo>
                  <a:cubicBezTo>
                    <a:pt x="1792" y="1156"/>
                    <a:pt x="1823" y="1106"/>
                    <a:pt x="1824" y="1106"/>
                  </a:cubicBezTo>
                  <a:cubicBezTo>
                    <a:pt x="1823" y="1105"/>
                    <a:pt x="1781" y="1079"/>
                    <a:pt x="1779" y="1078"/>
                  </a:cubicBezTo>
                  <a:cubicBezTo>
                    <a:pt x="1778" y="1080"/>
                    <a:pt x="1766" y="1098"/>
                    <a:pt x="1766" y="1098"/>
                  </a:cubicBezTo>
                  <a:cubicBezTo>
                    <a:pt x="1766" y="1098"/>
                    <a:pt x="1753" y="1116"/>
                    <a:pt x="1753" y="1117"/>
                  </a:cubicBezTo>
                  <a:cubicBezTo>
                    <a:pt x="1753" y="1118"/>
                    <a:pt x="1756" y="1132"/>
                    <a:pt x="1756" y="1134"/>
                  </a:cubicBezTo>
                  <a:cubicBezTo>
                    <a:pt x="1757" y="1135"/>
                    <a:pt x="1789" y="1155"/>
                    <a:pt x="1792" y="1157"/>
                  </a:cubicBezTo>
                  <a:close/>
                  <a:moveTo>
                    <a:pt x="2167" y="1132"/>
                  </a:moveTo>
                  <a:cubicBezTo>
                    <a:pt x="2168" y="1133"/>
                    <a:pt x="2170" y="1134"/>
                    <a:pt x="2170" y="1134"/>
                  </a:cubicBezTo>
                  <a:cubicBezTo>
                    <a:pt x="2170" y="1134"/>
                    <a:pt x="2171" y="1135"/>
                    <a:pt x="2171" y="1135"/>
                  </a:cubicBezTo>
                  <a:cubicBezTo>
                    <a:pt x="2171" y="1135"/>
                    <a:pt x="2173" y="1136"/>
                    <a:pt x="2174" y="1136"/>
                  </a:cubicBezTo>
                  <a:lnTo>
                    <a:pt x="2176" y="1136"/>
                  </a:lnTo>
                  <a:lnTo>
                    <a:pt x="2176" y="1137"/>
                  </a:lnTo>
                  <a:cubicBezTo>
                    <a:pt x="2181" y="1138"/>
                    <a:pt x="2186" y="1138"/>
                    <a:pt x="2192" y="1137"/>
                  </a:cubicBezTo>
                  <a:cubicBezTo>
                    <a:pt x="2192" y="1134"/>
                    <a:pt x="2195" y="1123"/>
                    <a:pt x="2195" y="1122"/>
                  </a:cubicBezTo>
                  <a:cubicBezTo>
                    <a:pt x="2194" y="1122"/>
                    <a:pt x="2192" y="1123"/>
                    <a:pt x="2192" y="1123"/>
                  </a:cubicBezTo>
                  <a:lnTo>
                    <a:pt x="2190" y="1123"/>
                  </a:lnTo>
                  <a:cubicBezTo>
                    <a:pt x="2187" y="1123"/>
                    <a:pt x="2184" y="1122"/>
                    <a:pt x="2180" y="1122"/>
                  </a:cubicBezTo>
                  <a:lnTo>
                    <a:pt x="2180" y="1122"/>
                  </a:lnTo>
                  <a:cubicBezTo>
                    <a:pt x="2180" y="1122"/>
                    <a:pt x="2179" y="1122"/>
                    <a:pt x="2179" y="1122"/>
                  </a:cubicBezTo>
                  <a:lnTo>
                    <a:pt x="2178" y="1121"/>
                  </a:lnTo>
                  <a:cubicBezTo>
                    <a:pt x="2178" y="1121"/>
                    <a:pt x="2177" y="1121"/>
                    <a:pt x="2177" y="1121"/>
                  </a:cubicBezTo>
                  <a:lnTo>
                    <a:pt x="2176" y="1121"/>
                  </a:lnTo>
                  <a:lnTo>
                    <a:pt x="2175" y="1120"/>
                  </a:lnTo>
                  <a:cubicBezTo>
                    <a:pt x="2175" y="1120"/>
                    <a:pt x="2174" y="1120"/>
                    <a:pt x="2174" y="1120"/>
                  </a:cubicBezTo>
                  <a:cubicBezTo>
                    <a:pt x="2174" y="1120"/>
                    <a:pt x="2173" y="1120"/>
                    <a:pt x="2172" y="1119"/>
                  </a:cubicBezTo>
                  <a:cubicBezTo>
                    <a:pt x="2172" y="1119"/>
                    <a:pt x="2171" y="1119"/>
                    <a:pt x="2170" y="1118"/>
                  </a:cubicBezTo>
                  <a:cubicBezTo>
                    <a:pt x="2169" y="1121"/>
                    <a:pt x="2167" y="1130"/>
                    <a:pt x="2167" y="1132"/>
                  </a:cubicBezTo>
                  <a:close/>
                  <a:moveTo>
                    <a:pt x="2022" y="1199"/>
                  </a:moveTo>
                  <a:lnTo>
                    <a:pt x="2018" y="1197"/>
                  </a:lnTo>
                  <a:cubicBezTo>
                    <a:pt x="2018" y="1197"/>
                    <a:pt x="2014" y="1196"/>
                    <a:pt x="2014" y="1196"/>
                  </a:cubicBezTo>
                  <a:cubicBezTo>
                    <a:pt x="2014" y="1196"/>
                    <a:pt x="2010" y="1196"/>
                    <a:pt x="2010" y="1196"/>
                  </a:cubicBezTo>
                  <a:cubicBezTo>
                    <a:pt x="2010" y="1195"/>
                    <a:pt x="2009" y="1196"/>
                    <a:pt x="2009" y="1196"/>
                  </a:cubicBezTo>
                  <a:cubicBezTo>
                    <a:pt x="2009" y="1196"/>
                    <a:pt x="2008" y="1196"/>
                    <a:pt x="2009" y="1196"/>
                  </a:cubicBezTo>
                  <a:lnTo>
                    <a:pt x="2007" y="1196"/>
                  </a:lnTo>
                  <a:cubicBezTo>
                    <a:pt x="2007" y="1196"/>
                    <a:pt x="2007" y="1196"/>
                    <a:pt x="2007" y="1196"/>
                  </a:cubicBezTo>
                  <a:cubicBezTo>
                    <a:pt x="2007" y="1196"/>
                    <a:pt x="2006" y="1197"/>
                    <a:pt x="2006" y="1197"/>
                  </a:cubicBezTo>
                  <a:cubicBezTo>
                    <a:pt x="2006" y="1197"/>
                    <a:pt x="2005" y="1198"/>
                    <a:pt x="2005" y="1198"/>
                  </a:cubicBezTo>
                  <a:lnTo>
                    <a:pt x="2005" y="1201"/>
                  </a:lnTo>
                  <a:lnTo>
                    <a:pt x="2005" y="1201"/>
                  </a:lnTo>
                  <a:cubicBezTo>
                    <a:pt x="2005" y="1203"/>
                    <a:pt x="2006" y="1206"/>
                    <a:pt x="2007" y="1209"/>
                  </a:cubicBezTo>
                  <a:lnTo>
                    <a:pt x="2007" y="1209"/>
                  </a:lnTo>
                  <a:lnTo>
                    <a:pt x="2008" y="1212"/>
                  </a:lnTo>
                  <a:lnTo>
                    <a:pt x="2008" y="1213"/>
                  </a:lnTo>
                  <a:cubicBezTo>
                    <a:pt x="2008" y="1213"/>
                    <a:pt x="2009" y="1214"/>
                    <a:pt x="2009" y="1214"/>
                  </a:cubicBezTo>
                  <a:cubicBezTo>
                    <a:pt x="2009" y="1214"/>
                    <a:pt x="2012" y="1219"/>
                    <a:pt x="2012" y="1219"/>
                  </a:cubicBezTo>
                  <a:lnTo>
                    <a:pt x="2013" y="1221"/>
                  </a:lnTo>
                  <a:cubicBezTo>
                    <a:pt x="2013" y="1221"/>
                    <a:pt x="2014" y="1223"/>
                    <a:pt x="2014" y="1223"/>
                  </a:cubicBezTo>
                  <a:lnTo>
                    <a:pt x="2019" y="1230"/>
                  </a:lnTo>
                  <a:lnTo>
                    <a:pt x="2026" y="1238"/>
                  </a:lnTo>
                  <a:lnTo>
                    <a:pt x="2027" y="1239"/>
                  </a:lnTo>
                  <a:lnTo>
                    <a:pt x="2029" y="1241"/>
                  </a:lnTo>
                  <a:lnTo>
                    <a:pt x="2031" y="1243"/>
                  </a:lnTo>
                  <a:lnTo>
                    <a:pt x="2037" y="1249"/>
                  </a:lnTo>
                  <a:cubicBezTo>
                    <a:pt x="2043" y="1253"/>
                    <a:pt x="2049" y="1257"/>
                    <a:pt x="2054" y="1260"/>
                  </a:cubicBezTo>
                  <a:cubicBezTo>
                    <a:pt x="2054" y="1260"/>
                    <a:pt x="2055" y="1260"/>
                    <a:pt x="2056" y="1261"/>
                  </a:cubicBezTo>
                  <a:cubicBezTo>
                    <a:pt x="2056" y="1259"/>
                    <a:pt x="2056" y="1252"/>
                    <a:pt x="2056" y="1252"/>
                  </a:cubicBezTo>
                  <a:cubicBezTo>
                    <a:pt x="2056" y="1244"/>
                    <a:pt x="2056" y="1236"/>
                    <a:pt x="2057" y="1228"/>
                  </a:cubicBezTo>
                  <a:lnTo>
                    <a:pt x="2057" y="1227"/>
                  </a:lnTo>
                  <a:cubicBezTo>
                    <a:pt x="2057" y="1227"/>
                    <a:pt x="2050" y="1219"/>
                    <a:pt x="2050" y="1219"/>
                  </a:cubicBezTo>
                  <a:cubicBezTo>
                    <a:pt x="2041" y="1210"/>
                    <a:pt x="2031" y="1203"/>
                    <a:pt x="2022" y="1199"/>
                  </a:cubicBezTo>
                  <a:close/>
                  <a:moveTo>
                    <a:pt x="2131" y="969"/>
                  </a:moveTo>
                  <a:cubicBezTo>
                    <a:pt x="2131" y="969"/>
                    <a:pt x="2132" y="967"/>
                    <a:pt x="2132" y="967"/>
                  </a:cubicBezTo>
                  <a:cubicBezTo>
                    <a:pt x="2132" y="967"/>
                    <a:pt x="2133" y="954"/>
                    <a:pt x="2134" y="952"/>
                  </a:cubicBezTo>
                  <a:cubicBezTo>
                    <a:pt x="2132" y="951"/>
                    <a:pt x="2121" y="938"/>
                    <a:pt x="2119" y="936"/>
                  </a:cubicBezTo>
                  <a:cubicBezTo>
                    <a:pt x="2112" y="940"/>
                    <a:pt x="2105" y="943"/>
                    <a:pt x="2096" y="945"/>
                  </a:cubicBezTo>
                  <a:cubicBezTo>
                    <a:pt x="2105" y="949"/>
                    <a:pt x="2112" y="957"/>
                    <a:pt x="2115" y="967"/>
                  </a:cubicBezTo>
                  <a:lnTo>
                    <a:pt x="2115" y="967"/>
                  </a:lnTo>
                  <a:lnTo>
                    <a:pt x="2116" y="970"/>
                  </a:lnTo>
                  <a:lnTo>
                    <a:pt x="2116" y="973"/>
                  </a:lnTo>
                  <a:lnTo>
                    <a:pt x="2116" y="974"/>
                  </a:lnTo>
                  <a:lnTo>
                    <a:pt x="2117" y="975"/>
                  </a:lnTo>
                  <a:lnTo>
                    <a:pt x="2117" y="977"/>
                  </a:lnTo>
                  <a:cubicBezTo>
                    <a:pt x="2117" y="991"/>
                    <a:pt x="2108" y="1004"/>
                    <a:pt x="2094" y="1009"/>
                  </a:cubicBezTo>
                  <a:cubicBezTo>
                    <a:pt x="2106" y="1014"/>
                    <a:pt x="2114" y="1026"/>
                    <a:pt x="2114" y="1039"/>
                  </a:cubicBezTo>
                  <a:cubicBezTo>
                    <a:pt x="2114" y="1053"/>
                    <a:pt x="2105" y="1065"/>
                    <a:pt x="2092" y="1069"/>
                  </a:cubicBezTo>
                  <a:cubicBezTo>
                    <a:pt x="2096" y="1071"/>
                    <a:pt x="2099" y="1073"/>
                    <a:pt x="2102" y="1076"/>
                  </a:cubicBezTo>
                  <a:cubicBezTo>
                    <a:pt x="2107" y="1081"/>
                    <a:pt x="2110" y="1088"/>
                    <a:pt x="2110" y="1096"/>
                  </a:cubicBezTo>
                  <a:cubicBezTo>
                    <a:pt x="2110" y="1107"/>
                    <a:pt x="2103" y="1117"/>
                    <a:pt x="2093" y="1122"/>
                  </a:cubicBezTo>
                  <a:cubicBezTo>
                    <a:pt x="2101" y="1126"/>
                    <a:pt x="2107" y="1134"/>
                    <a:pt x="2107" y="1143"/>
                  </a:cubicBezTo>
                  <a:cubicBezTo>
                    <a:pt x="2117" y="1073"/>
                    <a:pt x="2131" y="973"/>
                    <a:pt x="2131" y="973"/>
                  </a:cubicBezTo>
                  <a:lnTo>
                    <a:pt x="2131" y="969"/>
                  </a:lnTo>
                  <a:close/>
                  <a:moveTo>
                    <a:pt x="2154" y="1195"/>
                  </a:moveTo>
                  <a:cubicBezTo>
                    <a:pt x="2154" y="1195"/>
                    <a:pt x="2149" y="1196"/>
                    <a:pt x="2149" y="1196"/>
                  </a:cubicBezTo>
                  <a:lnTo>
                    <a:pt x="2146" y="1197"/>
                  </a:lnTo>
                  <a:cubicBezTo>
                    <a:pt x="2146" y="1197"/>
                    <a:pt x="2142" y="1199"/>
                    <a:pt x="2142" y="1199"/>
                  </a:cubicBezTo>
                  <a:cubicBezTo>
                    <a:pt x="2133" y="1203"/>
                    <a:pt x="2123" y="1210"/>
                    <a:pt x="2114" y="1219"/>
                  </a:cubicBezTo>
                  <a:cubicBezTo>
                    <a:pt x="2114" y="1219"/>
                    <a:pt x="2107" y="1227"/>
                    <a:pt x="2106" y="1227"/>
                  </a:cubicBezTo>
                  <a:cubicBezTo>
                    <a:pt x="2106" y="1228"/>
                    <a:pt x="2106" y="1228"/>
                    <a:pt x="2106" y="1228"/>
                  </a:cubicBezTo>
                  <a:cubicBezTo>
                    <a:pt x="2107" y="1236"/>
                    <a:pt x="2108" y="1244"/>
                    <a:pt x="2108" y="1252"/>
                  </a:cubicBezTo>
                  <a:cubicBezTo>
                    <a:pt x="2108" y="1252"/>
                    <a:pt x="2108" y="1259"/>
                    <a:pt x="2107" y="1261"/>
                  </a:cubicBezTo>
                  <a:cubicBezTo>
                    <a:pt x="2109" y="1260"/>
                    <a:pt x="2110" y="1260"/>
                    <a:pt x="2110" y="1260"/>
                  </a:cubicBezTo>
                  <a:cubicBezTo>
                    <a:pt x="2115" y="1257"/>
                    <a:pt x="2121" y="1253"/>
                    <a:pt x="2126" y="1249"/>
                  </a:cubicBezTo>
                  <a:lnTo>
                    <a:pt x="2133" y="1243"/>
                  </a:lnTo>
                  <a:lnTo>
                    <a:pt x="2135" y="1241"/>
                  </a:lnTo>
                  <a:lnTo>
                    <a:pt x="2136" y="1240"/>
                  </a:lnTo>
                  <a:lnTo>
                    <a:pt x="2138" y="1238"/>
                  </a:lnTo>
                  <a:lnTo>
                    <a:pt x="2145" y="1230"/>
                  </a:lnTo>
                  <a:lnTo>
                    <a:pt x="2150" y="1223"/>
                  </a:lnTo>
                  <a:lnTo>
                    <a:pt x="2151" y="1221"/>
                  </a:lnTo>
                  <a:lnTo>
                    <a:pt x="2152" y="1219"/>
                  </a:lnTo>
                  <a:cubicBezTo>
                    <a:pt x="2152" y="1219"/>
                    <a:pt x="2155" y="1214"/>
                    <a:pt x="2155" y="1214"/>
                  </a:cubicBezTo>
                  <a:lnTo>
                    <a:pt x="2157" y="1209"/>
                  </a:lnTo>
                  <a:cubicBezTo>
                    <a:pt x="2158" y="1206"/>
                    <a:pt x="2159" y="1203"/>
                    <a:pt x="2159" y="1201"/>
                  </a:cubicBezTo>
                  <a:cubicBezTo>
                    <a:pt x="2159" y="1201"/>
                    <a:pt x="2159" y="1201"/>
                    <a:pt x="2159" y="1201"/>
                  </a:cubicBezTo>
                  <a:lnTo>
                    <a:pt x="2158" y="1198"/>
                  </a:lnTo>
                  <a:lnTo>
                    <a:pt x="2158" y="1197"/>
                  </a:lnTo>
                  <a:lnTo>
                    <a:pt x="2157" y="1197"/>
                  </a:lnTo>
                  <a:cubicBezTo>
                    <a:pt x="2157" y="1197"/>
                    <a:pt x="2157" y="1196"/>
                    <a:pt x="2157" y="1196"/>
                  </a:cubicBezTo>
                  <a:lnTo>
                    <a:pt x="2156" y="1196"/>
                  </a:lnTo>
                  <a:cubicBezTo>
                    <a:pt x="2156" y="1196"/>
                    <a:pt x="2155" y="1196"/>
                    <a:pt x="2155" y="1196"/>
                  </a:cubicBezTo>
                  <a:lnTo>
                    <a:pt x="2154" y="1196"/>
                  </a:lnTo>
                  <a:lnTo>
                    <a:pt x="2154" y="1195"/>
                  </a:lnTo>
                  <a:close/>
                  <a:moveTo>
                    <a:pt x="2193" y="1034"/>
                  </a:moveTo>
                  <a:lnTo>
                    <a:pt x="2194" y="1034"/>
                  </a:lnTo>
                  <a:cubicBezTo>
                    <a:pt x="2194" y="1034"/>
                    <a:pt x="2196" y="1034"/>
                    <a:pt x="2196" y="1034"/>
                  </a:cubicBezTo>
                  <a:cubicBezTo>
                    <a:pt x="2196" y="1034"/>
                    <a:pt x="2197" y="1034"/>
                    <a:pt x="2198" y="1034"/>
                  </a:cubicBezTo>
                  <a:lnTo>
                    <a:pt x="2202" y="1034"/>
                  </a:lnTo>
                  <a:lnTo>
                    <a:pt x="2209" y="1033"/>
                  </a:lnTo>
                  <a:cubicBezTo>
                    <a:pt x="2209" y="1033"/>
                    <a:pt x="2210" y="1033"/>
                    <a:pt x="2211" y="1033"/>
                  </a:cubicBezTo>
                  <a:cubicBezTo>
                    <a:pt x="2211" y="1033"/>
                    <a:pt x="2213" y="1018"/>
                    <a:pt x="2213" y="1018"/>
                  </a:cubicBezTo>
                  <a:cubicBezTo>
                    <a:pt x="2213" y="1018"/>
                    <a:pt x="2212" y="1018"/>
                    <a:pt x="2212" y="1018"/>
                  </a:cubicBezTo>
                  <a:lnTo>
                    <a:pt x="2209" y="1018"/>
                  </a:lnTo>
                  <a:lnTo>
                    <a:pt x="2205" y="1019"/>
                  </a:lnTo>
                  <a:cubicBezTo>
                    <a:pt x="2205" y="1019"/>
                    <a:pt x="2203" y="1019"/>
                    <a:pt x="2202" y="1019"/>
                  </a:cubicBezTo>
                  <a:lnTo>
                    <a:pt x="2200" y="1019"/>
                  </a:lnTo>
                  <a:cubicBezTo>
                    <a:pt x="2200" y="1019"/>
                    <a:pt x="2199" y="1019"/>
                    <a:pt x="2199" y="1019"/>
                  </a:cubicBezTo>
                  <a:cubicBezTo>
                    <a:pt x="2199" y="1019"/>
                    <a:pt x="2196" y="1019"/>
                    <a:pt x="2196" y="1019"/>
                  </a:cubicBezTo>
                  <a:cubicBezTo>
                    <a:pt x="2196" y="1019"/>
                    <a:pt x="2193" y="1019"/>
                    <a:pt x="2193" y="1019"/>
                  </a:cubicBezTo>
                  <a:cubicBezTo>
                    <a:pt x="2189" y="1018"/>
                    <a:pt x="2186" y="1017"/>
                    <a:pt x="2182" y="1016"/>
                  </a:cubicBezTo>
                  <a:cubicBezTo>
                    <a:pt x="2182" y="1018"/>
                    <a:pt x="2181" y="1027"/>
                    <a:pt x="2181" y="1029"/>
                  </a:cubicBezTo>
                  <a:cubicBezTo>
                    <a:pt x="2184" y="1031"/>
                    <a:pt x="2187" y="1032"/>
                    <a:pt x="2190" y="1033"/>
                  </a:cubicBezTo>
                  <a:lnTo>
                    <a:pt x="2193" y="1034"/>
                  </a:lnTo>
                  <a:close/>
                  <a:moveTo>
                    <a:pt x="2032" y="970"/>
                  </a:moveTo>
                  <a:cubicBezTo>
                    <a:pt x="2032" y="970"/>
                    <a:pt x="2047" y="1074"/>
                    <a:pt x="2056" y="1143"/>
                  </a:cubicBezTo>
                  <a:cubicBezTo>
                    <a:pt x="2057" y="1137"/>
                    <a:pt x="2059" y="1131"/>
                    <a:pt x="2064" y="1126"/>
                  </a:cubicBezTo>
                  <a:cubicBezTo>
                    <a:pt x="2066" y="1125"/>
                    <a:pt x="2068" y="1123"/>
                    <a:pt x="2071" y="1122"/>
                  </a:cubicBezTo>
                  <a:cubicBezTo>
                    <a:pt x="2060" y="1117"/>
                    <a:pt x="2053" y="1107"/>
                    <a:pt x="2053" y="1096"/>
                  </a:cubicBezTo>
                  <a:cubicBezTo>
                    <a:pt x="2053" y="1088"/>
                    <a:pt x="2056" y="1081"/>
                    <a:pt x="2062" y="1076"/>
                  </a:cubicBezTo>
                  <a:lnTo>
                    <a:pt x="2062" y="1076"/>
                  </a:lnTo>
                  <a:cubicBezTo>
                    <a:pt x="2064" y="1073"/>
                    <a:pt x="2068" y="1071"/>
                    <a:pt x="2071" y="1069"/>
                  </a:cubicBezTo>
                  <a:cubicBezTo>
                    <a:pt x="2059" y="1065"/>
                    <a:pt x="2049" y="1053"/>
                    <a:pt x="2049" y="1039"/>
                  </a:cubicBezTo>
                  <a:cubicBezTo>
                    <a:pt x="2049" y="1026"/>
                    <a:pt x="2057" y="1015"/>
                    <a:pt x="2069" y="1009"/>
                  </a:cubicBezTo>
                  <a:cubicBezTo>
                    <a:pt x="2056" y="1004"/>
                    <a:pt x="2047" y="991"/>
                    <a:pt x="2047" y="977"/>
                  </a:cubicBezTo>
                  <a:lnTo>
                    <a:pt x="2047" y="974"/>
                  </a:lnTo>
                  <a:lnTo>
                    <a:pt x="2047" y="974"/>
                  </a:lnTo>
                  <a:lnTo>
                    <a:pt x="2047" y="973"/>
                  </a:lnTo>
                  <a:lnTo>
                    <a:pt x="2047" y="970"/>
                  </a:lnTo>
                  <a:lnTo>
                    <a:pt x="2048" y="967"/>
                  </a:lnTo>
                  <a:lnTo>
                    <a:pt x="2048" y="967"/>
                  </a:lnTo>
                  <a:cubicBezTo>
                    <a:pt x="2051" y="957"/>
                    <a:pt x="2058" y="949"/>
                    <a:pt x="2067" y="945"/>
                  </a:cubicBezTo>
                  <a:cubicBezTo>
                    <a:pt x="2059" y="943"/>
                    <a:pt x="2051" y="940"/>
                    <a:pt x="2044" y="936"/>
                  </a:cubicBezTo>
                  <a:cubicBezTo>
                    <a:pt x="2042" y="938"/>
                    <a:pt x="2031" y="951"/>
                    <a:pt x="2030" y="952"/>
                  </a:cubicBezTo>
                  <a:cubicBezTo>
                    <a:pt x="2030" y="952"/>
                    <a:pt x="2032" y="967"/>
                    <a:pt x="2032" y="967"/>
                  </a:cubicBezTo>
                  <a:lnTo>
                    <a:pt x="2032" y="970"/>
                  </a:lnTo>
                  <a:close/>
                  <a:moveTo>
                    <a:pt x="2058" y="1153"/>
                  </a:moveTo>
                  <a:cubicBezTo>
                    <a:pt x="2061" y="1178"/>
                    <a:pt x="2064" y="1197"/>
                    <a:pt x="2064" y="1201"/>
                  </a:cubicBezTo>
                  <a:cubicBezTo>
                    <a:pt x="2068" y="1192"/>
                    <a:pt x="2073" y="1187"/>
                    <a:pt x="2078" y="1185"/>
                  </a:cubicBezTo>
                  <a:cubicBezTo>
                    <a:pt x="2078" y="1185"/>
                    <a:pt x="2082" y="1184"/>
                    <a:pt x="2082" y="1184"/>
                  </a:cubicBezTo>
                  <a:cubicBezTo>
                    <a:pt x="2082" y="1184"/>
                    <a:pt x="2086" y="1185"/>
                    <a:pt x="2086" y="1185"/>
                  </a:cubicBezTo>
                  <a:cubicBezTo>
                    <a:pt x="2091" y="1187"/>
                    <a:pt x="2096" y="1192"/>
                    <a:pt x="2099" y="1201"/>
                  </a:cubicBezTo>
                  <a:cubicBezTo>
                    <a:pt x="2100" y="1191"/>
                    <a:pt x="2103" y="1174"/>
                    <a:pt x="2106" y="1153"/>
                  </a:cubicBezTo>
                  <a:cubicBezTo>
                    <a:pt x="2103" y="1162"/>
                    <a:pt x="2095" y="1168"/>
                    <a:pt x="2086" y="1170"/>
                  </a:cubicBezTo>
                  <a:cubicBezTo>
                    <a:pt x="2086" y="1170"/>
                    <a:pt x="2085" y="1170"/>
                    <a:pt x="2085" y="1170"/>
                  </a:cubicBezTo>
                  <a:cubicBezTo>
                    <a:pt x="2085" y="1170"/>
                    <a:pt x="2083" y="1170"/>
                    <a:pt x="2082" y="1170"/>
                  </a:cubicBezTo>
                  <a:lnTo>
                    <a:pt x="2082" y="1170"/>
                  </a:lnTo>
                  <a:lnTo>
                    <a:pt x="2082" y="1170"/>
                  </a:lnTo>
                  <a:lnTo>
                    <a:pt x="2079" y="1170"/>
                  </a:lnTo>
                  <a:lnTo>
                    <a:pt x="2079" y="1170"/>
                  </a:lnTo>
                  <a:lnTo>
                    <a:pt x="2078" y="1170"/>
                  </a:lnTo>
                  <a:cubicBezTo>
                    <a:pt x="2069" y="1168"/>
                    <a:pt x="2061" y="1162"/>
                    <a:pt x="2058" y="1153"/>
                  </a:cubicBezTo>
                  <a:close/>
                  <a:moveTo>
                    <a:pt x="2079" y="1159"/>
                  </a:moveTo>
                  <a:cubicBezTo>
                    <a:pt x="2079" y="1159"/>
                    <a:pt x="2079" y="1159"/>
                    <a:pt x="2079" y="1159"/>
                  </a:cubicBezTo>
                  <a:lnTo>
                    <a:pt x="2082" y="1159"/>
                  </a:lnTo>
                  <a:lnTo>
                    <a:pt x="2082" y="1159"/>
                  </a:lnTo>
                  <a:cubicBezTo>
                    <a:pt x="2082" y="1159"/>
                    <a:pt x="2085" y="1159"/>
                    <a:pt x="2084" y="1159"/>
                  </a:cubicBezTo>
                  <a:lnTo>
                    <a:pt x="2085" y="1159"/>
                  </a:lnTo>
                  <a:cubicBezTo>
                    <a:pt x="2092" y="1157"/>
                    <a:pt x="2097" y="1151"/>
                    <a:pt x="2097" y="1145"/>
                  </a:cubicBezTo>
                  <a:cubicBezTo>
                    <a:pt x="2097" y="1138"/>
                    <a:pt x="2092" y="1132"/>
                    <a:pt x="2085" y="1130"/>
                  </a:cubicBezTo>
                  <a:lnTo>
                    <a:pt x="2084" y="1130"/>
                  </a:lnTo>
                  <a:cubicBezTo>
                    <a:pt x="2084" y="1130"/>
                    <a:pt x="2082" y="1130"/>
                    <a:pt x="2082" y="1130"/>
                  </a:cubicBezTo>
                  <a:cubicBezTo>
                    <a:pt x="2082" y="1130"/>
                    <a:pt x="2082" y="1130"/>
                    <a:pt x="2082" y="1130"/>
                  </a:cubicBezTo>
                  <a:cubicBezTo>
                    <a:pt x="2082" y="1130"/>
                    <a:pt x="2079" y="1130"/>
                    <a:pt x="2079" y="1130"/>
                  </a:cubicBezTo>
                  <a:lnTo>
                    <a:pt x="2078" y="1130"/>
                  </a:lnTo>
                  <a:cubicBezTo>
                    <a:pt x="2076" y="1131"/>
                    <a:pt x="2073" y="1132"/>
                    <a:pt x="2071" y="1134"/>
                  </a:cubicBezTo>
                  <a:cubicBezTo>
                    <a:pt x="2068" y="1137"/>
                    <a:pt x="2067" y="1141"/>
                    <a:pt x="2067" y="1145"/>
                  </a:cubicBezTo>
                  <a:cubicBezTo>
                    <a:pt x="2067" y="1152"/>
                    <a:pt x="2072" y="1158"/>
                    <a:pt x="2079" y="1159"/>
                  </a:cubicBezTo>
                  <a:close/>
                  <a:moveTo>
                    <a:pt x="2064" y="1096"/>
                  </a:moveTo>
                  <a:cubicBezTo>
                    <a:pt x="2064" y="1104"/>
                    <a:pt x="2070" y="1112"/>
                    <a:pt x="2078" y="1113"/>
                  </a:cubicBezTo>
                  <a:lnTo>
                    <a:pt x="2079" y="1113"/>
                  </a:lnTo>
                  <a:cubicBezTo>
                    <a:pt x="2079" y="1113"/>
                    <a:pt x="2080" y="1114"/>
                    <a:pt x="2080" y="1114"/>
                  </a:cubicBezTo>
                  <a:cubicBezTo>
                    <a:pt x="2080" y="1114"/>
                    <a:pt x="2081" y="1114"/>
                    <a:pt x="2081" y="1114"/>
                  </a:cubicBezTo>
                  <a:cubicBezTo>
                    <a:pt x="2081" y="1114"/>
                    <a:pt x="2082" y="1114"/>
                    <a:pt x="2082" y="1114"/>
                  </a:cubicBezTo>
                  <a:cubicBezTo>
                    <a:pt x="2082" y="1114"/>
                    <a:pt x="2084" y="1114"/>
                    <a:pt x="2084" y="1114"/>
                  </a:cubicBezTo>
                  <a:lnTo>
                    <a:pt x="2085" y="1113"/>
                  </a:lnTo>
                  <a:cubicBezTo>
                    <a:pt x="2094" y="1112"/>
                    <a:pt x="2100" y="1104"/>
                    <a:pt x="2100" y="1096"/>
                  </a:cubicBezTo>
                  <a:cubicBezTo>
                    <a:pt x="2100" y="1091"/>
                    <a:pt x="2098" y="1087"/>
                    <a:pt x="2094" y="1083"/>
                  </a:cubicBezTo>
                  <a:cubicBezTo>
                    <a:pt x="2092" y="1081"/>
                    <a:pt x="2089" y="1079"/>
                    <a:pt x="2086" y="1079"/>
                  </a:cubicBezTo>
                  <a:cubicBezTo>
                    <a:pt x="2086" y="1079"/>
                    <a:pt x="2084" y="1078"/>
                    <a:pt x="2084" y="1078"/>
                  </a:cubicBezTo>
                  <a:lnTo>
                    <a:pt x="2083" y="1078"/>
                  </a:lnTo>
                  <a:cubicBezTo>
                    <a:pt x="2083" y="1078"/>
                    <a:pt x="2082" y="1078"/>
                    <a:pt x="2082" y="1078"/>
                  </a:cubicBezTo>
                  <a:cubicBezTo>
                    <a:pt x="2082" y="1078"/>
                    <a:pt x="2080" y="1078"/>
                    <a:pt x="2080" y="1078"/>
                  </a:cubicBezTo>
                  <a:lnTo>
                    <a:pt x="2078" y="1078"/>
                  </a:lnTo>
                  <a:cubicBezTo>
                    <a:pt x="2075" y="1079"/>
                    <a:pt x="2072" y="1081"/>
                    <a:pt x="2069" y="1083"/>
                  </a:cubicBezTo>
                  <a:cubicBezTo>
                    <a:pt x="2066" y="1087"/>
                    <a:pt x="2064" y="1091"/>
                    <a:pt x="2064" y="1096"/>
                  </a:cubicBezTo>
                  <a:close/>
                  <a:moveTo>
                    <a:pt x="2060" y="1039"/>
                  </a:moveTo>
                  <a:cubicBezTo>
                    <a:pt x="2060" y="1049"/>
                    <a:pt x="2067" y="1058"/>
                    <a:pt x="2078" y="1060"/>
                  </a:cubicBezTo>
                  <a:lnTo>
                    <a:pt x="2079" y="1060"/>
                  </a:lnTo>
                  <a:lnTo>
                    <a:pt x="2080" y="1060"/>
                  </a:lnTo>
                  <a:lnTo>
                    <a:pt x="2081" y="1060"/>
                  </a:lnTo>
                  <a:cubicBezTo>
                    <a:pt x="2081" y="1060"/>
                    <a:pt x="2082" y="1060"/>
                    <a:pt x="2082" y="1060"/>
                  </a:cubicBezTo>
                  <a:cubicBezTo>
                    <a:pt x="2082" y="1060"/>
                    <a:pt x="2083" y="1060"/>
                    <a:pt x="2084" y="1060"/>
                  </a:cubicBezTo>
                  <a:lnTo>
                    <a:pt x="2085" y="1060"/>
                  </a:lnTo>
                  <a:lnTo>
                    <a:pt x="2086" y="1060"/>
                  </a:lnTo>
                  <a:cubicBezTo>
                    <a:pt x="2096" y="1058"/>
                    <a:pt x="2103" y="1049"/>
                    <a:pt x="2103" y="1039"/>
                  </a:cubicBezTo>
                  <a:cubicBezTo>
                    <a:pt x="2103" y="1029"/>
                    <a:pt x="2096" y="1020"/>
                    <a:pt x="2086" y="1018"/>
                  </a:cubicBezTo>
                  <a:lnTo>
                    <a:pt x="2084" y="1017"/>
                  </a:lnTo>
                  <a:lnTo>
                    <a:pt x="2082" y="1017"/>
                  </a:lnTo>
                  <a:cubicBezTo>
                    <a:pt x="2082" y="1017"/>
                    <a:pt x="2080" y="1017"/>
                    <a:pt x="2080" y="1017"/>
                  </a:cubicBezTo>
                  <a:lnTo>
                    <a:pt x="2080" y="1017"/>
                  </a:lnTo>
                  <a:lnTo>
                    <a:pt x="2077" y="1017"/>
                  </a:lnTo>
                  <a:cubicBezTo>
                    <a:pt x="2067" y="1019"/>
                    <a:pt x="2060" y="1028"/>
                    <a:pt x="2060" y="1039"/>
                  </a:cubicBezTo>
                  <a:close/>
                  <a:moveTo>
                    <a:pt x="1989" y="1092"/>
                  </a:moveTo>
                  <a:cubicBezTo>
                    <a:pt x="1989" y="1092"/>
                    <a:pt x="1986" y="1094"/>
                    <a:pt x="1986" y="1094"/>
                  </a:cubicBezTo>
                  <a:lnTo>
                    <a:pt x="1984" y="1095"/>
                  </a:lnTo>
                  <a:lnTo>
                    <a:pt x="1981" y="1096"/>
                  </a:lnTo>
                  <a:lnTo>
                    <a:pt x="1980" y="1096"/>
                  </a:lnTo>
                  <a:cubicBezTo>
                    <a:pt x="1980" y="1096"/>
                    <a:pt x="1979" y="1096"/>
                    <a:pt x="1979" y="1096"/>
                  </a:cubicBezTo>
                  <a:lnTo>
                    <a:pt x="1977" y="1096"/>
                  </a:lnTo>
                  <a:cubicBezTo>
                    <a:pt x="1973" y="1097"/>
                    <a:pt x="1968" y="1096"/>
                    <a:pt x="1963" y="1096"/>
                  </a:cubicBezTo>
                  <a:cubicBezTo>
                    <a:pt x="1964" y="1098"/>
                    <a:pt x="1966" y="1109"/>
                    <a:pt x="1966" y="1111"/>
                  </a:cubicBezTo>
                  <a:cubicBezTo>
                    <a:pt x="1967" y="1111"/>
                    <a:pt x="1968" y="1111"/>
                    <a:pt x="1968" y="1111"/>
                  </a:cubicBezTo>
                  <a:lnTo>
                    <a:pt x="1971" y="1112"/>
                  </a:lnTo>
                  <a:lnTo>
                    <a:pt x="1975" y="1112"/>
                  </a:lnTo>
                  <a:lnTo>
                    <a:pt x="1981" y="1111"/>
                  </a:lnTo>
                  <a:lnTo>
                    <a:pt x="1982" y="1111"/>
                  </a:lnTo>
                  <a:lnTo>
                    <a:pt x="1986" y="1110"/>
                  </a:lnTo>
                  <a:cubicBezTo>
                    <a:pt x="1986" y="1110"/>
                    <a:pt x="1987" y="1109"/>
                    <a:pt x="1987" y="1109"/>
                  </a:cubicBezTo>
                  <a:lnTo>
                    <a:pt x="1988" y="1109"/>
                  </a:lnTo>
                  <a:cubicBezTo>
                    <a:pt x="1988" y="1109"/>
                    <a:pt x="1991" y="1107"/>
                    <a:pt x="1992" y="1107"/>
                  </a:cubicBezTo>
                  <a:cubicBezTo>
                    <a:pt x="1992" y="1104"/>
                    <a:pt x="1990" y="1095"/>
                    <a:pt x="1990" y="1092"/>
                  </a:cubicBezTo>
                  <a:cubicBezTo>
                    <a:pt x="1990" y="1092"/>
                    <a:pt x="1989" y="1092"/>
                    <a:pt x="1989" y="1092"/>
                  </a:cubicBezTo>
                  <a:close/>
                  <a:moveTo>
                    <a:pt x="1973" y="1044"/>
                  </a:moveTo>
                  <a:cubicBezTo>
                    <a:pt x="1973" y="1044"/>
                    <a:pt x="1972" y="1045"/>
                    <a:pt x="1971" y="1045"/>
                  </a:cubicBezTo>
                  <a:cubicBezTo>
                    <a:pt x="1971" y="1045"/>
                    <a:pt x="1969" y="1045"/>
                    <a:pt x="1969" y="1045"/>
                  </a:cubicBezTo>
                  <a:lnTo>
                    <a:pt x="1968" y="1045"/>
                  </a:lnTo>
                  <a:lnTo>
                    <a:pt x="1967" y="1045"/>
                  </a:lnTo>
                  <a:lnTo>
                    <a:pt x="1964" y="1045"/>
                  </a:lnTo>
                  <a:cubicBezTo>
                    <a:pt x="1961" y="1045"/>
                    <a:pt x="1958" y="1044"/>
                    <a:pt x="1955" y="1044"/>
                  </a:cubicBezTo>
                  <a:cubicBezTo>
                    <a:pt x="1955" y="1047"/>
                    <a:pt x="1957" y="1056"/>
                    <a:pt x="1957" y="1058"/>
                  </a:cubicBezTo>
                  <a:cubicBezTo>
                    <a:pt x="1961" y="1060"/>
                    <a:pt x="1965" y="1060"/>
                    <a:pt x="1969" y="1060"/>
                  </a:cubicBezTo>
                  <a:cubicBezTo>
                    <a:pt x="1969" y="1060"/>
                    <a:pt x="1972" y="1060"/>
                    <a:pt x="1973" y="1060"/>
                  </a:cubicBezTo>
                  <a:cubicBezTo>
                    <a:pt x="1973" y="1060"/>
                    <a:pt x="1975" y="1060"/>
                    <a:pt x="1975" y="1060"/>
                  </a:cubicBezTo>
                  <a:cubicBezTo>
                    <a:pt x="1975" y="1060"/>
                    <a:pt x="1976" y="1059"/>
                    <a:pt x="1976" y="1059"/>
                  </a:cubicBezTo>
                  <a:lnTo>
                    <a:pt x="1979" y="1059"/>
                  </a:lnTo>
                  <a:cubicBezTo>
                    <a:pt x="1981" y="1058"/>
                    <a:pt x="1983" y="1057"/>
                    <a:pt x="1985" y="1055"/>
                  </a:cubicBezTo>
                  <a:cubicBezTo>
                    <a:pt x="1985" y="1054"/>
                    <a:pt x="1984" y="1044"/>
                    <a:pt x="1984" y="1040"/>
                  </a:cubicBezTo>
                  <a:cubicBezTo>
                    <a:pt x="1981" y="1042"/>
                    <a:pt x="1979" y="1043"/>
                    <a:pt x="1976" y="1044"/>
                  </a:cubicBezTo>
                  <a:lnTo>
                    <a:pt x="1973" y="1044"/>
                  </a:lnTo>
                  <a:close/>
                  <a:moveTo>
                    <a:pt x="1967" y="1019"/>
                  </a:moveTo>
                  <a:lnTo>
                    <a:pt x="1967" y="1019"/>
                  </a:lnTo>
                  <a:cubicBezTo>
                    <a:pt x="1967" y="1019"/>
                    <a:pt x="1965" y="1019"/>
                    <a:pt x="1965" y="1019"/>
                  </a:cubicBezTo>
                  <a:lnTo>
                    <a:pt x="1964" y="1019"/>
                  </a:lnTo>
                  <a:lnTo>
                    <a:pt x="1961" y="1019"/>
                  </a:lnTo>
                  <a:lnTo>
                    <a:pt x="1958" y="1019"/>
                  </a:lnTo>
                  <a:lnTo>
                    <a:pt x="1955" y="1018"/>
                  </a:lnTo>
                  <a:lnTo>
                    <a:pt x="1951" y="1018"/>
                  </a:lnTo>
                  <a:cubicBezTo>
                    <a:pt x="1951" y="1018"/>
                    <a:pt x="1951" y="1018"/>
                    <a:pt x="1951" y="1018"/>
                  </a:cubicBezTo>
                  <a:cubicBezTo>
                    <a:pt x="1951" y="1018"/>
                    <a:pt x="1952" y="1025"/>
                    <a:pt x="1952" y="1025"/>
                  </a:cubicBezTo>
                  <a:cubicBezTo>
                    <a:pt x="1952" y="1025"/>
                    <a:pt x="1952" y="1026"/>
                    <a:pt x="1952" y="1026"/>
                  </a:cubicBezTo>
                  <a:cubicBezTo>
                    <a:pt x="1952" y="1026"/>
                    <a:pt x="1952" y="1028"/>
                    <a:pt x="1952" y="1028"/>
                  </a:cubicBezTo>
                  <a:cubicBezTo>
                    <a:pt x="1952" y="1028"/>
                    <a:pt x="1953" y="1033"/>
                    <a:pt x="1953" y="1033"/>
                  </a:cubicBezTo>
                  <a:cubicBezTo>
                    <a:pt x="1954" y="1033"/>
                    <a:pt x="1955" y="1033"/>
                    <a:pt x="1955" y="1033"/>
                  </a:cubicBezTo>
                  <a:lnTo>
                    <a:pt x="1962" y="1034"/>
                  </a:lnTo>
                  <a:lnTo>
                    <a:pt x="1966" y="1034"/>
                  </a:lnTo>
                  <a:cubicBezTo>
                    <a:pt x="1966" y="1034"/>
                    <a:pt x="1968" y="1034"/>
                    <a:pt x="1968" y="1034"/>
                  </a:cubicBezTo>
                  <a:lnTo>
                    <a:pt x="1968" y="1034"/>
                  </a:lnTo>
                  <a:cubicBezTo>
                    <a:pt x="1968" y="1034"/>
                    <a:pt x="1971" y="1034"/>
                    <a:pt x="1971" y="1034"/>
                  </a:cubicBezTo>
                  <a:lnTo>
                    <a:pt x="1974" y="1033"/>
                  </a:lnTo>
                  <a:cubicBezTo>
                    <a:pt x="1977" y="1032"/>
                    <a:pt x="1980" y="1031"/>
                    <a:pt x="1982" y="1029"/>
                  </a:cubicBezTo>
                  <a:cubicBezTo>
                    <a:pt x="1982" y="1027"/>
                    <a:pt x="1981" y="1018"/>
                    <a:pt x="1981" y="1016"/>
                  </a:cubicBezTo>
                  <a:cubicBezTo>
                    <a:pt x="1978" y="1017"/>
                    <a:pt x="1974" y="1018"/>
                    <a:pt x="1971" y="1019"/>
                  </a:cubicBezTo>
                  <a:lnTo>
                    <a:pt x="1967" y="1019"/>
                  </a:lnTo>
                  <a:close/>
                  <a:moveTo>
                    <a:pt x="1901" y="1001"/>
                  </a:moveTo>
                  <a:cubicBezTo>
                    <a:pt x="1901" y="1001"/>
                    <a:pt x="1872" y="1047"/>
                    <a:pt x="1870" y="1050"/>
                  </a:cubicBezTo>
                  <a:cubicBezTo>
                    <a:pt x="1873" y="1052"/>
                    <a:pt x="1911" y="1077"/>
                    <a:pt x="1914" y="1079"/>
                  </a:cubicBezTo>
                  <a:cubicBezTo>
                    <a:pt x="1916" y="1076"/>
                    <a:pt x="1941" y="1031"/>
                    <a:pt x="1942" y="1030"/>
                  </a:cubicBezTo>
                  <a:cubicBezTo>
                    <a:pt x="1942" y="1030"/>
                    <a:pt x="1942" y="1029"/>
                    <a:pt x="1942" y="1029"/>
                  </a:cubicBezTo>
                  <a:cubicBezTo>
                    <a:pt x="1940" y="1028"/>
                    <a:pt x="1902" y="1002"/>
                    <a:pt x="1901" y="1001"/>
                  </a:cubicBezTo>
                  <a:close/>
                  <a:moveTo>
                    <a:pt x="1978" y="1070"/>
                  </a:moveTo>
                  <a:cubicBezTo>
                    <a:pt x="1978" y="1070"/>
                    <a:pt x="1974" y="1070"/>
                    <a:pt x="1974" y="1070"/>
                  </a:cubicBezTo>
                  <a:lnTo>
                    <a:pt x="1971" y="1071"/>
                  </a:lnTo>
                  <a:cubicBezTo>
                    <a:pt x="1967" y="1071"/>
                    <a:pt x="1963" y="1070"/>
                    <a:pt x="1959" y="1070"/>
                  </a:cubicBezTo>
                  <a:cubicBezTo>
                    <a:pt x="1959" y="1072"/>
                    <a:pt x="1961" y="1083"/>
                    <a:pt x="1961" y="1085"/>
                  </a:cubicBezTo>
                  <a:cubicBezTo>
                    <a:pt x="1966" y="1086"/>
                    <a:pt x="1971" y="1086"/>
                    <a:pt x="1975" y="1086"/>
                  </a:cubicBezTo>
                  <a:cubicBezTo>
                    <a:pt x="1975" y="1086"/>
                    <a:pt x="1977" y="1085"/>
                    <a:pt x="1977" y="1085"/>
                  </a:cubicBezTo>
                  <a:cubicBezTo>
                    <a:pt x="1977" y="1085"/>
                    <a:pt x="1978" y="1085"/>
                    <a:pt x="1978" y="1085"/>
                  </a:cubicBezTo>
                  <a:cubicBezTo>
                    <a:pt x="1978" y="1085"/>
                    <a:pt x="1980" y="1084"/>
                    <a:pt x="1981" y="1084"/>
                  </a:cubicBezTo>
                  <a:lnTo>
                    <a:pt x="1981" y="1084"/>
                  </a:lnTo>
                  <a:cubicBezTo>
                    <a:pt x="1981" y="1084"/>
                    <a:pt x="1983" y="1083"/>
                    <a:pt x="1983" y="1083"/>
                  </a:cubicBezTo>
                  <a:cubicBezTo>
                    <a:pt x="1983" y="1083"/>
                    <a:pt x="1987" y="1081"/>
                    <a:pt x="1988" y="1080"/>
                  </a:cubicBezTo>
                  <a:cubicBezTo>
                    <a:pt x="1988" y="1079"/>
                    <a:pt x="1987" y="1069"/>
                    <a:pt x="1987" y="1066"/>
                  </a:cubicBezTo>
                  <a:cubicBezTo>
                    <a:pt x="1984" y="1067"/>
                    <a:pt x="1981" y="1069"/>
                    <a:pt x="1981" y="1069"/>
                  </a:cubicBezTo>
                  <a:cubicBezTo>
                    <a:pt x="1981" y="1069"/>
                    <a:pt x="1978" y="1070"/>
                    <a:pt x="1978" y="1070"/>
                  </a:cubicBezTo>
                  <a:close/>
                  <a:moveTo>
                    <a:pt x="1996" y="1145"/>
                  </a:moveTo>
                  <a:cubicBezTo>
                    <a:pt x="1996" y="1145"/>
                    <a:pt x="1993" y="1146"/>
                    <a:pt x="1993" y="1146"/>
                  </a:cubicBezTo>
                  <a:cubicBezTo>
                    <a:pt x="1993" y="1146"/>
                    <a:pt x="1990" y="1147"/>
                    <a:pt x="1990" y="1147"/>
                  </a:cubicBezTo>
                  <a:cubicBezTo>
                    <a:pt x="1985" y="1148"/>
                    <a:pt x="1980" y="1148"/>
                    <a:pt x="1975" y="1148"/>
                  </a:cubicBezTo>
                  <a:cubicBezTo>
                    <a:pt x="1976" y="1151"/>
                    <a:pt x="1978" y="1161"/>
                    <a:pt x="1979" y="1163"/>
                  </a:cubicBezTo>
                  <a:cubicBezTo>
                    <a:pt x="1984" y="1164"/>
                    <a:pt x="1988" y="1164"/>
                    <a:pt x="1993" y="1163"/>
                  </a:cubicBezTo>
                  <a:cubicBezTo>
                    <a:pt x="1993" y="1162"/>
                    <a:pt x="1993" y="1162"/>
                    <a:pt x="1993" y="1162"/>
                  </a:cubicBezTo>
                  <a:lnTo>
                    <a:pt x="1996" y="1162"/>
                  </a:lnTo>
                  <a:cubicBezTo>
                    <a:pt x="1996" y="1162"/>
                    <a:pt x="1996" y="1162"/>
                    <a:pt x="1996" y="1161"/>
                  </a:cubicBezTo>
                  <a:lnTo>
                    <a:pt x="1999" y="1160"/>
                  </a:lnTo>
                  <a:lnTo>
                    <a:pt x="1999" y="1160"/>
                  </a:lnTo>
                  <a:cubicBezTo>
                    <a:pt x="1999" y="1160"/>
                    <a:pt x="2001" y="1159"/>
                    <a:pt x="2002" y="1158"/>
                  </a:cubicBezTo>
                  <a:cubicBezTo>
                    <a:pt x="2002" y="1157"/>
                    <a:pt x="2000" y="1147"/>
                    <a:pt x="1999" y="1144"/>
                  </a:cubicBezTo>
                  <a:cubicBezTo>
                    <a:pt x="1998" y="1144"/>
                    <a:pt x="1996" y="1145"/>
                    <a:pt x="1996" y="1145"/>
                  </a:cubicBezTo>
                  <a:close/>
                  <a:moveTo>
                    <a:pt x="2110" y="1326"/>
                  </a:moveTo>
                  <a:cubicBezTo>
                    <a:pt x="2101" y="1324"/>
                    <a:pt x="2094" y="1321"/>
                    <a:pt x="2089" y="1317"/>
                  </a:cubicBezTo>
                  <a:cubicBezTo>
                    <a:pt x="2089" y="1317"/>
                    <a:pt x="2089" y="1317"/>
                    <a:pt x="2088" y="1317"/>
                  </a:cubicBezTo>
                  <a:cubicBezTo>
                    <a:pt x="2088" y="1319"/>
                    <a:pt x="2088" y="1323"/>
                    <a:pt x="2088" y="1326"/>
                  </a:cubicBezTo>
                  <a:cubicBezTo>
                    <a:pt x="2091" y="1326"/>
                    <a:pt x="2104" y="1326"/>
                    <a:pt x="2110" y="1326"/>
                  </a:cubicBezTo>
                  <a:close/>
                  <a:moveTo>
                    <a:pt x="1861" y="1045"/>
                  </a:moveTo>
                  <a:cubicBezTo>
                    <a:pt x="1863" y="1041"/>
                    <a:pt x="1891" y="996"/>
                    <a:pt x="1892" y="995"/>
                  </a:cubicBezTo>
                  <a:cubicBezTo>
                    <a:pt x="1889" y="993"/>
                    <a:pt x="1855" y="970"/>
                    <a:pt x="1853" y="969"/>
                  </a:cubicBezTo>
                  <a:cubicBezTo>
                    <a:pt x="1851" y="972"/>
                    <a:pt x="1822" y="1015"/>
                    <a:pt x="1820" y="1018"/>
                  </a:cubicBezTo>
                  <a:cubicBezTo>
                    <a:pt x="1820" y="1018"/>
                    <a:pt x="1858" y="1042"/>
                    <a:pt x="1861" y="1045"/>
                  </a:cubicBezTo>
                  <a:close/>
                  <a:moveTo>
                    <a:pt x="1991" y="1119"/>
                  </a:moveTo>
                  <a:lnTo>
                    <a:pt x="1990" y="1120"/>
                  </a:lnTo>
                  <a:lnTo>
                    <a:pt x="1989" y="1120"/>
                  </a:lnTo>
                  <a:cubicBezTo>
                    <a:pt x="1989" y="1120"/>
                    <a:pt x="1988" y="1121"/>
                    <a:pt x="1988" y="1121"/>
                  </a:cubicBezTo>
                  <a:cubicBezTo>
                    <a:pt x="1988" y="1121"/>
                    <a:pt x="1987" y="1121"/>
                    <a:pt x="1987" y="1121"/>
                  </a:cubicBezTo>
                  <a:lnTo>
                    <a:pt x="1986" y="1121"/>
                  </a:lnTo>
                  <a:lnTo>
                    <a:pt x="1985" y="1122"/>
                  </a:lnTo>
                  <a:cubicBezTo>
                    <a:pt x="1985" y="1122"/>
                    <a:pt x="1984" y="1122"/>
                    <a:pt x="1984" y="1122"/>
                  </a:cubicBezTo>
                  <a:cubicBezTo>
                    <a:pt x="1980" y="1122"/>
                    <a:pt x="1977" y="1123"/>
                    <a:pt x="1973" y="1123"/>
                  </a:cubicBezTo>
                  <a:cubicBezTo>
                    <a:pt x="1973" y="1123"/>
                    <a:pt x="1971" y="1123"/>
                    <a:pt x="1971" y="1123"/>
                  </a:cubicBezTo>
                  <a:cubicBezTo>
                    <a:pt x="1971" y="1122"/>
                    <a:pt x="1970" y="1122"/>
                    <a:pt x="1969" y="1122"/>
                  </a:cubicBezTo>
                  <a:cubicBezTo>
                    <a:pt x="1969" y="1123"/>
                    <a:pt x="1969" y="1124"/>
                    <a:pt x="1969" y="1124"/>
                  </a:cubicBezTo>
                  <a:lnTo>
                    <a:pt x="1970" y="1125"/>
                  </a:lnTo>
                  <a:cubicBezTo>
                    <a:pt x="1970" y="1125"/>
                    <a:pt x="1972" y="1135"/>
                    <a:pt x="1972" y="1137"/>
                  </a:cubicBezTo>
                  <a:cubicBezTo>
                    <a:pt x="1977" y="1138"/>
                    <a:pt x="1983" y="1138"/>
                    <a:pt x="1988" y="1137"/>
                  </a:cubicBezTo>
                  <a:cubicBezTo>
                    <a:pt x="1988" y="1137"/>
                    <a:pt x="1990" y="1136"/>
                    <a:pt x="1991" y="1136"/>
                  </a:cubicBezTo>
                  <a:cubicBezTo>
                    <a:pt x="1991" y="1136"/>
                    <a:pt x="1993" y="1135"/>
                    <a:pt x="1994" y="1134"/>
                  </a:cubicBezTo>
                  <a:cubicBezTo>
                    <a:pt x="1994" y="1134"/>
                    <a:pt x="1996" y="1133"/>
                    <a:pt x="1997" y="1133"/>
                  </a:cubicBezTo>
                  <a:cubicBezTo>
                    <a:pt x="1997" y="1131"/>
                    <a:pt x="1995" y="1121"/>
                    <a:pt x="1994" y="1118"/>
                  </a:cubicBezTo>
                  <a:cubicBezTo>
                    <a:pt x="1993" y="1119"/>
                    <a:pt x="1991" y="1119"/>
                    <a:pt x="1991" y="1119"/>
                  </a:cubicBezTo>
                  <a:close/>
                  <a:moveTo>
                    <a:pt x="1813" y="1264"/>
                  </a:moveTo>
                  <a:cubicBezTo>
                    <a:pt x="1811" y="1263"/>
                    <a:pt x="1803" y="1258"/>
                    <a:pt x="1800" y="1256"/>
                  </a:cubicBezTo>
                  <a:cubicBezTo>
                    <a:pt x="1803" y="1262"/>
                    <a:pt x="1806" y="1269"/>
                    <a:pt x="1808" y="1273"/>
                  </a:cubicBezTo>
                  <a:cubicBezTo>
                    <a:pt x="1810" y="1269"/>
                    <a:pt x="1812" y="1264"/>
                    <a:pt x="1813" y="1264"/>
                  </a:cubicBezTo>
                  <a:close/>
                  <a:moveTo>
                    <a:pt x="2014" y="1327"/>
                  </a:moveTo>
                  <a:cubicBezTo>
                    <a:pt x="1991" y="1324"/>
                    <a:pt x="1976" y="1313"/>
                    <a:pt x="1976" y="1301"/>
                  </a:cubicBezTo>
                  <a:cubicBezTo>
                    <a:pt x="1976" y="1301"/>
                    <a:pt x="1976" y="1301"/>
                    <a:pt x="1976" y="1301"/>
                  </a:cubicBezTo>
                  <a:cubicBezTo>
                    <a:pt x="1976" y="1296"/>
                    <a:pt x="1978" y="1292"/>
                    <a:pt x="1981" y="1289"/>
                  </a:cubicBezTo>
                  <a:cubicBezTo>
                    <a:pt x="1981" y="1289"/>
                    <a:pt x="1982" y="1289"/>
                    <a:pt x="1982" y="1289"/>
                  </a:cubicBezTo>
                  <a:cubicBezTo>
                    <a:pt x="1981" y="1288"/>
                    <a:pt x="1979" y="1287"/>
                    <a:pt x="1979" y="1287"/>
                  </a:cubicBezTo>
                  <a:cubicBezTo>
                    <a:pt x="1979" y="1287"/>
                    <a:pt x="1967" y="1279"/>
                    <a:pt x="1964" y="1277"/>
                  </a:cubicBezTo>
                  <a:cubicBezTo>
                    <a:pt x="1962" y="1280"/>
                    <a:pt x="1940" y="1328"/>
                    <a:pt x="1939" y="1331"/>
                  </a:cubicBezTo>
                  <a:cubicBezTo>
                    <a:pt x="1939" y="1331"/>
                    <a:pt x="1939" y="1331"/>
                    <a:pt x="1939" y="1331"/>
                  </a:cubicBezTo>
                  <a:cubicBezTo>
                    <a:pt x="1965" y="1329"/>
                    <a:pt x="1990" y="1328"/>
                    <a:pt x="2014" y="1327"/>
                  </a:cubicBezTo>
                  <a:close/>
                  <a:moveTo>
                    <a:pt x="2080" y="1308"/>
                  </a:moveTo>
                  <a:cubicBezTo>
                    <a:pt x="2080" y="1308"/>
                    <a:pt x="2081" y="1308"/>
                    <a:pt x="2081" y="1308"/>
                  </a:cubicBezTo>
                  <a:cubicBezTo>
                    <a:pt x="2081" y="1308"/>
                    <a:pt x="2081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lnTo>
                    <a:pt x="2083" y="1308"/>
                  </a:lnTo>
                  <a:cubicBezTo>
                    <a:pt x="2083" y="1308"/>
                    <a:pt x="2084" y="1307"/>
                    <a:pt x="2084" y="1307"/>
                  </a:cubicBezTo>
                  <a:cubicBezTo>
                    <a:pt x="2084" y="1307"/>
                    <a:pt x="2085" y="1307"/>
                    <a:pt x="2085" y="1307"/>
                  </a:cubicBezTo>
                  <a:cubicBezTo>
                    <a:pt x="2085" y="1307"/>
                    <a:pt x="2086" y="1305"/>
                    <a:pt x="2086" y="1305"/>
                  </a:cubicBezTo>
                  <a:cubicBezTo>
                    <a:pt x="2088" y="1302"/>
                    <a:pt x="2090" y="1298"/>
                    <a:pt x="2092" y="1293"/>
                  </a:cubicBezTo>
                  <a:cubicBezTo>
                    <a:pt x="2092" y="1293"/>
                    <a:pt x="2092" y="1292"/>
                    <a:pt x="2092" y="1292"/>
                  </a:cubicBezTo>
                  <a:cubicBezTo>
                    <a:pt x="2092" y="1292"/>
                    <a:pt x="2093" y="1288"/>
                    <a:pt x="2093" y="1288"/>
                  </a:cubicBezTo>
                  <a:lnTo>
                    <a:pt x="2093" y="1287"/>
                  </a:lnTo>
                  <a:lnTo>
                    <a:pt x="2095" y="1278"/>
                  </a:lnTo>
                  <a:cubicBezTo>
                    <a:pt x="2095" y="1278"/>
                    <a:pt x="2096" y="1273"/>
                    <a:pt x="2096" y="1272"/>
                  </a:cubicBezTo>
                  <a:cubicBezTo>
                    <a:pt x="2096" y="1272"/>
                    <a:pt x="2096" y="1270"/>
                    <a:pt x="2096" y="1270"/>
                  </a:cubicBezTo>
                  <a:lnTo>
                    <a:pt x="2096" y="1266"/>
                  </a:lnTo>
                  <a:lnTo>
                    <a:pt x="2097" y="1252"/>
                  </a:lnTo>
                  <a:cubicBezTo>
                    <a:pt x="2097" y="1252"/>
                    <a:pt x="2096" y="1235"/>
                    <a:pt x="2096" y="1235"/>
                  </a:cubicBezTo>
                  <a:cubicBezTo>
                    <a:pt x="2096" y="1235"/>
                    <a:pt x="2096" y="1234"/>
                    <a:pt x="2096" y="1234"/>
                  </a:cubicBezTo>
                  <a:lnTo>
                    <a:pt x="2096" y="1231"/>
                  </a:lnTo>
                  <a:lnTo>
                    <a:pt x="2095" y="1228"/>
                  </a:lnTo>
                  <a:lnTo>
                    <a:pt x="2095" y="1227"/>
                  </a:lnTo>
                  <a:lnTo>
                    <a:pt x="2095" y="1225"/>
                  </a:lnTo>
                  <a:cubicBezTo>
                    <a:pt x="2092" y="1208"/>
                    <a:pt x="2087" y="1199"/>
                    <a:pt x="2084" y="1196"/>
                  </a:cubicBezTo>
                  <a:cubicBezTo>
                    <a:pt x="2083" y="1195"/>
                    <a:pt x="2082" y="1195"/>
                    <a:pt x="2082" y="1195"/>
                  </a:cubicBezTo>
                  <a:cubicBezTo>
                    <a:pt x="2081" y="1195"/>
                    <a:pt x="2081" y="1195"/>
                    <a:pt x="2080" y="1196"/>
                  </a:cubicBezTo>
                  <a:cubicBezTo>
                    <a:pt x="2076" y="1198"/>
                    <a:pt x="2071" y="1208"/>
                    <a:pt x="2069" y="1225"/>
                  </a:cubicBezTo>
                  <a:cubicBezTo>
                    <a:pt x="2069" y="1225"/>
                    <a:pt x="2068" y="1227"/>
                    <a:pt x="2068" y="1227"/>
                  </a:cubicBezTo>
                  <a:lnTo>
                    <a:pt x="2068" y="1229"/>
                  </a:lnTo>
                  <a:cubicBezTo>
                    <a:pt x="2068" y="1229"/>
                    <a:pt x="2068" y="1230"/>
                    <a:pt x="2068" y="1230"/>
                  </a:cubicBezTo>
                  <a:lnTo>
                    <a:pt x="2067" y="1234"/>
                  </a:lnTo>
                  <a:cubicBezTo>
                    <a:pt x="2067" y="1234"/>
                    <a:pt x="2067" y="1234"/>
                    <a:pt x="2067" y="1234"/>
                  </a:cubicBezTo>
                  <a:cubicBezTo>
                    <a:pt x="2067" y="1240"/>
                    <a:pt x="2066" y="1246"/>
                    <a:pt x="2066" y="1252"/>
                  </a:cubicBezTo>
                  <a:cubicBezTo>
                    <a:pt x="2066" y="1252"/>
                    <a:pt x="2067" y="1266"/>
                    <a:pt x="2067" y="1266"/>
                  </a:cubicBezTo>
                  <a:cubicBezTo>
                    <a:pt x="2067" y="1266"/>
                    <a:pt x="2067" y="1269"/>
                    <a:pt x="2067" y="1270"/>
                  </a:cubicBezTo>
                  <a:cubicBezTo>
                    <a:pt x="2067" y="1270"/>
                    <a:pt x="2068" y="1273"/>
                    <a:pt x="2068" y="1272"/>
                  </a:cubicBezTo>
                  <a:lnTo>
                    <a:pt x="2068" y="1277"/>
                  </a:lnTo>
                  <a:cubicBezTo>
                    <a:pt x="2068" y="1277"/>
                    <a:pt x="2070" y="1287"/>
                    <a:pt x="2070" y="1287"/>
                  </a:cubicBezTo>
                  <a:cubicBezTo>
                    <a:pt x="2070" y="1287"/>
                    <a:pt x="2070" y="1288"/>
                    <a:pt x="2071" y="1288"/>
                  </a:cubicBezTo>
                  <a:cubicBezTo>
                    <a:pt x="2071" y="1288"/>
                    <a:pt x="2072" y="1292"/>
                    <a:pt x="2072" y="1292"/>
                  </a:cubicBezTo>
                  <a:lnTo>
                    <a:pt x="2072" y="1293"/>
                  </a:lnTo>
                  <a:cubicBezTo>
                    <a:pt x="2074" y="1298"/>
                    <a:pt x="2075" y="1302"/>
                    <a:pt x="2078" y="1305"/>
                  </a:cubicBezTo>
                  <a:lnTo>
                    <a:pt x="2079" y="1307"/>
                  </a:lnTo>
                  <a:cubicBezTo>
                    <a:pt x="2079" y="1307"/>
                    <a:pt x="2079" y="1307"/>
                    <a:pt x="2080" y="1308"/>
                  </a:cubicBezTo>
                  <a:close/>
                  <a:moveTo>
                    <a:pt x="2028" y="1318"/>
                  </a:moveTo>
                  <a:lnTo>
                    <a:pt x="2030" y="1318"/>
                  </a:lnTo>
                  <a:lnTo>
                    <a:pt x="2033" y="1318"/>
                  </a:lnTo>
                  <a:lnTo>
                    <a:pt x="2035" y="1318"/>
                  </a:lnTo>
                  <a:lnTo>
                    <a:pt x="2039" y="1318"/>
                  </a:lnTo>
                  <a:cubicBezTo>
                    <a:pt x="2051" y="1317"/>
                    <a:pt x="2062" y="1313"/>
                    <a:pt x="2067" y="1309"/>
                  </a:cubicBezTo>
                  <a:cubicBezTo>
                    <a:pt x="2066" y="1306"/>
                    <a:pt x="2064" y="1303"/>
                    <a:pt x="2063" y="1300"/>
                  </a:cubicBezTo>
                  <a:cubicBezTo>
                    <a:pt x="2062" y="1300"/>
                    <a:pt x="2062" y="1301"/>
                    <a:pt x="2062" y="1301"/>
                  </a:cubicBezTo>
                  <a:cubicBezTo>
                    <a:pt x="2055" y="1303"/>
                    <a:pt x="2044" y="1302"/>
                    <a:pt x="2033" y="1299"/>
                  </a:cubicBezTo>
                  <a:cubicBezTo>
                    <a:pt x="2033" y="1299"/>
                    <a:pt x="2029" y="1298"/>
                    <a:pt x="2029" y="1298"/>
                  </a:cubicBezTo>
                  <a:cubicBezTo>
                    <a:pt x="2029" y="1298"/>
                    <a:pt x="2025" y="1296"/>
                    <a:pt x="2025" y="1296"/>
                  </a:cubicBezTo>
                  <a:lnTo>
                    <a:pt x="2022" y="1295"/>
                  </a:lnTo>
                  <a:cubicBezTo>
                    <a:pt x="2022" y="1295"/>
                    <a:pt x="2018" y="1293"/>
                    <a:pt x="2018" y="1293"/>
                  </a:cubicBezTo>
                  <a:cubicBezTo>
                    <a:pt x="2018" y="1293"/>
                    <a:pt x="2013" y="1291"/>
                    <a:pt x="2013" y="1291"/>
                  </a:cubicBezTo>
                  <a:cubicBezTo>
                    <a:pt x="2013" y="1291"/>
                    <a:pt x="2010" y="1289"/>
                    <a:pt x="2009" y="1289"/>
                  </a:cubicBezTo>
                  <a:cubicBezTo>
                    <a:pt x="2006" y="1289"/>
                    <a:pt x="2002" y="1290"/>
                    <a:pt x="1999" y="1291"/>
                  </a:cubicBezTo>
                  <a:lnTo>
                    <a:pt x="1996" y="1292"/>
                  </a:lnTo>
                  <a:lnTo>
                    <a:pt x="1993" y="1294"/>
                  </a:lnTo>
                  <a:lnTo>
                    <a:pt x="1989" y="1297"/>
                  </a:lnTo>
                  <a:cubicBezTo>
                    <a:pt x="1987" y="1298"/>
                    <a:pt x="1986" y="1300"/>
                    <a:pt x="1986" y="1301"/>
                  </a:cubicBezTo>
                  <a:cubicBezTo>
                    <a:pt x="1986" y="1307"/>
                    <a:pt x="2001" y="1316"/>
                    <a:pt x="2025" y="1318"/>
                  </a:cubicBezTo>
                  <a:cubicBezTo>
                    <a:pt x="2025" y="1318"/>
                    <a:pt x="2028" y="1318"/>
                    <a:pt x="2028" y="1318"/>
                  </a:cubicBezTo>
                  <a:close/>
                  <a:moveTo>
                    <a:pt x="1785" y="1069"/>
                  </a:moveTo>
                  <a:cubicBezTo>
                    <a:pt x="1794" y="1074"/>
                    <a:pt x="1829" y="1096"/>
                    <a:pt x="1829" y="1097"/>
                  </a:cubicBezTo>
                  <a:cubicBezTo>
                    <a:pt x="1831" y="1094"/>
                    <a:pt x="1854" y="1057"/>
                    <a:pt x="1856" y="1054"/>
                  </a:cubicBezTo>
                  <a:cubicBezTo>
                    <a:pt x="1854" y="1052"/>
                    <a:pt x="1817" y="1028"/>
                    <a:pt x="1814" y="1026"/>
                  </a:cubicBezTo>
                  <a:cubicBezTo>
                    <a:pt x="1812" y="1029"/>
                    <a:pt x="1787" y="1066"/>
                    <a:pt x="1785" y="1069"/>
                  </a:cubicBezTo>
                  <a:close/>
                  <a:moveTo>
                    <a:pt x="2161" y="1158"/>
                  </a:moveTo>
                  <a:cubicBezTo>
                    <a:pt x="2162" y="1159"/>
                    <a:pt x="2164" y="1160"/>
                    <a:pt x="2164" y="1160"/>
                  </a:cubicBezTo>
                  <a:cubicBezTo>
                    <a:pt x="2164" y="1160"/>
                    <a:pt x="2165" y="1160"/>
                    <a:pt x="2165" y="1161"/>
                  </a:cubicBezTo>
                  <a:cubicBezTo>
                    <a:pt x="2165" y="1160"/>
                    <a:pt x="2167" y="1161"/>
                    <a:pt x="2167" y="1161"/>
                  </a:cubicBezTo>
                  <a:cubicBezTo>
                    <a:pt x="2167" y="1161"/>
                    <a:pt x="2168" y="1162"/>
                    <a:pt x="2168" y="1162"/>
                  </a:cubicBezTo>
                  <a:cubicBezTo>
                    <a:pt x="2168" y="1162"/>
                    <a:pt x="2171" y="1162"/>
                    <a:pt x="2171" y="1163"/>
                  </a:cubicBezTo>
                  <a:cubicBezTo>
                    <a:pt x="2175" y="1164"/>
                    <a:pt x="2180" y="1164"/>
                    <a:pt x="2185" y="1163"/>
                  </a:cubicBezTo>
                  <a:cubicBezTo>
                    <a:pt x="2186" y="1161"/>
                    <a:pt x="2188" y="1151"/>
                    <a:pt x="2189" y="1148"/>
                  </a:cubicBezTo>
                  <a:cubicBezTo>
                    <a:pt x="2184" y="1148"/>
                    <a:pt x="2179" y="1148"/>
                    <a:pt x="2174" y="1147"/>
                  </a:cubicBezTo>
                  <a:cubicBezTo>
                    <a:pt x="2174" y="1147"/>
                    <a:pt x="2171" y="1146"/>
                    <a:pt x="2170" y="1146"/>
                  </a:cubicBezTo>
                  <a:cubicBezTo>
                    <a:pt x="2170" y="1146"/>
                    <a:pt x="2167" y="1145"/>
                    <a:pt x="2167" y="1145"/>
                  </a:cubicBezTo>
                  <a:cubicBezTo>
                    <a:pt x="2167" y="1145"/>
                    <a:pt x="2166" y="1144"/>
                    <a:pt x="2165" y="1144"/>
                  </a:cubicBezTo>
                  <a:cubicBezTo>
                    <a:pt x="2164" y="1146"/>
                    <a:pt x="2162" y="1156"/>
                    <a:pt x="2161" y="1158"/>
                  </a:cubicBezTo>
                  <a:close/>
                  <a:moveTo>
                    <a:pt x="1786" y="1166"/>
                  </a:moveTo>
                  <a:cubicBezTo>
                    <a:pt x="1785" y="1165"/>
                    <a:pt x="1763" y="1151"/>
                    <a:pt x="1760" y="1149"/>
                  </a:cubicBezTo>
                  <a:cubicBezTo>
                    <a:pt x="1763" y="1162"/>
                    <a:pt x="1767" y="1175"/>
                    <a:pt x="1772" y="1189"/>
                  </a:cubicBezTo>
                  <a:cubicBezTo>
                    <a:pt x="1775" y="1184"/>
                    <a:pt x="1785" y="1168"/>
                    <a:pt x="1786" y="1166"/>
                  </a:cubicBezTo>
                  <a:close/>
                  <a:moveTo>
                    <a:pt x="1846" y="1203"/>
                  </a:moveTo>
                  <a:cubicBezTo>
                    <a:pt x="1844" y="1202"/>
                    <a:pt x="1802" y="1175"/>
                    <a:pt x="1795" y="1171"/>
                  </a:cubicBezTo>
                  <a:cubicBezTo>
                    <a:pt x="1794" y="1174"/>
                    <a:pt x="1777" y="1201"/>
                    <a:pt x="1776" y="1202"/>
                  </a:cubicBezTo>
                  <a:cubicBezTo>
                    <a:pt x="1781" y="1214"/>
                    <a:pt x="1786" y="1226"/>
                    <a:pt x="1791" y="1238"/>
                  </a:cubicBezTo>
                  <a:cubicBezTo>
                    <a:pt x="1792" y="1238"/>
                    <a:pt x="1815" y="1253"/>
                    <a:pt x="1818" y="1255"/>
                  </a:cubicBezTo>
                  <a:cubicBezTo>
                    <a:pt x="1820" y="1251"/>
                    <a:pt x="1846" y="1204"/>
                    <a:pt x="1846" y="1203"/>
                  </a:cubicBezTo>
                  <a:close/>
                  <a:moveTo>
                    <a:pt x="2003" y="1171"/>
                  </a:moveTo>
                  <a:cubicBezTo>
                    <a:pt x="2003" y="1171"/>
                    <a:pt x="2002" y="1171"/>
                    <a:pt x="2002" y="1171"/>
                  </a:cubicBezTo>
                  <a:cubicBezTo>
                    <a:pt x="2002" y="1171"/>
                    <a:pt x="1999" y="1172"/>
                    <a:pt x="1999" y="1172"/>
                  </a:cubicBezTo>
                  <a:lnTo>
                    <a:pt x="1999" y="1172"/>
                  </a:lnTo>
                  <a:lnTo>
                    <a:pt x="1997" y="1173"/>
                  </a:lnTo>
                  <a:lnTo>
                    <a:pt x="1995" y="1173"/>
                  </a:lnTo>
                  <a:cubicBezTo>
                    <a:pt x="1991" y="1174"/>
                    <a:pt x="1986" y="1174"/>
                    <a:pt x="1982" y="1174"/>
                  </a:cubicBezTo>
                  <a:cubicBezTo>
                    <a:pt x="1983" y="1178"/>
                    <a:pt x="1986" y="1188"/>
                    <a:pt x="1986" y="1189"/>
                  </a:cubicBezTo>
                  <a:cubicBezTo>
                    <a:pt x="1989" y="1189"/>
                    <a:pt x="1992" y="1189"/>
                    <a:pt x="1995" y="1189"/>
                  </a:cubicBezTo>
                  <a:lnTo>
                    <a:pt x="1996" y="1189"/>
                  </a:lnTo>
                  <a:cubicBezTo>
                    <a:pt x="1996" y="1189"/>
                    <a:pt x="1998" y="1188"/>
                    <a:pt x="1998" y="1188"/>
                  </a:cubicBezTo>
                  <a:lnTo>
                    <a:pt x="1999" y="1188"/>
                  </a:lnTo>
                  <a:lnTo>
                    <a:pt x="2000" y="1188"/>
                  </a:lnTo>
                  <a:cubicBezTo>
                    <a:pt x="2000" y="1188"/>
                    <a:pt x="2001" y="1187"/>
                    <a:pt x="2001" y="1188"/>
                  </a:cubicBezTo>
                  <a:lnTo>
                    <a:pt x="2002" y="1186"/>
                  </a:lnTo>
                  <a:cubicBezTo>
                    <a:pt x="2002" y="1186"/>
                    <a:pt x="2003" y="1186"/>
                    <a:pt x="2003" y="1186"/>
                  </a:cubicBezTo>
                  <a:lnTo>
                    <a:pt x="2004" y="1186"/>
                  </a:lnTo>
                  <a:cubicBezTo>
                    <a:pt x="2004" y="1186"/>
                    <a:pt x="2005" y="1185"/>
                    <a:pt x="2005" y="1185"/>
                  </a:cubicBezTo>
                  <a:cubicBezTo>
                    <a:pt x="2005" y="1185"/>
                    <a:pt x="2008" y="1184"/>
                    <a:pt x="2009" y="1183"/>
                  </a:cubicBezTo>
                  <a:cubicBezTo>
                    <a:pt x="2009" y="1182"/>
                    <a:pt x="2006" y="1173"/>
                    <a:pt x="2005" y="1169"/>
                  </a:cubicBezTo>
                  <a:cubicBezTo>
                    <a:pt x="2004" y="1170"/>
                    <a:pt x="2003" y="1171"/>
                    <a:pt x="2003" y="1171"/>
                  </a:cubicBezTo>
                  <a:close/>
                  <a:moveTo>
                    <a:pt x="1846" y="1332"/>
                  </a:moveTo>
                  <a:cubicBezTo>
                    <a:pt x="1847" y="1330"/>
                    <a:pt x="1864" y="1300"/>
                    <a:pt x="1865" y="1297"/>
                  </a:cubicBezTo>
                  <a:cubicBezTo>
                    <a:pt x="1862" y="1295"/>
                    <a:pt x="1825" y="1272"/>
                    <a:pt x="1822" y="1270"/>
                  </a:cubicBezTo>
                  <a:cubicBezTo>
                    <a:pt x="1821" y="1270"/>
                    <a:pt x="1814" y="1284"/>
                    <a:pt x="1814" y="1284"/>
                  </a:cubicBezTo>
                  <a:cubicBezTo>
                    <a:pt x="1826" y="1306"/>
                    <a:pt x="1837" y="1324"/>
                    <a:pt x="1844" y="1332"/>
                  </a:cubicBezTo>
                  <a:lnTo>
                    <a:pt x="1846" y="1332"/>
                  </a:lnTo>
                  <a:close/>
                  <a:moveTo>
                    <a:pt x="1858" y="1332"/>
                  </a:moveTo>
                  <a:cubicBezTo>
                    <a:pt x="1865" y="1332"/>
                    <a:pt x="1920" y="1332"/>
                    <a:pt x="1920" y="1332"/>
                  </a:cubicBezTo>
                  <a:cubicBezTo>
                    <a:pt x="1920" y="1332"/>
                    <a:pt x="1920" y="1332"/>
                    <a:pt x="1920" y="1332"/>
                  </a:cubicBezTo>
                  <a:cubicBezTo>
                    <a:pt x="1912" y="1326"/>
                    <a:pt x="1874" y="1303"/>
                    <a:pt x="1874" y="1303"/>
                  </a:cubicBezTo>
                  <a:cubicBezTo>
                    <a:pt x="1873" y="1305"/>
                    <a:pt x="1860" y="1330"/>
                    <a:pt x="1860" y="1330"/>
                  </a:cubicBezTo>
                  <a:cubicBezTo>
                    <a:pt x="1860" y="1330"/>
                    <a:pt x="1859" y="1331"/>
                    <a:pt x="1858" y="1332"/>
                  </a:cubicBezTo>
                  <a:close/>
                  <a:moveTo>
                    <a:pt x="1838" y="1102"/>
                  </a:moveTo>
                  <a:cubicBezTo>
                    <a:pt x="1841" y="1104"/>
                    <a:pt x="1882" y="1130"/>
                    <a:pt x="1885" y="1132"/>
                  </a:cubicBezTo>
                  <a:cubicBezTo>
                    <a:pt x="1887" y="1129"/>
                    <a:pt x="1894" y="1117"/>
                    <a:pt x="1894" y="1117"/>
                  </a:cubicBezTo>
                  <a:cubicBezTo>
                    <a:pt x="1894" y="1117"/>
                    <a:pt x="1908" y="1091"/>
                    <a:pt x="1909" y="1089"/>
                  </a:cubicBezTo>
                  <a:cubicBezTo>
                    <a:pt x="1908" y="1088"/>
                    <a:pt x="1906" y="1087"/>
                    <a:pt x="1906" y="1087"/>
                  </a:cubicBezTo>
                  <a:lnTo>
                    <a:pt x="1881" y="1070"/>
                  </a:lnTo>
                  <a:cubicBezTo>
                    <a:pt x="1881" y="1070"/>
                    <a:pt x="1867" y="1061"/>
                    <a:pt x="1865" y="1060"/>
                  </a:cubicBezTo>
                  <a:cubicBezTo>
                    <a:pt x="1863" y="1063"/>
                    <a:pt x="1840" y="1099"/>
                    <a:pt x="1838" y="1102"/>
                  </a:cubicBezTo>
                  <a:close/>
                  <a:moveTo>
                    <a:pt x="1860" y="1199"/>
                  </a:moveTo>
                  <a:cubicBezTo>
                    <a:pt x="1863" y="1201"/>
                    <a:pt x="1901" y="1225"/>
                    <a:pt x="1904" y="1227"/>
                  </a:cubicBezTo>
                  <a:cubicBezTo>
                    <a:pt x="1904" y="1226"/>
                    <a:pt x="1931" y="1177"/>
                    <a:pt x="1932" y="1174"/>
                  </a:cubicBezTo>
                  <a:cubicBezTo>
                    <a:pt x="1932" y="1174"/>
                    <a:pt x="1893" y="1149"/>
                    <a:pt x="1889" y="1147"/>
                  </a:cubicBezTo>
                  <a:cubicBezTo>
                    <a:pt x="1888" y="1149"/>
                    <a:pt x="1860" y="1199"/>
                    <a:pt x="1860" y="1199"/>
                  </a:cubicBezTo>
                  <a:close/>
                  <a:moveTo>
                    <a:pt x="1801" y="1162"/>
                  </a:moveTo>
                  <a:cubicBezTo>
                    <a:pt x="1803" y="1163"/>
                    <a:pt x="1807" y="1166"/>
                    <a:pt x="1807" y="1166"/>
                  </a:cubicBezTo>
                  <a:cubicBezTo>
                    <a:pt x="1807" y="1166"/>
                    <a:pt x="1848" y="1192"/>
                    <a:pt x="1851" y="1194"/>
                  </a:cubicBezTo>
                  <a:cubicBezTo>
                    <a:pt x="1852" y="1192"/>
                    <a:pt x="1880" y="1142"/>
                    <a:pt x="1880" y="1141"/>
                  </a:cubicBezTo>
                  <a:cubicBezTo>
                    <a:pt x="1877" y="1139"/>
                    <a:pt x="1836" y="1113"/>
                    <a:pt x="1833" y="1111"/>
                  </a:cubicBezTo>
                  <a:cubicBezTo>
                    <a:pt x="1832" y="1112"/>
                    <a:pt x="1803" y="1159"/>
                    <a:pt x="1801" y="1162"/>
                  </a:cubicBezTo>
                  <a:close/>
                  <a:moveTo>
                    <a:pt x="1918" y="1095"/>
                  </a:moveTo>
                  <a:cubicBezTo>
                    <a:pt x="1916" y="1098"/>
                    <a:pt x="1895" y="1138"/>
                    <a:pt x="1895" y="1138"/>
                  </a:cubicBezTo>
                  <a:cubicBezTo>
                    <a:pt x="1897" y="1139"/>
                    <a:pt x="1934" y="1163"/>
                    <a:pt x="1937" y="1165"/>
                  </a:cubicBezTo>
                  <a:cubicBezTo>
                    <a:pt x="1939" y="1162"/>
                    <a:pt x="1956" y="1131"/>
                    <a:pt x="1956" y="1131"/>
                  </a:cubicBezTo>
                  <a:lnTo>
                    <a:pt x="1959" y="1126"/>
                  </a:lnTo>
                  <a:cubicBezTo>
                    <a:pt x="1958" y="1125"/>
                    <a:pt x="1958" y="1122"/>
                    <a:pt x="1958" y="1120"/>
                  </a:cubicBezTo>
                  <a:cubicBezTo>
                    <a:pt x="1956" y="1120"/>
                    <a:pt x="1922" y="1097"/>
                    <a:pt x="1918" y="1095"/>
                  </a:cubicBezTo>
                  <a:close/>
                  <a:moveTo>
                    <a:pt x="2158" y="1169"/>
                  </a:moveTo>
                  <a:cubicBezTo>
                    <a:pt x="2158" y="1173"/>
                    <a:pt x="2155" y="1181"/>
                    <a:pt x="2155" y="1183"/>
                  </a:cubicBezTo>
                  <a:cubicBezTo>
                    <a:pt x="2156" y="1184"/>
                    <a:pt x="2158" y="1185"/>
                    <a:pt x="2158" y="1185"/>
                  </a:cubicBezTo>
                  <a:lnTo>
                    <a:pt x="2160" y="1186"/>
                  </a:lnTo>
                  <a:cubicBezTo>
                    <a:pt x="2160" y="1186"/>
                    <a:pt x="2161" y="1186"/>
                    <a:pt x="2161" y="1186"/>
                  </a:cubicBezTo>
                  <a:cubicBezTo>
                    <a:pt x="2161" y="1186"/>
                    <a:pt x="2161" y="1186"/>
                    <a:pt x="2161" y="1187"/>
                  </a:cubicBezTo>
                  <a:cubicBezTo>
                    <a:pt x="2161" y="1186"/>
                    <a:pt x="2163" y="1187"/>
                    <a:pt x="2163" y="1187"/>
                  </a:cubicBezTo>
                  <a:lnTo>
                    <a:pt x="2163" y="1187"/>
                  </a:lnTo>
                  <a:lnTo>
                    <a:pt x="2164" y="1188"/>
                  </a:lnTo>
                  <a:cubicBezTo>
                    <a:pt x="2164" y="1188"/>
                    <a:pt x="2165" y="1188"/>
                    <a:pt x="2165" y="1188"/>
                  </a:cubicBezTo>
                  <a:cubicBezTo>
                    <a:pt x="2165" y="1188"/>
                    <a:pt x="2168" y="1189"/>
                    <a:pt x="2168" y="1189"/>
                  </a:cubicBezTo>
                  <a:lnTo>
                    <a:pt x="2169" y="1189"/>
                  </a:lnTo>
                  <a:cubicBezTo>
                    <a:pt x="2172" y="1189"/>
                    <a:pt x="2175" y="1189"/>
                    <a:pt x="2177" y="1189"/>
                  </a:cubicBezTo>
                  <a:cubicBezTo>
                    <a:pt x="2178" y="1187"/>
                    <a:pt x="2181" y="1176"/>
                    <a:pt x="2182" y="1174"/>
                  </a:cubicBezTo>
                  <a:cubicBezTo>
                    <a:pt x="2177" y="1174"/>
                    <a:pt x="2173" y="1174"/>
                    <a:pt x="2169" y="1173"/>
                  </a:cubicBezTo>
                  <a:lnTo>
                    <a:pt x="2167" y="1173"/>
                  </a:lnTo>
                  <a:cubicBezTo>
                    <a:pt x="2167" y="1173"/>
                    <a:pt x="2165" y="1172"/>
                    <a:pt x="2165" y="1172"/>
                  </a:cubicBezTo>
                  <a:cubicBezTo>
                    <a:pt x="2165" y="1172"/>
                    <a:pt x="2164" y="1172"/>
                    <a:pt x="2164" y="1172"/>
                  </a:cubicBezTo>
                  <a:cubicBezTo>
                    <a:pt x="2164" y="1172"/>
                    <a:pt x="2162" y="1171"/>
                    <a:pt x="2162" y="1171"/>
                  </a:cubicBezTo>
                  <a:lnTo>
                    <a:pt x="2161" y="1171"/>
                  </a:lnTo>
                  <a:cubicBezTo>
                    <a:pt x="2161" y="1171"/>
                    <a:pt x="2160" y="1170"/>
                    <a:pt x="2158" y="1169"/>
                  </a:cubicBezTo>
                  <a:close/>
                  <a:moveTo>
                    <a:pt x="2057" y="1273"/>
                  </a:moveTo>
                  <a:cubicBezTo>
                    <a:pt x="2047" y="1269"/>
                    <a:pt x="2035" y="1262"/>
                    <a:pt x="2024" y="1252"/>
                  </a:cubicBezTo>
                  <a:cubicBezTo>
                    <a:pt x="2024" y="1251"/>
                    <a:pt x="2023" y="1250"/>
                    <a:pt x="2023" y="1250"/>
                  </a:cubicBezTo>
                  <a:cubicBezTo>
                    <a:pt x="2023" y="1250"/>
                    <a:pt x="2022" y="1250"/>
                    <a:pt x="2022" y="1250"/>
                  </a:cubicBezTo>
                  <a:lnTo>
                    <a:pt x="2020" y="1249"/>
                  </a:lnTo>
                  <a:cubicBezTo>
                    <a:pt x="2020" y="1249"/>
                    <a:pt x="2016" y="1248"/>
                    <a:pt x="2016" y="1247"/>
                  </a:cubicBezTo>
                  <a:cubicBezTo>
                    <a:pt x="2016" y="1247"/>
                    <a:pt x="2013" y="1247"/>
                    <a:pt x="2013" y="1247"/>
                  </a:cubicBezTo>
                  <a:lnTo>
                    <a:pt x="2011" y="1246"/>
                  </a:lnTo>
                  <a:lnTo>
                    <a:pt x="2009" y="1246"/>
                  </a:lnTo>
                  <a:lnTo>
                    <a:pt x="2007" y="1245"/>
                  </a:lnTo>
                  <a:lnTo>
                    <a:pt x="2006" y="1245"/>
                  </a:lnTo>
                  <a:lnTo>
                    <a:pt x="2002" y="1245"/>
                  </a:lnTo>
                  <a:cubicBezTo>
                    <a:pt x="1998" y="1244"/>
                    <a:pt x="1994" y="1245"/>
                    <a:pt x="1992" y="1245"/>
                  </a:cubicBezTo>
                  <a:cubicBezTo>
                    <a:pt x="1990" y="1246"/>
                    <a:pt x="1988" y="1247"/>
                    <a:pt x="1988" y="1248"/>
                  </a:cubicBezTo>
                  <a:cubicBezTo>
                    <a:pt x="1987" y="1249"/>
                    <a:pt x="1987" y="1251"/>
                    <a:pt x="1988" y="1253"/>
                  </a:cubicBezTo>
                  <a:cubicBezTo>
                    <a:pt x="1990" y="1261"/>
                    <a:pt x="1999" y="1270"/>
                    <a:pt x="2012" y="1278"/>
                  </a:cubicBezTo>
                  <a:lnTo>
                    <a:pt x="2017" y="1280"/>
                  </a:lnTo>
                  <a:lnTo>
                    <a:pt x="2017" y="1280"/>
                  </a:lnTo>
                  <a:cubicBezTo>
                    <a:pt x="2017" y="1280"/>
                    <a:pt x="2018" y="1281"/>
                    <a:pt x="2018" y="1281"/>
                  </a:cubicBezTo>
                  <a:lnTo>
                    <a:pt x="2021" y="1283"/>
                  </a:lnTo>
                  <a:cubicBezTo>
                    <a:pt x="2021" y="1283"/>
                    <a:pt x="2022" y="1283"/>
                    <a:pt x="2022" y="1283"/>
                  </a:cubicBezTo>
                  <a:cubicBezTo>
                    <a:pt x="2022" y="1283"/>
                    <a:pt x="2022" y="1283"/>
                    <a:pt x="2022" y="1283"/>
                  </a:cubicBezTo>
                  <a:cubicBezTo>
                    <a:pt x="2022" y="1283"/>
                    <a:pt x="2025" y="1285"/>
                    <a:pt x="2025" y="1285"/>
                  </a:cubicBezTo>
                  <a:lnTo>
                    <a:pt x="2028" y="1286"/>
                  </a:lnTo>
                  <a:lnTo>
                    <a:pt x="2032" y="1287"/>
                  </a:lnTo>
                  <a:cubicBezTo>
                    <a:pt x="2043" y="1291"/>
                    <a:pt x="2053" y="1292"/>
                    <a:pt x="2059" y="1290"/>
                  </a:cubicBezTo>
                  <a:cubicBezTo>
                    <a:pt x="2059" y="1290"/>
                    <a:pt x="2060" y="1290"/>
                    <a:pt x="2060" y="1290"/>
                  </a:cubicBezTo>
                  <a:lnTo>
                    <a:pt x="2059" y="1285"/>
                  </a:lnTo>
                  <a:cubicBezTo>
                    <a:pt x="2059" y="1285"/>
                    <a:pt x="2057" y="1274"/>
                    <a:pt x="2057" y="1273"/>
                  </a:cubicBezTo>
                  <a:cubicBezTo>
                    <a:pt x="2057" y="1273"/>
                    <a:pt x="2057" y="1273"/>
                    <a:pt x="2057" y="1273"/>
                  </a:cubicBezTo>
                  <a:close/>
                  <a:moveTo>
                    <a:pt x="1962" y="1142"/>
                  </a:moveTo>
                  <a:cubicBezTo>
                    <a:pt x="1960" y="1146"/>
                    <a:pt x="1947" y="1169"/>
                    <a:pt x="1946" y="1170"/>
                  </a:cubicBezTo>
                  <a:cubicBezTo>
                    <a:pt x="1948" y="1171"/>
                    <a:pt x="1971" y="1186"/>
                    <a:pt x="1975" y="1188"/>
                  </a:cubicBezTo>
                  <a:cubicBezTo>
                    <a:pt x="1974" y="1185"/>
                    <a:pt x="1970" y="1171"/>
                    <a:pt x="1970" y="1171"/>
                  </a:cubicBezTo>
                  <a:lnTo>
                    <a:pt x="1969" y="1169"/>
                  </a:lnTo>
                  <a:lnTo>
                    <a:pt x="1968" y="1164"/>
                  </a:lnTo>
                  <a:lnTo>
                    <a:pt x="1963" y="1145"/>
                  </a:lnTo>
                  <a:cubicBezTo>
                    <a:pt x="1963" y="1145"/>
                    <a:pt x="1962" y="1142"/>
                    <a:pt x="1962" y="1142"/>
                  </a:cubicBezTo>
                  <a:close/>
                  <a:moveTo>
                    <a:pt x="1952" y="1090"/>
                  </a:moveTo>
                  <a:lnTo>
                    <a:pt x="1947" y="1066"/>
                  </a:lnTo>
                  <a:cubicBezTo>
                    <a:pt x="1947" y="1066"/>
                    <a:pt x="1945" y="1052"/>
                    <a:pt x="1944" y="1047"/>
                  </a:cubicBezTo>
                  <a:cubicBezTo>
                    <a:pt x="1940" y="1055"/>
                    <a:pt x="1925" y="1083"/>
                    <a:pt x="1923" y="1085"/>
                  </a:cubicBezTo>
                  <a:cubicBezTo>
                    <a:pt x="1924" y="1086"/>
                    <a:pt x="1950" y="1103"/>
                    <a:pt x="1955" y="1106"/>
                  </a:cubicBezTo>
                  <a:cubicBezTo>
                    <a:pt x="1954" y="1101"/>
                    <a:pt x="1952" y="1093"/>
                    <a:pt x="1952" y="1093"/>
                  </a:cubicBezTo>
                  <a:lnTo>
                    <a:pt x="1952" y="1090"/>
                  </a:lnTo>
                  <a:close/>
                  <a:moveTo>
                    <a:pt x="1870" y="1288"/>
                  </a:moveTo>
                  <a:cubicBezTo>
                    <a:pt x="1871" y="1286"/>
                    <a:pt x="1897" y="1239"/>
                    <a:pt x="1898" y="1236"/>
                  </a:cubicBezTo>
                  <a:cubicBezTo>
                    <a:pt x="1896" y="1234"/>
                    <a:pt x="1858" y="1211"/>
                    <a:pt x="1855" y="1209"/>
                  </a:cubicBezTo>
                  <a:cubicBezTo>
                    <a:pt x="1853" y="1212"/>
                    <a:pt x="1827" y="1259"/>
                    <a:pt x="1827" y="1260"/>
                  </a:cubicBezTo>
                  <a:cubicBezTo>
                    <a:pt x="1830" y="1262"/>
                    <a:pt x="1867" y="1286"/>
                    <a:pt x="1870" y="1288"/>
                  </a:cubicBezTo>
                  <a:close/>
                  <a:moveTo>
                    <a:pt x="1953" y="1187"/>
                  </a:moveTo>
                  <a:cubicBezTo>
                    <a:pt x="1953" y="1187"/>
                    <a:pt x="1942" y="1180"/>
                    <a:pt x="1941" y="1180"/>
                  </a:cubicBezTo>
                  <a:cubicBezTo>
                    <a:pt x="1941" y="1181"/>
                    <a:pt x="1914" y="1229"/>
                    <a:pt x="1913" y="1232"/>
                  </a:cubicBezTo>
                  <a:cubicBezTo>
                    <a:pt x="1915" y="1234"/>
                    <a:pt x="1946" y="1253"/>
                    <a:pt x="1946" y="1253"/>
                  </a:cubicBezTo>
                  <a:cubicBezTo>
                    <a:pt x="1946" y="1253"/>
                    <a:pt x="1956" y="1260"/>
                    <a:pt x="1959" y="1262"/>
                  </a:cubicBezTo>
                  <a:cubicBezTo>
                    <a:pt x="1961" y="1258"/>
                    <a:pt x="1982" y="1213"/>
                    <a:pt x="1983" y="1212"/>
                  </a:cubicBezTo>
                  <a:cubicBezTo>
                    <a:pt x="1983" y="1210"/>
                    <a:pt x="1981" y="1205"/>
                    <a:pt x="1980" y="1204"/>
                  </a:cubicBezTo>
                  <a:cubicBezTo>
                    <a:pt x="1979" y="1204"/>
                    <a:pt x="1953" y="1187"/>
                    <a:pt x="1953" y="1187"/>
                  </a:cubicBezTo>
                  <a:close/>
                  <a:moveTo>
                    <a:pt x="1950" y="1281"/>
                  </a:moveTo>
                  <a:lnTo>
                    <a:pt x="1951" y="1278"/>
                  </a:lnTo>
                  <a:cubicBezTo>
                    <a:pt x="1951" y="1278"/>
                    <a:pt x="1953" y="1276"/>
                    <a:pt x="1953" y="1276"/>
                  </a:cubicBezTo>
                  <a:cubicBezTo>
                    <a:pt x="1953" y="1276"/>
                    <a:pt x="1954" y="1273"/>
                    <a:pt x="1955" y="1272"/>
                  </a:cubicBezTo>
                  <a:cubicBezTo>
                    <a:pt x="1952" y="1270"/>
                    <a:pt x="1911" y="1244"/>
                    <a:pt x="1907" y="1242"/>
                  </a:cubicBezTo>
                  <a:cubicBezTo>
                    <a:pt x="1906" y="1245"/>
                    <a:pt x="1880" y="1291"/>
                    <a:pt x="1879" y="1293"/>
                  </a:cubicBezTo>
                  <a:cubicBezTo>
                    <a:pt x="1881" y="1294"/>
                    <a:pt x="1891" y="1300"/>
                    <a:pt x="1891" y="1300"/>
                  </a:cubicBezTo>
                  <a:lnTo>
                    <a:pt x="1891" y="1301"/>
                  </a:lnTo>
                  <a:cubicBezTo>
                    <a:pt x="1891" y="1301"/>
                    <a:pt x="1928" y="1324"/>
                    <a:pt x="1930" y="1325"/>
                  </a:cubicBezTo>
                  <a:cubicBezTo>
                    <a:pt x="1931" y="1321"/>
                    <a:pt x="1950" y="1281"/>
                    <a:pt x="1950" y="1281"/>
                  </a:cubicBezTo>
                  <a:close/>
                  <a:moveTo>
                    <a:pt x="1992" y="1200"/>
                  </a:moveTo>
                  <a:lnTo>
                    <a:pt x="1991" y="1200"/>
                  </a:lnTo>
                  <a:cubicBezTo>
                    <a:pt x="1991" y="1200"/>
                    <a:pt x="1990" y="1200"/>
                    <a:pt x="1990" y="1200"/>
                  </a:cubicBezTo>
                  <a:cubicBezTo>
                    <a:pt x="1991" y="1201"/>
                    <a:pt x="1991" y="1203"/>
                    <a:pt x="1991" y="1203"/>
                  </a:cubicBezTo>
                  <a:cubicBezTo>
                    <a:pt x="1991" y="1203"/>
                    <a:pt x="1993" y="1207"/>
                    <a:pt x="1993" y="1207"/>
                  </a:cubicBezTo>
                  <a:lnTo>
                    <a:pt x="1995" y="1211"/>
                  </a:lnTo>
                  <a:cubicBezTo>
                    <a:pt x="1999" y="1221"/>
                    <a:pt x="2003" y="1229"/>
                    <a:pt x="2007" y="1235"/>
                  </a:cubicBezTo>
                  <a:cubicBezTo>
                    <a:pt x="2008" y="1235"/>
                    <a:pt x="2008" y="1235"/>
                    <a:pt x="2009" y="1235"/>
                  </a:cubicBezTo>
                  <a:cubicBezTo>
                    <a:pt x="2009" y="1235"/>
                    <a:pt x="2009" y="1235"/>
                    <a:pt x="2009" y="1235"/>
                  </a:cubicBezTo>
                  <a:cubicBezTo>
                    <a:pt x="2009" y="1235"/>
                    <a:pt x="2009" y="1234"/>
                    <a:pt x="2009" y="1234"/>
                  </a:cubicBezTo>
                  <a:cubicBezTo>
                    <a:pt x="2009" y="1234"/>
                    <a:pt x="2004" y="1227"/>
                    <a:pt x="2004" y="1227"/>
                  </a:cubicBezTo>
                  <a:cubicBezTo>
                    <a:pt x="2001" y="1223"/>
                    <a:pt x="1999" y="1219"/>
                    <a:pt x="1998" y="1216"/>
                  </a:cubicBezTo>
                  <a:lnTo>
                    <a:pt x="1997" y="1215"/>
                  </a:lnTo>
                  <a:lnTo>
                    <a:pt x="1997" y="1214"/>
                  </a:lnTo>
                  <a:cubicBezTo>
                    <a:pt x="1997" y="1214"/>
                    <a:pt x="1995" y="1209"/>
                    <a:pt x="1995" y="1209"/>
                  </a:cubicBezTo>
                  <a:cubicBezTo>
                    <a:pt x="1995" y="1209"/>
                    <a:pt x="1994" y="1205"/>
                    <a:pt x="1994" y="1205"/>
                  </a:cubicBezTo>
                  <a:cubicBezTo>
                    <a:pt x="1994" y="1204"/>
                    <a:pt x="1994" y="1204"/>
                    <a:pt x="1994" y="1204"/>
                  </a:cubicBezTo>
                  <a:cubicBezTo>
                    <a:pt x="1994" y="1204"/>
                    <a:pt x="1994" y="1202"/>
                    <a:pt x="1994" y="1200"/>
                  </a:cubicBezTo>
                  <a:cubicBezTo>
                    <a:pt x="1993" y="1200"/>
                    <a:pt x="1992" y="1200"/>
                    <a:pt x="1992" y="1200"/>
                  </a:cubicBezTo>
                  <a:close/>
                  <a:moveTo>
                    <a:pt x="1968" y="1268"/>
                  </a:moveTo>
                  <a:cubicBezTo>
                    <a:pt x="1971" y="1269"/>
                    <a:pt x="1991" y="1282"/>
                    <a:pt x="1992" y="1282"/>
                  </a:cubicBezTo>
                  <a:cubicBezTo>
                    <a:pt x="1994" y="1282"/>
                    <a:pt x="1996" y="1281"/>
                    <a:pt x="1997" y="1281"/>
                  </a:cubicBezTo>
                  <a:cubicBezTo>
                    <a:pt x="1987" y="1273"/>
                    <a:pt x="1980" y="1264"/>
                    <a:pt x="1978" y="1256"/>
                  </a:cubicBezTo>
                  <a:cubicBezTo>
                    <a:pt x="1977" y="1254"/>
                    <a:pt x="1977" y="1252"/>
                    <a:pt x="1977" y="1250"/>
                  </a:cubicBezTo>
                  <a:cubicBezTo>
                    <a:pt x="1977" y="1250"/>
                    <a:pt x="1977" y="1250"/>
                    <a:pt x="1977" y="1250"/>
                  </a:cubicBezTo>
                  <a:cubicBezTo>
                    <a:pt x="1975" y="1253"/>
                    <a:pt x="1970" y="1265"/>
                    <a:pt x="1968" y="1268"/>
                  </a:cubicBezTo>
                  <a:close/>
                  <a:moveTo>
                    <a:pt x="1982" y="1239"/>
                  </a:moveTo>
                  <a:cubicBezTo>
                    <a:pt x="1984" y="1237"/>
                    <a:pt x="1986" y="1236"/>
                    <a:pt x="1989" y="1235"/>
                  </a:cubicBezTo>
                  <a:cubicBezTo>
                    <a:pt x="1990" y="1235"/>
                    <a:pt x="1992" y="1235"/>
                    <a:pt x="1994" y="1234"/>
                  </a:cubicBezTo>
                  <a:cubicBezTo>
                    <a:pt x="1992" y="1231"/>
                    <a:pt x="1991" y="1228"/>
                    <a:pt x="1989" y="1224"/>
                  </a:cubicBezTo>
                  <a:cubicBezTo>
                    <a:pt x="1987" y="1229"/>
                    <a:pt x="1983" y="1236"/>
                    <a:pt x="1982" y="1239"/>
                  </a:cubicBezTo>
                  <a:close/>
                  <a:moveTo>
                    <a:pt x="1917" y="1412"/>
                  </a:moveTo>
                  <a:cubicBezTo>
                    <a:pt x="1914" y="1412"/>
                    <a:pt x="1911" y="1413"/>
                    <a:pt x="1909" y="1413"/>
                  </a:cubicBezTo>
                  <a:cubicBezTo>
                    <a:pt x="1852" y="1423"/>
                    <a:pt x="1823" y="1440"/>
                    <a:pt x="1809" y="1450"/>
                  </a:cubicBezTo>
                  <a:cubicBezTo>
                    <a:pt x="1808" y="1451"/>
                    <a:pt x="1808" y="1452"/>
                    <a:pt x="1807" y="1452"/>
                  </a:cubicBezTo>
                  <a:cubicBezTo>
                    <a:pt x="1807" y="1452"/>
                    <a:pt x="1807" y="1453"/>
                    <a:pt x="1807" y="1453"/>
                  </a:cubicBezTo>
                  <a:cubicBezTo>
                    <a:pt x="1807" y="1453"/>
                    <a:pt x="1806" y="1453"/>
                    <a:pt x="1805" y="1454"/>
                  </a:cubicBezTo>
                  <a:cubicBezTo>
                    <a:pt x="1806" y="1454"/>
                    <a:pt x="1806" y="1454"/>
                    <a:pt x="1806" y="1454"/>
                  </a:cubicBezTo>
                  <a:cubicBezTo>
                    <a:pt x="1809" y="1456"/>
                    <a:pt x="1811" y="1457"/>
                    <a:pt x="1814" y="1459"/>
                  </a:cubicBezTo>
                  <a:cubicBezTo>
                    <a:pt x="1844" y="1480"/>
                    <a:pt x="1883" y="1528"/>
                    <a:pt x="1925" y="1579"/>
                  </a:cubicBezTo>
                  <a:cubicBezTo>
                    <a:pt x="1976" y="1640"/>
                    <a:pt x="2034" y="1710"/>
                    <a:pt x="2082" y="1742"/>
                  </a:cubicBezTo>
                  <a:cubicBezTo>
                    <a:pt x="2107" y="1759"/>
                    <a:pt x="2142" y="1770"/>
                    <a:pt x="2188" y="1776"/>
                  </a:cubicBezTo>
                  <a:lnTo>
                    <a:pt x="2205" y="1778"/>
                  </a:lnTo>
                  <a:cubicBezTo>
                    <a:pt x="2223" y="1780"/>
                    <a:pt x="2243" y="1780"/>
                    <a:pt x="2263" y="1781"/>
                  </a:cubicBezTo>
                  <a:lnTo>
                    <a:pt x="2277" y="1780"/>
                  </a:lnTo>
                  <a:cubicBezTo>
                    <a:pt x="2277" y="1780"/>
                    <a:pt x="2313" y="1779"/>
                    <a:pt x="2313" y="1779"/>
                  </a:cubicBezTo>
                  <a:lnTo>
                    <a:pt x="2325" y="1779"/>
                  </a:lnTo>
                  <a:cubicBezTo>
                    <a:pt x="2325" y="1779"/>
                    <a:pt x="2329" y="1778"/>
                    <a:pt x="2329" y="1778"/>
                  </a:cubicBezTo>
                  <a:lnTo>
                    <a:pt x="2345" y="1777"/>
                  </a:lnTo>
                  <a:cubicBezTo>
                    <a:pt x="2345" y="1777"/>
                    <a:pt x="2361" y="1776"/>
                    <a:pt x="2370" y="1775"/>
                  </a:cubicBezTo>
                  <a:cubicBezTo>
                    <a:pt x="2296" y="1743"/>
                    <a:pt x="2245" y="1690"/>
                    <a:pt x="2215" y="1650"/>
                  </a:cubicBezTo>
                  <a:lnTo>
                    <a:pt x="2206" y="1637"/>
                  </a:lnTo>
                  <a:cubicBezTo>
                    <a:pt x="2196" y="1623"/>
                    <a:pt x="2186" y="1607"/>
                    <a:pt x="2179" y="1593"/>
                  </a:cubicBezTo>
                  <a:cubicBezTo>
                    <a:pt x="2179" y="1593"/>
                    <a:pt x="2178" y="1592"/>
                    <a:pt x="2178" y="1592"/>
                  </a:cubicBezTo>
                  <a:cubicBezTo>
                    <a:pt x="2176" y="1600"/>
                    <a:pt x="2172" y="1607"/>
                    <a:pt x="2167" y="1613"/>
                  </a:cubicBezTo>
                  <a:cubicBezTo>
                    <a:pt x="2163" y="1619"/>
                    <a:pt x="2158" y="1624"/>
                    <a:pt x="2152" y="1629"/>
                  </a:cubicBezTo>
                  <a:cubicBezTo>
                    <a:pt x="2131" y="1646"/>
                    <a:pt x="2102" y="1655"/>
                    <a:pt x="2066" y="1657"/>
                  </a:cubicBezTo>
                  <a:cubicBezTo>
                    <a:pt x="2036" y="1658"/>
                    <a:pt x="2011" y="1650"/>
                    <a:pt x="1991" y="1631"/>
                  </a:cubicBezTo>
                  <a:cubicBezTo>
                    <a:pt x="1951" y="1592"/>
                    <a:pt x="1950" y="1524"/>
                    <a:pt x="1950" y="1521"/>
                  </a:cubicBezTo>
                  <a:lnTo>
                    <a:pt x="1950" y="1516"/>
                  </a:lnTo>
                  <a:lnTo>
                    <a:pt x="1955" y="1515"/>
                  </a:lnTo>
                  <a:cubicBezTo>
                    <a:pt x="1970" y="1510"/>
                    <a:pt x="1989" y="1508"/>
                    <a:pt x="2015" y="1508"/>
                  </a:cubicBezTo>
                  <a:lnTo>
                    <a:pt x="2026" y="1508"/>
                  </a:lnTo>
                  <a:cubicBezTo>
                    <a:pt x="2039" y="1509"/>
                    <a:pt x="2055" y="1510"/>
                    <a:pt x="2073" y="1511"/>
                  </a:cubicBezTo>
                  <a:lnTo>
                    <a:pt x="2083" y="1512"/>
                  </a:lnTo>
                  <a:lnTo>
                    <a:pt x="2159" y="1520"/>
                  </a:lnTo>
                  <a:lnTo>
                    <a:pt x="2200" y="1524"/>
                  </a:lnTo>
                  <a:lnTo>
                    <a:pt x="2217" y="1526"/>
                  </a:lnTo>
                  <a:lnTo>
                    <a:pt x="2363" y="1542"/>
                  </a:lnTo>
                  <a:cubicBezTo>
                    <a:pt x="2540" y="1559"/>
                    <a:pt x="2634" y="1474"/>
                    <a:pt x="2664" y="1441"/>
                  </a:cubicBezTo>
                  <a:cubicBezTo>
                    <a:pt x="2565" y="1466"/>
                    <a:pt x="2433" y="1450"/>
                    <a:pt x="2294" y="1431"/>
                  </a:cubicBezTo>
                  <a:cubicBezTo>
                    <a:pt x="2291" y="1430"/>
                    <a:pt x="2289" y="1430"/>
                    <a:pt x="2287" y="1430"/>
                  </a:cubicBezTo>
                  <a:cubicBezTo>
                    <a:pt x="2286" y="1430"/>
                    <a:pt x="2286" y="1430"/>
                    <a:pt x="2286" y="1430"/>
                  </a:cubicBezTo>
                  <a:cubicBezTo>
                    <a:pt x="2284" y="1429"/>
                    <a:pt x="2281" y="1429"/>
                    <a:pt x="2279" y="1429"/>
                  </a:cubicBezTo>
                  <a:cubicBezTo>
                    <a:pt x="2238" y="1423"/>
                    <a:pt x="2196" y="1418"/>
                    <a:pt x="2155" y="1413"/>
                  </a:cubicBezTo>
                  <a:cubicBezTo>
                    <a:pt x="2151" y="1413"/>
                    <a:pt x="2147" y="1412"/>
                    <a:pt x="2142" y="1412"/>
                  </a:cubicBezTo>
                  <a:cubicBezTo>
                    <a:pt x="2138" y="1411"/>
                    <a:pt x="2134" y="1411"/>
                    <a:pt x="2129" y="1410"/>
                  </a:cubicBezTo>
                  <a:cubicBezTo>
                    <a:pt x="2113" y="1409"/>
                    <a:pt x="2097" y="1408"/>
                    <a:pt x="2081" y="1407"/>
                  </a:cubicBezTo>
                  <a:cubicBezTo>
                    <a:pt x="2071" y="1406"/>
                    <a:pt x="2062" y="1406"/>
                    <a:pt x="2052" y="1405"/>
                  </a:cubicBezTo>
                  <a:cubicBezTo>
                    <a:pt x="2052" y="1405"/>
                    <a:pt x="2051" y="1405"/>
                    <a:pt x="2050" y="1405"/>
                  </a:cubicBezTo>
                  <a:cubicBezTo>
                    <a:pt x="2028" y="1404"/>
                    <a:pt x="2007" y="1404"/>
                    <a:pt x="1988" y="1405"/>
                  </a:cubicBezTo>
                  <a:cubicBezTo>
                    <a:pt x="1980" y="1405"/>
                    <a:pt x="1972" y="1406"/>
                    <a:pt x="1964" y="1406"/>
                  </a:cubicBezTo>
                  <a:cubicBezTo>
                    <a:pt x="1950" y="1407"/>
                    <a:pt x="1938" y="1409"/>
                    <a:pt x="1926" y="1410"/>
                  </a:cubicBezTo>
                  <a:cubicBezTo>
                    <a:pt x="1923" y="1411"/>
                    <a:pt x="1920" y="1411"/>
                    <a:pt x="1917" y="1412"/>
                  </a:cubicBezTo>
                  <a:close/>
                  <a:moveTo>
                    <a:pt x="2142" y="2746"/>
                  </a:moveTo>
                  <a:cubicBezTo>
                    <a:pt x="2143" y="2747"/>
                    <a:pt x="2144" y="2748"/>
                    <a:pt x="2144" y="2749"/>
                  </a:cubicBezTo>
                  <a:cubicBezTo>
                    <a:pt x="2144" y="2749"/>
                    <a:pt x="2145" y="2749"/>
                    <a:pt x="2145" y="2749"/>
                  </a:cubicBezTo>
                  <a:cubicBezTo>
                    <a:pt x="2176" y="2781"/>
                    <a:pt x="2230" y="2795"/>
                    <a:pt x="2306" y="2789"/>
                  </a:cubicBezTo>
                  <a:cubicBezTo>
                    <a:pt x="2308" y="2789"/>
                    <a:pt x="2310" y="2789"/>
                    <a:pt x="2312" y="2789"/>
                  </a:cubicBezTo>
                  <a:cubicBezTo>
                    <a:pt x="2314" y="2788"/>
                    <a:pt x="2316" y="2788"/>
                    <a:pt x="2318" y="2788"/>
                  </a:cubicBezTo>
                  <a:cubicBezTo>
                    <a:pt x="2330" y="2787"/>
                    <a:pt x="2342" y="2785"/>
                    <a:pt x="2354" y="2783"/>
                  </a:cubicBezTo>
                  <a:cubicBezTo>
                    <a:pt x="2438" y="2740"/>
                    <a:pt x="2482" y="2651"/>
                    <a:pt x="2502" y="2599"/>
                  </a:cubicBezTo>
                  <a:cubicBezTo>
                    <a:pt x="2493" y="2602"/>
                    <a:pt x="2484" y="2606"/>
                    <a:pt x="2475" y="2609"/>
                  </a:cubicBezTo>
                  <a:cubicBezTo>
                    <a:pt x="2431" y="2685"/>
                    <a:pt x="2380" y="2732"/>
                    <a:pt x="2323" y="2748"/>
                  </a:cubicBezTo>
                  <a:cubicBezTo>
                    <a:pt x="2259" y="2766"/>
                    <a:pt x="2212" y="2738"/>
                    <a:pt x="2210" y="2736"/>
                  </a:cubicBezTo>
                  <a:lnTo>
                    <a:pt x="2209" y="2735"/>
                  </a:lnTo>
                  <a:lnTo>
                    <a:pt x="2213" y="2723"/>
                  </a:lnTo>
                  <a:lnTo>
                    <a:pt x="2215" y="2723"/>
                  </a:lnTo>
                  <a:cubicBezTo>
                    <a:pt x="2336" y="2738"/>
                    <a:pt x="2395" y="2656"/>
                    <a:pt x="2416" y="2616"/>
                  </a:cubicBezTo>
                  <a:cubicBezTo>
                    <a:pt x="2401" y="2616"/>
                    <a:pt x="2392" y="2614"/>
                    <a:pt x="2391" y="2614"/>
                  </a:cubicBezTo>
                  <a:lnTo>
                    <a:pt x="2366" y="2608"/>
                  </a:lnTo>
                  <a:lnTo>
                    <a:pt x="2391" y="2600"/>
                  </a:lnTo>
                  <a:cubicBezTo>
                    <a:pt x="2393" y="2599"/>
                    <a:pt x="2396" y="2598"/>
                    <a:pt x="2398" y="2597"/>
                  </a:cubicBezTo>
                  <a:cubicBezTo>
                    <a:pt x="2383" y="2598"/>
                    <a:pt x="2368" y="2598"/>
                    <a:pt x="2353" y="2596"/>
                  </a:cubicBezTo>
                  <a:cubicBezTo>
                    <a:pt x="2335" y="2622"/>
                    <a:pt x="2297" y="2667"/>
                    <a:pt x="2242" y="2680"/>
                  </a:cubicBezTo>
                  <a:cubicBezTo>
                    <a:pt x="2202" y="2690"/>
                    <a:pt x="2160" y="2680"/>
                    <a:pt x="2116" y="2651"/>
                  </a:cubicBezTo>
                  <a:cubicBezTo>
                    <a:pt x="2116" y="2657"/>
                    <a:pt x="2115" y="2663"/>
                    <a:pt x="2115" y="2669"/>
                  </a:cubicBezTo>
                  <a:cubicBezTo>
                    <a:pt x="2115" y="2690"/>
                    <a:pt x="2119" y="2719"/>
                    <a:pt x="2140" y="2744"/>
                  </a:cubicBezTo>
                  <a:cubicBezTo>
                    <a:pt x="2140" y="2745"/>
                    <a:pt x="2141" y="2745"/>
                    <a:pt x="2142" y="2746"/>
                  </a:cubicBezTo>
                  <a:close/>
                  <a:moveTo>
                    <a:pt x="2381" y="2828"/>
                  </a:moveTo>
                  <a:cubicBezTo>
                    <a:pt x="2390" y="2824"/>
                    <a:pt x="2399" y="2819"/>
                    <a:pt x="2408" y="2814"/>
                  </a:cubicBezTo>
                  <a:cubicBezTo>
                    <a:pt x="2409" y="2814"/>
                    <a:pt x="2410" y="2814"/>
                    <a:pt x="2411" y="2813"/>
                  </a:cubicBezTo>
                  <a:cubicBezTo>
                    <a:pt x="2412" y="2813"/>
                    <a:pt x="2413" y="2812"/>
                    <a:pt x="2414" y="2812"/>
                  </a:cubicBezTo>
                  <a:cubicBezTo>
                    <a:pt x="2490" y="2772"/>
                    <a:pt x="2565" y="2728"/>
                    <a:pt x="2639" y="2678"/>
                  </a:cubicBezTo>
                  <a:cubicBezTo>
                    <a:pt x="2651" y="2660"/>
                    <a:pt x="2663" y="2641"/>
                    <a:pt x="2674" y="2621"/>
                  </a:cubicBezTo>
                  <a:cubicBezTo>
                    <a:pt x="2666" y="2626"/>
                    <a:pt x="2660" y="2628"/>
                    <a:pt x="2660" y="2628"/>
                  </a:cubicBezTo>
                  <a:lnTo>
                    <a:pt x="2654" y="2631"/>
                  </a:lnTo>
                  <a:lnTo>
                    <a:pt x="2651" y="2626"/>
                  </a:lnTo>
                  <a:cubicBezTo>
                    <a:pt x="2641" y="2608"/>
                    <a:pt x="2634" y="2585"/>
                    <a:pt x="2630" y="2558"/>
                  </a:cubicBezTo>
                  <a:cubicBezTo>
                    <a:pt x="2552" y="2771"/>
                    <a:pt x="2473" y="2756"/>
                    <a:pt x="2469" y="2755"/>
                  </a:cubicBezTo>
                  <a:lnTo>
                    <a:pt x="2451" y="2751"/>
                  </a:lnTo>
                  <a:lnTo>
                    <a:pt x="2468" y="2742"/>
                  </a:lnTo>
                  <a:cubicBezTo>
                    <a:pt x="2527" y="2710"/>
                    <a:pt x="2546" y="2620"/>
                    <a:pt x="2552" y="2566"/>
                  </a:cubicBezTo>
                  <a:cubicBezTo>
                    <a:pt x="2546" y="2572"/>
                    <a:pt x="2539" y="2577"/>
                    <a:pt x="2533" y="2581"/>
                  </a:cubicBezTo>
                  <a:cubicBezTo>
                    <a:pt x="2533" y="2581"/>
                    <a:pt x="2522" y="2588"/>
                    <a:pt x="2520" y="2589"/>
                  </a:cubicBezTo>
                  <a:cubicBezTo>
                    <a:pt x="2503" y="2639"/>
                    <a:pt x="2463" y="2730"/>
                    <a:pt x="2383" y="2782"/>
                  </a:cubicBezTo>
                  <a:cubicBezTo>
                    <a:pt x="2374" y="2788"/>
                    <a:pt x="2366" y="2793"/>
                    <a:pt x="2357" y="2797"/>
                  </a:cubicBezTo>
                  <a:cubicBezTo>
                    <a:pt x="2357" y="2797"/>
                    <a:pt x="2357" y="2797"/>
                    <a:pt x="2357" y="2797"/>
                  </a:cubicBezTo>
                  <a:cubicBezTo>
                    <a:pt x="2356" y="2798"/>
                    <a:pt x="2355" y="2798"/>
                    <a:pt x="2354" y="2799"/>
                  </a:cubicBezTo>
                  <a:cubicBezTo>
                    <a:pt x="2353" y="2799"/>
                    <a:pt x="2352" y="2800"/>
                    <a:pt x="2351" y="2800"/>
                  </a:cubicBezTo>
                  <a:cubicBezTo>
                    <a:pt x="2331" y="2809"/>
                    <a:pt x="2310" y="2815"/>
                    <a:pt x="2289" y="2819"/>
                  </a:cubicBezTo>
                  <a:cubicBezTo>
                    <a:pt x="2311" y="2824"/>
                    <a:pt x="2343" y="2830"/>
                    <a:pt x="2381" y="2828"/>
                  </a:cubicBezTo>
                  <a:close/>
                  <a:moveTo>
                    <a:pt x="2816" y="2019"/>
                  </a:moveTo>
                  <a:cubicBezTo>
                    <a:pt x="2805" y="2014"/>
                    <a:pt x="2793" y="2009"/>
                    <a:pt x="2782" y="2004"/>
                  </a:cubicBezTo>
                  <a:cubicBezTo>
                    <a:pt x="2786" y="2019"/>
                    <a:pt x="2790" y="2035"/>
                    <a:pt x="2794" y="2051"/>
                  </a:cubicBezTo>
                  <a:cubicBezTo>
                    <a:pt x="2829" y="2091"/>
                    <a:pt x="2872" y="2156"/>
                    <a:pt x="2900" y="2201"/>
                  </a:cubicBezTo>
                  <a:cubicBezTo>
                    <a:pt x="2875" y="2140"/>
                    <a:pt x="2831" y="2049"/>
                    <a:pt x="2816" y="2019"/>
                  </a:cubicBezTo>
                  <a:close/>
                  <a:moveTo>
                    <a:pt x="2836" y="2026"/>
                  </a:moveTo>
                  <a:cubicBezTo>
                    <a:pt x="2872" y="2101"/>
                    <a:pt x="2931" y="2226"/>
                    <a:pt x="2931" y="2254"/>
                  </a:cubicBezTo>
                  <a:lnTo>
                    <a:pt x="2931" y="2280"/>
                  </a:lnTo>
                  <a:lnTo>
                    <a:pt x="2918" y="2258"/>
                  </a:lnTo>
                  <a:cubicBezTo>
                    <a:pt x="2918" y="2257"/>
                    <a:pt x="2854" y="2148"/>
                    <a:pt x="2800" y="2080"/>
                  </a:cubicBezTo>
                  <a:cubicBezTo>
                    <a:pt x="2807" y="2119"/>
                    <a:pt x="2811" y="2154"/>
                    <a:pt x="2811" y="2185"/>
                  </a:cubicBezTo>
                  <a:cubicBezTo>
                    <a:pt x="2811" y="2186"/>
                    <a:pt x="2811" y="2186"/>
                    <a:pt x="2811" y="2187"/>
                  </a:cubicBezTo>
                  <a:cubicBezTo>
                    <a:pt x="2812" y="2188"/>
                    <a:pt x="2837" y="2221"/>
                    <a:pt x="2837" y="2221"/>
                  </a:cubicBezTo>
                  <a:lnTo>
                    <a:pt x="2848" y="2235"/>
                  </a:lnTo>
                  <a:cubicBezTo>
                    <a:pt x="2860" y="2250"/>
                    <a:pt x="2871" y="2263"/>
                    <a:pt x="2882" y="2275"/>
                  </a:cubicBezTo>
                  <a:lnTo>
                    <a:pt x="2895" y="2289"/>
                  </a:lnTo>
                  <a:cubicBezTo>
                    <a:pt x="2917" y="2312"/>
                    <a:pt x="2938" y="2330"/>
                    <a:pt x="2956" y="2341"/>
                  </a:cubicBezTo>
                  <a:cubicBezTo>
                    <a:pt x="2958" y="2330"/>
                    <a:pt x="2959" y="2315"/>
                    <a:pt x="2959" y="2295"/>
                  </a:cubicBezTo>
                  <a:cubicBezTo>
                    <a:pt x="2959" y="2236"/>
                    <a:pt x="2946" y="2123"/>
                    <a:pt x="2862" y="2036"/>
                  </a:cubicBezTo>
                  <a:cubicBezTo>
                    <a:pt x="2862" y="2036"/>
                    <a:pt x="2842" y="2029"/>
                    <a:pt x="2836" y="2026"/>
                  </a:cubicBezTo>
                  <a:close/>
                  <a:moveTo>
                    <a:pt x="2836" y="2279"/>
                  </a:moveTo>
                  <a:cubicBezTo>
                    <a:pt x="2836" y="2267"/>
                    <a:pt x="2835" y="2254"/>
                    <a:pt x="2835" y="2242"/>
                  </a:cubicBezTo>
                  <a:cubicBezTo>
                    <a:pt x="2826" y="2231"/>
                    <a:pt x="2818" y="2221"/>
                    <a:pt x="2810" y="2210"/>
                  </a:cubicBezTo>
                  <a:cubicBezTo>
                    <a:pt x="2810" y="2211"/>
                    <a:pt x="2810" y="2220"/>
                    <a:pt x="2810" y="2220"/>
                  </a:cubicBezTo>
                  <a:lnTo>
                    <a:pt x="2800" y="2215"/>
                  </a:lnTo>
                  <a:cubicBezTo>
                    <a:pt x="2800" y="2215"/>
                    <a:pt x="2790" y="2210"/>
                    <a:pt x="2774" y="2199"/>
                  </a:cubicBezTo>
                  <a:cubicBezTo>
                    <a:pt x="2789" y="2246"/>
                    <a:pt x="2815" y="2328"/>
                    <a:pt x="2829" y="2391"/>
                  </a:cubicBezTo>
                  <a:cubicBezTo>
                    <a:pt x="2833" y="2361"/>
                    <a:pt x="2836" y="2320"/>
                    <a:pt x="2836" y="2279"/>
                  </a:cubicBezTo>
                  <a:close/>
                  <a:moveTo>
                    <a:pt x="2684" y="1833"/>
                  </a:moveTo>
                  <a:cubicBezTo>
                    <a:pt x="2655" y="1836"/>
                    <a:pt x="2624" y="1834"/>
                    <a:pt x="2593" y="1829"/>
                  </a:cubicBezTo>
                  <a:cubicBezTo>
                    <a:pt x="2597" y="1836"/>
                    <a:pt x="2601" y="1843"/>
                    <a:pt x="2604" y="1850"/>
                  </a:cubicBezTo>
                  <a:cubicBezTo>
                    <a:pt x="2745" y="1937"/>
                    <a:pt x="2794" y="1960"/>
                    <a:pt x="2810" y="1965"/>
                  </a:cubicBezTo>
                  <a:cubicBezTo>
                    <a:pt x="2810" y="1964"/>
                    <a:pt x="2809" y="1963"/>
                    <a:pt x="2809" y="1963"/>
                  </a:cubicBezTo>
                  <a:lnTo>
                    <a:pt x="2809" y="1964"/>
                  </a:lnTo>
                  <a:cubicBezTo>
                    <a:pt x="2786" y="1932"/>
                    <a:pt x="2721" y="1869"/>
                    <a:pt x="2684" y="1833"/>
                  </a:cubicBezTo>
                  <a:close/>
                  <a:moveTo>
                    <a:pt x="2567" y="2551"/>
                  </a:moveTo>
                  <a:cubicBezTo>
                    <a:pt x="2564" y="2599"/>
                    <a:pt x="2551" y="2683"/>
                    <a:pt x="2504" y="2731"/>
                  </a:cubicBezTo>
                  <a:cubicBezTo>
                    <a:pt x="2533" y="2714"/>
                    <a:pt x="2580" y="2664"/>
                    <a:pt x="2627" y="2524"/>
                  </a:cubicBezTo>
                  <a:cubicBezTo>
                    <a:pt x="2627" y="2519"/>
                    <a:pt x="2627" y="2513"/>
                    <a:pt x="2627" y="2508"/>
                  </a:cubicBezTo>
                  <a:cubicBezTo>
                    <a:pt x="2627" y="2489"/>
                    <a:pt x="2628" y="2469"/>
                    <a:pt x="2631" y="2447"/>
                  </a:cubicBezTo>
                  <a:cubicBezTo>
                    <a:pt x="2614" y="2490"/>
                    <a:pt x="2593" y="2525"/>
                    <a:pt x="2567" y="2551"/>
                  </a:cubicBezTo>
                  <a:close/>
                  <a:moveTo>
                    <a:pt x="2399" y="1785"/>
                  </a:moveTo>
                  <a:cubicBezTo>
                    <a:pt x="2398" y="1785"/>
                    <a:pt x="2386" y="1787"/>
                    <a:pt x="2365" y="1790"/>
                  </a:cubicBezTo>
                  <a:cubicBezTo>
                    <a:pt x="2388" y="1804"/>
                    <a:pt x="2413" y="1819"/>
                    <a:pt x="2440" y="1835"/>
                  </a:cubicBezTo>
                  <a:lnTo>
                    <a:pt x="2463" y="1848"/>
                  </a:lnTo>
                  <a:lnTo>
                    <a:pt x="2519" y="1879"/>
                  </a:lnTo>
                  <a:lnTo>
                    <a:pt x="2538" y="1889"/>
                  </a:lnTo>
                  <a:lnTo>
                    <a:pt x="2560" y="1901"/>
                  </a:lnTo>
                  <a:lnTo>
                    <a:pt x="2579" y="1911"/>
                  </a:lnTo>
                  <a:cubicBezTo>
                    <a:pt x="2579" y="1911"/>
                    <a:pt x="2613" y="1928"/>
                    <a:pt x="2619" y="1932"/>
                  </a:cubicBezTo>
                  <a:cubicBezTo>
                    <a:pt x="2619" y="1928"/>
                    <a:pt x="2616" y="1916"/>
                    <a:pt x="2616" y="1916"/>
                  </a:cubicBezTo>
                  <a:cubicBezTo>
                    <a:pt x="2613" y="1909"/>
                    <a:pt x="2611" y="1902"/>
                    <a:pt x="2609" y="1895"/>
                  </a:cubicBezTo>
                  <a:lnTo>
                    <a:pt x="2600" y="1874"/>
                  </a:lnTo>
                  <a:lnTo>
                    <a:pt x="2592" y="1859"/>
                  </a:lnTo>
                  <a:lnTo>
                    <a:pt x="2583" y="1841"/>
                  </a:lnTo>
                  <a:lnTo>
                    <a:pt x="2573" y="1824"/>
                  </a:lnTo>
                  <a:lnTo>
                    <a:pt x="2565" y="1812"/>
                  </a:lnTo>
                  <a:cubicBezTo>
                    <a:pt x="2552" y="1792"/>
                    <a:pt x="2536" y="1772"/>
                    <a:pt x="2519" y="1751"/>
                  </a:cubicBezTo>
                  <a:lnTo>
                    <a:pt x="2501" y="1730"/>
                  </a:lnTo>
                  <a:cubicBezTo>
                    <a:pt x="2473" y="1699"/>
                    <a:pt x="2447" y="1674"/>
                    <a:pt x="2429" y="1658"/>
                  </a:cubicBezTo>
                  <a:cubicBezTo>
                    <a:pt x="2421" y="1659"/>
                    <a:pt x="2412" y="1660"/>
                    <a:pt x="2404" y="1661"/>
                  </a:cubicBezTo>
                  <a:cubicBezTo>
                    <a:pt x="2467" y="1726"/>
                    <a:pt x="2578" y="1876"/>
                    <a:pt x="2582" y="1882"/>
                  </a:cubicBezTo>
                  <a:lnTo>
                    <a:pt x="2584" y="1884"/>
                  </a:lnTo>
                  <a:lnTo>
                    <a:pt x="2574" y="1893"/>
                  </a:lnTo>
                  <a:lnTo>
                    <a:pt x="2572" y="1892"/>
                  </a:lnTo>
                  <a:cubicBezTo>
                    <a:pt x="2564" y="1886"/>
                    <a:pt x="2368" y="1734"/>
                    <a:pt x="2293" y="1661"/>
                  </a:cubicBezTo>
                  <a:cubicBezTo>
                    <a:pt x="2274" y="1660"/>
                    <a:pt x="2255" y="1657"/>
                    <a:pt x="2236" y="1654"/>
                  </a:cubicBezTo>
                  <a:cubicBezTo>
                    <a:pt x="2269" y="1694"/>
                    <a:pt x="2323" y="1746"/>
                    <a:pt x="2400" y="1772"/>
                  </a:cubicBezTo>
                  <a:lnTo>
                    <a:pt x="2402" y="1772"/>
                  </a:lnTo>
                  <a:lnTo>
                    <a:pt x="2401" y="1785"/>
                  </a:lnTo>
                  <a:lnTo>
                    <a:pt x="2399" y="1785"/>
                  </a:lnTo>
                  <a:close/>
                  <a:moveTo>
                    <a:pt x="2611" y="2296"/>
                  </a:moveTo>
                  <a:cubicBezTo>
                    <a:pt x="2605" y="2369"/>
                    <a:pt x="2584" y="2490"/>
                    <a:pt x="2520" y="2535"/>
                  </a:cubicBezTo>
                  <a:lnTo>
                    <a:pt x="2504" y="2546"/>
                  </a:lnTo>
                  <a:lnTo>
                    <a:pt x="2509" y="2527"/>
                  </a:lnTo>
                  <a:cubicBezTo>
                    <a:pt x="2510" y="2526"/>
                    <a:pt x="2545" y="2397"/>
                    <a:pt x="2547" y="2280"/>
                  </a:cubicBezTo>
                  <a:cubicBezTo>
                    <a:pt x="2537" y="2303"/>
                    <a:pt x="2525" y="2325"/>
                    <a:pt x="2510" y="2345"/>
                  </a:cubicBezTo>
                  <a:cubicBezTo>
                    <a:pt x="2510" y="2346"/>
                    <a:pt x="2507" y="2371"/>
                    <a:pt x="2507" y="2371"/>
                  </a:cubicBezTo>
                  <a:lnTo>
                    <a:pt x="2502" y="2397"/>
                  </a:lnTo>
                  <a:cubicBezTo>
                    <a:pt x="2497" y="2428"/>
                    <a:pt x="2490" y="2457"/>
                    <a:pt x="2483" y="2482"/>
                  </a:cubicBezTo>
                  <a:lnTo>
                    <a:pt x="2477" y="2500"/>
                  </a:lnTo>
                  <a:cubicBezTo>
                    <a:pt x="2467" y="2530"/>
                    <a:pt x="2439" y="2578"/>
                    <a:pt x="2439" y="2579"/>
                  </a:cubicBezTo>
                  <a:lnTo>
                    <a:pt x="2427" y="2593"/>
                  </a:lnTo>
                  <a:cubicBezTo>
                    <a:pt x="2427" y="2593"/>
                    <a:pt x="2422" y="2598"/>
                    <a:pt x="2417" y="2602"/>
                  </a:cubicBezTo>
                  <a:cubicBezTo>
                    <a:pt x="2420" y="2602"/>
                    <a:pt x="2424" y="2602"/>
                    <a:pt x="2424" y="2602"/>
                  </a:cubicBezTo>
                  <a:lnTo>
                    <a:pt x="2435" y="2601"/>
                  </a:lnTo>
                  <a:cubicBezTo>
                    <a:pt x="2445" y="2601"/>
                    <a:pt x="2456" y="2599"/>
                    <a:pt x="2466" y="2596"/>
                  </a:cubicBezTo>
                  <a:lnTo>
                    <a:pt x="2480" y="2592"/>
                  </a:lnTo>
                  <a:cubicBezTo>
                    <a:pt x="2490" y="2589"/>
                    <a:pt x="2500" y="2584"/>
                    <a:pt x="2509" y="2579"/>
                  </a:cubicBezTo>
                  <a:lnTo>
                    <a:pt x="2522" y="2571"/>
                  </a:lnTo>
                  <a:lnTo>
                    <a:pt x="2525" y="2569"/>
                  </a:lnTo>
                  <a:cubicBezTo>
                    <a:pt x="2535" y="2562"/>
                    <a:pt x="2545" y="2554"/>
                    <a:pt x="2554" y="2545"/>
                  </a:cubicBezTo>
                  <a:lnTo>
                    <a:pt x="2565" y="2533"/>
                  </a:lnTo>
                  <a:cubicBezTo>
                    <a:pt x="2601" y="2492"/>
                    <a:pt x="2627" y="2432"/>
                    <a:pt x="2641" y="2356"/>
                  </a:cubicBezTo>
                  <a:cubicBezTo>
                    <a:pt x="2631" y="2336"/>
                    <a:pt x="2621" y="2316"/>
                    <a:pt x="2611" y="2296"/>
                  </a:cubicBezTo>
                  <a:close/>
                  <a:moveTo>
                    <a:pt x="2327" y="1903"/>
                  </a:moveTo>
                  <a:cubicBezTo>
                    <a:pt x="2315" y="1870"/>
                    <a:pt x="2296" y="1829"/>
                    <a:pt x="2271" y="1795"/>
                  </a:cubicBezTo>
                  <a:cubicBezTo>
                    <a:pt x="2254" y="1795"/>
                    <a:pt x="2238" y="1795"/>
                    <a:pt x="2223" y="1794"/>
                  </a:cubicBezTo>
                  <a:cubicBezTo>
                    <a:pt x="2256" y="1824"/>
                    <a:pt x="2297" y="1865"/>
                    <a:pt x="2327" y="1903"/>
                  </a:cubicBezTo>
                  <a:close/>
                  <a:moveTo>
                    <a:pt x="1748" y="1508"/>
                  </a:moveTo>
                  <a:cubicBezTo>
                    <a:pt x="1752" y="1510"/>
                    <a:pt x="1758" y="1513"/>
                    <a:pt x="1767" y="1518"/>
                  </a:cubicBezTo>
                  <a:cubicBezTo>
                    <a:pt x="1819" y="1548"/>
                    <a:pt x="1954" y="1643"/>
                    <a:pt x="2263" y="1934"/>
                  </a:cubicBezTo>
                  <a:lnTo>
                    <a:pt x="2278" y="1948"/>
                  </a:lnTo>
                  <a:cubicBezTo>
                    <a:pt x="2314" y="1982"/>
                    <a:pt x="2349" y="2016"/>
                    <a:pt x="2386" y="2051"/>
                  </a:cubicBezTo>
                  <a:cubicBezTo>
                    <a:pt x="2386" y="2043"/>
                    <a:pt x="2385" y="2026"/>
                    <a:pt x="2385" y="2026"/>
                  </a:cubicBezTo>
                  <a:lnTo>
                    <a:pt x="2384" y="2006"/>
                  </a:lnTo>
                  <a:cubicBezTo>
                    <a:pt x="2381" y="1972"/>
                    <a:pt x="2376" y="1939"/>
                    <a:pt x="2369" y="1909"/>
                  </a:cubicBezTo>
                  <a:lnTo>
                    <a:pt x="2362" y="1884"/>
                  </a:lnTo>
                  <a:cubicBezTo>
                    <a:pt x="2359" y="1873"/>
                    <a:pt x="2356" y="1863"/>
                    <a:pt x="2352" y="1854"/>
                  </a:cubicBezTo>
                  <a:cubicBezTo>
                    <a:pt x="2349" y="1844"/>
                    <a:pt x="2345" y="1836"/>
                    <a:pt x="2341" y="1828"/>
                  </a:cubicBezTo>
                  <a:cubicBezTo>
                    <a:pt x="2334" y="1815"/>
                    <a:pt x="2327" y="1804"/>
                    <a:pt x="2320" y="1793"/>
                  </a:cubicBezTo>
                  <a:cubicBezTo>
                    <a:pt x="2318" y="1793"/>
                    <a:pt x="2294" y="1795"/>
                    <a:pt x="2288" y="1795"/>
                  </a:cubicBezTo>
                  <a:cubicBezTo>
                    <a:pt x="2329" y="1852"/>
                    <a:pt x="2351" y="1927"/>
                    <a:pt x="2359" y="1956"/>
                  </a:cubicBezTo>
                  <a:cubicBezTo>
                    <a:pt x="2360" y="1960"/>
                    <a:pt x="2361" y="1964"/>
                    <a:pt x="2361" y="1968"/>
                  </a:cubicBezTo>
                  <a:cubicBezTo>
                    <a:pt x="2361" y="1968"/>
                    <a:pt x="2362" y="1971"/>
                    <a:pt x="2362" y="1971"/>
                  </a:cubicBezTo>
                  <a:lnTo>
                    <a:pt x="2363" y="1974"/>
                  </a:lnTo>
                  <a:lnTo>
                    <a:pt x="2350" y="1975"/>
                  </a:lnTo>
                  <a:lnTo>
                    <a:pt x="2349" y="1975"/>
                  </a:lnTo>
                  <a:lnTo>
                    <a:pt x="2348" y="1974"/>
                  </a:lnTo>
                  <a:cubicBezTo>
                    <a:pt x="2348" y="1974"/>
                    <a:pt x="2345" y="1959"/>
                    <a:pt x="2345" y="1959"/>
                  </a:cubicBezTo>
                  <a:cubicBezTo>
                    <a:pt x="2326" y="1909"/>
                    <a:pt x="2238" y="1826"/>
                    <a:pt x="2200" y="1792"/>
                  </a:cubicBezTo>
                  <a:cubicBezTo>
                    <a:pt x="2146" y="1786"/>
                    <a:pt x="2103" y="1773"/>
                    <a:pt x="2074" y="1754"/>
                  </a:cubicBezTo>
                  <a:cubicBezTo>
                    <a:pt x="2024" y="1720"/>
                    <a:pt x="1966" y="1650"/>
                    <a:pt x="1914" y="1588"/>
                  </a:cubicBezTo>
                  <a:cubicBezTo>
                    <a:pt x="1868" y="1531"/>
                    <a:pt x="1824" y="1478"/>
                    <a:pt x="1797" y="1465"/>
                  </a:cubicBezTo>
                  <a:cubicBezTo>
                    <a:pt x="1782" y="1469"/>
                    <a:pt x="1761" y="1479"/>
                    <a:pt x="1748" y="1508"/>
                  </a:cubicBezTo>
                  <a:close/>
                  <a:moveTo>
                    <a:pt x="2702" y="1831"/>
                  </a:moveTo>
                  <a:cubicBezTo>
                    <a:pt x="2738" y="1865"/>
                    <a:pt x="2798" y="1924"/>
                    <a:pt x="2821" y="1956"/>
                  </a:cubicBezTo>
                  <a:cubicBezTo>
                    <a:pt x="2821" y="1956"/>
                    <a:pt x="2825" y="1961"/>
                    <a:pt x="2824" y="1961"/>
                  </a:cubicBezTo>
                  <a:cubicBezTo>
                    <a:pt x="2829" y="1968"/>
                    <a:pt x="2830" y="1974"/>
                    <a:pt x="2826" y="1978"/>
                  </a:cubicBezTo>
                  <a:cubicBezTo>
                    <a:pt x="2819" y="1984"/>
                    <a:pt x="2811" y="1993"/>
                    <a:pt x="2615" y="1873"/>
                  </a:cubicBezTo>
                  <a:cubicBezTo>
                    <a:pt x="2618" y="1879"/>
                    <a:pt x="2621" y="1887"/>
                    <a:pt x="2622" y="1888"/>
                  </a:cubicBezTo>
                  <a:cubicBezTo>
                    <a:pt x="2662" y="1922"/>
                    <a:pt x="2710" y="1953"/>
                    <a:pt x="2763" y="1979"/>
                  </a:cubicBezTo>
                  <a:lnTo>
                    <a:pt x="2776" y="1985"/>
                  </a:lnTo>
                  <a:cubicBezTo>
                    <a:pt x="2788" y="1991"/>
                    <a:pt x="2800" y="1997"/>
                    <a:pt x="2812" y="2002"/>
                  </a:cubicBezTo>
                  <a:lnTo>
                    <a:pt x="2826" y="2007"/>
                  </a:lnTo>
                  <a:lnTo>
                    <a:pt x="2847" y="2015"/>
                  </a:lnTo>
                  <a:lnTo>
                    <a:pt x="2870" y="2023"/>
                  </a:lnTo>
                  <a:cubicBezTo>
                    <a:pt x="2870" y="2023"/>
                    <a:pt x="2872" y="2024"/>
                    <a:pt x="2874" y="2025"/>
                  </a:cubicBezTo>
                  <a:cubicBezTo>
                    <a:pt x="2851" y="1932"/>
                    <a:pt x="2781" y="1852"/>
                    <a:pt x="2750" y="1820"/>
                  </a:cubicBezTo>
                  <a:cubicBezTo>
                    <a:pt x="2735" y="1825"/>
                    <a:pt x="2718" y="1829"/>
                    <a:pt x="2702" y="1831"/>
                  </a:cubicBezTo>
                  <a:close/>
                  <a:moveTo>
                    <a:pt x="2261" y="2738"/>
                  </a:moveTo>
                  <a:cubicBezTo>
                    <a:pt x="2277" y="2740"/>
                    <a:pt x="2297" y="2741"/>
                    <a:pt x="2319" y="2734"/>
                  </a:cubicBezTo>
                  <a:cubicBezTo>
                    <a:pt x="2370" y="2720"/>
                    <a:pt x="2415" y="2680"/>
                    <a:pt x="2455" y="2613"/>
                  </a:cubicBezTo>
                  <a:cubicBezTo>
                    <a:pt x="2447" y="2615"/>
                    <a:pt x="2439" y="2616"/>
                    <a:pt x="2431" y="2616"/>
                  </a:cubicBezTo>
                  <a:cubicBezTo>
                    <a:pt x="2413" y="2652"/>
                    <a:pt x="2363" y="2730"/>
                    <a:pt x="2261" y="2738"/>
                  </a:cubicBezTo>
                  <a:close/>
                  <a:moveTo>
                    <a:pt x="2707" y="2338"/>
                  </a:moveTo>
                  <a:lnTo>
                    <a:pt x="2712" y="2314"/>
                  </a:lnTo>
                  <a:lnTo>
                    <a:pt x="2715" y="2296"/>
                  </a:lnTo>
                  <a:cubicBezTo>
                    <a:pt x="2723" y="2247"/>
                    <a:pt x="2726" y="2197"/>
                    <a:pt x="2728" y="2164"/>
                  </a:cubicBezTo>
                  <a:cubicBezTo>
                    <a:pt x="2706" y="2147"/>
                    <a:pt x="2684" y="2127"/>
                    <a:pt x="2663" y="2106"/>
                  </a:cubicBezTo>
                  <a:cubicBezTo>
                    <a:pt x="2677" y="2166"/>
                    <a:pt x="2693" y="2245"/>
                    <a:pt x="2693" y="2307"/>
                  </a:cubicBezTo>
                  <a:cubicBezTo>
                    <a:pt x="2693" y="2312"/>
                    <a:pt x="2692" y="2318"/>
                    <a:pt x="2692" y="2323"/>
                  </a:cubicBezTo>
                  <a:lnTo>
                    <a:pt x="2692" y="2324"/>
                  </a:lnTo>
                  <a:lnTo>
                    <a:pt x="2679" y="2326"/>
                  </a:lnTo>
                  <a:lnTo>
                    <a:pt x="2678" y="2324"/>
                  </a:lnTo>
                  <a:cubicBezTo>
                    <a:pt x="2678" y="2323"/>
                    <a:pt x="2641" y="2186"/>
                    <a:pt x="2602" y="2105"/>
                  </a:cubicBezTo>
                  <a:cubicBezTo>
                    <a:pt x="2601" y="2104"/>
                    <a:pt x="2597" y="2102"/>
                    <a:pt x="2597" y="2102"/>
                  </a:cubicBezTo>
                  <a:cubicBezTo>
                    <a:pt x="2596" y="2102"/>
                    <a:pt x="2588" y="2098"/>
                    <a:pt x="2574" y="2090"/>
                  </a:cubicBezTo>
                  <a:cubicBezTo>
                    <a:pt x="2575" y="2102"/>
                    <a:pt x="2576" y="2114"/>
                    <a:pt x="2576" y="2127"/>
                  </a:cubicBezTo>
                  <a:cubicBezTo>
                    <a:pt x="2576" y="2139"/>
                    <a:pt x="2575" y="2151"/>
                    <a:pt x="2574" y="2163"/>
                  </a:cubicBezTo>
                  <a:cubicBezTo>
                    <a:pt x="2582" y="2189"/>
                    <a:pt x="2592" y="2217"/>
                    <a:pt x="2604" y="2245"/>
                  </a:cubicBezTo>
                  <a:lnTo>
                    <a:pt x="2613" y="2266"/>
                  </a:lnTo>
                  <a:cubicBezTo>
                    <a:pt x="2624" y="2291"/>
                    <a:pt x="2636" y="2315"/>
                    <a:pt x="2648" y="2339"/>
                  </a:cubicBezTo>
                  <a:lnTo>
                    <a:pt x="2652" y="2345"/>
                  </a:lnTo>
                  <a:lnTo>
                    <a:pt x="2656" y="2353"/>
                  </a:lnTo>
                  <a:lnTo>
                    <a:pt x="2659" y="2358"/>
                  </a:lnTo>
                  <a:lnTo>
                    <a:pt x="2673" y="2382"/>
                  </a:lnTo>
                  <a:lnTo>
                    <a:pt x="2684" y="2400"/>
                  </a:lnTo>
                  <a:cubicBezTo>
                    <a:pt x="2684" y="2400"/>
                    <a:pt x="2684" y="2401"/>
                    <a:pt x="2685" y="2402"/>
                  </a:cubicBezTo>
                  <a:cubicBezTo>
                    <a:pt x="2690" y="2393"/>
                    <a:pt x="2694" y="2382"/>
                    <a:pt x="2699" y="2369"/>
                  </a:cubicBezTo>
                  <a:cubicBezTo>
                    <a:pt x="2702" y="2360"/>
                    <a:pt x="2705" y="2349"/>
                    <a:pt x="2707" y="2338"/>
                  </a:cubicBezTo>
                  <a:close/>
                  <a:moveTo>
                    <a:pt x="2074" y="1587"/>
                  </a:moveTo>
                  <a:cubicBezTo>
                    <a:pt x="2094" y="1589"/>
                    <a:pt x="2105" y="1584"/>
                    <a:pt x="2107" y="1578"/>
                  </a:cubicBezTo>
                  <a:cubicBezTo>
                    <a:pt x="2107" y="1578"/>
                    <a:pt x="2107" y="1577"/>
                    <a:pt x="2107" y="1577"/>
                  </a:cubicBezTo>
                  <a:cubicBezTo>
                    <a:pt x="2107" y="1573"/>
                    <a:pt x="2104" y="1569"/>
                    <a:pt x="2099" y="1565"/>
                  </a:cubicBezTo>
                  <a:cubicBezTo>
                    <a:pt x="2081" y="1550"/>
                    <a:pt x="2074" y="1543"/>
                    <a:pt x="2072" y="1525"/>
                  </a:cubicBezTo>
                  <a:cubicBezTo>
                    <a:pt x="2056" y="1524"/>
                    <a:pt x="2043" y="1523"/>
                    <a:pt x="2031" y="1523"/>
                  </a:cubicBezTo>
                  <a:cubicBezTo>
                    <a:pt x="2037" y="1544"/>
                    <a:pt x="2051" y="1586"/>
                    <a:pt x="2074" y="1587"/>
                  </a:cubicBezTo>
                  <a:close/>
                  <a:moveTo>
                    <a:pt x="2283" y="1646"/>
                  </a:moveTo>
                  <a:lnTo>
                    <a:pt x="2299" y="1647"/>
                  </a:lnTo>
                  <a:cubicBezTo>
                    <a:pt x="2325" y="1649"/>
                    <a:pt x="2350" y="1650"/>
                    <a:pt x="2375" y="1648"/>
                  </a:cubicBezTo>
                  <a:lnTo>
                    <a:pt x="2389" y="1648"/>
                  </a:lnTo>
                  <a:cubicBezTo>
                    <a:pt x="2399" y="1647"/>
                    <a:pt x="2409" y="1646"/>
                    <a:pt x="2420" y="1644"/>
                  </a:cubicBezTo>
                  <a:lnTo>
                    <a:pt x="2433" y="1642"/>
                  </a:lnTo>
                  <a:cubicBezTo>
                    <a:pt x="2444" y="1640"/>
                    <a:pt x="2456" y="1638"/>
                    <a:pt x="2468" y="1635"/>
                  </a:cubicBezTo>
                  <a:lnTo>
                    <a:pt x="2469" y="1635"/>
                  </a:lnTo>
                  <a:lnTo>
                    <a:pt x="2479" y="1633"/>
                  </a:lnTo>
                  <a:cubicBezTo>
                    <a:pt x="2493" y="1629"/>
                    <a:pt x="2508" y="1624"/>
                    <a:pt x="2523" y="1618"/>
                  </a:cubicBezTo>
                  <a:lnTo>
                    <a:pt x="2524" y="1618"/>
                  </a:lnTo>
                  <a:lnTo>
                    <a:pt x="2533" y="1614"/>
                  </a:lnTo>
                  <a:cubicBezTo>
                    <a:pt x="2562" y="1602"/>
                    <a:pt x="2588" y="1586"/>
                    <a:pt x="2612" y="1568"/>
                  </a:cubicBezTo>
                  <a:cubicBezTo>
                    <a:pt x="2553" y="1574"/>
                    <a:pt x="2385" y="1585"/>
                    <a:pt x="2256" y="1545"/>
                  </a:cubicBezTo>
                  <a:lnTo>
                    <a:pt x="2198" y="1538"/>
                  </a:lnTo>
                  <a:lnTo>
                    <a:pt x="2171" y="1535"/>
                  </a:lnTo>
                  <a:lnTo>
                    <a:pt x="2161" y="1534"/>
                  </a:lnTo>
                  <a:cubicBezTo>
                    <a:pt x="2161" y="1534"/>
                    <a:pt x="2091" y="1527"/>
                    <a:pt x="2086" y="1527"/>
                  </a:cubicBezTo>
                  <a:cubicBezTo>
                    <a:pt x="2088" y="1537"/>
                    <a:pt x="2093" y="1542"/>
                    <a:pt x="2108" y="1554"/>
                  </a:cubicBezTo>
                  <a:cubicBezTo>
                    <a:pt x="2117" y="1561"/>
                    <a:pt x="2122" y="1569"/>
                    <a:pt x="2122" y="1577"/>
                  </a:cubicBezTo>
                  <a:cubicBezTo>
                    <a:pt x="2122" y="1579"/>
                    <a:pt x="2121" y="1581"/>
                    <a:pt x="2120" y="1584"/>
                  </a:cubicBezTo>
                  <a:cubicBezTo>
                    <a:pt x="2115" y="1596"/>
                    <a:pt x="2098" y="1603"/>
                    <a:pt x="2073" y="1602"/>
                  </a:cubicBezTo>
                  <a:cubicBezTo>
                    <a:pt x="2041" y="1600"/>
                    <a:pt x="2024" y="1552"/>
                    <a:pt x="2016" y="1522"/>
                  </a:cubicBezTo>
                  <a:cubicBezTo>
                    <a:pt x="1994" y="1522"/>
                    <a:pt x="1977" y="1524"/>
                    <a:pt x="1965" y="1527"/>
                  </a:cubicBezTo>
                  <a:cubicBezTo>
                    <a:pt x="1966" y="1544"/>
                    <a:pt x="1971" y="1592"/>
                    <a:pt x="2001" y="1621"/>
                  </a:cubicBezTo>
                  <a:cubicBezTo>
                    <a:pt x="2018" y="1637"/>
                    <a:pt x="2039" y="1644"/>
                    <a:pt x="2065" y="1643"/>
                  </a:cubicBezTo>
                  <a:cubicBezTo>
                    <a:pt x="2106" y="1641"/>
                    <a:pt x="2136" y="1629"/>
                    <a:pt x="2154" y="1607"/>
                  </a:cubicBezTo>
                  <a:cubicBezTo>
                    <a:pt x="2157" y="1601"/>
                    <a:pt x="2159" y="1594"/>
                    <a:pt x="2160" y="1586"/>
                  </a:cubicBezTo>
                  <a:lnTo>
                    <a:pt x="2161" y="1576"/>
                  </a:lnTo>
                  <a:cubicBezTo>
                    <a:pt x="2161" y="1572"/>
                    <a:pt x="2162" y="1567"/>
                    <a:pt x="2162" y="1563"/>
                  </a:cubicBezTo>
                  <a:cubicBezTo>
                    <a:pt x="2162" y="1559"/>
                    <a:pt x="2162" y="1555"/>
                    <a:pt x="2161" y="1551"/>
                  </a:cubicBezTo>
                  <a:lnTo>
                    <a:pt x="2160" y="1540"/>
                  </a:lnTo>
                  <a:lnTo>
                    <a:pt x="2160" y="1537"/>
                  </a:lnTo>
                  <a:lnTo>
                    <a:pt x="2174" y="1541"/>
                  </a:lnTo>
                  <a:cubicBezTo>
                    <a:pt x="2187" y="1546"/>
                    <a:pt x="2312" y="1585"/>
                    <a:pt x="2478" y="1580"/>
                  </a:cubicBezTo>
                  <a:lnTo>
                    <a:pt x="2481" y="1580"/>
                  </a:lnTo>
                  <a:lnTo>
                    <a:pt x="2478" y="1591"/>
                  </a:lnTo>
                  <a:lnTo>
                    <a:pt x="2477" y="1591"/>
                  </a:lnTo>
                  <a:cubicBezTo>
                    <a:pt x="2476" y="1592"/>
                    <a:pt x="2362" y="1635"/>
                    <a:pt x="2198" y="1598"/>
                  </a:cubicBezTo>
                  <a:cubicBezTo>
                    <a:pt x="2205" y="1611"/>
                    <a:pt x="2214" y="1624"/>
                    <a:pt x="2223" y="1637"/>
                  </a:cubicBezTo>
                  <a:cubicBezTo>
                    <a:pt x="2243" y="1641"/>
                    <a:pt x="2263" y="1644"/>
                    <a:pt x="2283" y="1646"/>
                  </a:cubicBezTo>
                  <a:close/>
                  <a:moveTo>
                    <a:pt x="1674" y="1935"/>
                  </a:moveTo>
                  <a:cubicBezTo>
                    <a:pt x="1761" y="1927"/>
                    <a:pt x="1818" y="1902"/>
                    <a:pt x="1868" y="1881"/>
                  </a:cubicBezTo>
                  <a:cubicBezTo>
                    <a:pt x="1882" y="1874"/>
                    <a:pt x="1897" y="1868"/>
                    <a:pt x="1912" y="1862"/>
                  </a:cubicBezTo>
                  <a:cubicBezTo>
                    <a:pt x="1946" y="1842"/>
                    <a:pt x="1991" y="1829"/>
                    <a:pt x="2048" y="1821"/>
                  </a:cubicBezTo>
                  <a:cubicBezTo>
                    <a:pt x="2029" y="1808"/>
                    <a:pt x="2010" y="1796"/>
                    <a:pt x="1992" y="1786"/>
                  </a:cubicBezTo>
                  <a:cubicBezTo>
                    <a:pt x="1929" y="1787"/>
                    <a:pt x="1817" y="1792"/>
                    <a:pt x="1768" y="1813"/>
                  </a:cubicBezTo>
                  <a:cubicBezTo>
                    <a:pt x="1710" y="1837"/>
                    <a:pt x="1559" y="1899"/>
                    <a:pt x="1435" y="1814"/>
                  </a:cubicBezTo>
                  <a:cubicBezTo>
                    <a:pt x="1468" y="1861"/>
                    <a:pt x="1547" y="1947"/>
                    <a:pt x="1674" y="1935"/>
                  </a:cubicBezTo>
                  <a:close/>
                  <a:moveTo>
                    <a:pt x="2697" y="2409"/>
                  </a:moveTo>
                  <a:cubicBezTo>
                    <a:pt x="2695" y="2413"/>
                    <a:pt x="2693" y="2416"/>
                    <a:pt x="2691" y="2420"/>
                  </a:cubicBezTo>
                  <a:lnTo>
                    <a:pt x="2685" y="2428"/>
                  </a:lnTo>
                  <a:cubicBezTo>
                    <a:pt x="2685" y="2428"/>
                    <a:pt x="2685" y="2428"/>
                    <a:pt x="2685" y="2428"/>
                  </a:cubicBezTo>
                  <a:cubicBezTo>
                    <a:pt x="2685" y="2436"/>
                    <a:pt x="2685" y="2452"/>
                    <a:pt x="2685" y="2452"/>
                  </a:cubicBezTo>
                  <a:cubicBezTo>
                    <a:pt x="2685" y="2464"/>
                    <a:pt x="2685" y="2475"/>
                    <a:pt x="2684" y="2486"/>
                  </a:cubicBezTo>
                  <a:cubicBezTo>
                    <a:pt x="2689" y="2466"/>
                    <a:pt x="2694" y="2439"/>
                    <a:pt x="2697" y="2409"/>
                  </a:cubicBezTo>
                  <a:close/>
                  <a:moveTo>
                    <a:pt x="2185" y="1580"/>
                  </a:moveTo>
                  <a:lnTo>
                    <a:pt x="2188" y="1581"/>
                  </a:lnTo>
                  <a:cubicBezTo>
                    <a:pt x="2286" y="1605"/>
                    <a:pt x="2362" y="1601"/>
                    <a:pt x="2408" y="1594"/>
                  </a:cubicBezTo>
                  <a:cubicBezTo>
                    <a:pt x="2299" y="1590"/>
                    <a:pt x="2217" y="1570"/>
                    <a:pt x="2176" y="1557"/>
                  </a:cubicBezTo>
                  <a:cubicBezTo>
                    <a:pt x="2176" y="1562"/>
                    <a:pt x="2176" y="1571"/>
                    <a:pt x="2176" y="1571"/>
                  </a:cubicBezTo>
                  <a:cubicBezTo>
                    <a:pt x="2176" y="1571"/>
                    <a:pt x="2175" y="1576"/>
                    <a:pt x="2175" y="1578"/>
                  </a:cubicBezTo>
                  <a:cubicBezTo>
                    <a:pt x="2178" y="1578"/>
                    <a:pt x="2185" y="1580"/>
                    <a:pt x="2185" y="1580"/>
                  </a:cubicBezTo>
                  <a:close/>
                  <a:moveTo>
                    <a:pt x="2561" y="2065"/>
                  </a:moveTo>
                  <a:lnTo>
                    <a:pt x="2572" y="2072"/>
                  </a:lnTo>
                  <a:cubicBezTo>
                    <a:pt x="2572" y="2072"/>
                    <a:pt x="2585" y="2080"/>
                    <a:pt x="2590" y="2083"/>
                  </a:cubicBezTo>
                  <a:lnTo>
                    <a:pt x="2589" y="2079"/>
                  </a:lnTo>
                  <a:lnTo>
                    <a:pt x="2585" y="2054"/>
                  </a:lnTo>
                  <a:cubicBezTo>
                    <a:pt x="2581" y="2037"/>
                    <a:pt x="2577" y="2020"/>
                    <a:pt x="2572" y="2005"/>
                  </a:cubicBezTo>
                  <a:cubicBezTo>
                    <a:pt x="2569" y="1995"/>
                    <a:pt x="2566" y="1986"/>
                    <a:pt x="2563" y="1976"/>
                  </a:cubicBezTo>
                  <a:cubicBezTo>
                    <a:pt x="2553" y="1948"/>
                    <a:pt x="2541" y="1922"/>
                    <a:pt x="2528" y="1900"/>
                  </a:cubicBezTo>
                  <a:cubicBezTo>
                    <a:pt x="2527" y="1899"/>
                    <a:pt x="2491" y="1880"/>
                    <a:pt x="2481" y="1874"/>
                  </a:cubicBezTo>
                  <a:cubicBezTo>
                    <a:pt x="2528" y="1948"/>
                    <a:pt x="2553" y="2025"/>
                    <a:pt x="2553" y="2025"/>
                  </a:cubicBezTo>
                  <a:lnTo>
                    <a:pt x="2560" y="2047"/>
                  </a:lnTo>
                  <a:lnTo>
                    <a:pt x="2542" y="2033"/>
                  </a:lnTo>
                  <a:cubicBezTo>
                    <a:pt x="2503" y="2003"/>
                    <a:pt x="2431" y="1933"/>
                    <a:pt x="2375" y="1877"/>
                  </a:cubicBezTo>
                  <a:cubicBezTo>
                    <a:pt x="2378" y="1886"/>
                    <a:pt x="2381" y="1895"/>
                    <a:pt x="2383" y="1904"/>
                  </a:cubicBezTo>
                  <a:cubicBezTo>
                    <a:pt x="2449" y="1986"/>
                    <a:pt x="2516" y="2037"/>
                    <a:pt x="2561" y="2065"/>
                  </a:cubicBezTo>
                  <a:close/>
                  <a:moveTo>
                    <a:pt x="2336" y="1792"/>
                  </a:moveTo>
                  <a:cubicBezTo>
                    <a:pt x="2347" y="1808"/>
                    <a:pt x="2357" y="1826"/>
                    <a:pt x="2365" y="1847"/>
                  </a:cubicBezTo>
                  <a:cubicBezTo>
                    <a:pt x="2407" y="1889"/>
                    <a:pt x="2482" y="1964"/>
                    <a:pt x="2531" y="2006"/>
                  </a:cubicBezTo>
                  <a:cubicBezTo>
                    <a:pt x="2518" y="1971"/>
                    <a:pt x="2492" y="1913"/>
                    <a:pt x="2454" y="1859"/>
                  </a:cubicBezTo>
                  <a:cubicBezTo>
                    <a:pt x="2412" y="1835"/>
                    <a:pt x="2375" y="1813"/>
                    <a:pt x="2343" y="1792"/>
                  </a:cubicBezTo>
                  <a:cubicBezTo>
                    <a:pt x="2342" y="1792"/>
                    <a:pt x="2339" y="1792"/>
                    <a:pt x="2336" y="1792"/>
                  </a:cubicBezTo>
                  <a:close/>
                  <a:moveTo>
                    <a:pt x="2486" y="2218"/>
                  </a:moveTo>
                  <a:lnTo>
                    <a:pt x="2492" y="2245"/>
                  </a:lnTo>
                  <a:cubicBezTo>
                    <a:pt x="2499" y="2283"/>
                    <a:pt x="2501" y="2313"/>
                    <a:pt x="2501" y="2333"/>
                  </a:cubicBezTo>
                  <a:cubicBezTo>
                    <a:pt x="2505" y="2328"/>
                    <a:pt x="2509" y="2321"/>
                    <a:pt x="2509" y="2321"/>
                  </a:cubicBezTo>
                  <a:cubicBezTo>
                    <a:pt x="2525" y="2296"/>
                    <a:pt x="2538" y="2268"/>
                    <a:pt x="2546" y="2238"/>
                  </a:cubicBezTo>
                  <a:cubicBezTo>
                    <a:pt x="2549" y="2228"/>
                    <a:pt x="2552" y="2219"/>
                    <a:pt x="2554" y="2209"/>
                  </a:cubicBezTo>
                  <a:cubicBezTo>
                    <a:pt x="2557" y="2194"/>
                    <a:pt x="2559" y="2179"/>
                    <a:pt x="2560" y="2165"/>
                  </a:cubicBezTo>
                  <a:cubicBezTo>
                    <a:pt x="2561" y="2154"/>
                    <a:pt x="2562" y="2142"/>
                    <a:pt x="2562" y="2131"/>
                  </a:cubicBezTo>
                  <a:lnTo>
                    <a:pt x="2562" y="2127"/>
                  </a:lnTo>
                  <a:cubicBezTo>
                    <a:pt x="2562" y="2112"/>
                    <a:pt x="2561" y="2096"/>
                    <a:pt x="2559" y="2081"/>
                  </a:cubicBezTo>
                  <a:cubicBezTo>
                    <a:pt x="2551" y="2076"/>
                    <a:pt x="2543" y="2071"/>
                    <a:pt x="2534" y="2064"/>
                  </a:cubicBezTo>
                  <a:cubicBezTo>
                    <a:pt x="2534" y="2072"/>
                    <a:pt x="2535" y="2080"/>
                    <a:pt x="2535" y="2087"/>
                  </a:cubicBezTo>
                  <a:cubicBezTo>
                    <a:pt x="2535" y="2143"/>
                    <a:pt x="2523" y="2193"/>
                    <a:pt x="2522" y="2195"/>
                  </a:cubicBezTo>
                  <a:lnTo>
                    <a:pt x="2522" y="2197"/>
                  </a:lnTo>
                  <a:lnTo>
                    <a:pt x="2508" y="2195"/>
                  </a:lnTo>
                  <a:lnTo>
                    <a:pt x="2508" y="2194"/>
                  </a:lnTo>
                  <a:cubicBezTo>
                    <a:pt x="2508" y="2193"/>
                    <a:pt x="2508" y="2192"/>
                    <a:pt x="2508" y="2191"/>
                  </a:cubicBezTo>
                  <a:cubicBezTo>
                    <a:pt x="2508" y="2110"/>
                    <a:pt x="2459" y="2018"/>
                    <a:pt x="2443" y="1991"/>
                  </a:cubicBezTo>
                  <a:cubicBezTo>
                    <a:pt x="2425" y="1973"/>
                    <a:pt x="2406" y="1953"/>
                    <a:pt x="2389" y="1933"/>
                  </a:cubicBezTo>
                  <a:cubicBezTo>
                    <a:pt x="2396" y="1968"/>
                    <a:pt x="2398" y="2000"/>
                    <a:pt x="2399" y="2022"/>
                  </a:cubicBezTo>
                  <a:cubicBezTo>
                    <a:pt x="2440" y="2082"/>
                    <a:pt x="2469" y="2148"/>
                    <a:pt x="2486" y="2218"/>
                  </a:cubicBezTo>
                  <a:close/>
                  <a:moveTo>
                    <a:pt x="2661" y="2612"/>
                  </a:moveTo>
                  <a:cubicBezTo>
                    <a:pt x="2666" y="2610"/>
                    <a:pt x="2676" y="2604"/>
                    <a:pt x="2688" y="2595"/>
                  </a:cubicBezTo>
                  <a:cubicBezTo>
                    <a:pt x="2694" y="2590"/>
                    <a:pt x="2700" y="2585"/>
                    <a:pt x="2706" y="2580"/>
                  </a:cubicBezTo>
                  <a:cubicBezTo>
                    <a:pt x="2733" y="2556"/>
                    <a:pt x="2767" y="2514"/>
                    <a:pt x="2781" y="2450"/>
                  </a:cubicBezTo>
                  <a:cubicBezTo>
                    <a:pt x="2756" y="2410"/>
                    <a:pt x="2735" y="2368"/>
                    <a:pt x="2722" y="2338"/>
                  </a:cubicBezTo>
                  <a:cubicBezTo>
                    <a:pt x="2719" y="2350"/>
                    <a:pt x="2716" y="2362"/>
                    <a:pt x="2713" y="2372"/>
                  </a:cubicBezTo>
                  <a:cubicBezTo>
                    <a:pt x="2713" y="2373"/>
                    <a:pt x="2713" y="2373"/>
                    <a:pt x="2713" y="2374"/>
                  </a:cubicBezTo>
                  <a:cubicBezTo>
                    <a:pt x="2713" y="2470"/>
                    <a:pt x="2679" y="2548"/>
                    <a:pt x="2679" y="2549"/>
                  </a:cubicBezTo>
                  <a:lnTo>
                    <a:pt x="2678" y="2551"/>
                  </a:lnTo>
                  <a:lnTo>
                    <a:pt x="2665" y="2547"/>
                  </a:lnTo>
                  <a:lnTo>
                    <a:pt x="2665" y="2545"/>
                  </a:lnTo>
                  <a:cubicBezTo>
                    <a:pt x="2669" y="2520"/>
                    <a:pt x="2671" y="2485"/>
                    <a:pt x="2671" y="2452"/>
                  </a:cubicBezTo>
                  <a:cubicBezTo>
                    <a:pt x="2671" y="2435"/>
                    <a:pt x="2670" y="2419"/>
                    <a:pt x="2670" y="2405"/>
                  </a:cubicBezTo>
                  <a:cubicBezTo>
                    <a:pt x="2669" y="2404"/>
                    <a:pt x="2659" y="2386"/>
                    <a:pt x="2655" y="2380"/>
                  </a:cubicBezTo>
                  <a:cubicBezTo>
                    <a:pt x="2650" y="2406"/>
                    <a:pt x="2642" y="2453"/>
                    <a:pt x="2642" y="2500"/>
                  </a:cubicBezTo>
                  <a:lnTo>
                    <a:pt x="2642" y="2502"/>
                  </a:lnTo>
                  <a:lnTo>
                    <a:pt x="2641" y="2509"/>
                  </a:lnTo>
                  <a:lnTo>
                    <a:pt x="2642" y="2525"/>
                  </a:lnTo>
                  <a:cubicBezTo>
                    <a:pt x="2643" y="2561"/>
                    <a:pt x="2650" y="2591"/>
                    <a:pt x="2661" y="2612"/>
                  </a:cubicBezTo>
                  <a:close/>
                  <a:moveTo>
                    <a:pt x="2517" y="2139"/>
                  </a:moveTo>
                  <a:cubicBezTo>
                    <a:pt x="2519" y="2121"/>
                    <a:pt x="2520" y="2103"/>
                    <a:pt x="2520" y="2087"/>
                  </a:cubicBezTo>
                  <a:cubicBezTo>
                    <a:pt x="2520" y="2076"/>
                    <a:pt x="2520" y="2064"/>
                    <a:pt x="2519" y="2054"/>
                  </a:cubicBezTo>
                  <a:cubicBezTo>
                    <a:pt x="2504" y="2043"/>
                    <a:pt x="2489" y="2031"/>
                    <a:pt x="2474" y="2018"/>
                  </a:cubicBezTo>
                  <a:cubicBezTo>
                    <a:pt x="2490" y="2050"/>
                    <a:pt x="2508" y="2094"/>
                    <a:pt x="2517" y="2139"/>
                  </a:cubicBezTo>
                  <a:close/>
                  <a:moveTo>
                    <a:pt x="2372" y="2485"/>
                  </a:moveTo>
                  <a:cubicBezTo>
                    <a:pt x="2334" y="2515"/>
                    <a:pt x="2290" y="2529"/>
                    <a:pt x="2240" y="2527"/>
                  </a:cubicBezTo>
                  <a:cubicBezTo>
                    <a:pt x="2257" y="2542"/>
                    <a:pt x="2296" y="2572"/>
                    <a:pt x="2348" y="2581"/>
                  </a:cubicBezTo>
                  <a:lnTo>
                    <a:pt x="2359" y="2583"/>
                  </a:lnTo>
                  <a:cubicBezTo>
                    <a:pt x="2379" y="2585"/>
                    <a:pt x="2400" y="2584"/>
                    <a:pt x="2420" y="2580"/>
                  </a:cubicBezTo>
                  <a:cubicBezTo>
                    <a:pt x="2433" y="2565"/>
                    <a:pt x="2446" y="2543"/>
                    <a:pt x="2457" y="2514"/>
                  </a:cubicBezTo>
                  <a:cubicBezTo>
                    <a:pt x="2396" y="2553"/>
                    <a:pt x="2342" y="2549"/>
                    <a:pt x="2339" y="2548"/>
                  </a:cubicBezTo>
                  <a:lnTo>
                    <a:pt x="2337" y="2548"/>
                  </a:lnTo>
                  <a:lnTo>
                    <a:pt x="2338" y="2534"/>
                  </a:lnTo>
                  <a:lnTo>
                    <a:pt x="2340" y="2534"/>
                  </a:lnTo>
                  <a:cubicBezTo>
                    <a:pt x="2396" y="2531"/>
                    <a:pt x="2462" y="2434"/>
                    <a:pt x="2489" y="2393"/>
                  </a:cubicBezTo>
                  <a:cubicBezTo>
                    <a:pt x="2489" y="2392"/>
                    <a:pt x="2491" y="2376"/>
                    <a:pt x="2493" y="2367"/>
                  </a:cubicBezTo>
                  <a:cubicBezTo>
                    <a:pt x="2491" y="2369"/>
                    <a:pt x="2485" y="2377"/>
                    <a:pt x="2485" y="2377"/>
                  </a:cubicBezTo>
                  <a:lnTo>
                    <a:pt x="2487" y="2354"/>
                  </a:lnTo>
                  <a:cubicBezTo>
                    <a:pt x="2487" y="2354"/>
                    <a:pt x="2487" y="2349"/>
                    <a:pt x="2487" y="2340"/>
                  </a:cubicBezTo>
                  <a:cubicBezTo>
                    <a:pt x="2487" y="2327"/>
                    <a:pt x="2486" y="2308"/>
                    <a:pt x="2483" y="2284"/>
                  </a:cubicBezTo>
                  <a:cubicBezTo>
                    <a:pt x="2467" y="2350"/>
                    <a:pt x="2434" y="2434"/>
                    <a:pt x="2372" y="2485"/>
                  </a:cubicBezTo>
                  <a:close/>
                  <a:moveTo>
                    <a:pt x="2741" y="2157"/>
                  </a:moveTo>
                  <a:lnTo>
                    <a:pt x="2753" y="2166"/>
                  </a:lnTo>
                  <a:lnTo>
                    <a:pt x="2766" y="2176"/>
                  </a:lnTo>
                  <a:cubicBezTo>
                    <a:pt x="2779" y="2185"/>
                    <a:pt x="2790" y="2192"/>
                    <a:pt x="2797" y="2197"/>
                  </a:cubicBezTo>
                  <a:cubicBezTo>
                    <a:pt x="2797" y="2195"/>
                    <a:pt x="2797" y="2191"/>
                    <a:pt x="2797" y="2191"/>
                  </a:cubicBezTo>
                  <a:lnTo>
                    <a:pt x="2797" y="2188"/>
                  </a:lnTo>
                  <a:lnTo>
                    <a:pt x="2797" y="2185"/>
                  </a:lnTo>
                  <a:lnTo>
                    <a:pt x="2797" y="2173"/>
                  </a:lnTo>
                  <a:cubicBezTo>
                    <a:pt x="2796" y="2139"/>
                    <a:pt x="2791" y="2100"/>
                    <a:pt x="2781" y="2057"/>
                  </a:cubicBezTo>
                  <a:lnTo>
                    <a:pt x="2776" y="2038"/>
                  </a:lnTo>
                  <a:cubicBezTo>
                    <a:pt x="2773" y="2024"/>
                    <a:pt x="2769" y="2010"/>
                    <a:pt x="2765" y="1996"/>
                  </a:cubicBezTo>
                  <a:cubicBezTo>
                    <a:pt x="2715" y="1972"/>
                    <a:pt x="2670" y="1944"/>
                    <a:pt x="2630" y="1913"/>
                  </a:cubicBezTo>
                  <a:cubicBezTo>
                    <a:pt x="2631" y="1918"/>
                    <a:pt x="2633" y="1923"/>
                    <a:pt x="2634" y="1928"/>
                  </a:cubicBezTo>
                  <a:cubicBezTo>
                    <a:pt x="2724" y="2015"/>
                    <a:pt x="2774" y="2145"/>
                    <a:pt x="2775" y="2146"/>
                  </a:cubicBezTo>
                  <a:lnTo>
                    <a:pt x="2784" y="2169"/>
                  </a:lnTo>
                  <a:lnTo>
                    <a:pt x="2764" y="2154"/>
                  </a:lnTo>
                  <a:cubicBezTo>
                    <a:pt x="2699" y="2106"/>
                    <a:pt x="2607" y="1976"/>
                    <a:pt x="2569" y="1922"/>
                  </a:cubicBezTo>
                  <a:cubicBezTo>
                    <a:pt x="2569" y="1921"/>
                    <a:pt x="2558" y="1916"/>
                    <a:pt x="2551" y="1912"/>
                  </a:cubicBezTo>
                  <a:cubicBezTo>
                    <a:pt x="2565" y="1938"/>
                    <a:pt x="2576" y="1968"/>
                    <a:pt x="2586" y="1999"/>
                  </a:cubicBezTo>
                  <a:cubicBezTo>
                    <a:pt x="2605" y="2023"/>
                    <a:pt x="2642" y="2064"/>
                    <a:pt x="2642" y="2065"/>
                  </a:cubicBezTo>
                  <a:lnTo>
                    <a:pt x="2657" y="2080"/>
                  </a:lnTo>
                  <a:cubicBezTo>
                    <a:pt x="2657" y="2080"/>
                    <a:pt x="2710" y="2131"/>
                    <a:pt x="2731" y="2149"/>
                  </a:cubicBezTo>
                  <a:lnTo>
                    <a:pt x="2741" y="2157"/>
                  </a:lnTo>
                  <a:close/>
                  <a:moveTo>
                    <a:pt x="2465" y="2492"/>
                  </a:moveTo>
                  <a:cubicBezTo>
                    <a:pt x="2471" y="2473"/>
                    <a:pt x="2476" y="2452"/>
                    <a:pt x="2481" y="2429"/>
                  </a:cubicBezTo>
                  <a:cubicBezTo>
                    <a:pt x="2458" y="2463"/>
                    <a:pt x="2426" y="2503"/>
                    <a:pt x="2391" y="2527"/>
                  </a:cubicBezTo>
                  <a:cubicBezTo>
                    <a:pt x="2418" y="2520"/>
                    <a:pt x="2442" y="2509"/>
                    <a:pt x="2465" y="2492"/>
                  </a:cubicBezTo>
                  <a:close/>
                  <a:moveTo>
                    <a:pt x="2796" y="2447"/>
                  </a:moveTo>
                  <a:cubicBezTo>
                    <a:pt x="2811" y="2470"/>
                    <a:pt x="2826" y="2490"/>
                    <a:pt x="2841" y="2508"/>
                  </a:cubicBezTo>
                  <a:cubicBezTo>
                    <a:pt x="2852" y="2477"/>
                    <a:pt x="2883" y="2387"/>
                    <a:pt x="2883" y="2316"/>
                  </a:cubicBezTo>
                  <a:cubicBezTo>
                    <a:pt x="2883" y="2309"/>
                    <a:pt x="2882" y="2303"/>
                    <a:pt x="2882" y="2296"/>
                  </a:cubicBezTo>
                  <a:cubicBezTo>
                    <a:pt x="2871" y="2285"/>
                    <a:pt x="2860" y="2273"/>
                    <a:pt x="2850" y="2260"/>
                  </a:cubicBezTo>
                  <a:cubicBezTo>
                    <a:pt x="2850" y="2266"/>
                    <a:pt x="2850" y="2273"/>
                    <a:pt x="2850" y="2280"/>
                  </a:cubicBezTo>
                  <a:cubicBezTo>
                    <a:pt x="2850" y="2359"/>
                    <a:pt x="2838" y="2436"/>
                    <a:pt x="2838" y="2437"/>
                  </a:cubicBezTo>
                  <a:lnTo>
                    <a:pt x="2838" y="2438"/>
                  </a:lnTo>
                  <a:lnTo>
                    <a:pt x="2824" y="2438"/>
                  </a:lnTo>
                  <a:lnTo>
                    <a:pt x="2824" y="2437"/>
                  </a:lnTo>
                  <a:cubicBezTo>
                    <a:pt x="2814" y="2367"/>
                    <a:pt x="2768" y="2227"/>
                    <a:pt x="2754" y="2185"/>
                  </a:cubicBezTo>
                  <a:cubicBezTo>
                    <a:pt x="2754" y="2184"/>
                    <a:pt x="2745" y="2178"/>
                    <a:pt x="2741" y="2175"/>
                  </a:cubicBezTo>
                  <a:cubicBezTo>
                    <a:pt x="2740" y="2212"/>
                    <a:pt x="2736" y="2264"/>
                    <a:pt x="2727" y="2314"/>
                  </a:cubicBezTo>
                  <a:cubicBezTo>
                    <a:pt x="2740" y="2344"/>
                    <a:pt x="2760" y="2389"/>
                    <a:pt x="2788" y="2434"/>
                  </a:cubicBezTo>
                  <a:lnTo>
                    <a:pt x="2796" y="2447"/>
                  </a:lnTo>
                  <a:close/>
                  <a:moveTo>
                    <a:pt x="1620" y="1540"/>
                  </a:moveTo>
                  <a:cubicBezTo>
                    <a:pt x="1568" y="1565"/>
                    <a:pt x="1540" y="1648"/>
                    <a:pt x="1540" y="1718"/>
                  </a:cubicBezTo>
                  <a:cubicBezTo>
                    <a:pt x="1540" y="1736"/>
                    <a:pt x="1543" y="1754"/>
                    <a:pt x="1547" y="1772"/>
                  </a:cubicBezTo>
                  <a:cubicBezTo>
                    <a:pt x="1560" y="1752"/>
                    <a:pt x="1585" y="1722"/>
                    <a:pt x="1624" y="1708"/>
                  </a:cubicBezTo>
                  <a:cubicBezTo>
                    <a:pt x="1660" y="1695"/>
                    <a:pt x="1699" y="1698"/>
                    <a:pt x="1741" y="1718"/>
                  </a:cubicBezTo>
                  <a:cubicBezTo>
                    <a:pt x="1753" y="1713"/>
                    <a:pt x="1844" y="1686"/>
                    <a:pt x="1997" y="1772"/>
                  </a:cubicBezTo>
                  <a:lnTo>
                    <a:pt x="2014" y="1782"/>
                  </a:lnTo>
                  <a:cubicBezTo>
                    <a:pt x="2032" y="1793"/>
                    <a:pt x="2051" y="1805"/>
                    <a:pt x="2070" y="1819"/>
                  </a:cubicBezTo>
                  <a:lnTo>
                    <a:pt x="2083" y="1828"/>
                  </a:lnTo>
                  <a:cubicBezTo>
                    <a:pt x="2106" y="1845"/>
                    <a:pt x="2130" y="1865"/>
                    <a:pt x="2153" y="1886"/>
                  </a:cubicBezTo>
                  <a:cubicBezTo>
                    <a:pt x="2153" y="1886"/>
                    <a:pt x="2170" y="1900"/>
                    <a:pt x="2170" y="1901"/>
                  </a:cubicBezTo>
                  <a:cubicBezTo>
                    <a:pt x="2172" y="1902"/>
                    <a:pt x="2200" y="1914"/>
                    <a:pt x="2232" y="1925"/>
                  </a:cubicBezTo>
                  <a:cubicBezTo>
                    <a:pt x="1878" y="1594"/>
                    <a:pt x="1762" y="1530"/>
                    <a:pt x="1741" y="1520"/>
                  </a:cubicBezTo>
                  <a:cubicBezTo>
                    <a:pt x="1707" y="1519"/>
                    <a:pt x="1659" y="1522"/>
                    <a:pt x="1620" y="1540"/>
                  </a:cubicBezTo>
                  <a:close/>
                  <a:moveTo>
                    <a:pt x="2491" y="1645"/>
                  </a:moveTo>
                  <a:cubicBezTo>
                    <a:pt x="2596" y="1760"/>
                    <a:pt x="2746" y="1761"/>
                    <a:pt x="2748" y="1761"/>
                  </a:cubicBezTo>
                  <a:lnTo>
                    <a:pt x="2750" y="1761"/>
                  </a:lnTo>
                  <a:lnTo>
                    <a:pt x="2752" y="1775"/>
                  </a:lnTo>
                  <a:lnTo>
                    <a:pt x="2750" y="1775"/>
                  </a:lnTo>
                  <a:cubicBezTo>
                    <a:pt x="2749" y="1775"/>
                    <a:pt x="2653" y="1802"/>
                    <a:pt x="2547" y="1763"/>
                  </a:cubicBezTo>
                  <a:cubicBezTo>
                    <a:pt x="2560" y="1780"/>
                    <a:pt x="2572" y="1797"/>
                    <a:pt x="2583" y="1813"/>
                  </a:cubicBezTo>
                  <a:cubicBezTo>
                    <a:pt x="2615" y="1819"/>
                    <a:pt x="2645" y="1822"/>
                    <a:pt x="2675" y="1820"/>
                  </a:cubicBezTo>
                  <a:lnTo>
                    <a:pt x="2688" y="1819"/>
                  </a:lnTo>
                  <a:cubicBezTo>
                    <a:pt x="2707" y="1817"/>
                    <a:pt x="2725" y="1813"/>
                    <a:pt x="2742" y="1808"/>
                  </a:cubicBezTo>
                  <a:lnTo>
                    <a:pt x="2753" y="1805"/>
                  </a:lnTo>
                  <a:cubicBezTo>
                    <a:pt x="2796" y="1790"/>
                    <a:pt x="2824" y="1768"/>
                    <a:pt x="2839" y="1755"/>
                  </a:cubicBezTo>
                  <a:cubicBezTo>
                    <a:pt x="2703" y="1752"/>
                    <a:pt x="2580" y="1667"/>
                    <a:pt x="2533" y="1630"/>
                  </a:cubicBezTo>
                  <a:cubicBezTo>
                    <a:pt x="2519" y="1635"/>
                    <a:pt x="2506" y="1640"/>
                    <a:pt x="2491" y="1645"/>
                  </a:cubicBezTo>
                  <a:close/>
                  <a:moveTo>
                    <a:pt x="2599" y="2269"/>
                  </a:moveTo>
                  <a:cubicBezTo>
                    <a:pt x="2588" y="2244"/>
                    <a:pt x="2578" y="2220"/>
                    <a:pt x="2570" y="2197"/>
                  </a:cubicBezTo>
                  <a:cubicBezTo>
                    <a:pt x="2568" y="2212"/>
                    <a:pt x="2565" y="2227"/>
                    <a:pt x="2561" y="2241"/>
                  </a:cubicBezTo>
                  <a:cubicBezTo>
                    <a:pt x="2561" y="2242"/>
                    <a:pt x="2562" y="2270"/>
                    <a:pt x="2562" y="2270"/>
                  </a:cubicBezTo>
                  <a:cubicBezTo>
                    <a:pt x="2562" y="2363"/>
                    <a:pt x="2540" y="2462"/>
                    <a:pt x="2529" y="2507"/>
                  </a:cubicBezTo>
                  <a:cubicBezTo>
                    <a:pt x="2582" y="2449"/>
                    <a:pt x="2595" y="2323"/>
                    <a:pt x="2599" y="2269"/>
                  </a:cubicBezTo>
                  <a:close/>
                  <a:moveTo>
                    <a:pt x="2596" y="1936"/>
                  </a:moveTo>
                  <a:cubicBezTo>
                    <a:pt x="2633" y="1988"/>
                    <a:pt x="2697" y="2074"/>
                    <a:pt x="2749" y="2123"/>
                  </a:cubicBezTo>
                  <a:cubicBezTo>
                    <a:pt x="2732" y="2085"/>
                    <a:pt x="2693" y="2011"/>
                    <a:pt x="2638" y="1952"/>
                  </a:cubicBezTo>
                  <a:cubicBezTo>
                    <a:pt x="2638" y="1953"/>
                    <a:pt x="2639" y="1957"/>
                    <a:pt x="2639" y="1957"/>
                  </a:cubicBezTo>
                  <a:lnTo>
                    <a:pt x="2627" y="1951"/>
                  </a:lnTo>
                  <a:cubicBezTo>
                    <a:pt x="2627" y="1951"/>
                    <a:pt x="2606" y="1941"/>
                    <a:pt x="2596" y="1936"/>
                  </a:cubicBezTo>
                  <a:close/>
                  <a:moveTo>
                    <a:pt x="2475" y="1649"/>
                  </a:moveTo>
                  <a:cubicBezTo>
                    <a:pt x="2467" y="1651"/>
                    <a:pt x="2457" y="1653"/>
                    <a:pt x="2447" y="1655"/>
                  </a:cubicBezTo>
                  <a:cubicBezTo>
                    <a:pt x="2469" y="1674"/>
                    <a:pt x="2499" y="1704"/>
                    <a:pt x="2529" y="1740"/>
                  </a:cubicBezTo>
                  <a:cubicBezTo>
                    <a:pt x="2593" y="1770"/>
                    <a:pt x="2656" y="1772"/>
                    <a:pt x="2695" y="1769"/>
                  </a:cubicBezTo>
                  <a:cubicBezTo>
                    <a:pt x="2638" y="1758"/>
                    <a:pt x="2546" y="1729"/>
                    <a:pt x="2475" y="1649"/>
                  </a:cubicBezTo>
                  <a:close/>
                  <a:moveTo>
                    <a:pt x="2676" y="2266"/>
                  </a:moveTo>
                  <a:cubicBezTo>
                    <a:pt x="2671" y="2201"/>
                    <a:pt x="2654" y="2128"/>
                    <a:pt x="2644" y="2087"/>
                  </a:cubicBezTo>
                  <a:cubicBezTo>
                    <a:pt x="2627" y="2070"/>
                    <a:pt x="2611" y="2051"/>
                    <a:pt x="2594" y="2032"/>
                  </a:cubicBezTo>
                  <a:cubicBezTo>
                    <a:pt x="2598" y="2046"/>
                    <a:pt x="2601" y="2061"/>
                    <a:pt x="2603" y="2076"/>
                  </a:cubicBezTo>
                  <a:cubicBezTo>
                    <a:pt x="2631" y="2126"/>
                    <a:pt x="2659" y="2210"/>
                    <a:pt x="2676" y="2266"/>
                  </a:cubicBezTo>
                  <a:close/>
                  <a:moveTo>
                    <a:pt x="2315" y="1663"/>
                  </a:moveTo>
                  <a:cubicBezTo>
                    <a:pt x="2374" y="1717"/>
                    <a:pt x="2483" y="1804"/>
                    <a:pt x="2539" y="1848"/>
                  </a:cubicBezTo>
                  <a:cubicBezTo>
                    <a:pt x="2496" y="1791"/>
                    <a:pt x="2426" y="1702"/>
                    <a:pt x="2385" y="1662"/>
                  </a:cubicBezTo>
                  <a:cubicBezTo>
                    <a:pt x="2363" y="1664"/>
                    <a:pt x="2339" y="1664"/>
                    <a:pt x="2315" y="1663"/>
                  </a:cubicBezTo>
                  <a:close/>
                  <a:moveTo>
                    <a:pt x="1919" y="1875"/>
                  </a:moveTo>
                  <a:cubicBezTo>
                    <a:pt x="1896" y="1888"/>
                    <a:pt x="1880" y="1905"/>
                    <a:pt x="1869" y="1924"/>
                  </a:cubicBezTo>
                  <a:cubicBezTo>
                    <a:pt x="1861" y="1940"/>
                    <a:pt x="1857" y="1957"/>
                    <a:pt x="1857" y="1976"/>
                  </a:cubicBezTo>
                  <a:cubicBezTo>
                    <a:pt x="1857" y="1999"/>
                    <a:pt x="1863" y="2020"/>
                    <a:pt x="1868" y="2034"/>
                  </a:cubicBezTo>
                  <a:cubicBezTo>
                    <a:pt x="1887" y="1989"/>
                    <a:pt x="1953" y="1870"/>
                    <a:pt x="2128" y="1883"/>
                  </a:cubicBezTo>
                  <a:cubicBezTo>
                    <a:pt x="2107" y="1865"/>
                    <a:pt x="2086" y="1848"/>
                    <a:pt x="2066" y="1833"/>
                  </a:cubicBezTo>
                  <a:cubicBezTo>
                    <a:pt x="2031" y="1837"/>
                    <a:pt x="2001" y="1843"/>
                    <a:pt x="1975" y="1851"/>
                  </a:cubicBezTo>
                  <a:cubicBezTo>
                    <a:pt x="1953" y="1857"/>
                    <a:pt x="1935" y="1865"/>
                    <a:pt x="1919" y="1875"/>
                  </a:cubicBezTo>
                  <a:close/>
                  <a:moveTo>
                    <a:pt x="2810" y="1210"/>
                  </a:moveTo>
                  <a:lnTo>
                    <a:pt x="2801" y="1217"/>
                  </a:lnTo>
                  <a:lnTo>
                    <a:pt x="2799" y="1218"/>
                  </a:lnTo>
                  <a:lnTo>
                    <a:pt x="2792" y="1224"/>
                  </a:lnTo>
                  <a:lnTo>
                    <a:pt x="2789" y="1226"/>
                  </a:lnTo>
                  <a:lnTo>
                    <a:pt x="2782" y="1232"/>
                  </a:lnTo>
                  <a:lnTo>
                    <a:pt x="2778" y="1235"/>
                  </a:lnTo>
                  <a:lnTo>
                    <a:pt x="2772" y="1239"/>
                  </a:lnTo>
                  <a:lnTo>
                    <a:pt x="2768" y="1242"/>
                  </a:lnTo>
                  <a:lnTo>
                    <a:pt x="2761" y="1247"/>
                  </a:lnTo>
                  <a:lnTo>
                    <a:pt x="2755" y="1251"/>
                  </a:lnTo>
                  <a:lnTo>
                    <a:pt x="2749" y="1255"/>
                  </a:lnTo>
                  <a:cubicBezTo>
                    <a:pt x="2749" y="1255"/>
                    <a:pt x="2741" y="1260"/>
                    <a:pt x="2741" y="1260"/>
                  </a:cubicBezTo>
                  <a:lnTo>
                    <a:pt x="2736" y="1263"/>
                  </a:lnTo>
                  <a:lnTo>
                    <a:pt x="2728" y="1268"/>
                  </a:lnTo>
                  <a:lnTo>
                    <a:pt x="2722" y="1271"/>
                  </a:lnTo>
                  <a:lnTo>
                    <a:pt x="2713" y="1277"/>
                  </a:lnTo>
                  <a:lnTo>
                    <a:pt x="2708" y="1280"/>
                  </a:lnTo>
                  <a:lnTo>
                    <a:pt x="2697" y="1285"/>
                  </a:lnTo>
                  <a:lnTo>
                    <a:pt x="2693" y="1288"/>
                  </a:lnTo>
                  <a:lnTo>
                    <a:pt x="2682" y="1294"/>
                  </a:lnTo>
                  <a:lnTo>
                    <a:pt x="2677" y="1296"/>
                  </a:lnTo>
                  <a:lnTo>
                    <a:pt x="2665" y="1302"/>
                  </a:lnTo>
                  <a:lnTo>
                    <a:pt x="2661" y="1304"/>
                  </a:lnTo>
                  <a:lnTo>
                    <a:pt x="2647" y="1310"/>
                  </a:lnTo>
                  <a:lnTo>
                    <a:pt x="2643" y="1312"/>
                  </a:lnTo>
                  <a:lnTo>
                    <a:pt x="2629" y="1318"/>
                  </a:lnTo>
                  <a:lnTo>
                    <a:pt x="2625" y="1320"/>
                  </a:lnTo>
                  <a:lnTo>
                    <a:pt x="2610" y="1326"/>
                  </a:lnTo>
                  <a:lnTo>
                    <a:pt x="2606" y="1328"/>
                  </a:lnTo>
                  <a:lnTo>
                    <a:pt x="2591" y="1333"/>
                  </a:lnTo>
                  <a:lnTo>
                    <a:pt x="2586" y="1335"/>
                  </a:lnTo>
                  <a:lnTo>
                    <a:pt x="2570" y="1341"/>
                  </a:lnTo>
                  <a:lnTo>
                    <a:pt x="2565" y="1342"/>
                  </a:lnTo>
                  <a:lnTo>
                    <a:pt x="2549" y="1348"/>
                  </a:lnTo>
                  <a:lnTo>
                    <a:pt x="2543" y="1350"/>
                  </a:lnTo>
                  <a:lnTo>
                    <a:pt x="2521" y="1356"/>
                  </a:lnTo>
                  <a:cubicBezTo>
                    <a:pt x="2521" y="1356"/>
                    <a:pt x="2504" y="1361"/>
                    <a:pt x="2504" y="1361"/>
                  </a:cubicBezTo>
                  <a:lnTo>
                    <a:pt x="2497" y="1363"/>
                  </a:lnTo>
                  <a:lnTo>
                    <a:pt x="2481" y="1367"/>
                  </a:lnTo>
                  <a:lnTo>
                    <a:pt x="2473" y="1369"/>
                  </a:lnTo>
                  <a:lnTo>
                    <a:pt x="2457" y="1373"/>
                  </a:lnTo>
                  <a:lnTo>
                    <a:pt x="2448" y="1375"/>
                  </a:lnTo>
                  <a:lnTo>
                    <a:pt x="2432" y="1379"/>
                  </a:lnTo>
                  <a:lnTo>
                    <a:pt x="2430" y="1379"/>
                  </a:lnTo>
                  <a:lnTo>
                    <a:pt x="2422" y="1381"/>
                  </a:lnTo>
                  <a:lnTo>
                    <a:pt x="2404" y="1384"/>
                  </a:lnTo>
                  <a:lnTo>
                    <a:pt x="2403" y="1384"/>
                  </a:lnTo>
                  <a:lnTo>
                    <a:pt x="2400" y="1385"/>
                  </a:lnTo>
                  <a:lnTo>
                    <a:pt x="2394" y="1386"/>
                  </a:lnTo>
                  <a:lnTo>
                    <a:pt x="2378" y="1389"/>
                  </a:lnTo>
                  <a:lnTo>
                    <a:pt x="2375" y="1389"/>
                  </a:lnTo>
                  <a:lnTo>
                    <a:pt x="2366" y="1390"/>
                  </a:lnTo>
                  <a:lnTo>
                    <a:pt x="2338" y="1394"/>
                  </a:lnTo>
                  <a:cubicBezTo>
                    <a:pt x="2337" y="1396"/>
                    <a:pt x="2336" y="1397"/>
                    <a:pt x="2335" y="1398"/>
                  </a:cubicBezTo>
                  <a:cubicBezTo>
                    <a:pt x="2328" y="1404"/>
                    <a:pt x="2318" y="1407"/>
                    <a:pt x="2308" y="1406"/>
                  </a:cubicBezTo>
                  <a:cubicBezTo>
                    <a:pt x="2295" y="1405"/>
                    <a:pt x="2282" y="1404"/>
                    <a:pt x="2269" y="1403"/>
                  </a:cubicBezTo>
                  <a:cubicBezTo>
                    <a:pt x="2237" y="1406"/>
                    <a:pt x="2207" y="1409"/>
                    <a:pt x="2178" y="1411"/>
                  </a:cubicBezTo>
                  <a:cubicBezTo>
                    <a:pt x="2214" y="1416"/>
                    <a:pt x="2250" y="1421"/>
                    <a:pt x="2287" y="1425"/>
                  </a:cubicBezTo>
                  <a:cubicBezTo>
                    <a:pt x="2289" y="1426"/>
                    <a:pt x="2291" y="1426"/>
                    <a:pt x="2294" y="1426"/>
                  </a:cubicBezTo>
                  <a:cubicBezTo>
                    <a:pt x="2665" y="1369"/>
                    <a:pt x="2844" y="1246"/>
                    <a:pt x="2923" y="1171"/>
                  </a:cubicBezTo>
                  <a:cubicBezTo>
                    <a:pt x="2914" y="1171"/>
                    <a:pt x="2849" y="1174"/>
                    <a:pt x="2848" y="1174"/>
                  </a:cubicBezTo>
                  <a:cubicBezTo>
                    <a:pt x="2839" y="1184"/>
                    <a:pt x="2829" y="1194"/>
                    <a:pt x="2818" y="1203"/>
                  </a:cubicBezTo>
                  <a:lnTo>
                    <a:pt x="2810" y="1210"/>
                  </a:lnTo>
                  <a:close/>
                  <a:moveTo>
                    <a:pt x="1449" y="1196"/>
                  </a:moveTo>
                  <a:cubicBezTo>
                    <a:pt x="1449" y="1215"/>
                    <a:pt x="1450" y="1232"/>
                    <a:pt x="1453" y="1247"/>
                  </a:cubicBezTo>
                  <a:cubicBezTo>
                    <a:pt x="1459" y="1279"/>
                    <a:pt x="1471" y="1301"/>
                    <a:pt x="1489" y="1313"/>
                  </a:cubicBezTo>
                  <a:cubicBezTo>
                    <a:pt x="1502" y="1321"/>
                    <a:pt x="1515" y="1332"/>
                    <a:pt x="1528" y="1343"/>
                  </a:cubicBezTo>
                  <a:cubicBezTo>
                    <a:pt x="1577" y="1383"/>
                    <a:pt x="1638" y="1433"/>
                    <a:pt x="1804" y="1450"/>
                  </a:cubicBezTo>
                  <a:cubicBezTo>
                    <a:pt x="1804" y="1450"/>
                    <a:pt x="1804" y="1450"/>
                    <a:pt x="1804" y="1450"/>
                  </a:cubicBezTo>
                  <a:cubicBezTo>
                    <a:pt x="1815" y="1440"/>
                    <a:pt x="1841" y="1423"/>
                    <a:pt x="1894" y="1412"/>
                  </a:cubicBezTo>
                  <a:cubicBezTo>
                    <a:pt x="1734" y="1397"/>
                    <a:pt x="1661" y="1357"/>
                    <a:pt x="1635" y="1340"/>
                  </a:cubicBezTo>
                  <a:cubicBezTo>
                    <a:pt x="1538" y="1272"/>
                    <a:pt x="1553" y="1162"/>
                    <a:pt x="1597" y="1088"/>
                  </a:cubicBezTo>
                  <a:cubicBezTo>
                    <a:pt x="1642" y="1010"/>
                    <a:pt x="1690" y="928"/>
                    <a:pt x="1700" y="889"/>
                  </a:cubicBezTo>
                  <a:cubicBezTo>
                    <a:pt x="1703" y="878"/>
                    <a:pt x="1704" y="869"/>
                    <a:pt x="1705" y="862"/>
                  </a:cubicBezTo>
                  <a:lnTo>
                    <a:pt x="1706" y="853"/>
                  </a:lnTo>
                  <a:cubicBezTo>
                    <a:pt x="1706" y="839"/>
                    <a:pt x="1704" y="830"/>
                    <a:pt x="1698" y="823"/>
                  </a:cubicBezTo>
                  <a:cubicBezTo>
                    <a:pt x="1691" y="814"/>
                    <a:pt x="1677" y="811"/>
                    <a:pt x="1656" y="813"/>
                  </a:cubicBezTo>
                  <a:cubicBezTo>
                    <a:pt x="1607" y="817"/>
                    <a:pt x="1573" y="823"/>
                    <a:pt x="1538" y="841"/>
                  </a:cubicBezTo>
                  <a:cubicBezTo>
                    <a:pt x="1538" y="843"/>
                    <a:pt x="1539" y="855"/>
                    <a:pt x="1539" y="855"/>
                  </a:cubicBezTo>
                  <a:cubicBezTo>
                    <a:pt x="1539" y="878"/>
                    <a:pt x="1534" y="923"/>
                    <a:pt x="1506" y="962"/>
                  </a:cubicBezTo>
                  <a:cubicBezTo>
                    <a:pt x="1483" y="993"/>
                    <a:pt x="1449" y="1103"/>
                    <a:pt x="1449" y="1196"/>
                  </a:cubicBezTo>
                  <a:close/>
                  <a:moveTo>
                    <a:pt x="2050" y="1401"/>
                  </a:moveTo>
                  <a:cubicBezTo>
                    <a:pt x="2060" y="1401"/>
                    <a:pt x="2071" y="1402"/>
                    <a:pt x="2081" y="1403"/>
                  </a:cubicBezTo>
                  <a:cubicBezTo>
                    <a:pt x="2110" y="1402"/>
                    <a:pt x="2141" y="1400"/>
                    <a:pt x="2174" y="1398"/>
                  </a:cubicBezTo>
                  <a:cubicBezTo>
                    <a:pt x="2095" y="1395"/>
                    <a:pt x="2015" y="1396"/>
                    <a:pt x="1935" y="1401"/>
                  </a:cubicBezTo>
                  <a:cubicBezTo>
                    <a:pt x="1945" y="1401"/>
                    <a:pt x="1954" y="1402"/>
                    <a:pt x="1964" y="1402"/>
                  </a:cubicBezTo>
                  <a:cubicBezTo>
                    <a:pt x="1989" y="1400"/>
                    <a:pt x="2018" y="1400"/>
                    <a:pt x="2050" y="1401"/>
                  </a:cubicBezTo>
                  <a:close/>
                  <a:moveTo>
                    <a:pt x="2344" y="1378"/>
                  </a:moveTo>
                  <a:cubicBezTo>
                    <a:pt x="2344" y="1379"/>
                    <a:pt x="2344" y="1379"/>
                    <a:pt x="2344" y="1379"/>
                  </a:cubicBezTo>
                  <a:lnTo>
                    <a:pt x="2364" y="1376"/>
                  </a:lnTo>
                  <a:lnTo>
                    <a:pt x="2370" y="1375"/>
                  </a:lnTo>
                  <a:lnTo>
                    <a:pt x="2392" y="1372"/>
                  </a:lnTo>
                  <a:lnTo>
                    <a:pt x="2399" y="1370"/>
                  </a:lnTo>
                  <a:lnTo>
                    <a:pt x="2419" y="1367"/>
                  </a:lnTo>
                  <a:lnTo>
                    <a:pt x="2426" y="1365"/>
                  </a:lnTo>
                  <a:lnTo>
                    <a:pt x="2429" y="1364"/>
                  </a:lnTo>
                  <a:lnTo>
                    <a:pt x="2444" y="1361"/>
                  </a:lnTo>
                  <a:lnTo>
                    <a:pt x="2455" y="1359"/>
                  </a:lnTo>
                  <a:lnTo>
                    <a:pt x="2469" y="1355"/>
                  </a:lnTo>
                  <a:lnTo>
                    <a:pt x="2479" y="1353"/>
                  </a:lnTo>
                  <a:lnTo>
                    <a:pt x="2494" y="1349"/>
                  </a:lnTo>
                  <a:lnTo>
                    <a:pt x="2504" y="1346"/>
                  </a:lnTo>
                  <a:lnTo>
                    <a:pt x="2517" y="1343"/>
                  </a:lnTo>
                  <a:cubicBezTo>
                    <a:pt x="2517" y="1343"/>
                    <a:pt x="2526" y="1340"/>
                    <a:pt x="2526" y="1340"/>
                  </a:cubicBezTo>
                  <a:lnTo>
                    <a:pt x="2539" y="1336"/>
                  </a:lnTo>
                  <a:lnTo>
                    <a:pt x="2548" y="1333"/>
                  </a:lnTo>
                  <a:lnTo>
                    <a:pt x="2561" y="1328"/>
                  </a:lnTo>
                  <a:lnTo>
                    <a:pt x="2569" y="1325"/>
                  </a:lnTo>
                  <a:lnTo>
                    <a:pt x="2581" y="1321"/>
                  </a:lnTo>
                  <a:lnTo>
                    <a:pt x="2590" y="1318"/>
                  </a:lnTo>
                  <a:cubicBezTo>
                    <a:pt x="2590" y="1318"/>
                    <a:pt x="2601" y="1314"/>
                    <a:pt x="2601" y="1313"/>
                  </a:cubicBezTo>
                  <a:lnTo>
                    <a:pt x="2609" y="1310"/>
                  </a:lnTo>
                  <a:lnTo>
                    <a:pt x="2621" y="1305"/>
                  </a:lnTo>
                  <a:lnTo>
                    <a:pt x="2627" y="1303"/>
                  </a:lnTo>
                  <a:lnTo>
                    <a:pt x="2640" y="1297"/>
                  </a:lnTo>
                  <a:lnTo>
                    <a:pt x="2645" y="1295"/>
                  </a:lnTo>
                  <a:lnTo>
                    <a:pt x="2661" y="1287"/>
                  </a:lnTo>
                  <a:lnTo>
                    <a:pt x="2662" y="1287"/>
                  </a:lnTo>
                  <a:lnTo>
                    <a:pt x="2678" y="1279"/>
                  </a:lnTo>
                  <a:lnTo>
                    <a:pt x="2693" y="1271"/>
                  </a:lnTo>
                  <a:lnTo>
                    <a:pt x="2696" y="1269"/>
                  </a:lnTo>
                  <a:lnTo>
                    <a:pt x="2708" y="1263"/>
                  </a:lnTo>
                  <a:lnTo>
                    <a:pt x="2711" y="1261"/>
                  </a:lnTo>
                  <a:lnTo>
                    <a:pt x="2721" y="1255"/>
                  </a:lnTo>
                  <a:lnTo>
                    <a:pt x="2726" y="1252"/>
                  </a:lnTo>
                  <a:lnTo>
                    <a:pt x="2734" y="1247"/>
                  </a:lnTo>
                  <a:lnTo>
                    <a:pt x="2739" y="1244"/>
                  </a:lnTo>
                  <a:lnTo>
                    <a:pt x="2746" y="1239"/>
                  </a:lnTo>
                  <a:lnTo>
                    <a:pt x="2751" y="1236"/>
                  </a:lnTo>
                  <a:lnTo>
                    <a:pt x="2758" y="1231"/>
                  </a:lnTo>
                  <a:lnTo>
                    <a:pt x="2763" y="1228"/>
                  </a:lnTo>
                  <a:lnTo>
                    <a:pt x="2768" y="1224"/>
                  </a:lnTo>
                  <a:lnTo>
                    <a:pt x="2773" y="1220"/>
                  </a:lnTo>
                  <a:lnTo>
                    <a:pt x="2778" y="1217"/>
                  </a:lnTo>
                  <a:lnTo>
                    <a:pt x="2783" y="1213"/>
                  </a:lnTo>
                  <a:lnTo>
                    <a:pt x="2787" y="1210"/>
                  </a:lnTo>
                  <a:lnTo>
                    <a:pt x="2792" y="1206"/>
                  </a:lnTo>
                  <a:lnTo>
                    <a:pt x="2795" y="1204"/>
                  </a:lnTo>
                  <a:lnTo>
                    <a:pt x="2800" y="1199"/>
                  </a:lnTo>
                  <a:lnTo>
                    <a:pt x="2803" y="1197"/>
                  </a:lnTo>
                  <a:lnTo>
                    <a:pt x="2808" y="1193"/>
                  </a:lnTo>
                  <a:lnTo>
                    <a:pt x="2815" y="1187"/>
                  </a:lnTo>
                  <a:cubicBezTo>
                    <a:pt x="2815" y="1187"/>
                    <a:pt x="2815" y="1186"/>
                    <a:pt x="2815" y="1186"/>
                  </a:cubicBezTo>
                  <a:cubicBezTo>
                    <a:pt x="2815" y="1186"/>
                    <a:pt x="2822" y="1179"/>
                    <a:pt x="2827" y="1175"/>
                  </a:cubicBezTo>
                  <a:cubicBezTo>
                    <a:pt x="2817" y="1176"/>
                    <a:pt x="2660" y="1183"/>
                    <a:pt x="2659" y="1183"/>
                  </a:cubicBezTo>
                  <a:cubicBezTo>
                    <a:pt x="2644" y="1199"/>
                    <a:pt x="2530" y="1319"/>
                    <a:pt x="2342" y="1368"/>
                  </a:cubicBezTo>
                  <a:cubicBezTo>
                    <a:pt x="2343" y="1371"/>
                    <a:pt x="2344" y="1375"/>
                    <a:pt x="2344" y="1378"/>
                  </a:cubicBezTo>
                  <a:close/>
                  <a:moveTo>
                    <a:pt x="977" y="1221"/>
                  </a:moveTo>
                  <a:cubicBezTo>
                    <a:pt x="996" y="1242"/>
                    <a:pt x="1009" y="1256"/>
                    <a:pt x="1009" y="1272"/>
                  </a:cubicBezTo>
                  <a:lnTo>
                    <a:pt x="1009" y="1275"/>
                  </a:lnTo>
                  <a:cubicBezTo>
                    <a:pt x="1007" y="1288"/>
                    <a:pt x="998" y="1300"/>
                    <a:pt x="977" y="1313"/>
                  </a:cubicBezTo>
                  <a:lnTo>
                    <a:pt x="953" y="1328"/>
                  </a:lnTo>
                  <a:cubicBezTo>
                    <a:pt x="915" y="1352"/>
                    <a:pt x="895" y="1365"/>
                    <a:pt x="895" y="1390"/>
                  </a:cubicBezTo>
                  <a:cubicBezTo>
                    <a:pt x="895" y="1401"/>
                    <a:pt x="898" y="1413"/>
                    <a:pt x="905" y="1430"/>
                  </a:cubicBezTo>
                  <a:cubicBezTo>
                    <a:pt x="907" y="1423"/>
                    <a:pt x="910" y="1416"/>
                    <a:pt x="915" y="1410"/>
                  </a:cubicBezTo>
                  <a:cubicBezTo>
                    <a:pt x="914" y="1409"/>
                    <a:pt x="914" y="1405"/>
                    <a:pt x="914" y="1405"/>
                  </a:cubicBezTo>
                  <a:cubicBezTo>
                    <a:pt x="914" y="1405"/>
                    <a:pt x="914" y="1401"/>
                    <a:pt x="914" y="1401"/>
                  </a:cubicBezTo>
                  <a:lnTo>
                    <a:pt x="915" y="1397"/>
                  </a:lnTo>
                  <a:lnTo>
                    <a:pt x="915" y="1395"/>
                  </a:lnTo>
                  <a:cubicBezTo>
                    <a:pt x="915" y="1395"/>
                    <a:pt x="915" y="1392"/>
                    <a:pt x="915" y="1391"/>
                  </a:cubicBezTo>
                  <a:lnTo>
                    <a:pt x="916" y="1389"/>
                  </a:lnTo>
                  <a:lnTo>
                    <a:pt x="917" y="1384"/>
                  </a:lnTo>
                  <a:lnTo>
                    <a:pt x="917" y="1383"/>
                  </a:lnTo>
                  <a:cubicBezTo>
                    <a:pt x="917" y="1383"/>
                    <a:pt x="919" y="1377"/>
                    <a:pt x="919" y="1377"/>
                  </a:cubicBezTo>
                  <a:lnTo>
                    <a:pt x="921" y="1371"/>
                  </a:lnTo>
                  <a:lnTo>
                    <a:pt x="922" y="1370"/>
                  </a:lnTo>
                  <a:lnTo>
                    <a:pt x="924" y="1365"/>
                  </a:lnTo>
                  <a:lnTo>
                    <a:pt x="925" y="1364"/>
                  </a:lnTo>
                  <a:lnTo>
                    <a:pt x="925" y="1363"/>
                  </a:lnTo>
                  <a:lnTo>
                    <a:pt x="928" y="1360"/>
                  </a:lnTo>
                  <a:lnTo>
                    <a:pt x="929" y="1358"/>
                  </a:lnTo>
                  <a:lnTo>
                    <a:pt x="930" y="1358"/>
                  </a:lnTo>
                  <a:cubicBezTo>
                    <a:pt x="930" y="1358"/>
                    <a:pt x="932" y="1355"/>
                    <a:pt x="932" y="1355"/>
                  </a:cubicBezTo>
                  <a:cubicBezTo>
                    <a:pt x="932" y="1355"/>
                    <a:pt x="934" y="1352"/>
                    <a:pt x="934" y="1353"/>
                  </a:cubicBezTo>
                  <a:lnTo>
                    <a:pt x="938" y="1350"/>
                  </a:lnTo>
                  <a:lnTo>
                    <a:pt x="940" y="1348"/>
                  </a:lnTo>
                  <a:lnTo>
                    <a:pt x="944" y="1345"/>
                  </a:lnTo>
                  <a:lnTo>
                    <a:pt x="947" y="1344"/>
                  </a:lnTo>
                  <a:lnTo>
                    <a:pt x="951" y="1342"/>
                  </a:lnTo>
                  <a:lnTo>
                    <a:pt x="952" y="1341"/>
                  </a:lnTo>
                  <a:lnTo>
                    <a:pt x="955" y="1340"/>
                  </a:lnTo>
                  <a:lnTo>
                    <a:pt x="960" y="1338"/>
                  </a:lnTo>
                  <a:lnTo>
                    <a:pt x="961" y="1338"/>
                  </a:lnTo>
                  <a:cubicBezTo>
                    <a:pt x="961" y="1338"/>
                    <a:pt x="963" y="1337"/>
                    <a:pt x="963" y="1337"/>
                  </a:cubicBezTo>
                  <a:lnTo>
                    <a:pt x="970" y="1336"/>
                  </a:lnTo>
                  <a:lnTo>
                    <a:pt x="971" y="1336"/>
                  </a:lnTo>
                  <a:lnTo>
                    <a:pt x="973" y="1335"/>
                  </a:lnTo>
                  <a:lnTo>
                    <a:pt x="984" y="1334"/>
                  </a:lnTo>
                  <a:cubicBezTo>
                    <a:pt x="1014" y="1332"/>
                    <a:pt x="1035" y="1308"/>
                    <a:pt x="1036" y="1276"/>
                  </a:cubicBezTo>
                  <a:lnTo>
                    <a:pt x="1036" y="1270"/>
                  </a:lnTo>
                  <a:lnTo>
                    <a:pt x="1036" y="1268"/>
                  </a:lnTo>
                  <a:lnTo>
                    <a:pt x="1036" y="1267"/>
                  </a:lnTo>
                  <a:lnTo>
                    <a:pt x="1035" y="1263"/>
                  </a:lnTo>
                  <a:lnTo>
                    <a:pt x="1034" y="1259"/>
                  </a:lnTo>
                  <a:lnTo>
                    <a:pt x="1034" y="1258"/>
                  </a:lnTo>
                  <a:lnTo>
                    <a:pt x="1034" y="1256"/>
                  </a:lnTo>
                  <a:lnTo>
                    <a:pt x="1033" y="1253"/>
                  </a:lnTo>
                  <a:lnTo>
                    <a:pt x="1032" y="1249"/>
                  </a:lnTo>
                  <a:cubicBezTo>
                    <a:pt x="1032" y="1249"/>
                    <a:pt x="1031" y="1248"/>
                    <a:pt x="1031" y="1248"/>
                  </a:cubicBezTo>
                  <a:lnTo>
                    <a:pt x="1031" y="1247"/>
                  </a:lnTo>
                  <a:lnTo>
                    <a:pt x="1030" y="1244"/>
                  </a:lnTo>
                  <a:lnTo>
                    <a:pt x="1028" y="1240"/>
                  </a:lnTo>
                  <a:lnTo>
                    <a:pt x="1027" y="1239"/>
                  </a:lnTo>
                  <a:lnTo>
                    <a:pt x="1027" y="1238"/>
                  </a:lnTo>
                  <a:lnTo>
                    <a:pt x="1025" y="1235"/>
                  </a:lnTo>
                  <a:lnTo>
                    <a:pt x="1023" y="1231"/>
                  </a:lnTo>
                  <a:lnTo>
                    <a:pt x="1022" y="1231"/>
                  </a:lnTo>
                  <a:lnTo>
                    <a:pt x="1021" y="1229"/>
                  </a:lnTo>
                  <a:lnTo>
                    <a:pt x="1020" y="1227"/>
                  </a:lnTo>
                  <a:lnTo>
                    <a:pt x="1016" y="1223"/>
                  </a:lnTo>
                  <a:lnTo>
                    <a:pt x="1016" y="1222"/>
                  </a:lnTo>
                  <a:lnTo>
                    <a:pt x="1015" y="1221"/>
                  </a:lnTo>
                  <a:lnTo>
                    <a:pt x="1013" y="1219"/>
                  </a:lnTo>
                  <a:lnTo>
                    <a:pt x="1006" y="1211"/>
                  </a:lnTo>
                  <a:cubicBezTo>
                    <a:pt x="1006" y="1211"/>
                    <a:pt x="999" y="1203"/>
                    <a:pt x="999" y="1203"/>
                  </a:cubicBezTo>
                  <a:lnTo>
                    <a:pt x="987" y="1190"/>
                  </a:lnTo>
                  <a:cubicBezTo>
                    <a:pt x="968" y="1167"/>
                    <a:pt x="951" y="1142"/>
                    <a:pt x="938" y="1116"/>
                  </a:cubicBezTo>
                  <a:lnTo>
                    <a:pt x="936" y="1110"/>
                  </a:lnTo>
                  <a:lnTo>
                    <a:pt x="935" y="1109"/>
                  </a:lnTo>
                  <a:lnTo>
                    <a:pt x="930" y="1095"/>
                  </a:lnTo>
                  <a:cubicBezTo>
                    <a:pt x="930" y="1095"/>
                    <a:pt x="929" y="1094"/>
                    <a:pt x="929" y="1093"/>
                  </a:cubicBezTo>
                  <a:cubicBezTo>
                    <a:pt x="929" y="1093"/>
                    <a:pt x="927" y="1085"/>
                    <a:pt x="926" y="1085"/>
                  </a:cubicBezTo>
                  <a:lnTo>
                    <a:pt x="924" y="1075"/>
                  </a:lnTo>
                  <a:lnTo>
                    <a:pt x="924" y="1073"/>
                  </a:lnTo>
                  <a:lnTo>
                    <a:pt x="922" y="1065"/>
                  </a:lnTo>
                  <a:lnTo>
                    <a:pt x="922" y="1063"/>
                  </a:lnTo>
                  <a:lnTo>
                    <a:pt x="920" y="1053"/>
                  </a:lnTo>
                  <a:lnTo>
                    <a:pt x="920" y="1051"/>
                  </a:lnTo>
                  <a:lnTo>
                    <a:pt x="920" y="1041"/>
                  </a:lnTo>
                  <a:lnTo>
                    <a:pt x="920" y="1037"/>
                  </a:lnTo>
                  <a:lnTo>
                    <a:pt x="920" y="1035"/>
                  </a:lnTo>
                  <a:lnTo>
                    <a:pt x="920" y="1032"/>
                  </a:lnTo>
                  <a:lnTo>
                    <a:pt x="920" y="1029"/>
                  </a:lnTo>
                  <a:lnTo>
                    <a:pt x="920" y="1028"/>
                  </a:lnTo>
                  <a:lnTo>
                    <a:pt x="921" y="1027"/>
                  </a:lnTo>
                  <a:lnTo>
                    <a:pt x="921" y="1024"/>
                  </a:lnTo>
                  <a:lnTo>
                    <a:pt x="922" y="1020"/>
                  </a:lnTo>
                  <a:lnTo>
                    <a:pt x="922" y="1019"/>
                  </a:lnTo>
                  <a:lnTo>
                    <a:pt x="922" y="1018"/>
                  </a:lnTo>
                  <a:lnTo>
                    <a:pt x="922" y="1016"/>
                  </a:lnTo>
                  <a:lnTo>
                    <a:pt x="925" y="1009"/>
                  </a:lnTo>
                  <a:cubicBezTo>
                    <a:pt x="941" y="964"/>
                    <a:pt x="990" y="943"/>
                    <a:pt x="1030" y="926"/>
                  </a:cubicBezTo>
                  <a:lnTo>
                    <a:pt x="1033" y="924"/>
                  </a:lnTo>
                  <a:cubicBezTo>
                    <a:pt x="1067" y="909"/>
                    <a:pt x="1103" y="902"/>
                    <a:pt x="1144" y="901"/>
                  </a:cubicBezTo>
                  <a:cubicBezTo>
                    <a:pt x="1170" y="900"/>
                    <a:pt x="1196" y="902"/>
                    <a:pt x="1219" y="903"/>
                  </a:cubicBezTo>
                  <a:cubicBezTo>
                    <a:pt x="1267" y="907"/>
                    <a:pt x="1310" y="905"/>
                    <a:pt x="1355" y="896"/>
                  </a:cubicBezTo>
                  <a:cubicBezTo>
                    <a:pt x="1446" y="857"/>
                    <a:pt x="1527" y="829"/>
                    <a:pt x="1528" y="829"/>
                  </a:cubicBezTo>
                  <a:lnTo>
                    <a:pt x="1532" y="827"/>
                  </a:lnTo>
                  <a:cubicBezTo>
                    <a:pt x="1532" y="827"/>
                    <a:pt x="1532" y="828"/>
                    <a:pt x="1532" y="828"/>
                  </a:cubicBezTo>
                  <a:cubicBezTo>
                    <a:pt x="1540" y="824"/>
                    <a:pt x="1549" y="820"/>
                    <a:pt x="1558" y="817"/>
                  </a:cubicBezTo>
                  <a:cubicBezTo>
                    <a:pt x="1590" y="805"/>
                    <a:pt x="1615" y="803"/>
                    <a:pt x="1654" y="799"/>
                  </a:cubicBezTo>
                  <a:cubicBezTo>
                    <a:pt x="1654" y="799"/>
                    <a:pt x="1654" y="799"/>
                    <a:pt x="1655" y="799"/>
                  </a:cubicBezTo>
                  <a:lnTo>
                    <a:pt x="1657" y="799"/>
                  </a:lnTo>
                  <a:cubicBezTo>
                    <a:pt x="1681" y="797"/>
                    <a:pt x="1699" y="802"/>
                    <a:pt x="1709" y="814"/>
                  </a:cubicBezTo>
                  <a:lnTo>
                    <a:pt x="1713" y="820"/>
                  </a:lnTo>
                  <a:cubicBezTo>
                    <a:pt x="1724" y="840"/>
                    <a:pt x="1720" y="868"/>
                    <a:pt x="1714" y="892"/>
                  </a:cubicBezTo>
                  <a:cubicBezTo>
                    <a:pt x="1703" y="934"/>
                    <a:pt x="1655" y="1016"/>
                    <a:pt x="1609" y="1096"/>
                  </a:cubicBezTo>
                  <a:cubicBezTo>
                    <a:pt x="1569" y="1164"/>
                    <a:pt x="1554" y="1266"/>
                    <a:pt x="1644" y="1328"/>
                  </a:cubicBezTo>
                  <a:cubicBezTo>
                    <a:pt x="1665" y="1343"/>
                    <a:pt x="1720" y="1373"/>
                    <a:pt x="1833" y="1390"/>
                  </a:cubicBezTo>
                  <a:cubicBezTo>
                    <a:pt x="1831" y="1387"/>
                    <a:pt x="1830" y="1383"/>
                    <a:pt x="1830" y="1378"/>
                  </a:cubicBezTo>
                  <a:cubicBezTo>
                    <a:pt x="1830" y="1376"/>
                    <a:pt x="1831" y="1374"/>
                    <a:pt x="1831" y="1372"/>
                  </a:cubicBezTo>
                  <a:cubicBezTo>
                    <a:pt x="1767" y="1362"/>
                    <a:pt x="1720" y="1350"/>
                    <a:pt x="1704" y="1340"/>
                  </a:cubicBezTo>
                  <a:cubicBezTo>
                    <a:pt x="1688" y="1328"/>
                    <a:pt x="1632" y="1285"/>
                    <a:pt x="1623" y="1215"/>
                  </a:cubicBezTo>
                  <a:cubicBezTo>
                    <a:pt x="1617" y="1162"/>
                    <a:pt x="1638" y="1107"/>
                    <a:pt x="1686" y="1051"/>
                  </a:cubicBezTo>
                  <a:cubicBezTo>
                    <a:pt x="1764" y="960"/>
                    <a:pt x="1772" y="862"/>
                    <a:pt x="1745" y="806"/>
                  </a:cubicBezTo>
                  <a:cubicBezTo>
                    <a:pt x="1728" y="769"/>
                    <a:pt x="1696" y="749"/>
                    <a:pt x="1659" y="750"/>
                  </a:cubicBezTo>
                  <a:cubicBezTo>
                    <a:pt x="1631" y="761"/>
                    <a:pt x="1603" y="772"/>
                    <a:pt x="1575" y="783"/>
                  </a:cubicBezTo>
                  <a:lnTo>
                    <a:pt x="1559" y="789"/>
                  </a:lnTo>
                  <a:lnTo>
                    <a:pt x="1543" y="795"/>
                  </a:lnTo>
                  <a:lnTo>
                    <a:pt x="1526" y="801"/>
                  </a:lnTo>
                  <a:lnTo>
                    <a:pt x="1508" y="808"/>
                  </a:lnTo>
                  <a:lnTo>
                    <a:pt x="1491" y="814"/>
                  </a:lnTo>
                  <a:lnTo>
                    <a:pt x="1472" y="820"/>
                  </a:lnTo>
                  <a:lnTo>
                    <a:pt x="1454" y="827"/>
                  </a:lnTo>
                  <a:lnTo>
                    <a:pt x="1435" y="833"/>
                  </a:lnTo>
                  <a:lnTo>
                    <a:pt x="1416" y="839"/>
                  </a:lnTo>
                  <a:lnTo>
                    <a:pt x="1397" y="845"/>
                  </a:lnTo>
                  <a:lnTo>
                    <a:pt x="1378" y="851"/>
                  </a:lnTo>
                  <a:cubicBezTo>
                    <a:pt x="1378" y="851"/>
                    <a:pt x="1372" y="852"/>
                    <a:pt x="1372" y="853"/>
                  </a:cubicBezTo>
                  <a:lnTo>
                    <a:pt x="1371" y="853"/>
                  </a:lnTo>
                  <a:lnTo>
                    <a:pt x="1359" y="856"/>
                  </a:lnTo>
                  <a:lnTo>
                    <a:pt x="1354" y="857"/>
                  </a:lnTo>
                  <a:lnTo>
                    <a:pt x="1351" y="858"/>
                  </a:lnTo>
                  <a:lnTo>
                    <a:pt x="1348" y="858"/>
                  </a:lnTo>
                  <a:lnTo>
                    <a:pt x="1340" y="860"/>
                  </a:lnTo>
                  <a:lnTo>
                    <a:pt x="1335" y="861"/>
                  </a:lnTo>
                  <a:lnTo>
                    <a:pt x="1332" y="862"/>
                  </a:lnTo>
                  <a:lnTo>
                    <a:pt x="1329" y="862"/>
                  </a:lnTo>
                  <a:lnTo>
                    <a:pt x="1321" y="864"/>
                  </a:lnTo>
                  <a:lnTo>
                    <a:pt x="1315" y="865"/>
                  </a:lnTo>
                  <a:lnTo>
                    <a:pt x="1312" y="865"/>
                  </a:lnTo>
                  <a:lnTo>
                    <a:pt x="1309" y="866"/>
                  </a:lnTo>
                  <a:lnTo>
                    <a:pt x="1302" y="867"/>
                  </a:lnTo>
                  <a:lnTo>
                    <a:pt x="1295" y="868"/>
                  </a:lnTo>
                  <a:lnTo>
                    <a:pt x="1292" y="868"/>
                  </a:lnTo>
                  <a:lnTo>
                    <a:pt x="1289" y="869"/>
                  </a:lnTo>
                  <a:lnTo>
                    <a:pt x="1284" y="869"/>
                  </a:lnTo>
                  <a:lnTo>
                    <a:pt x="1275" y="870"/>
                  </a:lnTo>
                  <a:lnTo>
                    <a:pt x="1266" y="871"/>
                  </a:lnTo>
                  <a:lnTo>
                    <a:pt x="1253" y="872"/>
                  </a:lnTo>
                  <a:lnTo>
                    <a:pt x="1248" y="873"/>
                  </a:lnTo>
                  <a:lnTo>
                    <a:pt x="1231" y="874"/>
                  </a:lnTo>
                  <a:cubicBezTo>
                    <a:pt x="1231" y="874"/>
                    <a:pt x="1214" y="875"/>
                    <a:pt x="1214" y="875"/>
                  </a:cubicBezTo>
                  <a:cubicBezTo>
                    <a:pt x="1185" y="875"/>
                    <a:pt x="1155" y="875"/>
                    <a:pt x="1125" y="872"/>
                  </a:cubicBezTo>
                  <a:cubicBezTo>
                    <a:pt x="1104" y="881"/>
                    <a:pt x="1086" y="886"/>
                    <a:pt x="1071" y="888"/>
                  </a:cubicBezTo>
                  <a:cubicBezTo>
                    <a:pt x="1024" y="892"/>
                    <a:pt x="938" y="932"/>
                    <a:pt x="902" y="997"/>
                  </a:cubicBezTo>
                  <a:cubicBezTo>
                    <a:pt x="891" y="1016"/>
                    <a:pt x="885" y="1036"/>
                    <a:pt x="885" y="1057"/>
                  </a:cubicBezTo>
                  <a:cubicBezTo>
                    <a:pt x="885" y="1075"/>
                    <a:pt x="890" y="1094"/>
                    <a:pt x="899" y="1112"/>
                  </a:cubicBezTo>
                  <a:cubicBezTo>
                    <a:pt x="924" y="1165"/>
                    <a:pt x="955" y="1197"/>
                    <a:pt x="977" y="1221"/>
                  </a:cubicBezTo>
                  <a:close/>
                  <a:moveTo>
                    <a:pt x="1094" y="1451"/>
                  </a:moveTo>
                  <a:cubicBezTo>
                    <a:pt x="1088" y="1455"/>
                    <a:pt x="1066" y="1500"/>
                    <a:pt x="1066" y="1551"/>
                  </a:cubicBezTo>
                  <a:cubicBezTo>
                    <a:pt x="1066" y="1564"/>
                    <a:pt x="1067" y="1576"/>
                    <a:pt x="1070" y="1587"/>
                  </a:cubicBezTo>
                  <a:cubicBezTo>
                    <a:pt x="1082" y="1629"/>
                    <a:pt x="1115" y="1653"/>
                    <a:pt x="1169" y="1658"/>
                  </a:cubicBezTo>
                  <a:cubicBezTo>
                    <a:pt x="1166" y="1643"/>
                    <a:pt x="1162" y="1617"/>
                    <a:pt x="1162" y="1592"/>
                  </a:cubicBezTo>
                  <a:cubicBezTo>
                    <a:pt x="1162" y="1576"/>
                    <a:pt x="1164" y="1562"/>
                    <a:pt x="1168" y="1553"/>
                  </a:cubicBezTo>
                  <a:cubicBezTo>
                    <a:pt x="1172" y="1543"/>
                    <a:pt x="1186" y="1531"/>
                    <a:pt x="1207" y="1515"/>
                  </a:cubicBezTo>
                  <a:cubicBezTo>
                    <a:pt x="1254" y="1477"/>
                    <a:pt x="1324" y="1421"/>
                    <a:pt x="1324" y="1344"/>
                  </a:cubicBezTo>
                  <a:cubicBezTo>
                    <a:pt x="1324" y="1320"/>
                    <a:pt x="1317" y="1295"/>
                    <a:pt x="1303" y="1270"/>
                  </a:cubicBezTo>
                  <a:cubicBezTo>
                    <a:pt x="1274" y="1221"/>
                    <a:pt x="1242" y="1182"/>
                    <a:pt x="1213" y="1147"/>
                  </a:cubicBezTo>
                  <a:cubicBezTo>
                    <a:pt x="1176" y="1102"/>
                    <a:pt x="1149" y="1069"/>
                    <a:pt x="1149" y="1037"/>
                  </a:cubicBezTo>
                  <a:cubicBezTo>
                    <a:pt x="1149" y="1033"/>
                    <a:pt x="1150" y="1030"/>
                    <a:pt x="1150" y="1027"/>
                  </a:cubicBezTo>
                  <a:cubicBezTo>
                    <a:pt x="1154" y="1005"/>
                    <a:pt x="1172" y="987"/>
                    <a:pt x="1205" y="968"/>
                  </a:cubicBezTo>
                  <a:cubicBezTo>
                    <a:pt x="1233" y="952"/>
                    <a:pt x="1269" y="935"/>
                    <a:pt x="1310" y="917"/>
                  </a:cubicBezTo>
                  <a:cubicBezTo>
                    <a:pt x="1288" y="918"/>
                    <a:pt x="1267" y="919"/>
                    <a:pt x="1245" y="919"/>
                  </a:cubicBezTo>
                  <a:cubicBezTo>
                    <a:pt x="1245" y="919"/>
                    <a:pt x="1218" y="917"/>
                    <a:pt x="1218" y="917"/>
                  </a:cubicBezTo>
                  <a:cubicBezTo>
                    <a:pt x="1195" y="916"/>
                    <a:pt x="1169" y="914"/>
                    <a:pt x="1145" y="915"/>
                  </a:cubicBezTo>
                  <a:cubicBezTo>
                    <a:pt x="1105" y="916"/>
                    <a:pt x="1071" y="923"/>
                    <a:pt x="1039" y="937"/>
                  </a:cubicBezTo>
                  <a:lnTo>
                    <a:pt x="1035" y="939"/>
                  </a:lnTo>
                  <a:cubicBezTo>
                    <a:pt x="998" y="955"/>
                    <a:pt x="952" y="975"/>
                    <a:pt x="938" y="1014"/>
                  </a:cubicBezTo>
                  <a:lnTo>
                    <a:pt x="936" y="1020"/>
                  </a:lnTo>
                  <a:lnTo>
                    <a:pt x="936" y="1022"/>
                  </a:lnTo>
                  <a:lnTo>
                    <a:pt x="935" y="1024"/>
                  </a:lnTo>
                  <a:lnTo>
                    <a:pt x="935" y="1025"/>
                  </a:lnTo>
                  <a:lnTo>
                    <a:pt x="935" y="1027"/>
                  </a:lnTo>
                  <a:lnTo>
                    <a:pt x="934" y="1029"/>
                  </a:lnTo>
                  <a:lnTo>
                    <a:pt x="934" y="1031"/>
                  </a:lnTo>
                  <a:lnTo>
                    <a:pt x="934" y="1032"/>
                  </a:lnTo>
                  <a:lnTo>
                    <a:pt x="934" y="1034"/>
                  </a:lnTo>
                  <a:lnTo>
                    <a:pt x="934" y="1037"/>
                  </a:lnTo>
                  <a:lnTo>
                    <a:pt x="934" y="1038"/>
                  </a:lnTo>
                  <a:lnTo>
                    <a:pt x="934" y="1039"/>
                  </a:lnTo>
                  <a:lnTo>
                    <a:pt x="934" y="1041"/>
                  </a:lnTo>
                  <a:cubicBezTo>
                    <a:pt x="934" y="1041"/>
                    <a:pt x="934" y="1041"/>
                    <a:pt x="934" y="1042"/>
                  </a:cubicBezTo>
                  <a:lnTo>
                    <a:pt x="934" y="1050"/>
                  </a:lnTo>
                  <a:lnTo>
                    <a:pt x="934" y="1052"/>
                  </a:lnTo>
                  <a:lnTo>
                    <a:pt x="936" y="1061"/>
                  </a:lnTo>
                  <a:lnTo>
                    <a:pt x="937" y="1070"/>
                  </a:lnTo>
                  <a:lnTo>
                    <a:pt x="938" y="1073"/>
                  </a:lnTo>
                  <a:cubicBezTo>
                    <a:pt x="938" y="1073"/>
                    <a:pt x="940" y="1081"/>
                    <a:pt x="940" y="1081"/>
                  </a:cubicBezTo>
                  <a:lnTo>
                    <a:pt x="943" y="1089"/>
                  </a:lnTo>
                  <a:lnTo>
                    <a:pt x="943" y="1090"/>
                  </a:lnTo>
                  <a:cubicBezTo>
                    <a:pt x="943" y="1090"/>
                    <a:pt x="946" y="1097"/>
                    <a:pt x="946" y="1098"/>
                  </a:cubicBezTo>
                  <a:cubicBezTo>
                    <a:pt x="946" y="1098"/>
                    <a:pt x="948" y="1103"/>
                    <a:pt x="949" y="1104"/>
                  </a:cubicBezTo>
                  <a:cubicBezTo>
                    <a:pt x="949" y="1104"/>
                    <a:pt x="949" y="1105"/>
                    <a:pt x="949" y="1105"/>
                  </a:cubicBezTo>
                  <a:lnTo>
                    <a:pt x="951" y="1110"/>
                  </a:lnTo>
                  <a:cubicBezTo>
                    <a:pt x="963" y="1134"/>
                    <a:pt x="979" y="1159"/>
                    <a:pt x="998" y="1181"/>
                  </a:cubicBezTo>
                  <a:lnTo>
                    <a:pt x="1009" y="1193"/>
                  </a:lnTo>
                  <a:lnTo>
                    <a:pt x="1017" y="1202"/>
                  </a:lnTo>
                  <a:lnTo>
                    <a:pt x="1025" y="1210"/>
                  </a:lnTo>
                  <a:lnTo>
                    <a:pt x="1027" y="1214"/>
                  </a:lnTo>
                  <a:lnTo>
                    <a:pt x="1032" y="1219"/>
                  </a:lnTo>
                  <a:lnTo>
                    <a:pt x="1033" y="1222"/>
                  </a:lnTo>
                  <a:lnTo>
                    <a:pt x="1034" y="1223"/>
                  </a:lnTo>
                  <a:lnTo>
                    <a:pt x="1034" y="1224"/>
                  </a:lnTo>
                  <a:lnTo>
                    <a:pt x="1038" y="1229"/>
                  </a:lnTo>
                  <a:lnTo>
                    <a:pt x="1039" y="1231"/>
                  </a:lnTo>
                  <a:lnTo>
                    <a:pt x="1040" y="1233"/>
                  </a:lnTo>
                  <a:lnTo>
                    <a:pt x="1040" y="1234"/>
                  </a:lnTo>
                  <a:lnTo>
                    <a:pt x="1043" y="1239"/>
                  </a:lnTo>
                  <a:lnTo>
                    <a:pt x="1044" y="1242"/>
                  </a:lnTo>
                  <a:lnTo>
                    <a:pt x="1045" y="1244"/>
                  </a:lnTo>
                  <a:lnTo>
                    <a:pt x="1045" y="1244"/>
                  </a:lnTo>
                  <a:lnTo>
                    <a:pt x="1047" y="1250"/>
                  </a:lnTo>
                  <a:lnTo>
                    <a:pt x="1048" y="1253"/>
                  </a:lnTo>
                  <a:lnTo>
                    <a:pt x="1048" y="1255"/>
                  </a:lnTo>
                  <a:lnTo>
                    <a:pt x="1048" y="1256"/>
                  </a:lnTo>
                  <a:lnTo>
                    <a:pt x="1049" y="1262"/>
                  </a:lnTo>
                  <a:lnTo>
                    <a:pt x="1050" y="1266"/>
                  </a:lnTo>
                  <a:lnTo>
                    <a:pt x="1050" y="1268"/>
                  </a:lnTo>
                  <a:lnTo>
                    <a:pt x="1050" y="1269"/>
                  </a:lnTo>
                  <a:lnTo>
                    <a:pt x="1050" y="1273"/>
                  </a:lnTo>
                  <a:lnTo>
                    <a:pt x="1050" y="1276"/>
                  </a:lnTo>
                  <a:cubicBezTo>
                    <a:pt x="1049" y="1316"/>
                    <a:pt x="1023" y="1345"/>
                    <a:pt x="985" y="1348"/>
                  </a:cubicBezTo>
                  <a:cubicBezTo>
                    <a:pt x="980" y="1348"/>
                    <a:pt x="976" y="1349"/>
                    <a:pt x="972" y="1350"/>
                  </a:cubicBezTo>
                  <a:lnTo>
                    <a:pt x="967" y="1351"/>
                  </a:lnTo>
                  <a:lnTo>
                    <a:pt x="965" y="1352"/>
                  </a:lnTo>
                  <a:lnTo>
                    <a:pt x="964" y="1352"/>
                  </a:lnTo>
                  <a:lnTo>
                    <a:pt x="960" y="1353"/>
                  </a:lnTo>
                  <a:cubicBezTo>
                    <a:pt x="960" y="1353"/>
                    <a:pt x="953" y="1357"/>
                    <a:pt x="953" y="1357"/>
                  </a:cubicBezTo>
                  <a:lnTo>
                    <a:pt x="951" y="1358"/>
                  </a:lnTo>
                  <a:cubicBezTo>
                    <a:pt x="939" y="1366"/>
                    <a:pt x="931" y="1379"/>
                    <a:pt x="930" y="1396"/>
                  </a:cubicBezTo>
                  <a:cubicBezTo>
                    <a:pt x="948" y="1384"/>
                    <a:pt x="974" y="1380"/>
                    <a:pt x="1007" y="1384"/>
                  </a:cubicBezTo>
                  <a:cubicBezTo>
                    <a:pt x="1108" y="1397"/>
                    <a:pt x="1137" y="1334"/>
                    <a:pt x="1138" y="1331"/>
                  </a:cubicBezTo>
                  <a:lnTo>
                    <a:pt x="1139" y="1329"/>
                  </a:lnTo>
                  <a:lnTo>
                    <a:pt x="1152" y="1334"/>
                  </a:lnTo>
                  <a:lnTo>
                    <a:pt x="1151" y="1336"/>
                  </a:lnTo>
                  <a:cubicBezTo>
                    <a:pt x="1147" y="1346"/>
                    <a:pt x="1116" y="1436"/>
                    <a:pt x="1094" y="1451"/>
                  </a:cubicBezTo>
                  <a:close/>
                  <a:moveTo>
                    <a:pt x="1258" y="858"/>
                  </a:moveTo>
                  <a:lnTo>
                    <a:pt x="1259" y="858"/>
                  </a:lnTo>
                  <a:cubicBezTo>
                    <a:pt x="1259" y="858"/>
                    <a:pt x="1272" y="857"/>
                    <a:pt x="1272" y="856"/>
                  </a:cubicBezTo>
                  <a:lnTo>
                    <a:pt x="1277" y="856"/>
                  </a:lnTo>
                  <a:lnTo>
                    <a:pt x="1287" y="855"/>
                  </a:lnTo>
                  <a:lnTo>
                    <a:pt x="1295" y="854"/>
                  </a:lnTo>
                  <a:lnTo>
                    <a:pt x="1304" y="852"/>
                  </a:lnTo>
                  <a:lnTo>
                    <a:pt x="1313" y="851"/>
                  </a:lnTo>
                  <a:lnTo>
                    <a:pt x="1321" y="849"/>
                  </a:lnTo>
                  <a:lnTo>
                    <a:pt x="1331" y="847"/>
                  </a:lnTo>
                  <a:lnTo>
                    <a:pt x="1339" y="846"/>
                  </a:lnTo>
                  <a:cubicBezTo>
                    <a:pt x="1339" y="846"/>
                    <a:pt x="1349" y="844"/>
                    <a:pt x="1350" y="843"/>
                  </a:cubicBezTo>
                  <a:lnTo>
                    <a:pt x="1357" y="842"/>
                  </a:lnTo>
                  <a:lnTo>
                    <a:pt x="1369" y="839"/>
                  </a:lnTo>
                  <a:lnTo>
                    <a:pt x="1375" y="837"/>
                  </a:lnTo>
                  <a:lnTo>
                    <a:pt x="1393" y="832"/>
                  </a:lnTo>
                  <a:lnTo>
                    <a:pt x="1411" y="826"/>
                  </a:lnTo>
                  <a:lnTo>
                    <a:pt x="1430" y="820"/>
                  </a:lnTo>
                  <a:lnTo>
                    <a:pt x="1435" y="818"/>
                  </a:lnTo>
                  <a:lnTo>
                    <a:pt x="1448" y="814"/>
                  </a:lnTo>
                  <a:lnTo>
                    <a:pt x="1453" y="812"/>
                  </a:lnTo>
                  <a:lnTo>
                    <a:pt x="1466" y="808"/>
                  </a:lnTo>
                  <a:lnTo>
                    <a:pt x="1483" y="802"/>
                  </a:lnTo>
                  <a:lnTo>
                    <a:pt x="1490" y="799"/>
                  </a:lnTo>
                  <a:lnTo>
                    <a:pt x="1500" y="796"/>
                  </a:lnTo>
                  <a:lnTo>
                    <a:pt x="1510" y="792"/>
                  </a:lnTo>
                  <a:lnTo>
                    <a:pt x="1517" y="790"/>
                  </a:lnTo>
                  <a:lnTo>
                    <a:pt x="1528" y="786"/>
                  </a:lnTo>
                  <a:lnTo>
                    <a:pt x="1531" y="784"/>
                  </a:lnTo>
                  <a:lnTo>
                    <a:pt x="1547" y="778"/>
                  </a:lnTo>
                  <a:cubicBezTo>
                    <a:pt x="1577" y="767"/>
                    <a:pt x="1608" y="755"/>
                    <a:pt x="1638" y="743"/>
                  </a:cubicBezTo>
                  <a:cubicBezTo>
                    <a:pt x="1604" y="727"/>
                    <a:pt x="1509" y="685"/>
                    <a:pt x="1472" y="679"/>
                  </a:cubicBezTo>
                  <a:cubicBezTo>
                    <a:pt x="1427" y="673"/>
                    <a:pt x="1355" y="714"/>
                    <a:pt x="1327" y="738"/>
                  </a:cubicBezTo>
                  <a:cubicBezTo>
                    <a:pt x="1310" y="753"/>
                    <a:pt x="1228" y="820"/>
                    <a:pt x="1151" y="859"/>
                  </a:cubicBezTo>
                  <a:cubicBezTo>
                    <a:pt x="1187" y="861"/>
                    <a:pt x="1223" y="861"/>
                    <a:pt x="1258" y="858"/>
                  </a:cubicBezTo>
                  <a:close/>
                  <a:moveTo>
                    <a:pt x="916" y="2091"/>
                  </a:moveTo>
                  <a:cubicBezTo>
                    <a:pt x="917" y="2091"/>
                    <a:pt x="919" y="2090"/>
                    <a:pt x="919" y="2090"/>
                  </a:cubicBezTo>
                  <a:cubicBezTo>
                    <a:pt x="920" y="2090"/>
                    <a:pt x="932" y="2085"/>
                    <a:pt x="954" y="2080"/>
                  </a:cubicBezTo>
                  <a:cubicBezTo>
                    <a:pt x="888" y="2034"/>
                    <a:pt x="741" y="1931"/>
                    <a:pt x="626" y="1846"/>
                  </a:cubicBezTo>
                  <a:cubicBezTo>
                    <a:pt x="719" y="1930"/>
                    <a:pt x="835" y="2031"/>
                    <a:pt x="916" y="2091"/>
                  </a:cubicBezTo>
                  <a:close/>
                  <a:moveTo>
                    <a:pt x="1430" y="3426"/>
                  </a:moveTo>
                  <a:cubicBezTo>
                    <a:pt x="1428" y="3416"/>
                    <a:pt x="1417" y="3372"/>
                    <a:pt x="1416" y="3320"/>
                  </a:cubicBezTo>
                  <a:cubicBezTo>
                    <a:pt x="1287" y="3484"/>
                    <a:pt x="1162" y="3597"/>
                    <a:pt x="1160" y="3598"/>
                  </a:cubicBezTo>
                  <a:lnTo>
                    <a:pt x="1158" y="3600"/>
                  </a:lnTo>
                  <a:lnTo>
                    <a:pt x="1151" y="3590"/>
                  </a:lnTo>
                  <a:lnTo>
                    <a:pt x="1149" y="3589"/>
                  </a:lnTo>
                  <a:cubicBezTo>
                    <a:pt x="1149" y="3589"/>
                    <a:pt x="1152" y="3586"/>
                    <a:pt x="1153" y="3586"/>
                  </a:cubicBezTo>
                  <a:cubicBezTo>
                    <a:pt x="1169" y="3571"/>
                    <a:pt x="1279" y="3407"/>
                    <a:pt x="1369" y="3268"/>
                  </a:cubicBezTo>
                  <a:cubicBezTo>
                    <a:pt x="1347" y="3277"/>
                    <a:pt x="1324" y="3283"/>
                    <a:pt x="1301" y="3285"/>
                  </a:cubicBezTo>
                  <a:cubicBezTo>
                    <a:pt x="1262" y="3344"/>
                    <a:pt x="1157" y="3488"/>
                    <a:pt x="1005" y="3584"/>
                  </a:cubicBezTo>
                  <a:cubicBezTo>
                    <a:pt x="1003" y="3605"/>
                    <a:pt x="1002" y="3626"/>
                    <a:pt x="1002" y="3647"/>
                  </a:cubicBezTo>
                  <a:cubicBezTo>
                    <a:pt x="1002" y="3706"/>
                    <a:pt x="1010" y="3755"/>
                    <a:pt x="1013" y="3771"/>
                  </a:cubicBezTo>
                  <a:cubicBezTo>
                    <a:pt x="1126" y="3759"/>
                    <a:pt x="1229" y="3699"/>
                    <a:pt x="1320" y="3594"/>
                  </a:cubicBezTo>
                  <a:lnTo>
                    <a:pt x="1332" y="3578"/>
                  </a:lnTo>
                  <a:cubicBezTo>
                    <a:pt x="1379" y="3521"/>
                    <a:pt x="1411" y="3464"/>
                    <a:pt x="1430" y="3426"/>
                  </a:cubicBezTo>
                  <a:close/>
                  <a:moveTo>
                    <a:pt x="713" y="1508"/>
                  </a:moveTo>
                  <a:cubicBezTo>
                    <a:pt x="772" y="1611"/>
                    <a:pt x="889" y="1784"/>
                    <a:pt x="1075" y="1923"/>
                  </a:cubicBezTo>
                  <a:cubicBezTo>
                    <a:pt x="1071" y="1904"/>
                    <a:pt x="1069" y="1884"/>
                    <a:pt x="1067" y="1865"/>
                  </a:cubicBezTo>
                  <a:cubicBezTo>
                    <a:pt x="1009" y="1813"/>
                    <a:pt x="821" y="1642"/>
                    <a:pt x="713" y="1508"/>
                  </a:cubicBezTo>
                  <a:close/>
                  <a:moveTo>
                    <a:pt x="1282" y="3287"/>
                  </a:moveTo>
                  <a:cubicBezTo>
                    <a:pt x="1263" y="3288"/>
                    <a:pt x="1244" y="3288"/>
                    <a:pt x="1225" y="3285"/>
                  </a:cubicBezTo>
                  <a:lnTo>
                    <a:pt x="1220" y="3284"/>
                  </a:lnTo>
                  <a:lnTo>
                    <a:pt x="1219" y="3279"/>
                  </a:lnTo>
                  <a:cubicBezTo>
                    <a:pt x="1219" y="3279"/>
                    <a:pt x="1218" y="3273"/>
                    <a:pt x="1218" y="3269"/>
                  </a:cubicBezTo>
                  <a:cubicBezTo>
                    <a:pt x="1101" y="3363"/>
                    <a:pt x="896" y="3471"/>
                    <a:pt x="887" y="3476"/>
                  </a:cubicBezTo>
                  <a:lnTo>
                    <a:pt x="885" y="3477"/>
                  </a:lnTo>
                  <a:lnTo>
                    <a:pt x="879" y="3466"/>
                  </a:lnTo>
                  <a:lnTo>
                    <a:pt x="879" y="3464"/>
                  </a:lnTo>
                  <a:lnTo>
                    <a:pt x="881" y="3463"/>
                  </a:lnTo>
                  <a:cubicBezTo>
                    <a:pt x="937" y="3435"/>
                    <a:pt x="1153" y="3243"/>
                    <a:pt x="1218" y="3184"/>
                  </a:cubicBezTo>
                  <a:cubicBezTo>
                    <a:pt x="1220" y="3172"/>
                    <a:pt x="1222" y="3161"/>
                    <a:pt x="1225" y="3151"/>
                  </a:cubicBezTo>
                  <a:cubicBezTo>
                    <a:pt x="1114" y="3250"/>
                    <a:pt x="944" y="3379"/>
                    <a:pt x="754" y="3434"/>
                  </a:cubicBezTo>
                  <a:cubicBezTo>
                    <a:pt x="699" y="3517"/>
                    <a:pt x="688" y="3588"/>
                    <a:pt x="688" y="3632"/>
                  </a:cubicBezTo>
                  <a:cubicBezTo>
                    <a:pt x="688" y="3647"/>
                    <a:pt x="689" y="3658"/>
                    <a:pt x="690" y="3664"/>
                  </a:cubicBezTo>
                  <a:cubicBezTo>
                    <a:pt x="792" y="3666"/>
                    <a:pt x="894" y="3636"/>
                    <a:pt x="993" y="3575"/>
                  </a:cubicBezTo>
                  <a:lnTo>
                    <a:pt x="1004" y="3568"/>
                  </a:lnTo>
                  <a:cubicBezTo>
                    <a:pt x="1140" y="3480"/>
                    <a:pt x="1236" y="3356"/>
                    <a:pt x="1282" y="3287"/>
                  </a:cubicBezTo>
                  <a:close/>
                  <a:moveTo>
                    <a:pt x="1281" y="2061"/>
                  </a:moveTo>
                  <a:cubicBezTo>
                    <a:pt x="1340" y="2147"/>
                    <a:pt x="1456" y="2223"/>
                    <a:pt x="1496" y="2248"/>
                  </a:cubicBezTo>
                  <a:cubicBezTo>
                    <a:pt x="1495" y="2240"/>
                    <a:pt x="1495" y="2232"/>
                    <a:pt x="1495" y="2223"/>
                  </a:cubicBezTo>
                  <a:cubicBezTo>
                    <a:pt x="1436" y="2189"/>
                    <a:pt x="1333" y="2104"/>
                    <a:pt x="1281" y="2061"/>
                  </a:cubicBezTo>
                  <a:close/>
                  <a:moveTo>
                    <a:pt x="1740" y="3290"/>
                  </a:moveTo>
                  <a:cubicBezTo>
                    <a:pt x="1750" y="3256"/>
                    <a:pt x="1767" y="3192"/>
                    <a:pt x="1778" y="3131"/>
                  </a:cubicBezTo>
                  <a:cubicBezTo>
                    <a:pt x="1768" y="3138"/>
                    <a:pt x="1758" y="3145"/>
                    <a:pt x="1748" y="3151"/>
                  </a:cubicBezTo>
                  <a:cubicBezTo>
                    <a:pt x="1746" y="3192"/>
                    <a:pt x="1744" y="3246"/>
                    <a:pt x="1740" y="3290"/>
                  </a:cubicBezTo>
                  <a:close/>
                  <a:moveTo>
                    <a:pt x="984" y="3405"/>
                  </a:moveTo>
                  <a:cubicBezTo>
                    <a:pt x="1059" y="3362"/>
                    <a:pt x="1153" y="3304"/>
                    <a:pt x="1216" y="3252"/>
                  </a:cubicBezTo>
                  <a:cubicBezTo>
                    <a:pt x="1215" y="3244"/>
                    <a:pt x="1215" y="3236"/>
                    <a:pt x="1215" y="3229"/>
                  </a:cubicBezTo>
                  <a:cubicBezTo>
                    <a:pt x="1215" y="3220"/>
                    <a:pt x="1215" y="3213"/>
                    <a:pt x="1216" y="3205"/>
                  </a:cubicBezTo>
                  <a:cubicBezTo>
                    <a:pt x="1169" y="3247"/>
                    <a:pt x="1065" y="3339"/>
                    <a:pt x="984" y="3405"/>
                  </a:cubicBezTo>
                  <a:close/>
                  <a:moveTo>
                    <a:pt x="1457" y="2401"/>
                  </a:moveTo>
                  <a:cubicBezTo>
                    <a:pt x="1386" y="2363"/>
                    <a:pt x="1280" y="2308"/>
                    <a:pt x="1210" y="2271"/>
                  </a:cubicBezTo>
                  <a:cubicBezTo>
                    <a:pt x="1275" y="2319"/>
                    <a:pt x="1356" y="2377"/>
                    <a:pt x="1392" y="2402"/>
                  </a:cubicBezTo>
                  <a:cubicBezTo>
                    <a:pt x="1414" y="2400"/>
                    <a:pt x="1435" y="2399"/>
                    <a:pt x="1457" y="2401"/>
                  </a:cubicBezTo>
                  <a:close/>
                  <a:moveTo>
                    <a:pt x="1764" y="3471"/>
                  </a:moveTo>
                  <a:cubicBezTo>
                    <a:pt x="1785" y="3444"/>
                    <a:pt x="1805" y="3415"/>
                    <a:pt x="1819" y="3394"/>
                  </a:cubicBezTo>
                  <a:cubicBezTo>
                    <a:pt x="1812" y="3271"/>
                    <a:pt x="1812" y="3169"/>
                    <a:pt x="1813" y="3099"/>
                  </a:cubicBezTo>
                  <a:cubicBezTo>
                    <a:pt x="1807" y="3106"/>
                    <a:pt x="1801" y="3112"/>
                    <a:pt x="1794" y="3118"/>
                  </a:cubicBezTo>
                  <a:cubicBezTo>
                    <a:pt x="1782" y="3200"/>
                    <a:pt x="1754" y="3299"/>
                    <a:pt x="1739" y="3341"/>
                  </a:cubicBezTo>
                  <a:lnTo>
                    <a:pt x="1735" y="3351"/>
                  </a:lnTo>
                  <a:cubicBezTo>
                    <a:pt x="1730" y="3362"/>
                    <a:pt x="1728" y="3365"/>
                    <a:pt x="1727" y="3366"/>
                  </a:cubicBezTo>
                  <a:lnTo>
                    <a:pt x="1723" y="3367"/>
                  </a:lnTo>
                  <a:lnTo>
                    <a:pt x="1719" y="3365"/>
                  </a:lnTo>
                  <a:cubicBezTo>
                    <a:pt x="1717" y="3363"/>
                    <a:pt x="1716" y="3361"/>
                    <a:pt x="1716" y="3358"/>
                  </a:cubicBezTo>
                  <a:cubicBezTo>
                    <a:pt x="1716" y="3356"/>
                    <a:pt x="1717" y="3353"/>
                    <a:pt x="1718" y="3349"/>
                  </a:cubicBezTo>
                  <a:lnTo>
                    <a:pt x="1719" y="3342"/>
                  </a:lnTo>
                  <a:lnTo>
                    <a:pt x="1720" y="3338"/>
                  </a:lnTo>
                  <a:cubicBezTo>
                    <a:pt x="1727" y="3298"/>
                    <a:pt x="1731" y="3218"/>
                    <a:pt x="1733" y="3159"/>
                  </a:cubicBezTo>
                  <a:cubicBezTo>
                    <a:pt x="1733" y="3159"/>
                    <a:pt x="1733" y="3159"/>
                    <a:pt x="1733" y="3159"/>
                  </a:cubicBezTo>
                  <a:cubicBezTo>
                    <a:pt x="1728" y="3161"/>
                    <a:pt x="1719" y="3165"/>
                    <a:pt x="1719" y="3165"/>
                  </a:cubicBezTo>
                  <a:cubicBezTo>
                    <a:pt x="1719" y="3165"/>
                    <a:pt x="1709" y="3169"/>
                    <a:pt x="1708" y="3170"/>
                  </a:cubicBezTo>
                  <a:cubicBezTo>
                    <a:pt x="1707" y="3173"/>
                    <a:pt x="1705" y="3182"/>
                    <a:pt x="1705" y="3182"/>
                  </a:cubicBezTo>
                  <a:cubicBezTo>
                    <a:pt x="1702" y="3190"/>
                    <a:pt x="1700" y="3198"/>
                    <a:pt x="1697" y="3206"/>
                  </a:cubicBezTo>
                  <a:cubicBezTo>
                    <a:pt x="1685" y="3237"/>
                    <a:pt x="1670" y="3265"/>
                    <a:pt x="1651" y="3292"/>
                  </a:cubicBezTo>
                  <a:cubicBezTo>
                    <a:pt x="1651" y="3293"/>
                    <a:pt x="1650" y="3319"/>
                    <a:pt x="1650" y="3319"/>
                  </a:cubicBezTo>
                  <a:lnTo>
                    <a:pt x="1651" y="3337"/>
                  </a:lnTo>
                  <a:lnTo>
                    <a:pt x="1651" y="3355"/>
                  </a:lnTo>
                  <a:cubicBezTo>
                    <a:pt x="1653" y="3370"/>
                    <a:pt x="1654" y="3385"/>
                    <a:pt x="1657" y="3398"/>
                  </a:cubicBezTo>
                  <a:cubicBezTo>
                    <a:pt x="1657" y="3398"/>
                    <a:pt x="1660" y="3413"/>
                    <a:pt x="1660" y="3413"/>
                  </a:cubicBezTo>
                  <a:cubicBezTo>
                    <a:pt x="1660" y="3413"/>
                    <a:pt x="1660" y="3414"/>
                    <a:pt x="1660" y="3414"/>
                  </a:cubicBezTo>
                  <a:lnTo>
                    <a:pt x="1666" y="3436"/>
                  </a:lnTo>
                  <a:cubicBezTo>
                    <a:pt x="1676" y="3472"/>
                    <a:pt x="1690" y="3495"/>
                    <a:pt x="1700" y="3508"/>
                  </a:cubicBezTo>
                  <a:lnTo>
                    <a:pt x="1710" y="3520"/>
                  </a:lnTo>
                  <a:cubicBezTo>
                    <a:pt x="1710" y="3520"/>
                    <a:pt x="1712" y="3522"/>
                    <a:pt x="1713" y="3523"/>
                  </a:cubicBezTo>
                  <a:cubicBezTo>
                    <a:pt x="1723" y="3517"/>
                    <a:pt x="1736" y="3504"/>
                    <a:pt x="1752" y="3485"/>
                  </a:cubicBezTo>
                  <a:lnTo>
                    <a:pt x="1764" y="3471"/>
                  </a:lnTo>
                  <a:close/>
                  <a:moveTo>
                    <a:pt x="2278" y="2820"/>
                  </a:moveTo>
                  <a:lnTo>
                    <a:pt x="2279" y="2816"/>
                  </a:lnTo>
                  <a:cubicBezTo>
                    <a:pt x="2301" y="2814"/>
                    <a:pt x="2323" y="2808"/>
                    <a:pt x="2344" y="2799"/>
                  </a:cubicBezTo>
                  <a:cubicBezTo>
                    <a:pt x="2336" y="2797"/>
                    <a:pt x="2327" y="2794"/>
                    <a:pt x="2318" y="2792"/>
                  </a:cubicBezTo>
                  <a:cubicBezTo>
                    <a:pt x="2235" y="2800"/>
                    <a:pt x="2175" y="2787"/>
                    <a:pt x="2141" y="2752"/>
                  </a:cubicBezTo>
                  <a:cubicBezTo>
                    <a:pt x="2140" y="2750"/>
                    <a:pt x="2139" y="2749"/>
                    <a:pt x="2137" y="2747"/>
                  </a:cubicBezTo>
                  <a:cubicBezTo>
                    <a:pt x="2122" y="2743"/>
                    <a:pt x="2112" y="2741"/>
                    <a:pt x="2112" y="2741"/>
                  </a:cubicBezTo>
                  <a:cubicBezTo>
                    <a:pt x="2091" y="2741"/>
                    <a:pt x="1923" y="2741"/>
                    <a:pt x="1902" y="2668"/>
                  </a:cubicBezTo>
                  <a:cubicBezTo>
                    <a:pt x="1898" y="2653"/>
                    <a:pt x="1895" y="2639"/>
                    <a:pt x="1895" y="2625"/>
                  </a:cubicBezTo>
                  <a:cubicBezTo>
                    <a:pt x="1895" y="2583"/>
                    <a:pt x="1915" y="2553"/>
                    <a:pt x="1932" y="2539"/>
                  </a:cubicBezTo>
                  <a:cubicBezTo>
                    <a:pt x="1940" y="2533"/>
                    <a:pt x="1973" y="2497"/>
                    <a:pt x="1973" y="2453"/>
                  </a:cubicBezTo>
                  <a:lnTo>
                    <a:pt x="1973" y="2451"/>
                  </a:lnTo>
                  <a:cubicBezTo>
                    <a:pt x="1973" y="2420"/>
                    <a:pt x="1955" y="2392"/>
                    <a:pt x="1922" y="2367"/>
                  </a:cubicBezTo>
                  <a:cubicBezTo>
                    <a:pt x="1889" y="2342"/>
                    <a:pt x="1847" y="2326"/>
                    <a:pt x="1802" y="2310"/>
                  </a:cubicBezTo>
                  <a:cubicBezTo>
                    <a:pt x="1707" y="2274"/>
                    <a:pt x="1598" y="2233"/>
                    <a:pt x="1529" y="2087"/>
                  </a:cubicBezTo>
                  <a:cubicBezTo>
                    <a:pt x="1525" y="2099"/>
                    <a:pt x="1521" y="2115"/>
                    <a:pt x="1516" y="2136"/>
                  </a:cubicBezTo>
                  <a:lnTo>
                    <a:pt x="1514" y="2147"/>
                  </a:lnTo>
                  <a:cubicBezTo>
                    <a:pt x="1511" y="2170"/>
                    <a:pt x="1509" y="2192"/>
                    <a:pt x="1509" y="2215"/>
                  </a:cubicBezTo>
                  <a:lnTo>
                    <a:pt x="1509" y="2227"/>
                  </a:lnTo>
                  <a:cubicBezTo>
                    <a:pt x="1509" y="2238"/>
                    <a:pt x="1510" y="2248"/>
                    <a:pt x="1511" y="2259"/>
                  </a:cubicBezTo>
                  <a:lnTo>
                    <a:pt x="1512" y="2264"/>
                  </a:lnTo>
                  <a:lnTo>
                    <a:pt x="1512" y="2266"/>
                  </a:lnTo>
                  <a:cubicBezTo>
                    <a:pt x="1520" y="2322"/>
                    <a:pt x="1541" y="2374"/>
                    <a:pt x="1574" y="2419"/>
                  </a:cubicBezTo>
                  <a:lnTo>
                    <a:pt x="1580" y="2426"/>
                  </a:lnTo>
                  <a:lnTo>
                    <a:pt x="1581" y="2427"/>
                  </a:lnTo>
                  <a:cubicBezTo>
                    <a:pt x="1592" y="2442"/>
                    <a:pt x="1605" y="2456"/>
                    <a:pt x="1619" y="2469"/>
                  </a:cubicBezTo>
                  <a:lnTo>
                    <a:pt x="1620" y="2471"/>
                  </a:lnTo>
                  <a:lnTo>
                    <a:pt x="1612" y="2480"/>
                  </a:lnTo>
                  <a:lnTo>
                    <a:pt x="1610" y="2481"/>
                  </a:lnTo>
                  <a:lnTo>
                    <a:pt x="1609" y="2480"/>
                  </a:lnTo>
                  <a:cubicBezTo>
                    <a:pt x="1609" y="2479"/>
                    <a:pt x="1581" y="2453"/>
                    <a:pt x="1532" y="2434"/>
                  </a:cubicBezTo>
                  <a:cubicBezTo>
                    <a:pt x="1520" y="2429"/>
                    <a:pt x="1508" y="2425"/>
                    <a:pt x="1496" y="2422"/>
                  </a:cubicBezTo>
                  <a:cubicBezTo>
                    <a:pt x="1466" y="2415"/>
                    <a:pt x="1435" y="2413"/>
                    <a:pt x="1404" y="2416"/>
                  </a:cubicBezTo>
                  <a:lnTo>
                    <a:pt x="1389" y="2417"/>
                  </a:lnTo>
                  <a:cubicBezTo>
                    <a:pt x="1374" y="2419"/>
                    <a:pt x="1359" y="2423"/>
                    <a:pt x="1344" y="2427"/>
                  </a:cubicBezTo>
                  <a:cubicBezTo>
                    <a:pt x="1344" y="2433"/>
                    <a:pt x="1345" y="2444"/>
                    <a:pt x="1349" y="2459"/>
                  </a:cubicBezTo>
                  <a:lnTo>
                    <a:pt x="1351" y="2469"/>
                  </a:lnTo>
                  <a:cubicBezTo>
                    <a:pt x="1356" y="2483"/>
                    <a:pt x="1362" y="2497"/>
                    <a:pt x="1370" y="2510"/>
                  </a:cubicBezTo>
                  <a:lnTo>
                    <a:pt x="1376" y="2520"/>
                  </a:lnTo>
                  <a:cubicBezTo>
                    <a:pt x="1395" y="2548"/>
                    <a:pt x="1422" y="2571"/>
                    <a:pt x="1456" y="2589"/>
                  </a:cubicBezTo>
                  <a:lnTo>
                    <a:pt x="1473" y="2598"/>
                  </a:lnTo>
                  <a:cubicBezTo>
                    <a:pt x="1503" y="2611"/>
                    <a:pt x="1537" y="2621"/>
                    <a:pt x="1576" y="2628"/>
                  </a:cubicBezTo>
                  <a:lnTo>
                    <a:pt x="1585" y="2629"/>
                  </a:lnTo>
                  <a:lnTo>
                    <a:pt x="1582" y="2641"/>
                  </a:lnTo>
                  <a:lnTo>
                    <a:pt x="1582" y="2643"/>
                  </a:lnTo>
                  <a:lnTo>
                    <a:pt x="1580" y="2643"/>
                  </a:lnTo>
                  <a:cubicBezTo>
                    <a:pt x="1575" y="2642"/>
                    <a:pt x="1470" y="2621"/>
                    <a:pt x="1395" y="2644"/>
                  </a:cubicBezTo>
                  <a:cubicBezTo>
                    <a:pt x="1387" y="2646"/>
                    <a:pt x="1379" y="2649"/>
                    <a:pt x="1373" y="2652"/>
                  </a:cubicBezTo>
                  <a:cubicBezTo>
                    <a:pt x="1368" y="2655"/>
                    <a:pt x="1363" y="2657"/>
                    <a:pt x="1358" y="2660"/>
                  </a:cubicBezTo>
                  <a:cubicBezTo>
                    <a:pt x="1349" y="2667"/>
                    <a:pt x="1341" y="2675"/>
                    <a:pt x="1335" y="2683"/>
                  </a:cubicBezTo>
                  <a:lnTo>
                    <a:pt x="1329" y="2693"/>
                  </a:lnTo>
                  <a:cubicBezTo>
                    <a:pt x="1326" y="2699"/>
                    <a:pt x="1324" y="2705"/>
                    <a:pt x="1322" y="2712"/>
                  </a:cubicBezTo>
                  <a:cubicBezTo>
                    <a:pt x="1325" y="2715"/>
                    <a:pt x="1332" y="2723"/>
                    <a:pt x="1345" y="2734"/>
                  </a:cubicBezTo>
                  <a:lnTo>
                    <a:pt x="1355" y="2742"/>
                  </a:lnTo>
                  <a:cubicBezTo>
                    <a:pt x="1364" y="2749"/>
                    <a:pt x="1374" y="2755"/>
                    <a:pt x="1385" y="2761"/>
                  </a:cubicBezTo>
                  <a:lnTo>
                    <a:pt x="1397" y="2768"/>
                  </a:lnTo>
                  <a:cubicBezTo>
                    <a:pt x="1412" y="2775"/>
                    <a:pt x="1427" y="2781"/>
                    <a:pt x="1443" y="2786"/>
                  </a:cubicBezTo>
                  <a:lnTo>
                    <a:pt x="1457" y="2791"/>
                  </a:lnTo>
                  <a:cubicBezTo>
                    <a:pt x="1473" y="2795"/>
                    <a:pt x="1489" y="2798"/>
                    <a:pt x="1506" y="2800"/>
                  </a:cubicBezTo>
                  <a:lnTo>
                    <a:pt x="1517" y="2801"/>
                  </a:lnTo>
                  <a:lnTo>
                    <a:pt x="1520" y="2801"/>
                  </a:lnTo>
                  <a:cubicBezTo>
                    <a:pt x="1536" y="2802"/>
                    <a:pt x="1550" y="2803"/>
                    <a:pt x="1563" y="2802"/>
                  </a:cubicBezTo>
                  <a:lnTo>
                    <a:pt x="1565" y="2802"/>
                  </a:lnTo>
                  <a:lnTo>
                    <a:pt x="1566" y="2816"/>
                  </a:lnTo>
                  <a:lnTo>
                    <a:pt x="1564" y="2816"/>
                  </a:lnTo>
                  <a:cubicBezTo>
                    <a:pt x="1558" y="2817"/>
                    <a:pt x="1419" y="2831"/>
                    <a:pt x="1388" y="2990"/>
                  </a:cubicBezTo>
                  <a:cubicBezTo>
                    <a:pt x="1393" y="2993"/>
                    <a:pt x="1404" y="2999"/>
                    <a:pt x="1422" y="3004"/>
                  </a:cubicBezTo>
                  <a:lnTo>
                    <a:pt x="1434" y="3008"/>
                  </a:lnTo>
                  <a:cubicBezTo>
                    <a:pt x="1444" y="3010"/>
                    <a:pt x="1453" y="3011"/>
                    <a:pt x="1463" y="3013"/>
                  </a:cubicBezTo>
                  <a:lnTo>
                    <a:pt x="1475" y="3014"/>
                  </a:lnTo>
                  <a:cubicBezTo>
                    <a:pt x="1488" y="3014"/>
                    <a:pt x="1502" y="3014"/>
                    <a:pt x="1515" y="3013"/>
                  </a:cubicBezTo>
                  <a:lnTo>
                    <a:pt x="1528" y="3011"/>
                  </a:lnTo>
                  <a:cubicBezTo>
                    <a:pt x="1550" y="3008"/>
                    <a:pt x="1572" y="3002"/>
                    <a:pt x="1594" y="2994"/>
                  </a:cubicBezTo>
                  <a:lnTo>
                    <a:pt x="1610" y="2988"/>
                  </a:lnTo>
                  <a:lnTo>
                    <a:pt x="1603" y="3004"/>
                  </a:lnTo>
                  <a:cubicBezTo>
                    <a:pt x="1603" y="3004"/>
                    <a:pt x="1594" y="3023"/>
                    <a:pt x="1592" y="3059"/>
                  </a:cubicBezTo>
                  <a:lnTo>
                    <a:pt x="1592" y="3076"/>
                  </a:lnTo>
                  <a:lnTo>
                    <a:pt x="1592" y="3078"/>
                  </a:lnTo>
                  <a:cubicBezTo>
                    <a:pt x="1592" y="3095"/>
                    <a:pt x="1594" y="3113"/>
                    <a:pt x="1597" y="3132"/>
                  </a:cubicBezTo>
                  <a:lnTo>
                    <a:pt x="1600" y="3149"/>
                  </a:lnTo>
                  <a:cubicBezTo>
                    <a:pt x="1600" y="3149"/>
                    <a:pt x="1604" y="3168"/>
                    <a:pt x="1605" y="3171"/>
                  </a:cubicBezTo>
                  <a:cubicBezTo>
                    <a:pt x="1609" y="3171"/>
                    <a:pt x="1616" y="3172"/>
                    <a:pt x="1625" y="3172"/>
                  </a:cubicBezTo>
                  <a:lnTo>
                    <a:pt x="1637" y="3171"/>
                  </a:lnTo>
                  <a:cubicBezTo>
                    <a:pt x="1657" y="3170"/>
                    <a:pt x="1677" y="3166"/>
                    <a:pt x="1697" y="3159"/>
                  </a:cubicBezTo>
                  <a:lnTo>
                    <a:pt x="1708" y="3155"/>
                  </a:lnTo>
                  <a:cubicBezTo>
                    <a:pt x="1717" y="3151"/>
                    <a:pt x="1725" y="3147"/>
                    <a:pt x="1734" y="3143"/>
                  </a:cubicBezTo>
                  <a:cubicBezTo>
                    <a:pt x="1734" y="3142"/>
                    <a:pt x="1738" y="3137"/>
                    <a:pt x="1738" y="3137"/>
                  </a:cubicBezTo>
                  <a:cubicBezTo>
                    <a:pt x="1738" y="3137"/>
                    <a:pt x="1738" y="3139"/>
                    <a:pt x="1738" y="3140"/>
                  </a:cubicBezTo>
                  <a:cubicBezTo>
                    <a:pt x="1741" y="3138"/>
                    <a:pt x="1745" y="3136"/>
                    <a:pt x="1745" y="3136"/>
                  </a:cubicBezTo>
                  <a:cubicBezTo>
                    <a:pt x="1752" y="3132"/>
                    <a:pt x="1758" y="3128"/>
                    <a:pt x="1764" y="3124"/>
                  </a:cubicBezTo>
                  <a:cubicBezTo>
                    <a:pt x="1770" y="3120"/>
                    <a:pt x="1776" y="3115"/>
                    <a:pt x="1782" y="3110"/>
                  </a:cubicBezTo>
                  <a:lnTo>
                    <a:pt x="1793" y="3100"/>
                  </a:lnTo>
                  <a:cubicBezTo>
                    <a:pt x="1800" y="3093"/>
                    <a:pt x="1807" y="3086"/>
                    <a:pt x="1814" y="3078"/>
                  </a:cubicBezTo>
                  <a:cubicBezTo>
                    <a:pt x="1815" y="3030"/>
                    <a:pt x="1818" y="3002"/>
                    <a:pt x="1818" y="3001"/>
                  </a:cubicBezTo>
                  <a:lnTo>
                    <a:pt x="1818" y="2999"/>
                  </a:lnTo>
                  <a:lnTo>
                    <a:pt x="1819" y="2999"/>
                  </a:lnTo>
                  <a:cubicBezTo>
                    <a:pt x="2011" y="2972"/>
                    <a:pt x="2196" y="2917"/>
                    <a:pt x="2372" y="2832"/>
                  </a:cubicBezTo>
                  <a:cubicBezTo>
                    <a:pt x="2332" y="2833"/>
                    <a:pt x="2299" y="2826"/>
                    <a:pt x="2278" y="2820"/>
                  </a:cubicBezTo>
                  <a:close/>
                  <a:moveTo>
                    <a:pt x="1711" y="3541"/>
                  </a:moveTo>
                  <a:cubicBezTo>
                    <a:pt x="1711" y="3541"/>
                    <a:pt x="1710" y="3540"/>
                    <a:pt x="1710" y="3539"/>
                  </a:cubicBezTo>
                  <a:cubicBezTo>
                    <a:pt x="1708" y="3579"/>
                    <a:pt x="1706" y="3633"/>
                    <a:pt x="1701" y="3680"/>
                  </a:cubicBezTo>
                  <a:cubicBezTo>
                    <a:pt x="1716" y="3640"/>
                    <a:pt x="1736" y="3575"/>
                    <a:pt x="1748" y="3511"/>
                  </a:cubicBezTo>
                  <a:cubicBezTo>
                    <a:pt x="1735" y="3525"/>
                    <a:pt x="1724" y="3534"/>
                    <a:pt x="1715" y="3538"/>
                  </a:cubicBezTo>
                  <a:lnTo>
                    <a:pt x="1711" y="3541"/>
                  </a:lnTo>
                  <a:close/>
                  <a:moveTo>
                    <a:pt x="962" y="2179"/>
                  </a:moveTo>
                  <a:lnTo>
                    <a:pt x="972" y="2195"/>
                  </a:lnTo>
                  <a:cubicBezTo>
                    <a:pt x="986" y="2215"/>
                    <a:pt x="1002" y="2235"/>
                    <a:pt x="1020" y="2253"/>
                  </a:cubicBezTo>
                  <a:lnTo>
                    <a:pt x="1036" y="2268"/>
                  </a:lnTo>
                  <a:cubicBezTo>
                    <a:pt x="1048" y="2279"/>
                    <a:pt x="1062" y="2290"/>
                    <a:pt x="1076" y="2301"/>
                  </a:cubicBezTo>
                  <a:lnTo>
                    <a:pt x="1091" y="2311"/>
                  </a:lnTo>
                  <a:cubicBezTo>
                    <a:pt x="1188" y="2377"/>
                    <a:pt x="1296" y="2410"/>
                    <a:pt x="1330" y="2419"/>
                  </a:cubicBezTo>
                  <a:cubicBezTo>
                    <a:pt x="1330" y="2419"/>
                    <a:pt x="1330" y="2416"/>
                    <a:pt x="1330" y="2416"/>
                  </a:cubicBezTo>
                  <a:lnTo>
                    <a:pt x="1335" y="2415"/>
                  </a:lnTo>
                  <a:cubicBezTo>
                    <a:pt x="1347" y="2411"/>
                    <a:pt x="1359" y="2408"/>
                    <a:pt x="1372" y="2406"/>
                  </a:cubicBezTo>
                  <a:cubicBezTo>
                    <a:pt x="1316" y="2365"/>
                    <a:pt x="1188" y="2274"/>
                    <a:pt x="1134" y="2231"/>
                  </a:cubicBezTo>
                  <a:lnTo>
                    <a:pt x="1132" y="2230"/>
                  </a:lnTo>
                  <a:lnTo>
                    <a:pt x="1140" y="2218"/>
                  </a:lnTo>
                  <a:lnTo>
                    <a:pt x="1141" y="2219"/>
                  </a:lnTo>
                  <a:cubicBezTo>
                    <a:pt x="1168" y="2233"/>
                    <a:pt x="1406" y="2357"/>
                    <a:pt x="1500" y="2409"/>
                  </a:cubicBezTo>
                  <a:cubicBezTo>
                    <a:pt x="1524" y="2415"/>
                    <a:pt x="1548" y="2424"/>
                    <a:pt x="1570" y="2436"/>
                  </a:cubicBezTo>
                  <a:cubicBezTo>
                    <a:pt x="1567" y="2433"/>
                    <a:pt x="1565" y="2430"/>
                    <a:pt x="1565" y="2430"/>
                  </a:cubicBezTo>
                  <a:cubicBezTo>
                    <a:pt x="1379" y="2332"/>
                    <a:pt x="1244" y="2225"/>
                    <a:pt x="1162" y="2112"/>
                  </a:cubicBezTo>
                  <a:cubicBezTo>
                    <a:pt x="1084" y="2089"/>
                    <a:pt x="1024" y="2088"/>
                    <a:pt x="987" y="2091"/>
                  </a:cubicBezTo>
                  <a:lnTo>
                    <a:pt x="972" y="2092"/>
                  </a:lnTo>
                  <a:cubicBezTo>
                    <a:pt x="950" y="2095"/>
                    <a:pt x="936" y="2099"/>
                    <a:pt x="930" y="2101"/>
                  </a:cubicBezTo>
                  <a:cubicBezTo>
                    <a:pt x="930" y="2101"/>
                    <a:pt x="935" y="2118"/>
                    <a:pt x="935" y="2118"/>
                  </a:cubicBezTo>
                  <a:cubicBezTo>
                    <a:pt x="941" y="2139"/>
                    <a:pt x="951" y="2160"/>
                    <a:pt x="962" y="2179"/>
                  </a:cubicBezTo>
                  <a:close/>
                  <a:moveTo>
                    <a:pt x="1081" y="1856"/>
                  </a:moveTo>
                  <a:lnTo>
                    <a:pt x="1081" y="1859"/>
                  </a:lnTo>
                  <a:lnTo>
                    <a:pt x="1082" y="1873"/>
                  </a:lnTo>
                  <a:cubicBezTo>
                    <a:pt x="1084" y="1895"/>
                    <a:pt x="1088" y="1916"/>
                    <a:pt x="1093" y="1937"/>
                  </a:cubicBezTo>
                  <a:lnTo>
                    <a:pt x="1093" y="1938"/>
                  </a:lnTo>
                  <a:lnTo>
                    <a:pt x="1093" y="1939"/>
                  </a:lnTo>
                  <a:lnTo>
                    <a:pt x="1097" y="1953"/>
                  </a:lnTo>
                  <a:cubicBezTo>
                    <a:pt x="1109" y="1994"/>
                    <a:pt x="1129" y="2036"/>
                    <a:pt x="1155" y="2077"/>
                  </a:cubicBezTo>
                  <a:lnTo>
                    <a:pt x="1167" y="2095"/>
                  </a:lnTo>
                  <a:lnTo>
                    <a:pt x="1171" y="2100"/>
                  </a:lnTo>
                  <a:lnTo>
                    <a:pt x="1181" y="2114"/>
                  </a:lnTo>
                  <a:cubicBezTo>
                    <a:pt x="1259" y="2216"/>
                    <a:pt x="1382" y="2314"/>
                    <a:pt x="1548" y="2405"/>
                  </a:cubicBezTo>
                  <a:cubicBezTo>
                    <a:pt x="1522" y="2362"/>
                    <a:pt x="1505" y="2316"/>
                    <a:pt x="1498" y="2266"/>
                  </a:cubicBezTo>
                  <a:cubicBezTo>
                    <a:pt x="1451" y="2238"/>
                    <a:pt x="1298" y="2141"/>
                    <a:pt x="1247" y="2032"/>
                  </a:cubicBezTo>
                  <a:lnTo>
                    <a:pt x="1247" y="2030"/>
                  </a:lnTo>
                  <a:lnTo>
                    <a:pt x="1257" y="2022"/>
                  </a:lnTo>
                  <a:lnTo>
                    <a:pt x="1258" y="2023"/>
                  </a:lnTo>
                  <a:cubicBezTo>
                    <a:pt x="1260" y="2025"/>
                    <a:pt x="1415" y="2157"/>
                    <a:pt x="1495" y="2207"/>
                  </a:cubicBezTo>
                  <a:cubicBezTo>
                    <a:pt x="1495" y="2185"/>
                    <a:pt x="1497" y="2163"/>
                    <a:pt x="1501" y="2141"/>
                  </a:cubicBezTo>
                  <a:cubicBezTo>
                    <a:pt x="1437" y="2093"/>
                    <a:pt x="1224" y="1923"/>
                    <a:pt x="1117" y="1689"/>
                  </a:cubicBezTo>
                  <a:cubicBezTo>
                    <a:pt x="1113" y="1696"/>
                    <a:pt x="1108" y="1707"/>
                    <a:pt x="1103" y="1721"/>
                  </a:cubicBezTo>
                  <a:lnTo>
                    <a:pt x="1099" y="1732"/>
                  </a:lnTo>
                  <a:cubicBezTo>
                    <a:pt x="1087" y="1768"/>
                    <a:pt x="1081" y="1806"/>
                    <a:pt x="1081" y="1844"/>
                  </a:cubicBezTo>
                  <a:lnTo>
                    <a:pt x="1081" y="1856"/>
                  </a:lnTo>
                  <a:close/>
                  <a:moveTo>
                    <a:pt x="1353" y="2507"/>
                  </a:moveTo>
                  <a:cubicBezTo>
                    <a:pt x="1347" y="2496"/>
                    <a:pt x="1342" y="2484"/>
                    <a:pt x="1338" y="2472"/>
                  </a:cubicBezTo>
                  <a:cubicBezTo>
                    <a:pt x="1253" y="2469"/>
                    <a:pt x="1134" y="2447"/>
                    <a:pt x="1059" y="2431"/>
                  </a:cubicBezTo>
                  <a:cubicBezTo>
                    <a:pt x="1174" y="2482"/>
                    <a:pt x="1299" y="2501"/>
                    <a:pt x="1353" y="2507"/>
                  </a:cubicBezTo>
                  <a:close/>
                  <a:moveTo>
                    <a:pt x="1348" y="2651"/>
                  </a:moveTo>
                  <a:cubicBezTo>
                    <a:pt x="1278" y="2646"/>
                    <a:pt x="1162" y="2638"/>
                    <a:pt x="1083" y="2635"/>
                  </a:cubicBezTo>
                  <a:cubicBezTo>
                    <a:pt x="1151" y="2649"/>
                    <a:pt x="1254" y="2669"/>
                    <a:pt x="1321" y="2678"/>
                  </a:cubicBezTo>
                  <a:cubicBezTo>
                    <a:pt x="1328" y="2668"/>
                    <a:pt x="1337" y="2658"/>
                    <a:pt x="1348" y="2651"/>
                  </a:cubicBezTo>
                  <a:close/>
                  <a:moveTo>
                    <a:pt x="1846" y="3661"/>
                  </a:moveTo>
                  <a:cubicBezTo>
                    <a:pt x="1834" y="3574"/>
                    <a:pt x="1826" y="3492"/>
                    <a:pt x="1821" y="3417"/>
                  </a:cubicBezTo>
                  <a:cubicBezTo>
                    <a:pt x="1806" y="3439"/>
                    <a:pt x="1785" y="3468"/>
                    <a:pt x="1765" y="3492"/>
                  </a:cubicBezTo>
                  <a:cubicBezTo>
                    <a:pt x="1749" y="3611"/>
                    <a:pt x="1694" y="3738"/>
                    <a:pt x="1693" y="3739"/>
                  </a:cubicBezTo>
                  <a:lnTo>
                    <a:pt x="1693" y="3741"/>
                  </a:lnTo>
                  <a:lnTo>
                    <a:pt x="1680" y="3737"/>
                  </a:lnTo>
                  <a:lnTo>
                    <a:pt x="1680" y="3735"/>
                  </a:lnTo>
                  <a:cubicBezTo>
                    <a:pt x="1689" y="3679"/>
                    <a:pt x="1694" y="3591"/>
                    <a:pt x="1696" y="3526"/>
                  </a:cubicBezTo>
                  <a:cubicBezTo>
                    <a:pt x="1686" y="3515"/>
                    <a:pt x="1672" y="3494"/>
                    <a:pt x="1659" y="3463"/>
                  </a:cubicBezTo>
                  <a:cubicBezTo>
                    <a:pt x="1646" y="3516"/>
                    <a:pt x="1618" y="3594"/>
                    <a:pt x="1563" y="3675"/>
                  </a:cubicBezTo>
                  <a:cubicBezTo>
                    <a:pt x="1563" y="3675"/>
                    <a:pt x="1563" y="3678"/>
                    <a:pt x="1563" y="3678"/>
                  </a:cubicBezTo>
                  <a:cubicBezTo>
                    <a:pt x="1563" y="3809"/>
                    <a:pt x="1632" y="3868"/>
                    <a:pt x="1648" y="3879"/>
                  </a:cubicBezTo>
                  <a:cubicBezTo>
                    <a:pt x="1769" y="3844"/>
                    <a:pt x="1824" y="3732"/>
                    <a:pt x="1846" y="3661"/>
                  </a:cubicBezTo>
                  <a:close/>
                  <a:moveTo>
                    <a:pt x="902" y="2667"/>
                  </a:moveTo>
                  <a:cubicBezTo>
                    <a:pt x="938" y="2699"/>
                    <a:pt x="986" y="2722"/>
                    <a:pt x="1043" y="2736"/>
                  </a:cubicBezTo>
                  <a:lnTo>
                    <a:pt x="1057" y="2739"/>
                  </a:lnTo>
                  <a:cubicBezTo>
                    <a:pt x="1161" y="2760"/>
                    <a:pt x="1269" y="2747"/>
                    <a:pt x="1327" y="2737"/>
                  </a:cubicBezTo>
                  <a:cubicBezTo>
                    <a:pt x="1315" y="2726"/>
                    <a:pt x="1309" y="2718"/>
                    <a:pt x="1309" y="2718"/>
                  </a:cubicBezTo>
                  <a:lnTo>
                    <a:pt x="1307" y="2715"/>
                  </a:lnTo>
                  <a:lnTo>
                    <a:pt x="1307" y="2712"/>
                  </a:lnTo>
                  <a:cubicBezTo>
                    <a:pt x="1309" y="2705"/>
                    <a:pt x="1311" y="2698"/>
                    <a:pt x="1314" y="2692"/>
                  </a:cubicBezTo>
                  <a:cubicBezTo>
                    <a:pt x="1210" y="2677"/>
                    <a:pt x="1031" y="2639"/>
                    <a:pt x="1011" y="2635"/>
                  </a:cubicBezTo>
                  <a:lnTo>
                    <a:pt x="1009" y="2635"/>
                  </a:lnTo>
                  <a:lnTo>
                    <a:pt x="1010" y="2621"/>
                  </a:lnTo>
                  <a:lnTo>
                    <a:pt x="1011" y="2621"/>
                  </a:lnTo>
                  <a:cubicBezTo>
                    <a:pt x="1067" y="2617"/>
                    <a:pt x="1281" y="2632"/>
                    <a:pt x="1370" y="2638"/>
                  </a:cubicBezTo>
                  <a:cubicBezTo>
                    <a:pt x="1407" y="2622"/>
                    <a:pt x="1452" y="2618"/>
                    <a:pt x="1488" y="2619"/>
                  </a:cubicBezTo>
                  <a:cubicBezTo>
                    <a:pt x="1476" y="2614"/>
                    <a:pt x="1464" y="2609"/>
                    <a:pt x="1453" y="2603"/>
                  </a:cubicBezTo>
                  <a:cubicBezTo>
                    <a:pt x="1391" y="2609"/>
                    <a:pt x="1231" y="2614"/>
                    <a:pt x="1063" y="2545"/>
                  </a:cubicBezTo>
                  <a:cubicBezTo>
                    <a:pt x="1037" y="2549"/>
                    <a:pt x="1010" y="2558"/>
                    <a:pt x="983" y="2572"/>
                  </a:cubicBezTo>
                  <a:lnTo>
                    <a:pt x="965" y="2581"/>
                  </a:lnTo>
                  <a:cubicBezTo>
                    <a:pt x="947" y="2591"/>
                    <a:pt x="930" y="2603"/>
                    <a:pt x="913" y="2615"/>
                  </a:cubicBezTo>
                  <a:lnTo>
                    <a:pt x="901" y="2624"/>
                  </a:lnTo>
                  <a:cubicBezTo>
                    <a:pt x="890" y="2633"/>
                    <a:pt x="882" y="2640"/>
                    <a:pt x="878" y="2643"/>
                  </a:cubicBezTo>
                  <a:cubicBezTo>
                    <a:pt x="882" y="2647"/>
                    <a:pt x="889" y="2655"/>
                    <a:pt x="889" y="2655"/>
                  </a:cubicBezTo>
                  <a:lnTo>
                    <a:pt x="902" y="2667"/>
                  </a:lnTo>
                  <a:close/>
                  <a:moveTo>
                    <a:pt x="1510" y="2814"/>
                  </a:moveTo>
                  <a:cubicBezTo>
                    <a:pt x="1507" y="2816"/>
                    <a:pt x="1505" y="2818"/>
                    <a:pt x="1502" y="2820"/>
                  </a:cubicBezTo>
                  <a:cubicBezTo>
                    <a:pt x="1506" y="2818"/>
                    <a:pt x="1511" y="2816"/>
                    <a:pt x="1515" y="2815"/>
                  </a:cubicBezTo>
                  <a:cubicBezTo>
                    <a:pt x="1514" y="2815"/>
                    <a:pt x="1513" y="2815"/>
                    <a:pt x="1513" y="2815"/>
                  </a:cubicBezTo>
                  <a:cubicBezTo>
                    <a:pt x="1513" y="2815"/>
                    <a:pt x="1511" y="2814"/>
                    <a:pt x="1510" y="2814"/>
                  </a:cubicBezTo>
                  <a:close/>
                  <a:moveTo>
                    <a:pt x="507" y="2355"/>
                  </a:moveTo>
                  <a:cubicBezTo>
                    <a:pt x="643" y="2406"/>
                    <a:pt x="821" y="2466"/>
                    <a:pt x="977" y="2502"/>
                  </a:cubicBezTo>
                  <a:cubicBezTo>
                    <a:pt x="948" y="2486"/>
                    <a:pt x="921" y="2468"/>
                    <a:pt x="896" y="2449"/>
                  </a:cubicBezTo>
                  <a:cubicBezTo>
                    <a:pt x="806" y="2429"/>
                    <a:pt x="644" y="2392"/>
                    <a:pt x="507" y="2355"/>
                  </a:cubicBezTo>
                  <a:close/>
                  <a:moveTo>
                    <a:pt x="1649" y="3429"/>
                  </a:moveTo>
                  <a:lnTo>
                    <a:pt x="1645" y="3414"/>
                  </a:lnTo>
                  <a:cubicBezTo>
                    <a:pt x="1642" y="3402"/>
                    <a:pt x="1640" y="3388"/>
                    <a:pt x="1639" y="3375"/>
                  </a:cubicBezTo>
                  <a:cubicBezTo>
                    <a:pt x="1569" y="3481"/>
                    <a:pt x="1441" y="3645"/>
                    <a:pt x="1436" y="3652"/>
                  </a:cubicBezTo>
                  <a:lnTo>
                    <a:pt x="1434" y="3654"/>
                  </a:lnTo>
                  <a:lnTo>
                    <a:pt x="1423" y="3646"/>
                  </a:lnTo>
                  <a:lnTo>
                    <a:pt x="1424" y="3644"/>
                  </a:lnTo>
                  <a:cubicBezTo>
                    <a:pt x="1448" y="3611"/>
                    <a:pt x="1509" y="3471"/>
                    <a:pt x="1546" y="3386"/>
                  </a:cubicBezTo>
                  <a:cubicBezTo>
                    <a:pt x="1515" y="3405"/>
                    <a:pt x="1481" y="3421"/>
                    <a:pt x="1443" y="3432"/>
                  </a:cubicBezTo>
                  <a:cubicBezTo>
                    <a:pt x="1422" y="3475"/>
                    <a:pt x="1386" y="3538"/>
                    <a:pt x="1333" y="3600"/>
                  </a:cubicBezTo>
                  <a:cubicBezTo>
                    <a:pt x="1329" y="3626"/>
                    <a:pt x="1327" y="3651"/>
                    <a:pt x="1327" y="3675"/>
                  </a:cubicBezTo>
                  <a:cubicBezTo>
                    <a:pt x="1327" y="3773"/>
                    <a:pt x="1359" y="3826"/>
                    <a:pt x="1371" y="3842"/>
                  </a:cubicBezTo>
                  <a:cubicBezTo>
                    <a:pt x="1441" y="3796"/>
                    <a:pt x="1501" y="3738"/>
                    <a:pt x="1549" y="3669"/>
                  </a:cubicBezTo>
                  <a:lnTo>
                    <a:pt x="1560" y="3653"/>
                  </a:lnTo>
                  <a:cubicBezTo>
                    <a:pt x="1617" y="3565"/>
                    <a:pt x="1642" y="3481"/>
                    <a:pt x="1651" y="3438"/>
                  </a:cubicBezTo>
                  <a:cubicBezTo>
                    <a:pt x="1651" y="3437"/>
                    <a:pt x="1649" y="3429"/>
                    <a:pt x="1649" y="3429"/>
                  </a:cubicBezTo>
                  <a:close/>
                  <a:moveTo>
                    <a:pt x="972" y="2883"/>
                  </a:moveTo>
                  <a:cubicBezTo>
                    <a:pt x="1018" y="2907"/>
                    <a:pt x="1066" y="2921"/>
                    <a:pt x="1115" y="2927"/>
                  </a:cubicBezTo>
                  <a:cubicBezTo>
                    <a:pt x="1115" y="2927"/>
                    <a:pt x="1115" y="2927"/>
                    <a:pt x="1116" y="2927"/>
                  </a:cubicBezTo>
                  <a:lnTo>
                    <a:pt x="1131" y="2929"/>
                  </a:lnTo>
                  <a:cubicBezTo>
                    <a:pt x="1140" y="2930"/>
                    <a:pt x="1149" y="2930"/>
                    <a:pt x="1158" y="2930"/>
                  </a:cubicBezTo>
                  <a:cubicBezTo>
                    <a:pt x="1306" y="2933"/>
                    <a:pt x="1428" y="2858"/>
                    <a:pt x="1490" y="2812"/>
                  </a:cubicBezTo>
                  <a:cubicBezTo>
                    <a:pt x="1474" y="2809"/>
                    <a:pt x="1458" y="2806"/>
                    <a:pt x="1443" y="2801"/>
                  </a:cubicBezTo>
                  <a:cubicBezTo>
                    <a:pt x="1325" y="2850"/>
                    <a:pt x="1102" y="2847"/>
                    <a:pt x="1092" y="2847"/>
                  </a:cubicBezTo>
                  <a:lnTo>
                    <a:pt x="1090" y="2847"/>
                  </a:lnTo>
                  <a:lnTo>
                    <a:pt x="1090" y="2833"/>
                  </a:lnTo>
                  <a:lnTo>
                    <a:pt x="1092" y="2833"/>
                  </a:lnTo>
                  <a:cubicBezTo>
                    <a:pt x="1158" y="2829"/>
                    <a:pt x="1290" y="2790"/>
                    <a:pt x="1366" y="2766"/>
                  </a:cubicBezTo>
                  <a:cubicBezTo>
                    <a:pt x="1357" y="2761"/>
                    <a:pt x="1348" y="2755"/>
                    <a:pt x="1341" y="2749"/>
                  </a:cubicBezTo>
                  <a:cubicBezTo>
                    <a:pt x="1290" y="2758"/>
                    <a:pt x="1163" y="2777"/>
                    <a:pt x="1045" y="2751"/>
                  </a:cubicBezTo>
                  <a:cubicBezTo>
                    <a:pt x="1042" y="2753"/>
                    <a:pt x="1032" y="2761"/>
                    <a:pt x="1032" y="2761"/>
                  </a:cubicBezTo>
                  <a:lnTo>
                    <a:pt x="1019" y="2772"/>
                  </a:lnTo>
                  <a:cubicBezTo>
                    <a:pt x="1004" y="2785"/>
                    <a:pt x="989" y="2801"/>
                    <a:pt x="974" y="2819"/>
                  </a:cubicBezTo>
                  <a:lnTo>
                    <a:pt x="965" y="2830"/>
                  </a:lnTo>
                  <a:cubicBezTo>
                    <a:pt x="952" y="2846"/>
                    <a:pt x="943" y="2859"/>
                    <a:pt x="939" y="2865"/>
                  </a:cubicBezTo>
                  <a:cubicBezTo>
                    <a:pt x="943" y="2867"/>
                    <a:pt x="953" y="2873"/>
                    <a:pt x="953" y="2873"/>
                  </a:cubicBezTo>
                  <a:lnTo>
                    <a:pt x="972" y="2883"/>
                  </a:lnTo>
                  <a:close/>
                  <a:moveTo>
                    <a:pt x="1383" y="2776"/>
                  </a:moveTo>
                  <a:cubicBezTo>
                    <a:pt x="1339" y="2790"/>
                    <a:pt x="1260" y="2814"/>
                    <a:pt x="1190" y="2830"/>
                  </a:cubicBezTo>
                  <a:cubicBezTo>
                    <a:pt x="1264" y="2826"/>
                    <a:pt x="1356" y="2817"/>
                    <a:pt x="1422" y="2794"/>
                  </a:cubicBezTo>
                  <a:cubicBezTo>
                    <a:pt x="1408" y="2789"/>
                    <a:pt x="1395" y="2783"/>
                    <a:pt x="1383" y="2776"/>
                  </a:cubicBezTo>
                  <a:close/>
                  <a:moveTo>
                    <a:pt x="983" y="2306"/>
                  </a:moveTo>
                  <a:cubicBezTo>
                    <a:pt x="1005" y="2303"/>
                    <a:pt x="1029" y="2301"/>
                    <a:pt x="1053" y="2301"/>
                  </a:cubicBezTo>
                  <a:cubicBezTo>
                    <a:pt x="1039" y="2290"/>
                    <a:pt x="1025" y="2278"/>
                    <a:pt x="1013" y="2266"/>
                  </a:cubicBezTo>
                  <a:cubicBezTo>
                    <a:pt x="921" y="2241"/>
                    <a:pt x="748" y="2187"/>
                    <a:pt x="565" y="2101"/>
                  </a:cubicBezTo>
                  <a:cubicBezTo>
                    <a:pt x="686" y="2173"/>
                    <a:pt x="845" y="2259"/>
                    <a:pt x="983" y="2306"/>
                  </a:cubicBezTo>
                  <a:close/>
                  <a:moveTo>
                    <a:pt x="1503" y="3028"/>
                  </a:moveTo>
                  <a:cubicBezTo>
                    <a:pt x="1492" y="3028"/>
                    <a:pt x="1480" y="3028"/>
                    <a:pt x="1469" y="3027"/>
                  </a:cubicBezTo>
                  <a:cubicBezTo>
                    <a:pt x="1445" y="3062"/>
                    <a:pt x="1412" y="3108"/>
                    <a:pt x="1383" y="3145"/>
                  </a:cubicBezTo>
                  <a:cubicBezTo>
                    <a:pt x="1421" y="3115"/>
                    <a:pt x="1468" y="3074"/>
                    <a:pt x="1503" y="3028"/>
                  </a:cubicBezTo>
                  <a:close/>
                  <a:moveTo>
                    <a:pt x="382" y="2449"/>
                  </a:moveTo>
                  <a:lnTo>
                    <a:pt x="409" y="2460"/>
                  </a:lnTo>
                  <a:cubicBezTo>
                    <a:pt x="633" y="2546"/>
                    <a:pt x="869" y="2564"/>
                    <a:pt x="960" y="2567"/>
                  </a:cubicBezTo>
                  <a:cubicBezTo>
                    <a:pt x="987" y="2552"/>
                    <a:pt x="1014" y="2541"/>
                    <a:pt x="1041" y="2535"/>
                  </a:cubicBezTo>
                  <a:cubicBezTo>
                    <a:pt x="1035" y="2532"/>
                    <a:pt x="1024" y="2527"/>
                    <a:pt x="1024" y="2527"/>
                  </a:cubicBezTo>
                  <a:cubicBezTo>
                    <a:pt x="738" y="2470"/>
                    <a:pt x="341" y="2306"/>
                    <a:pt x="337" y="2305"/>
                  </a:cubicBezTo>
                  <a:lnTo>
                    <a:pt x="335" y="2304"/>
                  </a:lnTo>
                  <a:lnTo>
                    <a:pt x="340" y="2291"/>
                  </a:lnTo>
                  <a:lnTo>
                    <a:pt x="342" y="2291"/>
                  </a:lnTo>
                  <a:cubicBezTo>
                    <a:pt x="470" y="2336"/>
                    <a:pt x="725" y="2396"/>
                    <a:pt x="872" y="2429"/>
                  </a:cubicBezTo>
                  <a:cubicBezTo>
                    <a:pt x="852" y="2411"/>
                    <a:pt x="833" y="2394"/>
                    <a:pt x="815" y="2376"/>
                  </a:cubicBezTo>
                  <a:cubicBezTo>
                    <a:pt x="815" y="2376"/>
                    <a:pt x="814" y="2374"/>
                    <a:pt x="813" y="2374"/>
                  </a:cubicBezTo>
                  <a:cubicBezTo>
                    <a:pt x="735" y="2351"/>
                    <a:pt x="536" y="2284"/>
                    <a:pt x="366" y="2162"/>
                  </a:cubicBezTo>
                  <a:cubicBezTo>
                    <a:pt x="245" y="2150"/>
                    <a:pt x="74" y="2186"/>
                    <a:pt x="34" y="2194"/>
                  </a:cubicBezTo>
                  <a:cubicBezTo>
                    <a:pt x="110" y="2300"/>
                    <a:pt x="227" y="2386"/>
                    <a:pt x="382" y="2449"/>
                  </a:cubicBezTo>
                  <a:close/>
                  <a:moveTo>
                    <a:pt x="1648" y="3270"/>
                  </a:moveTo>
                  <a:cubicBezTo>
                    <a:pt x="1657" y="3257"/>
                    <a:pt x="1665" y="3243"/>
                    <a:pt x="1672" y="3229"/>
                  </a:cubicBezTo>
                  <a:cubicBezTo>
                    <a:pt x="1676" y="3219"/>
                    <a:pt x="1680" y="3209"/>
                    <a:pt x="1684" y="3200"/>
                  </a:cubicBezTo>
                  <a:cubicBezTo>
                    <a:pt x="1687" y="3192"/>
                    <a:pt x="1689" y="3183"/>
                    <a:pt x="1692" y="3175"/>
                  </a:cubicBezTo>
                  <a:cubicBezTo>
                    <a:pt x="1672" y="3181"/>
                    <a:pt x="1652" y="3185"/>
                    <a:pt x="1632" y="3186"/>
                  </a:cubicBezTo>
                  <a:cubicBezTo>
                    <a:pt x="1589" y="3247"/>
                    <a:pt x="1501" y="3323"/>
                    <a:pt x="1498" y="3326"/>
                  </a:cubicBezTo>
                  <a:lnTo>
                    <a:pt x="1496" y="3328"/>
                  </a:lnTo>
                  <a:lnTo>
                    <a:pt x="1488" y="3318"/>
                  </a:lnTo>
                  <a:lnTo>
                    <a:pt x="1487" y="3317"/>
                  </a:lnTo>
                  <a:cubicBezTo>
                    <a:pt x="1487" y="3317"/>
                    <a:pt x="1490" y="3314"/>
                    <a:pt x="1490" y="3314"/>
                  </a:cubicBezTo>
                  <a:cubicBezTo>
                    <a:pt x="1515" y="3294"/>
                    <a:pt x="1565" y="3192"/>
                    <a:pt x="1585" y="3148"/>
                  </a:cubicBezTo>
                  <a:cubicBezTo>
                    <a:pt x="1582" y="3131"/>
                    <a:pt x="1580" y="3114"/>
                    <a:pt x="1578" y="3098"/>
                  </a:cubicBezTo>
                  <a:cubicBezTo>
                    <a:pt x="1550" y="3137"/>
                    <a:pt x="1503" y="3191"/>
                    <a:pt x="1441" y="3232"/>
                  </a:cubicBezTo>
                  <a:cubicBezTo>
                    <a:pt x="1436" y="3247"/>
                    <a:pt x="1433" y="3264"/>
                    <a:pt x="1431" y="3283"/>
                  </a:cubicBezTo>
                  <a:lnTo>
                    <a:pt x="1430" y="3301"/>
                  </a:lnTo>
                  <a:lnTo>
                    <a:pt x="1430" y="3301"/>
                  </a:lnTo>
                  <a:lnTo>
                    <a:pt x="1430" y="3313"/>
                  </a:lnTo>
                  <a:cubicBezTo>
                    <a:pt x="1430" y="3355"/>
                    <a:pt x="1437" y="3393"/>
                    <a:pt x="1441" y="3412"/>
                  </a:cubicBezTo>
                  <a:cubicBezTo>
                    <a:pt x="1441" y="3412"/>
                    <a:pt x="1442" y="3415"/>
                    <a:pt x="1443" y="3417"/>
                  </a:cubicBezTo>
                  <a:cubicBezTo>
                    <a:pt x="1443" y="3417"/>
                    <a:pt x="1447" y="3416"/>
                    <a:pt x="1447" y="3416"/>
                  </a:cubicBezTo>
                  <a:cubicBezTo>
                    <a:pt x="1488" y="3402"/>
                    <a:pt x="1525" y="3384"/>
                    <a:pt x="1556" y="3363"/>
                  </a:cubicBezTo>
                  <a:lnTo>
                    <a:pt x="1572" y="3351"/>
                  </a:lnTo>
                  <a:cubicBezTo>
                    <a:pt x="1597" y="3332"/>
                    <a:pt x="1619" y="3310"/>
                    <a:pt x="1637" y="3286"/>
                  </a:cubicBezTo>
                  <a:lnTo>
                    <a:pt x="1648" y="3270"/>
                  </a:lnTo>
                  <a:close/>
                  <a:moveTo>
                    <a:pt x="1066" y="2530"/>
                  </a:moveTo>
                  <a:lnTo>
                    <a:pt x="1066" y="2530"/>
                  </a:lnTo>
                  <a:lnTo>
                    <a:pt x="1068" y="2531"/>
                  </a:lnTo>
                  <a:lnTo>
                    <a:pt x="1086" y="2538"/>
                  </a:lnTo>
                  <a:cubicBezTo>
                    <a:pt x="1228" y="2593"/>
                    <a:pt x="1362" y="2595"/>
                    <a:pt x="1432" y="2591"/>
                  </a:cubicBezTo>
                  <a:cubicBezTo>
                    <a:pt x="1403" y="2572"/>
                    <a:pt x="1379" y="2549"/>
                    <a:pt x="1362" y="2522"/>
                  </a:cubicBezTo>
                  <a:cubicBezTo>
                    <a:pt x="1297" y="2516"/>
                    <a:pt x="1134" y="2492"/>
                    <a:pt x="1001" y="2418"/>
                  </a:cubicBezTo>
                  <a:lnTo>
                    <a:pt x="999" y="2417"/>
                  </a:lnTo>
                  <a:lnTo>
                    <a:pt x="1004" y="2404"/>
                  </a:lnTo>
                  <a:lnTo>
                    <a:pt x="1006" y="2405"/>
                  </a:lnTo>
                  <a:cubicBezTo>
                    <a:pt x="1008" y="2405"/>
                    <a:pt x="1208" y="2452"/>
                    <a:pt x="1334" y="2457"/>
                  </a:cubicBezTo>
                  <a:cubicBezTo>
                    <a:pt x="1332" y="2448"/>
                    <a:pt x="1331" y="2440"/>
                    <a:pt x="1330" y="2434"/>
                  </a:cubicBezTo>
                  <a:cubicBezTo>
                    <a:pt x="1303" y="2427"/>
                    <a:pt x="1178" y="2391"/>
                    <a:pt x="1071" y="2315"/>
                  </a:cubicBezTo>
                  <a:cubicBezTo>
                    <a:pt x="1049" y="2314"/>
                    <a:pt x="1028" y="2316"/>
                    <a:pt x="1007" y="2318"/>
                  </a:cubicBezTo>
                  <a:lnTo>
                    <a:pt x="983" y="2321"/>
                  </a:lnTo>
                  <a:cubicBezTo>
                    <a:pt x="905" y="2332"/>
                    <a:pt x="857" y="2356"/>
                    <a:pt x="836" y="2369"/>
                  </a:cubicBezTo>
                  <a:cubicBezTo>
                    <a:pt x="836" y="2369"/>
                    <a:pt x="834" y="2371"/>
                    <a:pt x="832" y="2372"/>
                  </a:cubicBezTo>
                  <a:cubicBezTo>
                    <a:pt x="832" y="2373"/>
                    <a:pt x="836" y="2376"/>
                    <a:pt x="836" y="2376"/>
                  </a:cubicBezTo>
                  <a:cubicBezTo>
                    <a:pt x="857" y="2398"/>
                    <a:pt x="880" y="2418"/>
                    <a:pt x="903" y="2436"/>
                  </a:cubicBezTo>
                  <a:lnTo>
                    <a:pt x="923" y="2450"/>
                  </a:lnTo>
                  <a:cubicBezTo>
                    <a:pt x="956" y="2474"/>
                    <a:pt x="992" y="2496"/>
                    <a:pt x="1029" y="2514"/>
                  </a:cubicBezTo>
                  <a:cubicBezTo>
                    <a:pt x="1041" y="2520"/>
                    <a:pt x="1054" y="2525"/>
                    <a:pt x="1066" y="2530"/>
                  </a:cubicBezTo>
                  <a:close/>
                  <a:moveTo>
                    <a:pt x="1216" y="3525"/>
                  </a:moveTo>
                  <a:cubicBezTo>
                    <a:pt x="1269" y="3471"/>
                    <a:pt x="1343" y="3392"/>
                    <a:pt x="1416" y="3297"/>
                  </a:cubicBezTo>
                  <a:cubicBezTo>
                    <a:pt x="1417" y="3277"/>
                    <a:pt x="1419" y="3259"/>
                    <a:pt x="1423" y="3243"/>
                  </a:cubicBezTo>
                  <a:cubicBezTo>
                    <a:pt x="1413" y="3249"/>
                    <a:pt x="1403" y="3254"/>
                    <a:pt x="1392" y="3259"/>
                  </a:cubicBezTo>
                  <a:cubicBezTo>
                    <a:pt x="1356" y="3314"/>
                    <a:pt x="1272" y="3443"/>
                    <a:pt x="1216" y="3525"/>
                  </a:cubicBezTo>
                  <a:close/>
                  <a:moveTo>
                    <a:pt x="1614" y="3186"/>
                  </a:moveTo>
                  <a:cubicBezTo>
                    <a:pt x="1604" y="3185"/>
                    <a:pt x="1598" y="3184"/>
                    <a:pt x="1597" y="3184"/>
                  </a:cubicBezTo>
                  <a:lnTo>
                    <a:pt x="1593" y="3183"/>
                  </a:lnTo>
                  <a:lnTo>
                    <a:pt x="1592" y="3179"/>
                  </a:lnTo>
                  <a:cubicBezTo>
                    <a:pt x="1592" y="3179"/>
                    <a:pt x="1591" y="3175"/>
                    <a:pt x="1590" y="3171"/>
                  </a:cubicBezTo>
                  <a:cubicBezTo>
                    <a:pt x="1577" y="3199"/>
                    <a:pt x="1559" y="3236"/>
                    <a:pt x="1541" y="3267"/>
                  </a:cubicBezTo>
                  <a:cubicBezTo>
                    <a:pt x="1565" y="3243"/>
                    <a:pt x="1593" y="3213"/>
                    <a:pt x="1614" y="3186"/>
                  </a:cubicBezTo>
                  <a:close/>
                  <a:moveTo>
                    <a:pt x="409" y="2735"/>
                  </a:moveTo>
                  <a:cubicBezTo>
                    <a:pt x="640" y="2775"/>
                    <a:pt x="907" y="2765"/>
                    <a:pt x="1013" y="2758"/>
                  </a:cubicBezTo>
                  <a:cubicBezTo>
                    <a:pt x="1017" y="2754"/>
                    <a:pt x="1022" y="2750"/>
                    <a:pt x="1027" y="2746"/>
                  </a:cubicBezTo>
                  <a:cubicBezTo>
                    <a:pt x="968" y="2731"/>
                    <a:pt x="919" y="2704"/>
                    <a:pt x="882" y="2668"/>
                  </a:cubicBezTo>
                  <a:cubicBezTo>
                    <a:pt x="718" y="2647"/>
                    <a:pt x="394" y="2596"/>
                    <a:pt x="357" y="2590"/>
                  </a:cubicBezTo>
                  <a:lnTo>
                    <a:pt x="354" y="2590"/>
                  </a:lnTo>
                  <a:lnTo>
                    <a:pt x="355" y="2576"/>
                  </a:lnTo>
                  <a:lnTo>
                    <a:pt x="357" y="2576"/>
                  </a:lnTo>
                  <a:cubicBezTo>
                    <a:pt x="450" y="2576"/>
                    <a:pt x="764" y="2600"/>
                    <a:pt x="896" y="2610"/>
                  </a:cubicBezTo>
                  <a:cubicBezTo>
                    <a:pt x="909" y="2599"/>
                    <a:pt x="923" y="2590"/>
                    <a:pt x="938" y="2580"/>
                  </a:cubicBezTo>
                  <a:cubicBezTo>
                    <a:pt x="839" y="2575"/>
                    <a:pt x="600" y="2554"/>
                    <a:pt x="379" y="2464"/>
                  </a:cubicBezTo>
                  <a:cubicBezTo>
                    <a:pt x="175" y="2464"/>
                    <a:pt x="63" y="2531"/>
                    <a:pt x="39" y="2547"/>
                  </a:cubicBezTo>
                  <a:cubicBezTo>
                    <a:pt x="84" y="2633"/>
                    <a:pt x="198" y="2695"/>
                    <a:pt x="380" y="2730"/>
                  </a:cubicBezTo>
                  <a:lnTo>
                    <a:pt x="409" y="2735"/>
                  </a:lnTo>
                  <a:close/>
                  <a:moveTo>
                    <a:pt x="1567" y="3373"/>
                  </a:moveTo>
                  <a:cubicBezTo>
                    <a:pt x="1541" y="3433"/>
                    <a:pt x="1506" y="3514"/>
                    <a:pt x="1476" y="3576"/>
                  </a:cubicBezTo>
                  <a:cubicBezTo>
                    <a:pt x="1523" y="3514"/>
                    <a:pt x="1595" y="3417"/>
                    <a:pt x="1637" y="3352"/>
                  </a:cubicBezTo>
                  <a:cubicBezTo>
                    <a:pt x="1636" y="3342"/>
                    <a:pt x="1636" y="3331"/>
                    <a:pt x="1636" y="3320"/>
                  </a:cubicBezTo>
                  <a:cubicBezTo>
                    <a:pt x="1636" y="3317"/>
                    <a:pt x="1636" y="3313"/>
                    <a:pt x="1636" y="3310"/>
                  </a:cubicBezTo>
                  <a:cubicBezTo>
                    <a:pt x="1616" y="3333"/>
                    <a:pt x="1593" y="3355"/>
                    <a:pt x="1567" y="3373"/>
                  </a:cubicBezTo>
                  <a:close/>
                  <a:moveTo>
                    <a:pt x="423" y="1860"/>
                  </a:moveTo>
                  <a:lnTo>
                    <a:pt x="443" y="1876"/>
                  </a:lnTo>
                  <a:lnTo>
                    <a:pt x="459" y="1887"/>
                  </a:lnTo>
                  <a:cubicBezTo>
                    <a:pt x="645" y="2011"/>
                    <a:pt x="838" y="2115"/>
                    <a:pt x="939" y="2167"/>
                  </a:cubicBezTo>
                  <a:cubicBezTo>
                    <a:pt x="930" y="2149"/>
                    <a:pt x="923" y="2130"/>
                    <a:pt x="918" y="2110"/>
                  </a:cubicBezTo>
                  <a:cubicBezTo>
                    <a:pt x="783" y="2013"/>
                    <a:pt x="535" y="1782"/>
                    <a:pt x="487" y="1737"/>
                  </a:cubicBezTo>
                  <a:cubicBezTo>
                    <a:pt x="487" y="1737"/>
                    <a:pt x="479" y="1729"/>
                    <a:pt x="479" y="1729"/>
                  </a:cubicBezTo>
                  <a:lnTo>
                    <a:pt x="477" y="1728"/>
                  </a:lnTo>
                  <a:lnTo>
                    <a:pt x="485" y="1719"/>
                  </a:lnTo>
                  <a:lnTo>
                    <a:pt x="486" y="1717"/>
                  </a:lnTo>
                  <a:lnTo>
                    <a:pt x="490" y="1720"/>
                  </a:lnTo>
                  <a:cubicBezTo>
                    <a:pt x="490" y="1720"/>
                    <a:pt x="497" y="1727"/>
                    <a:pt x="497" y="1727"/>
                  </a:cubicBezTo>
                  <a:cubicBezTo>
                    <a:pt x="572" y="1795"/>
                    <a:pt x="881" y="2012"/>
                    <a:pt x="974" y="2077"/>
                  </a:cubicBezTo>
                  <a:cubicBezTo>
                    <a:pt x="1011" y="2073"/>
                    <a:pt x="1071" y="2072"/>
                    <a:pt x="1149" y="2093"/>
                  </a:cubicBezTo>
                  <a:cubicBezTo>
                    <a:pt x="1147" y="2090"/>
                    <a:pt x="1145" y="2087"/>
                    <a:pt x="1145" y="2087"/>
                  </a:cubicBezTo>
                  <a:cubicBezTo>
                    <a:pt x="1088" y="2055"/>
                    <a:pt x="892" y="1939"/>
                    <a:pt x="710" y="1751"/>
                  </a:cubicBezTo>
                  <a:cubicBezTo>
                    <a:pt x="557" y="1658"/>
                    <a:pt x="328" y="1421"/>
                    <a:pt x="278" y="1368"/>
                  </a:cubicBezTo>
                  <a:cubicBezTo>
                    <a:pt x="272" y="1389"/>
                    <a:pt x="262" y="1439"/>
                    <a:pt x="262" y="1503"/>
                  </a:cubicBezTo>
                  <a:cubicBezTo>
                    <a:pt x="262" y="1606"/>
                    <a:pt x="290" y="1751"/>
                    <a:pt x="423" y="1860"/>
                  </a:cubicBezTo>
                  <a:close/>
                  <a:moveTo>
                    <a:pt x="718" y="1740"/>
                  </a:moveTo>
                  <a:lnTo>
                    <a:pt x="744" y="1766"/>
                  </a:lnTo>
                  <a:cubicBezTo>
                    <a:pt x="901" y="1920"/>
                    <a:pt x="1062" y="2022"/>
                    <a:pt x="1130" y="2062"/>
                  </a:cubicBezTo>
                  <a:cubicBezTo>
                    <a:pt x="1107" y="2024"/>
                    <a:pt x="1091" y="1984"/>
                    <a:pt x="1080" y="1945"/>
                  </a:cubicBezTo>
                  <a:cubicBezTo>
                    <a:pt x="778" y="1725"/>
                    <a:pt x="652" y="1417"/>
                    <a:pt x="650" y="1414"/>
                  </a:cubicBezTo>
                  <a:lnTo>
                    <a:pt x="650" y="1412"/>
                  </a:lnTo>
                  <a:lnTo>
                    <a:pt x="662" y="1407"/>
                  </a:lnTo>
                  <a:lnTo>
                    <a:pt x="663" y="1408"/>
                  </a:lnTo>
                  <a:cubicBezTo>
                    <a:pt x="725" y="1532"/>
                    <a:pt x="983" y="1770"/>
                    <a:pt x="1067" y="1845"/>
                  </a:cubicBezTo>
                  <a:lnTo>
                    <a:pt x="1067" y="1845"/>
                  </a:lnTo>
                  <a:cubicBezTo>
                    <a:pt x="1067" y="1793"/>
                    <a:pt x="1078" y="1751"/>
                    <a:pt x="1087" y="1724"/>
                  </a:cubicBezTo>
                  <a:cubicBezTo>
                    <a:pt x="983" y="1619"/>
                    <a:pt x="643" y="1261"/>
                    <a:pt x="573" y="956"/>
                  </a:cubicBezTo>
                  <a:cubicBezTo>
                    <a:pt x="543" y="991"/>
                    <a:pt x="460" y="1104"/>
                    <a:pt x="460" y="1260"/>
                  </a:cubicBezTo>
                  <a:cubicBezTo>
                    <a:pt x="460" y="1360"/>
                    <a:pt x="495" y="1459"/>
                    <a:pt x="562" y="1554"/>
                  </a:cubicBezTo>
                  <a:cubicBezTo>
                    <a:pt x="607" y="1617"/>
                    <a:pt x="659" y="1680"/>
                    <a:pt x="718" y="1740"/>
                  </a:cubicBezTo>
                  <a:close/>
                  <a:moveTo>
                    <a:pt x="880" y="2623"/>
                  </a:moveTo>
                  <a:cubicBezTo>
                    <a:pt x="796" y="2617"/>
                    <a:pt x="611" y="2602"/>
                    <a:pt x="480" y="2595"/>
                  </a:cubicBezTo>
                  <a:cubicBezTo>
                    <a:pt x="591" y="2612"/>
                    <a:pt x="757" y="2637"/>
                    <a:pt x="867" y="2652"/>
                  </a:cubicBezTo>
                  <a:cubicBezTo>
                    <a:pt x="865" y="2650"/>
                    <a:pt x="863" y="2648"/>
                    <a:pt x="863" y="2648"/>
                  </a:cubicBezTo>
                  <a:lnTo>
                    <a:pt x="859" y="2643"/>
                  </a:lnTo>
                  <a:lnTo>
                    <a:pt x="863" y="2638"/>
                  </a:lnTo>
                  <a:cubicBezTo>
                    <a:pt x="864" y="2638"/>
                    <a:pt x="870" y="2632"/>
                    <a:pt x="880" y="2623"/>
                  </a:cubicBezTo>
                  <a:close/>
                  <a:moveTo>
                    <a:pt x="372" y="2149"/>
                  </a:moveTo>
                  <a:lnTo>
                    <a:pt x="389" y="2162"/>
                  </a:lnTo>
                  <a:cubicBezTo>
                    <a:pt x="557" y="2277"/>
                    <a:pt x="747" y="2340"/>
                    <a:pt x="822" y="2362"/>
                  </a:cubicBezTo>
                  <a:cubicBezTo>
                    <a:pt x="837" y="2351"/>
                    <a:pt x="880" y="2325"/>
                    <a:pt x="955" y="2311"/>
                  </a:cubicBezTo>
                  <a:cubicBezTo>
                    <a:pt x="707" y="2221"/>
                    <a:pt x="402" y="2014"/>
                    <a:pt x="399" y="2012"/>
                  </a:cubicBezTo>
                  <a:lnTo>
                    <a:pt x="397" y="2011"/>
                  </a:lnTo>
                  <a:lnTo>
                    <a:pt x="404" y="1999"/>
                  </a:lnTo>
                  <a:lnTo>
                    <a:pt x="406" y="2000"/>
                  </a:lnTo>
                  <a:cubicBezTo>
                    <a:pt x="625" y="2130"/>
                    <a:pt x="865" y="2209"/>
                    <a:pt x="993" y="2246"/>
                  </a:cubicBezTo>
                  <a:cubicBezTo>
                    <a:pt x="977" y="2227"/>
                    <a:pt x="963" y="2208"/>
                    <a:pt x="951" y="2189"/>
                  </a:cubicBezTo>
                  <a:cubicBezTo>
                    <a:pt x="848" y="2136"/>
                    <a:pt x="646" y="2029"/>
                    <a:pt x="451" y="1899"/>
                  </a:cubicBezTo>
                  <a:cubicBezTo>
                    <a:pt x="439" y="1890"/>
                    <a:pt x="427" y="1882"/>
                    <a:pt x="416" y="1872"/>
                  </a:cubicBezTo>
                  <a:cubicBezTo>
                    <a:pt x="286" y="1841"/>
                    <a:pt x="156" y="1854"/>
                    <a:pt x="126" y="1858"/>
                  </a:cubicBezTo>
                  <a:cubicBezTo>
                    <a:pt x="170" y="1965"/>
                    <a:pt x="252" y="2063"/>
                    <a:pt x="372" y="2149"/>
                  </a:cubicBezTo>
                  <a:close/>
                  <a:moveTo>
                    <a:pt x="1150" y="3099"/>
                  </a:moveTo>
                  <a:cubicBezTo>
                    <a:pt x="1187" y="3097"/>
                    <a:pt x="1224" y="3092"/>
                    <a:pt x="1259" y="3082"/>
                  </a:cubicBezTo>
                  <a:lnTo>
                    <a:pt x="1276" y="3077"/>
                  </a:lnTo>
                  <a:lnTo>
                    <a:pt x="1278" y="3076"/>
                  </a:lnTo>
                  <a:lnTo>
                    <a:pt x="1285" y="3074"/>
                  </a:lnTo>
                  <a:lnTo>
                    <a:pt x="1307" y="3066"/>
                  </a:lnTo>
                  <a:cubicBezTo>
                    <a:pt x="1352" y="3049"/>
                    <a:pt x="1386" y="3029"/>
                    <a:pt x="1407" y="3014"/>
                  </a:cubicBezTo>
                  <a:cubicBezTo>
                    <a:pt x="1388" y="3007"/>
                    <a:pt x="1377" y="3000"/>
                    <a:pt x="1376" y="2999"/>
                  </a:cubicBezTo>
                  <a:lnTo>
                    <a:pt x="1372" y="2996"/>
                  </a:lnTo>
                  <a:lnTo>
                    <a:pt x="1373" y="2992"/>
                  </a:lnTo>
                  <a:cubicBezTo>
                    <a:pt x="1382" y="2940"/>
                    <a:pt x="1404" y="2897"/>
                    <a:pt x="1437" y="2864"/>
                  </a:cubicBezTo>
                  <a:cubicBezTo>
                    <a:pt x="1359" y="2910"/>
                    <a:pt x="1246" y="2956"/>
                    <a:pt x="1117" y="2942"/>
                  </a:cubicBezTo>
                  <a:cubicBezTo>
                    <a:pt x="1096" y="2957"/>
                    <a:pt x="1077" y="2975"/>
                    <a:pt x="1062" y="2994"/>
                  </a:cubicBezTo>
                  <a:lnTo>
                    <a:pt x="1053" y="3006"/>
                  </a:lnTo>
                  <a:cubicBezTo>
                    <a:pt x="1044" y="3019"/>
                    <a:pt x="1036" y="3033"/>
                    <a:pt x="1031" y="3048"/>
                  </a:cubicBezTo>
                  <a:lnTo>
                    <a:pt x="1027" y="3059"/>
                  </a:lnTo>
                  <a:cubicBezTo>
                    <a:pt x="1024" y="3067"/>
                    <a:pt x="1022" y="3076"/>
                    <a:pt x="1020" y="3084"/>
                  </a:cubicBezTo>
                  <a:cubicBezTo>
                    <a:pt x="1020" y="3084"/>
                    <a:pt x="1020" y="3088"/>
                    <a:pt x="1020" y="3091"/>
                  </a:cubicBezTo>
                  <a:cubicBezTo>
                    <a:pt x="1020" y="3091"/>
                    <a:pt x="1023" y="3091"/>
                    <a:pt x="1023" y="3091"/>
                  </a:cubicBezTo>
                  <a:cubicBezTo>
                    <a:pt x="1039" y="3094"/>
                    <a:pt x="1055" y="3096"/>
                    <a:pt x="1071" y="3098"/>
                  </a:cubicBezTo>
                  <a:lnTo>
                    <a:pt x="1088" y="3099"/>
                  </a:lnTo>
                  <a:cubicBezTo>
                    <a:pt x="1103" y="3100"/>
                    <a:pt x="1118" y="3100"/>
                    <a:pt x="1132" y="3100"/>
                  </a:cubicBezTo>
                  <a:lnTo>
                    <a:pt x="1150" y="3099"/>
                  </a:lnTo>
                  <a:close/>
                  <a:moveTo>
                    <a:pt x="761" y="3417"/>
                  </a:moveTo>
                  <a:cubicBezTo>
                    <a:pt x="964" y="3355"/>
                    <a:pt x="1145" y="3206"/>
                    <a:pt x="1235" y="3122"/>
                  </a:cubicBezTo>
                  <a:cubicBezTo>
                    <a:pt x="1239" y="3115"/>
                    <a:pt x="1243" y="3107"/>
                    <a:pt x="1247" y="3100"/>
                  </a:cubicBezTo>
                  <a:cubicBezTo>
                    <a:pt x="1211" y="3108"/>
                    <a:pt x="1174" y="3113"/>
                    <a:pt x="1136" y="3114"/>
                  </a:cubicBezTo>
                  <a:cubicBezTo>
                    <a:pt x="998" y="3211"/>
                    <a:pt x="698" y="3324"/>
                    <a:pt x="695" y="3325"/>
                  </a:cubicBezTo>
                  <a:lnTo>
                    <a:pt x="693" y="3325"/>
                  </a:lnTo>
                  <a:lnTo>
                    <a:pt x="688" y="3312"/>
                  </a:lnTo>
                  <a:lnTo>
                    <a:pt x="690" y="3312"/>
                  </a:lnTo>
                  <a:cubicBezTo>
                    <a:pt x="738" y="3293"/>
                    <a:pt x="954" y="3166"/>
                    <a:pt x="1050" y="3110"/>
                  </a:cubicBezTo>
                  <a:cubicBezTo>
                    <a:pt x="1036" y="3108"/>
                    <a:pt x="1023" y="3106"/>
                    <a:pt x="1011" y="3103"/>
                  </a:cubicBezTo>
                  <a:cubicBezTo>
                    <a:pt x="1011" y="3103"/>
                    <a:pt x="1009" y="3103"/>
                    <a:pt x="1008" y="3103"/>
                  </a:cubicBezTo>
                  <a:cubicBezTo>
                    <a:pt x="939" y="3140"/>
                    <a:pt x="799" y="3204"/>
                    <a:pt x="636" y="3222"/>
                  </a:cubicBezTo>
                  <a:cubicBezTo>
                    <a:pt x="481" y="3315"/>
                    <a:pt x="472" y="3415"/>
                    <a:pt x="472" y="3436"/>
                  </a:cubicBezTo>
                  <a:cubicBezTo>
                    <a:pt x="557" y="3454"/>
                    <a:pt x="649" y="3449"/>
                    <a:pt x="745" y="3422"/>
                  </a:cubicBezTo>
                  <a:cubicBezTo>
                    <a:pt x="745" y="3422"/>
                    <a:pt x="761" y="3417"/>
                    <a:pt x="761" y="3417"/>
                  </a:cubicBezTo>
                  <a:close/>
                  <a:moveTo>
                    <a:pt x="945" y="2833"/>
                  </a:moveTo>
                  <a:cubicBezTo>
                    <a:pt x="883" y="2839"/>
                    <a:pt x="745" y="2852"/>
                    <a:pt x="621" y="2859"/>
                  </a:cubicBezTo>
                  <a:cubicBezTo>
                    <a:pt x="711" y="2864"/>
                    <a:pt x="826" y="2870"/>
                    <a:pt x="923" y="2872"/>
                  </a:cubicBezTo>
                  <a:cubicBezTo>
                    <a:pt x="922" y="2871"/>
                    <a:pt x="919" y="2870"/>
                    <a:pt x="919" y="2870"/>
                  </a:cubicBezTo>
                  <a:lnTo>
                    <a:pt x="923" y="2864"/>
                  </a:lnTo>
                  <a:cubicBezTo>
                    <a:pt x="924" y="2862"/>
                    <a:pt x="932" y="2850"/>
                    <a:pt x="945" y="2833"/>
                  </a:cubicBezTo>
                  <a:close/>
                  <a:moveTo>
                    <a:pt x="822" y="3258"/>
                  </a:moveTo>
                  <a:cubicBezTo>
                    <a:pt x="917" y="3218"/>
                    <a:pt x="1033" y="3165"/>
                    <a:pt x="1111" y="3114"/>
                  </a:cubicBezTo>
                  <a:cubicBezTo>
                    <a:pt x="1098" y="3114"/>
                    <a:pt x="1086" y="3113"/>
                    <a:pt x="1073" y="3112"/>
                  </a:cubicBezTo>
                  <a:cubicBezTo>
                    <a:pt x="1013" y="3148"/>
                    <a:pt x="908" y="3210"/>
                    <a:pt x="822" y="3258"/>
                  </a:cubicBezTo>
                  <a:close/>
                  <a:moveTo>
                    <a:pt x="1445" y="3212"/>
                  </a:moveTo>
                  <a:cubicBezTo>
                    <a:pt x="1509" y="3167"/>
                    <a:pt x="1555" y="3107"/>
                    <a:pt x="1577" y="3075"/>
                  </a:cubicBezTo>
                  <a:cubicBezTo>
                    <a:pt x="1578" y="3051"/>
                    <a:pt x="1580" y="3030"/>
                    <a:pt x="1585" y="3012"/>
                  </a:cubicBezTo>
                  <a:cubicBezTo>
                    <a:pt x="1564" y="3019"/>
                    <a:pt x="1543" y="3024"/>
                    <a:pt x="1522" y="3026"/>
                  </a:cubicBezTo>
                  <a:cubicBezTo>
                    <a:pt x="1458" y="3118"/>
                    <a:pt x="1341" y="3193"/>
                    <a:pt x="1336" y="3196"/>
                  </a:cubicBezTo>
                  <a:lnTo>
                    <a:pt x="1334" y="3197"/>
                  </a:lnTo>
                  <a:lnTo>
                    <a:pt x="1326" y="3185"/>
                  </a:lnTo>
                  <a:lnTo>
                    <a:pt x="1328" y="3184"/>
                  </a:lnTo>
                  <a:cubicBezTo>
                    <a:pt x="1353" y="3165"/>
                    <a:pt x="1416" y="3078"/>
                    <a:pt x="1453" y="3026"/>
                  </a:cubicBezTo>
                  <a:cubicBezTo>
                    <a:pt x="1443" y="3024"/>
                    <a:pt x="1433" y="3022"/>
                    <a:pt x="1424" y="3020"/>
                  </a:cubicBezTo>
                  <a:cubicBezTo>
                    <a:pt x="1397" y="3039"/>
                    <a:pt x="1353" y="3067"/>
                    <a:pt x="1292" y="3087"/>
                  </a:cubicBezTo>
                  <a:lnTo>
                    <a:pt x="1271" y="3094"/>
                  </a:lnTo>
                  <a:cubicBezTo>
                    <a:pt x="1271" y="3094"/>
                    <a:pt x="1268" y="3095"/>
                    <a:pt x="1267" y="3095"/>
                  </a:cubicBezTo>
                  <a:cubicBezTo>
                    <a:pt x="1266" y="3097"/>
                    <a:pt x="1261" y="3104"/>
                    <a:pt x="1261" y="3104"/>
                  </a:cubicBezTo>
                  <a:cubicBezTo>
                    <a:pt x="1256" y="3112"/>
                    <a:pt x="1251" y="3121"/>
                    <a:pt x="1247" y="3131"/>
                  </a:cubicBezTo>
                  <a:cubicBezTo>
                    <a:pt x="1242" y="3144"/>
                    <a:pt x="1237" y="3159"/>
                    <a:pt x="1234" y="3174"/>
                  </a:cubicBezTo>
                  <a:lnTo>
                    <a:pt x="1232" y="3190"/>
                  </a:lnTo>
                  <a:cubicBezTo>
                    <a:pt x="1230" y="3202"/>
                    <a:pt x="1229" y="3215"/>
                    <a:pt x="1229" y="3228"/>
                  </a:cubicBezTo>
                  <a:lnTo>
                    <a:pt x="1230" y="3245"/>
                  </a:lnTo>
                  <a:lnTo>
                    <a:pt x="1230" y="3257"/>
                  </a:lnTo>
                  <a:cubicBezTo>
                    <a:pt x="1230" y="3257"/>
                    <a:pt x="1232" y="3269"/>
                    <a:pt x="1232" y="3271"/>
                  </a:cubicBezTo>
                  <a:cubicBezTo>
                    <a:pt x="1252" y="3274"/>
                    <a:pt x="1273" y="3274"/>
                    <a:pt x="1293" y="3272"/>
                  </a:cubicBezTo>
                  <a:lnTo>
                    <a:pt x="1306" y="3270"/>
                  </a:lnTo>
                  <a:cubicBezTo>
                    <a:pt x="1332" y="3266"/>
                    <a:pt x="1358" y="3259"/>
                    <a:pt x="1383" y="3247"/>
                  </a:cubicBezTo>
                  <a:lnTo>
                    <a:pt x="1401" y="3239"/>
                  </a:lnTo>
                  <a:cubicBezTo>
                    <a:pt x="1411" y="3234"/>
                    <a:pt x="1420" y="3228"/>
                    <a:pt x="1430" y="3222"/>
                  </a:cubicBezTo>
                  <a:lnTo>
                    <a:pt x="1445" y="3212"/>
                  </a:lnTo>
                  <a:close/>
                  <a:moveTo>
                    <a:pt x="489" y="2987"/>
                  </a:moveTo>
                  <a:cubicBezTo>
                    <a:pt x="643" y="2991"/>
                    <a:pt x="839" y="2973"/>
                    <a:pt x="1073" y="2934"/>
                  </a:cubicBezTo>
                  <a:cubicBezTo>
                    <a:pt x="1030" y="2925"/>
                    <a:pt x="988" y="2909"/>
                    <a:pt x="948" y="2887"/>
                  </a:cubicBezTo>
                  <a:cubicBezTo>
                    <a:pt x="780" y="2885"/>
                    <a:pt x="548" y="2869"/>
                    <a:pt x="455" y="2862"/>
                  </a:cubicBezTo>
                  <a:cubicBezTo>
                    <a:pt x="438" y="2862"/>
                    <a:pt x="423" y="2861"/>
                    <a:pt x="412" y="2859"/>
                  </a:cubicBezTo>
                  <a:lnTo>
                    <a:pt x="410" y="2859"/>
                  </a:lnTo>
                  <a:lnTo>
                    <a:pt x="411" y="2847"/>
                  </a:lnTo>
                  <a:lnTo>
                    <a:pt x="411" y="2845"/>
                  </a:lnTo>
                  <a:lnTo>
                    <a:pt x="413" y="2845"/>
                  </a:lnTo>
                  <a:cubicBezTo>
                    <a:pt x="413" y="2845"/>
                    <a:pt x="457" y="2848"/>
                    <a:pt x="457" y="2848"/>
                  </a:cubicBezTo>
                  <a:cubicBezTo>
                    <a:pt x="596" y="2853"/>
                    <a:pt x="873" y="2826"/>
                    <a:pt x="957" y="2818"/>
                  </a:cubicBezTo>
                  <a:cubicBezTo>
                    <a:pt x="970" y="2801"/>
                    <a:pt x="983" y="2787"/>
                    <a:pt x="996" y="2774"/>
                  </a:cubicBezTo>
                  <a:cubicBezTo>
                    <a:pt x="882" y="2781"/>
                    <a:pt x="605" y="2791"/>
                    <a:pt x="375" y="2745"/>
                  </a:cubicBezTo>
                  <a:cubicBezTo>
                    <a:pt x="308" y="2758"/>
                    <a:pt x="211" y="2792"/>
                    <a:pt x="133" y="2877"/>
                  </a:cubicBezTo>
                  <a:cubicBezTo>
                    <a:pt x="136" y="2884"/>
                    <a:pt x="144" y="2901"/>
                    <a:pt x="171" y="2919"/>
                  </a:cubicBezTo>
                  <a:cubicBezTo>
                    <a:pt x="210" y="2946"/>
                    <a:pt x="292" y="2980"/>
                    <a:pt x="466" y="2987"/>
                  </a:cubicBezTo>
                  <a:lnTo>
                    <a:pt x="489" y="2987"/>
                  </a:lnTo>
                  <a:close/>
                  <a:moveTo>
                    <a:pt x="678" y="3082"/>
                  </a:moveTo>
                  <a:cubicBezTo>
                    <a:pt x="785" y="3074"/>
                    <a:pt x="918" y="3062"/>
                    <a:pt x="1015" y="3047"/>
                  </a:cubicBezTo>
                  <a:cubicBezTo>
                    <a:pt x="1020" y="3035"/>
                    <a:pt x="1026" y="3023"/>
                    <a:pt x="1033" y="3011"/>
                  </a:cubicBezTo>
                  <a:cubicBezTo>
                    <a:pt x="963" y="3026"/>
                    <a:pt x="805" y="3059"/>
                    <a:pt x="678" y="3082"/>
                  </a:cubicBezTo>
                  <a:close/>
                  <a:moveTo>
                    <a:pt x="632" y="3209"/>
                  </a:moveTo>
                  <a:lnTo>
                    <a:pt x="658" y="3205"/>
                  </a:lnTo>
                  <a:cubicBezTo>
                    <a:pt x="811" y="3183"/>
                    <a:pt x="941" y="3123"/>
                    <a:pt x="1005" y="3088"/>
                  </a:cubicBezTo>
                  <a:cubicBezTo>
                    <a:pt x="1006" y="3082"/>
                    <a:pt x="1007" y="3073"/>
                    <a:pt x="1011" y="3062"/>
                  </a:cubicBezTo>
                  <a:cubicBezTo>
                    <a:pt x="824" y="3090"/>
                    <a:pt x="512" y="3108"/>
                    <a:pt x="509" y="3109"/>
                  </a:cubicBezTo>
                  <a:lnTo>
                    <a:pt x="507" y="3109"/>
                  </a:lnTo>
                  <a:lnTo>
                    <a:pt x="506" y="3095"/>
                  </a:lnTo>
                  <a:lnTo>
                    <a:pt x="508" y="3094"/>
                  </a:lnTo>
                  <a:cubicBezTo>
                    <a:pt x="600" y="3088"/>
                    <a:pt x="940" y="3016"/>
                    <a:pt x="1044" y="2994"/>
                  </a:cubicBezTo>
                  <a:cubicBezTo>
                    <a:pt x="1056" y="2977"/>
                    <a:pt x="1071" y="2961"/>
                    <a:pt x="1089" y="2946"/>
                  </a:cubicBezTo>
                  <a:cubicBezTo>
                    <a:pt x="839" y="2988"/>
                    <a:pt x="630" y="3006"/>
                    <a:pt x="469" y="3001"/>
                  </a:cubicBezTo>
                  <a:cubicBezTo>
                    <a:pt x="355" y="3056"/>
                    <a:pt x="297" y="3136"/>
                    <a:pt x="284" y="3156"/>
                  </a:cubicBezTo>
                  <a:cubicBezTo>
                    <a:pt x="386" y="3205"/>
                    <a:pt x="503" y="3223"/>
                    <a:pt x="632" y="3209"/>
                  </a:cubicBezTo>
                  <a:close/>
                  <a:moveTo>
                    <a:pt x="2788" y="2464"/>
                  </a:moveTo>
                  <a:cubicBezTo>
                    <a:pt x="2787" y="2480"/>
                    <a:pt x="2776" y="2527"/>
                    <a:pt x="2689" y="2613"/>
                  </a:cubicBezTo>
                  <a:cubicBezTo>
                    <a:pt x="2688" y="2615"/>
                    <a:pt x="2677" y="2636"/>
                    <a:pt x="2662" y="2662"/>
                  </a:cubicBezTo>
                  <a:cubicBezTo>
                    <a:pt x="2733" y="2612"/>
                    <a:pt x="2793" y="2562"/>
                    <a:pt x="2842" y="2519"/>
                  </a:cubicBezTo>
                  <a:cubicBezTo>
                    <a:pt x="2834" y="2513"/>
                    <a:pt x="2813" y="2497"/>
                    <a:pt x="2788" y="2464"/>
                  </a:cubicBezTo>
                  <a:close/>
                  <a:moveTo>
                    <a:pt x="2897" y="2309"/>
                  </a:moveTo>
                  <a:cubicBezTo>
                    <a:pt x="2894" y="2329"/>
                    <a:pt x="2880" y="2436"/>
                    <a:pt x="2853" y="2509"/>
                  </a:cubicBezTo>
                  <a:cubicBezTo>
                    <a:pt x="2916" y="2452"/>
                    <a:pt x="2959" y="2405"/>
                    <a:pt x="2982" y="2380"/>
                  </a:cubicBezTo>
                  <a:cubicBezTo>
                    <a:pt x="2972" y="2370"/>
                    <a:pt x="2954" y="2353"/>
                    <a:pt x="2954" y="2353"/>
                  </a:cubicBezTo>
                  <a:cubicBezTo>
                    <a:pt x="2954" y="2353"/>
                    <a:pt x="2902" y="2313"/>
                    <a:pt x="2897" y="2309"/>
                  </a:cubicBezTo>
                  <a:close/>
                  <a:moveTo>
                    <a:pt x="3291" y="2613"/>
                  </a:moveTo>
                  <a:cubicBezTo>
                    <a:pt x="3204" y="2527"/>
                    <a:pt x="3192" y="2480"/>
                    <a:pt x="3192" y="2464"/>
                  </a:cubicBezTo>
                  <a:cubicBezTo>
                    <a:pt x="3169" y="2493"/>
                    <a:pt x="3150" y="2510"/>
                    <a:pt x="3140" y="2517"/>
                  </a:cubicBezTo>
                  <a:cubicBezTo>
                    <a:pt x="3187" y="2559"/>
                    <a:pt x="3246" y="2607"/>
                    <a:pt x="3314" y="2656"/>
                  </a:cubicBezTo>
                  <a:cubicBezTo>
                    <a:pt x="3301" y="2632"/>
                    <a:pt x="3292" y="2614"/>
                    <a:pt x="3291" y="2613"/>
                  </a:cubicBezTo>
                  <a:close/>
                  <a:moveTo>
                    <a:pt x="3124" y="2502"/>
                  </a:moveTo>
                  <a:cubicBezTo>
                    <a:pt x="3099" y="2430"/>
                    <a:pt x="3085" y="2329"/>
                    <a:pt x="3083" y="2309"/>
                  </a:cubicBezTo>
                  <a:cubicBezTo>
                    <a:pt x="3077" y="2313"/>
                    <a:pt x="3026" y="2353"/>
                    <a:pt x="3026" y="2353"/>
                  </a:cubicBezTo>
                  <a:cubicBezTo>
                    <a:pt x="3026" y="2353"/>
                    <a:pt x="3011" y="2367"/>
                    <a:pt x="3000" y="2377"/>
                  </a:cubicBezTo>
                  <a:cubicBezTo>
                    <a:pt x="3021" y="2401"/>
                    <a:pt x="3063" y="2446"/>
                    <a:pt x="3124" y="2502"/>
                  </a:cubicBezTo>
                  <a:close/>
                  <a:moveTo>
                    <a:pt x="4489" y="2089"/>
                  </a:moveTo>
                  <a:cubicBezTo>
                    <a:pt x="4486" y="2080"/>
                    <a:pt x="4484" y="2073"/>
                    <a:pt x="4482" y="2068"/>
                  </a:cubicBezTo>
                  <a:cubicBezTo>
                    <a:pt x="4478" y="2056"/>
                    <a:pt x="4467" y="2048"/>
                    <a:pt x="4454" y="2047"/>
                  </a:cubicBezTo>
                  <a:cubicBezTo>
                    <a:pt x="4442" y="2046"/>
                    <a:pt x="4430" y="2053"/>
                    <a:pt x="4425" y="2065"/>
                  </a:cubicBezTo>
                  <a:cubicBezTo>
                    <a:pt x="4362" y="2202"/>
                    <a:pt x="4263" y="2239"/>
                    <a:pt x="4168" y="2275"/>
                  </a:cubicBezTo>
                  <a:cubicBezTo>
                    <a:pt x="4121" y="2292"/>
                    <a:pt x="4077" y="2309"/>
                    <a:pt x="4040" y="2336"/>
                  </a:cubicBezTo>
                  <a:cubicBezTo>
                    <a:pt x="3998" y="2368"/>
                    <a:pt x="3976" y="2405"/>
                    <a:pt x="3976" y="2446"/>
                  </a:cubicBezTo>
                  <a:lnTo>
                    <a:pt x="3976" y="2448"/>
                  </a:lnTo>
                  <a:cubicBezTo>
                    <a:pt x="3976" y="2505"/>
                    <a:pt x="4015" y="2550"/>
                    <a:pt x="4029" y="2561"/>
                  </a:cubicBezTo>
                  <a:cubicBezTo>
                    <a:pt x="4038" y="2568"/>
                    <a:pt x="4053" y="2589"/>
                    <a:pt x="4053" y="2621"/>
                  </a:cubicBezTo>
                  <a:cubicBezTo>
                    <a:pt x="4053" y="2632"/>
                    <a:pt x="4052" y="2643"/>
                    <a:pt x="4048" y="2655"/>
                  </a:cubicBezTo>
                  <a:cubicBezTo>
                    <a:pt x="4040" y="2683"/>
                    <a:pt x="3967" y="2701"/>
                    <a:pt x="3895" y="2704"/>
                  </a:cubicBezTo>
                  <a:cubicBezTo>
                    <a:pt x="3899" y="2690"/>
                    <a:pt x="3900" y="2676"/>
                    <a:pt x="3900" y="2665"/>
                  </a:cubicBezTo>
                  <a:cubicBezTo>
                    <a:pt x="3900" y="2656"/>
                    <a:pt x="3899" y="2648"/>
                    <a:pt x="3898" y="2639"/>
                  </a:cubicBezTo>
                  <a:cubicBezTo>
                    <a:pt x="3896" y="2629"/>
                    <a:pt x="3889" y="2620"/>
                    <a:pt x="3880" y="2616"/>
                  </a:cubicBezTo>
                  <a:cubicBezTo>
                    <a:pt x="3870" y="2611"/>
                    <a:pt x="3859" y="2612"/>
                    <a:pt x="3850" y="2618"/>
                  </a:cubicBezTo>
                  <a:cubicBezTo>
                    <a:pt x="3814" y="2643"/>
                    <a:pt x="3779" y="2652"/>
                    <a:pt x="3747" y="2644"/>
                  </a:cubicBezTo>
                  <a:cubicBezTo>
                    <a:pt x="3717" y="2637"/>
                    <a:pt x="3694" y="2618"/>
                    <a:pt x="3676" y="2600"/>
                  </a:cubicBezTo>
                  <a:cubicBezTo>
                    <a:pt x="3720" y="2584"/>
                    <a:pt x="3752" y="2559"/>
                    <a:pt x="3768" y="2543"/>
                  </a:cubicBezTo>
                  <a:cubicBezTo>
                    <a:pt x="3778" y="2534"/>
                    <a:pt x="3781" y="2520"/>
                    <a:pt x="3775" y="2508"/>
                  </a:cubicBezTo>
                  <a:cubicBezTo>
                    <a:pt x="3770" y="2496"/>
                    <a:pt x="3758" y="2489"/>
                    <a:pt x="3745" y="2490"/>
                  </a:cubicBezTo>
                  <a:cubicBezTo>
                    <a:pt x="3701" y="2493"/>
                    <a:pt x="3663" y="2481"/>
                    <a:pt x="3631" y="2455"/>
                  </a:cubicBezTo>
                  <a:cubicBezTo>
                    <a:pt x="3572" y="2408"/>
                    <a:pt x="3542" y="2323"/>
                    <a:pt x="3528" y="2261"/>
                  </a:cubicBezTo>
                  <a:cubicBezTo>
                    <a:pt x="3527" y="2257"/>
                    <a:pt x="3525" y="2253"/>
                    <a:pt x="3522" y="2249"/>
                  </a:cubicBezTo>
                  <a:cubicBezTo>
                    <a:pt x="3522" y="2248"/>
                    <a:pt x="3522" y="2248"/>
                    <a:pt x="3523" y="2247"/>
                  </a:cubicBezTo>
                  <a:lnTo>
                    <a:pt x="3528" y="2221"/>
                  </a:lnTo>
                  <a:cubicBezTo>
                    <a:pt x="3540" y="2172"/>
                    <a:pt x="3558" y="2125"/>
                    <a:pt x="3582" y="2081"/>
                  </a:cubicBezTo>
                  <a:cubicBezTo>
                    <a:pt x="3594" y="2085"/>
                    <a:pt x="3606" y="2083"/>
                    <a:pt x="3615" y="2074"/>
                  </a:cubicBezTo>
                  <a:cubicBezTo>
                    <a:pt x="3653" y="2038"/>
                    <a:pt x="3689" y="2003"/>
                    <a:pt x="3727" y="1968"/>
                  </a:cubicBezTo>
                  <a:cubicBezTo>
                    <a:pt x="3727" y="1968"/>
                    <a:pt x="3735" y="1960"/>
                    <a:pt x="3739" y="1956"/>
                  </a:cubicBezTo>
                  <a:cubicBezTo>
                    <a:pt x="3743" y="1957"/>
                    <a:pt x="3746" y="1956"/>
                    <a:pt x="3750" y="1955"/>
                  </a:cubicBezTo>
                  <a:cubicBezTo>
                    <a:pt x="3789" y="1943"/>
                    <a:pt x="3822" y="1928"/>
                    <a:pt x="3826" y="1926"/>
                  </a:cubicBezTo>
                  <a:cubicBezTo>
                    <a:pt x="3828" y="1925"/>
                    <a:pt x="3831" y="1923"/>
                    <a:pt x="3834" y="1921"/>
                  </a:cubicBezTo>
                  <a:lnTo>
                    <a:pt x="3844" y="1912"/>
                  </a:lnTo>
                  <a:cubicBezTo>
                    <a:pt x="3846" y="1912"/>
                    <a:pt x="3848" y="1912"/>
                    <a:pt x="3850" y="1912"/>
                  </a:cubicBezTo>
                  <a:cubicBezTo>
                    <a:pt x="3921" y="1905"/>
                    <a:pt x="3979" y="1922"/>
                    <a:pt x="4024" y="1960"/>
                  </a:cubicBezTo>
                  <a:cubicBezTo>
                    <a:pt x="4061" y="1992"/>
                    <a:pt x="4079" y="2031"/>
                    <a:pt x="4085" y="2047"/>
                  </a:cubicBezTo>
                  <a:cubicBezTo>
                    <a:pt x="4089" y="2058"/>
                    <a:pt x="4100" y="2066"/>
                    <a:pt x="4113" y="2066"/>
                  </a:cubicBezTo>
                  <a:cubicBezTo>
                    <a:pt x="4125" y="2066"/>
                    <a:pt x="4137" y="2059"/>
                    <a:pt x="4142" y="2048"/>
                  </a:cubicBezTo>
                  <a:cubicBezTo>
                    <a:pt x="4149" y="2030"/>
                    <a:pt x="4158" y="2003"/>
                    <a:pt x="4158" y="1972"/>
                  </a:cubicBezTo>
                  <a:cubicBezTo>
                    <a:pt x="4158" y="1956"/>
                    <a:pt x="4156" y="1941"/>
                    <a:pt x="4151" y="1927"/>
                  </a:cubicBezTo>
                  <a:cubicBezTo>
                    <a:pt x="4192" y="1943"/>
                    <a:pt x="4240" y="1957"/>
                    <a:pt x="4304" y="1964"/>
                  </a:cubicBezTo>
                  <a:cubicBezTo>
                    <a:pt x="4458" y="1978"/>
                    <a:pt x="4549" y="1867"/>
                    <a:pt x="4580" y="1819"/>
                  </a:cubicBezTo>
                  <a:cubicBezTo>
                    <a:pt x="4588" y="1806"/>
                    <a:pt x="4586" y="1790"/>
                    <a:pt x="4575" y="1780"/>
                  </a:cubicBezTo>
                  <a:cubicBezTo>
                    <a:pt x="4564" y="1769"/>
                    <a:pt x="4548" y="1769"/>
                    <a:pt x="4536" y="1778"/>
                  </a:cubicBezTo>
                  <a:cubicBezTo>
                    <a:pt x="4426" y="1861"/>
                    <a:pt x="4286" y="1803"/>
                    <a:pt x="4226" y="1778"/>
                  </a:cubicBezTo>
                  <a:cubicBezTo>
                    <a:pt x="4196" y="1766"/>
                    <a:pt x="4147" y="1758"/>
                    <a:pt x="4096" y="1754"/>
                  </a:cubicBezTo>
                  <a:cubicBezTo>
                    <a:pt x="4181" y="1727"/>
                    <a:pt x="4228" y="1744"/>
                    <a:pt x="4230" y="1745"/>
                  </a:cubicBezTo>
                  <a:cubicBezTo>
                    <a:pt x="4238" y="1748"/>
                    <a:pt x="4247" y="1747"/>
                    <a:pt x="4254" y="1744"/>
                  </a:cubicBezTo>
                  <a:cubicBezTo>
                    <a:pt x="4288" y="1728"/>
                    <a:pt x="4319" y="1725"/>
                    <a:pt x="4346" y="1734"/>
                  </a:cubicBezTo>
                  <a:cubicBezTo>
                    <a:pt x="4380" y="1746"/>
                    <a:pt x="4400" y="1774"/>
                    <a:pt x="4409" y="1789"/>
                  </a:cubicBezTo>
                  <a:cubicBezTo>
                    <a:pt x="4416" y="1800"/>
                    <a:pt x="4428" y="1805"/>
                    <a:pt x="4440" y="1803"/>
                  </a:cubicBezTo>
                  <a:cubicBezTo>
                    <a:pt x="4452" y="1802"/>
                    <a:pt x="4462" y="1793"/>
                    <a:pt x="4465" y="1781"/>
                  </a:cubicBezTo>
                  <a:cubicBezTo>
                    <a:pt x="4471" y="1759"/>
                    <a:pt x="4474" y="1736"/>
                    <a:pt x="4474" y="1714"/>
                  </a:cubicBezTo>
                  <a:cubicBezTo>
                    <a:pt x="4474" y="1636"/>
                    <a:pt x="4443" y="1538"/>
                    <a:pt x="4375" y="1507"/>
                  </a:cubicBezTo>
                  <a:cubicBezTo>
                    <a:pt x="4338" y="1489"/>
                    <a:pt x="4295" y="1484"/>
                    <a:pt x="4260" y="1483"/>
                  </a:cubicBezTo>
                  <a:cubicBezTo>
                    <a:pt x="4258" y="1478"/>
                    <a:pt x="4254" y="1473"/>
                    <a:pt x="4251" y="1469"/>
                  </a:cubicBezTo>
                  <a:cubicBezTo>
                    <a:pt x="4376" y="1445"/>
                    <a:pt x="4430" y="1401"/>
                    <a:pt x="4475" y="1364"/>
                  </a:cubicBezTo>
                  <a:cubicBezTo>
                    <a:pt x="4487" y="1354"/>
                    <a:pt x="4499" y="1344"/>
                    <a:pt x="4511" y="1336"/>
                  </a:cubicBezTo>
                  <a:cubicBezTo>
                    <a:pt x="4536" y="1320"/>
                    <a:pt x="4553" y="1290"/>
                    <a:pt x="4561" y="1249"/>
                  </a:cubicBezTo>
                  <a:cubicBezTo>
                    <a:pt x="4564" y="1232"/>
                    <a:pt x="4566" y="1213"/>
                    <a:pt x="4566" y="1192"/>
                  </a:cubicBezTo>
                  <a:cubicBezTo>
                    <a:pt x="4566" y="1098"/>
                    <a:pt x="4532" y="979"/>
                    <a:pt x="4502" y="939"/>
                  </a:cubicBezTo>
                  <a:cubicBezTo>
                    <a:pt x="4485" y="915"/>
                    <a:pt x="4479" y="888"/>
                    <a:pt x="4477" y="868"/>
                  </a:cubicBezTo>
                  <a:cubicBezTo>
                    <a:pt x="4509" y="880"/>
                    <a:pt x="4560" y="899"/>
                    <a:pt x="4614" y="923"/>
                  </a:cubicBezTo>
                  <a:cubicBezTo>
                    <a:pt x="4616" y="923"/>
                    <a:pt x="4618" y="924"/>
                    <a:pt x="4620" y="925"/>
                  </a:cubicBezTo>
                  <a:cubicBezTo>
                    <a:pt x="4625" y="925"/>
                    <a:pt x="4630" y="926"/>
                    <a:pt x="4635" y="927"/>
                  </a:cubicBezTo>
                  <a:cubicBezTo>
                    <a:pt x="4638" y="932"/>
                    <a:pt x="4643" y="935"/>
                    <a:pt x="4648" y="938"/>
                  </a:cubicBezTo>
                  <a:cubicBezTo>
                    <a:pt x="4693" y="958"/>
                    <a:pt x="4731" y="976"/>
                    <a:pt x="4761" y="993"/>
                  </a:cubicBezTo>
                  <a:cubicBezTo>
                    <a:pt x="4784" y="1006"/>
                    <a:pt x="4797" y="1018"/>
                    <a:pt x="4799" y="1029"/>
                  </a:cubicBezTo>
                  <a:cubicBezTo>
                    <a:pt x="4800" y="1030"/>
                    <a:pt x="4800" y="1031"/>
                    <a:pt x="4800" y="1033"/>
                  </a:cubicBezTo>
                  <a:cubicBezTo>
                    <a:pt x="4800" y="1053"/>
                    <a:pt x="4773" y="1085"/>
                    <a:pt x="4743" y="1122"/>
                  </a:cubicBezTo>
                  <a:cubicBezTo>
                    <a:pt x="4713" y="1158"/>
                    <a:pt x="4680" y="1198"/>
                    <a:pt x="4651" y="1250"/>
                  </a:cubicBezTo>
                  <a:cubicBezTo>
                    <a:pt x="4633" y="1280"/>
                    <a:pt x="4625" y="1310"/>
                    <a:pt x="4625" y="1340"/>
                  </a:cubicBezTo>
                  <a:cubicBezTo>
                    <a:pt x="4625" y="1432"/>
                    <a:pt x="4706" y="1498"/>
                    <a:pt x="4754" y="1537"/>
                  </a:cubicBezTo>
                  <a:cubicBezTo>
                    <a:pt x="4766" y="1546"/>
                    <a:pt x="4780" y="1557"/>
                    <a:pt x="4784" y="1562"/>
                  </a:cubicBezTo>
                  <a:cubicBezTo>
                    <a:pt x="4785" y="1565"/>
                    <a:pt x="4787" y="1573"/>
                    <a:pt x="4787" y="1588"/>
                  </a:cubicBezTo>
                  <a:cubicBezTo>
                    <a:pt x="4787" y="1613"/>
                    <a:pt x="4782" y="1640"/>
                    <a:pt x="4780" y="1651"/>
                  </a:cubicBezTo>
                  <a:cubicBezTo>
                    <a:pt x="4780" y="1653"/>
                    <a:pt x="4779" y="1655"/>
                    <a:pt x="4779" y="1657"/>
                  </a:cubicBezTo>
                  <a:cubicBezTo>
                    <a:pt x="4779" y="1664"/>
                    <a:pt x="4782" y="1671"/>
                    <a:pt x="4787" y="1677"/>
                  </a:cubicBezTo>
                  <a:cubicBezTo>
                    <a:pt x="4794" y="1684"/>
                    <a:pt x="4803" y="1688"/>
                    <a:pt x="4813" y="1687"/>
                  </a:cubicBezTo>
                  <a:cubicBezTo>
                    <a:pt x="4818" y="1687"/>
                    <a:pt x="4823" y="1686"/>
                    <a:pt x="4828" y="1685"/>
                  </a:cubicBezTo>
                  <a:cubicBezTo>
                    <a:pt x="4735" y="1880"/>
                    <a:pt x="4564" y="2030"/>
                    <a:pt x="4489" y="2089"/>
                  </a:cubicBezTo>
                  <a:close/>
                  <a:moveTo>
                    <a:pt x="3737" y="5367"/>
                  </a:moveTo>
                  <a:cubicBezTo>
                    <a:pt x="3737" y="5367"/>
                    <a:pt x="3737" y="5369"/>
                    <a:pt x="3737" y="5369"/>
                  </a:cubicBezTo>
                  <a:cubicBezTo>
                    <a:pt x="3737" y="5386"/>
                    <a:pt x="3732" y="5402"/>
                    <a:pt x="3720" y="5416"/>
                  </a:cubicBezTo>
                  <a:cubicBezTo>
                    <a:pt x="3649" y="5280"/>
                    <a:pt x="3528" y="5165"/>
                    <a:pt x="3444" y="5096"/>
                  </a:cubicBezTo>
                  <a:cubicBezTo>
                    <a:pt x="3549" y="5116"/>
                    <a:pt x="3626" y="5151"/>
                    <a:pt x="3674" y="5200"/>
                  </a:cubicBezTo>
                  <a:cubicBezTo>
                    <a:pt x="3727" y="5256"/>
                    <a:pt x="3736" y="5322"/>
                    <a:pt x="3737" y="5367"/>
                  </a:cubicBezTo>
                  <a:close/>
                  <a:moveTo>
                    <a:pt x="3778" y="5684"/>
                  </a:moveTo>
                  <a:cubicBezTo>
                    <a:pt x="3780" y="5669"/>
                    <a:pt x="3781" y="5655"/>
                    <a:pt x="3781" y="5640"/>
                  </a:cubicBezTo>
                  <a:cubicBezTo>
                    <a:pt x="3816" y="5637"/>
                    <a:pt x="3847" y="5626"/>
                    <a:pt x="3870" y="5614"/>
                  </a:cubicBezTo>
                  <a:cubicBezTo>
                    <a:pt x="3865" y="5737"/>
                    <a:pt x="3823" y="5760"/>
                    <a:pt x="3764" y="5770"/>
                  </a:cubicBezTo>
                  <a:cubicBezTo>
                    <a:pt x="3770" y="5742"/>
                    <a:pt x="3775" y="5713"/>
                    <a:pt x="3778" y="5684"/>
                  </a:cubicBezTo>
                  <a:close/>
                  <a:moveTo>
                    <a:pt x="3321" y="1403"/>
                  </a:moveTo>
                  <a:cubicBezTo>
                    <a:pt x="3308" y="1400"/>
                    <a:pt x="3294" y="1405"/>
                    <a:pt x="3286" y="1416"/>
                  </a:cubicBezTo>
                  <a:cubicBezTo>
                    <a:pt x="3279" y="1427"/>
                    <a:pt x="3280" y="1442"/>
                    <a:pt x="3289" y="1453"/>
                  </a:cubicBezTo>
                  <a:cubicBezTo>
                    <a:pt x="3302" y="1469"/>
                    <a:pt x="3336" y="1505"/>
                    <a:pt x="3393" y="1533"/>
                  </a:cubicBezTo>
                  <a:cubicBezTo>
                    <a:pt x="3382" y="1532"/>
                    <a:pt x="3372" y="1531"/>
                    <a:pt x="3366" y="1531"/>
                  </a:cubicBezTo>
                  <a:cubicBezTo>
                    <a:pt x="3352" y="1529"/>
                    <a:pt x="3339" y="1537"/>
                    <a:pt x="3334" y="1550"/>
                  </a:cubicBezTo>
                  <a:cubicBezTo>
                    <a:pt x="3329" y="1562"/>
                    <a:pt x="3333" y="1577"/>
                    <a:pt x="3343" y="1585"/>
                  </a:cubicBezTo>
                  <a:cubicBezTo>
                    <a:pt x="3360" y="1599"/>
                    <a:pt x="3379" y="1611"/>
                    <a:pt x="3399" y="1622"/>
                  </a:cubicBezTo>
                  <a:cubicBezTo>
                    <a:pt x="3342" y="1662"/>
                    <a:pt x="3243" y="1717"/>
                    <a:pt x="3137" y="1718"/>
                  </a:cubicBezTo>
                  <a:cubicBezTo>
                    <a:pt x="3125" y="1718"/>
                    <a:pt x="3114" y="1726"/>
                    <a:pt x="3109" y="1738"/>
                  </a:cubicBezTo>
                  <a:cubicBezTo>
                    <a:pt x="3104" y="1749"/>
                    <a:pt x="3107" y="1763"/>
                    <a:pt x="3116" y="1771"/>
                  </a:cubicBezTo>
                  <a:cubicBezTo>
                    <a:pt x="3128" y="1783"/>
                    <a:pt x="3151" y="1802"/>
                    <a:pt x="3185" y="1818"/>
                  </a:cubicBezTo>
                  <a:cubicBezTo>
                    <a:pt x="3148" y="1861"/>
                    <a:pt x="3094" y="1934"/>
                    <a:pt x="3075" y="2017"/>
                  </a:cubicBezTo>
                  <a:cubicBezTo>
                    <a:pt x="3074" y="2022"/>
                    <a:pt x="3074" y="2027"/>
                    <a:pt x="3075" y="2032"/>
                  </a:cubicBezTo>
                  <a:cubicBezTo>
                    <a:pt x="3012" y="2111"/>
                    <a:pt x="2994" y="2202"/>
                    <a:pt x="2991" y="2264"/>
                  </a:cubicBezTo>
                  <a:cubicBezTo>
                    <a:pt x="2987" y="2202"/>
                    <a:pt x="2968" y="2114"/>
                    <a:pt x="2907" y="2037"/>
                  </a:cubicBezTo>
                  <a:cubicBezTo>
                    <a:pt x="2908" y="2032"/>
                    <a:pt x="2908" y="2026"/>
                    <a:pt x="2907" y="2021"/>
                  </a:cubicBezTo>
                  <a:cubicBezTo>
                    <a:pt x="2888" y="1938"/>
                    <a:pt x="2834" y="1865"/>
                    <a:pt x="2796" y="1822"/>
                  </a:cubicBezTo>
                  <a:cubicBezTo>
                    <a:pt x="2830" y="1806"/>
                    <a:pt x="2853" y="1787"/>
                    <a:pt x="2865" y="1775"/>
                  </a:cubicBezTo>
                  <a:cubicBezTo>
                    <a:pt x="2874" y="1767"/>
                    <a:pt x="2877" y="1754"/>
                    <a:pt x="2873" y="1742"/>
                  </a:cubicBezTo>
                  <a:cubicBezTo>
                    <a:pt x="2868" y="1730"/>
                    <a:pt x="2857" y="1722"/>
                    <a:pt x="2844" y="1722"/>
                  </a:cubicBezTo>
                  <a:cubicBezTo>
                    <a:pt x="2738" y="1721"/>
                    <a:pt x="2640" y="1666"/>
                    <a:pt x="2583" y="1626"/>
                  </a:cubicBezTo>
                  <a:cubicBezTo>
                    <a:pt x="2603" y="1616"/>
                    <a:pt x="2621" y="1603"/>
                    <a:pt x="2639" y="1589"/>
                  </a:cubicBezTo>
                  <a:cubicBezTo>
                    <a:pt x="2649" y="1581"/>
                    <a:pt x="2653" y="1566"/>
                    <a:pt x="2648" y="1554"/>
                  </a:cubicBezTo>
                  <a:cubicBezTo>
                    <a:pt x="2643" y="1541"/>
                    <a:pt x="2630" y="1533"/>
                    <a:pt x="2616" y="1535"/>
                  </a:cubicBezTo>
                  <a:cubicBezTo>
                    <a:pt x="2609" y="1535"/>
                    <a:pt x="2600" y="1536"/>
                    <a:pt x="2589" y="1537"/>
                  </a:cubicBezTo>
                  <a:cubicBezTo>
                    <a:pt x="2645" y="1509"/>
                    <a:pt x="2679" y="1473"/>
                    <a:pt x="2693" y="1457"/>
                  </a:cubicBezTo>
                  <a:cubicBezTo>
                    <a:pt x="2702" y="1446"/>
                    <a:pt x="2703" y="1432"/>
                    <a:pt x="2695" y="1420"/>
                  </a:cubicBezTo>
                  <a:cubicBezTo>
                    <a:pt x="2688" y="1409"/>
                    <a:pt x="2674" y="1404"/>
                    <a:pt x="2661" y="1408"/>
                  </a:cubicBezTo>
                  <a:cubicBezTo>
                    <a:pt x="2613" y="1421"/>
                    <a:pt x="2556" y="1423"/>
                    <a:pt x="2492" y="1419"/>
                  </a:cubicBezTo>
                  <a:cubicBezTo>
                    <a:pt x="2750" y="1353"/>
                    <a:pt x="2885" y="1254"/>
                    <a:pt x="2950" y="1190"/>
                  </a:cubicBezTo>
                  <a:cubicBezTo>
                    <a:pt x="2951" y="1188"/>
                    <a:pt x="2953" y="1187"/>
                    <a:pt x="2954" y="1185"/>
                  </a:cubicBezTo>
                  <a:cubicBezTo>
                    <a:pt x="2979" y="1184"/>
                    <a:pt x="3005" y="1184"/>
                    <a:pt x="3030" y="1184"/>
                  </a:cubicBezTo>
                  <a:cubicBezTo>
                    <a:pt x="3031" y="1185"/>
                    <a:pt x="3032" y="1185"/>
                    <a:pt x="3032" y="1186"/>
                  </a:cubicBezTo>
                  <a:cubicBezTo>
                    <a:pt x="3097" y="1250"/>
                    <a:pt x="3232" y="1349"/>
                    <a:pt x="3490" y="1415"/>
                  </a:cubicBezTo>
                  <a:cubicBezTo>
                    <a:pt x="3426" y="1419"/>
                    <a:pt x="3368" y="1417"/>
                    <a:pt x="3321" y="1403"/>
                  </a:cubicBezTo>
                  <a:close/>
                  <a:moveTo>
                    <a:pt x="3313" y="5908"/>
                  </a:moveTo>
                  <a:cubicBezTo>
                    <a:pt x="3312" y="5909"/>
                    <a:pt x="3311" y="5909"/>
                    <a:pt x="3310" y="5910"/>
                  </a:cubicBezTo>
                  <a:cubicBezTo>
                    <a:pt x="3328" y="5845"/>
                    <a:pt x="3337" y="5774"/>
                    <a:pt x="3337" y="5700"/>
                  </a:cubicBezTo>
                  <a:cubicBezTo>
                    <a:pt x="3337" y="5662"/>
                    <a:pt x="3335" y="5623"/>
                    <a:pt x="3330" y="5584"/>
                  </a:cubicBezTo>
                  <a:cubicBezTo>
                    <a:pt x="3312" y="5425"/>
                    <a:pt x="3261" y="5283"/>
                    <a:pt x="3228" y="5205"/>
                  </a:cubicBezTo>
                  <a:cubicBezTo>
                    <a:pt x="3232" y="5204"/>
                    <a:pt x="3235" y="5202"/>
                    <a:pt x="3238" y="5200"/>
                  </a:cubicBezTo>
                  <a:cubicBezTo>
                    <a:pt x="3292" y="5282"/>
                    <a:pt x="3372" y="5441"/>
                    <a:pt x="3382" y="5674"/>
                  </a:cubicBezTo>
                  <a:lnTo>
                    <a:pt x="3383" y="5703"/>
                  </a:lnTo>
                  <a:cubicBezTo>
                    <a:pt x="3383" y="5803"/>
                    <a:pt x="3359" y="5872"/>
                    <a:pt x="3313" y="5908"/>
                  </a:cubicBezTo>
                  <a:close/>
                  <a:moveTo>
                    <a:pt x="2992" y="2340"/>
                  </a:moveTo>
                  <a:cubicBezTo>
                    <a:pt x="2991" y="2340"/>
                    <a:pt x="2990" y="2340"/>
                    <a:pt x="2990" y="2340"/>
                  </a:cubicBezTo>
                  <a:cubicBezTo>
                    <a:pt x="2990" y="2335"/>
                    <a:pt x="2991" y="2330"/>
                    <a:pt x="2991" y="2323"/>
                  </a:cubicBezTo>
                  <a:cubicBezTo>
                    <a:pt x="2991" y="2329"/>
                    <a:pt x="2992" y="2335"/>
                    <a:pt x="2993" y="2340"/>
                  </a:cubicBezTo>
                  <a:lnTo>
                    <a:pt x="2992" y="2340"/>
                  </a:lnTo>
                  <a:close/>
                  <a:moveTo>
                    <a:pt x="2654" y="5584"/>
                  </a:moveTo>
                  <a:cubicBezTo>
                    <a:pt x="2650" y="5623"/>
                    <a:pt x="2648" y="5662"/>
                    <a:pt x="2648" y="5700"/>
                  </a:cubicBezTo>
                  <a:cubicBezTo>
                    <a:pt x="2648" y="5774"/>
                    <a:pt x="2657" y="5845"/>
                    <a:pt x="2675" y="5910"/>
                  </a:cubicBezTo>
                  <a:cubicBezTo>
                    <a:pt x="2674" y="5909"/>
                    <a:pt x="2673" y="5909"/>
                    <a:pt x="2672" y="5908"/>
                  </a:cubicBezTo>
                  <a:cubicBezTo>
                    <a:pt x="2625" y="5872"/>
                    <a:pt x="2602" y="5803"/>
                    <a:pt x="2602" y="5703"/>
                  </a:cubicBezTo>
                  <a:lnTo>
                    <a:pt x="2603" y="5674"/>
                  </a:lnTo>
                  <a:cubicBezTo>
                    <a:pt x="2612" y="5441"/>
                    <a:pt x="2693" y="5282"/>
                    <a:pt x="2746" y="5200"/>
                  </a:cubicBezTo>
                  <a:cubicBezTo>
                    <a:pt x="2750" y="5202"/>
                    <a:pt x="2753" y="5204"/>
                    <a:pt x="2756" y="5205"/>
                  </a:cubicBezTo>
                  <a:cubicBezTo>
                    <a:pt x="2724" y="5283"/>
                    <a:pt x="2673" y="5425"/>
                    <a:pt x="2654" y="5584"/>
                  </a:cubicBezTo>
                  <a:close/>
                  <a:moveTo>
                    <a:pt x="2264" y="5416"/>
                  </a:moveTo>
                  <a:cubicBezTo>
                    <a:pt x="2253" y="5402"/>
                    <a:pt x="2247" y="5386"/>
                    <a:pt x="2247" y="5369"/>
                  </a:cubicBezTo>
                  <a:lnTo>
                    <a:pt x="2247" y="5367"/>
                  </a:lnTo>
                  <a:cubicBezTo>
                    <a:pt x="2249" y="5322"/>
                    <a:pt x="2257" y="5256"/>
                    <a:pt x="2311" y="5200"/>
                  </a:cubicBezTo>
                  <a:cubicBezTo>
                    <a:pt x="2358" y="5151"/>
                    <a:pt x="2436" y="5116"/>
                    <a:pt x="2541" y="5096"/>
                  </a:cubicBezTo>
                  <a:cubicBezTo>
                    <a:pt x="2456" y="5165"/>
                    <a:pt x="2336" y="5280"/>
                    <a:pt x="2264" y="5416"/>
                  </a:cubicBezTo>
                  <a:close/>
                  <a:moveTo>
                    <a:pt x="2114" y="5614"/>
                  </a:moveTo>
                  <a:cubicBezTo>
                    <a:pt x="2138" y="5626"/>
                    <a:pt x="2169" y="5638"/>
                    <a:pt x="2204" y="5640"/>
                  </a:cubicBezTo>
                  <a:cubicBezTo>
                    <a:pt x="2204" y="5655"/>
                    <a:pt x="2205" y="5669"/>
                    <a:pt x="2206" y="5684"/>
                  </a:cubicBezTo>
                  <a:cubicBezTo>
                    <a:pt x="2210" y="5713"/>
                    <a:pt x="2215" y="5742"/>
                    <a:pt x="2221" y="5770"/>
                  </a:cubicBezTo>
                  <a:cubicBezTo>
                    <a:pt x="2161" y="5760"/>
                    <a:pt x="2120" y="5737"/>
                    <a:pt x="2114" y="5614"/>
                  </a:cubicBezTo>
                  <a:close/>
                  <a:moveTo>
                    <a:pt x="2235" y="2648"/>
                  </a:moveTo>
                  <a:cubicBezTo>
                    <a:pt x="2203" y="2656"/>
                    <a:pt x="2168" y="2647"/>
                    <a:pt x="2132" y="2622"/>
                  </a:cubicBezTo>
                  <a:cubicBezTo>
                    <a:pt x="2123" y="2616"/>
                    <a:pt x="2112" y="2615"/>
                    <a:pt x="2102" y="2620"/>
                  </a:cubicBezTo>
                  <a:cubicBezTo>
                    <a:pt x="2092" y="2624"/>
                    <a:pt x="2086" y="2633"/>
                    <a:pt x="2084" y="2643"/>
                  </a:cubicBezTo>
                  <a:cubicBezTo>
                    <a:pt x="2083" y="2652"/>
                    <a:pt x="2082" y="2660"/>
                    <a:pt x="2082" y="2669"/>
                  </a:cubicBezTo>
                  <a:cubicBezTo>
                    <a:pt x="2082" y="2680"/>
                    <a:pt x="2083" y="2694"/>
                    <a:pt x="2087" y="2708"/>
                  </a:cubicBezTo>
                  <a:cubicBezTo>
                    <a:pt x="2015" y="2705"/>
                    <a:pt x="1941" y="2687"/>
                    <a:pt x="1933" y="2659"/>
                  </a:cubicBezTo>
                  <a:cubicBezTo>
                    <a:pt x="1930" y="2647"/>
                    <a:pt x="1928" y="2636"/>
                    <a:pt x="1928" y="2625"/>
                  </a:cubicBezTo>
                  <a:cubicBezTo>
                    <a:pt x="1928" y="2593"/>
                    <a:pt x="1943" y="2572"/>
                    <a:pt x="1952" y="2565"/>
                  </a:cubicBezTo>
                  <a:cubicBezTo>
                    <a:pt x="1966" y="2554"/>
                    <a:pt x="2006" y="2509"/>
                    <a:pt x="2006" y="2453"/>
                  </a:cubicBezTo>
                  <a:lnTo>
                    <a:pt x="2006" y="2450"/>
                  </a:lnTo>
                  <a:cubicBezTo>
                    <a:pt x="2005" y="2409"/>
                    <a:pt x="1984" y="2372"/>
                    <a:pt x="1942" y="2340"/>
                  </a:cubicBezTo>
                  <a:cubicBezTo>
                    <a:pt x="1905" y="2313"/>
                    <a:pt x="1861" y="2296"/>
                    <a:pt x="1814" y="2279"/>
                  </a:cubicBezTo>
                  <a:cubicBezTo>
                    <a:pt x="1719" y="2243"/>
                    <a:pt x="1620" y="2206"/>
                    <a:pt x="1557" y="2069"/>
                  </a:cubicBezTo>
                  <a:cubicBezTo>
                    <a:pt x="1551" y="2058"/>
                    <a:pt x="1540" y="2051"/>
                    <a:pt x="1527" y="2051"/>
                  </a:cubicBezTo>
                  <a:cubicBezTo>
                    <a:pt x="1515" y="2052"/>
                    <a:pt x="1504" y="2060"/>
                    <a:pt x="1500" y="2072"/>
                  </a:cubicBezTo>
                  <a:cubicBezTo>
                    <a:pt x="1498" y="2077"/>
                    <a:pt x="1495" y="2085"/>
                    <a:pt x="1493" y="2093"/>
                  </a:cubicBezTo>
                  <a:cubicBezTo>
                    <a:pt x="1418" y="2034"/>
                    <a:pt x="1247" y="1884"/>
                    <a:pt x="1154" y="1690"/>
                  </a:cubicBezTo>
                  <a:cubicBezTo>
                    <a:pt x="1159" y="1690"/>
                    <a:pt x="1164" y="1691"/>
                    <a:pt x="1169" y="1691"/>
                  </a:cubicBezTo>
                  <a:cubicBezTo>
                    <a:pt x="1179" y="1692"/>
                    <a:pt x="1188" y="1688"/>
                    <a:pt x="1194" y="1681"/>
                  </a:cubicBezTo>
                  <a:cubicBezTo>
                    <a:pt x="1200" y="1675"/>
                    <a:pt x="1202" y="1668"/>
                    <a:pt x="1202" y="1661"/>
                  </a:cubicBezTo>
                  <a:cubicBezTo>
                    <a:pt x="1202" y="1659"/>
                    <a:pt x="1202" y="1657"/>
                    <a:pt x="1202" y="1655"/>
                  </a:cubicBezTo>
                  <a:cubicBezTo>
                    <a:pt x="1200" y="1644"/>
                    <a:pt x="1195" y="1617"/>
                    <a:pt x="1195" y="1592"/>
                  </a:cubicBezTo>
                  <a:cubicBezTo>
                    <a:pt x="1195" y="1577"/>
                    <a:pt x="1197" y="1569"/>
                    <a:pt x="1198" y="1566"/>
                  </a:cubicBezTo>
                  <a:cubicBezTo>
                    <a:pt x="1202" y="1561"/>
                    <a:pt x="1216" y="1550"/>
                    <a:pt x="1227" y="1541"/>
                  </a:cubicBezTo>
                  <a:cubicBezTo>
                    <a:pt x="1276" y="1502"/>
                    <a:pt x="1357" y="1436"/>
                    <a:pt x="1357" y="1344"/>
                  </a:cubicBezTo>
                  <a:cubicBezTo>
                    <a:pt x="1357" y="1314"/>
                    <a:pt x="1348" y="1284"/>
                    <a:pt x="1331" y="1254"/>
                  </a:cubicBezTo>
                  <a:cubicBezTo>
                    <a:pt x="1301" y="1202"/>
                    <a:pt x="1268" y="1162"/>
                    <a:pt x="1239" y="1126"/>
                  </a:cubicBezTo>
                  <a:cubicBezTo>
                    <a:pt x="1208" y="1089"/>
                    <a:pt x="1182" y="1057"/>
                    <a:pt x="1182" y="1037"/>
                  </a:cubicBezTo>
                  <a:cubicBezTo>
                    <a:pt x="1182" y="1035"/>
                    <a:pt x="1182" y="1034"/>
                    <a:pt x="1182" y="1033"/>
                  </a:cubicBezTo>
                  <a:cubicBezTo>
                    <a:pt x="1185" y="1022"/>
                    <a:pt x="1197" y="1010"/>
                    <a:pt x="1221" y="997"/>
                  </a:cubicBezTo>
                  <a:cubicBezTo>
                    <a:pt x="1251" y="980"/>
                    <a:pt x="1289" y="962"/>
                    <a:pt x="1334" y="942"/>
                  </a:cubicBezTo>
                  <a:cubicBezTo>
                    <a:pt x="1339" y="939"/>
                    <a:pt x="1343" y="936"/>
                    <a:pt x="1347" y="931"/>
                  </a:cubicBezTo>
                  <a:cubicBezTo>
                    <a:pt x="1352" y="930"/>
                    <a:pt x="1356" y="930"/>
                    <a:pt x="1362" y="929"/>
                  </a:cubicBezTo>
                  <a:cubicBezTo>
                    <a:pt x="1364" y="928"/>
                    <a:pt x="1366" y="928"/>
                    <a:pt x="1368" y="927"/>
                  </a:cubicBezTo>
                  <a:cubicBezTo>
                    <a:pt x="1422" y="904"/>
                    <a:pt x="1473" y="884"/>
                    <a:pt x="1505" y="872"/>
                  </a:cubicBezTo>
                  <a:cubicBezTo>
                    <a:pt x="1503" y="892"/>
                    <a:pt x="1497" y="919"/>
                    <a:pt x="1479" y="943"/>
                  </a:cubicBezTo>
                  <a:cubicBezTo>
                    <a:pt x="1450" y="983"/>
                    <a:pt x="1416" y="1103"/>
                    <a:pt x="1416" y="1196"/>
                  </a:cubicBezTo>
                  <a:cubicBezTo>
                    <a:pt x="1416" y="1217"/>
                    <a:pt x="1417" y="1236"/>
                    <a:pt x="1421" y="1253"/>
                  </a:cubicBezTo>
                  <a:cubicBezTo>
                    <a:pt x="1428" y="1294"/>
                    <a:pt x="1445" y="1324"/>
                    <a:pt x="1471" y="1340"/>
                  </a:cubicBezTo>
                  <a:cubicBezTo>
                    <a:pt x="1483" y="1348"/>
                    <a:pt x="1495" y="1358"/>
                    <a:pt x="1507" y="1368"/>
                  </a:cubicBezTo>
                  <a:cubicBezTo>
                    <a:pt x="1552" y="1405"/>
                    <a:pt x="1606" y="1449"/>
                    <a:pt x="1731" y="1473"/>
                  </a:cubicBezTo>
                  <a:cubicBezTo>
                    <a:pt x="1727" y="1477"/>
                    <a:pt x="1724" y="1482"/>
                    <a:pt x="1721" y="1487"/>
                  </a:cubicBezTo>
                  <a:cubicBezTo>
                    <a:pt x="1687" y="1488"/>
                    <a:pt x="1644" y="1493"/>
                    <a:pt x="1606" y="1511"/>
                  </a:cubicBezTo>
                  <a:cubicBezTo>
                    <a:pt x="1538" y="1542"/>
                    <a:pt x="1507" y="1640"/>
                    <a:pt x="1507" y="1718"/>
                  </a:cubicBezTo>
                  <a:cubicBezTo>
                    <a:pt x="1507" y="1740"/>
                    <a:pt x="1510" y="1763"/>
                    <a:pt x="1516" y="1785"/>
                  </a:cubicBezTo>
                  <a:cubicBezTo>
                    <a:pt x="1519" y="1797"/>
                    <a:pt x="1529" y="1806"/>
                    <a:pt x="1542" y="1808"/>
                  </a:cubicBezTo>
                  <a:cubicBezTo>
                    <a:pt x="1554" y="1809"/>
                    <a:pt x="1566" y="1804"/>
                    <a:pt x="1572" y="1793"/>
                  </a:cubicBezTo>
                  <a:cubicBezTo>
                    <a:pt x="1582" y="1778"/>
                    <a:pt x="1602" y="1750"/>
                    <a:pt x="1635" y="1738"/>
                  </a:cubicBezTo>
                  <a:cubicBezTo>
                    <a:pt x="1662" y="1729"/>
                    <a:pt x="1693" y="1732"/>
                    <a:pt x="1728" y="1748"/>
                  </a:cubicBezTo>
                  <a:cubicBezTo>
                    <a:pt x="1735" y="1751"/>
                    <a:pt x="1744" y="1752"/>
                    <a:pt x="1752" y="1749"/>
                  </a:cubicBezTo>
                  <a:cubicBezTo>
                    <a:pt x="1754" y="1748"/>
                    <a:pt x="1801" y="1731"/>
                    <a:pt x="1886" y="1758"/>
                  </a:cubicBezTo>
                  <a:cubicBezTo>
                    <a:pt x="1835" y="1762"/>
                    <a:pt x="1786" y="1770"/>
                    <a:pt x="1756" y="1782"/>
                  </a:cubicBezTo>
                  <a:cubicBezTo>
                    <a:pt x="1696" y="1807"/>
                    <a:pt x="1556" y="1865"/>
                    <a:pt x="1446" y="1782"/>
                  </a:cubicBezTo>
                  <a:cubicBezTo>
                    <a:pt x="1434" y="1773"/>
                    <a:pt x="1417" y="1773"/>
                    <a:pt x="1406" y="1784"/>
                  </a:cubicBezTo>
                  <a:cubicBezTo>
                    <a:pt x="1395" y="1794"/>
                    <a:pt x="1393" y="1811"/>
                    <a:pt x="1402" y="1823"/>
                  </a:cubicBezTo>
                  <a:cubicBezTo>
                    <a:pt x="1433" y="1871"/>
                    <a:pt x="1523" y="1982"/>
                    <a:pt x="1678" y="1968"/>
                  </a:cubicBezTo>
                  <a:cubicBezTo>
                    <a:pt x="1742" y="1961"/>
                    <a:pt x="1790" y="1947"/>
                    <a:pt x="1831" y="1931"/>
                  </a:cubicBezTo>
                  <a:cubicBezTo>
                    <a:pt x="1826" y="1946"/>
                    <a:pt x="1824" y="1961"/>
                    <a:pt x="1824" y="1976"/>
                  </a:cubicBezTo>
                  <a:cubicBezTo>
                    <a:pt x="1824" y="2007"/>
                    <a:pt x="1833" y="2035"/>
                    <a:pt x="1840" y="2052"/>
                  </a:cubicBezTo>
                  <a:cubicBezTo>
                    <a:pt x="1845" y="2063"/>
                    <a:pt x="1856" y="2071"/>
                    <a:pt x="1869" y="2070"/>
                  </a:cubicBezTo>
                  <a:cubicBezTo>
                    <a:pt x="1881" y="2070"/>
                    <a:pt x="1893" y="2062"/>
                    <a:pt x="1897" y="2051"/>
                  </a:cubicBezTo>
                  <a:cubicBezTo>
                    <a:pt x="1903" y="2035"/>
                    <a:pt x="1921" y="1996"/>
                    <a:pt x="1958" y="1964"/>
                  </a:cubicBezTo>
                  <a:cubicBezTo>
                    <a:pt x="2002" y="1926"/>
                    <a:pt x="2061" y="1910"/>
                    <a:pt x="2132" y="1916"/>
                  </a:cubicBezTo>
                  <a:cubicBezTo>
                    <a:pt x="2134" y="1916"/>
                    <a:pt x="2136" y="1916"/>
                    <a:pt x="2138" y="1916"/>
                  </a:cubicBezTo>
                  <a:lnTo>
                    <a:pt x="2143" y="1920"/>
                  </a:lnTo>
                  <a:cubicBezTo>
                    <a:pt x="2143" y="1920"/>
                    <a:pt x="2148" y="1925"/>
                    <a:pt x="2148" y="1925"/>
                  </a:cubicBezTo>
                  <a:cubicBezTo>
                    <a:pt x="2151" y="1927"/>
                    <a:pt x="2153" y="1929"/>
                    <a:pt x="2156" y="1930"/>
                  </a:cubicBezTo>
                  <a:cubicBezTo>
                    <a:pt x="2158" y="1931"/>
                    <a:pt x="2192" y="1947"/>
                    <a:pt x="2231" y="1959"/>
                  </a:cubicBezTo>
                  <a:cubicBezTo>
                    <a:pt x="2235" y="1960"/>
                    <a:pt x="2239" y="1961"/>
                    <a:pt x="2243" y="1960"/>
                  </a:cubicBezTo>
                  <a:lnTo>
                    <a:pt x="2255" y="1972"/>
                  </a:lnTo>
                  <a:cubicBezTo>
                    <a:pt x="2293" y="2007"/>
                    <a:pt x="2329" y="2042"/>
                    <a:pt x="2367" y="2078"/>
                  </a:cubicBezTo>
                  <a:cubicBezTo>
                    <a:pt x="2375" y="2087"/>
                    <a:pt x="2388" y="2090"/>
                    <a:pt x="2399" y="2085"/>
                  </a:cubicBezTo>
                  <a:cubicBezTo>
                    <a:pt x="2424" y="2129"/>
                    <a:pt x="2442" y="2176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lnTo>
                    <a:pt x="2459" y="2251"/>
                  </a:lnTo>
                  <a:cubicBezTo>
                    <a:pt x="2459" y="2252"/>
                    <a:pt x="2459" y="2252"/>
                    <a:pt x="2460" y="2253"/>
                  </a:cubicBezTo>
                  <a:cubicBezTo>
                    <a:pt x="2457" y="2257"/>
                    <a:pt x="2455" y="2261"/>
                    <a:pt x="2454" y="2265"/>
                  </a:cubicBezTo>
                  <a:cubicBezTo>
                    <a:pt x="2439" y="2328"/>
                    <a:pt x="2410" y="2412"/>
                    <a:pt x="2351" y="2460"/>
                  </a:cubicBezTo>
                  <a:cubicBezTo>
                    <a:pt x="2319" y="2485"/>
                    <a:pt x="2281" y="2497"/>
                    <a:pt x="2237" y="2494"/>
                  </a:cubicBezTo>
                  <a:cubicBezTo>
                    <a:pt x="2224" y="2493"/>
                    <a:pt x="2212" y="2500"/>
                    <a:pt x="2206" y="2512"/>
                  </a:cubicBezTo>
                  <a:cubicBezTo>
                    <a:pt x="2201" y="2524"/>
                    <a:pt x="2204" y="2538"/>
                    <a:pt x="2213" y="2547"/>
                  </a:cubicBezTo>
                  <a:cubicBezTo>
                    <a:pt x="2230" y="2563"/>
                    <a:pt x="2262" y="2588"/>
                    <a:pt x="2305" y="2604"/>
                  </a:cubicBezTo>
                  <a:cubicBezTo>
                    <a:pt x="2288" y="2622"/>
                    <a:pt x="2264" y="2641"/>
                    <a:pt x="2235" y="2648"/>
                  </a:cubicBezTo>
                  <a:close/>
                  <a:moveTo>
                    <a:pt x="1711" y="1072"/>
                  </a:moveTo>
                  <a:cubicBezTo>
                    <a:pt x="1713" y="1070"/>
                    <a:pt x="1714" y="1068"/>
                    <a:pt x="1716" y="1066"/>
                  </a:cubicBezTo>
                  <a:cubicBezTo>
                    <a:pt x="1716" y="1069"/>
                    <a:pt x="1716" y="1071"/>
                    <a:pt x="1716" y="1073"/>
                  </a:cubicBezTo>
                  <a:cubicBezTo>
                    <a:pt x="1716" y="1084"/>
                    <a:pt x="1717" y="1097"/>
                    <a:pt x="1719" y="1111"/>
                  </a:cubicBezTo>
                  <a:cubicBezTo>
                    <a:pt x="1719" y="1113"/>
                    <a:pt x="1719" y="1114"/>
                    <a:pt x="1720" y="1116"/>
                  </a:cubicBezTo>
                  <a:cubicBezTo>
                    <a:pt x="1720" y="1118"/>
                    <a:pt x="1720" y="1120"/>
                    <a:pt x="1720" y="1123"/>
                  </a:cubicBezTo>
                  <a:lnTo>
                    <a:pt x="1724" y="1141"/>
                  </a:lnTo>
                  <a:cubicBezTo>
                    <a:pt x="1724" y="1143"/>
                    <a:pt x="1725" y="1145"/>
                    <a:pt x="1726" y="1147"/>
                  </a:cubicBezTo>
                  <a:cubicBezTo>
                    <a:pt x="1726" y="1149"/>
                    <a:pt x="1726" y="1150"/>
                    <a:pt x="1726" y="1152"/>
                  </a:cubicBezTo>
                  <a:cubicBezTo>
                    <a:pt x="1731" y="1169"/>
                    <a:pt x="1736" y="1186"/>
                    <a:pt x="1742" y="1204"/>
                  </a:cubicBezTo>
                  <a:cubicBezTo>
                    <a:pt x="1743" y="1205"/>
                    <a:pt x="1743" y="1207"/>
                    <a:pt x="1744" y="1208"/>
                  </a:cubicBezTo>
                  <a:cubicBezTo>
                    <a:pt x="1744" y="1209"/>
                    <a:pt x="1745" y="1211"/>
                    <a:pt x="1745" y="1213"/>
                  </a:cubicBezTo>
                  <a:cubicBezTo>
                    <a:pt x="1750" y="1225"/>
                    <a:pt x="1755" y="1239"/>
                    <a:pt x="1761" y="1251"/>
                  </a:cubicBezTo>
                  <a:cubicBezTo>
                    <a:pt x="1762" y="1254"/>
                    <a:pt x="1763" y="1255"/>
                    <a:pt x="1765" y="1257"/>
                  </a:cubicBezTo>
                  <a:cubicBezTo>
                    <a:pt x="1765" y="1259"/>
                    <a:pt x="1766" y="1261"/>
                    <a:pt x="1767" y="1263"/>
                  </a:cubicBezTo>
                  <a:lnTo>
                    <a:pt x="1780" y="1291"/>
                  </a:lnTo>
                  <a:cubicBezTo>
                    <a:pt x="1781" y="1292"/>
                    <a:pt x="1782" y="1294"/>
                    <a:pt x="1782" y="1295"/>
                  </a:cubicBezTo>
                  <a:cubicBezTo>
                    <a:pt x="1783" y="1296"/>
                    <a:pt x="1783" y="1297"/>
                    <a:pt x="1784" y="1299"/>
                  </a:cubicBezTo>
                  <a:cubicBezTo>
                    <a:pt x="1790" y="1310"/>
                    <a:pt x="1798" y="1323"/>
                    <a:pt x="1805" y="1335"/>
                  </a:cubicBezTo>
                  <a:cubicBezTo>
                    <a:pt x="1758" y="1326"/>
                    <a:pt x="1730" y="1318"/>
                    <a:pt x="1723" y="1313"/>
                  </a:cubicBezTo>
                  <a:cubicBezTo>
                    <a:pt x="1709" y="1303"/>
                    <a:pt x="1663" y="1267"/>
                    <a:pt x="1656" y="1211"/>
                  </a:cubicBezTo>
                  <a:cubicBezTo>
                    <a:pt x="1650" y="1167"/>
                    <a:pt x="1669" y="1121"/>
                    <a:pt x="1711" y="1072"/>
                  </a:cubicBezTo>
                  <a:close/>
                  <a:moveTo>
                    <a:pt x="2205" y="920"/>
                  </a:moveTo>
                  <a:cubicBezTo>
                    <a:pt x="2204" y="921"/>
                    <a:pt x="2203" y="922"/>
                    <a:pt x="2201" y="923"/>
                  </a:cubicBezTo>
                  <a:cubicBezTo>
                    <a:pt x="2201" y="923"/>
                    <a:pt x="2201" y="923"/>
                    <a:pt x="2201" y="924"/>
                  </a:cubicBezTo>
                  <a:cubicBezTo>
                    <a:pt x="2202" y="922"/>
                    <a:pt x="2204" y="921"/>
                    <a:pt x="2205" y="920"/>
                  </a:cubicBezTo>
                  <a:close/>
                  <a:moveTo>
                    <a:pt x="2655" y="456"/>
                  </a:moveTo>
                  <a:lnTo>
                    <a:pt x="2654" y="457"/>
                  </a:lnTo>
                  <a:cubicBezTo>
                    <a:pt x="2653" y="457"/>
                    <a:pt x="2652" y="456"/>
                    <a:pt x="2652" y="456"/>
                  </a:cubicBezTo>
                  <a:cubicBezTo>
                    <a:pt x="2653" y="456"/>
                    <a:pt x="2654" y="456"/>
                    <a:pt x="2655" y="456"/>
                  </a:cubicBezTo>
                  <a:close/>
                  <a:moveTo>
                    <a:pt x="3370" y="456"/>
                  </a:moveTo>
                  <a:cubicBezTo>
                    <a:pt x="3371" y="456"/>
                    <a:pt x="3371" y="456"/>
                    <a:pt x="3372" y="456"/>
                  </a:cubicBezTo>
                  <a:cubicBezTo>
                    <a:pt x="3371" y="456"/>
                    <a:pt x="3370" y="457"/>
                    <a:pt x="3370" y="457"/>
                  </a:cubicBezTo>
                  <a:lnTo>
                    <a:pt x="3369" y="455"/>
                  </a:lnTo>
                  <a:cubicBezTo>
                    <a:pt x="3369" y="456"/>
                    <a:pt x="3369" y="456"/>
                    <a:pt x="3370" y="456"/>
                  </a:cubicBezTo>
                  <a:close/>
                  <a:moveTo>
                    <a:pt x="3781" y="919"/>
                  </a:moveTo>
                  <a:cubicBezTo>
                    <a:pt x="3781" y="919"/>
                    <a:pt x="3780" y="919"/>
                    <a:pt x="3780" y="919"/>
                  </a:cubicBezTo>
                  <a:cubicBezTo>
                    <a:pt x="3779" y="918"/>
                    <a:pt x="3778" y="917"/>
                    <a:pt x="3777" y="915"/>
                  </a:cubicBezTo>
                  <a:cubicBezTo>
                    <a:pt x="3778" y="917"/>
                    <a:pt x="3780" y="918"/>
                    <a:pt x="3781" y="919"/>
                  </a:cubicBezTo>
                  <a:close/>
                  <a:moveTo>
                    <a:pt x="4198" y="1295"/>
                  </a:moveTo>
                  <a:cubicBezTo>
                    <a:pt x="4198" y="1293"/>
                    <a:pt x="4199" y="1292"/>
                    <a:pt x="4199" y="1291"/>
                  </a:cubicBezTo>
                  <a:cubicBezTo>
                    <a:pt x="4200" y="1289"/>
                    <a:pt x="4201" y="1288"/>
                    <a:pt x="4201" y="1287"/>
                  </a:cubicBezTo>
                  <a:lnTo>
                    <a:pt x="4215" y="1259"/>
                  </a:lnTo>
                  <a:cubicBezTo>
                    <a:pt x="4216" y="1257"/>
                    <a:pt x="4217" y="1255"/>
                    <a:pt x="4217" y="1253"/>
                  </a:cubicBezTo>
                  <a:cubicBezTo>
                    <a:pt x="4219" y="1251"/>
                    <a:pt x="4220" y="1249"/>
                    <a:pt x="4221" y="1247"/>
                  </a:cubicBezTo>
                  <a:cubicBezTo>
                    <a:pt x="4226" y="1234"/>
                    <a:pt x="4232" y="1221"/>
                    <a:pt x="4236" y="1208"/>
                  </a:cubicBezTo>
                  <a:cubicBezTo>
                    <a:pt x="4237" y="1207"/>
                    <a:pt x="4237" y="1205"/>
                    <a:pt x="4238" y="1204"/>
                  </a:cubicBezTo>
                  <a:cubicBezTo>
                    <a:pt x="4238" y="1203"/>
                    <a:pt x="4239" y="1201"/>
                    <a:pt x="4239" y="1200"/>
                  </a:cubicBezTo>
                  <a:cubicBezTo>
                    <a:pt x="4246" y="1182"/>
                    <a:pt x="4251" y="1165"/>
                    <a:pt x="4255" y="1148"/>
                  </a:cubicBezTo>
                  <a:cubicBezTo>
                    <a:pt x="4256" y="1146"/>
                    <a:pt x="4256" y="1145"/>
                    <a:pt x="4256" y="1143"/>
                  </a:cubicBezTo>
                  <a:cubicBezTo>
                    <a:pt x="4257" y="1141"/>
                    <a:pt x="4258" y="1139"/>
                    <a:pt x="4258" y="1137"/>
                  </a:cubicBezTo>
                  <a:lnTo>
                    <a:pt x="4262" y="1118"/>
                  </a:lnTo>
                  <a:cubicBezTo>
                    <a:pt x="4262" y="1116"/>
                    <a:pt x="4262" y="1114"/>
                    <a:pt x="4262" y="1112"/>
                  </a:cubicBezTo>
                  <a:cubicBezTo>
                    <a:pt x="4263" y="1110"/>
                    <a:pt x="4263" y="1109"/>
                    <a:pt x="4263" y="1107"/>
                  </a:cubicBezTo>
                  <a:cubicBezTo>
                    <a:pt x="4265" y="1092"/>
                    <a:pt x="4266" y="1080"/>
                    <a:pt x="4266" y="1069"/>
                  </a:cubicBezTo>
                  <a:cubicBezTo>
                    <a:pt x="4266" y="1067"/>
                    <a:pt x="4266" y="1065"/>
                    <a:pt x="4266" y="1062"/>
                  </a:cubicBezTo>
                  <a:cubicBezTo>
                    <a:pt x="4268" y="1064"/>
                    <a:pt x="4269" y="1066"/>
                    <a:pt x="4271" y="1068"/>
                  </a:cubicBezTo>
                  <a:cubicBezTo>
                    <a:pt x="4313" y="1117"/>
                    <a:pt x="4331" y="1163"/>
                    <a:pt x="4326" y="1207"/>
                  </a:cubicBezTo>
                  <a:cubicBezTo>
                    <a:pt x="4319" y="1263"/>
                    <a:pt x="4273" y="1299"/>
                    <a:pt x="4259" y="1309"/>
                  </a:cubicBezTo>
                  <a:cubicBezTo>
                    <a:pt x="4252" y="1313"/>
                    <a:pt x="4224" y="1322"/>
                    <a:pt x="4176" y="1331"/>
                  </a:cubicBezTo>
                  <a:cubicBezTo>
                    <a:pt x="4184" y="1319"/>
                    <a:pt x="4192" y="1306"/>
                    <a:pt x="4198" y="1295"/>
                  </a:cubicBezTo>
                  <a:close/>
                  <a:moveTo>
                    <a:pt x="1090" y="1670"/>
                  </a:moveTo>
                  <a:cubicBezTo>
                    <a:pt x="1089" y="1672"/>
                    <a:pt x="1088" y="1674"/>
                    <a:pt x="1087" y="1677"/>
                  </a:cubicBezTo>
                  <a:cubicBezTo>
                    <a:pt x="1045" y="1634"/>
                    <a:pt x="975" y="1559"/>
                    <a:pt x="899" y="1466"/>
                  </a:cubicBezTo>
                  <a:cubicBezTo>
                    <a:pt x="903" y="1467"/>
                    <a:pt x="906" y="1467"/>
                    <a:pt x="909" y="1466"/>
                  </a:cubicBezTo>
                  <a:cubicBezTo>
                    <a:pt x="922" y="1465"/>
                    <a:pt x="933" y="1455"/>
                    <a:pt x="936" y="1442"/>
                  </a:cubicBezTo>
                  <a:cubicBezTo>
                    <a:pt x="937" y="1437"/>
                    <a:pt x="938" y="1433"/>
                    <a:pt x="941" y="1429"/>
                  </a:cubicBezTo>
                  <a:cubicBezTo>
                    <a:pt x="942" y="1429"/>
                    <a:pt x="942" y="1428"/>
                    <a:pt x="943" y="1427"/>
                  </a:cubicBezTo>
                  <a:cubicBezTo>
                    <a:pt x="944" y="1426"/>
                    <a:pt x="945" y="1426"/>
                    <a:pt x="946" y="1425"/>
                  </a:cubicBezTo>
                  <a:cubicBezTo>
                    <a:pt x="957" y="1416"/>
                    <a:pt x="977" y="1413"/>
                    <a:pt x="1003" y="1417"/>
                  </a:cubicBezTo>
                  <a:cubicBezTo>
                    <a:pt x="1035" y="1420"/>
                    <a:pt x="1062" y="1418"/>
                    <a:pt x="1084" y="1412"/>
                  </a:cubicBezTo>
                  <a:cubicBezTo>
                    <a:pt x="1080" y="1418"/>
                    <a:pt x="1077" y="1422"/>
                    <a:pt x="1075" y="1424"/>
                  </a:cubicBezTo>
                  <a:cubicBezTo>
                    <a:pt x="1054" y="1440"/>
                    <a:pt x="1033" y="1502"/>
                    <a:pt x="1033" y="1551"/>
                  </a:cubicBezTo>
                  <a:cubicBezTo>
                    <a:pt x="1033" y="1567"/>
                    <a:pt x="1035" y="1582"/>
                    <a:pt x="1038" y="1596"/>
                  </a:cubicBezTo>
                  <a:cubicBezTo>
                    <a:pt x="1045" y="1620"/>
                    <a:pt x="1060" y="1648"/>
                    <a:pt x="1091" y="1668"/>
                  </a:cubicBezTo>
                  <a:cubicBezTo>
                    <a:pt x="1091" y="1669"/>
                    <a:pt x="1091" y="1669"/>
                    <a:pt x="1090" y="1670"/>
                  </a:cubicBezTo>
                  <a:close/>
                  <a:moveTo>
                    <a:pt x="2576" y="963"/>
                  </a:moveTo>
                  <a:cubicBezTo>
                    <a:pt x="2575" y="962"/>
                    <a:pt x="2575" y="960"/>
                    <a:pt x="2574" y="959"/>
                  </a:cubicBezTo>
                  <a:lnTo>
                    <a:pt x="2577" y="961"/>
                  </a:lnTo>
                  <a:lnTo>
                    <a:pt x="2576" y="963"/>
                  </a:lnTo>
                  <a:close/>
                  <a:moveTo>
                    <a:pt x="3449" y="959"/>
                  </a:moveTo>
                  <a:cubicBezTo>
                    <a:pt x="3449" y="960"/>
                    <a:pt x="3448" y="962"/>
                    <a:pt x="3448" y="963"/>
                  </a:cubicBezTo>
                  <a:lnTo>
                    <a:pt x="3446" y="961"/>
                  </a:lnTo>
                  <a:lnTo>
                    <a:pt x="3449" y="959"/>
                  </a:lnTo>
                  <a:close/>
                  <a:moveTo>
                    <a:pt x="5963" y="2517"/>
                  </a:moveTo>
                  <a:cubicBezTo>
                    <a:pt x="5945" y="2504"/>
                    <a:pt x="5859" y="2451"/>
                    <a:pt x="5705" y="2433"/>
                  </a:cubicBezTo>
                  <a:cubicBezTo>
                    <a:pt x="5822" y="2372"/>
                    <a:pt x="5913" y="2296"/>
                    <a:pt x="5976" y="2207"/>
                  </a:cubicBezTo>
                  <a:cubicBezTo>
                    <a:pt x="5980" y="2202"/>
                    <a:pt x="5982" y="2196"/>
                    <a:pt x="5982" y="2190"/>
                  </a:cubicBezTo>
                  <a:lnTo>
                    <a:pt x="5982" y="2189"/>
                  </a:lnTo>
                  <a:cubicBezTo>
                    <a:pt x="5982" y="2185"/>
                    <a:pt x="5981" y="2181"/>
                    <a:pt x="5980" y="2178"/>
                  </a:cubicBezTo>
                  <a:cubicBezTo>
                    <a:pt x="5976" y="2168"/>
                    <a:pt x="5968" y="2161"/>
                    <a:pt x="5958" y="2159"/>
                  </a:cubicBezTo>
                  <a:cubicBezTo>
                    <a:pt x="5929" y="2153"/>
                    <a:pt x="5806" y="2126"/>
                    <a:pt x="5691" y="2123"/>
                  </a:cubicBezTo>
                  <a:cubicBezTo>
                    <a:pt x="5784" y="2045"/>
                    <a:pt x="5850" y="1958"/>
                    <a:pt x="5888" y="1864"/>
                  </a:cubicBezTo>
                  <a:cubicBezTo>
                    <a:pt x="5891" y="1855"/>
                    <a:pt x="5890" y="1845"/>
                    <a:pt x="5886" y="1837"/>
                  </a:cubicBezTo>
                  <a:cubicBezTo>
                    <a:pt x="5881" y="1829"/>
                    <a:pt x="5873" y="1823"/>
                    <a:pt x="5863" y="1822"/>
                  </a:cubicBezTo>
                  <a:cubicBezTo>
                    <a:pt x="5834" y="1818"/>
                    <a:pt x="5745" y="1808"/>
                    <a:pt x="5641" y="1821"/>
                  </a:cubicBezTo>
                  <a:cubicBezTo>
                    <a:pt x="5732" y="1715"/>
                    <a:pt x="5753" y="1591"/>
                    <a:pt x="5753" y="1499"/>
                  </a:cubicBezTo>
                  <a:cubicBezTo>
                    <a:pt x="5753" y="1428"/>
                    <a:pt x="5740" y="1372"/>
                    <a:pt x="5735" y="1352"/>
                  </a:cubicBezTo>
                  <a:cubicBezTo>
                    <a:pt x="5732" y="1341"/>
                    <a:pt x="5724" y="1333"/>
                    <a:pt x="5713" y="1330"/>
                  </a:cubicBezTo>
                  <a:cubicBezTo>
                    <a:pt x="5702" y="1327"/>
                    <a:pt x="5690" y="1330"/>
                    <a:pt x="5683" y="1338"/>
                  </a:cubicBezTo>
                  <a:cubicBezTo>
                    <a:pt x="5655" y="1368"/>
                    <a:pt x="5554" y="1473"/>
                    <a:pt x="5445" y="1571"/>
                  </a:cubicBezTo>
                  <a:cubicBezTo>
                    <a:pt x="5446" y="1570"/>
                    <a:pt x="5446" y="1569"/>
                    <a:pt x="5447" y="1569"/>
                  </a:cubicBezTo>
                  <a:cubicBezTo>
                    <a:pt x="5518" y="1468"/>
                    <a:pt x="5554" y="1363"/>
                    <a:pt x="5554" y="1256"/>
                  </a:cubicBezTo>
                  <a:cubicBezTo>
                    <a:pt x="5554" y="1084"/>
                    <a:pt x="5460" y="961"/>
                    <a:pt x="5431" y="927"/>
                  </a:cubicBezTo>
                  <a:cubicBezTo>
                    <a:pt x="5424" y="918"/>
                    <a:pt x="5412" y="915"/>
                    <a:pt x="5401" y="917"/>
                  </a:cubicBezTo>
                  <a:cubicBezTo>
                    <a:pt x="5389" y="920"/>
                    <a:pt x="5381" y="929"/>
                    <a:pt x="5378" y="941"/>
                  </a:cubicBezTo>
                  <a:cubicBezTo>
                    <a:pt x="5343" y="1100"/>
                    <a:pt x="5226" y="1279"/>
                    <a:pt x="5113" y="1424"/>
                  </a:cubicBezTo>
                  <a:cubicBezTo>
                    <a:pt x="5118" y="1409"/>
                    <a:pt x="5120" y="1398"/>
                    <a:pt x="5120" y="1386"/>
                  </a:cubicBezTo>
                  <a:cubicBezTo>
                    <a:pt x="5120" y="1343"/>
                    <a:pt x="5087" y="1322"/>
                    <a:pt x="5046" y="1296"/>
                  </a:cubicBezTo>
                  <a:lnTo>
                    <a:pt x="5023" y="1281"/>
                  </a:lnTo>
                  <a:cubicBezTo>
                    <a:pt x="5012" y="1274"/>
                    <a:pt x="5007" y="1269"/>
                    <a:pt x="5006" y="1268"/>
                  </a:cubicBezTo>
                  <a:cubicBezTo>
                    <a:pt x="5008" y="1262"/>
                    <a:pt x="5020" y="1250"/>
                    <a:pt x="5029" y="1240"/>
                  </a:cubicBezTo>
                  <a:cubicBezTo>
                    <a:pt x="5053" y="1214"/>
                    <a:pt x="5085" y="1179"/>
                    <a:pt x="5113" y="1123"/>
                  </a:cubicBezTo>
                  <a:cubicBezTo>
                    <a:pt x="5124" y="1100"/>
                    <a:pt x="5130" y="1076"/>
                    <a:pt x="5130" y="1053"/>
                  </a:cubicBezTo>
                  <a:cubicBezTo>
                    <a:pt x="5130" y="1027"/>
                    <a:pt x="5122" y="1001"/>
                    <a:pt x="5109" y="977"/>
                  </a:cubicBezTo>
                  <a:cubicBezTo>
                    <a:pt x="5064" y="899"/>
                    <a:pt x="4966" y="855"/>
                    <a:pt x="4914" y="851"/>
                  </a:cubicBezTo>
                  <a:cubicBezTo>
                    <a:pt x="4906" y="850"/>
                    <a:pt x="4892" y="847"/>
                    <a:pt x="4869" y="838"/>
                  </a:cubicBezTo>
                  <a:cubicBezTo>
                    <a:pt x="4866" y="836"/>
                    <a:pt x="4863" y="836"/>
                    <a:pt x="4860" y="835"/>
                  </a:cubicBezTo>
                  <a:cubicBezTo>
                    <a:pt x="4858" y="833"/>
                    <a:pt x="4855" y="831"/>
                    <a:pt x="4852" y="829"/>
                  </a:cubicBezTo>
                  <a:cubicBezTo>
                    <a:pt x="4782" y="795"/>
                    <a:pt x="4699" y="729"/>
                    <a:pt x="4677" y="709"/>
                  </a:cubicBezTo>
                  <a:cubicBezTo>
                    <a:pt x="4646" y="682"/>
                    <a:pt x="4564" y="634"/>
                    <a:pt x="4505" y="643"/>
                  </a:cubicBezTo>
                  <a:cubicBezTo>
                    <a:pt x="4464" y="648"/>
                    <a:pt x="4375" y="688"/>
                    <a:pt x="4326" y="711"/>
                  </a:cubicBezTo>
                  <a:cubicBezTo>
                    <a:pt x="4324" y="712"/>
                    <a:pt x="4323" y="712"/>
                    <a:pt x="4322" y="713"/>
                  </a:cubicBezTo>
                  <a:cubicBezTo>
                    <a:pt x="4273" y="712"/>
                    <a:pt x="4230" y="740"/>
                    <a:pt x="4207" y="788"/>
                  </a:cubicBezTo>
                  <a:cubicBezTo>
                    <a:pt x="4188" y="828"/>
                    <a:pt x="4183" y="886"/>
                    <a:pt x="4202" y="948"/>
                  </a:cubicBezTo>
                  <a:cubicBezTo>
                    <a:pt x="4188" y="937"/>
                    <a:pt x="4172" y="929"/>
                    <a:pt x="4155" y="923"/>
                  </a:cubicBezTo>
                  <a:cubicBezTo>
                    <a:pt x="4154" y="922"/>
                    <a:pt x="4152" y="922"/>
                    <a:pt x="4150" y="921"/>
                  </a:cubicBezTo>
                  <a:cubicBezTo>
                    <a:pt x="4149" y="921"/>
                    <a:pt x="4147" y="920"/>
                    <a:pt x="4146" y="920"/>
                  </a:cubicBezTo>
                  <a:lnTo>
                    <a:pt x="4134" y="916"/>
                  </a:lnTo>
                  <a:cubicBezTo>
                    <a:pt x="4133" y="916"/>
                    <a:pt x="4131" y="915"/>
                    <a:pt x="4129" y="915"/>
                  </a:cubicBezTo>
                  <a:cubicBezTo>
                    <a:pt x="4127" y="914"/>
                    <a:pt x="4125" y="914"/>
                    <a:pt x="4123" y="913"/>
                  </a:cubicBezTo>
                  <a:cubicBezTo>
                    <a:pt x="4099" y="908"/>
                    <a:pt x="4077" y="906"/>
                    <a:pt x="4061" y="907"/>
                  </a:cubicBezTo>
                  <a:cubicBezTo>
                    <a:pt x="4053" y="898"/>
                    <a:pt x="4042" y="892"/>
                    <a:pt x="4029" y="891"/>
                  </a:cubicBezTo>
                  <a:cubicBezTo>
                    <a:pt x="4012" y="889"/>
                    <a:pt x="3999" y="894"/>
                    <a:pt x="3989" y="902"/>
                  </a:cubicBezTo>
                  <a:cubicBezTo>
                    <a:pt x="3992" y="892"/>
                    <a:pt x="3994" y="881"/>
                    <a:pt x="3994" y="870"/>
                  </a:cubicBezTo>
                  <a:cubicBezTo>
                    <a:pt x="3994" y="840"/>
                    <a:pt x="3980" y="812"/>
                    <a:pt x="3956" y="794"/>
                  </a:cubicBezTo>
                  <a:cubicBezTo>
                    <a:pt x="3964" y="797"/>
                    <a:pt x="3975" y="800"/>
                    <a:pt x="3975" y="800"/>
                  </a:cubicBezTo>
                  <a:cubicBezTo>
                    <a:pt x="3984" y="802"/>
                    <a:pt x="3994" y="800"/>
                    <a:pt x="4002" y="794"/>
                  </a:cubicBezTo>
                  <a:cubicBezTo>
                    <a:pt x="4009" y="788"/>
                    <a:pt x="4014" y="779"/>
                    <a:pt x="4014" y="770"/>
                  </a:cubicBezTo>
                  <a:lnTo>
                    <a:pt x="4014" y="706"/>
                  </a:lnTo>
                  <a:cubicBezTo>
                    <a:pt x="4014" y="697"/>
                    <a:pt x="4010" y="688"/>
                    <a:pt x="4002" y="682"/>
                  </a:cubicBezTo>
                  <a:cubicBezTo>
                    <a:pt x="3994" y="676"/>
                    <a:pt x="3984" y="674"/>
                    <a:pt x="3975" y="677"/>
                  </a:cubicBezTo>
                  <a:cubicBezTo>
                    <a:pt x="3975" y="677"/>
                    <a:pt x="3963" y="680"/>
                    <a:pt x="3954" y="682"/>
                  </a:cubicBezTo>
                  <a:cubicBezTo>
                    <a:pt x="3956" y="675"/>
                    <a:pt x="3959" y="663"/>
                    <a:pt x="3959" y="663"/>
                  </a:cubicBezTo>
                  <a:cubicBezTo>
                    <a:pt x="3960" y="660"/>
                    <a:pt x="3960" y="658"/>
                    <a:pt x="3960" y="655"/>
                  </a:cubicBezTo>
                  <a:cubicBezTo>
                    <a:pt x="3960" y="648"/>
                    <a:pt x="3958" y="642"/>
                    <a:pt x="3954" y="636"/>
                  </a:cubicBezTo>
                  <a:cubicBezTo>
                    <a:pt x="3948" y="629"/>
                    <a:pt x="3939" y="624"/>
                    <a:pt x="3929" y="624"/>
                  </a:cubicBezTo>
                  <a:lnTo>
                    <a:pt x="3866" y="624"/>
                  </a:lnTo>
                  <a:cubicBezTo>
                    <a:pt x="3856" y="624"/>
                    <a:pt x="3847" y="629"/>
                    <a:pt x="3841" y="636"/>
                  </a:cubicBezTo>
                  <a:cubicBezTo>
                    <a:pt x="3837" y="642"/>
                    <a:pt x="3835" y="648"/>
                    <a:pt x="3835" y="655"/>
                  </a:cubicBezTo>
                  <a:cubicBezTo>
                    <a:pt x="3835" y="658"/>
                    <a:pt x="3835" y="660"/>
                    <a:pt x="3836" y="663"/>
                  </a:cubicBezTo>
                  <a:cubicBezTo>
                    <a:pt x="3836" y="663"/>
                    <a:pt x="3839" y="674"/>
                    <a:pt x="3841" y="681"/>
                  </a:cubicBezTo>
                  <a:cubicBezTo>
                    <a:pt x="3835" y="679"/>
                    <a:pt x="3825" y="677"/>
                    <a:pt x="3825" y="677"/>
                  </a:cubicBezTo>
                  <a:cubicBezTo>
                    <a:pt x="3816" y="674"/>
                    <a:pt x="3806" y="676"/>
                    <a:pt x="3798" y="682"/>
                  </a:cubicBezTo>
                  <a:cubicBezTo>
                    <a:pt x="3791" y="688"/>
                    <a:pt x="3786" y="697"/>
                    <a:pt x="3786" y="706"/>
                  </a:cubicBezTo>
                  <a:lnTo>
                    <a:pt x="3786" y="770"/>
                  </a:lnTo>
                  <a:cubicBezTo>
                    <a:pt x="3786" y="779"/>
                    <a:pt x="3791" y="788"/>
                    <a:pt x="3798" y="794"/>
                  </a:cubicBezTo>
                  <a:cubicBezTo>
                    <a:pt x="3806" y="800"/>
                    <a:pt x="3816" y="802"/>
                    <a:pt x="3825" y="800"/>
                  </a:cubicBezTo>
                  <a:cubicBezTo>
                    <a:pt x="3825" y="800"/>
                    <a:pt x="3835" y="797"/>
                    <a:pt x="3841" y="795"/>
                  </a:cubicBezTo>
                  <a:cubicBezTo>
                    <a:pt x="3841" y="796"/>
                    <a:pt x="3840" y="797"/>
                    <a:pt x="3840" y="798"/>
                  </a:cubicBezTo>
                  <a:cubicBezTo>
                    <a:pt x="3839" y="798"/>
                    <a:pt x="3838" y="799"/>
                    <a:pt x="3838" y="799"/>
                  </a:cubicBezTo>
                  <a:cubicBezTo>
                    <a:pt x="3818" y="817"/>
                    <a:pt x="3806" y="843"/>
                    <a:pt x="3806" y="870"/>
                  </a:cubicBezTo>
                  <a:cubicBezTo>
                    <a:pt x="3806" y="881"/>
                    <a:pt x="3808" y="892"/>
                    <a:pt x="3811" y="902"/>
                  </a:cubicBezTo>
                  <a:cubicBezTo>
                    <a:pt x="3801" y="894"/>
                    <a:pt x="3788" y="889"/>
                    <a:pt x="3771" y="891"/>
                  </a:cubicBezTo>
                  <a:cubicBezTo>
                    <a:pt x="3758" y="892"/>
                    <a:pt x="3747" y="898"/>
                    <a:pt x="3739" y="907"/>
                  </a:cubicBezTo>
                  <a:cubicBezTo>
                    <a:pt x="3723" y="906"/>
                    <a:pt x="3701" y="908"/>
                    <a:pt x="3677" y="913"/>
                  </a:cubicBezTo>
                  <a:cubicBezTo>
                    <a:pt x="3675" y="913"/>
                    <a:pt x="3673" y="914"/>
                    <a:pt x="3671" y="915"/>
                  </a:cubicBezTo>
                  <a:cubicBezTo>
                    <a:pt x="3669" y="915"/>
                    <a:pt x="3667" y="916"/>
                    <a:pt x="3666" y="916"/>
                  </a:cubicBezTo>
                  <a:lnTo>
                    <a:pt x="3654" y="920"/>
                  </a:lnTo>
                  <a:cubicBezTo>
                    <a:pt x="3652" y="920"/>
                    <a:pt x="3651" y="921"/>
                    <a:pt x="3649" y="921"/>
                  </a:cubicBezTo>
                  <a:cubicBezTo>
                    <a:pt x="3648" y="922"/>
                    <a:pt x="3646" y="922"/>
                    <a:pt x="3645" y="923"/>
                  </a:cubicBezTo>
                  <a:cubicBezTo>
                    <a:pt x="3618" y="933"/>
                    <a:pt x="3595" y="947"/>
                    <a:pt x="3575" y="966"/>
                  </a:cubicBezTo>
                  <a:cubicBezTo>
                    <a:pt x="3574" y="967"/>
                    <a:pt x="3574" y="968"/>
                    <a:pt x="3573" y="969"/>
                  </a:cubicBezTo>
                  <a:cubicBezTo>
                    <a:pt x="3571" y="970"/>
                    <a:pt x="3570" y="971"/>
                    <a:pt x="3569" y="972"/>
                  </a:cubicBezTo>
                  <a:lnTo>
                    <a:pt x="3562" y="979"/>
                  </a:lnTo>
                  <a:cubicBezTo>
                    <a:pt x="3562" y="980"/>
                    <a:pt x="3562" y="980"/>
                    <a:pt x="3561" y="980"/>
                  </a:cubicBezTo>
                  <a:cubicBezTo>
                    <a:pt x="3548" y="996"/>
                    <a:pt x="3540" y="1015"/>
                    <a:pt x="3536" y="1039"/>
                  </a:cubicBezTo>
                  <a:cubicBezTo>
                    <a:pt x="3536" y="1041"/>
                    <a:pt x="3536" y="1043"/>
                    <a:pt x="3536" y="1044"/>
                  </a:cubicBezTo>
                  <a:cubicBezTo>
                    <a:pt x="3535" y="1046"/>
                    <a:pt x="3535" y="1047"/>
                    <a:pt x="3535" y="1048"/>
                  </a:cubicBezTo>
                  <a:cubicBezTo>
                    <a:pt x="3534" y="1054"/>
                    <a:pt x="3534" y="1061"/>
                    <a:pt x="3534" y="1069"/>
                  </a:cubicBezTo>
                  <a:cubicBezTo>
                    <a:pt x="3534" y="1080"/>
                    <a:pt x="3534" y="1093"/>
                    <a:pt x="3537" y="1107"/>
                  </a:cubicBezTo>
                  <a:cubicBezTo>
                    <a:pt x="3537" y="1109"/>
                    <a:pt x="3537" y="1110"/>
                    <a:pt x="3538" y="1112"/>
                  </a:cubicBezTo>
                  <a:cubicBezTo>
                    <a:pt x="3538" y="1114"/>
                    <a:pt x="3538" y="1116"/>
                    <a:pt x="3538" y="1118"/>
                  </a:cubicBezTo>
                  <a:lnTo>
                    <a:pt x="3542" y="1137"/>
                  </a:lnTo>
                  <a:cubicBezTo>
                    <a:pt x="3542" y="1139"/>
                    <a:pt x="3543" y="1141"/>
                    <a:pt x="3544" y="1143"/>
                  </a:cubicBezTo>
                  <a:cubicBezTo>
                    <a:pt x="3544" y="1144"/>
                    <a:pt x="3544" y="1146"/>
                    <a:pt x="3544" y="1148"/>
                  </a:cubicBezTo>
                  <a:cubicBezTo>
                    <a:pt x="3549" y="1165"/>
                    <a:pt x="3554" y="1182"/>
                    <a:pt x="3560" y="1200"/>
                  </a:cubicBezTo>
                  <a:cubicBezTo>
                    <a:pt x="3561" y="1201"/>
                    <a:pt x="3561" y="1203"/>
                    <a:pt x="3562" y="1204"/>
                  </a:cubicBezTo>
                  <a:cubicBezTo>
                    <a:pt x="3562" y="1206"/>
                    <a:pt x="3563" y="1208"/>
                    <a:pt x="3564" y="1209"/>
                  </a:cubicBezTo>
                  <a:lnTo>
                    <a:pt x="3579" y="1247"/>
                  </a:lnTo>
                  <a:cubicBezTo>
                    <a:pt x="3580" y="1249"/>
                    <a:pt x="3581" y="1251"/>
                    <a:pt x="3583" y="1253"/>
                  </a:cubicBezTo>
                  <a:cubicBezTo>
                    <a:pt x="3583" y="1255"/>
                    <a:pt x="3584" y="1257"/>
                    <a:pt x="3585" y="1259"/>
                  </a:cubicBezTo>
                  <a:lnTo>
                    <a:pt x="3598" y="1287"/>
                  </a:lnTo>
                  <a:cubicBezTo>
                    <a:pt x="3599" y="1288"/>
                    <a:pt x="3600" y="1290"/>
                    <a:pt x="3600" y="1291"/>
                  </a:cubicBezTo>
                  <a:cubicBezTo>
                    <a:pt x="3601" y="1292"/>
                    <a:pt x="3601" y="1293"/>
                    <a:pt x="3602" y="1295"/>
                  </a:cubicBezTo>
                  <a:cubicBezTo>
                    <a:pt x="3606" y="1302"/>
                    <a:pt x="3612" y="1313"/>
                    <a:pt x="3619" y="1324"/>
                  </a:cubicBezTo>
                  <a:cubicBezTo>
                    <a:pt x="3512" y="1291"/>
                    <a:pt x="3433" y="1234"/>
                    <a:pt x="3388" y="1196"/>
                  </a:cubicBezTo>
                  <a:cubicBezTo>
                    <a:pt x="3399" y="1193"/>
                    <a:pt x="3409" y="1187"/>
                    <a:pt x="3417" y="1180"/>
                  </a:cubicBezTo>
                  <a:cubicBezTo>
                    <a:pt x="3431" y="1167"/>
                    <a:pt x="3439" y="1149"/>
                    <a:pt x="3439" y="1129"/>
                  </a:cubicBezTo>
                  <a:cubicBezTo>
                    <a:pt x="3439" y="1106"/>
                    <a:pt x="3427" y="1085"/>
                    <a:pt x="3409" y="1069"/>
                  </a:cubicBezTo>
                  <a:cubicBezTo>
                    <a:pt x="3426" y="1048"/>
                    <a:pt x="3442" y="1018"/>
                    <a:pt x="3452" y="1000"/>
                  </a:cubicBezTo>
                  <a:cubicBezTo>
                    <a:pt x="3453" y="998"/>
                    <a:pt x="3454" y="996"/>
                    <a:pt x="3455" y="994"/>
                  </a:cubicBezTo>
                  <a:cubicBezTo>
                    <a:pt x="3456" y="992"/>
                    <a:pt x="3457" y="991"/>
                    <a:pt x="3458" y="989"/>
                  </a:cubicBezTo>
                  <a:cubicBezTo>
                    <a:pt x="3465" y="974"/>
                    <a:pt x="3473" y="959"/>
                    <a:pt x="3478" y="947"/>
                  </a:cubicBezTo>
                  <a:cubicBezTo>
                    <a:pt x="3480" y="944"/>
                    <a:pt x="3480" y="941"/>
                    <a:pt x="3481" y="938"/>
                  </a:cubicBezTo>
                  <a:cubicBezTo>
                    <a:pt x="3483" y="935"/>
                    <a:pt x="3486" y="932"/>
                    <a:pt x="3487" y="928"/>
                  </a:cubicBezTo>
                  <a:lnTo>
                    <a:pt x="3510" y="871"/>
                  </a:lnTo>
                  <a:cubicBezTo>
                    <a:pt x="3511" y="869"/>
                    <a:pt x="3512" y="866"/>
                    <a:pt x="3512" y="864"/>
                  </a:cubicBezTo>
                  <a:cubicBezTo>
                    <a:pt x="3513" y="862"/>
                    <a:pt x="3514" y="860"/>
                    <a:pt x="3515" y="858"/>
                  </a:cubicBezTo>
                  <a:cubicBezTo>
                    <a:pt x="3524" y="831"/>
                    <a:pt x="3532" y="805"/>
                    <a:pt x="3539" y="779"/>
                  </a:cubicBezTo>
                  <a:cubicBezTo>
                    <a:pt x="3539" y="777"/>
                    <a:pt x="3539" y="775"/>
                    <a:pt x="3539" y="773"/>
                  </a:cubicBezTo>
                  <a:cubicBezTo>
                    <a:pt x="3541" y="770"/>
                    <a:pt x="3542" y="767"/>
                    <a:pt x="3543" y="764"/>
                  </a:cubicBezTo>
                  <a:lnTo>
                    <a:pt x="3548" y="736"/>
                  </a:lnTo>
                  <a:cubicBezTo>
                    <a:pt x="3549" y="733"/>
                    <a:pt x="3549" y="730"/>
                    <a:pt x="3548" y="726"/>
                  </a:cubicBezTo>
                  <a:cubicBezTo>
                    <a:pt x="3549" y="724"/>
                    <a:pt x="3550" y="722"/>
                    <a:pt x="3550" y="719"/>
                  </a:cubicBezTo>
                  <a:cubicBezTo>
                    <a:pt x="3553" y="698"/>
                    <a:pt x="3555" y="680"/>
                    <a:pt x="3555" y="664"/>
                  </a:cubicBezTo>
                  <a:cubicBezTo>
                    <a:pt x="3555" y="653"/>
                    <a:pt x="3554" y="643"/>
                    <a:pt x="3553" y="633"/>
                  </a:cubicBezTo>
                  <a:cubicBezTo>
                    <a:pt x="3553" y="631"/>
                    <a:pt x="3552" y="629"/>
                    <a:pt x="3552" y="627"/>
                  </a:cubicBezTo>
                  <a:cubicBezTo>
                    <a:pt x="3552" y="625"/>
                    <a:pt x="3552" y="623"/>
                    <a:pt x="3551" y="620"/>
                  </a:cubicBezTo>
                  <a:cubicBezTo>
                    <a:pt x="3546" y="587"/>
                    <a:pt x="3534" y="559"/>
                    <a:pt x="3516" y="539"/>
                  </a:cubicBezTo>
                  <a:cubicBezTo>
                    <a:pt x="3516" y="538"/>
                    <a:pt x="3516" y="538"/>
                    <a:pt x="3515" y="538"/>
                  </a:cubicBezTo>
                  <a:lnTo>
                    <a:pt x="3505" y="526"/>
                  </a:lnTo>
                  <a:cubicBezTo>
                    <a:pt x="3503" y="525"/>
                    <a:pt x="3502" y="523"/>
                    <a:pt x="3500" y="522"/>
                  </a:cubicBezTo>
                  <a:cubicBezTo>
                    <a:pt x="3499" y="521"/>
                    <a:pt x="3498" y="519"/>
                    <a:pt x="3496" y="518"/>
                  </a:cubicBezTo>
                  <a:cubicBezTo>
                    <a:pt x="3468" y="491"/>
                    <a:pt x="3434" y="470"/>
                    <a:pt x="3396" y="455"/>
                  </a:cubicBezTo>
                  <a:cubicBezTo>
                    <a:pt x="3393" y="454"/>
                    <a:pt x="3391" y="454"/>
                    <a:pt x="3388" y="453"/>
                  </a:cubicBezTo>
                  <a:cubicBezTo>
                    <a:pt x="3386" y="452"/>
                    <a:pt x="3385" y="451"/>
                    <a:pt x="3382" y="451"/>
                  </a:cubicBezTo>
                  <a:lnTo>
                    <a:pt x="3365" y="446"/>
                  </a:lnTo>
                  <a:cubicBezTo>
                    <a:pt x="3363" y="445"/>
                    <a:pt x="3360" y="445"/>
                    <a:pt x="3357" y="445"/>
                  </a:cubicBezTo>
                  <a:cubicBezTo>
                    <a:pt x="3355" y="443"/>
                    <a:pt x="3352" y="442"/>
                    <a:pt x="3349" y="441"/>
                  </a:cubicBezTo>
                  <a:cubicBezTo>
                    <a:pt x="3309" y="432"/>
                    <a:pt x="3274" y="431"/>
                    <a:pt x="3250" y="432"/>
                  </a:cubicBezTo>
                  <a:cubicBezTo>
                    <a:pt x="3241" y="418"/>
                    <a:pt x="3225" y="409"/>
                    <a:pt x="3207" y="407"/>
                  </a:cubicBezTo>
                  <a:cubicBezTo>
                    <a:pt x="3171" y="404"/>
                    <a:pt x="3148" y="423"/>
                    <a:pt x="3140" y="444"/>
                  </a:cubicBezTo>
                  <a:cubicBezTo>
                    <a:pt x="3139" y="447"/>
                    <a:pt x="3138" y="451"/>
                    <a:pt x="3138" y="454"/>
                  </a:cubicBezTo>
                  <a:lnTo>
                    <a:pt x="3137" y="478"/>
                  </a:lnTo>
                  <a:cubicBezTo>
                    <a:pt x="3137" y="479"/>
                    <a:pt x="3138" y="480"/>
                    <a:pt x="3138" y="481"/>
                  </a:cubicBezTo>
                  <a:lnTo>
                    <a:pt x="3124" y="481"/>
                  </a:lnTo>
                  <a:cubicBezTo>
                    <a:pt x="3125" y="472"/>
                    <a:pt x="3123" y="464"/>
                    <a:pt x="3117" y="457"/>
                  </a:cubicBezTo>
                  <a:lnTo>
                    <a:pt x="3107" y="445"/>
                  </a:lnTo>
                  <a:cubicBezTo>
                    <a:pt x="3127" y="422"/>
                    <a:pt x="3139" y="392"/>
                    <a:pt x="3139" y="360"/>
                  </a:cubicBezTo>
                  <a:cubicBezTo>
                    <a:pt x="3139" y="323"/>
                    <a:pt x="3123" y="288"/>
                    <a:pt x="3095" y="263"/>
                  </a:cubicBezTo>
                  <a:cubicBezTo>
                    <a:pt x="3095" y="263"/>
                    <a:pt x="3091" y="260"/>
                    <a:pt x="3088" y="258"/>
                  </a:cubicBezTo>
                  <a:cubicBezTo>
                    <a:pt x="3088" y="257"/>
                    <a:pt x="3088" y="257"/>
                    <a:pt x="3088" y="256"/>
                  </a:cubicBezTo>
                  <a:cubicBezTo>
                    <a:pt x="3088" y="256"/>
                    <a:pt x="3083" y="238"/>
                    <a:pt x="3079" y="222"/>
                  </a:cubicBezTo>
                  <a:cubicBezTo>
                    <a:pt x="3105" y="229"/>
                    <a:pt x="3130" y="236"/>
                    <a:pt x="3130" y="236"/>
                  </a:cubicBezTo>
                  <a:cubicBezTo>
                    <a:pt x="3140" y="239"/>
                    <a:pt x="3150" y="237"/>
                    <a:pt x="3157" y="231"/>
                  </a:cubicBezTo>
                  <a:cubicBezTo>
                    <a:pt x="3165" y="225"/>
                    <a:pt x="3169" y="216"/>
                    <a:pt x="3169" y="207"/>
                  </a:cubicBezTo>
                  <a:lnTo>
                    <a:pt x="3169" y="109"/>
                  </a:lnTo>
                  <a:cubicBezTo>
                    <a:pt x="3169" y="100"/>
                    <a:pt x="3165" y="91"/>
                    <a:pt x="3157" y="85"/>
                  </a:cubicBezTo>
                  <a:cubicBezTo>
                    <a:pt x="3150" y="79"/>
                    <a:pt x="3140" y="77"/>
                    <a:pt x="3130" y="80"/>
                  </a:cubicBezTo>
                  <a:cubicBezTo>
                    <a:pt x="3130" y="80"/>
                    <a:pt x="3105" y="87"/>
                    <a:pt x="3079" y="94"/>
                  </a:cubicBezTo>
                  <a:cubicBezTo>
                    <a:pt x="3086" y="66"/>
                    <a:pt x="3094" y="39"/>
                    <a:pt x="3094" y="39"/>
                  </a:cubicBezTo>
                  <a:cubicBezTo>
                    <a:pt x="3094" y="36"/>
                    <a:pt x="3095" y="34"/>
                    <a:pt x="3095" y="31"/>
                  </a:cubicBezTo>
                  <a:cubicBezTo>
                    <a:pt x="3095" y="24"/>
                    <a:pt x="3092" y="18"/>
                    <a:pt x="3088" y="12"/>
                  </a:cubicBezTo>
                  <a:cubicBezTo>
                    <a:pt x="3082" y="5"/>
                    <a:pt x="3073" y="0"/>
                    <a:pt x="3064" y="0"/>
                  </a:cubicBezTo>
                  <a:lnTo>
                    <a:pt x="2967" y="0"/>
                  </a:lnTo>
                  <a:cubicBezTo>
                    <a:pt x="2957" y="0"/>
                    <a:pt x="2948" y="5"/>
                    <a:pt x="2942" y="12"/>
                  </a:cubicBezTo>
                  <a:cubicBezTo>
                    <a:pt x="2938" y="18"/>
                    <a:pt x="2936" y="24"/>
                    <a:pt x="2936" y="31"/>
                  </a:cubicBezTo>
                  <a:cubicBezTo>
                    <a:pt x="2936" y="34"/>
                    <a:pt x="2936" y="36"/>
                    <a:pt x="2937" y="39"/>
                  </a:cubicBezTo>
                  <a:cubicBezTo>
                    <a:pt x="2937" y="39"/>
                    <a:pt x="2945" y="67"/>
                    <a:pt x="2952" y="96"/>
                  </a:cubicBezTo>
                  <a:cubicBezTo>
                    <a:pt x="2922" y="88"/>
                    <a:pt x="2892" y="80"/>
                    <a:pt x="2892" y="80"/>
                  </a:cubicBezTo>
                  <a:cubicBezTo>
                    <a:pt x="2883" y="77"/>
                    <a:pt x="2873" y="79"/>
                    <a:pt x="2866" y="85"/>
                  </a:cubicBezTo>
                  <a:cubicBezTo>
                    <a:pt x="2858" y="91"/>
                    <a:pt x="2854" y="100"/>
                    <a:pt x="2854" y="109"/>
                  </a:cubicBezTo>
                  <a:lnTo>
                    <a:pt x="2854" y="206"/>
                  </a:lnTo>
                  <a:cubicBezTo>
                    <a:pt x="2854" y="216"/>
                    <a:pt x="2858" y="225"/>
                    <a:pt x="2866" y="231"/>
                  </a:cubicBezTo>
                  <a:cubicBezTo>
                    <a:pt x="2873" y="237"/>
                    <a:pt x="2883" y="239"/>
                    <a:pt x="2892" y="236"/>
                  </a:cubicBezTo>
                  <a:cubicBezTo>
                    <a:pt x="2892" y="236"/>
                    <a:pt x="2922" y="228"/>
                    <a:pt x="2952" y="220"/>
                  </a:cubicBezTo>
                  <a:cubicBezTo>
                    <a:pt x="2948" y="234"/>
                    <a:pt x="2944" y="250"/>
                    <a:pt x="2944" y="252"/>
                  </a:cubicBezTo>
                  <a:cubicBezTo>
                    <a:pt x="2942" y="253"/>
                    <a:pt x="2941" y="254"/>
                    <a:pt x="2941" y="254"/>
                  </a:cubicBezTo>
                  <a:cubicBezTo>
                    <a:pt x="2905" y="278"/>
                    <a:pt x="2884" y="317"/>
                    <a:pt x="2884" y="360"/>
                  </a:cubicBezTo>
                  <a:cubicBezTo>
                    <a:pt x="2884" y="392"/>
                    <a:pt x="2895" y="422"/>
                    <a:pt x="2916" y="445"/>
                  </a:cubicBezTo>
                  <a:lnTo>
                    <a:pt x="2906" y="457"/>
                  </a:lnTo>
                  <a:cubicBezTo>
                    <a:pt x="2901" y="463"/>
                    <a:pt x="2898" y="470"/>
                    <a:pt x="2898" y="478"/>
                  </a:cubicBezTo>
                  <a:cubicBezTo>
                    <a:pt x="2898" y="479"/>
                    <a:pt x="2898" y="480"/>
                    <a:pt x="2899" y="481"/>
                  </a:cubicBezTo>
                  <a:lnTo>
                    <a:pt x="2886" y="481"/>
                  </a:lnTo>
                  <a:cubicBezTo>
                    <a:pt x="2886" y="480"/>
                    <a:pt x="2886" y="479"/>
                    <a:pt x="2886" y="478"/>
                  </a:cubicBezTo>
                  <a:lnTo>
                    <a:pt x="2885" y="454"/>
                  </a:lnTo>
                  <a:cubicBezTo>
                    <a:pt x="2885" y="450"/>
                    <a:pt x="2884" y="447"/>
                    <a:pt x="2883" y="444"/>
                  </a:cubicBezTo>
                  <a:cubicBezTo>
                    <a:pt x="2875" y="423"/>
                    <a:pt x="2852" y="404"/>
                    <a:pt x="2817" y="407"/>
                  </a:cubicBezTo>
                  <a:cubicBezTo>
                    <a:pt x="2798" y="409"/>
                    <a:pt x="2782" y="418"/>
                    <a:pt x="2773" y="432"/>
                  </a:cubicBezTo>
                  <a:cubicBezTo>
                    <a:pt x="2749" y="431"/>
                    <a:pt x="2714" y="432"/>
                    <a:pt x="2675" y="441"/>
                  </a:cubicBezTo>
                  <a:cubicBezTo>
                    <a:pt x="2672" y="442"/>
                    <a:pt x="2669" y="443"/>
                    <a:pt x="2666" y="445"/>
                  </a:cubicBezTo>
                  <a:cubicBezTo>
                    <a:pt x="2663" y="445"/>
                    <a:pt x="2661" y="445"/>
                    <a:pt x="2658" y="446"/>
                  </a:cubicBezTo>
                  <a:lnTo>
                    <a:pt x="2641" y="451"/>
                  </a:lnTo>
                  <a:cubicBezTo>
                    <a:pt x="2639" y="451"/>
                    <a:pt x="2637" y="452"/>
                    <a:pt x="2635" y="453"/>
                  </a:cubicBezTo>
                  <a:cubicBezTo>
                    <a:pt x="2632" y="454"/>
                    <a:pt x="2630" y="454"/>
                    <a:pt x="2627" y="455"/>
                  </a:cubicBezTo>
                  <a:cubicBezTo>
                    <a:pt x="2589" y="470"/>
                    <a:pt x="2555" y="491"/>
                    <a:pt x="2527" y="518"/>
                  </a:cubicBezTo>
                  <a:cubicBezTo>
                    <a:pt x="2526" y="519"/>
                    <a:pt x="2525" y="521"/>
                    <a:pt x="2524" y="522"/>
                  </a:cubicBezTo>
                  <a:cubicBezTo>
                    <a:pt x="2522" y="523"/>
                    <a:pt x="2520" y="525"/>
                    <a:pt x="2518" y="526"/>
                  </a:cubicBezTo>
                  <a:lnTo>
                    <a:pt x="2508" y="537"/>
                  </a:lnTo>
                  <a:cubicBezTo>
                    <a:pt x="2508" y="538"/>
                    <a:pt x="2507" y="538"/>
                    <a:pt x="2507" y="539"/>
                  </a:cubicBezTo>
                  <a:cubicBezTo>
                    <a:pt x="2489" y="559"/>
                    <a:pt x="2477" y="587"/>
                    <a:pt x="2472" y="620"/>
                  </a:cubicBezTo>
                  <a:cubicBezTo>
                    <a:pt x="2472" y="623"/>
                    <a:pt x="2472" y="625"/>
                    <a:pt x="2472" y="627"/>
                  </a:cubicBezTo>
                  <a:cubicBezTo>
                    <a:pt x="2471" y="629"/>
                    <a:pt x="2471" y="631"/>
                    <a:pt x="2471" y="633"/>
                  </a:cubicBezTo>
                  <a:cubicBezTo>
                    <a:pt x="2469" y="643"/>
                    <a:pt x="2468" y="653"/>
                    <a:pt x="2468" y="664"/>
                  </a:cubicBezTo>
                  <a:cubicBezTo>
                    <a:pt x="2468" y="680"/>
                    <a:pt x="2470" y="698"/>
                    <a:pt x="2473" y="719"/>
                  </a:cubicBezTo>
                  <a:cubicBezTo>
                    <a:pt x="2473" y="722"/>
                    <a:pt x="2474" y="724"/>
                    <a:pt x="2475" y="726"/>
                  </a:cubicBezTo>
                  <a:cubicBezTo>
                    <a:pt x="2475" y="729"/>
                    <a:pt x="2475" y="733"/>
                    <a:pt x="2475" y="736"/>
                  </a:cubicBezTo>
                  <a:lnTo>
                    <a:pt x="2481" y="764"/>
                  </a:lnTo>
                  <a:cubicBezTo>
                    <a:pt x="2481" y="767"/>
                    <a:pt x="2482" y="770"/>
                    <a:pt x="2484" y="773"/>
                  </a:cubicBezTo>
                  <a:cubicBezTo>
                    <a:pt x="2484" y="775"/>
                    <a:pt x="2484" y="777"/>
                    <a:pt x="2485" y="779"/>
                  </a:cubicBezTo>
                  <a:cubicBezTo>
                    <a:pt x="2491" y="805"/>
                    <a:pt x="2499" y="831"/>
                    <a:pt x="2509" y="858"/>
                  </a:cubicBezTo>
                  <a:cubicBezTo>
                    <a:pt x="2509" y="860"/>
                    <a:pt x="2510" y="862"/>
                    <a:pt x="2511" y="864"/>
                  </a:cubicBezTo>
                  <a:cubicBezTo>
                    <a:pt x="2511" y="866"/>
                    <a:pt x="2512" y="868"/>
                    <a:pt x="2513" y="871"/>
                  </a:cubicBezTo>
                  <a:cubicBezTo>
                    <a:pt x="2520" y="890"/>
                    <a:pt x="2528" y="910"/>
                    <a:pt x="2537" y="929"/>
                  </a:cubicBezTo>
                  <a:cubicBezTo>
                    <a:pt x="2538" y="932"/>
                    <a:pt x="2540" y="935"/>
                    <a:pt x="2542" y="938"/>
                  </a:cubicBezTo>
                  <a:cubicBezTo>
                    <a:pt x="2543" y="941"/>
                    <a:pt x="2544" y="944"/>
                    <a:pt x="2545" y="947"/>
                  </a:cubicBezTo>
                  <a:cubicBezTo>
                    <a:pt x="2550" y="958"/>
                    <a:pt x="2558" y="974"/>
                    <a:pt x="2566" y="989"/>
                  </a:cubicBezTo>
                  <a:cubicBezTo>
                    <a:pt x="2566" y="991"/>
                    <a:pt x="2568" y="992"/>
                    <a:pt x="2569" y="994"/>
                  </a:cubicBezTo>
                  <a:cubicBezTo>
                    <a:pt x="2569" y="996"/>
                    <a:pt x="2570" y="998"/>
                    <a:pt x="2571" y="1000"/>
                  </a:cubicBezTo>
                  <a:cubicBezTo>
                    <a:pt x="2582" y="1021"/>
                    <a:pt x="2603" y="1057"/>
                    <a:pt x="2621" y="1078"/>
                  </a:cubicBezTo>
                  <a:cubicBezTo>
                    <a:pt x="2608" y="1092"/>
                    <a:pt x="2600" y="1110"/>
                    <a:pt x="2600" y="1129"/>
                  </a:cubicBezTo>
                  <a:cubicBezTo>
                    <a:pt x="2600" y="1147"/>
                    <a:pt x="2607" y="1164"/>
                    <a:pt x="2619" y="1177"/>
                  </a:cubicBezTo>
                  <a:cubicBezTo>
                    <a:pt x="2584" y="1211"/>
                    <a:pt x="2495" y="1287"/>
                    <a:pt x="2363" y="1328"/>
                  </a:cubicBezTo>
                  <a:cubicBezTo>
                    <a:pt x="2369" y="1317"/>
                    <a:pt x="2376" y="1307"/>
                    <a:pt x="2380" y="1299"/>
                  </a:cubicBezTo>
                  <a:cubicBezTo>
                    <a:pt x="2380" y="1297"/>
                    <a:pt x="2381" y="1296"/>
                    <a:pt x="2381" y="1295"/>
                  </a:cubicBezTo>
                  <a:cubicBezTo>
                    <a:pt x="2382" y="1294"/>
                    <a:pt x="2383" y="1293"/>
                    <a:pt x="2383" y="1291"/>
                  </a:cubicBezTo>
                  <a:lnTo>
                    <a:pt x="2397" y="1263"/>
                  </a:lnTo>
                  <a:cubicBezTo>
                    <a:pt x="2398" y="1261"/>
                    <a:pt x="2399" y="1259"/>
                    <a:pt x="2399" y="1257"/>
                  </a:cubicBezTo>
                  <a:cubicBezTo>
                    <a:pt x="2401" y="1255"/>
                    <a:pt x="2402" y="1253"/>
                    <a:pt x="2403" y="1251"/>
                  </a:cubicBezTo>
                  <a:lnTo>
                    <a:pt x="2418" y="1213"/>
                  </a:lnTo>
                  <a:cubicBezTo>
                    <a:pt x="2419" y="1212"/>
                    <a:pt x="2419" y="1210"/>
                    <a:pt x="2420" y="1208"/>
                  </a:cubicBezTo>
                  <a:cubicBezTo>
                    <a:pt x="2420" y="1207"/>
                    <a:pt x="2421" y="1205"/>
                    <a:pt x="2421" y="1204"/>
                  </a:cubicBezTo>
                  <a:cubicBezTo>
                    <a:pt x="2428" y="1186"/>
                    <a:pt x="2433" y="1169"/>
                    <a:pt x="2437" y="1152"/>
                  </a:cubicBezTo>
                  <a:cubicBezTo>
                    <a:pt x="2438" y="1150"/>
                    <a:pt x="2438" y="1149"/>
                    <a:pt x="2438" y="1147"/>
                  </a:cubicBezTo>
                  <a:cubicBezTo>
                    <a:pt x="2439" y="1145"/>
                    <a:pt x="2440" y="1143"/>
                    <a:pt x="2440" y="1141"/>
                  </a:cubicBezTo>
                  <a:lnTo>
                    <a:pt x="2444" y="1123"/>
                  </a:lnTo>
                  <a:cubicBezTo>
                    <a:pt x="2444" y="1120"/>
                    <a:pt x="2444" y="1118"/>
                    <a:pt x="2444" y="1116"/>
                  </a:cubicBezTo>
                  <a:cubicBezTo>
                    <a:pt x="2445" y="1114"/>
                    <a:pt x="2445" y="1113"/>
                    <a:pt x="2445" y="1111"/>
                  </a:cubicBezTo>
                  <a:cubicBezTo>
                    <a:pt x="2447" y="1097"/>
                    <a:pt x="2448" y="1084"/>
                    <a:pt x="2448" y="1073"/>
                  </a:cubicBezTo>
                  <a:cubicBezTo>
                    <a:pt x="2448" y="1065"/>
                    <a:pt x="2447" y="1058"/>
                    <a:pt x="2447" y="1052"/>
                  </a:cubicBezTo>
                  <a:cubicBezTo>
                    <a:pt x="2447" y="1051"/>
                    <a:pt x="2446" y="1050"/>
                    <a:pt x="2446" y="1048"/>
                  </a:cubicBezTo>
                  <a:cubicBezTo>
                    <a:pt x="2446" y="1047"/>
                    <a:pt x="2446" y="1045"/>
                    <a:pt x="2446" y="1043"/>
                  </a:cubicBezTo>
                  <a:cubicBezTo>
                    <a:pt x="2442" y="1019"/>
                    <a:pt x="2433" y="1000"/>
                    <a:pt x="2420" y="984"/>
                  </a:cubicBezTo>
                  <a:cubicBezTo>
                    <a:pt x="2420" y="984"/>
                    <a:pt x="2420" y="984"/>
                    <a:pt x="2420" y="984"/>
                  </a:cubicBezTo>
                  <a:lnTo>
                    <a:pt x="2413" y="976"/>
                  </a:lnTo>
                  <a:cubicBezTo>
                    <a:pt x="2412" y="975"/>
                    <a:pt x="2410" y="974"/>
                    <a:pt x="2409" y="973"/>
                  </a:cubicBezTo>
                  <a:cubicBezTo>
                    <a:pt x="2408" y="972"/>
                    <a:pt x="2407" y="971"/>
                    <a:pt x="2407" y="970"/>
                  </a:cubicBezTo>
                  <a:cubicBezTo>
                    <a:pt x="2387" y="951"/>
                    <a:pt x="2364" y="937"/>
                    <a:pt x="2337" y="927"/>
                  </a:cubicBezTo>
                  <a:cubicBezTo>
                    <a:pt x="2336" y="926"/>
                    <a:pt x="2334" y="926"/>
                    <a:pt x="2332" y="925"/>
                  </a:cubicBezTo>
                  <a:cubicBezTo>
                    <a:pt x="2331" y="925"/>
                    <a:pt x="2329" y="924"/>
                    <a:pt x="2328" y="924"/>
                  </a:cubicBezTo>
                  <a:lnTo>
                    <a:pt x="2316" y="920"/>
                  </a:lnTo>
                  <a:cubicBezTo>
                    <a:pt x="2314" y="920"/>
                    <a:pt x="2313" y="919"/>
                    <a:pt x="2311" y="919"/>
                  </a:cubicBezTo>
                  <a:cubicBezTo>
                    <a:pt x="2309" y="918"/>
                    <a:pt x="2307" y="918"/>
                    <a:pt x="2305" y="917"/>
                  </a:cubicBezTo>
                  <a:cubicBezTo>
                    <a:pt x="2281" y="912"/>
                    <a:pt x="2259" y="911"/>
                    <a:pt x="2243" y="911"/>
                  </a:cubicBezTo>
                  <a:cubicBezTo>
                    <a:pt x="2235" y="902"/>
                    <a:pt x="2224" y="896"/>
                    <a:pt x="2211" y="895"/>
                  </a:cubicBezTo>
                  <a:cubicBezTo>
                    <a:pt x="2194" y="893"/>
                    <a:pt x="2180" y="898"/>
                    <a:pt x="2171" y="906"/>
                  </a:cubicBezTo>
                  <a:cubicBezTo>
                    <a:pt x="2174" y="896"/>
                    <a:pt x="2176" y="885"/>
                    <a:pt x="2176" y="875"/>
                  </a:cubicBezTo>
                  <a:cubicBezTo>
                    <a:pt x="2176" y="847"/>
                    <a:pt x="2164" y="821"/>
                    <a:pt x="2143" y="803"/>
                  </a:cubicBezTo>
                  <a:cubicBezTo>
                    <a:pt x="2143" y="803"/>
                    <a:pt x="2143" y="803"/>
                    <a:pt x="2142" y="802"/>
                  </a:cubicBezTo>
                  <a:cubicBezTo>
                    <a:pt x="2141" y="801"/>
                    <a:pt x="2141" y="800"/>
                    <a:pt x="2141" y="799"/>
                  </a:cubicBezTo>
                  <a:cubicBezTo>
                    <a:pt x="2147" y="801"/>
                    <a:pt x="2157" y="804"/>
                    <a:pt x="2157" y="804"/>
                  </a:cubicBezTo>
                  <a:cubicBezTo>
                    <a:pt x="2166" y="806"/>
                    <a:pt x="2176" y="804"/>
                    <a:pt x="2184" y="798"/>
                  </a:cubicBezTo>
                  <a:cubicBezTo>
                    <a:pt x="2191" y="793"/>
                    <a:pt x="2196" y="784"/>
                    <a:pt x="2196" y="774"/>
                  </a:cubicBezTo>
                  <a:lnTo>
                    <a:pt x="2196" y="710"/>
                  </a:lnTo>
                  <a:cubicBezTo>
                    <a:pt x="2196" y="701"/>
                    <a:pt x="2191" y="692"/>
                    <a:pt x="2184" y="686"/>
                  </a:cubicBezTo>
                  <a:cubicBezTo>
                    <a:pt x="2176" y="680"/>
                    <a:pt x="2166" y="678"/>
                    <a:pt x="2157" y="681"/>
                  </a:cubicBezTo>
                  <a:cubicBezTo>
                    <a:pt x="2157" y="681"/>
                    <a:pt x="2147" y="683"/>
                    <a:pt x="2141" y="685"/>
                  </a:cubicBezTo>
                  <a:cubicBezTo>
                    <a:pt x="2143" y="678"/>
                    <a:pt x="2146" y="667"/>
                    <a:pt x="2146" y="667"/>
                  </a:cubicBezTo>
                  <a:cubicBezTo>
                    <a:pt x="2147" y="664"/>
                    <a:pt x="2147" y="662"/>
                    <a:pt x="2147" y="659"/>
                  </a:cubicBezTo>
                  <a:cubicBezTo>
                    <a:pt x="2147" y="652"/>
                    <a:pt x="2145" y="646"/>
                    <a:pt x="2140" y="640"/>
                  </a:cubicBezTo>
                  <a:cubicBezTo>
                    <a:pt x="2135" y="633"/>
                    <a:pt x="2126" y="628"/>
                    <a:pt x="2116" y="628"/>
                  </a:cubicBezTo>
                  <a:lnTo>
                    <a:pt x="2052" y="628"/>
                  </a:lnTo>
                  <a:cubicBezTo>
                    <a:pt x="2043" y="628"/>
                    <a:pt x="2034" y="633"/>
                    <a:pt x="2028" y="640"/>
                  </a:cubicBezTo>
                  <a:cubicBezTo>
                    <a:pt x="2024" y="646"/>
                    <a:pt x="2022" y="652"/>
                    <a:pt x="2022" y="659"/>
                  </a:cubicBezTo>
                  <a:cubicBezTo>
                    <a:pt x="2022" y="662"/>
                    <a:pt x="2022" y="664"/>
                    <a:pt x="2023" y="667"/>
                  </a:cubicBezTo>
                  <a:cubicBezTo>
                    <a:pt x="2023" y="667"/>
                    <a:pt x="2026" y="679"/>
                    <a:pt x="2028" y="686"/>
                  </a:cubicBezTo>
                  <a:cubicBezTo>
                    <a:pt x="2019" y="684"/>
                    <a:pt x="2007" y="681"/>
                    <a:pt x="2007" y="681"/>
                  </a:cubicBezTo>
                  <a:cubicBezTo>
                    <a:pt x="1997" y="678"/>
                    <a:pt x="1987" y="680"/>
                    <a:pt x="1980" y="686"/>
                  </a:cubicBezTo>
                  <a:cubicBezTo>
                    <a:pt x="1972" y="692"/>
                    <a:pt x="1968" y="701"/>
                    <a:pt x="1968" y="710"/>
                  </a:cubicBezTo>
                  <a:lnTo>
                    <a:pt x="1968" y="774"/>
                  </a:lnTo>
                  <a:cubicBezTo>
                    <a:pt x="1968" y="784"/>
                    <a:pt x="1972" y="793"/>
                    <a:pt x="1980" y="798"/>
                  </a:cubicBezTo>
                  <a:cubicBezTo>
                    <a:pt x="1988" y="804"/>
                    <a:pt x="1997" y="806"/>
                    <a:pt x="2007" y="804"/>
                  </a:cubicBezTo>
                  <a:cubicBezTo>
                    <a:pt x="2007" y="804"/>
                    <a:pt x="2018" y="801"/>
                    <a:pt x="2026" y="798"/>
                  </a:cubicBezTo>
                  <a:cubicBezTo>
                    <a:pt x="2002" y="816"/>
                    <a:pt x="1987" y="844"/>
                    <a:pt x="1987" y="875"/>
                  </a:cubicBezTo>
                  <a:cubicBezTo>
                    <a:pt x="1987" y="885"/>
                    <a:pt x="1989" y="896"/>
                    <a:pt x="1993" y="906"/>
                  </a:cubicBezTo>
                  <a:cubicBezTo>
                    <a:pt x="1983" y="898"/>
                    <a:pt x="1970" y="893"/>
                    <a:pt x="1953" y="895"/>
                  </a:cubicBezTo>
                  <a:cubicBezTo>
                    <a:pt x="1940" y="896"/>
                    <a:pt x="1929" y="902"/>
                    <a:pt x="1921" y="911"/>
                  </a:cubicBezTo>
                  <a:cubicBezTo>
                    <a:pt x="1905" y="911"/>
                    <a:pt x="1883" y="912"/>
                    <a:pt x="1859" y="917"/>
                  </a:cubicBezTo>
                  <a:cubicBezTo>
                    <a:pt x="1857" y="918"/>
                    <a:pt x="1855" y="918"/>
                    <a:pt x="1853" y="919"/>
                  </a:cubicBezTo>
                  <a:cubicBezTo>
                    <a:pt x="1851" y="919"/>
                    <a:pt x="1849" y="920"/>
                    <a:pt x="1848" y="920"/>
                  </a:cubicBezTo>
                  <a:lnTo>
                    <a:pt x="1836" y="924"/>
                  </a:lnTo>
                  <a:cubicBezTo>
                    <a:pt x="1834" y="924"/>
                    <a:pt x="1833" y="925"/>
                    <a:pt x="1831" y="925"/>
                  </a:cubicBezTo>
                  <a:cubicBezTo>
                    <a:pt x="1830" y="926"/>
                    <a:pt x="1828" y="926"/>
                    <a:pt x="1827" y="927"/>
                  </a:cubicBezTo>
                  <a:cubicBezTo>
                    <a:pt x="1810" y="933"/>
                    <a:pt x="1794" y="942"/>
                    <a:pt x="1780" y="952"/>
                  </a:cubicBezTo>
                  <a:cubicBezTo>
                    <a:pt x="1799" y="890"/>
                    <a:pt x="1794" y="832"/>
                    <a:pt x="1775" y="792"/>
                  </a:cubicBezTo>
                  <a:cubicBezTo>
                    <a:pt x="1752" y="744"/>
                    <a:pt x="1709" y="717"/>
                    <a:pt x="1660" y="717"/>
                  </a:cubicBezTo>
                  <a:cubicBezTo>
                    <a:pt x="1659" y="716"/>
                    <a:pt x="1657" y="716"/>
                    <a:pt x="1656" y="715"/>
                  </a:cubicBezTo>
                  <a:cubicBezTo>
                    <a:pt x="1607" y="692"/>
                    <a:pt x="1517" y="653"/>
                    <a:pt x="1477" y="647"/>
                  </a:cubicBezTo>
                  <a:cubicBezTo>
                    <a:pt x="1418" y="638"/>
                    <a:pt x="1336" y="686"/>
                    <a:pt x="1305" y="714"/>
                  </a:cubicBezTo>
                  <a:cubicBezTo>
                    <a:pt x="1283" y="734"/>
                    <a:pt x="1199" y="799"/>
                    <a:pt x="1130" y="833"/>
                  </a:cubicBezTo>
                  <a:cubicBezTo>
                    <a:pt x="1126" y="835"/>
                    <a:pt x="1124" y="837"/>
                    <a:pt x="1121" y="839"/>
                  </a:cubicBezTo>
                  <a:cubicBezTo>
                    <a:pt x="1118" y="840"/>
                    <a:pt x="1115" y="841"/>
                    <a:pt x="1112" y="842"/>
                  </a:cubicBezTo>
                  <a:cubicBezTo>
                    <a:pt x="1090" y="851"/>
                    <a:pt x="1076" y="854"/>
                    <a:pt x="1068" y="855"/>
                  </a:cubicBezTo>
                  <a:cubicBezTo>
                    <a:pt x="1016" y="859"/>
                    <a:pt x="917" y="903"/>
                    <a:pt x="873" y="981"/>
                  </a:cubicBezTo>
                  <a:cubicBezTo>
                    <a:pt x="859" y="1005"/>
                    <a:pt x="852" y="1031"/>
                    <a:pt x="852" y="1057"/>
                  </a:cubicBezTo>
                  <a:cubicBezTo>
                    <a:pt x="852" y="1080"/>
                    <a:pt x="858" y="1104"/>
                    <a:pt x="869" y="1127"/>
                  </a:cubicBezTo>
                  <a:cubicBezTo>
                    <a:pt x="897" y="1183"/>
                    <a:pt x="929" y="1218"/>
                    <a:pt x="953" y="1244"/>
                  </a:cubicBezTo>
                  <a:cubicBezTo>
                    <a:pt x="962" y="1254"/>
                    <a:pt x="973" y="1266"/>
                    <a:pt x="976" y="1272"/>
                  </a:cubicBezTo>
                  <a:cubicBezTo>
                    <a:pt x="974" y="1274"/>
                    <a:pt x="970" y="1278"/>
                    <a:pt x="959" y="1285"/>
                  </a:cubicBezTo>
                  <a:lnTo>
                    <a:pt x="936" y="1300"/>
                  </a:lnTo>
                  <a:cubicBezTo>
                    <a:pt x="894" y="1326"/>
                    <a:pt x="862" y="1347"/>
                    <a:pt x="862" y="1390"/>
                  </a:cubicBezTo>
                  <a:cubicBezTo>
                    <a:pt x="862" y="1402"/>
                    <a:pt x="864" y="1414"/>
                    <a:pt x="869" y="1428"/>
                  </a:cubicBezTo>
                  <a:cubicBezTo>
                    <a:pt x="755" y="1283"/>
                    <a:pt x="639" y="1104"/>
                    <a:pt x="604" y="945"/>
                  </a:cubicBezTo>
                  <a:cubicBezTo>
                    <a:pt x="601" y="933"/>
                    <a:pt x="592" y="924"/>
                    <a:pt x="581" y="921"/>
                  </a:cubicBezTo>
                  <a:cubicBezTo>
                    <a:pt x="570" y="919"/>
                    <a:pt x="558" y="922"/>
                    <a:pt x="550" y="931"/>
                  </a:cubicBezTo>
                  <a:cubicBezTo>
                    <a:pt x="522" y="965"/>
                    <a:pt x="428" y="1088"/>
                    <a:pt x="428" y="1260"/>
                  </a:cubicBezTo>
                  <a:cubicBezTo>
                    <a:pt x="428" y="1367"/>
                    <a:pt x="464" y="1472"/>
                    <a:pt x="535" y="1573"/>
                  </a:cubicBezTo>
                  <a:cubicBezTo>
                    <a:pt x="536" y="1573"/>
                    <a:pt x="536" y="1574"/>
                    <a:pt x="537" y="1575"/>
                  </a:cubicBezTo>
                  <a:cubicBezTo>
                    <a:pt x="428" y="1477"/>
                    <a:pt x="327" y="1372"/>
                    <a:pt x="299" y="1343"/>
                  </a:cubicBezTo>
                  <a:cubicBezTo>
                    <a:pt x="291" y="1334"/>
                    <a:pt x="280" y="1331"/>
                    <a:pt x="269" y="1334"/>
                  </a:cubicBezTo>
                  <a:cubicBezTo>
                    <a:pt x="258" y="1337"/>
                    <a:pt x="250" y="1345"/>
                    <a:pt x="247" y="1356"/>
                  </a:cubicBezTo>
                  <a:cubicBezTo>
                    <a:pt x="241" y="1377"/>
                    <a:pt x="229" y="1432"/>
                    <a:pt x="229" y="1503"/>
                  </a:cubicBezTo>
                  <a:cubicBezTo>
                    <a:pt x="229" y="1595"/>
                    <a:pt x="250" y="1719"/>
                    <a:pt x="341" y="1825"/>
                  </a:cubicBezTo>
                  <a:cubicBezTo>
                    <a:pt x="237" y="1812"/>
                    <a:pt x="148" y="1822"/>
                    <a:pt x="119" y="1826"/>
                  </a:cubicBezTo>
                  <a:cubicBezTo>
                    <a:pt x="109" y="1827"/>
                    <a:pt x="101" y="1833"/>
                    <a:pt x="96" y="1841"/>
                  </a:cubicBezTo>
                  <a:cubicBezTo>
                    <a:pt x="93" y="1846"/>
                    <a:pt x="92" y="1851"/>
                    <a:pt x="92" y="1856"/>
                  </a:cubicBezTo>
                  <a:cubicBezTo>
                    <a:pt x="92" y="1860"/>
                    <a:pt x="93" y="1864"/>
                    <a:pt x="94" y="1868"/>
                  </a:cubicBezTo>
                  <a:cubicBezTo>
                    <a:pt x="132" y="1962"/>
                    <a:pt x="198" y="2049"/>
                    <a:pt x="291" y="2127"/>
                  </a:cubicBezTo>
                  <a:cubicBezTo>
                    <a:pt x="176" y="2130"/>
                    <a:pt x="52" y="2157"/>
                    <a:pt x="24" y="2163"/>
                  </a:cubicBezTo>
                  <a:cubicBezTo>
                    <a:pt x="14" y="2165"/>
                    <a:pt x="6" y="2172"/>
                    <a:pt x="2" y="2182"/>
                  </a:cubicBezTo>
                  <a:cubicBezTo>
                    <a:pt x="1" y="2186"/>
                    <a:pt x="0" y="2189"/>
                    <a:pt x="0" y="2193"/>
                  </a:cubicBezTo>
                  <a:lnTo>
                    <a:pt x="0" y="2193"/>
                  </a:lnTo>
                  <a:lnTo>
                    <a:pt x="0" y="2193"/>
                  </a:lnTo>
                  <a:cubicBezTo>
                    <a:pt x="0" y="2200"/>
                    <a:pt x="2" y="2206"/>
                    <a:pt x="6" y="2211"/>
                  </a:cubicBezTo>
                  <a:cubicBezTo>
                    <a:pt x="69" y="2300"/>
                    <a:pt x="160" y="2376"/>
                    <a:pt x="276" y="2437"/>
                  </a:cubicBezTo>
                  <a:cubicBezTo>
                    <a:pt x="123" y="2455"/>
                    <a:pt x="37" y="2509"/>
                    <a:pt x="19" y="2521"/>
                  </a:cubicBezTo>
                  <a:cubicBezTo>
                    <a:pt x="10" y="2527"/>
                    <a:pt x="6" y="2537"/>
                    <a:pt x="6" y="2546"/>
                  </a:cubicBezTo>
                  <a:cubicBezTo>
                    <a:pt x="6" y="2551"/>
                    <a:pt x="7" y="2556"/>
                    <a:pt x="9" y="2560"/>
                  </a:cubicBezTo>
                  <a:cubicBezTo>
                    <a:pt x="49" y="2640"/>
                    <a:pt x="140" y="2700"/>
                    <a:pt x="278" y="2740"/>
                  </a:cubicBezTo>
                  <a:cubicBezTo>
                    <a:pt x="222" y="2762"/>
                    <a:pt x="161" y="2798"/>
                    <a:pt x="108" y="2856"/>
                  </a:cubicBezTo>
                  <a:cubicBezTo>
                    <a:pt x="103" y="2861"/>
                    <a:pt x="100" y="2869"/>
                    <a:pt x="100" y="2876"/>
                  </a:cubicBezTo>
                  <a:cubicBezTo>
                    <a:pt x="100" y="2879"/>
                    <a:pt x="101" y="2883"/>
                    <a:pt x="102" y="2886"/>
                  </a:cubicBezTo>
                  <a:cubicBezTo>
                    <a:pt x="106" y="2898"/>
                    <a:pt x="117" y="2922"/>
                    <a:pt x="152" y="2946"/>
                  </a:cubicBezTo>
                  <a:cubicBezTo>
                    <a:pt x="201" y="2981"/>
                    <a:pt x="278" y="3003"/>
                    <a:pt x="382" y="3014"/>
                  </a:cubicBezTo>
                  <a:cubicBezTo>
                    <a:pt x="307" y="3066"/>
                    <a:pt x="268" y="3121"/>
                    <a:pt x="255" y="3141"/>
                  </a:cubicBezTo>
                  <a:cubicBezTo>
                    <a:pt x="251" y="3148"/>
                    <a:pt x="249" y="3157"/>
                    <a:pt x="252" y="3166"/>
                  </a:cubicBezTo>
                  <a:cubicBezTo>
                    <a:pt x="254" y="3174"/>
                    <a:pt x="260" y="3181"/>
                    <a:pt x="268" y="3185"/>
                  </a:cubicBezTo>
                  <a:cubicBezTo>
                    <a:pt x="352" y="3226"/>
                    <a:pt x="445" y="3246"/>
                    <a:pt x="546" y="3246"/>
                  </a:cubicBezTo>
                  <a:cubicBezTo>
                    <a:pt x="449" y="3330"/>
                    <a:pt x="440" y="3410"/>
                    <a:pt x="440" y="3436"/>
                  </a:cubicBezTo>
                  <a:lnTo>
                    <a:pt x="440" y="3439"/>
                  </a:lnTo>
                  <a:cubicBezTo>
                    <a:pt x="440" y="3453"/>
                    <a:pt x="450" y="3464"/>
                    <a:pt x="464" y="3467"/>
                  </a:cubicBezTo>
                  <a:cubicBezTo>
                    <a:pt x="537" y="3483"/>
                    <a:pt x="615" y="3483"/>
                    <a:pt x="697" y="3467"/>
                  </a:cubicBezTo>
                  <a:cubicBezTo>
                    <a:pt x="663" y="3535"/>
                    <a:pt x="655" y="3592"/>
                    <a:pt x="655" y="3632"/>
                  </a:cubicBezTo>
                  <a:cubicBezTo>
                    <a:pt x="655" y="3650"/>
                    <a:pt x="657" y="3663"/>
                    <a:pt x="658" y="3671"/>
                  </a:cubicBezTo>
                  <a:cubicBezTo>
                    <a:pt x="661" y="3686"/>
                    <a:pt x="673" y="3696"/>
                    <a:pt x="688" y="3697"/>
                  </a:cubicBezTo>
                  <a:cubicBezTo>
                    <a:pt x="783" y="3699"/>
                    <a:pt x="877" y="3675"/>
                    <a:pt x="969" y="3626"/>
                  </a:cubicBezTo>
                  <a:cubicBezTo>
                    <a:pt x="969" y="3633"/>
                    <a:pt x="969" y="3640"/>
                    <a:pt x="969" y="3647"/>
                  </a:cubicBezTo>
                  <a:cubicBezTo>
                    <a:pt x="969" y="3711"/>
                    <a:pt x="978" y="3764"/>
                    <a:pt x="981" y="3779"/>
                  </a:cubicBezTo>
                  <a:cubicBezTo>
                    <a:pt x="984" y="3795"/>
                    <a:pt x="998" y="3806"/>
                    <a:pt x="1014" y="3804"/>
                  </a:cubicBezTo>
                  <a:cubicBezTo>
                    <a:pt x="1116" y="3793"/>
                    <a:pt x="1210" y="3748"/>
                    <a:pt x="1294" y="3668"/>
                  </a:cubicBezTo>
                  <a:cubicBezTo>
                    <a:pt x="1294" y="3670"/>
                    <a:pt x="1294" y="3672"/>
                    <a:pt x="1294" y="3674"/>
                  </a:cubicBezTo>
                  <a:cubicBezTo>
                    <a:pt x="1294" y="3787"/>
                    <a:pt x="1334" y="3848"/>
                    <a:pt x="1346" y="3864"/>
                  </a:cubicBezTo>
                  <a:cubicBezTo>
                    <a:pt x="1356" y="3877"/>
                    <a:pt x="1374" y="3880"/>
                    <a:pt x="1387" y="3871"/>
                  </a:cubicBezTo>
                  <a:cubicBezTo>
                    <a:pt x="1443" y="3835"/>
                    <a:pt x="1493" y="3791"/>
                    <a:pt x="1535" y="3741"/>
                  </a:cubicBezTo>
                  <a:cubicBezTo>
                    <a:pt x="1554" y="3847"/>
                    <a:pt x="1615" y="3897"/>
                    <a:pt x="1629" y="3907"/>
                  </a:cubicBezTo>
                  <a:cubicBezTo>
                    <a:pt x="1637" y="3912"/>
                    <a:pt x="1647" y="3914"/>
                    <a:pt x="1656" y="3911"/>
                  </a:cubicBezTo>
                  <a:cubicBezTo>
                    <a:pt x="1742" y="3886"/>
                    <a:pt x="1798" y="3827"/>
                    <a:pt x="1834" y="3768"/>
                  </a:cubicBezTo>
                  <a:cubicBezTo>
                    <a:pt x="1842" y="3816"/>
                    <a:pt x="1852" y="3866"/>
                    <a:pt x="1863" y="3916"/>
                  </a:cubicBezTo>
                  <a:cubicBezTo>
                    <a:pt x="1830" y="3947"/>
                    <a:pt x="1812" y="3958"/>
                    <a:pt x="1807" y="3960"/>
                  </a:cubicBezTo>
                  <a:cubicBezTo>
                    <a:pt x="1781" y="3965"/>
                    <a:pt x="1670" y="4012"/>
                    <a:pt x="1654" y="4064"/>
                  </a:cubicBezTo>
                  <a:cubicBezTo>
                    <a:pt x="1649" y="4080"/>
                    <a:pt x="1646" y="4100"/>
                    <a:pt x="1646" y="4121"/>
                  </a:cubicBezTo>
                  <a:cubicBezTo>
                    <a:pt x="1646" y="4163"/>
                    <a:pt x="1658" y="4197"/>
                    <a:pt x="1678" y="4218"/>
                  </a:cubicBezTo>
                  <a:cubicBezTo>
                    <a:pt x="1660" y="4238"/>
                    <a:pt x="1649" y="4258"/>
                    <a:pt x="1647" y="4278"/>
                  </a:cubicBezTo>
                  <a:cubicBezTo>
                    <a:pt x="1642" y="4330"/>
                    <a:pt x="1673" y="4396"/>
                    <a:pt x="1740" y="4416"/>
                  </a:cubicBezTo>
                  <a:cubicBezTo>
                    <a:pt x="1740" y="4416"/>
                    <a:pt x="1741" y="4416"/>
                    <a:pt x="1741" y="4416"/>
                  </a:cubicBezTo>
                  <a:cubicBezTo>
                    <a:pt x="1741" y="4416"/>
                    <a:pt x="1742" y="4416"/>
                    <a:pt x="1743" y="4417"/>
                  </a:cubicBezTo>
                  <a:cubicBezTo>
                    <a:pt x="1739" y="4459"/>
                    <a:pt x="1749" y="4492"/>
                    <a:pt x="1774" y="4511"/>
                  </a:cubicBezTo>
                  <a:cubicBezTo>
                    <a:pt x="1816" y="4542"/>
                    <a:pt x="1895" y="4572"/>
                    <a:pt x="1986" y="4559"/>
                  </a:cubicBezTo>
                  <a:cubicBezTo>
                    <a:pt x="2062" y="4569"/>
                    <a:pt x="2088" y="4563"/>
                    <a:pt x="2099" y="4557"/>
                  </a:cubicBezTo>
                  <a:cubicBezTo>
                    <a:pt x="2138" y="4626"/>
                    <a:pt x="2179" y="4692"/>
                    <a:pt x="2225" y="4753"/>
                  </a:cubicBezTo>
                  <a:cubicBezTo>
                    <a:pt x="2239" y="4772"/>
                    <a:pt x="2254" y="4792"/>
                    <a:pt x="2269" y="4810"/>
                  </a:cubicBezTo>
                  <a:cubicBezTo>
                    <a:pt x="2220" y="4832"/>
                    <a:pt x="2142" y="4852"/>
                    <a:pt x="2035" y="4833"/>
                  </a:cubicBezTo>
                  <a:cubicBezTo>
                    <a:pt x="2025" y="4831"/>
                    <a:pt x="2014" y="4835"/>
                    <a:pt x="2007" y="4843"/>
                  </a:cubicBezTo>
                  <a:cubicBezTo>
                    <a:pt x="2000" y="4851"/>
                    <a:pt x="1997" y="4862"/>
                    <a:pt x="2001" y="4873"/>
                  </a:cubicBezTo>
                  <a:cubicBezTo>
                    <a:pt x="2009" y="4897"/>
                    <a:pt x="2035" y="4956"/>
                    <a:pt x="2106" y="4996"/>
                  </a:cubicBezTo>
                  <a:cubicBezTo>
                    <a:pt x="2121" y="5004"/>
                    <a:pt x="2137" y="5011"/>
                    <a:pt x="2154" y="5017"/>
                  </a:cubicBezTo>
                  <a:cubicBezTo>
                    <a:pt x="2038" y="5051"/>
                    <a:pt x="1960" y="5085"/>
                    <a:pt x="1920" y="5120"/>
                  </a:cubicBezTo>
                  <a:cubicBezTo>
                    <a:pt x="1898" y="5139"/>
                    <a:pt x="1865" y="5159"/>
                    <a:pt x="1836" y="5146"/>
                  </a:cubicBezTo>
                  <a:cubicBezTo>
                    <a:pt x="1801" y="5130"/>
                    <a:pt x="1780" y="5077"/>
                    <a:pt x="1777" y="5035"/>
                  </a:cubicBezTo>
                  <a:cubicBezTo>
                    <a:pt x="1776" y="5023"/>
                    <a:pt x="1769" y="5012"/>
                    <a:pt x="1758" y="5008"/>
                  </a:cubicBezTo>
                  <a:cubicBezTo>
                    <a:pt x="1747" y="5003"/>
                    <a:pt x="1734" y="5006"/>
                    <a:pt x="1725" y="5014"/>
                  </a:cubicBezTo>
                  <a:cubicBezTo>
                    <a:pt x="1696" y="5041"/>
                    <a:pt x="1599" y="5139"/>
                    <a:pt x="1599" y="5252"/>
                  </a:cubicBezTo>
                  <a:lnTo>
                    <a:pt x="1600" y="5268"/>
                  </a:lnTo>
                  <a:cubicBezTo>
                    <a:pt x="1605" y="5334"/>
                    <a:pt x="1643" y="5393"/>
                    <a:pt x="1714" y="5442"/>
                  </a:cubicBezTo>
                  <a:cubicBezTo>
                    <a:pt x="1683" y="5474"/>
                    <a:pt x="1637" y="5535"/>
                    <a:pt x="1637" y="5618"/>
                  </a:cubicBezTo>
                  <a:cubicBezTo>
                    <a:pt x="1637" y="5649"/>
                    <a:pt x="1644" y="5680"/>
                    <a:pt x="1656" y="5710"/>
                  </a:cubicBezTo>
                  <a:cubicBezTo>
                    <a:pt x="1683" y="5775"/>
                    <a:pt x="1707" y="5815"/>
                    <a:pt x="1726" y="5847"/>
                  </a:cubicBezTo>
                  <a:cubicBezTo>
                    <a:pt x="1747" y="5884"/>
                    <a:pt x="1757" y="5901"/>
                    <a:pt x="1757" y="5923"/>
                  </a:cubicBezTo>
                  <a:lnTo>
                    <a:pt x="1757" y="5929"/>
                  </a:lnTo>
                  <a:cubicBezTo>
                    <a:pt x="1757" y="5929"/>
                    <a:pt x="1757" y="5930"/>
                    <a:pt x="1757" y="5931"/>
                  </a:cubicBezTo>
                  <a:cubicBezTo>
                    <a:pt x="1757" y="5945"/>
                    <a:pt x="1765" y="5956"/>
                    <a:pt x="1778" y="5960"/>
                  </a:cubicBezTo>
                  <a:cubicBezTo>
                    <a:pt x="1792" y="5965"/>
                    <a:pt x="1807" y="5959"/>
                    <a:pt x="1814" y="5946"/>
                  </a:cubicBezTo>
                  <a:cubicBezTo>
                    <a:pt x="1836" y="5908"/>
                    <a:pt x="1863" y="5854"/>
                    <a:pt x="1865" y="5813"/>
                  </a:cubicBezTo>
                  <a:cubicBezTo>
                    <a:pt x="1866" y="5788"/>
                    <a:pt x="1873" y="5770"/>
                    <a:pt x="1886" y="5760"/>
                  </a:cubicBezTo>
                  <a:cubicBezTo>
                    <a:pt x="1894" y="5832"/>
                    <a:pt x="1926" y="5990"/>
                    <a:pt x="2054" y="6018"/>
                  </a:cubicBezTo>
                  <a:cubicBezTo>
                    <a:pt x="2186" y="6047"/>
                    <a:pt x="2287" y="6004"/>
                    <a:pt x="2312" y="5992"/>
                  </a:cubicBezTo>
                  <a:cubicBezTo>
                    <a:pt x="2354" y="6053"/>
                    <a:pt x="2405" y="6095"/>
                    <a:pt x="2461" y="6114"/>
                  </a:cubicBezTo>
                  <a:cubicBezTo>
                    <a:pt x="2544" y="6143"/>
                    <a:pt x="2639" y="6124"/>
                    <a:pt x="2735" y="6058"/>
                  </a:cubicBezTo>
                  <a:cubicBezTo>
                    <a:pt x="2790" y="6154"/>
                    <a:pt x="2871" y="6233"/>
                    <a:pt x="2975" y="6294"/>
                  </a:cubicBezTo>
                  <a:cubicBezTo>
                    <a:pt x="2979" y="6297"/>
                    <a:pt x="2985" y="6298"/>
                    <a:pt x="2990" y="6298"/>
                  </a:cubicBezTo>
                  <a:lnTo>
                    <a:pt x="2990" y="6298"/>
                  </a:lnTo>
                  <a:lnTo>
                    <a:pt x="2994" y="6298"/>
                  </a:lnTo>
                  <a:lnTo>
                    <a:pt x="2994" y="6298"/>
                  </a:lnTo>
                  <a:cubicBezTo>
                    <a:pt x="3000" y="6298"/>
                    <a:pt x="3005" y="6297"/>
                    <a:pt x="3010" y="6294"/>
                  </a:cubicBezTo>
                  <a:cubicBezTo>
                    <a:pt x="3114" y="6233"/>
                    <a:pt x="3194" y="6154"/>
                    <a:pt x="3249" y="6058"/>
                  </a:cubicBezTo>
                  <a:cubicBezTo>
                    <a:pt x="3346" y="6124"/>
                    <a:pt x="3440" y="6143"/>
                    <a:pt x="3523" y="6114"/>
                  </a:cubicBezTo>
                  <a:cubicBezTo>
                    <a:pt x="3579" y="6095"/>
                    <a:pt x="3631" y="6053"/>
                    <a:pt x="3672" y="5992"/>
                  </a:cubicBezTo>
                  <a:cubicBezTo>
                    <a:pt x="3699" y="6005"/>
                    <a:pt x="3799" y="6047"/>
                    <a:pt x="3931" y="6018"/>
                  </a:cubicBezTo>
                  <a:cubicBezTo>
                    <a:pt x="4058" y="5990"/>
                    <a:pt x="4090" y="5832"/>
                    <a:pt x="4098" y="5760"/>
                  </a:cubicBezTo>
                  <a:cubicBezTo>
                    <a:pt x="4111" y="5770"/>
                    <a:pt x="4119" y="5788"/>
                    <a:pt x="4120" y="5813"/>
                  </a:cubicBezTo>
                  <a:cubicBezTo>
                    <a:pt x="4122" y="5854"/>
                    <a:pt x="4149" y="5908"/>
                    <a:pt x="4171" y="5946"/>
                  </a:cubicBezTo>
                  <a:cubicBezTo>
                    <a:pt x="4178" y="5959"/>
                    <a:pt x="4193" y="5965"/>
                    <a:pt x="4206" y="5960"/>
                  </a:cubicBezTo>
                  <a:cubicBezTo>
                    <a:pt x="4219" y="5956"/>
                    <a:pt x="4228" y="5944"/>
                    <a:pt x="4228" y="5931"/>
                  </a:cubicBezTo>
                  <a:cubicBezTo>
                    <a:pt x="4228" y="5930"/>
                    <a:pt x="4228" y="5929"/>
                    <a:pt x="4228" y="5929"/>
                  </a:cubicBezTo>
                  <a:lnTo>
                    <a:pt x="4227" y="5923"/>
                  </a:lnTo>
                  <a:cubicBezTo>
                    <a:pt x="4227" y="5901"/>
                    <a:pt x="4237" y="5884"/>
                    <a:pt x="4259" y="5847"/>
                  </a:cubicBezTo>
                  <a:cubicBezTo>
                    <a:pt x="4278" y="5815"/>
                    <a:pt x="4302" y="5775"/>
                    <a:pt x="4328" y="5710"/>
                  </a:cubicBezTo>
                  <a:cubicBezTo>
                    <a:pt x="4341" y="5680"/>
                    <a:pt x="4347" y="5649"/>
                    <a:pt x="4347" y="5618"/>
                  </a:cubicBezTo>
                  <a:cubicBezTo>
                    <a:pt x="4347" y="5535"/>
                    <a:pt x="4301" y="5474"/>
                    <a:pt x="4271" y="5442"/>
                  </a:cubicBezTo>
                  <a:cubicBezTo>
                    <a:pt x="4341" y="5393"/>
                    <a:pt x="4380" y="5334"/>
                    <a:pt x="4385" y="5268"/>
                  </a:cubicBezTo>
                  <a:cubicBezTo>
                    <a:pt x="4385" y="5268"/>
                    <a:pt x="4386" y="5252"/>
                    <a:pt x="4386" y="5252"/>
                  </a:cubicBezTo>
                  <a:cubicBezTo>
                    <a:pt x="4386" y="5139"/>
                    <a:pt x="4289" y="5041"/>
                    <a:pt x="4259" y="5014"/>
                  </a:cubicBezTo>
                  <a:cubicBezTo>
                    <a:pt x="4250" y="5006"/>
                    <a:pt x="4238" y="5003"/>
                    <a:pt x="4227" y="5008"/>
                  </a:cubicBezTo>
                  <a:cubicBezTo>
                    <a:pt x="4216" y="5012"/>
                    <a:pt x="4208" y="5023"/>
                    <a:pt x="4207" y="5035"/>
                  </a:cubicBezTo>
                  <a:cubicBezTo>
                    <a:pt x="4205" y="5077"/>
                    <a:pt x="4183" y="5130"/>
                    <a:pt x="4149" y="5146"/>
                  </a:cubicBezTo>
                  <a:cubicBezTo>
                    <a:pt x="4119" y="5159"/>
                    <a:pt x="4087" y="5139"/>
                    <a:pt x="4064" y="5120"/>
                  </a:cubicBezTo>
                  <a:cubicBezTo>
                    <a:pt x="4025" y="5085"/>
                    <a:pt x="3947" y="5051"/>
                    <a:pt x="3831" y="5017"/>
                  </a:cubicBezTo>
                  <a:cubicBezTo>
                    <a:pt x="3848" y="5011"/>
                    <a:pt x="3864" y="5004"/>
                    <a:pt x="3879" y="4996"/>
                  </a:cubicBezTo>
                  <a:cubicBezTo>
                    <a:pt x="3950" y="4956"/>
                    <a:pt x="3976" y="4897"/>
                    <a:pt x="3984" y="4873"/>
                  </a:cubicBezTo>
                  <a:cubicBezTo>
                    <a:pt x="3987" y="4862"/>
                    <a:pt x="3985" y="4851"/>
                    <a:pt x="3978" y="4843"/>
                  </a:cubicBezTo>
                  <a:cubicBezTo>
                    <a:pt x="3971" y="4835"/>
                    <a:pt x="3960" y="4831"/>
                    <a:pt x="3949" y="4833"/>
                  </a:cubicBezTo>
                  <a:cubicBezTo>
                    <a:pt x="3842" y="4852"/>
                    <a:pt x="3764" y="4832"/>
                    <a:pt x="3715" y="4810"/>
                  </a:cubicBezTo>
                  <a:cubicBezTo>
                    <a:pt x="3730" y="4792"/>
                    <a:pt x="3745" y="4772"/>
                    <a:pt x="3760" y="4753"/>
                  </a:cubicBezTo>
                  <a:cubicBezTo>
                    <a:pt x="3806" y="4691"/>
                    <a:pt x="3848" y="4625"/>
                    <a:pt x="3887" y="4555"/>
                  </a:cubicBezTo>
                  <a:cubicBezTo>
                    <a:pt x="3900" y="4560"/>
                    <a:pt x="3928" y="4564"/>
                    <a:pt x="3996" y="4555"/>
                  </a:cubicBezTo>
                  <a:cubicBezTo>
                    <a:pt x="4086" y="4568"/>
                    <a:pt x="4166" y="4537"/>
                    <a:pt x="4207" y="4507"/>
                  </a:cubicBezTo>
                  <a:cubicBezTo>
                    <a:pt x="4233" y="4488"/>
                    <a:pt x="4243" y="4455"/>
                    <a:pt x="4238" y="4412"/>
                  </a:cubicBezTo>
                  <a:cubicBezTo>
                    <a:pt x="4239" y="4412"/>
                    <a:pt x="4240" y="4412"/>
                    <a:pt x="4241" y="4412"/>
                  </a:cubicBezTo>
                  <a:cubicBezTo>
                    <a:pt x="4241" y="4412"/>
                    <a:pt x="4241" y="4412"/>
                    <a:pt x="4242" y="4412"/>
                  </a:cubicBezTo>
                  <a:cubicBezTo>
                    <a:pt x="4309" y="4392"/>
                    <a:pt x="4339" y="4326"/>
                    <a:pt x="4334" y="4274"/>
                  </a:cubicBezTo>
                  <a:cubicBezTo>
                    <a:pt x="4332" y="4254"/>
                    <a:pt x="4322" y="4234"/>
                    <a:pt x="4303" y="4214"/>
                  </a:cubicBezTo>
                  <a:cubicBezTo>
                    <a:pt x="4324" y="4193"/>
                    <a:pt x="4336" y="4159"/>
                    <a:pt x="4336" y="4116"/>
                  </a:cubicBezTo>
                  <a:cubicBezTo>
                    <a:pt x="4336" y="4096"/>
                    <a:pt x="4333" y="4076"/>
                    <a:pt x="4328" y="4060"/>
                  </a:cubicBezTo>
                  <a:cubicBezTo>
                    <a:pt x="4312" y="4008"/>
                    <a:pt x="4201" y="3961"/>
                    <a:pt x="4175" y="3956"/>
                  </a:cubicBezTo>
                  <a:cubicBezTo>
                    <a:pt x="4170" y="3954"/>
                    <a:pt x="4153" y="3943"/>
                    <a:pt x="4122" y="3915"/>
                  </a:cubicBezTo>
                  <a:cubicBezTo>
                    <a:pt x="4133" y="3865"/>
                    <a:pt x="4142" y="3816"/>
                    <a:pt x="4151" y="3768"/>
                  </a:cubicBezTo>
                  <a:cubicBezTo>
                    <a:pt x="4186" y="3826"/>
                    <a:pt x="4242" y="3883"/>
                    <a:pt x="4326" y="3907"/>
                  </a:cubicBezTo>
                  <a:cubicBezTo>
                    <a:pt x="4335" y="3910"/>
                    <a:pt x="4345" y="3908"/>
                    <a:pt x="4352" y="3903"/>
                  </a:cubicBezTo>
                  <a:cubicBezTo>
                    <a:pt x="4366" y="3892"/>
                    <a:pt x="4428" y="3843"/>
                    <a:pt x="4447" y="3737"/>
                  </a:cubicBezTo>
                  <a:cubicBezTo>
                    <a:pt x="4489" y="3787"/>
                    <a:pt x="4539" y="3831"/>
                    <a:pt x="4594" y="3867"/>
                  </a:cubicBezTo>
                  <a:cubicBezTo>
                    <a:pt x="4608" y="3876"/>
                    <a:pt x="4626" y="3873"/>
                    <a:pt x="4636" y="3860"/>
                  </a:cubicBezTo>
                  <a:cubicBezTo>
                    <a:pt x="4648" y="3844"/>
                    <a:pt x="4688" y="3783"/>
                    <a:pt x="4688" y="3670"/>
                  </a:cubicBezTo>
                  <a:cubicBezTo>
                    <a:pt x="4688" y="3668"/>
                    <a:pt x="4688" y="3666"/>
                    <a:pt x="4688" y="3664"/>
                  </a:cubicBezTo>
                  <a:cubicBezTo>
                    <a:pt x="4772" y="3744"/>
                    <a:pt x="4866" y="3789"/>
                    <a:pt x="4968" y="3800"/>
                  </a:cubicBezTo>
                  <a:cubicBezTo>
                    <a:pt x="4984" y="3801"/>
                    <a:pt x="4998" y="3791"/>
                    <a:pt x="5001" y="3775"/>
                  </a:cubicBezTo>
                  <a:cubicBezTo>
                    <a:pt x="5004" y="3760"/>
                    <a:pt x="5013" y="3707"/>
                    <a:pt x="5013" y="3643"/>
                  </a:cubicBezTo>
                  <a:cubicBezTo>
                    <a:pt x="5013" y="3636"/>
                    <a:pt x="5013" y="3629"/>
                    <a:pt x="5012" y="3622"/>
                  </a:cubicBezTo>
                  <a:cubicBezTo>
                    <a:pt x="5104" y="3671"/>
                    <a:pt x="5199" y="3695"/>
                    <a:pt x="5294" y="3692"/>
                  </a:cubicBezTo>
                  <a:cubicBezTo>
                    <a:pt x="5308" y="3692"/>
                    <a:pt x="5321" y="3682"/>
                    <a:pt x="5323" y="3667"/>
                  </a:cubicBezTo>
                  <a:cubicBezTo>
                    <a:pt x="5325" y="3659"/>
                    <a:pt x="5327" y="3646"/>
                    <a:pt x="5327" y="3628"/>
                  </a:cubicBezTo>
                  <a:cubicBezTo>
                    <a:pt x="5327" y="3588"/>
                    <a:pt x="5319" y="3531"/>
                    <a:pt x="5285" y="3463"/>
                  </a:cubicBezTo>
                  <a:cubicBezTo>
                    <a:pt x="5366" y="3479"/>
                    <a:pt x="5445" y="3479"/>
                    <a:pt x="5518" y="3463"/>
                  </a:cubicBezTo>
                  <a:cubicBezTo>
                    <a:pt x="5532" y="3460"/>
                    <a:pt x="5542" y="3449"/>
                    <a:pt x="5542" y="3435"/>
                  </a:cubicBezTo>
                  <a:lnTo>
                    <a:pt x="5542" y="3432"/>
                  </a:lnTo>
                  <a:cubicBezTo>
                    <a:pt x="5542" y="3406"/>
                    <a:pt x="5533" y="3326"/>
                    <a:pt x="5436" y="3242"/>
                  </a:cubicBezTo>
                  <a:cubicBezTo>
                    <a:pt x="5536" y="3242"/>
                    <a:pt x="5630" y="3222"/>
                    <a:pt x="5714" y="3181"/>
                  </a:cubicBezTo>
                  <a:cubicBezTo>
                    <a:pt x="5722" y="3177"/>
                    <a:pt x="5728" y="3170"/>
                    <a:pt x="5730" y="3162"/>
                  </a:cubicBezTo>
                  <a:cubicBezTo>
                    <a:pt x="5732" y="3153"/>
                    <a:pt x="5731" y="3144"/>
                    <a:pt x="5726" y="3137"/>
                  </a:cubicBezTo>
                  <a:cubicBezTo>
                    <a:pt x="5714" y="3117"/>
                    <a:pt x="5674" y="3061"/>
                    <a:pt x="5600" y="3010"/>
                  </a:cubicBezTo>
                  <a:cubicBezTo>
                    <a:pt x="5703" y="2999"/>
                    <a:pt x="5781" y="2976"/>
                    <a:pt x="5830" y="2942"/>
                  </a:cubicBezTo>
                  <a:cubicBezTo>
                    <a:pt x="5865" y="2918"/>
                    <a:pt x="5876" y="2894"/>
                    <a:pt x="5880" y="2882"/>
                  </a:cubicBezTo>
                  <a:cubicBezTo>
                    <a:pt x="5881" y="2878"/>
                    <a:pt x="5881" y="2875"/>
                    <a:pt x="5881" y="2872"/>
                  </a:cubicBezTo>
                  <a:cubicBezTo>
                    <a:pt x="5881" y="2865"/>
                    <a:pt x="5879" y="2857"/>
                    <a:pt x="5873" y="2851"/>
                  </a:cubicBezTo>
                  <a:cubicBezTo>
                    <a:pt x="5820" y="2794"/>
                    <a:pt x="5759" y="2758"/>
                    <a:pt x="5703" y="2735"/>
                  </a:cubicBezTo>
                  <a:cubicBezTo>
                    <a:pt x="5842" y="2696"/>
                    <a:pt x="5933" y="2636"/>
                    <a:pt x="5973" y="2556"/>
                  </a:cubicBezTo>
                  <a:cubicBezTo>
                    <a:pt x="5975" y="2552"/>
                    <a:pt x="5976" y="2547"/>
                    <a:pt x="5976" y="2542"/>
                  </a:cubicBezTo>
                  <a:cubicBezTo>
                    <a:pt x="5976" y="2532"/>
                    <a:pt x="5971" y="2523"/>
                    <a:pt x="5963" y="2517"/>
                  </a:cubicBezTo>
                  <a:close/>
                  <a:moveTo>
                    <a:pt x="4385" y="5268"/>
                  </a:moveTo>
                  <a:cubicBezTo>
                    <a:pt x="4385" y="5268"/>
                    <a:pt x="4385" y="5268"/>
                    <a:pt x="4385" y="52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03A563F-DAB6-4974-8A30-CACFE6001E3C}"/>
                </a:ext>
              </a:extLst>
            </p:cNvPr>
            <p:cNvSpPr/>
            <p:nvPr/>
          </p:nvSpPr>
          <p:spPr>
            <a:xfrm>
              <a:off x="0" y="6743700"/>
              <a:ext cx="12192000" cy="114300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Номер слайда 11">
            <a:extLst>
              <a:ext uri="{FF2B5EF4-FFF2-40B4-BE49-F238E27FC236}">
                <a16:creationId xmlns:a16="http://schemas.microsoft.com/office/drawing/2014/main" id="{7E450AAF-9B65-48DD-9A4F-B465D7A0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7</a:t>
            </a:fld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629F841-DC77-4AFA-A37A-632A3AA4C11B}"/>
              </a:ext>
            </a:extLst>
          </p:cNvPr>
          <p:cNvSpPr/>
          <p:nvPr/>
        </p:nvSpPr>
        <p:spPr>
          <a:xfrm>
            <a:off x="6581775" y="1502856"/>
            <a:ext cx="50026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ФБУ «ГКЗ» проведена государственная экспертиза информации о разведанных запасах: </a:t>
            </a:r>
            <a:endParaRPr 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твердых полезных ископаемых по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объектам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углеводородного сырья по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2 289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объектам.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3B0CA99-5C38-49F8-8C83-E137E096B3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1" y="1610817"/>
            <a:ext cx="2391509" cy="93268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673F486-16D3-4D5C-AFF6-FFF30E1B46EB}"/>
              </a:ext>
            </a:extLst>
          </p:cNvPr>
          <p:cNvGrpSpPr/>
          <p:nvPr/>
        </p:nvGrpSpPr>
        <p:grpSpPr>
          <a:xfrm>
            <a:off x="566317" y="1680976"/>
            <a:ext cx="5529684" cy="4436545"/>
            <a:chOff x="566317" y="1680976"/>
            <a:chExt cx="5529684" cy="4436545"/>
          </a:xfrm>
        </p:grpSpPr>
        <p:graphicFrame>
          <p:nvGraphicFramePr>
            <p:cNvPr id="27" name="Диаграмма 26">
              <a:extLst>
                <a:ext uri="{FF2B5EF4-FFF2-40B4-BE49-F238E27FC236}">
                  <a16:creationId xmlns:a16="http://schemas.microsoft.com/office/drawing/2014/main" id="{FF082AC0-2A0B-45F9-AA1C-A75EDA651C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7571033"/>
                </p:ext>
              </p:extLst>
            </p:nvPr>
          </p:nvGraphicFramePr>
          <p:xfrm>
            <a:off x="566317" y="1680976"/>
            <a:ext cx="5529684" cy="40873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9BD21EF-815E-4F88-A610-2B0DCE97B7BE}"/>
                </a:ext>
              </a:extLst>
            </p:cNvPr>
            <p:cNvSpPr/>
            <p:nvPr/>
          </p:nvSpPr>
          <p:spPr>
            <a:xfrm>
              <a:off x="4362451" y="5840522"/>
              <a:ext cx="16646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объем экспертиз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B7A8E4D-8318-4639-9A1B-CE4C61672EE0}"/>
                </a:ext>
              </a:extLst>
            </p:cNvPr>
            <p:cNvSpPr/>
            <p:nvPr/>
          </p:nvSpPr>
          <p:spPr>
            <a:xfrm>
              <a:off x="4181476" y="5888533"/>
              <a:ext cx="180975" cy="180975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520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96D74B3-12EA-44DF-AD8D-18A25CF3F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6" r="38813" b="30172"/>
          <a:stretch/>
        </p:blipFill>
        <p:spPr>
          <a:xfrm>
            <a:off x="0" y="2352178"/>
            <a:ext cx="1122830" cy="4505822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B16F76-E920-4F19-8433-E4F28259280E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BF9CC4DA-4D3C-40CD-943A-2F5A82C74BDF}"/>
                </a:ext>
              </a:extLst>
            </p:cNvPr>
            <p:cNvSpPr/>
            <p:nvPr/>
          </p:nvSpPr>
          <p:spPr>
            <a:xfrm rot="10800000">
              <a:off x="0" y="-1"/>
              <a:ext cx="12192000" cy="9542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EAA7B067-51B8-44FF-AC3D-24864E7F5084}"/>
                </a:ext>
              </a:extLst>
            </p:cNvPr>
            <p:cNvSpPr/>
            <p:nvPr/>
          </p:nvSpPr>
          <p:spPr>
            <a:xfrm rot="10800000">
              <a:off x="1627832" y="-4"/>
              <a:ext cx="10564165" cy="8667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C2B6C5-D738-4BFF-8263-2F5C6BF69C94}"/>
                </a:ext>
              </a:extLst>
            </p:cNvPr>
            <p:cNvSpPr/>
            <p:nvPr/>
          </p:nvSpPr>
          <p:spPr>
            <a:xfrm>
              <a:off x="2141714" y="121777"/>
              <a:ext cx="967156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РАССМОТРЕНИЕ И СОГЛАСОВАНИЕ ПРОЕКТНОЙ ДОКУМЕНТАЦИИ </a:t>
              </a:r>
              <a:b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kern="0" cap="all" dirty="0">
                  <a:solidFill>
                    <a:srgbClr val="2F5597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НА РАЗРАБОТКУ МЕСТОРОЖДЕНИЙ</a:t>
              </a: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4BF52C7-D269-4D8E-8262-CBEBC9CC5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24" y="38878"/>
              <a:ext cx="786886" cy="826604"/>
            </a:xfrm>
            <a:custGeom>
              <a:avLst/>
              <a:gdLst>
                <a:gd name="T0" fmla="*/ 1999 w 5982"/>
                <a:gd name="T1" fmla="*/ 4267 h 6298"/>
                <a:gd name="T2" fmla="*/ 3121 w 5982"/>
                <a:gd name="T3" fmla="*/ 849 h 6298"/>
                <a:gd name="T4" fmla="*/ 2807 w 5982"/>
                <a:gd name="T5" fmla="*/ 652 h 6298"/>
                <a:gd name="T6" fmla="*/ 2923 w 5982"/>
                <a:gd name="T7" fmla="*/ 1052 h 6298"/>
                <a:gd name="T8" fmla="*/ 3032 w 5982"/>
                <a:gd name="T9" fmla="*/ 176 h 6298"/>
                <a:gd name="T10" fmla="*/ 3219 w 5982"/>
                <a:gd name="T11" fmla="*/ 537 h 6298"/>
                <a:gd name="T12" fmla="*/ 3178 w 5982"/>
                <a:gd name="T13" fmla="*/ 644 h 6298"/>
                <a:gd name="T14" fmla="*/ 2933 w 5982"/>
                <a:gd name="T15" fmla="*/ 1038 h 6298"/>
                <a:gd name="T16" fmla="*/ 3017 w 5982"/>
                <a:gd name="T17" fmla="*/ 1021 h 6298"/>
                <a:gd name="T18" fmla="*/ 2837 w 5982"/>
                <a:gd name="T19" fmla="*/ 580 h 6298"/>
                <a:gd name="T20" fmla="*/ 3440 w 5982"/>
                <a:gd name="T21" fmla="*/ 5368 h 6298"/>
                <a:gd name="T22" fmla="*/ 3778 w 5982"/>
                <a:gd name="T23" fmla="*/ 5899 h 6298"/>
                <a:gd name="T24" fmla="*/ 2454 w 5982"/>
                <a:gd name="T25" fmla="*/ 4964 h 6298"/>
                <a:gd name="T26" fmla="*/ 4146 w 5982"/>
                <a:gd name="T27" fmla="*/ 1367 h 6298"/>
                <a:gd name="T28" fmla="*/ 3995 w 5982"/>
                <a:gd name="T29" fmla="*/ 1062 h 6298"/>
                <a:gd name="T30" fmla="*/ 3823 w 5982"/>
                <a:gd name="T31" fmla="*/ 1181 h 6298"/>
                <a:gd name="T32" fmla="*/ 4191 w 5982"/>
                <a:gd name="T33" fmla="*/ 1233 h 6298"/>
                <a:gd name="T34" fmla="*/ 3773 w 5982"/>
                <a:gd name="T35" fmla="*/ 989 h 6298"/>
                <a:gd name="T36" fmla="*/ 3809 w 5982"/>
                <a:gd name="T37" fmla="*/ 1199 h 6298"/>
                <a:gd name="T38" fmla="*/ 3903 w 5982"/>
                <a:gd name="T39" fmla="*/ 1166 h 6298"/>
                <a:gd name="T40" fmla="*/ 3897 w 5982"/>
                <a:gd name="T41" fmla="*/ 1155 h 6298"/>
                <a:gd name="T42" fmla="*/ 3899 w 5982"/>
                <a:gd name="T43" fmla="*/ 1304 h 6298"/>
                <a:gd name="T44" fmla="*/ 3731 w 5982"/>
                <a:gd name="T45" fmla="*/ 1228 h 6298"/>
                <a:gd name="T46" fmla="*/ 3642 w 5982"/>
                <a:gd name="T47" fmla="*/ 2544 h 6298"/>
                <a:gd name="T48" fmla="*/ 3185 w 5982"/>
                <a:gd name="T49" fmla="*/ 2169 h 6298"/>
                <a:gd name="T50" fmla="*/ 3453 w 5982"/>
                <a:gd name="T51" fmla="*/ 2503 h 6298"/>
                <a:gd name="T52" fmla="*/ 3474 w 5982"/>
                <a:gd name="T53" fmla="*/ 2191 h 6298"/>
                <a:gd name="T54" fmla="*/ 3199 w 5982"/>
                <a:gd name="T55" fmla="*/ 1209 h 6298"/>
                <a:gd name="T56" fmla="*/ 5021 w 5982"/>
                <a:gd name="T57" fmla="*/ 1334 h 6298"/>
                <a:gd name="T58" fmla="*/ 4947 w 5982"/>
                <a:gd name="T59" fmla="*/ 1220 h 6298"/>
                <a:gd name="T60" fmla="*/ 4434 w 5982"/>
                <a:gd name="T61" fmla="*/ 2400 h 6298"/>
                <a:gd name="T62" fmla="*/ 4909 w 5982"/>
                <a:gd name="T63" fmla="*/ 2930 h 6298"/>
                <a:gd name="T64" fmla="*/ 4285 w 5982"/>
                <a:gd name="T65" fmla="*/ 3202 h 6298"/>
                <a:gd name="T66" fmla="*/ 4656 w 5982"/>
                <a:gd name="T67" fmla="*/ 3181 h 6298"/>
                <a:gd name="T68" fmla="*/ 5028 w 5982"/>
                <a:gd name="T69" fmla="*/ 2076 h 6298"/>
                <a:gd name="T70" fmla="*/ 1864 w 5982"/>
                <a:gd name="T71" fmla="*/ 4388 h 6298"/>
                <a:gd name="T72" fmla="*/ 2289 w 5982"/>
                <a:gd name="T73" fmla="*/ 1303 h 6298"/>
                <a:gd name="T74" fmla="*/ 2141 w 5982"/>
                <a:gd name="T75" fmla="*/ 976 h 6298"/>
                <a:gd name="T76" fmla="*/ 2183 w 5982"/>
                <a:gd name="T77" fmla="*/ 1204 h 6298"/>
                <a:gd name="T78" fmla="*/ 2174 w 5982"/>
                <a:gd name="T79" fmla="*/ 1200 h 6298"/>
                <a:gd name="T80" fmla="*/ 2114 w 5982"/>
                <a:gd name="T81" fmla="*/ 1219 h 6298"/>
                <a:gd name="T82" fmla="*/ 2086 w 5982"/>
                <a:gd name="T83" fmla="*/ 1018 h 6298"/>
                <a:gd name="T84" fmla="*/ 1994 w 5982"/>
                <a:gd name="T85" fmla="*/ 1134 h 6298"/>
                <a:gd name="T86" fmla="*/ 2004 w 5982"/>
                <a:gd name="T87" fmla="*/ 1186 h 6298"/>
                <a:gd name="T88" fmla="*/ 1891 w 5982"/>
                <a:gd name="T89" fmla="*/ 1301 h 6298"/>
                <a:gd name="T90" fmla="*/ 2357 w 5982"/>
                <a:gd name="T91" fmla="*/ 2797 h 6298"/>
                <a:gd name="T92" fmla="*/ 1797 w 5982"/>
                <a:gd name="T93" fmla="*/ 1465 h 6298"/>
                <a:gd name="T94" fmla="*/ 2542 w 5982"/>
                <a:gd name="T95" fmla="*/ 2033 h 6298"/>
                <a:gd name="T96" fmla="*/ 2748 w 5982"/>
                <a:gd name="T97" fmla="*/ 1761 h 6298"/>
                <a:gd name="T98" fmla="*/ 2050 w 5982"/>
                <a:gd name="T99" fmla="*/ 1401 h 6298"/>
                <a:gd name="T100" fmla="*/ 1016 w 5982"/>
                <a:gd name="T101" fmla="*/ 1222 h 6298"/>
                <a:gd name="T102" fmla="*/ 934 w 5982"/>
                <a:gd name="T103" fmla="*/ 1038 h 6298"/>
                <a:gd name="T104" fmla="*/ 754 w 5982"/>
                <a:gd name="T105" fmla="*/ 3434 h 6298"/>
                <a:gd name="T106" fmla="*/ 1603 w 5982"/>
                <a:gd name="T107" fmla="*/ 3004 h 6298"/>
                <a:gd name="T108" fmla="*/ 507 w 5982"/>
                <a:gd name="T109" fmla="*/ 2355 h 6298"/>
                <a:gd name="T110" fmla="*/ 354 w 5982"/>
                <a:gd name="T111" fmla="*/ 2590 h 6298"/>
                <a:gd name="T112" fmla="*/ 1271 w 5982"/>
                <a:gd name="T113" fmla="*/ 3094 h 6298"/>
                <a:gd name="T114" fmla="*/ 4561 w 5982"/>
                <a:gd name="T115" fmla="*/ 1249 h 6298"/>
                <a:gd name="T116" fmla="*/ 1357 w 5982"/>
                <a:gd name="T117" fmla="*/ 1344 h 6298"/>
                <a:gd name="T118" fmla="*/ 1003 w 5982"/>
                <a:gd name="T119" fmla="*/ 1417 h 6298"/>
                <a:gd name="T120" fmla="*/ 3439 w 5982"/>
                <a:gd name="T121" fmla="*/ 1129 h 6298"/>
                <a:gd name="T122" fmla="*/ 2444 w 5982"/>
                <a:gd name="T123" fmla="*/ 1116 h 6298"/>
                <a:gd name="T124" fmla="*/ 1656 w 5982"/>
                <a:gd name="T125" fmla="*/ 3911 h 6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2" h="6298">
                  <a:moveTo>
                    <a:pt x="4895" y="1672"/>
                  </a:moveTo>
                  <a:cubicBezTo>
                    <a:pt x="4894" y="1670"/>
                    <a:pt x="4892" y="1667"/>
                    <a:pt x="4891" y="1665"/>
                  </a:cubicBezTo>
                  <a:cubicBezTo>
                    <a:pt x="4891" y="1665"/>
                    <a:pt x="4891" y="1664"/>
                    <a:pt x="4890" y="1664"/>
                  </a:cubicBezTo>
                  <a:cubicBezTo>
                    <a:pt x="4922" y="1644"/>
                    <a:pt x="4937" y="1616"/>
                    <a:pt x="4943" y="1591"/>
                  </a:cubicBezTo>
                  <a:cubicBezTo>
                    <a:pt x="4947" y="1578"/>
                    <a:pt x="4949" y="1563"/>
                    <a:pt x="4949" y="1547"/>
                  </a:cubicBezTo>
                  <a:cubicBezTo>
                    <a:pt x="4949" y="1498"/>
                    <a:pt x="4928" y="1436"/>
                    <a:pt x="4907" y="1420"/>
                  </a:cubicBezTo>
                  <a:cubicBezTo>
                    <a:pt x="4904" y="1418"/>
                    <a:pt x="4901" y="1413"/>
                    <a:pt x="4898" y="1407"/>
                  </a:cubicBezTo>
                  <a:cubicBezTo>
                    <a:pt x="4920" y="1414"/>
                    <a:pt x="4947" y="1416"/>
                    <a:pt x="4978" y="1412"/>
                  </a:cubicBezTo>
                  <a:cubicBezTo>
                    <a:pt x="5005" y="1409"/>
                    <a:pt x="5025" y="1412"/>
                    <a:pt x="5036" y="1421"/>
                  </a:cubicBezTo>
                  <a:cubicBezTo>
                    <a:pt x="5037" y="1421"/>
                    <a:pt x="5038" y="1422"/>
                    <a:pt x="5039" y="1423"/>
                  </a:cubicBezTo>
                  <a:cubicBezTo>
                    <a:pt x="5040" y="1424"/>
                    <a:pt x="5040" y="1425"/>
                    <a:pt x="5041" y="1425"/>
                  </a:cubicBezTo>
                  <a:cubicBezTo>
                    <a:pt x="5043" y="1429"/>
                    <a:pt x="5045" y="1433"/>
                    <a:pt x="5046" y="1438"/>
                  </a:cubicBezTo>
                  <a:cubicBezTo>
                    <a:pt x="5049" y="1451"/>
                    <a:pt x="5059" y="1461"/>
                    <a:pt x="5073" y="1462"/>
                  </a:cubicBezTo>
                  <a:cubicBezTo>
                    <a:pt x="5076" y="1463"/>
                    <a:pt x="5079" y="1462"/>
                    <a:pt x="5082" y="1462"/>
                  </a:cubicBezTo>
                  <a:cubicBezTo>
                    <a:pt x="5007" y="1555"/>
                    <a:pt x="4936" y="1630"/>
                    <a:pt x="4895" y="1672"/>
                  </a:cubicBezTo>
                  <a:close/>
                  <a:moveTo>
                    <a:pt x="2881" y="3896"/>
                  </a:moveTo>
                  <a:lnTo>
                    <a:pt x="2908" y="3870"/>
                  </a:lnTo>
                  <a:lnTo>
                    <a:pt x="2992" y="3789"/>
                  </a:lnTo>
                  <a:lnTo>
                    <a:pt x="3019" y="3762"/>
                  </a:lnTo>
                  <a:lnTo>
                    <a:pt x="3314" y="3477"/>
                  </a:lnTo>
                  <a:cubicBezTo>
                    <a:pt x="3250" y="3411"/>
                    <a:pt x="3146" y="3306"/>
                    <a:pt x="3146" y="3305"/>
                  </a:cubicBezTo>
                  <a:lnTo>
                    <a:pt x="3137" y="3293"/>
                  </a:lnTo>
                  <a:lnTo>
                    <a:pt x="3242" y="3183"/>
                  </a:lnTo>
                  <a:lnTo>
                    <a:pt x="3256" y="3194"/>
                  </a:lnTo>
                  <a:cubicBezTo>
                    <a:pt x="3256" y="3195"/>
                    <a:pt x="3332" y="3257"/>
                    <a:pt x="3392" y="3310"/>
                  </a:cubicBezTo>
                  <a:lnTo>
                    <a:pt x="3438" y="3357"/>
                  </a:lnTo>
                  <a:lnTo>
                    <a:pt x="3452" y="3343"/>
                  </a:lnTo>
                  <a:lnTo>
                    <a:pt x="3486" y="3376"/>
                  </a:lnTo>
                  <a:lnTo>
                    <a:pt x="3519" y="3409"/>
                  </a:lnTo>
                  <a:lnTo>
                    <a:pt x="3505" y="3424"/>
                  </a:lnTo>
                  <a:lnTo>
                    <a:pt x="3552" y="3470"/>
                  </a:lnTo>
                  <a:cubicBezTo>
                    <a:pt x="3605" y="3530"/>
                    <a:pt x="3667" y="3605"/>
                    <a:pt x="3668" y="3606"/>
                  </a:cubicBezTo>
                  <a:lnTo>
                    <a:pt x="3678" y="3620"/>
                  </a:lnTo>
                  <a:lnTo>
                    <a:pt x="3569" y="3725"/>
                  </a:lnTo>
                  <a:lnTo>
                    <a:pt x="3557" y="3716"/>
                  </a:lnTo>
                  <a:cubicBezTo>
                    <a:pt x="3556" y="3716"/>
                    <a:pt x="3451" y="3612"/>
                    <a:pt x="3385" y="3548"/>
                  </a:cubicBezTo>
                  <a:lnTo>
                    <a:pt x="3101" y="3841"/>
                  </a:lnTo>
                  <a:lnTo>
                    <a:pt x="3074" y="3869"/>
                  </a:lnTo>
                  <a:lnTo>
                    <a:pt x="2991" y="3955"/>
                  </a:lnTo>
                  <a:lnTo>
                    <a:pt x="2964" y="3982"/>
                  </a:lnTo>
                  <a:lnTo>
                    <a:pt x="2964" y="3982"/>
                  </a:lnTo>
                  <a:lnTo>
                    <a:pt x="2560" y="4400"/>
                  </a:lnTo>
                  <a:lnTo>
                    <a:pt x="2511" y="4351"/>
                  </a:lnTo>
                  <a:lnTo>
                    <a:pt x="2462" y="4302"/>
                  </a:lnTo>
                  <a:lnTo>
                    <a:pt x="2881" y="3896"/>
                  </a:lnTo>
                  <a:close/>
                  <a:moveTo>
                    <a:pt x="2882" y="3842"/>
                  </a:moveTo>
                  <a:lnTo>
                    <a:pt x="2597" y="3548"/>
                  </a:lnTo>
                  <a:cubicBezTo>
                    <a:pt x="2531" y="3612"/>
                    <a:pt x="2426" y="3716"/>
                    <a:pt x="2425" y="3716"/>
                  </a:cubicBezTo>
                  <a:lnTo>
                    <a:pt x="2412" y="3725"/>
                  </a:lnTo>
                  <a:lnTo>
                    <a:pt x="2303" y="3620"/>
                  </a:lnTo>
                  <a:lnTo>
                    <a:pt x="2314" y="3606"/>
                  </a:lnTo>
                  <a:cubicBezTo>
                    <a:pt x="2315" y="3605"/>
                    <a:pt x="2377" y="3530"/>
                    <a:pt x="2430" y="3470"/>
                  </a:cubicBezTo>
                  <a:lnTo>
                    <a:pt x="2477" y="3424"/>
                  </a:lnTo>
                  <a:lnTo>
                    <a:pt x="2463" y="3409"/>
                  </a:lnTo>
                  <a:lnTo>
                    <a:pt x="2496" y="3376"/>
                  </a:lnTo>
                  <a:lnTo>
                    <a:pt x="2530" y="3342"/>
                  </a:lnTo>
                  <a:lnTo>
                    <a:pt x="2548" y="3359"/>
                  </a:lnTo>
                  <a:cubicBezTo>
                    <a:pt x="2573" y="3340"/>
                    <a:pt x="2593" y="3327"/>
                    <a:pt x="2620" y="3311"/>
                  </a:cubicBezTo>
                  <a:lnTo>
                    <a:pt x="2652" y="3291"/>
                  </a:lnTo>
                  <a:cubicBezTo>
                    <a:pt x="2716" y="3251"/>
                    <a:pt x="2862" y="3243"/>
                    <a:pt x="2868" y="3243"/>
                  </a:cubicBezTo>
                  <a:lnTo>
                    <a:pt x="2921" y="3240"/>
                  </a:lnTo>
                  <a:lnTo>
                    <a:pt x="2881" y="3275"/>
                  </a:lnTo>
                  <a:cubicBezTo>
                    <a:pt x="2880" y="3277"/>
                    <a:pt x="2744" y="3400"/>
                    <a:pt x="2669" y="3476"/>
                  </a:cubicBezTo>
                  <a:lnTo>
                    <a:pt x="2964" y="3762"/>
                  </a:lnTo>
                  <a:lnTo>
                    <a:pt x="2882" y="3842"/>
                  </a:lnTo>
                  <a:close/>
                  <a:moveTo>
                    <a:pt x="3017" y="3982"/>
                  </a:moveTo>
                  <a:lnTo>
                    <a:pt x="3102" y="3895"/>
                  </a:lnTo>
                  <a:lnTo>
                    <a:pt x="3521" y="4301"/>
                  </a:lnTo>
                  <a:lnTo>
                    <a:pt x="3472" y="4351"/>
                  </a:lnTo>
                  <a:lnTo>
                    <a:pt x="3422" y="4400"/>
                  </a:lnTo>
                  <a:lnTo>
                    <a:pt x="3017" y="3982"/>
                  </a:lnTo>
                  <a:close/>
                  <a:moveTo>
                    <a:pt x="4053" y="3100"/>
                  </a:moveTo>
                  <a:cubicBezTo>
                    <a:pt x="3523" y="3000"/>
                    <a:pt x="3162" y="2707"/>
                    <a:pt x="2992" y="2540"/>
                  </a:cubicBezTo>
                  <a:cubicBezTo>
                    <a:pt x="2823" y="2707"/>
                    <a:pt x="2461" y="3000"/>
                    <a:pt x="1932" y="3100"/>
                  </a:cubicBezTo>
                  <a:cubicBezTo>
                    <a:pt x="1931" y="3125"/>
                    <a:pt x="1931" y="3149"/>
                    <a:pt x="1931" y="3173"/>
                  </a:cubicBezTo>
                  <a:cubicBezTo>
                    <a:pt x="1931" y="3361"/>
                    <a:pt x="1947" y="3648"/>
                    <a:pt x="2023" y="3952"/>
                  </a:cubicBezTo>
                  <a:cubicBezTo>
                    <a:pt x="2060" y="4099"/>
                    <a:pt x="2106" y="4234"/>
                    <a:pt x="2162" y="4356"/>
                  </a:cubicBezTo>
                  <a:lnTo>
                    <a:pt x="2164" y="4354"/>
                  </a:lnTo>
                  <a:lnTo>
                    <a:pt x="2163" y="4359"/>
                  </a:lnTo>
                  <a:cubicBezTo>
                    <a:pt x="2340" y="4744"/>
                    <a:pt x="2610" y="5005"/>
                    <a:pt x="2972" y="5138"/>
                  </a:cubicBezTo>
                  <a:cubicBezTo>
                    <a:pt x="2972" y="5138"/>
                    <a:pt x="2973" y="5138"/>
                    <a:pt x="2974" y="5139"/>
                  </a:cubicBezTo>
                  <a:cubicBezTo>
                    <a:pt x="2974" y="5139"/>
                    <a:pt x="2975" y="5139"/>
                    <a:pt x="2976" y="5139"/>
                  </a:cubicBezTo>
                  <a:cubicBezTo>
                    <a:pt x="2981" y="5141"/>
                    <a:pt x="2987" y="5143"/>
                    <a:pt x="2992" y="5145"/>
                  </a:cubicBezTo>
                  <a:cubicBezTo>
                    <a:pt x="2998" y="5143"/>
                    <a:pt x="3003" y="5141"/>
                    <a:pt x="3009" y="5139"/>
                  </a:cubicBezTo>
                  <a:cubicBezTo>
                    <a:pt x="3010" y="5139"/>
                    <a:pt x="3010" y="5139"/>
                    <a:pt x="3011" y="5139"/>
                  </a:cubicBezTo>
                  <a:cubicBezTo>
                    <a:pt x="3012" y="5138"/>
                    <a:pt x="3012" y="5138"/>
                    <a:pt x="3013" y="5138"/>
                  </a:cubicBezTo>
                  <a:cubicBezTo>
                    <a:pt x="3374" y="5005"/>
                    <a:pt x="3644" y="4745"/>
                    <a:pt x="3821" y="4361"/>
                  </a:cubicBezTo>
                  <a:cubicBezTo>
                    <a:pt x="3820" y="4359"/>
                    <a:pt x="3820" y="4357"/>
                    <a:pt x="3819" y="4356"/>
                  </a:cubicBezTo>
                  <a:lnTo>
                    <a:pt x="3817" y="4350"/>
                  </a:lnTo>
                  <a:lnTo>
                    <a:pt x="3822" y="4354"/>
                  </a:lnTo>
                  <a:cubicBezTo>
                    <a:pt x="3823" y="4354"/>
                    <a:pt x="3823" y="4354"/>
                    <a:pt x="3824" y="4354"/>
                  </a:cubicBezTo>
                  <a:cubicBezTo>
                    <a:pt x="3879" y="4233"/>
                    <a:pt x="3925" y="4099"/>
                    <a:pt x="3962" y="3952"/>
                  </a:cubicBezTo>
                  <a:cubicBezTo>
                    <a:pt x="4038" y="3648"/>
                    <a:pt x="4054" y="3361"/>
                    <a:pt x="4054" y="3173"/>
                  </a:cubicBezTo>
                  <a:cubicBezTo>
                    <a:pt x="4054" y="3148"/>
                    <a:pt x="4053" y="3124"/>
                    <a:pt x="4053" y="3100"/>
                  </a:cubicBezTo>
                  <a:close/>
                  <a:moveTo>
                    <a:pt x="2980" y="5046"/>
                  </a:moveTo>
                  <a:cubicBezTo>
                    <a:pt x="2645" y="4923"/>
                    <a:pt x="2392" y="4680"/>
                    <a:pt x="2228" y="4322"/>
                  </a:cubicBezTo>
                  <a:cubicBezTo>
                    <a:pt x="2174" y="4205"/>
                    <a:pt x="2131" y="4078"/>
                    <a:pt x="2097" y="3942"/>
                  </a:cubicBezTo>
                  <a:cubicBezTo>
                    <a:pt x="2025" y="3656"/>
                    <a:pt x="2010" y="3387"/>
                    <a:pt x="2010" y="3211"/>
                  </a:cubicBezTo>
                  <a:cubicBezTo>
                    <a:pt x="2010" y="3193"/>
                    <a:pt x="2011" y="3176"/>
                    <a:pt x="2011" y="3158"/>
                  </a:cubicBezTo>
                  <a:cubicBezTo>
                    <a:pt x="2494" y="3063"/>
                    <a:pt x="2828" y="2800"/>
                    <a:pt x="2992" y="2641"/>
                  </a:cubicBezTo>
                  <a:cubicBezTo>
                    <a:pt x="3156" y="2800"/>
                    <a:pt x="3491" y="3063"/>
                    <a:pt x="3974" y="3158"/>
                  </a:cubicBezTo>
                  <a:cubicBezTo>
                    <a:pt x="3974" y="3176"/>
                    <a:pt x="3974" y="3193"/>
                    <a:pt x="3974" y="3211"/>
                  </a:cubicBezTo>
                  <a:cubicBezTo>
                    <a:pt x="3974" y="3387"/>
                    <a:pt x="3959" y="3657"/>
                    <a:pt x="3888" y="3942"/>
                  </a:cubicBezTo>
                  <a:cubicBezTo>
                    <a:pt x="3854" y="4077"/>
                    <a:pt x="3811" y="4202"/>
                    <a:pt x="3760" y="4315"/>
                  </a:cubicBezTo>
                  <a:cubicBezTo>
                    <a:pt x="3758" y="4317"/>
                    <a:pt x="3756" y="4321"/>
                    <a:pt x="3755" y="4326"/>
                  </a:cubicBezTo>
                  <a:cubicBezTo>
                    <a:pt x="3591" y="4682"/>
                    <a:pt x="3338" y="4924"/>
                    <a:pt x="3005" y="5046"/>
                  </a:cubicBezTo>
                  <a:lnTo>
                    <a:pt x="2992" y="5051"/>
                  </a:lnTo>
                  <a:lnTo>
                    <a:pt x="2980" y="5046"/>
                  </a:lnTo>
                  <a:close/>
                  <a:moveTo>
                    <a:pt x="2083" y="4471"/>
                  </a:moveTo>
                  <a:cubicBezTo>
                    <a:pt x="2084" y="4471"/>
                    <a:pt x="2085" y="4471"/>
                    <a:pt x="2086" y="4470"/>
                  </a:cubicBezTo>
                  <a:cubicBezTo>
                    <a:pt x="2087" y="4470"/>
                    <a:pt x="2087" y="4470"/>
                    <a:pt x="2088" y="4470"/>
                  </a:cubicBezTo>
                  <a:cubicBezTo>
                    <a:pt x="2089" y="4470"/>
                    <a:pt x="2089" y="4469"/>
                    <a:pt x="2090" y="4469"/>
                  </a:cubicBezTo>
                  <a:cubicBezTo>
                    <a:pt x="2125" y="4456"/>
                    <a:pt x="2147" y="4396"/>
                    <a:pt x="2157" y="4364"/>
                  </a:cubicBezTo>
                  <a:cubicBezTo>
                    <a:pt x="2126" y="4385"/>
                    <a:pt x="2080" y="4395"/>
                    <a:pt x="2056" y="4399"/>
                  </a:cubicBezTo>
                  <a:cubicBezTo>
                    <a:pt x="2055" y="4399"/>
                    <a:pt x="2055" y="4399"/>
                    <a:pt x="2054" y="4399"/>
                  </a:cubicBezTo>
                  <a:cubicBezTo>
                    <a:pt x="2053" y="4399"/>
                    <a:pt x="2053" y="4399"/>
                    <a:pt x="2052" y="4399"/>
                  </a:cubicBezTo>
                  <a:cubicBezTo>
                    <a:pt x="2052" y="4399"/>
                    <a:pt x="2052" y="4399"/>
                    <a:pt x="2052" y="4399"/>
                  </a:cubicBezTo>
                  <a:cubicBezTo>
                    <a:pt x="2047" y="4400"/>
                    <a:pt x="2044" y="4401"/>
                    <a:pt x="2042" y="4401"/>
                  </a:cubicBezTo>
                  <a:cubicBezTo>
                    <a:pt x="2040" y="4404"/>
                    <a:pt x="2037" y="4414"/>
                    <a:pt x="2037" y="4427"/>
                  </a:cubicBezTo>
                  <a:cubicBezTo>
                    <a:pt x="2037" y="4432"/>
                    <a:pt x="2038" y="4436"/>
                    <a:pt x="2038" y="4440"/>
                  </a:cubicBezTo>
                  <a:cubicBezTo>
                    <a:pt x="2041" y="4449"/>
                    <a:pt x="2063" y="4463"/>
                    <a:pt x="2083" y="4471"/>
                  </a:cubicBezTo>
                  <a:close/>
                  <a:moveTo>
                    <a:pt x="1949" y="4305"/>
                  </a:moveTo>
                  <a:cubicBezTo>
                    <a:pt x="1963" y="4337"/>
                    <a:pt x="1995" y="4335"/>
                    <a:pt x="2001" y="4334"/>
                  </a:cubicBezTo>
                  <a:cubicBezTo>
                    <a:pt x="2009" y="4334"/>
                    <a:pt x="2016" y="4333"/>
                    <a:pt x="2022" y="4331"/>
                  </a:cubicBezTo>
                  <a:cubicBezTo>
                    <a:pt x="2023" y="4330"/>
                    <a:pt x="2023" y="4330"/>
                    <a:pt x="2024" y="4330"/>
                  </a:cubicBezTo>
                  <a:cubicBezTo>
                    <a:pt x="2025" y="4330"/>
                    <a:pt x="2025" y="4329"/>
                    <a:pt x="2026" y="4329"/>
                  </a:cubicBezTo>
                  <a:cubicBezTo>
                    <a:pt x="2057" y="4315"/>
                    <a:pt x="2072" y="4275"/>
                    <a:pt x="2078" y="4253"/>
                  </a:cubicBezTo>
                  <a:cubicBezTo>
                    <a:pt x="2055" y="4267"/>
                    <a:pt x="2025" y="4268"/>
                    <a:pt x="2002" y="4267"/>
                  </a:cubicBezTo>
                  <a:cubicBezTo>
                    <a:pt x="2001" y="4267"/>
                    <a:pt x="2000" y="4267"/>
                    <a:pt x="1999" y="4267"/>
                  </a:cubicBezTo>
                  <a:cubicBezTo>
                    <a:pt x="1999" y="4267"/>
                    <a:pt x="1998" y="4267"/>
                    <a:pt x="1997" y="4267"/>
                  </a:cubicBezTo>
                  <a:cubicBezTo>
                    <a:pt x="1994" y="4267"/>
                    <a:pt x="1990" y="4267"/>
                    <a:pt x="1987" y="4267"/>
                  </a:cubicBezTo>
                  <a:cubicBezTo>
                    <a:pt x="1973" y="4266"/>
                    <a:pt x="1956" y="4265"/>
                    <a:pt x="1952" y="4269"/>
                  </a:cubicBezTo>
                  <a:cubicBezTo>
                    <a:pt x="1942" y="4278"/>
                    <a:pt x="1948" y="4301"/>
                    <a:pt x="1949" y="4305"/>
                  </a:cubicBezTo>
                  <a:close/>
                  <a:moveTo>
                    <a:pt x="2004" y="4156"/>
                  </a:moveTo>
                  <a:cubicBezTo>
                    <a:pt x="2027" y="4139"/>
                    <a:pt x="2036" y="4108"/>
                    <a:pt x="2039" y="4092"/>
                  </a:cubicBezTo>
                  <a:cubicBezTo>
                    <a:pt x="1994" y="4106"/>
                    <a:pt x="1963" y="4106"/>
                    <a:pt x="1946" y="4104"/>
                  </a:cubicBezTo>
                  <a:cubicBezTo>
                    <a:pt x="1945" y="4104"/>
                    <a:pt x="1945" y="4104"/>
                    <a:pt x="1944" y="4104"/>
                  </a:cubicBezTo>
                  <a:cubicBezTo>
                    <a:pt x="1943" y="4104"/>
                    <a:pt x="1942" y="4104"/>
                    <a:pt x="1942" y="4104"/>
                  </a:cubicBezTo>
                  <a:cubicBezTo>
                    <a:pt x="1936" y="4103"/>
                    <a:pt x="1933" y="4102"/>
                    <a:pt x="1932" y="4102"/>
                  </a:cubicBezTo>
                  <a:cubicBezTo>
                    <a:pt x="1930" y="4104"/>
                    <a:pt x="1926" y="4110"/>
                    <a:pt x="1919" y="4126"/>
                  </a:cubicBezTo>
                  <a:cubicBezTo>
                    <a:pt x="1917" y="4131"/>
                    <a:pt x="1916" y="4135"/>
                    <a:pt x="1916" y="4139"/>
                  </a:cubicBezTo>
                  <a:cubicBezTo>
                    <a:pt x="1916" y="4142"/>
                    <a:pt x="1917" y="4145"/>
                    <a:pt x="1918" y="4148"/>
                  </a:cubicBezTo>
                  <a:cubicBezTo>
                    <a:pt x="1925" y="4161"/>
                    <a:pt x="1945" y="4167"/>
                    <a:pt x="1947" y="4168"/>
                  </a:cubicBezTo>
                  <a:cubicBezTo>
                    <a:pt x="1952" y="4168"/>
                    <a:pt x="1957" y="4169"/>
                    <a:pt x="1962" y="4169"/>
                  </a:cubicBezTo>
                  <a:cubicBezTo>
                    <a:pt x="1963" y="4169"/>
                    <a:pt x="1964" y="4169"/>
                    <a:pt x="1964" y="4169"/>
                  </a:cubicBezTo>
                  <a:cubicBezTo>
                    <a:pt x="1965" y="4169"/>
                    <a:pt x="1966" y="4169"/>
                    <a:pt x="1967" y="4169"/>
                  </a:cubicBezTo>
                  <a:cubicBezTo>
                    <a:pt x="1981" y="4168"/>
                    <a:pt x="1993" y="4164"/>
                    <a:pt x="2004" y="4156"/>
                  </a:cubicBezTo>
                  <a:close/>
                  <a:moveTo>
                    <a:pt x="3825" y="4360"/>
                  </a:moveTo>
                  <a:cubicBezTo>
                    <a:pt x="3825" y="4360"/>
                    <a:pt x="3825" y="4361"/>
                    <a:pt x="3825" y="4361"/>
                  </a:cubicBezTo>
                  <a:cubicBezTo>
                    <a:pt x="3835" y="4394"/>
                    <a:pt x="3859" y="4457"/>
                    <a:pt x="3896" y="4466"/>
                  </a:cubicBezTo>
                  <a:cubicBezTo>
                    <a:pt x="3897" y="4466"/>
                    <a:pt x="3897" y="4467"/>
                    <a:pt x="3898" y="4467"/>
                  </a:cubicBezTo>
                  <a:cubicBezTo>
                    <a:pt x="3898" y="4467"/>
                    <a:pt x="3898" y="4467"/>
                    <a:pt x="3898" y="4467"/>
                  </a:cubicBezTo>
                  <a:cubicBezTo>
                    <a:pt x="3899" y="4466"/>
                    <a:pt x="3900" y="4466"/>
                    <a:pt x="3901" y="4466"/>
                  </a:cubicBezTo>
                  <a:cubicBezTo>
                    <a:pt x="3921" y="4457"/>
                    <a:pt x="3941" y="4445"/>
                    <a:pt x="3943" y="4436"/>
                  </a:cubicBezTo>
                  <a:cubicBezTo>
                    <a:pt x="3944" y="4432"/>
                    <a:pt x="3945" y="4428"/>
                    <a:pt x="3945" y="4423"/>
                  </a:cubicBezTo>
                  <a:cubicBezTo>
                    <a:pt x="3945" y="4410"/>
                    <a:pt x="3941" y="4399"/>
                    <a:pt x="3940" y="4397"/>
                  </a:cubicBezTo>
                  <a:cubicBezTo>
                    <a:pt x="3939" y="4397"/>
                    <a:pt x="3937" y="4397"/>
                    <a:pt x="3934" y="4396"/>
                  </a:cubicBezTo>
                  <a:cubicBezTo>
                    <a:pt x="3933" y="4396"/>
                    <a:pt x="3933" y="4396"/>
                    <a:pt x="3932" y="4396"/>
                  </a:cubicBezTo>
                  <a:cubicBezTo>
                    <a:pt x="3931" y="4396"/>
                    <a:pt x="3931" y="4396"/>
                    <a:pt x="3930" y="4395"/>
                  </a:cubicBezTo>
                  <a:cubicBezTo>
                    <a:pt x="3930" y="4395"/>
                    <a:pt x="3930" y="4395"/>
                    <a:pt x="3930" y="4395"/>
                  </a:cubicBezTo>
                  <a:cubicBezTo>
                    <a:pt x="3908" y="4391"/>
                    <a:pt x="3858" y="4383"/>
                    <a:pt x="3825" y="4361"/>
                  </a:cubicBezTo>
                  <a:cubicBezTo>
                    <a:pt x="3825" y="4360"/>
                    <a:pt x="3825" y="4360"/>
                    <a:pt x="3825" y="4360"/>
                  </a:cubicBezTo>
                  <a:close/>
                  <a:moveTo>
                    <a:pt x="3960" y="4326"/>
                  </a:moveTo>
                  <a:cubicBezTo>
                    <a:pt x="3960" y="4327"/>
                    <a:pt x="3961" y="4327"/>
                    <a:pt x="3962" y="4327"/>
                  </a:cubicBezTo>
                  <a:cubicBezTo>
                    <a:pt x="3962" y="4327"/>
                    <a:pt x="3963" y="4328"/>
                    <a:pt x="3964" y="4328"/>
                  </a:cubicBezTo>
                  <a:cubicBezTo>
                    <a:pt x="3969" y="4329"/>
                    <a:pt x="3975" y="4330"/>
                    <a:pt x="3981" y="4330"/>
                  </a:cubicBezTo>
                  <a:cubicBezTo>
                    <a:pt x="3987" y="4331"/>
                    <a:pt x="4018" y="4333"/>
                    <a:pt x="4033" y="4301"/>
                  </a:cubicBezTo>
                  <a:cubicBezTo>
                    <a:pt x="4034" y="4297"/>
                    <a:pt x="4040" y="4274"/>
                    <a:pt x="4029" y="4265"/>
                  </a:cubicBezTo>
                  <a:cubicBezTo>
                    <a:pt x="4026" y="4261"/>
                    <a:pt x="4009" y="4262"/>
                    <a:pt x="3995" y="4263"/>
                  </a:cubicBezTo>
                  <a:cubicBezTo>
                    <a:pt x="3993" y="4263"/>
                    <a:pt x="3991" y="4263"/>
                    <a:pt x="3989" y="4263"/>
                  </a:cubicBezTo>
                  <a:cubicBezTo>
                    <a:pt x="3988" y="4263"/>
                    <a:pt x="3988" y="4263"/>
                    <a:pt x="3987" y="4263"/>
                  </a:cubicBezTo>
                  <a:cubicBezTo>
                    <a:pt x="3986" y="4263"/>
                    <a:pt x="3985" y="4263"/>
                    <a:pt x="3985" y="4263"/>
                  </a:cubicBezTo>
                  <a:cubicBezTo>
                    <a:pt x="3960" y="4264"/>
                    <a:pt x="3928" y="4264"/>
                    <a:pt x="3904" y="4249"/>
                  </a:cubicBezTo>
                  <a:cubicBezTo>
                    <a:pt x="3910" y="4272"/>
                    <a:pt x="3925" y="4314"/>
                    <a:pt x="3960" y="4326"/>
                  </a:cubicBezTo>
                  <a:close/>
                  <a:moveTo>
                    <a:pt x="3978" y="4152"/>
                  </a:moveTo>
                  <a:cubicBezTo>
                    <a:pt x="3989" y="4161"/>
                    <a:pt x="4003" y="4165"/>
                    <a:pt x="4019" y="4165"/>
                  </a:cubicBezTo>
                  <a:cubicBezTo>
                    <a:pt x="4020" y="4165"/>
                    <a:pt x="4021" y="4165"/>
                    <a:pt x="4021" y="4165"/>
                  </a:cubicBezTo>
                  <a:cubicBezTo>
                    <a:pt x="4022" y="4165"/>
                    <a:pt x="4023" y="4165"/>
                    <a:pt x="4024" y="4165"/>
                  </a:cubicBezTo>
                  <a:cubicBezTo>
                    <a:pt x="4027" y="4164"/>
                    <a:pt x="4031" y="4164"/>
                    <a:pt x="4034" y="4163"/>
                  </a:cubicBezTo>
                  <a:cubicBezTo>
                    <a:pt x="4037" y="4163"/>
                    <a:pt x="4057" y="4157"/>
                    <a:pt x="4063" y="4144"/>
                  </a:cubicBezTo>
                  <a:cubicBezTo>
                    <a:pt x="4065" y="4141"/>
                    <a:pt x="4066" y="4138"/>
                    <a:pt x="4066" y="4134"/>
                  </a:cubicBezTo>
                  <a:cubicBezTo>
                    <a:pt x="4066" y="4131"/>
                    <a:pt x="4065" y="4126"/>
                    <a:pt x="4063" y="4122"/>
                  </a:cubicBezTo>
                  <a:cubicBezTo>
                    <a:pt x="4056" y="4106"/>
                    <a:pt x="4052" y="4100"/>
                    <a:pt x="4050" y="4098"/>
                  </a:cubicBezTo>
                  <a:cubicBezTo>
                    <a:pt x="4049" y="4098"/>
                    <a:pt x="4047" y="4098"/>
                    <a:pt x="4044" y="4099"/>
                  </a:cubicBezTo>
                  <a:cubicBezTo>
                    <a:pt x="4044" y="4099"/>
                    <a:pt x="4043" y="4099"/>
                    <a:pt x="4042" y="4099"/>
                  </a:cubicBezTo>
                  <a:cubicBezTo>
                    <a:pt x="4041" y="4099"/>
                    <a:pt x="4041" y="4099"/>
                    <a:pt x="4040" y="4099"/>
                  </a:cubicBezTo>
                  <a:cubicBezTo>
                    <a:pt x="4024" y="4102"/>
                    <a:pt x="3991" y="4103"/>
                    <a:pt x="3942" y="4088"/>
                  </a:cubicBezTo>
                  <a:cubicBezTo>
                    <a:pt x="3946" y="4104"/>
                    <a:pt x="3955" y="4134"/>
                    <a:pt x="3978" y="4152"/>
                  </a:cubicBezTo>
                  <a:close/>
                  <a:moveTo>
                    <a:pt x="2855" y="923"/>
                  </a:moveTo>
                  <a:cubicBezTo>
                    <a:pt x="2858" y="918"/>
                    <a:pt x="2863" y="914"/>
                    <a:pt x="2870" y="912"/>
                  </a:cubicBezTo>
                  <a:cubicBezTo>
                    <a:pt x="2872" y="911"/>
                    <a:pt x="2876" y="911"/>
                    <a:pt x="2879" y="910"/>
                  </a:cubicBezTo>
                  <a:cubicBezTo>
                    <a:pt x="2876" y="905"/>
                    <a:pt x="2873" y="899"/>
                    <a:pt x="2870" y="892"/>
                  </a:cubicBezTo>
                  <a:cubicBezTo>
                    <a:pt x="2867" y="897"/>
                    <a:pt x="2857" y="918"/>
                    <a:pt x="2855" y="923"/>
                  </a:cubicBezTo>
                  <a:close/>
                  <a:moveTo>
                    <a:pt x="3405" y="713"/>
                  </a:moveTo>
                  <a:cubicBezTo>
                    <a:pt x="3405" y="713"/>
                    <a:pt x="3452" y="789"/>
                    <a:pt x="3454" y="792"/>
                  </a:cubicBezTo>
                  <a:cubicBezTo>
                    <a:pt x="3457" y="790"/>
                    <a:pt x="3509" y="758"/>
                    <a:pt x="3510" y="757"/>
                  </a:cubicBezTo>
                  <a:cubicBezTo>
                    <a:pt x="3511" y="755"/>
                    <a:pt x="3515" y="732"/>
                    <a:pt x="3516" y="730"/>
                  </a:cubicBezTo>
                  <a:cubicBezTo>
                    <a:pt x="3515" y="729"/>
                    <a:pt x="3476" y="672"/>
                    <a:pt x="3474" y="669"/>
                  </a:cubicBezTo>
                  <a:cubicBezTo>
                    <a:pt x="3473" y="670"/>
                    <a:pt x="3407" y="711"/>
                    <a:pt x="3405" y="713"/>
                  </a:cubicBezTo>
                  <a:close/>
                  <a:moveTo>
                    <a:pt x="2812" y="981"/>
                  </a:moveTo>
                  <a:cubicBezTo>
                    <a:pt x="2812" y="981"/>
                    <a:pt x="2818" y="968"/>
                    <a:pt x="2819" y="966"/>
                  </a:cubicBezTo>
                  <a:cubicBezTo>
                    <a:pt x="2816" y="964"/>
                    <a:pt x="2748" y="922"/>
                    <a:pt x="2745" y="919"/>
                  </a:cubicBezTo>
                  <a:cubicBezTo>
                    <a:pt x="2743" y="923"/>
                    <a:pt x="2702" y="997"/>
                    <a:pt x="2701" y="1000"/>
                  </a:cubicBezTo>
                  <a:cubicBezTo>
                    <a:pt x="2706" y="1003"/>
                    <a:pt x="2776" y="1047"/>
                    <a:pt x="2779" y="1049"/>
                  </a:cubicBezTo>
                  <a:cubicBezTo>
                    <a:pt x="2781" y="1045"/>
                    <a:pt x="2812" y="981"/>
                    <a:pt x="2812" y="981"/>
                  </a:cubicBezTo>
                  <a:close/>
                  <a:moveTo>
                    <a:pt x="3274" y="687"/>
                  </a:moveTo>
                  <a:cubicBezTo>
                    <a:pt x="3274" y="687"/>
                    <a:pt x="3309" y="751"/>
                    <a:pt x="3311" y="755"/>
                  </a:cubicBezTo>
                  <a:cubicBezTo>
                    <a:pt x="3315" y="752"/>
                    <a:pt x="3382" y="710"/>
                    <a:pt x="3385" y="708"/>
                  </a:cubicBezTo>
                  <a:cubicBezTo>
                    <a:pt x="3383" y="705"/>
                    <a:pt x="3344" y="642"/>
                    <a:pt x="3344" y="641"/>
                  </a:cubicBezTo>
                  <a:cubicBezTo>
                    <a:pt x="3340" y="643"/>
                    <a:pt x="3277" y="685"/>
                    <a:pt x="3274" y="687"/>
                  </a:cubicBezTo>
                  <a:close/>
                  <a:moveTo>
                    <a:pt x="2761" y="695"/>
                  </a:moveTo>
                  <a:cubicBezTo>
                    <a:pt x="2759" y="698"/>
                    <a:pt x="2724" y="762"/>
                    <a:pt x="2724" y="762"/>
                  </a:cubicBezTo>
                  <a:cubicBezTo>
                    <a:pt x="2727" y="764"/>
                    <a:pt x="2788" y="803"/>
                    <a:pt x="2791" y="805"/>
                  </a:cubicBezTo>
                  <a:cubicBezTo>
                    <a:pt x="2793" y="801"/>
                    <a:pt x="2824" y="745"/>
                    <a:pt x="2825" y="744"/>
                  </a:cubicBezTo>
                  <a:cubicBezTo>
                    <a:pt x="2824" y="743"/>
                    <a:pt x="2823" y="736"/>
                    <a:pt x="2823" y="735"/>
                  </a:cubicBezTo>
                  <a:cubicBezTo>
                    <a:pt x="2821" y="734"/>
                    <a:pt x="2765" y="697"/>
                    <a:pt x="2761" y="695"/>
                  </a:cubicBezTo>
                  <a:close/>
                  <a:moveTo>
                    <a:pt x="3239" y="817"/>
                  </a:moveTo>
                  <a:cubicBezTo>
                    <a:pt x="3241" y="821"/>
                    <a:pt x="3282" y="896"/>
                    <a:pt x="3284" y="899"/>
                  </a:cubicBezTo>
                  <a:cubicBezTo>
                    <a:pt x="3287" y="897"/>
                    <a:pt x="3349" y="858"/>
                    <a:pt x="3351" y="857"/>
                  </a:cubicBezTo>
                  <a:cubicBezTo>
                    <a:pt x="3350" y="854"/>
                    <a:pt x="3308" y="778"/>
                    <a:pt x="3306" y="775"/>
                  </a:cubicBezTo>
                  <a:cubicBezTo>
                    <a:pt x="3305" y="775"/>
                    <a:pt x="3242" y="815"/>
                    <a:pt x="3239" y="817"/>
                  </a:cubicBezTo>
                  <a:close/>
                  <a:moveTo>
                    <a:pt x="3370" y="862"/>
                  </a:moveTo>
                  <a:cubicBezTo>
                    <a:pt x="3372" y="864"/>
                    <a:pt x="3413" y="938"/>
                    <a:pt x="3414" y="942"/>
                  </a:cubicBezTo>
                  <a:cubicBezTo>
                    <a:pt x="3418" y="940"/>
                    <a:pt x="3456" y="916"/>
                    <a:pt x="3457" y="915"/>
                  </a:cubicBezTo>
                  <a:cubicBezTo>
                    <a:pt x="3457" y="914"/>
                    <a:pt x="3478" y="862"/>
                    <a:pt x="3479" y="860"/>
                  </a:cubicBezTo>
                  <a:cubicBezTo>
                    <a:pt x="3478" y="858"/>
                    <a:pt x="3451" y="814"/>
                    <a:pt x="3449" y="812"/>
                  </a:cubicBezTo>
                  <a:cubicBezTo>
                    <a:pt x="3448" y="813"/>
                    <a:pt x="3373" y="860"/>
                    <a:pt x="3370" y="862"/>
                  </a:cubicBezTo>
                  <a:close/>
                  <a:moveTo>
                    <a:pt x="3114" y="850"/>
                  </a:moveTo>
                  <a:lnTo>
                    <a:pt x="3109" y="852"/>
                  </a:lnTo>
                  <a:lnTo>
                    <a:pt x="3103" y="854"/>
                  </a:lnTo>
                  <a:cubicBezTo>
                    <a:pt x="3089" y="860"/>
                    <a:pt x="3073" y="872"/>
                    <a:pt x="3059" y="886"/>
                  </a:cubicBezTo>
                  <a:cubicBezTo>
                    <a:pt x="3059" y="886"/>
                    <a:pt x="3049" y="897"/>
                    <a:pt x="3048" y="898"/>
                  </a:cubicBezTo>
                  <a:cubicBezTo>
                    <a:pt x="3048" y="899"/>
                    <a:pt x="3048" y="900"/>
                    <a:pt x="3048" y="900"/>
                  </a:cubicBezTo>
                  <a:cubicBezTo>
                    <a:pt x="3049" y="912"/>
                    <a:pt x="3050" y="924"/>
                    <a:pt x="3050" y="936"/>
                  </a:cubicBezTo>
                  <a:cubicBezTo>
                    <a:pt x="3050" y="936"/>
                    <a:pt x="3050" y="951"/>
                    <a:pt x="3050" y="952"/>
                  </a:cubicBezTo>
                  <a:cubicBezTo>
                    <a:pt x="3052" y="951"/>
                    <a:pt x="3055" y="950"/>
                    <a:pt x="3055" y="950"/>
                  </a:cubicBezTo>
                  <a:cubicBezTo>
                    <a:pt x="3063" y="945"/>
                    <a:pt x="3072" y="939"/>
                    <a:pt x="3080" y="932"/>
                  </a:cubicBezTo>
                  <a:lnTo>
                    <a:pt x="3091" y="923"/>
                  </a:lnTo>
                  <a:cubicBezTo>
                    <a:pt x="3091" y="923"/>
                    <a:pt x="3094" y="920"/>
                    <a:pt x="3094" y="920"/>
                  </a:cubicBezTo>
                  <a:lnTo>
                    <a:pt x="3097" y="917"/>
                  </a:lnTo>
                  <a:lnTo>
                    <a:pt x="3098" y="916"/>
                  </a:lnTo>
                  <a:lnTo>
                    <a:pt x="3109" y="903"/>
                  </a:lnTo>
                  <a:cubicBezTo>
                    <a:pt x="3109" y="903"/>
                    <a:pt x="3117" y="892"/>
                    <a:pt x="3117" y="892"/>
                  </a:cubicBezTo>
                  <a:lnTo>
                    <a:pt x="3118" y="891"/>
                  </a:lnTo>
                  <a:lnTo>
                    <a:pt x="3120" y="887"/>
                  </a:lnTo>
                  <a:cubicBezTo>
                    <a:pt x="3120" y="887"/>
                    <a:pt x="3124" y="879"/>
                    <a:pt x="3125" y="878"/>
                  </a:cubicBezTo>
                  <a:lnTo>
                    <a:pt x="3128" y="871"/>
                  </a:lnTo>
                  <a:cubicBezTo>
                    <a:pt x="3129" y="866"/>
                    <a:pt x="3130" y="862"/>
                    <a:pt x="3130" y="859"/>
                  </a:cubicBezTo>
                  <a:lnTo>
                    <a:pt x="3130" y="858"/>
                  </a:lnTo>
                  <a:lnTo>
                    <a:pt x="3130" y="854"/>
                  </a:lnTo>
                  <a:lnTo>
                    <a:pt x="3128" y="852"/>
                  </a:lnTo>
                  <a:cubicBezTo>
                    <a:pt x="3128" y="852"/>
                    <a:pt x="3128" y="852"/>
                    <a:pt x="3128" y="851"/>
                  </a:cubicBezTo>
                  <a:cubicBezTo>
                    <a:pt x="3128" y="851"/>
                    <a:pt x="3128" y="851"/>
                    <a:pt x="3128" y="851"/>
                  </a:cubicBezTo>
                  <a:cubicBezTo>
                    <a:pt x="3128" y="851"/>
                    <a:pt x="3127" y="851"/>
                    <a:pt x="3126" y="850"/>
                  </a:cubicBezTo>
                  <a:lnTo>
                    <a:pt x="3126" y="850"/>
                  </a:lnTo>
                  <a:cubicBezTo>
                    <a:pt x="3126" y="850"/>
                    <a:pt x="3125" y="850"/>
                    <a:pt x="3125" y="850"/>
                  </a:cubicBezTo>
                  <a:lnTo>
                    <a:pt x="3123" y="849"/>
                  </a:lnTo>
                  <a:lnTo>
                    <a:pt x="3121" y="849"/>
                  </a:lnTo>
                  <a:lnTo>
                    <a:pt x="3114" y="850"/>
                  </a:lnTo>
                  <a:close/>
                  <a:moveTo>
                    <a:pt x="3000" y="1034"/>
                  </a:moveTo>
                  <a:cubicBezTo>
                    <a:pt x="2991" y="1043"/>
                    <a:pt x="2973" y="1049"/>
                    <a:pt x="2952" y="1051"/>
                  </a:cubicBezTo>
                  <a:cubicBezTo>
                    <a:pt x="2957" y="1051"/>
                    <a:pt x="3006" y="1051"/>
                    <a:pt x="3006" y="1050"/>
                  </a:cubicBezTo>
                  <a:cubicBezTo>
                    <a:pt x="3006" y="1048"/>
                    <a:pt x="3006" y="1039"/>
                    <a:pt x="3006" y="1037"/>
                  </a:cubicBezTo>
                  <a:cubicBezTo>
                    <a:pt x="3005" y="1037"/>
                    <a:pt x="3004" y="1037"/>
                    <a:pt x="3004" y="1037"/>
                  </a:cubicBezTo>
                  <a:cubicBezTo>
                    <a:pt x="3004" y="1037"/>
                    <a:pt x="3002" y="1035"/>
                    <a:pt x="3000" y="1034"/>
                  </a:cubicBezTo>
                  <a:close/>
                  <a:moveTo>
                    <a:pt x="3186" y="798"/>
                  </a:moveTo>
                  <a:cubicBezTo>
                    <a:pt x="3186" y="798"/>
                    <a:pt x="3186" y="798"/>
                    <a:pt x="3186" y="798"/>
                  </a:cubicBezTo>
                  <a:lnTo>
                    <a:pt x="3182" y="813"/>
                  </a:lnTo>
                  <a:cubicBezTo>
                    <a:pt x="3182" y="813"/>
                    <a:pt x="3174" y="839"/>
                    <a:pt x="3173" y="841"/>
                  </a:cubicBezTo>
                  <a:cubicBezTo>
                    <a:pt x="3181" y="837"/>
                    <a:pt x="3217" y="814"/>
                    <a:pt x="3220" y="812"/>
                  </a:cubicBezTo>
                  <a:cubicBezTo>
                    <a:pt x="3219" y="810"/>
                    <a:pt x="3200" y="775"/>
                    <a:pt x="3200" y="775"/>
                  </a:cubicBezTo>
                  <a:cubicBezTo>
                    <a:pt x="3200" y="775"/>
                    <a:pt x="3194" y="765"/>
                    <a:pt x="3194" y="765"/>
                  </a:cubicBezTo>
                  <a:cubicBezTo>
                    <a:pt x="3194" y="767"/>
                    <a:pt x="3187" y="793"/>
                    <a:pt x="3186" y="798"/>
                  </a:cubicBezTo>
                  <a:close/>
                  <a:moveTo>
                    <a:pt x="3012" y="749"/>
                  </a:moveTo>
                  <a:cubicBezTo>
                    <a:pt x="3012" y="749"/>
                    <a:pt x="3012" y="749"/>
                    <a:pt x="3011" y="749"/>
                  </a:cubicBezTo>
                  <a:lnTo>
                    <a:pt x="3011" y="749"/>
                  </a:lnTo>
                  <a:cubicBezTo>
                    <a:pt x="3011" y="749"/>
                    <a:pt x="3008" y="749"/>
                    <a:pt x="3008" y="749"/>
                  </a:cubicBezTo>
                  <a:lnTo>
                    <a:pt x="3006" y="749"/>
                  </a:lnTo>
                  <a:cubicBezTo>
                    <a:pt x="3002" y="750"/>
                    <a:pt x="2998" y="753"/>
                    <a:pt x="2995" y="756"/>
                  </a:cubicBezTo>
                  <a:cubicBezTo>
                    <a:pt x="2990" y="760"/>
                    <a:pt x="2988" y="766"/>
                    <a:pt x="2988" y="772"/>
                  </a:cubicBezTo>
                  <a:cubicBezTo>
                    <a:pt x="2988" y="784"/>
                    <a:pt x="2996" y="793"/>
                    <a:pt x="3007" y="796"/>
                  </a:cubicBezTo>
                  <a:lnTo>
                    <a:pt x="3007" y="796"/>
                  </a:lnTo>
                  <a:cubicBezTo>
                    <a:pt x="3007" y="796"/>
                    <a:pt x="3011" y="796"/>
                    <a:pt x="3011" y="796"/>
                  </a:cubicBezTo>
                  <a:lnTo>
                    <a:pt x="3016" y="796"/>
                  </a:lnTo>
                  <a:cubicBezTo>
                    <a:pt x="3016" y="796"/>
                    <a:pt x="3017" y="796"/>
                    <a:pt x="3017" y="796"/>
                  </a:cubicBezTo>
                  <a:cubicBezTo>
                    <a:pt x="3027" y="793"/>
                    <a:pt x="3035" y="783"/>
                    <a:pt x="3035" y="772"/>
                  </a:cubicBezTo>
                  <a:cubicBezTo>
                    <a:pt x="3035" y="762"/>
                    <a:pt x="3028" y="752"/>
                    <a:pt x="3017" y="749"/>
                  </a:cubicBezTo>
                  <a:lnTo>
                    <a:pt x="3015" y="749"/>
                  </a:lnTo>
                  <a:lnTo>
                    <a:pt x="3012" y="749"/>
                  </a:lnTo>
                  <a:close/>
                  <a:moveTo>
                    <a:pt x="3375" y="1059"/>
                  </a:moveTo>
                  <a:cubicBezTo>
                    <a:pt x="3387" y="1047"/>
                    <a:pt x="3404" y="1019"/>
                    <a:pt x="3423" y="986"/>
                  </a:cubicBezTo>
                  <a:cubicBezTo>
                    <a:pt x="3422" y="984"/>
                    <a:pt x="3410" y="963"/>
                    <a:pt x="3409" y="962"/>
                  </a:cubicBezTo>
                  <a:cubicBezTo>
                    <a:pt x="3406" y="964"/>
                    <a:pt x="3389" y="975"/>
                    <a:pt x="3389" y="975"/>
                  </a:cubicBezTo>
                  <a:lnTo>
                    <a:pt x="3367" y="988"/>
                  </a:lnTo>
                  <a:cubicBezTo>
                    <a:pt x="3367" y="988"/>
                    <a:pt x="3342" y="1004"/>
                    <a:pt x="3341" y="1005"/>
                  </a:cubicBezTo>
                  <a:cubicBezTo>
                    <a:pt x="3343" y="1009"/>
                    <a:pt x="3370" y="1058"/>
                    <a:pt x="3371" y="1059"/>
                  </a:cubicBezTo>
                  <a:lnTo>
                    <a:pt x="3375" y="1059"/>
                  </a:lnTo>
                  <a:close/>
                  <a:moveTo>
                    <a:pt x="2852" y="657"/>
                  </a:moveTo>
                  <a:cubicBezTo>
                    <a:pt x="2852" y="657"/>
                    <a:pt x="2847" y="658"/>
                    <a:pt x="2847" y="658"/>
                  </a:cubicBezTo>
                  <a:lnTo>
                    <a:pt x="2842" y="658"/>
                  </a:lnTo>
                  <a:cubicBezTo>
                    <a:pt x="2835" y="659"/>
                    <a:pt x="2829" y="658"/>
                    <a:pt x="2822" y="657"/>
                  </a:cubicBezTo>
                  <a:cubicBezTo>
                    <a:pt x="2823" y="661"/>
                    <a:pt x="2827" y="681"/>
                    <a:pt x="2827" y="682"/>
                  </a:cubicBezTo>
                  <a:cubicBezTo>
                    <a:pt x="2834" y="684"/>
                    <a:pt x="2842" y="684"/>
                    <a:pt x="2849" y="684"/>
                  </a:cubicBezTo>
                  <a:cubicBezTo>
                    <a:pt x="2849" y="683"/>
                    <a:pt x="2853" y="683"/>
                    <a:pt x="2853" y="683"/>
                  </a:cubicBezTo>
                  <a:lnTo>
                    <a:pt x="2856" y="682"/>
                  </a:lnTo>
                  <a:cubicBezTo>
                    <a:pt x="2856" y="682"/>
                    <a:pt x="2857" y="682"/>
                    <a:pt x="2857" y="682"/>
                  </a:cubicBezTo>
                  <a:cubicBezTo>
                    <a:pt x="2857" y="682"/>
                    <a:pt x="2858" y="681"/>
                    <a:pt x="2858" y="681"/>
                  </a:cubicBezTo>
                  <a:cubicBezTo>
                    <a:pt x="2858" y="681"/>
                    <a:pt x="2862" y="680"/>
                    <a:pt x="2862" y="680"/>
                  </a:cubicBezTo>
                  <a:cubicBezTo>
                    <a:pt x="2865" y="678"/>
                    <a:pt x="2867" y="677"/>
                    <a:pt x="2870" y="675"/>
                  </a:cubicBezTo>
                  <a:cubicBezTo>
                    <a:pt x="2869" y="671"/>
                    <a:pt x="2868" y="657"/>
                    <a:pt x="2867" y="652"/>
                  </a:cubicBezTo>
                  <a:cubicBezTo>
                    <a:pt x="2864" y="653"/>
                    <a:pt x="2861" y="655"/>
                    <a:pt x="2857" y="656"/>
                  </a:cubicBezTo>
                  <a:cubicBezTo>
                    <a:pt x="2857" y="656"/>
                    <a:pt x="2852" y="657"/>
                    <a:pt x="2852" y="657"/>
                  </a:cubicBezTo>
                  <a:close/>
                  <a:moveTo>
                    <a:pt x="3446" y="939"/>
                  </a:moveTo>
                  <a:cubicBezTo>
                    <a:pt x="3443" y="941"/>
                    <a:pt x="3424" y="953"/>
                    <a:pt x="3421" y="954"/>
                  </a:cubicBezTo>
                  <a:cubicBezTo>
                    <a:pt x="3423" y="957"/>
                    <a:pt x="3430" y="970"/>
                    <a:pt x="3430" y="970"/>
                  </a:cubicBezTo>
                  <a:cubicBezTo>
                    <a:pt x="3436" y="960"/>
                    <a:pt x="3441" y="949"/>
                    <a:pt x="3446" y="939"/>
                  </a:cubicBezTo>
                  <a:close/>
                  <a:moveTo>
                    <a:pt x="2803" y="812"/>
                  </a:moveTo>
                  <a:cubicBezTo>
                    <a:pt x="2805" y="813"/>
                    <a:pt x="2848" y="840"/>
                    <a:pt x="2850" y="842"/>
                  </a:cubicBezTo>
                  <a:cubicBezTo>
                    <a:pt x="2850" y="840"/>
                    <a:pt x="2841" y="813"/>
                    <a:pt x="2841" y="813"/>
                  </a:cubicBezTo>
                  <a:lnTo>
                    <a:pt x="2840" y="810"/>
                  </a:lnTo>
                  <a:lnTo>
                    <a:pt x="2838" y="801"/>
                  </a:lnTo>
                  <a:lnTo>
                    <a:pt x="2831" y="773"/>
                  </a:lnTo>
                  <a:lnTo>
                    <a:pt x="2830" y="770"/>
                  </a:lnTo>
                  <a:cubicBezTo>
                    <a:pt x="2830" y="770"/>
                    <a:pt x="2830" y="767"/>
                    <a:pt x="2829" y="765"/>
                  </a:cubicBezTo>
                  <a:cubicBezTo>
                    <a:pt x="2828" y="767"/>
                    <a:pt x="2805" y="809"/>
                    <a:pt x="2803" y="812"/>
                  </a:cubicBezTo>
                  <a:close/>
                  <a:moveTo>
                    <a:pt x="3020" y="1036"/>
                  </a:moveTo>
                  <a:cubicBezTo>
                    <a:pt x="3020" y="1037"/>
                    <a:pt x="3020" y="1047"/>
                    <a:pt x="3021" y="1050"/>
                  </a:cubicBezTo>
                  <a:cubicBezTo>
                    <a:pt x="3024" y="1050"/>
                    <a:pt x="3065" y="1051"/>
                    <a:pt x="3065" y="1051"/>
                  </a:cubicBezTo>
                  <a:cubicBezTo>
                    <a:pt x="3065" y="1051"/>
                    <a:pt x="3067" y="1051"/>
                    <a:pt x="3070" y="1051"/>
                  </a:cubicBezTo>
                  <a:cubicBezTo>
                    <a:pt x="3049" y="1049"/>
                    <a:pt x="3032" y="1043"/>
                    <a:pt x="3023" y="1034"/>
                  </a:cubicBezTo>
                  <a:cubicBezTo>
                    <a:pt x="3022" y="1035"/>
                    <a:pt x="3021" y="1035"/>
                    <a:pt x="3020" y="1036"/>
                  </a:cubicBezTo>
                  <a:close/>
                  <a:moveTo>
                    <a:pt x="2890" y="812"/>
                  </a:moveTo>
                  <a:lnTo>
                    <a:pt x="2891" y="811"/>
                  </a:lnTo>
                  <a:lnTo>
                    <a:pt x="2890" y="812"/>
                  </a:lnTo>
                  <a:lnTo>
                    <a:pt x="2889" y="812"/>
                  </a:lnTo>
                  <a:cubicBezTo>
                    <a:pt x="2889" y="812"/>
                    <a:pt x="2886" y="813"/>
                    <a:pt x="2886" y="813"/>
                  </a:cubicBezTo>
                  <a:lnTo>
                    <a:pt x="2884" y="814"/>
                  </a:lnTo>
                  <a:lnTo>
                    <a:pt x="2881" y="815"/>
                  </a:lnTo>
                  <a:cubicBezTo>
                    <a:pt x="2881" y="815"/>
                    <a:pt x="2880" y="815"/>
                    <a:pt x="2881" y="815"/>
                  </a:cubicBezTo>
                  <a:lnTo>
                    <a:pt x="2879" y="815"/>
                  </a:lnTo>
                  <a:cubicBezTo>
                    <a:pt x="2872" y="817"/>
                    <a:pt x="2865" y="817"/>
                    <a:pt x="2857" y="816"/>
                  </a:cubicBezTo>
                  <a:cubicBezTo>
                    <a:pt x="2859" y="821"/>
                    <a:pt x="2864" y="840"/>
                    <a:pt x="2865" y="842"/>
                  </a:cubicBezTo>
                  <a:cubicBezTo>
                    <a:pt x="2869" y="842"/>
                    <a:pt x="2874" y="842"/>
                    <a:pt x="2879" y="841"/>
                  </a:cubicBezTo>
                  <a:lnTo>
                    <a:pt x="2880" y="841"/>
                  </a:lnTo>
                  <a:cubicBezTo>
                    <a:pt x="2880" y="841"/>
                    <a:pt x="2884" y="840"/>
                    <a:pt x="2884" y="840"/>
                  </a:cubicBezTo>
                  <a:cubicBezTo>
                    <a:pt x="2884" y="840"/>
                    <a:pt x="2885" y="840"/>
                    <a:pt x="2885" y="840"/>
                  </a:cubicBezTo>
                  <a:lnTo>
                    <a:pt x="2887" y="839"/>
                  </a:lnTo>
                  <a:cubicBezTo>
                    <a:pt x="2887" y="839"/>
                    <a:pt x="2888" y="839"/>
                    <a:pt x="2888" y="839"/>
                  </a:cubicBezTo>
                  <a:cubicBezTo>
                    <a:pt x="2888" y="839"/>
                    <a:pt x="2891" y="837"/>
                    <a:pt x="2891" y="837"/>
                  </a:cubicBezTo>
                  <a:cubicBezTo>
                    <a:pt x="2891" y="837"/>
                    <a:pt x="2891" y="837"/>
                    <a:pt x="2892" y="837"/>
                  </a:cubicBezTo>
                  <a:lnTo>
                    <a:pt x="2893" y="836"/>
                  </a:lnTo>
                  <a:cubicBezTo>
                    <a:pt x="2893" y="836"/>
                    <a:pt x="2896" y="836"/>
                    <a:pt x="2895" y="836"/>
                  </a:cubicBezTo>
                  <a:cubicBezTo>
                    <a:pt x="2895" y="836"/>
                    <a:pt x="2900" y="833"/>
                    <a:pt x="2902" y="832"/>
                  </a:cubicBezTo>
                  <a:cubicBezTo>
                    <a:pt x="2901" y="830"/>
                    <a:pt x="2896" y="813"/>
                    <a:pt x="2895" y="809"/>
                  </a:cubicBezTo>
                  <a:cubicBezTo>
                    <a:pt x="2893" y="810"/>
                    <a:pt x="2890" y="812"/>
                    <a:pt x="2890" y="812"/>
                  </a:cubicBezTo>
                  <a:close/>
                  <a:moveTo>
                    <a:pt x="3355" y="633"/>
                  </a:moveTo>
                  <a:cubicBezTo>
                    <a:pt x="3357" y="636"/>
                    <a:pt x="3395" y="697"/>
                    <a:pt x="3397" y="701"/>
                  </a:cubicBezTo>
                  <a:cubicBezTo>
                    <a:pt x="3399" y="699"/>
                    <a:pt x="3463" y="659"/>
                    <a:pt x="3466" y="657"/>
                  </a:cubicBezTo>
                  <a:cubicBezTo>
                    <a:pt x="3464" y="654"/>
                    <a:pt x="3423" y="594"/>
                    <a:pt x="3421" y="590"/>
                  </a:cubicBezTo>
                  <a:cubicBezTo>
                    <a:pt x="3418" y="592"/>
                    <a:pt x="3358" y="631"/>
                    <a:pt x="3355" y="633"/>
                  </a:cubicBezTo>
                  <a:close/>
                  <a:moveTo>
                    <a:pt x="3172" y="697"/>
                  </a:moveTo>
                  <a:lnTo>
                    <a:pt x="3168" y="697"/>
                  </a:lnTo>
                  <a:cubicBezTo>
                    <a:pt x="3168" y="697"/>
                    <a:pt x="3167" y="697"/>
                    <a:pt x="3167" y="697"/>
                  </a:cubicBezTo>
                  <a:lnTo>
                    <a:pt x="3162" y="695"/>
                  </a:lnTo>
                  <a:lnTo>
                    <a:pt x="3159" y="694"/>
                  </a:lnTo>
                  <a:lnTo>
                    <a:pt x="3158" y="694"/>
                  </a:lnTo>
                  <a:lnTo>
                    <a:pt x="3153" y="692"/>
                  </a:lnTo>
                  <a:cubicBezTo>
                    <a:pt x="3153" y="692"/>
                    <a:pt x="3152" y="691"/>
                    <a:pt x="3151" y="691"/>
                  </a:cubicBezTo>
                  <a:cubicBezTo>
                    <a:pt x="3151" y="695"/>
                    <a:pt x="3148" y="713"/>
                    <a:pt x="3147" y="715"/>
                  </a:cubicBezTo>
                  <a:cubicBezTo>
                    <a:pt x="3149" y="716"/>
                    <a:pt x="3154" y="719"/>
                    <a:pt x="3154" y="719"/>
                  </a:cubicBezTo>
                  <a:cubicBezTo>
                    <a:pt x="3154" y="719"/>
                    <a:pt x="3156" y="720"/>
                    <a:pt x="3156" y="720"/>
                  </a:cubicBezTo>
                  <a:lnTo>
                    <a:pt x="3157" y="720"/>
                  </a:lnTo>
                  <a:lnTo>
                    <a:pt x="3158" y="721"/>
                  </a:lnTo>
                  <a:lnTo>
                    <a:pt x="3160" y="721"/>
                  </a:lnTo>
                  <a:lnTo>
                    <a:pt x="3161" y="721"/>
                  </a:lnTo>
                  <a:lnTo>
                    <a:pt x="3162" y="722"/>
                  </a:lnTo>
                  <a:lnTo>
                    <a:pt x="3163" y="722"/>
                  </a:lnTo>
                  <a:lnTo>
                    <a:pt x="3164" y="722"/>
                  </a:lnTo>
                  <a:lnTo>
                    <a:pt x="3165" y="722"/>
                  </a:lnTo>
                  <a:cubicBezTo>
                    <a:pt x="3169" y="723"/>
                    <a:pt x="3172" y="723"/>
                    <a:pt x="3175" y="723"/>
                  </a:cubicBezTo>
                  <a:lnTo>
                    <a:pt x="3180" y="723"/>
                  </a:lnTo>
                  <a:lnTo>
                    <a:pt x="3186" y="723"/>
                  </a:lnTo>
                  <a:cubicBezTo>
                    <a:pt x="3186" y="723"/>
                    <a:pt x="3188" y="722"/>
                    <a:pt x="3189" y="722"/>
                  </a:cubicBezTo>
                  <a:cubicBezTo>
                    <a:pt x="3189" y="722"/>
                    <a:pt x="3193" y="700"/>
                    <a:pt x="3194" y="697"/>
                  </a:cubicBezTo>
                  <a:cubicBezTo>
                    <a:pt x="3186" y="698"/>
                    <a:pt x="3179" y="698"/>
                    <a:pt x="3172" y="697"/>
                  </a:cubicBezTo>
                  <a:close/>
                  <a:moveTo>
                    <a:pt x="2812" y="682"/>
                  </a:moveTo>
                  <a:lnTo>
                    <a:pt x="2807" y="652"/>
                  </a:lnTo>
                  <a:cubicBezTo>
                    <a:pt x="2807" y="652"/>
                    <a:pt x="2803" y="628"/>
                    <a:pt x="2802" y="621"/>
                  </a:cubicBezTo>
                  <a:cubicBezTo>
                    <a:pt x="2797" y="629"/>
                    <a:pt x="2770" y="679"/>
                    <a:pt x="2768" y="682"/>
                  </a:cubicBezTo>
                  <a:cubicBezTo>
                    <a:pt x="2768" y="682"/>
                    <a:pt x="2813" y="711"/>
                    <a:pt x="2819" y="715"/>
                  </a:cubicBezTo>
                  <a:cubicBezTo>
                    <a:pt x="2817" y="709"/>
                    <a:pt x="2814" y="693"/>
                    <a:pt x="2814" y="693"/>
                  </a:cubicBezTo>
                  <a:lnTo>
                    <a:pt x="2812" y="682"/>
                  </a:lnTo>
                  <a:close/>
                  <a:moveTo>
                    <a:pt x="2764" y="1059"/>
                  </a:moveTo>
                  <a:cubicBezTo>
                    <a:pt x="2764" y="1059"/>
                    <a:pt x="2767" y="1059"/>
                    <a:pt x="2769" y="1059"/>
                  </a:cubicBezTo>
                  <a:cubicBezTo>
                    <a:pt x="2751" y="1048"/>
                    <a:pt x="2695" y="1013"/>
                    <a:pt x="2694" y="1012"/>
                  </a:cubicBezTo>
                  <a:cubicBezTo>
                    <a:pt x="2693" y="1015"/>
                    <a:pt x="2670" y="1058"/>
                    <a:pt x="2669" y="1059"/>
                  </a:cubicBezTo>
                  <a:lnTo>
                    <a:pt x="2764" y="1059"/>
                  </a:lnTo>
                  <a:close/>
                  <a:moveTo>
                    <a:pt x="3225" y="595"/>
                  </a:moveTo>
                  <a:cubicBezTo>
                    <a:pt x="3225" y="596"/>
                    <a:pt x="3225" y="597"/>
                    <a:pt x="3225" y="598"/>
                  </a:cubicBezTo>
                  <a:cubicBezTo>
                    <a:pt x="3225" y="599"/>
                    <a:pt x="3265" y="671"/>
                    <a:pt x="3267" y="674"/>
                  </a:cubicBezTo>
                  <a:cubicBezTo>
                    <a:pt x="3270" y="672"/>
                    <a:pt x="3333" y="631"/>
                    <a:pt x="3336" y="629"/>
                  </a:cubicBezTo>
                  <a:cubicBezTo>
                    <a:pt x="3334" y="626"/>
                    <a:pt x="3290" y="555"/>
                    <a:pt x="3288" y="552"/>
                  </a:cubicBezTo>
                  <a:cubicBezTo>
                    <a:pt x="3285" y="554"/>
                    <a:pt x="3226" y="594"/>
                    <a:pt x="3225" y="595"/>
                  </a:cubicBezTo>
                  <a:close/>
                  <a:moveTo>
                    <a:pt x="2652" y="1059"/>
                  </a:moveTo>
                  <a:cubicBezTo>
                    <a:pt x="2653" y="1058"/>
                    <a:pt x="2681" y="1008"/>
                    <a:pt x="2682" y="1005"/>
                  </a:cubicBezTo>
                  <a:cubicBezTo>
                    <a:pt x="2679" y="1003"/>
                    <a:pt x="2617" y="964"/>
                    <a:pt x="2614" y="962"/>
                  </a:cubicBezTo>
                  <a:cubicBezTo>
                    <a:pt x="2613" y="963"/>
                    <a:pt x="2601" y="985"/>
                    <a:pt x="2601" y="986"/>
                  </a:cubicBezTo>
                  <a:cubicBezTo>
                    <a:pt x="2619" y="1019"/>
                    <a:pt x="2637" y="1047"/>
                    <a:pt x="2648" y="1059"/>
                  </a:cubicBezTo>
                  <a:lnTo>
                    <a:pt x="2652" y="1059"/>
                  </a:lnTo>
                  <a:close/>
                  <a:moveTo>
                    <a:pt x="2665" y="869"/>
                  </a:moveTo>
                  <a:cubicBezTo>
                    <a:pt x="2663" y="873"/>
                    <a:pt x="2621" y="949"/>
                    <a:pt x="2621" y="949"/>
                  </a:cubicBezTo>
                  <a:cubicBezTo>
                    <a:pt x="2624" y="951"/>
                    <a:pt x="2686" y="990"/>
                    <a:pt x="2689" y="992"/>
                  </a:cubicBezTo>
                  <a:cubicBezTo>
                    <a:pt x="2690" y="990"/>
                    <a:pt x="2732" y="914"/>
                    <a:pt x="2733" y="912"/>
                  </a:cubicBezTo>
                  <a:cubicBezTo>
                    <a:pt x="2730" y="910"/>
                    <a:pt x="2668" y="871"/>
                    <a:pt x="2665" y="869"/>
                  </a:cubicBezTo>
                  <a:close/>
                  <a:moveTo>
                    <a:pt x="3218" y="640"/>
                  </a:moveTo>
                  <a:lnTo>
                    <a:pt x="3216" y="652"/>
                  </a:lnTo>
                  <a:lnTo>
                    <a:pt x="3211" y="682"/>
                  </a:lnTo>
                  <a:lnTo>
                    <a:pt x="3210" y="689"/>
                  </a:lnTo>
                  <a:lnTo>
                    <a:pt x="3209" y="693"/>
                  </a:lnTo>
                  <a:lnTo>
                    <a:pt x="3209" y="693"/>
                  </a:lnTo>
                  <a:cubicBezTo>
                    <a:pt x="3209" y="693"/>
                    <a:pt x="3206" y="709"/>
                    <a:pt x="3205" y="715"/>
                  </a:cubicBezTo>
                  <a:cubicBezTo>
                    <a:pt x="3210" y="712"/>
                    <a:pt x="3255" y="682"/>
                    <a:pt x="3255" y="682"/>
                  </a:cubicBezTo>
                  <a:cubicBezTo>
                    <a:pt x="3255" y="681"/>
                    <a:pt x="3222" y="621"/>
                    <a:pt x="3221" y="621"/>
                  </a:cubicBezTo>
                  <a:cubicBezTo>
                    <a:pt x="3220" y="628"/>
                    <a:pt x="3218" y="640"/>
                    <a:pt x="3218" y="640"/>
                  </a:cubicBezTo>
                  <a:close/>
                  <a:moveTo>
                    <a:pt x="3348" y="621"/>
                  </a:moveTo>
                  <a:cubicBezTo>
                    <a:pt x="3351" y="619"/>
                    <a:pt x="3412" y="579"/>
                    <a:pt x="3413" y="579"/>
                  </a:cubicBezTo>
                  <a:cubicBezTo>
                    <a:pt x="3410" y="576"/>
                    <a:pt x="3363" y="506"/>
                    <a:pt x="3361" y="503"/>
                  </a:cubicBezTo>
                  <a:cubicBezTo>
                    <a:pt x="3358" y="505"/>
                    <a:pt x="3303" y="542"/>
                    <a:pt x="3300" y="544"/>
                  </a:cubicBezTo>
                  <a:cubicBezTo>
                    <a:pt x="3302" y="546"/>
                    <a:pt x="3346" y="618"/>
                    <a:pt x="3348" y="621"/>
                  </a:cubicBezTo>
                  <a:close/>
                  <a:moveTo>
                    <a:pt x="3143" y="871"/>
                  </a:moveTo>
                  <a:lnTo>
                    <a:pt x="3140" y="879"/>
                  </a:lnTo>
                  <a:cubicBezTo>
                    <a:pt x="3138" y="885"/>
                    <a:pt x="3134" y="892"/>
                    <a:pt x="3129" y="899"/>
                  </a:cubicBezTo>
                  <a:cubicBezTo>
                    <a:pt x="3129" y="899"/>
                    <a:pt x="3122" y="909"/>
                    <a:pt x="3122" y="909"/>
                  </a:cubicBezTo>
                  <a:cubicBezTo>
                    <a:pt x="3122" y="909"/>
                    <a:pt x="3121" y="910"/>
                    <a:pt x="3121" y="910"/>
                  </a:cubicBezTo>
                  <a:cubicBezTo>
                    <a:pt x="3121" y="910"/>
                    <a:pt x="3121" y="911"/>
                    <a:pt x="3120" y="912"/>
                  </a:cubicBezTo>
                  <a:cubicBezTo>
                    <a:pt x="3122" y="912"/>
                    <a:pt x="3124" y="911"/>
                    <a:pt x="3124" y="911"/>
                  </a:cubicBezTo>
                  <a:cubicBezTo>
                    <a:pt x="3124" y="911"/>
                    <a:pt x="3126" y="911"/>
                    <a:pt x="3127" y="911"/>
                  </a:cubicBezTo>
                  <a:cubicBezTo>
                    <a:pt x="3133" y="902"/>
                    <a:pt x="3140" y="889"/>
                    <a:pt x="3146" y="874"/>
                  </a:cubicBezTo>
                  <a:lnTo>
                    <a:pt x="3148" y="869"/>
                  </a:lnTo>
                  <a:cubicBezTo>
                    <a:pt x="3148" y="869"/>
                    <a:pt x="3149" y="868"/>
                    <a:pt x="3149" y="868"/>
                  </a:cubicBezTo>
                  <a:cubicBezTo>
                    <a:pt x="3149" y="868"/>
                    <a:pt x="3151" y="862"/>
                    <a:pt x="3151" y="862"/>
                  </a:cubicBezTo>
                  <a:cubicBezTo>
                    <a:pt x="3151" y="862"/>
                    <a:pt x="3152" y="858"/>
                    <a:pt x="3153" y="856"/>
                  </a:cubicBezTo>
                  <a:cubicBezTo>
                    <a:pt x="3152" y="856"/>
                    <a:pt x="3150" y="856"/>
                    <a:pt x="3150" y="856"/>
                  </a:cubicBezTo>
                  <a:cubicBezTo>
                    <a:pt x="3150" y="856"/>
                    <a:pt x="3149" y="856"/>
                    <a:pt x="3149" y="856"/>
                  </a:cubicBezTo>
                  <a:cubicBezTo>
                    <a:pt x="3149" y="856"/>
                    <a:pt x="3146" y="856"/>
                    <a:pt x="3144" y="855"/>
                  </a:cubicBezTo>
                  <a:cubicBezTo>
                    <a:pt x="3144" y="856"/>
                    <a:pt x="3144" y="857"/>
                    <a:pt x="3144" y="859"/>
                  </a:cubicBezTo>
                  <a:cubicBezTo>
                    <a:pt x="3144" y="860"/>
                    <a:pt x="3144" y="861"/>
                    <a:pt x="3144" y="863"/>
                  </a:cubicBezTo>
                  <a:lnTo>
                    <a:pt x="3144" y="863"/>
                  </a:lnTo>
                  <a:cubicBezTo>
                    <a:pt x="3144" y="863"/>
                    <a:pt x="3144" y="864"/>
                    <a:pt x="3144" y="864"/>
                  </a:cubicBezTo>
                  <a:lnTo>
                    <a:pt x="3143" y="871"/>
                  </a:lnTo>
                  <a:close/>
                  <a:moveTo>
                    <a:pt x="3505" y="777"/>
                  </a:moveTo>
                  <a:cubicBezTo>
                    <a:pt x="3500" y="780"/>
                    <a:pt x="3464" y="803"/>
                    <a:pt x="3461" y="804"/>
                  </a:cubicBezTo>
                  <a:cubicBezTo>
                    <a:pt x="3463" y="807"/>
                    <a:pt x="3482" y="837"/>
                    <a:pt x="3485" y="843"/>
                  </a:cubicBezTo>
                  <a:cubicBezTo>
                    <a:pt x="3493" y="820"/>
                    <a:pt x="3500" y="798"/>
                    <a:pt x="3505" y="777"/>
                  </a:cubicBezTo>
                  <a:close/>
                  <a:moveTo>
                    <a:pt x="2602" y="954"/>
                  </a:moveTo>
                  <a:cubicBezTo>
                    <a:pt x="2600" y="953"/>
                    <a:pt x="2584" y="943"/>
                    <a:pt x="2578" y="939"/>
                  </a:cubicBezTo>
                  <a:cubicBezTo>
                    <a:pt x="2582" y="949"/>
                    <a:pt x="2587" y="960"/>
                    <a:pt x="2593" y="970"/>
                  </a:cubicBezTo>
                  <a:cubicBezTo>
                    <a:pt x="2596" y="966"/>
                    <a:pt x="2602" y="954"/>
                    <a:pt x="2602" y="954"/>
                  </a:cubicBezTo>
                  <a:close/>
                  <a:moveTo>
                    <a:pt x="3105" y="931"/>
                  </a:moveTo>
                  <a:lnTo>
                    <a:pt x="3103" y="932"/>
                  </a:lnTo>
                  <a:cubicBezTo>
                    <a:pt x="3103" y="932"/>
                    <a:pt x="3102" y="932"/>
                    <a:pt x="3102" y="932"/>
                  </a:cubicBezTo>
                  <a:lnTo>
                    <a:pt x="3099" y="935"/>
                  </a:lnTo>
                  <a:cubicBezTo>
                    <a:pt x="3082" y="950"/>
                    <a:pt x="3065" y="962"/>
                    <a:pt x="3050" y="967"/>
                  </a:cubicBezTo>
                  <a:cubicBezTo>
                    <a:pt x="3049" y="968"/>
                    <a:pt x="3048" y="969"/>
                    <a:pt x="3048" y="969"/>
                  </a:cubicBezTo>
                  <a:cubicBezTo>
                    <a:pt x="3048" y="969"/>
                    <a:pt x="3048" y="969"/>
                    <a:pt x="3048" y="969"/>
                  </a:cubicBezTo>
                  <a:cubicBezTo>
                    <a:pt x="3048" y="972"/>
                    <a:pt x="3045" y="987"/>
                    <a:pt x="3045" y="987"/>
                  </a:cubicBezTo>
                  <a:lnTo>
                    <a:pt x="3044" y="993"/>
                  </a:lnTo>
                  <a:cubicBezTo>
                    <a:pt x="3044" y="993"/>
                    <a:pt x="3043" y="994"/>
                    <a:pt x="3043" y="994"/>
                  </a:cubicBezTo>
                  <a:cubicBezTo>
                    <a:pt x="3044" y="995"/>
                    <a:pt x="3045" y="995"/>
                    <a:pt x="3045" y="995"/>
                  </a:cubicBezTo>
                  <a:lnTo>
                    <a:pt x="3045" y="995"/>
                  </a:lnTo>
                  <a:lnTo>
                    <a:pt x="3046" y="996"/>
                  </a:lnTo>
                  <a:lnTo>
                    <a:pt x="3047" y="996"/>
                  </a:lnTo>
                  <a:cubicBezTo>
                    <a:pt x="3056" y="999"/>
                    <a:pt x="3071" y="997"/>
                    <a:pt x="3088" y="991"/>
                  </a:cubicBezTo>
                  <a:lnTo>
                    <a:pt x="3094" y="989"/>
                  </a:lnTo>
                  <a:cubicBezTo>
                    <a:pt x="3094" y="989"/>
                    <a:pt x="3099" y="987"/>
                    <a:pt x="3099" y="987"/>
                  </a:cubicBezTo>
                  <a:lnTo>
                    <a:pt x="3102" y="986"/>
                  </a:lnTo>
                  <a:lnTo>
                    <a:pt x="3105" y="984"/>
                  </a:lnTo>
                  <a:cubicBezTo>
                    <a:pt x="3105" y="984"/>
                    <a:pt x="3109" y="982"/>
                    <a:pt x="3109" y="982"/>
                  </a:cubicBezTo>
                  <a:lnTo>
                    <a:pt x="3111" y="982"/>
                  </a:lnTo>
                  <a:lnTo>
                    <a:pt x="3119" y="977"/>
                  </a:lnTo>
                  <a:cubicBezTo>
                    <a:pt x="3138" y="965"/>
                    <a:pt x="3153" y="950"/>
                    <a:pt x="3156" y="939"/>
                  </a:cubicBezTo>
                  <a:cubicBezTo>
                    <a:pt x="3157" y="935"/>
                    <a:pt x="3157" y="932"/>
                    <a:pt x="3156" y="930"/>
                  </a:cubicBezTo>
                  <a:cubicBezTo>
                    <a:pt x="3155" y="928"/>
                    <a:pt x="3153" y="926"/>
                    <a:pt x="3149" y="925"/>
                  </a:cubicBezTo>
                  <a:cubicBezTo>
                    <a:pt x="3145" y="924"/>
                    <a:pt x="3140" y="924"/>
                    <a:pt x="3134" y="924"/>
                  </a:cubicBezTo>
                  <a:lnTo>
                    <a:pt x="3127" y="925"/>
                  </a:lnTo>
                  <a:lnTo>
                    <a:pt x="3126" y="925"/>
                  </a:lnTo>
                  <a:cubicBezTo>
                    <a:pt x="3126" y="925"/>
                    <a:pt x="3123" y="926"/>
                    <a:pt x="3123" y="926"/>
                  </a:cubicBezTo>
                  <a:lnTo>
                    <a:pt x="3118" y="927"/>
                  </a:lnTo>
                  <a:cubicBezTo>
                    <a:pt x="3118" y="927"/>
                    <a:pt x="3116" y="927"/>
                    <a:pt x="3116" y="928"/>
                  </a:cubicBezTo>
                  <a:lnTo>
                    <a:pt x="3112" y="929"/>
                  </a:lnTo>
                  <a:lnTo>
                    <a:pt x="3111" y="929"/>
                  </a:lnTo>
                  <a:lnTo>
                    <a:pt x="3105" y="931"/>
                  </a:lnTo>
                  <a:close/>
                  <a:moveTo>
                    <a:pt x="2508" y="730"/>
                  </a:moveTo>
                  <a:cubicBezTo>
                    <a:pt x="2508" y="732"/>
                    <a:pt x="2513" y="755"/>
                    <a:pt x="2513" y="757"/>
                  </a:cubicBezTo>
                  <a:cubicBezTo>
                    <a:pt x="2519" y="761"/>
                    <a:pt x="2566" y="790"/>
                    <a:pt x="2569" y="792"/>
                  </a:cubicBezTo>
                  <a:cubicBezTo>
                    <a:pt x="2570" y="792"/>
                    <a:pt x="2617" y="715"/>
                    <a:pt x="2619" y="713"/>
                  </a:cubicBezTo>
                  <a:cubicBezTo>
                    <a:pt x="2617" y="712"/>
                    <a:pt x="2550" y="669"/>
                    <a:pt x="2549" y="669"/>
                  </a:cubicBezTo>
                  <a:cubicBezTo>
                    <a:pt x="2548" y="671"/>
                    <a:pt x="2508" y="729"/>
                    <a:pt x="2508" y="730"/>
                  </a:cubicBezTo>
                  <a:close/>
                  <a:moveTo>
                    <a:pt x="3103" y="1051"/>
                  </a:moveTo>
                  <a:cubicBezTo>
                    <a:pt x="3144" y="1052"/>
                    <a:pt x="3186" y="1054"/>
                    <a:pt x="3232" y="1057"/>
                  </a:cubicBezTo>
                  <a:cubicBezTo>
                    <a:pt x="3230" y="1054"/>
                    <a:pt x="3194" y="977"/>
                    <a:pt x="3192" y="974"/>
                  </a:cubicBezTo>
                  <a:cubicBezTo>
                    <a:pt x="3189" y="976"/>
                    <a:pt x="3167" y="990"/>
                    <a:pt x="3163" y="992"/>
                  </a:cubicBezTo>
                  <a:cubicBezTo>
                    <a:pt x="3163" y="993"/>
                    <a:pt x="3164" y="994"/>
                    <a:pt x="3164" y="994"/>
                  </a:cubicBezTo>
                  <a:cubicBezTo>
                    <a:pt x="3170" y="999"/>
                    <a:pt x="3173" y="1005"/>
                    <a:pt x="3173" y="1011"/>
                  </a:cubicBezTo>
                  <a:cubicBezTo>
                    <a:pt x="3173" y="1011"/>
                    <a:pt x="3173" y="1011"/>
                    <a:pt x="3173" y="1012"/>
                  </a:cubicBezTo>
                  <a:cubicBezTo>
                    <a:pt x="3173" y="1032"/>
                    <a:pt x="3144" y="1048"/>
                    <a:pt x="3103" y="1051"/>
                  </a:cubicBezTo>
                  <a:close/>
                  <a:moveTo>
                    <a:pt x="2923" y="1052"/>
                  </a:moveTo>
                  <a:cubicBezTo>
                    <a:pt x="2881" y="1049"/>
                    <a:pt x="2850" y="1032"/>
                    <a:pt x="2850" y="1012"/>
                  </a:cubicBezTo>
                  <a:cubicBezTo>
                    <a:pt x="2850" y="1011"/>
                    <a:pt x="2850" y="1011"/>
                    <a:pt x="2850" y="1011"/>
                  </a:cubicBezTo>
                  <a:cubicBezTo>
                    <a:pt x="2851" y="1005"/>
                    <a:pt x="2854" y="999"/>
                    <a:pt x="2859" y="994"/>
                  </a:cubicBezTo>
                  <a:cubicBezTo>
                    <a:pt x="2859" y="994"/>
                    <a:pt x="2860" y="993"/>
                    <a:pt x="2861" y="992"/>
                  </a:cubicBezTo>
                  <a:cubicBezTo>
                    <a:pt x="2861" y="992"/>
                    <a:pt x="2834" y="976"/>
                    <a:pt x="2831" y="974"/>
                  </a:cubicBezTo>
                  <a:cubicBezTo>
                    <a:pt x="2829" y="977"/>
                    <a:pt x="2810" y="1019"/>
                    <a:pt x="2810" y="1019"/>
                  </a:cubicBezTo>
                  <a:cubicBezTo>
                    <a:pt x="2810" y="1019"/>
                    <a:pt x="2793" y="1054"/>
                    <a:pt x="2791" y="1057"/>
                  </a:cubicBezTo>
                  <a:cubicBezTo>
                    <a:pt x="2792" y="1057"/>
                    <a:pt x="2792" y="1057"/>
                    <a:pt x="2793" y="1058"/>
                  </a:cubicBezTo>
                  <a:cubicBezTo>
                    <a:pt x="2839" y="1055"/>
                    <a:pt x="2882" y="1053"/>
                    <a:pt x="2923" y="1052"/>
                  </a:cubicBezTo>
                  <a:close/>
                  <a:moveTo>
                    <a:pt x="2638" y="708"/>
                  </a:moveTo>
                  <a:cubicBezTo>
                    <a:pt x="2641" y="710"/>
                    <a:pt x="2709" y="752"/>
                    <a:pt x="2712" y="755"/>
                  </a:cubicBezTo>
                  <a:cubicBezTo>
                    <a:pt x="2714" y="751"/>
                    <a:pt x="2725" y="731"/>
                    <a:pt x="2725" y="731"/>
                  </a:cubicBezTo>
                  <a:cubicBezTo>
                    <a:pt x="2725" y="731"/>
                    <a:pt x="2748" y="690"/>
                    <a:pt x="2749" y="687"/>
                  </a:cubicBezTo>
                  <a:cubicBezTo>
                    <a:pt x="2748" y="686"/>
                    <a:pt x="2706" y="658"/>
                    <a:pt x="2706" y="658"/>
                  </a:cubicBezTo>
                  <a:cubicBezTo>
                    <a:pt x="2706" y="658"/>
                    <a:pt x="2683" y="643"/>
                    <a:pt x="2680" y="641"/>
                  </a:cubicBezTo>
                  <a:cubicBezTo>
                    <a:pt x="2678" y="644"/>
                    <a:pt x="2640" y="705"/>
                    <a:pt x="2638" y="708"/>
                  </a:cubicBezTo>
                  <a:close/>
                  <a:moveTo>
                    <a:pt x="3472" y="540"/>
                  </a:moveTo>
                  <a:cubicBezTo>
                    <a:pt x="3447" y="517"/>
                    <a:pt x="3418" y="499"/>
                    <a:pt x="3385" y="486"/>
                  </a:cubicBezTo>
                  <a:cubicBezTo>
                    <a:pt x="3384" y="487"/>
                    <a:pt x="3373" y="495"/>
                    <a:pt x="3373" y="495"/>
                  </a:cubicBezTo>
                  <a:cubicBezTo>
                    <a:pt x="3375" y="498"/>
                    <a:pt x="3422" y="568"/>
                    <a:pt x="3424" y="571"/>
                  </a:cubicBezTo>
                  <a:cubicBezTo>
                    <a:pt x="3425" y="571"/>
                    <a:pt x="3472" y="540"/>
                    <a:pt x="3472" y="540"/>
                  </a:cubicBezTo>
                  <a:close/>
                  <a:moveTo>
                    <a:pt x="3368" y="481"/>
                  </a:moveTo>
                  <a:cubicBezTo>
                    <a:pt x="3366" y="480"/>
                    <a:pt x="3365" y="480"/>
                    <a:pt x="3362" y="479"/>
                  </a:cubicBezTo>
                  <a:cubicBezTo>
                    <a:pt x="3362" y="479"/>
                    <a:pt x="3364" y="482"/>
                    <a:pt x="3365" y="483"/>
                  </a:cubicBezTo>
                  <a:cubicBezTo>
                    <a:pt x="3366" y="482"/>
                    <a:pt x="3367" y="481"/>
                    <a:pt x="3368" y="481"/>
                  </a:cubicBezTo>
                  <a:close/>
                  <a:moveTo>
                    <a:pt x="2874" y="856"/>
                  </a:moveTo>
                  <a:lnTo>
                    <a:pt x="2873" y="856"/>
                  </a:lnTo>
                  <a:cubicBezTo>
                    <a:pt x="2873" y="856"/>
                    <a:pt x="2871" y="856"/>
                    <a:pt x="2870" y="856"/>
                  </a:cubicBezTo>
                  <a:cubicBezTo>
                    <a:pt x="2871" y="858"/>
                    <a:pt x="2872" y="861"/>
                    <a:pt x="2872" y="861"/>
                  </a:cubicBezTo>
                  <a:cubicBezTo>
                    <a:pt x="2872" y="861"/>
                    <a:pt x="2872" y="862"/>
                    <a:pt x="2872" y="862"/>
                  </a:cubicBezTo>
                  <a:lnTo>
                    <a:pt x="2875" y="868"/>
                  </a:lnTo>
                  <a:lnTo>
                    <a:pt x="2877" y="874"/>
                  </a:lnTo>
                  <a:cubicBezTo>
                    <a:pt x="2884" y="889"/>
                    <a:pt x="2890" y="902"/>
                    <a:pt x="2897" y="911"/>
                  </a:cubicBezTo>
                  <a:cubicBezTo>
                    <a:pt x="2897" y="911"/>
                    <a:pt x="2899" y="911"/>
                    <a:pt x="2899" y="911"/>
                  </a:cubicBezTo>
                  <a:cubicBezTo>
                    <a:pt x="2899" y="911"/>
                    <a:pt x="2902" y="912"/>
                    <a:pt x="2904" y="912"/>
                  </a:cubicBezTo>
                  <a:cubicBezTo>
                    <a:pt x="2903" y="912"/>
                    <a:pt x="2902" y="911"/>
                    <a:pt x="2902" y="911"/>
                  </a:cubicBezTo>
                  <a:cubicBezTo>
                    <a:pt x="2902" y="911"/>
                    <a:pt x="2902" y="910"/>
                    <a:pt x="2902" y="910"/>
                  </a:cubicBezTo>
                  <a:lnTo>
                    <a:pt x="2901" y="909"/>
                  </a:lnTo>
                  <a:lnTo>
                    <a:pt x="2894" y="898"/>
                  </a:lnTo>
                  <a:cubicBezTo>
                    <a:pt x="2889" y="892"/>
                    <a:pt x="2887" y="886"/>
                    <a:pt x="2884" y="881"/>
                  </a:cubicBezTo>
                  <a:lnTo>
                    <a:pt x="2884" y="880"/>
                  </a:lnTo>
                  <a:cubicBezTo>
                    <a:pt x="2884" y="880"/>
                    <a:pt x="2883" y="879"/>
                    <a:pt x="2883" y="879"/>
                  </a:cubicBezTo>
                  <a:lnTo>
                    <a:pt x="2881" y="871"/>
                  </a:lnTo>
                  <a:cubicBezTo>
                    <a:pt x="2881" y="871"/>
                    <a:pt x="2879" y="864"/>
                    <a:pt x="2879" y="864"/>
                  </a:cubicBezTo>
                  <a:cubicBezTo>
                    <a:pt x="2879" y="864"/>
                    <a:pt x="2879" y="863"/>
                    <a:pt x="2879" y="863"/>
                  </a:cubicBezTo>
                  <a:cubicBezTo>
                    <a:pt x="2879" y="861"/>
                    <a:pt x="2879" y="860"/>
                    <a:pt x="2879" y="858"/>
                  </a:cubicBezTo>
                  <a:cubicBezTo>
                    <a:pt x="2879" y="857"/>
                    <a:pt x="2879" y="856"/>
                    <a:pt x="2879" y="855"/>
                  </a:cubicBezTo>
                  <a:cubicBezTo>
                    <a:pt x="2877" y="856"/>
                    <a:pt x="2874" y="856"/>
                    <a:pt x="2874" y="856"/>
                  </a:cubicBezTo>
                  <a:close/>
                  <a:moveTo>
                    <a:pt x="3299" y="527"/>
                  </a:moveTo>
                  <a:cubicBezTo>
                    <a:pt x="3299" y="527"/>
                    <a:pt x="3350" y="493"/>
                    <a:pt x="3353" y="491"/>
                  </a:cubicBezTo>
                  <a:cubicBezTo>
                    <a:pt x="3352" y="489"/>
                    <a:pt x="3341" y="474"/>
                    <a:pt x="3341" y="473"/>
                  </a:cubicBezTo>
                  <a:cubicBezTo>
                    <a:pt x="3305" y="465"/>
                    <a:pt x="3273" y="464"/>
                    <a:pt x="3251" y="465"/>
                  </a:cubicBezTo>
                  <a:cubicBezTo>
                    <a:pt x="3254" y="470"/>
                    <a:pt x="3291" y="529"/>
                    <a:pt x="3293" y="532"/>
                  </a:cubicBezTo>
                  <a:cubicBezTo>
                    <a:pt x="3294" y="531"/>
                    <a:pt x="3299" y="528"/>
                    <a:pt x="3299" y="527"/>
                  </a:cubicBezTo>
                  <a:close/>
                  <a:moveTo>
                    <a:pt x="3492" y="671"/>
                  </a:moveTo>
                  <a:lnTo>
                    <a:pt x="3494" y="674"/>
                  </a:lnTo>
                  <a:cubicBezTo>
                    <a:pt x="3494" y="674"/>
                    <a:pt x="3518" y="708"/>
                    <a:pt x="3519" y="709"/>
                  </a:cubicBezTo>
                  <a:cubicBezTo>
                    <a:pt x="3521" y="692"/>
                    <a:pt x="3522" y="677"/>
                    <a:pt x="3522" y="664"/>
                  </a:cubicBezTo>
                  <a:cubicBezTo>
                    <a:pt x="3522" y="655"/>
                    <a:pt x="3521" y="648"/>
                    <a:pt x="3520" y="640"/>
                  </a:cubicBezTo>
                  <a:cubicBezTo>
                    <a:pt x="3517" y="642"/>
                    <a:pt x="3489" y="660"/>
                    <a:pt x="3486" y="661"/>
                  </a:cubicBezTo>
                  <a:cubicBezTo>
                    <a:pt x="3487" y="663"/>
                    <a:pt x="3492" y="671"/>
                    <a:pt x="3492" y="671"/>
                  </a:cubicBezTo>
                  <a:close/>
                  <a:moveTo>
                    <a:pt x="3006" y="835"/>
                  </a:moveTo>
                  <a:cubicBezTo>
                    <a:pt x="3006" y="835"/>
                    <a:pt x="3011" y="834"/>
                    <a:pt x="3012" y="834"/>
                  </a:cubicBezTo>
                  <a:cubicBezTo>
                    <a:pt x="3012" y="834"/>
                    <a:pt x="3017" y="835"/>
                    <a:pt x="3017" y="835"/>
                  </a:cubicBezTo>
                  <a:cubicBezTo>
                    <a:pt x="3026" y="838"/>
                    <a:pt x="3033" y="848"/>
                    <a:pt x="3039" y="862"/>
                  </a:cubicBezTo>
                  <a:cubicBezTo>
                    <a:pt x="3041" y="847"/>
                    <a:pt x="3092" y="479"/>
                    <a:pt x="3092" y="478"/>
                  </a:cubicBezTo>
                  <a:cubicBezTo>
                    <a:pt x="3090" y="477"/>
                    <a:pt x="3071" y="455"/>
                    <a:pt x="3069" y="452"/>
                  </a:cubicBezTo>
                  <a:cubicBezTo>
                    <a:pt x="3057" y="460"/>
                    <a:pt x="3044" y="465"/>
                    <a:pt x="3030" y="467"/>
                  </a:cubicBezTo>
                  <a:cubicBezTo>
                    <a:pt x="3045" y="473"/>
                    <a:pt x="3056" y="485"/>
                    <a:pt x="3061" y="501"/>
                  </a:cubicBezTo>
                  <a:lnTo>
                    <a:pt x="3062" y="502"/>
                  </a:lnTo>
                  <a:lnTo>
                    <a:pt x="3063" y="506"/>
                  </a:lnTo>
                  <a:lnTo>
                    <a:pt x="3063" y="510"/>
                  </a:lnTo>
                  <a:cubicBezTo>
                    <a:pt x="3063" y="510"/>
                    <a:pt x="3063" y="511"/>
                    <a:pt x="3063" y="511"/>
                  </a:cubicBezTo>
                  <a:lnTo>
                    <a:pt x="3064" y="513"/>
                  </a:lnTo>
                  <a:lnTo>
                    <a:pt x="3064" y="516"/>
                  </a:lnTo>
                  <a:cubicBezTo>
                    <a:pt x="3064" y="539"/>
                    <a:pt x="3049" y="558"/>
                    <a:pt x="3028" y="566"/>
                  </a:cubicBezTo>
                  <a:cubicBezTo>
                    <a:pt x="3047" y="573"/>
                    <a:pt x="3060" y="591"/>
                    <a:pt x="3060" y="611"/>
                  </a:cubicBezTo>
                  <a:cubicBezTo>
                    <a:pt x="3060" y="633"/>
                    <a:pt x="3045" y="652"/>
                    <a:pt x="3024" y="658"/>
                  </a:cubicBezTo>
                  <a:cubicBezTo>
                    <a:pt x="3030" y="659"/>
                    <a:pt x="3037" y="663"/>
                    <a:pt x="3042" y="668"/>
                  </a:cubicBezTo>
                  <a:cubicBezTo>
                    <a:pt x="3050" y="676"/>
                    <a:pt x="3054" y="687"/>
                    <a:pt x="3054" y="698"/>
                  </a:cubicBezTo>
                  <a:cubicBezTo>
                    <a:pt x="3054" y="716"/>
                    <a:pt x="3043" y="732"/>
                    <a:pt x="3027" y="738"/>
                  </a:cubicBezTo>
                  <a:cubicBezTo>
                    <a:pt x="3040" y="744"/>
                    <a:pt x="3049" y="757"/>
                    <a:pt x="3049" y="772"/>
                  </a:cubicBezTo>
                  <a:cubicBezTo>
                    <a:pt x="3049" y="791"/>
                    <a:pt x="3036" y="807"/>
                    <a:pt x="3017" y="810"/>
                  </a:cubicBezTo>
                  <a:lnTo>
                    <a:pt x="3017" y="810"/>
                  </a:lnTo>
                  <a:cubicBezTo>
                    <a:pt x="3017" y="810"/>
                    <a:pt x="3017" y="810"/>
                    <a:pt x="3016" y="810"/>
                  </a:cubicBezTo>
                  <a:lnTo>
                    <a:pt x="3012" y="810"/>
                  </a:lnTo>
                  <a:cubicBezTo>
                    <a:pt x="3012" y="810"/>
                    <a:pt x="3011" y="810"/>
                    <a:pt x="3011" y="810"/>
                  </a:cubicBezTo>
                  <a:lnTo>
                    <a:pt x="3008" y="810"/>
                  </a:lnTo>
                  <a:lnTo>
                    <a:pt x="3007" y="810"/>
                  </a:lnTo>
                  <a:lnTo>
                    <a:pt x="3006" y="810"/>
                  </a:lnTo>
                  <a:cubicBezTo>
                    <a:pt x="2987" y="807"/>
                    <a:pt x="2974" y="791"/>
                    <a:pt x="2974" y="772"/>
                  </a:cubicBezTo>
                  <a:cubicBezTo>
                    <a:pt x="2974" y="762"/>
                    <a:pt x="2977" y="753"/>
                    <a:pt x="2985" y="746"/>
                  </a:cubicBezTo>
                  <a:cubicBezTo>
                    <a:pt x="2988" y="742"/>
                    <a:pt x="2992" y="740"/>
                    <a:pt x="2997" y="738"/>
                  </a:cubicBezTo>
                  <a:cubicBezTo>
                    <a:pt x="2980" y="732"/>
                    <a:pt x="2969" y="716"/>
                    <a:pt x="2969" y="698"/>
                  </a:cubicBezTo>
                  <a:cubicBezTo>
                    <a:pt x="2969" y="687"/>
                    <a:pt x="2973" y="676"/>
                    <a:pt x="2981" y="668"/>
                  </a:cubicBezTo>
                  <a:cubicBezTo>
                    <a:pt x="2986" y="663"/>
                    <a:pt x="2992" y="659"/>
                    <a:pt x="2999" y="658"/>
                  </a:cubicBezTo>
                  <a:cubicBezTo>
                    <a:pt x="2978" y="652"/>
                    <a:pt x="2963" y="633"/>
                    <a:pt x="2963" y="611"/>
                  </a:cubicBezTo>
                  <a:cubicBezTo>
                    <a:pt x="2963" y="591"/>
                    <a:pt x="2976" y="573"/>
                    <a:pt x="2994" y="566"/>
                  </a:cubicBezTo>
                  <a:cubicBezTo>
                    <a:pt x="2974" y="558"/>
                    <a:pt x="2959" y="539"/>
                    <a:pt x="2959" y="516"/>
                  </a:cubicBezTo>
                  <a:lnTo>
                    <a:pt x="2959" y="513"/>
                  </a:lnTo>
                  <a:lnTo>
                    <a:pt x="2959" y="511"/>
                  </a:lnTo>
                  <a:lnTo>
                    <a:pt x="2960" y="510"/>
                  </a:lnTo>
                  <a:lnTo>
                    <a:pt x="2960" y="506"/>
                  </a:lnTo>
                  <a:lnTo>
                    <a:pt x="2961" y="502"/>
                  </a:lnTo>
                  <a:cubicBezTo>
                    <a:pt x="2961" y="502"/>
                    <a:pt x="2962" y="501"/>
                    <a:pt x="2962" y="501"/>
                  </a:cubicBezTo>
                  <a:cubicBezTo>
                    <a:pt x="2966" y="485"/>
                    <a:pt x="2978" y="473"/>
                    <a:pt x="2993" y="467"/>
                  </a:cubicBezTo>
                  <a:cubicBezTo>
                    <a:pt x="2979" y="465"/>
                    <a:pt x="2966" y="460"/>
                    <a:pt x="2954" y="452"/>
                  </a:cubicBezTo>
                  <a:cubicBezTo>
                    <a:pt x="2952" y="455"/>
                    <a:pt x="2932" y="477"/>
                    <a:pt x="2931" y="478"/>
                  </a:cubicBezTo>
                  <a:cubicBezTo>
                    <a:pt x="2931" y="479"/>
                    <a:pt x="2982" y="848"/>
                    <a:pt x="2984" y="863"/>
                  </a:cubicBezTo>
                  <a:cubicBezTo>
                    <a:pt x="2990" y="847"/>
                    <a:pt x="2997" y="838"/>
                    <a:pt x="3006" y="835"/>
                  </a:cubicBezTo>
                  <a:close/>
                  <a:moveTo>
                    <a:pt x="3162" y="680"/>
                  </a:moveTo>
                  <a:cubicBezTo>
                    <a:pt x="3162" y="680"/>
                    <a:pt x="3165" y="681"/>
                    <a:pt x="3166" y="681"/>
                  </a:cubicBezTo>
                  <a:lnTo>
                    <a:pt x="3167" y="682"/>
                  </a:lnTo>
                  <a:lnTo>
                    <a:pt x="3170" y="683"/>
                  </a:lnTo>
                  <a:lnTo>
                    <a:pt x="3175" y="683"/>
                  </a:lnTo>
                  <a:cubicBezTo>
                    <a:pt x="3182" y="684"/>
                    <a:pt x="3189" y="684"/>
                    <a:pt x="3196" y="682"/>
                  </a:cubicBezTo>
                  <a:cubicBezTo>
                    <a:pt x="3197" y="680"/>
                    <a:pt x="3200" y="661"/>
                    <a:pt x="3201" y="657"/>
                  </a:cubicBezTo>
                  <a:cubicBezTo>
                    <a:pt x="3194" y="658"/>
                    <a:pt x="3188" y="659"/>
                    <a:pt x="3181" y="658"/>
                  </a:cubicBezTo>
                  <a:lnTo>
                    <a:pt x="3176" y="658"/>
                  </a:lnTo>
                  <a:lnTo>
                    <a:pt x="3176" y="658"/>
                  </a:lnTo>
                  <a:cubicBezTo>
                    <a:pt x="3176" y="658"/>
                    <a:pt x="3171" y="657"/>
                    <a:pt x="3171" y="657"/>
                  </a:cubicBezTo>
                  <a:lnTo>
                    <a:pt x="3166" y="656"/>
                  </a:lnTo>
                  <a:cubicBezTo>
                    <a:pt x="3162" y="655"/>
                    <a:pt x="3159" y="653"/>
                    <a:pt x="3156" y="652"/>
                  </a:cubicBezTo>
                  <a:cubicBezTo>
                    <a:pt x="3156" y="655"/>
                    <a:pt x="3154" y="673"/>
                    <a:pt x="3153" y="675"/>
                  </a:cubicBezTo>
                  <a:cubicBezTo>
                    <a:pt x="3156" y="677"/>
                    <a:pt x="3158" y="678"/>
                    <a:pt x="3162" y="680"/>
                  </a:cubicBezTo>
                  <a:close/>
                  <a:moveTo>
                    <a:pt x="3439" y="592"/>
                  </a:moveTo>
                  <a:lnTo>
                    <a:pt x="3439" y="592"/>
                  </a:lnTo>
                  <a:lnTo>
                    <a:pt x="3456" y="617"/>
                  </a:lnTo>
                  <a:cubicBezTo>
                    <a:pt x="3456" y="617"/>
                    <a:pt x="3476" y="647"/>
                    <a:pt x="3478" y="650"/>
                  </a:cubicBezTo>
                  <a:cubicBezTo>
                    <a:pt x="3481" y="648"/>
                    <a:pt x="3518" y="625"/>
                    <a:pt x="3519" y="624"/>
                  </a:cubicBezTo>
                  <a:cubicBezTo>
                    <a:pt x="3514" y="598"/>
                    <a:pt x="3505" y="576"/>
                    <a:pt x="3491" y="560"/>
                  </a:cubicBezTo>
                  <a:cubicBezTo>
                    <a:pt x="3491" y="560"/>
                    <a:pt x="3484" y="552"/>
                    <a:pt x="3482" y="550"/>
                  </a:cubicBezTo>
                  <a:cubicBezTo>
                    <a:pt x="3480" y="552"/>
                    <a:pt x="3436" y="581"/>
                    <a:pt x="3432" y="583"/>
                  </a:cubicBezTo>
                  <a:cubicBezTo>
                    <a:pt x="3433" y="583"/>
                    <a:pt x="3439" y="592"/>
                    <a:pt x="3439" y="592"/>
                  </a:cubicBezTo>
                  <a:close/>
                  <a:moveTo>
                    <a:pt x="2976" y="257"/>
                  </a:moveTo>
                  <a:cubicBezTo>
                    <a:pt x="2988" y="253"/>
                    <a:pt x="3000" y="251"/>
                    <a:pt x="3011" y="251"/>
                  </a:cubicBezTo>
                  <a:cubicBezTo>
                    <a:pt x="3027" y="251"/>
                    <a:pt x="3041" y="254"/>
                    <a:pt x="3055" y="260"/>
                  </a:cubicBezTo>
                  <a:cubicBezTo>
                    <a:pt x="3053" y="253"/>
                    <a:pt x="3032" y="176"/>
                    <a:pt x="3032" y="176"/>
                  </a:cubicBezTo>
                  <a:cubicBezTo>
                    <a:pt x="3032" y="176"/>
                    <a:pt x="3131" y="203"/>
                    <a:pt x="3136" y="204"/>
                  </a:cubicBezTo>
                  <a:lnTo>
                    <a:pt x="3136" y="112"/>
                  </a:lnTo>
                  <a:cubicBezTo>
                    <a:pt x="3131" y="113"/>
                    <a:pt x="3032" y="140"/>
                    <a:pt x="3032" y="140"/>
                  </a:cubicBezTo>
                  <a:cubicBezTo>
                    <a:pt x="3032" y="140"/>
                    <a:pt x="3060" y="38"/>
                    <a:pt x="3061" y="33"/>
                  </a:cubicBezTo>
                  <a:lnTo>
                    <a:pt x="2969" y="33"/>
                  </a:lnTo>
                  <a:cubicBezTo>
                    <a:pt x="2971" y="38"/>
                    <a:pt x="2999" y="142"/>
                    <a:pt x="2999" y="142"/>
                  </a:cubicBezTo>
                  <a:cubicBezTo>
                    <a:pt x="2999" y="142"/>
                    <a:pt x="2891" y="113"/>
                    <a:pt x="2887" y="112"/>
                  </a:cubicBezTo>
                  <a:lnTo>
                    <a:pt x="2887" y="204"/>
                  </a:lnTo>
                  <a:cubicBezTo>
                    <a:pt x="2891" y="203"/>
                    <a:pt x="2999" y="174"/>
                    <a:pt x="2999" y="174"/>
                  </a:cubicBezTo>
                  <a:cubicBezTo>
                    <a:pt x="2999" y="174"/>
                    <a:pt x="2978" y="251"/>
                    <a:pt x="2976" y="257"/>
                  </a:cubicBezTo>
                  <a:close/>
                  <a:moveTo>
                    <a:pt x="3051" y="874"/>
                  </a:moveTo>
                  <a:cubicBezTo>
                    <a:pt x="3069" y="857"/>
                    <a:pt x="3088" y="844"/>
                    <a:pt x="3105" y="838"/>
                  </a:cubicBezTo>
                  <a:cubicBezTo>
                    <a:pt x="3105" y="837"/>
                    <a:pt x="3105" y="836"/>
                    <a:pt x="3105" y="836"/>
                  </a:cubicBezTo>
                  <a:cubicBezTo>
                    <a:pt x="3105" y="836"/>
                    <a:pt x="3107" y="833"/>
                    <a:pt x="3107" y="833"/>
                  </a:cubicBezTo>
                  <a:lnTo>
                    <a:pt x="3117" y="796"/>
                  </a:lnTo>
                  <a:lnTo>
                    <a:pt x="3125" y="757"/>
                  </a:lnTo>
                  <a:lnTo>
                    <a:pt x="3133" y="717"/>
                  </a:lnTo>
                  <a:lnTo>
                    <a:pt x="3139" y="678"/>
                  </a:lnTo>
                  <a:lnTo>
                    <a:pt x="3143" y="640"/>
                  </a:lnTo>
                  <a:lnTo>
                    <a:pt x="3148" y="600"/>
                  </a:lnTo>
                  <a:lnTo>
                    <a:pt x="3151" y="562"/>
                  </a:lnTo>
                  <a:lnTo>
                    <a:pt x="3154" y="521"/>
                  </a:lnTo>
                  <a:cubicBezTo>
                    <a:pt x="3154" y="521"/>
                    <a:pt x="3154" y="516"/>
                    <a:pt x="3154" y="514"/>
                  </a:cubicBezTo>
                  <a:lnTo>
                    <a:pt x="3101" y="514"/>
                  </a:lnTo>
                  <a:cubicBezTo>
                    <a:pt x="3101" y="517"/>
                    <a:pt x="3053" y="862"/>
                    <a:pt x="3051" y="874"/>
                  </a:cubicBezTo>
                  <a:close/>
                  <a:moveTo>
                    <a:pt x="2920" y="854"/>
                  </a:moveTo>
                  <a:lnTo>
                    <a:pt x="2914" y="852"/>
                  </a:lnTo>
                  <a:lnTo>
                    <a:pt x="2909" y="850"/>
                  </a:lnTo>
                  <a:lnTo>
                    <a:pt x="2902" y="849"/>
                  </a:lnTo>
                  <a:lnTo>
                    <a:pt x="2901" y="849"/>
                  </a:lnTo>
                  <a:cubicBezTo>
                    <a:pt x="2901" y="849"/>
                    <a:pt x="2899" y="850"/>
                    <a:pt x="2899" y="850"/>
                  </a:cubicBezTo>
                  <a:lnTo>
                    <a:pt x="2898" y="850"/>
                  </a:lnTo>
                  <a:cubicBezTo>
                    <a:pt x="2898" y="850"/>
                    <a:pt x="2897" y="850"/>
                    <a:pt x="2897" y="851"/>
                  </a:cubicBezTo>
                  <a:cubicBezTo>
                    <a:pt x="2897" y="851"/>
                    <a:pt x="2896" y="851"/>
                    <a:pt x="2895" y="851"/>
                  </a:cubicBezTo>
                  <a:cubicBezTo>
                    <a:pt x="2895" y="852"/>
                    <a:pt x="2895" y="852"/>
                    <a:pt x="2895" y="852"/>
                  </a:cubicBezTo>
                  <a:cubicBezTo>
                    <a:pt x="2895" y="852"/>
                    <a:pt x="2894" y="854"/>
                    <a:pt x="2894" y="854"/>
                  </a:cubicBezTo>
                  <a:lnTo>
                    <a:pt x="2893" y="858"/>
                  </a:lnTo>
                  <a:lnTo>
                    <a:pt x="2893" y="858"/>
                  </a:lnTo>
                  <a:cubicBezTo>
                    <a:pt x="2893" y="862"/>
                    <a:pt x="2894" y="866"/>
                    <a:pt x="2896" y="871"/>
                  </a:cubicBezTo>
                  <a:lnTo>
                    <a:pt x="2896" y="872"/>
                  </a:lnTo>
                  <a:lnTo>
                    <a:pt x="2897" y="876"/>
                  </a:lnTo>
                  <a:lnTo>
                    <a:pt x="2898" y="877"/>
                  </a:lnTo>
                  <a:lnTo>
                    <a:pt x="2903" y="887"/>
                  </a:lnTo>
                  <a:lnTo>
                    <a:pt x="2905" y="890"/>
                  </a:lnTo>
                  <a:cubicBezTo>
                    <a:pt x="2905" y="890"/>
                    <a:pt x="2907" y="892"/>
                    <a:pt x="2907" y="892"/>
                  </a:cubicBezTo>
                  <a:lnTo>
                    <a:pt x="2914" y="903"/>
                  </a:lnTo>
                  <a:lnTo>
                    <a:pt x="2925" y="916"/>
                  </a:lnTo>
                  <a:lnTo>
                    <a:pt x="2927" y="917"/>
                  </a:lnTo>
                  <a:cubicBezTo>
                    <a:pt x="2927" y="917"/>
                    <a:pt x="2929" y="920"/>
                    <a:pt x="2929" y="920"/>
                  </a:cubicBezTo>
                  <a:lnTo>
                    <a:pt x="2933" y="923"/>
                  </a:lnTo>
                  <a:lnTo>
                    <a:pt x="2943" y="932"/>
                  </a:lnTo>
                  <a:cubicBezTo>
                    <a:pt x="2951" y="939"/>
                    <a:pt x="2960" y="945"/>
                    <a:pt x="2969" y="950"/>
                  </a:cubicBezTo>
                  <a:cubicBezTo>
                    <a:pt x="2969" y="950"/>
                    <a:pt x="2971" y="951"/>
                    <a:pt x="2973" y="952"/>
                  </a:cubicBezTo>
                  <a:cubicBezTo>
                    <a:pt x="2973" y="952"/>
                    <a:pt x="2973" y="936"/>
                    <a:pt x="2973" y="936"/>
                  </a:cubicBezTo>
                  <a:cubicBezTo>
                    <a:pt x="2973" y="924"/>
                    <a:pt x="2974" y="912"/>
                    <a:pt x="2975" y="900"/>
                  </a:cubicBezTo>
                  <a:cubicBezTo>
                    <a:pt x="2975" y="900"/>
                    <a:pt x="2975" y="899"/>
                    <a:pt x="2975" y="898"/>
                  </a:cubicBezTo>
                  <a:cubicBezTo>
                    <a:pt x="2975" y="898"/>
                    <a:pt x="2975" y="898"/>
                    <a:pt x="2975" y="898"/>
                  </a:cubicBezTo>
                  <a:lnTo>
                    <a:pt x="2964" y="886"/>
                  </a:lnTo>
                  <a:cubicBezTo>
                    <a:pt x="2950" y="872"/>
                    <a:pt x="2934" y="860"/>
                    <a:pt x="2920" y="854"/>
                  </a:cubicBezTo>
                  <a:close/>
                  <a:moveTo>
                    <a:pt x="3212" y="485"/>
                  </a:moveTo>
                  <a:lnTo>
                    <a:pt x="3218" y="484"/>
                  </a:lnTo>
                  <a:cubicBezTo>
                    <a:pt x="3218" y="484"/>
                    <a:pt x="3223" y="482"/>
                    <a:pt x="3223" y="482"/>
                  </a:cubicBezTo>
                  <a:cubicBezTo>
                    <a:pt x="3223" y="482"/>
                    <a:pt x="3225" y="482"/>
                    <a:pt x="3226" y="481"/>
                  </a:cubicBezTo>
                  <a:cubicBezTo>
                    <a:pt x="3226" y="480"/>
                    <a:pt x="3226" y="480"/>
                    <a:pt x="3226" y="480"/>
                  </a:cubicBezTo>
                  <a:cubicBezTo>
                    <a:pt x="3227" y="470"/>
                    <a:pt x="3227" y="467"/>
                    <a:pt x="3228" y="465"/>
                  </a:cubicBezTo>
                  <a:cubicBezTo>
                    <a:pt x="3228" y="465"/>
                    <a:pt x="3228" y="465"/>
                    <a:pt x="3228" y="465"/>
                  </a:cubicBezTo>
                  <a:lnTo>
                    <a:pt x="3228" y="465"/>
                  </a:lnTo>
                  <a:cubicBezTo>
                    <a:pt x="3228" y="465"/>
                    <a:pt x="3228" y="464"/>
                    <a:pt x="3228" y="464"/>
                  </a:cubicBezTo>
                  <a:lnTo>
                    <a:pt x="3227" y="459"/>
                  </a:lnTo>
                  <a:lnTo>
                    <a:pt x="3226" y="455"/>
                  </a:lnTo>
                  <a:cubicBezTo>
                    <a:pt x="3222" y="446"/>
                    <a:pt x="3215" y="441"/>
                    <a:pt x="3203" y="440"/>
                  </a:cubicBezTo>
                  <a:cubicBezTo>
                    <a:pt x="3179" y="438"/>
                    <a:pt x="3172" y="453"/>
                    <a:pt x="3171" y="455"/>
                  </a:cubicBezTo>
                  <a:cubicBezTo>
                    <a:pt x="3171" y="456"/>
                    <a:pt x="3170" y="476"/>
                    <a:pt x="3170" y="478"/>
                  </a:cubicBezTo>
                  <a:cubicBezTo>
                    <a:pt x="3182" y="486"/>
                    <a:pt x="3196" y="489"/>
                    <a:pt x="3212" y="485"/>
                  </a:cubicBezTo>
                  <a:close/>
                  <a:moveTo>
                    <a:pt x="3228" y="576"/>
                  </a:moveTo>
                  <a:cubicBezTo>
                    <a:pt x="3240" y="568"/>
                    <a:pt x="3281" y="540"/>
                    <a:pt x="3281" y="540"/>
                  </a:cubicBezTo>
                  <a:cubicBezTo>
                    <a:pt x="3280" y="538"/>
                    <a:pt x="3242" y="478"/>
                    <a:pt x="3241" y="475"/>
                  </a:cubicBezTo>
                  <a:cubicBezTo>
                    <a:pt x="3241" y="477"/>
                    <a:pt x="3240" y="478"/>
                    <a:pt x="3240" y="478"/>
                  </a:cubicBezTo>
                  <a:lnTo>
                    <a:pt x="3239" y="488"/>
                  </a:lnTo>
                  <a:lnTo>
                    <a:pt x="3235" y="520"/>
                  </a:lnTo>
                  <a:lnTo>
                    <a:pt x="3230" y="559"/>
                  </a:lnTo>
                  <a:lnTo>
                    <a:pt x="3230" y="559"/>
                  </a:lnTo>
                  <a:cubicBezTo>
                    <a:pt x="3230" y="559"/>
                    <a:pt x="3228" y="574"/>
                    <a:pt x="3228" y="576"/>
                  </a:cubicBezTo>
                  <a:close/>
                  <a:moveTo>
                    <a:pt x="3193" y="526"/>
                  </a:moveTo>
                  <a:lnTo>
                    <a:pt x="3197" y="526"/>
                  </a:lnTo>
                  <a:cubicBezTo>
                    <a:pt x="3197" y="526"/>
                    <a:pt x="3202" y="526"/>
                    <a:pt x="3202" y="526"/>
                  </a:cubicBezTo>
                  <a:lnTo>
                    <a:pt x="3208" y="525"/>
                  </a:lnTo>
                  <a:lnTo>
                    <a:pt x="3213" y="524"/>
                  </a:lnTo>
                  <a:cubicBezTo>
                    <a:pt x="3213" y="524"/>
                    <a:pt x="3219" y="522"/>
                    <a:pt x="3221" y="522"/>
                  </a:cubicBezTo>
                  <a:cubicBezTo>
                    <a:pt x="3221" y="520"/>
                    <a:pt x="3223" y="501"/>
                    <a:pt x="3224" y="497"/>
                  </a:cubicBezTo>
                  <a:cubicBezTo>
                    <a:pt x="3223" y="497"/>
                    <a:pt x="3222" y="497"/>
                    <a:pt x="3222" y="497"/>
                  </a:cubicBezTo>
                  <a:lnTo>
                    <a:pt x="3216" y="499"/>
                  </a:lnTo>
                  <a:lnTo>
                    <a:pt x="3210" y="500"/>
                  </a:lnTo>
                  <a:cubicBezTo>
                    <a:pt x="3195" y="502"/>
                    <a:pt x="3182" y="500"/>
                    <a:pt x="3170" y="494"/>
                  </a:cubicBezTo>
                  <a:cubicBezTo>
                    <a:pt x="3169" y="496"/>
                    <a:pt x="3169" y="506"/>
                    <a:pt x="3169" y="506"/>
                  </a:cubicBezTo>
                  <a:cubicBezTo>
                    <a:pt x="3169" y="506"/>
                    <a:pt x="3168" y="517"/>
                    <a:pt x="3168" y="517"/>
                  </a:cubicBezTo>
                  <a:cubicBezTo>
                    <a:pt x="3175" y="522"/>
                    <a:pt x="3183" y="525"/>
                    <a:pt x="3192" y="526"/>
                  </a:cubicBezTo>
                  <a:lnTo>
                    <a:pt x="3193" y="526"/>
                  </a:lnTo>
                  <a:close/>
                  <a:moveTo>
                    <a:pt x="3181" y="604"/>
                  </a:moveTo>
                  <a:lnTo>
                    <a:pt x="3183" y="604"/>
                  </a:lnTo>
                  <a:cubicBezTo>
                    <a:pt x="3183" y="604"/>
                    <a:pt x="3184" y="605"/>
                    <a:pt x="3184" y="605"/>
                  </a:cubicBezTo>
                  <a:lnTo>
                    <a:pt x="3184" y="605"/>
                  </a:lnTo>
                  <a:cubicBezTo>
                    <a:pt x="3184" y="605"/>
                    <a:pt x="3186" y="605"/>
                    <a:pt x="3186" y="605"/>
                  </a:cubicBezTo>
                  <a:lnTo>
                    <a:pt x="3188" y="605"/>
                  </a:lnTo>
                  <a:lnTo>
                    <a:pt x="3189" y="605"/>
                  </a:lnTo>
                  <a:lnTo>
                    <a:pt x="3195" y="605"/>
                  </a:lnTo>
                  <a:cubicBezTo>
                    <a:pt x="3199" y="605"/>
                    <a:pt x="3202" y="604"/>
                    <a:pt x="3206" y="603"/>
                  </a:cubicBezTo>
                  <a:cubicBezTo>
                    <a:pt x="3206" y="603"/>
                    <a:pt x="3208" y="603"/>
                    <a:pt x="3210" y="602"/>
                  </a:cubicBezTo>
                  <a:cubicBezTo>
                    <a:pt x="3210" y="602"/>
                    <a:pt x="3213" y="578"/>
                    <a:pt x="3213" y="577"/>
                  </a:cubicBezTo>
                  <a:cubicBezTo>
                    <a:pt x="3212" y="577"/>
                    <a:pt x="3211" y="578"/>
                    <a:pt x="3211" y="578"/>
                  </a:cubicBezTo>
                  <a:lnTo>
                    <a:pt x="3205" y="579"/>
                  </a:lnTo>
                  <a:lnTo>
                    <a:pt x="3200" y="580"/>
                  </a:lnTo>
                  <a:lnTo>
                    <a:pt x="3196" y="580"/>
                  </a:lnTo>
                  <a:lnTo>
                    <a:pt x="3192" y="580"/>
                  </a:lnTo>
                  <a:lnTo>
                    <a:pt x="3190" y="580"/>
                  </a:lnTo>
                  <a:lnTo>
                    <a:pt x="3187" y="580"/>
                  </a:lnTo>
                  <a:lnTo>
                    <a:pt x="3181" y="579"/>
                  </a:lnTo>
                  <a:cubicBezTo>
                    <a:pt x="3175" y="578"/>
                    <a:pt x="3170" y="576"/>
                    <a:pt x="3164" y="574"/>
                  </a:cubicBezTo>
                  <a:cubicBezTo>
                    <a:pt x="3164" y="577"/>
                    <a:pt x="3162" y="594"/>
                    <a:pt x="3162" y="596"/>
                  </a:cubicBezTo>
                  <a:cubicBezTo>
                    <a:pt x="3167" y="599"/>
                    <a:pt x="3171" y="602"/>
                    <a:pt x="3177" y="603"/>
                  </a:cubicBezTo>
                  <a:lnTo>
                    <a:pt x="3181" y="604"/>
                  </a:lnTo>
                  <a:close/>
                  <a:moveTo>
                    <a:pt x="3189" y="565"/>
                  </a:moveTo>
                  <a:lnTo>
                    <a:pt x="3190" y="566"/>
                  </a:lnTo>
                  <a:cubicBezTo>
                    <a:pt x="3190" y="566"/>
                    <a:pt x="3193" y="566"/>
                    <a:pt x="3193" y="566"/>
                  </a:cubicBezTo>
                  <a:lnTo>
                    <a:pt x="3199" y="565"/>
                  </a:lnTo>
                  <a:lnTo>
                    <a:pt x="3200" y="565"/>
                  </a:lnTo>
                  <a:lnTo>
                    <a:pt x="3205" y="564"/>
                  </a:lnTo>
                  <a:cubicBezTo>
                    <a:pt x="3208" y="564"/>
                    <a:pt x="3212" y="563"/>
                    <a:pt x="3215" y="561"/>
                  </a:cubicBezTo>
                  <a:cubicBezTo>
                    <a:pt x="3216" y="559"/>
                    <a:pt x="3218" y="542"/>
                    <a:pt x="3219" y="537"/>
                  </a:cubicBezTo>
                  <a:cubicBezTo>
                    <a:pt x="3216" y="538"/>
                    <a:pt x="3211" y="539"/>
                    <a:pt x="3211" y="539"/>
                  </a:cubicBezTo>
                  <a:lnTo>
                    <a:pt x="3206" y="540"/>
                  </a:lnTo>
                  <a:cubicBezTo>
                    <a:pt x="3206" y="540"/>
                    <a:pt x="3200" y="541"/>
                    <a:pt x="3200" y="541"/>
                  </a:cubicBezTo>
                  <a:cubicBezTo>
                    <a:pt x="3200" y="540"/>
                    <a:pt x="3195" y="541"/>
                    <a:pt x="3195" y="541"/>
                  </a:cubicBezTo>
                  <a:lnTo>
                    <a:pt x="3189" y="540"/>
                  </a:lnTo>
                  <a:cubicBezTo>
                    <a:pt x="3181" y="539"/>
                    <a:pt x="3174" y="537"/>
                    <a:pt x="3167" y="533"/>
                  </a:cubicBezTo>
                  <a:cubicBezTo>
                    <a:pt x="3167" y="538"/>
                    <a:pt x="3166" y="556"/>
                    <a:pt x="3166" y="558"/>
                  </a:cubicBezTo>
                  <a:cubicBezTo>
                    <a:pt x="3171" y="562"/>
                    <a:pt x="3177" y="564"/>
                    <a:pt x="3184" y="565"/>
                  </a:cubicBezTo>
                  <a:lnTo>
                    <a:pt x="3189" y="565"/>
                  </a:lnTo>
                  <a:close/>
                  <a:moveTo>
                    <a:pt x="2870" y="692"/>
                  </a:moveTo>
                  <a:lnTo>
                    <a:pt x="2865" y="694"/>
                  </a:lnTo>
                  <a:lnTo>
                    <a:pt x="2865" y="694"/>
                  </a:lnTo>
                  <a:lnTo>
                    <a:pt x="2862" y="695"/>
                  </a:lnTo>
                  <a:lnTo>
                    <a:pt x="2857" y="697"/>
                  </a:lnTo>
                  <a:lnTo>
                    <a:pt x="2855" y="697"/>
                  </a:lnTo>
                  <a:cubicBezTo>
                    <a:pt x="2855" y="697"/>
                    <a:pt x="2854" y="697"/>
                    <a:pt x="2854" y="697"/>
                  </a:cubicBezTo>
                  <a:lnTo>
                    <a:pt x="2852" y="697"/>
                  </a:lnTo>
                  <a:cubicBezTo>
                    <a:pt x="2845" y="698"/>
                    <a:pt x="2837" y="698"/>
                    <a:pt x="2830" y="697"/>
                  </a:cubicBezTo>
                  <a:cubicBezTo>
                    <a:pt x="2830" y="700"/>
                    <a:pt x="2834" y="721"/>
                    <a:pt x="2834" y="722"/>
                  </a:cubicBezTo>
                  <a:cubicBezTo>
                    <a:pt x="2836" y="722"/>
                    <a:pt x="2838" y="723"/>
                    <a:pt x="2838" y="723"/>
                  </a:cubicBezTo>
                  <a:lnTo>
                    <a:pt x="2843" y="723"/>
                  </a:lnTo>
                  <a:lnTo>
                    <a:pt x="2848" y="723"/>
                  </a:lnTo>
                  <a:cubicBezTo>
                    <a:pt x="2851" y="723"/>
                    <a:pt x="2855" y="723"/>
                    <a:pt x="2858" y="722"/>
                  </a:cubicBezTo>
                  <a:lnTo>
                    <a:pt x="2859" y="722"/>
                  </a:lnTo>
                  <a:cubicBezTo>
                    <a:pt x="2859" y="722"/>
                    <a:pt x="2860" y="722"/>
                    <a:pt x="2860" y="722"/>
                  </a:cubicBezTo>
                  <a:lnTo>
                    <a:pt x="2862" y="722"/>
                  </a:lnTo>
                  <a:lnTo>
                    <a:pt x="2863" y="721"/>
                  </a:lnTo>
                  <a:lnTo>
                    <a:pt x="2863" y="721"/>
                  </a:lnTo>
                  <a:lnTo>
                    <a:pt x="2865" y="721"/>
                  </a:lnTo>
                  <a:lnTo>
                    <a:pt x="2867" y="720"/>
                  </a:lnTo>
                  <a:lnTo>
                    <a:pt x="2867" y="720"/>
                  </a:lnTo>
                  <a:cubicBezTo>
                    <a:pt x="2867" y="720"/>
                    <a:pt x="2869" y="719"/>
                    <a:pt x="2869" y="719"/>
                  </a:cubicBezTo>
                  <a:cubicBezTo>
                    <a:pt x="2869" y="719"/>
                    <a:pt x="2874" y="716"/>
                    <a:pt x="2876" y="715"/>
                  </a:cubicBezTo>
                  <a:cubicBezTo>
                    <a:pt x="2876" y="713"/>
                    <a:pt x="2873" y="695"/>
                    <a:pt x="2872" y="691"/>
                  </a:cubicBezTo>
                  <a:cubicBezTo>
                    <a:pt x="2871" y="691"/>
                    <a:pt x="2870" y="692"/>
                    <a:pt x="2870" y="692"/>
                  </a:cubicBezTo>
                  <a:close/>
                  <a:moveTo>
                    <a:pt x="3433" y="785"/>
                  </a:moveTo>
                  <a:cubicBezTo>
                    <a:pt x="3433" y="785"/>
                    <a:pt x="3395" y="723"/>
                    <a:pt x="3393" y="720"/>
                  </a:cubicBezTo>
                  <a:cubicBezTo>
                    <a:pt x="3392" y="721"/>
                    <a:pt x="3321" y="765"/>
                    <a:pt x="3318" y="767"/>
                  </a:cubicBezTo>
                  <a:cubicBezTo>
                    <a:pt x="3319" y="769"/>
                    <a:pt x="3362" y="847"/>
                    <a:pt x="3363" y="849"/>
                  </a:cubicBezTo>
                  <a:cubicBezTo>
                    <a:pt x="3367" y="847"/>
                    <a:pt x="3439" y="802"/>
                    <a:pt x="3442" y="800"/>
                  </a:cubicBezTo>
                  <a:cubicBezTo>
                    <a:pt x="3441" y="799"/>
                    <a:pt x="3441" y="798"/>
                    <a:pt x="3441" y="798"/>
                  </a:cubicBezTo>
                  <a:lnTo>
                    <a:pt x="3441" y="798"/>
                  </a:lnTo>
                  <a:cubicBezTo>
                    <a:pt x="3441" y="798"/>
                    <a:pt x="3434" y="787"/>
                    <a:pt x="3434" y="787"/>
                  </a:cubicBezTo>
                  <a:lnTo>
                    <a:pt x="3433" y="785"/>
                  </a:lnTo>
                  <a:close/>
                  <a:moveTo>
                    <a:pt x="2978" y="987"/>
                  </a:moveTo>
                  <a:cubicBezTo>
                    <a:pt x="2978" y="987"/>
                    <a:pt x="2975" y="970"/>
                    <a:pt x="2975" y="969"/>
                  </a:cubicBezTo>
                  <a:cubicBezTo>
                    <a:pt x="2975" y="968"/>
                    <a:pt x="2974" y="968"/>
                    <a:pt x="2974" y="967"/>
                  </a:cubicBezTo>
                  <a:cubicBezTo>
                    <a:pt x="2958" y="962"/>
                    <a:pt x="2941" y="950"/>
                    <a:pt x="2924" y="935"/>
                  </a:cubicBezTo>
                  <a:cubicBezTo>
                    <a:pt x="2924" y="935"/>
                    <a:pt x="2922" y="933"/>
                    <a:pt x="2922" y="932"/>
                  </a:cubicBezTo>
                  <a:cubicBezTo>
                    <a:pt x="2922" y="932"/>
                    <a:pt x="2918" y="931"/>
                    <a:pt x="2918" y="931"/>
                  </a:cubicBezTo>
                  <a:lnTo>
                    <a:pt x="2911" y="929"/>
                  </a:lnTo>
                  <a:lnTo>
                    <a:pt x="2907" y="927"/>
                  </a:lnTo>
                  <a:lnTo>
                    <a:pt x="2905" y="927"/>
                  </a:lnTo>
                  <a:lnTo>
                    <a:pt x="2900" y="926"/>
                  </a:lnTo>
                  <a:lnTo>
                    <a:pt x="2898" y="925"/>
                  </a:lnTo>
                  <a:lnTo>
                    <a:pt x="2897" y="925"/>
                  </a:lnTo>
                  <a:lnTo>
                    <a:pt x="2890" y="924"/>
                  </a:lnTo>
                  <a:cubicBezTo>
                    <a:pt x="2883" y="924"/>
                    <a:pt x="2878" y="924"/>
                    <a:pt x="2874" y="925"/>
                  </a:cubicBezTo>
                  <a:cubicBezTo>
                    <a:pt x="2870" y="926"/>
                    <a:pt x="2868" y="928"/>
                    <a:pt x="2867" y="930"/>
                  </a:cubicBezTo>
                  <a:cubicBezTo>
                    <a:pt x="2866" y="932"/>
                    <a:pt x="2866" y="935"/>
                    <a:pt x="2867" y="939"/>
                  </a:cubicBezTo>
                  <a:cubicBezTo>
                    <a:pt x="2871" y="950"/>
                    <a:pt x="2885" y="965"/>
                    <a:pt x="2904" y="977"/>
                  </a:cubicBezTo>
                  <a:lnTo>
                    <a:pt x="2912" y="982"/>
                  </a:lnTo>
                  <a:cubicBezTo>
                    <a:pt x="2912" y="982"/>
                    <a:pt x="2914" y="982"/>
                    <a:pt x="2914" y="982"/>
                  </a:cubicBezTo>
                  <a:lnTo>
                    <a:pt x="2918" y="984"/>
                  </a:lnTo>
                  <a:cubicBezTo>
                    <a:pt x="2918" y="984"/>
                    <a:pt x="2919" y="985"/>
                    <a:pt x="2919" y="985"/>
                  </a:cubicBezTo>
                  <a:cubicBezTo>
                    <a:pt x="2919" y="985"/>
                    <a:pt x="2920" y="985"/>
                    <a:pt x="2920" y="985"/>
                  </a:cubicBezTo>
                  <a:lnTo>
                    <a:pt x="2924" y="987"/>
                  </a:lnTo>
                  <a:lnTo>
                    <a:pt x="2930" y="989"/>
                  </a:lnTo>
                  <a:lnTo>
                    <a:pt x="2935" y="991"/>
                  </a:lnTo>
                  <a:cubicBezTo>
                    <a:pt x="2952" y="997"/>
                    <a:pt x="2967" y="999"/>
                    <a:pt x="2977" y="996"/>
                  </a:cubicBezTo>
                  <a:lnTo>
                    <a:pt x="2977" y="996"/>
                  </a:lnTo>
                  <a:lnTo>
                    <a:pt x="2978" y="995"/>
                  </a:lnTo>
                  <a:lnTo>
                    <a:pt x="2979" y="995"/>
                  </a:lnTo>
                  <a:cubicBezTo>
                    <a:pt x="2979" y="995"/>
                    <a:pt x="2979" y="995"/>
                    <a:pt x="2979" y="995"/>
                  </a:cubicBezTo>
                  <a:cubicBezTo>
                    <a:pt x="2979" y="994"/>
                    <a:pt x="2979" y="993"/>
                    <a:pt x="2979" y="993"/>
                  </a:cubicBezTo>
                  <a:lnTo>
                    <a:pt x="2978" y="987"/>
                  </a:lnTo>
                  <a:close/>
                  <a:moveTo>
                    <a:pt x="3122" y="832"/>
                  </a:moveTo>
                  <a:cubicBezTo>
                    <a:pt x="3124" y="833"/>
                    <a:pt x="3128" y="836"/>
                    <a:pt x="3128" y="836"/>
                  </a:cubicBezTo>
                  <a:lnTo>
                    <a:pt x="3130" y="836"/>
                  </a:lnTo>
                  <a:cubicBezTo>
                    <a:pt x="3130" y="836"/>
                    <a:pt x="3131" y="837"/>
                    <a:pt x="3132" y="837"/>
                  </a:cubicBezTo>
                  <a:cubicBezTo>
                    <a:pt x="3132" y="837"/>
                    <a:pt x="3132" y="837"/>
                    <a:pt x="3133" y="837"/>
                  </a:cubicBezTo>
                  <a:cubicBezTo>
                    <a:pt x="3133" y="837"/>
                    <a:pt x="3135" y="839"/>
                    <a:pt x="3135" y="839"/>
                  </a:cubicBezTo>
                  <a:lnTo>
                    <a:pt x="3136" y="839"/>
                  </a:lnTo>
                  <a:lnTo>
                    <a:pt x="3139" y="840"/>
                  </a:lnTo>
                  <a:lnTo>
                    <a:pt x="3143" y="841"/>
                  </a:lnTo>
                  <a:lnTo>
                    <a:pt x="3144" y="841"/>
                  </a:lnTo>
                  <a:cubicBezTo>
                    <a:pt x="3149" y="842"/>
                    <a:pt x="3154" y="842"/>
                    <a:pt x="3158" y="842"/>
                  </a:cubicBezTo>
                  <a:cubicBezTo>
                    <a:pt x="3159" y="840"/>
                    <a:pt x="3165" y="821"/>
                    <a:pt x="3166" y="816"/>
                  </a:cubicBezTo>
                  <a:cubicBezTo>
                    <a:pt x="3158" y="817"/>
                    <a:pt x="3151" y="817"/>
                    <a:pt x="3144" y="815"/>
                  </a:cubicBezTo>
                  <a:cubicBezTo>
                    <a:pt x="3144" y="815"/>
                    <a:pt x="3143" y="815"/>
                    <a:pt x="3143" y="815"/>
                  </a:cubicBezTo>
                  <a:lnTo>
                    <a:pt x="3142" y="815"/>
                  </a:lnTo>
                  <a:lnTo>
                    <a:pt x="3139" y="814"/>
                  </a:lnTo>
                  <a:lnTo>
                    <a:pt x="3138" y="813"/>
                  </a:lnTo>
                  <a:cubicBezTo>
                    <a:pt x="3138" y="813"/>
                    <a:pt x="3134" y="812"/>
                    <a:pt x="3134" y="812"/>
                  </a:cubicBezTo>
                  <a:cubicBezTo>
                    <a:pt x="3134" y="812"/>
                    <a:pt x="3133" y="811"/>
                    <a:pt x="3133" y="811"/>
                  </a:cubicBezTo>
                  <a:cubicBezTo>
                    <a:pt x="3133" y="811"/>
                    <a:pt x="3130" y="810"/>
                    <a:pt x="3128" y="809"/>
                  </a:cubicBezTo>
                  <a:cubicBezTo>
                    <a:pt x="3127" y="813"/>
                    <a:pt x="3122" y="829"/>
                    <a:pt x="3122" y="832"/>
                  </a:cubicBezTo>
                  <a:close/>
                  <a:moveTo>
                    <a:pt x="2873" y="733"/>
                  </a:moveTo>
                  <a:lnTo>
                    <a:pt x="2873" y="733"/>
                  </a:lnTo>
                  <a:lnTo>
                    <a:pt x="2873" y="733"/>
                  </a:lnTo>
                  <a:lnTo>
                    <a:pt x="2873" y="733"/>
                  </a:lnTo>
                  <a:lnTo>
                    <a:pt x="2871" y="734"/>
                  </a:lnTo>
                  <a:lnTo>
                    <a:pt x="2869" y="734"/>
                  </a:lnTo>
                  <a:cubicBezTo>
                    <a:pt x="2869" y="734"/>
                    <a:pt x="2868" y="735"/>
                    <a:pt x="2868" y="735"/>
                  </a:cubicBezTo>
                  <a:lnTo>
                    <a:pt x="2866" y="735"/>
                  </a:lnTo>
                  <a:lnTo>
                    <a:pt x="2865" y="736"/>
                  </a:lnTo>
                  <a:lnTo>
                    <a:pt x="2863" y="736"/>
                  </a:lnTo>
                  <a:lnTo>
                    <a:pt x="2862" y="736"/>
                  </a:lnTo>
                  <a:lnTo>
                    <a:pt x="2861" y="737"/>
                  </a:lnTo>
                  <a:cubicBezTo>
                    <a:pt x="2856" y="738"/>
                    <a:pt x="2851" y="738"/>
                    <a:pt x="2846" y="738"/>
                  </a:cubicBezTo>
                  <a:lnTo>
                    <a:pt x="2843" y="738"/>
                  </a:lnTo>
                  <a:cubicBezTo>
                    <a:pt x="2843" y="738"/>
                    <a:pt x="2839" y="737"/>
                    <a:pt x="2838" y="737"/>
                  </a:cubicBezTo>
                  <a:cubicBezTo>
                    <a:pt x="2838" y="737"/>
                    <a:pt x="2843" y="760"/>
                    <a:pt x="2843" y="762"/>
                  </a:cubicBezTo>
                  <a:cubicBezTo>
                    <a:pt x="2852" y="763"/>
                    <a:pt x="2860" y="763"/>
                    <a:pt x="2867" y="761"/>
                  </a:cubicBezTo>
                  <a:cubicBezTo>
                    <a:pt x="2867" y="761"/>
                    <a:pt x="2868" y="761"/>
                    <a:pt x="2868" y="761"/>
                  </a:cubicBezTo>
                  <a:cubicBezTo>
                    <a:pt x="2868" y="761"/>
                    <a:pt x="2872" y="760"/>
                    <a:pt x="2873" y="760"/>
                  </a:cubicBezTo>
                  <a:cubicBezTo>
                    <a:pt x="2873" y="760"/>
                    <a:pt x="2876" y="758"/>
                    <a:pt x="2877" y="758"/>
                  </a:cubicBezTo>
                  <a:cubicBezTo>
                    <a:pt x="2877" y="758"/>
                    <a:pt x="2877" y="758"/>
                    <a:pt x="2877" y="758"/>
                  </a:cubicBezTo>
                  <a:cubicBezTo>
                    <a:pt x="2877" y="758"/>
                    <a:pt x="2881" y="755"/>
                    <a:pt x="2883" y="755"/>
                  </a:cubicBezTo>
                  <a:cubicBezTo>
                    <a:pt x="2883" y="753"/>
                    <a:pt x="2879" y="734"/>
                    <a:pt x="2878" y="730"/>
                  </a:cubicBezTo>
                  <a:cubicBezTo>
                    <a:pt x="2876" y="731"/>
                    <a:pt x="2873" y="733"/>
                    <a:pt x="2873" y="733"/>
                  </a:cubicBezTo>
                  <a:close/>
                  <a:moveTo>
                    <a:pt x="3403" y="949"/>
                  </a:moveTo>
                  <a:cubicBezTo>
                    <a:pt x="3401" y="947"/>
                    <a:pt x="3389" y="925"/>
                    <a:pt x="3389" y="925"/>
                  </a:cubicBezTo>
                  <a:cubicBezTo>
                    <a:pt x="3389" y="925"/>
                    <a:pt x="3360" y="873"/>
                    <a:pt x="3358" y="869"/>
                  </a:cubicBezTo>
                  <a:cubicBezTo>
                    <a:pt x="3355" y="871"/>
                    <a:pt x="3293" y="910"/>
                    <a:pt x="3290" y="912"/>
                  </a:cubicBezTo>
                  <a:cubicBezTo>
                    <a:pt x="3292" y="915"/>
                    <a:pt x="3333" y="990"/>
                    <a:pt x="3334" y="992"/>
                  </a:cubicBezTo>
                  <a:cubicBezTo>
                    <a:pt x="3338" y="990"/>
                    <a:pt x="3399" y="951"/>
                    <a:pt x="3403" y="949"/>
                  </a:cubicBezTo>
                  <a:close/>
                  <a:moveTo>
                    <a:pt x="3174" y="644"/>
                  </a:moveTo>
                  <a:lnTo>
                    <a:pt x="3178" y="644"/>
                  </a:lnTo>
                  <a:lnTo>
                    <a:pt x="3179" y="644"/>
                  </a:lnTo>
                  <a:lnTo>
                    <a:pt x="3184" y="645"/>
                  </a:lnTo>
                  <a:cubicBezTo>
                    <a:pt x="3190" y="645"/>
                    <a:pt x="3197" y="644"/>
                    <a:pt x="3203" y="642"/>
                  </a:cubicBezTo>
                  <a:cubicBezTo>
                    <a:pt x="3204" y="640"/>
                    <a:pt x="3207" y="622"/>
                    <a:pt x="3207" y="617"/>
                  </a:cubicBezTo>
                  <a:cubicBezTo>
                    <a:pt x="3202" y="619"/>
                    <a:pt x="3196" y="619"/>
                    <a:pt x="3191" y="619"/>
                  </a:cubicBezTo>
                  <a:lnTo>
                    <a:pt x="3190" y="619"/>
                  </a:lnTo>
                  <a:lnTo>
                    <a:pt x="3189" y="619"/>
                  </a:lnTo>
                  <a:lnTo>
                    <a:pt x="3188" y="619"/>
                  </a:lnTo>
                  <a:lnTo>
                    <a:pt x="3186" y="619"/>
                  </a:lnTo>
                  <a:lnTo>
                    <a:pt x="3184" y="619"/>
                  </a:lnTo>
                  <a:cubicBezTo>
                    <a:pt x="3184" y="619"/>
                    <a:pt x="3181" y="619"/>
                    <a:pt x="3181" y="619"/>
                  </a:cubicBezTo>
                  <a:lnTo>
                    <a:pt x="3179" y="618"/>
                  </a:lnTo>
                  <a:lnTo>
                    <a:pt x="3174" y="617"/>
                  </a:lnTo>
                  <a:cubicBezTo>
                    <a:pt x="3169" y="616"/>
                    <a:pt x="3165" y="614"/>
                    <a:pt x="3161" y="612"/>
                  </a:cubicBezTo>
                  <a:cubicBezTo>
                    <a:pt x="3160" y="617"/>
                    <a:pt x="3158" y="635"/>
                    <a:pt x="3158" y="637"/>
                  </a:cubicBezTo>
                  <a:cubicBezTo>
                    <a:pt x="3161" y="639"/>
                    <a:pt x="3165" y="641"/>
                    <a:pt x="3169" y="642"/>
                  </a:cubicBezTo>
                  <a:cubicBezTo>
                    <a:pt x="3169" y="642"/>
                    <a:pt x="3174" y="644"/>
                    <a:pt x="3174" y="644"/>
                  </a:cubicBezTo>
                  <a:close/>
                  <a:moveTo>
                    <a:pt x="2837" y="961"/>
                  </a:moveTo>
                  <a:cubicBezTo>
                    <a:pt x="2839" y="962"/>
                    <a:pt x="2873" y="983"/>
                    <a:pt x="2874" y="984"/>
                  </a:cubicBezTo>
                  <a:cubicBezTo>
                    <a:pt x="2878" y="983"/>
                    <a:pt x="2881" y="982"/>
                    <a:pt x="2885" y="981"/>
                  </a:cubicBezTo>
                  <a:cubicBezTo>
                    <a:pt x="2868" y="968"/>
                    <a:pt x="2857" y="955"/>
                    <a:pt x="2853" y="943"/>
                  </a:cubicBezTo>
                  <a:cubicBezTo>
                    <a:pt x="2852" y="940"/>
                    <a:pt x="2852" y="937"/>
                    <a:pt x="2852" y="934"/>
                  </a:cubicBezTo>
                  <a:cubicBezTo>
                    <a:pt x="2852" y="931"/>
                    <a:pt x="2853" y="928"/>
                    <a:pt x="2854" y="925"/>
                  </a:cubicBezTo>
                  <a:cubicBezTo>
                    <a:pt x="2853" y="927"/>
                    <a:pt x="2838" y="958"/>
                    <a:pt x="2837" y="961"/>
                  </a:cubicBezTo>
                  <a:close/>
                  <a:moveTo>
                    <a:pt x="2872" y="562"/>
                  </a:moveTo>
                  <a:cubicBezTo>
                    <a:pt x="2872" y="562"/>
                    <a:pt x="2875" y="599"/>
                    <a:pt x="2875" y="599"/>
                  </a:cubicBezTo>
                  <a:lnTo>
                    <a:pt x="2880" y="640"/>
                  </a:lnTo>
                  <a:lnTo>
                    <a:pt x="2885" y="678"/>
                  </a:lnTo>
                  <a:lnTo>
                    <a:pt x="2891" y="717"/>
                  </a:lnTo>
                  <a:lnTo>
                    <a:pt x="2898" y="757"/>
                  </a:lnTo>
                  <a:lnTo>
                    <a:pt x="2906" y="796"/>
                  </a:lnTo>
                  <a:lnTo>
                    <a:pt x="2917" y="832"/>
                  </a:lnTo>
                  <a:cubicBezTo>
                    <a:pt x="2917" y="832"/>
                    <a:pt x="2918" y="837"/>
                    <a:pt x="2919" y="838"/>
                  </a:cubicBezTo>
                  <a:cubicBezTo>
                    <a:pt x="2935" y="844"/>
                    <a:pt x="2954" y="856"/>
                    <a:pt x="2971" y="873"/>
                  </a:cubicBezTo>
                  <a:cubicBezTo>
                    <a:pt x="2970" y="862"/>
                    <a:pt x="2922" y="517"/>
                    <a:pt x="2922" y="514"/>
                  </a:cubicBezTo>
                  <a:lnTo>
                    <a:pt x="2869" y="514"/>
                  </a:lnTo>
                  <a:cubicBezTo>
                    <a:pt x="2869" y="516"/>
                    <a:pt x="2869" y="521"/>
                    <a:pt x="2869" y="521"/>
                  </a:cubicBezTo>
                  <a:cubicBezTo>
                    <a:pt x="2869" y="521"/>
                    <a:pt x="2872" y="562"/>
                    <a:pt x="2872" y="562"/>
                  </a:cubicBezTo>
                  <a:close/>
                  <a:moveTo>
                    <a:pt x="2538" y="843"/>
                  </a:moveTo>
                  <a:cubicBezTo>
                    <a:pt x="2542" y="837"/>
                    <a:pt x="2560" y="807"/>
                    <a:pt x="2562" y="804"/>
                  </a:cubicBezTo>
                  <a:cubicBezTo>
                    <a:pt x="2559" y="803"/>
                    <a:pt x="2523" y="780"/>
                    <a:pt x="2518" y="777"/>
                  </a:cubicBezTo>
                  <a:cubicBezTo>
                    <a:pt x="2523" y="798"/>
                    <a:pt x="2530" y="820"/>
                    <a:pt x="2538" y="843"/>
                  </a:cubicBezTo>
                  <a:close/>
                  <a:moveTo>
                    <a:pt x="3144" y="910"/>
                  </a:moveTo>
                  <a:cubicBezTo>
                    <a:pt x="3148" y="911"/>
                    <a:pt x="3151" y="911"/>
                    <a:pt x="3154" y="912"/>
                  </a:cubicBezTo>
                  <a:cubicBezTo>
                    <a:pt x="3161" y="914"/>
                    <a:pt x="3165" y="918"/>
                    <a:pt x="3169" y="923"/>
                  </a:cubicBezTo>
                  <a:cubicBezTo>
                    <a:pt x="3165" y="915"/>
                    <a:pt x="3156" y="896"/>
                    <a:pt x="3154" y="892"/>
                  </a:cubicBezTo>
                  <a:cubicBezTo>
                    <a:pt x="3151" y="899"/>
                    <a:pt x="3147" y="905"/>
                    <a:pt x="3144" y="910"/>
                  </a:cubicBezTo>
                  <a:close/>
                  <a:moveTo>
                    <a:pt x="2675" y="621"/>
                  </a:moveTo>
                  <a:cubicBezTo>
                    <a:pt x="2677" y="618"/>
                    <a:pt x="2722" y="546"/>
                    <a:pt x="2723" y="544"/>
                  </a:cubicBezTo>
                  <a:cubicBezTo>
                    <a:pt x="2720" y="542"/>
                    <a:pt x="2665" y="504"/>
                    <a:pt x="2662" y="503"/>
                  </a:cubicBezTo>
                  <a:cubicBezTo>
                    <a:pt x="2660" y="506"/>
                    <a:pt x="2612" y="576"/>
                    <a:pt x="2611" y="579"/>
                  </a:cubicBezTo>
                  <a:cubicBezTo>
                    <a:pt x="2611" y="579"/>
                    <a:pt x="2672" y="619"/>
                    <a:pt x="2675" y="621"/>
                  </a:cubicBezTo>
                  <a:close/>
                  <a:moveTo>
                    <a:pt x="3138" y="981"/>
                  </a:moveTo>
                  <a:cubicBezTo>
                    <a:pt x="3142" y="982"/>
                    <a:pt x="3146" y="983"/>
                    <a:pt x="3149" y="984"/>
                  </a:cubicBezTo>
                  <a:cubicBezTo>
                    <a:pt x="3150" y="983"/>
                    <a:pt x="3184" y="962"/>
                    <a:pt x="3186" y="961"/>
                  </a:cubicBezTo>
                  <a:cubicBezTo>
                    <a:pt x="3185" y="958"/>
                    <a:pt x="3170" y="927"/>
                    <a:pt x="3169" y="925"/>
                  </a:cubicBezTo>
                  <a:cubicBezTo>
                    <a:pt x="3171" y="928"/>
                    <a:pt x="3171" y="931"/>
                    <a:pt x="3171" y="934"/>
                  </a:cubicBezTo>
                  <a:cubicBezTo>
                    <a:pt x="3171" y="937"/>
                    <a:pt x="3171" y="940"/>
                    <a:pt x="3170" y="943"/>
                  </a:cubicBezTo>
                  <a:cubicBezTo>
                    <a:pt x="3166" y="955"/>
                    <a:pt x="3155" y="968"/>
                    <a:pt x="3138" y="981"/>
                  </a:cubicBezTo>
                  <a:close/>
                  <a:moveTo>
                    <a:pt x="3140" y="755"/>
                  </a:moveTo>
                  <a:cubicBezTo>
                    <a:pt x="3142" y="756"/>
                    <a:pt x="3146" y="758"/>
                    <a:pt x="3146" y="758"/>
                  </a:cubicBezTo>
                  <a:cubicBezTo>
                    <a:pt x="3146" y="758"/>
                    <a:pt x="3146" y="758"/>
                    <a:pt x="3147" y="758"/>
                  </a:cubicBezTo>
                  <a:lnTo>
                    <a:pt x="3151" y="760"/>
                  </a:lnTo>
                  <a:cubicBezTo>
                    <a:pt x="3151" y="760"/>
                    <a:pt x="3155" y="761"/>
                    <a:pt x="3155" y="761"/>
                  </a:cubicBezTo>
                  <a:cubicBezTo>
                    <a:pt x="3155" y="761"/>
                    <a:pt x="3156" y="761"/>
                    <a:pt x="3156" y="762"/>
                  </a:cubicBezTo>
                  <a:cubicBezTo>
                    <a:pt x="3163" y="763"/>
                    <a:pt x="3172" y="763"/>
                    <a:pt x="3180" y="762"/>
                  </a:cubicBezTo>
                  <a:cubicBezTo>
                    <a:pt x="3180" y="761"/>
                    <a:pt x="3184" y="745"/>
                    <a:pt x="3184" y="745"/>
                  </a:cubicBezTo>
                  <a:cubicBezTo>
                    <a:pt x="3184" y="745"/>
                    <a:pt x="3186" y="737"/>
                    <a:pt x="3186" y="737"/>
                  </a:cubicBezTo>
                  <a:cubicBezTo>
                    <a:pt x="3184" y="737"/>
                    <a:pt x="3181" y="738"/>
                    <a:pt x="3181" y="738"/>
                  </a:cubicBezTo>
                  <a:lnTo>
                    <a:pt x="3177" y="738"/>
                  </a:lnTo>
                  <a:cubicBezTo>
                    <a:pt x="3172" y="738"/>
                    <a:pt x="3167" y="738"/>
                    <a:pt x="3162" y="737"/>
                  </a:cubicBezTo>
                  <a:lnTo>
                    <a:pt x="3161" y="736"/>
                  </a:lnTo>
                  <a:lnTo>
                    <a:pt x="3160" y="736"/>
                  </a:lnTo>
                  <a:lnTo>
                    <a:pt x="3158" y="736"/>
                  </a:lnTo>
                  <a:cubicBezTo>
                    <a:pt x="3158" y="736"/>
                    <a:pt x="3157" y="735"/>
                    <a:pt x="3157" y="735"/>
                  </a:cubicBezTo>
                  <a:cubicBezTo>
                    <a:pt x="3157" y="735"/>
                    <a:pt x="3155" y="735"/>
                    <a:pt x="3155" y="735"/>
                  </a:cubicBezTo>
                  <a:lnTo>
                    <a:pt x="3154" y="734"/>
                  </a:lnTo>
                  <a:lnTo>
                    <a:pt x="3152" y="734"/>
                  </a:lnTo>
                  <a:lnTo>
                    <a:pt x="3150" y="733"/>
                  </a:lnTo>
                  <a:cubicBezTo>
                    <a:pt x="3150" y="733"/>
                    <a:pt x="3147" y="731"/>
                    <a:pt x="3145" y="730"/>
                  </a:cubicBezTo>
                  <a:cubicBezTo>
                    <a:pt x="3144" y="733"/>
                    <a:pt x="3141" y="752"/>
                    <a:pt x="3140" y="755"/>
                  </a:cubicBezTo>
                  <a:close/>
                  <a:moveTo>
                    <a:pt x="3040" y="698"/>
                  </a:moveTo>
                  <a:cubicBezTo>
                    <a:pt x="3040" y="691"/>
                    <a:pt x="3037" y="683"/>
                    <a:pt x="3031" y="678"/>
                  </a:cubicBezTo>
                  <a:cubicBezTo>
                    <a:pt x="3028" y="674"/>
                    <a:pt x="3023" y="672"/>
                    <a:pt x="3018" y="671"/>
                  </a:cubicBezTo>
                  <a:cubicBezTo>
                    <a:pt x="3018" y="671"/>
                    <a:pt x="3015" y="670"/>
                    <a:pt x="3015" y="670"/>
                  </a:cubicBezTo>
                  <a:lnTo>
                    <a:pt x="3011" y="670"/>
                  </a:lnTo>
                  <a:lnTo>
                    <a:pt x="3008" y="670"/>
                  </a:lnTo>
                  <a:lnTo>
                    <a:pt x="3005" y="670"/>
                  </a:lnTo>
                  <a:cubicBezTo>
                    <a:pt x="3000" y="672"/>
                    <a:pt x="2995" y="674"/>
                    <a:pt x="2991" y="678"/>
                  </a:cubicBezTo>
                  <a:cubicBezTo>
                    <a:pt x="2986" y="683"/>
                    <a:pt x="2983" y="691"/>
                    <a:pt x="2983" y="698"/>
                  </a:cubicBezTo>
                  <a:cubicBezTo>
                    <a:pt x="2983" y="712"/>
                    <a:pt x="2993" y="723"/>
                    <a:pt x="3006" y="726"/>
                  </a:cubicBezTo>
                  <a:lnTo>
                    <a:pt x="3007" y="726"/>
                  </a:lnTo>
                  <a:cubicBezTo>
                    <a:pt x="3007" y="726"/>
                    <a:pt x="3008" y="726"/>
                    <a:pt x="3008" y="726"/>
                  </a:cubicBezTo>
                  <a:lnTo>
                    <a:pt x="3011" y="726"/>
                  </a:lnTo>
                  <a:cubicBezTo>
                    <a:pt x="3011" y="726"/>
                    <a:pt x="3011" y="727"/>
                    <a:pt x="3012" y="726"/>
                  </a:cubicBezTo>
                  <a:lnTo>
                    <a:pt x="3016" y="726"/>
                  </a:lnTo>
                  <a:lnTo>
                    <a:pt x="3017" y="726"/>
                  </a:lnTo>
                  <a:cubicBezTo>
                    <a:pt x="3030" y="723"/>
                    <a:pt x="3040" y="711"/>
                    <a:pt x="3040" y="698"/>
                  </a:cubicBezTo>
                  <a:close/>
                  <a:moveTo>
                    <a:pt x="3166" y="863"/>
                  </a:moveTo>
                  <a:cubicBezTo>
                    <a:pt x="3165" y="864"/>
                    <a:pt x="3162" y="873"/>
                    <a:pt x="3161" y="875"/>
                  </a:cubicBezTo>
                  <a:cubicBezTo>
                    <a:pt x="3162" y="876"/>
                    <a:pt x="3197" y="951"/>
                    <a:pt x="3198" y="953"/>
                  </a:cubicBezTo>
                  <a:cubicBezTo>
                    <a:pt x="3201" y="951"/>
                    <a:pt x="3270" y="908"/>
                    <a:pt x="3272" y="907"/>
                  </a:cubicBezTo>
                  <a:cubicBezTo>
                    <a:pt x="3270" y="905"/>
                    <a:pt x="3229" y="828"/>
                    <a:pt x="3227" y="825"/>
                  </a:cubicBezTo>
                  <a:cubicBezTo>
                    <a:pt x="3223" y="827"/>
                    <a:pt x="3167" y="862"/>
                    <a:pt x="3166" y="863"/>
                  </a:cubicBezTo>
                  <a:close/>
                  <a:moveTo>
                    <a:pt x="2797" y="825"/>
                  </a:moveTo>
                  <a:cubicBezTo>
                    <a:pt x="2796" y="827"/>
                    <a:pt x="2753" y="904"/>
                    <a:pt x="2752" y="907"/>
                  </a:cubicBezTo>
                  <a:cubicBezTo>
                    <a:pt x="2755" y="909"/>
                    <a:pt x="2803" y="940"/>
                    <a:pt x="2803" y="940"/>
                  </a:cubicBezTo>
                  <a:cubicBezTo>
                    <a:pt x="2803" y="940"/>
                    <a:pt x="2822" y="951"/>
                    <a:pt x="2825" y="953"/>
                  </a:cubicBezTo>
                  <a:cubicBezTo>
                    <a:pt x="2827" y="949"/>
                    <a:pt x="2861" y="876"/>
                    <a:pt x="2862" y="875"/>
                  </a:cubicBezTo>
                  <a:cubicBezTo>
                    <a:pt x="2861" y="873"/>
                    <a:pt x="2858" y="864"/>
                    <a:pt x="2857" y="863"/>
                  </a:cubicBezTo>
                  <a:cubicBezTo>
                    <a:pt x="2856" y="862"/>
                    <a:pt x="2798" y="825"/>
                    <a:pt x="2797" y="825"/>
                  </a:cubicBezTo>
                  <a:close/>
                  <a:moveTo>
                    <a:pt x="2981" y="1010"/>
                  </a:moveTo>
                  <a:cubicBezTo>
                    <a:pt x="2970" y="1013"/>
                    <a:pt x="2954" y="1012"/>
                    <a:pt x="2937" y="1007"/>
                  </a:cubicBezTo>
                  <a:cubicBezTo>
                    <a:pt x="2937" y="1007"/>
                    <a:pt x="2931" y="1005"/>
                    <a:pt x="2931" y="1005"/>
                  </a:cubicBezTo>
                  <a:cubicBezTo>
                    <a:pt x="2931" y="1005"/>
                    <a:pt x="2926" y="1003"/>
                    <a:pt x="2926" y="1003"/>
                  </a:cubicBezTo>
                  <a:lnTo>
                    <a:pt x="2920" y="1001"/>
                  </a:lnTo>
                  <a:cubicBezTo>
                    <a:pt x="2920" y="1001"/>
                    <a:pt x="2914" y="998"/>
                    <a:pt x="2914" y="998"/>
                  </a:cubicBezTo>
                  <a:lnTo>
                    <a:pt x="2914" y="998"/>
                  </a:lnTo>
                  <a:lnTo>
                    <a:pt x="2907" y="995"/>
                  </a:lnTo>
                  <a:cubicBezTo>
                    <a:pt x="2907" y="995"/>
                    <a:pt x="2901" y="991"/>
                    <a:pt x="2901" y="991"/>
                  </a:cubicBezTo>
                  <a:cubicBezTo>
                    <a:pt x="2895" y="992"/>
                    <a:pt x="2890" y="993"/>
                    <a:pt x="2885" y="995"/>
                  </a:cubicBezTo>
                  <a:lnTo>
                    <a:pt x="2880" y="997"/>
                  </a:lnTo>
                  <a:cubicBezTo>
                    <a:pt x="2880" y="997"/>
                    <a:pt x="2875" y="1000"/>
                    <a:pt x="2875" y="1000"/>
                  </a:cubicBezTo>
                  <a:cubicBezTo>
                    <a:pt x="2872" y="1001"/>
                    <a:pt x="2870" y="1003"/>
                    <a:pt x="2869" y="1004"/>
                  </a:cubicBezTo>
                  <a:cubicBezTo>
                    <a:pt x="2866" y="1006"/>
                    <a:pt x="2865" y="1009"/>
                    <a:pt x="2865" y="1011"/>
                  </a:cubicBezTo>
                  <a:cubicBezTo>
                    <a:pt x="2865" y="1011"/>
                    <a:pt x="2865" y="1011"/>
                    <a:pt x="2865" y="1012"/>
                  </a:cubicBezTo>
                  <a:cubicBezTo>
                    <a:pt x="2865" y="1022"/>
                    <a:pt x="2889" y="1035"/>
                    <a:pt x="2925" y="1038"/>
                  </a:cubicBezTo>
                  <a:cubicBezTo>
                    <a:pt x="2925" y="1038"/>
                    <a:pt x="2929" y="1038"/>
                    <a:pt x="2929" y="1038"/>
                  </a:cubicBezTo>
                  <a:lnTo>
                    <a:pt x="2933" y="1038"/>
                  </a:lnTo>
                  <a:lnTo>
                    <a:pt x="2937" y="1038"/>
                  </a:lnTo>
                  <a:lnTo>
                    <a:pt x="2940" y="1038"/>
                  </a:lnTo>
                  <a:lnTo>
                    <a:pt x="2946" y="1038"/>
                  </a:lnTo>
                  <a:cubicBezTo>
                    <a:pt x="2966" y="1036"/>
                    <a:pt x="2983" y="1031"/>
                    <a:pt x="2991" y="1024"/>
                  </a:cubicBezTo>
                  <a:cubicBezTo>
                    <a:pt x="2988" y="1019"/>
                    <a:pt x="2986" y="1014"/>
                    <a:pt x="2984" y="1008"/>
                  </a:cubicBezTo>
                  <a:cubicBezTo>
                    <a:pt x="2982" y="1009"/>
                    <a:pt x="2981" y="1010"/>
                    <a:pt x="2981" y="1010"/>
                  </a:cubicBezTo>
                  <a:close/>
                  <a:moveTo>
                    <a:pt x="2796" y="576"/>
                  </a:moveTo>
                  <a:cubicBezTo>
                    <a:pt x="2795" y="573"/>
                    <a:pt x="2795" y="571"/>
                    <a:pt x="2795" y="571"/>
                  </a:cubicBezTo>
                  <a:lnTo>
                    <a:pt x="2789" y="531"/>
                  </a:lnTo>
                  <a:lnTo>
                    <a:pt x="2789" y="528"/>
                  </a:lnTo>
                  <a:lnTo>
                    <a:pt x="2784" y="490"/>
                  </a:lnTo>
                  <a:cubicBezTo>
                    <a:pt x="2784" y="490"/>
                    <a:pt x="2783" y="475"/>
                    <a:pt x="2783" y="475"/>
                  </a:cubicBezTo>
                  <a:cubicBezTo>
                    <a:pt x="2777" y="483"/>
                    <a:pt x="2744" y="537"/>
                    <a:pt x="2742" y="540"/>
                  </a:cubicBezTo>
                  <a:cubicBezTo>
                    <a:pt x="2745" y="542"/>
                    <a:pt x="2795" y="576"/>
                    <a:pt x="2796" y="576"/>
                  </a:cubicBezTo>
                  <a:close/>
                  <a:moveTo>
                    <a:pt x="2591" y="583"/>
                  </a:moveTo>
                  <a:cubicBezTo>
                    <a:pt x="2582" y="577"/>
                    <a:pt x="2542" y="550"/>
                    <a:pt x="2541" y="550"/>
                  </a:cubicBezTo>
                  <a:cubicBezTo>
                    <a:pt x="2539" y="553"/>
                    <a:pt x="2532" y="560"/>
                    <a:pt x="2532" y="560"/>
                  </a:cubicBezTo>
                  <a:cubicBezTo>
                    <a:pt x="2518" y="576"/>
                    <a:pt x="2509" y="598"/>
                    <a:pt x="2505" y="624"/>
                  </a:cubicBezTo>
                  <a:cubicBezTo>
                    <a:pt x="2507" y="625"/>
                    <a:pt x="2542" y="648"/>
                    <a:pt x="2545" y="650"/>
                  </a:cubicBezTo>
                  <a:cubicBezTo>
                    <a:pt x="2547" y="647"/>
                    <a:pt x="2589" y="586"/>
                    <a:pt x="2591" y="583"/>
                  </a:cubicBezTo>
                  <a:close/>
                  <a:moveTo>
                    <a:pt x="2651" y="495"/>
                  </a:moveTo>
                  <a:cubicBezTo>
                    <a:pt x="2650" y="494"/>
                    <a:pt x="2640" y="487"/>
                    <a:pt x="2638" y="486"/>
                  </a:cubicBezTo>
                  <a:cubicBezTo>
                    <a:pt x="2605" y="499"/>
                    <a:pt x="2576" y="517"/>
                    <a:pt x="2552" y="540"/>
                  </a:cubicBezTo>
                  <a:cubicBezTo>
                    <a:pt x="2556" y="543"/>
                    <a:pt x="2596" y="569"/>
                    <a:pt x="2599" y="571"/>
                  </a:cubicBezTo>
                  <a:cubicBezTo>
                    <a:pt x="2601" y="568"/>
                    <a:pt x="2650" y="496"/>
                    <a:pt x="2651" y="495"/>
                  </a:cubicBezTo>
                  <a:close/>
                  <a:moveTo>
                    <a:pt x="2609" y="942"/>
                  </a:moveTo>
                  <a:cubicBezTo>
                    <a:pt x="2611" y="938"/>
                    <a:pt x="2635" y="894"/>
                    <a:pt x="2635" y="894"/>
                  </a:cubicBezTo>
                  <a:cubicBezTo>
                    <a:pt x="2635" y="894"/>
                    <a:pt x="2652" y="864"/>
                    <a:pt x="2653" y="862"/>
                  </a:cubicBezTo>
                  <a:cubicBezTo>
                    <a:pt x="2650" y="860"/>
                    <a:pt x="2574" y="812"/>
                    <a:pt x="2574" y="812"/>
                  </a:cubicBezTo>
                  <a:cubicBezTo>
                    <a:pt x="2572" y="815"/>
                    <a:pt x="2545" y="859"/>
                    <a:pt x="2544" y="860"/>
                  </a:cubicBezTo>
                  <a:cubicBezTo>
                    <a:pt x="2551" y="878"/>
                    <a:pt x="2558" y="897"/>
                    <a:pt x="2566" y="915"/>
                  </a:cubicBezTo>
                  <a:cubicBezTo>
                    <a:pt x="2567" y="916"/>
                    <a:pt x="2605" y="940"/>
                    <a:pt x="2609" y="942"/>
                  </a:cubicBezTo>
                  <a:close/>
                  <a:moveTo>
                    <a:pt x="2673" y="855"/>
                  </a:moveTo>
                  <a:lnTo>
                    <a:pt x="2673" y="855"/>
                  </a:lnTo>
                  <a:lnTo>
                    <a:pt x="2672" y="857"/>
                  </a:lnTo>
                  <a:cubicBezTo>
                    <a:pt x="2675" y="859"/>
                    <a:pt x="2736" y="897"/>
                    <a:pt x="2740" y="899"/>
                  </a:cubicBezTo>
                  <a:cubicBezTo>
                    <a:pt x="2741" y="898"/>
                    <a:pt x="2784" y="819"/>
                    <a:pt x="2785" y="817"/>
                  </a:cubicBezTo>
                  <a:cubicBezTo>
                    <a:pt x="2784" y="817"/>
                    <a:pt x="2721" y="777"/>
                    <a:pt x="2717" y="775"/>
                  </a:cubicBezTo>
                  <a:cubicBezTo>
                    <a:pt x="2716" y="777"/>
                    <a:pt x="2673" y="855"/>
                    <a:pt x="2673" y="855"/>
                  </a:cubicBezTo>
                  <a:close/>
                  <a:moveTo>
                    <a:pt x="2735" y="552"/>
                  </a:moveTo>
                  <a:cubicBezTo>
                    <a:pt x="2730" y="559"/>
                    <a:pt x="2689" y="626"/>
                    <a:pt x="2687" y="629"/>
                  </a:cubicBezTo>
                  <a:cubicBezTo>
                    <a:pt x="2690" y="631"/>
                    <a:pt x="2753" y="672"/>
                    <a:pt x="2756" y="674"/>
                  </a:cubicBezTo>
                  <a:cubicBezTo>
                    <a:pt x="2758" y="671"/>
                    <a:pt x="2798" y="599"/>
                    <a:pt x="2799" y="598"/>
                  </a:cubicBezTo>
                  <a:cubicBezTo>
                    <a:pt x="2799" y="597"/>
                    <a:pt x="2798" y="596"/>
                    <a:pt x="2798" y="595"/>
                  </a:cubicBezTo>
                  <a:cubicBezTo>
                    <a:pt x="2797" y="594"/>
                    <a:pt x="2738" y="554"/>
                    <a:pt x="2735" y="552"/>
                  </a:cubicBezTo>
                  <a:close/>
                  <a:moveTo>
                    <a:pt x="2661" y="479"/>
                  </a:moveTo>
                  <a:cubicBezTo>
                    <a:pt x="2659" y="480"/>
                    <a:pt x="2658" y="480"/>
                    <a:pt x="2655" y="481"/>
                  </a:cubicBezTo>
                  <a:cubicBezTo>
                    <a:pt x="2657" y="482"/>
                    <a:pt x="2658" y="483"/>
                    <a:pt x="2659" y="483"/>
                  </a:cubicBezTo>
                  <a:cubicBezTo>
                    <a:pt x="2660" y="482"/>
                    <a:pt x="2660" y="480"/>
                    <a:pt x="2661" y="479"/>
                  </a:cubicBezTo>
                  <a:close/>
                  <a:moveTo>
                    <a:pt x="3199" y="744"/>
                  </a:moveTo>
                  <a:cubicBezTo>
                    <a:pt x="3199" y="745"/>
                    <a:pt x="3230" y="802"/>
                    <a:pt x="3232" y="805"/>
                  </a:cubicBezTo>
                  <a:cubicBezTo>
                    <a:pt x="3235" y="802"/>
                    <a:pt x="3263" y="785"/>
                    <a:pt x="3263" y="785"/>
                  </a:cubicBezTo>
                  <a:cubicBezTo>
                    <a:pt x="3263" y="785"/>
                    <a:pt x="3297" y="764"/>
                    <a:pt x="3299" y="762"/>
                  </a:cubicBezTo>
                  <a:cubicBezTo>
                    <a:pt x="3298" y="759"/>
                    <a:pt x="3263" y="697"/>
                    <a:pt x="3262" y="695"/>
                  </a:cubicBezTo>
                  <a:cubicBezTo>
                    <a:pt x="3259" y="697"/>
                    <a:pt x="3202" y="734"/>
                    <a:pt x="3201" y="735"/>
                  </a:cubicBezTo>
                  <a:cubicBezTo>
                    <a:pt x="3200" y="736"/>
                    <a:pt x="3199" y="743"/>
                    <a:pt x="3199" y="744"/>
                  </a:cubicBezTo>
                  <a:close/>
                  <a:moveTo>
                    <a:pt x="3322" y="1000"/>
                  </a:moveTo>
                  <a:cubicBezTo>
                    <a:pt x="3320" y="997"/>
                    <a:pt x="3280" y="922"/>
                    <a:pt x="3278" y="919"/>
                  </a:cubicBezTo>
                  <a:cubicBezTo>
                    <a:pt x="3275" y="922"/>
                    <a:pt x="3207" y="964"/>
                    <a:pt x="3204" y="966"/>
                  </a:cubicBezTo>
                  <a:cubicBezTo>
                    <a:pt x="3206" y="968"/>
                    <a:pt x="3243" y="1047"/>
                    <a:pt x="3244" y="1049"/>
                  </a:cubicBezTo>
                  <a:cubicBezTo>
                    <a:pt x="3247" y="1047"/>
                    <a:pt x="3319" y="1002"/>
                    <a:pt x="3322" y="1000"/>
                  </a:cubicBezTo>
                  <a:close/>
                  <a:moveTo>
                    <a:pt x="3274" y="1059"/>
                  </a:moveTo>
                  <a:lnTo>
                    <a:pt x="3355" y="1059"/>
                  </a:lnTo>
                  <a:cubicBezTo>
                    <a:pt x="3353" y="1056"/>
                    <a:pt x="3331" y="1016"/>
                    <a:pt x="3329" y="1012"/>
                  </a:cubicBezTo>
                  <a:cubicBezTo>
                    <a:pt x="3326" y="1014"/>
                    <a:pt x="3265" y="1053"/>
                    <a:pt x="3256" y="1058"/>
                  </a:cubicBezTo>
                  <a:cubicBezTo>
                    <a:pt x="3258" y="1058"/>
                    <a:pt x="3260" y="1059"/>
                    <a:pt x="3260" y="1059"/>
                  </a:cubicBezTo>
                  <a:lnTo>
                    <a:pt x="3274" y="1059"/>
                  </a:lnTo>
                  <a:close/>
                  <a:moveTo>
                    <a:pt x="2682" y="1167"/>
                  </a:moveTo>
                  <a:cubicBezTo>
                    <a:pt x="2906" y="1146"/>
                    <a:pt x="3133" y="1146"/>
                    <a:pt x="3357" y="1167"/>
                  </a:cubicBezTo>
                  <a:cubicBezTo>
                    <a:pt x="3371" y="1168"/>
                    <a:pt x="3385" y="1164"/>
                    <a:pt x="3394" y="1156"/>
                  </a:cubicBezTo>
                  <a:cubicBezTo>
                    <a:pt x="3402" y="1149"/>
                    <a:pt x="3406" y="1140"/>
                    <a:pt x="3406" y="1129"/>
                  </a:cubicBezTo>
                  <a:cubicBezTo>
                    <a:pt x="3406" y="1105"/>
                    <a:pt x="3383" y="1083"/>
                    <a:pt x="3356" y="1080"/>
                  </a:cubicBezTo>
                  <a:cubicBezTo>
                    <a:pt x="3329" y="1078"/>
                    <a:pt x="3302" y="1076"/>
                    <a:pt x="3274" y="1074"/>
                  </a:cubicBezTo>
                  <a:lnTo>
                    <a:pt x="3261" y="1073"/>
                  </a:lnTo>
                  <a:lnTo>
                    <a:pt x="3217" y="1070"/>
                  </a:lnTo>
                  <a:lnTo>
                    <a:pt x="3206" y="1069"/>
                  </a:lnTo>
                  <a:lnTo>
                    <a:pt x="3189" y="1069"/>
                  </a:lnTo>
                  <a:cubicBezTo>
                    <a:pt x="3159" y="1067"/>
                    <a:pt x="3128" y="1066"/>
                    <a:pt x="3094" y="1065"/>
                  </a:cubicBezTo>
                  <a:lnTo>
                    <a:pt x="3072" y="1065"/>
                  </a:lnTo>
                  <a:lnTo>
                    <a:pt x="3061" y="1065"/>
                  </a:lnTo>
                  <a:lnTo>
                    <a:pt x="3019" y="1065"/>
                  </a:lnTo>
                  <a:cubicBezTo>
                    <a:pt x="3019" y="1065"/>
                    <a:pt x="2952" y="1065"/>
                    <a:pt x="2952" y="1065"/>
                  </a:cubicBezTo>
                  <a:lnTo>
                    <a:pt x="2934" y="1066"/>
                  </a:lnTo>
                  <a:lnTo>
                    <a:pt x="2929" y="1066"/>
                  </a:lnTo>
                  <a:cubicBezTo>
                    <a:pt x="2900" y="1066"/>
                    <a:pt x="2875" y="1067"/>
                    <a:pt x="2850" y="1069"/>
                  </a:cubicBezTo>
                  <a:lnTo>
                    <a:pt x="2821" y="1070"/>
                  </a:lnTo>
                  <a:lnTo>
                    <a:pt x="2807" y="1071"/>
                  </a:lnTo>
                  <a:lnTo>
                    <a:pt x="2801" y="1071"/>
                  </a:lnTo>
                  <a:lnTo>
                    <a:pt x="2771" y="1073"/>
                  </a:lnTo>
                  <a:lnTo>
                    <a:pt x="2765" y="1074"/>
                  </a:lnTo>
                  <a:cubicBezTo>
                    <a:pt x="2737" y="1075"/>
                    <a:pt x="2710" y="1078"/>
                    <a:pt x="2683" y="1080"/>
                  </a:cubicBezTo>
                  <a:cubicBezTo>
                    <a:pt x="2656" y="1083"/>
                    <a:pt x="2633" y="1105"/>
                    <a:pt x="2633" y="1129"/>
                  </a:cubicBezTo>
                  <a:cubicBezTo>
                    <a:pt x="2633" y="1139"/>
                    <a:pt x="2637" y="1149"/>
                    <a:pt x="2645" y="1156"/>
                  </a:cubicBezTo>
                  <a:cubicBezTo>
                    <a:pt x="2654" y="1164"/>
                    <a:pt x="2668" y="1168"/>
                    <a:pt x="2682" y="1167"/>
                  </a:cubicBezTo>
                  <a:close/>
                  <a:moveTo>
                    <a:pt x="3034" y="909"/>
                  </a:moveTo>
                  <a:cubicBezTo>
                    <a:pt x="3034" y="909"/>
                    <a:pt x="3034" y="908"/>
                    <a:pt x="3034" y="908"/>
                  </a:cubicBezTo>
                  <a:cubicBezTo>
                    <a:pt x="3034" y="908"/>
                    <a:pt x="3034" y="904"/>
                    <a:pt x="3034" y="903"/>
                  </a:cubicBezTo>
                  <a:lnTo>
                    <a:pt x="3033" y="898"/>
                  </a:lnTo>
                  <a:lnTo>
                    <a:pt x="3033" y="895"/>
                  </a:lnTo>
                  <a:cubicBezTo>
                    <a:pt x="3028" y="869"/>
                    <a:pt x="3021" y="855"/>
                    <a:pt x="3015" y="850"/>
                  </a:cubicBezTo>
                  <a:cubicBezTo>
                    <a:pt x="3014" y="849"/>
                    <a:pt x="3013" y="848"/>
                    <a:pt x="3011" y="848"/>
                  </a:cubicBezTo>
                  <a:cubicBezTo>
                    <a:pt x="3010" y="848"/>
                    <a:pt x="3009" y="849"/>
                    <a:pt x="3008" y="850"/>
                  </a:cubicBezTo>
                  <a:cubicBezTo>
                    <a:pt x="3002" y="854"/>
                    <a:pt x="2995" y="868"/>
                    <a:pt x="2990" y="895"/>
                  </a:cubicBezTo>
                  <a:lnTo>
                    <a:pt x="2990" y="898"/>
                  </a:lnTo>
                  <a:lnTo>
                    <a:pt x="2989" y="901"/>
                  </a:lnTo>
                  <a:cubicBezTo>
                    <a:pt x="2989" y="901"/>
                    <a:pt x="2989" y="903"/>
                    <a:pt x="2989" y="904"/>
                  </a:cubicBezTo>
                  <a:cubicBezTo>
                    <a:pt x="2989" y="904"/>
                    <a:pt x="2988" y="908"/>
                    <a:pt x="2988" y="908"/>
                  </a:cubicBezTo>
                  <a:lnTo>
                    <a:pt x="2988" y="909"/>
                  </a:lnTo>
                  <a:cubicBezTo>
                    <a:pt x="2988" y="909"/>
                    <a:pt x="2988" y="909"/>
                    <a:pt x="2988" y="909"/>
                  </a:cubicBezTo>
                  <a:cubicBezTo>
                    <a:pt x="2987" y="918"/>
                    <a:pt x="2987" y="927"/>
                    <a:pt x="2987" y="936"/>
                  </a:cubicBezTo>
                  <a:cubicBezTo>
                    <a:pt x="2987" y="943"/>
                    <a:pt x="2987" y="951"/>
                    <a:pt x="2988" y="958"/>
                  </a:cubicBezTo>
                  <a:lnTo>
                    <a:pt x="2988" y="963"/>
                  </a:lnTo>
                  <a:cubicBezTo>
                    <a:pt x="2988" y="963"/>
                    <a:pt x="2989" y="968"/>
                    <a:pt x="2989" y="968"/>
                  </a:cubicBezTo>
                  <a:lnTo>
                    <a:pt x="2990" y="975"/>
                  </a:lnTo>
                  <a:cubicBezTo>
                    <a:pt x="2990" y="975"/>
                    <a:pt x="2993" y="990"/>
                    <a:pt x="2993" y="991"/>
                  </a:cubicBezTo>
                  <a:cubicBezTo>
                    <a:pt x="2993" y="990"/>
                    <a:pt x="2993" y="991"/>
                    <a:pt x="2993" y="992"/>
                  </a:cubicBezTo>
                  <a:cubicBezTo>
                    <a:pt x="2993" y="992"/>
                    <a:pt x="2995" y="998"/>
                    <a:pt x="2995" y="998"/>
                  </a:cubicBezTo>
                  <a:lnTo>
                    <a:pt x="2995" y="999"/>
                  </a:lnTo>
                  <a:cubicBezTo>
                    <a:pt x="2998" y="1007"/>
                    <a:pt x="3001" y="1014"/>
                    <a:pt x="3004" y="1018"/>
                  </a:cubicBezTo>
                  <a:cubicBezTo>
                    <a:pt x="3004" y="1018"/>
                    <a:pt x="3006" y="1021"/>
                    <a:pt x="3006" y="1021"/>
                  </a:cubicBezTo>
                  <a:lnTo>
                    <a:pt x="3007" y="1022"/>
                  </a:lnTo>
                  <a:lnTo>
                    <a:pt x="3007" y="1022"/>
                  </a:lnTo>
                  <a:lnTo>
                    <a:pt x="3009" y="1023"/>
                  </a:lnTo>
                  <a:cubicBezTo>
                    <a:pt x="3009" y="1023"/>
                    <a:pt x="3011" y="1024"/>
                    <a:pt x="3011" y="1024"/>
                  </a:cubicBezTo>
                  <a:lnTo>
                    <a:pt x="3011" y="1024"/>
                  </a:lnTo>
                  <a:cubicBezTo>
                    <a:pt x="3011" y="1024"/>
                    <a:pt x="3013" y="1024"/>
                    <a:pt x="3013" y="1024"/>
                  </a:cubicBezTo>
                  <a:lnTo>
                    <a:pt x="3014" y="1023"/>
                  </a:lnTo>
                  <a:cubicBezTo>
                    <a:pt x="3014" y="1023"/>
                    <a:pt x="3016" y="1022"/>
                    <a:pt x="3016" y="1022"/>
                  </a:cubicBezTo>
                  <a:lnTo>
                    <a:pt x="3017" y="1021"/>
                  </a:lnTo>
                  <a:lnTo>
                    <a:pt x="3019" y="1018"/>
                  </a:lnTo>
                  <a:cubicBezTo>
                    <a:pt x="3022" y="1014"/>
                    <a:pt x="3025" y="1007"/>
                    <a:pt x="3027" y="1000"/>
                  </a:cubicBezTo>
                  <a:lnTo>
                    <a:pt x="3028" y="998"/>
                  </a:lnTo>
                  <a:lnTo>
                    <a:pt x="3028" y="997"/>
                  </a:lnTo>
                  <a:lnTo>
                    <a:pt x="3030" y="992"/>
                  </a:lnTo>
                  <a:lnTo>
                    <a:pt x="3030" y="989"/>
                  </a:lnTo>
                  <a:lnTo>
                    <a:pt x="3033" y="976"/>
                  </a:lnTo>
                  <a:lnTo>
                    <a:pt x="3034" y="968"/>
                  </a:lnTo>
                  <a:lnTo>
                    <a:pt x="3034" y="967"/>
                  </a:lnTo>
                  <a:lnTo>
                    <a:pt x="3034" y="964"/>
                  </a:lnTo>
                  <a:lnTo>
                    <a:pt x="3035" y="958"/>
                  </a:lnTo>
                  <a:cubicBezTo>
                    <a:pt x="3036" y="951"/>
                    <a:pt x="3036" y="943"/>
                    <a:pt x="3036" y="936"/>
                  </a:cubicBezTo>
                  <a:cubicBezTo>
                    <a:pt x="3036" y="927"/>
                    <a:pt x="3035" y="919"/>
                    <a:pt x="3035" y="910"/>
                  </a:cubicBezTo>
                  <a:lnTo>
                    <a:pt x="3034" y="909"/>
                  </a:lnTo>
                  <a:close/>
                  <a:moveTo>
                    <a:pt x="3039" y="1008"/>
                  </a:moveTo>
                  <a:cubicBezTo>
                    <a:pt x="3037" y="1014"/>
                    <a:pt x="3035" y="1019"/>
                    <a:pt x="3032" y="1024"/>
                  </a:cubicBezTo>
                  <a:cubicBezTo>
                    <a:pt x="3040" y="1031"/>
                    <a:pt x="3057" y="1036"/>
                    <a:pt x="3078" y="1038"/>
                  </a:cubicBezTo>
                  <a:lnTo>
                    <a:pt x="3083" y="1038"/>
                  </a:lnTo>
                  <a:lnTo>
                    <a:pt x="3086" y="1038"/>
                  </a:lnTo>
                  <a:lnTo>
                    <a:pt x="3091" y="1038"/>
                  </a:lnTo>
                  <a:cubicBezTo>
                    <a:pt x="3091" y="1038"/>
                    <a:pt x="3094" y="1038"/>
                    <a:pt x="3094" y="1038"/>
                  </a:cubicBezTo>
                  <a:cubicBezTo>
                    <a:pt x="3094" y="1038"/>
                    <a:pt x="3099" y="1038"/>
                    <a:pt x="3099" y="1038"/>
                  </a:cubicBezTo>
                  <a:cubicBezTo>
                    <a:pt x="3134" y="1035"/>
                    <a:pt x="3159" y="1022"/>
                    <a:pt x="3159" y="1012"/>
                  </a:cubicBezTo>
                  <a:cubicBezTo>
                    <a:pt x="3159" y="1011"/>
                    <a:pt x="3159" y="1011"/>
                    <a:pt x="3159" y="1011"/>
                  </a:cubicBezTo>
                  <a:cubicBezTo>
                    <a:pt x="3159" y="1009"/>
                    <a:pt x="3157" y="1006"/>
                    <a:pt x="3155" y="1004"/>
                  </a:cubicBezTo>
                  <a:cubicBezTo>
                    <a:pt x="3153" y="1003"/>
                    <a:pt x="3151" y="1001"/>
                    <a:pt x="3149" y="1000"/>
                  </a:cubicBezTo>
                  <a:cubicBezTo>
                    <a:pt x="3149" y="1000"/>
                    <a:pt x="3144" y="997"/>
                    <a:pt x="3144" y="997"/>
                  </a:cubicBezTo>
                  <a:lnTo>
                    <a:pt x="3138" y="995"/>
                  </a:lnTo>
                  <a:cubicBezTo>
                    <a:pt x="3133" y="993"/>
                    <a:pt x="3128" y="992"/>
                    <a:pt x="3122" y="991"/>
                  </a:cubicBezTo>
                  <a:cubicBezTo>
                    <a:pt x="3121" y="992"/>
                    <a:pt x="3116" y="995"/>
                    <a:pt x="3116" y="995"/>
                  </a:cubicBezTo>
                  <a:lnTo>
                    <a:pt x="3109" y="998"/>
                  </a:lnTo>
                  <a:lnTo>
                    <a:pt x="3109" y="998"/>
                  </a:lnTo>
                  <a:lnTo>
                    <a:pt x="3103" y="1001"/>
                  </a:lnTo>
                  <a:cubicBezTo>
                    <a:pt x="3103" y="1001"/>
                    <a:pt x="3098" y="1003"/>
                    <a:pt x="3098" y="1003"/>
                  </a:cubicBezTo>
                  <a:cubicBezTo>
                    <a:pt x="3098" y="1003"/>
                    <a:pt x="3092" y="1005"/>
                    <a:pt x="3092" y="1005"/>
                  </a:cubicBezTo>
                  <a:lnTo>
                    <a:pt x="3086" y="1007"/>
                  </a:lnTo>
                  <a:cubicBezTo>
                    <a:pt x="3069" y="1012"/>
                    <a:pt x="3053" y="1013"/>
                    <a:pt x="3042" y="1010"/>
                  </a:cubicBezTo>
                  <a:cubicBezTo>
                    <a:pt x="3042" y="1010"/>
                    <a:pt x="3041" y="1009"/>
                    <a:pt x="3039" y="1008"/>
                  </a:cubicBezTo>
                  <a:close/>
                  <a:moveTo>
                    <a:pt x="2537" y="661"/>
                  </a:moveTo>
                  <a:cubicBezTo>
                    <a:pt x="2534" y="659"/>
                    <a:pt x="2507" y="643"/>
                    <a:pt x="2503" y="640"/>
                  </a:cubicBezTo>
                  <a:cubicBezTo>
                    <a:pt x="2502" y="648"/>
                    <a:pt x="2501" y="655"/>
                    <a:pt x="2501" y="664"/>
                  </a:cubicBezTo>
                  <a:cubicBezTo>
                    <a:pt x="2501" y="677"/>
                    <a:pt x="2503" y="692"/>
                    <a:pt x="2505" y="709"/>
                  </a:cubicBezTo>
                  <a:cubicBezTo>
                    <a:pt x="2508" y="705"/>
                    <a:pt x="2537" y="662"/>
                    <a:pt x="2537" y="661"/>
                  </a:cubicBezTo>
                  <a:close/>
                  <a:moveTo>
                    <a:pt x="2845" y="618"/>
                  </a:moveTo>
                  <a:lnTo>
                    <a:pt x="2845" y="618"/>
                  </a:lnTo>
                  <a:lnTo>
                    <a:pt x="2839" y="619"/>
                  </a:lnTo>
                  <a:lnTo>
                    <a:pt x="2839" y="619"/>
                  </a:lnTo>
                  <a:lnTo>
                    <a:pt x="2837" y="619"/>
                  </a:lnTo>
                  <a:lnTo>
                    <a:pt x="2835" y="619"/>
                  </a:lnTo>
                  <a:lnTo>
                    <a:pt x="2835" y="619"/>
                  </a:lnTo>
                  <a:lnTo>
                    <a:pt x="2834" y="619"/>
                  </a:lnTo>
                  <a:lnTo>
                    <a:pt x="2832" y="619"/>
                  </a:lnTo>
                  <a:cubicBezTo>
                    <a:pt x="2827" y="619"/>
                    <a:pt x="2821" y="619"/>
                    <a:pt x="2816" y="617"/>
                  </a:cubicBezTo>
                  <a:cubicBezTo>
                    <a:pt x="2817" y="621"/>
                    <a:pt x="2819" y="640"/>
                    <a:pt x="2820" y="642"/>
                  </a:cubicBezTo>
                  <a:cubicBezTo>
                    <a:pt x="2826" y="644"/>
                    <a:pt x="2833" y="645"/>
                    <a:pt x="2839" y="645"/>
                  </a:cubicBezTo>
                  <a:lnTo>
                    <a:pt x="2844" y="644"/>
                  </a:lnTo>
                  <a:lnTo>
                    <a:pt x="2845" y="644"/>
                  </a:lnTo>
                  <a:lnTo>
                    <a:pt x="2849" y="644"/>
                  </a:lnTo>
                  <a:lnTo>
                    <a:pt x="2854" y="642"/>
                  </a:lnTo>
                  <a:cubicBezTo>
                    <a:pt x="2858" y="641"/>
                    <a:pt x="2862" y="639"/>
                    <a:pt x="2865" y="637"/>
                  </a:cubicBezTo>
                  <a:cubicBezTo>
                    <a:pt x="2865" y="635"/>
                    <a:pt x="2863" y="617"/>
                    <a:pt x="2863" y="612"/>
                  </a:cubicBezTo>
                  <a:cubicBezTo>
                    <a:pt x="2859" y="614"/>
                    <a:pt x="2854" y="616"/>
                    <a:pt x="2850" y="617"/>
                  </a:cubicBezTo>
                  <a:lnTo>
                    <a:pt x="2845" y="618"/>
                  </a:lnTo>
                  <a:close/>
                  <a:moveTo>
                    <a:pt x="3132" y="794"/>
                  </a:moveTo>
                  <a:cubicBezTo>
                    <a:pt x="3134" y="795"/>
                    <a:pt x="3138" y="798"/>
                    <a:pt x="3138" y="798"/>
                  </a:cubicBezTo>
                  <a:cubicBezTo>
                    <a:pt x="3138" y="798"/>
                    <a:pt x="3142" y="799"/>
                    <a:pt x="3142" y="799"/>
                  </a:cubicBezTo>
                  <a:lnTo>
                    <a:pt x="3146" y="801"/>
                  </a:lnTo>
                  <a:cubicBezTo>
                    <a:pt x="3146" y="801"/>
                    <a:pt x="3147" y="801"/>
                    <a:pt x="3147" y="801"/>
                  </a:cubicBezTo>
                  <a:cubicBezTo>
                    <a:pt x="3155" y="803"/>
                    <a:pt x="3162" y="803"/>
                    <a:pt x="3170" y="801"/>
                  </a:cubicBezTo>
                  <a:cubicBezTo>
                    <a:pt x="3171" y="800"/>
                    <a:pt x="3175" y="782"/>
                    <a:pt x="3177" y="776"/>
                  </a:cubicBezTo>
                  <a:cubicBezTo>
                    <a:pt x="3168" y="777"/>
                    <a:pt x="3160" y="777"/>
                    <a:pt x="3152" y="775"/>
                  </a:cubicBezTo>
                  <a:cubicBezTo>
                    <a:pt x="3152" y="775"/>
                    <a:pt x="3147" y="774"/>
                    <a:pt x="3147" y="774"/>
                  </a:cubicBezTo>
                  <a:cubicBezTo>
                    <a:pt x="3147" y="774"/>
                    <a:pt x="3143" y="772"/>
                    <a:pt x="3142" y="772"/>
                  </a:cubicBezTo>
                  <a:cubicBezTo>
                    <a:pt x="3142" y="772"/>
                    <a:pt x="3139" y="771"/>
                    <a:pt x="3137" y="769"/>
                  </a:cubicBezTo>
                  <a:cubicBezTo>
                    <a:pt x="3136" y="773"/>
                    <a:pt x="3132" y="792"/>
                    <a:pt x="3132" y="794"/>
                  </a:cubicBezTo>
                  <a:close/>
                  <a:moveTo>
                    <a:pt x="2772" y="465"/>
                  </a:moveTo>
                  <a:cubicBezTo>
                    <a:pt x="2751" y="464"/>
                    <a:pt x="2719" y="465"/>
                    <a:pt x="2683" y="473"/>
                  </a:cubicBezTo>
                  <a:cubicBezTo>
                    <a:pt x="2682" y="474"/>
                    <a:pt x="2672" y="489"/>
                    <a:pt x="2670" y="491"/>
                  </a:cubicBezTo>
                  <a:cubicBezTo>
                    <a:pt x="2673" y="493"/>
                    <a:pt x="2728" y="530"/>
                    <a:pt x="2731" y="532"/>
                  </a:cubicBezTo>
                  <a:cubicBezTo>
                    <a:pt x="2732" y="529"/>
                    <a:pt x="2769" y="470"/>
                    <a:pt x="2772" y="465"/>
                  </a:cubicBezTo>
                  <a:close/>
                  <a:moveTo>
                    <a:pt x="2829" y="541"/>
                  </a:moveTo>
                  <a:cubicBezTo>
                    <a:pt x="2829" y="541"/>
                    <a:pt x="2823" y="541"/>
                    <a:pt x="2823" y="541"/>
                  </a:cubicBezTo>
                  <a:lnTo>
                    <a:pt x="2818" y="540"/>
                  </a:lnTo>
                  <a:lnTo>
                    <a:pt x="2812" y="539"/>
                  </a:lnTo>
                  <a:cubicBezTo>
                    <a:pt x="2812" y="539"/>
                    <a:pt x="2808" y="538"/>
                    <a:pt x="2805" y="537"/>
                  </a:cubicBezTo>
                  <a:cubicBezTo>
                    <a:pt x="2805" y="542"/>
                    <a:pt x="2807" y="559"/>
                    <a:pt x="2808" y="561"/>
                  </a:cubicBezTo>
                  <a:cubicBezTo>
                    <a:pt x="2811" y="563"/>
                    <a:pt x="2815" y="564"/>
                    <a:pt x="2819" y="564"/>
                  </a:cubicBezTo>
                  <a:lnTo>
                    <a:pt x="2824" y="565"/>
                  </a:lnTo>
                  <a:lnTo>
                    <a:pt x="2825" y="565"/>
                  </a:lnTo>
                  <a:cubicBezTo>
                    <a:pt x="2825" y="565"/>
                    <a:pt x="2830" y="566"/>
                    <a:pt x="2830" y="566"/>
                  </a:cubicBezTo>
                  <a:lnTo>
                    <a:pt x="2833" y="566"/>
                  </a:lnTo>
                  <a:lnTo>
                    <a:pt x="2834" y="565"/>
                  </a:lnTo>
                  <a:lnTo>
                    <a:pt x="2839" y="565"/>
                  </a:lnTo>
                  <a:cubicBezTo>
                    <a:pt x="2846" y="564"/>
                    <a:pt x="2852" y="562"/>
                    <a:pt x="2858" y="558"/>
                  </a:cubicBezTo>
                  <a:cubicBezTo>
                    <a:pt x="2858" y="556"/>
                    <a:pt x="2856" y="538"/>
                    <a:pt x="2856" y="533"/>
                  </a:cubicBezTo>
                  <a:cubicBezTo>
                    <a:pt x="2849" y="537"/>
                    <a:pt x="2842" y="539"/>
                    <a:pt x="2834" y="540"/>
                  </a:cubicBezTo>
                  <a:lnTo>
                    <a:pt x="2829" y="541"/>
                  </a:lnTo>
                  <a:close/>
                  <a:moveTo>
                    <a:pt x="3050" y="516"/>
                  </a:moveTo>
                  <a:lnTo>
                    <a:pt x="3049" y="513"/>
                  </a:lnTo>
                  <a:lnTo>
                    <a:pt x="3049" y="512"/>
                  </a:lnTo>
                  <a:cubicBezTo>
                    <a:pt x="3049" y="512"/>
                    <a:pt x="3048" y="507"/>
                    <a:pt x="3048" y="507"/>
                  </a:cubicBezTo>
                  <a:lnTo>
                    <a:pt x="3047" y="502"/>
                  </a:lnTo>
                  <a:cubicBezTo>
                    <a:pt x="3041" y="487"/>
                    <a:pt x="3027" y="478"/>
                    <a:pt x="3011" y="478"/>
                  </a:cubicBezTo>
                  <a:cubicBezTo>
                    <a:pt x="2996" y="478"/>
                    <a:pt x="2982" y="488"/>
                    <a:pt x="2976" y="502"/>
                  </a:cubicBezTo>
                  <a:lnTo>
                    <a:pt x="2974" y="507"/>
                  </a:lnTo>
                  <a:lnTo>
                    <a:pt x="2974" y="512"/>
                  </a:lnTo>
                  <a:lnTo>
                    <a:pt x="2973" y="513"/>
                  </a:lnTo>
                  <a:lnTo>
                    <a:pt x="2973" y="516"/>
                  </a:lnTo>
                  <a:cubicBezTo>
                    <a:pt x="2973" y="535"/>
                    <a:pt x="2986" y="550"/>
                    <a:pt x="3004" y="554"/>
                  </a:cubicBezTo>
                  <a:cubicBezTo>
                    <a:pt x="3004" y="554"/>
                    <a:pt x="3009" y="554"/>
                    <a:pt x="3009" y="554"/>
                  </a:cubicBezTo>
                  <a:lnTo>
                    <a:pt x="3011" y="554"/>
                  </a:lnTo>
                  <a:lnTo>
                    <a:pt x="3013" y="554"/>
                  </a:lnTo>
                  <a:cubicBezTo>
                    <a:pt x="3013" y="554"/>
                    <a:pt x="3014" y="554"/>
                    <a:pt x="3014" y="554"/>
                  </a:cubicBezTo>
                  <a:lnTo>
                    <a:pt x="3015" y="554"/>
                  </a:lnTo>
                  <a:lnTo>
                    <a:pt x="3019" y="554"/>
                  </a:lnTo>
                  <a:cubicBezTo>
                    <a:pt x="3037" y="550"/>
                    <a:pt x="3050" y="534"/>
                    <a:pt x="3050" y="516"/>
                  </a:cubicBezTo>
                  <a:close/>
                  <a:moveTo>
                    <a:pt x="2881" y="772"/>
                  </a:moveTo>
                  <a:cubicBezTo>
                    <a:pt x="2881" y="772"/>
                    <a:pt x="2876" y="774"/>
                    <a:pt x="2876" y="774"/>
                  </a:cubicBezTo>
                  <a:cubicBezTo>
                    <a:pt x="2876" y="774"/>
                    <a:pt x="2871" y="775"/>
                    <a:pt x="2871" y="775"/>
                  </a:cubicBezTo>
                  <a:cubicBezTo>
                    <a:pt x="2863" y="777"/>
                    <a:pt x="2855" y="777"/>
                    <a:pt x="2847" y="776"/>
                  </a:cubicBezTo>
                  <a:cubicBezTo>
                    <a:pt x="2848" y="780"/>
                    <a:pt x="2852" y="799"/>
                    <a:pt x="2853" y="801"/>
                  </a:cubicBezTo>
                  <a:cubicBezTo>
                    <a:pt x="2861" y="803"/>
                    <a:pt x="2869" y="803"/>
                    <a:pt x="2876" y="801"/>
                  </a:cubicBezTo>
                  <a:lnTo>
                    <a:pt x="2882" y="799"/>
                  </a:lnTo>
                  <a:cubicBezTo>
                    <a:pt x="2882" y="799"/>
                    <a:pt x="2885" y="798"/>
                    <a:pt x="2886" y="798"/>
                  </a:cubicBezTo>
                  <a:cubicBezTo>
                    <a:pt x="2886" y="798"/>
                    <a:pt x="2886" y="797"/>
                    <a:pt x="2886" y="797"/>
                  </a:cubicBezTo>
                  <a:cubicBezTo>
                    <a:pt x="2886" y="797"/>
                    <a:pt x="2890" y="795"/>
                    <a:pt x="2892" y="794"/>
                  </a:cubicBezTo>
                  <a:cubicBezTo>
                    <a:pt x="2891" y="792"/>
                    <a:pt x="2887" y="773"/>
                    <a:pt x="2886" y="769"/>
                  </a:cubicBezTo>
                  <a:cubicBezTo>
                    <a:pt x="2884" y="771"/>
                    <a:pt x="2881" y="772"/>
                    <a:pt x="2881" y="772"/>
                  </a:cubicBezTo>
                  <a:close/>
                  <a:moveTo>
                    <a:pt x="2837" y="580"/>
                  </a:moveTo>
                  <a:lnTo>
                    <a:pt x="2837" y="580"/>
                  </a:lnTo>
                  <a:lnTo>
                    <a:pt x="2837" y="580"/>
                  </a:lnTo>
                  <a:cubicBezTo>
                    <a:pt x="2837" y="580"/>
                    <a:pt x="2833" y="580"/>
                    <a:pt x="2833" y="580"/>
                  </a:cubicBezTo>
                  <a:lnTo>
                    <a:pt x="2831" y="580"/>
                  </a:lnTo>
                  <a:lnTo>
                    <a:pt x="2828" y="580"/>
                  </a:lnTo>
                  <a:lnTo>
                    <a:pt x="2823" y="580"/>
                  </a:lnTo>
                  <a:lnTo>
                    <a:pt x="2818" y="579"/>
                  </a:lnTo>
                  <a:lnTo>
                    <a:pt x="2813" y="578"/>
                  </a:lnTo>
                  <a:cubicBezTo>
                    <a:pt x="2813" y="578"/>
                    <a:pt x="2811" y="577"/>
                    <a:pt x="2810" y="577"/>
                  </a:cubicBezTo>
                  <a:cubicBezTo>
                    <a:pt x="2810" y="579"/>
                    <a:pt x="2814" y="602"/>
                    <a:pt x="2814" y="602"/>
                  </a:cubicBezTo>
                  <a:cubicBezTo>
                    <a:pt x="2815" y="603"/>
                    <a:pt x="2817" y="603"/>
                    <a:pt x="2817" y="603"/>
                  </a:cubicBezTo>
                  <a:cubicBezTo>
                    <a:pt x="2821" y="604"/>
                    <a:pt x="2825" y="605"/>
                    <a:pt x="2829" y="605"/>
                  </a:cubicBezTo>
                  <a:lnTo>
                    <a:pt x="2835" y="605"/>
                  </a:lnTo>
                  <a:lnTo>
                    <a:pt x="2835" y="605"/>
                  </a:lnTo>
                  <a:cubicBezTo>
                    <a:pt x="2835" y="605"/>
                    <a:pt x="2837" y="605"/>
                    <a:pt x="2837" y="605"/>
                  </a:cubicBezTo>
                  <a:lnTo>
                    <a:pt x="2839" y="605"/>
                  </a:lnTo>
                  <a:lnTo>
                    <a:pt x="2840" y="605"/>
                  </a:lnTo>
                  <a:lnTo>
                    <a:pt x="2840" y="604"/>
                  </a:lnTo>
                  <a:lnTo>
                    <a:pt x="2842" y="604"/>
                  </a:lnTo>
                  <a:lnTo>
                    <a:pt x="2847" y="603"/>
                  </a:lnTo>
                  <a:cubicBezTo>
                    <a:pt x="2852" y="602"/>
                    <a:pt x="2857" y="599"/>
                    <a:pt x="2861" y="596"/>
                  </a:cubicBezTo>
                  <a:cubicBezTo>
                    <a:pt x="2861" y="595"/>
                    <a:pt x="2859" y="578"/>
                    <a:pt x="2859" y="574"/>
                  </a:cubicBezTo>
                  <a:cubicBezTo>
                    <a:pt x="2854" y="576"/>
                    <a:pt x="2848" y="578"/>
                    <a:pt x="2842" y="579"/>
                  </a:cubicBezTo>
                  <a:lnTo>
                    <a:pt x="2837" y="580"/>
                  </a:lnTo>
                  <a:close/>
                  <a:moveTo>
                    <a:pt x="2813" y="500"/>
                  </a:moveTo>
                  <a:lnTo>
                    <a:pt x="2807" y="499"/>
                  </a:lnTo>
                  <a:lnTo>
                    <a:pt x="2802" y="497"/>
                  </a:lnTo>
                  <a:cubicBezTo>
                    <a:pt x="2802" y="497"/>
                    <a:pt x="2801" y="497"/>
                    <a:pt x="2799" y="497"/>
                  </a:cubicBezTo>
                  <a:cubicBezTo>
                    <a:pt x="2800" y="501"/>
                    <a:pt x="2802" y="520"/>
                    <a:pt x="2803" y="522"/>
                  </a:cubicBezTo>
                  <a:cubicBezTo>
                    <a:pt x="2805" y="523"/>
                    <a:pt x="2810" y="524"/>
                    <a:pt x="2810" y="524"/>
                  </a:cubicBezTo>
                  <a:lnTo>
                    <a:pt x="2816" y="525"/>
                  </a:lnTo>
                  <a:cubicBezTo>
                    <a:pt x="2816" y="525"/>
                    <a:pt x="2821" y="526"/>
                    <a:pt x="2821" y="526"/>
                  </a:cubicBezTo>
                  <a:lnTo>
                    <a:pt x="2827" y="526"/>
                  </a:lnTo>
                  <a:lnTo>
                    <a:pt x="2831" y="526"/>
                  </a:lnTo>
                  <a:lnTo>
                    <a:pt x="2831" y="526"/>
                  </a:lnTo>
                  <a:cubicBezTo>
                    <a:pt x="2840" y="525"/>
                    <a:pt x="2848" y="522"/>
                    <a:pt x="2855" y="517"/>
                  </a:cubicBezTo>
                  <a:cubicBezTo>
                    <a:pt x="2855" y="516"/>
                    <a:pt x="2854" y="507"/>
                    <a:pt x="2854" y="507"/>
                  </a:cubicBezTo>
                  <a:cubicBezTo>
                    <a:pt x="2854" y="507"/>
                    <a:pt x="2854" y="495"/>
                    <a:pt x="2854" y="494"/>
                  </a:cubicBezTo>
                  <a:cubicBezTo>
                    <a:pt x="2841" y="500"/>
                    <a:pt x="2828" y="502"/>
                    <a:pt x="2813" y="500"/>
                  </a:cubicBezTo>
                  <a:close/>
                  <a:moveTo>
                    <a:pt x="3066" y="438"/>
                  </a:moveTo>
                  <a:lnTo>
                    <a:pt x="3070" y="435"/>
                  </a:lnTo>
                  <a:cubicBezTo>
                    <a:pt x="3093" y="416"/>
                    <a:pt x="3106" y="389"/>
                    <a:pt x="3106" y="360"/>
                  </a:cubicBezTo>
                  <a:cubicBezTo>
                    <a:pt x="3106" y="333"/>
                    <a:pt x="3094" y="306"/>
                    <a:pt x="3073" y="288"/>
                  </a:cubicBezTo>
                  <a:lnTo>
                    <a:pt x="3067" y="283"/>
                  </a:lnTo>
                  <a:lnTo>
                    <a:pt x="3061" y="279"/>
                  </a:lnTo>
                  <a:cubicBezTo>
                    <a:pt x="3046" y="270"/>
                    <a:pt x="3029" y="265"/>
                    <a:pt x="3011" y="265"/>
                  </a:cubicBezTo>
                  <a:cubicBezTo>
                    <a:pt x="2997" y="265"/>
                    <a:pt x="2984" y="268"/>
                    <a:pt x="2971" y="274"/>
                  </a:cubicBezTo>
                  <a:lnTo>
                    <a:pt x="2965" y="277"/>
                  </a:lnTo>
                  <a:lnTo>
                    <a:pt x="2959" y="281"/>
                  </a:lnTo>
                  <a:cubicBezTo>
                    <a:pt x="2932" y="299"/>
                    <a:pt x="2917" y="328"/>
                    <a:pt x="2917" y="360"/>
                  </a:cubicBezTo>
                  <a:cubicBezTo>
                    <a:pt x="2917" y="389"/>
                    <a:pt x="2930" y="417"/>
                    <a:pt x="2953" y="435"/>
                  </a:cubicBezTo>
                  <a:cubicBezTo>
                    <a:pt x="2953" y="435"/>
                    <a:pt x="2957" y="438"/>
                    <a:pt x="2957" y="438"/>
                  </a:cubicBezTo>
                  <a:lnTo>
                    <a:pt x="2961" y="440"/>
                  </a:lnTo>
                  <a:cubicBezTo>
                    <a:pt x="2976" y="450"/>
                    <a:pt x="2994" y="455"/>
                    <a:pt x="3011" y="455"/>
                  </a:cubicBezTo>
                  <a:cubicBezTo>
                    <a:pt x="3029" y="455"/>
                    <a:pt x="3047" y="450"/>
                    <a:pt x="3062" y="440"/>
                  </a:cubicBezTo>
                  <a:lnTo>
                    <a:pt x="3066" y="438"/>
                  </a:lnTo>
                  <a:close/>
                  <a:moveTo>
                    <a:pt x="3046" y="611"/>
                  </a:moveTo>
                  <a:cubicBezTo>
                    <a:pt x="3046" y="595"/>
                    <a:pt x="3034" y="581"/>
                    <a:pt x="3019" y="577"/>
                  </a:cubicBezTo>
                  <a:lnTo>
                    <a:pt x="3014" y="577"/>
                  </a:lnTo>
                  <a:lnTo>
                    <a:pt x="3014" y="577"/>
                  </a:lnTo>
                  <a:lnTo>
                    <a:pt x="3013" y="577"/>
                  </a:lnTo>
                  <a:lnTo>
                    <a:pt x="3011" y="577"/>
                  </a:lnTo>
                  <a:lnTo>
                    <a:pt x="3010" y="577"/>
                  </a:lnTo>
                  <a:cubicBezTo>
                    <a:pt x="3010" y="577"/>
                    <a:pt x="3009" y="577"/>
                    <a:pt x="3009" y="577"/>
                  </a:cubicBezTo>
                  <a:lnTo>
                    <a:pt x="3008" y="577"/>
                  </a:lnTo>
                  <a:lnTo>
                    <a:pt x="3005" y="577"/>
                  </a:lnTo>
                  <a:cubicBezTo>
                    <a:pt x="2989" y="581"/>
                    <a:pt x="2977" y="595"/>
                    <a:pt x="2977" y="611"/>
                  </a:cubicBezTo>
                  <a:cubicBezTo>
                    <a:pt x="2977" y="627"/>
                    <a:pt x="2989" y="641"/>
                    <a:pt x="3005" y="644"/>
                  </a:cubicBezTo>
                  <a:lnTo>
                    <a:pt x="3008" y="645"/>
                  </a:lnTo>
                  <a:lnTo>
                    <a:pt x="3009" y="645"/>
                  </a:lnTo>
                  <a:lnTo>
                    <a:pt x="3011" y="645"/>
                  </a:lnTo>
                  <a:lnTo>
                    <a:pt x="3015" y="645"/>
                  </a:lnTo>
                  <a:lnTo>
                    <a:pt x="3016" y="645"/>
                  </a:lnTo>
                  <a:lnTo>
                    <a:pt x="3018" y="644"/>
                  </a:lnTo>
                  <a:cubicBezTo>
                    <a:pt x="3034" y="641"/>
                    <a:pt x="3046" y="627"/>
                    <a:pt x="3046" y="611"/>
                  </a:cubicBezTo>
                  <a:close/>
                  <a:moveTo>
                    <a:pt x="2800" y="482"/>
                  </a:moveTo>
                  <a:cubicBezTo>
                    <a:pt x="2800" y="482"/>
                    <a:pt x="2800" y="482"/>
                    <a:pt x="2800" y="482"/>
                  </a:cubicBezTo>
                  <a:lnTo>
                    <a:pt x="2806" y="484"/>
                  </a:lnTo>
                  <a:lnTo>
                    <a:pt x="2811" y="485"/>
                  </a:lnTo>
                  <a:cubicBezTo>
                    <a:pt x="2827" y="489"/>
                    <a:pt x="2841" y="486"/>
                    <a:pt x="2853" y="478"/>
                  </a:cubicBezTo>
                  <a:cubicBezTo>
                    <a:pt x="2853" y="476"/>
                    <a:pt x="2852" y="456"/>
                    <a:pt x="2852" y="455"/>
                  </a:cubicBezTo>
                  <a:cubicBezTo>
                    <a:pt x="2851" y="453"/>
                    <a:pt x="2844" y="438"/>
                    <a:pt x="2820" y="440"/>
                  </a:cubicBezTo>
                  <a:cubicBezTo>
                    <a:pt x="2809" y="441"/>
                    <a:pt x="2801" y="446"/>
                    <a:pt x="2798" y="455"/>
                  </a:cubicBezTo>
                  <a:lnTo>
                    <a:pt x="2796" y="459"/>
                  </a:lnTo>
                  <a:lnTo>
                    <a:pt x="2796" y="464"/>
                  </a:lnTo>
                  <a:lnTo>
                    <a:pt x="2796" y="465"/>
                  </a:lnTo>
                  <a:cubicBezTo>
                    <a:pt x="2796" y="465"/>
                    <a:pt x="2797" y="479"/>
                    <a:pt x="2798" y="481"/>
                  </a:cubicBezTo>
                  <a:cubicBezTo>
                    <a:pt x="2798" y="481"/>
                    <a:pt x="2800" y="482"/>
                    <a:pt x="2800" y="482"/>
                  </a:cubicBezTo>
                  <a:close/>
                  <a:moveTo>
                    <a:pt x="2557" y="657"/>
                  </a:moveTo>
                  <a:cubicBezTo>
                    <a:pt x="2560" y="659"/>
                    <a:pt x="2625" y="700"/>
                    <a:pt x="2626" y="701"/>
                  </a:cubicBezTo>
                  <a:cubicBezTo>
                    <a:pt x="2628" y="697"/>
                    <a:pt x="2666" y="636"/>
                    <a:pt x="2668" y="633"/>
                  </a:cubicBezTo>
                  <a:cubicBezTo>
                    <a:pt x="2665" y="631"/>
                    <a:pt x="2605" y="592"/>
                    <a:pt x="2603" y="591"/>
                  </a:cubicBezTo>
                  <a:cubicBezTo>
                    <a:pt x="2601" y="594"/>
                    <a:pt x="2559" y="654"/>
                    <a:pt x="2557" y="657"/>
                  </a:cubicBezTo>
                  <a:close/>
                  <a:moveTo>
                    <a:pt x="2581" y="800"/>
                  </a:moveTo>
                  <a:cubicBezTo>
                    <a:pt x="2584" y="801"/>
                    <a:pt x="2656" y="847"/>
                    <a:pt x="2660" y="849"/>
                  </a:cubicBezTo>
                  <a:cubicBezTo>
                    <a:pt x="2661" y="847"/>
                    <a:pt x="2704" y="769"/>
                    <a:pt x="2704" y="769"/>
                  </a:cubicBezTo>
                  <a:lnTo>
                    <a:pt x="2705" y="767"/>
                  </a:lnTo>
                  <a:cubicBezTo>
                    <a:pt x="2702" y="765"/>
                    <a:pt x="2634" y="722"/>
                    <a:pt x="2631" y="720"/>
                  </a:cubicBezTo>
                  <a:cubicBezTo>
                    <a:pt x="2630" y="721"/>
                    <a:pt x="2583" y="796"/>
                    <a:pt x="2581" y="800"/>
                  </a:cubicBezTo>
                  <a:close/>
                  <a:moveTo>
                    <a:pt x="3535" y="5970"/>
                  </a:moveTo>
                  <a:lnTo>
                    <a:pt x="3526" y="5976"/>
                  </a:lnTo>
                  <a:lnTo>
                    <a:pt x="3524" y="5965"/>
                  </a:lnTo>
                  <a:cubicBezTo>
                    <a:pt x="3524" y="5965"/>
                    <a:pt x="3523" y="5960"/>
                    <a:pt x="3523" y="5951"/>
                  </a:cubicBezTo>
                  <a:cubicBezTo>
                    <a:pt x="3523" y="5917"/>
                    <a:pt x="3535" y="5834"/>
                    <a:pt x="3644" y="5807"/>
                  </a:cubicBezTo>
                  <a:cubicBezTo>
                    <a:pt x="3671" y="5800"/>
                    <a:pt x="3698" y="5797"/>
                    <a:pt x="3723" y="5794"/>
                  </a:cubicBezTo>
                  <a:cubicBezTo>
                    <a:pt x="3723" y="5794"/>
                    <a:pt x="3724" y="5794"/>
                    <a:pt x="3724" y="5794"/>
                  </a:cubicBezTo>
                  <a:cubicBezTo>
                    <a:pt x="3734" y="5758"/>
                    <a:pt x="3741" y="5719"/>
                    <a:pt x="3746" y="5680"/>
                  </a:cubicBezTo>
                  <a:cubicBezTo>
                    <a:pt x="3747" y="5666"/>
                    <a:pt x="3748" y="5653"/>
                    <a:pt x="3748" y="5639"/>
                  </a:cubicBezTo>
                  <a:lnTo>
                    <a:pt x="3748" y="5622"/>
                  </a:lnTo>
                  <a:cubicBezTo>
                    <a:pt x="3748" y="5622"/>
                    <a:pt x="3748" y="5621"/>
                    <a:pt x="3747" y="5621"/>
                  </a:cubicBezTo>
                  <a:cubicBezTo>
                    <a:pt x="3744" y="5621"/>
                    <a:pt x="3738" y="5620"/>
                    <a:pt x="3738" y="5620"/>
                  </a:cubicBezTo>
                  <a:cubicBezTo>
                    <a:pt x="3683" y="5610"/>
                    <a:pt x="3636" y="5573"/>
                    <a:pt x="3598" y="5508"/>
                  </a:cubicBezTo>
                  <a:lnTo>
                    <a:pt x="3593" y="5499"/>
                  </a:lnTo>
                  <a:lnTo>
                    <a:pt x="3603" y="5497"/>
                  </a:lnTo>
                  <a:cubicBezTo>
                    <a:pt x="3605" y="5497"/>
                    <a:pt x="3660" y="5486"/>
                    <a:pt x="3704" y="5456"/>
                  </a:cubicBezTo>
                  <a:cubicBezTo>
                    <a:pt x="3624" y="5286"/>
                    <a:pt x="3458" y="5146"/>
                    <a:pt x="3376" y="5085"/>
                  </a:cubicBezTo>
                  <a:cubicBezTo>
                    <a:pt x="3360" y="5096"/>
                    <a:pt x="3344" y="5106"/>
                    <a:pt x="3327" y="5116"/>
                  </a:cubicBezTo>
                  <a:cubicBezTo>
                    <a:pt x="3339" y="5132"/>
                    <a:pt x="3351" y="5147"/>
                    <a:pt x="3361" y="5161"/>
                  </a:cubicBezTo>
                  <a:cubicBezTo>
                    <a:pt x="3416" y="5232"/>
                    <a:pt x="3473" y="5305"/>
                    <a:pt x="3511" y="5386"/>
                  </a:cubicBezTo>
                  <a:cubicBezTo>
                    <a:pt x="3550" y="5466"/>
                    <a:pt x="3584" y="5583"/>
                    <a:pt x="3584" y="5693"/>
                  </a:cubicBezTo>
                  <a:cubicBezTo>
                    <a:pt x="3584" y="5792"/>
                    <a:pt x="3557" y="5884"/>
                    <a:pt x="3481" y="5939"/>
                  </a:cubicBezTo>
                  <a:cubicBezTo>
                    <a:pt x="3450" y="5962"/>
                    <a:pt x="3416" y="5972"/>
                    <a:pt x="3383" y="5981"/>
                  </a:cubicBezTo>
                  <a:cubicBezTo>
                    <a:pt x="3363" y="5987"/>
                    <a:pt x="3342" y="5993"/>
                    <a:pt x="3322" y="6002"/>
                  </a:cubicBezTo>
                  <a:lnTo>
                    <a:pt x="3321" y="6003"/>
                  </a:lnTo>
                  <a:lnTo>
                    <a:pt x="3315" y="5990"/>
                  </a:lnTo>
                  <a:lnTo>
                    <a:pt x="3317" y="5989"/>
                  </a:lnTo>
                  <a:cubicBezTo>
                    <a:pt x="3318" y="5988"/>
                    <a:pt x="3445" y="5931"/>
                    <a:pt x="3497" y="5786"/>
                  </a:cubicBezTo>
                  <a:cubicBezTo>
                    <a:pt x="3512" y="5745"/>
                    <a:pt x="3519" y="5702"/>
                    <a:pt x="3519" y="5656"/>
                  </a:cubicBezTo>
                  <a:cubicBezTo>
                    <a:pt x="3519" y="5569"/>
                    <a:pt x="3492" y="5472"/>
                    <a:pt x="3440" y="5368"/>
                  </a:cubicBezTo>
                  <a:cubicBezTo>
                    <a:pt x="3435" y="5362"/>
                    <a:pt x="3335" y="5238"/>
                    <a:pt x="3273" y="5149"/>
                  </a:cubicBezTo>
                  <a:cubicBezTo>
                    <a:pt x="3266" y="5153"/>
                    <a:pt x="3259" y="5157"/>
                    <a:pt x="3251" y="5161"/>
                  </a:cubicBezTo>
                  <a:cubicBezTo>
                    <a:pt x="3306" y="5238"/>
                    <a:pt x="3404" y="5411"/>
                    <a:pt x="3415" y="5673"/>
                  </a:cubicBezTo>
                  <a:lnTo>
                    <a:pt x="3415" y="5703"/>
                  </a:lnTo>
                  <a:cubicBezTo>
                    <a:pt x="3415" y="5814"/>
                    <a:pt x="3388" y="5891"/>
                    <a:pt x="3333" y="5934"/>
                  </a:cubicBezTo>
                  <a:cubicBezTo>
                    <a:pt x="3315" y="5948"/>
                    <a:pt x="3295" y="5957"/>
                    <a:pt x="3272" y="5963"/>
                  </a:cubicBezTo>
                  <a:lnTo>
                    <a:pt x="3267" y="5964"/>
                  </a:lnTo>
                  <a:lnTo>
                    <a:pt x="3260" y="5966"/>
                  </a:lnTo>
                  <a:cubicBezTo>
                    <a:pt x="3233" y="5971"/>
                    <a:pt x="3207" y="5970"/>
                    <a:pt x="3189" y="5967"/>
                  </a:cubicBezTo>
                  <a:cubicBezTo>
                    <a:pt x="3206" y="5982"/>
                    <a:pt x="3223" y="5997"/>
                    <a:pt x="3240" y="6010"/>
                  </a:cubicBezTo>
                  <a:lnTo>
                    <a:pt x="3245" y="6014"/>
                  </a:lnTo>
                  <a:lnTo>
                    <a:pt x="3248" y="6017"/>
                  </a:lnTo>
                  <a:cubicBezTo>
                    <a:pt x="3344" y="6088"/>
                    <a:pt x="3433" y="6111"/>
                    <a:pt x="3512" y="6083"/>
                  </a:cubicBezTo>
                  <a:cubicBezTo>
                    <a:pt x="3565" y="6065"/>
                    <a:pt x="3614" y="6023"/>
                    <a:pt x="3653" y="5962"/>
                  </a:cubicBezTo>
                  <a:cubicBezTo>
                    <a:pt x="3627" y="5952"/>
                    <a:pt x="3579" y="5940"/>
                    <a:pt x="3535" y="5970"/>
                  </a:cubicBezTo>
                  <a:close/>
                  <a:moveTo>
                    <a:pt x="2486" y="5392"/>
                  </a:moveTo>
                  <a:cubicBezTo>
                    <a:pt x="2451" y="5464"/>
                    <a:pt x="2415" y="5580"/>
                    <a:pt x="2415" y="5693"/>
                  </a:cubicBezTo>
                  <a:cubicBezTo>
                    <a:pt x="2415" y="5800"/>
                    <a:pt x="2448" y="5881"/>
                    <a:pt x="2512" y="5928"/>
                  </a:cubicBezTo>
                  <a:cubicBezTo>
                    <a:pt x="2541" y="5949"/>
                    <a:pt x="2572" y="5958"/>
                    <a:pt x="2606" y="5968"/>
                  </a:cubicBezTo>
                  <a:cubicBezTo>
                    <a:pt x="2606" y="5968"/>
                    <a:pt x="2607" y="5968"/>
                    <a:pt x="2607" y="5968"/>
                  </a:cubicBezTo>
                  <a:cubicBezTo>
                    <a:pt x="2562" y="5934"/>
                    <a:pt x="2505" y="5878"/>
                    <a:pt x="2474" y="5790"/>
                  </a:cubicBezTo>
                  <a:cubicBezTo>
                    <a:pt x="2459" y="5749"/>
                    <a:pt x="2452" y="5704"/>
                    <a:pt x="2452" y="5657"/>
                  </a:cubicBezTo>
                  <a:cubicBezTo>
                    <a:pt x="2452" y="5567"/>
                    <a:pt x="2479" y="5467"/>
                    <a:pt x="2534" y="5359"/>
                  </a:cubicBezTo>
                  <a:cubicBezTo>
                    <a:pt x="2535" y="5357"/>
                    <a:pt x="2637" y="5231"/>
                    <a:pt x="2699" y="5142"/>
                  </a:cubicBezTo>
                  <a:cubicBezTo>
                    <a:pt x="2689" y="5136"/>
                    <a:pt x="2679" y="5130"/>
                    <a:pt x="2669" y="5124"/>
                  </a:cubicBezTo>
                  <a:cubicBezTo>
                    <a:pt x="2657" y="5140"/>
                    <a:pt x="2646" y="5155"/>
                    <a:pt x="2635" y="5169"/>
                  </a:cubicBezTo>
                  <a:cubicBezTo>
                    <a:pt x="2580" y="5240"/>
                    <a:pt x="2524" y="5313"/>
                    <a:pt x="2486" y="5392"/>
                  </a:cubicBezTo>
                  <a:close/>
                  <a:moveTo>
                    <a:pt x="3022" y="5551"/>
                  </a:moveTo>
                  <a:cubicBezTo>
                    <a:pt x="3022" y="5445"/>
                    <a:pt x="3018" y="5343"/>
                    <a:pt x="3015" y="5263"/>
                  </a:cubicBezTo>
                  <a:cubicBezTo>
                    <a:pt x="3008" y="5266"/>
                    <a:pt x="3000" y="5268"/>
                    <a:pt x="2993" y="5271"/>
                  </a:cubicBezTo>
                  <a:lnTo>
                    <a:pt x="2992" y="5271"/>
                  </a:lnTo>
                  <a:lnTo>
                    <a:pt x="2992" y="5271"/>
                  </a:lnTo>
                  <a:cubicBezTo>
                    <a:pt x="2984" y="5268"/>
                    <a:pt x="2977" y="5266"/>
                    <a:pt x="2969" y="5263"/>
                  </a:cubicBezTo>
                  <a:cubicBezTo>
                    <a:pt x="2966" y="5343"/>
                    <a:pt x="2963" y="5445"/>
                    <a:pt x="2963" y="5551"/>
                  </a:cubicBezTo>
                  <a:cubicBezTo>
                    <a:pt x="2963" y="5741"/>
                    <a:pt x="2973" y="5889"/>
                    <a:pt x="2992" y="5990"/>
                  </a:cubicBezTo>
                  <a:cubicBezTo>
                    <a:pt x="3012" y="5889"/>
                    <a:pt x="3022" y="5741"/>
                    <a:pt x="3022" y="5551"/>
                  </a:cubicBezTo>
                  <a:close/>
                  <a:moveTo>
                    <a:pt x="3863" y="4967"/>
                  </a:moveTo>
                  <a:cubicBezTo>
                    <a:pt x="3921" y="4935"/>
                    <a:pt x="3944" y="4888"/>
                    <a:pt x="3951" y="4866"/>
                  </a:cubicBezTo>
                  <a:cubicBezTo>
                    <a:pt x="3811" y="4890"/>
                    <a:pt x="3716" y="4851"/>
                    <a:pt x="3668" y="4822"/>
                  </a:cubicBezTo>
                  <a:cubicBezTo>
                    <a:pt x="3651" y="4842"/>
                    <a:pt x="3633" y="4862"/>
                    <a:pt x="3615" y="4881"/>
                  </a:cubicBezTo>
                  <a:cubicBezTo>
                    <a:pt x="3653" y="4894"/>
                    <a:pt x="3703" y="4908"/>
                    <a:pt x="3743" y="4908"/>
                  </a:cubicBezTo>
                  <a:lnTo>
                    <a:pt x="3745" y="4908"/>
                  </a:lnTo>
                  <a:lnTo>
                    <a:pt x="3745" y="4922"/>
                  </a:lnTo>
                  <a:lnTo>
                    <a:pt x="3743" y="4922"/>
                  </a:lnTo>
                  <a:cubicBezTo>
                    <a:pt x="3739" y="4922"/>
                    <a:pt x="3660" y="4928"/>
                    <a:pt x="3585" y="4912"/>
                  </a:cubicBezTo>
                  <a:cubicBezTo>
                    <a:pt x="3567" y="4930"/>
                    <a:pt x="3549" y="4947"/>
                    <a:pt x="3531" y="4964"/>
                  </a:cubicBezTo>
                  <a:cubicBezTo>
                    <a:pt x="3572" y="4972"/>
                    <a:pt x="3632" y="4984"/>
                    <a:pt x="3695" y="4999"/>
                  </a:cubicBezTo>
                  <a:cubicBezTo>
                    <a:pt x="3762" y="5003"/>
                    <a:pt x="3818" y="4992"/>
                    <a:pt x="3863" y="4967"/>
                  </a:cubicBezTo>
                  <a:close/>
                  <a:moveTo>
                    <a:pt x="2380" y="4893"/>
                  </a:moveTo>
                  <a:cubicBezTo>
                    <a:pt x="2367" y="4897"/>
                    <a:pt x="2351" y="4902"/>
                    <a:pt x="2335" y="4907"/>
                  </a:cubicBezTo>
                  <a:cubicBezTo>
                    <a:pt x="2351" y="4905"/>
                    <a:pt x="2369" y="4903"/>
                    <a:pt x="2388" y="4900"/>
                  </a:cubicBezTo>
                  <a:cubicBezTo>
                    <a:pt x="2385" y="4897"/>
                    <a:pt x="2383" y="4895"/>
                    <a:pt x="2380" y="4893"/>
                  </a:cubicBezTo>
                  <a:close/>
                  <a:moveTo>
                    <a:pt x="2724" y="5966"/>
                  </a:moveTo>
                  <a:lnTo>
                    <a:pt x="2724" y="5966"/>
                  </a:lnTo>
                  <a:lnTo>
                    <a:pt x="2724" y="5966"/>
                  </a:lnTo>
                  <a:cubicBezTo>
                    <a:pt x="2724" y="5966"/>
                    <a:pt x="2718" y="5965"/>
                    <a:pt x="2718" y="5965"/>
                  </a:cubicBezTo>
                  <a:lnTo>
                    <a:pt x="2712" y="5963"/>
                  </a:lnTo>
                  <a:cubicBezTo>
                    <a:pt x="2690" y="5957"/>
                    <a:pt x="2669" y="5948"/>
                    <a:pt x="2652" y="5934"/>
                  </a:cubicBezTo>
                  <a:cubicBezTo>
                    <a:pt x="2597" y="5891"/>
                    <a:pt x="2569" y="5814"/>
                    <a:pt x="2569" y="5703"/>
                  </a:cubicBezTo>
                  <a:lnTo>
                    <a:pt x="2570" y="5673"/>
                  </a:lnTo>
                  <a:cubicBezTo>
                    <a:pt x="2581" y="5411"/>
                    <a:pt x="2679" y="5238"/>
                    <a:pt x="2733" y="5161"/>
                  </a:cubicBezTo>
                  <a:cubicBezTo>
                    <a:pt x="2726" y="5157"/>
                    <a:pt x="2719" y="5153"/>
                    <a:pt x="2711" y="5149"/>
                  </a:cubicBezTo>
                  <a:cubicBezTo>
                    <a:pt x="2649" y="5239"/>
                    <a:pt x="2546" y="5365"/>
                    <a:pt x="2545" y="5366"/>
                  </a:cubicBezTo>
                  <a:cubicBezTo>
                    <a:pt x="2492" y="5472"/>
                    <a:pt x="2466" y="5569"/>
                    <a:pt x="2466" y="5657"/>
                  </a:cubicBezTo>
                  <a:cubicBezTo>
                    <a:pt x="2466" y="5702"/>
                    <a:pt x="2473" y="5745"/>
                    <a:pt x="2487" y="5786"/>
                  </a:cubicBezTo>
                  <a:cubicBezTo>
                    <a:pt x="2539" y="5930"/>
                    <a:pt x="2663" y="5987"/>
                    <a:pt x="2668" y="5989"/>
                  </a:cubicBezTo>
                  <a:lnTo>
                    <a:pt x="2670" y="5990"/>
                  </a:lnTo>
                  <a:lnTo>
                    <a:pt x="2664" y="6003"/>
                  </a:lnTo>
                  <a:lnTo>
                    <a:pt x="2662" y="6002"/>
                  </a:lnTo>
                  <a:cubicBezTo>
                    <a:pt x="2642" y="5993"/>
                    <a:pt x="2622" y="5987"/>
                    <a:pt x="2602" y="5981"/>
                  </a:cubicBezTo>
                  <a:cubicBezTo>
                    <a:pt x="2569" y="5972"/>
                    <a:pt x="2534" y="5962"/>
                    <a:pt x="2503" y="5939"/>
                  </a:cubicBezTo>
                  <a:cubicBezTo>
                    <a:pt x="2428" y="5884"/>
                    <a:pt x="2401" y="5791"/>
                    <a:pt x="2401" y="5693"/>
                  </a:cubicBezTo>
                  <a:cubicBezTo>
                    <a:pt x="2401" y="5583"/>
                    <a:pt x="2435" y="5466"/>
                    <a:pt x="2473" y="5386"/>
                  </a:cubicBezTo>
                  <a:cubicBezTo>
                    <a:pt x="2512" y="5305"/>
                    <a:pt x="2568" y="5232"/>
                    <a:pt x="2623" y="5161"/>
                  </a:cubicBezTo>
                  <a:cubicBezTo>
                    <a:pt x="2634" y="5146"/>
                    <a:pt x="2646" y="5132"/>
                    <a:pt x="2657" y="5117"/>
                  </a:cubicBezTo>
                  <a:cubicBezTo>
                    <a:pt x="2641" y="5106"/>
                    <a:pt x="2624" y="5096"/>
                    <a:pt x="2608" y="5085"/>
                  </a:cubicBezTo>
                  <a:cubicBezTo>
                    <a:pt x="2527" y="5146"/>
                    <a:pt x="2361" y="5286"/>
                    <a:pt x="2281" y="5456"/>
                  </a:cubicBezTo>
                  <a:cubicBezTo>
                    <a:pt x="2325" y="5486"/>
                    <a:pt x="2379" y="5497"/>
                    <a:pt x="2382" y="5497"/>
                  </a:cubicBezTo>
                  <a:lnTo>
                    <a:pt x="2392" y="5499"/>
                  </a:lnTo>
                  <a:lnTo>
                    <a:pt x="2386" y="5508"/>
                  </a:lnTo>
                  <a:cubicBezTo>
                    <a:pt x="2348" y="5573"/>
                    <a:pt x="2301" y="5610"/>
                    <a:pt x="2246" y="5620"/>
                  </a:cubicBezTo>
                  <a:cubicBezTo>
                    <a:pt x="2246" y="5620"/>
                    <a:pt x="2240" y="5621"/>
                    <a:pt x="2237" y="5621"/>
                  </a:cubicBezTo>
                  <a:cubicBezTo>
                    <a:pt x="2237" y="5621"/>
                    <a:pt x="2236" y="5639"/>
                    <a:pt x="2236" y="5639"/>
                  </a:cubicBezTo>
                  <a:cubicBezTo>
                    <a:pt x="2236" y="5653"/>
                    <a:pt x="2237" y="5666"/>
                    <a:pt x="2239" y="5680"/>
                  </a:cubicBezTo>
                  <a:cubicBezTo>
                    <a:pt x="2244" y="5719"/>
                    <a:pt x="2251" y="5758"/>
                    <a:pt x="2261" y="5794"/>
                  </a:cubicBezTo>
                  <a:cubicBezTo>
                    <a:pt x="2261" y="5794"/>
                    <a:pt x="2261" y="5794"/>
                    <a:pt x="2261" y="5794"/>
                  </a:cubicBezTo>
                  <a:cubicBezTo>
                    <a:pt x="2287" y="5797"/>
                    <a:pt x="2313" y="5800"/>
                    <a:pt x="2341" y="5807"/>
                  </a:cubicBezTo>
                  <a:cubicBezTo>
                    <a:pt x="2449" y="5834"/>
                    <a:pt x="2461" y="5917"/>
                    <a:pt x="2461" y="5951"/>
                  </a:cubicBezTo>
                  <a:cubicBezTo>
                    <a:pt x="2461" y="5959"/>
                    <a:pt x="2461" y="5964"/>
                    <a:pt x="2460" y="5965"/>
                  </a:cubicBezTo>
                  <a:lnTo>
                    <a:pt x="2459" y="5976"/>
                  </a:lnTo>
                  <a:lnTo>
                    <a:pt x="2450" y="5970"/>
                  </a:lnTo>
                  <a:cubicBezTo>
                    <a:pt x="2405" y="5940"/>
                    <a:pt x="2357" y="5952"/>
                    <a:pt x="2332" y="5962"/>
                  </a:cubicBezTo>
                  <a:cubicBezTo>
                    <a:pt x="2371" y="6023"/>
                    <a:pt x="2419" y="6065"/>
                    <a:pt x="2472" y="6083"/>
                  </a:cubicBezTo>
                  <a:cubicBezTo>
                    <a:pt x="2551" y="6111"/>
                    <a:pt x="2640" y="6088"/>
                    <a:pt x="2736" y="6017"/>
                  </a:cubicBezTo>
                  <a:lnTo>
                    <a:pt x="2745" y="6010"/>
                  </a:lnTo>
                  <a:cubicBezTo>
                    <a:pt x="2762" y="5997"/>
                    <a:pt x="2779" y="5982"/>
                    <a:pt x="2795" y="5967"/>
                  </a:cubicBezTo>
                  <a:cubicBezTo>
                    <a:pt x="2777" y="5970"/>
                    <a:pt x="2752" y="5971"/>
                    <a:pt x="2724" y="5966"/>
                  </a:cubicBezTo>
                  <a:close/>
                  <a:moveTo>
                    <a:pt x="3676" y="5078"/>
                  </a:moveTo>
                  <a:cubicBezTo>
                    <a:pt x="3810" y="5137"/>
                    <a:pt x="3905" y="5227"/>
                    <a:pt x="3960" y="5347"/>
                  </a:cubicBezTo>
                  <a:cubicBezTo>
                    <a:pt x="3987" y="5407"/>
                    <a:pt x="4001" y="5467"/>
                    <a:pt x="4001" y="5525"/>
                  </a:cubicBezTo>
                  <a:cubicBezTo>
                    <a:pt x="4001" y="5684"/>
                    <a:pt x="3902" y="5797"/>
                    <a:pt x="3833" y="5857"/>
                  </a:cubicBezTo>
                  <a:cubicBezTo>
                    <a:pt x="3917" y="5808"/>
                    <a:pt x="3979" y="5728"/>
                    <a:pt x="4008" y="5629"/>
                  </a:cubicBezTo>
                  <a:cubicBezTo>
                    <a:pt x="4019" y="5591"/>
                    <a:pt x="4025" y="5552"/>
                    <a:pt x="4025" y="5512"/>
                  </a:cubicBezTo>
                  <a:cubicBezTo>
                    <a:pt x="4025" y="5416"/>
                    <a:pt x="3993" y="5324"/>
                    <a:pt x="3933" y="5243"/>
                  </a:cubicBezTo>
                  <a:cubicBezTo>
                    <a:pt x="3808" y="5077"/>
                    <a:pt x="3597" y="5023"/>
                    <a:pt x="3481" y="5006"/>
                  </a:cubicBezTo>
                  <a:cubicBezTo>
                    <a:pt x="3476" y="5010"/>
                    <a:pt x="3471" y="5015"/>
                    <a:pt x="3465" y="5019"/>
                  </a:cubicBezTo>
                  <a:cubicBezTo>
                    <a:pt x="3523" y="5027"/>
                    <a:pt x="3599" y="5044"/>
                    <a:pt x="3676" y="5078"/>
                  </a:cubicBezTo>
                  <a:close/>
                  <a:moveTo>
                    <a:pt x="2052" y="5243"/>
                  </a:moveTo>
                  <a:cubicBezTo>
                    <a:pt x="1991" y="5324"/>
                    <a:pt x="1959" y="5417"/>
                    <a:pt x="1959" y="5512"/>
                  </a:cubicBezTo>
                  <a:cubicBezTo>
                    <a:pt x="1959" y="5552"/>
                    <a:pt x="1965" y="5591"/>
                    <a:pt x="1976" y="5629"/>
                  </a:cubicBezTo>
                  <a:cubicBezTo>
                    <a:pt x="2005" y="5728"/>
                    <a:pt x="2067" y="5808"/>
                    <a:pt x="2152" y="5857"/>
                  </a:cubicBezTo>
                  <a:cubicBezTo>
                    <a:pt x="2082" y="5797"/>
                    <a:pt x="1983" y="5684"/>
                    <a:pt x="1983" y="5525"/>
                  </a:cubicBezTo>
                  <a:cubicBezTo>
                    <a:pt x="1983" y="5467"/>
                    <a:pt x="1997" y="5407"/>
                    <a:pt x="2025" y="5347"/>
                  </a:cubicBezTo>
                  <a:cubicBezTo>
                    <a:pt x="2079" y="5227"/>
                    <a:pt x="2175" y="5137"/>
                    <a:pt x="2308" y="5078"/>
                  </a:cubicBezTo>
                  <a:cubicBezTo>
                    <a:pt x="2385" y="5044"/>
                    <a:pt x="2462" y="5027"/>
                    <a:pt x="2519" y="5019"/>
                  </a:cubicBezTo>
                  <a:cubicBezTo>
                    <a:pt x="2514" y="5015"/>
                    <a:pt x="2509" y="5010"/>
                    <a:pt x="2503" y="5006"/>
                  </a:cubicBezTo>
                  <a:cubicBezTo>
                    <a:pt x="2388" y="5023"/>
                    <a:pt x="2177" y="5077"/>
                    <a:pt x="2052" y="5243"/>
                  </a:cubicBezTo>
                  <a:close/>
                  <a:moveTo>
                    <a:pt x="4240" y="5041"/>
                  </a:moveTo>
                  <a:cubicBezTo>
                    <a:pt x="4236" y="5091"/>
                    <a:pt x="4210" y="5154"/>
                    <a:pt x="4162" y="5176"/>
                  </a:cubicBezTo>
                  <a:cubicBezTo>
                    <a:pt x="4137" y="5187"/>
                    <a:pt x="4096" y="5191"/>
                    <a:pt x="4043" y="5144"/>
                  </a:cubicBezTo>
                  <a:cubicBezTo>
                    <a:pt x="3982" y="5092"/>
                    <a:pt x="3819" y="5044"/>
                    <a:pt x="3692" y="5013"/>
                  </a:cubicBezTo>
                  <a:lnTo>
                    <a:pt x="3657" y="5005"/>
                  </a:lnTo>
                  <a:cubicBezTo>
                    <a:pt x="3617" y="4996"/>
                    <a:pt x="3576" y="4987"/>
                    <a:pt x="3534" y="4979"/>
                  </a:cubicBezTo>
                  <a:lnTo>
                    <a:pt x="3517" y="4976"/>
                  </a:lnTo>
                  <a:cubicBezTo>
                    <a:pt x="3510" y="4982"/>
                    <a:pt x="3503" y="4988"/>
                    <a:pt x="3496" y="4994"/>
                  </a:cubicBezTo>
                  <a:cubicBezTo>
                    <a:pt x="3619" y="5014"/>
                    <a:pt x="3821" y="5071"/>
                    <a:pt x="3944" y="5235"/>
                  </a:cubicBezTo>
                  <a:cubicBezTo>
                    <a:pt x="4007" y="5318"/>
                    <a:pt x="4039" y="5415"/>
                    <a:pt x="4039" y="5512"/>
                  </a:cubicBezTo>
                  <a:cubicBezTo>
                    <a:pt x="4039" y="5553"/>
                    <a:pt x="4034" y="5593"/>
                    <a:pt x="4022" y="5633"/>
                  </a:cubicBezTo>
                  <a:cubicBezTo>
                    <a:pt x="3985" y="5758"/>
                    <a:pt x="3896" y="5855"/>
                    <a:pt x="3778" y="5899"/>
                  </a:cubicBezTo>
                  <a:lnTo>
                    <a:pt x="3776" y="5899"/>
                  </a:lnTo>
                  <a:lnTo>
                    <a:pt x="3770" y="5887"/>
                  </a:lnTo>
                  <a:lnTo>
                    <a:pt x="3772" y="5886"/>
                  </a:lnTo>
                  <a:cubicBezTo>
                    <a:pt x="3774" y="5884"/>
                    <a:pt x="3987" y="5751"/>
                    <a:pt x="3987" y="5525"/>
                  </a:cubicBezTo>
                  <a:cubicBezTo>
                    <a:pt x="3987" y="5473"/>
                    <a:pt x="3975" y="5415"/>
                    <a:pt x="3947" y="5353"/>
                  </a:cubicBezTo>
                  <a:cubicBezTo>
                    <a:pt x="3838" y="5114"/>
                    <a:pt x="3584" y="5049"/>
                    <a:pt x="3450" y="5031"/>
                  </a:cubicBezTo>
                  <a:cubicBezTo>
                    <a:pt x="3438" y="5040"/>
                    <a:pt x="3427" y="5049"/>
                    <a:pt x="3415" y="5057"/>
                  </a:cubicBezTo>
                  <a:cubicBezTo>
                    <a:pt x="3724" y="5105"/>
                    <a:pt x="3766" y="5254"/>
                    <a:pt x="3770" y="5365"/>
                  </a:cubicBezTo>
                  <a:lnTo>
                    <a:pt x="3770" y="5369"/>
                  </a:lnTo>
                  <a:cubicBezTo>
                    <a:pt x="3770" y="5405"/>
                    <a:pt x="3753" y="5436"/>
                    <a:pt x="3720" y="5462"/>
                  </a:cubicBezTo>
                  <a:lnTo>
                    <a:pt x="3716" y="5465"/>
                  </a:lnTo>
                  <a:lnTo>
                    <a:pt x="3712" y="5468"/>
                  </a:lnTo>
                  <a:cubicBezTo>
                    <a:pt x="3676" y="5492"/>
                    <a:pt x="3634" y="5504"/>
                    <a:pt x="3616" y="5509"/>
                  </a:cubicBezTo>
                  <a:cubicBezTo>
                    <a:pt x="3651" y="5565"/>
                    <a:pt x="3693" y="5598"/>
                    <a:pt x="3741" y="5606"/>
                  </a:cubicBezTo>
                  <a:lnTo>
                    <a:pt x="3747" y="5607"/>
                  </a:lnTo>
                  <a:lnTo>
                    <a:pt x="3749" y="5607"/>
                  </a:lnTo>
                  <a:lnTo>
                    <a:pt x="3751" y="5607"/>
                  </a:lnTo>
                  <a:cubicBezTo>
                    <a:pt x="3751" y="5607"/>
                    <a:pt x="3754" y="5608"/>
                    <a:pt x="3754" y="5608"/>
                  </a:cubicBezTo>
                  <a:lnTo>
                    <a:pt x="3757" y="5608"/>
                  </a:lnTo>
                  <a:lnTo>
                    <a:pt x="3759" y="5608"/>
                  </a:lnTo>
                  <a:cubicBezTo>
                    <a:pt x="3831" y="5611"/>
                    <a:pt x="3891" y="5562"/>
                    <a:pt x="3892" y="5562"/>
                  </a:cubicBezTo>
                  <a:lnTo>
                    <a:pt x="3903" y="5552"/>
                  </a:lnTo>
                  <a:lnTo>
                    <a:pt x="3903" y="5567"/>
                  </a:lnTo>
                  <a:lnTo>
                    <a:pt x="3904" y="5586"/>
                  </a:lnTo>
                  <a:cubicBezTo>
                    <a:pt x="3904" y="5787"/>
                    <a:pt x="3817" y="5798"/>
                    <a:pt x="3734" y="5807"/>
                  </a:cubicBezTo>
                  <a:lnTo>
                    <a:pt x="3723" y="5809"/>
                  </a:lnTo>
                  <a:cubicBezTo>
                    <a:pt x="3700" y="5811"/>
                    <a:pt x="3674" y="5814"/>
                    <a:pt x="3647" y="5821"/>
                  </a:cubicBezTo>
                  <a:cubicBezTo>
                    <a:pt x="3548" y="5845"/>
                    <a:pt x="3537" y="5919"/>
                    <a:pt x="3537" y="5949"/>
                  </a:cubicBezTo>
                  <a:cubicBezTo>
                    <a:pt x="3537" y="5949"/>
                    <a:pt x="3537" y="5951"/>
                    <a:pt x="3537" y="5953"/>
                  </a:cubicBezTo>
                  <a:cubicBezTo>
                    <a:pt x="3586" y="5926"/>
                    <a:pt x="3636" y="5940"/>
                    <a:pt x="3662" y="5951"/>
                  </a:cubicBezTo>
                  <a:cubicBezTo>
                    <a:pt x="3662" y="5950"/>
                    <a:pt x="3667" y="5952"/>
                    <a:pt x="3667" y="5953"/>
                  </a:cubicBezTo>
                  <a:lnTo>
                    <a:pt x="3671" y="5955"/>
                  </a:lnTo>
                  <a:cubicBezTo>
                    <a:pt x="3678" y="5958"/>
                    <a:pt x="3682" y="5960"/>
                    <a:pt x="3682" y="5960"/>
                  </a:cubicBezTo>
                  <a:cubicBezTo>
                    <a:pt x="3683" y="5961"/>
                    <a:pt x="3783" y="6016"/>
                    <a:pt x="3924" y="5986"/>
                  </a:cubicBezTo>
                  <a:cubicBezTo>
                    <a:pt x="4062" y="5956"/>
                    <a:pt x="4068" y="5726"/>
                    <a:pt x="4068" y="5723"/>
                  </a:cubicBezTo>
                  <a:lnTo>
                    <a:pt x="4068" y="5715"/>
                  </a:lnTo>
                  <a:lnTo>
                    <a:pt x="4076" y="5716"/>
                  </a:lnTo>
                  <a:cubicBezTo>
                    <a:pt x="4122" y="5722"/>
                    <a:pt x="4150" y="5757"/>
                    <a:pt x="4153" y="5811"/>
                  </a:cubicBezTo>
                  <a:cubicBezTo>
                    <a:pt x="4154" y="5845"/>
                    <a:pt x="4178" y="5893"/>
                    <a:pt x="4195" y="5922"/>
                  </a:cubicBezTo>
                  <a:cubicBezTo>
                    <a:pt x="4195" y="5890"/>
                    <a:pt x="4209" y="5866"/>
                    <a:pt x="4231" y="5830"/>
                  </a:cubicBezTo>
                  <a:cubicBezTo>
                    <a:pt x="4249" y="5799"/>
                    <a:pt x="4272" y="5760"/>
                    <a:pt x="4298" y="5698"/>
                  </a:cubicBezTo>
                  <a:cubicBezTo>
                    <a:pt x="4309" y="5671"/>
                    <a:pt x="4314" y="5644"/>
                    <a:pt x="4314" y="5618"/>
                  </a:cubicBezTo>
                  <a:cubicBezTo>
                    <a:pt x="4314" y="5511"/>
                    <a:pt x="4225" y="5445"/>
                    <a:pt x="4225" y="5444"/>
                  </a:cubicBezTo>
                  <a:lnTo>
                    <a:pt x="4216" y="5438"/>
                  </a:lnTo>
                  <a:lnTo>
                    <a:pt x="4225" y="5433"/>
                  </a:lnTo>
                  <a:cubicBezTo>
                    <a:pt x="4304" y="5385"/>
                    <a:pt x="4347" y="5329"/>
                    <a:pt x="4352" y="5265"/>
                  </a:cubicBezTo>
                  <a:lnTo>
                    <a:pt x="4353" y="5252"/>
                  </a:lnTo>
                  <a:cubicBezTo>
                    <a:pt x="4353" y="5156"/>
                    <a:pt x="4270" y="5069"/>
                    <a:pt x="4240" y="5041"/>
                  </a:cubicBezTo>
                  <a:close/>
                  <a:moveTo>
                    <a:pt x="3604" y="4893"/>
                  </a:moveTo>
                  <a:cubicBezTo>
                    <a:pt x="3602" y="4895"/>
                    <a:pt x="3599" y="4897"/>
                    <a:pt x="3597" y="4900"/>
                  </a:cubicBezTo>
                  <a:cubicBezTo>
                    <a:pt x="3615" y="4903"/>
                    <a:pt x="3633" y="4905"/>
                    <a:pt x="3649" y="4907"/>
                  </a:cubicBezTo>
                  <a:cubicBezTo>
                    <a:pt x="3633" y="4902"/>
                    <a:pt x="3618" y="4897"/>
                    <a:pt x="3604" y="4893"/>
                  </a:cubicBezTo>
                  <a:close/>
                  <a:moveTo>
                    <a:pt x="2447" y="5952"/>
                  </a:moveTo>
                  <a:cubicBezTo>
                    <a:pt x="2447" y="5951"/>
                    <a:pt x="2447" y="5949"/>
                    <a:pt x="2447" y="5949"/>
                  </a:cubicBezTo>
                  <a:cubicBezTo>
                    <a:pt x="2447" y="5919"/>
                    <a:pt x="2436" y="5845"/>
                    <a:pt x="2337" y="5821"/>
                  </a:cubicBezTo>
                  <a:cubicBezTo>
                    <a:pt x="2311" y="5814"/>
                    <a:pt x="2285" y="5811"/>
                    <a:pt x="2261" y="5809"/>
                  </a:cubicBezTo>
                  <a:lnTo>
                    <a:pt x="2256" y="5808"/>
                  </a:lnTo>
                  <a:lnTo>
                    <a:pt x="2251" y="5807"/>
                  </a:lnTo>
                  <a:cubicBezTo>
                    <a:pt x="2167" y="5798"/>
                    <a:pt x="2081" y="5787"/>
                    <a:pt x="2081" y="5586"/>
                  </a:cubicBezTo>
                  <a:lnTo>
                    <a:pt x="2081" y="5567"/>
                  </a:lnTo>
                  <a:lnTo>
                    <a:pt x="2081" y="5552"/>
                  </a:lnTo>
                  <a:lnTo>
                    <a:pt x="2093" y="5562"/>
                  </a:lnTo>
                  <a:cubicBezTo>
                    <a:pt x="2093" y="5562"/>
                    <a:pt x="2153" y="5611"/>
                    <a:pt x="2225" y="5608"/>
                  </a:cubicBezTo>
                  <a:lnTo>
                    <a:pt x="2227" y="5608"/>
                  </a:lnTo>
                  <a:cubicBezTo>
                    <a:pt x="2227" y="5608"/>
                    <a:pt x="2230" y="5608"/>
                    <a:pt x="2230" y="5608"/>
                  </a:cubicBezTo>
                  <a:lnTo>
                    <a:pt x="2233" y="5607"/>
                  </a:lnTo>
                  <a:lnTo>
                    <a:pt x="2235" y="5607"/>
                  </a:lnTo>
                  <a:lnTo>
                    <a:pt x="2238" y="5607"/>
                  </a:lnTo>
                  <a:lnTo>
                    <a:pt x="2244" y="5606"/>
                  </a:lnTo>
                  <a:cubicBezTo>
                    <a:pt x="2292" y="5597"/>
                    <a:pt x="2334" y="5565"/>
                    <a:pt x="2369" y="5509"/>
                  </a:cubicBezTo>
                  <a:cubicBezTo>
                    <a:pt x="2350" y="5504"/>
                    <a:pt x="2308" y="5492"/>
                    <a:pt x="2273" y="5468"/>
                  </a:cubicBezTo>
                  <a:lnTo>
                    <a:pt x="2268" y="5465"/>
                  </a:lnTo>
                  <a:lnTo>
                    <a:pt x="2265" y="5462"/>
                  </a:lnTo>
                  <a:cubicBezTo>
                    <a:pt x="2231" y="5436"/>
                    <a:pt x="2215" y="5405"/>
                    <a:pt x="2215" y="5369"/>
                  </a:cubicBezTo>
                  <a:lnTo>
                    <a:pt x="2215" y="5365"/>
                  </a:lnTo>
                  <a:cubicBezTo>
                    <a:pt x="2218" y="5254"/>
                    <a:pt x="2261" y="5105"/>
                    <a:pt x="2570" y="5057"/>
                  </a:cubicBezTo>
                  <a:cubicBezTo>
                    <a:pt x="2558" y="5049"/>
                    <a:pt x="2546" y="5040"/>
                    <a:pt x="2535" y="5031"/>
                  </a:cubicBezTo>
                  <a:cubicBezTo>
                    <a:pt x="2401" y="5049"/>
                    <a:pt x="2146" y="5114"/>
                    <a:pt x="2038" y="5353"/>
                  </a:cubicBezTo>
                  <a:cubicBezTo>
                    <a:pt x="2009" y="5415"/>
                    <a:pt x="1998" y="5473"/>
                    <a:pt x="1998" y="5525"/>
                  </a:cubicBezTo>
                  <a:cubicBezTo>
                    <a:pt x="1998" y="5751"/>
                    <a:pt x="2210" y="5884"/>
                    <a:pt x="2213" y="5886"/>
                  </a:cubicBezTo>
                  <a:lnTo>
                    <a:pt x="2214" y="5887"/>
                  </a:lnTo>
                  <a:lnTo>
                    <a:pt x="2208" y="5899"/>
                  </a:lnTo>
                  <a:lnTo>
                    <a:pt x="2207" y="5899"/>
                  </a:lnTo>
                  <a:cubicBezTo>
                    <a:pt x="2088" y="5855"/>
                    <a:pt x="1999" y="5758"/>
                    <a:pt x="1963" y="5633"/>
                  </a:cubicBezTo>
                  <a:cubicBezTo>
                    <a:pt x="1951" y="5593"/>
                    <a:pt x="1945" y="5553"/>
                    <a:pt x="1945" y="5512"/>
                  </a:cubicBezTo>
                  <a:cubicBezTo>
                    <a:pt x="1945" y="5415"/>
                    <a:pt x="1978" y="5318"/>
                    <a:pt x="2041" y="5235"/>
                  </a:cubicBezTo>
                  <a:cubicBezTo>
                    <a:pt x="2163" y="5071"/>
                    <a:pt x="2365" y="5014"/>
                    <a:pt x="2489" y="4994"/>
                  </a:cubicBezTo>
                  <a:cubicBezTo>
                    <a:pt x="2482" y="4988"/>
                    <a:pt x="2474" y="4982"/>
                    <a:pt x="2467" y="4976"/>
                  </a:cubicBezTo>
                  <a:lnTo>
                    <a:pt x="2451" y="4979"/>
                  </a:lnTo>
                  <a:cubicBezTo>
                    <a:pt x="2409" y="4987"/>
                    <a:pt x="2367" y="4996"/>
                    <a:pt x="2327" y="5005"/>
                  </a:cubicBezTo>
                  <a:lnTo>
                    <a:pt x="2293" y="5013"/>
                  </a:lnTo>
                  <a:cubicBezTo>
                    <a:pt x="2166" y="5044"/>
                    <a:pt x="2002" y="5092"/>
                    <a:pt x="1942" y="5144"/>
                  </a:cubicBezTo>
                  <a:cubicBezTo>
                    <a:pt x="1888" y="5191"/>
                    <a:pt x="1847" y="5187"/>
                    <a:pt x="1822" y="5176"/>
                  </a:cubicBezTo>
                  <a:cubicBezTo>
                    <a:pt x="1774" y="5154"/>
                    <a:pt x="1749" y="5091"/>
                    <a:pt x="1745" y="5041"/>
                  </a:cubicBezTo>
                  <a:cubicBezTo>
                    <a:pt x="1715" y="5069"/>
                    <a:pt x="1632" y="5156"/>
                    <a:pt x="1632" y="5252"/>
                  </a:cubicBezTo>
                  <a:lnTo>
                    <a:pt x="1632" y="5265"/>
                  </a:lnTo>
                  <a:cubicBezTo>
                    <a:pt x="1637" y="5329"/>
                    <a:pt x="1680" y="5385"/>
                    <a:pt x="1759" y="5433"/>
                  </a:cubicBezTo>
                  <a:lnTo>
                    <a:pt x="1769" y="5438"/>
                  </a:lnTo>
                  <a:lnTo>
                    <a:pt x="1760" y="5444"/>
                  </a:lnTo>
                  <a:cubicBezTo>
                    <a:pt x="1759" y="5445"/>
                    <a:pt x="1670" y="5511"/>
                    <a:pt x="1670" y="5618"/>
                  </a:cubicBezTo>
                  <a:cubicBezTo>
                    <a:pt x="1670" y="5644"/>
                    <a:pt x="1676" y="5671"/>
                    <a:pt x="1687" y="5698"/>
                  </a:cubicBezTo>
                  <a:cubicBezTo>
                    <a:pt x="1712" y="5760"/>
                    <a:pt x="1736" y="5799"/>
                    <a:pt x="1754" y="5830"/>
                  </a:cubicBezTo>
                  <a:cubicBezTo>
                    <a:pt x="1775" y="5866"/>
                    <a:pt x="1790" y="5890"/>
                    <a:pt x="1790" y="5922"/>
                  </a:cubicBezTo>
                  <a:cubicBezTo>
                    <a:pt x="1807" y="5892"/>
                    <a:pt x="1830" y="5845"/>
                    <a:pt x="1832" y="5811"/>
                  </a:cubicBezTo>
                  <a:cubicBezTo>
                    <a:pt x="1834" y="5757"/>
                    <a:pt x="1862" y="5723"/>
                    <a:pt x="1909" y="5716"/>
                  </a:cubicBezTo>
                  <a:lnTo>
                    <a:pt x="1916" y="5715"/>
                  </a:lnTo>
                  <a:lnTo>
                    <a:pt x="1917" y="5723"/>
                  </a:lnTo>
                  <a:cubicBezTo>
                    <a:pt x="1917" y="5725"/>
                    <a:pt x="1923" y="5956"/>
                    <a:pt x="2061" y="5986"/>
                  </a:cubicBezTo>
                  <a:cubicBezTo>
                    <a:pt x="2199" y="6016"/>
                    <a:pt x="2298" y="5963"/>
                    <a:pt x="2302" y="5960"/>
                  </a:cubicBezTo>
                  <a:lnTo>
                    <a:pt x="2313" y="5955"/>
                  </a:lnTo>
                  <a:lnTo>
                    <a:pt x="2318" y="5953"/>
                  </a:lnTo>
                  <a:cubicBezTo>
                    <a:pt x="2318" y="5953"/>
                    <a:pt x="2322" y="5951"/>
                    <a:pt x="2322" y="5951"/>
                  </a:cubicBezTo>
                  <a:cubicBezTo>
                    <a:pt x="2348" y="5940"/>
                    <a:pt x="2398" y="5926"/>
                    <a:pt x="2447" y="5952"/>
                  </a:cubicBezTo>
                  <a:close/>
                  <a:moveTo>
                    <a:pt x="3452" y="5360"/>
                  </a:moveTo>
                  <a:cubicBezTo>
                    <a:pt x="3506" y="5467"/>
                    <a:pt x="3533" y="5567"/>
                    <a:pt x="3533" y="5657"/>
                  </a:cubicBezTo>
                  <a:cubicBezTo>
                    <a:pt x="3533" y="5704"/>
                    <a:pt x="3525" y="5749"/>
                    <a:pt x="3510" y="5791"/>
                  </a:cubicBezTo>
                  <a:cubicBezTo>
                    <a:pt x="3479" y="5878"/>
                    <a:pt x="3423" y="5934"/>
                    <a:pt x="3378" y="5968"/>
                  </a:cubicBezTo>
                  <a:cubicBezTo>
                    <a:pt x="3378" y="5968"/>
                    <a:pt x="3379" y="5968"/>
                    <a:pt x="3379" y="5968"/>
                  </a:cubicBezTo>
                  <a:cubicBezTo>
                    <a:pt x="3412" y="5958"/>
                    <a:pt x="3444" y="5949"/>
                    <a:pt x="3473" y="5928"/>
                  </a:cubicBezTo>
                  <a:cubicBezTo>
                    <a:pt x="3536" y="5881"/>
                    <a:pt x="3570" y="5800"/>
                    <a:pt x="3570" y="5693"/>
                  </a:cubicBezTo>
                  <a:cubicBezTo>
                    <a:pt x="3570" y="5580"/>
                    <a:pt x="3533" y="5464"/>
                    <a:pt x="3499" y="5392"/>
                  </a:cubicBezTo>
                  <a:cubicBezTo>
                    <a:pt x="3461" y="5313"/>
                    <a:pt x="3404" y="5240"/>
                    <a:pt x="3350" y="5169"/>
                  </a:cubicBezTo>
                  <a:cubicBezTo>
                    <a:pt x="3339" y="5155"/>
                    <a:pt x="3327" y="5140"/>
                    <a:pt x="3315" y="5124"/>
                  </a:cubicBezTo>
                  <a:cubicBezTo>
                    <a:pt x="3305" y="5130"/>
                    <a:pt x="3296" y="5136"/>
                    <a:pt x="3286" y="5142"/>
                  </a:cubicBezTo>
                  <a:cubicBezTo>
                    <a:pt x="3336" y="5214"/>
                    <a:pt x="3413" y="5312"/>
                    <a:pt x="3449" y="5356"/>
                  </a:cubicBezTo>
                  <a:cubicBezTo>
                    <a:pt x="3449" y="5356"/>
                    <a:pt x="3452" y="5360"/>
                    <a:pt x="3452" y="5360"/>
                  </a:cubicBezTo>
                  <a:close/>
                  <a:moveTo>
                    <a:pt x="2122" y="4967"/>
                  </a:moveTo>
                  <a:cubicBezTo>
                    <a:pt x="2167" y="4992"/>
                    <a:pt x="2223" y="5003"/>
                    <a:pt x="2289" y="4999"/>
                  </a:cubicBezTo>
                  <a:cubicBezTo>
                    <a:pt x="2353" y="4984"/>
                    <a:pt x="2412" y="4972"/>
                    <a:pt x="2454" y="4964"/>
                  </a:cubicBezTo>
                  <a:cubicBezTo>
                    <a:pt x="2436" y="4947"/>
                    <a:pt x="2417" y="4930"/>
                    <a:pt x="2400" y="4912"/>
                  </a:cubicBezTo>
                  <a:cubicBezTo>
                    <a:pt x="2324" y="4928"/>
                    <a:pt x="2245" y="4922"/>
                    <a:pt x="2241" y="4922"/>
                  </a:cubicBezTo>
                  <a:lnTo>
                    <a:pt x="2239" y="4922"/>
                  </a:lnTo>
                  <a:lnTo>
                    <a:pt x="2240" y="4908"/>
                  </a:lnTo>
                  <a:lnTo>
                    <a:pt x="2242" y="4908"/>
                  </a:lnTo>
                  <a:cubicBezTo>
                    <a:pt x="2282" y="4908"/>
                    <a:pt x="2332" y="4894"/>
                    <a:pt x="2370" y="4881"/>
                  </a:cubicBezTo>
                  <a:cubicBezTo>
                    <a:pt x="2352" y="4862"/>
                    <a:pt x="2334" y="4843"/>
                    <a:pt x="2317" y="4822"/>
                  </a:cubicBezTo>
                  <a:cubicBezTo>
                    <a:pt x="2268" y="4851"/>
                    <a:pt x="2173" y="4890"/>
                    <a:pt x="2033" y="4866"/>
                  </a:cubicBezTo>
                  <a:cubicBezTo>
                    <a:pt x="2041" y="4888"/>
                    <a:pt x="2063" y="4935"/>
                    <a:pt x="2122" y="4967"/>
                  </a:cubicBezTo>
                  <a:close/>
                  <a:moveTo>
                    <a:pt x="3160" y="5959"/>
                  </a:moveTo>
                  <a:lnTo>
                    <a:pt x="3167" y="5948"/>
                  </a:lnTo>
                  <a:lnTo>
                    <a:pt x="3168" y="5948"/>
                  </a:lnTo>
                  <a:cubicBezTo>
                    <a:pt x="3168" y="5948"/>
                    <a:pt x="3213" y="5961"/>
                    <a:pt x="3262" y="5951"/>
                  </a:cubicBezTo>
                  <a:cubicBezTo>
                    <a:pt x="3290" y="5875"/>
                    <a:pt x="3304" y="5790"/>
                    <a:pt x="3304" y="5700"/>
                  </a:cubicBezTo>
                  <a:cubicBezTo>
                    <a:pt x="3304" y="5663"/>
                    <a:pt x="3302" y="5626"/>
                    <a:pt x="3297" y="5588"/>
                  </a:cubicBezTo>
                  <a:cubicBezTo>
                    <a:pt x="3277" y="5414"/>
                    <a:pt x="3217" y="5260"/>
                    <a:pt x="3187" y="5193"/>
                  </a:cubicBezTo>
                  <a:cubicBezTo>
                    <a:pt x="3136" y="5218"/>
                    <a:pt x="3084" y="5240"/>
                    <a:pt x="3029" y="5259"/>
                  </a:cubicBezTo>
                  <a:cubicBezTo>
                    <a:pt x="3033" y="5341"/>
                    <a:pt x="3036" y="5445"/>
                    <a:pt x="3036" y="5552"/>
                  </a:cubicBezTo>
                  <a:cubicBezTo>
                    <a:pt x="3036" y="5725"/>
                    <a:pt x="3028" y="5908"/>
                    <a:pt x="3000" y="6026"/>
                  </a:cubicBezTo>
                  <a:lnTo>
                    <a:pt x="2999" y="6027"/>
                  </a:lnTo>
                  <a:lnTo>
                    <a:pt x="2985" y="6027"/>
                  </a:lnTo>
                  <a:lnTo>
                    <a:pt x="2985" y="6026"/>
                  </a:lnTo>
                  <a:cubicBezTo>
                    <a:pt x="2957" y="5908"/>
                    <a:pt x="2949" y="5725"/>
                    <a:pt x="2949" y="5552"/>
                  </a:cubicBezTo>
                  <a:cubicBezTo>
                    <a:pt x="2949" y="5445"/>
                    <a:pt x="2952" y="5341"/>
                    <a:pt x="2955" y="5259"/>
                  </a:cubicBezTo>
                  <a:cubicBezTo>
                    <a:pt x="2901" y="5240"/>
                    <a:pt x="2848" y="5218"/>
                    <a:pt x="2797" y="5193"/>
                  </a:cubicBezTo>
                  <a:cubicBezTo>
                    <a:pt x="2768" y="5260"/>
                    <a:pt x="2707" y="5414"/>
                    <a:pt x="2687" y="5588"/>
                  </a:cubicBezTo>
                  <a:cubicBezTo>
                    <a:pt x="2683" y="5626"/>
                    <a:pt x="2681" y="5663"/>
                    <a:pt x="2681" y="5700"/>
                  </a:cubicBezTo>
                  <a:cubicBezTo>
                    <a:pt x="2681" y="5790"/>
                    <a:pt x="2694" y="5875"/>
                    <a:pt x="2722" y="5951"/>
                  </a:cubicBezTo>
                  <a:cubicBezTo>
                    <a:pt x="2771" y="5961"/>
                    <a:pt x="2816" y="5948"/>
                    <a:pt x="2817" y="5948"/>
                  </a:cubicBezTo>
                  <a:lnTo>
                    <a:pt x="2818" y="5948"/>
                  </a:lnTo>
                  <a:lnTo>
                    <a:pt x="2825" y="5959"/>
                  </a:lnTo>
                  <a:lnTo>
                    <a:pt x="2824" y="5960"/>
                  </a:lnTo>
                  <a:cubicBezTo>
                    <a:pt x="2800" y="5983"/>
                    <a:pt x="2777" y="6004"/>
                    <a:pt x="2753" y="6022"/>
                  </a:cubicBezTo>
                  <a:cubicBezTo>
                    <a:pt x="2805" y="6122"/>
                    <a:pt x="2885" y="6204"/>
                    <a:pt x="2991" y="6265"/>
                  </a:cubicBezTo>
                  <a:lnTo>
                    <a:pt x="2994" y="6265"/>
                  </a:lnTo>
                  <a:cubicBezTo>
                    <a:pt x="3099" y="6204"/>
                    <a:pt x="3179" y="6122"/>
                    <a:pt x="3231" y="6022"/>
                  </a:cubicBezTo>
                  <a:cubicBezTo>
                    <a:pt x="3208" y="6004"/>
                    <a:pt x="3184" y="5983"/>
                    <a:pt x="3161" y="5960"/>
                  </a:cubicBezTo>
                  <a:lnTo>
                    <a:pt x="3160" y="5959"/>
                  </a:lnTo>
                  <a:close/>
                  <a:moveTo>
                    <a:pt x="4233" y="4380"/>
                  </a:moveTo>
                  <a:cubicBezTo>
                    <a:pt x="4279" y="4367"/>
                    <a:pt x="4302" y="4323"/>
                    <a:pt x="4302" y="4285"/>
                  </a:cubicBezTo>
                  <a:cubicBezTo>
                    <a:pt x="4302" y="4283"/>
                    <a:pt x="4302" y="4280"/>
                    <a:pt x="4302" y="4277"/>
                  </a:cubicBezTo>
                  <a:cubicBezTo>
                    <a:pt x="4299" y="4254"/>
                    <a:pt x="4275" y="4230"/>
                    <a:pt x="4259" y="4217"/>
                  </a:cubicBezTo>
                  <a:cubicBezTo>
                    <a:pt x="4222" y="4228"/>
                    <a:pt x="4166" y="4235"/>
                    <a:pt x="4133" y="4238"/>
                  </a:cubicBezTo>
                  <a:lnTo>
                    <a:pt x="4106" y="4242"/>
                  </a:lnTo>
                  <a:cubicBezTo>
                    <a:pt x="4091" y="4245"/>
                    <a:pt x="4057" y="4248"/>
                    <a:pt x="4035" y="4242"/>
                  </a:cubicBezTo>
                  <a:cubicBezTo>
                    <a:pt x="4037" y="4246"/>
                    <a:pt x="4040" y="4251"/>
                    <a:pt x="4044" y="4258"/>
                  </a:cubicBezTo>
                  <a:cubicBezTo>
                    <a:pt x="4049" y="4266"/>
                    <a:pt x="4053" y="4274"/>
                    <a:pt x="4055" y="4281"/>
                  </a:cubicBezTo>
                  <a:cubicBezTo>
                    <a:pt x="4055" y="4282"/>
                    <a:pt x="4055" y="4284"/>
                    <a:pt x="4055" y="4285"/>
                  </a:cubicBezTo>
                  <a:cubicBezTo>
                    <a:pt x="4055" y="4295"/>
                    <a:pt x="4049" y="4308"/>
                    <a:pt x="4039" y="4319"/>
                  </a:cubicBezTo>
                  <a:cubicBezTo>
                    <a:pt x="4028" y="4332"/>
                    <a:pt x="4009" y="4345"/>
                    <a:pt x="3989" y="4344"/>
                  </a:cubicBezTo>
                  <a:cubicBezTo>
                    <a:pt x="3979" y="4343"/>
                    <a:pt x="3973" y="4344"/>
                    <a:pt x="3971" y="4344"/>
                  </a:cubicBezTo>
                  <a:cubicBezTo>
                    <a:pt x="3971" y="4344"/>
                    <a:pt x="3972" y="4345"/>
                    <a:pt x="3972" y="4345"/>
                  </a:cubicBezTo>
                  <a:lnTo>
                    <a:pt x="3973" y="4350"/>
                  </a:lnTo>
                  <a:lnTo>
                    <a:pt x="3974" y="4354"/>
                  </a:lnTo>
                  <a:cubicBezTo>
                    <a:pt x="3977" y="4360"/>
                    <a:pt x="3980" y="4364"/>
                    <a:pt x="3985" y="4368"/>
                  </a:cubicBezTo>
                  <a:cubicBezTo>
                    <a:pt x="4010" y="4386"/>
                    <a:pt x="4062" y="4377"/>
                    <a:pt x="4087" y="4373"/>
                  </a:cubicBezTo>
                  <a:lnTo>
                    <a:pt x="4101" y="4371"/>
                  </a:lnTo>
                  <a:lnTo>
                    <a:pt x="4116" y="4370"/>
                  </a:lnTo>
                  <a:cubicBezTo>
                    <a:pt x="4140" y="4367"/>
                    <a:pt x="4176" y="4364"/>
                    <a:pt x="4197" y="4373"/>
                  </a:cubicBezTo>
                  <a:lnTo>
                    <a:pt x="4198" y="4373"/>
                  </a:lnTo>
                  <a:lnTo>
                    <a:pt x="4205" y="4376"/>
                  </a:lnTo>
                  <a:lnTo>
                    <a:pt x="4211" y="4378"/>
                  </a:lnTo>
                  <a:cubicBezTo>
                    <a:pt x="4225" y="4382"/>
                    <a:pt x="4233" y="4380"/>
                    <a:pt x="4233" y="4380"/>
                  </a:cubicBezTo>
                  <a:close/>
                  <a:moveTo>
                    <a:pt x="3996" y="4522"/>
                  </a:moveTo>
                  <a:lnTo>
                    <a:pt x="3997" y="4522"/>
                  </a:lnTo>
                  <a:cubicBezTo>
                    <a:pt x="4079" y="4535"/>
                    <a:pt x="4151" y="4508"/>
                    <a:pt x="4188" y="4480"/>
                  </a:cubicBezTo>
                  <a:cubicBezTo>
                    <a:pt x="4202" y="4469"/>
                    <a:pt x="4207" y="4451"/>
                    <a:pt x="4207" y="4432"/>
                  </a:cubicBezTo>
                  <a:cubicBezTo>
                    <a:pt x="4207" y="4417"/>
                    <a:pt x="4204" y="4401"/>
                    <a:pt x="4201" y="4389"/>
                  </a:cubicBezTo>
                  <a:cubicBezTo>
                    <a:pt x="4198" y="4388"/>
                    <a:pt x="4191" y="4386"/>
                    <a:pt x="4191" y="4386"/>
                  </a:cubicBezTo>
                  <a:cubicBezTo>
                    <a:pt x="4174" y="4378"/>
                    <a:pt x="4139" y="4382"/>
                    <a:pt x="4118" y="4384"/>
                  </a:cubicBezTo>
                  <a:lnTo>
                    <a:pt x="4101" y="4385"/>
                  </a:lnTo>
                  <a:lnTo>
                    <a:pt x="4089" y="4387"/>
                  </a:lnTo>
                  <a:cubicBezTo>
                    <a:pt x="4062" y="4392"/>
                    <a:pt x="4007" y="4401"/>
                    <a:pt x="3977" y="4379"/>
                  </a:cubicBezTo>
                  <a:cubicBezTo>
                    <a:pt x="3971" y="4375"/>
                    <a:pt x="3966" y="4369"/>
                    <a:pt x="3963" y="4362"/>
                  </a:cubicBezTo>
                  <a:cubicBezTo>
                    <a:pt x="3961" y="4363"/>
                    <a:pt x="3960" y="4365"/>
                    <a:pt x="3959" y="4366"/>
                  </a:cubicBezTo>
                  <a:cubicBezTo>
                    <a:pt x="3953" y="4374"/>
                    <a:pt x="3951" y="4384"/>
                    <a:pt x="3951" y="4388"/>
                  </a:cubicBezTo>
                  <a:cubicBezTo>
                    <a:pt x="3951" y="4388"/>
                    <a:pt x="3951" y="4389"/>
                    <a:pt x="3951" y="4389"/>
                  </a:cubicBezTo>
                  <a:lnTo>
                    <a:pt x="3952" y="4391"/>
                  </a:lnTo>
                  <a:cubicBezTo>
                    <a:pt x="3954" y="4398"/>
                    <a:pt x="3958" y="4412"/>
                    <a:pt x="3958" y="4426"/>
                  </a:cubicBezTo>
                  <a:cubicBezTo>
                    <a:pt x="3958" y="4433"/>
                    <a:pt x="3957" y="4441"/>
                    <a:pt x="3954" y="4447"/>
                  </a:cubicBezTo>
                  <a:cubicBezTo>
                    <a:pt x="3948" y="4460"/>
                    <a:pt x="3931" y="4468"/>
                    <a:pt x="3916" y="4475"/>
                  </a:cubicBezTo>
                  <a:cubicBezTo>
                    <a:pt x="3908" y="4479"/>
                    <a:pt x="3899" y="4484"/>
                    <a:pt x="3896" y="4487"/>
                  </a:cubicBezTo>
                  <a:cubicBezTo>
                    <a:pt x="3893" y="4491"/>
                    <a:pt x="3891" y="4498"/>
                    <a:pt x="3891" y="4505"/>
                  </a:cubicBezTo>
                  <a:cubicBezTo>
                    <a:pt x="3891" y="4512"/>
                    <a:pt x="3893" y="4519"/>
                    <a:pt x="3899" y="4524"/>
                  </a:cubicBezTo>
                  <a:cubicBezTo>
                    <a:pt x="3905" y="4529"/>
                    <a:pt x="3949" y="4528"/>
                    <a:pt x="3994" y="4522"/>
                  </a:cubicBezTo>
                  <a:lnTo>
                    <a:pt x="3996" y="4522"/>
                  </a:lnTo>
                  <a:close/>
                  <a:moveTo>
                    <a:pt x="4297" y="4070"/>
                  </a:moveTo>
                  <a:cubicBezTo>
                    <a:pt x="4286" y="4037"/>
                    <a:pt x="4194" y="3993"/>
                    <a:pt x="4168" y="3988"/>
                  </a:cubicBezTo>
                  <a:cubicBezTo>
                    <a:pt x="4151" y="3984"/>
                    <a:pt x="4116" y="3955"/>
                    <a:pt x="4089" y="3930"/>
                  </a:cubicBezTo>
                  <a:cubicBezTo>
                    <a:pt x="4085" y="3945"/>
                    <a:pt x="4082" y="3960"/>
                    <a:pt x="4078" y="3975"/>
                  </a:cubicBezTo>
                  <a:cubicBezTo>
                    <a:pt x="4073" y="3994"/>
                    <a:pt x="4069" y="4013"/>
                    <a:pt x="4064" y="4031"/>
                  </a:cubicBezTo>
                  <a:cubicBezTo>
                    <a:pt x="4066" y="4032"/>
                    <a:pt x="4071" y="4034"/>
                    <a:pt x="4071" y="4034"/>
                  </a:cubicBezTo>
                  <a:cubicBezTo>
                    <a:pt x="4083" y="4033"/>
                    <a:pt x="4093" y="4034"/>
                    <a:pt x="4104" y="4036"/>
                  </a:cubicBezTo>
                  <a:lnTo>
                    <a:pt x="4105" y="4037"/>
                  </a:lnTo>
                  <a:cubicBezTo>
                    <a:pt x="4105" y="4037"/>
                    <a:pt x="4106" y="4037"/>
                    <a:pt x="4106" y="4037"/>
                  </a:cubicBezTo>
                  <a:cubicBezTo>
                    <a:pt x="4112" y="4039"/>
                    <a:pt x="4118" y="4041"/>
                    <a:pt x="4124" y="4044"/>
                  </a:cubicBezTo>
                  <a:cubicBezTo>
                    <a:pt x="4124" y="4044"/>
                    <a:pt x="4125" y="4044"/>
                    <a:pt x="4125" y="4044"/>
                  </a:cubicBezTo>
                  <a:cubicBezTo>
                    <a:pt x="4125" y="4044"/>
                    <a:pt x="4125" y="4044"/>
                    <a:pt x="4126" y="4045"/>
                  </a:cubicBezTo>
                  <a:cubicBezTo>
                    <a:pt x="4126" y="4045"/>
                    <a:pt x="4134" y="4049"/>
                    <a:pt x="4134" y="4049"/>
                  </a:cubicBezTo>
                  <a:cubicBezTo>
                    <a:pt x="4149" y="4058"/>
                    <a:pt x="4159" y="4068"/>
                    <a:pt x="4162" y="4077"/>
                  </a:cubicBezTo>
                  <a:lnTo>
                    <a:pt x="4163" y="4078"/>
                  </a:lnTo>
                  <a:lnTo>
                    <a:pt x="4163" y="4079"/>
                  </a:lnTo>
                  <a:lnTo>
                    <a:pt x="4163" y="4079"/>
                  </a:lnTo>
                  <a:lnTo>
                    <a:pt x="4164" y="4080"/>
                  </a:lnTo>
                  <a:lnTo>
                    <a:pt x="4164" y="4082"/>
                  </a:lnTo>
                  <a:lnTo>
                    <a:pt x="4151" y="4086"/>
                  </a:lnTo>
                  <a:lnTo>
                    <a:pt x="4151" y="4085"/>
                  </a:lnTo>
                  <a:cubicBezTo>
                    <a:pt x="4150" y="4085"/>
                    <a:pt x="4144" y="4073"/>
                    <a:pt x="4129" y="4063"/>
                  </a:cubicBezTo>
                  <a:lnTo>
                    <a:pt x="4118" y="4057"/>
                  </a:lnTo>
                  <a:cubicBezTo>
                    <a:pt x="4109" y="4052"/>
                    <a:pt x="4085" y="4043"/>
                    <a:pt x="4069" y="4052"/>
                  </a:cubicBezTo>
                  <a:cubicBezTo>
                    <a:pt x="4054" y="4061"/>
                    <a:pt x="4061" y="4082"/>
                    <a:pt x="4073" y="4109"/>
                  </a:cubicBezTo>
                  <a:cubicBezTo>
                    <a:pt x="4078" y="4120"/>
                    <a:pt x="4082" y="4130"/>
                    <a:pt x="4082" y="4137"/>
                  </a:cubicBezTo>
                  <a:cubicBezTo>
                    <a:pt x="4082" y="4160"/>
                    <a:pt x="4049" y="4179"/>
                    <a:pt x="4028" y="4179"/>
                  </a:cubicBezTo>
                  <a:cubicBezTo>
                    <a:pt x="4026" y="4179"/>
                    <a:pt x="4024" y="4183"/>
                    <a:pt x="4023" y="4186"/>
                  </a:cubicBezTo>
                  <a:cubicBezTo>
                    <a:pt x="4020" y="4195"/>
                    <a:pt x="4021" y="4210"/>
                    <a:pt x="4026" y="4219"/>
                  </a:cubicBezTo>
                  <a:lnTo>
                    <a:pt x="4029" y="4223"/>
                  </a:lnTo>
                  <a:lnTo>
                    <a:pt x="4029" y="4223"/>
                  </a:lnTo>
                  <a:cubicBezTo>
                    <a:pt x="4029" y="4223"/>
                    <a:pt x="4030" y="4224"/>
                    <a:pt x="4030" y="4224"/>
                  </a:cubicBezTo>
                  <a:lnTo>
                    <a:pt x="4032" y="4226"/>
                  </a:lnTo>
                  <a:cubicBezTo>
                    <a:pt x="4048" y="4235"/>
                    <a:pt x="4087" y="4231"/>
                    <a:pt x="4103" y="4228"/>
                  </a:cubicBezTo>
                  <a:lnTo>
                    <a:pt x="4132" y="4224"/>
                  </a:lnTo>
                  <a:cubicBezTo>
                    <a:pt x="4162" y="4221"/>
                    <a:pt x="4213" y="4215"/>
                    <a:pt x="4250" y="4206"/>
                  </a:cubicBezTo>
                  <a:lnTo>
                    <a:pt x="4253" y="4204"/>
                  </a:lnTo>
                  <a:lnTo>
                    <a:pt x="4256" y="4204"/>
                  </a:lnTo>
                  <a:lnTo>
                    <a:pt x="4257" y="4203"/>
                  </a:lnTo>
                  <a:cubicBezTo>
                    <a:pt x="4257" y="4203"/>
                    <a:pt x="4264" y="4201"/>
                    <a:pt x="4264" y="4201"/>
                  </a:cubicBezTo>
                  <a:cubicBezTo>
                    <a:pt x="4300" y="4189"/>
                    <a:pt x="4303" y="4133"/>
                    <a:pt x="4303" y="4116"/>
                  </a:cubicBezTo>
                  <a:cubicBezTo>
                    <a:pt x="4303" y="4100"/>
                    <a:pt x="4301" y="4083"/>
                    <a:pt x="4297" y="4070"/>
                  </a:cubicBezTo>
                  <a:close/>
                  <a:moveTo>
                    <a:pt x="4146" y="1367"/>
                  </a:moveTo>
                  <a:cubicBezTo>
                    <a:pt x="4146" y="1366"/>
                    <a:pt x="4146" y="1366"/>
                    <a:pt x="4145" y="1365"/>
                  </a:cubicBezTo>
                  <a:cubicBezTo>
                    <a:pt x="4141" y="1353"/>
                    <a:pt x="4129" y="1344"/>
                    <a:pt x="4115" y="1343"/>
                  </a:cubicBezTo>
                  <a:lnTo>
                    <a:pt x="4061" y="1338"/>
                  </a:lnTo>
                  <a:lnTo>
                    <a:pt x="4060" y="1338"/>
                  </a:lnTo>
                  <a:lnTo>
                    <a:pt x="4057" y="1338"/>
                  </a:lnTo>
                  <a:lnTo>
                    <a:pt x="4034" y="1337"/>
                  </a:lnTo>
                  <a:lnTo>
                    <a:pt x="4024" y="1336"/>
                  </a:lnTo>
                  <a:lnTo>
                    <a:pt x="4006" y="1335"/>
                  </a:lnTo>
                  <a:lnTo>
                    <a:pt x="3954" y="1333"/>
                  </a:lnTo>
                  <a:lnTo>
                    <a:pt x="3951" y="1333"/>
                  </a:lnTo>
                  <a:lnTo>
                    <a:pt x="3946" y="1333"/>
                  </a:lnTo>
                  <a:lnTo>
                    <a:pt x="3895" y="1332"/>
                  </a:lnTo>
                  <a:lnTo>
                    <a:pt x="3869" y="1333"/>
                  </a:lnTo>
                  <a:lnTo>
                    <a:pt x="3861" y="1333"/>
                  </a:lnTo>
                  <a:lnTo>
                    <a:pt x="3846" y="1333"/>
                  </a:lnTo>
                  <a:lnTo>
                    <a:pt x="3784" y="1335"/>
                  </a:lnTo>
                  <a:lnTo>
                    <a:pt x="3773" y="1336"/>
                  </a:lnTo>
                  <a:lnTo>
                    <a:pt x="3765" y="1336"/>
                  </a:lnTo>
                  <a:lnTo>
                    <a:pt x="3737" y="1338"/>
                  </a:lnTo>
                  <a:lnTo>
                    <a:pt x="3728" y="1338"/>
                  </a:lnTo>
                  <a:lnTo>
                    <a:pt x="3675" y="1343"/>
                  </a:lnTo>
                  <a:cubicBezTo>
                    <a:pt x="3662" y="1344"/>
                    <a:pt x="3651" y="1352"/>
                    <a:pt x="3646" y="1361"/>
                  </a:cubicBezTo>
                  <a:cubicBezTo>
                    <a:pt x="3645" y="1362"/>
                    <a:pt x="3645" y="1363"/>
                    <a:pt x="3645" y="1363"/>
                  </a:cubicBezTo>
                  <a:cubicBezTo>
                    <a:pt x="3645" y="1364"/>
                    <a:pt x="3644" y="1365"/>
                    <a:pt x="3644" y="1365"/>
                  </a:cubicBezTo>
                  <a:cubicBezTo>
                    <a:pt x="3643" y="1368"/>
                    <a:pt x="3642" y="1371"/>
                    <a:pt x="3642" y="1374"/>
                  </a:cubicBezTo>
                  <a:cubicBezTo>
                    <a:pt x="3642" y="1375"/>
                    <a:pt x="3642" y="1375"/>
                    <a:pt x="3642" y="1376"/>
                  </a:cubicBezTo>
                  <a:cubicBezTo>
                    <a:pt x="3642" y="1377"/>
                    <a:pt x="3643" y="1377"/>
                    <a:pt x="3643" y="1378"/>
                  </a:cubicBezTo>
                  <a:cubicBezTo>
                    <a:pt x="3643" y="1379"/>
                    <a:pt x="3643" y="1379"/>
                    <a:pt x="3643" y="1380"/>
                  </a:cubicBezTo>
                  <a:cubicBezTo>
                    <a:pt x="3644" y="1382"/>
                    <a:pt x="3645" y="1385"/>
                    <a:pt x="3646" y="1387"/>
                  </a:cubicBezTo>
                  <a:cubicBezTo>
                    <a:pt x="3647" y="1387"/>
                    <a:pt x="3647" y="1388"/>
                    <a:pt x="3648" y="1389"/>
                  </a:cubicBezTo>
                  <a:cubicBezTo>
                    <a:pt x="3648" y="1390"/>
                    <a:pt x="3649" y="1390"/>
                    <a:pt x="3650" y="1391"/>
                  </a:cubicBezTo>
                  <a:cubicBezTo>
                    <a:pt x="3650" y="1391"/>
                    <a:pt x="3650" y="1391"/>
                    <a:pt x="3650" y="1391"/>
                  </a:cubicBezTo>
                  <a:cubicBezTo>
                    <a:pt x="3656" y="1396"/>
                    <a:pt x="3665" y="1399"/>
                    <a:pt x="3674" y="1398"/>
                  </a:cubicBezTo>
                  <a:cubicBezTo>
                    <a:pt x="3680" y="1397"/>
                    <a:pt x="3686" y="1397"/>
                    <a:pt x="3692" y="1397"/>
                  </a:cubicBezTo>
                  <a:cubicBezTo>
                    <a:pt x="3695" y="1396"/>
                    <a:pt x="3699" y="1396"/>
                    <a:pt x="3702" y="1396"/>
                  </a:cubicBezTo>
                  <a:cubicBezTo>
                    <a:pt x="3706" y="1395"/>
                    <a:pt x="3709" y="1395"/>
                    <a:pt x="3713" y="1395"/>
                  </a:cubicBezTo>
                  <a:cubicBezTo>
                    <a:pt x="3724" y="1394"/>
                    <a:pt x="3736" y="1393"/>
                    <a:pt x="3747" y="1392"/>
                  </a:cubicBezTo>
                  <a:cubicBezTo>
                    <a:pt x="3752" y="1392"/>
                    <a:pt x="3756" y="1392"/>
                    <a:pt x="3761" y="1392"/>
                  </a:cubicBezTo>
                  <a:cubicBezTo>
                    <a:pt x="3765" y="1391"/>
                    <a:pt x="3770" y="1391"/>
                    <a:pt x="3775" y="1391"/>
                  </a:cubicBezTo>
                  <a:cubicBezTo>
                    <a:pt x="3798" y="1390"/>
                    <a:pt x="3821" y="1389"/>
                    <a:pt x="3843" y="1388"/>
                  </a:cubicBezTo>
                  <a:cubicBezTo>
                    <a:pt x="3871" y="1388"/>
                    <a:pt x="3899" y="1388"/>
                    <a:pt x="3927" y="1388"/>
                  </a:cubicBezTo>
                  <a:cubicBezTo>
                    <a:pt x="3977" y="1389"/>
                    <a:pt x="4026" y="1391"/>
                    <a:pt x="4075" y="1395"/>
                  </a:cubicBezTo>
                  <a:cubicBezTo>
                    <a:pt x="4080" y="1395"/>
                    <a:pt x="4084" y="1395"/>
                    <a:pt x="4088" y="1396"/>
                  </a:cubicBezTo>
                  <a:cubicBezTo>
                    <a:pt x="4091" y="1396"/>
                    <a:pt x="4095" y="1396"/>
                    <a:pt x="4099" y="1397"/>
                  </a:cubicBezTo>
                  <a:cubicBezTo>
                    <a:pt x="4104" y="1397"/>
                    <a:pt x="4110" y="1398"/>
                    <a:pt x="4116" y="1398"/>
                  </a:cubicBezTo>
                  <a:cubicBezTo>
                    <a:pt x="4125" y="1399"/>
                    <a:pt x="4133" y="1397"/>
                    <a:pt x="4139" y="1392"/>
                  </a:cubicBezTo>
                  <a:cubicBezTo>
                    <a:pt x="4139" y="1391"/>
                    <a:pt x="4140" y="1391"/>
                    <a:pt x="4140" y="1391"/>
                  </a:cubicBezTo>
                  <a:cubicBezTo>
                    <a:pt x="4140" y="1390"/>
                    <a:pt x="4141" y="1390"/>
                    <a:pt x="4141" y="1389"/>
                  </a:cubicBezTo>
                  <a:cubicBezTo>
                    <a:pt x="4142" y="1388"/>
                    <a:pt x="4143" y="1388"/>
                    <a:pt x="4143" y="1387"/>
                  </a:cubicBezTo>
                  <a:cubicBezTo>
                    <a:pt x="4146" y="1383"/>
                    <a:pt x="4147" y="1379"/>
                    <a:pt x="4147" y="1374"/>
                  </a:cubicBezTo>
                  <a:cubicBezTo>
                    <a:pt x="4147" y="1372"/>
                    <a:pt x="4147" y="1371"/>
                    <a:pt x="4147" y="1369"/>
                  </a:cubicBezTo>
                  <a:cubicBezTo>
                    <a:pt x="4146" y="1368"/>
                    <a:pt x="4146" y="1368"/>
                    <a:pt x="4146" y="1367"/>
                  </a:cubicBezTo>
                  <a:close/>
                  <a:moveTo>
                    <a:pt x="4143" y="968"/>
                  </a:moveTo>
                  <a:lnTo>
                    <a:pt x="4159" y="991"/>
                  </a:lnTo>
                  <a:cubicBezTo>
                    <a:pt x="4159" y="991"/>
                    <a:pt x="4169" y="1005"/>
                    <a:pt x="4170" y="1008"/>
                  </a:cubicBezTo>
                  <a:cubicBezTo>
                    <a:pt x="4173" y="1006"/>
                    <a:pt x="4196" y="991"/>
                    <a:pt x="4200" y="988"/>
                  </a:cubicBezTo>
                  <a:cubicBezTo>
                    <a:pt x="4184" y="973"/>
                    <a:pt x="4165" y="962"/>
                    <a:pt x="4145" y="954"/>
                  </a:cubicBezTo>
                  <a:cubicBezTo>
                    <a:pt x="4144" y="954"/>
                    <a:pt x="4139" y="957"/>
                    <a:pt x="4137" y="959"/>
                  </a:cubicBezTo>
                  <a:cubicBezTo>
                    <a:pt x="4138" y="959"/>
                    <a:pt x="4142" y="966"/>
                    <a:pt x="4142" y="966"/>
                  </a:cubicBezTo>
                  <a:lnTo>
                    <a:pt x="4143" y="968"/>
                  </a:lnTo>
                  <a:close/>
                  <a:moveTo>
                    <a:pt x="4005" y="1092"/>
                  </a:moveTo>
                  <a:cubicBezTo>
                    <a:pt x="4005" y="1092"/>
                    <a:pt x="4003" y="1092"/>
                    <a:pt x="4003" y="1092"/>
                  </a:cubicBezTo>
                  <a:lnTo>
                    <a:pt x="4002" y="1092"/>
                  </a:lnTo>
                  <a:lnTo>
                    <a:pt x="4001" y="1091"/>
                  </a:lnTo>
                  <a:lnTo>
                    <a:pt x="3998" y="1091"/>
                  </a:lnTo>
                  <a:cubicBezTo>
                    <a:pt x="3998" y="1091"/>
                    <a:pt x="3996" y="1090"/>
                    <a:pt x="3995" y="1090"/>
                  </a:cubicBezTo>
                  <a:cubicBezTo>
                    <a:pt x="3995" y="1090"/>
                    <a:pt x="3992" y="1088"/>
                    <a:pt x="3992" y="1088"/>
                  </a:cubicBezTo>
                  <a:cubicBezTo>
                    <a:pt x="3992" y="1088"/>
                    <a:pt x="3992" y="1088"/>
                    <a:pt x="3992" y="1088"/>
                  </a:cubicBezTo>
                  <a:cubicBezTo>
                    <a:pt x="3991" y="1090"/>
                    <a:pt x="3990" y="1100"/>
                    <a:pt x="3990" y="1102"/>
                  </a:cubicBezTo>
                  <a:cubicBezTo>
                    <a:pt x="3991" y="1103"/>
                    <a:pt x="3993" y="1105"/>
                    <a:pt x="3993" y="1105"/>
                  </a:cubicBezTo>
                  <a:cubicBezTo>
                    <a:pt x="3993" y="1105"/>
                    <a:pt x="3995" y="1105"/>
                    <a:pt x="3995" y="1105"/>
                  </a:cubicBezTo>
                  <a:lnTo>
                    <a:pt x="3996" y="1106"/>
                  </a:lnTo>
                  <a:lnTo>
                    <a:pt x="3999" y="1107"/>
                  </a:lnTo>
                  <a:cubicBezTo>
                    <a:pt x="3999" y="1107"/>
                    <a:pt x="4001" y="1107"/>
                    <a:pt x="4001" y="1107"/>
                  </a:cubicBezTo>
                  <a:lnTo>
                    <a:pt x="4007" y="1108"/>
                  </a:lnTo>
                  <a:lnTo>
                    <a:pt x="4010" y="1107"/>
                  </a:lnTo>
                  <a:lnTo>
                    <a:pt x="4014" y="1107"/>
                  </a:lnTo>
                  <a:cubicBezTo>
                    <a:pt x="4014" y="1107"/>
                    <a:pt x="4014" y="1107"/>
                    <a:pt x="4015" y="1107"/>
                  </a:cubicBezTo>
                  <a:cubicBezTo>
                    <a:pt x="4016" y="1105"/>
                    <a:pt x="4018" y="1094"/>
                    <a:pt x="4018" y="1092"/>
                  </a:cubicBezTo>
                  <a:cubicBezTo>
                    <a:pt x="4014" y="1092"/>
                    <a:pt x="4009" y="1093"/>
                    <a:pt x="4005" y="1092"/>
                  </a:cubicBezTo>
                  <a:close/>
                  <a:moveTo>
                    <a:pt x="3985" y="1128"/>
                  </a:moveTo>
                  <a:cubicBezTo>
                    <a:pt x="3986" y="1129"/>
                    <a:pt x="3988" y="1130"/>
                    <a:pt x="3989" y="1131"/>
                  </a:cubicBezTo>
                  <a:cubicBezTo>
                    <a:pt x="3989" y="1130"/>
                    <a:pt x="3991" y="1132"/>
                    <a:pt x="3992" y="1132"/>
                  </a:cubicBezTo>
                  <a:lnTo>
                    <a:pt x="3994" y="1132"/>
                  </a:lnTo>
                  <a:lnTo>
                    <a:pt x="3994" y="1133"/>
                  </a:lnTo>
                  <a:cubicBezTo>
                    <a:pt x="3999" y="1134"/>
                    <a:pt x="4004" y="1134"/>
                    <a:pt x="4010" y="1133"/>
                  </a:cubicBezTo>
                  <a:cubicBezTo>
                    <a:pt x="4010" y="1131"/>
                    <a:pt x="4011" y="1125"/>
                    <a:pt x="4011" y="1125"/>
                  </a:cubicBezTo>
                  <a:lnTo>
                    <a:pt x="4012" y="1122"/>
                  </a:lnTo>
                  <a:cubicBezTo>
                    <a:pt x="4012" y="1122"/>
                    <a:pt x="4012" y="1120"/>
                    <a:pt x="4012" y="1120"/>
                  </a:cubicBezTo>
                  <a:cubicBezTo>
                    <a:pt x="4012" y="1120"/>
                    <a:pt x="4013" y="1119"/>
                    <a:pt x="4013" y="1118"/>
                  </a:cubicBezTo>
                  <a:cubicBezTo>
                    <a:pt x="4012" y="1118"/>
                    <a:pt x="4010" y="1118"/>
                    <a:pt x="4010" y="1118"/>
                  </a:cubicBezTo>
                  <a:lnTo>
                    <a:pt x="4008" y="1119"/>
                  </a:lnTo>
                  <a:cubicBezTo>
                    <a:pt x="4005" y="1119"/>
                    <a:pt x="4002" y="1118"/>
                    <a:pt x="3998" y="1118"/>
                  </a:cubicBezTo>
                  <a:lnTo>
                    <a:pt x="3997" y="1117"/>
                  </a:lnTo>
                  <a:lnTo>
                    <a:pt x="3996" y="1117"/>
                  </a:lnTo>
                  <a:cubicBezTo>
                    <a:pt x="3996" y="1117"/>
                    <a:pt x="3995" y="1117"/>
                    <a:pt x="3995" y="1117"/>
                  </a:cubicBezTo>
                  <a:cubicBezTo>
                    <a:pt x="3995" y="1117"/>
                    <a:pt x="3994" y="1116"/>
                    <a:pt x="3994" y="1116"/>
                  </a:cubicBezTo>
                  <a:lnTo>
                    <a:pt x="3993" y="1116"/>
                  </a:lnTo>
                  <a:cubicBezTo>
                    <a:pt x="3993" y="1116"/>
                    <a:pt x="3992" y="1116"/>
                    <a:pt x="3992" y="1116"/>
                  </a:cubicBezTo>
                  <a:cubicBezTo>
                    <a:pt x="3992" y="1116"/>
                    <a:pt x="3991" y="1115"/>
                    <a:pt x="3990" y="1115"/>
                  </a:cubicBezTo>
                  <a:cubicBezTo>
                    <a:pt x="3990" y="1115"/>
                    <a:pt x="3989" y="1115"/>
                    <a:pt x="3988" y="1114"/>
                  </a:cubicBezTo>
                  <a:cubicBezTo>
                    <a:pt x="3987" y="1117"/>
                    <a:pt x="3985" y="1127"/>
                    <a:pt x="3985" y="1128"/>
                  </a:cubicBezTo>
                  <a:close/>
                  <a:moveTo>
                    <a:pt x="4006" y="1055"/>
                  </a:moveTo>
                  <a:cubicBezTo>
                    <a:pt x="4006" y="1055"/>
                    <a:pt x="4006" y="1055"/>
                    <a:pt x="4007" y="1055"/>
                  </a:cubicBezTo>
                  <a:cubicBezTo>
                    <a:pt x="4007" y="1055"/>
                    <a:pt x="4009" y="1056"/>
                    <a:pt x="4010" y="1056"/>
                  </a:cubicBezTo>
                  <a:lnTo>
                    <a:pt x="4013" y="1056"/>
                  </a:lnTo>
                  <a:cubicBezTo>
                    <a:pt x="4017" y="1056"/>
                    <a:pt x="4021" y="1055"/>
                    <a:pt x="4025" y="1054"/>
                  </a:cubicBezTo>
                  <a:cubicBezTo>
                    <a:pt x="4025" y="1052"/>
                    <a:pt x="4027" y="1041"/>
                    <a:pt x="4027" y="1040"/>
                  </a:cubicBezTo>
                  <a:cubicBezTo>
                    <a:pt x="4024" y="1040"/>
                    <a:pt x="4021" y="1041"/>
                    <a:pt x="4017" y="1041"/>
                  </a:cubicBezTo>
                  <a:lnTo>
                    <a:pt x="4014" y="1041"/>
                  </a:lnTo>
                  <a:cubicBezTo>
                    <a:pt x="4014" y="1041"/>
                    <a:pt x="4013" y="1041"/>
                    <a:pt x="4013" y="1041"/>
                  </a:cubicBezTo>
                  <a:cubicBezTo>
                    <a:pt x="4013" y="1041"/>
                    <a:pt x="4010" y="1041"/>
                    <a:pt x="4010" y="1040"/>
                  </a:cubicBezTo>
                  <a:lnTo>
                    <a:pt x="4009" y="1040"/>
                  </a:lnTo>
                  <a:lnTo>
                    <a:pt x="4006" y="1040"/>
                  </a:lnTo>
                  <a:cubicBezTo>
                    <a:pt x="4003" y="1039"/>
                    <a:pt x="4001" y="1038"/>
                    <a:pt x="3998" y="1036"/>
                  </a:cubicBezTo>
                  <a:cubicBezTo>
                    <a:pt x="3998" y="1040"/>
                    <a:pt x="3997" y="1049"/>
                    <a:pt x="3997" y="1051"/>
                  </a:cubicBezTo>
                  <a:cubicBezTo>
                    <a:pt x="3999" y="1053"/>
                    <a:pt x="4001" y="1054"/>
                    <a:pt x="4003" y="1055"/>
                  </a:cubicBezTo>
                  <a:lnTo>
                    <a:pt x="4006" y="1055"/>
                  </a:lnTo>
                  <a:close/>
                  <a:moveTo>
                    <a:pt x="4001" y="1080"/>
                  </a:moveTo>
                  <a:cubicBezTo>
                    <a:pt x="4001" y="1080"/>
                    <a:pt x="4001" y="1080"/>
                    <a:pt x="4002" y="1080"/>
                  </a:cubicBezTo>
                  <a:lnTo>
                    <a:pt x="4004" y="1081"/>
                  </a:lnTo>
                  <a:lnTo>
                    <a:pt x="4007" y="1081"/>
                  </a:lnTo>
                  <a:cubicBezTo>
                    <a:pt x="4011" y="1082"/>
                    <a:pt x="4016" y="1082"/>
                    <a:pt x="4020" y="1081"/>
                  </a:cubicBezTo>
                  <a:cubicBezTo>
                    <a:pt x="4021" y="1078"/>
                    <a:pt x="4023" y="1068"/>
                    <a:pt x="4023" y="1065"/>
                  </a:cubicBezTo>
                  <a:cubicBezTo>
                    <a:pt x="4019" y="1066"/>
                    <a:pt x="4015" y="1067"/>
                    <a:pt x="4011" y="1067"/>
                  </a:cubicBezTo>
                  <a:cubicBezTo>
                    <a:pt x="4011" y="1066"/>
                    <a:pt x="4008" y="1066"/>
                    <a:pt x="4007" y="1066"/>
                  </a:cubicBezTo>
                  <a:cubicBezTo>
                    <a:pt x="4007" y="1066"/>
                    <a:pt x="4004" y="1066"/>
                    <a:pt x="4004" y="1066"/>
                  </a:cubicBezTo>
                  <a:lnTo>
                    <a:pt x="4001" y="1065"/>
                  </a:lnTo>
                  <a:cubicBezTo>
                    <a:pt x="4001" y="1065"/>
                    <a:pt x="3998" y="1063"/>
                    <a:pt x="3995" y="1062"/>
                  </a:cubicBezTo>
                  <a:cubicBezTo>
                    <a:pt x="3995" y="1065"/>
                    <a:pt x="3994" y="1075"/>
                    <a:pt x="3993" y="1076"/>
                  </a:cubicBezTo>
                  <a:cubicBezTo>
                    <a:pt x="3995" y="1077"/>
                    <a:pt x="3998" y="1079"/>
                    <a:pt x="3998" y="1079"/>
                  </a:cubicBezTo>
                  <a:cubicBezTo>
                    <a:pt x="3998" y="1079"/>
                    <a:pt x="4001" y="1080"/>
                    <a:pt x="4001" y="1080"/>
                  </a:cubicBezTo>
                  <a:close/>
                  <a:moveTo>
                    <a:pt x="3979" y="1154"/>
                  </a:moveTo>
                  <a:cubicBezTo>
                    <a:pt x="3981" y="1155"/>
                    <a:pt x="3983" y="1156"/>
                    <a:pt x="3983" y="1156"/>
                  </a:cubicBezTo>
                  <a:cubicBezTo>
                    <a:pt x="3983" y="1156"/>
                    <a:pt x="3985" y="1157"/>
                    <a:pt x="3985" y="1157"/>
                  </a:cubicBezTo>
                  <a:cubicBezTo>
                    <a:pt x="3985" y="1157"/>
                    <a:pt x="3989" y="1158"/>
                    <a:pt x="3989" y="1158"/>
                  </a:cubicBezTo>
                  <a:cubicBezTo>
                    <a:pt x="3993" y="1159"/>
                    <a:pt x="3998" y="1160"/>
                    <a:pt x="4003" y="1159"/>
                  </a:cubicBezTo>
                  <a:cubicBezTo>
                    <a:pt x="4004" y="1157"/>
                    <a:pt x="4006" y="1147"/>
                    <a:pt x="4007" y="1144"/>
                  </a:cubicBezTo>
                  <a:cubicBezTo>
                    <a:pt x="4002" y="1144"/>
                    <a:pt x="3997" y="1144"/>
                    <a:pt x="3992" y="1143"/>
                  </a:cubicBezTo>
                  <a:cubicBezTo>
                    <a:pt x="3992" y="1143"/>
                    <a:pt x="3989" y="1142"/>
                    <a:pt x="3988" y="1142"/>
                  </a:cubicBezTo>
                  <a:cubicBezTo>
                    <a:pt x="3988" y="1142"/>
                    <a:pt x="3985" y="1141"/>
                    <a:pt x="3985" y="1141"/>
                  </a:cubicBezTo>
                  <a:cubicBezTo>
                    <a:pt x="3985" y="1141"/>
                    <a:pt x="3984" y="1140"/>
                    <a:pt x="3983" y="1140"/>
                  </a:cubicBezTo>
                  <a:cubicBezTo>
                    <a:pt x="3982" y="1143"/>
                    <a:pt x="3980" y="1152"/>
                    <a:pt x="3979" y="1154"/>
                  </a:cubicBezTo>
                  <a:close/>
                  <a:moveTo>
                    <a:pt x="4011" y="1030"/>
                  </a:moveTo>
                  <a:lnTo>
                    <a:pt x="4012" y="1030"/>
                  </a:lnTo>
                  <a:cubicBezTo>
                    <a:pt x="4012" y="1030"/>
                    <a:pt x="4014" y="1030"/>
                    <a:pt x="4014" y="1030"/>
                  </a:cubicBezTo>
                  <a:lnTo>
                    <a:pt x="4016" y="1030"/>
                  </a:lnTo>
                  <a:lnTo>
                    <a:pt x="4020" y="1030"/>
                  </a:lnTo>
                  <a:lnTo>
                    <a:pt x="4027" y="1029"/>
                  </a:lnTo>
                  <a:cubicBezTo>
                    <a:pt x="4027" y="1029"/>
                    <a:pt x="4028" y="1029"/>
                    <a:pt x="4029" y="1029"/>
                  </a:cubicBezTo>
                  <a:cubicBezTo>
                    <a:pt x="4029" y="1028"/>
                    <a:pt x="4030" y="1024"/>
                    <a:pt x="4030" y="1024"/>
                  </a:cubicBezTo>
                  <a:cubicBezTo>
                    <a:pt x="4030" y="1024"/>
                    <a:pt x="4030" y="1022"/>
                    <a:pt x="4030" y="1022"/>
                  </a:cubicBezTo>
                  <a:lnTo>
                    <a:pt x="4030" y="1019"/>
                  </a:lnTo>
                  <a:cubicBezTo>
                    <a:pt x="4030" y="1019"/>
                    <a:pt x="4031" y="1015"/>
                    <a:pt x="4031" y="1013"/>
                  </a:cubicBezTo>
                  <a:cubicBezTo>
                    <a:pt x="4031" y="1014"/>
                    <a:pt x="4030" y="1014"/>
                    <a:pt x="4030" y="1014"/>
                  </a:cubicBezTo>
                  <a:cubicBezTo>
                    <a:pt x="4030" y="1014"/>
                    <a:pt x="4027" y="1014"/>
                    <a:pt x="4027" y="1014"/>
                  </a:cubicBezTo>
                  <a:lnTo>
                    <a:pt x="4023" y="1015"/>
                  </a:lnTo>
                  <a:cubicBezTo>
                    <a:pt x="4023" y="1015"/>
                    <a:pt x="4020" y="1015"/>
                    <a:pt x="4020" y="1015"/>
                  </a:cubicBezTo>
                  <a:lnTo>
                    <a:pt x="4018" y="1015"/>
                  </a:lnTo>
                  <a:cubicBezTo>
                    <a:pt x="4018" y="1015"/>
                    <a:pt x="4017" y="1015"/>
                    <a:pt x="4017" y="1015"/>
                  </a:cubicBezTo>
                  <a:lnTo>
                    <a:pt x="4014" y="1015"/>
                  </a:lnTo>
                  <a:lnTo>
                    <a:pt x="4011" y="1015"/>
                  </a:lnTo>
                  <a:cubicBezTo>
                    <a:pt x="4007" y="1014"/>
                    <a:pt x="4004" y="1013"/>
                    <a:pt x="4000" y="1011"/>
                  </a:cubicBezTo>
                  <a:cubicBezTo>
                    <a:pt x="4000" y="1011"/>
                    <a:pt x="3999" y="1023"/>
                    <a:pt x="3999" y="1025"/>
                  </a:cubicBezTo>
                  <a:cubicBezTo>
                    <a:pt x="4002" y="1027"/>
                    <a:pt x="4005" y="1028"/>
                    <a:pt x="4008" y="1029"/>
                  </a:cubicBezTo>
                  <a:cubicBezTo>
                    <a:pt x="4008" y="1029"/>
                    <a:pt x="4011" y="1030"/>
                    <a:pt x="4011" y="1030"/>
                  </a:cubicBezTo>
                  <a:close/>
                  <a:moveTo>
                    <a:pt x="3976" y="1165"/>
                  </a:moveTo>
                  <a:cubicBezTo>
                    <a:pt x="3975" y="1169"/>
                    <a:pt x="3973" y="1178"/>
                    <a:pt x="3973" y="1179"/>
                  </a:cubicBezTo>
                  <a:cubicBezTo>
                    <a:pt x="3974" y="1180"/>
                    <a:pt x="3976" y="1181"/>
                    <a:pt x="3976" y="1181"/>
                  </a:cubicBezTo>
                  <a:lnTo>
                    <a:pt x="3978" y="1182"/>
                  </a:lnTo>
                  <a:cubicBezTo>
                    <a:pt x="3978" y="1182"/>
                    <a:pt x="3979" y="1182"/>
                    <a:pt x="3979" y="1182"/>
                  </a:cubicBezTo>
                  <a:lnTo>
                    <a:pt x="3979" y="1182"/>
                  </a:lnTo>
                  <a:cubicBezTo>
                    <a:pt x="3979" y="1182"/>
                    <a:pt x="3981" y="1183"/>
                    <a:pt x="3981" y="1183"/>
                  </a:cubicBezTo>
                  <a:lnTo>
                    <a:pt x="3982" y="1184"/>
                  </a:lnTo>
                  <a:cubicBezTo>
                    <a:pt x="3982" y="1184"/>
                    <a:pt x="3983" y="1184"/>
                    <a:pt x="3983" y="1184"/>
                  </a:cubicBezTo>
                  <a:lnTo>
                    <a:pt x="3986" y="1185"/>
                  </a:lnTo>
                  <a:lnTo>
                    <a:pt x="3987" y="1185"/>
                  </a:lnTo>
                  <a:cubicBezTo>
                    <a:pt x="3990" y="1185"/>
                    <a:pt x="3993" y="1185"/>
                    <a:pt x="3995" y="1185"/>
                  </a:cubicBezTo>
                  <a:cubicBezTo>
                    <a:pt x="3996" y="1183"/>
                    <a:pt x="3999" y="1174"/>
                    <a:pt x="4000" y="1170"/>
                  </a:cubicBezTo>
                  <a:cubicBezTo>
                    <a:pt x="3995" y="1170"/>
                    <a:pt x="3991" y="1170"/>
                    <a:pt x="3987" y="1169"/>
                  </a:cubicBezTo>
                  <a:lnTo>
                    <a:pt x="3985" y="1169"/>
                  </a:lnTo>
                  <a:lnTo>
                    <a:pt x="3983" y="1168"/>
                  </a:lnTo>
                  <a:cubicBezTo>
                    <a:pt x="3983" y="1168"/>
                    <a:pt x="3983" y="1168"/>
                    <a:pt x="3982" y="1168"/>
                  </a:cubicBezTo>
                  <a:lnTo>
                    <a:pt x="3980" y="1167"/>
                  </a:lnTo>
                  <a:lnTo>
                    <a:pt x="3979" y="1167"/>
                  </a:lnTo>
                  <a:cubicBezTo>
                    <a:pt x="3979" y="1167"/>
                    <a:pt x="3978" y="1166"/>
                    <a:pt x="3976" y="1165"/>
                  </a:cubicBezTo>
                  <a:close/>
                  <a:moveTo>
                    <a:pt x="3809" y="1115"/>
                  </a:moveTo>
                  <a:cubicBezTo>
                    <a:pt x="3809" y="1115"/>
                    <a:pt x="3808" y="1116"/>
                    <a:pt x="3808" y="1116"/>
                  </a:cubicBezTo>
                  <a:lnTo>
                    <a:pt x="3807" y="1116"/>
                  </a:lnTo>
                  <a:lnTo>
                    <a:pt x="3806" y="1116"/>
                  </a:lnTo>
                  <a:cubicBezTo>
                    <a:pt x="3806" y="1116"/>
                    <a:pt x="3805" y="1117"/>
                    <a:pt x="3805" y="1117"/>
                  </a:cubicBezTo>
                  <a:lnTo>
                    <a:pt x="3804" y="1117"/>
                  </a:lnTo>
                  <a:lnTo>
                    <a:pt x="3803" y="1117"/>
                  </a:lnTo>
                  <a:cubicBezTo>
                    <a:pt x="3803" y="1117"/>
                    <a:pt x="3802" y="1118"/>
                    <a:pt x="3801" y="1118"/>
                  </a:cubicBezTo>
                  <a:cubicBezTo>
                    <a:pt x="3798" y="1118"/>
                    <a:pt x="3795" y="1119"/>
                    <a:pt x="3791" y="1119"/>
                  </a:cubicBezTo>
                  <a:cubicBezTo>
                    <a:pt x="3791" y="1119"/>
                    <a:pt x="3789" y="1118"/>
                    <a:pt x="3789" y="1118"/>
                  </a:cubicBezTo>
                  <a:cubicBezTo>
                    <a:pt x="3789" y="1118"/>
                    <a:pt x="3788" y="1118"/>
                    <a:pt x="3787" y="1118"/>
                  </a:cubicBezTo>
                  <a:cubicBezTo>
                    <a:pt x="3787" y="1118"/>
                    <a:pt x="3790" y="1131"/>
                    <a:pt x="3790" y="1133"/>
                  </a:cubicBezTo>
                  <a:cubicBezTo>
                    <a:pt x="3795" y="1134"/>
                    <a:pt x="3801" y="1134"/>
                    <a:pt x="3806" y="1133"/>
                  </a:cubicBezTo>
                  <a:lnTo>
                    <a:pt x="3806" y="1132"/>
                  </a:lnTo>
                  <a:cubicBezTo>
                    <a:pt x="3806" y="1132"/>
                    <a:pt x="3808" y="1132"/>
                    <a:pt x="3809" y="1132"/>
                  </a:cubicBezTo>
                  <a:cubicBezTo>
                    <a:pt x="3809" y="1132"/>
                    <a:pt x="3811" y="1131"/>
                    <a:pt x="3812" y="1130"/>
                  </a:cubicBezTo>
                  <a:cubicBezTo>
                    <a:pt x="3812" y="1130"/>
                    <a:pt x="3814" y="1129"/>
                    <a:pt x="3815" y="1128"/>
                  </a:cubicBezTo>
                  <a:cubicBezTo>
                    <a:pt x="3814" y="1126"/>
                    <a:pt x="3813" y="1117"/>
                    <a:pt x="3812" y="1114"/>
                  </a:cubicBezTo>
                  <a:cubicBezTo>
                    <a:pt x="3811" y="1115"/>
                    <a:pt x="3809" y="1115"/>
                    <a:pt x="3809" y="1115"/>
                  </a:cubicBezTo>
                  <a:close/>
                  <a:moveTo>
                    <a:pt x="3807" y="1088"/>
                  </a:moveTo>
                  <a:lnTo>
                    <a:pt x="3804" y="1090"/>
                  </a:lnTo>
                  <a:lnTo>
                    <a:pt x="3804" y="1090"/>
                  </a:lnTo>
                  <a:cubicBezTo>
                    <a:pt x="3804" y="1090"/>
                    <a:pt x="3802" y="1091"/>
                    <a:pt x="3802" y="1091"/>
                  </a:cubicBezTo>
                  <a:cubicBezTo>
                    <a:pt x="3802" y="1091"/>
                    <a:pt x="3799" y="1092"/>
                    <a:pt x="3798" y="1092"/>
                  </a:cubicBezTo>
                  <a:lnTo>
                    <a:pt x="3798" y="1092"/>
                  </a:lnTo>
                  <a:cubicBezTo>
                    <a:pt x="3798" y="1092"/>
                    <a:pt x="3797" y="1092"/>
                    <a:pt x="3797" y="1092"/>
                  </a:cubicBezTo>
                  <a:cubicBezTo>
                    <a:pt x="3797" y="1092"/>
                    <a:pt x="3795" y="1092"/>
                    <a:pt x="3795" y="1092"/>
                  </a:cubicBezTo>
                  <a:cubicBezTo>
                    <a:pt x="3791" y="1093"/>
                    <a:pt x="3786" y="1092"/>
                    <a:pt x="3781" y="1092"/>
                  </a:cubicBezTo>
                  <a:cubicBezTo>
                    <a:pt x="3782" y="1095"/>
                    <a:pt x="3784" y="1105"/>
                    <a:pt x="3784" y="1107"/>
                  </a:cubicBezTo>
                  <a:cubicBezTo>
                    <a:pt x="3785" y="1107"/>
                    <a:pt x="3786" y="1107"/>
                    <a:pt x="3786" y="1107"/>
                  </a:cubicBezTo>
                  <a:lnTo>
                    <a:pt x="3789" y="1107"/>
                  </a:lnTo>
                  <a:lnTo>
                    <a:pt x="3793" y="1108"/>
                  </a:lnTo>
                  <a:lnTo>
                    <a:pt x="3799" y="1107"/>
                  </a:lnTo>
                  <a:lnTo>
                    <a:pt x="3800" y="1107"/>
                  </a:lnTo>
                  <a:lnTo>
                    <a:pt x="3803" y="1106"/>
                  </a:lnTo>
                  <a:cubicBezTo>
                    <a:pt x="3803" y="1106"/>
                    <a:pt x="3805" y="1105"/>
                    <a:pt x="3805" y="1105"/>
                  </a:cubicBezTo>
                  <a:cubicBezTo>
                    <a:pt x="3805" y="1105"/>
                    <a:pt x="3806" y="1105"/>
                    <a:pt x="3806" y="1105"/>
                  </a:cubicBezTo>
                  <a:cubicBezTo>
                    <a:pt x="3806" y="1105"/>
                    <a:pt x="3809" y="1103"/>
                    <a:pt x="3810" y="1102"/>
                  </a:cubicBezTo>
                  <a:cubicBezTo>
                    <a:pt x="3810" y="1100"/>
                    <a:pt x="3808" y="1091"/>
                    <a:pt x="3808" y="1088"/>
                  </a:cubicBezTo>
                  <a:cubicBezTo>
                    <a:pt x="3808" y="1088"/>
                    <a:pt x="3807" y="1088"/>
                    <a:pt x="3807" y="1088"/>
                  </a:cubicBezTo>
                  <a:close/>
                  <a:moveTo>
                    <a:pt x="3814" y="1141"/>
                  </a:moveTo>
                  <a:cubicBezTo>
                    <a:pt x="3814" y="1141"/>
                    <a:pt x="3811" y="1142"/>
                    <a:pt x="3811" y="1142"/>
                  </a:cubicBezTo>
                  <a:cubicBezTo>
                    <a:pt x="3811" y="1142"/>
                    <a:pt x="3808" y="1143"/>
                    <a:pt x="3808" y="1143"/>
                  </a:cubicBezTo>
                  <a:cubicBezTo>
                    <a:pt x="3803" y="1144"/>
                    <a:pt x="3798" y="1144"/>
                    <a:pt x="3793" y="1144"/>
                  </a:cubicBezTo>
                  <a:cubicBezTo>
                    <a:pt x="3794" y="1147"/>
                    <a:pt x="3796" y="1157"/>
                    <a:pt x="3797" y="1159"/>
                  </a:cubicBezTo>
                  <a:cubicBezTo>
                    <a:pt x="3802" y="1159"/>
                    <a:pt x="3806" y="1159"/>
                    <a:pt x="3811" y="1158"/>
                  </a:cubicBezTo>
                  <a:cubicBezTo>
                    <a:pt x="3811" y="1158"/>
                    <a:pt x="3811" y="1158"/>
                    <a:pt x="3811" y="1158"/>
                  </a:cubicBezTo>
                  <a:cubicBezTo>
                    <a:pt x="3811" y="1158"/>
                    <a:pt x="3814" y="1158"/>
                    <a:pt x="3814" y="1158"/>
                  </a:cubicBezTo>
                  <a:cubicBezTo>
                    <a:pt x="3814" y="1158"/>
                    <a:pt x="3814" y="1157"/>
                    <a:pt x="3814" y="1157"/>
                  </a:cubicBezTo>
                  <a:cubicBezTo>
                    <a:pt x="3814" y="1157"/>
                    <a:pt x="3817" y="1156"/>
                    <a:pt x="3817" y="1156"/>
                  </a:cubicBezTo>
                  <a:cubicBezTo>
                    <a:pt x="3817" y="1156"/>
                    <a:pt x="3817" y="1156"/>
                    <a:pt x="3818" y="1156"/>
                  </a:cubicBezTo>
                  <a:cubicBezTo>
                    <a:pt x="3818" y="1156"/>
                    <a:pt x="3819" y="1155"/>
                    <a:pt x="3820" y="1154"/>
                  </a:cubicBezTo>
                  <a:cubicBezTo>
                    <a:pt x="3820" y="1152"/>
                    <a:pt x="3818" y="1143"/>
                    <a:pt x="3817" y="1140"/>
                  </a:cubicBezTo>
                  <a:cubicBezTo>
                    <a:pt x="3816" y="1140"/>
                    <a:pt x="3814" y="1141"/>
                    <a:pt x="3814" y="1141"/>
                  </a:cubicBezTo>
                  <a:close/>
                  <a:moveTo>
                    <a:pt x="3821" y="1167"/>
                  </a:moveTo>
                  <a:cubicBezTo>
                    <a:pt x="3821" y="1167"/>
                    <a:pt x="3820" y="1167"/>
                    <a:pt x="3820" y="1167"/>
                  </a:cubicBezTo>
                  <a:cubicBezTo>
                    <a:pt x="3820" y="1167"/>
                    <a:pt x="3818" y="1168"/>
                    <a:pt x="3817" y="1168"/>
                  </a:cubicBezTo>
                  <a:cubicBezTo>
                    <a:pt x="3817" y="1168"/>
                    <a:pt x="3817" y="1168"/>
                    <a:pt x="3817" y="1168"/>
                  </a:cubicBezTo>
                  <a:lnTo>
                    <a:pt x="3815" y="1169"/>
                  </a:lnTo>
                  <a:lnTo>
                    <a:pt x="3813" y="1169"/>
                  </a:lnTo>
                  <a:cubicBezTo>
                    <a:pt x="3809" y="1170"/>
                    <a:pt x="3804" y="1170"/>
                    <a:pt x="3800" y="1170"/>
                  </a:cubicBezTo>
                  <a:cubicBezTo>
                    <a:pt x="3801" y="1173"/>
                    <a:pt x="3804" y="1183"/>
                    <a:pt x="3804" y="1185"/>
                  </a:cubicBezTo>
                  <a:cubicBezTo>
                    <a:pt x="3807" y="1185"/>
                    <a:pt x="3810" y="1185"/>
                    <a:pt x="3813" y="1185"/>
                  </a:cubicBezTo>
                  <a:lnTo>
                    <a:pt x="3814" y="1185"/>
                  </a:lnTo>
                  <a:cubicBezTo>
                    <a:pt x="3814" y="1185"/>
                    <a:pt x="3816" y="1184"/>
                    <a:pt x="3816" y="1184"/>
                  </a:cubicBezTo>
                  <a:lnTo>
                    <a:pt x="3817" y="1184"/>
                  </a:lnTo>
                  <a:lnTo>
                    <a:pt x="3818" y="1184"/>
                  </a:lnTo>
                  <a:cubicBezTo>
                    <a:pt x="3818" y="1184"/>
                    <a:pt x="3819" y="1183"/>
                    <a:pt x="3819" y="1183"/>
                  </a:cubicBezTo>
                  <a:cubicBezTo>
                    <a:pt x="3819" y="1183"/>
                    <a:pt x="3820" y="1182"/>
                    <a:pt x="3821" y="1182"/>
                  </a:cubicBezTo>
                  <a:cubicBezTo>
                    <a:pt x="3821" y="1182"/>
                    <a:pt x="3821" y="1182"/>
                    <a:pt x="3821" y="1182"/>
                  </a:cubicBezTo>
                  <a:lnTo>
                    <a:pt x="3822" y="1182"/>
                  </a:lnTo>
                  <a:lnTo>
                    <a:pt x="3823" y="1181"/>
                  </a:lnTo>
                  <a:cubicBezTo>
                    <a:pt x="3823" y="1181"/>
                    <a:pt x="3826" y="1180"/>
                    <a:pt x="3827" y="1179"/>
                  </a:cubicBezTo>
                  <a:cubicBezTo>
                    <a:pt x="3827" y="1177"/>
                    <a:pt x="3824" y="1169"/>
                    <a:pt x="3823" y="1165"/>
                  </a:cubicBezTo>
                  <a:cubicBezTo>
                    <a:pt x="3822" y="1166"/>
                    <a:pt x="3821" y="1167"/>
                    <a:pt x="3821" y="1167"/>
                  </a:cubicBezTo>
                  <a:close/>
                  <a:moveTo>
                    <a:pt x="3947" y="1314"/>
                  </a:moveTo>
                  <a:lnTo>
                    <a:pt x="3949" y="1314"/>
                  </a:lnTo>
                  <a:lnTo>
                    <a:pt x="3952" y="1314"/>
                  </a:lnTo>
                  <a:cubicBezTo>
                    <a:pt x="3952" y="1314"/>
                    <a:pt x="3954" y="1314"/>
                    <a:pt x="3954" y="1314"/>
                  </a:cubicBezTo>
                  <a:cubicBezTo>
                    <a:pt x="3954" y="1314"/>
                    <a:pt x="3957" y="1313"/>
                    <a:pt x="3957" y="1313"/>
                  </a:cubicBezTo>
                  <a:cubicBezTo>
                    <a:pt x="3981" y="1312"/>
                    <a:pt x="3995" y="1303"/>
                    <a:pt x="3995" y="1297"/>
                  </a:cubicBezTo>
                  <a:cubicBezTo>
                    <a:pt x="3995" y="1297"/>
                    <a:pt x="3995" y="1297"/>
                    <a:pt x="3995" y="1297"/>
                  </a:cubicBezTo>
                  <a:cubicBezTo>
                    <a:pt x="3995" y="1296"/>
                    <a:pt x="3995" y="1294"/>
                    <a:pt x="3993" y="1293"/>
                  </a:cubicBezTo>
                  <a:lnTo>
                    <a:pt x="3989" y="1290"/>
                  </a:lnTo>
                  <a:lnTo>
                    <a:pt x="3986" y="1288"/>
                  </a:lnTo>
                  <a:lnTo>
                    <a:pt x="3982" y="1287"/>
                  </a:lnTo>
                  <a:cubicBezTo>
                    <a:pt x="3979" y="1286"/>
                    <a:pt x="3976" y="1285"/>
                    <a:pt x="3973" y="1285"/>
                  </a:cubicBezTo>
                  <a:cubicBezTo>
                    <a:pt x="3971" y="1285"/>
                    <a:pt x="3969" y="1287"/>
                    <a:pt x="3969" y="1287"/>
                  </a:cubicBezTo>
                  <a:lnTo>
                    <a:pt x="3964" y="1289"/>
                  </a:lnTo>
                  <a:cubicBezTo>
                    <a:pt x="3964" y="1289"/>
                    <a:pt x="3960" y="1291"/>
                    <a:pt x="3960" y="1291"/>
                  </a:cubicBezTo>
                  <a:cubicBezTo>
                    <a:pt x="3960" y="1291"/>
                    <a:pt x="3957" y="1292"/>
                    <a:pt x="3956" y="1292"/>
                  </a:cubicBezTo>
                  <a:cubicBezTo>
                    <a:pt x="3956" y="1292"/>
                    <a:pt x="3953" y="1293"/>
                    <a:pt x="3953" y="1294"/>
                  </a:cubicBezTo>
                  <a:cubicBezTo>
                    <a:pt x="3953" y="1294"/>
                    <a:pt x="3949" y="1295"/>
                    <a:pt x="3949" y="1295"/>
                  </a:cubicBezTo>
                  <a:cubicBezTo>
                    <a:pt x="3937" y="1298"/>
                    <a:pt x="3927" y="1299"/>
                    <a:pt x="3920" y="1296"/>
                  </a:cubicBezTo>
                  <a:cubicBezTo>
                    <a:pt x="3920" y="1296"/>
                    <a:pt x="3919" y="1296"/>
                    <a:pt x="3919" y="1296"/>
                  </a:cubicBezTo>
                  <a:cubicBezTo>
                    <a:pt x="3917" y="1299"/>
                    <a:pt x="3916" y="1302"/>
                    <a:pt x="3914" y="1305"/>
                  </a:cubicBezTo>
                  <a:cubicBezTo>
                    <a:pt x="3920" y="1309"/>
                    <a:pt x="3931" y="1313"/>
                    <a:pt x="3943" y="1313"/>
                  </a:cubicBezTo>
                  <a:lnTo>
                    <a:pt x="3947" y="1314"/>
                  </a:lnTo>
                  <a:close/>
                  <a:moveTo>
                    <a:pt x="3796" y="1066"/>
                  </a:moveTo>
                  <a:cubicBezTo>
                    <a:pt x="3796" y="1066"/>
                    <a:pt x="3792" y="1066"/>
                    <a:pt x="3792" y="1066"/>
                  </a:cubicBezTo>
                  <a:lnTo>
                    <a:pt x="3789" y="1066"/>
                  </a:lnTo>
                  <a:cubicBezTo>
                    <a:pt x="3785" y="1067"/>
                    <a:pt x="3781" y="1066"/>
                    <a:pt x="3777" y="1065"/>
                  </a:cubicBezTo>
                  <a:cubicBezTo>
                    <a:pt x="3777" y="1069"/>
                    <a:pt x="3779" y="1079"/>
                    <a:pt x="3779" y="1081"/>
                  </a:cubicBezTo>
                  <a:cubicBezTo>
                    <a:pt x="3784" y="1082"/>
                    <a:pt x="3789" y="1082"/>
                    <a:pt x="3793" y="1082"/>
                  </a:cubicBezTo>
                  <a:cubicBezTo>
                    <a:pt x="3793" y="1081"/>
                    <a:pt x="3795" y="1081"/>
                    <a:pt x="3795" y="1081"/>
                  </a:cubicBezTo>
                  <a:cubicBezTo>
                    <a:pt x="3795" y="1081"/>
                    <a:pt x="3796" y="1081"/>
                    <a:pt x="3796" y="1081"/>
                  </a:cubicBezTo>
                  <a:lnTo>
                    <a:pt x="3799" y="1080"/>
                  </a:lnTo>
                  <a:lnTo>
                    <a:pt x="3801" y="1079"/>
                  </a:lnTo>
                  <a:cubicBezTo>
                    <a:pt x="3801" y="1079"/>
                    <a:pt x="3805" y="1077"/>
                    <a:pt x="3806" y="1076"/>
                  </a:cubicBezTo>
                  <a:cubicBezTo>
                    <a:pt x="3806" y="1074"/>
                    <a:pt x="3805" y="1065"/>
                    <a:pt x="3804" y="1062"/>
                  </a:cubicBezTo>
                  <a:cubicBezTo>
                    <a:pt x="3802" y="1063"/>
                    <a:pt x="3799" y="1065"/>
                    <a:pt x="3799" y="1065"/>
                  </a:cubicBezTo>
                  <a:cubicBezTo>
                    <a:pt x="3799" y="1065"/>
                    <a:pt x="3796" y="1066"/>
                    <a:pt x="3796" y="1066"/>
                  </a:cubicBezTo>
                  <a:close/>
                  <a:moveTo>
                    <a:pt x="4043" y="1326"/>
                  </a:moveTo>
                  <a:cubicBezTo>
                    <a:pt x="4042" y="1324"/>
                    <a:pt x="4019" y="1276"/>
                    <a:pt x="4018" y="1273"/>
                  </a:cubicBezTo>
                  <a:cubicBezTo>
                    <a:pt x="4015" y="1275"/>
                    <a:pt x="4001" y="1284"/>
                    <a:pt x="4000" y="1284"/>
                  </a:cubicBezTo>
                  <a:cubicBezTo>
                    <a:pt x="4000" y="1285"/>
                    <a:pt x="4000" y="1285"/>
                    <a:pt x="4000" y="1285"/>
                  </a:cubicBezTo>
                  <a:cubicBezTo>
                    <a:pt x="4004" y="1288"/>
                    <a:pt x="4006" y="1292"/>
                    <a:pt x="4006" y="1297"/>
                  </a:cubicBezTo>
                  <a:cubicBezTo>
                    <a:pt x="4006" y="1297"/>
                    <a:pt x="4006" y="1297"/>
                    <a:pt x="4006" y="1297"/>
                  </a:cubicBezTo>
                  <a:cubicBezTo>
                    <a:pt x="4006" y="1309"/>
                    <a:pt x="3991" y="1319"/>
                    <a:pt x="3968" y="1323"/>
                  </a:cubicBezTo>
                  <a:cubicBezTo>
                    <a:pt x="3992" y="1324"/>
                    <a:pt x="4017" y="1325"/>
                    <a:pt x="4043" y="1327"/>
                  </a:cubicBezTo>
                  <a:cubicBezTo>
                    <a:pt x="4043" y="1326"/>
                    <a:pt x="4043" y="1326"/>
                    <a:pt x="4043" y="1326"/>
                  </a:cubicBezTo>
                  <a:close/>
                  <a:moveTo>
                    <a:pt x="3907" y="1313"/>
                  </a:moveTo>
                  <a:cubicBezTo>
                    <a:pt x="3906" y="1313"/>
                    <a:pt x="3905" y="1314"/>
                    <a:pt x="3905" y="1314"/>
                  </a:cubicBezTo>
                  <a:cubicBezTo>
                    <a:pt x="3905" y="1314"/>
                    <a:pt x="3905" y="1314"/>
                    <a:pt x="3904" y="1314"/>
                  </a:cubicBezTo>
                  <a:cubicBezTo>
                    <a:pt x="3904" y="1316"/>
                    <a:pt x="3904" y="1320"/>
                    <a:pt x="3904" y="1322"/>
                  </a:cubicBezTo>
                  <a:cubicBezTo>
                    <a:pt x="3904" y="1322"/>
                    <a:pt x="3918" y="1322"/>
                    <a:pt x="3929" y="1322"/>
                  </a:cubicBezTo>
                  <a:cubicBezTo>
                    <a:pt x="3920" y="1320"/>
                    <a:pt x="3912" y="1317"/>
                    <a:pt x="3907" y="1313"/>
                  </a:cubicBezTo>
                  <a:close/>
                  <a:moveTo>
                    <a:pt x="4123" y="1328"/>
                  </a:moveTo>
                  <a:cubicBezTo>
                    <a:pt x="4123" y="1327"/>
                    <a:pt x="4109" y="1301"/>
                    <a:pt x="4107" y="1299"/>
                  </a:cubicBezTo>
                  <a:cubicBezTo>
                    <a:pt x="4107" y="1299"/>
                    <a:pt x="4070" y="1322"/>
                    <a:pt x="4061" y="1328"/>
                  </a:cubicBezTo>
                  <a:cubicBezTo>
                    <a:pt x="4061" y="1328"/>
                    <a:pt x="4062" y="1328"/>
                    <a:pt x="4062" y="1328"/>
                  </a:cubicBezTo>
                  <a:lnTo>
                    <a:pt x="4123" y="1328"/>
                  </a:lnTo>
                  <a:close/>
                  <a:moveTo>
                    <a:pt x="3969" y="1242"/>
                  </a:moveTo>
                  <a:cubicBezTo>
                    <a:pt x="3969" y="1242"/>
                    <a:pt x="3968" y="1243"/>
                    <a:pt x="3969" y="1243"/>
                  </a:cubicBezTo>
                  <a:cubicBezTo>
                    <a:pt x="3969" y="1243"/>
                    <a:pt x="3966" y="1243"/>
                    <a:pt x="3966" y="1243"/>
                  </a:cubicBezTo>
                  <a:lnTo>
                    <a:pt x="3962" y="1245"/>
                  </a:lnTo>
                  <a:lnTo>
                    <a:pt x="3961" y="1245"/>
                  </a:lnTo>
                  <a:cubicBezTo>
                    <a:pt x="3961" y="1245"/>
                    <a:pt x="3959" y="1246"/>
                    <a:pt x="3959" y="1246"/>
                  </a:cubicBezTo>
                  <a:cubicBezTo>
                    <a:pt x="3959" y="1246"/>
                    <a:pt x="3957" y="1247"/>
                    <a:pt x="3957" y="1247"/>
                  </a:cubicBezTo>
                  <a:cubicBezTo>
                    <a:pt x="3947" y="1257"/>
                    <a:pt x="3935" y="1265"/>
                    <a:pt x="3925" y="1269"/>
                  </a:cubicBezTo>
                  <a:cubicBezTo>
                    <a:pt x="3925" y="1269"/>
                    <a:pt x="3925" y="1269"/>
                    <a:pt x="3925" y="1269"/>
                  </a:cubicBezTo>
                  <a:cubicBezTo>
                    <a:pt x="3924" y="1272"/>
                    <a:pt x="3923" y="1281"/>
                    <a:pt x="3923" y="1281"/>
                  </a:cubicBezTo>
                  <a:cubicBezTo>
                    <a:pt x="3923" y="1281"/>
                    <a:pt x="3922" y="1285"/>
                    <a:pt x="3922" y="1285"/>
                  </a:cubicBezTo>
                  <a:cubicBezTo>
                    <a:pt x="3922" y="1285"/>
                    <a:pt x="3922" y="1285"/>
                    <a:pt x="3922" y="1286"/>
                  </a:cubicBezTo>
                  <a:cubicBezTo>
                    <a:pt x="3922" y="1286"/>
                    <a:pt x="3923" y="1286"/>
                    <a:pt x="3923" y="1286"/>
                  </a:cubicBezTo>
                  <a:cubicBezTo>
                    <a:pt x="3929" y="1288"/>
                    <a:pt x="3939" y="1287"/>
                    <a:pt x="3950" y="1283"/>
                  </a:cubicBezTo>
                  <a:lnTo>
                    <a:pt x="3953" y="1282"/>
                  </a:lnTo>
                  <a:cubicBezTo>
                    <a:pt x="3953" y="1282"/>
                    <a:pt x="3956" y="1281"/>
                    <a:pt x="3956" y="1281"/>
                  </a:cubicBezTo>
                  <a:cubicBezTo>
                    <a:pt x="3956" y="1281"/>
                    <a:pt x="3957" y="1281"/>
                    <a:pt x="3957" y="1280"/>
                  </a:cubicBezTo>
                  <a:lnTo>
                    <a:pt x="3959" y="1279"/>
                  </a:lnTo>
                  <a:cubicBezTo>
                    <a:pt x="3959" y="1279"/>
                    <a:pt x="3960" y="1279"/>
                    <a:pt x="3960" y="1279"/>
                  </a:cubicBezTo>
                  <a:lnTo>
                    <a:pt x="3961" y="1279"/>
                  </a:lnTo>
                  <a:cubicBezTo>
                    <a:pt x="3961" y="1279"/>
                    <a:pt x="3964" y="1277"/>
                    <a:pt x="3964" y="1277"/>
                  </a:cubicBezTo>
                  <a:lnTo>
                    <a:pt x="3964" y="1277"/>
                  </a:lnTo>
                  <a:cubicBezTo>
                    <a:pt x="3964" y="1277"/>
                    <a:pt x="3965" y="1276"/>
                    <a:pt x="3965" y="1276"/>
                  </a:cubicBezTo>
                  <a:lnTo>
                    <a:pt x="3970" y="1274"/>
                  </a:lnTo>
                  <a:cubicBezTo>
                    <a:pt x="3982" y="1266"/>
                    <a:pt x="3992" y="1257"/>
                    <a:pt x="3994" y="1249"/>
                  </a:cubicBezTo>
                  <a:cubicBezTo>
                    <a:pt x="3995" y="1247"/>
                    <a:pt x="3995" y="1245"/>
                    <a:pt x="3994" y="1244"/>
                  </a:cubicBezTo>
                  <a:cubicBezTo>
                    <a:pt x="3993" y="1243"/>
                    <a:pt x="3992" y="1242"/>
                    <a:pt x="3990" y="1241"/>
                  </a:cubicBezTo>
                  <a:cubicBezTo>
                    <a:pt x="3987" y="1240"/>
                    <a:pt x="3984" y="1240"/>
                    <a:pt x="3980" y="1241"/>
                  </a:cubicBezTo>
                  <a:lnTo>
                    <a:pt x="3975" y="1241"/>
                  </a:lnTo>
                  <a:lnTo>
                    <a:pt x="3975" y="1241"/>
                  </a:lnTo>
                  <a:cubicBezTo>
                    <a:pt x="3975" y="1241"/>
                    <a:pt x="3973" y="1242"/>
                    <a:pt x="3973" y="1242"/>
                  </a:cubicBezTo>
                  <a:lnTo>
                    <a:pt x="3970" y="1242"/>
                  </a:lnTo>
                  <a:cubicBezTo>
                    <a:pt x="3970" y="1242"/>
                    <a:pt x="3969" y="1242"/>
                    <a:pt x="3969" y="1242"/>
                  </a:cubicBezTo>
                  <a:close/>
                  <a:moveTo>
                    <a:pt x="4040" y="1025"/>
                  </a:moveTo>
                  <a:cubicBezTo>
                    <a:pt x="4040" y="1025"/>
                    <a:pt x="4040" y="1025"/>
                    <a:pt x="4040" y="1026"/>
                  </a:cubicBezTo>
                  <a:cubicBezTo>
                    <a:pt x="4041" y="1027"/>
                    <a:pt x="4065" y="1072"/>
                    <a:pt x="4067" y="1075"/>
                  </a:cubicBezTo>
                  <a:cubicBezTo>
                    <a:pt x="4071" y="1073"/>
                    <a:pt x="4108" y="1048"/>
                    <a:pt x="4111" y="1046"/>
                  </a:cubicBezTo>
                  <a:cubicBezTo>
                    <a:pt x="4110" y="1043"/>
                    <a:pt x="4083" y="1000"/>
                    <a:pt x="4081" y="997"/>
                  </a:cubicBezTo>
                  <a:cubicBezTo>
                    <a:pt x="4078" y="999"/>
                    <a:pt x="4042" y="1024"/>
                    <a:pt x="4040" y="1025"/>
                  </a:cubicBezTo>
                  <a:close/>
                  <a:moveTo>
                    <a:pt x="3984" y="1277"/>
                  </a:moveTo>
                  <a:cubicBezTo>
                    <a:pt x="3986" y="1277"/>
                    <a:pt x="3988" y="1278"/>
                    <a:pt x="3990" y="1278"/>
                  </a:cubicBezTo>
                  <a:cubicBezTo>
                    <a:pt x="3991" y="1278"/>
                    <a:pt x="3994" y="1276"/>
                    <a:pt x="3994" y="1276"/>
                  </a:cubicBezTo>
                  <a:cubicBezTo>
                    <a:pt x="3994" y="1276"/>
                    <a:pt x="4011" y="1265"/>
                    <a:pt x="4013" y="1263"/>
                  </a:cubicBezTo>
                  <a:cubicBezTo>
                    <a:pt x="4012" y="1261"/>
                    <a:pt x="4006" y="1249"/>
                    <a:pt x="4005" y="1246"/>
                  </a:cubicBezTo>
                  <a:cubicBezTo>
                    <a:pt x="4005" y="1246"/>
                    <a:pt x="4005" y="1246"/>
                    <a:pt x="4005" y="1246"/>
                  </a:cubicBezTo>
                  <a:cubicBezTo>
                    <a:pt x="4005" y="1248"/>
                    <a:pt x="4005" y="1250"/>
                    <a:pt x="4004" y="1252"/>
                  </a:cubicBezTo>
                  <a:cubicBezTo>
                    <a:pt x="4002" y="1260"/>
                    <a:pt x="3995" y="1269"/>
                    <a:pt x="3984" y="1277"/>
                  </a:cubicBezTo>
                  <a:close/>
                  <a:moveTo>
                    <a:pt x="4115" y="974"/>
                  </a:moveTo>
                  <a:cubicBezTo>
                    <a:pt x="4115" y="974"/>
                    <a:pt x="4093" y="989"/>
                    <a:pt x="4090" y="991"/>
                  </a:cubicBezTo>
                  <a:cubicBezTo>
                    <a:pt x="4090" y="992"/>
                    <a:pt x="4118" y="1037"/>
                    <a:pt x="4120" y="1040"/>
                  </a:cubicBezTo>
                  <a:cubicBezTo>
                    <a:pt x="4124" y="1038"/>
                    <a:pt x="4161" y="1013"/>
                    <a:pt x="4161" y="1013"/>
                  </a:cubicBezTo>
                  <a:cubicBezTo>
                    <a:pt x="4160" y="1011"/>
                    <a:pt x="4130" y="968"/>
                    <a:pt x="4128" y="965"/>
                  </a:cubicBezTo>
                  <a:cubicBezTo>
                    <a:pt x="4127" y="966"/>
                    <a:pt x="4115" y="974"/>
                    <a:pt x="4115" y="974"/>
                  </a:cubicBezTo>
                  <a:close/>
                  <a:moveTo>
                    <a:pt x="4126" y="1049"/>
                  </a:moveTo>
                  <a:cubicBezTo>
                    <a:pt x="4128" y="1052"/>
                    <a:pt x="4151" y="1090"/>
                    <a:pt x="4153" y="1092"/>
                  </a:cubicBezTo>
                  <a:cubicBezTo>
                    <a:pt x="4153" y="1092"/>
                    <a:pt x="4193" y="1067"/>
                    <a:pt x="4196" y="1065"/>
                  </a:cubicBezTo>
                  <a:cubicBezTo>
                    <a:pt x="4194" y="1062"/>
                    <a:pt x="4170" y="1025"/>
                    <a:pt x="4167" y="1022"/>
                  </a:cubicBezTo>
                  <a:cubicBezTo>
                    <a:pt x="4165" y="1024"/>
                    <a:pt x="4128" y="1048"/>
                    <a:pt x="4126" y="1049"/>
                  </a:cubicBezTo>
                  <a:close/>
                  <a:moveTo>
                    <a:pt x="4222" y="1145"/>
                  </a:moveTo>
                  <a:cubicBezTo>
                    <a:pt x="4218" y="1147"/>
                    <a:pt x="4197" y="1161"/>
                    <a:pt x="4195" y="1162"/>
                  </a:cubicBezTo>
                  <a:cubicBezTo>
                    <a:pt x="4197" y="1164"/>
                    <a:pt x="4207" y="1181"/>
                    <a:pt x="4210" y="1185"/>
                  </a:cubicBezTo>
                  <a:cubicBezTo>
                    <a:pt x="4215" y="1171"/>
                    <a:pt x="4219" y="1158"/>
                    <a:pt x="4222" y="1145"/>
                  </a:cubicBezTo>
                  <a:close/>
                  <a:moveTo>
                    <a:pt x="4205" y="1198"/>
                  </a:moveTo>
                  <a:cubicBezTo>
                    <a:pt x="4204" y="1197"/>
                    <a:pt x="4188" y="1170"/>
                    <a:pt x="4186" y="1167"/>
                  </a:cubicBezTo>
                  <a:cubicBezTo>
                    <a:pt x="4184" y="1168"/>
                    <a:pt x="4138" y="1198"/>
                    <a:pt x="4136" y="1199"/>
                  </a:cubicBezTo>
                  <a:cubicBezTo>
                    <a:pt x="4136" y="1199"/>
                    <a:pt x="4140" y="1206"/>
                    <a:pt x="4140" y="1206"/>
                  </a:cubicBezTo>
                  <a:lnTo>
                    <a:pt x="4142" y="1210"/>
                  </a:lnTo>
                  <a:cubicBezTo>
                    <a:pt x="4142" y="1210"/>
                    <a:pt x="4162" y="1247"/>
                    <a:pt x="4164" y="1250"/>
                  </a:cubicBezTo>
                  <a:cubicBezTo>
                    <a:pt x="4167" y="1248"/>
                    <a:pt x="4190" y="1234"/>
                    <a:pt x="4191" y="1233"/>
                  </a:cubicBezTo>
                  <a:cubicBezTo>
                    <a:pt x="4196" y="1222"/>
                    <a:pt x="4201" y="1210"/>
                    <a:pt x="4205" y="1198"/>
                  </a:cubicBezTo>
                  <a:close/>
                  <a:moveTo>
                    <a:pt x="4182" y="1252"/>
                  </a:moveTo>
                  <a:cubicBezTo>
                    <a:pt x="4179" y="1254"/>
                    <a:pt x="4171" y="1259"/>
                    <a:pt x="4169" y="1260"/>
                  </a:cubicBezTo>
                  <a:cubicBezTo>
                    <a:pt x="4169" y="1260"/>
                    <a:pt x="4172" y="1265"/>
                    <a:pt x="4174" y="1269"/>
                  </a:cubicBezTo>
                  <a:cubicBezTo>
                    <a:pt x="4176" y="1265"/>
                    <a:pt x="4179" y="1258"/>
                    <a:pt x="4182" y="1252"/>
                  </a:cubicBezTo>
                  <a:close/>
                  <a:moveTo>
                    <a:pt x="3791" y="1040"/>
                  </a:moveTo>
                  <a:cubicBezTo>
                    <a:pt x="3791" y="1040"/>
                    <a:pt x="3790" y="1040"/>
                    <a:pt x="3789" y="1041"/>
                  </a:cubicBezTo>
                  <a:cubicBezTo>
                    <a:pt x="3789" y="1041"/>
                    <a:pt x="3787" y="1041"/>
                    <a:pt x="3787" y="1041"/>
                  </a:cubicBezTo>
                  <a:lnTo>
                    <a:pt x="3786" y="1041"/>
                  </a:lnTo>
                  <a:lnTo>
                    <a:pt x="3782" y="1041"/>
                  </a:lnTo>
                  <a:cubicBezTo>
                    <a:pt x="3779" y="1041"/>
                    <a:pt x="3776" y="1040"/>
                    <a:pt x="3773" y="1040"/>
                  </a:cubicBezTo>
                  <a:cubicBezTo>
                    <a:pt x="3773" y="1042"/>
                    <a:pt x="3775" y="1052"/>
                    <a:pt x="3775" y="1054"/>
                  </a:cubicBezTo>
                  <a:cubicBezTo>
                    <a:pt x="3779" y="1055"/>
                    <a:pt x="3783" y="1056"/>
                    <a:pt x="3787" y="1056"/>
                  </a:cubicBezTo>
                  <a:cubicBezTo>
                    <a:pt x="3787" y="1056"/>
                    <a:pt x="3790" y="1056"/>
                    <a:pt x="3791" y="1056"/>
                  </a:cubicBezTo>
                  <a:cubicBezTo>
                    <a:pt x="3791" y="1056"/>
                    <a:pt x="3793" y="1055"/>
                    <a:pt x="3793" y="1055"/>
                  </a:cubicBezTo>
                  <a:cubicBezTo>
                    <a:pt x="3793" y="1055"/>
                    <a:pt x="3794" y="1055"/>
                    <a:pt x="3794" y="1055"/>
                  </a:cubicBezTo>
                  <a:lnTo>
                    <a:pt x="3797" y="1054"/>
                  </a:lnTo>
                  <a:cubicBezTo>
                    <a:pt x="3799" y="1054"/>
                    <a:pt x="3801" y="1053"/>
                    <a:pt x="3803" y="1051"/>
                  </a:cubicBezTo>
                  <a:cubicBezTo>
                    <a:pt x="3803" y="1049"/>
                    <a:pt x="3802" y="1039"/>
                    <a:pt x="3802" y="1036"/>
                  </a:cubicBezTo>
                  <a:cubicBezTo>
                    <a:pt x="3799" y="1038"/>
                    <a:pt x="3797" y="1039"/>
                    <a:pt x="3794" y="1040"/>
                  </a:cubicBezTo>
                  <a:lnTo>
                    <a:pt x="3791" y="1040"/>
                  </a:lnTo>
                  <a:close/>
                  <a:moveTo>
                    <a:pt x="3770" y="963"/>
                  </a:moveTo>
                  <a:lnTo>
                    <a:pt x="3766" y="962"/>
                  </a:lnTo>
                  <a:lnTo>
                    <a:pt x="3762" y="961"/>
                  </a:lnTo>
                  <a:cubicBezTo>
                    <a:pt x="3762" y="961"/>
                    <a:pt x="3762" y="961"/>
                    <a:pt x="3762" y="961"/>
                  </a:cubicBezTo>
                  <a:cubicBezTo>
                    <a:pt x="3762" y="964"/>
                    <a:pt x="3763" y="974"/>
                    <a:pt x="3764" y="976"/>
                  </a:cubicBezTo>
                  <a:cubicBezTo>
                    <a:pt x="3765" y="976"/>
                    <a:pt x="3768" y="977"/>
                    <a:pt x="3768" y="977"/>
                  </a:cubicBezTo>
                  <a:lnTo>
                    <a:pt x="3772" y="978"/>
                  </a:lnTo>
                  <a:cubicBezTo>
                    <a:pt x="3772" y="978"/>
                    <a:pt x="3775" y="978"/>
                    <a:pt x="3775" y="978"/>
                  </a:cubicBezTo>
                  <a:cubicBezTo>
                    <a:pt x="3775" y="978"/>
                    <a:pt x="3776" y="978"/>
                    <a:pt x="3776" y="978"/>
                  </a:cubicBezTo>
                  <a:lnTo>
                    <a:pt x="3779" y="978"/>
                  </a:lnTo>
                  <a:lnTo>
                    <a:pt x="3781" y="978"/>
                  </a:lnTo>
                  <a:lnTo>
                    <a:pt x="3782" y="978"/>
                  </a:lnTo>
                  <a:lnTo>
                    <a:pt x="3782" y="978"/>
                  </a:lnTo>
                  <a:cubicBezTo>
                    <a:pt x="3787" y="978"/>
                    <a:pt x="3792" y="976"/>
                    <a:pt x="3797" y="973"/>
                  </a:cubicBezTo>
                  <a:cubicBezTo>
                    <a:pt x="3796" y="972"/>
                    <a:pt x="3796" y="959"/>
                    <a:pt x="3796" y="959"/>
                  </a:cubicBezTo>
                  <a:cubicBezTo>
                    <a:pt x="3788" y="962"/>
                    <a:pt x="3779" y="964"/>
                    <a:pt x="3770" y="963"/>
                  </a:cubicBezTo>
                  <a:close/>
                  <a:moveTo>
                    <a:pt x="3872" y="804"/>
                  </a:moveTo>
                  <a:cubicBezTo>
                    <a:pt x="3881" y="800"/>
                    <a:pt x="3890" y="798"/>
                    <a:pt x="3900" y="798"/>
                  </a:cubicBezTo>
                  <a:cubicBezTo>
                    <a:pt x="3907" y="798"/>
                    <a:pt x="3915" y="800"/>
                    <a:pt x="3922" y="802"/>
                  </a:cubicBezTo>
                  <a:cubicBezTo>
                    <a:pt x="3920" y="796"/>
                    <a:pt x="3907" y="747"/>
                    <a:pt x="3907" y="747"/>
                  </a:cubicBezTo>
                  <a:cubicBezTo>
                    <a:pt x="3907" y="747"/>
                    <a:pt x="3976" y="766"/>
                    <a:pt x="3981" y="767"/>
                  </a:cubicBezTo>
                  <a:lnTo>
                    <a:pt x="3981" y="709"/>
                  </a:lnTo>
                  <a:cubicBezTo>
                    <a:pt x="3976" y="710"/>
                    <a:pt x="3907" y="729"/>
                    <a:pt x="3907" y="729"/>
                  </a:cubicBezTo>
                  <a:cubicBezTo>
                    <a:pt x="3907" y="729"/>
                    <a:pt x="3925" y="662"/>
                    <a:pt x="3927" y="657"/>
                  </a:cubicBezTo>
                  <a:lnTo>
                    <a:pt x="3868" y="657"/>
                  </a:lnTo>
                  <a:cubicBezTo>
                    <a:pt x="3870" y="662"/>
                    <a:pt x="3887" y="727"/>
                    <a:pt x="3887" y="727"/>
                  </a:cubicBezTo>
                  <a:cubicBezTo>
                    <a:pt x="3887" y="727"/>
                    <a:pt x="3824" y="710"/>
                    <a:pt x="3819" y="709"/>
                  </a:cubicBezTo>
                  <a:lnTo>
                    <a:pt x="3819" y="767"/>
                  </a:lnTo>
                  <a:cubicBezTo>
                    <a:pt x="3824" y="766"/>
                    <a:pt x="3887" y="749"/>
                    <a:pt x="3887" y="749"/>
                  </a:cubicBezTo>
                  <a:cubicBezTo>
                    <a:pt x="3887" y="749"/>
                    <a:pt x="3874" y="798"/>
                    <a:pt x="3872" y="804"/>
                  </a:cubicBezTo>
                  <a:close/>
                  <a:moveTo>
                    <a:pt x="3927" y="1205"/>
                  </a:moveTo>
                  <a:cubicBezTo>
                    <a:pt x="3938" y="1194"/>
                    <a:pt x="3950" y="1187"/>
                    <a:pt x="3960" y="1183"/>
                  </a:cubicBezTo>
                  <a:cubicBezTo>
                    <a:pt x="3960" y="1183"/>
                    <a:pt x="3960" y="1182"/>
                    <a:pt x="3960" y="1182"/>
                  </a:cubicBezTo>
                  <a:cubicBezTo>
                    <a:pt x="3960" y="1182"/>
                    <a:pt x="3961" y="1180"/>
                    <a:pt x="3961" y="1180"/>
                  </a:cubicBezTo>
                  <a:lnTo>
                    <a:pt x="3968" y="1156"/>
                  </a:lnTo>
                  <a:lnTo>
                    <a:pt x="3974" y="1130"/>
                  </a:lnTo>
                  <a:lnTo>
                    <a:pt x="3978" y="1104"/>
                  </a:lnTo>
                  <a:lnTo>
                    <a:pt x="3982" y="1079"/>
                  </a:lnTo>
                  <a:lnTo>
                    <a:pt x="3985" y="1054"/>
                  </a:lnTo>
                  <a:lnTo>
                    <a:pt x="3988" y="1027"/>
                  </a:lnTo>
                  <a:lnTo>
                    <a:pt x="3990" y="1002"/>
                  </a:lnTo>
                  <a:lnTo>
                    <a:pt x="3992" y="976"/>
                  </a:lnTo>
                  <a:cubicBezTo>
                    <a:pt x="3992" y="976"/>
                    <a:pt x="3992" y="973"/>
                    <a:pt x="3993" y="972"/>
                  </a:cubicBezTo>
                  <a:lnTo>
                    <a:pt x="3959" y="972"/>
                  </a:lnTo>
                  <a:cubicBezTo>
                    <a:pt x="3959" y="975"/>
                    <a:pt x="3929" y="1194"/>
                    <a:pt x="3927" y="1205"/>
                  </a:cubicBezTo>
                  <a:close/>
                  <a:moveTo>
                    <a:pt x="3760" y="945"/>
                  </a:moveTo>
                  <a:cubicBezTo>
                    <a:pt x="3760" y="945"/>
                    <a:pt x="3760" y="948"/>
                    <a:pt x="3760" y="949"/>
                  </a:cubicBezTo>
                  <a:cubicBezTo>
                    <a:pt x="3761" y="949"/>
                    <a:pt x="3761" y="950"/>
                    <a:pt x="3762" y="950"/>
                  </a:cubicBezTo>
                  <a:lnTo>
                    <a:pt x="3765" y="951"/>
                  </a:lnTo>
                  <a:lnTo>
                    <a:pt x="3769" y="952"/>
                  </a:lnTo>
                  <a:cubicBezTo>
                    <a:pt x="3779" y="954"/>
                    <a:pt x="3788" y="952"/>
                    <a:pt x="3795" y="947"/>
                  </a:cubicBezTo>
                  <a:cubicBezTo>
                    <a:pt x="3795" y="946"/>
                    <a:pt x="3795" y="934"/>
                    <a:pt x="3795" y="933"/>
                  </a:cubicBezTo>
                  <a:cubicBezTo>
                    <a:pt x="3794" y="931"/>
                    <a:pt x="3790" y="922"/>
                    <a:pt x="3774" y="924"/>
                  </a:cubicBezTo>
                  <a:cubicBezTo>
                    <a:pt x="3767" y="924"/>
                    <a:pt x="3763" y="927"/>
                    <a:pt x="3760" y="933"/>
                  </a:cubicBezTo>
                  <a:cubicBezTo>
                    <a:pt x="3760" y="933"/>
                    <a:pt x="3759" y="936"/>
                    <a:pt x="3759" y="936"/>
                  </a:cubicBezTo>
                  <a:cubicBezTo>
                    <a:pt x="3759" y="936"/>
                    <a:pt x="3759" y="939"/>
                    <a:pt x="3759" y="939"/>
                  </a:cubicBezTo>
                  <a:lnTo>
                    <a:pt x="3759" y="939"/>
                  </a:lnTo>
                  <a:lnTo>
                    <a:pt x="3759" y="939"/>
                  </a:lnTo>
                  <a:cubicBezTo>
                    <a:pt x="3759" y="940"/>
                    <a:pt x="3759" y="942"/>
                    <a:pt x="3760" y="945"/>
                  </a:cubicBezTo>
                  <a:close/>
                  <a:moveTo>
                    <a:pt x="3809" y="1002"/>
                  </a:moveTo>
                  <a:lnTo>
                    <a:pt x="3811" y="1027"/>
                  </a:lnTo>
                  <a:lnTo>
                    <a:pt x="3814" y="1054"/>
                  </a:lnTo>
                  <a:lnTo>
                    <a:pt x="3817" y="1078"/>
                  </a:lnTo>
                  <a:lnTo>
                    <a:pt x="3821" y="1104"/>
                  </a:lnTo>
                  <a:lnTo>
                    <a:pt x="3826" y="1130"/>
                  </a:lnTo>
                  <a:lnTo>
                    <a:pt x="3832" y="1156"/>
                  </a:lnTo>
                  <a:lnTo>
                    <a:pt x="3838" y="1180"/>
                  </a:lnTo>
                  <a:cubicBezTo>
                    <a:pt x="3838" y="1180"/>
                    <a:pt x="3839" y="1183"/>
                    <a:pt x="3840" y="1183"/>
                  </a:cubicBezTo>
                  <a:cubicBezTo>
                    <a:pt x="3850" y="1187"/>
                    <a:pt x="3862" y="1195"/>
                    <a:pt x="3873" y="1205"/>
                  </a:cubicBezTo>
                  <a:cubicBezTo>
                    <a:pt x="3871" y="1194"/>
                    <a:pt x="3841" y="975"/>
                    <a:pt x="3841" y="972"/>
                  </a:cubicBezTo>
                  <a:lnTo>
                    <a:pt x="3807" y="972"/>
                  </a:lnTo>
                  <a:cubicBezTo>
                    <a:pt x="3807" y="974"/>
                    <a:pt x="3807" y="976"/>
                    <a:pt x="3807" y="976"/>
                  </a:cubicBezTo>
                  <a:lnTo>
                    <a:pt x="3809" y="1002"/>
                  </a:lnTo>
                  <a:close/>
                  <a:moveTo>
                    <a:pt x="3623" y="1016"/>
                  </a:moveTo>
                  <a:cubicBezTo>
                    <a:pt x="3620" y="1014"/>
                    <a:pt x="3594" y="997"/>
                    <a:pt x="3592" y="996"/>
                  </a:cubicBezTo>
                  <a:cubicBezTo>
                    <a:pt x="3590" y="998"/>
                    <a:pt x="3586" y="1002"/>
                    <a:pt x="3586" y="1002"/>
                  </a:cubicBezTo>
                  <a:cubicBezTo>
                    <a:pt x="3578" y="1012"/>
                    <a:pt x="3572" y="1026"/>
                    <a:pt x="3569" y="1043"/>
                  </a:cubicBezTo>
                  <a:cubicBezTo>
                    <a:pt x="3569" y="1043"/>
                    <a:pt x="3591" y="1057"/>
                    <a:pt x="3594" y="1059"/>
                  </a:cubicBezTo>
                  <a:cubicBezTo>
                    <a:pt x="3596" y="1057"/>
                    <a:pt x="3623" y="1017"/>
                    <a:pt x="3623" y="1016"/>
                  </a:cubicBezTo>
                  <a:close/>
                  <a:moveTo>
                    <a:pt x="3757" y="1010"/>
                  </a:moveTo>
                  <a:cubicBezTo>
                    <a:pt x="3757" y="1010"/>
                    <a:pt x="3757" y="1009"/>
                    <a:pt x="3757" y="1009"/>
                  </a:cubicBezTo>
                  <a:lnTo>
                    <a:pt x="3757" y="1006"/>
                  </a:lnTo>
                  <a:lnTo>
                    <a:pt x="3756" y="1001"/>
                  </a:lnTo>
                  <a:lnTo>
                    <a:pt x="3756" y="1001"/>
                  </a:lnTo>
                  <a:lnTo>
                    <a:pt x="3754" y="983"/>
                  </a:lnTo>
                  <a:lnTo>
                    <a:pt x="3750" y="954"/>
                  </a:lnTo>
                  <a:lnTo>
                    <a:pt x="3749" y="948"/>
                  </a:lnTo>
                  <a:cubicBezTo>
                    <a:pt x="3748" y="950"/>
                    <a:pt x="3725" y="987"/>
                    <a:pt x="3724" y="988"/>
                  </a:cubicBezTo>
                  <a:cubicBezTo>
                    <a:pt x="3725" y="988"/>
                    <a:pt x="3752" y="1007"/>
                    <a:pt x="3757" y="1010"/>
                  </a:cubicBezTo>
                  <a:close/>
                  <a:moveTo>
                    <a:pt x="3644" y="986"/>
                  </a:moveTo>
                  <a:cubicBezTo>
                    <a:pt x="3644" y="986"/>
                    <a:pt x="3661" y="961"/>
                    <a:pt x="3662" y="959"/>
                  </a:cubicBezTo>
                  <a:cubicBezTo>
                    <a:pt x="3662" y="958"/>
                    <a:pt x="3657" y="955"/>
                    <a:pt x="3655" y="954"/>
                  </a:cubicBezTo>
                  <a:cubicBezTo>
                    <a:pt x="3634" y="962"/>
                    <a:pt x="3616" y="973"/>
                    <a:pt x="3600" y="988"/>
                  </a:cubicBezTo>
                  <a:cubicBezTo>
                    <a:pt x="3602" y="989"/>
                    <a:pt x="3629" y="1007"/>
                    <a:pt x="3629" y="1008"/>
                  </a:cubicBezTo>
                  <a:cubicBezTo>
                    <a:pt x="3631" y="1005"/>
                    <a:pt x="3644" y="986"/>
                    <a:pt x="3644" y="986"/>
                  </a:cubicBezTo>
                  <a:close/>
                  <a:moveTo>
                    <a:pt x="3720" y="975"/>
                  </a:moveTo>
                  <a:cubicBezTo>
                    <a:pt x="3720" y="975"/>
                    <a:pt x="3739" y="945"/>
                    <a:pt x="3742" y="940"/>
                  </a:cubicBezTo>
                  <a:cubicBezTo>
                    <a:pt x="3728" y="939"/>
                    <a:pt x="3708" y="940"/>
                    <a:pt x="3685" y="945"/>
                  </a:cubicBezTo>
                  <a:cubicBezTo>
                    <a:pt x="3684" y="946"/>
                    <a:pt x="3678" y="955"/>
                    <a:pt x="3677" y="956"/>
                  </a:cubicBezTo>
                  <a:cubicBezTo>
                    <a:pt x="3680" y="958"/>
                    <a:pt x="3716" y="982"/>
                    <a:pt x="3716" y="982"/>
                  </a:cubicBezTo>
                  <a:cubicBezTo>
                    <a:pt x="3717" y="980"/>
                    <a:pt x="3720" y="975"/>
                    <a:pt x="3720" y="975"/>
                  </a:cubicBezTo>
                  <a:close/>
                  <a:moveTo>
                    <a:pt x="3669" y="950"/>
                  </a:moveTo>
                  <a:cubicBezTo>
                    <a:pt x="3668" y="950"/>
                    <a:pt x="3668" y="950"/>
                    <a:pt x="3668" y="950"/>
                  </a:cubicBezTo>
                  <a:cubicBezTo>
                    <a:pt x="3668" y="950"/>
                    <a:pt x="3668" y="950"/>
                    <a:pt x="3668" y="950"/>
                  </a:cubicBezTo>
                  <a:cubicBezTo>
                    <a:pt x="3669" y="950"/>
                    <a:pt x="3669" y="950"/>
                    <a:pt x="3669" y="950"/>
                  </a:cubicBezTo>
                  <a:close/>
                  <a:moveTo>
                    <a:pt x="3780" y="989"/>
                  </a:moveTo>
                  <a:cubicBezTo>
                    <a:pt x="3780" y="989"/>
                    <a:pt x="3777" y="989"/>
                    <a:pt x="3776" y="989"/>
                  </a:cubicBezTo>
                  <a:lnTo>
                    <a:pt x="3773" y="989"/>
                  </a:lnTo>
                  <a:lnTo>
                    <a:pt x="3769" y="989"/>
                  </a:lnTo>
                  <a:cubicBezTo>
                    <a:pt x="3769" y="989"/>
                    <a:pt x="3767" y="988"/>
                    <a:pt x="3765" y="988"/>
                  </a:cubicBezTo>
                  <a:cubicBezTo>
                    <a:pt x="3766" y="991"/>
                    <a:pt x="3767" y="1000"/>
                    <a:pt x="3767" y="1002"/>
                  </a:cubicBezTo>
                  <a:cubicBezTo>
                    <a:pt x="3769" y="1002"/>
                    <a:pt x="3774" y="1004"/>
                    <a:pt x="3774" y="1004"/>
                  </a:cubicBezTo>
                  <a:cubicBezTo>
                    <a:pt x="3774" y="1004"/>
                    <a:pt x="3777" y="1004"/>
                    <a:pt x="3777" y="1004"/>
                  </a:cubicBezTo>
                  <a:lnTo>
                    <a:pt x="3781" y="1004"/>
                  </a:lnTo>
                  <a:lnTo>
                    <a:pt x="3783" y="1004"/>
                  </a:lnTo>
                  <a:lnTo>
                    <a:pt x="3784" y="1004"/>
                  </a:lnTo>
                  <a:lnTo>
                    <a:pt x="3787" y="1004"/>
                  </a:lnTo>
                  <a:cubicBezTo>
                    <a:pt x="3791" y="1003"/>
                    <a:pt x="3795" y="1002"/>
                    <a:pt x="3798" y="1000"/>
                  </a:cubicBezTo>
                  <a:cubicBezTo>
                    <a:pt x="3798" y="999"/>
                    <a:pt x="3798" y="989"/>
                    <a:pt x="3797" y="985"/>
                  </a:cubicBezTo>
                  <a:cubicBezTo>
                    <a:pt x="3793" y="987"/>
                    <a:pt x="3788" y="989"/>
                    <a:pt x="3784" y="989"/>
                  </a:cubicBezTo>
                  <a:cubicBezTo>
                    <a:pt x="3784" y="989"/>
                    <a:pt x="3780" y="989"/>
                    <a:pt x="3780" y="989"/>
                  </a:cubicBezTo>
                  <a:close/>
                  <a:moveTo>
                    <a:pt x="3603" y="1065"/>
                  </a:moveTo>
                  <a:cubicBezTo>
                    <a:pt x="3607" y="1067"/>
                    <a:pt x="3646" y="1092"/>
                    <a:pt x="3647" y="1092"/>
                  </a:cubicBezTo>
                  <a:cubicBezTo>
                    <a:pt x="3649" y="1089"/>
                    <a:pt x="3672" y="1053"/>
                    <a:pt x="3674" y="1050"/>
                  </a:cubicBezTo>
                  <a:cubicBezTo>
                    <a:pt x="3672" y="1048"/>
                    <a:pt x="3635" y="1024"/>
                    <a:pt x="3632" y="1022"/>
                  </a:cubicBezTo>
                  <a:cubicBezTo>
                    <a:pt x="3630" y="1025"/>
                    <a:pt x="3605" y="1062"/>
                    <a:pt x="3603" y="1065"/>
                  </a:cubicBezTo>
                  <a:close/>
                  <a:moveTo>
                    <a:pt x="3579" y="1101"/>
                  </a:moveTo>
                  <a:cubicBezTo>
                    <a:pt x="3579" y="1101"/>
                    <a:pt x="3571" y="1112"/>
                    <a:pt x="3571" y="1113"/>
                  </a:cubicBezTo>
                  <a:cubicBezTo>
                    <a:pt x="3571" y="1114"/>
                    <a:pt x="3574" y="1128"/>
                    <a:pt x="3574" y="1130"/>
                  </a:cubicBezTo>
                  <a:cubicBezTo>
                    <a:pt x="3575" y="1130"/>
                    <a:pt x="3607" y="1150"/>
                    <a:pt x="3610" y="1152"/>
                  </a:cubicBezTo>
                  <a:cubicBezTo>
                    <a:pt x="3612" y="1149"/>
                    <a:pt x="3642" y="1102"/>
                    <a:pt x="3642" y="1102"/>
                  </a:cubicBezTo>
                  <a:cubicBezTo>
                    <a:pt x="3640" y="1100"/>
                    <a:pt x="3598" y="1074"/>
                    <a:pt x="3597" y="1074"/>
                  </a:cubicBezTo>
                  <a:cubicBezTo>
                    <a:pt x="3595" y="1077"/>
                    <a:pt x="3579" y="1101"/>
                    <a:pt x="3579" y="1101"/>
                  </a:cubicBezTo>
                  <a:close/>
                  <a:moveTo>
                    <a:pt x="3679" y="1040"/>
                  </a:moveTo>
                  <a:cubicBezTo>
                    <a:pt x="3683" y="1034"/>
                    <a:pt x="3709" y="993"/>
                    <a:pt x="3710" y="991"/>
                  </a:cubicBezTo>
                  <a:cubicBezTo>
                    <a:pt x="3707" y="989"/>
                    <a:pt x="3673" y="966"/>
                    <a:pt x="3671" y="965"/>
                  </a:cubicBezTo>
                  <a:cubicBezTo>
                    <a:pt x="3669" y="968"/>
                    <a:pt x="3640" y="1010"/>
                    <a:pt x="3638" y="1013"/>
                  </a:cubicBezTo>
                  <a:cubicBezTo>
                    <a:pt x="3638" y="1014"/>
                    <a:pt x="3676" y="1038"/>
                    <a:pt x="3679" y="1040"/>
                  </a:cubicBezTo>
                  <a:close/>
                  <a:moveTo>
                    <a:pt x="3719" y="997"/>
                  </a:moveTo>
                  <a:cubicBezTo>
                    <a:pt x="3717" y="1000"/>
                    <a:pt x="3690" y="1043"/>
                    <a:pt x="3688" y="1046"/>
                  </a:cubicBezTo>
                  <a:cubicBezTo>
                    <a:pt x="3691" y="1048"/>
                    <a:pt x="3729" y="1073"/>
                    <a:pt x="3732" y="1075"/>
                  </a:cubicBezTo>
                  <a:cubicBezTo>
                    <a:pt x="3734" y="1072"/>
                    <a:pt x="3759" y="1027"/>
                    <a:pt x="3760" y="1026"/>
                  </a:cubicBezTo>
                  <a:cubicBezTo>
                    <a:pt x="3760" y="1025"/>
                    <a:pt x="3760" y="1025"/>
                    <a:pt x="3759" y="1025"/>
                  </a:cubicBezTo>
                  <a:cubicBezTo>
                    <a:pt x="3758" y="1024"/>
                    <a:pt x="3722" y="999"/>
                    <a:pt x="3719" y="997"/>
                  </a:cubicBezTo>
                  <a:close/>
                  <a:moveTo>
                    <a:pt x="3785" y="1015"/>
                  </a:moveTo>
                  <a:cubicBezTo>
                    <a:pt x="3785" y="1015"/>
                    <a:pt x="3783" y="1015"/>
                    <a:pt x="3783" y="1015"/>
                  </a:cubicBezTo>
                  <a:lnTo>
                    <a:pt x="3782" y="1015"/>
                  </a:lnTo>
                  <a:lnTo>
                    <a:pt x="3779" y="1015"/>
                  </a:lnTo>
                  <a:lnTo>
                    <a:pt x="3776" y="1015"/>
                  </a:lnTo>
                  <a:cubicBezTo>
                    <a:pt x="3776" y="1015"/>
                    <a:pt x="3773" y="1014"/>
                    <a:pt x="3773" y="1014"/>
                  </a:cubicBezTo>
                  <a:cubicBezTo>
                    <a:pt x="3773" y="1014"/>
                    <a:pt x="3769" y="1014"/>
                    <a:pt x="3769" y="1014"/>
                  </a:cubicBezTo>
                  <a:cubicBezTo>
                    <a:pt x="3769" y="1014"/>
                    <a:pt x="3769" y="1014"/>
                    <a:pt x="3769" y="1014"/>
                  </a:cubicBezTo>
                  <a:cubicBezTo>
                    <a:pt x="3769" y="1014"/>
                    <a:pt x="3769" y="1018"/>
                    <a:pt x="3769" y="1018"/>
                  </a:cubicBezTo>
                  <a:cubicBezTo>
                    <a:pt x="3769" y="1018"/>
                    <a:pt x="3771" y="1028"/>
                    <a:pt x="3771" y="1029"/>
                  </a:cubicBezTo>
                  <a:cubicBezTo>
                    <a:pt x="3772" y="1029"/>
                    <a:pt x="3773" y="1029"/>
                    <a:pt x="3773" y="1029"/>
                  </a:cubicBezTo>
                  <a:lnTo>
                    <a:pt x="3780" y="1030"/>
                  </a:lnTo>
                  <a:cubicBezTo>
                    <a:pt x="3780" y="1030"/>
                    <a:pt x="3784" y="1030"/>
                    <a:pt x="3784" y="1030"/>
                  </a:cubicBezTo>
                  <a:cubicBezTo>
                    <a:pt x="3784" y="1030"/>
                    <a:pt x="3785" y="1030"/>
                    <a:pt x="3785" y="1030"/>
                  </a:cubicBezTo>
                  <a:lnTo>
                    <a:pt x="3787" y="1030"/>
                  </a:lnTo>
                  <a:cubicBezTo>
                    <a:pt x="3787" y="1030"/>
                    <a:pt x="3789" y="1030"/>
                    <a:pt x="3789" y="1030"/>
                  </a:cubicBezTo>
                  <a:lnTo>
                    <a:pt x="3792" y="1029"/>
                  </a:lnTo>
                  <a:cubicBezTo>
                    <a:pt x="3795" y="1028"/>
                    <a:pt x="3798" y="1027"/>
                    <a:pt x="3800" y="1025"/>
                  </a:cubicBezTo>
                  <a:cubicBezTo>
                    <a:pt x="3800" y="1023"/>
                    <a:pt x="3800" y="1014"/>
                    <a:pt x="3799" y="1011"/>
                  </a:cubicBezTo>
                  <a:cubicBezTo>
                    <a:pt x="3796" y="1013"/>
                    <a:pt x="3792" y="1014"/>
                    <a:pt x="3789" y="1015"/>
                  </a:cubicBezTo>
                  <a:lnTo>
                    <a:pt x="3785" y="1015"/>
                  </a:lnTo>
                  <a:close/>
                  <a:moveTo>
                    <a:pt x="4132" y="950"/>
                  </a:move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1" y="950"/>
                  </a:cubicBezTo>
                  <a:cubicBezTo>
                    <a:pt x="4131" y="950"/>
                    <a:pt x="4131" y="950"/>
                    <a:pt x="4132" y="950"/>
                  </a:cubicBezTo>
                  <a:close/>
                  <a:moveTo>
                    <a:pt x="4031" y="952"/>
                  </a:moveTo>
                  <a:lnTo>
                    <a:pt x="4035" y="951"/>
                  </a:lnTo>
                  <a:lnTo>
                    <a:pt x="4038" y="950"/>
                  </a:lnTo>
                  <a:cubicBezTo>
                    <a:pt x="4038" y="950"/>
                    <a:pt x="4039" y="949"/>
                    <a:pt x="4039" y="949"/>
                  </a:cubicBezTo>
                  <a:cubicBezTo>
                    <a:pt x="4040" y="947"/>
                    <a:pt x="4041" y="939"/>
                    <a:pt x="4041" y="939"/>
                  </a:cubicBezTo>
                  <a:lnTo>
                    <a:pt x="4041" y="939"/>
                  </a:lnTo>
                  <a:lnTo>
                    <a:pt x="4040" y="936"/>
                  </a:lnTo>
                  <a:lnTo>
                    <a:pt x="4039" y="933"/>
                  </a:lnTo>
                  <a:cubicBezTo>
                    <a:pt x="4037" y="927"/>
                    <a:pt x="4032" y="924"/>
                    <a:pt x="4025" y="924"/>
                  </a:cubicBezTo>
                  <a:cubicBezTo>
                    <a:pt x="4010" y="922"/>
                    <a:pt x="4006" y="931"/>
                    <a:pt x="4005" y="933"/>
                  </a:cubicBezTo>
                  <a:cubicBezTo>
                    <a:pt x="4005" y="934"/>
                    <a:pt x="4005" y="945"/>
                    <a:pt x="4005" y="947"/>
                  </a:cubicBezTo>
                  <a:cubicBezTo>
                    <a:pt x="4012" y="952"/>
                    <a:pt x="4021" y="954"/>
                    <a:pt x="4031" y="952"/>
                  </a:cubicBezTo>
                  <a:close/>
                  <a:moveTo>
                    <a:pt x="4018" y="978"/>
                  </a:moveTo>
                  <a:lnTo>
                    <a:pt x="4021" y="978"/>
                  </a:lnTo>
                  <a:cubicBezTo>
                    <a:pt x="4021" y="978"/>
                    <a:pt x="4024" y="978"/>
                    <a:pt x="4024" y="978"/>
                  </a:cubicBezTo>
                  <a:cubicBezTo>
                    <a:pt x="4024" y="978"/>
                    <a:pt x="4025" y="978"/>
                    <a:pt x="4025" y="978"/>
                  </a:cubicBezTo>
                  <a:lnTo>
                    <a:pt x="4028" y="978"/>
                  </a:lnTo>
                  <a:lnTo>
                    <a:pt x="4032" y="977"/>
                  </a:lnTo>
                  <a:cubicBezTo>
                    <a:pt x="4032" y="977"/>
                    <a:pt x="4035" y="976"/>
                    <a:pt x="4036" y="976"/>
                  </a:cubicBezTo>
                  <a:cubicBezTo>
                    <a:pt x="4036" y="974"/>
                    <a:pt x="4038" y="963"/>
                    <a:pt x="4038" y="961"/>
                  </a:cubicBezTo>
                  <a:cubicBezTo>
                    <a:pt x="4038" y="961"/>
                    <a:pt x="4038" y="961"/>
                    <a:pt x="4038" y="961"/>
                  </a:cubicBezTo>
                  <a:lnTo>
                    <a:pt x="4034" y="962"/>
                  </a:lnTo>
                  <a:lnTo>
                    <a:pt x="4030" y="963"/>
                  </a:lnTo>
                  <a:cubicBezTo>
                    <a:pt x="4021" y="964"/>
                    <a:pt x="4012" y="962"/>
                    <a:pt x="4004" y="959"/>
                  </a:cubicBezTo>
                  <a:cubicBezTo>
                    <a:pt x="4004" y="960"/>
                    <a:pt x="4003" y="973"/>
                    <a:pt x="4003" y="973"/>
                  </a:cubicBezTo>
                  <a:cubicBezTo>
                    <a:pt x="4008" y="976"/>
                    <a:pt x="4012" y="978"/>
                    <a:pt x="4018" y="978"/>
                  </a:cubicBezTo>
                  <a:close/>
                  <a:moveTo>
                    <a:pt x="4016" y="1004"/>
                  </a:moveTo>
                  <a:lnTo>
                    <a:pt x="4016" y="1004"/>
                  </a:lnTo>
                  <a:lnTo>
                    <a:pt x="4019" y="1004"/>
                  </a:lnTo>
                  <a:lnTo>
                    <a:pt x="4022" y="1004"/>
                  </a:lnTo>
                  <a:cubicBezTo>
                    <a:pt x="4022" y="1004"/>
                    <a:pt x="4023" y="1004"/>
                    <a:pt x="4023" y="1004"/>
                  </a:cubicBezTo>
                  <a:lnTo>
                    <a:pt x="4026" y="1004"/>
                  </a:lnTo>
                  <a:cubicBezTo>
                    <a:pt x="4026" y="1004"/>
                    <a:pt x="4031" y="1002"/>
                    <a:pt x="4033" y="1002"/>
                  </a:cubicBezTo>
                  <a:cubicBezTo>
                    <a:pt x="4033" y="1000"/>
                    <a:pt x="4034" y="991"/>
                    <a:pt x="4035" y="988"/>
                  </a:cubicBezTo>
                  <a:cubicBezTo>
                    <a:pt x="4033" y="988"/>
                    <a:pt x="4031" y="989"/>
                    <a:pt x="4031" y="989"/>
                  </a:cubicBezTo>
                  <a:cubicBezTo>
                    <a:pt x="4031" y="989"/>
                    <a:pt x="4027" y="989"/>
                    <a:pt x="4027" y="989"/>
                  </a:cubicBezTo>
                  <a:cubicBezTo>
                    <a:pt x="4027" y="989"/>
                    <a:pt x="4023" y="989"/>
                    <a:pt x="4023" y="989"/>
                  </a:cubicBezTo>
                  <a:cubicBezTo>
                    <a:pt x="4023" y="989"/>
                    <a:pt x="4020" y="989"/>
                    <a:pt x="4020" y="989"/>
                  </a:cubicBezTo>
                  <a:lnTo>
                    <a:pt x="4016" y="989"/>
                  </a:lnTo>
                  <a:cubicBezTo>
                    <a:pt x="4011" y="989"/>
                    <a:pt x="4007" y="987"/>
                    <a:pt x="4002" y="985"/>
                  </a:cubicBezTo>
                  <a:cubicBezTo>
                    <a:pt x="4002" y="989"/>
                    <a:pt x="4002" y="998"/>
                    <a:pt x="4001" y="1000"/>
                  </a:cubicBezTo>
                  <a:cubicBezTo>
                    <a:pt x="4005" y="1002"/>
                    <a:pt x="4009" y="1003"/>
                    <a:pt x="4013" y="1004"/>
                  </a:cubicBezTo>
                  <a:lnTo>
                    <a:pt x="4016" y="1004"/>
                  </a:lnTo>
                  <a:close/>
                  <a:moveTo>
                    <a:pt x="4205" y="1059"/>
                  </a:moveTo>
                  <a:cubicBezTo>
                    <a:pt x="4208" y="1057"/>
                    <a:pt x="4229" y="1044"/>
                    <a:pt x="4231" y="1043"/>
                  </a:cubicBezTo>
                  <a:cubicBezTo>
                    <a:pt x="4228" y="1026"/>
                    <a:pt x="4222" y="1012"/>
                    <a:pt x="4213" y="1002"/>
                  </a:cubicBezTo>
                  <a:cubicBezTo>
                    <a:pt x="4213" y="1002"/>
                    <a:pt x="4209" y="998"/>
                    <a:pt x="4208" y="996"/>
                  </a:cubicBezTo>
                  <a:cubicBezTo>
                    <a:pt x="4208" y="996"/>
                    <a:pt x="4180" y="1014"/>
                    <a:pt x="4176" y="1016"/>
                  </a:cubicBezTo>
                  <a:cubicBezTo>
                    <a:pt x="4179" y="1020"/>
                    <a:pt x="4205" y="1058"/>
                    <a:pt x="4205" y="1059"/>
                  </a:cubicBezTo>
                  <a:close/>
                  <a:moveTo>
                    <a:pt x="4122" y="956"/>
                  </a:moveTo>
                  <a:cubicBezTo>
                    <a:pt x="4121" y="954"/>
                    <a:pt x="4115" y="946"/>
                    <a:pt x="4115" y="945"/>
                  </a:cubicBezTo>
                  <a:cubicBezTo>
                    <a:pt x="4092" y="940"/>
                    <a:pt x="4072" y="939"/>
                    <a:pt x="4058" y="940"/>
                  </a:cubicBezTo>
                  <a:cubicBezTo>
                    <a:pt x="4061" y="944"/>
                    <a:pt x="4083" y="980"/>
                    <a:pt x="4084" y="982"/>
                  </a:cubicBezTo>
                  <a:cubicBezTo>
                    <a:pt x="4086" y="980"/>
                    <a:pt x="4120" y="958"/>
                    <a:pt x="4122" y="956"/>
                  </a:cubicBezTo>
                  <a:close/>
                  <a:moveTo>
                    <a:pt x="4050" y="948"/>
                  </a:moveTo>
                  <a:cubicBezTo>
                    <a:pt x="4050" y="948"/>
                    <a:pt x="4050" y="948"/>
                    <a:pt x="4050" y="948"/>
                  </a:cubicBezTo>
                  <a:lnTo>
                    <a:pt x="4050" y="954"/>
                  </a:lnTo>
                  <a:cubicBezTo>
                    <a:pt x="4050" y="954"/>
                    <a:pt x="4049" y="956"/>
                    <a:pt x="4049" y="956"/>
                  </a:cubicBezTo>
                  <a:lnTo>
                    <a:pt x="4047" y="975"/>
                  </a:lnTo>
                  <a:lnTo>
                    <a:pt x="4046" y="981"/>
                  </a:lnTo>
                  <a:lnTo>
                    <a:pt x="4044" y="1001"/>
                  </a:lnTo>
                  <a:cubicBezTo>
                    <a:pt x="4044" y="1001"/>
                    <a:pt x="4042" y="1010"/>
                    <a:pt x="4042" y="1010"/>
                  </a:cubicBezTo>
                  <a:cubicBezTo>
                    <a:pt x="4044" y="1009"/>
                    <a:pt x="4072" y="990"/>
                    <a:pt x="4075" y="988"/>
                  </a:cubicBezTo>
                  <a:cubicBezTo>
                    <a:pt x="4074" y="985"/>
                    <a:pt x="4055" y="956"/>
                    <a:pt x="4050" y="948"/>
                  </a:cubicBezTo>
                  <a:close/>
                  <a:moveTo>
                    <a:pt x="3810" y="1196"/>
                  </a:moveTo>
                  <a:lnTo>
                    <a:pt x="3809" y="1196"/>
                  </a:lnTo>
                  <a:cubicBezTo>
                    <a:pt x="3809" y="1196"/>
                    <a:pt x="3808" y="1196"/>
                    <a:pt x="3808" y="1196"/>
                  </a:cubicBezTo>
                  <a:cubicBezTo>
                    <a:pt x="3809" y="1197"/>
                    <a:pt x="3809" y="1199"/>
                    <a:pt x="3809" y="1199"/>
                  </a:cubicBezTo>
                  <a:cubicBezTo>
                    <a:pt x="3809" y="1199"/>
                    <a:pt x="3811" y="1203"/>
                    <a:pt x="3811" y="1203"/>
                  </a:cubicBezTo>
                  <a:cubicBezTo>
                    <a:pt x="3811" y="1203"/>
                    <a:pt x="3811" y="1204"/>
                    <a:pt x="3811" y="1204"/>
                  </a:cubicBezTo>
                  <a:cubicBezTo>
                    <a:pt x="3811" y="1204"/>
                    <a:pt x="3812" y="1207"/>
                    <a:pt x="3812" y="1207"/>
                  </a:cubicBezTo>
                  <a:cubicBezTo>
                    <a:pt x="3817" y="1217"/>
                    <a:pt x="3821" y="1225"/>
                    <a:pt x="3825" y="1230"/>
                  </a:cubicBezTo>
                  <a:cubicBezTo>
                    <a:pt x="3826" y="1230"/>
                    <a:pt x="3826" y="1231"/>
                    <a:pt x="3826" y="1231"/>
                  </a:cubicBezTo>
                  <a:cubicBezTo>
                    <a:pt x="3826" y="1231"/>
                    <a:pt x="3827" y="1231"/>
                    <a:pt x="3827" y="1231"/>
                  </a:cubicBezTo>
                  <a:cubicBezTo>
                    <a:pt x="3827" y="1231"/>
                    <a:pt x="3827" y="1230"/>
                    <a:pt x="3827" y="1230"/>
                  </a:cubicBezTo>
                  <a:lnTo>
                    <a:pt x="3822" y="1224"/>
                  </a:lnTo>
                  <a:cubicBezTo>
                    <a:pt x="3819" y="1219"/>
                    <a:pt x="3817" y="1214"/>
                    <a:pt x="3815" y="1210"/>
                  </a:cubicBezTo>
                  <a:cubicBezTo>
                    <a:pt x="3815" y="1210"/>
                    <a:pt x="3813" y="1205"/>
                    <a:pt x="3813" y="1205"/>
                  </a:cubicBezTo>
                  <a:lnTo>
                    <a:pt x="3812" y="1200"/>
                  </a:lnTo>
                  <a:lnTo>
                    <a:pt x="3812" y="1200"/>
                  </a:lnTo>
                  <a:cubicBezTo>
                    <a:pt x="3812" y="1200"/>
                    <a:pt x="3812" y="1197"/>
                    <a:pt x="3812" y="1196"/>
                  </a:cubicBezTo>
                  <a:cubicBezTo>
                    <a:pt x="3811" y="1196"/>
                    <a:pt x="3810" y="1196"/>
                    <a:pt x="3810" y="1196"/>
                  </a:cubicBezTo>
                  <a:close/>
                  <a:moveTo>
                    <a:pt x="3590" y="1185"/>
                  </a:moveTo>
                  <a:cubicBezTo>
                    <a:pt x="3593" y="1181"/>
                    <a:pt x="3604" y="1162"/>
                    <a:pt x="3604" y="1162"/>
                  </a:cubicBezTo>
                  <a:cubicBezTo>
                    <a:pt x="3602" y="1160"/>
                    <a:pt x="3581" y="1147"/>
                    <a:pt x="3578" y="1145"/>
                  </a:cubicBezTo>
                  <a:cubicBezTo>
                    <a:pt x="3581" y="1158"/>
                    <a:pt x="3585" y="1171"/>
                    <a:pt x="3590" y="1185"/>
                  </a:cubicBezTo>
                  <a:close/>
                  <a:moveTo>
                    <a:pt x="3664" y="1199"/>
                  </a:moveTo>
                  <a:cubicBezTo>
                    <a:pt x="3661" y="1197"/>
                    <a:pt x="3615" y="1169"/>
                    <a:pt x="3613" y="1167"/>
                  </a:cubicBezTo>
                  <a:cubicBezTo>
                    <a:pt x="3612" y="1169"/>
                    <a:pt x="3595" y="1196"/>
                    <a:pt x="3594" y="1198"/>
                  </a:cubicBezTo>
                  <a:cubicBezTo>
                    <a:pt x="3595" y="1200"/>
                    <a:pt x="3608" y="1232"/>
                    <a:pt x="3609" y="1233"/>
                  </a:cubicBezTo>
                  <a:cubicBezTo>
                    <a:pt x="3610" y="1234"/>
                    <a:pt x="3633" y="1248"/>
                    <a:pt x="3636" y="1250"/>
                  </a:cubicBezTo>
                  <a:cubicBezTo>
                    <a:pt x="3638" y="1247"/>
                    <a:pt x="3663" y="1201"/>
                    <a:pt x="3664" y="1199"/>
                  </a:cubicBezTo>
                  <a:close/>
                  <a:moveTo>
                    <a:pt x="3952" y="948"/>
                  </a:moveTo>
                  <a:cubicBezTo>
                    <a:pt x="3951" y="947"/>
                    <a:pt x="3939" y="934"/>
                    <a:pt x="3938" y="932"/>
                  </a:cubicBezTo>
                  <a:cubicBezTo>
                    <a:pt x="3931" y="936"/>
                    <a:pt x="3923" y="939"/>
                    <a:pt x="3915" y="941"/>
                  </a:cubicBezTo>
                  <a:cubicBezTo>
                    <a:pt x="3924" y="945"/>
                    <a:pt x="3930" y="953"/>
                    <a:pt x="3933" y="962"/>
                  </a:cubicBezTo>
                  <a:lnTo>
                    <a:pt x="3934" y="963"/>
                  </a:lnTo>
                  <a:cubicBezTo>
                    <a:pt x="3934" y="963"/>
                    <a:pt x="3934" y="966"/>
                    <a:pt x="3934" y="966"/>
                  </a:cubicBezTo>
                  <a:lnTo>
                    <a:pt x="3935" y="968"/>
                  </a:lnTo>
                  <a:lnTo>
                    <a:pt x="3935" y="969"/>
                  </a:lnTo>
                  <a:lnTo>
                    <a:pt x="3935" y="970"/>
                  </a:lnTo>
                  <a:lnTo>
                    <a:pt x="3935" y="973"/>
                  </a:lnTo>
                  <a:cubicBezTo>
                    <a:pt x="3935" y="987"/>
                    <a:pt x="3926" y="1000"/>
                    <a:pt x="3913" y="1005"/>
                  </a:cubicBezTo>
                  <a:cubicBezTo>
                    <a:pt x="3924" y="1010"/>
                    <a:pt x="3932" y="1022"/>
                    <a:pt x="3932" y="1035"/>
                  </a:cubicBezTo>
                  <a:cubicBezTo>
                    <a:pt x="3932" y="1049"/>
                    <a:pt x="3923" y="1061"/>
                    <a:pt x="3910" y="1065"/>
                  </a:cubicBezTo>
                  <a:cubicBezTo>
                    <a:pt x="3914" y="1067"/>
                    <a:pt x="3917" y="1069"/>
                    <a:pt x="3920" y="1072"/>
                  </a:cubicBezTo>
                  <a:cubicBezTo>
                    <a:pt x="3926" y="1077"/>
                    <a:pt x="3929" y="1084"/>
                    <a:pt x="3929" y="1092"/>
                  </a:cubicBezTo>
                  <a:cubicBezTo>
                    <a:pt x="3929" y="1103"/>
                    <a:pt x="3921" y="1113"/>
                    <a:pt x="3911" y="1118"/>
                  </a:cubicBezTo>
                  <a:cubicBezTo>
                    <a:pt x="3914" y="1119"/>
                    <a:pt x="3916" y="1120"/>
                    <a:pt x="3918" y="1122"/>
                  </a:cubicBezTo>
                  <a:cubicBezTo>
                    <a:pt x="3922" y="1127"/>
                    <a:pt x="3925" y="1132"/>
                    <a:pt x="3925" y="1139"/>
                  </a:cubicBezTo>
                  <a:cubicBezTo>
                    <a:pt x="3935" y="1069"/>
                    <a:pt x="3950" y="963"/>
                    <a:pt x="3950" y="963"/>
                  </a:cubicBezTo>
                  <a:cubicBezTo>
                    <a:pt x="3950" y="963"/>
                    <a:pt x="3952" y="949"/>
                    <a:pt x="3952" y="948"/>
                  </a:cubicBezTo>
                  <a:close/>
                  <a:moveTo>
                    <a:pt x="4158" y="1102"/>
                  </a:moveTo>
                  <a:cubicBezTo>
                    <a:pt x="4158" y="1102"/>
                    <a:pt x="4190" y="1152"/>
                    <a:pt x="4190" y="1152"/>
                  </a:cubicBezTo>
                  <a:cubicBezTo>
                    <a:pt x="4191" y="1151"/>
                    <a:pt x="4224" y="1131"/>
                    <a:pt x="4226" y="1130"/>
                  </a:cubicBezTo>
                  <a:cubicBezTo>
                    <a:pt x="4226" y="1128"/>
                    <a:pt x="4229" y="1114"/>
                    <a:pt x="4229" y="1113"/>
                  </a:cubicBezTo>
                  <a:cubicBezTo>
                    <a:pt x="4229" y="1112"/>
                    <a:pt x="4216" y="1094"/>
                    <a:pt x="4216" y="1094"/>
                  </a:cubicBezTo>
                  <a:cubicBezTo>
                    <a:pt x="4216" y="1094"/>
                    <a:pt x="4204" y="1076"/>
                    <a:pt x="4202" y="1074"/>
                  </a:cubicBezTo>
                  <a:cubicBezTo>
                    <a:pt x="4201" y="1074"/>
                    <a:pt x="4159" y="1101"/>
                    <a:pt x="4158" y="1102"/>
                  </a:cubicBezTo>
                  <a:close/>
                  <a:moveTo>
                    <a:pt x="3972" y="1191"/>
                  </a:moveTo>
                  <a:lnTo>
                    <a:pt x="3967" y="1192"/>
                  </a:lnTo>
                  <a:lnTo>
                    <a:pt x="3964" y="1193"/>
                  </a:lnTo>
                  <a:lnTo>
                    <a:pt x="3960" y="1194"/>
                  </a:lnTo>
                  <a:cubicBezTo>
                    <a:pt x="3951" y="1198"/>
                    <a:pt x="3941" y="1206"/>
                    <a:pt x="3932" y="1215"/>
                  </a:cubicBezTo>
                  <a:cubicBezTo>
                    <a:pt x="3932" y="1215"/>
                    <a:pt x="3926" y="1222"/>
                    <a:pt x="3924" y="1223"/>
                  </a:cubicBezTo>
                  <a:cubicBezTo>
                    <a:pt x="3924" y="1223"/>
                    <a:pt x="3924" y="1224"/>
                    <a:pt x="3924" y="1224"/>
                  </a:cubicBezTo>
                  <a:cubicBezTo>
                    <a:pt x="3925" y="1232"/>
                    <a:pt x="3926" y="1240"/>
                    <a:pt x="3926" y="1248"/>
                  </a:cubicBezTo>
                  <a:cubicBezTo>
                    <a:pt x="3926" y="1248"/>
                    <a:pt x="3926" y="1254"/>
                    <a:pt x="3926" y="1257"/>
                  </a:cubicBezTo>
                  <a:cubicBezTo>
                    <a:pt x="3927" y="1256"/>
                    <a:pt x="3928" y="1256"/>
                    <a:pt x="3928" y="1256"/>
                  </a:cubicBezTo>
                  <a:cubicBezTo>
                    <a:pt x="3933" y="1253"/>
                    <a:pt x="3939" y="1249"/>
                    <a:pt x="3945" y="1245"/>
                  </a:cubicBezTo>
                  <a:lnTo>
                    <a:pt x="3951" y="1239"/>
                  </a:lnTo>
                  <a:cubicBezTo>
                    <a:pt x="3951" y="1239"/>
                    <a:pt x="3953" y="1237"/>
                    <a:pt x="3953" y="1237"/>
                  </a:cubicBezTo>
                  <a:lnTo>
                    <a:pt x="3955" y="1235"/>
                  </a:lnTo>
                  <a:cubicBezTo>
                    <a:pt x="3955" y="1235"/>
                    <a:pt x="3956" y="1234"/>
                    <a:pt x="3956" y="1234"/>
                  </a:cubicBezTo>
                  <a:lnTo>
                    <a:pt x="3963" y="1225"/>
                  </a:lnTo>
                  <a:cubicBezTo>
                    <a:pt x="3963" y="1225"/>
                    <a:pt x="3968" y="1219"/>
                    <a:pt x="3968" y="1218"/>
                  </a:cubicBezTo>
                  <a:lnTo>
                    <a:pt x="3969" y="1217"/>
                  </a:lnTo>
                  <a:lnTo>
                    <a:pt x="3970" y="1215"/>
                  </a:lnTo>
                  <a:cubicBezTo>
                    <a:pt x="3970" y="1215"/>
                    <a:pt x="3973" y="1210"/>
                    <a:pt x="3973" y="1210"/>
                  </a:cubicBezTo>
                  <a:lnTo>
                    <a:pt x="3974" y="1208"/>
                  </a:lnTo>
                  <a:lnTo>
                    <a:pt x="3975" y="1205"/>
                  </a:lnTo>
                  <a:cubicBezTo>
                    <a:pt x="3975" y="1205"/>
                    <a:pt x="3975" y="1205"/>
                    <a:pt x="3975" y="1205"/>
                  </a:cubicBezTo>
                  <a:cubicBezTo>
                    <a:pt x="3976" y="1202"/>
                    <a:pt x="3977" y="1199"/>
                    <a:pt x="3977" y="1197"/>
                  </a:cubicBezTo>
                  <a:cubicBezTo>
                    <a:pt x="3977" y="1197"/>
                    <a:pt x="3976" y="1194"/>
                    <a:pt x="3976" y="1194"/>
                  </a:cubicBezTo>
                  <a:lnTo>
                    <a:pt x="3976" y="1193"/>
                  </a:lnTo>
                  <a:lnTo>
                    <a:pt x="3975" y="1192"/>
                  </a:lnTo>
                  <a:cubicBezTo>
                    <a:pt x="3975" y="1192"/>
                    <a:pt x="3975" y="1193"/>
                    <a:pt x="3975" y="1193"/>
                  </a:cubicBezTo>
                  <a:cubicBezTo>
                    <a:pt x="3975" y="1193"/>
                    <a:pt x="3975" y="1192"/>
                    <a:pt x="3975" y="1192"/>
                  </a:cubicBezTo>
                  <a:lnTo>
                    <a:pt x="3974" y="1192"/>
                  </a:lnTo>
                  <a:cubicBezTo>
                    <a:pt x="3974" y="1192"/>
                    <a:pt x="3973" y="1192"/>
                    <a:pt x="3973" y="1192"/>
                  </a:cubicBezTo>
                  <a:lnTo>
                    <a:pt x="3972" y="1192"/>
                  </a:lnTo>
                  <a:lnTo>
                    <a:pt x="3972" y="1191"/>
                  </a:lnTo>
                  <a:close/>
                  <a:moveTo>
                    <a:pt x="4233" y="1069"/>
                  </a:moveTo>
                  <a:cubicBezTo>
                    <a:pt x="4233" y="1064"/>
                    <a:pt x="4233" y="1060"/>
                    <a:pt x="4232" y="1055"/>
                  </a:cubicBezTo>
                  <a:cubicBezTo>
                    <a:pt x="4228" y="1057"/>
                    <a:pt x="4214" y="1066"/>
                    <a:pt x="4211" y="1068"/>
                  </a:cubicBezTo>
                  <a:cubicBezTo>
                    <a:pt x="4212" y="1068"/>
                    <a:pt x="4227" y="1090"/>
                    <a:pt x="4231" y="1097"/>
                  </a:cubicBezTo>
                  <a:cubicBezTo>
                    <a:pt x="4233" y="1086"/>
                    <a:pt x="4233" y="1077"/>
                    <a:pt x="4233" y="1069"/>
                  </a:cubicBezTo>
                  <a:close/>
                  <a:moveTo>
                    <a:pt x="3800" y="1235"/>
                  </a:moveTo>
                  <a:cubicBezTo>
                    <a:pt x="3802" y="1233"/>
                    <a:pt x="3804" y="1232"/>
                    <a:pt x="3807" y="1231"/>
                  </a:cubicBezTo>
                  <a:cubicBezTo>
                    <a:pt x="3808" y="1231"/>
                    <a:pt x="3810" y="1230"/>
                    <a:pt x="3812" y="1230"/>
                  </a:cubicBezTo>
                  <a:cubicBezTo>
                    <a:pt x="3810" y="1227"/>
                    <a:pt x="3809" y="1224"/>
                    <a:pt x="3807" y="1220"/>
                  </a:cubicBezTo>
                  <a:cubicBezTo>
                    <a:pt x="3806" y="1223"/>
                    <a:pt x="3802" y="1230"/>
                    <a:pt x="3800" y="1235"/>
                  </a:cubicBezTo>
                  <a:close/>
                  <a:moveTo>
                    <a:pt x="3786" y="1263"/>
                  </a:moveTo>
                  <a:cubicBezTo>
                    <a:pt x="3789" y="1265"/>
                    <a:pt x="3809" y="1277"/>
                    <a:pt x="3810" y="1278"/>
                  </a:cubicBezTo>
                  <a:cubicBezTo>
                    <a:pt x="3812" y="1278"/>
                    <a:pt x="3814" y="1277"/>
                    <a:pt x="3815" y="1277"/>
                  </a:cubicBezTo>
                  <a:cubicBezTo>
                    <a:pt x="3805" y="1269"/>
                    <a:pt x="3798" y="1260"/>
                    <a:pt x="3796" y="1252"/>
                  </a:cubicBezTo>
                  <a:cubicBezTo>
                    <a:pt x="3795" y="1250"/>
                    <a:pt x="3795" y="1248"/>
                    <a:pt x="3795" y="1246"/>
                  </a:cubicBezTo>
                  <a:cubicBezTo>
                    <a:pt x="3795" y="1246"/>
                    <a:pt x="3795" y="1246"/>
                    <a:pt x="3795" y="1246"/>
                  </a:cubicBezTo>
                  <a:cubicBezTo>
                    <a:pt x="3793" y="1249"/>
                    <a:pt x="3788" y="1261"/>
                    <a:pt x="3786" y="1263"/>
                  </a:cubicBezTo>
                  <a:close/>
                  <a:moveTo>
                    <a:pt x="3574" y="1089"/>
                  </a:moveTo>
                  <a:cubicBezTo>
                    <a:pt x="3574" y="1089"/>
                    <a:pt x="3587" y="1069"/>
                    <a:pt x="3588" y="1068"/>
                  </a:cubicBezTo>
                  <a:cubicBezTo>
                    <a:pt x="3586" y="1067"/>
                    <a:pt x="3571" y="1057"/>
                    <a:pt x="3567" y="1055"/>
                  </a:cubicBezTo>
                  <a:cubicBezTo>
                    <a:pt x="3567" y="1060"/>
                    <a:pt x="3566" y="1064"/>
                    <a:pt x="3566" y="1069"/>
                  </a:cubicBezTo>
                  <a:cubicBezTo>
                    <a:pt x="3566" y="1077"/>
                    <a:pt x="3567" y="1087"/>
                    <a:pt x="3568" y="1097"/>
                  </a:cubicBezTo>
                  <a:cubicBezTo>
                    <a:pt x="3569" y="1096"/>
                    <a:pt x="3574" y="1089"/>
                    <a:pt x="3574" y="1089"/>
                  </a:cubicBezTo>
                  <a:close/>
                  <a:moveTo>
                    <a:pt x="3762" y="1043"/>
                  </a:moveTo>
                  <a:cubicBezTo>
                    <a:pt x="3760" y="1047"/>
                    <a:pt x="3744" y="1076"/>
                    <a:pt x="3741" y="1081"/>
                  </a:cubicBezTo>
                  <a:cubicBezTo>
                    <a:pt x="3743" y="1082"/>
                    <a:pt x="3769" y="1100"/>
                    <a:pt x="3773" y="1102"/>
                  </a:cubicBezTo>
                  <a:cubicBezTo>
                    <a:pt x="3771" y="1096"/>
                    <a:pt x="3770" y="1088"/>
                    <a:pt x="3770" y="1088"/>
                  </a:cubicBezTo>
                  <a:lnTo>
                    <a:pt x="3770" y="1086"/>
                  </a:lnTo>
                  <a:lnTo>
                    <a:pt x="3765" y="1061"/>
                  </a:lnTo>
                  <a:cubicBezTo>
                    <a:pt x="3765" y="1061"/>
                    <a:pt x="3763" y="1048"/>
                    <a:pt x="3762" y="1043"/>
                  </a:cubicBezTo>
                  <a:close/>
                  <a:moveTo>
                    <a:pt x="3736" y="1091"/>
                  </a:moveTo>
                  <a:cubicBezTo>
                    <a:pt x="3735" y="1092"/>
                    <a:pt x="3714" y="1130"/>
                    <a:pt x="3712" y="1134"/>
                  </a:cubicBezTo>
                  <a:cubicBezTo>
                    <a:pt x="3715" y="1135"/>
                    <a:pt x="3752" y="1159"/>
                    <a:pt x="3755" y="1161"/>
                  </a:cubicBezTo>
                  <a:cubicBezTo>
                    <a:pt x="3757" y="1157"/>
                    <a:pt x="3776" y="1123"/>
                    <a:pt x="3777" y="1122"/>
                  </a:cubicBezTo>
                  <a:cubicBezTo>
                    <a:pt x="3776" y="1120"/>
                    <a:pt x="3776" y="1117"/>
                    <a:pt x="3775" y="1116"/>
                  </a:cubicBezTo>
                  <a:cubicBezTo>
                    <a:pt x="3774" y="1116"/>
                    <a:pt x="3739" y="1093"/>
                    <a:pt x="3736" y="1091"/>
                  </a:cubicBezTo>
                  <a:close/>
                  <a:moveTo>
                    <a:pt x="3876" y="1149"/>
                  </a:moveTo>
                  <a:cubicBezTo>
                    <a:pt x="3879" y="1174"/>
                    <a:pt x="3882" y="1192"/>
                    <a:pt x="3883" y="1197"/>
                  </a:cubicBezTo>
                  <a:cubicBezTo>
                    <a:pt x="3886" y="1188"/>
                    <a:pt x="3891" y="1183"/>
                    <a:pt x="3896" y="1181"/>
                  </a:cubicBezTo>
                  <a:cubicBezTo>
                    <a:pt x="3896" y="1181"/>
                    <a:pt x="3900" y="1180"/>
                    <a:pt x="3900" y="1180"/>
                  </a:cubicBezTo>
                  <a:cubicBezTo>
                    <a:pt x="3900" y="1180"/>
                    <a:pt x="3904" y="1181"/>
                    <a:pt x="3904" y="1181"/>
                  </a:cubicBezTo>
                  <a:cubicBezTo>
                    <a:pt x="3909" y="1182"/>
                    <a:pt x="3914" y="1188"/>
                    <a:pt x="3917" y="1197"/>
                  </a:cubicBezTo>
                  <a:cubicBezTo>
                    <a:pt x="3918" y="1193"/>
                    <a:pt x="3921" y="1174"/>
                    <a:pt x="3924" y="1149"/>
                  </a:cubicBezTo>
                  <a:cubicBezTo>
                    <a:pt x="3921" y="1158"/>
                    <a:pt x="3913" y="1164"/>
                    <a:pt x="3904" y="1166"/>
                  </a:cubicBezTo>
                  <a:lnTo>
                    <a:pt x="3903" y="1166"/>
                  </a:lnTo>
                  <a:lnTo>
                    <a:pt x="3900" y="1166"/>
                  </a:lnTo>
                  <a:lnTo>
                    <a:pt x="3901" y="1166"/>
                  </a:lnTo>
                  <a:lnTo>
                    <a:pt x="3900" y="1166"/>
                  </a:lnTo>
                  <a:lnTo>
                    <a:pt x="3896" y="1166"/>
                  </a:lnTo>
                  <a:cubicBezTo>
                    <a:pt x="3887" y="1164"/>
                    <a:pt x="3879" y="1158"/>
                    <a:pt x="3876" y="1149"/>
                  </a:cubicBezTo>
                  <a:close/>
                  <a:moveTo>
                    <a:pt x="3898" y="997"/>
                  </a:moveTo>
                  <a:lnTo>
                    <a:pt x="3900" y="997"/>
                  </a:lnTo>
                  <a:cubicBezTo>
                    <a:pt x="3900" y="997"/>
                    <a:pt x="3901" y="997"/>
                    <a:pt x="3901" y="997"/>
                  </a:cubicBezTo>
                  <a:lnTo>
                    <a:pt x="3905" y="996"/>
                  </a:lnTo>
                  <a:cubicBezTo>
                    <a:pt x="3916" y="994"/>
                    <a:pt x="3924" y="984"/>
                    <a:pt x="3924" y="973"/>
                  </a:cubicBezTo>
                  <a:lnTo>
                    <a:pt x="3924" y="971"/>
                  </a:lnTo>
                  <a:lnTo>
                    <a:pt x="3924" y="970"/>
                  </a:lnTo>
                  <a:lnTo>
                    <a:pt x="3924" y="967"/>
                  </a:lnTo>
                  <a:lnTo>
                    <a:pt x="3923" y="964"/>
                  </a:lnTo>
                  <a:cubicBezTo>
                    <a:pt x="3919" y="954"/>
                    <a:pt x="3910" y="948"/>
                    <a:pt x="3900" y="948"/>
                  </a:cubicBezTo>
                  <a:cubicBezTo>
                    <a:pt x="3890" y="948"/>
                    <a:pt x="3881" y="954"/>
                    <a:pt x="3877" y="964"/>
                  </a:cubicBezTo>
                  <a:cubicBezTo>
                    <a:pt x="3877" y="964"/>
                    <a:pt x="3876" y="967"/>
                    <a:pt x="3876" y="967"/>
                  </a:cubicBezTo>
                  <a:lnTo>
                    <a:pt x="3876" y="970"/>
                  </a:lnTo>
                  <a:lnTo>
                    <a:pt x="3876" y="971"/>
                  </a:lnTo>
                  <a:lnTo>
                    <a:pt x="3876" y="973"/>
                  </a:lnTo>
                  <a:cubicBezTo>
                    <a:pt x="3876" y="984"/>
                    <a:pt x="3884" y="994"/>
                    <a:pt x="3895" y="997"/>
                  </a:cubicBezTo>
                  <a:lnTo>
                    <a:pt x="3898" y="997"/>
                  </a:lnTo>
                  <a:cubicBezTo>
                    <a:pt x="3898" y="997"/>
                    <a:pt x="3898" y="997"/>
                    <a:pt x="3898" y="997"/>
                  </a:cubicBezTo>
                  <a:close/>
                  <a:moveTo>
                    <a:pt x="3840" y="1194"/>
                  </a:moveTo>
                  <a:lnTo>
                    <a:pt x="3836" y="1193"/>
                  </a:lnTo>
                  <a:lnTo>
                    <a:pt x="3832" y="1192"/>
                  </a:lnTo>
                  <a:lnTo>
                    <a:pt x="3828" y="1191"/>
                  </a:lnTo>
                  <a:lnTo>
                    <a:pt x="3827" y="1192"/>
                  </a:lnTo>
                  <a:cubicBezTo>
                    <a:pt x="3827" y="1192"/>
                    <a:pt x="3826" y="1192"/>
                    <a:pt x="3826" y="1192"/>
                  </a:cubicBezTo>
                  <a:lnTo>
                    <a:pt x="3825" y="1192"/>
                  </a:lnTo>
                  <a:cubicBezTo>
                    <a:pt x="3825" y="1192"/>
                    <a:pt x="3825" y="1192"/>
                    <a:pt x="3825" y="1192"/>
                  </a:cubicBezTo>
                  <a:lnTo>
                    <a:pt x="3824" y="1193"/>
                  </a:lnTo>
                  <a:lnTo>
                    <a:pt x="3824" y="1193"/>
                  </a:lnTo>
                  <a:cubicBezTo>
                    <a:pt x="3824" y="1193"/>
                    <a:pt x="3823" y="1194"/>
                    <a:pt x="3823" y="1194"/>
                  </a:cubicBezTo>
                  <a:lnTo>
                    <a:pt x="3823" y="1197"/>
                  </a:lnTo>
                  <a:cubicBezTo>
                    <a:pt x="3823" y="1199"/>
                    <a:pt x="3823" y="1201"/>
                    <a:pt x="3825" y="1205"/>
                  </a:cubicBezTo>
                  <a:cubicBezTo>
                    <a:pt x="3825" y="1204"/>
                    <a:pt x="3827" y="1210"/>
                    <a:pt x="3827" y="1210"/>
                  </a:cubicBezTo>
                  <a:lnTo>
                    <a:pt x="3830" y="1215"/>
                  </a:lnTo>
                  <a:lnTo>
                    <a:pt x="3831" y="1217"/>
                  </a:lnTo>
                  <a:cubicBezTo>
                    <a:pt x="3831" y="1217"/>
                    <a:pt x="3832" y="1219"/>
                    <a:pt x="3832" y="1219"/>
                  </a:cubicBezTo>
                  <a:lnTo>
                    <a:pt x="3837" y="1225"/>
                  </a:lnTo>
                  <a:cubicBezTo>
                    <a:pt x="3837" y="1225"/>
                    <a:pt x="3844" y="1234"/>
                    <a:pt x="3844" y="1234"/>
                  </a:cubicBezTo>
                  <a:cubicBezTo>
                    <a:pt x="3844" y="1234"/>
                    <a:pt x="3846" y="1236"/>
                    <a:pt x="3846" y="1237"/>
                  </a:cubicBezTo>
                  <a:lnTo>
                    <a:pt x="3846" y="1236"/>
                  </a:lnTo>
                  <a:lnTo>
                    <a:pt x="3847" y="1237"/>
                  </a:lnTo>
                  <a:lnTo>
                    <a:pt x="3848" y="1238"/>
                  </a:lnTo>
                  <a:cubicBezTo>
                    <a:pt x="3848" y="1238"/>
                    <a:pt x="3849" y="1239"/>
                    <a:pt x="3849" y="1239"/>
                  </a:cubicBezTo>
                  <a:lnTo>
                    <a:pt x="3855" y="1245"/>
                  </a:lnTo>
                  <a:cubicBezTo>
                    <a:pt x="3861" y="1249"/>
                    <a:pt x="3867" y="1253"/>
                    <a:pt x="3872" y="1256"/>
                  </a:cubicBezTo>
                  <a:cubicBezTo>
                    <a:pt x="3872" y="1256"/>
                    <a:pt x="3873" y="1256"/>
                    <a:pt x="3874" y="1257"/>
                  </a:cubicBezTo>
                  <a:cubicBezTo>
                    <a:pt x="3874" y="1255"/>
                    <a:pt x="3874" y="1248"/>
                    <a:pt x="3874" y="1248"/>
                  </a:cubicBezTo>
                  <a:cubicBezTo>
                    <a:pt x="3874" y="1240"/>
                    <a:pt x="3875" y="1232"/>
                    <a:pt x="3876" y="1224"/>
                  </a:cubicBezTo>
                  <a:cubicBezTo>
                    <a:pt x="3875" y="1224"/>
                    <a:pt x="3875" y="1224"/>
                    <a:pt x="3875" y="1223"/>
                  </a:cubicBezTo>
                  <a:cubicBezTo>
                    <a:pt x="3874" y="1221"/>
                    <a:pt x="3868" y="1215"/>
                    <a:pt x="3868" y="1215"/>
                  </a:cubicBezTo>
                  <a:cubicBezTo>
                    <a:pt x="3859" y="1206"/>
                    <a:pt x="3849" y="1199"/>
                    <a:pt x="3840" y="1194"/>
                  </a:cubicBezTo>
                  <a:close/>
                  <a:moveTo>
                    <a:pt x="3878" y="1035"/>
                  </a:moveTo>
                  <a:cubicBezTo>
                    <a:pt x="3878" y="1045"/>
                    <a:pt x="3886" y="1054"/>
                    <a:pt x="3896" y="1056"/>
                  </a:cubicBezTo>
                  <a:lnTo>
                    <a:pt x="3897" y="1056"/>
                  </a:lnTo>
                  <a:lnTo>
                    <a:pt x="3898" y="1056"/>
                  </a:lnTo>
                  <a:lnTo>
                    <a:pt x="3900" y="1056"/>
                  </a:lnTo>
                  <a:cubicBezTo>
                    <a:pt x="3900" y="1056"/>
                    <a:pt x="3900" y="1056"/>
                    <a:pt x="3900" y="1056"/>
                  </a:cubicBezTo>
                  <a:lnTo>
                    <a:pt x="3902" y="1056"/>
                  </a:lnTo>
                  <a:lnTo>
                    <a:pt x="3902" y="1056"/>
                  </a:lnTo>
                  <a:lnTo>
                    <a:pt x="3904" y="1056"/>
                  </a:lnTo>
                  <a:cubicBezTo>
                    <a:pt x="3914" y="1054"/>
                    <a:pt x="3922" y="1045"/>
                    <a:pt x="3922" y="1035"/>
                  </a:cubicBezTo>
                  <a:cubicBezTo>
                    <a:pt x="3922" y="1024"/>
                    <a:pt x="3914" y="1015"/>
                    <a:pt x="3904" y="1013"/>
                  </a:cubicBezTo>
                  <a:lnTo>
                    <a:pt x="3902" y="1013"/>
                  </a:lnTo>
                  <a:cubicBezTo>
                    <a:pt x="3902" y="1013"/>
                    <a:pt x="3901" y="1013"/>
                    <a:pt x="3901" y="1013"/>
                  </a:cubicBezTo>
                  <a:lnTo>
                    <a:pt x="3900" y="1013"/>
                  </a:lnTo>
                  <a:lnTo>
                    <a:pt x="3899" y="1013"/>
                  </a:lnTo>
                  <a:cubicBezTo>
                    <a:pt x="3899" y="1013"/>
                    <a:pt x="3895" y="1013"/>
                    <a:pt x="3895" y="1013"/>
                  </a:cubicBezTo>
                  <a:cubicBezTo>
                    <a:pt x="3885" y="1016"/>
                    <a:pt x="3878" y="1025"/>
                    <a:pt x="3878" y="1035"/>
                  </a:cubicBezTo>
                  <a:close/>
                  <a:moveTo>
                    <a:pt x="3850" y="963"/>
                  </a:moveTo>
                  <a:lnTo>
                    <a:pt x="3851" y="965"/>
                  </a:lnTo>
                  <a:lnTo>
                    <a:pt x="3851" y="969"/>
                  </a:lnTo>
                  <a:cubicBezTo>
                    <a:pt x="3851" y="969"/>
                    <a:pt x="3865" y="1071"/>
                    <a:pt x="3875" y="1139"/>
                  </a:cubicBezTo>
                  <a:cubicBezTo>
                    <a:pt x="3875" y="1130"/>
                    <a:pt x="3881" y="1122"/>
                    <a:pt x="3889" y="1118"/>
                  </a:cubicBezTo>
                  <a:cubicBezTo>
                    <a:pt x="3879" y="1113"/>
                    <a:pt x="3871" y="1103"/>
                    <a:pt x="3871" y="1092"/>
                  </a:cubicBezTo>
                  <a:cubicBezTo>
                    <a:pt x="3871" y="1084"/>
                    <a:pt x="3874" y="1077"/>
                    <a:pt x="3880" y="1072"/>
                  </a:cubicBezTo>
                  <a:cubicBezTo>
                    <a:pt x="3883" y="1069"/>
                    <a:pt x="3886" y="1067"/>
                    <a:pt x="3890" y="1065"/>
                  </a:cubicBezTo>
                  <a:cubicBezTo>
                    <a:pt x="3877" y="1061"/>
                    <a:pt x="3868" y="1049"/>
                    <a:pt x="3868" y="1035"/>
                  </a:cubicBezTo>
                  <a:cubicBezTo>
                    <a:pt x="3868" y="1022"/>
                    <a:pt x="3876" y="1010"/>
                    <a:pt x="3887" y="1005"/>
                  </a:cubicBezTo>
                  <a:cubicBezTo>
                    <a:pt x="3874" y="1000"/>
                    <a:pt x="3865" y="987"/>
                    <a:pt x="3865" y="973"/>
                  </a:cubicBezTo>
                  <a:lnTo>
                    <a:pt x="3865" y="970"/>
                  </a:lnTo>
                  <a:lnTo>
                    <a:pt x="3865" y="969"/>
                  </a:lnTo>
                  <a:lnTo>
                    <a:pt x="3865" y="968"/>
                  </a:lnTo>
                  <a:lnTo>
                    <a:pt x="3866" y="966"/>
                  </a:lnTo>
                  <a:lnTo>
                    <a:pt x="3866" y="963"/>
                  </a:lnTo>
                  <a:lnTo>
                    <a:pt x="3867" y="962"/>
                  </a:lnTo>
                  <a:cubicBezTo>
                    <a:pt x="3870" y="953"/>
                    <a:pt x="3877" y="945"/>
                    <a:pt x="3885" y="941"/>
                  </a:cubicBezTo>
                  <a:cubicBezTo>
                    <a:pt x="3877" y="939"/>
                    <a:pt x="3869" y="936"/>
                    <a:pt x="3862" y="932"/>
                  </a:cubicBezTo>
                  <a:cubicBezTo>
                    <a:pt x="3861" y="934"/>
                    <a:pt x="3849" y="947"/>
                    <a:pt x="3848" y="948"/>
                  </a:cubicBezTo>
                  <a:cubicBezTo>
                    <a:pt x="3848" y="949"/>
                    <a:pt x="3849" y="956"/>
                    <a:pt x="3849" y="956"/>
                  </a:cubicBezTo>
                  <a:lnTo>
                    <a:pt x="3850" y="963"/>
                  </a:lnTo>
                  <a:close/>
                  <a:moveTo>
                    <a:pt x="3882" y="1092"/>
                  </a:moveTo>
                  <a:cubicBezTo>
                    <a:pt x="3882" y="1100"/>
                    <a:pt x="3888" y="1108"/>
                    <a:pt x="3896" y="1109"/>
                  </a:cubicBezTo>
                  <a:cubicBezTo>
                    <a:pt x="3896" y="1109"/>
                    <a:pt x="3898" y="1109"/>
                    <a:pt x="3898" y="1109"/>
                  </a:cubicBezTo>
                  <a:lnTo>
                    <a:pt x="3899" y="1110"/>
                  </a:lnTo>
                  <a:lnTo>
                    <a:pt x="3900" y="1110"/>
                  </a:lnTo>
                  <a:cubicBezTo>
                    <a:pt x="3900" y="1110"/>
                    <a:pt x="3902" y="1110"/>
                    <a:pt x="3902" y="1109"/>
                  </a:cubicBezTo>
                  <a:lnTo>
                    <a:pt x="3903" y="1109"/>
                  </a:lnTo>
                  <a:cubicBezTo>
                    <a:pt x="3912" y="1108"/>
                    <a:pt x="3918" y="1100"/>
                    <a:pt x="3918" y="1092"/>
                  </a:cubicBezTo>
                  <a:cubicBezTo>
                    <a:pt x="3918" y="1087"/>
                    <a:pt x="3916" y="1083"/>
                    <a:pt x="3913" y="1079"/>
                  </a:cubicBezTo>
                  <a:cubicBezTo>
                    <a:pt x="3910" y="1077"/>
                    <a:pt x="3907" y="1075"/>
                    <a:pt x="3904" y="1074"/>
                  </a:cubicBezTo>
                  <a:cubicBezTo>
                    <a:pt x="3904" y="1074"/>
                    <a:pt x="3902" y="1074"/>
                    <a:pt x="3902" y="1074"/>
                  </a:cubicBezTo>
                  <a:lnTo>
                    <a:pt x="3900" y="1074"/>
                  </a:lnTo>
                  <a:cubicBezTo>
                    <a:pt x="3900" y="1074"/>
                    <a:pt x="3900" y="1074"/>
                    <a:pt x="3900" y="1074"/>
                  </a:cubicBezTo>
                  <a:cubicBezTo>
                    <a:pt x="3900" y="1074"/>
                    <a:pt x="3898" y="1074"/>
                    <a:pt x="3898" y="1074"/>
                  </a:cubicBezTo>
                  <a:lnTo>
                    <a:pt x="3896" y="1074"/>
                  </a:lnTo>
                  <a:cubicBezTo>
                    <a:pt x="3893" y="1075"/>
                    <a:pt x="3890" y="1077"/>
                    <a:pt x="3887" y="1079"/>
                  </a:cubicBezTo>
                  <a:cubicBezTo>
                    <a:pt x="3884" y="1083"/>
                    <a:pt x="3882" y="1087"/>
                    <a:pt x="3882" y="1092"/>
                  </a:cubicBezTo>
                  <a:close/>
                  <a:moveTo>
                    <a:pt x="3934" y="819"/>
                  </a:moveTo>
                  <a:lnTo>
                    <a:pt x="3930" y="817"/>
                  </a:lnTo>
                  <a:lnTo>
                    <a:pt x="3926" y="815"/>
                  </a:lnTo>
                  <a:cubicBezTo>
                    <a:pt x="3918" y="811"/>
                    <a:pt x="3909" y="809"/>
                    <a:pt x="3900" y="809"/>
                  </a:cubicBezTo>
                  <a:cubicBezTo>
                    <a:pt x="3889" y="809"/>
                    <a:pt x="3878" y="812"/>
                    <a:pt x="3868" y="818"/>
                  </a:cubicBezTo>
                  <a:lnTo>
                    <a:pt x="3864" y="821"/>
                  </a:lnTo>
                  <a:lnTo>
                    <a:pt x="3860" y="824"/>
                  </a:lnTo>
                  <a:cubicBezTo>
                    <a:pt x="3846" y="836"/>
                    <a:pt x="3839" y="853"/>
                    <a:pt x="3839" y="870"/>
                  </a:cubicBezTo>
                  <a:cubicBezTo>
                    <a:pt x="3839" y="889"/>
                    <a:pt x="3847" y="907"/>
                    <a:pt x="3862" y="919"/>
                  </a:cubicBezTo>
                  <a:lnTo>
                    <a:pt x="3865" y="921"/>
                  </a:lnTo>
                  <a:lnTo>
                    <a:pt x="3867" y="922"/>
                  </a:lnTo>
                  <a:cubicBezTo>
                    <a:pt x="3877" y="929"/>
                    <a:pt x="3889" y="932"/>
                    <a:pt x="3900" y="932"/>
                  </a:cubicBezTo>
                  <a:cubicBezTo>
                    <a:pt x="3911" y="932"/>
                    <a:pt x="3923" y="929"/>
                    <a:pt x="3933" y="922"/>
                  </a:cubicBezTo>
                  <a:lnTo>
                    <a:pt x="3935" y="921"/>
                  </a:lnTo>
                  <a:lnTo>
                    <a:pt x="3938" y="919"/>
                  </a:lnTo>
                  <a:cubicBezTo>
                    <a:pt x="3953" y="907"/>
                    <a:pt x="3961" y="889"/>
                    <a:pt x="3961" y="870"/>
                  </a:cubicBezTo>
                  <a:cubicBezTo>
                    <a:pt x="3961" y="850"/>
                    <a:pt x="3951" y="831"/>
                    <a:pt x="3934" y="819"/>
                  </a:cubicBezTo>
                  <a:close/>
                  <a:moveTo>
                    <a:pt x="3897" y="1155"/>
                  </a:moveTo>
                  <a:lnTo>
                    <a:pt x="3897" y="1155"/>
                  </a:lnTo>
                  <a:lnTo>
                    <a:pt x="3900" y="1155"/>
                  </a:lnTo>
                  <a:cubicBezTo>
                    <a:pt x="3900" y="1155"/>
                    <a:pt x="3900" y="1155"/>
                    <a:pt x="3900" y="1155"/>
                  </a:cubicBezTo>
                  <a:lnTo>
                    <a:pt x="3902" y="1155"/>
                  </a:lnTo>
                  <a:cubicBezTo>
                    <a:pt x="3902" y="1155"/>
                    <a:pt x="3903" y="1155"/>
                    <a:pt x="3903" y="1155"/>
                  </a:cubicBezTo>
                  <a:cubicBezTo>
                    <a:pt x="3910" y="1154"/>
                    <a:pt x="3915" y="1147"/>
                    <a:pt x="3915" y="1140"/>
                  </a:cubicBezTo>
                  <a:cubicBezTo>
                    <a:pt x="3915" y="1136"/>
                    <a:pt x="3913" y="1133"/>
                    <a:pt x="3911" y="1130"/>
                  </a:cubicBezTo>
                  <a:cubicBezTo>
                    <a:pt x="3909" y="1128"/>
                    <a:pt x="3906" y="1127"/>
                    <a:pt x="3903" y="1126"/>
                  </a:cubicBezTo>
                  <a:cubicBezTo>
                    <a:pt x="3903" y="1126"/>
                    <a:pt x="3902" y="1126"/>
                    <a:pt x="3902" y="1126"/>
                  </a:cubicBezTo>
                  <a:cubicBezTo>
                    <a:pt x="3902" y="1126"/>
                    <a:pt x="3900" y="1126"/>
                    <a:pt x="3900" y="1126"/>
                  </a:cubicBezTo>
                  <a:cubicBezTo>
                    <a:pt x="3900" y="1126"/>
                    <a:pt x="3898" y="1126"/>
                    <a:pt x="3897" y="1126"/>
                  </a:cubicBezTo>
                  <a:lnTo>
                    <a:pt x="3896" y="1126"/>
                  </a:lnTo>
                  <a:cubicBezTo>
                    <a:pt x="3890" y="1128"/>
                    <a:pt x="3885" y="1134"/>
                    <a:pt x="3885" y="1140"/>
                  </a:cubicBezTo>
                  <a:cubicBezTo>
                    <a:pt x="3885" y="1147"/>
                    <a:pt x="3890" y="1153"/>
                    <a:pt x="3897" y="1155"/>
                  </a:cubicBezTo>
                  <a:close/>
                  <a:moveTo>
                    <a:pt x="3875" y="1268"/>
                  </a:moveTo>
                  <a:cubicBezTo>
                    <a:pt x="3865" y="1265"/>
                    <a:pt x="3853" y="1257"/>
                    <a:pt x="3842" y="1247"/>
                  </a:cubicBezTo>
                  <a:cubicBezTo>
                    <a:pt x="3842" y="1247"/>
                    <a:pt x="3841" y="1246"/>
                    <a:pt x="3841" y="1246"/>
                  </a:cubicBezTo>
                  <a:cubicBezTo>
                    <a:pt x="3841" y="1246"/>
                    <a:pt x="3838" y="1245"/>
                    <a:pt x="3838" y="1245"/>
                  </a:cubicBezTo>
                  <a:lnTo>
                    <a:pt x="3835" y="1244"/>
                  </a:lnTo>
                  <a:cubicBezTo>
                    <a:pt x="3835" y="1244"/>
                    <a:pt x="3834" y="1243"/>
                    <a:pt x="3834" y="1243"/>
                  </a:cubicBezTo>
                  <a:cubicBezTo>
                    <a:pt x="3834" y="1243"/>
                    <a:pt x="3831" y="1243"/>
                    <a:pt x="3831" y="1243"/>
                  </a:cubicBezTo>
                  <a:lnTo>
                    <a:pt x="3830" y="1242"/>
                  </a:lnTo>
                  <a:cubicBezTo>
                    <a:pt x="3830" y="1242"/>
                    <a:pt x="3827" y="1242"/>
                    <a:pt x="3827" y="1242"/>
                  </a:cubicBezTo>
                  <a:lnTo>
                    <a:pt x="3824" y="1241"/>
                  </a:lnTo>
                  <a:lnTo>
                    <a:pt x="3820" y="1241"/>
                  </a:lnTo>
                  <a:cubicBezTo>
                    <a:pt x="3816" y="1240"/>
                    <a:pt x="3812" y="1240"/>
                    <a:pt x="3810" y="1241"/>
                  </a:cubicBezTo>
                  <a:cubicBezTo>
                    <a:pt x="3808" y="1242"/>
                    <a:pt x="3806" y="1243"/>
                    <a:pt x="3806" y="1244"/>
                  </a:cubicBezTo>
                  <a:cubicBezTo>
                    <a:pt x="3805" y="1245"/>
                    <a:pt x="3805" y="1247"/>
                    <a:pt x="3806" y="1249"/>
                  </a:cubicBezTo>
                  <a:cubicBezTo>
                    <a:pt x="3808" y="1256"/>
                    <a:pt x="3817" y="1266"/>
                    <a:pt x="3830" y="1274"/>
                  </a:cubicBezTo>
                  <a:lnTo>
                    <a:pt x="3835" y="1276"/>
                  </a:lnTo>
                  <a:lnTo>
                    <a:pt x="3836" y="1277"/>
                  </a:lnTo>
                  <a:lnTo>
                    <a:pt x="3839" y="1279"/>
                  </a:lnTo>
                  <a:cubicBezTo>
                    <a:pt x="3839" y="1279"/>
                    <a:pt x="3840" y="1279"/>
                    <a:pt x="3840" y="1279"/>
                  </a:cubicBezTo>
                  <a:cubicBezTo>
                    <a:pt x="3840" y="1279"/>
                    <a:pt x="3843" y="1280"/>
                    <a:pt x="3843" y="1280"/>
                  </a:cubicBezTo>
                  <a:lnTo>
                    <a:pt x="3846" y="1282"/>
                  </a:lnTo>
                  <a:lnTo>
                    <a:pt x="3850" y="1283"/>
                  </a:lnTo>
                  <a:cubicBezTo>
                    <a:pt x="3861" y="1287"/>
                    <a:pt x="3871" y="1288"/>
                    <a:pt x="3877" y="1286"/>
                  </a:cubicBezTo>
                  <a:cubicBezTo>
                    <a:pt x="3877" y="1286"/>
                    <a:pt x="3878" y="1286"/>
                    <a:pt x="3878" y="1286"/>
                  </a:cubicBezTo>
                  <a:cubicBezTo>
                    <a:pt x="3878" y="1286"/>
                    <a:pt x="3878" y="1285"/>
                    <a:pt x="3878" y="1285"/>
                  </a:cubicBezTo>
                  <a:cubicBezTo>
                    <a:pt x="3878" y="1285"/>
                    <a:pt x="3877" y="1281"/>
                    <a:pt x="3877" y="1281"/>
                  </a:cubicBezTo>
                  <a:cubicBezTo>
                    <a:pt x="3877" y="1281"/>
                    <a:pt x="3876" y="1271"/>
                    <a:pt x="3875" y="1270"/>
                  </a:cubicBezTo>
                  <a:cubicBezTo>
                    <a:pt x="3875" y="1270"/>
                    <a:pt x="3875" y="1269"/>
                    <a:pt x="3875" y="1268"/>
                  </a:cubicBezTo>
                  <a:close/>
                  <a:moveTo>
                    <a:pt x="3664" y="1328"/>
                  </a:moveTo>
                  <a:cubicBezTo>
                    <a:pt x="3665" y="1326"/>
                    <a:pt x="3682" y="1295"/>
                    <a:pt x="3683" y="1293"/>
                  </a:cubicBezTo>
                  <a:cubicBezTo>
                    <a:pt x="3681" y="1292"/>
                    <a:pt x="3642" y="1267"/>
                    <a:pt x="3640" y="1266"/>
                  </a:cubicBezTo>
                  <a:cubicBezTo>
                    <a:pt x="3640" y="1266"/>
                    <a:pt x="3634" y="1277"/>
                    <a:pt x="3634" y="1277"/>
                  </a:cubicBezTo>
                  <a:cubicBezTo>
                    <a:pt x="3634" y="1277"/>
                    <a:pt x="3632" y="1279"/>
                    <a:pt x="3632" y="1280"/>
                  </a:cubicBezTo>
                  <a:cubicBezTo>
                    <a:pt x="3643" y="1302"/>
                    <a:pt x="3655" y="1319"/>
                    <a:pt x="3662" y="1328"/>
                  </a:cubicBezTo>
                  <a:lnTo>
                    <a:pt x="3664" y="1328"/>
                  </a:lnTo>
                  <a:close/>
                  <a:moveTo>
                    <a:pt x="4031" y="1081"/>
                  </a:moveTo>
                  <a:lnTo>
                    <a:pt x="4030" y="1086"/>
                  </a:lnTo>
                  <a:lnTo>
                    <a:pt x="4030" y="1088"/>
                  </a:lnTo>
                  <a:cubicBezTo>
                    <a:pt x="4030" y="1088"/>
                    <a:pt x="4028" y="1096"/>
                    <a:pt x="4027" y="1102"/>
                  </a:cubicBezTo>
                  <a:cubicBezTo>
                    <a:pt x="4032" y="1098"/>
                    <a:pt x="4058" y="1081"/>
                    <a:pt x="4058" y="1081"/>
                  </a:cubicBezTo>
                  <a:cubicBezTo>
                    <a:pt x="4057" y="1078"/>
                    <a:pt x="4042" y="1051"/>
                    <a:pt x="4037" y="1043"/>
                  </a:cubicBezTo>
                  <a:cubicBezTo>
                    <a:pt x="4037" y="1048"/>
                    <a:pt x="4036" y="1054"/>
                    <a:pt x="4036" y="1054"/>
                  </a:cubicBezTo>
                  <a:lnTo>
                    <a:pt x="4036" y="1054"/>
                  </a:lnTo>
                  <a:lnTo>
                    <a:pt x="4035" y="1061"/>
                  </a:lnTo>
                  <a:lnTo>
                    <a:pt x="4031" y="1081"/>
                  </a:lnTo>
                  <a:close/>
                  <a:moveTo>
                    <a:pt x="4023" y="1122"/>
                  </a:moveTo>
                  <a:cubicBezTo>
                    <a:pt x="4023" y="1122"/>
                    <a:pt x="4026" y="1127"/>
                    <a:pt x="4026" y="1127"/>
                  </a:cubicBezTo>
                  <a:cubicBezTo>
                    <a:pt x="4026" y="1127"/>
                    <a:pt x="4043" y="1158"/>
                    <a:pt x="4044" y="1161"/>
                  </a:cubicBezTo>
                  <a:cubicBezTo>
                    <a:pt x="4048" y="1158"/>
                    <a:pt x="4084" y="1135"/>
                    <a:pt x="4087" y="1134"/>
                  </a:cubicBezTo>
                  <a:cubicBezTo>
                    <a:pt x="4087" y="1133"/>
                    <a:pt x="4065" y="1094"/>
                    <a:pt x="4064" y="1091"/>
                  </a:cubicBezTo>
                  <a:cubicBezTo>
                    <a:pt x="4060" y="1093"/>
                    <a:pt x="4026" y="1116"/>
                    <a:pt x="4024" y="1116"/>
                  </a:cubicBezTo>
                  <a:cubicBezTo>
                    <a:pt x="4024" y="1117"/>
                    <a:pt x="4023" y="1121"/>
                    <a:pt x="4023" y="1122"/>
                  </a:cubicBezTo>
                  <a:close/>
                  <a:moveTo>
                    <a:pt x="4019" y="1141"/>
                  </a:moveTo>
                  <a:lnTo>
                    <a:pt x="4014" y="1160"/>
                  </a:lnTo>
                  <a:lnTo>
                    <a:pt x="4012" y="1167"/>
                  </a:lnTo>
                  <a:cubicBezTo>
                    <a:pt x="4012" y="1167"/>
                    <a:pt x="4008" y="1180"/>
                    <a:pt x="4007" y="1184"/>
                  </a:cubicBezTo>
                  <a:cubicBezTo>
                    <a:pt x="4011" y="1182"/>
                    <a:pt x="4034" y="1167"/>
                    <a:pt x="4035" y="1166"/>
                  </a:cubicBezTo>
                  <a:cubicBezTo>
                    <a:pt x="4033" y="1162"/>
                    <a:pt x="4023" y="1144"/>
                    <a:pt x="4020" y="1138"/>
                  </a:cubicBezTo>
                  <a:cubicBezTo>
                    <a:pt x="4020" y="1138"/>
                    <a:pt x="4019" y="1141"/>
                    <a:pt x="4019" y="1141"/>
                  </a:cubicBezTo>
                  <a:close/>
                  <a:moveTo>
                    <a:pt x="3987" y="1200"/>
                  </a:moveTo>
                  <a:lnTo>
                    <a:pt x="3986" y="1205"/>
                  </a:lnTo>
                  <a:cubicBezTo>
                    <a:pt x="3986" y="1205"/>
                    <a:pt x="3984" y="1210"/>
                    <a:pt x="3984" y="1210"/>
                  </a:cubicBezTo>
                  <a:lnTo>
                    <a:pt x="3984" y="1212"/>
                  </a:lnTo>
                  <a:cubicBezTo>
                    <a:pt x="3982" y="1215"/>
                    <a:pt x="3980" y="1219"/>
                    <a:pt x="3978" y="1223"/>
                  </a:cubicBezTo>
                  <a:cubicBezTo>
                    <a:pt x="3978" y="1223"/>
                    <a:pt x="3973" y="1230"/>
                    <a:pt x="3973" y="1230"/>
                  </a:cubicBezTo>
                  <a:cubicBezTo>
                    <a:pt x="3973" y="1230"/>
                    <a:pt x="3973" y="1231"/>
                    <a:pt x="3972" y="1231"/>
                  </a:cubicBezTo>
                  <a:cubicBezTo>
                    <a:pt x="3973" y="1231"/>
                    <a:pt x="3973" y="1231"/>
                    <a:pt x="3973" y="1231"/>
                  </a:cubicBezTo>
                  <a:cubicBezTo>
                    <a:pt x="3973" y="1231"/>
                    <a:pt x="3974" y="1231"/>
                    <a:pt x="3975" y="1230"/>
                  </a:cubicBezTo>
                  <a:cubicBezTo>
                    <a:pt x="3979" y="1225"/>
                    <a:pt x="3983" y="1217"/>
                    <a:pt x="3987" y="1207"/>
                  </a:cubicBezTo>
                  <a:lnTo>
                    <a:pt x="3989" y="1203"/>
                  </a:lnTo>
                  <a:cubicBezTo>
                    <a:pt x="3989" y="1203"/>
                    <a:pt x="3990" y="1199"/>
                    <a:pt x="3991" y="1199"/>
                  </a:cubicBezTo>
                  <a:cubicBezTo>
                    <a:pt x="3991" y="1198"/>
                    <a:pt x="3991" y="1197"/>
                    <a:pt x="3992" y="1196"/>
                  </a:cubicBezTo>
                  <a:cubicBezTo>
                    <a:pt x="3991" y="1196"/>
                    <a:pt x="3991" y="1196"/>
                    <a:pt x="3991" y="1196"/>
                  </a:cubicBezTo>
                  <a:lnTo>
                    <a:pt x="3990" y="1196"/>
                  </a:lnTo>
                  <a:cubicBezTo>
                    <a:pt x="3990" y="1196"/>
                    <a:pt x="3988" y="1196"/>
                    <a:pt x="3987" y="1196"/>
                  </a:cubicBezTo>
                  <a:cubicBezTo>
                    <a:pt x="3987" y="1197"/>
                    <a:pt x="3987" y="1199"/>
                    <a:pt x="3987" y="1200"/>
                  </a:cubicBezTo>
                  <a:lnTo>
                    <a:pt x="3987" y="1200"/>
                  </a:lnTo>
                  <a:cubicBezTo>
                    <a:pt x="3987" y="1200"/>
                    <a:pt x="3987" y="1200"/>
                    <a:pt x="3987" y="1200"/>
                  </a:cubicBezTo>
                  <a:close/>
                  <a:moveTo>
                    <a:pt x="4075" y="1083"/>
                  </a:moveTo>
                  <a:cubicBezTo>
                    <a:pt x="4075" y="1083"/>
                    <a:pt x="4074" y="1084"/>
                    <a:pt x="4073" y="1085"/>
                  </a:cubicBezTo>
                  <a:cubicBezTo>
                    <a:pt x="4074" y="1087"/>
                    <a:pt x="4088" y="1113"/>
                    <a:pt x="4088" y="1113"/>
                  </a:cubicBezTo>
                  <a:cubicBezTo>
                    <a:pt x="4088" y="1113"/>
                    <a:pt x="4095" y="1125"/>
                    <a:pt x="4096" y="1128"/>
                  </a:cubicBezTo>
                  <a:cubicBezTo>
                    <a:pt x="4100" y="1126"/>
                    <a:pt x="4140" y="1100"/>
                    <a:pt x="4144" y="1098"/>
                  </a:cubicBezTo>
                  <a:cubicBezTo>
                    <a:pt x="4142" y="1095"/>
                    <a:pt x="4119" y="1059"/>
                    <a:pt x="4117" y="1055"/>
                  </a:cubicBezTo>
                  <a:cubicBezTo>
                    <a:pt x="4115" y="1057"/>
                    <a:pt x="4075" y="1083"/>
                    <a:pt x="4075" y="1083"/>
                  </a:cubicBezTo>
                  <a:close/>
                  <a:moveTo>
                    <a:pt x="4083" y="1301"/>
                  </a:moveTo>
                  <a:cubicBezTo>
                    <a:pt x="4083" y="1301"/>
                    <a:pt x="4090" y="1297"/>
                    <a:pt x="4090" y="1297"/>
                  </a:cubicBezTo>
                  <a:lnTo>
                    <a:pt x="4091" y="1296"/>
                  </a:lnTo>
                  <a:cubicBezTo>
                    <a:pt x="4091" y="1296"/>
                    <a:pt x="4101" y="1290"/>
                    <a:pt x="4102" y="1289"/>
                  </a:cubicBezTo>
                  <a:cubicBezTo>
                    <a:pt x="4101" y="1287"/>
                    <a:pt x="4076" y="1241"/>
                    <a:pt x="4074" y="1238"/>
                  </a:cubicBezTo>
                  <a:cubicBezTo>
                    <a:pt x="4071" y="1240"/>
                    <a:pt x="4030" y="1266"/>
                    <a:pt x="4027" y="1267"/>
                  </a:cubicBezTo>
                  <a:cubicBezTo>
                    <a:pt x="4028" y="1269"/>
                    <a:pt x="4029" y="1272"/>
                    <a:pt x="4029" y="1272"/>
                  </a:cubicBezTo>
                  <a:lnTo>
                    <a:pt x="4031" y="1277"/>
                  </a:lnTo>
                  <a:cubicBezTo>
                    <a:pt x="4031" y="1277"/>
                    <a:pt x="4051" y="1317"/>
                    <a:pt x="4052" y="1321"/>
                  </a:cubicBezTo>
                  <a:cubicBezTo>
                    <a:pt x="4053" y="1320"/>
                    <a:pt x="4083" y="1301"/>
                    <a:pt x="4083" y="1301"/>
                  </a:cubicBezTo>
                  <a:close/>
                  <a:moveTo>
                    <a:pt x="4035" y="1179"/>
                  </a:moveTo>
                  <a:cubicBezTo>
                    <a:pt x="4035" y="1179"/>
                    <a:pt x="4003" y="1199"/>
                    <a:pt x="4002" y="1200"/>
                  </a:cubicBezTo>
                  <a:cubicBezTo>
                    <a:pt x="4001" y="1201"/>
                    <a:pt x="3999" y="1206"/>
                    <a:pt x="3999" y="1207"/>
                  </a:cubicBezTo>
                  <a:cubicBezTo>
                    <a:pt x="3999" y="1209"/>
                    <a:pt x="4021" y="1254"/>
                    <a:pt x="4022" y="1258"/>
                  </a:cubicBezTo>
                  <a:cubicBezTo>
                    <a:pt x="4025" y="1256"/>
                    <a:pt x="4053" y="1238"/>
                    <a:pt x="4053" y="1238"/>
                  </a:cubicBezTo>
                  <a:cubicBezTo>
                    <a:pt x="4053" y="1238"/>
                    <a:pt x="4066" y="1230"/>
                    <a:pt x="4069" y="1228"/>
                  </a:cubicBezTo>
                  <a:cubicBezTo>
                    <a:pt x="4067" y="1225"/>
                    <a:pt x="4041" y="1177"/>
                    <a:pt x="4040" y="1176"/>
                  </a:cubicBezTo>
                  <a:cubicBezTo>
                    <a:pt x="4040" y="1176"/>
                    <a:pt x="4035" y="1179"/>
                    <a:pt x="4035" y="1179"/>
                  </a:cubicBezTo>
                  <a:close/>
                  <a:moveTo>
                    <a:pt x="4149" y="1107"/>
                  </a:moveTo>
                  <a:cubicBezTo>
                    <a:pt x="4146" y="1109"/>
                    <a:pt x="4104" y="1135"/>
                    <a:pt x="4101" y="1137"/>
                  </a:cubicBezTo>
                  <a:cubicBezTo>
                    <a:pt x="4102" y="1137"/>
                    <a:pt x="4130" y="1188"/>
                    <a:pt x="4130" y="1190"/>
                  </a:cubicBezTo>
                  <a:cubicBezTo>
                    <a:pt x="4134" y="1187"/>
                    <a:pt x="4175" y="1162"/>
                    <a:pt x="4175" y="1162"/>
                  </a:cubicBezTo>
                  <a:cubicBezTo>
                    <a:pt x="4175" y="1162"/>
                    <a:pt x="4179" y="1159"/>
                    <a:pt x="4181" y="1158"/>
                  </a:cubicBezTo>
                  <a:cubicBezTo>
                    <a:pt x="4179" y="1155"/>
                    <a:pt x="4154" y="1115"/>
                    <a:pt x="4154" y="1115"/>
                  </a:cubicBezTo>
                  <a:lnTo>
                    <a:pt x="4154" y="1114"/>
                  </a:lnTo>
                  <a:cubicBezTo>
                    <a:pt x="4154" y="1114"/>
                    <a:pt x="4149" y="1108"/>
                    <a:pt x="4149" y="1107"/>
                  </a:cubicBezTo>
                  <a:close/>
                  <a:moveTo>
                    <a:pt x="3897" y="1303"/>
                  </a:moveTo>
                  <a:cubicBezTo>
                    <a:pt x="3897" y="1303"/>
                    <a:pt x="3897" y="1303"/>
                    <a:pt x="3898" y="1303"/>
                  </a:cubicBezTo>
                  <a:lnTo>
                    <a:pt x="3899" y="1304"/>
                  </a:lnTo>
                  <a:cubicBezTo>
                    <a:pt x="3899" y="1304"/>
                    <a:pt x="3899" y="1304"/>
                    <a:pt x="3899" y="1304"/>
                  </a:cubicBezTo>
                  <a:cubicBezTo>
                    <a:pt x="3899" y="1304"/>
                    <a:pt x="3900" y="1305"/>
                    <a:pt x="3900" y="1305"/>
                  </a:cubicBezTo>
                  <a:lnTo>
                    <a:pt x="3900" y="1304"/>
                  </a:lnTo>
                  <a:lnTo>
                    <a:pt x="3901" y="1304"/>
                  </a:lnTo>
                  <a:lnTo>
                    <a:pt x="3902" y="1303"/>
                  </a:lnTo>
                  <a:lnTo>
                    <a:pt x="3903" y="1303"/>
                  </a:lnTo>
                  <a:lnTo>
                    <a:pt x="3904" y="1301"/>
                  </a:lnTo>
                  <a:cubicBezTo>
                    <a:pt x="3906" y="1298"/>
                    <a:pt x="3908" y="1294"/>
                    <a:pt x="3910" y="1289"/>
                  </a:cubicBezTo>
                  <a:cubicBezTo>
                    <a:pt x="3910" y="1289"/>
                    <a:pt x="3910" y="1288"/>
                    <a:pt x="3910" y="1288"/>
                  </a:cubicBezTo>
                  <a:cubicBezTo>
                    <a:pt x="3910" y="1288"/>
                    <a:pt x="3911" y="1284"/>
                    <a:pt x="3911" y="1284"/>
                  </a:cubicBezTo>
                  <a:cubicBezTo>
                    <a:pt x="3911" y="1284"/>
                    <a:pt x="3911" y="1283"/>
                    <a:pt x="3911" y="1283"/>
                  </a:cubicBezTo>
                  <a:lnTo>
                    <a:pt x="3913" y="1273"/>
                  </a:lnTo>
                  <a:lnTo>
                    <a:pt x="3914" y="1269"/>
                  </a:lnTo>
                  <a:lnTo>
                    <a:pt x="3914" y="1268"/>
                  </a:lnTo>
                  <a:cubicBezTo>
                    <a:pt x="3914" y="1268"/>
                    <a:pt x="3914" y="1265"/>
                    <a:pt x="3914" y="1265"/>
                  </a:cubicBezTo>
                  <a:cubicBezTo>
                    <a:pt x="3914" y="1265"/>
                    <a:pt x="3915" y="1262"/>
                    <a:pt x="3915" y="1262"/>
                  </a:cubicBezTo>
                  <a:lnTo>
                    <a:pt x="3915" y="1248"/>
                  </a:lnTo>
                  <a:cubicBezTo>
                    <a:pt x="3915" y="1242"/>
                    <a:pt x="3915" y="1236"/>
                    <a:pt x="3914" y="1230"/>
                  </a:cubicBezTo>
                  <a:cubicBezTo>
                    <a:pt x="3914" y="1230"/>
                    <a:pt x="3914" y="1230"/>
                    <a:pt x="3914" y="1229"/>
                  </a:cubicBezTo>
                  <a:cubicBezTo>
                    <a:pt x="3914" y="1229"/>
                    <a:pt x="3914" y="1227"/>
                    <a:pt x="3914" y="1226"/>
                  </a:cubicBezTo>
                  <a:cubicBezTo>
                    <a:pt x="3914" y="1226"/>
                    <a:pt x="3914" y="1223"/>
                    <a:pt x="3914" y="1223"/>
                  </a:cubicBezTo>
                  <a:lnTo>
                    <a:pt x="3913" y="1221"/>
                  </a:lnTo>
                  <a:cubicBezTo>
                    <a:pt x="3910" y="1204"/>
                    <a:pt x="3905" y="1194"/>
                    <a:pt x="3902" y="1192"/>
                  </a:cubicBezTo>
                  <a:cubicBezTo>
                    <a:pt x="3901" y="1191"/>
                    <a:pt x="3900" y="1191"/>
                    <a:pt x="3900" y="1191"/>
                  </a:cubicBezTo>
                  <a:cubicBezTo>
                    <a:pt x="3899" y="1191"/>
                    <a:pt x="3899" y="1191"/>
                    <a:pt x="3898" y="1192"/>
                  </a:cubicBezTo>
                  <a:cubicBezTo>
                    <a:pt x="3894" y="1195"/>
                    <a:pt x="3890" y="1204"/>
                    <a:pt x="3887" y="1221"/>
                  </a:cubicBezTo>
                  <a:lnTo>
                    <a:pt x="3887" y="1222"/>
                  </a:lnTo>
                  <a:lnTo>
                    <a:pt x="3886" y="1223"/>
                  </a:lnTo>
                  <a:lnTo>
                    <a:pt x="3886" y="1224"/>
                  </a:lnTo>
                  <a:cubicBezTo>
                    <a:pt x="3886" y="1224"/>
                    <a:pt x="3886" y="1226"/>
                    <a:pt x="3886" y="1226"/>
                  </a:cubicBezTo>
                  <a:lnTo>
                    <a:pt x="3886" y="1230"/>
                  </a:lnTo>
                  <a:lnTo>
                    <a:pt x="3886" y="1230"/>
                  </a:lnTo>
                  <a:lnTo>
                    <a:pt x="3885" y="1248"/>
                  </a:lnTo>
                  <a:lnTo>
                    <a:pt x="3885" y="1262"/>
                  </a:lnTo>
                  <a:cubicBezTo>
                    <a:pt x="3885" y="1262"/>
                    <a:pt x="3886" y="1265"/>
                    <a:pt x="3886" y="1266"/>
                  </a:cubicBezTo>
                  <a:cubicBezTo>
                    <a:pt x="3886" y="1266"/>
                    <a:pt x="3886" y="1268"/>
                    <a:pt x="3886" y="1268"/>
                  </a:cubicBezTo>
                  <a:lnTo>
                    <a:pt x="3887" y="1274"/>
                  </a:lnTo>
                  <a:lnTo>
                    <a:pt x="3888" y="1282"/>
                  </a:lnTo>
                  <a:cubicBezTo>
                    <a:pt x="3888" y="1282"/>
                    <a:pt x="3889" y="1284"/>
                    <a:pt x="3889" y="1284"/>
                  </a:cubicBezTo>
                  <a:cubicBezTo>
                    <a:pt x="3889" y="1284"/>
                    <a:pt x="3890" y="1288"/>
                    <a:pt x="3890" y="1288"/>
                  </a:cubicBezTo>
                  <a:lnTo>
                    <a:pt x="3890" y="1289"/>
                  </a:lnTo>
                  <a:cubicBezTo>
                    <a:pt x="3892" y="1294"/>
                    <a:pt x="3894" y="1298"/>
                    <a:pt x="3896" y="1301"/>
                  </a:cubicBezTo>
                  <a:cubicBezTo>
                    <a:pt x="3896" y="1301"/>
                    <a:pt x="3897" y="1303"/>
                    <a:pt x="3897" y="1303"/>
                  </a:cubicBezTo>
                  <a:close/>
                  <a:moveTo>
                    <a:pt x="4092" y="1143"/>
                  </a:moveTo>
                  <a:cubicBezTo>
                    <a:pt x="4085" y="1147"/>
                    <a:pt x="4050" y="1170"/>
                    <a:pt x="4049" y="1170"/>
                  </a:cubicBezTo>
                  <a:cubicBezTo>
                    <a:pt x="4051" y="1172"/>
                    <a:pt x="4078" y="1222"/>
                    <a:pt x="4078" y="1223"/>
                  </a:cubicBezTo>
                  <a:cubicBezTo>
                    <a:pt x="4081" y="1221"/>
                    <a:pt x="4118" y="1197"/>
                    <a:pt x="4121" y="1195"/>
                  </a:cubicBezTo>
                  <a:cubicBezTo>
                    <a:pt x="4121" y="1195"/>
                    <a:pt x="4096" y="1150"/>
                    <a:pt x="4096" y="1150"/>
                  </a:cubicBezTo>
                  <a:cubicBezTo>
                    <a:pt x="4096" y="1150"/>
                    <a:pt x="4093" y="1145"/>
                    <a:pt x="4092" y="1143"/>
                  </a:cubicBezTo>
                  <a:close/>
                  <a:moveTo>
                    <a:pt x="4127" y="1205"/>
                  </a:moveTo>
                  <a:cubicBezTo>
                    <a:pt x="4123" y="1207"/>
                    <a:pt x="4086" y="1230"/>
                    <a:pt x="4083" y="1232"/>
                  </a:cubicBezTo>
                  <a:cubicBezTo>
                    <a:pt x="4085" y="1235"/>
                    <a:pt x="4110" y="1282"/>
                    <a:pt x="4111" y="1283"/>
                  </a:cubicBezTo>
                  <a:cubicBezTo>
                    <a:pt x="4115" y="1281"/>
                    <a:pt x="4152" y="1258"/>
                    <a:pt x="4155" y="1256"/>
                  </a:cubicBezTo>
                  <a:cubicBezTo>
                    <a:pt x="4154" y="1255"/>
                    <a:pt x="4129" y="1208"/>
                    <a:pt x="4127" y="1205"/>
                  </a:cubicBezTo>
                  <a:close/>
                  <a:moveTo>
                    <a:pt x="3988" y="1230"/>
                  </a:moveTo>
                  <a:cubicBezTo>
                    <a:pt x="3990" y="1231"/>
                    <a:pt x="3992" y="1231"/>
                    <a:pt x="3993" y="1231"/>
                  </a:cubicBezTo>
                  <a:cubicBezTo>
                    <a:pt x="3996" y="1232"/>
                    <a:pt x="3998" y="1233"/>
                    <a:pt x="4000" y="1235"/>
                  </a:cubicBezTo>
                  <a:cubicBezTo>
                    <a:pt x="3997" y="1228"/>
                    <a:pt x="3995" y="1224"/>
                    <a:pt x="3993" y="1220"/>
                  </a:cubicBezTo>
                  <a:cubicBezTo>
                    <a:pt x="3991" y="1224"/>
                    <a:pt x="3989" y="1227"/>
                    <a:pt x="3988" y="1230"/>
                  </a:cubicBezTo>
                  <a:close/>
                  <a:moveTo>
                    <a:pt x="3780" y="1137"/>
                  </a:moveTo>
                  <a:cubicBezTo>
                    <a:pt x="3780" y="1138"/>
                    <a:pt x="3766" y="1164"/>
                    <a:pt x="3764" y="1166"/>
                  </a:cubicBezTo>
                  <a:cubicBezTo>
                    <a:pt x="3766" y="1167"/>
                    <a:pt x="3786" y="1180"/>
                    <a:pt x="3793" y="1184"/>
                  </a:cubicBezTo>
                  <a:cubicBezTo>
                    <a:pt x="3792" y="1180"/>
                    <a:pt x="3788" y="1167"/>
                    <a:pt x="3788" y="1167"/>
                  </a:cubicBezTo>
                  <a:lnTo>
                    <a:pt x="3787" y="1165"/>
                  </a:lnTo>
                  <a:lnTo>
                    <a:pt x="3781" y="1141"/>
                  </a:lnTo>
                  <a:cubicBezTo>
                    <a:pt x="3781" y="1141"/>
                    <a:pt x="3780" y="1138"/>
                    <a:pt x="3780" y="1137"/>
                  </a:cubicBezTo>
                  <a:close/>
                  <a:moveTo>
                    <a:pt x="3656" y="1098"/>
                  </a:moveTo>
                  <a:cubicBezTo>
                    <a:pt x="3687" y="1117"/>
                    <a:pt x="3699" y="1125"/>
                    <a:pt x="3703" y="1128"/>
                  </a:cubicBezTo>
                  <a:cubicBezTo>
                    <a:pt x="3707" y="1120"/>
                    <a:pt x="3725" y="1089"/>
                    <a:pt x="3727" y="1085"/>
                  </a:cubicBezTo>
                  <a:cubicBezTo>
                    <a:pt x="3724" y="1083"/>
                    <a:pt x="3686" y="1058"/>
                    <a:pt x="3683" y="1055"/>
                  </a:cubicBezTo>
                  <a:cubicBezTo>
                    <a:pt x="3682" y="1056"/>
                    <a:pt x="3657" y="1097"/>
                    <a:pt x="3656" y="1098"/>
                  </a:cubicBezTo>
                  <a:close/>
                  <a:moveTo>
                    <a:pt x="3673" y="1205"/>
                  </a:moveTo>
                  <a:cubicBezTo>
                    <a:pt x="3671" y="1208"/>
                    <a:pt x="3646" y="1253"/>
                    <a:pt x="3645" y="1256"/>
                  </a:cubicBezTo>
                  <a:cubicBezTo>
                    <a:pt x="3648" y="1258"/>
                    <a:pt x="3685" y="1281"/>
                    <a:pt x="3688" y="1283"/>
                  </a:cubicBezTo>
                  <a:cubicBezTo>
                    <a:pt x="3690" y="1281"/>
                    <a:pt x="3715" y="1235"/>
                    <a:pt x="3716" y="1232"/>
                  </a:cubicBezTo>
                  <a:cubicBezTo>
                    <a:pt x="3714" y="1230"/>
                    <a:pt x="3676" y="1206"/>
                    <a:pt x="3673" y="1205"/>
                  </a:cubicBezTo>
                  <a:close/>
                  <a:moveTo>
                    <a:pt x="3707" y="1143"/>
                  </a:moveTo>
                  <a:cubicBezTo>
                    <a:pt x="3705" y="1146"/>
                    <a:pt x="3680" y="1192"/>
                    <a:pt x="3678" y="1195"/>
                  </a:cubicBezTo>
                  <a:cubicBezTo>
                    <a:pt x="3684" y="1199"/>
                    <a:pt x="3719" y="1221"/>
                    <a:pt x="3722" y="1223"/>
                  </a:cubicBezTo>
                  <a:cubicBezTo>
                    <a:pt x="3726" y="1214"/>
                    <a:pt x="3749" y="1172"/>
                    <a:pt x="3750" y="1170"/>
                  </a:cubicBezTo>
                  <a:cubicBezTo>
                    <a:pt x="3747" y="1168"/>
                    <a:pt x="3713" y="1147"/>
                    <a:pt x="3713" y="1147"/>
                  </a:cubicBezTo>
                  <a:cubicBezTo>
                    <a:pt x="3713" y="1147"/>
                    <a:pt x="3708" y="1143"/>
                    <a:pt x="3707" y="1143"/>
                  </a:cubicBezTo>
                  <a:close/>
                  <a:moveTo>
                    <a:pt x="3625" y="1149"/>
                  </a:moveTo>
                  <a:cubicBezTo>
                    <a:pt x="3625" y="1149"/>
                    <a:pt x="3619" y="1158"/>
                    <a:pt x="3619" y="1158"/>
                  </a:cubicBezTo>
                  <a:cubicBezTo>
                    <a:pt x="3622" y="1160"/>
                    <a:pt x="3666" y="1188"/>
                    <a:pt x="3669" y="1190"/>
                  </a:cubicBezTo>
                  <a:cubicBezTo>
                    <a:pt x="3670" y="1187"/>
                    <a:pt x="3686" y="1160"/>
                    <a:pt x="3686" y="1160"/>
                  </a:cubicBezTo>
                  <a:cubicBezTo>
                    <a:pt x="3686" y="1160"/>
                    <a:pt x="3697" y="1140"/>
                    <a:pt x="3698" y="1137"/>
                  </a:cubicBezTo>
                  <a:cubicBezTo>
                    <a:pt x="3698" y="1137"/>
                    <a:pt x="3657" y="1111"/>
                    <a:pt x="3651" y="1107"/>
                  </a:cubicBezTo>
                  <a:cubicBezTo>
                    <a:pt x="3649" y="1110"/>
                    <a:pt x="3625" y="1149"/>
                    <a:pt x="3625" y="1149"/>
                  </a:cubicBezTo>
                  <a:close/>
                  <a:moveTo>
                    <a:pt x="3881" y="1296"/>
                  </a:moveTo>
                  <a:cubicBezTo>
                    <a:pt x="3881" y="1296"/>
                    <a:pt x="3880" y="1296"/>
                    <a:pt x="3880" y="1296"/>
                  </a:cubicBezTo>
                  <a:cubicBezTo>
                    <a:pt x="3873" y="1299"/>
                    <a:pt x="3862" y="1298"/>
                    <a:pt x="3851" y="1295"/>
                  </a:cubicBezTo>
                  <a:cubicBezTo>
                    <a:pt x="3851" y="1295"/>
                    <a:pt x="3847" y="1294"/>
                    <a:pt x="3847" y="1293"/>
                  </a:cubicBezTo>
                  <a:cubicBezTo>
                    <a:pt x="3847" y="1293"/>
                    <a:pt x="3843" y="1292"/>
                    <a:pt x="3843" y="1292"/>
                  </a:cubicBezTo>
                  <a:lnTo>
                    <a:pt x="3840" y="1291"/>
                  </a:lnTo>
                  <a:lnTo>
                    <a:pt x="3836" y="1289"/>
                  </a:lnTo>
                  <a:cubicBezTo>
                    <a:pt x="3836" y="1289"/>
                    <a:pt x="3831" y="1287"/>
                    <a:pt x="3831" y="1287"/>
                  </a:cubicBezTo>
                  <a:cubicBezTo>
                    <a:pt x="3831" y="1287"/>
                    <a:pt x="3828" y="1285"/>
                    <a:pt x="3827" y="1285"/>
                  </a:cubicBezTo>
                  <a:cubicBezTo>
                    <a:pt x="3824" y="1285"/>
                    <a:pt x="3820" y="1286"/>
                    <a:pt x="3817" y="1287"/>
                  </a:cubicBezTo>
                  <a:lnTo>
                    <a:pt x="3814" y="1288"/>
                  </a:lnTo>
                  <a:lnTo>
                    <a:pt x="3811" y="1290"/>
                  </a:lnTo>
                  <a:lnTo>
                    <a:pt x="3807" y="1293"/>
                  </a:lnTo>
                  <a:cubicBezTo>
                    <a:pt x="3805" y="1294"/>
                    <a:pt x="3804" y="1296"/>
                    <a:pt x="3804" y="1297"/>
                  </a:cubicBezTo>
                  <a:cubicBezTo>
                    <a:pt x="3804" y="1303"/>
                    <a:pt x="3819" y="1312"/>
                    <a:pt x="3843" y="1313"/>
                  </a:cubicBezTo>
                  <a:cubicBezTo>
                    <a:pt x="3843" y="1313"/>
                    <a:pt x="3846" y="1314"/>
                    <a:pt x="3846" y="1314"/>
                  </a:cubicBezTo>
                  <a:lnTo>
                    <a:pt x="3848" y="1314"/>
                  </a:lnTo>
                  <a:lnTo>
                    <a:pt x="3851" y="1314"/>
                  </a:lnTo>
                  <a:cubicBezTo>
                    <a:pt x="3851" y="1314"/>
                    <a:pt x="3853" y="1314"/>
                    <a:pt x="3853" y="1314"/>
                  </a:cubicBezTo>
                  <a:lnTo>
                    <a:pt x="3857" y="1313"/>
                  </a:lnTo>
                  <a:cubicBezTo>
                    <a:pt x="3869" y="1312"/>
                    <a:pt x="3880" y="1309"/>
                    <a:pt x="3886" y="1305"/>
                  </a:cubicBezTo>
                  <a:cubicBezTo>
                    <a:pt x="3884" y="1302"/>
                    <a:pt x="3883" y="1299"/>
                    <a:pt x="3881" y="1296"/>
                  </a:cubicBezTo>
                  <a:close/>
                  <a:moveTo>
                    <a:pt x="3893" y="1313"/>
                  </a:moveTo>
                  <a:cubicBezTo>
                    <a:pt x="3893" y="1313"/>
                    <a:pt x="3893" y="1313"/>
                    <a:pt x="3893" y="1313"/>
                  </a:cubicBezTo>
                  <a:cubicBezTo>
                    <a:pt x="3888" y="1317"/>
                    <a:pt x="3880" y="1320"/>
                    <a:pt x="3871" y="1322"/>
                  </a:cubicBezTo>
                  <a:cubicBezTo>
                    <a:pt x="3878" y="1322"/>
                    <a:pt x="3890" y="1322"/>
                    <a:pt x="3893" y="1322"/>
                  </a:cubicBezTo>
                  <a:cubicBezTo>
                    <a:pt x="3893" y="1319"/>
                    <a:pt x="3893" y="1315"/>
                    <a:pt x="3893" y="1313"/>
                  </a:cubicBezTo>
                  <a:close/>
                  <a:moveTo>
                    <a:pt x="3631" y="1260"/>
                  </a:moveTo>
                  <a:cubicBezTo>
                    <a:pt x="3629" y="1259"/>
                    <a:pt x="3621" y="1253"/>
                    <a:pt x="3618" y="1252"/>
                  </a:cubicBezTo>
                  <a:cubicBezTo>
                    <a:pt x="3621" y="1258"/>
                    <a:pt x="3624" y="1265"/>
                    <a:pt x="3626" y="1269"/>
                  </a:cubicBezTo>
                  <a:cubicBezTo>
                    <a:pt x="3628" y="1265"/>
                    <a:pt x="3630" y="1261"/>
                    <a:pt x="3631" y="1260"/>
                  </a:cubicBezTo>
                  <a:close/>
                  <a:moveTo>
                    <a:pt x="3794" y="1297"/>
                  </a:moveTo>
                  <a:cubicBezTo>
                    <a:pt x="3794" y="1297"/>
                    <a:pt x="3794" y="1297"/>
                    <a:pt x="3794" y="1297"/>
                  </a:cubicBezTo>
                  <a:cubicBezTo>
                    <a:pt x="3794" y="1292"/>
                    <a:pt x="3796" y="1288"/>
                    <a:pt x="3799" y="1285"/>
                  </a:cubicBezTo>
                  <a:cubicBezTo>
                    <a:pt x="3799" y="1285"/>
                    <a:pt x="3800" y="1285"/>
                    <a:pt x="3800" y="1284"/>
                  </a:cubicBezTo>
                  <a:cubicBezTo>
                    <a:pt x="3796" y="1282"/>
                    <a:pt x="3783" y="1274"/>
                    <a:pt x="3782" y="1273"/>
                  </a:cubicBezTo>
                  <a:cubicBezTo>
                    <a:pt x="3779" y="1279"/>
                    <a:pt x="3758" y="1323"/>
                    <a:pt x="3757" y="1326"/>
                  </a:cubicBezTo>
                  <a:cubicBezTo>
                    <a:pt x="3783" y="1324"/>
                    <a:pt x="3807" y="1323"/>
                    <a:pt x="3830" y="1323"/>
                  </a:cubicBezTo>
                  <a:cubicBezTo>
                    <a:pt x="3808" y="1319"/>
                    <a:pt x="3794" y="1309"/>
                    <a:pt x="3794" y="1297"/>
                  </a:cubicBezTo>
                  <a:close/>
                  <a:moveTo>
                    <a:pt x="3759" y="1176"/>
                  </a:moveTo>
                  <a:cubicBezTo>
                    <a:pt x="3757" y="1179"/>
                    <a:pt x="3732" y="1226"/>
                    <a:pt x="3731" y="1228"/>
                  </a:cubicBezTo>
                  <a:cubicBezTo>
                    <a:pt x="3733" y="1230"/>
                    <a:pt x="3771" y="1253"/>
                    <a:pt x="3771" y="1253"/>
                  </a:cubicBezTo>
                  <a:cubicBezTo>
                    <a:pt x="3771" y="1253"/>
                    <a:pt x="3775" y="1256"/>
                    <a:pt x="3777" y="1258"/>
                  </a:cubicBezTo>
                  <a:cubicBezTo>
                    <a:pt x="3777" y="1257"/>
                    <a:pt x="3779" y="1254"/>
                    <a:pt x="3779" y="1254"/>
                  </a:cubicBezTo>
                  <a:cubicBezTo>
                    <a:pt x="3779" y="1254"/>
                    <a:pt x="3800" y="1209"/>
                    <a:pt x="3801" y="1207"/>
                  </a:cubicBezTo>
                  <a:cubicBezTo>
                    <a:pt x="3801" y="1206"/>
                    <a:pt x="3799" y="1201"/>
                    <a:pt x="3798" y="1200"/>
                  </a:cubicBezTo>
                  <a:cubicBezTo>
                    <a:pt x="3797" y="1199"/>
                    <a:pt x="3762" y="1178"/>
                    <a:pt x="3759" y="1176"/>
                  </a:cubicBezTo>
                  <a:close/>
                  <a:moveTo>
                    <a:pt x="3773" y="1267"/>
                  </a:moveTo>
                  <a:cubicBezTo>
                    <a:pt x="3770" y="1266"/>
                    <a:pt x="3729" y="1240"/>
                    <a:pt x="3725" y="1238"/>
                  </a:cubicBezTo>
                  <a:cubicBezTo>
                    <a:pt x="3724" y="1241"/>
                    <a:pt x="3699" y="1286"/>
                    <a:pt x="3697" y="1289"/>
                  </a:cubicBezTo>
                  <a:cubicBezTo>
                    <a:pt x="3700" y="1291"/>
                    <a:pt x="3745" y="1319"/>
                    <a:pt x="3748" y="1321"/>
                  </a:cubicBezTo>
                  <a:cubicBezTo>
                    <a:pt x="3749" y="1317"/>
                    <a:pt x="3772" y="1269"/>
                    <a:pt x="3773" y="1267"/>
                  </a:cubicBezTo>
                  <a:close/>
                  <a:moveTo>
                    <a:pt x="3728" y="1328"/>
                  </a:moveTo>
                  <a:cubicBezTo>
                    <a:pt x="3728" y="1328"/>
                    <a:pt x="3737" y="1327"/>
                    <a:pt x="3738" y="1327"/>
                  </a:cubicBezTo>
                  <a:cubicBezTo>
                    <a:pt x="3729" y="1322"/>
                    <a:pt x="3695" y="1301"/>
                    <a:pt x="3692" y="1299"/>
                  </a:cubicBezTo>
                  <a:cubicBezTo>
                    <a:pt x="3691" y="1301"/>
                    <a:pt x="3678" y="1325"/>
                    <a:pt x="3676" y="1328"/>
                  </a:cubicBezTo>
                  <a:lnTo>
                    <a:pt x="3728" y="1328"/>
                  </a:lnTo>
                  <a:close/>
                  <a:moveTo>
                    <a:pt x="4160" y="1265"/>
                  </a:moveTo>
                  <a:cubicBezTo>
                    <a:pt x="4157" y="1268"/>
                    <a:pt x="4119" y="1291"/>
                    <a:pt x="4117" y="1293"/>
                  </a:cubicBezTo>
                  <a:cubicBezTo>
                    <a:pt x="4120" y="1299"/>
                    <a:pt x="4135" y="1326"/>
                    <a:pt x="4135" y="1328"/>
                  </a:cubicBezTo>
                  <a:lnTo>
                    <a:pt x="4137" y="1328"/>
                  </a:lnTo>
                  <a:cubicBezTo>
                    <a:pt x="4145" y="1319"/>
                    <a:pt x="4156" y="1302"/>
                    <a:pt x="4168" y="1280"/>
                  </a:cubicBezTo>
                  <a:cubicBezTo>
                    <a:pt x="4168" y="1280"/>
                    <a:pt x="4160" y="1266"/>
                    <a:pt x="4160" y="1265"/>
                  </a:cubicBezTo>
                  <a:close/>
                  <a:moveTo>
                    <a:pt x="3696" y="1425"/>
                  </a:moveTo>
                  <a:cubicBezTo>
                    <a:pt x="3696" y="1425"/>
                    <a:pt x="3695" y="1426"/>
                    <a:pt x="3695" y="1426"/>
                  </a:cubicBezTo>
                  <a:cubicBezTo>
                    <a:pt x="3693" y="1426"/>
                    <a:pt x="3691" y="1426"/>
                    <a:pt x="3688" y="1427"/>
                  </a:cubicBezTo>
                  <a:cubicBezTo>
                    <a:pt x="3548" y="1445"/>
                    <a:pt x="3417" y="1462"/>
                    <a:pt x="3318" y="1436"/>
                  </a:cubicBezTo>
                  <a:cubicBezTo>
                    <a:pt x="3348" y="1470"/>
                    <a:pt x="3442" y="1555"/>
                    <a:pt x="3618" y="1538"/>
                  </a:cubicBezTo>
                  <a:lnTo>
                    <a:pt x="3765" y="1522"/>
                  </a:lnTo>
                  <a:lnTo>
                    <a:pt x="3782" y="1520"/>
                  </a:lnTo>
                  <a:lnTo>
                    <a:pt x="3822" y="1516"/>
                  </a:lnTo>
                  <a:lnTo>
                    <a:pt x="3898" y="1508"/>
                  </a:lnTo>
                  <a:lnTo>
                    <a:pt x="3908" y="1507"/>
                  </a:lnTo>
                  <a:cubicBezTo>
                    <a:pt x="3927" y="1505"/>
                    <a:pt x="3942" y="1505"/>
                    <a:pt x="3956" y="1504"/>
                  </a:cubicBezTo>
                  <a:lnTo>
                    <a:pt x="3966" y="1504"/>
                  </a:lnTo>
                  <a:cubicBezTo>
                    <a:pt x="3993" y="1504"/>
                    <a:pt x="4012" y="1506"/>
                    <a:pt x="4027" y="1511"/>
                  </a:cubicBezTo>
                  <a:lnTo>
                    <a:pt x="4032" y="1512"/>
                  </a:lnTo>
                  <a:lnTo>
                    <a:pt x="4032" y="1517"/>
                  </a:lnTo>
                  <a:cubicBezTo>
                    <a:pt x="4032" y="1520"/>
                    <a:pt x="4031" y="1588"/>
                    <a:pt x="3990" y="1627"/>
                  </a:cubicBezTo>
                  <a:cubicBezTo>
                    <a:pt x="3971" y="1646"/>
                    <a:pt x="3946" y="1654"/>
                    <a:pt x="3916" y="1653"/>
                  </a:cubicBezTo>
                  <a:cubicBezTo>
                    <a:pt x="3879" y="1651"/>
                    <a:pt x="3850" y="1642"/>
                    <a:pt x="3830" y="1624"/>
                  </a:cubicBezTo>
                  <a:cubicBezTo>
                    <a:pt x="3824" y="1620"/>
                    <a:pt x="3819" y="1615"/>
                    <a:pt x="3815" y="1609"/>
                  </a:cubicBezTo>
                  <a:cubicBezTo>
                    <a:pt x="3810" y="1603"/>
                    <a:pt x="3806" y="1596"/>
                    <a:pt x="3803" y="1588"/>
                  </a:cubicBezTo>
                  <a:cubicBezTo>
                    <a:pt x="3803" y="1588"/>
                    <a:pt x="3803" y="1588"/>
                    <a:pt x="3803" y="1588"/>
                  </a:cubicBezTo>
                  <a:cubicBezTo>
                    <a:pt x="3795" y="1603"/>
                    <a:pt x="3786" y="1619"/>
                    <a:pt x="3776" y="1633"/>
                  </a:cubicBezTo>
                  <a:lnTo>
                    <a:pt x="3767" y="1645"/>
                  </a:lnTo>
                  <a:cubicBezTo>
                    <a:pt x="3737" y="1685"/>
                    <a:pt x="3686" y="1739"/>
                    <a:pt x="3612" y="1770"/>
                  </a:cubicBezTo>
                  <a:cubicBezTo>
                    <a:pt x="3621" y="1771"/>
                    <a:pt x="3636" y="1773"/>
                    <a:pt x="3636" y="1773"/>
                  </a:cubicBezTo>
                  <a:lnTo>
                    <a:pt x="3653" y="1774"/>
                  </a:lnTo>
                  <a:lnTo>
                    <a:pt x="3657" y="1775"/>
                  </a:lnTo>
                  <a:lnTo>
                    <a:pt x="3669" y="1775"/>
                  </a:lnTo>
                  <a:lnTo>
                    <a:pt x="3705" y="1776"/>
                  </a:lnTo>
                  <a:lnTo>
                    <a:pt x="3718" y="1776"/>
                  </a:lnTo>
                  <a:cubicBezTo>
                    <a:pt x="3739" y="1776"/>
                    <a:pt x="3758" y="1775"/>
                    <a:pt x="3777" y="1774"/>
                  </a:cubicBezTo>
                  <a:lnTo>
                    <a:pt x="3794" y="1772"/>
                  </a:lnTo>
                  <a:cubicBezTo>
                    <a:pt x="3839" y="1766"/>
                    <a:pt x="3875" y="1755"/>
                    <a:pt x="3900" y="1738"/>
                  </a:cubicBezTo>
                  <a:cubicBezTo>
                    <a:pt x="3948" y="1706"/>
                    <a:pt x="4006" y="1636"/>
                    <a:pt x="4056" y="1575"/>
                  </a:cubicBezTo>
                  <a:cubicBezTo>
                    <a:pt x="4098" y="1523"/>
                    <a:pt x="4138" y="1475"/>
                    <a:pt x="4168" y="1455"/>
                  </a:cubicBezTo>
                  <a:cubicBezTo>
                    <a:pt x="4171" y="1453"/>
                    <a:pt x="4173" y="1452"/>
                    <a:pt x="4176" y="1450"/>
                  </a:cubicBezTo>
                  <a:cubicBezTo>
                    <a:pt x="4176" y="1450"/>
                    <a:pt x="4176" y="1450"/>
                    <a:pt x="4176" y="1450"/>
                  </a:cubicBezTo>
                  <a:cubicBezTo>
                    <a:pt x="4176" y="1449"/>
                    <a:pt x="4175" y="1449"/>
                    <a:pt x="4175" y="1449"/>
                  </a:cubicBezTo>
                  <a:cubicBezTo>
                    <a:pt x="4175" y="1448"/>
                    <a:pt x="4175" y="1448"/>
                    <a:pt x="4175" y="1448"/>
                  </a:cubicBezTo>
                  <a:cubicBezTo>
                    <a:pt x="4174" y="1448"/>
                    <a:pt x="4173" y="1447"/>
                    <a:pt x="4172" y="1446"/>
                  </a:cubicBezTo>
                  <a:cubicBezTo>
                    <a:pt x="4159" y="1436"/>
                    <a:pt x="4130" y="1419"/>
                    <a:pt x="4073" y="1409"/>
                  </a:cubicBezTo>
                  <a:cubicBezTo>
                    <a:pt x="4070" y="1408"/>
                    <a:pt x="4068" y="1408"/>
                    <a:pt x="4065" y="1408"/>
                  </a:cubicBezTo>
                  <a:cubicBezTo>
                    <a:pt x="4062" y="1407"/>
                    <a:pt x="4059" y="1407"/>
                    <a:pt x="4056" y="1406"/>
                  </a:cubicBezTo>
                  <a:cubicBezTo>
                    <a:pt x="4044" y="1404"/>
                    <a:pt x="4031" y="1403"/>
                    <a:pt x="4018" y="1402"/>
                  </a:cubicBezTo>
                  <a:cubicBezTo>
                    <a:pt x="4010" y="1402"/>
                    <a:pt x="4002" y="1401"/>
                    <a:pt x="3993" y="1401"/>
                  </a:cubicBezTo>
                  <a:cubicBezTo>
                    <a:pt x="3975" y="1400"/>
                    <a:pt x="3954" y="1400"/>
                    <a:pt x="3932" y="1401"/>
                  </a:cubicBezTo>
                  <a:cubicBezTo>
                    <a:pt x="3931" y="1401"/>
                    <a:pt x="3930" y="1401"/>
                    <a:pt x="3929" y="1401"/>
                  </a:cubicBezTo>
                  <a:cubicBezTo>
                    <a:pt x="3920" y="1401"/>
                    <a:pt x="3911" y="1402"/>
                    <a:pt x="3901" y="1403"/>
                  </a:cubicBezTo>
                  <a:cubicBezTo>
                    <a:pt x="3885" y="1403"/>
                    <a:pt x="3869" y="1405"/>
                    <a:pt x="3853" y="1406"/>
                  </a:cubicBezTo>
                  <a:cubicBezTo>
                    <a:pt x="3848" y="1407"/>
                    <a:pt x="3844" y="1407"/>
                    <a:pt x="3839" y="1408"/>
                  </a:cubicBezTo>
                  <a:cubicBezTo>
                    <a:pt x="3835" y="1408"/>
                    <a:pt x="3831" y="1409"/>
                    <a:pt x="3827" y="1409"/>
                  </a:cubicBezTo>
                  <a:cubicBezTo>
                    <a:pt x="3786" y="1413"/>
                    <a:pt x="3744" y="1419"/>
                    <a:pt x="3703" y="1425"/>
                  </a:cubicBezTo>
                  <a:cubicBezTo>
                    <a:pt x="3700" y="1425"/>
                    <a:pt x="3698" y="1425"/>
                    <a:pt x="3696" y="1425"/>
                  </a:cubicBezTo>
                  <a:close/>
                  <a:moveTo>
                    <a:pt x="3670" y="2784"/>
                  </a:moveTo>
                  <a:cubicBezTo>
                    <a:pt x="3672" y="2785"/>
                    <a:pt x="3674" y="2785"/>
                    <a:pt x="3676" y="2785"/>
                  </a:cubicBezTo>
                  <a:cubicBezTo>
                    <a:pt x="3752" y="2790"/>
                    <a:pt x="3806" y="2777"/>
                    <a:pt x="3837" y="2745"/>
                  </a:cubicBezTo>
                  <a:cubicBezTo>
                    <a:pt x="3837" y="2745"/>
                    <a:pt x="3837" y="2745"/>
                    <a:pt x="3837" y="2745"/>
                  </a:cubicBezTo>
                  <a:cubicBezTo>
                    <a:pt x="3838" y="2744"/>
                    <a:pt x="3839" y="2743"/>
                    <a:pt x="3840" y="2742"/>
                  </a:cubicBezTo>
                  <a:cubicBezTo>
                    <a:pt x="3840" y="2741"/>
                    <a:pt x="3841" y="2741"/>
                    <a:pt x="3842" y="2740"/>
                  </a:cubicBezTo>
                  <a:cubicBezTo>
                    <a:pt x="3862" y="2715"/>
                    <a:pt x="3867" y="2686"/>
                    <a:pt x="3867" y="2665"/>
                  </a:cubicBezTo>
                  <a:cubicBezTo>
                    <a:pt x="3867" y="2659"/>
                    <a:pt x="3866" y="2653"/>
                    <a:pt x="3865" y="2647"/>
                  </a:cubicBezTo>
                  <a:cubicBezTo>
                    <a:pt x="3822" y="2676"/>
                    <a:pt x="3780" y="2686"/>
                    <a:pt x="3739" y="2676"/>
                  </a:cubicBezTo>
                  <a:cubicBezTo>
                    <a:pt x="3684" y="2663"/>
                    <a:pt x="3646" y="2618"/>
                    <a:pt x="3628" y="2592"/>
                  </a:cubicBezTo>
                  <a:cubicBezTo>
                    <a:pt x="3614" y="2594"/>
                    <a:pt x="3599" y="2594"/>
                    <a:pt x="3584" y="2593"/>
                  </a:cubicBezTo>
                  <a:cubicBezTo>
                    <a:pt x="3586" y="2594"/>
                    <a:pt x="3589" y="2595"/>
                    <a:pt x="3591" y="2596"/>
                  </a:cubicBezTo>
                  <a:lnTo>
                    <a:pt x="3616" y="2604"/>
                  </a:lnTo>
                  <a:lnTo>
                    <a:pt x="3590" y="2610"/>
                  </a:lnTo>
                  <a:cubicBezTo>
                    <a:pt x="3590" y="2610"/>
                    <a:pt x="3581" y="2612"/>
                    <a:pt x="3566" y="2612"/>
                  </a:cubicBezTo>
                  <a:cubicBezTo>
                    <a:pt x="3587" y="2651"/>
                    <a:pt x="3645" y="2734"/>
                    <a:pt x="3767" y="2719"/>
                  </a:cubicBezTo>
                  <a:lnTo>
                    <a:pt x="3768" y="2719"/>
                  </a:lnTo>
                  <a:lnTo>
                    <a:pt x="3773" y="2731"/>
                  </a:lnTo>
                  <a:lnTo>
                    <a:pt x="3771" y="2732"/>
                  </a:lnTo>
                  <a:cubicBezTo>
                    <a:pt x="3769" y="2733"/>
                    <a:pt x="3722" y="2762"/>
                    <a:pt x="3659" y="2744"/>
                  </a:cubicBezTo>
                  <a:cubicBezTo>
                    <a:pt x="3602" y="2728"/>
                    <a:pt x="3551" y="2681"/>
                    <a:pt x="3507" y="2605"/>
                  </a:cubicBezTo>
                  <a:cubicBezTo>
                    <a:pt x="3498" y="2602"/>
                    <a:pt x="3489" y="2598"/>
                    <a:pt x="3480" y="2594"/>
                  </a:cubicBezTo>
                  <a:cubicBezTo>
                    <a:pt x="3499" y="2647"/>
                    <a:pt x="3544" y="2736"/>
                    <a:pt x="3627" y="2779"/>
                  </a:cubicBezTo>
                  <a:cubicBezTo>
                    <a:pt x="3640" y="2781"/>
                    <a:pt x="3652" y="2783"/>
                    <a:pt x="3663" y="2784"/>
                  </a:cubicBezTo>
                  <a:cubicBezTo>
                    <a:pt x="3665" y="2784"/>
                    <a:pt x="3667" y="2784"/>
                    <a:pt x="3670" y="2784"/>
                  </a:cubicBezTo>
                  <a:close/>
                  <a:moveTo>
                    <a:pt x="3186" y="2443"/>
                  </a:moveTo>
                  <a:lnTo>
                    <a:pt x="3194" y="2430"/>
                  </a:lnTo>
                  <a:cubicBezTo>
                    <a:pt x="3221" y="2385"/>
                    <a:pt x="3242" y="2340"/>
                    <a:pt x="3255" y="2310"/>
                  </a:cubicBezTo>
                  <a:cubicBezTo>
                    <a:pt x="3246" y="2260"/>
                    <a:pt x="3242" y="2208"/>
                    <a:pt x="3240" y="2171"/>
                  </a:cubicBezTo>
                  <a:cubicBezTo>
                    <a:pt x="3236" y="2174"/>
                    <a:pt x="3228" y="2180"/>
                    <a:pt x="3227" y="2181"/>
                  </a:cubicBezTo>
                  <a:cubicBezTo>
                    <a:pt x="3213" y="2223"/>
                    <a:pt x="3168" y="2363"/>
                    <a:pt x="3158" y="2433"/>
                  </a:cubicBezTo>
                  <a:lnTo>
                    <a:pt x="3157" y="2434"/>
                  </a:lnTo>
                  <a:lnTo>
                    <a:pt x="3144" y="2434"/>
                  </a:lnTo>
                  <a:lnTo>
                    <a:pt x="3144" y="2433"/>
                  </a:lnTo>
                  <a:cubicBezTo>
                    <a:pt x="3143" y="2432"/>
                    <a:pt x="3132" y="2355"/>
                    <a:pt x="3132" y="2275"/>
                  </a:cubicBezTo>
                  <a:cubicBezTo>
                    <a:pt x="3132" y="2269"/>
                    <a:pt x="3132" y="2262"/>
                    <a:pt x="3132" y="2256"/>
                  </a:cubicBezTo>
                  <a:cubicBezTo>
                    <a:pt x="3121" y="2269"/>
                    <a:pt x="3111" y="2281"/>
                    <a:pt x="3100" y="2292"/>
                  </a:cubicBezTo>
                  <a:cubicBezTo>
                    <a:pt x="3099" y="2298"/>
                    <a:pt x="3099" y="2305"/>
                    <a:pt x="3099" y="2312"/>
                  </a:cubicBezTo>
                  <a:cubicBezTo>
                    <a:pt x="3099" y="2382"/>
                    <a:pt x="3129" y="2473"/>
                    <a:pt x="3141" y="2504"/>
                  </a:cubicBezTo>
                  <a:cubicBezTo>
                    <a:pt x="3156" y="2486"/>
                    <a:pt x="3171" y="2466"/>
                    <a:pt x="3186" y="2443"/>
                  </a:cubicBezTo>
                  <a:close/>
                  <a:moveTo>
                    <a:pt x="3623" y="2579"/>
                  </a:moveTo>
                  <a:lnTo>
                    <a:pt x="3634" y="2577"/>
                  </a:lnTo>
                  <a:cubicBezTo>
                    <a:pt x="3686" y="2568"/>
                    <a:pt x="3724" y="2538"/>
                    <a:pt x="3742" y="2523"/>
                  </a:cubicBezTo>
                  <a:cubicBezTo>
                    <a:pt x="3692" y="2525"/>
                    <a:pt x="3647" y="2511"/>
                    <a:pt x="3610" y="2481"/>
                  </a:cubicBezTo>
                  <a:cubicBezTo>
                    <a:pt x="3547" y="2430"/>
                    <a:pt x="3515" y="2346"/>
                    <a:pt x="3499" y="2280"/>
                  </a:cubicBezTo>
                  <a:cubicBezTo>
                    <a:pt x="3496" y="2304"/>
                    <a:pt x="3495" y="2323"/>
                    <a:pt x="3495" y="2335"/>
                  </a:cubicBezTo>
                  <a:cubicBezTo>
                    <a:pt x="3495" y="2345"/>
                    <a:pt x="3495" y="2350"/>
                    <a:pt x="3495" y="2350"/>
                  </a:cubicBezTo>
                  <a:lnTo>
                    <a:pt x="3497" y="2373"/>
                  </a:lnTo>
                  <a:cubicBezTo>
                    <a:pt x="3497" y="2373"/>
                    <a:pt x="3491" y="2365"/>
                    <a:pt x="3489" y="2363"/>
                  </a:cubicBezTo>
                  <a:cubicBezTo>
                    <a:pt x="3491" y="2372"/>
                    <a:pt x="3493" y="2388"/>
                    <a:pt x="3493" y="2389"/>
                  </a:cubicBezTo>
                  <a:cubicBezTo>
                    <a:pt x="3519" y="2430"/>
                    <a:pt x="3586" y="2527"/>
                    <a:pt x="3642" y="2530"/>
                  </a:cubicBezTo>
                  <a:lnTo>
                    <a:pt x="3644" y="2530"/>
                  </a:lnTo>
                  <a:lnTo>
                    <a:pt x="3644" y="2544"/>
                  </a:lnTo>
                  <a:lnTo>
                    <a:pt x="3642" y="2544"/>
                  </a:lnTo>
                  <a:cubicBezTo>
                    <a:pt x="3640" y="2545"/>
                    <a:pt x="3585" y="2548"/>
                    <a:pt x="3525" y="2510"/>
                  </a:cubicBezTo>
                  <a:cubicBezTo>
                    <a:pt x="3536" y="2539"/>
                    <a:pt x="3548" y="2561"/>
                    <a:pt x="3562" y="2576"/>
                  </a:cubicBezTo>
                  <a:cubicBezTo>
                    <a:pt x="3582" y="2580"/>
                    <a:pt x="3603" y="2581"/>
                    <a:pt x="3623" y="2579"/>
                  </a:cubicBezTo>
                  <a:close/>
                  <a:moveTo>
                    <a:pt x="3112" y="2019"/>
                  </a:moveTo>
                  <a:lnTo>
                    <a:pt x="3135" y="2011"/>
                  </a:lnTo>
                  <a:lnTo>
                    <a:pt x="3156" y="2003"/>
                  </a:lnTo>
                  <a:lnTo>
                    <a:pt x="3170" y="1997"/>
                  </a:lnTo>
                  <a:cubicBezTo>
                    <a:pt x="3182" y="1992"/>
                    <a:pt x="3194" y="1987"/>
                    <a:pt x="3206" y="1981"/>
                  </a:cubicBezTo>
                  <a:lnTo>
                    <a:pt x="3218" y="1975"/>
                  </a:lnTo>
                  <a:cubicBezTo>
                    <a:pt x="3272" y="1949"/>
                    <a:pt x="3319" y="1918"/>
                    <a:pt x="3360" y="1884"/>
                  </a:cubicBezTo>
                  <a:cubicBezTo>
                    <a:pt x="3360" y="1883"/>
                    <a:pt x="3364" y="1875"/>
                    <a:pt x="3366" y="1869"/>
                  </a:cubicBezTo>
                  <a:cubicBezTo>
                    <a:pt x="3171" y="1989"/>
                    <a:pt x="3162" y="1980"/>
                    <a:pt x="3156" y="1974"/>
                  </a:cubicBezTo>
                  <a:cubicBezTo>
                    <a:pt x="3154" y="1972"/>
                    <a:pt x="3153" y="1970"/>
                    <a:pt x="3153" y="1967"/>
                  </a:cubicBezTo>
                  <a:cubicBezTo>
                    <a:pt x="3153" y="1964"/>
                    <a:pt x="3155" y="1961"/>
                    <a:pt x="3157" y="1957"/>
                  </a:cubicBezTo>
                  <a:cubicBezTo>
                    <a:pt x="3157" y="1957"/>
                    <a:pt x="3161" y="1951"/>
                    <a:pt x="3161" y="1951"/>
                  </a:cubicBezTo>
                  <a:cubicBezTo>
                    <a:pt x="3184" y="1920"/>
                    <a:pt x="3244" y="1861"/>
                    <a:pt x="3280" y="1827"/>
                  </a:cubicBezTo>
                  <a:cubicBezTo>
                    <a:pt x="3263" y="1825"/>
                    <a:pt x="3247" y="1821"/>
                    <a:pt x="3232" y="1816"/>
                  </a:cubicBezTo>
                  <a:cubicBezTo>
                    <a:pt x="3201" y="1847"/>
                    <a:pt x="3130" y="1928"/>
                    <a:pt x="3108" y="2021"/>
                  </a:cubicBezTo>
                  <a:cubicBezTo>
                    <a:pt x="3110" y="2020"/>
                    <a:pt x="3112" y="2019"/>
                    <a:pt x="3112" y="2019"/>
                  </a:cubicBezTo>
                  <a:close/>
                  <a:moveTo>
                    <a:pt x="3812" y="1897"/>
                  </a:moveTo>
                  <a:cubicBezTo>
                    <a:pt x="3812" y="1896"/>
                    <a:pt x="3828" y="1882"/>
                    <a:pt x="3828" y="1882"/>
                  </a:cubicBezTo>
                  <a:cubicBezTo>
                    <a:pt x="3852" y="1861"/>
                    <a:pt x="3876" y="1841"/>
                    <a:pt x="3899" y="1824"/>
                  </a:cubicBezTo>
                  <a:lnTo>
                    <a:pt x="3911" y="1815"/>
                  </a:lnTo>
                  <a:cubicBezTo>
                    <a:pt x="3931" y="1801"/>
                    <a:pt x="3950" y="1788"/>
                    <a:pt x="3968" y="1778"/>
                  </a:cubicBezTo>
                  <a:lnTo>
                    <a:pt x="3985" y="1768"/>
                  </a:lnTo>
                  <a:cubicBezTo>
                    <a:pt x="4138" y="1682"/>
                    <a:pt x="4228" y="1709"/>
                    <a:pt x="4241" y="1714"/>
                  </a:cubicBezTo>
                  <a:cubicBezTo>
                    <a:pt x="4283" y="1694"/>
                    <a:pt x="4322" y="1691"/>
                    <a:pt x="4358" y="1703"/>
                  </a:cubicBezTo>
                  <a:cubicBezTo>
                    <a:pt x="4397" y="1718"/>
                    <a:pt x="4422" y="1748"/>
                    <a:pt x="4435" y="1768"/>
                  </a:cubicBezTo>
                  <a:cubicBezTo>
                    <a:pt x="4439" y="1750"/>
                    <a:pt x="4441" y="1732"/>
                    <a:pt x="4441" y="1714"/>
                  </a:cubicBezTo>
                  <a:cubicBezTo>
                    <a:pt x="4441" y="1644"/>
                    <a:pt x="4414" y="1561"/>
                    <a:pt x="4362" y="1536"/>
                  </a:cubicBezTo>
                  <a:cubicBezTo>
                    <a:pt x="4322" y="1518"/>
                    <a:pt x="4274" y="1515"/>
                    <a:pt x="4241" y="1516"/>
                  </a:cubicBezTo>
                  <a:cubicBezTo>
                    <a:pt x="4220" y="1526"/>
                    <a:pt x="4104" y="1589"/>
                    <a:pt x="3749" y="1921"/>
                  </a:cubicBezTo>
                  <a:cubicBezTo>
                    <a:pt x="3782" y="1910"/>
                    <a:pt x="3809" y="1898"/>
                    <a:pt x="3812" y="1897"/>
                  </a:cubicBezTo>
                  <a:close/>
                  <a:moveTo>
                    <a:pt x="3297" y="2424"/>
                  </a:moveTo>
                  <a:lnTo>
                    <a:pt x="3291" y="2415"/>
                  </a:lnTo>
                  <a:cubicBezTo>
                    <a:pt x="3289" y="2412"/>
                    <a:pt x="3287" y="2409"/>
                    <a:pt x="3285" y="2405"/>
                  </a:cubicBezTo>
                  <a:cubicBezTo>
                    <a:pt x="3287" y="2435"/>
                    <a:pt x="3292" y="2461"/>
                    <a:pt x="3298" y="2482"/>
                  </a:cubicBezTo>
                  <a:cubicBezTo>
                    <a:pt x="3297" y="2471"/>
                    <a:pt x="3297" y="2460"/>
                    <a:pt x="3297" y="2447"/>
                  </a:cubicBezTo>
                  <a:cubicBezTo>
                    <a:pt x="3297" y="2447"/>
                    <a:pt x="3297" y="2432"/>
                    <a:pt x="3297" y="2423"/>
                  </a:cubicBezTo>
                  <a:cubicBezTo>
                    <a:pt x="3297" y="2424"/>
                    <a:pt x="3297" y="2424"/>
                    <a:pt x="3297" y="2424"/>
                  </a:cubicBezTo>
                  <a:close/>
                  <a:moveTo>
                    <a:pt x="3276" y="2576"/>
                  </a:moveTo>
                  <a:cubicBezTo>
                    <a:pt x="3281" y="2581"/>
                    <a:pt x="3287" y="2586"/>
                    <a:pt x="3294" y="2590"/>
                  </a:cubicBezTo>
                  <a:cubicBezTo>
                    <a:pt x="3306" y="2600"/>
                    <a:pt x="3316" y="2605"/>
                    <a:pt x="3321" y="2608"/>
                  </a:cubicBezTo>
                  <a:cubicBezTo>
                    <a:pt x="3332" y="2586"/>
                    <a:pt x="3339" y="2557"/>
                    <a:pt x="3340" y="2521"/>
                  </a:cubicBezTo>
                  <a:lnTo>
                    <a:pt x="3340" y="2505"/>
                  </a:lnTo>
                  <a:lnTo>
                    <a:pt x="3340" y="2498"/>
                  </a:lnTo>
                  <a:lnTo>
                    <a:pt x="3340" y="2496"/>
                  </a:lnTo>
                  <a:cubicBezTo>
                    <a:pt x="3339" y="2449"/>
                    <a:pt x="3332" y="2402"/>
                    <a:pt x="3327" y="2376"/>
                  </a:cubicBezTo>
                  <a:cubicBezTo>
                    <a:pt x="3323" y="2382"/>
                    <a:pt x="3312" y="2400"/>
                    <a:pt x="3312" y="2401"/>
                  </a:cubicBezTo>
                  <a:cubicBezTo>
                    <a:pt x="3311" y="2415"/>
                    <a:pt x="3311" y="2431"/>
                    <a:pt x="3311" y="2448"/>
                  </a:cubicBezTo>
                  <a:cubicBezTo>
                    <a:pt x="3311" y="2481"/>
                    <a:pt x="3312" y="2516"/>
                    <a:pt x="3316" y="2541"/>
                  </a:cubicBezTo>
                  <a:lnTo>
                    <a:pt x="3317" y="2543"/>
                  </a:lnTo>
                  <a:lnTo>
                    <a:pt x="3304" y="2547"/>
                  </a:lnTo>
                  <a:lnTo>
                    <a:pt x="3303" y="2545"/>
                  </a:lnTo>
                  <a:cubicBezTo>
                    <a:pt x="3302" y="2544"/>
                    <a:pt x="3269" y="2466"/>
                    <a:pt x="3269" y="2370"/>
                  </a:cubicBezTo>
                  <a:cubicBezTo>
                    <a:pt x="3269" y="2369"/>
                    <a:pt x="3269" y="2369"/>
                    <a:pt x="3269" y="2368"/>
                  </a:cubicBezTo>
                  <a:cubicBezTo>
                    <a:pt x="3266" y="2357"/>
                    <a:pt x="3263" y="2346"/>
                    <a:pt x="3260" y="2334"/>
                  </a:cubicBezTo>
                  <a:cubicBezTo>
                    <a:pt x="3246" y="2364"/>
                    <a:pt x="3226" y="2405"/>
                    <a:pt x="3201" y="2446"/>
                  </a:cubicBezTo>
                  <a:cubicBezTo>
                    <a:pt x="3215" y="2510"/>
                    <a:pt x="3249" y="2552"/>
                    <a:pt x="3276" y="2576"/>
                  </a:cubicBezTo>
                  <a:close/>
                  <a:moveTo>
                    <a:pt x="3590" y="2523"/>
                  </a:moveTo>
                  <a:cubicBezTo>
                    <a:pt x="3556" y="2499"/>
                    <a:pt x="3524" y="2459"/>
                    <a:pt x="3500" y="2425"/>
                  </a:cubicBezTo>
                  <a:cubicBezTo>
                    <a:pt x="3505" y="2448"/>
                    <a:pt x="3511" y="2469"/>
                    <a:pt x="3517" y="2488"/>
                  </a:cubicBezTo>
                  <a:cubicBezTo>
                    <a:pt x="3539" y="2504"/>
                    <a:pt x="3564" y="2516"/>
                    <a:pt x="3590" y="2523"/>
                  </a:cubicBezTo>
                  <a:close/>
                  <a:moveTo>
                    <a:pt x="3309" y="2378"/>
                  </a:moveTo>
                  <a:lnTo>
                    <a:pt x="3323" y="2354"/>
                  </a:lnTo>
                  <a:lnTo>
                    <a:pt x="3326" y="2349"/>
                  </a:lnTo>
                  <a:lnTo>
                    <a:pt x="3328" y="2344"/>
                  </a:lnTo>
                  <a:lnTo>
                    <a:pt x="3333" y="2335"/>
                  </a:lnTo>
                  <a:cubicBezTo>
                    <a:pt x="3346" y="2311"/>
                    <a:pt x="3358" y="2287"/>
                    <a:pt x="3369" y="2262"/>
                  </a:cubicBezTo>
                  <a:lnTo>
                    <a:pt x="3378" y="2241"/>
                  </a:lnTo>
                  <a:cubicBezTo>
                    <a:pt x="3390" y="2213"/>
                    <a:pt x="3400" y="2185"/>
                    <a:pt x="3407" y="2159"/>
                  </a:cubicBezTo>
                  <a:cubicBezTo>
                    <a:pt x="3406" y="2147"/>
                    <a:pt x="3406" y="2135"/>
                    <a:pt x="3406" y="2123"/>
                  </a:cubicBezTo>
                  <a:cubicBezTo>
                    <a:pt x="3406" y="2110"/>
                    <a:pt x="3407" y="2098"/>
                    <a:pt x="3407" y="2086"/>
                  </a:cubicBezTo>
                  <a:cubicBezTo>
                    <a:pt x="3394" y="2094"/>
                    <a:pt x="3385" y="2098"/>
                    <a:pt x="3385" y="2098"/>
                  </a:cubicBezTo>
                  <a:cubicBezTo>
                    <a:pt x="3385" y="2098"/>
                    <a:pt x="3381" y="2100"/>
                    <a:pt x="3379" y="2101"/>
                  </a:cubicBezTo>
                  <a:cubicBezTo>
                    <a:pt x="3341" y="2182"/>
                    <a:pt x="3304" y="2319"/>
                    <a:pt x="3304" y="2320"/>
                  </a:cubicBezTo>
                  <a:lnTo>
                    <a:pt x="3303" y="2322"/>
                  </a:lnTo>
                  <a:lnTo>
                    <a:pt x="3290" y="2320"/>
                  </a:lnTo>
                  <a:lnTo>
                    <a:pt x="3290" y="2319"/>
                  </a:lnTo>
                  <a:cubicBezTo>
                    <a:pt x="3289" y="2313"/>
                    <a:pt x="3289" y="2308"/>
                    <a:pt x="3289" y="2303"/>
                  </a:cubicBezTo>
                  <a:cubicBezTo>
                    <a:pt x="3289" y="2241"/>
                    <a:pt x="3304" y="2162"/>
                    <a:pt x="3318" y="2102"/>
                  </a:cubicBezTo>
                  <a:cubicBezTo>
                    <a:pt x="3297" y="2123"/>
                    <a:pt x="3276" y="2142"/>
                    <a:pt x="3254" y="2160"/>
                  </a:cubicBezTo>
                  <a:cubicBezTo>
                    <a:pt x="3255" y="2193"/>
                    <a:pt x="3259" y="2243"/>
                    <a:pt x="3266" y="2292"/>
                  </a:cubicBezTo>
                  <a:lnTo>
                    <a:pt x="3270" y="2310"/>
                  </a:lnTo>
                  <a:lnTo>
                    <a:pt x="3275" y="2334"/>
                  </a:lnTo>
                  <a:cubicBezTo>
                    <a:pt x="3277" y="2345"/>
                    <a:pt x="3280" y="2356"/>
                    <a:pt x="3283" y="2365"/>
                  </a:cubicBezTo>
                  <a:cubicBezTo>
                    <a:pt x="3287" y="2378"/>
                    <a:pt x="3292" y="2389"/>
                    <a:pt x="3297" y="2398"/>
                  </a:cubicBezTo>
                  <a:cubicBezTo>
                    <a:pt x="3298" y="2397"/>
                    <a:pt x="3298" y="2396"/>
                    <a:pt x="3298" y="2396"/>
                  </a:cubicBezTo>
                  <a:lnTo>
                    <a:pt x="3309" y="2378"/>
                  </a:lnTo>
                  <a:close/>
                  <a:moveTo>
                    <a:pt x="3565" y="2808"/>
                  </a:moveTo>
                  <a:cubicBezTo>
                    <a:pt x="3566" y="2809"/>
                    <a:pt x="3566" y="2809"/>
                    <a:pt x="3567" y="2810"/>
                  </a:cubicBezTo>
                  <a:cubicBezTo>
                    <a:pt x="3568" y="2810"/>
                    <a:pt x="3569" y="2811"/>
                    <a:pt x="3570" y="2811"/>
                  </a:cubicBezTo>
                  <a:cubicBezTo>
                    <a:pt x="3578" y="2815"/>
                    <a:pt x="3586" y="2819"/>
                    <a:pt x="3595" y="2823"/>
                  </a:cubicBezTo>
                  <a:cubicBezTo>
                    <a:pt x="3635" y="2826"/>
                    <a:pt x="3670" y="2820"/>
                    <a:pt x="3693" y="2815"/>
                  </a:cubicBezTo>
                  <a:cubicBezTo>
                    <a:pt x="3671" y="2811"/>
                    <a:pt x="3651" y="2805"/>
                    <a:pt x="3631" y="2796"/>
                  </a:cubicBezTo>
                  <a:cubicBezTo>
                    <a:pt x="3630" y="2796"/>
                    <a:pt x="3629" y="2795"/>
                    <a:pt x="3628" y="2795"/>
                  </a:cubicBezTo>
                  <a:cubicBezTo>
                    <a:pt x="3627" y="2794"/>
                    <a:pt x="3626" y="2794"/>
                    <a:pt x="3625" y="2793"/>
                  </a:cubicBezTo>
                  <a:cubicBezTo>
                    <a:pt x="3625" y="2793"/>
                    <a:pt x="3625" y="2793"/>
                    <a:pt x="3625" y="2793"/>
                  </a:cubicBezTo>
                  <a:cubicBezTo>
                    <a:pt x="3616" y="2789"/>
                    <a:pt x="3607" y="2784"/>
                    <a:pt x="3599" y="2778"/>
                  </a:cubicBezTo>
                  <a:cubicBezTo>
                    <a:pt x="3519" y="2725"/>
                    <a:pt x="3478" y="2635"/>
                    <a:pt x="3461" y="2585"/>
                  </a:cubicBezTo>
                  <a:cubicBezTo>
                    <a:pt x="3459" y="2583"/>
                    <a:pt x="3449" y="2577"/>
                    <a:pt x="3449" y="2577"/>
                  </a:cubicBezTo>
                  <a:cubicBezTo>
                    <a:pt x="3442" y="2573"/>
                    <a:pt x="3436" y="2568"/>
                    <a:pt x="3430" y="2562"/>
                  </a:cubicBezTo>
                  <a:cubicBezTo>
                    <a:pt x="3436" y="2616"/>
                    <a:pt x="3455" y="2706"/>
                    <a:pt x="3514" y="2738"/>
                  </a:cubicBezTo>
                  <a:lnTo>
                    <a:pt x="3531" y="2746"/>
                  </a:lnTo>
                  <a:lnTo>
                    <a:pt x="3512" y="2751"/>
                  </a:lnTo>
                  <a:cubicBezTo>
                    <a:pt x="3509" y="2751"/>
                    <a:pt x="3430" y="2766"/>
                    <a:pt x="3351" y="2554"/>
                  </a:cubicBezTo>
                  <a:cubicBezTo>
                    <a:pt x="3348" y="2581"/>
                    <a:pt x="3341" y="2604"/>
                    <a:pt x="3331" y="2621"/>
                  </a:cubicBezTo>
                  <a:lnTo>
                    <a:pt x="3327" y="2627"/>
                  </a:lnTo>
                  <a:lnTo>
                    <a:pt x="3322" y="2624"/>
                  </a:lnTo>
                  <a:cubicBezTo>
                    <a:pt x="3321" y="2624"/>
                    <a:pt x="3316" y="2622"/>
                    <a:pt x="3308" y="2617"/>
                  </a:cubicBezTo>
                  <a:cubicBezTo>
                    <a:pt x="3320" y="2639"/>
                    <a:pt x="3333" y="2659"/>
                    <a:pt x="3346" y="2678"/>
                  </a:cubicBezTo>
                  <a:cubicBezTo>
                    <a:pt x="3417" y="2727"/>
                    <a:pt x="3490" y="2770"/>
                    <a:pt x="3565" y="2808"/>
                  </a:cubicBezTo>
                  <a:close/>
                  <a:moveTo>
                    <a:pt x="3229" y="2162"/>
                  </a:moveTo>
                  <a:lnTo>
                    <a:pt x="3240" y="2153"/>
                  </a:lnTo>
                  <a:lnTo>
                    <a:pt x="3250" y="2145"/>
                  </a:lnTo>
                  <a:cubicBezTo>
                    <a:pt x="3272" y="2127"/>
                    <a:pt x="3325" y="2076"/>
                    <a:pt x="3325" y="2076"/>
                  </a:cubicBezTo>
                  <a:lnTo>
                    <a:pt x="3339" y="2061"/>
                  </a:lnTo>
                  <a:cubicBezTo>
                    <a:pt x="3340" y="2060"/>
                    <a:pt x="3377" y="2019"/>
                    <a:pt x="3396" y="1995"/>
                  </a:cubicBezTo>
                  <a:cubicBezTo>
                    <a:pt x="3405" y="1963"/>
                    <a:pt x="3417" y="1934"/>
                    <a:pt x="3431" y="1908"/>
                  </a:cubicBezTo>
                  <a:cubicBezTo>
                    <a:pt x="3424" y="1912"/>
                    <a:pt x="3413" y="1917"/>
                    <a:pt x="3412" y="1918"/>
                  </a:cubicBezTo>
                  <a:cubicBezTo>
                    <a:pt x="3375" y="1972"/>
                    <a:pt x="3282" y="2102"/>
                    <a:pt x="3218" y="2150"/>
                  </a:cubicBezTo>
                  <a:lnTo>
                    <a:pt x="3198" y="2165"/>
                  </a:lnTo>
                  <a:lnTo>
                    <a:pt x="3207" y="2142"/>
                  </a:lnTo>
                  <a:cubicBezTo>
                    <a:pt x="3208" y="2140"/>
                    <a:pt x="3258" y="2010"/>
                    <a:pt x="3348" y="1924"/>
                  </a:cubicBezTo>
                  <a:cubicBezTo>
                    <a:pt x="3349" y="1919"/>
                    <a:pt x="3350" y="1914"/>
                    <a:pt x="3352" y="1908"/>
                  </a:cubicBezTo>
                  <a:cubicBezTo>
                    <a:pt x="3312" y="1940"/>
                    <a:pt x="3267" y="1968"/>
                    <a:pt x="3217" y="1992"/>
                  </a:cubicBezTo>
                  <a:cubicBezTo>
                    <a:pt x="3213" y="2005"/>
                    <a:pt x="3209" y="2020"/>
                    <a:pt x="3205" y="2034"/>
                  </a:cubicBezTo>
                  <a:lnTo>
                    <a:pt x="3201" y="2053"/>
                  </a:lnTo>
                  <a:cubicBezTo>
                    <a:pt x="3191" y="2096"/>
                    <a:pt x="3186" y="2134"/>
                    <a:pt x="3185" y="2169"/>
                  </a:cubicBezTo>
                  <a:lnTo>
                    <a:pt x="3185" y="2181"/>
                  </a:lnTo>
                  <a:lnTo>
                    <a:pt x="3185" y="2184"/>
                  </a:lnTo>
                  <a:lnTo>
                    <a:pt x="3185" y="2186"/>
                  </a:lnTo>
                  <a:cubicBezTo>
                    <a:pt x="3185" y="2186"/>
                    <a:pt x="3185" y="2191"/>
                    <a:pt x="3185" y="2193"/>
                  </a:cubicBezTo>
                  <a:cubicBezTo>
                    <a:pt x="3192" y="2188"/>
                    <a:pt x="3203" y="2181"/>
                    <a:pt x="3216" y="2172"/>
                  </a:cubicBezTo>
                  <a:lnTo>
                    <a:pt x="3229" y="2162"/>
                  </a:lnTo>
                  <a:close/>
                  <a:moveTo>
                    <a:pt x="3233" y="2119"/>
                  </a:moveTo>
                  <a:cubicBezTo>
                    <a:pt x="3285" y="2070"/>
                    <a:pt x="3348" y="1984"/>
                    <a:pt x="3385" y="1932"/>
                  </a:cubicBezTo>
                  <a:cubicBezTo>
                    <a:pt x="3376" y="1936"/>
                    <a:pt x="3355" y="1947"/>
                    <a:pt x="3355" y="1947"/>
                  </a:cubicBezTo>
                  <a:lnTo>
                    <a:pt x="3343" y="1953"/>
                  </a:lnTo>
                  <a:cubicBezTo>
                    <a:pt x="3343" y="1953"/>
                    <a:pt x="3344" y="1948"/>
                    <a:pt x="3344" y="1948"/>
                  </a:cubicBezTo>
                  <a:cubicBezTo>
                    <a:pt x="3289" y="2007"/>
                    <a:pt x="3250" y="2081"/>
                    <a:pt x="3233" y="2119"/>
                  </a:cubicBezTo>
                  <a:close/>
                  <a:moveTo>
                    <a:pt x="3463" y="2050"/>
                  </a:moveTo>
                  <a:cubicBezTo>
                    <a:pt x="3462" y="2060"/>
                    <a:pt x="3461" y="2071"/>
                    <a:pt x="3461" y="2083"/>
                  </a:cubicBezTo>
                  <a:cubicBezTo>
                    <a:pt x="3461" y="2099"/>
                    <a:pt x="3463" y="2117"/>
                    <a:pt x="3465" y="2135"/>
                  </a:cubicBezTo>
                  <a:cubicBezTo>
                    <a:pt x="3474" y="2090"/>
                    <a:pt x="3492" y="2046"/>
                    <a:pt x="3508" y="2014"/>
                  </a:cubicBezTo>
                  <a:cubicBezTo>
                    <a:pt x="3493" y="2027"/>
                    <a:pt x="3478" y="2039"/>
                    <a:pt x="3463" y="2050"/>
                  </a:cubicBezTo>
                  <a:close/>
                  <a:moveTo>
                    <a:pt x="3646" y="1788"/>
                  </a:moveTo>
                  <a:cubicBezTo>
                    <a:pt x="3643" y="1788"/>
                    <a:pt x="3640" y="1788"/>
                    <a:pt x="3639" y="1788"/>
                  </a:cubicBezTo>
                  <a:cubicBezTo>
                    <a:pt x="3607" y="1809"/>
                    <a:pt x="3570" y="1831"/>
                    <a:pt x="3528" y="1855"/>
                  </a:cubicBezTo>
                  <a:cubicBezTo>
                    <a:pt x="3490" y="1909"/>
                    <a:pt x="3464" y="1967"/>
                    <a:pt x="3451" y="2002"/>
                  </a:cubicBezTo>
                  <a:cubicBezTo>
                    <a:pt x="3500" y="1960"/>
                    <a:pt x="3575" y="1885"/>
                    <a:pt x="3617" y="1842"/>
                  </a:cubicBezTo>
                  <a:cubicBezTo>
                    <a:pt x="3625" y="1822"/>
                    <a:pt x="3635" y="1804"/>
                    <a:pt x="3646" y="1788"/>
                  </a:cubicBezTo>
                  <a:close/>
                  <a:moveTo>
                    <a:pt x="3305" y="2262"/>
                  </a:moveTo>
                  <a:cubicBezTo>
                    <a:pt x="3322" y="2206"/>
                    <a:pt x="3350" y="2122"/>
                    <a:pt x="3378" y="2072"/>
                  </a:cubicBezTo>
                  <a:cubicBezTo>
                    <a:pt x="3381" y="2057"/>
                    <a:pt x="3384" y="2042"/>
                    <a:pt x="3387" y="2028"/>
                  </a:cubicBezTo>
                  <a:cubicBezTo>
                    <a:pt x="3371" y="2047"/>
                    <a:pt x="3354" y="2066"/>
                    <a:pt x="3338" y="2083"/>
                  </a:cubicBezTo>
                  <a:cubicBezTo>
                    <a:pt x="3328" y="2124"/>
                    <a:pt x="3311" y="2197"/>
                    <a:pt x="3305" y="2262"/>
                  </a:cubicBezTo>
                  <a:close/>
                  <a:moveTo>
                    <a:pt x="3200" y="2000"/>
                  </a:moveTo>
                  <a:cubicBezTo>
                    <a:pt x="3189" y="2005"/>
                    <a:pt x="3177" y="2010"/>
                    <a:pt x="3166" y="2015"/>
                  </a:cubicBezTo>
                  <a:cubicBezTo>
                    <a:pt x="3151" y="2044"/>
                    <a:pt x="3106" y="2136"/>
                    <a:pt x="3082" y="2197"/>
                  </a:cubicBezTo>
                  <a:cubicBezTo>
                    <a:pt x="3110" y="2152"/>
                    <a:pt x="3152" y="2087"/>
                    <a:pt x="3188" y="2047"/>
                  </a:cubicBezTo>
                  <a:cubicBezTo>
                    <a:pt x="3191" y="2031"/>
                    <a:pt x="3195" y="2015"/>
                    <a:pt x="3200" y="2000"/>
                  </a:cubicBezTo>
                  <a:close/>
                  <a:moveTo>
                    <a:pt x="3606" y="1873"/>
                  </a:moveTo>
                  <a:cubicBezTo>
                    <a:pt x="3551" y="1929"/>
                    <a:pt x="3479" y="1999"/>
                    <a:pt x="3440" y="2029"/>
                  </a:cubicBezTo>
                  <a:lnTo>
                    <a:pt x="3422" y="2043"/>
                  </a:lnTo>
                  <a:lnTo>
                    <a:pt x="3428" y="2021"/>
                  </a:lnTo>
                  <a:cubicBezTo>
                    <a:pt x="3429" y="2021"/>
                    <a:pt x="3454" y="1944"/>
                    <a:pt x="3501" y="1870"/>
                  </a:cubicBezTo>
                  <a:cubicBezTo>
                    <a:pt x="3490" y="1876"/>
                    <a:pt x="3455" y="1895"/>
                    <a:pt x="3454" y="1896"/>
                  </a:cubicBezTo>
                  <a:cubicBezTo>
                    <a:pt x="3441" y="1918"/>
                    <a:pt x="3429" y="1944"/>
                    <a:pt x="3419" y="1972"/>
                  </a:cubicBezTo>
                  <a:cubicBezTo>
                    <a:pt x="3416" y="1982"/>
                    <a:pt x="3412" y="1991"/>
                    <a:pt x="3410" y="2001"/>
                  </a:cubicBezTo>
                  <a:cubicBezTo>
                    <a:pt x="3405" y="2016"/>
                    <a:pt x="3401" y="2033"/>
                    <a:pt x="3397" y="2050"/>
                  </a:cubicBezTo>
                  <a:lnTo>
                    <a:pt x="3392" y="2075"/>
                  </a:lnTo>
                  <a:lnTo>
                    <a:pt x="3392" y="2079"/>
                  </a:lnTo>
                  <a:cubicBezTo>
                    <a:pt x="3397" y="2076"/>
                    <a:pt x="3410" y="2068"/>
                    <a:pt x="3410" y="2068"/>
                  </a:cubicBezTo>
                  <a:lnTo>
                    <a:pt x="3421" y="2061"/>
                  </a:lnTo>
                  <a:cubicBezTo>
                    <a:pt x="3465" y="2033"/>
                    <a:pt x="3532" y="1982"/>
                    <a:pt x="3599" y="1899"/>
                  </a:cubicBezTo>
                  <a:cubicBezTo>
                    <a:pt x="3601" y="1890"/>
                    <a:pt x="3604" y="1882"/>
                    <a:pt x="3606" y="1873"/>
                  </a:cubicBezTo>
                  <a:close/>
                  <a:moveTo>
                    <a:pt x="3596" y="1658"/>
                  </a:moveTo>
                  <a:cubicBezTo>
                    <a:pt x="3556" y="1697"/>
                    <a:pt x="3486" y="1787"/>
                    <a:pt x="3443" y="1844"/>
                  </a:cubicBezTo>
                  <a:cubicBezTo>
                    <a:pt x="3499" y="1800"/>
                    <a:pt x="3608" y="1713"/>
                    <a:pt x="3666" y="1659"/>
                  </a:cubicBezTo>
                  <a:cubicBezTo>
                    <a:pt x="3643" y="1660"/>
                    <a:pt x="3619" y="1660"/>
                    <a:pt x="3596" y="1658"/>
                  </a:cubicBezTo>
                  <a:close/>
                  <a:moveTo>
                    <a:pt x="3172" y="2216"/>
                  </a:moveTo>
                  <a:cubicBezTo>
                    <a:pt x="3172" y="2216"/>
                    <a:pt x="3171" y="2207"/>
                    <a:pt x="3171" y="2206"/>
                  </a:cubicBezTo>
                  <a:cubicBezTo>
                    <a:pt x="3163" y="2217"/>
                    <a:pt x="3155" y="2227"/>
                    <a:pt x="3147" y="2237"/>
                  </a:cubicBezTo>
                  <a:cubicBezTo>
                    <a:pt x="3146" y="2250"/>
                    <a:pt x="3146" y="2263"/>
                    <a:pt x="3146" y="2275"/>
                  </a:cubicBezTo>
                  <a:cubicBezTo>
                    <a:pt x="3146" y="2316"/>
                    <a:pt x="3149" y="2357"/>
                    <a:pt x="3152" y="2387"/>
                  </a:cubicBezTo>
                  <a:cubicBezTo>
                    <a:pt x="3167" y="2324"/>
                    <a:pt x="3192" y="2242"/>
                    <a:pt x="3208" y="2194"/>
                  </a:cubicBezTo>
                  <a:cubicBezTo>
                    <a:pt x="3191" y="2206"/>
                    <a:pt x="3182" y="2211"/>
                    <a:pt x="3182" y="2211"/>
                  </a:cubicBezTo>
                  <a:lnTo>
                    <a:pt x="3172" y="2216"/>
                  </a:lnTo>
                  <a:close/>
                  <a:moveTo>
                    <a:pt x="3534" y="1651"/>
                  </a:moveTo>
                  <a:cubicBezTo>
                    <a:pt x="3525" y="1649"/>
                    <a:pt x="3515" y="1647"/>
                    <a:pt x="3507" y="1645"/>
                  </a:cubicBezTo>
                  <a:cubicBezTo>
                    <a:pt x="3436" y="1725"/>
                    <a:pt x="3344" y="1754"/>
                    <a:pt x="3287" y="1765"/>
                  </a:cubicBezTo>
                  <a:cubicBezTo>
                    <a:pt x="3326" y="1768"/>
                    <a:pt x="3389" y="1765"/>
                    <a:pt x="3453" y="1736"/>
                  </a:cubicBezTo>
                  <a:cubicBezTo>
                    <a:pt x="3483" y="1700"/>
                    <a:pt x="3513" y="1670"/>
                    <a:pt x="3534" y="1651"/>
                  </a:cubicBezTo>
                  <a:close/>
                  <a:moveTo>
                    <a:pt x="3171" y="1961"/>
                  </a:moveTo>
                  <a:cubicBezTo>
                    <a:pt x="3188" y="1956"/>
                    <a:pt x="3237" y="1932"/>
                    <a:pt x="3377" y="1846"/>
                  </a:cubicBezTo>
                  <a:cubicBezTo>
                    <a:pt x="3381" y="1839"/>
                    <a:pt x="3385" y="1832"/>
                    <a:pt x="3389" y="1825"/>
                  </a:cubicBezTo>
                  <a:cubicBezTo>
                    <a:pt x="3358" y="1830"/>
                    <a:pt x="3327" y="1832"/>
                    <a:pt x="3298" y="1829"/>
                  </a:cubicBezTo>
                  <a:cubicBezTo>
                    <a:pt x="3261" y="1865"/>
                    <a:pt x="3196" y="1928"/>
                    <a:pt x="3172" y="1960"/>
                  </a:cubicBezTo>
                  <a:lnTo>
                    <a:pt x="3173" y="1959"/>
                  </a:lnTo>
                  <a:cubicBezTo>
                    <a:pt x="3173" y="1959"/>
                    <a:pt x="3172" y="1960"/>
                    <a:pt x="3171" y="1961"/>
                  </a:cubicBezTo>
                  <a:close/>
                  <a:moveTo>
                    <a:pt x="3229" y="1800"/>
                  </a:moveTo>
                  <a:lnTo>
                    <a:pt x="3240" y="1804"/>
                  </a:lnTo>
                  <a:cubicBezTo>
                    <a:pt x="3257" y="1809"/>
                    <a:pt x="3275" y="1813"/>
                    <a:pt x="3294" y="1815"/>
                  </a:cubicBezTo>
                  <a:lnTo>
                    <a:pt x="3307" y="1816"/>
                  </a:lnTo>
                  <a:cubicBezTo>
                    <a:pt x="3336" y="1818"/>
                    <a:pt x="3367" y="1815"/>
                    <a:pt x="3399" y="1809"/>
                  </a:cubicBezTo>
                  <a:cubicBezTo>
                    <a:pt x="3409" y="1792"/>
                    <a:pt x="3421" y="1776"/>
                    <a:pt x="3435" y="1759"/>
                  </a:cubicBezTo>
                  <a:cubicBezTo>
                    <a:pt x="3329" y="1797"/>
                    <a:pt x="3233" y="1771"/>
                    <a:pt x="3232" y="1771"/>
                  </a:cubicBezTo>
                  <a:lnTo>
                    <a:pt x="3230" y="1770"/>
                  </a:lnTo>
                  <a:lnTo>
                    <a:pt x="3232" y="1757"/>
                  </a:lnTo>
                  <a:lnTo>
                    <a:pt x="3234" y="1757"/>
                  </a:lnTo>
                  <a:cubicBezTo>
                    <a:pt x="3235" y="1757"/>
                    <a:pt x="3386" y="1756"/>
                    <a:pt x="3491" y="1640"/>
                  </a:cubicBezTo>
                  <a:cubicBezTo>
                    <a:pt x="3476" y="1636"/>
                    <a:pt x="3462" y="1631"/>
                    <a:pt x="3449" y="1626"/>
                  </a:cubicBezTo>
                  <a:cubicBezTo>
                    <a:pt x="3401" y="1663"/>
                    <a:pt x="3279" y="1748"/>
                    <a:pt x="3143" y="1751"/>
                  </a:cubicBezTo>
                  <a:cubicBezTo>
                    <a:pt x="3158" y="1764"/>
                    <a:pt x="3186" y="1786"/>
                    <a:pt x="3229" y="1800"/>
                  </a:cubicBezTo>
                  <a:close/>
                  <a:moveTo>
                    <a:pt x="4113" y="2030"/>
                  </a:moveTo>
                  <a:cubicBezTo>
                    <a:pt x="4119" y="2016"/>
                    <a:pt x="4125" y="1995"/>
                    <a:pt x="4125" y="1972"/>
                  </a:cubicBezTo>
                  <a:cubicBezTo>
                    <a:pt x="4125" y="1953"/>
                    <a:pt x="4121" y="1936"/>
                    <a:pt x="4112" y="1920"/>
                  </a:cubicBezTo>
                  <a:cubicBezTo>
                    <a:pt x="4102" y="1901"/>
                    <a:pt x="4085" y="1884"/>
                    <a:pt x="4063" y="1871"/>
                  </a:cubicBezTo>
                  <a:cubicBezTo>
                    <a:pt x="4047" y="1861"/>
                    <a:pt x="4028" y="1853"/>
                    <a:pt x="4007" y="1847"/>
                  </a:cubicBezTo>
                  <a:cubicBezTo>
                    <a:pt x="3981" y="1839"/>
                    <a:pt x="3951" y="1833"/>
                    <a:pt x="3916" y="1829"/>
                  </a:cubicBezTo>
                  <a:cubicBezTo>
                    <a:pt x="3896" y="1844"/>
                    <a:pt x="3875" y="1861"/>
                    <a:pt x="3853" y="1879"/>
                  </a:cubicBezTo>
                  <a:cubicBezTo>
                    <a:pt x="4029" y="1866"/>
                    <a:pt x="4095" y="1985"/>
                    <a:pt x="4113" y="2030"/>
                  </a:cubicBezTo>
                  <a:close/>
                  <a:moveTo>
                    <a:pt x="3746" y="1650"/>
                  </a:moveTo>
                  <a:cubicBezTo>
                    <a:pt x="3727" y="1653"/>
                    <a:pt x="3708" y="1656"/>
                    <a:pt x="3688" y="1657"/>
                  </a:cubicBezTo>
                  <a:cubicBezTo>
                    <a:pt x="3614" y="1730"/>
                    <a:pt x="3418" y="1882"/>
                    <a:pt x="3409" y="1888"/>
                  </a:cubicBezTo>
                  <a:lnTo>
                    <a:pt x="3408" y="1889"/>
                  </a:lnTo>
                  <a:lnTo>
                    <a:pt x="3398" y="1880"/>
                  </a:lnTo>
                  <a:lnTo>
                    <a:pt x="3399" y="1878"/>
                  </a:lnTo>
                  <a:cubicBezTo>
                    <a:pt x="3404" y="1872"/>
                    <a:pt x="3515" y="1722"/>
                    <a:pt x="3578" y="1657"/>
                  </a:cubicBezTo>
                  <a:cubicBezTo>
                    <a:pt x="3570" y="1656"/>
                    <a:pt x="3561" y="1655"/>
                    <a:pt x="3552" y="1654"/>
                  </a:cubicBezTo>
                  <a:cubicBezTo>
                    <a:pt x="3535" y="1670"/>
                    <a:pt x="3509" y="1695"/>
                    <a:pt x="3481" y="1726"/>
                  </a:cubicBezTo>
                  <a:lnTo>
                    <a:pt x="3463" y="1747"/>
                  </a:lnTo>
                  <a:cubicBezTo>
                    <a:pt x="3446" y="1767"/>
                    <a:pt x="3430" y="1788"/>
                    <a:pt x="3417" y="1808"/>
                  </a:cubicBezTo>
                  <a:cubicBezTo>
                    <a:pt x="3417" y="1808"/>
                    <a:pt x="3409" y="1820"/>
                    <a:pt x="3409" y="1820"/>
                  </a:cubicBezTo>
                  <a:lnTo>
                    <a:pt x="3399" y="1837"/>
                  </a:lnTo>
                  <a:lnTo>
                    <a:pt x="3389" y="1855"/>
                  </a:lnTo>
                  <a:lnTo>
                    <a:pt x="3382" y="1870"/>
                  </a:lnTo>
                  <a:lnTo>
                    <a:pt x="3373" y="1891"/>
                  </a:lnTo>
                  <a:cubicBezTo>
                    <a:pt x="3371" y="1898"/>
                    <a:pt x="3368" y="1905"/>
                    <a:pt x="3366" y="1912"/>
                  </a:cubicBezTo>
                  <a:cubicBezTo>
                    <a:pt x="3366" y="1912"/>
                    <a:pt x="3363" y="1923"/>
                    <a:pt x="3362" y="1927"/>
                  </a:cubicBezTo>
                  <a:cubicBezTo>
                    <a:pt x="3373" y="1922"/>
                    <a:pt x="3403" y="1907"/>
                    <a:pt x="3403" y="1907"/>
                  </a:cubicBezTo>
                  <a:lnTo>
                    <a:pt x="3422" y="1897"/>
                  </a:lnTo>
                  <a:lnTo>
                    <a:pt x="3444" y="1885"/>
                  </a:lnTo>
                  <a:lnTo>
                    <a:pt x="3462" y="1875"/>
                  </a:lnTo>
                  <a:lnTo>
                    <a:pt x="3519" y="1844"/>
                  </a:lnTo>
                  <a:lnTo>
                    <a:pt x="3542" y="1831"/>
                  </a:lnTo>
                  <a:cubicBezTo>
                    <a:pt x="3569" y="1815"/>
                    <a:pt x="3594" y="1800"/>
                    <a:pt x="3616" y="1785"/>
                  </a:cubicBezTo>
                  <a:cubicBezTo>
                    <a:pt x="3596" y="1783"/>
                    <a:pt x="3583" y="1781"/>
                    <a:pt x="3583" y="1781"/>
                  </a:cubicBezTo>
                  <a:lnTo>
                    <a:pt x="3581" y="1781"/>
                  </a:lnTo>
                  <a:lnTo>
                    <a:pt x="3580" y="1768"/>
                  </a:lnTo>
                  <a:lnTo>
                    <a:pt x="3582" y="1767"/>
                  </a:lnTo>
                  <a:cubicBezTo>
                    <a:pt x="3659" y="1742"/>
                    <a:pt x="3713" y="1690"/>
                    <a:pt x="3746" y="1650"/>
                  </a:cubicBezTo>
                  <a:close/>
                  <a:moveTo>
                    <a:pt x="3420" y="2266"/>
                  </a:moveTo>
                  <a:cubicBezTo>
                    <a:pt x="3420" y="2266"/>
                    <a:pt x="3421" y="2238"/>
                    <a:pt x="3421" y="2237"/>
                  </a:cubicBezTo>
                  <a:cubicBezTo>
                    <a:pt x="3417" y="2223"/>
                    <a:pt x="3414" y="2208"/>
                    <a:pt x="3412" y="2192"/>
                  </a:cubicBezTo>
                  <a:cubicBezTo>
                    <a:pt x="3403" y="2216"/>
                    <a:pt x="3394" y="2240"/>
                    <a:pt x="3383" y="2265"/>
                  </a:cubicBezTo>
                  <a:cubicBezTo>
                    <a:pt x="3386" y="2319"/>
                    <a:pt x="3400" y="2445"/>
                    <a:pt x="3453" y="2503"/>
                  </a:cubicBezTo>
                  <a:cubicBezTo>
                    <a:pt x="3442" y="2458"/>
                    <a:pt x="3420" y="2358"/>
                    <a:pt x="3420" y="2266"/>
                  </a:cubicBezTo>
                  <a:close/>
                  <a:moveTo>
                    <a:pt x="3574" y="1590"/>
                  </a:moveTo>
                  <a:cubicBezTo>
                    <a:pt x="3619" y="1597"/>
                    <a:pt x="3696" y="1601"/>
                    <a:pt x="3794" y="1577"/>
                  </a:cubicBezTo>
                  <a:lnTo>
                    <a:pt x="3796" y="1576"/>
                  </a:lnTo>
                  <a:cubicBezTo>
                    <a:pt x="3796" y="1576"/>
                    <a:pt x="3804" y="1574"/>
                    <a:pt x="3806" y="1574"/>
                  </a:cubicBezTo>
                  <a:cubicBezTo>
                    <a:pt x="3806" y="1571"/>
                    <a:pt x="3806" y="1567"/>
                    <a:pt x="3806" y="1567"/>
                  </a:cubicBezTo>
                  <a:cubicBezTo>
                    <a:pt x="3806" y="1567"/>
                    <a:pt x="3806" y="1557"/>
                    <a:pt x="3806" y="1553"/>
                  </a:cubicBezTo>
                  <a:cubicBezTo>
                    <a:pt x="3764" y="1566"/>
                    <a:pt x="3683" y="1586"/>
                    <a:pt x="3574" y="1590"/>
                  </a:cubicBezTo>
                  <a:close/>
                  <a:moveTo>
                    <a:pt x="3543" y="2575"/>
                  </a:moveTo>
                  <a:cubicBezTo>
                    <a:pt x="3543" y="2574"/>
                    <a:pt x="3515" y="2526"/>
                    <a:pt x="3505" y="2496"/>
                  </a:cubicBezTo>
                  <a:lnTo>
                    <a:pt x="3499" y="2478"/>
                  </a:lnTo>
                  <a:cubicBezTo>
                    <a:pt x="3492" y="2453"/>
                    <a:pt x="3485" y="2424"/>
                    <a:pt x="3479" y="2393"/>
                  </a:cubicBezTo>
                  <a:lnTo>
                    <a:pt x="3475" y="2367"/>
                  </a:lnTo>
                  <a:cubicBezTo>
                    <a:pt x="3475" y="2367"/>
                    <a:pt x="3472" y="2342"/>
                    <a:pt x="3471" y="2341"/>
                  </a:cubicBezTo>
                  <a:cubicBezTo>
                    <a:pt x="3457" y="2321"/>
                    <a:pt x="3444" y="2299"/>
                    <a:pt x="3435" y="2276"/>
                  </a:cubicBezTo>
                  <a:cubicBezTo>
                    <a:pt x="3436" y="2393"/>
                    <a:pt x="3472" y="2521"/>
                    <a:pt x="3472" y="2523"/>
                  </a:cubicBezTo>
                  <a:lnTo>
                    <a:pt x="3478" y="2542"/>
                  </a:lnTo>
                  <a:lnTo>
                    <a:pt x="3461" y="2531"/>
                  </a:lnTo>
                  <a:cubicBezTo>
                    <a:pt x="3397" y="2486"/>
                    <a:pt x="3377" y="2365"/>
                    <a:pt x="3371" y="2292"/>
                  </a:cubicBezTo>
                  <a:cubicBezTo>
                    <a:pt x="3361" y="2312"/>
                    <a:pt x="3351" y="2332"/>
                    <a:pt x="3340" y="2352"/>
                  </a:cubicBezTo>
                  <a:cubicBezTo>
                    <a:pt x="3355" y="2428"/>
                    <a:pt x="3381" y="2488"/>
                    <a:pt x="3417" y="2529"/>
                  </a:cubicBezTo>
                  <a:lnTo>
                    <a:pt x="3428" y="2541"/>
                  </a:lnTo>
                  <a:cubicBezTo>
                    <a:pt x="3437" y="2550"/>
                    <a:pt x="3447" y="2558"/>
                    <a:pt x="3456" y="2565"/>
                  </a:cubicBezTo>
                  <a:lnTo>
                    <a:pt x="3459" y="2567"/>
                  </a:lnTo>
                  <a:lnTo>
                    <a:pt x="3472" y="2575"/>
                  </a:lnTo>
                  <a:cubicBezTo>
                    <a:pt x="3482" y="2580"/>
                    <a:pt x="3492" y="2585"/>
                    <a:pt x="3502" y="2588"/>
                  </a:cubicBezTo>
                  <a:lnTo>
                    <a:pt x="3516" y="2592"/>
                  </a:lnTo>
                  <a:cubicBezTo>
                    <a:pt x="3526" y="2595"/>
                    <a:pt x="3536" y="2597"/>
                    <a:pt x="3547" y="2597"/>
                  </a:cubicBezTo>
                  <a:lnTo>
                    <a:pt x="3558" y="2598"/>
                  </a:lnTo>
                  <a:cubicBezTo>
                    <a:pt x="3558" y="2598"/>
                    <a:pt x="3562" y="2598"/>
                    <a:pt x="3565" y="2598"/>
                  </a:cubicBezTo>
                  <a:cubicBezTo>
                    <a:pt x="3560" y="2594"/>
                    <a:pt x="3555" y="2589"/>
                    <a:pt x="3554" y="2588"/>
                  </a:cubicBezTo>
                  <a:lnTo>
                    <a:pt x="3543" y="2575"/>
                  </a:lnTo>
                  <a:close/>
                  <a:moveTo>
                    <a:pt x="3874" y="1573"/>
                  </a:moveTo>
                  <a:cubicBezTo>
                    <a:pt x="3874" y="1573"/>
                    <a:pt x="3874" y="1574"/>
                    <a:pt x="3875" y="1574"/>
                  </a:cubicBezTo>
                  <a:cubicBezTo>
                    <a:pt x="3877" y="1580"/>
                    <a:pt x="3888" y="1585"/>
                    <a:pt x="3908" y="1583"/>
                  </a:cubicBezTo>
                  <a:cubicBezTo>
                    <a:pt x="3931" y="1582"/>
                    <a:pt x="3945" y="1540"/>
                    <a:pt x="3951" y="1519"/>
                  </a:cubicBezTo>
                  <a:cubicBezTo>
                    <a:pt x="3939" y="1519"/>
                    <a:pt x="3925" y="1520"/>
                    <a:pt x="3910" y="1521"/>
                  </a:cubicBezTo>
                  <a:cubicBezTo>
                    <a:pt x="3908" y="1539"/>
                    <a:pt x="3901" y="1546"/>
                    <a:pt x="3883" y="1561"/>
                  </a:cubicBezTo>
                  <a:cubicBezTo>
                    <a:pt x="3877" y="1565"/>
                    <a:pt x="3874" y="1569"/>
                    <a:pt x="3874" y="1573"/>
                  </a:cubicBezTo>
                  <a:close/>
                  <a:moveTo>
                    <a:pt x="3025" y="2337"/>
                  </a:moveTo>
                  <a:cubicBezTo>
                    <a:pt x="3044" y="2325"/>
                    <a:pt x="3064" y="2308"/>
                    <a:pt x="3087" y="2285"/>
                  </a:cubicBezTo>
                  <a:lnTo>
                    <a:pt x="3100" y="2271"/>
                  </a:lnTo>
                  <a:cubicBezTo>
                    <a:pt x="3111" y="2259"/>
                    <a:pt x="3122" y="2246"/>
                    <a:pt x="3134" y="2231"/>
                  </a:cubicBezTo>
                  <a:lnTo>
                    <a:pt x="3145" y="2217"/>
                  </a:lnTo>
                  <a:cubicBezTo>
                    <a:pt x="3145" y="2217"/>
                    <a:pt x="3170" y="2184"/>
                    <a:pt x="3170" y="2183"/>
                  </a:cubicBezTo>
                  <a:cubicBezTo>
                    <a:pt x="3170" y="2182"/>
                    <a:pt x="3170" y="2182"/>
                    <a:pt x="3170" y="2181"/>
                  </a:cubicBezTo>
                  <a:cubicBezTo>
                    <a:pt x="3170" y="2150"/>
                    <a:pt x="3174" y="2115"/>
                    <a:pt x="3182" y="2076"/>
                  </a:cubicBezTo>
                  <a:cubicBezTo>
                    <a:pt x="3128" y="2144"/>
                    <a:pt x="3064" y="2253"/>
                    <a:pt x="3064" y="2254"/>
                  </a:cubicBezTo>
                  <a:lnTo>
                    <a:pt x="3050" y="2276"/>
                  </a:lnTo>
                  <a:lnTo>
                    <a:pt x="3050" y="2250"/>
                  </a:lnTo>
                  <a:cubicBezTo>
                    <a:pt x="3050" y="2222"/>
                    <a:pt x="3109" y="2097"/>
                    <a:pt x="3146" y="2022"/>
                  </a:cubicBezTo>
                  <a:cubicBezTo>
                    <a:pt x="3139" y="2025"/>
                    <a:pt x="3120" y="2031"/>
                    <a:pt x="3119" y="2032"/>
                  </a:cubicBezTo>
                  <a:cubicBezTo>
                    <a:pt x="3035" y="2119"/>
                    <a:pt x="3023" y="2232"/>
                    <a:pt x="3023" y="2291"/>
                  </a:cubicBezTo>
                  <a:cubicBezTo>
                    <a:pt x="3023" y="2311"/>
                    <a:pt x="3024" y="2326"/>
                    <a:pt x="3025" y="2337"/>
                  </a:cubicBezTo>
                  <a:close/>
                  <a:moveTo>
                    <a:pt x="3815" y="1531"/>
                  </a:moveTo>
                  <a:lnTo>
                    <a:pt x="3784" y="1534"/>
                  </a:lnTo>
                  <a:lnTo>
                    <a:pt x="3726" y="1540"/>
                  </a:lnTo>
                  <a:cubicBezTo>
                    <a:pt x="3597" y="1581"/>
                    <a:pt x="3429" y="1570"/>
                    <a:pt x="3370" y="1564"/>
                  </a:cubicBezTo>
                  <a:cubicBezTo>
                    <a:pt x="3393" y="1582"/>
                    <a:pt x="3420" y="1598"/>
                    <a:pt x="3448" y="1610"/>
                  </a:cubicBezTo>
                  <a:lnTo>
                    <a:pt x="3457" y="1613"/>
                  </a:lnTo>
                  <a:lnTo>
                    <a:pt x="3459" y="1614"/>
                  </a:lnTo>
                  <a:cubicBezTo>
                    <a:pt x="3474" y="1620"/>
                    <a:pt x="3489" y="1625"/>
                    <a:pt x="3503" y="1629"/>
                  </a:cubicBezTo>
                  <a:lnTo>
                    <a:pt x="3513" y="1631"/>
                  </a:lnTo>
                  <a:lnTo>
                    <a:pt x="3514" y="1631"/>
                  </a:lnTo>
                  <a:cubicBezTo>
                    <a:pt x="3525" y="1634"/>
                    <a:pt x="3537" y="1636"/>
                    <a:pt x="3549" y="1638"/>
                  </a:cubicBezTo>
                  <a:lnTo>
                    <a:pt x="3562" y="1640"/>
                  </a:lnTo>
                  <a:cubicBezTo>
                    <a:pt x="3573" y="1642"/>
                    <a:pt x="3583" y="1643"/>
                    <a:pt x="3593" y="1643"/>
                  </a:cubicBezTo>
                  <a:lnTo>
                    <a:pt x="3607" y="1644"/>
                  </a:lnTo>
                  <a:cubicBezTo>
                    <a:pt x="3631" y="1646"/>
                    <a:pt x="3657" y="1645"/>
                    <a:pt x="3683" y="1643"/>
                  </a:cubicBezTo>
                  <a:lnTo>
                    <a:pt x="3698" y="1642"/>
                  </a:lnTo>
                  <a:cubicBezTo>
                    <a:pt x="3719" y="1640"/>
                    <a:pt x="3739" y="1637"/>
                    <a:pt x="3758" y="1633"/>
                  </a:cubicBezTo>
                  <a:cubicBezTo>
                    <a:pt x="3768" y="1620"/>
                    <a:pt x="3776" y="1607"/>
                    <a:pt x="3784" y="1594"/>
                  </a:cubicBezTo>
                  <a:cubicBezTo>
                    <a:pt x="3619" y="1630"/>
                    <a:pt x="3506" y="1588"/>
                    <a:pt x="3505" y="1587"/>
                  </a:cubicBezTo>
                  <a:lnTo>
                    <a:pt x="3504" y="1587"/>
                  </a:lnTo>
                  <a:lnTo>
                    <a:pt x="3501" y="1576"/>
                  </a:lnTo>
                  <a:lnTo>
                    <a:pt x="3504" y="1576"/>
                  </a:lnTo>
                  <a:cubicBezTo>
                    <a:pt x="3670" y="1581"/>
                    <a:pt x="3795" y="1542"/>
                    <a:pt x="3808" y="1537"/>
                  </a:cubicBezTo>
                  <a:lnTo>
                    <a:pt x="3819" y="1534"/>
                  </a:lnTo>
                  <a:lnTo>
                    <a:pt x="3822" y="1533"/>
                  </a:lnTo>
                  <a:lnTo>
                    <a:pt x="3821" y="1547"/>
                  </a:lnTo>
                  <a:cubicBezTo>
                    <a:pt x="3820" y="1551"/>
                    <a:pt x="3820" y="1555"/>
                    <a:pt x="3820" y="1558"/>
                  </a:cubicBezTo>
                  <a:cubicBezTo>
                    <a:pt x="3820" y="1563"/>
                    <a:pt x="3820" y="1568"/>
                    <a:pt x="3821" y="1572"/>
                  </a:cubicBezTo>
                  <a:lnTo>
                    <a:pt x="3822" y="1582"/>
                  </a:lnTo>
                  <a:cubicBezTo>
                    <a:pt x="3823" y="1590"/>
                    <a:pt x="3825" y="1597"/>
                    <a:pt x="3828" y="1603"/>
                  </a:cubicBezTo>
                  <a:cubicBezTo>
                    <a:pt x="3846" y="1625"/>
                    <a:pt x="3875" y="1637"/>
                    <a:pt x="3917" y="1639"/>
                  </a:cubicBezTo>
                  <a:cubicBezTo>
                    <a:pt x="3943" y="1640"/>
                    <a:pt x="3964" y="1633"/>
                    <a:pt x="3981" y="1617"/>
                  </a:cubicBezTo>
                  <a:cubicBezTo>
                    <a:pt x="4011" y="1588"/>
                    <a:pt x="4016" y="1540"/>
                    <a:pt x="4017" y="1523"/>
                  </a:cubicBezTo>
                  <a:cubicBezTo>
                    <a:pt x="4004" y="1520"/>
                    <a:pt x="3988" y="1518"/>
                    <a:pt x="3966" y="1518"/>
                  </a:cubicBezTo>
                  <a:cubicBezTo>
                    <a:pt x="3958" y="1548"/>
                    <a:pt x="3941" y="1595"/>
                    <a:pt x="3909" y="1597"/>
                  </a:cubicBezTo>
                  <a:cubicBezTo>
                    <a:pt x="3884" y="1599"/>
                    <a:pt x="3866" y="1592"/>
                    <a:pt x="3861" y="1579"/>
                  </a:cubicBezTo>
                  <a:cubicBezTo>
                    <a:pt x="3861" y="1577"/>
                    <a:pt x="3860" y="1575"/>
                    <a:pt x="3860" y="1573"/>
                  </a:cubicBezTo>
                  <a:cubicBezTo>
                    <a:pt x="3860" y="1565"/>
                    <a:pt x="3865" y="1557"/>
                    <a:pt x="3874" y="1550"/>
                  </a:cubicBezTo>
                  <a:cubicBezTo>
                    <a:pt x="3889" y="1538"/>
                    <a:pt x="3893" y="1533"/>
                    <a:pt x="3895" y="1522"/>
                  </a:cubicBezTo>
                  <a:cubicBezTo>
                    <a:pt x="3882" y="1524"/>
                    <a:pt x="3821" y="1530"/>
                    <a:pt x="3821" y="1530"/>
                  </a:cubicBezTo>
                  <a:lnTo>
                    <a:pt x="3815" y="1531"/>
                  </a:lnTo>
                  <a:close/>
                  <a:moveTo>
                    <a:pt x="3526" y="2609"/>
                  </a:moveTo>
                  <a:cubicBezTo>
                    <a:pt x="3566" y="2675"/>
                    <a:pt x="3612" y="2716"/>
                    <a:pt x="3662" y="2730"/>
                  </a:cubicBezTo>
                  <a:cubicBezTo>
                    <a:pt x="3685" y="2736"/>
                    <a:pt x="3705" y="2736"/>
                    <a:pt x="3721" y="2734"/>
                  </a:cubicBezTo>
                  <a:cubicBezTo>
                    <a:pt x="3619" y="2725"/>
                    <a:pt x="3568" y="2648"/>
                    <a:pt x="3550" y="2612"/>
                  </a:cubicBezTo>
                  <a:cubicBezTo>
                    <a:pt x="3542" y="2611"/>
                    <a:pt x="3534" y="2610"/>
                    <a:pt x="3526" y="2609"/>
                  </a:cubicBezTo>
                  <a:close/>
                  <a:moveTo>
                    <a:pt x="3478" y="2727"/>
                  </a:moveTo>
                  <a:cubicBezTo>
                    <a:pt x="3431" y="2679"/>
                    <a:pt x="3418" y="2595"/>
                    <a:pt x="3414" y="2547"/>
                  </a:cubicBezTo>
                  <a:cubicBezTo>
                    <a:pt x="3389" y="2520"/>
                    <a:pt x="3367" y="2485"/>
                    <a:pt x="3351" y="2443"/>
                  </a:cubicBezTo>
                  <a:cubicBezTo>
                    <a:pt x="3353" y="2465"/>
                    <a:pt x="3355" y="2485"/>
                    <a:pt x="3355" y="2504"/>
                  </a:cubicBezTo>
                  <a:cubicBezTo>
                    <a:pt x="3355" y="2509"/>
                    <a:pt x="3355" y="2515"/>
                    <a:pt x="3354" y="2520"/>
                  </a:cubicBezTo>
                  <a:cubicBezTo>
                    <a:pt x="3401" y="2660"/>
                    <a:pt x="3448" y="2710"/>
                    <a:pt x="3478" y="2727"/>
                  </a:cubicBezTo>
                  <a:close/>
                  <a:moveTo>
                    <a:pt x="4213" y="1808"/>
                  </a:moveTo>
                  <a:cubicBezTo>
                    <a:pt x="4164" y="1788"/>
                    <a:pt x="4053" y="1783"/>
                    <a:pt x="3990" y="1782"/>
                  </a:cubicBezTo>
                  <a:cubicBezTo>
                    <a:pt x="3972" y="1792"/>
                    <a:pt x="3953" y="1804"/>
                    <a:pt x="3934" y="1817"/>
                  </a:cubicBezTo>
                  <a:cubicBezTo>
                    <a:pt x="3990" y="1825"/>
                    <a:pt x="4036" y="1838"/>
                    <a:pt x="4069" y="1858"/>
                  </a:cubicBezTo>
                  <a:cubicBezTo>
                    <a:pt x="4084" y="1863"/>
                    <a:pt x="4099" y="1870"/>
                    <a:pt x="4114" y="1876"/>
                  </a:cubicBezTo>
                  <a:lnTo>
                    <a:pt x="4114" y="1876"/>
                  </a:lnTo>
                  <a:cubicBezTo>
                    <a:pt x="4164" y="1898"/>
                    <a:pt x="4221" y="1923"/>
                    <a:pt x="4307" y="1931"/>
                  </a:cubicBezTo>
                  <a:cubicBezTo>
                    <a:pt x="4435" y="1943"/>
                    <a:pt x="4514" y="1857"/>
                    <a:pt x="4546" y="1810"/>
                  </a:cubicBezTo>
                  <a:cubicBezTo>
                    <a:pt x="4423" y="1895"/>
                    <a:pt x="4271" y="1832"/>
                    <a:pt x="4213" y="1808"/>
                  </a:cubicBezTo>
                  <a:close/>
                  <a:moveTo>
                    <a:pt x="3759" y="1789"/>
                  </a:moveTo>
                  <a:cubicBezTo>
                    <a:pt x="3743" y="1790"/>
                    <a:pt x="3727" y="1791"/>
                    <a:pt x="3711" y="1791"/>
                  </a:cubicBezTo>
                  <a:cubicBezTo>
                    <a:pt x="3685" y="1824"/>
                    <a:pt x="3667" y="1866"/>
                    <a:pt x="3655" y="1899"/>
                  </a:cubicBezTo>
                  <a:cubicBezTo>
                    <a:pt x="3684" y="1861"/>
                    <a:pt x="3726" y="1820"/>
                    <a:pt x="3759" y="1789"/>
                  </a:cubicBezTo>
                  <a:close/>
                  <a:moveTo>
                    <a:pt x="3472" y="2317"/>
                  </a:moveTo>
                  <a:cubicBezTo>
                    <a:pt x="3472" y="2317"/>
                    <a:pt x="3477" y="2324"/>
                    <a:pt x="3481" y="2329"/>
                  </a:cubicBezTo>
                  <a:cubicBezTo>
                    <a:pt x="3481" y="2309"/>
                    <a:pt x="3483" y="2279"/>
                    <a:pt x="3490" y="2241"/>
                  </a:cubicBezTo>
                  <a:lnTo>
                    <a:pt x="3496" y="2214"/>
                  </a:lnTo>
                  <a:cubicBezTo>
                    <a:pt x="3513" y="2144"/>
                    <a:pt x="3542" y="2078"/>
                    <a:pt x="3582" y="2018"/>
                  </a:cubicBezTo>
                  <a:cubicBezTo>
                    <a:pt x="3583" y="1996"/>
                    <a:pt x="3586" y="1964"/>
                    <a:pt x="3593" y="1929"/>
                  </a:cubicBezTo>
                  <a:cubicBezTo>
                    <a:pt x="3575" y="1949"/>
                    <a:pt x="3557" y="1968"/>
                    <a:pt x="3538" y="1986"/>
                  </a:cubicBezTo>
                  <a:cubicBezTo>
                    <a:pt x="3523" y="2014"/>
                    <a:pt x="3474" y="2106"/>
                    <a:pt x="3474" y="2187"/>
                  </a:cubicBezTo>
                  <a:cubicBezTo>
                    <a:pt x="3474" y="2187"/>
                    <a:pt x="3474" y="2188"/>
                    <a:pt x="3474" y="2189"/>
                  </a:cubicBezTo>
                  <a:lnTo>
                    <a:pt x="3474" y="2191"/>
                  </a:lnTo>
                  <a:lnTo>
                    <a:pt x="3460" y="2193"/>
                  </a:lnTo>
                  <a:lnTo>
                    <a:pt x="3460" y="2191"/>
                  </a:lnTo>
                  <a:cubicBezTo>
                    <a:pt x="3459" y="2189"/>
                    <a:pt x="3447" y="2138"/>
                    <a:pt x="3447" y="2083"/>
                  </a:cubicBezTo>
                  <a:cubicBezTo>
                    <a:pt x="3447" y="2076"/>
                    <a:pt x="3447" y="2068"/>
                    <a:pt x="3448" y="2060"/>
                  </a:cubicBezTo>
                  <a:cubicBezTo>
                    <a:pt x="3439" y="2066"/>
                    <a:pt x="3430" y="2072"/>
                    <a:pt x="3422" y="2077"/>
                  </a:cubicBezTo>
                  <a:cubicBezTo>
                    <a:pt x="3421" y="2092"/>
                    <a:pt x="3420" y="2108"/>
                    <a:pt x="3420" y="2123"/>
                  </a:cubicBezTo>
                  <a:lnTo>
                    <a:pt x="3420" y="2127"/>
                  </a:lnTo>
                  <a:cubicBezTo>
                    <a:pt x="3420" y="2138"/>
                    <a:pt x="3421" y="2149"/>
                    <a:pt x="3422" y="2160"/>
                  </a:cubicBezTo>
                  <a:cubicBezTo>
                    <a:pt x="3423" y="2175"/>
                    <a:pt x="3425" y="2190"/>
                    <a:pt x="3428" y="2205"/>
                  </a:cubicBezTo>
                  <a:cubicBezTo>
                    <a:pt x="3430" y="2215"/>
                    <a:pt x="3433" y="2224"/>
                    <a:pt x="3435" y="2234"/>
                  </a:cubicBezTo>
                  <a:cubicBezTo>
                    <a:pt x="3444" y="2264"/>
                    <a:pt x="3456" y="2292"/>
                    <a:pt x="3472" y="2317"/>
                  </a:cubicBezTo>
                  <a:close/>
                  <a:moveTo>
                    <a:pt x="4185" y="1461"/>
                  </a:moveTo>
                  <a:cubicBezTo>
                    <a:pt x="4157" y="1474"/>
                    <a:pt x="4114" y="1527"/>
                    <a:pt x="4067" y="1584"/>
                  </a:cubicBezTo>
                  <a:cubicBezTo>
                    <a:pt x="4016" y="1646"/>
                    <a:pt x="3958" y="1716"/>
                    <a:pt x="3908" y="1750"/>
                  </a:cubicBezTo>
                  <a:cubicBezTo>
                    <a:pt x="3878" y="1769"/>
                    <a:pt x="3836" y="1782"/>
                    <a:pt x="3782" y="1788"/>
                  </a:cubicBezTo>
                  <a:cubicBezTo>
                    <a:pt x="3744" y="1822"/>
                    <a:pt x="3656" y="1905"/>
                    <a:pt x="3637" y="1955"/>
                  </a:cubicBezTo>
                  <a:lnTo>
                    <a:pt x="3633" y="1971"/>
                  </a:lnTo>
                  <a:lnTo>
                    <a:pt x="3621" y="1970"/>
                  </a:lnTo>
                  <a:lnTo>
                    <a:pt x="3619" y="1970"/>
                  </a:lnTo>
                  <a:lnTo>
                    <a:pt x="3620" y="1968"/>
                  </a:lnTo>
                  <a:cubicBezTo>
                    <a:pt x="3620" y="1968"/>
                    <a:pt x="3620" y="1967"/>
                    <a:pt x="3620" y="1967"/>
                  </a:cubicBezTo>
                  <a:cubicBezTo>
                    <a:pt x="3620" y="1967"/>
                    <a:pt x="3620" y="1964"/>
                    <a:pt x="3620" y="1964"/>
                  </a:cubicBezTo>
                  <a:cubicBezTo>
                    <a:pt x="3621" y="1959"/>
                    <a:pt x="3622" y="1956"/>
                    <a:pt x="3623" y="1952"/>
                  </a:cubicBezTo>
                  <a:cubicBezTo>
                    <a:pt x="3631" y="1923"/>
                    <a:pt x="3653" y="1848"/>
                    <a:pt x="3694" y="1791"/>
                  </a:cubicBezTo>
                  <a:cubicBezTo>
                    <a:pt x="3688" y="1790"/>
                    <a:pt x="3664" y="1789"/>
                    <a:pt x="3662" y="1789"/>
                  </a:cubicBezTo>
                  <a:cubicBezTo>
                    <a:pt x="3654" y="1800"/>
                    <a:pt x="3647" y="1811"/>
                    <a:pt x="3641" y="1824"/>
                  </a:cubicBezTo>
                  <a:cubicBezTo>
                    <a:pt x="3637" y="1832"/>
                    <a:pt x="3633" y="1840"/>
                    <a:pt x="3630" y="1850"/>
                  </a:cubicBezTo>
                  <a:cubicBezTo>
                    <a:pt x="3626" y="1859"/>
                    <a:pt x="3622" y="1869"/>
                    <a:pt x="3619" y="1880"/>
                  </a:cubicBezTo>
                  <a:lnTo>
                    <a:pt x="3612" y="1905"/>
                  </a:lnTo>
                  <a:cubicBezTo>
                    <a:pt x="3605" y="1935"/>
                    <a:pt x="3600" y="1968"/>
                    <a:pt x="3598" y="2002"/>
                  </a:cubicBezTo>
                  <a:lnTo>
                    <a:pt x="3597" y="2021"/>
                  </a:lnTo>
                  <a:cubicBezTo>
                    <a:pt x="3597" y="2021"/>
                    <a:pt x="3596" y="2040"/>
                    <a:pt x="3596" y="2047"/>
                  </a:cubicBezTo>
                  <a:cubicBezTo>
                    <a:pt x="3632" y="2012"/>
                    <a:pt x="3668" y="1978"/>
                    <a:pt x="3704" y="1944"/>
                  </a:cubicBezTo>
                  <a:lnTo>
                    <a:pt x="3719" y="1930"/>
                  </a:lnTo>
                  <a:cubicBezTo>
                    <a:pt x="4028" y="1639"/>
                    <a:pt x="4162" y="1544"/>
                    <a:pt x="4215" y="1514"/>
                  </a:cubicBezTo>
                  <a:cubicBezTo>
                    <a:pt x="4224" y="1508"/>
                    <a:pt x="4230" y="1505"/>
                    <a:pt x="4234" y="1504"/>
                  </a:cubicBezTo>
                  <a:cubicBezTo>
                    <a:pt x="4220" y="1475"/>
                    <a:pt x="4200" y="1465"/>
                    <a:pt x="4185" y="1461"/>
                  </a:cubicBezTo>
                  <a:close/>
                  <a:moveTo>
                    <a:pt x="3674" y="1402"/>
                  </a:moveTo>
                  <a:cubicBezTo>
                    <a:pt x="3664" y="1403"/>
                    <a:pt x="3654" y="1400"/>
                    <a:pt x="3647" y="1394"/>
                  </a:cubicBezTo>
                  <a:cubicBezTo>
                    <a:pt x="3646" y="1393"/>
                    <a:pt x="3645" y="1392"/>
                    <a:pt x="3644" y="1390"/>
                  </a:cubicBezTo>
                  <a:lnTo>
                    <a:pt x="3615" y="1386"/>
                  </a:lnTo>
                  <a:lnTo>
                    <a:pt x="3607" y="1385"/>
                  </a:lnTo>
                  <a:lnTo>
                    <a:pt x="3604" y="1384"/>
                  </a:lnTo>
                  <a:lnTo>
                    <a:pt x="3587" y="1382"/>
                  </a:lnTo>
                  <a:lnTo>
                    <a:pt x="3577" y="1380"/>
                  </a:lnTo>
                  <a:lnTo>
                    <a:pt x="3560" y="1377"/>
                  </a:lnTo>
                  <a:lnTo>
                    <a:pt x="3552" y="1375"/>
                  </a:lnTo>
                  <a:lnTo>
                    <a:pt x="3550" y="1374"/>
                  </a:lnTo>
                  <a:lnTo>
                    <a:pt x="3534" y="1371"/>
                  </a:lnTo>
                  <a:lnTo>
                    <a:pt x="3524" y="1369"/>
                  </a:lnTo>
                  <a:lnTo>
                    <a:pt x="3509" y="1365"/>
                  </a:lnTo>
                  <a:lnTo>
                    <a:pt x="3484" y="1359"/>
                  </a:lnTo>
                  <a:lnTo>
                    <a:pt x="3480" y="1358"/>
                  </a:lnTo>
                  <a:lnTo>
                    <a:pt x="3461" y="1352"/>
                  </a:lnTo>
                  <a:lnTo>
                    <a:pt x="3457" y="1351"/>
                  </a:lnTo>
                  <a:lnTo>
                    <a:pt x="3438" y="1345"/>
                  </a:lnTo>
                  <a:lnTo>
                    <a:pt x="3417" y="1338"/>
                  </a:lnTo>
                  <a:lnTo>
                    <a:pt x="3414" y="1337"/>
                  </a:lnTo>
                  <a:lnTo>
                    <a:pt x="3396" y="1331"/>
                  </a:lnTo>
                  <a:lnTo>
                    <a:pt x="3393" y="1330"/>
                  </a:lnTo>
                  <a:lnTo>
                    <a:pt x="3376" y="1323"/>
                  </a:lnTo>
                  <a:lnTo>
                    <a:pt x="3373" y="1322"/>
                  </a:lnTo>
                  <a:lnTo>
                    <a:pt x="3357" y="1316"/>
                  </a:lnTo>
                  <a:lnTo>
                    <a:pt x="3354" y="1315"/>
                  </a:lnTo>
                  <a:lnTo>
                    <a:pt x="3338" y="1308"/>
                  </a:lnTo>
                  <a:lnTo>
                    <a:pt x="3336" y="1307"/>
                  </a:lnTo>
                  <a:lnTo>
                    <a:pt x="3321" y="1300"/>
                  </a:lnTo>
                  <a:lnTo>
                    <a:pt x="3318" y="1298"/>
                  </a:lnTo>
                  <a:lnTo>
                    <a:pt x="3304" y="1292"/>
                  </a:lnTo>
                  <a:lnTo>
                    <a:pt x="3302" y="1290"/>
                  </a:lnTo>
                  <a:lnTo>
                    <a:pt x="3289" y="1284"/>
                  </a:lnTo>
                  <a:lnTo>
                    <a:pt x="3286" y="1282"/>
                  </a:lnTo>
                  <a:lnTo>
                    <a:pt x="3274" y="1275"/>
                  </a:lnTo>
                  <a:lnTo>
                    <a:pt x="3271" y="1274"/>
                  </a:lnTo>
                  <a:lnTo>
                    <a:pt x="3259" y="1267"/>
                  </a:lnTo>
                  <a:lnTo>
                    <a:pt x="3257" y="1266"/>
                  </a:lnTo>
                  <a:lnTo>
                    <a:pt x="3246" y="1259"/>
                  </a:lnTo>
                  <a:lnTo>
                    <a:pt x="3243" y="1257"/>
                  </a:lnTo>
                  <a:lnTo>
                    <a:pt x="3233" y="1251"/>
                  </a:lnTo>
                  <a:lnTo>
                    <a:pt x="3230" y="1249"/>
                  </a:lnTo>
                  <a:lnTo>
                    <a:pt x="3221" y="1243"/>
                  </a:lnTo>
                  <a:lnTo>
                    <a:pt x="3217" y="1240"/>
                  </a:lnTo>
                  <a:lnTo>
                    <a:pt x="3210" y="1235"/>
                  </a:lnTo>
                  <a:lnTo>
                    <a:pt x="3205" y="1232"/>
                  </a:lnTo>
                  <a:lnTo>
                    <a:pt x="3199" y="1228"/>
                  </a:lnTo>
                  <a:lnTo>
                    <a:pt x="3194" y="1223"/>
                  </a:lnTo>
                  <a:lnTo>
                    <a:pt x="3189" y="1220"/>
                  </a:lnTo>
                  <a:lnTo>
                    <a:pt x="3182" y="1214"/>
                  </a:lnTo>
                  <a:lnTo>
                    <a:pt x="3180" y="1213"/>
                  </a:lnTo>
                  <a:lnTo>
                    <a:pt x="3174" y="1207"/>
                  </a:lnTo>
                  <a:lnTo>
                    <a:pt x="3172" y="1206"/>
                  </a:lnTo>
                  <a:lnTo>
                    <a:pt x="3164" y="1199"/>
                  </a:lnTo>
                  <a:cubicBezTo>
                    <a:pt x="3153" y="1189"/>
                    <a:pt x="3143" y="1180"/>
                    <a:pt x="3134" y="1170"/>
                  </a:cubicBezTo>
                  <a:cubicBezTo>
                    <a:pt x="3132" y="1170"/>
                    <a:pt x="3068" y="1167"/>
                    <a:pt x="3059" y="1167"/>
                  </a:cubicBezTo>
                  <a:cubicBezTo>
                    <a:pt x="3138" y="1242"/>
                    <a:pt x="3317" y="1365"/>
                    <a:pt x="3688" y="1422"/>
                  </a:cubicBezTo>
                  <a:cubicBezTo>
                    <a:pt x="3691" y="1422"/>
                    <a:pt x="3693" y="1422"/>
                    <a:pt x="3695" y="1421"/>
                  </a:cubicBezTo>
                  <a:cubicBezTo>
                    <a:pt x="3731" y="1416"/>
                    <a:pt x="3768" y="1412"/>
                    <a:pt x="3804" y="1407"/>
                  </a:cubicBezTo>
                  <a:cubicBezTo>
                    <a:pt x="3775" y="1405"/>
                    <a:pt x="3745" y="1402"/>
                    <a:pt x="3713" y="1399"/>
                  </a:cubicBezTo>
                  <a:cubicBezTo>
                    <a:pt x="3700" y="1400"/>
                    <a:pt x="3687" y="1401"/>
                    <a:pt x="3674" y="1402"/>
                  </a:cubicBezTo>
                  <a:close/>
                  <a:moveTo>
                    <a:pt x="4326" y="809"/>
                  </a:moveTo>
                  <a:cubicBezTo>
                    <a:pt x="4305" y="807"/>
                    <a:pt x="4291" y="810"/>
                    <a:pt x="4284" y="819"/>
                  </a:cubicBezTo>
                  <a:cubicBezTo>
                    <a:pt x="4278" y="826"/>
                    <a:pt x="4276" y="835"/>
                    <a:pt x="4276" y="848"/>
                  </a:cubicBezTo>
                  <a:lnTo>
                    <a:pt x="4277" y="857"/>
                  </a:lnTo>
                  <a:cubicBezTo>
                    <a:pt x="4278" y="865"/>
                    <a:pt x="4279" y="874"/>
                    <a:pt x="4282" y="885"/>
                  </a:cubicBezTo>
                  <a:cubicBezTo>
                    <a:pt x="4292" y="924"/>
                    <a:pt x="4339" y="1006"/>
                    <a:pt x="4385" y="1084"/>
                  </a:cubicBezTo>
                  <a:cubicBezTo>
                    <a:pt x="4428" y="1158"/>
                    <a:pt x="4444" y="1268"/>
                    <a:pt x="4346" y="1336"/>
                  </a:cubicBezTo>
                  <a:cubicBezTo>
                    <a:pt x="4321" y="1353"/>
                    <a:pt x="4247" y="1393"/>
                    <a:pt x="4088" y="1408"/>
                  </a:cubicBezTo>
                  <a:cubicBezTo>
                    <a:pt x="4140" y="1419"/>
                    <a:pt x="4167" y="1436"/>
                    <a:pt x="4178" y="1446"/>
                  </a:cubicBezTo>
                  <a:lnTo>
                    <a:pt x="4178" y="1446"/>
                  </a:lnTo>
                  <a:cubicBezTo>
                    <a:pt x="4344" y="1429"/>
                    <a:pt x="4405" y="1379"/>
                    <a:pt x="4454" y="1339"/>
                  </a:cubicBezTo>
                  <a:cubicBezTo>
                    <a:pt x="4467" y="1328"/>
                    <a:pt x="4479" y="1317"/>
                    <a:pt x="4493" y="1309"/>
                  </a:cubicBezTo>
                  <a:cubicBezTo>
                    <a:pt x="4511" y="1297"/>
                    <a:pt x="4523" y="1275"/>
                    <a:pt x="4529" y="1243"/>
                  </a:cubicBezTo>
                  <a:cubicBezTo>
                    <a:pt x="4532" y="1228"/>
                    <a:pt x="4533" y="1211"/>
                    <a:pt x="4533" y="1192"/>
                  </a:cubicBezTo>
                  <a:cubicBezTo>
                    <a:pt x="4533" y="1099"/>
                    <a:pt x="4499" y="989"/>
                    <a:pt x="4476" y="958"/>
                  </a:cubicBezTo>
                  <a:cubicBezTo>
                    <a:pt x="4447" y="919"/>
                    <a:pt x="4443" y="874"/>
                    <a:pt x="4443" y="851"/>
                  </a:cubicBezTo>
                  <a:cubicBezTo>
                    <a:pt x="4443" y="851"/>
                    <a:pt x="4444" y="839"/>
                    <a:pt x="4444" y="837"/>
                  </a:cubicBezTo>
                  <a:cubicBezTo>
                    <a:pt x="4409" y="819"/>
                    <a:pt x="4375" y="813"/>
                    <a:pt x="4326" y="809"/>
                  </a:cubicBezTo>
                  <a:close/>
                  <a:moveTo>
                    <a:pt x="3323" y="1179"/>
                  </a:moveTo>
                  <a:cubicBezTo>
                    <a:pt x="3321" y="1179"/>
                    <a:pt x="3165" y="1171"/>
                    <a:pt x="3155" y="1171"/>
                  </a:cubicBezTo>
                  <a:cubicBezTo>
                    <a:pt x="3159" y="1175"/>
                    <a:pt x="3167" y="1182"/>
                    <a:pt x="3167" y="1182"/>
                  </a:cubicBezTo>
                  <a:lnTo>
                    <a:pt x="3167" y="1183"/>
                  </a:lnTo>
                  <a:lnTo>
                    <a:pt x="3171" y="1186"/>
                  </a:lnTo>
                  <a:lnTo>
                    <a:pt x="3174" y="1189"/>
                  </a:lnTo>
                  <a:lnTo>
                    <a:pt x="3177" y="1191"/>
                  </a:lnTo>
                  <a:lnTo>
                    <a:pt x="3182" y="1195"/>
                  </a:lnTo>
                  <a:lnTo>
                    <a:pt x="3185" y="1198"/>
                  </a:lnTo>
                  <a:lnTo>
                    <a:pt x="3190" y="1202"/>
                  </a:lnTo>
                  <a:lnTo>
                    <a:pt x="3194" y="1205"/>
                  </a:lnTo>
                  <a:lnTo>
                    <a:pt x="3199" y="1209"/>
                  </a:lnTo>
                  <a:lnTo>
                    <a:pt x="3203" y="1212"/>
                  </a:lnTo>
                  <a:lnTo>
                    <a:pt x="3209" y="1216"/>
                  </a:lnTo>
                  <a:lnTo>
                    <a:pt x="3214" y="1220"/>
                  </a:lnTo>
                  <a:lnTo>
                    <a:pt x="3219" y="1224"/>
                  </a:lnTo>
                  <a:lnTo>
                    <a:pt x="3224" y="1227"/>
                  </a:lnTo>
                  <a:lnTo>
                    <a:pt x="3230" y="1231"/>
                  </a:lnTo>
                  <a:lnTo>
                    <a:pt x="3236" y="1235"/>
                  </a:lnTo>
                  <a:lnTo>
                    <a:pt x="3242" y="1239"/>
                  </a:lnTo>
                  <a:lnTo>
                    <a:pt x="3248" y="1243"/>
                  </a:lnTo>
                  <a:lnTo>
                    <a:pt x="3255" y="1247"/>
                  </a:lnTo>
                  <a:lnTo>
                    <a:pt x="3261" y="1251"/>
                  </a:lnTo>
                  <a:cubicBezTo>
                    <a:pt x="3261" y="1251"/>
                    <a:pt x="3269" y="1255"/>
                    <a:pt x="3269" y="1256"/>
                  </a:cubicBezTo>
                  <a:lnTo>
                    <a:pt x="3274" y="1259"/>
                  </a:lnTo>
                  <a:lnTo>
                    <a:pt x="3284" y="1264"/>
                  </a:lnTo>
                  <a:lnTo>
                    <a:pt x="3289" y="1267"/>
                  </a:lnTo>
                  <a:cubicBezTo>
                    <a:pt x="3289" y="1267"/>
                    <a:pt x="3304" y="1275"/>
                    <a:pt x="3304" y="1275"/>
                  </a:cubicBezTo>
                  <a:lnTo>
                    <a:pt x="3320" y="1283"/>
                  </a:lnTo>
                  <a:lnTo>
                    <a:pt x="3337" y="1291"/>
                  </a:lnTo>
                  <a:lnTo>
                    <a:pt x="3339" y="1292"/>
                  </a:lnTo>
                  <a:lnTo>
                    <a:pt x="3354" y="1299"/>
                  </a:lnTo>
                  <a:lnTo>
                    <a:pt x="3358" y="1300"/>
                  </a:lnTo>
                  <a:lnTo>
                    <a:pt x="3373" y="1306"/>
                  </a:lnTo>
                  <a:cubicBezTo>
                    <a:pt x="3373" y="1306"/>
                    <a:pt x="3380" y="1309"/>
                    <a:pt x="3381" y="1309"/>
                  </a:cubicBezTo>
                  <a:lnTo>
                    <a:pt x="3392" y="1314"/>
                  </a:lnTo>
                  <a:lnTo>
                    <a:pt x="3400" y="1317"/>
                  </a:lnTo>
                  <a:lnTo>
                    <a:pt x="3412" y="1321"/>
                  </a:lnTo>
                  <a:lnTo>
                    <a:pt x="3420" y="1324"/>
                  </a:lnTo>
                  <a:lnTo>
                    <a:pt x="3433" y="1329"/>
                  </a:lnTo>
                  <a:lnTo>
                    <a:pt x="3443" y="1332"/>
                  </a:lnTo>
                  <a:lnTo>
                    <a:pt x="3455" y="1335"/>
                  </a:lnTo>
                  <a:lnTo>
                    <a:pt x="3465" y="1338"/>
                  </a:lnTo>
                  <a:lnTo>
                    <a:pt x="3478" y="1342"/>
                  </a:lnTo>
                  <a:lnTo>
                    <a:pt x="3488" y="1345"/>
                  </a:lnTo>
                  <a:lnTo>
                    <a:pt x="3502" y="1349"/>
                  </a:lnTo>
                  <a:lnTo>
                    <a:pt x="3512" y="1351"/>
                  </a:lnTo>
                  <a:lnTo>
                    <a:pt x="3527" y="1355"/>
                  </a:lnTo>
                  <a:lnTo>
                    <a:pt x="3537" y="1357"/>
                  </a:lnTo>
                  <a:lnTo>
                    <a:pt x="3551" y="1360"/>
                  </a:lnTo>
                  <a:lnTo>
                    <a:pt x="3556" y="1361"/>
                  </a:lnTo>
                  <a:lnTo>
                    <a:pt x="3563" y="1363"/>
                  </a:lnTo>
                  <a:lnTo>
                    <a:pt x="3583" y="1366"/>
                  </a:lnTo>
                  <a:lnTo>
                    <a:pt x="3590" y="1368"/>
                  </a:lnTo>
                  <a:lnTo>
                    <a:pt x="3608" y="1371"/>
                  </a:lnTo>
                  <a:lnTo>
                    <a:pt x="3618" y="1372"/>
                  </a:lnTo>
                  <a:cubicBezTo>
                    <a:pt x="3618" y="1372"/>
                    <a:pt x="3630" y="1374"/>
                    <a:pt x="3638" y="1375"/>
                  </a:cubicBezTo>
                  <a:cubicBezTo>
                    <a:pt x="3638" y="1375"/>
                    <a:pt x="3638" y="1375"/>
                    <a:pt x="3638" y="1374"/>
                  </a:cubicBezTo>
                  <a:cubicBezTo>
                    <a:pt x="3638" y="1371"/>
                    <a:pt x="3639" y="1367"/>
                    <a:pt x="3640" y="1364"/>
                  </a:cubicBezTo>
                  <a:cubicBezTo>
                    <a:pt x="3452" y="1315"/>
                    <a:pt x="3338" y="1195"/>
                    <a:pt x="3323" y="1179"/>
                  </a:cubicBezTo>
                  <a:close/>
                  <a:moveTo>
                    <a:pt x="4358" y="1211"/>
                  </a:moveTo>
                  <a:cubicBezTo>
                    <a:pt x="4349" y="1281"/>
                    <a:pt x="4294" y="1324"/>
                    <a:pt x="4277" y="1336"/>
                  </a:cubicBezTo>
                  <a:cubicBezTo>
                    <a:pt x="4262" y="1346"/>
                    <a:pt x="4215" y="1358"/>
                    <a:pt x="4151" y="1368"/>
                  </a:cubicBezTo>
                  <a:cubicBezTo>
                    <a:pt x="4151" y="1370"/>
                    <a:pt x="4151" y="1372"/>
                    <a:pt x="4151" y="1374"/>
                  </a:cubicBezTo>
                  <a:cubicBezTo>
                    <a:pt x="4151" y="1378"/>
                    <a:pt x="4150" y="1383"/>
                    <a:pt x="4148" y="1386"/>
                  </a:cubicBezTo>
                  <a:cubicBezTo>
                    <a:pt x="4262" y="1369"/>
                    <a:pt x="4317" y="1339"/>
                    <a:pt x="4338" y="1324"/>
                  </a:cubicBezTo>
                  <a:cubicBezTo>
                    <a:pt x="4428" y="1262"/>
                    <a:pt x="4413" y="1160"/>
                    <a:pt x="4373" y="1092"/>
                  </a:cubicBezTo>
                  <a:cubicBezTo>
                    <a:pt x="4327" y="1012"/>
                    <a:pt x="4278" y="930"/>
                    <a:pt x="4268" y="888"/>
                  </a:cubicBezTo>
                  <a:cubicBezTo>
                    <a:pt x="4262" y="864"/>
                    <a:pt x="4257" y="836"/>
                    <a:pt x="4269" y="816"/>
                  </a:cubicBezTo>
                  <a:lnTo>
                    <a:pt x="4273" y="810"/>
                  </a:lnTo>
                  <a:cubicBezTo>
                    <a:pt x="4283" y="798"/>
                    <a:pt x="4301" y="793"/>
                    <a:pt x="4325" y="795"/>
                  </a:cubicBezTo>
                  <a:lnTo>
                    <a:pt x="4327" y="795"/>
                  </a:lnTo>
                  <a:cubicBezTo>
                    <a:pt x="4327" y="795"/>
                    <a:pt x="4327" y="795"/>
                    <a:pt x="4328" y="795"/>
                  </a:cubicBezTo>
                  <a:cubicBezTo>
                    <a:pt x="4367" y="798"/>
                    <a:pt x="4392" y="801"/>
                    <a:pt x="4424" y="813"/>
                  </a:cubicBezTo>
                  <a:cubicBezTo>
                    <a:pt x="4433" y="816"/>
                    <a:pt x="4441" y="820"/>
                    <a:pt x="4450" y="824"/>
                  </a:cubicBezTo>
                  <a:cubicBezTo>
                    <a:pt x="4450" y="824"/>
                    <a:pt x="4450" y="823"/>
                    <a:pt x="4450" y="823"/>
                  </a:cubicBezTo>
                  <a:lnTo>
                    <a:pt x="4454" y="824"/>
                  </a:lnTo>
                  <a:cubicBezTo>
                    <a:pt x="4454" y="825"/>
                    <a:pt x="4535" y="853"/>
                    <a:pt x="4626" y="892"/>
                  </a:cubicBezTo>
                  <a:cubicBezTo>
                    <a:pt x="4672" y="900"/>
                    <a:pt x="4715" y="903"/>
                    <a:pt x="4763" y="899"/>
                  </a:cubicBezTo>
                  <a:cubicBezTo>
                    <a:pt x="4786" y="897"/>
                    <a:pt x="4812" y="896"/>
                    <a:pt x="4838" y="896"/>
                  </a:cubicBezTo>
                  <a:cubicBezTo>
                    <a:pt x="4879" y="897"/>
                    <a:pt x="4914" y="905"/>
                    <a:pt x="4949" y="920"/>
                  </a:cubicBezTo>
                  <a:lnTo>
                    <a:pt x="4952" y="922"/>
                  </a:lnTo>
                  <a:cubicBezTo>
                    <a:pt x="4992" y="939"/>
                    <a:pt x="5041" y="960"/>
                    <a:pt x="5057" y="1005"/>
                  </a:cubicBezTo>
                  <a:lnTo>
                    <a:pt x="5059" y="1012"/>
                  </a:lnTo>
                  <a:lnTo>
                    <a:pt x="5060" y="1014"/>
                  </a:lnTo>
                  <a:cubicBezTo>
                    <a:pt x="5060" y="1014"/>
                    <a:pt x="5060" y="1015"/>
                    <a:pt x="5060" y="1015"/>
                  </a:cubicBezTo>
                  <a:lnTo>
                    <a:pt x="5060" y="1016"/>
                  </a:lnTo>
                  <a:lnTo>
                    <a:pt x="5061" y="1020"/>
                  </a:lnTo>
                  <a:lnTo>
                    <a:pt x="5061" y="1022"/>
                  </a:lnTo>
                  <a:lnTo>
                    <a:pt x="5061" y="1024"/>
                  </a:lnTo>
                  <a:lnTo>
                    <a:pt x="5061" y="1024"/>
                  </a:lnTo>
                  <a:lnTo>
                    <a:pt x="5062" y="1028"/>
                  </a:lnTo>
                  <a:lnTo>
                    <a:pt x="5062" y="1031"/>
                  </a:lnTo>
                  <a:lnTo>
                    <a:pt x="5062" y="1033"/>
                  </a:lnTo>
                  <a:cubicBezTo>
                    <a:pt x="5062" y="1033"/>
                    <a:pt x="5062" y="1036"/>
                    <a:pt x="5062" y="1037"/>
                  </a:cubicBezTo>
                  <a:lnTo>
                    <a:pt x="5062" y="1047"/>
                  </a:lnTo>
                  <a:lnTo>
                    <a:pt x="5061" y="1049"/>
                  </a:lnTo>
                  <a:lnTo>
                    <a:pt x="5060" y="1059"/>
                  </a:lnTo>
                  <a:lnTo>
                    <a:pt x="5060" y="1060"/>
                  </a:lnTo>
                  <a:lnTo>
                    <a:pt x="5058" y="1069"/>
                  </a:lnTo>
                  <a:lnTo>
                    <a:pt x="5058" y="1071"/>
                  </a:lnTo>
                  <a:cubicBezTo>
                    <a:pt x="5058" y="1071"/>
                    <a:pt x="5055" y="1080"/>
                    <a:pt x="5055" y="1081"/>
                  </a:cubicBezTo>
                  <a:lnTo>
                    <a:pt x="5053" y="1089"/>
                  </a:lnTo>
                  <a:lnTo>
                    <a:pt x="5052" y="1091"/>
                  </a:lnTo>
                  <a:lnTo>
                    <a:pt x="5046" y="1105"/>
                  </a:lnTo>
                  <a:cubicBezTo>
                    <a:pt x="5046" y="1105"/>
                    <a:pt x="5046" y="1106"/>
                    <a:pt x="5046" y="1106"/>
                  </a:cubicBezTo>
                  <a:lnTo>
                    <a:pt x="5043" y="1111"/>
                  </a:lnTo>
                  <a:cubicBezTo>
                    <a:pt x="5031" y="1138"/>
                    <a:pt x="5014" y="1163"/>
                    <a:pt x="4994" y="1186"/>
                  </a:cubicBezTo>
                  <a:lnTo>
                    <a:pt x="4983" y="1199"/>
                  </a:lnTo>
                  <a:lnTo>
                    <a:pt x="4975" y="1207"/>
                  </a:lnTo>
                  <a:lnTo>
                    <a:pt x="4968" y="1215"/>
                  </a:lnTo>
                  <a:lnTo>
                    <a:pt x="4967" y="1217"/>
                  </a:lnTo>
                  <a:lnTo>
                    <a:pt x="4966" y="1218"/>
                  </a:lnTo>
                  <a:lnTo>
                    <a:pt x="4965" y="1219"/>
                  </a:lnTo>
                  <a:lnTo>
                    <a:pt x="4962" y="1223"/>
                  </a:lnTo>
                  <a:lnTo>
                    <a:pt x="4961" y="1225"/>
                  </a:lnTo>
                  <a:lnTo>
                    <a:pt x="4960" y="1227"/>
                  </a:lnTo>
                  <a:lnTo>
                    <a:pt x="4959" y="1227"/>
                  </a:lnTo>
                  <a:lnTo>
                    <a:pt x="4956" y="1231"/>
                  </a:lnTo>
                  <a:lnTo>
                    <a:pt x="4955" y="1234"/>
                  </a:lnTo>
                  <a:lnTo>
                    <a:pt x="4955" y="1235"/>
                  </a:lnTo>
                  <a:lnTo>
                    <a:pt x="4954" y="1236"/>
                  </a:lnTo>
                  <a:lnTo>
                    <a:pt x="4952" y="1240"/>
                  </a:lnTo>
                  <a:lnTo>
                    <a:pt x="4951" y="1243"/>
                  </a:lnTo>
                  <a:lnTo>
                    <a:pt x="4950" y="1244"/>
                  </a:lnTo>
                  <a:lnTo>
                    <a:pt x="4950" y="1245"/>
                  </a:lnTo>
                  <a:lnTo>
                    <a:pt x="4949" y="1249"/>
                  </a:lnTo>
                  <a:lnTo>
                    <a:pt x="4948" y="1252"/>
                  </a:lnTo>
                  <a:lnTo>
                    <a:pt x="4948" y="1254"/>
                  </a:lnTo>
                  <a:lnTo>
                    <a:pt x="4947" y="1255"/>
                  </a:lnTo>
                  <a:lnTo>
                    <a:pt x="4946" y="1259"/>
                  </a:lnTo>
                  <a:lnTo>
                    <a:pt x="4946" y="1263"/>
                  </a:lnTo>
                  <a:lnTo>
                    <a:pt x="4946" y="1264"/>
                  </a:lnTo>
                  <a:lnTo>
                    <a:pt x="4946" y="1266"/>
                  </a:lnTo>
                  <a:lnTo>
                    <a:pt x="4946" y="1271"/>
                  </a:lnTo>
                  <a:cubicBezTo>
                    <a:pt x="4947" y="1304"/>
                    <a:pt x="4968" y="1328"/>
                    <a:pt x="4998" y="1330"/>
                  </a:cubicBezTo>
                  <a:lnTo>
                    <a:pt x="5009" y="1331"/>
                  </a:lnTo>
                  <a:lnTo>
                    <a:pt x="5011" y="1332"/>
                  </a:lnTo>
                  <a:lnTo>
                    <a:pt x="5012" y="1332"/>
                  </a:lnTo>
                  <a:lnTo>
                    <a:pt x="5019" y="1333"/>
                  </a:lnTo>
                  <a:lnTo>
                    <a:pt x="5021" y="1334"/>
                  </a:lnTo>
                  <a:lnTo>
                    <a:pt x="5022" y="1334"/>
                  </a:lnTo>
                  <a:lnTo>
                    <a:pt x="5027" y="1336"/>
                  </a:lnTo>
                  <a:lnTo>
                    <a:pt x="5030" y="1337"/>
                  </a:lnTo>
                  <a:lnTo>
                    <a:pt x="5030" y="1337"/>
                  </a:lnTo>
                  <a:lnTo>
                    <a:pt x="5035" y="1339"/>
                  </a:lnTo>
                  <a:lnTo>
                    <a:pt x="5038" y="1341"/>
                  </a:lnTo>
                  <a:lnTo>
                    <a:pt x="5041" y="1344"/>
                  </a:lnTo>
                  <a:lnTo>
                    <a:pt x="5044" y="1346"/>
                  </a:lnTo>
                  <a:lnTo>
                    <a:pt x="5047" y="1348"/>
                  </a:lnTo>
                  <a:lnTo>
                    <a:pt x="5049" y="1350"/>
                  </a:lnTo>
                  <a:lnTo>
                    <a:pt x="5052" y="1353"/>
                  </a:lnTo>
                  <a:lnTo>
                    <a:pt x="5053" y="1354"/>
                  </a:lnTo>
                  <a:lnTo>
                    <a:pt x="5054" y="1356"/>
                  </a:lnTo>
                  <a:lnTo>
                    <a:pt x="5056" y="1359"/>
                  </a:lnTo>
                  <a:lnTo>
                    <a:pt x="5057" y="1360"/>
                  </a:lnTo>
                  <a:cubicBezTo>
                    <a:pt x="5057" y="1360"/>
                    <a:pt x="5058" y="1361"/>
                    <a:pt x="5058" y="1361"/>
                  </a:cubicBezTo>
                  <a:lnTo>
                    <a:pt x="5060" y="1366"/>
                  </a:lnTo>
                  <a:lnTo>
                    <a:pt x="5061" y="1367"/>
                  </a:lnTo>
                  <a:lnTo>
                    <a:pt x="5063" y="1372"/>
                  </a:lnTo>
                  <a:cubicBezTo>
                    <a:pt x="5063" y="1372"/>
                    <a:pt x="5063" y="1373"/>
                    <a:pt x="5063" y="1373"/>
                  </a:cubicBezTo>
                  <a:lnTo>
                    <a:pt x="5065" y="1379"/>
                  </a:lnTo>
                  <a:lnTo>
                    <a:pt x="5065" y="1380"/>
                  </a:lnTo>
                  <a:lnTo>
                    <a:pt x="5066" y="1385"/>
                  </a:lnTo>
                  <a:lnTo>
                    <a:pt x="5066" y="1387"/>
                  </a:lnTo>
                  <a:lnTo>
                    <a:pt x="5067" y="1391"/>
                  </a:lnTo>
                  <a:lnTo>
                    <a:pt x="5067" y="1393"/>
                  </a:lnTo>
                  <a:lnTo>
                    <a:pt x="5067" y="1397"/>
                  </a:lnTo>
                  <a:lnTo>
                    <a:pt x="5067" y="1401"/>
                  </a:lnTo>
                  <a:cubicBezTo>
                    <a:pt x="5067" y="1401"/>
                    <a:pt x="5067" y="1405"/>
                    <a:pt x="5067" y="1406"/>
                  </a:cubicBezTo>
                  <a:cubicBezTo>
                    <a:pt x="5071" y="1412"/>
                    <a:pt x="5074" y="1419"/>
                    <a:pt x="5077" y="1426"/>
                  </a:cubicBezTo>
                  <a:cubicBezTo>
                    <a:pt x="5084" y="1409"/>
                    <a:pt x="5087" y="1397"/>
                    <a:pt x="5087" y="1386"/>
                  </a:cubicBezTo>
                  <a:cubicBezTo>
                    <a:pt x="5087" y="1361"/>
                    <a:pt x="5066" y="1348"/>
                    <a:pt x="5028" y="1324"/>
                  </a:cubicBezTo>
                  <a:lnTo>
                    <a:pt x="5005" y="1309"/>
                  </a:lnTo>
                  <a:cubicBezTo>
                    <a:pt x="4984" y="1295"/>
                    <a:pt x="4974" y="1284"/>
                    <a:pt x="4973" y="1271"/>
                  </a:cubicBezTo>
                  <a:lnTo>
                    <a:pt x="4973" y="1268"/>
                  </a:lnTo>
                  <a:cubicBezTo>
                    <a:pt x="4973" y="1252"/>
                    <a:pt x="4985" y="1238"/>
                    <a:pt x="5005" y="1217"/>
                  </a:cubicBezTo>
                  <a:cubicBezTo>
                    <a:pt x="5027" y="1193"/>
                    <a:pt x="5058" y="1161"/>
                    <a:pt x="5083" y="1108"/>
                  </a:cubicBezTo>
                  <a:cubicBezTo>
                    <a:pt x="5092" y="1090"/>
                    <a:pt x="5097" y="1071"/>
                    <a:pt x="5097" y="1053"/>
                  </a:cubicBezTo>
                  <a:cubicBezTo>
                    <a:pt x="5097" y="1032"/>
                    <a:pt x="5091" y="1012"/>
                    <a:pt x="5080" y="993"/>
                  </a:cubicBezTo>
                  <a:cubicBezTo>
                    <a:pt x="5043" y="928"/>
                    <a:pt x="4958" y="888"/>
                    <a:pt x="4911" y="884"/>
                  </a:cubicBezTo>
                  <a:cubicBezTo>
                    <a:pt x="4896" y="882"/>
                    <a:pt x="4878" y="877"/>
                    <a:pt x="4857" y="868"/>
                  </a:cubicBezTo>
                  <a:cubicBezTo>
                    <a:pt x="4827" y="870"/>
                    <a:pt x="4797" y="871"/>
                    <a:pt x="4768" y="870"/>
                  </a:cubicBezTo>
                  <a:lnTo>
                    <a:pt x="4751" y="870"/>
                  </a:lnTo>
                  <a:lnTo>
                    <a:pt x="4734" y="869"/>
                  </a:lnTo>
                  <a:lnTo>
                    <a:pt x="4716" y="867"/>
                  </a:lnTo>
                  <a:lnTo>
                    <a:pt x="4707" y="866"/>
                  </a:lnTo>
                  <a:lnTo>
                    <a:pt x="4698" y="865"/>
                  </a:lnTo>
                  <a:lnTo>
                    <a:pt x="4693" y="865"/>
                  </a:lnTo>
                  <a:lnTo>
                    <a:pt x="4690" y="864"/>
                  </a:lnTo>
                  <a:lnTo>
                    <a:pt x="4687" y="864"/>
                  </a:lnTo>
                  <a:lnTo>
                    <a:pt x="4680" y="863"/>
                  </a:lnTo>
                  <a:lnTo>
                    <a:pt x="4673" y="862"/>
                  </a:lnTo>
                  <a:lnTo>
                    <a:pt x="4670" y="861"/>
                  </a:lnTo>
                  <a:lnTo>
                    <a:pt x="4667" y="861"/>
                  </a:lnTo>
                  <a:lnTo>
                    <a:pt x="4661" y="860"/>
                  </a:lnTo>
                  <a:lnTo>
                    <a:pt x="4652" y="858"/>
                  </a:lnTo>
                  <a:lnTo>
                    <a:pt x="4650" y="858"/>
                  </a:lnTo>
                  <a:lnTo>
                    <a:pt x="4647" y="857"/>
                  </a:lnTo>
                  <a:lnTo>
                    <a:pt x="4642" y="856"/>
                  </a:lnTo>
                  <a:lnTo>
                    <a:pt x="4633" y="854"/>
                  </a:lnTo>
                  <a:lnTo>
                    <a:pt x="4630" y="854"/>
                  </a:lnTo>
                  <a:lnTo>
                    <a:pt x="4627" y="853"/>
                  </a:lnTo>
                  <a:lnTo>
                    <a:pt x="4623" y="852"/>
                  </a:lnTo>
                  <a:lnTo>
                    <a:pt x="4611" y="849"/>
                  </a:lnTo>
                  <a:lnTo>
                    <a:pt x="4610" y="848"/>
                  </a:lnTo>
                  <a:lnTo>
                    <a:pt x="4604" y="847"/>
                  </a:lnTo>
                  <a:lnTo>
                    <a:pt x="4585" y="841"/>
                  </a:lnTo>
                  <a:lnTo>
                    <a:pt x="4566" y="835"/>
                  </a:lnTo>
                  <a:lnTo>
                    <a:pt x="4547" y="829"/>
                  </a:lnTo>
                  <a:lnTo>
                    <a:pt x="4528" y="823"/>
                  </a:lnTo>
                  <a:lnTo>
                    <a:pt x="4509" y="816"/>
                  </a:lnTo>
                  <a:lnTo>
                    <a:pt x="4491" y="810"/>
                  </a:lnTo>
                  <a:lnTo>
                    <a:pt x="4473" y="803"/>
                  </a:lnTo>
                  <a:lnTo>
                    <a:pt x="4456" y="797"/>
                  </a:lnTo>
                  <a:lnTo>
                    <a:pt x="4439" y="791"/>
                  </a:lnTo>
                  <a:lnTo>
                    <a:pt x="4422" y="785"/>
                  </a:lnTo>
                  <a:cubicBezTo>
                    <a:pt x="4422" y="785"/>
                    <a:pt x="4406" y="779"/>
                    <a:pt x="4406" y="779"/>
                  </a:cubicBezTo>
                  <a:cubicBezTo>
                    <a:pt x="4379" y="768"/>
                    <a:pt x="4351" y="757"/>
                    <a:pt x="4323" y="746"/>
                  </a:cubicBezTo>
                  <a:cubicBezTo>
                    <a:pt x="4285" y="745"/>
                    <a:pt x="4254" y="765"/>
                    <a:pt x="4236" y="802"/>
                  </a:cubicBezTo>
                  <a:cubicBezTo>
                    <a:pt x="4209" y="858"/>
                    <a:pt x="4217" y="956"/>
                    <a:pt x="4295" y="1046"/>
                  </a:cubicBezTo>
                  <a:cubicBezTo>
                    <a:pt x="4344" y="1103"/>
                    <a:pt x="4365" y="1158"/>
                    <a:pt x="4358" y="1211"/>
                  </a:cubicBezTo>
                  <a:close/>
                  <a:moveTo>
                    <a:pt x="3931" y="1397"/>
                  </a:moveTo>
                  <a:cubicBezTo>
                    <a:pt x="3964" y="1396"/>
                    <a:pt x="3993" y="1396"/>
                    <a:pt x="4018" y="1398"/>
                  </a:cubicBezTo>
                  <a:cubicBezTo>
                    <a:pt x="4028" y="1398"/>
                    <a:pt x="4037" y="1397"/>
                    <a:pt x="4046" y="1397"/>
                  </a:cubicBezTo>
                  <a:cubicBezTo>
                    <a:pt x="3967" y="1392"/>
                    <a:pt x="3887" y="1391"/>
                    <a:pt x="3808" y="1393"/>
                  </a:cubicBezTo>
                  <a:cubicBezTo>
                    <a:pt x="3841" y="1396"/>
                    <a:pt x="3872" y="1398"/>
                    <a:pt x="3901" y="1398"/>
                  </a:cubicBezTo>
                  <a:cubicBezTo>
                    <a:pt x="3911" y="1398"/>
                    <a:pt x="3921" y="1397"/>
                    <a:pt x="3931" y="1397"/>
                  </a:cubicBezTo>
                  <a:close/>
                  <a:moveTo>
                    <a:pt x="4679" y="1266"/>
                  </a:moveTo>
                  <a:cubicBezTo>
                    <a:pt x="4665" y="1291"/>
                    <a:pt x="4658" y="1316"/>
                    <a:pt x="4658" y="1340"/>
                  </a:cubicBezTo>
                  <a:cubicBezTo>
                    <a:pt x="4658" y="1417"/>
                    <a:pt x="4728" y="1473"/>
                    <a:pt x="4775" y="1511"/>
                  </a:cubicBezTo>
                  <a:cubicBezTo>
                    <a:pt x="4795" y="1527"/>
                    <a:pt x="4810" y="1539"/>
                    <a:pt x="4814" y="1549"/>
                  </a:cubicBezTo>
                  <a:cubicBezTo>
                    <a:pt x="4818" y="1558"/>
                    <a:pt x="4820" y="1572"/>
                    <a:pt x="4820" y="1588"/>
                  </a:cubicBezTo>
                  <a:cubicBezTo>
                    <a:pt x="4820" y="1613"/>
                    <a:pt x="4815" y="1639"/>
                    <a:pt x="4813" y="1654"/>
                  </a:cubicBezTo>
                  <a:cubicBezTo>
                    <a:pt x="4867" y="1649"/>
                    <a:pt x="4900" y="1625"/>
                    <a:pt x="4912" y="1583"/>
                  </a:cubicBezTo>
                  <a:cubicBezTo>
                    <a:pt x="4915" y="1572"/>
                    <a:pt x="4916" y="1560"/>
                    <a:pt x="4916" y="1547"/>
                  </a:cubicBezTo>
                  <a:cubicBezTo>
                    <a:pt x="4916" y="1496"/>
                    <a:pt x="4893" y="1450"/>
                    <a:pt x="4887" y="1446"/>
                  </a:cubicBezTo>
                  <a:cubicBezTo>
                    <a:pt x="4866" y="1432"/>
                    <a:pt x="4837" y="1349"/>
                    <a:pt x="4831" y="1332"/>
                  </a:cubicBezTo>
                  <a:lnTo>
                    <a:pt x="4830" y="1330"/>
                  </a:lnTo>
                  <a:lnTo>
                    <a:pt x="4843" y="1325"/>
                  </a:lnTo>
                  <a:lnTo>
                    <a:pt x="4844" y="1327"/>
                  </a:lnTo>
                  <a:cubicBezTo>
                    <a:pt x="4845" y="1330"/>
                    <a:pt x="4874" y="1392"/>
                    <a:pt x="4974" y="1380"/>
                  </a:cubicBezTo>
                  <a:cubicBezTo>
                    <a:pt x="5008" y="1376"/>
                    <a:pt x="5034" y="1380"/>
                    <a:pt x="5052" y="1392"/>
                  </a:cubicBezTo>
                  <a:cubicBezTo>
                    <a:pt x="5050" y="1375"/>
                    <a:pt x="5043" y="1362"/>
                    <a:pt x="5030" y="1354"/>
                  </a:cubicBezTo>
                  <a:cubicBezTo>
                    <a:pt x="5030" y="1354"/>
                    <a:pt x="5029" y="1353"/>
                    <a:pt x="5029" y="1353"/>
                  </a:cubicBezTo>
                  <a:lnTo>
                    <a:pt x="5021" y="1349"/>
                  </a:lnTo>
                  <a:lnTo>
                    <a:pt x="5018" y="1348"/>
                  </a:lnTo>
                  <a:lnTo>
                    <a:pt x="5016" y="1348"/>
                  </a:lnTo>
                  <a:lnTo>
                    <a:pt x="5015" y="1347"/>
                  </a:lnTo>
                  <a:lnTo>
                    <a:pt x="5010" y="1346"/>
                  </a:lnTo>
                  <a:cubicBezTo>
                    <a:pt x="5006" y="1345"/>
                    <a:pt x="5001" y="1344"/>
                    <a:pt x="4997" y="1344"/>
                  </a:cubicBezTo>
                  <a:cubicBezTo>
                    <a:pt x="4959" y="1341"/>
                    <a:pt x="4933" y="1312"/>
                    <a:pt x="4932" y="1272"/>
                  </a:cubicBezTo>
                  <a:lnTo>
                    <a:pt x="4932" y="1269"/>
                  </a:lnTo>
                  <a:lnTo>
                    <a:pt x="4932" y="1265"/>
                  </a:lnTo>
                  <a:lnTo>
                    <a:pt x="4932" y="1263"/>
                  </a:lnTo>
                  <a:lnTo>
                    <a:pt x="4932" y="1262"/>
                  </a:lnTo>
                  <a:lnTo>
                    <a:pt x="4932" y="1257"/>
                  </a:lnTo>
                  <a:lnTo>
                    <a:pt x="4933" y="1252"/>
                  </a:lnTo>
                  <a:lnTo>
                    <a:pt x="4934" y="1251"/>
                  </a:lnTo>
                  <a:lnTo>
                    <a:pt x="4934" y="1249"/>
                  </a:lnTo>
                  <a:lnTo>
                    <a:pt x="4935" y="1245"/>
                  </a:lnTo>
                  <a:lnTo>
                    <a:pt x="4937" y="1240"/>
                  </a:lnTo>
                  <a:lnTo>
                    <a:pt x="4937" y="1239"/>
                  </a:lnTo>
                  <a:lnTo>
                    <a:pt x="4938" y="1238"/>
                  </a:lnTo>
                  <a:lnTo>
                    <a:pt x="4939" y="1235"/>
                  </a:lnTo>
                  <a:lnTo>
                    <a:pt x="4941" y="1230"/>
                  </a:lnTo>
                  <a:cubicBezTo>
                    <a:pt x="4941" y="1230"/>
                    <a:pt x="4942" y="1229"/>
                    <a:pt x="4942" y="1229"/>
                  </a:cubicBezTo>
                  <a:lnTo>
                    <a:pt x="4942" y="1227"/>
                  </a:lnTo>
                  <a:lnTo>
                    <a:pt x="4944" y="1225"/>
                  </a:lnTo>
                  <a:lnTo>
                    <a:pt x="4947" y="1220"/>
                  </a:lnTo>
                  <a:lnTo>
                    <a:pt x="4948" y="1219"/>
                  </a:lnTo>
                  <a:lnTo>
                    <a:pt x="4949" y="1217"/>
                  </a:lnTo>
                  <a:lnTo>
                    <a:pt x="4950" y="1215"/>
                  </a:lnTo>
                  <a:lnTo>
                    <a:pt x="4954" y="1210"/>
                  </a:lnTo>
                  <a:lnTo>
                    <a:pt x="4957" y="1206"/>
                  </a:lnTo>
                  <a:lnTo>
                    <a:pt x="4965" y="1198"/>
                  </a:lnTo>
                  <a:lnTo>
                    <a:pt x="4972" y="1189"/>
                  </a:lnTo>
                  <a:lnTo>
                    <a:pt x="4984" y="1177"/>
                  </a:lnTo>
                  <a:cubicBezTo>
                    <a:pt x="5003" y="1155"/>
                    <a:pt x="5019" y="1130"/>
                    <a:pt x="5031" y="1105"/>
                  </a:cubicBezTo>
                  <a:cubicBezTo>
                    <a:pt x="5031" y="1105"/>
                    <a:pt x="5033" y="1101"/>
                    <a:pt x="5033" y="1101"/>
                  </a:cubicBezTo>
                  <a:cubicBezTo>
                    <a:pt x="5033" y="1101"/>
                    <a:pt x="5033" y="1100"/>
                    <a:pt x="5033" y="1099"/>
                  </a:cubicBezTo>
                  <a:cubicBezTo>
                    <a:pt x="5033" y="1099"/>
                    <a:pt x="5036" y="1093"/>
                    <a:pt x="5036" y="1093"/>
                  </a:cubicBezTo>
                  <a:cubicBezTo>
                    <a:pt x="5036" y="1093"/>
                    <a:pt x="5038" y="1086"/>
                    <a:pt x="5038" y="1086"/>
                  </a:cubicBezTo>
                  <a:cubicBezTo>
                    <a:pt x="5038" y="1086"/>
                    <a:pt x="5039" y="1084"/>
                    <a:pt x="5039" y="1084"/>
                  </a:cubicBezTo>
                  <a:cubicBezTo>
                    <a:pt x="5039" y="1084"/>
                    <a:pt x="5041" y="1077"/>
                    <a:pt x="5041" y="1077"/>
                  </a:cubicBezTo>
                  <a:cubicBezTo>
                    <a:pt x="5041" y="1077"/>
                    <a:pt x="5042" y="1077"/>
                    <a:pt x="5042" y="1077"/>
                  </a:cubicBezTo>
                  <a:lnTo>
                    <a:pt x="5044" y="1069"/>
                  </a:lnTo>
                  <a:lnTo>
                    <a:pt x="5044" y="1066"/>
                  </a:lnTo>
                  <a:cubicBezTo>
                    <a:pt x="5044" y="1066"/>
                    <a:pt x="5046" y="1058"/>
                    <a:pt x="5046" y="1057"/>
                  </a:cubicBezTo>
                  <a:lnTo>
                    <a:pt x="5047" y="1048"/>
                  </a:lnTo>
                  <a:lnTo>
                    <a:pt x="5048" y="1046"/>
                  </a:lnTo>
                  <a:cubicBezTo>
                    <a:pt x="5048" y="1046"/>
                    <a:pt x="5048" y="1037"/>
                    <a:pt x="5048" y="1037"/>
                  </a:cubicBezTo>
                  <a:cubicBezTo>
                    <a:pt x="5048" y="1037"/>
                    <a:pt x="5048" y="1037"/>
                    <a:pt x="5048" y="1037"/>
                  </a:cubicBezTo>
                  <a:lnTo>
                    <a:pt x="5048" y="1035"/>
                  </a:lnTo>
                  <a:lnTo>
                    <a:pt x="5048" y="1033"/>
                  </a:lnTo>
                  <a:lnTo>
                    <a:pt x="5048" y="1032"/>
                  </a:lnTo>
                  <a:cubicBezTo>
                    <a:pt x="5048" y="1032"/>
                    <a:pt x="5048" y="1030"/>
                    <a:pt x="5048" y="1030"/>
                  </a:cubicBezTo>
                  <a:lnTo>
                    <a:pt x="5047" y="1028"/>
                  </a:lnTo>
                  <a:lnTo>
                    <a:pt x="5047" y="1026"/>
                  </a:lnTo>
                  <a:lnTo>
                    <a:pt x="5047" y="1025"/>
                  </a:lnTo>
                  <a:lnTo>
                    <a:pt x="5047" y="1023"/>
                  </a:lnTo>
                  <a:lnTo>
                    <a:pt x="5047" y="1021"/>
                  </a:lnTo>
                  <a:lnTo>
                    <a:pt x="5046" y="1019"/>
                  </a:lnTo>
                  <a:lnTo>
                    <a:pt x="5046" y="1018"/>
                  </a:lnTo>
                  <a:lnTo>
                    <a:pt x="5046" y="1016"/>
                  </a:lnTo>
                  <a:lnTo>
                    <a:pt x="5044" y="1009"/>
                  </a:lnTo>
                  <a:cubicBezTo>
                    <a:pt x="5030" y="971"/>
                    <a:pt x="4984" y="951"/>
                    <a:pt x="4947" y="935"/>
                  </a:cubicBezTo>
                  <a:lnTo>
                    <a:pt x="4943" y="933"/>
                  </a:lnTo>
                  <a:cubicBezTo>
                    <a:pt x="4910" y="919"/>
                    <a:pt x="4877" y="912"/>
                    <a:pt x="4837" y="911"/>
                  </a:cubicBezTo>
                  <a:cubicBezTo>
                    <a:pt x="4812" y="910"/>
                    <a:pt x="4787" y="912"/>
                    <a:pt x="4764" y="913"/>
                  </a:cubicBezTo>
                  <a:cubicBezTo>
                    <a:pt x="4764" y="913"/>
                    <a:pt x="4737" y="915"/>
                    <a:pt x="4737" y="915"/>
                  </a:cubicBezTo>
                  <a:cubicBezTo>
                    <a:pt x="4715" y="915"/>
                    <a:pt x="4693" y="914"/>
                    <a:pt x="4672" y="913"/>
                  </a:cubicBezTo>
                  <a:cubicBezTo>
                    <a:pt x="4713" y="931"/>
                    <a:pt x="4748" y="948"/>
                    <a:pt x="4777" y="964"/>
                  </a:cubicBezTo>
                  <a:cubicBezTo>
                    <a:pt x="4810" y="982"/>
                    <a:pt x="4827" y="1001"/>
                    <a:pt x="4832" y="1023"/>
                  </a:cubicBezTo>
                  <a:cubicBezTo>
                    <a:pt x="4832" y="1026"/>
                    <a:pt x="4833" y="1029"/>
                    <a:pt x="4833" y="1033"/>
                  </a:cubicBezTo>
                  <a:cubicBezTo>
                    <a:pt x="4833" y="1065"/>
                    <a:pt x="4806" y="1098"/>
                    <a:pt x="4768" y="1143"/>
                  </a:cubicBezTo>
                  <a:cubicBezTo>
                    <a:pt x="4740" y="1178"/>
                    <a:pt x="4707" y="1217"/>
                    <a:pt x="4679" y="1266"/>
                  </a:cubicBezTo>
                  <a:close/>
                  <a:moveTo>
                    <a:pt x="4449" y="780"/>
                  </a:moveTo>
                  <a:cubicBezTo>
                    <a:pt x="4449" y="780"/>
                    <a:pt x="4454" y="782"/>
                    <a:pt x="4454" y="782"/>
                  </a:cubicBezTo>
                  <a:lnTo>
                    <a:pt x="4465" y="785"/>
                  </a:lnTo>
                  <a:lnTo>
                    <a:pt x="4469" y="787"/>
                  </a:lnTo>
                  <a:lnTo>
                    <a:pt x="4482" y="791"/>
                  </a:lnTo>
                  <a:lnTo>
                    <a:pt x="4489" y="794"/>
                  </a:lnTo>
                  <a:lnTo>
                    <a:pt x="4499" y="797"/>
                  </a:lnTo>
                  <a:lnTo>
                    <a:pt x="4516" y="804"/>
                  </a:lnTo>
                  <a:lnTo>
                    <a:pt x="4525" y="806"/>
                  </a:lnTo>
                  <a:lnTo>
                    <a:pt x="4534" y="810"/>
                  </a:lnTo>
                  <a:lnTo>
                    <a:pt x="4541" y="812"/>
                  </a:lnTo>
                  <a:lnTo>
                    <a:pt x="4552" y="816"/>
                  </a:lnTo>
                  <a:lnTo>
                    <a:pt x="4571" y="822"/>
                  </a:lnTo>
                  <a:lnTo>
                    <a:pt x="4589" y="828"/>
                  </a:lnTo>
                  <a:lnTo>
                    <a:pt x="4607" y="833"/>
                  </a:lnTo>
                  <a:lnTo>
                    <a:pt x="4611" y="834"/>
                  </a:lnTo>
                  <a:lnTo>
                    <a:pt x="4625" y="838"/>
                  </a:lnTo>
                  <a:cubicBezTo>
                    <a:pt x="4625" y="838"/>
                    <a:pt x="4632" y="839"/>
                    <a:pt x="4632" y="839"/>
                  </a:cubicBezTo>
                  <a:lnTo>
                    <a:pt x="4643" y="842"/>
                  </a:lnTo>
                  <a:lnTo>
                    <a:pt x="4651" y="843"/>
                  </a:lnTo>
                  <a:lnTo>
                    <a:pt x="4661" y="845"/>
                  </a:lnTo>
                  <a:lnTo>
                    <a:pt x="4669" y="847"/>
                  </a:lnTo>
                  <a:lnTo>
                    <a:pt x="4678" y="848"/>
                  </a:lnTo>
                  <a:lnTo>
                    <a:pt x="4687" y="849"/>
                  </a:lnTo>
                  <a:lnTo>
                    <a:pt x="4694" y="850"/>
                  </a:lnTo>
                  <a:lnTo>
                    <a:pt x="4705" y="852"/>
                  </a:lnTo>
                  <a:cubicBezTo>
                    <a:pt x="4705" y="852"/>
                    <a:pt x="4710" y="852"/>
                    <a:pt x="4710" y="852"/>
                  </a:cubicBezTo>
                  <a:lnTo>
                    <a:pt x="4723" y="854"/>
                  </a:lnTo>
                  <a:lnTo>
                    <a:pt x="4724" y="854"/>
                  </a:lnTo>
                  <a:cubicBezTo>
                    <a:pt x="4758" y="857"/>
                    <a:pt x="4794" y="857"/>
                    <a:pt x="4831" y="855"/>
                  </a:cubicBezTo>
                  <a:cubicBezTo>
                    <a:pt x="4754" y="816"/>
                    <a:pt x="4672" y="749"/>
                    <a:pt x="4655" y="734"/>
                  </a:cubicBezTo>
                  <a:cubicBezTo>
                    <a:pt x="4627" y="709"/>
                    <a:pt x="4555" y="669"/>
                    <a:pt x="4509" y="675"/>
                  </a:cubicBezTo>
                  <a:cubicBezTo>
                    <a:pt x="4472" y="681"/>
                    <a:pt x="4378" y="723"/>
                    <a:pt x="4344" y="739"/>
                  </a:cubicBezTo>
                  <a:cubicBezTo>
                    <a:pt x="4374" y="751"/>
                    <a:pt x="4405" y="763"/>
                    <a:pt x="4435" y="774"/>
                  </a:cubicBezTo>
                  <a:lnTo>
                    <a:pt x="4449" y="780"/>
                  </a:lnTo>
                  <a:close/>
                  <a:moveTo>
                    <a:pt x="4995" y="2087"/>
                  </a:moveTo>
                  <a:cubicBezTo>
                    <a:pt x="4958" y="2083"/>
                    <a:pt x="4898" y="2085"/>
                    <a:pt x="4820" y="2108"/>
                  </a:cubicBezTo>
                  <a:cubicBezTo>
                    <a:pt x="4738" y="2221"/>
                    <a:pt x="4602" y="2328"/>
                    <a:pt x="4417" y="2426"/>
                  </a:cubicBezTo>
                  <a:cubicBezTo>
                    <a:pt x="4417" y="2426"/>
                    <a:pt x="4415" y="2429"/>
                    <a:pt x="4412" y="2432"/>
                  </a:cubicBezTo>
                  <a:cubicBezTo>
                    <a:pt x="4434" y="2420"/>
                    <a:pt x="4457" y="2411"/>
                    <a:pt x="4482" y="2404"/>
                  </a:cubicBezTo>
                  <a:cubicBezTo>
                    <a:pt x="4575" y="2353"/>
                    <a:pt x="4814" y="2229"/>
                    <a:pt x="4840" y="2215"/>
                  </a:cubicBezTo>
                  <a:lnTo>
                    <a:pt x="4842" y="2214"/>
                  </a:lnTo>
                  <a:lnTo>
                    <a:pt x="4850" y="2225"/>
                  </a:lnTo>
                  <a:lnTo>
                    <a:pt x="4848" y="2227"/>
                  </a:lnTo>
                  <a:cubicBezTo>
                    <a:pt x="4794" y="2270"/>
                    <a:pt x="4666" y="2361"/>
                    <a:pt x="4610" y="2402"/>
                  </a:cubicBezTo>
                  <a:cubicBezTo>
                    <a:pt x="4622" y="2404"/>
                    <a:pt x="4635" y="2407"/>
                    <a:pt x="4647" y="2411"/>
                  </a:cubicBezTo>
                  <a:lnTo>
                    <a:pt x="4652" y="2412"/>
                  </a:lnTo>
                  <a:cubicBezTo>
                    <a:pt x="4652" y="2412"/>
                    <a:pt x="4652" y="2414"/>
                    <a:pt x="4652" y="2415"/>
                  </a:cubicBezTo>
                  <a:cubicBezTo>
                    <a:pt x="4686" y="2406"/>
                    <a:pt x="4794" y="2373"/>
                    <a:pt x="4891" y="2307"/>
                  </a:cubicBezTo>
                  <a:lnTo>
                    <a:pt x="4905" y="2297"/>
                  </a:lnTo>
                  <a:cubicBezTo>
                    <a:pt x="4920" y="2286"/>
                    <a:pt x="4934" y="2275"/>
                    <a:pt x="4946" y="2264"/>
                  </a:cubicBezTo>
                  <a:lnTo>
                    <a:pt x="4961" y="2249"/>
                  </a:lnTo>
                  <a:cubicBezTo>
                    <a:pt x="4980" y="2231"/>
                    <a:pt x="4996" y="2211"/>
                    <a:pt x="5009" y="2191"/>
                  </a:cubicBezTo>
                  <a:lnTo>
                    <a:pt x="5020" y="2175"/>
                  </a:lnTo>
                  <a:cubicBezTo>
                    <a:pt x="5031" y="2155"/>
                    <a:pt x="5040" y="2135"/>
                    <a:pt x="5047" y="2114"/>
                  </a:cubicBezTo>
                  <a:lnTo>
                    <a:pt x="5051" y="2099"/>
                  </a:lnTo>
                  <a:cubicBezTo>
                    <a:pt x="5051" y="2099"/>
                    <a:pt x="5052" y="2097"/>
                    <a:pt x="5052" y="2097"/>
                  </a:cubicBezTo>
                  <a:cubicBezTo>
                    <a:pt x="5045" y="2095"/>
                    <a:pt x="5031" y="2091"/>
                    <a:pt x="5010" y="2088"/>
                  </a:cubicBezTo>
                  <a:lnTo>
                    <a:pt x="4995" y="2087"/>
                  </a:lnTo>
                  <a:close/>
                  <a:moveTo>
                    <a:pt x="5599" y="2445"/>
                  </a:moveTo>
                  <a:cubicBezTo>
                    <a:pt x="5755" y="2382"/>
                    <a:pt x="5872" y="2296"/>
                    <a:pt x="5947" y="2190"/>
                  </a:cubicBezTo>
                  <a:cubicBezTo>
                    <a:pt x="5907" y="2181"/>
                    <a:pt x="5737" y="2146"/>
                    <a:pt x="5616" y="2158"/>
                  </a:cubicBezTo>
                  <a:cubicBezTo>
                    <a:pt x="5446" y="2280"/>
                    <a:pt x="5247" y="2347"/>
                    <a:pt x="5168" y="2370"/>
                  </a:cubicBezTo>
                  <a:cubicBezTo>
                    <a:pt x="5168" y="2370"/>
                    <a:pt x="5166" y="2372"/>
                    <a:pt x="5166" y="2372"/>
                  </a:cubicBezTo>
                  <a:cubicBezTo>
                    <a:pt x="5149" y="2390"/>
                    <a:pt x="5130" y="2407"/>
                    <a:pt x="5110" y="2425"/>
                  </a:cubicBezTo>
                  <a:cubicBezTo>
                    <a:pt x="5256" y="2392"/>
                    <a:pt x="5512" y="2332"/>
                    <a:pt x="5640" y="2287"/>
                  </a:cubicBezTo>
                  <a:lnTo>
                    <a:pt x="5642" y="2287"/>
                  </a:lnTo>
                  <a:lnTo>
                    <a:pt x="5647" y="2300"/>
                  </a:lnTo>
                  <a:lnTo>
                    <a:pt x="5645" y="2301"/>
                  </a:lnTo>
                  <a:cubicBezTo>
                    <a:pt x="5641" y="2302"/>
                    <a:pt x="5243" y="2466"/>
                    <a:pt x="4958" y="2523"/>
                  </a:cubicBezTo>
                  <a:cubicBezTo>
                    <a:pt x="4958" y="2523"/>
                    <a:pt x="4947" y="2528"/>
                    <a:pt x="4941" y="2531"/>
                  </a:cubicBezTo>
                  <a:cubicBezTo>
                    <a:pt x="4967" y="2537"/>
                    <a:pt x="4994" y="2548"/>
                    <a:pt x="5022" y="2563"/>
                  </a:cubicBezTo>
                  <a:cubicBezTo>
                    <a:pt x="5113" y="2560"/>
                    <a:pt x="5348" y="2542"/>
                    <a:pt x="5573" y="2456"/>
                  </a:cubicBezTo>
                  <a:lnTo>
                    <a:pt x="5599" y="2445"/>
                  </a:lnTo>
                  <a:close/>
                  <a:moveTo>
                    <a:pt x="4481" y="2137"/>
                  </a:moveTo>
                  <a:cubicBezTo>
                    <a:pt x="4484" y="2159"/>
                    <a:pt x="4487" y="2181"/>
                    <a:pt x="4487" y="2202"/>
                  </a:cubicBezTo>
                  <a:cubicBezTo>
                    <a:pt x="4567" y="2153"/>
                    <a:pt x="4722" y="2021"/>
                    <a:pt x="4723" y="2019"/>
                  </a:cubicBezTo>
                  <a:lnTo>
                    <a:pt x="4725" y="2018"/>
                  </a:lnTo>
                  <a:lnTo>
                    <a:pt x="4735" y="2026"/>
                  </a:lnTo>
                  <a:lnTo>
                    <a:pt x="4734" y="2028"/>
                  </a:lnTo>
                  <a:cubicBezTo>
                    <a:pt x="4683" y="2136"/>
                    <a:pt x="4531" y="2234"/>
                    <a:pt x="4484" y="2262"/>
                  </a:cubicBezTo>
                  <a:cubicBezTo>
                    <a:pt x="4477" y="2312"/>
                    <a:pt x="4460" y="2358"/>
                    <a:pt x="4434" y="2400"/>
                  </a:cubicBezTo>
                  <a:cubicBezTo>
                    <a:pt x="4600" y="2310"/>
                    <a:pt x="4723" y="2212"/>
                    <a:pt x="4801" y="2110"/>
                  </a:cubicBezTo>
                  <a:lnTo>
                    <a:pt x="4811" y="2096"/>
                  </a:lnTo>
                  <a:lnTo>
                    <a:pt x="4815" y="2091"/>
                  </a:lnTo>
                  <a:lnTo>
                    <a:pt x="4827" y="2073"/>
                  </a:lnTo>
                  <a:cubicBezTo>
                    <a:pt x="4853" y="2032"/>
                    <a:pt x="4872" y="1990"/>
                    <a:pt x="4885" y="1949"/>
                  </a:cubicBezTo>
                  <a:lnTo>
                    <a:pt x="4889" y="1934"/>
                  </a:lnTo>
                  <a:lnTo>
                    <a:pt x="4889" y="1934"/>
                  </a:lnTo>
                  <a:lnTo>
                    <a:pt x="4889" y="1933"/>
                  </a:lnTo>
                  <a:cubicBezTo>
                    <a:pt x="4894" y="1912"/>
                    <a:pt x="4898" y="1891"/>
                    <a:pt x="4899" y="1869"/>
                  </a:cubicBezTo>
                  <a:lnTo>
                    <a:pt x="4900" y="1855"/>
                  </a:lnTo>
                  <a:lnTo>
                    <a:pt x="4900" y="1852"/>
                  </a:lnTo>
                  <a:lnTo>
                    <a:pt x="4901" y="1840"/>
                  </a:lnTo>
                  <a:cubicBezTo>
                    <a:pt x="4901" y="1801"/>
                    <a:pt x="4895" y="1763"/>
                    <a:pt x="4883" y="1728"/>
                  </a:cubicBezTo>
                  <a:lnTo>
                    <a:pt x="4879" y="1717"/>
                  </a:lnTo>
                  <a:cubicBezTo>
                    <a:pt x="4874" y="1703"/>
                    <a:pt x="4868" y="1692"/>
                    <a:pt x="4864" y="1685"/>
                  </a:cubicBezTo>
                  <a:cubicBezTo>
                    <a:pt x="4758" y="1919"/>
                    <a:pt x="4545" y="2089"/>
                    <a:pt x="4481" y="2137"/>
                  </a:cubicBezTo>
                  <a:close/>
                  <a:moveTo>
                    <a:pt x="4487" y="2219"/>
                  </a:moveTo>
                  <a:cubicBezTo>
                    <a:pt x="4487" y="2228"/>
                    <a:pt x="4486" y="2236"/>
                    <a:pt x="4486" y="2244"/>
                  </a:cubicBezTo>
                  <a:cubicBezTo>
                    <a:pt x="4526" y="2219"/>
                    <a:pt x="4642" y="2142"/>
                    <a:pt x="4701" y="2057"/>
                  </a:cubicBezTo>
                  <a:cubicBezTo>
                    <a:pt x="4649" y="2100"/>
                    <a:pt x="4546" y="2185"/>
                    <a:pt x="4487" y="2219"/>
                  </a:cubicBezTo>
                  <a:close/>
                  <a:moveTo>
                    <a:pt x="4661" y="2674"/>
                  </a:moveTo>
                  <a:cubicBezTo>
                    <a:pt x="4728" y="2665"/>
                    <a:pt x="4831" y="2645"/>
                    <a:pt x="4898" y="2631"/>
                  </a:cubicBezTo>
                  <a:cubicBezTo>
                    <a:pt x="4820" y="2634"/>
                    <a:pt x="4704" y="2642"/>
                    <a:pt x="4634" y="2647"/>
                  </a:cubicBezTo>
                  <a:cubicBezTo>
                    <a:pt x="4645" y="2654"/>
                    <a:pt x="4654" y="2664"/>
                    <a:pt x="4661" y="2674"/>
                  </a:cubicBezTo>
                  <a:close/>
                  <a:moveTo>
                    <a:pt x="4791" y="2826"/>
                  </a:moveTo>
                  <a:cubicBezTo>
                    <a:pt x="4722" y="2810"/>
                    <a:pt x="4643" y="2786"/>
                    <a:pt x="4599" y="2772"/>
                  </a:cubicBezTo>
                  <a:cubicBezTo>
                    <a:pt x="4586" y="2779"/>
                    <a:pt x="4573" y="2785"/>
                    <a:pt x="4560" y="2790"/>
                  </a:cubicBezTo>
                  <a:cubicBezTo>
                    <a:pt x="4626" y="2813"/>
                    <a:pt x="4718" y="2822"/>
                    <a:pt x="4791" y="2826"/>
                  </a:cubicBezTo>
                  <a:close/>
                  <a:moveTo>
                    <a:pt x="4590" y="2398"/>
                  </a:moveTo>
                  <a:cubicBezTo>
                    <a:pt x="4625" y="2373"/>
                    <a:pt x="4707" y="2315"/>
                    <a:pt x="4772" y="2267"/>
                  </a:cubicBezTo>
                  <a:cubicBezTo>
                    <a:pt x="4702" y="2303"/>
                    <a:pt x="4595" y="2359"/>
                    <a:pt x="4525" y="2397"/>
                  </a:cubicBezTo>
                  <a:cubicBezTo>
                    <a:pt x="4546" y="2395"/>
                    <a:pt x="4568" y="2395"/>
                    <a:pt x="4590" y="2398"/>
                  </a:cubicBezTo>
                  <a:close/>
                  <a:moveTo>
                    <a:pt x="4505" y="3571"/>
                  </a:moveTo>
                  <a:cubicBezTo>
                    <a:pt x="4474" y="3506"/>
                    <a:pt x="4436" y="3418"/>
                    <a:pt x="4415" y="3369"/>
                  </a:cubicBezTo>
                  <a:cubicBezTo>
                    <a:pt x="4389" y="3350"/>
                    <a:pt x="4366" y="3329"/>
                    <a:pt x="4346" y="3306"/>
                  </a:cubicBezTo>
                  <a:cubicBezTo>
                    <a:pt x="4346" y="3309"/>
                    <a:pt x="4346" y="3313"/>
                    <a:pt x="4346" y="3316"/>
                  </a:cubicBezTo>
                  <a:cubicBezTo>
                    <a:pt x="4346" y="3327"/>
                    <a:pt x="4346" y="3338"/>
                    <a:pt x="4345" y="3348"/>
                  </a:cubicBezTo>
                  <a:cubicBezTo>
                    <a:pt x="4387" y="3413"/>
                    <a:pt x="4459" y="3510"/>
                    <a:pt x="4505" y="3571"/>
                  </a:cubicBezTo>
                  <a:close/>
                  <a:moveTo>
                    <a:pt x="4998" y="3401"/>
                  </a:moveTo>
                  <a:cubicBezTo>
                    <a:pt x="4916" y="3335"/>
                    <a:pt x="4812" y="3243"/>
                    <a:pt x="4766" y="3201"/>
                  </a:cubicBezTo>
                  <a:cubicBezTo>
                    <a:pt x="4766" y="3208"/>
                    <a:pt x="4767" y="3216"/>
                    <a:pt x="4767" y="3224"/>
                  </a:cubicBezTo>
                  <a:cubicBezTo>
                    <a:pt x="4767" y="3232"/>
                    <a:pt x="4766" y="3240"/>
                    <a:pt x="4766" y="3248"/>
                  </a:cubicBezTo>
                  <a:cubicBezTo>
                    <a:pt x="4829" y="3300"/>
                    <a:pt x="4923" y="3358"/>
                    <a:pt x="4998" y="3401"/>
                  </a:cubicBezTo>
                  <a:close/>
                  <a:moveTo>
                    <a:pt x="4756" y="3146"/>
                  </a:moveTo>
                  <a:cubicBezTo>
                    <a:pt x="4759" y="3157"/>
                    <a:pt x="4762" y="3168"/>
                    <a:pt x="4764" y="3180"/>
                  </a:cubicBezTo>
                  <a:cubicBezTo>
                    <a:pt x="4829" y="3239"/>
                    <a:pt x="5044" y="3431"/>
                    <a:pt x="5101" y="3459"/>
                  </a:cubicBezTo>
                  <a:lnTo>
                    <a:pt x="5103" y="3460"/>
                  </a:lnTo>
                  <a:lnTo>
                    <a:pt x="5098" y="3471"/>
                  </a:lnTo>
                  <a:lnTo>
                    <a:pt x="5097" y="3472"/>
                  </a:lnTo>
                  <a:lnTo>
                    <a:pt x="5095" y="3471"/>
                  </a:lnTo>
                  <a:cubicBezTo>
                    <a:pt x="5086" y="3467"/>
                    <a:pt x="4881" y="3359"/>
                    <a:pt x="4764" y="3265"/>
                  </a:cubicBezTo>
                  <a:cubicBezTo>
                    <a:pt x="4764" y="3269"/>
                    <a:pt x="4763" y="3275"/>
                    <a:pt x="4763" y="3275"/>
                  </a:cubicBezTo>
                  <a:lnTo>
                    <a:pt x="4762" y="3280"/>
                  </a:lnTo>
                  <a:lnTo>
                    <a:pt x="4757" y="3281"/>
                  </a:lnTo>
                  <a:cubicBezTo>
                    <a:pt x="4738" y="3283"/>
                    <a:pt x="4719" y="3284"/>
                    <a:pt x="4699" y="3283"/>
                  </a:cubicBezTo>
                  <a:cubicBezTo>
                    <a:pt x="4746" y="3352"/>
                    <a:pt x="4842" y="3476"/>
                    <a:pt x="4978" y="3564"/>
                  </a:cubicBezTo>
                  <a:lnTo>
                    <a:pt x="4989" y="3571"/>
                  </a:lnTo>
                  <a:cubicBezTo>
                    <a:pt x="5088" y="3632"/>
                    <a:pt x="5189" y="3662"/>
                    <a:pt x="5291" y="3660"/>
                  </a:cubicBezTo>
                  <a:cubicBezTo>
                    <a:pt x="5292" y="3654"/>
                    <a:pt x="5294" y="3643"/>
                    <a:pt x="5294" y="3628"/>
                  </a:cubicBezTo>
                  <a:cubicBezTo>
                    <a:pt x="5294" y="3583"/>
                    <a:pt x="5282" y="3513"/>
                    <a:pt x="5228" y="3430"/>
                  </a:cubicBezTo>
                  <a:cubicBezTo>
                    <a:pt x="5038" y="3375"/>
                    <a:pt x="4867" y="3246"/>
                    <a:pt x="4756" y="3146"/>
                  </a:cubicBezTo>
                  <a:close/>
                  <a:moveTo>
                    <a:pt x="4204" y="3127"/>
                  </a:moveTo>
                  <a:cubicBezTo>
                    <a:pt x="4214" y="3188"/>
                    <a:pt x="4232" y="3252"/>
                    <a:pt x="4242" y="3286"/>
                  </a:cubicBezTo>
                  <a:cubicBezTo>
                    <a:pt x="4238" y="3242"/>
                    <a:pt x="4235" y="3187"/>
                    <a:pt x="4234" y="3147"/>
                  </a:cubicBezTo>
                  <a:cubicBezTo>
                    <a:pt x="4224" y="3141"/>
                    <a:pt x="4214" y="3134"/>
                    <a:pt x="4204" y="3127"/>
                  </a:cubicBezTo>
                  <a:close/>
                  <a:moveTo>
                    <a:pt x="4234" y="3507"/>
                  </a:moveTo>
                  <a:cubicBezTo>
                    <a:pt x="4245" y="3571"/>
                    <a:pt x="4266" y="3636"/>
                    <a:pt x="4281" y="3676"/>
                  </a:cubicBezTo>
                  <a:cubicBezTo>
                    <a:pt x="4276" y="3629"/>
                    <a:pt x="4273" y="3575"/>
                    <a:pt x="4272" y="3535"/>
                  </a:cubicBezTo>
                  <a:cubicBezTo>
                    <a:pt x="4272" y="3535"/>
                    <a:pt x="4270" y="3537"/>
                    <a:pt x="4270" y="3537"/>
                  </a:cubicBezTo>
                  <a:lnTo>
                    <a:pt x="4266" y="3534"/>
                  </a:lnTo>
                  <a:cubicBezTo>
                    <a:pt x="4258" y="3530"/>
                    <a:pt x="4247" y="3521"/>
                    <a:pt x="4234" y="3507"/>
                  </a:cubicBezTo>
                  <a:close/>
                  <a:moveTo>
                    <a:pt x="4681" y="3281"/>
                  </a:moveTo>
                  <a:cubicBezTo>
                    <a:pt x="4658" y="3278"/>
                    <a:pt x="4635" y="3273"/>
                    <a:pt x="4613" y="3264"/>
                  </a:cubicBezTo>
                  <a:cubicBezTo>
                    <a:pt x="4703" y="3403"/>
                    <a:pt x="4812" y="3567"/>
                    <a:pt x="4829" y="3582"/>
                  </a:cubicBezTo>
                  <a:lnTo>
                    <a:pt x="4832" y="3585"/>
                  </a:lnTo>
                  <a:lnTo>
                    <a:pt x="4825" y="3594"/>
                  </a:lnTo>
                  <a:lnTo>
                    <a:pt x="4824" y="3596"/>
                  </a:lnTo>
                  <a:lnTo>
                    <a:pt x="4822" y="3594"/>
                  </a:lnTo>
                  <a:cubicBezTo>
                    <a:pt x="4822" y="3594"/>
                    <a:pt x="4822" y="3594"/>
                    <a:pt x="4821" y="3594"/>
                  </a:cubicBezTo>
                  <a:cubicBezTo>
                    <a:pt x="4820" y="3593"/>
                    <a:pt x="4694" y="3480"/>
                    <a:pt x="4566" y="3316"/>
                  </a:cubicBezTo>
                  <a:cubicBezTo>
                    <a:pt x="4565" y="3368"/>
                    <a:pt x="4554" y="3412"/>
                    <a:pt x="4552" y="3422"/>
                  </a:cubicBezTo>
                  <a:cubicBezTo>
                    <a:pt x="4570" y="3460"/>
                    <a:pt x="4603" y="3517"/>
                    <a:pt x="4649" y="3574"/>
                  </a:cubicBezTo>
                  <a:lnTo>
                    <a:pt x="4662" y="3590"/>
                  </a:lnTo>
                  <a:cubicBezTo>
                    <a:pt x="4753" y="3695"/>
                    <a:pt x="4856" y="3755"/>
                    <a:pt x="4969" y="3767"/>
                  </a:cubicBezTo>
                  <a:cubicBezTo>
                    <a:pt x="4972" y="3751"/>
                    <a:pt x="4980" y="3702"/>
                    <a:pt x="4980" y="3643"/>
                  </a:cubicBezTo>
                  <a:cubicBezTo>
                    <a:pt x="4980" y="3622"/>
                    <a:pt x="4979" y="3601"/>
                    <a:pt x="4976" y="3580"/>
                  </a:cubicBezTo>
                  <a:cubicBezTo>
                    <a:pt x="4824" y="3484"/>
                    <a:pt x="4720" y="3340"/>
                    <a:pt x="4681" y="3281"/>
                  </a:cubicBezTo>
                  <a:close/>
                  <a:moveTo>
                    <a:pt x="4539" y="3428"/>
                  </a:moveTo>
                  <a:cubicBezTo>
                    <a:pt x="4501" y="3416"/>
                    <a:pt x="4467" y="3401"/>
                    <a:pt x="4436" y="3382"/>
                  </a:cubicBezTo>
                  <a:cubicBezTo>
                    <a:pt x="4472" y="3467"/>
                    <a:pt x="4534" y="3607"/>
                    <a:pt x="4558" y="3640"/>
                  </a:cubicBezTo>
                  <a:lnTo>
                    <a:pt x="4559" y="3642"/>
                  </a:lnTo>
                  <a:lnTo>
                    <a:pt x="4547" y="3650"/>
                  </a:lnTo>
                  <a:lnTo>
                    <a:pt x="4546" y="3648"/>
                  </a:lnTo>
                  <a:cubicBezTo>
                    <a:pt x="4541" y="3641"/>
                    <a:pt x="4413" y="3477"/>
                    <a:pt x="4343" y="3371"/>
                  </a:cubicBezTo>
                  <a:cubicBezTo>
                    <a:pt x="4341" y="3384"/>
                    <a:pt x="4339" y="3398"/>
                    <a:pt x="4337" y="3410"/>
                  </a:cubicBezTo>
                  <a:lnTo>
                    <a:pt x="4333" y="3425"/>
                  </a:lnTo>
                  <a:cubicBezTo>
                    <a:pt x="4333" y="3425"/>
                    <a:pt x="4331" y="3433"/>
                    <a:pt x="4331" y="3434"/>
                  </a:cubicBezTo>
                  <a:cubicBezTo>
                    <a:pt x="4340" y="3476"/>
                    <a:pt x="4364" y="3561"/>
                    <a:pt x="4422" y="3649"/>
                  </a:cubicBezTo>
                  <a:lnTo>
                    <a:pt x="4433" y="3665"/>
                  </a:lnTo>
                  <a:cubicBezTo>
                    <a:pt x="4480" y="3734"/>
                    <a:pt x="4540" y="3792"/>
                    <a:pt x="4611" y="3838"/>
                  </a:cubicBezTo>
                  <a:cubicBezTo>
                    <a:pt x="4622" y="3822"/>
                    <a:pt x="4655" y="3769"/>
                    <a:pt x="4655" y="3670"/>
                  </a:cubicBezTo>
                  <a:cubicBezTo>
                    <a:pt x="4655" y="3647"/>
                    <a:pt x="4653" y="3622"/>
                    <a:pt x="4649" y="3596"/>
                  </a:cubicBezTo>
                  <a:cubicBezTo>
                    <a:pt x="4596" y="3534"/>
                    <a:pt x="4560" y="3471"/>
                    <a:pt x="4539" y="3428"/>
                  </a:cubicBezTo>
                  <a:close/>
                  <a:moveTo>
                    <a:pt x="5346" y="3218"/>
                  </a:moveTo>
                  <a:cubicBezTo>
                    <a:pt x="5183" y="3200"/>
                    <a:pt x="5043" y="3136"/>
                    <a:pt x="4974" y="3099"/>
                  </a:cubicBezTo>
                  <a:cubicBezTo>
                    <a:pt x="4973" y="3099"/>
                    <a:pt x="4971" y="3099"/>
                    <a:pt x="4971" y="3099"/>
                  </a:cubicBezTo>
                  <a:cubicBezTo>
                    <a:pt x="4959" y="3102"/>
                    <a:pt x="4946" y="3104"/>
                    <a:pt x="4932" y="3105"/>
                  </a:cubicBezTo>
                  <a:cubicBezTo>
                    <a:pt x="5028" y="3162"/>
                    <a:pt x="5244" y="3289"/>
                    <a:pt x="5292" y="3307"/>
                  </a:cubicBezTo>
                  <a:lnTo>
                    <a:pt x="5294" y="3308"/>
                  </a:lnTo>
                  <a:lnTo>
                    <a:pt x="5289" y="3321"/>
                  </a:lnTo>
                  <a:lnTo>
                    <a:pt x="5287" y="3321"/>
                  </a:lnTo>
                  <a:cubicBezTo>
                    <a:pt x="5284" y="3320"/>
                    <a:pt x="4983" y="3206"/>
                    <a:pt x="4846" y="3110"/>
                  </a:cubicBezTo>
                  <a:cubicBezTo>
                    <a:pt x="4808" y="3109"/>
                    <a:pt x="4771" y="3104"/>
                    <a:pt x="4735" y="3096"/>
                  </a:cubicBezTo>
                  <a:cubicBezTo>
                    <a:pt x="4739" y="3103"/>
                    <a:pt x="4743" y="3111"/>
                    <a:pt x="4746" y="3118"/>
                  </a:cubicBezTo>
                  <a:cubicBezTo>
                    <a:pt x="4837" y="3202"/>
                    <a:pt x="5018" y="3351"/>
                    <a:pt x="5221" y="3413"/>
                  </a:cubicBezTo>
                  <a:cubicBezTo>
                    <a:pt x="5221" y="3413"/>
                    <a:pt x="5236" y="3418"/>
                    <a:pt x="5236" y="3418"/>
                  </a:cubicBezTo>
                  <a:cubicBezTo>
                    <a:pt x="5333" y="3445"/>
                    <a:pt x="5425" y="3450"/>
                    <a:pt x="5509" y="3431"/>
                  </a:cubicBezTo>
                  <a:cubicBezTo>
                    <a:pt x="5509" y="3411"/>
                    <a:pt x="5500" y="3311"/>
                    <a:pt x="5346" y="3218"/>
                  </a:cubicBezTo>
                  <a:close/>
                  <a:moveTo>
                    <a:pt x="5606" y="2741"/>
                  </a:moveTo>
                  <a:cubicBezTo>
                    <a:pt x="5376" y="2786"/>
                    <a:pt x="5099" y="2777"/>
                    <a:pt x="4986" y="2770"/>
                  </a:cubicBezTo>
                  <a:cubicBezTo>
                    <a:pt x="4999" y="2783"/>
                    <a:pt x="5012" y="2797"/>
                    <a:pt x="5025" y="2813"/>
                  </a:cubicBezTo>
                  <a:cubicBezTo>
                    <a:pt x="5108" y="2822"/>
                    <a:pt x="5386" y="2849"/>
                    <a:pt x="5525" y="2844"/>
                  </a:cubicBezTo>
                  <a:lnTo>
                    <a:pt x="5571" y="2841"/>
                  </a:lnTo>
                  <a:lnTo>
                    <a:pt x="5572" y="2853"/>
                  </a:lnTo>
                  <a:lnTo>
                    <a:pt x="5572" y="2855"/>
                  </a:lnTo>
                  <a:lnTo>
                    <a:pt x="5570" y="2855"/>
                  </a:lnTo>
                  <a:cubicBezTo>
                    <a:pt x="5558" y="2857"/>
                    <a:pt x="5544" y="2858"/>
                    <a:pt x="5526" y="2858"/>
                  </a:cubicBezTo>
                  <a:cubicBezTo>
                    <a:pt x="5434" y="2865"/>
                    <a:pt x="5202" y="2881"/>
                    <a:pt x="5034" y="2883"/>
                  </a:cubicBezTo>
                  <a:cubicBezTo>
                    <a:pt x="4993" y="2905"/>
                    <a:pt x="4952" y="2921"/>
                    <a:pt x="4909" y="2930"/>
                  </a:cubicBezTo>
                  <a:cubicBezTo>
                    <a:pt x="5142" y="2969"/>
                    <a:pt x="5339" y="2987"/>
                    <a:pt x="5493" y="2983"/>
                  </a:cubicBezTo>
                  <a:lnTo>
                    <a:pt x="5516" y="2983"/>
                  </a:lnTo>
                  <a:cubicBezTo>
                    <a:pt x="5689" y="2976"/>
                    <a:pt x="5772" y="2942"/>
                    <a:pt x="5811" y="2915"/>
                  </a:cubicBezTo>
                  <a:cubicBezTo>
                    <a:pt x="5838" y="2896"/>
                    <a:pt x="5846" y="2880"/>
                    <a:pt x="5848" y="2873"/>
                  </a:cubicBezTo>
                  <a:cubicBezTo>
                    <a:pt x="5770" y="2788"/>
                    <a:pt x="5674" y="2754"/>
                    <a:pt x="5606" y="2741"/>
                  </a:cubicBezTo>
                  <a:close/>
                  <a:moveTo>
                    <a:pt x="5044" y="2576"/>
                  </a:moveTo>
                  <a:cubicBezTo>
                    <a:pt x="5058" y="2585"/>
                    <a:pt x="5073" y="2595"/>
                    <a:pt x="5086" y="2606"/>
                  </a:cubicBezTo>
                  <a:cubicBezTo>
                    <a:pt x="5218" y="2596"/>
                    <a:pt x="5532" y="2572"/>
                    <a:pt x="5625" y="2572"/>
                  </a:cubicBezTo>
                  <a:lnTo>
                    <a:pt x="5626" y="2572"/>
                  </a:lnTo>
                  <a:lnTo>
                    <a:pt x="5628" y="2585"/>
                  </a:lnTo>
                  <a:lnTo>
                    <a:pt x="5625" y="2586"/>
                  </a:lnTo>
                  <a:cubicBezTo>
                    <a:pt x="5588" y="2592"/>
                    <a:pt x="5264" y="2643"/>
                    <a:pt x="5100" y="2664"/>
                  </a:cubicBezTo>
                  <a:cubicBezTo>
                    <a:pt x="5063" y="2700"/>
                    <a:pt x="5014" y="2727"/>
                    <a:pt x="4955" y="2742"/>
                  </a:cubicBezTo>
                  <a:cubicBezTo>
                    <a:pt x="4960" y="2746"/>
                    <a:pt x="4964" y="2750"/>
                    <a:pt x="4969" y="2754"/>
                  </a:cubicBezTo>
                  <a:cubicBezTo>
                    <a:pt x="5074" y="2761"/>
                    <a:pt x="5342" y="2771"/>
                    <a:pt x="5572" y="2731"/>
                  </a:cubicBezTo>
                  <a:lnTo>
                    <a:pt x="5602" y="2726"/>
                  </a:lnTo>
                  <a:cubicBezTo>
                    <a:pt x="5784" y="2690"/>
                    <a:pt x="5898" y="2629"/>
                    <a:pt x="5942" y="2543"/>
                  </a:cubicBezTo>
                  <a:cubicBezTo>
                    <a:pt x="5919" y="2527"/>
                    <a:pt x="5807" y="2460"/>
                    <a:pt x="5603" y="2459"/>
                  </a:cubicBezTo>
                  <a:cubicBezTo>
                    <a:pt x="5382" y="2550"/>
                    <a:pt x="5143" y="2571"/>
                    <a:pt x="5044" y="2576"/>
                  </a:cubicBezTo>
                  <a:close/>
                  <a:moveTo>
                    <a:pt x="4167" y="2999"/>
                  </a:moveTo>
                  <a:lnTo>
                    <a:pt x="4167" y="3001"/>
                  </a:lnTo>
                  <a:cubicBezTo>
                    <a:pt x="4167" y="3002"/>
                    <a:pt x="4169" y="3029"/>
                    <a:pt x="4171" y="3077"/>
                  </a:cubicBezTo>
                  <a:cubicBezTo>
                    <a:pt x="4176" y="3083"/>
                    <a:pt x="4182" y="3090"/>
                    <a:pt x="4189" y="3096"/>
                  </a:cubicBezTo>
                  <a:lnTo>
                    <a:pt x="4200" y="3106"/>
                  </a:lnTo>
                  <a:cubicBezTo>
                    <a:pt x="4206" y="3111"/>
                    <a:pt x="4212" y="3116"/>
                    <a:pt x="4218" y="3120"/>
                  </a:cubicBezTo>
                  <a:cubicBezTo>
                    <a:pt x="4224" y="3124"/>
                    <a:pt x="4230" y="3128"/>
                    <a:pt x="4236" y="3132"/>
                  </a:cubicBezTo>
                  <a:cubicBezTo>
                    <a:pt x="4236" y="3132"/>
                    <a:pt x="4240" y="3134"/>
                    <a:pt x="4243" y="3136"/>
                  </a:cubicBezTo>
                  <a:cubicBezTo>
                    <a:pt x="4243" y="3135"/>
                    <a:pt x="4243" y="3133"/>
                    <a:pt x="4243" y="3133"/>
                  </a:cubicBezTo>
                  <a:cubicBezTo>
                    <a:pt x="4243" y="3133"/>
                    <a:pt x="4248" y="3138"/>
                    <a:pt x="4248" y="3139"/>
                  </a:cubicBezTo>
                  <a:cubicBezTo>
                    <a:pt x="4256" y="3143"/>
                    <a:pt x="4265" y="3147"/>
                    <a:pt x="4274" y="3151"/>
                  </a:cubicBezTo>
                  <a:lnTo>
                    <a:pt x="4285" y="3155"/>
                  </a:lnTo>
                  <a:cubicBezTo>
                    <a:pt x="4305" y="3162"/>
                    <a:pt x="4325" y="3166"/>
                    <a:pt x="4344" y="3167"/>
                  </a:cubicBezTo>
                  <a:lnTo>
                    <a:pt x="4357" y="3168"/>
                  </a:lnTo>
                  <a:cubicBezTo>
                    <a:pt x="4366" y="3168"/>
                    <a:pt x="4373" y="3167"/>
                    <a:pt x="4377" y="3167"/>
                  </a:cubicBezTo>
                  <a:cubicBezTo>
                    <a:pt x="4378" y="3162"/>
                    <a:pt x="4382" y="3145"/>
                    <a:pt x="4382" y="3145"/>
                  </a:cubicBezTo>
                  <a:lnTo>
                    <a:pt x="4385" y="3128"/>
                  </a:lnTo>
                  <a:cubicBezTo>
                    <a:pt x="4388" y="3109"/>
                    <a:pt x="4390" y="3091"/>
                    <a:pt x="4390" y="3074"/>
                  </a:cubicBezTo>
                  <a:lnTo>
                    <a:pt x="4390" y="3072"/>
                  </a:lnTo>
                  <a:lnTo>
                    <a:pt x="4389" y="3055"/>
                  </a:lnTo>
                  <a:cubicBezTo>
                    <a:pt x="4387" y="3019"/>
                    <a:pt x="4379" y="3000"/>
                    <a:pt x="4379" y="3000"/>
                  </a:cubicBezTo>
                  <a:lnTo>
                    <a:pt x="4372" y="2984"/>
                  </a:lnTo>
                  <a:lnTo>
                    <a:pt x="4388" y="2990"/>
                  </a:lnTo>
                  <a:cubicBezTo>
                    <a:pt x="4410" y="2998"/>
                    <a:pt x="4432" y="3004"/>
                    <a:pt x="4454" y="3007"/>
                  </a:cubicBezTo>
                  <a:cubicBezTo>
                    <a:pt x="4454" y="3007"/>
                    <a:pt x="4467" y="3009"/>
                    <a:pt x="4467" y="3009"/>
                  </a:cubicBezTo>
                  <a:cubicBezTo>
                    <a:pt x="4480" y="3010"/>
                    <a:pt x="4493" y="3010"/>
                    <a:pt x="4507" y="3010"/>
                  </a:cubicBezTo>
                  <a:lnTo>
                    <a:pt x="4519" y="3009"/>
                  </a:lnTo>
                  <a:cubicBezTo>
                    <a:pt x="4528" y="3007"/>
                    <a:pt x="4538" y="3006"/>
                    <a:pt x="4547" y="3003"/>
                  </a:cubicBezTo>
                  <a:lnTo>
                    <a:pt x="4560" y="3000"/>
                  </a:lnTo>
                  <a:cubicBezTo>
                    <a:pt x="4577" y="2995"/>
                    <a:pt x="4589" y="2989"/>
                    <a:pt x="4594" y="2986"/>
                  </a:cubicBezTo>
                  <a:cubicBezTo>
                    <a:pt x="4563" y="2826"/>
                    <a:pt x="4424" y="2813"/>
                    <a:pt x="4418" y="2812"/>
                  </a:cubicBezTo>
                  <a:lnTo>
                    <a:pt x="4416" y="2812"/>
                  </a:lnTo>
                  <a:lnTo>
                    <a:pt x="4416" y="2798"/>
                  </a:lnTo>
                  <a:lnTo>
                    <a:pt x="4418" y="2798"/>
                  </a:lnTo>
                  <a:cubicBezTo>
                    <a:pt x="4432" y="2799"/>
                    <a:pt x="4446" y="2798"/>
                    <a:pt x="4461" y="2797"/>
                  </a:cubicBezTo>
                  <a:lnTo>
                    <a:pt x="4464" y="2797"/>
                  </a:lnTo>
                  <a:lnTo>
                    <a:pt x="4476" y="2796"/>
                  </a:lnTo>
                  <a:cubicBezTo>
                    <a:pt x="4492" y="2794"/>
                    <a:pt x="4509" y="2791"/>
                    <a:pt x="4524" y="2787"/>
                  </a:cubicBezTo>
                  <a:lnTo>
                    <a:pt x="4539" y="2782"/>
                  </a:lnTo>
                  <a:cubicBezTo>
                    <a:pt x="4555" y="2777"/>
                    <a:pt x="4570" y="2771"/>
                    <a:pt x="4585" y="2764"/>
                  </a:cubicBezTo>
                  <a:lnTo>
                    <a:pt x="4597" y="2757"/>
                  </a:lnTo>
                  <a:cubicBezTo>
                    <a:pt x="4608" y="2751"/>
                    <a:pt x="4617" y="2745"/>
                    <a:pt x="4626" y="2738"/>
                  </a:cubicBezTo>
                  <a:lnTo>
                    <a:pt x="4637" y="2730"/>
                  </a:lnTo>
                  <a:cubicBezTo>
                    <a:pt x="4650" y="2719"/>
                    <a:pt x="4657" y="2711"/>
                    <a:pt x="4660" y="2708"/>
                  </a:cubicBezTo>
                  <a:cubicBezTo>
                    <a:pt x="4658" y="2701"/>
                    <a:pt x="4656" y="2695"/>
                    <a:pt x="4653" y="2688"/>
                  </a:cubicBezTo>
                  <a:lnTo>
                    <a:pt x="4647" y="2679"/>
                  </a:lnTo>
                  <a:cubicBezTo>
                    <a:pt x="4641" y="2670"/>
                    <a:pt x="4633" y="2663"/>
                    <a:pt x="4623" y="2656"/>
                  </a:cubicBezTo>
                  <a:cubicBezTo>
                    <a:pt x="4619" y="2653"/>
                    <a:pt x="4614" y="2651"/>
                    <a:pt x="4609" y="2648"/>
                  </a:cubicBezTo>
                  <a:cubicBezTo>
                    <a:pt x="4602" y="2645"/>
                    <a:pt x="4595" y="2642"/>
                    <a:pt x="4587" y="2640"/>
                  </a:cubicBezTo>
                  <a:cubicBezTo>
                    <a:pt x="4511" y="2617"/>
                    <a:pt x="4406" y="2638"/>
                    <a:pt x="4402" y="2638"/>
                  </a:cubicBezTo>
                  <a:lnTo>
                    <a:pt x="4400" y="2639"/>
                  </a:lnTo>
                  <a:lnTo>
                    <a:pt x="4398" y="2627"/>
                  </a:lnTo>
                  <a:lnTo>
                    <a:pt x="4397" y="2625"/>
                  </a:lnTo>
                  <a:lnTo>
                    <a:pt x="4405" y="2623"/>
                  </a:lnTo>
                  <a:cubicBezTo>
                    <a:pt x="4444" y="2617"/>
                    <a:pt x="4479" y="2607"/>
                    <a:pt x="4509" y="2593"/>
                  </a:cubicBezTo>
                  <a:lnTo>
                    <a:pt x="4526" y="2585"/>
                  </a:lnTo>
                  <a:cubicBezTo>
                    <a:pt x="4559" y="2567"/>
                    <a:pt x="4586" y="2544"/>
                    <a:pt x="4605" y="2516"/>
                  </a:cubicBezTo>
                  <a:lnTo>
                    <a:pt x="4612" y="2506"/>
                  </a:lnTo>
                  <a:cubicBezTo>
                    <a:pt x="4620" y="2493"/>
                    <a:pt x="4626" y="2479"/>
                    <a:pt x="4630" y="2465"/>
                  </a:cubicBezTo>
                  <a:lnTo>
                    <a:pt x="4633" y="2455"/>
                  </a:lnTo>
                  <a:cubicBezTo>
                    <a:pt x="4637" y="2440"/>
                    <a:pt x="4638" y="2428"/>
                    <a:pt x="4638" y="2423"/>
                  </a:cubicBezTo>
                  <a:cubicBezTo>
                    <a:pt x="4623" y="2419"/>
                    <a:pt x="4608" y="2415"/>
                    <a:pt x="4593" y="2413"/>
                  </a:cubicBezTo>
                  <a:lnTo>
                    <a:pt x="4578" y="2411"/>
                  </a:lnTo>
                  <a:cubicBezTo>
                    <a:pt x="4547" y="2409"/>
                    <a:pt x="4516" y="2411"/>
                    <a:pt x="4486" y="2418"/>
                  </a:cubicBezTo>
                  <a:cubicBezTo>
                    <a:pt x="4474" y="2421"/>
                    <a:pt x="4462" y="2425"/>
                    <a:pt x="4450" y="2429"/>
                  </a:cubicBezTo>
                  <a:cubicBezTo>
                    <a:pt x="4401" y="2449"/>
                    <a:pt x="4373" y="2475"/>
                    <a:pt x="4373" y="2475"/>
                  </a:cubicBezTo>
                  <a:lnTo>
                    <a:pt x="4371" y="2477"/>
                  </a:lnTo>
                  <a:lnTo>
                    <a:pt x="4363" y="2468"/>
                  </a:lnTo>
                  <a:lnTo>
                    <a:pt x="4361" y="2467"/>
                  </a:lnTo>
                  <a:lnTo>
                    <a:pt x="4363" y="2465"/>
                  </a:lnTo>
                  <a:cubicBezTo>
                    <a:pt x="4377" y="2452"/>
                    <a:pt x="4389" y="2438"/>
                    <a:pt x="4401" y="2423"/>
                  </a:cubicBezTo>
                  <a:lnTo>
                    <a:pt x="4402" y="2422"/>
                  </a:lnTo>
                  <a:lnTo>
                    <a:pt x="4408" y="2415"/>
                  </a:lnTo>
                  <a:cubicBezTo>
                    <a:pt x="4441" y="2370"/>
                    <a:pt x="4462" y="2318"/>
                    <a:pt x="4469" y="2262"/>
                  </a:cubicBezTo>
                  <a:lnTo>
                    <a:pt x="4470" y="2259"/>
                  </a:lnTo>
                  <a:lnTo>
                    <a:pt x="4471" y="2254"/>
                  </a:lnTo>
                  <a:cubicBezTo>
                    <a:pt x="4472" y="2244"/>
                    <a:pt x="4472" y="2234"/>
                    <a:pt x="4473" y="2223"/>
                  </a:cubicBezTo>
                  <a:lnTo>
                    <a:pt x="4473" y="2212"/>
                  </a:lnTo>
                  <a:lnTo>
                    <a:pt x="4473" y="2210"/>
                  </a:lnTo>
                  <a:cubicBezTo>
                    <a:pt x="4473" y="2188"/>
                    <a:pt x="4471" y="2166"/>
                    <a:pt x="4467" y="2143"/>
                  </a:cubicBezTo>
                  <a:lnTo>
                    <a:pt x="4465" y="2132"/>
                  </a:lnTo>
                  <a:cubicBezTo>
                    <a:pt x="4461" y="2111"/>
                    <a:pt x="4456" y="2095"/>
                    <a:pt x="4453" y="2083"/>
                  </a:cubicBezTo>
                  <a:cubicBezTo>
                    <a:pt x="4383" y="2229"/>
                    <a:pt x="4275" y="2270"/>
                    <a:pt x="4179" y="2306"/>
                  </a:cubicBezTo>
                  <a:cubicBezTo>
                    <a:pt x="4135" y="2322"/>
                    <a:pt x="4093" y="2338"/>
                    <a:pt x="4060" y="2363"/>
                  </a:cubicBezTo>
                  <a:cubicBezTo>
                    <a:pt x="4026" y="2388"/>
                    <a:pt x="4009" y="2416"/>
                    <a:pt x="4009" y="2447"/>
                  </a:cubicBezTo>
                  <a:lnTo>
                    <a:pt x="4008" y="2448"/>
                  </a:lnTo>
                  <a:cubicBezTo>
                    <a:pt x="4008" y="2493"/>
                    <a:pt x="4042" y="2529"/>
                    <a:pt x="4050" y="2535"/>
                  </a:cubicBezTo>
                  <a:cubicBezTo>
                    <a:pt x="4067" y="2549"/>
                    <a:pt x="4086" y="2579"/>
                    <a:pt x="4086" y="2621"/>
                  </a:cubicBezTo>
                  <a:cubicBezTo>
                    <a:pt x="4086" y="2635"/>
                    <a:pt x="4084" y="2649"/>
                    <a:pt x="4080" y="2664"/>
                  </a:cubicBezTo>
                  <a:cubicBezTo>
                    <a:pt x="4059" y="2737"/>
                    <a:pt x="3890" y="2737"/>
                    <a:pt x="3870" y="2737"/>
                  </a:cubicBezTo>
                  <a:cubicBezTo>
                    <a:pt x="3870" y="2737"/>
                    <a:pt x="3860" y="2739"/>
                    <a:pt x="3844" y="2743"/>
                  </a:cubicBezTo>
                  <a:cubicBezTo>
                    <a:pt x="3843" y="2745"/>
                    <a:pt x="3842" y="2746"/>
                    <a:pt x="3840" y="2748"/>
                  </a:cubicBezTo>
                  <a:cubicBezTo>
                    <a:pt x="3807" y="2783"/>
                    <a:pt x="3747" y="2796"/>
                    <a:pt x="3664" y="2788"/>
                  </a:cubicBezTo>
                  <a:cubicBezTo>
                    <a:pt x="3654" y="2790"/>
                    <a:pt x="3646" y="2792"/>
                    <a:pt x="3638" y="2795"/>
                  </a:cubicBezTo>
                  <a:cubicBezTo>
                    <a:pt x="3658" y="2804"/>
                    <a:pt x="3680" y="2810"/>
                    <a:pt x="3703" y="2812"/>
                  </a:cubicBezTo>
                  <a:lnTo>
                    <a:pt x="3703" y="2816"/>
                  </a:lnTo>
                  <a:cubicBezTo>
                    <a:pt x="3682" y="2822"/>
                    <a:pt x="3647" y="2829"/>
                    <a:pt x="3604" y="2828"/>
                  </a:cubicBezTo>
                  <a:cubicBezTo>
                    <a:pt x="3606" y="2829"/>
                    <a:pt x="3609" y="2830"/>
                    <a:pt x="3611" y="2832"/>
                  </a:cubicBezTo>
                  <a:cubicBezTo>
                    <a:pt x="3645" y="2846"/>
                    <a:pt x="3694" y="2867"/>
                    <a:pt x="3749" y="2891"/>
                  </a:cubicBezTo>
                  <a:cubicBezTo>
                    <a:pt x="3883" y="2943"/>
                    <a:pt x="4022" y="2979"/>
                    <a:pt x="4165" y="2999"/>
                  </a:cubicBezTo>
                  <a:lnTo>
                    <a:pt x="4167" y="2999"/>
                  </a:lnTo>
                  <a:close/>
                  <a:moveTo>
                    <a:pt x="4316" y="3432"/>
                  </a:moveTo>
                  <a:lnTo>
                    <a:pt x="4322" y="3410"/>
                  </a:lnTo>
                  <a:cubicBezTo>
                    <a:pt x="4322" y="3410"/>
                    <a:pt x="4322" y="3410"/>
                    <a:pt x="4322" y="3409"/>
                  </a:cubicBezTo>
                  <a:lnTo>
                    <a:pt x="4325" y="3394"/>
                  </a:lnTo>
                  <a:cubicBezTo>
                    <a:pt x="4327" y="3380"/>
                    <a:pt x="4329" y="3366"/>
                    <a:pt x="4330" y="3351"/>
                  </a:cubicBezTo>
                  <a:lnTo>
                    <a:pt x="4331" y="3333"/>
                  </a:lnTo>
                  <a:lnTo>
                    <a:pt x="4332" y="3315"/>
                  </a:lnTo>
                  <a:cubicBezTo>
                    <a:pt x="4332" y="3315"/>
                    <a:pt x="4331" y="3289"/>
                    <a:pt x="4331" y="3287"/>
                  </a:cubicBezTo>
                  <a:cubicBezTo>
                    <a:pt x="4312" y="3261"/>
                    <a:pt x="4296" y="3233"/>
                    <a:pt x="4285" y="3202"/>
                  </a:cubicBezTo>
                  <a:cubicBezTo>
                    <a:pt x="4282" y="3194"/>
                    <a:pt x="4280" y="3186"/>
                    <a:pt x="4277" y="3178"/>
                  </a:cubicBezTo>
                  <a:cubicBezTo>
                    <a:pt x="4277" y="3178"/>
                    <a:pt x="4274" y="3168"/>
                    <a:pt x="4274" y="3166"/>
                  </a:cubicBezTo>
                  <a:cubicBezTo>
                    <a:pt x="4271" y="3165"/>
                    <a:pt x="4263" y="3161"/>
                    <a:pt x="4263" y="3161"/>
                  </a:cubicBezTo>
                  <a:cubicBezTo>
                    <a:pt x="4263" y="3161"/>
                    <a:pt x="4253" y="3156"/>
                    <a:pt x="4248" y="3154"/>
                  </a:cubicBezTo>
                  <a:cubicBezTo>
                    <a:pt x="4248" y="3155"/>
                    <a:pt x="4248" y="3155"/>
                    <a:pt x="4248" y="3155"/>
                  </a:cubicBezTo>
                  <a:cubicBezTo>
                    <a:pt x="4251" y="3214"/>
                    <a:pt x="4255" y="3294"/>
                    <a:pt x="4262" y="3334"/>
                  </a:cubicBezTo>
                  <a:lnTo>
                    <a:pt x="4262" y="3335"/>
                  </a:lnTo>
                  <a:lnTo>
                    <a:pt x="4263" y="3338"/>
                  </a:lnTo>
                  <a:lnTo>
                    <a:pt x="4264" y="3345"/>
                  </a:lnTo>
                  <a:cubicBezTo>
                    <a:pt x="4266" y="3353"/>
                    <a:pt x="4267" y="3357"/>
                    <a:pt x="4263" y="3361"/>
                  </a:cubicBezTo>
                  <a:lnTo>
                    <a:pt x="4259" y="3363"/>
                  </a:lnTo>
                  <a:lnTo>
                    <a:pt x="4255" y="3361"/>
                  </a:lnTo>
                  <a:cubicBezTo>
                    <a:pt x="4253" y="3361"/>
                    <a:pt x="4251" y="3358"/>
                    <a:pt x="4246" y="3346"/>
                  </a:cubicBezTo>
                  <a:lnTo>
                    <a:pt x="4243" y="3337"/>
                  </a:lnTo>
                  <a:cubicBezTo>
                    <a:pt x="4228" y="3295"/>
                    <a:pt x="4200" y="3196"/>
                    <a:pt x="4188" y="3114"/>
                  </a:cubicBezTo>
                  <a:cubicBezTo>
                    <a:pt x="4182" y="3109"/>
                    <a:pt x="4177" y="3103"/>
                    <a:pt x="4171" y="3098"/>
                  </a:cubicBezTo>
                  <a:cubicBezTo>
                    <a:pt x="4173" y="3168"/>
                    <a:pt x="4173" y="3270"/>
                    <a:pt x="4165" y="3394"/>
                  </a:cubicBezTo>
                  <a:cubicBezTo>
                    <a:pt x="4179" y="3415"/>
                    <a:pt x="4198" y="3442"/>
                    <a:pt x="4218" y="3467"/>
                  </a:cubicBezTo>
                  <a:lnTo>
                    <a:pt x="4230" y="3481"/>
                  </a:lnTo>
                  <a:cubicBezTo>
                    <a:pt x="4246" y="3500"/>
                    <a:pt x="4259" y="3513"/>
                    <a:pt x="4269" y="3519"/>
                  </a:cubicBezTo>
                  <a:cubicBezTo>
                    <a:pt x="4270" y="3518"/>
                    <a:pt x="4272" y="3516"/>
                    <a:pt x="4272" y="3516"/>
                  </a:cubicBezTo>
                  <a:lnTo>
                    <a:pt x="4281" y="3504"/>
                  </a:lnTo>
                  <a:cubicBezTo>
                    <a:pt x="4291" y="3491"/>
                    <a:pt x="4305" y="3468"/>
                    <a:pt x="4316" y="3432"/>
                  </a:cubicBezTo>
                  <a:close/>
                  <a:moveTo>
                    <a:pt x="5513" y="2997"/>
                  </a:moveTo>
                  <a:cubicBezTo>
                    <a:pt x="5352" y="3002"/>
                    <a:pt x="5143" y="2984"/>
                    <a:pt x="4893" y="2942"/>
                  </a:cubicBezTo>
                  <a:cubicBezTo>
                    <a:pt x="4910" y="2957"/>
                    <a:pt x="4926" y="2973"/>
                    <a:pt x="4938" y="2990"/>
                  </a:cubicBezTo>
                  <a:cubicBezTo>
                    <a:pt x="5041" y="3012"/>
                    <a:pt x="5382" y="3084"/>
                    <a:pt x="5474" y="3090"/>
                  </a:cubicBezTo>
                  <a:lnTo>
                    <a:pt x="5476" y="3090"/>
                  </a:lnTo>
                  <a:lnTo>
                    <a:pt x="5475" y="3105"/>
                  </a:lnTo>
                  <a:lnTo>
                    <a:pt x="5473" y="3105"/>
                  </a:lnTo>
                  <a:cubicBezTo>
                    <a:pt x="5470" y="3104"/>
                    <a:pt x="5158" y="3086"/>
                    <a:pt x="4971" y="3058"/>
                  </a:cubicBezTo>
                  <a:cubicBezTo>
                    <a:pt x="4974" y="3069"/>
                    <a:pt x="4976" y="3078"/>
                    <a:pt x="4976" y="3084"/>
                  </a:cubicBezTo>
                  <a:cubicBezTo>
                    <a:pt x="5041" y="3119"/>
                    <a:pt x="5171" y="3179"/>
                    <a:pt x="5324" y="3201"/>
                  </a:cubicBezTo>
                  <a:lnTo>
                    <a:pt x="5350" y="3205"/>
                  </a:lnTo>
                  <a:cubicBezTo>
                    <a:pt x="5478" y="3219"/>
                    <a:pt x="5595" y="3201"/>
                    <a:pt x="5697" y="3152"/>
                  </a:cubicBezTo>
                  <a:cubicBezTo>
                    <a:pt x="5684" y="3132"/>
                    <a:pt x="5626" y="3052"/>
                    <a:pt x="5513" y="2997"/>
                  </a:cubicBezTo>
                  <a:close/>
                  <a:moveTo>
                    <a:pt x="4322" y="3459"/>
                  </a:moveTo>
                  <a:cubicBezTo>
                    <a:pt x="4310" y="3490"/>
                    <a:pt x="4296" y="3510"/>
                    <a:pt x="4286" y="3522"/>
                  </a:cubicBezTo>
                  <a:cubicBezTo>
                    <a:pt x="4288" y="3587"/>
                    <a:pt x="4292" y="3675"/>
                    <a:pt x="4302" y="3731"/>
                  </a:cubicBezTo>
                  <a:lnTo>
                    <a:pt x="4302" y="3733"/>
                  </a:lnTo>
                  <a:lnTo>
                    <a:pt x="4289" y="3737"/>
                  </a:lnTo>
                  <a:lnTo>
                    <a:pt x="4288" y="3735"/>
                  </a:lnTo>
                  <a:cubicBezTo>
                    <a:pt x="4288" y="3734"/>
                    <a:pt x="4233" y="3607"/>
                    <a:pt x="4217" y="3488"/>
                  </a:cubicBezTo>
                  <a:cubicBezTo>
                    <a:pt x="4198" y="3465"/>
                    <a:pt x="4179" y="3438"/>
                    <a:pt x="4164" y="3417"/>
                  </a:cubicBezTo>
                  <a:cubicBezTo>
                    <a:pt x="4158" y="3493"/>
                    <a:pt x="4150" y="3576"/>
                    <a:pt x="4138" y="3664"/>
                  </a:cubicBezTo>
                  <a:cubicBezTo>
                    <a:pt x="4162" y="3735"/>
                    <a:pt x="4217" y="3841"/>
                    <a:pt x="4334" y="3875"/>
                  </a:cubicBezTo>
                  <a:cubicBezTo>
                    <a:pt x="4350" y="3864"/>
                    <a:pt x="4419" y="3805"/>
                    <a:pt x="4419" y="3674"/>
                  </a:cubicBezTo>
                  <a:cubicBezTo>
                    <a:pt x="4419" y="3674"/>
                    <a:pt x="4419" y="3671"/>
                    <a:pt x="4419" y="3670"/>
                  </a:cubicBezTo>
                  <a:cubicBezTo>
                    <a:pt x="4364" y="3590"/>
                    <a:pt x="4336" y="3512"/>
                    <a:pt x="4322" y="3459"/>
                  </a:cubicBezTo>
                  <a:close/>
                  <a:moveTo>
                    <a:pt x="4539" y="3413"/>
                  </a:moveTo>
                  <a:cubicBezTo>
                    <a:pt x="4540" y="3411"/>
                    <a:pt x="4540" y="3408"/>
                    <a:pt x="4540" y="3408"/>
                  </a:cubicBezTo>
                  <a:cubicBezTo>
                    <a:pt x="4545" y="3389"/>
                    <a:pt x="4552" y="3351"/>
                    <a:pt x="4552" y="3309"/>
                  </a:cubicBezTo>
                  <a:lnTo>
                    <a:pt x="4551" y="3297"/>
                  </a:lnTo>
                  <a:lnTo>
                    <a:pt x="4551" y="3297"/>
                  </a:lnTo>
                  <a:lnTo>
                    <a:pt x="4550" y="3279"/>
                  </a:lnTo>
                  <a:cubicBezTo>
                    <a:pt x="4549" y="3260"/>
                    <a:pt x="4545" y="3243"/>
                    <a:pt x="4540" y="3228"/>
                  </a:cubicBezTo>
                  <a:cubicBezTo>
                    <a:pt x="4479" y="3187"/>
                    <a:pt x="4432" y="3133"/>
                    <a:pt x="4403" y="3094"/>
                  </a:cubicBezTo>
                  <a:cubicBezTo>
                    <a:pt x="4402" y="3110"/>
                    <a:pt x="4400" y="3127"/>
                    <a:pt x="4397" y="3144"/>
                  </a:cubicBezTo>
                  <a:cubicBezTo>
                    <a:pt x="4417" y="3188"/>
                    <a:pt x="4466" y="3290"/>
                    <a:pt x="4492" y="3310"/>
                  </a:cubicBezTo>
                  <a:lnTo>
                    <a:pt x="4495" y="3312"/>
                  </a:lnTo>
                  <a:lnTo>
                    <a:pt x="4487" y="3322"/>
                  </a:lnTo>
                  <a:lnTo>
                    <a:pt x="4486" y="3323"/>
                  </a:lnTo>
                  <a:lnTo>
                    <a:pt x="4484" y="3322"/>
                  </a:lnTo>
                  <a:cubicBezTo>
                    <a:pt x="4480" y="3319"/>
                    <a:pt x="4393" y="3243"/>
                    <a:pt x="4350" y="3181"/>
                  </a:cubicBezTo>
                  <a:cubicBezTo>
                    <a:pt x="4330" y="3180"/>
                    <a:pt x="4310" y="3177"/>
                    <a:pt x="4290" y="3171"/>
                  </a:cubicBezTo>
                  <a:cubicBezTo>
                    <a:pt x="4292" y="3179"/>
                    <a:pt x="4295" y="3187"/>
                    <a:pt x="4298" y="3196"/>
                  </a:cubicBezTo>
                  <a:cubicBezTo>
                    <a:pt x="4301" y="3205"/>
                    <a:pt x="4306" y="3215"/>
                    <a:pt x="4310" y="3225"/>
                  </a:cubicBezTo>
                  <a:cubicBezTo>
                    <a:pt x="4317" y="3239"/>
                    <a:pt x="4325" y="3253"/>
                    <a:pt x="4333" y="3266"/>
                  </a:cubicBezTo>
                  <a:lnTo>
                    <a:pt x="4345" y="3282"/>
                  </a:lnTo>
                  <a:cubicBezTo>
                    <a:pt x="4363" y="3306"/>
                    <a:pt x="4385" y="3328"/>
                    <a:pt x="4410" y="3347"/>
                  </a:cubicBezTo>
                  <a:lnTo>
                    <a:pt x="4425" y="3359"/>
                  </a:lnTo>
                  <a:cubicBezTo>
                    <a:pt x="4457" y="3380"/>
                    <a:pt x="4494" y="3398"/>
                    <a:pt x="4534" y="3411"/>
                  </a:cubicBezTo>
                  <a:cubicBezTo>
                    <a:pt x="4534" y="3411"/>
                    <a:pt x="4538" y="3413"/>
                    <a:pt x="4539" y="3413"/>
                  </a:cubicBezTo>
                  <a:close/>
                  <a:moveTo>
                    <a:pt x="4920" y="2989"/>
                  </a:moveTo>
                  <a:cubicBezTo>
                    <a:pt x="4905" y="2971"/>
                    <a:pt x="4886" y="2953"/>
                    <a:pt x="4864" y="2938"/>
                  </a:cubicBezTo>
                  <a:cubicBezTo>
                    <a:pt x="4736" y="2952"/>
                    <a:pt x="4623" y="2906"/>
                    <a:pt x="4545" y="2860"/>
                  </a:cubicBezTo>
                  <a:cubicBezTo>
                    <a:pt x="4578" y="2893"/>
                    <a:pt x="4600" y="2936"/>
                    <a:pt x="4609" y="2988"/>
                  </a:cubicBezTo>
                  <a:lnTo>
                    <a:pt x="4610" y="2992"/>
                  </a:lnTo>
                  <a:lnTo>
                    <a:pt x="4606" y="2995"/>
                  </a:lnTo>
                  <a:cubicBezTo>
                    <a:pt x="4605" y="2996"/>
                    <a:pt x="4594" y="3003"/>
                    <a:pt x="4575" y="3010"/>
                  </a:cubicBezTo>
                  <a:cubicBezTo>
                    <a:pt x="4596" y="3025"/>
                    <a:pt x="4630" y="3045"/>
                    <a:pt x="4675" y="3062"/>
                  </a:cubicBezTo>
                  <a:lnTo>
                    <a:pt x="4696" y="3070"/>
                  </a:lnTo>
                  <a:lnTo>
                    <a:pt x="4703" y="3072"/>
                  </a:lnTo>
                  <a:lnTo>
                    <a:pt x="4705" y="3073"/>
                  </a:lnTo>
                  <a:lnTo>
                    <a:pt x="4722" y="3078"/>
                  </a:lnTo>
                  <a:cubicBezTo>
                    <a:pt x="4758" y="3088"/>
                    <a:pt x="4795" y="3093"/>
                    <a:pt x="4832" y="3095"/>
                  </a:cubicBezTo>
                  <a:lnTo>
                    <a:pt x="4850" y="3096"/>
                  </a:lnTo>
                  <a:cubicBezTo>
                    <a:pt x="4864" y="3096"/>
                    <a:pt x="4879" y="3096"/>
                    <a:pt x="4894" y="3095"/>
                  </a:cubicBezTo>
                  <a:lnTo>
                    <a:pt x="4911" y="3093"/>
                  </a:lnTo>
                  <a:cubicBezTo>
                    <a:pt x="4927" y="3092"/>
                    <a:pt x="4943" y="3090"/>
                    <a:pt x="4959" y="3087"/>
                  </a:cubicBezTo>
                  <a:cubicBezTo>
                    <a:pt x="4959" y="3087"/>
                    <a:pt x="4962" y="3086"/>
                    <a:pt x="4962" y="3086"/>
                  </a:cubicBezTo>
                  <a:cubicBezTo>
                    <a:pt x="4962" y="3084"/>
                    <a:pt x="4961" y="3080"/>
                    <a:pt x="4961" y="3080"/>
                  </a:cubicBezTo>
                  <a:cubicBezTo>
                    <a:pt x="4960" y="3072"/>
                    <a:pt x="4958" y="3063"/>
                    <a:pt x="4955" y="3055"/>
                  </a:cubicBezTo>
                  <a:lnTo>
                    <a:pt x="4951" y="3044"/>
                  </a:lnTo>
                  <a:cubicBezTo>
                    <a:pt x="4945" y="3029"/>
                    <a:pt x="4938" y="3015"/>
                    <a:pt x="4929" y="3002"/>
                  </a:cubicBezTo>
                  <a:lnTo>
                    <a:pt x="4920" y="2989"/>
                  </a:lnTo>
                  <a:close/>
                  <a:moveTo>
                    <a:pt x="5304" y="3078"/>
                  </a:moveTo>
                  <a:cubicBezTo>
                    <a:pt x="5176" y="3055"/>
                    <a:pt x="5019" y="3022"/>
                    <a:pt x="4949" y="3007"/>
                  </a:cubicBezTo>
                  <a:cubicBezTo>
                    <a:pt x="4956" y="3018"/>
                    <a:pt x="4962" y="3031"/>
                    <a:pt x="4966" y="3043"/>
                  </a:cubicBezTo>
                  <a:cubicBezTo>
                    <a:pt x="5064" y="3058"/>
                    <a:pt x="5197" y="3070"/>
                    <a:pt x="5304" y="3078"/>
                  </a:cubicBezTo>
                  <a:close/>
                  <a:moveTo>
                    <a:pt x="5160" y="3254"/>
                  </a:moveTo>
                  <a:cubicBezTo>
                    <a:pt x="5074" y="3206"/>
                    <a:pt x="4968" y="3144"/>
                    <a:pt x="4908" y="3108"/>
                  </a:cubicBezTo>
                  <a:cubicBezTo>
                    <a:pt x="4896" y="3109"/>
                    <a:pt x="4883" y="3110"/>
                    <a:pt x="4871" y="3110"/>
                  </a:cubicBezTo>
                  <a:cubicBezTo>
                    <a:pt x="4949" y="3160"/>
                    <a:pt x="5065" y="3214"/>
                    <a:pt x="5160" y="3254"/>
                  </a:cubicBezTo>
                  <a:close/>
                  <a:moveTo>
                    <a:pt x="4479" y="3024"/>
                  </a:moveTo>
                  <a:cubicBezTo>
                    <a:pt x="4513" y="3069"/>
                    <a:pt x="4561" y="3111"/>
                    <a:pt x="4599" y="3140"/>
                  </a:cubicBezTo>
                  <a:cubicBezTo>
                    <a:pt x="4570" y="3104"/>
                    <a:pt x="4537" y="3058"/>
                    <a:pt x="4513" y="3023"/>
                  </a:cubicBezTo>
                  <a:cubicBezTo>
                    <a:pt x="4502" y="3024"/>
                    <a:pt x="4490" y="3024"/>
                    <a:pt x="4479" y="3024"/>
                  </a:cubicBezTo>
                  <a:close/>
                  <a:moveTo>
                    <a:pt x="4566" y="3293"/>
                  </a:moveTo>
                  <a:cubicBezTo>
                    <a:pt x="4639" y="3388"/>
                    <a:pt x="4713" y="3467"/>
                    <a:pt x="4766" y="3521"/>
                  </a:cubicBezTo>
                  <a:cubicBezTo>
                    <a:pt x="4709" y="3439"/>
                    <a:pt x="4625" y="3310"/>
                    <a:pt x="4590" y="3255"/>
                  </a:cubicBezTo>
                  <a:cubicBezTo>
                    <a:pt x="4579" y="3250"/>
                    <a:pt x="4569" y="3244"/>
                    <a:pt x="4558" y="3239"/>
                  </a:cubicBezTo>
                  <a:cubicBezTo>
                    <a:pt x="4562" y="3255"/>
                    <a:pt x="4565" y="3273"/>
                    <a:pt x="4566" y="3293"/>
                  </a:cubicBezTo>
                  <a:close/>
                  <a:moveTo>
                    <a:pt x="4688" y="3268"/>
                  </a:moveTo>
                  <a:cubicBezTo>
                    <a:pt x="4709" y="3270"/>
                    <a:pt x="4729" y="3270"/>
                    <a:pt x="4750" y="3267"/>
                  </a:cubicBezTo>
                  <a:cubicBezTo>
                    <a:pt x="4750" y="3263"/>
                    <a:pt x="4751" y="3253"/>
                    <a:pt x="4751" y="3253"/>
                  </a:cubicBezTo>
                  <a:lnTo>
                    <a:pt x="4752" y="3241"/>
                  </a:lnTo>
                  <a:lnTo>
                    <a:pt x="4753" y="3224"/>
                  </a:lnTo>
                  <a:cubicBezTo>
                    <a:pt x="4753" y="3211"/>
                    <a:pt x="4752" y="3198"/>
                    <a:pt x="4750" y="3186"/>
                  </a:cubicBezTo>
                  <a:lnTo>
                    <a:pt x="4748" y="3170"/>
                  </a:lnTo>
                  <a:cubicBezTo>
                    <a:pt x="4745" y="3155"/>
                    <a:pt x="4740" y="3140"/>
                    <a:pt x="4735" y="3126"/>
                  </a:cubicBezTo>
                  <a:cubicBezTo>
                    <a:pt x="4731" y="3117"/>
                    <a:pt x="4726" y="3108"/>
                    <a:pt x="4721" y="3099"/>
                  </a:cubicBezTo>
                  <a:cubicBezTo>
                    <a:pt x="4721" y="3099"/>
                    <a:pt x="4715" y="3092"/>
                    <a:pt x="4715" y="3091"/>
                  </a:cubicBezTo>
                  <a:cubicBezTo>
                    <a:pt x="4714" y="3090"/>
                    <a:pt x="4711" y="3090"/>
                    <a:pt x="4711" y="3090"/>
                  </a:cubicBezTo>
                  <a:lnTo>
                    <a:pt x="4690" y="3083"/>
                  </a:lnTo>
                  <a:cubicBezTo>
                    <a:pt x="4629" y="3063"/>
                    <a:pt x="4585" y="3035"/>
                    <a:pt x="4558" y="3016"/>
                  </a:cubicBezTo>
                  <a:cubicBezTo>
                    <a:pt x="4549" y="3018"/>
                    <a:pt x="4539" y="3020"/>
                    <a:pt x="4529" y="3022"/>
                  </a:cubicBezTo>
                  <a:cubicBezTo>
                    <a:pt x="4566" y="3074"/>
                    <a:pt x="4629" y="3161"/>
                    <a:pt x="4654" y="3180"/>
                  </a:cubicBezTo>
                  <a:lnTo>
                    <a:pt x="4656" y="3181"/>
                  </a:lnTo>
                  <a:lnTo>
                    <a:pt x="4648" y="3193"/>
                  </a:lnTo>
                  <a:lnTo>
                    <a:pt x="4646" y="3192"/>
                  </a:lnTo>
                  <a:cubicBezTo>
                    <a:pt x="4641" y="3188"/>
                    <a:pt x="4524" y="3113"/>
                    <a:pt x="4460" y="3022"/>
                  </a:cubicBezTo>
                  <a:cubicBezTo>
                    <a:pt x="4439" y="3020"/>
                    <a:pt x="4418" y="3015"/>
                    <a:pt x="4396" y="3008"/>
                  </a:cubicBezTo>
                  <a:cubicBezTo>
                    <a:pt x="4401" y="3025"/>
                    <a:pt x="4404" y="3047"/>
                    <a:pt x="4404" y="3070"/>
                  </a:cubicBezTo>
                  <a:cubicBezTo>
                    <a:pt x="4426" y="3103"/>
                    <a:pt x="4473" y="3163"/>
                    <a:pt x="4537" y="3208"/>
                  </a:cubicBezTo>
                  <a:lnTo>
                    <a:pt x="4552" y="3218"/>
                  </a:lnTo>
                  <a:cubicBezTo>
                    <a:pt x="4561" y="3224"/>
                    <a:pt x="4571" y="3230"/>
                    <a:pt x="4581" y="3235"/>
                  </a:cubicBezTo>
                  <a:lnTo>
                    <a:pt x="4599" y="3243"/>
                  </a:lnTo>
                  <a:cubicBezTo>
                    <a:pt x="4624" y="3254"/>
                    <a:pt x="4649" y="3262"/>
                    <a:pt x="4675" y="3266"/>
                  </a:cubicBezTo>
                  <a:lnTo>
                    <a:pt x="4688" y="3268"/>
                  </a:lnTo>
                  <a:close/>
                  <a:moveTo>
                    <a:pt x="5530" y="1894"/>
                  </a:moveTo>
                  <a:cubicBezTo>
                    <a:pt x="5336" y="2025"/>
                    <a:pt x="5134" y="2132"/>
                    <a:pt x="5031" y="2185"/>
                  </a:cubicBezTo>
                  <a:cubicBezTo>
                    <a:pt x="5019" y="2204"/>
                    <a:pt x="5005" y="2223"/>
                    <a:pt x="4988" y="2241"/>
                  </a:cubicBezTo>
                  <a:cubicBezTo>
                    <a:pt x="5116" y="2205"/>
                    <a:pt x="5357" y="2126"/>
                    <a:pt x="5576" y="1996"/>
                  </a:cubicBezTo>
                  <a:lnTo>
                    <a:pt x="5577" y="1995"/>
                  </a:lnTo>
                  <a:lnTo>
                    <a:pt x="5585" y="2007"/>
                  </a:lnTo>
                  <a:lnTo>
                    <a:pt x="5583" y="2008"/>
                  </a:lnTo>
                  <a:cubicBezTo>
                    <a:pt x="5580" y="2010"/>
                    <a:pt x="5274" y="2217"/>
                    <a:pt x="5027" y="2307"/>
                  </a:cubicBezTo>
                  <a:cubicBezTo>
                    <a:pt x="5102" y="2321"/>
                    <a:pt x="5144" y="2346"/>
                    <a:pt x="5160" y="2357"/>
                  </a:cubicBezTo>
                  <a:cubicBezTo>
                    <a:pt x="5235" y="2336"/>
                    <a:pt x="5425" y="2273"/>
                    <a:pt x="5592" y="2157"/>
                  </a:cubicBezTo>
                  <a:lnTo>
                    <a:pt x="5610" y="2145"/>
                  </a:lnTo>
                  <a:cubicBezTo>
                    <a:pt x="5730" y="2059"/>
                    <a:pt x="5812" y="1961"/>
                    <a:pt x="5856" y="1854"/>
                  </a:cubicBezTo>
                  <a:cubicBezTo>
                    <a:pt x="5825" y="1850"/>
                    <a:pt x="5696" y="1836"/>
                    <a:pt x="5566" y="1868"/>
                  </a:cubicBezTo>
                  <a:cubicBezTo>
                    <a:pt x="5555" y="1877"/>
                    <a:pt x="5542" y="1886"/>
                    <a:pt x="5530" y="1894"/>
                  </a:cubicBezTo>
                  <a:close/>
                  <a:moveTo>
                    <a:pt x="5008" y="2815"/>
                  </a:moveTo>
                  <a:cubicBezTo>
                    <a:pt x="4993" y="2797"/>
                    <a:pt x="4978" y="2781"/>
                    <a:pt x="4963" y="2768"/>
                  </a:cubicBezTo>
                  <a:lnTo>
                    <a:pt x="4950" y="2757"/>
                  </a:lnTo>
                  <a:cubicBezTo>
                    <a:pt x="4950" y="2757"/>
                    <a:pt x="4938" y="2748"/>
                    <a:pt x="4937" y="2747"/>
                  </a:cubicBezTo>
                  <a:cubicBezTo>
                    <a:pt x="4819" y="2773"/>
                    <a:pt x="4691" y="2754"/>
                    <a:pt x="4641" y="2745"/>
                  </a:cubicBezTo>
                  <a:cubicBezTo>
                    <a:pt x="4633" y="2751"/>
                    <a:pt x="4625" y="2757"/>
                    <a:pt x="4616" y="2762"/>
                  </a:cubicBezTo>
                  <a:cubicBezTo>
                    <a:pt x="4692" y="2786"/>
                    <a:pt x="4824" y="2825"/>
                    <a:pt x="4890" y="2828"/>
                  </a:cubicBezTo>
                  <a:lnTo>
                    <a:pt x="4892" y="2828"/>
                  </a:lnTo>
                  <a:lnTo>
                    <a:pt x="4891" y="2843"/>
                  </a:lnTo>
                  <a:lnTo>
                    <a:pt x="4889" y="2843"/>
                  </a:lnTo>
                  <a:cubicBezTo>
                    <a:pt x="4880" y="2843"/>
                    <a:pt x="4656" y="2846"/>
                    <a:pt x="4539" y="2797"/>
                  </a:cubicBezTo>
                  <a:cubicBezTo>
                    <a:pt x="4523" y="2802"/>
                    <a:pt x="4508" y="2805"/>
                    <a:pt x="4492" y="2808"/>
                  </a:cubicBezTo>
                  <a:cubicBezTo>
                    <a:pt x="4554" y="2854"/>
                    <a:pt x="4676" y="2929"/>
                    <a:pt x="4824" y="2926"/>
                  </a:cubicBezTo>
                  <a:cubicBezTo>
                    <a:pt x="4833" y="2926"/>
                    <a:pt x="4842" y="2926"/>
                    <a:pt x="4851" y="2925"/>
                  </a:cubicBezTo>
                  <a:lnTo>
                    <a:pt x="4866" y="2923"/>
                  </a:lnTo>
                  <a:cubicBezTo>
                    <a:pt x="4866" y="2923"/>
                    <a:pt x="4867" y="2923"/>
                    <a:pt x="4867" y="2923"/>
                  </a:cubicBezTo>
                  <a:cubicBezTo>
                    <a:pt x="4916" y="2917"/>
                    <a:pt x="4964" y="2903"/>
                    <a:pt x="5010" y="2879"/>
                  </a:cubicBezTo>
                  <a:lnTo>
                    <a:pt x="5029" y="2869"/>
                  </a:lnTo>
                  <a:cubicBezTo>
                    <a:pt x="5029" y="2869"/>
                    <a:pt x="5040" y="2863"/>
                    <a:pt x="5043" y="2861"/>
                  </a:cubicBezTo>
                  <a:cubicBezTo>
                    <a:pt x="5039" y="2855"/>
                    <a:pt x="5029" y="2842"/>
                    <a:pt x="5017" y="2826"/>
                  </a:cubicBezTo>
                  <a:lnTo>
                    <a:pt x="5008" y="2815"/>
                  </a:lnTo>
                  <a:close/>
                  <a:moveTo>
                    <a:pt x="5475" y="2351"/>
                  </a:moveTo>
                  <a:cubicBezTo>
                    <a:pt x="5338" y="2388"/>
                    <a:pt x="5176" y="2425"/>
                    <a:pt x="5086" y="2444"/>
                  </a:cubicBezTo>
                  <a:cubicBezTo>
                    <a:pt x="5061" y="2464"/>
                    <a:pt x="5033" y="2482"/>
                    <a:pt x="5005" y="2498"/>
                  </a:cubicBezTo>
                  <a:cubicBezTo>
                    <a:pt x="5161" y="2462"/>
                    <a:pt x="5339" y="2401"/>
                    <a:pt x="5475" y="2351"/>
                  </a:cubicBezTo>
                  <a:close/>
                  <a:moveTo>
                    <a:pt x="4469" y="2810"/>
                  </a:moveTo>
                  <a:cubicBezTo>
                    <a:pt x="4469" y="2810"/>
                    <a:pt x="4467" y="2811"/>
                    <a:pt x="4467" y="2811"/>
                  </a:cubicBezTo>
                  <a:cubicBezTo>
                    <a:pt x="4471" y="2812"/>
                    <a:pt x="4475" y="2814"/>
                    <a:pt x="4479" y="2816"/>
                  </a:cubicBezTo>
                  <a:cubicBezTo>
                    <a:pt x="4477" y="2814"/>
                    <a:pt x="4474" y="2812"/>
                    <a:pt x="4472" y="2810"/>
                  </a:cubicBezTo>
                  <a:cubicBezTo>
                    <a:pt x="4471" y="2810"/>
                    <a:pt x="4469" y="2811"/>
                    <a:pt x="4469" y="2810"/>
                  </a:cubicBezTo>
                  <a:close/>
                  <a:moveTo>
                    <a:pt x="5150" y="2368"/>
                  </a:moveTo>
                  <a:cubicBezTo>
                    <a:pt x="5148" y="2367"/>
                    <a:pt x="5146" y="2365"/>
                    <a:pt x="5146" y="2365"/>
                  </a:cubicBezTo>
                  <a:cubicBezTo>
                    <a:pt x="5124" y="2352"/>
                    <a:pt x="5077" y="2328"/>
                    <a:pt x="4999" y="2317"/>
                  </a:cubicBezTo>
                  <a:lnTo>
                    <a:pt x="4975" y="2314"/>
                  </a:lnTo>
                  <a:cubicBezTo>
                    <a:pt x="4954" y="2311"/>
                    <a:pt x="4932" y="2310"/>
                    <a:pt x="4911" y="2310"/>
                  </a:cubicBezTo>
                  <a:cubicBezTo>
                    <a:pt x="4804" y="2387"/>
                    <a:pt x="4679" y="2423"/>
                    <a:pt x="4651" y="2430"/>
                  </a:cubicBezTo>
                  <a:cubicBezTo>
                    <a:pt x="4651" y="2436"/>
                    <a:pt x="4650" y="2444"/>
                    <a:pt x="4647" y="2453"/>
                  </a:cubicBezTo>
                  <a:cubicBezTo>
                    <a:pt x="4774" y="2448"/>
                    <a:pt x="4974" y="2401"/>
                    <a:pt x="4976" y="2401"/>
                  </a:cubicBezTo>
                  <a:lnTo>
                    <a:pt x="4977" y="2400"/>
                  </a:lnTo>
                  <a:lnTo>
                    <a:pt x="4982" y="2413"/>
                  </a:lnTo>
                  <a:lnTo>
                    <a:pt x="4981" y="2414"/>
                  </a:lnTo>
                  <a:cubicBezTo>
                    <a:pt x="4848" y="2488"/>
                    <a:pt x="4685" y="2512"/>
                    <a:pt x="4620" y="2518"/>
                  </a:cubicBezTo>
                  <a:cubicBezTo>
                    <a:pt x="4603" y="2545"/>
                    <a:pt x="4579" y="2568"/>
                    <a:pt x="4550" y="2587"/>
                  </a:cubicBezTo>
                  <a:cubicBezTo>
                    <a:pt x="4620" y="2591"/>
                    <a:pt x="4754" y="2589"/>
                    <a:pt x="4896" y="2534"/>
                  </a:cubicBezTo>
                  <a:cubicBezTo>
                    <a:pt x="4896" y="2534"/>
                    <a:pt x="4914" y="2527"/>
                    <a:pt x="4914" y="2527"/>
                  </a:cubicBezTo>
                  <a:lnTo>
                    <a:pt x="4915" y="2527"/>
                  </a:lnTo>
                  <a:cubicBezTo>
                    <a:pt x="4915" y="2527"/>
                    <a:pt x="4916" y="2526"/>
                    <a:pt x="4916" y="2526"/>
                  </a:cubicBezTo>
                  <a:cubicBezTo>
                    <a:pt x="4928" y="2521"/>
                    <a:pt x="4940" y="2516"/>
                    <a:pt x="4953" y="2510"/>
                  </a:cubicBezTo>
                  <a:cubicBezTo>
                    <a:pt x="4990" y="2492"/>
                    <a:pt x="5026" y="2470"/>
                    <a:pt x="5059" y="2446"/>
                  </a:cubicBezTo>
                  <a:lnTo>
                    <a:pt x="5079" y="2432"/>
                  </a:lnTo>
                  <a:cubicBezTo>
                    <a:pt x="5102" y="2413"/>
                    <a:pt x="5125" y="2394"/>
                    <a:pt x="5146" y="2372"/>
                  </a:cubicBezTo>
                  <a:cubicBezTo>
                    <a:pt x="5146" y="2372"/>
                    <a:pt x="5149" y="2369"/>
                    <a:pt x="5150" y="2368"/>
                  </a:cubicBezTo>
                  <a:close/>
                  <a:moveTo>
                    <a:pt x="5361" y="2855"/>
                  </a:moveTo>
                  <a:cubicBezTo>
                    <a:pt x="5237" y="2848"/>
                    <a:pt x="5099" y="2835"/>
                    <a:pt x="5037" y="2829"/>
                  </a:cubicBezTo>
                  <a:cubicBezTo>
                    <a:pt x="5050" y="2846"/>
                    <a:pt x="5058" y="2858"/>
                    <a:pt x="5059" y="2859"/>
                  </a:cubicBezTo>
                  <a:lnTo>
                    <a:pt x="5063" y="2865"/>
                  </a:lnTo>
                  <a:cubicBezTo>
                    <a:pt x="5063" y="2865"/>
                    <a:pt x="5060" y="2867"/>
                    <a:pt x="5058" y="2868"/>
                  </a:cubicBezTo>
                  <a:cubicBezTo>
                    <a:pt x="5156" y="2866"/>
                    <a:pt x="5271" y="2860"/>
                    <a:pt x="5361" y="2855"/>
                  </a:cubicBezTo>
                  <a:close/>
                  <a:moveTo>
                    <a:pt x="4389" y="3179"/>
                  </a:moveTo>
                  <a:lnTo>
                    <a:pt x="4384" y="3180"/>
                  </a:lnTo>
                  <a:cubicBezTo>
                    <a:pt x="4384" y="3180"/>
                    <a:pt x="4378" y="3181"/>
                    <a:pt x="4368" y="3181"/>
                  </a:cubicBezTo>
                  <a:cubicBezTo>
                    <a:pt x="4388" y="3209"/>
                    <a:pt x="4417" y="3239"/>
                    <a:pt x="4441" y="3263"/>
                  </a:cubicBezTo>
                  <a:cubicBezTo>
                    <a:pt x="4423" y="3232"/>
                    <a:pt x="4405" y="3195"/>
                    <a:pt x="4392" y="3167"/>
                  </a:cubicBezTo>
                  <a:cubicBezTo>
                    <a:pt x="4391" y="3171"/>
                    <a:pt x="4390" y="3175"/>
                    <a:pt x="4390" y="3175"/>
                  </a:cubicBezTo>
                  <a:lnTo>
                    <a:pt x="4389" y="3179"/>
                  </a:lnTo>
                  <a:close/>
                  <a:moveTo>
                    <a:pt x="5069" y="2611"/>
                  </a:moveTo>
                  <a:cubicBezTo>
                    <a:pt x="5052" y="2598"/>
                    <a:pt x="5035" y="2587"/>
                    <a:pt x="5017" y="2577"/>
                  </a:cubicBezTo>
                  <a:lnTo>
                    <a:pt x="4999" y="2568"/>
                  </a:lnTo>
                  <a:cubicBezTo>
                    <a:pt x="4971" y="2554"/>
                    <a:pt x="4944" y="2545"/>
                    <a:pt x="4919" y="2541"/>
                  </a:cubicBezTo>
                  <a:cubicBezTo>
                    <a:pt x="4751" y="2610"/>
                    <a:pt x="4590" y="2605"/>
                    <a:pt x="4528" y="2599"/>
                  </a:cubicBezTo>
                  <a:cubicBezTo>
                    <a:pt x="4518" y="2605"/>
                    <a:pt x="4506" y="2610"/>
                    <a:pt x="4494" y="2615"/>
                  </a:cubicBezTo>
                  <a:cubicBezTo>
                    <a:pt x="4529" y="2614"/>
                    <a:pt x="4575" y="2618"/>
                    <a:pt x="4612" y="2634"/>
                  </a:cubicBezTo>
                  <a:cubicBezTo>
                    <a:pt x="4701" y="2627"/>
                    <a:pt x="4914" y="2613"/>
                    <a:pt x="4970" y="2617"/>
                  </a:cubicBezTo>
                  <a:lnTo>
                    <a:pt x="4972" y="2617"/>
                  </a:lnTo>
                  <a:lnTo>
                    <a:pt x="4973" y="2629"/>
                  </a:lnTo>
                  <a:lnTo>
                    <a:pt x="4973" y="2631"/>
                  </a:lnTo>
                  <a:lnTo>
                    <a:pt x="4971" y="2631"/>
                  </a:lnTo>
                  <a:cubicBezTo>
                    <a:pt x="4951" y="2635"/>
                    <a:pt x="4772" y="2673"/>
                    <a:pt x="4668" y="2688"/>
                  </a:cubicBezTo>
                  <a:cubicBezTo>
                    <a:pt x="4671" y="2694"/>
                    <a:pt x="4673" y="2701"/>
                    <a:pt x="4674" y="2708"/>
                  </a:cubicBezTo>
                  <a:lnTo>
                    <a:pt x="4675" y="2711"/>
                  </a:lnTo>
                  <a:lnTo>
                    <a:pt x="4673" y="2714"/>
                  </a:lnTo>
                  <a:cubicBezTo>
                    <a:pt x="4673" y="2714"/>
                    <a:pt x="4667" y="2722"/>
                    <a:pt x="4655" y="2733"/>
                  </a:cubicBezTo>
                  <a:cubicBezTo>
                    <a:pt x="4713" y="2743"/>
                    <a:pt x="4821" y="2756"/>
                    <a:pt x="4925" y="2735"/>
                  </a:cubicBezTo>
                  <a:lnTo>
                    <a:pt x="4939" y="2732"/>
                  </a:lnTo>
                  <a:cubicBezTo>
                    <a:pt x="4996" y="2718"/>
                    <a:pt x="5043" y="2695"/>
                    <a:pt x="5080" y="2663"/>
                  </a:cubicBezTo>
                  <a:lnTo>
                    <a:pt x="5092" y="2651"/>
                  </a:lnTo>
                  <a:cubicBezTo>
                    <a:pt x="5092" y="2651"/>
                    <a:pt x="5101" y="2642"/>
                    <a:pt x="5103" y="2639"/>
                  </a:cubicBezTo>
                  <a:cubicBezTo>
                    <a:pt x="5099" y="2636"/>
                    <a:pt x="5092" y="2629"/>
                    <a:pt x="5081" y="2620"/>
                  </a:cubicBezTo>
                  <a:lnTo>
                    <a:pt x="5069" y="2611"/>
                  </a:lnTo>
                  <a:close/>
                  <a:moveTo>
                    <a:pt x="5115" y="2648"/>
                  </a:moveTo>
                  <a:cubicBezTo>
                    <a:pt x="5224" y="2633"/>
                    <a:pt x="5391" y="2608"/>
                    <a:pt x="5502" y="2591"/>
                  </a:cubicBezTo>
                  <a:cubicBezTo>
                    <a:pt x="5371" y="2598"/>
                    <a:pt x="5185" y="2612"/>
                    <a:pt x="5102" y="2619"/>
                  </a:cubicBezTo>
                  <a:cubicBezTo>
                    <a:pt x="5112" y="2628"/>
                    <a:pt x="5118" y="2633"/>
                    <a:pt x="5118" y="2634"/>
                  </a:cubicBezTo>
                  <a:lnTo>
                    <a:pt x="5123" y="2639"/>
                  </a:lnTo>
                  <a:lnTo>
                    <a:pt x="5119" y="2644"/>
                  </a:lnTo>
                  <a:cubicBezTo>
                    <a:pt x="5119" y="2644"/>
                    <a:pt x="5117" y="2646"/>
                    <a:pt x="5115" y="2648"/>
                  </a:cubicBezTo>
                  <a:close/>
                  <a:moveTo>
                    <a:pt x="4969" y="2261"/>
                  </a:moveTo>
                  <a:cubicBezTo>
                    <a:pt x="4957" y="2274"/>
                    <a:pt x="4943" y="2285"/>
                    <a:pt x="4929" y="2297"/>
                  </a:cubicBezTo>
                  <a:cubicBezTo>
                    <a:pt x="4953" y="2297"/>
                    <a:pt x="4976" y="2299"/>
                    <a:pt x="4998" y="2302"/>
                  </a:cubicBezTo>
                  <a:cubicBezTo>
                    <a:pt x="5136" y="2255"/>
                    <a:pt x="5296" y="2169"/>
                    <a:pt x="5416" y="2096"/>
                  </a:cubicBezTo>
                  <a:cubicBezTo>
                    <a:pt x="5234" y="2183"/>
                    <a:pt x="5060" y="2237"/>
                    <a:pt x="4969" y="2261"/>
                  </a:cubicBezTo>
                  <a:close/>
                  <a:moveTo>
                    <a:pt x="5066" y="2087"/>
                  </a:moveTo>
                  <a:cubicBezTo>
                    <a:pt x="5147" y="2027"/>
                    <a:pt x="5263" y="1926"/>
                    <a:pt x="5356" y="1841"/>
                  </a:cubicBezTo>
                  <a:cubicBezTo>
                    <a:pt x="5241" y="1927"/>
                    <a:pt x="5093" y="2030"/>
                    <a:pt x="5028" y="2076"/>
                  </a:cubicBezTo>
                  <a:cubicBezTo>
                    <a:pt x="5050" y="2080"/>
                    <a:pt x="5062" y="2085"/>
                    <a:pt x="5063" y="2086"/>
                  </a:cubicBezTo>
                  <a:cubicBezTo>
                    <a:pt x="5063" y="2086"/>
                    <a:pt x="5065" y="2087"/>
                    <a:pt x="5066" y="2087"/>
                  </a:cubicBezTo>
                  <a:close/>
                  <a:moveTo>
                    <a:pt x="4914" y="1860"/>
                  </a:moveTo>
                  <a:cubicBezTo>
                    <a:pt x="4913" y="1880"/>
                    <a:pt x="4910" y="1900"/>
                    <a:pt x="4906" y="1919"/>
                  </a:cubicBezTo>
                  <a:cubicBezTo>
                    <a:pt x="5093" y="1779"/>
                    <a:pt x="5210" y="1607"/>
                    <a:pt x="5268" y="1503"/>
                  </a:cubicBezTo>
                  <a:cubicBezTo>
                    <a:pt x="5161" y="1638"/>
                    <a:pt x="4973" y="1809"/>
                    <a:pt x="4914" y="1860"/>
                  </a:cubicBezTo>
                  <a:close/>
                  <a:moveTo>
                    <a:pt x="4915" y="1841"/>
                  </a:moveTo>
                  <a:lnTo>
                    <a:pt x="4915" y="1841"/>
                  </a:lnTo>
                  <a:cubicBezTo>
                    <a:pt x="4998" y="1766"/>
                    <a:pt x="5257" y="1528"/>
                    <a:pt x="5319" y="1404"/>
                  </a:cubicBezTo>
                  <a:lnTo>
                    <a:pt x="5319" y="1403"/>
                  </a:lnTo>
                  <a:lnTo>
                    <a:pt x="5332" y="1408"/>
                  </a:lnTo>
                  <a:lnTo>
                    <a:pt x="5331" y="1410"/>
                  </a:lnTo>
                  <a:cubicBezTo>
                    <a:pt x="5330" y="1413"/>
                    <a:pt x="5204" y="1721"/>
                    <a:pt x="4901" y="1941"/>
                  </a:cubicBezTo>
                  <a:cubicBezTo>
                    <a:pt x="4891" y="1980"/>
                    <a:pt x="4874" y="2020"/>
                    <a:pt x="4852" y="2058"/>
                  </a:cubicBezTo>
                  <a:cubicBezTo>
                    <a:pt x="4920" y="2018"/>
                    <a:pt x="5081" y="1916"/>
                    <a:pt x="5237" y="1762"/>
                  </a:cubicBezTo>
                  <a:lnTo>
                    <a:pt x="5263" y="1736"/>
                  </a:lnTo>
                  <a:cubicBezTo>
                    <a:pt x="5322" y="1675"/>
                    <a:pt x="5375" y="1613"/>
                    <a:pt x="5420" y="1550"/>
                  </a:cubicBezTo>
                  <a:cubicBezTo>
                    <a:pt x="5487" y="1454"/>
                    <a:pt x="5521" y="1356"/>
                    <a:pt x="5521" y="1256"/>
                  </a:cubicBezTo>
                  <a:cubicBezTo>
                    <a:pt x="5521" y="1099"/>
                    <a:pt x="5438" y="987"/>
                    <a:pt x="5409" y="952"/>
                  </a:cubicBezTo>
                  <a:cubicBezTo>
                    <a:pt x="5339" y="1257"/>
                    <a:pt x="4999" y="1615"/>
                    <a:pt x="4895" y="1720"/>
                  </a:cubicBezTo>
                  <a:cubicBezTo>
                    <a:pt x="4904" y="1747"/>
                    <a:pt x="4915" y="1789"/>
                    <a:pt x="4915" y="1841"/>
                  </a:cubicBezTo>
                  <a:close/>
                  <a:moveTo>
                    <a:pt x="4837" y="2083"/>
                  </a:moveTo>
                  <a:cubicBezTo>
                    <a:pt x="4837" y="2083"/>
                    <a:pt x="4835" y="2086"/>
                    <a:pt x="4833" y="2089"/>
                  </a:cubicBezTo>
                  <a:cubicBezTo>
                    <a:pt x="4911" y="2068"/>
                    <a:pt x="4971" y="2069"/>
                    <a:pt x="5007" y="2073"/>
                  </a:cubicBezTo>
                  <a:cubicBezTo>
                    <a:pt x="5101" y="2008"/>
                    <a:pt x="5410" y="1791"/>
                    <a:pt x="5485" y="1723"/>
                  </a:cubicBezTo>
                  <a:lnTo>
                    <a:pt x="5495" y="1713"/>
                  </a:lnTo>
                  <a:lnTo>
                    <a:pt x="5504" y="1722"/>
                  </a:lnTo>
                  <a:lnTo>
                    <a:pt x="5505" y="1723"/>
                  </a:lnTo>
                  <a:cubicBezTo>
                    <a:pt x="5505" y="1723"/>
                    <a:pt x="5503" y="1725"/>
                    <a:pt x="5503" y="1725"/>
                  </a:cubicBezTo>
                  <a:cubicBezTo>
                    <a:pt x="5503" y="1725"/>
                    <a:pt x="5495" y="1733"/>
                    <a:pt x="5495" y="1733"/>
                  </a:cubicBezTo>
                  <a:cubicBezTo>
                    <a:pt x="5447" y="1778"/>
                    <a:pt x="5199" y="2009"/>
                    <a:pt x="5064" y="2106"/>
                  </a:cubicBezTo>
                  <a:cubicBezTo>
                    <a:pt x="5059" y="2126"/>
                    <a:pt x="5051" y="2145"/>
                    <a:pt x="5042" y="2163"/>
                  </a:cubicBezTo>
                  <a:cubicBezTo>
                    <a:pt x="5144" y="2111"/>
                    <a:pt x="5337" y="2007"/>
                    <a:pt x="5522" y="1883"/>
                  </a:cubicBezTo>
                  <a:lnTo>
                    <a:pt x="5538" y="1871"/>
                  </a:lnTo>
                  <a:lnTo>
                    <a:pt x="5559" y="1855"/>
                  </a:lnTo>
                  <a:cubicBezTo>
                    <a:pt x="5692" y="1747"/>
                    <a:pt x="5720" y="1602"/>
                    <a:pt x="5720" y="1499"/>
                  </a:cubicBezTo>
                  <a:cubicBezTo>
                    <a:pt x="5720" y="1435"/>
                    <a:pt x="5709" y="1385"/>
                    <a:pt x="5704" y="1364"/>
                  </a:cubicBezTo>
                  <a:cubicBezTo>
                    <a:pt x="5653" y="1417"/>
                    <a:pt x="5425" y="1654"/>
                    <a:pt x="5272" y="1747"/>
                  </a:cubicBezTo>
                  <a:cubicBezTo>
                    <a:pt x="5089" y="1934"/>
                    <a:pt x="4893" y="2051"/>
                    <a:pt x="4837" y="2083"/>
                  </a:cubicBezTo>
                  <a:close/>
                  <a:moveTo>
                    <a:pt x="4629" y="2503"/>
                  </a:moveTo>
                  <a:cubicBezTo>
                    <a:pt x="4682" y="2497"/>
                    <a:pt x="4808" y="2478"/>
                    <a:pt x="4922" y="2427"/>
                  </a:cubicBezTo>
                  <a:cubicBezTo>
                    <a:pt x="4848" y="2442"/>
                    <a:pt x="4729" y="2465"/>
                    <a:pt x="4643" y="2468"/>
                  </a:cubicBezTo>
                  <a:cubicBezTo>
                    <a:pt x="4640" y="2480"/>
                    <a:pt x="4635" y="2492"/>
                    <a:pt x="4629" y="2503"/>
                  </a:cubicBezTo>
                  <a:close/>
                  <a:moveTo>
                    <a:pt x="1685" y="4074"/>
                  </a:moveTo>
                  <a:cubicBezTo>
                    <a:pt x="1681" y="4087"/>
                    <a:pt x="1679" y="4104"/>
                    <a:pt x="1679" y="4121"/>
                  </a:cubicBezTo>
                  <a:cubicBezTo>
                    <a:pt x="1679" y="4137"/>
                    <a:pt x="1682" y="4193"/>
                    <a:pt x="1718" y="4206"/>
                  </a:cubicBezTo>
                  <a:lnTo>
                    <a:pt x="1724" y="4207"/>
                  </a:lnTo>
                  <a:lnTo>
                    <a:pt x="1726" y="4208"/>
                  </a:lnTo>
                  <a:lnTo>
                    <a:pt x="1728" y="4209"/>
                  </a:lnTo>
                  <a:lnTo>
                    <a:pt x="1732" y="4210"/>
                  </a:lnTo>
                  <a:cubicBezTo>
                    <a:pt x="1768" y="4219"/>
                    <a:pt x="1820" y="4225"/>
                    <a:pt x="1850" y="4228"/>
                  </a:cubicBezTo>
                  <a:lnTo>
                    <a:pt x="1879" y="4232"/>
                  </a:lnTo>
                  <a:cubicBezTo>
                    <a:pt x="1895" y="4235"/>
                    <a:pt x="1934" y="4239"/>
                    <a:pt x="1950" y="4230"/>
                  </a:cubicBezTo>
                  <a:cubicBezTo>
                    <a:pt x="1950" y="4230"/>
                    <a:pt x="1952" y="4228"/>
                    <a:pt x="1952" y="4228"/>
                  </a:cubicBezTo>
                  <a:lnTo>
                    <a:pt x="1953" y="4227"/>
                  </a:lnTo>
                  <a:cubicBezTo>
                    <a:pt x="1953" y="4227"/>
                    <a:pt x="1953" y="4227"/>
                    <a:pt x="1953" y="4227"/>
                  </a:cubicBezTo>
                  <a:lnTo>
                    <a:pt x="1956" y="4223"/>
                  </a:lnTo>
                  <a:cubicBezTo>
                    <a:pt x="1961" y="4214"/>
                    <a:pt x="1962" y="4200"/>
                    <a:pt x="1959" y="4190"/>
                  </a:cubicBezTo>
                  <a:cubicBezTo>
                    <a:pt x="1958" y="4187"/>
                    <a:pt x="1956" y="4183"/>
                    <a:pt x="1954" y="4183"/>
                  </a:cubicBezTo>
                  <a:cubicBezTo>
                    <a:pt x="1933" y="4183"/>
                    <a:pt x="1899" y="4164"/>
                    <a:pt x="1899" y="4141"/>
                  </a:cubicBezTo>
                  <a:cubicBezTo>
                    <a:pt x="1899" y="4134"/>
                    <a:pt x="1904" y="4124"/>
                    <a:pt x="1909" y="4113"/>
                  </a:cubicBezTo>
                  <a:cubicBezTo>
                    <a:pt x="1920" y="4086"/>
                    <a:pt x="1928" y="4065"/>
                    <a:pt x="1913" y="4056"/>
                  </a:cubicBezTo>
                  <a:cubicBezTo>
                    <a:pt x="1896" y="4047"/>
                    <a:pt x="1873" y="4056"/>
                    <a:pt x="1863" y="4061"/>
                  </a:cubicBezTo>
                  <a:cubicBezTo>
                    <a:pt x="1863" y="4061"/>
                    <a:pt x="1853" y="4067"/>
                    <a:pt x="1853" y="4067"/>
                  </a:cubicBezTo>
                  <a:cubicBezTo>
                    <a:pt x="1838" y="4077"/>
                    <a:pt x="1831" y="4089"/>
                    <a:pt x="1831" y="4089"/>
                  </a:cubicBezTo>
                  <a:lnTo>
                    <a:pt x="1830" y="4090"/>
                  </a:lnTo>
                  <a:lnTo>
                    <a:pt x="1819" y="4087"/>
                  </a:lnTo>
                  <a:lnTo>
                    <a:pt x="1817" y="4086"/>
                  </a:lnTo>
                  <a:lnTo>
                    <a:pt x="1819" y="4083"/>
                  </a:lnTo>
                  <a:lnTo>
                    <a:pt x="1819" y="4082"/>
                  </a:lnTo>
                  <a:lnTo>
                    <a:pt x="1819" y="4082"/>
                  </a:lnTo>
                  <a:lnTo>
                    <a:pt x="1819" y="4082"/>
                  </a:lnTo>
                  <a:cubicBezTo>
                    <a:pt x="1819" y="4082"/>
                    <a:pt x="1819" y="4081"/>
                    <a:pt x="1819" y="4081"/>
                  </a:cubicBezTo>
                  <a:cubicBezTo>
                    <a:pt x="1823" y="4072"/>
                    <a:pt x="1833" y="4062"/>
                    <a:pt x="1848" y="4053"/>
                  </a:cubicBezTo>
                  <a:lnTo>
                    <a:pt x="1857" y="4048"/>
                  </a:lnTo>
                  <a:lnTo>
                    <a:pt x="1858" y="4048"/>
                  </a:lnTo>
                  <a:cubicBezTo>
                    <a:pt x="1863" y="4045"/>
                    <a:pt x="1870" y="4043"/>
                    <a:pt x="1876" y="4041"/>
                  </a:cubicBezTo>
                  <a:lnTo>
                    <a:pt x="1878" y="4041"/>
                  </a:lnTo>
                  <a:cubicBezTo>
                    <a:pt x="1889" y="4038"/>
                    <a:pt x="1899" y="4037"/>
                    <a:pt x="1910" y="4038"/>
                  </a:cubicBezTo>
                  <a:cubicBezTo>
                    <a:pt x="1911" y="4038"/>
                    <a:pt x="1917" y="4035"/>
                    <a:pt x="1920" y="4035"/>
                  </a:cubicBezTo>
                  <a:cubicBezTo>
                    <a:pt x="1917" y="4025"/>
                    <a:pt x="1905" y="3979"/>
                    <a:pt x="1905" y="3979"/>
                  </a:cubicBezTo>
                  <a:cubicBezTo>
                    <a:pt x="1905" y="3979"/>
                    <a:pt x="1895" y="3939"/>
                    <a:pt x="1894" y="3933"/>
                  </a:cubicBezTo>
                  <a:cubicBezTo>
                    <a:pt x="1867" y="3958"/>
                    <a:pt x="1831" y="3988"/>
                    <a:pt x="1814" y="3992"/>
                  </a:cubicBezTo>
                  <a:cubicBezTo>
                    <a:pt x="1788" y="3997"/>
                    <a:pt x="1695" y="4042"/>
                    <a:pt x="1685" y="4074"/>
                  </a:cubicBezTo>
                  <a:close/>
                  <a:moveTo>
                    <a:pt x="1749" y="4384"/>
                  </a:moveTo>
                  <a:cubicBezTo>
                    <a:pt x="1749" y="4384"/>
                    <a:pt x="1757" y="4386"/>
                    <a:pt x="1771" y="4382"/>
                  </a:cubicBezTo>
                  <a:lnTo>
                    <a:pt x="1776" y="4380"/>
                  </a:lnTo>
                  <a:lnTo>
                    <a:pt x="1782" y="4378"/>
                  </a:lnTo>
                  <a:lnTo>
                    <a:pt x="1783" y="4378"/>
                  </a:lnTo>
                  <a:lnTo>
                    <a:pt x="1785" y="4377"/>
                  </a:lnTo>
                  <a:cubicBezTo>
                    <a:pt x="1806" y="4368"/>
                    <a:pt x="1842" y="4371"/>
                    <a:pt x="1865" y="4374"/>
                  </a:cubicBezTo>
                  <a:lnTo>
                    <a:pt x="1881" y="4375"/>
                  </a:lnTo>
                  <a:lnTo>
                    <a:pt x="1895" y="4377"/>
                  </a:lnTo>
                  <a:cubicBezTo>
                    <a:pt x="1920" y="4381"/>
                    <a:pt x="1971" y="4390"/>
                    <a:pt x="1997" y="4372"/>
                  </a:cubicBezTo>
                  <a:cubicBezTo>
                    <a:pt x="2001" y="4368"/>
                    <a:pt x="2005" y="4364"/>
                    <a:pt x="2007" y="4359"/>
                  </a:cubicBezTo>
                  <a:lnTo>
                    <a:pt x="2009" y="4354"/>
                  </a:lnTo>
                  <a:cubicBezTo>
                    <a:pt x="2009" y="4354"/>
                    <a:pt x="2010" y="4350"/>
                    <a:pt x="2010" y="4349"/>
                  </a:cubicBezTo>
                  <a:cubicBezTo>
                    <a:pt x="2010" y="4349"/>
                    <a:pt x="2010" y="4349"/>
                    <a:pt x="2010" y="4348"/>
                  </a:cubicBezTo>
                  <a:cubicBezTo>
                    <a:pt x="2008" y="4348"/>
                    <a:pt x="2003" y="4347"/>
                    <a:pt x="1992" y="4348"/>
                  </a:cubicBezTo>
                  <a:cubicBezTo>
                    <a:pt x="1973" y="4349"/>
                    <a:pt x="1954" y="4336"/>
                    <a:pt x="1942" y="4324"/>
                  </a:cubicBezTo>
                  <a:cubicBezTo>
                    <a:pt x="1932" y="4312"/>
                    <a:pt x="1926" y="4300"/>
                    <a:pt x="1926" y="4290"/>
                  </a:cubicBezTo>
                  <a:cubicBezTo>
                    <a:pt x="1926" y="4288"/>
                    <a:pt x="1927" y="4287"/>
                    <a:pt x="1927" y="4285"/>
                  </a:cubicBezTo>
                  <a:cubicBezTo>
                    <a:pt x="1928" y="4278"/>
                    <a:pt x="1933" y="4270"/>
                    <a:pt x="1938" y="4262"/>
                  </a:cubicBezTo>
                  <a:cubicBezTo>
                    <a:pt x="1942" y="4256"/>
                    <a:pt x="1945" y="4250"/>
                    <a:pt x="1947" y="4246"/>
                  </a:cubicBezTo>
                  <a:cubicBezTo>
                    <a:pt x="1925" y="4252"/>
                    <a:pt x="1891" y="4249"/>
                    <a:pt x="1876" y="4246"/>
                  </a:cubicBezTo>
                  <a:lnTo>
                    <a:pt x="1849" y="4242"/>
                  </a:lnTo>
                  <a:cubicBezTo>
                    <a:pt x="1815" y="4239"/>
                    <a:pt x="1760" y="4232"/>
                    <a:pt x="1722" y="4222"/>
                  </a:cubicBezTo>
                  <a:cubicBezTo>
                    <a:pt x="1707" y="4234"/>
                    <a:pt x="1682" y="4258"/>
                    <a:pt x="1680" y="4281"/>
                  </a:cubicBezTo>
                  <a:cubicBezTo>
                    <a:pt x="1680" y="4284"/>
                    <a:pt x="1680" y="4287"/>
                    <a:pt x="1680" y="4290"/>
                  </a:cubicBezTo>
                  <a:cubicBezTo>
                    <a:pt x="1680" y="4327"/>
                    <a:pt x="1703" y="4371"/>
                    <a:pt x="1749" y="4384"/>
                  </a:cubicBezTo>
                  <a:close/>
                  <a:moveTo>
                    <a:pt x="1794" y="4484"/>
                  </a:moveTo>
                  <a:cubicBezTo>
                    <a:pt x="1831" y="4512"/>
                    <a:pt x="1903" y="4539"/>
                    <a:pt x="1985" y="4526"/>
                  </a:cubicBezTo>
                  <a:lnTo>
                    <a:pt x="1986" y="4526"/>
                  </a:lnTo>
                  <a:lnTo>
                    <a:pt x="1987" y="4526"/>
                  </a:lnTo>
                  <a:cubicBezTo>
                    <a:pt x="2033" y="4532"/>
                    <a:pt x="2077" y="4533"/>
                    <a:pt x="2083" y="4528"/>
                  </a:cubicBezTo>
                  <a:cubicBezTo>
                    <a:pt x="2088" y="4523"/>
                    <a:pt x="2090" y="4516"/>
                    <a:pt x="2090" y="4509"/>
                  </a:cubicBezTo>
                  <a:cubicBezTo>
                    <a:pt x="2090" y="4502"/>
                    <a:pt x="2088" y="4495"/>
                    <a:pt x="2085" y="4491"/>
                  </a:cubicBezTo>
                  <a:cubicBezTo>
                    <a:pt x="2083" y="4488"/>
                    <a:pt x="2074" y="4483"/>
                    <a:pt x="2066" y="4479"/>
                  </a:cubicBezTo>
                  <a:cubicBezTo>
                    <a:pt x="2051" y="4472"/>
                    <a:pt x="2034" y="4464"/>
                    <a:pt x="2028" y="4451"/>
                  </a:cubicBezTo>
                  <a:cubicBezTo>
                    <a:pt x="2025" y="4445"/>
                    <a:pt x="2024" y="4438"/>
                    <a:pt x="2024" y="4430"/>
                  </a:cubicBezTo>
                  <a:cubicBezTo>
                    <a:pt x="2024" y="4416"/>
                    <a:pt x="2028" y="4402"/>
                    <a:pt x="2030" y="4395"/>
                  </a:cubicBezTo>
                  <a:lnTo>
                    <a:pt x="2031" y="4393"/>
                  </a:lnTo>
                  <a:cubicBezTo>
                    <a:pt x="2031" y="4393"/>
                    <a:pt x="2031" y="4392"/>
                    <a:pt x="2031" y="4392"/>
                  </a:cubicBezTo>
                  <a:cubicBezTo>
                    <a:pt x="2031" y="4388"/>
                    <a:pt x="2029" y="4378"/>
                    <a:pt x="2023" y="4370"/>
                  </a:cubicBezTo>
                  <a:cubicBezTo>
                    <a:pt x="2022" y="4369"/>
                    <a:pt x="2020" y="4368"/>
                    <a:pt x="2019" y="4366"/>
                  </a:cubicBezTo>
                  <a:cubicBezTo>
                    <a:pt x="2016" y="4373"/>
                    <a:pt x="2011" y="4379"/>
                    <a:pt x="2005" y="4383"/>
                  </a:cubicBezTo>
                  <a:cubicBezTo>
                    <a:pt x="1975" y="4405"/>
                    <a:pt x="1919" y="4396"/>
                    <a:pt x="1893" y="4391"/>
                  </a:cubicBezTo>
                  <a:lnTo>
                    <a:pt x="1881" y="4389"/>
                  </a:lnTo>
                  <a:lnTo>
                    <a:pt x="1864" y="4388"/>
                  </a:lnTo>
                  <a:cubicBezTo>
                    <a:pt x="1843" y="4386"/>
                    <a:pt x="1808" y="4382"/>
                    <a:pt x="1791" y="4390"/>
                  </a:cubicBezTo>
                  <a:cubicBezTo>
                    <a:pt x="1791" y="4390"/>
                    <a:pt x="1783" y="4393"/>
                    <a:pt x="1781" y="4394"/>
                  </a:cubicBezTo>
                  <a:cubicBezTo>
                    <a:pt x="1778" y="4405"/>
                    <a:pt x="1775" y="4421"/>
                    <a:pt x="1775" y="4436"/>
                  </a:cubicBezTo>
                  <a:cubicBezTo>
                    <a:pt x="1775" y="4455"/>
                    <a:pt x="1780" y="4474"/>
                    <a:pt x="1794" y="4484"/>
                  </a:cubicBezTo>
                  <a:close/>
                  <a:moveTo>
                    <a:pt x="1840" y="1393"/>
                  </a:moveTo>
                  <a:cubicBezTo>
                    <a:pt x="1841" y="1394"/>
                    <a:pt x="1841" y="1394"/>
                    <a:pt x="1842" y="1395"/>
                  </a:cubicBezTo>
                  <a:cubicBezTo>
                    <a:pt x="1842" y="1395"/>
                    <a:pt x="1843" y="1396"/>
                    <a:pt x="1843" y="1396"/>
                  </a:cubicBezTo>
                  <a:cubicBezTo>
                    <a:pt x="1849" y="1401"/>
                    <a:pt x="1857" y="1403"/>
                    <a:pt x="1866" y="1402"/>
                  </a:cubicBezTo>
                  <a:cubicBezTo>
                    <a:pt x="1872" y="1402"/>
                    <a:pt x="1877" y="1401"/>
                    <a:pt x="1883" y="1401"/>
                  </a:cubicBezTo>
                  <a:cubicBezTo>
                    <a:pt x="1887" y="1400"/>
                    <a:pt x="1890" y="1400"/>
                    <a:pt x="1894" y="1400"/>
                  </a:cubicBezTo>
                  <a:cubicBezTo>
                    <a:pt x="1898" y="1399"/>
                    <a:pt x="1902" y="1399"/>
                    <a:pt x="1906" y="1399"/>
                  </a:cubicBezTo>
                  <a:cubicBezTo>
                    <a:pt x="1956" y="1395"/>
                    <a:pt x="2005" y="1393"/>
                    <a:pt x="2055" y="1392"/>
                  </a:cubicBezTo>
                  <a:cubicBezTo>
                    <a:pt x="2083" y="1392"/>
                    <a:pt x="2111" y="1392"/>
                    <a:pt x="2138" y="1392"/>
                  </a:cubicBezTo>
                  <a:cubicBezTo>
                    <a:pt x="2161" y="1393"/>
                    <a:pt x="2184" y="1394"/>
                    <a:pt x="2207" y="1395"/>
                  </a:cubicBezTo>
                  <a:cubicBezTo>
                    <a:pt x="2212" y="1395"/>
                    <a:pt x="2216" y="1395"/>
                    <a:pt x="2221" y="1396"/>
                  </a:cubicBezTo>
                  <a:cubicBezTo>
                    <a:pt x="2226" y="1396"/>
                    <a:pt x="2230" y="1396"/>
                    <a:pt x="2234" y="1396"/>
                  </a:cubicBezTo>
                  <a:cubicBezTo>
                    <a:pt x="2246" y="1397"/>
                    <a:pt x="2257" y="1398"/>
                    <a:pt x="2269" y="1399"/>
                  </a:cubicBezTo>
                  <a:cubicBezTo>
                    <a:pt x="2272" y="1399"/>
                    <a:pt x="2276" y="1399"/>
                    <a:pt x="2280" y="1400"/>
                  </a:cubicBezTo>
                  <a:cubicBezTo>
                    <a:pt x="2283" y="1400"/>
                    <a:pt x="2286" y="1400"/>
                    <a:pt x="2290" y="1401"/>
                  </a:cubicBezTo>
                  <a:cubicBezTo>
                    <a:pt x="2296" y="1401"/>
                    <a:pt x="2302" y="1402"/>
                    <a:pt x="2308" y="1402"/>
                  </a:cubicBezTo>
                  <a:cubicBezTo>
                    <a:pt x="2317" y="1403"/>
                    <a:pt x="2326" y="1401"/>
                    <a:pt x="2332" y="1395"/>
                  </a:cubicBezTo>
                  <a:cubicBezTo>
                    <a:pt x="2332" y="1395"/>
                    <a:pt x="2332" y="1395"/>
                    <a:pt x="2332" y="1395"/>
                  </a:cubicBezTo>
                  <a:cubicBezTo>
                    <a:pt x="2333" y="1394"/>
                    <a:pt x="2333" y="1394"/>
                    <a:pt x="2334" y="1393"/>
                  </a:cubicBezTo>
                  <a:cubicBezTo>
                    <a:pt x="2335" y="1392"/>
                    <a:pt x="2335" y="1392"/>
                    <a:pt x="2336" y="1391"/>
                  </a:cubicBezTo>
                  <a:cubicBezTo>
                    <a:pt x="2337" y="1389"/>
                    <a:pt x="2338" y="1387"/>
                    <a:pt x="2339" y="1384"/>
                  </a:cubicBezTo>
                  <a:cubicBezTo>
                    <a:pt x="2339" y="1384"/>
                    <a:pt x="2339" y="1383"/>
                    <a:pt x="2339" y="1382"/>
                  </a:cubicBezTo>
                  <a:cubicBezTo>
                    <a:pt x="2339" y="1381"/>
                    <a:pt x="2339" y="1381"/>
                    <a:pt x="2339" y="1380"/>
                  </a:cubicBezTo>
                  <a:cubicBezTo>
                    <a:pt x="2339" y="1379"/>
                    <a:pt x="2339" y="1379"/>
                    <a:pt x="2339" y="1378"/>
                  </a:cubicBezTo>
                  <a:cubicBezTo>
                    <a:pt x="2339" y="1375"/>
                    <a:pt x="2339" y="1372"/>
                    <a:pt x="2338" y="1369"/>
                  </a:cubicBezTo>
                  <a:cubicBezTo>
                    <a:pt x="2337" y="1369"/>
                    <a:pt x="2337" y="1368"/>
                    <a:pt x="2337" y="1367"/>
                  </a:cubicBezTo>
                  <a:cubicBezTo>
                    <a:pt x="2337" y="1367"/>
                    <a:pt x="2336" y="1366"/>
                    <a:pt x="2336" y="1366"/>
                  </a:cubicBezTo>
                  <a:cubicBezTo>
                    <a:pt x="2331" y="1356"/>
                    <a:pt x="2320" y="1348"/>
                    <a:pt x="2307" y="1347"/>
                  </a:cubicBezTo>
                  <a:lnTo>
                    <a:pt x="2253" y="1342"/>
                  </a:lnTo>
                  <a:lnTo>
                    <a:pt x="2245" y="1342"/>
                  </a:lnTo>
                  <a:lnTo>
                    <a:pt x="2217" y="1340"/>
                  </a:lnTo>
                  <a:lnTo>
                    <a:pt x="2209" y="1340"/>
                  </a:lnTo>
                  <a:lnTo>
                    <a:pt x="2198" y="1339"/>
                  </a:lnTo>
                  <a:lnTo>
                    <a:pt x="2136" y="1337"/>
                  </a:lnTo>
                  <a:lnTo>
                    <a:pt x="2125" y="1337"/>
                  </a:lnTo>
                  <a:lnTo>
                    <a:pt x="2113" y="1337"/>
                  </a:lnTo>
                  <a:lnTo>
                    <a:pt x="2086" y="1337"/>
                  </a:lnTo>
                  <a:lnTo>
                    <a:pt x="2043" y="1337"/>
                  </a:lnTo>
                  <a:lnTo>
                    <a:pt x="2031" y="1337"/>
                  </a:lnTo>
                  <a:lnTo>
                    <a:pt x="2029" y="1337"/>
                  </a:lnTo>
                  <a:cubicBezTo>
                    <a:pt x="2029" y="1337"/>
                    <a:pt x="2028" y="1337"/>
                    <a:pt x="2028" y="1337"/>
                  </a:cubicBezTo>
                  <a:lnTo>
                    <a:pt x="1976" y="1339"/>
                  </a:lnTo>
                  <a:lnTo>
                    <a:pt x="1957" y="1340"/>
                  </a:lnTo>
                  <a:lnTo>
                    <a:pt x="1948" y="1341"/>
                  </a:lnTo>
                  <a:lnTo>
                    <a:pt x="1928" y="1342"/>
                  </a:lnTo>
                  <a:cubicBezTo>
                    <a:pt x="1928" y="1342"/>
                    <a:pt x="1925" y="1342"/>
                    <a:pt x="1925" y="1342"/>
                  </a:cubicBezTo>
                  <a:lnTo>
                    <a:pt x="1922" y="1342"/>
                  </a:lnTo>
                  <a:lnTo>
                    <a:pt x="1921" y="1342"/>
                  </a:lnTo>
                  <a:lnTo>
                    <a:pt x="1867" y="1347"/>
                  </a:lnTo>
                  <a:cubicBezTo>
                    <a:pt x="1853" y="1348"/>
                    <a:pt x="1841" y="1358"/>
                    <a:pt x="1836" y="1369"/>
                  </a:cubicBezTo>
                  <a:cubicBezTo>
                    <a:pt x="1836" y="1370"/>
                    <a:pt x="1836" y="1370"/>
                    <a:pt x="1836" y="1371"/>
                  </a:cubicBezTo>
                  <a:cubicBezTo>
                    <a:pt x="1836" y="1372"/>
                    <a:pt x="1835" y="1372"/>
                    <a:pt x="1835" y="1373"/>
                  </a:cubicBezTo>
                  <a:cubicBezTo>
                    <a:pt x="1835" y="1375"/>
                    <a:pt x="1834" y="1377"/>
                    <a:pt x="1834" y="1378"/>
                  </a:cubicBezTo>
                  <a:cubicBezTo>
                    <a:pt x="1834" y="1383"/>
                    <a:pt x="1836" y="1387"/>
                    <a:pt x="1839" y="1391"/>
                  </a:cubicBezTo>
                  <a:cubicBezTo>
                    <a:pt x="1839" y="1392"/>
                    <a:pt x="1840" y="1393"/>
                    <a:pt x="1840" y="1393"/>
                  </a:cubicBezTo>
                  <a:close/>
                  <a:moveTo>
                    <a:pt x="1944" y="954"/>
                  </a:moveTo>
                  <a:lnTo>
                    <a:pt x="1947" y="955"/>
                  </a:lnTo>
                  <a:lnTo>
                    <a:pt x="1951" y="956"/>
                  </a:lnTo>
                  <a:cubicBezTo>
                    <a:pt x="1961" y="958"/>
                    <a:pt x="1970" y="956"/>
                    <a:pt x="1977" y="951"/>
                  </a:cubicBezTo>
                  <a:cubicBezTo>
                    <a:pt x="1977" y="949"/>
                    <a:pt x="1977" y="938"/>
                    <a:pt x="1977" y="937"/>
                  </a:cubicBezTo>
                  <a:cubicBezTo>
                    <a:pt x="1976" y="935"/>
                    <a:pt x="1972" y="926"/>
                    <a:pt x="1956" y="928"/>
                  </a:cubicBezTo>
                  <a:cubicBezTo>
                    <a:pt x="1949" y="928"/>
                    <a:pt x="1945" y="932"/>
                    <a:pt x="1942" y="937"/>
                  </a:cubicBezTo>
                  <a:cubicBezTo>
                    <a:pt x="1942" y="937"/>
                    <a:pt x="1942" y="940"/>
                    <a:pt x="1942" y="940"/>
                  </a:cubicBezTo>
                  <a:cubicBezTo>
                    <a:pt x="1942" y="940"/>
                    <a:pt x="1941" y="943"/>
                    <a:pt x="1941" y="943"/>
                  </a:cubicBezTo>
                  <a:cubicBezTo>
                    <a:pt x="1941" y="943"/>
                    <a:pt x="1942" y="951"/>
                    <a:pt x="1942" y="953"/>
                  </a:cubicBezTo>
                  <a:cubicBezTo>
                    <a:pt x="1943" y="953"/>
                    <a:pt x="1944" y="954"/>
                    <a:pt x="1944" y="954"/>
                  </a:cubicBezTo>
                  <a:close/>
                  <a:moveTo>
                    <a:pt x="2320" y="1332"/>
                  </a:moveTo>
                  <a:cubicBezTo>
                    <a:pt x="2327" y="1324"/>
                    <a:pt x="2338" y="1306"/>
                    <a:pt x="2350" y="1284"/>
                  </a:cubicBezTo>
                  <a:cubicBezTo>
                    <a:pt x="2349" y="1283"/>
                    <a:pt x="2343" y="1271"/>
                    <a:pt x="2343" y="1271"/>
                  </a:cubicBezTo>
                  <a:cubicBezTo>
                    <a:pt x="2343" y="1271"/>
                    <a:pt x="2342" y="1270"/>
                    <a:pt x="2342" y="1270"/>
                  </a:cubicBezTo>
                  <a:cubicBezTo>
                    <a:pt x="2340" y="1271"/>
                    <a:pt x="2325" y="1280"/>
                    <a:pt x="2325" y="1280"/>
                  </a:cubicBezTo>
                  <a:lnTo>
                    <a:pt x="2315" y="1287"/>
                  </a:lnTo>
                  <a:cubicBezTo>
                    <a:pt x="2315" y="1287"/>
                    <a:pt x="2301" y="1296"/>
                    <a:pt x="2299" y="1297"/>
                  </a:cubicBezTo>
                  <a:cubicBezTo>
                    <a:pt x="2299" y="1299"/>
                    <a:pt x="2317" y="1330"/>
                    <a:pt x="2317" y="1332"/>
                  </a:cubicBezTo>
                  <a:lnTo>
                    <a:pt x="2320" y="1332"/>
                  </a:lnTo>
                  <a:close/>
                  <a:moveTo>
                    <a:pt x="1991" y="1007"/>
                  </a:moveTo>
                  <a:cubicBezTo>
                    <a:pt x="1991" y="1007"/>
                    <a:pt x="1993" y="1031"/>
                    <a:pt x="1993" y="1031"/>
                  </a:cubicBezTo>
                  <a:lnTo>
                    <a:pt x="1996" y="1058"/>
                  </a:lnTo>
                  <a:lnTo>
                    <a:pt x="1999" y="1083"/>
                  </a:lnTo>
                  <a:lnTo>
                    <a:pt x="2003" y="1108"/>
                  </a:lnTo>
                  <a:lnTo>
                    <a:pt x="2008" y="1134"/>
                  </a:lnTo>
                  <a:lnTo>
                    <a:pt x="2014" y="1160"/>
                  </a:lnTo>
                  <a:lnTo>
                    <a:pt x="2020" y="1184"/>
                  </a:lnTo>
                  <a:cubicBezTo>
                    <a:pt x="2020" y="1184"/>
                    <a:pt x="2021" y="1187"/>
                    <a:pt x="2022" y="1187"/>
                  </a:cubicBezTo>
                  <a:cubicBezTo>
                    <a:pt x="2032" y="1191"/>
                    <a:pt x="2044" y="1199"/>
                    <a:pt x="2055" y="1209"/>
                  </a:cubicBezTo>
                  <a:cubicBezTo>
                    <a:pt x="2053" y="1198"/>
                    <a:pt x="2023" y="979"/>
                    <a:pt x="2022" y="976"/>
                  </a:cubicBezTo>
                  <a:lnTo>
                    <a:pt x="1989" y="976"/>
                  </a:lnTo>
                  <a:cubicBezTo>
                    <a:pt x="1989" y="978"/>
                    <a:pt x="1989" y="980"/>
                    <a:pt x="1989" y="980"/>
                  </a:cubicBezTo>
                  <a:cubicBezTo>
                    <a:pt x="1989" y="980"/>
                    <a:pt x="1991" y="1007"/>
                    <a:pt x="1991" y="1007"/>
                  </a:cubicBezTo>
                  <a:close/>
                  <a:moveTo>
                    <a:pt x="1939" y="1014"/>
                  </a:moveTo>
                  <a:cubicBezTo>
                    <a:pt x="1939" y="1014"/>
                    <a:pt x="1939" y="1013"/>
                    <a:pt x="1939" y="1013"/>
                  </a:cubicBezTo>
                  <a:lnTo>
                    <a:pt x="1936" y="987"/>
                  </a:lnTo>
                  <a:lnTo>
                    <a:pt x="1935" y="985"/>
                  </a:lnTo>
                  <a:lnTo>
                    <a:pt x="1932" y="958"/>
                  </a:lnTo>
                  <a:cubicBezTo>
                    <a:pt x="1932" y="958"/>
                    <a:pt x="1931" y="952"/>
                    <a:pt x="1931" y="952"/>
                  </a:cubicBezTo>
                  <a:cubicBezTo>
                    <a:pt x="1927" y="960"/>
                    <a:pt x="1908" y="989"/>
                    <a:pt x="1906" y="992"/>
                  </a:cubicBezTo>
                  <a:cubicBezTo>
                    <a:pt x="1909" y="994"/>
                    <a:pt x="1939" y="1015"/>
                    <a:pt x="1939" y="1014"/>
                  </a:cubicBezTo>
                  <a:close/>
                  <a:moveTo>
                    <a:pt x="1962" y="993"/>
                  </a:moveTo>
                  <a:cubicBezTo>
                    <a:pt x="1962" y="993"/>
                    <a:pt x="1959" y="993"/>
                    <a:pt x="1958" y="993"/>
                  </a:cubicBezTo>
                  <a:cubicBezTo>
                    <a:pt x="1958" y="993"/>
                    <a:pt x="1955" y="993"/>
                    <a:pt x="1955" y="993"/>
                  </a:cubicBezTo>
                  <a:lnTo>
                    <a:pt x="1951" y="993"/>
                  </a:lnTo>
                  <a:cubicBezTo>
                    <a:pt x="1951" y="993"/>
                    <a:pt x="1949" y="992"/>
                    <a:pt x="1947" y="992"/>
                  </a:cubicBezTo>
                  <a:cubicBezTo>
                    <a:pt x="1948" y="995"/>
                    <a:pt x="1949" y="1004"/>
                    <a:pt x="1949" y="1006"/>
                  </a:cubicBezTo>
                  <a:cubicBezTo>
                    <a:pt x="1951" y="1006"/>
                    <a:pt x="1956" y="1008"/>
                    <a:pt x="1956" y="1008"/>
                  </a:cubicBezTo>
                  <a:cubicBezTo>
                    <a:pt x="1956" y="1008"/>
                    <a:pt x="1959" y="1008"/>
                    <a:pt x="1959" y="1008"/>
                  </a:cubicBezTo>
                  <a:lnTo>
                    <a:pt x="1959" y="1008"/>
                  </a:lnTo>
                  <a:lnTo>
                    <a:pt x="1963" y="1008"/>
                  </a:lnTo>
                  <a:lnTo>
                    <a:pt x="1965" y="1008"/>
                  </a:lnTo>
                  <a:lnTo>
                    <a:pt x="1966" y="1008"/>
                  </a:lnTo>
                  <a:lnTo>
                    <a:pt x="1969" y="1008"/>
                  </a:lnTo>
                  <a:cubicBezTo>
                    <a:pt x="1973" y="1007"/>
                    <a:pt x="1977" y="1006"/>
                    <a:pt x="1980" y="1004"/>
                  </a:cubicBezTo>
                  <a:cubicBezTo>
                    <a:pt x="1980" y="1003"/>
                    <a:pt x="1980" y="993"/>
                    <a:pt x="1979" y="989"/>
                  </a:cubicBezTo>
                  <a:cubicBezTo>
                    <a:pt x="1975" y="991"/>
                    <a:pt x="1970" y="993"/>
                    <a:pt x="1966" y="993"/>
                  </a:cubicBezTo>
                  <a:lnTo>
                    <a:pt x="1962" y="993"/>
                  </a:lnTo>
                  <a:close/>
                  <a:moveTo>
                    <a:pt x="2351" y="1264"/>
                  </a:moveTo>
                  <a:cubicBezTo>
                    <a:pt x="2352" y="1265"/>
                    <a:pt x="2354" y="1270"/>
                    <a:pt x="2356" y="1273"/>
                  </a:cubicBezTo>
                  <a:cubicBezTo>
                    <a:pt x="2358" y="1269"/>
                    <a:pt x="2361" y="1262"/>
                    <a:pt x="2364" y="1256"/>
                  </a:cubicBezTo>
                  <a:cubicBezTo>
                    <a:pt x="2361" y="1258"/>
                    <a:pt x="2355" y="1261"/>
                    <a:pt x="2355" y="1261"/>
                  </a:cubicBezTo>
                  <a:cubicBezTo>
                    <a:pt x="2355" y="1261"/>
                    <a:pt x="2353" y="1263"/>
                    <a:pt x="2351" y="1264"/>
                  </a:cubicBezTo>
                  <a:close/>
                  <a:moveTo>
                    <a:pt x="2314" y="954"/>
                  </a:move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3" y="954"/>
                    <a:pt x="2313" y="954"/>
                  </a:cubicBezTo>
                  <a:cubicBezTo>
                    <a:pt x="2313" y="954"/>
                    <a:pt x="2314" y="954"/>
                    <a:pt x="2314" y="954"/>
                  </a:cubicBezTo>
                  <a:close/>
                  <a:moveTo>
                    <a:pt x="2305" y="1332"/>
                  </a:moveTo>
                  <a:cubicBezTo>
                    <a:pt x="2304" y="1329"/>
                    <a:pt x="2291" y="1305"/>
                    <a:pt x="2289" y="1303"/>
                  </a:cubicBezTo>
                  <a:cubicBezTo>
                    <a:pt x="2286" y="1305"/>
                    <a:pt x="2253" y="1326"/>
                    <a:pt x="2244" y="1331"/>
                  </a:cubicBezTo>
                  <a:cubicBezTo>
                    <a:pt x="2244" y="1331"/>
                    <a:pt x="2254" y="1332"/>
                    <a:pt x="2254" y="1332"/>
                  </a:cubicBezTo>
                  <a:lnTo>
                    <a:pt x="2305" y="1332"/>
                  </a:lnTo>
                  <a:close/>
                  <a:moveTo>
                    <a:pt x="2128" y="1318"/>
                  </a:moveTo>
                  <a:lnTo>
                    <a:pt x="2129" y="1318"/>
                  </a:lnTo>
                  <a:lnTo>
                    <a:pt x="2131" y="1318"/>
                  </a:lnTo>
                  <a:lnTo>
                    <a:pt x="2134" y="1318"/>
                  </a:lnTo>
                  <a:cubicBezTo>
                    <a:pt x="2134" y="1318"/>
                    <a:pt x="2136" y="1318"/>
                    <a:pt x="2136" y="1318"/>
                  </a:cubicBezTo>
                  <a:cubicBezTo>
                    <a:pt x="2136" y="1318"/>
                    <a:pt x="2139" y="1318"/>
                    <a:pt x="2139" y="1318"/>
                  </a:cubicBezTo>
                  <a:cubicBezTo>
                    <a:pt x="2163" y="1316"/>
                    <a:pt x="2178" y="1307"/>
                    <a:pt x="2177" y="1301"/>
                  </a:cubicBezTo>
                  <a:cubicBezTo>
                    <a:pt x="2177" y="1300"/>
                    <a:pt x="2177" y="1298"/>
                    <a:pt x="2175" y="1297"/>
                  </a:cubicBezTo>
                  <a:lnTo>
                    <a:pt x="2171" y="1294"/>
                  </a:lnTo>
                  <a:lnTo>
                    <a:pt x="2168" y="1292"/>
                  </a:lnTo>
                  <a:cubicBezTo>
                    <a:pt x="2168" y="1292"/>
                    <a:pt x="2164" y="1291"/>
                    <a:pt x="2164" y="1291"/>
                  </a:cubicBezTo>
                  <a:cubicBezTo>
                    <a:pt x="2161" y="1290"/>
                    <a:pt x="2158" y="1289"/>
                    <a:pt x="2155" y="1289"/>
                  </a:cubicBezTo>
                  <a:cubicBezTo>
                    <a:pt x="2153" y="1289"/>
                    <a:pt x="2151" y="1291"/>
                    <a:pt x="2151" y="1291"/>
                  </a:cubicBezTo>
                  <a:lnTo>
                    <a:pt x="2146" y="1293"/>
                  </a:lnTo>
                  <a:lnTo>
                    <a:pt x="2142" y="1295"/>
                  </a:lnTo>
                  <a:cubicBezTo>
                    <a:pt x="2142" y="1295"/>
                    <a:pt x="2139" y="1296"/>
                    <a:pt x="2138" y="1296"/>
                  </a:cubicBezTo>
                  <a:cubicBezTo>
                    <a:pt x="2138" y="1296"/>
                    <a:pt x="2135" y="1298"/>
                    <a:pt x="2134" y="1298"/>
                  </a:cubicBezTo>
                  <a:cubicBezTo>
                    <a:pt x="2134" y="1298"/>
                    <a:pt x="2131" y="1299"/>
                    <a:pt x="2131" y="1299"/>
                  </a:cubicBezTo>
                  <a:cubicBezTo>
                    <a:pt x="2119" y="1302"/>
                    <a:pt x="2109" y="1303"/>
                    <a:pt x="2102" y="1301"/>
                  </a:cubicBezTo>
                  <a:cubicBezTo>
                    <a:pt x="2102" y="1301"/>
                    <a:pt x="2101" y="1300"/>
                    <a:pt x="2100" y="1300"/>
                  </a:cubicBezTo>
                  <a:cubicBezTo>
                    <a:pt x="2099" y="1303"/>
                    <a:pt x="2098" y="1306"/>
                    <a:pt x="2096" y="1309"/>
                  </a:cubicBezTo>
                  <a:cubicBezTo>
                    <a:pt x="2102" y="1313"/>
                    <a:pt x="2112" y="1317"/>
                    <a:pt x="2125" y="1318"/>
                  </a:cubicBezTo>
                  <a:lnTo>
                    <a:pt x="2128" y="1318"/>
                  </a:lnTo>
                  <a:close/>
                  <a:moveTo>
                    <a:pt x="1776" y="1063"/>
                  </a:moveTo>
                  <a:cubicBezTo>
                    <a:pt x="1777" y="1062"/>
                    <a:pt x="1803" y="1024"/>
                    <a:pt x="1805" y="1021"/>
                  </a:cubicBezTo>
                  <a:cubicBezTo>
                    <a:pt x="1802" y="1018"/>
                    <a:pt x="1774" y="1000"/>
                    <a:pt x="1774" y="1000"/>
                  </a:cubicBezTo>
                  <a:cubicBezTo>
                    <a:pt x="1772" y="1002"/>
                    <a:pt x="1768" y="1006"/>
                    <a:pt x="1768" y="1006"/>
                  </a:cubicBezTo>
                  <a:cubicBezTo>
                    <a:pt x="1760" y="1016"/>
                    <a:pt x="1754" y="1030"/>
                    <a:pt x="1751" y="1047"/>
                  </a:cubicBezTo>
                  <a:cubicBezTo>
                    <a:pt x="1753" y="1048"/>
                    <a:pt x="1773" y="1061"/>
                    <a:pt x="1776" y="1063"/>
                  </a:cubicBezTo>
                  <a:close/>
                  <a:moveTo>
                    <a:pt x="1817" y="1003"/>
                  </a:moveTo>
                  <a:lnTo>
                    <a:pt x="1822" y="997"/>
                  </a:lnTo>
                  <a:lnTo>
                    <a:pt x="1830" y="984"/>
                  </a:lnTo>
                  <a:lnTo>
                    <a:pt x="1838" y="972"/>
                  </a:lnTo>
                  <a:lnTo>
                    <a:pt x="1840" y="970"/>
                  </a:lnTo>
                  <a:cubicBezTo>
                    <a:pt x="1840" y="970"/>
                    <a:pt x="1844" y="964"/>
                    <a:pt x="1844" y="963"/>
                  </a:cubicBezTo>
                  <a:cubicBezTo>
                    <a:pt x="1842" y="961"/>
                    <a:pt x="1839" y="959"/>
                    <a:pt x="1837" y="958"/>
                  </a:cubicBezTo>
                  <a:cubicBezTo>
                    <a:pt x="1816" y="966"/>
                    <a:pt x="1798" y="978"/>
                    <a:pt x="1782" y="992"/>
                  </a:cubicBezTo>
                  <a:cubicBezTo>
                    <a:pt x="1785" y="995"/>
                    <a:pt x="1809" y="1010"/>
                    <a:pt x="1811" y="1012"/>
                  </a:cubicBezTo>
                  <a:cubicBezTo>
                    <a:pt x="1813" y="1009"/>
                    <a:pt x="1817" y="1003"/>
                    <a:pt x="1817" y="1003"/>
                  </a:cubicBezTo>
                  <a:close/>
                  <a:moveTo>
                    <a:pt x="2284" y="1293"/>
                  </a:moveTo>
                  <a:cubicBezTo>
                    <a:pt x="2283" y="1290"/>
                    <a:pt x="2258" y="1245"/>
                    <a:pt x="2256" y="1242"/>
                  </a:cubicBezTo>
                  <a:cubicBezTo>
                    <a:pt x="2253" y="1244"/>
                    <a:pt x="2212" y="1270"/>
                    <a:pt x="2209" y="1272"/>
                  </a:cubicBezTo>
                  <a:cubicBezTo>
                    <a:pt x="2210" y="1273"/>
                    <a:pt x="2232" y="1321"/>
                    <a:pt x="2234" y="1325"/>
                  </a:cubicBezTo>
                  <a:cubicBezTo>
                    <a:pt x="2237" y="1323"/>
                    <a:pt x="2281" y="1295"/>
                    <a:pt x="2284" y="1293"/>
                  </a:cubicBezTo>
                  <a:close/>
                  <a:moveTo>
                    <a:pt x="1924" y="944"/>
                  </a:moveTo>
                  <a:cubicBezTo>
                    <a:pt x="1910" y="943"/>
                    <a:pt x="1890" y="944"/>
                    <a:pt x="1867" y="949"/>
                  </a:cubicBezTo>
                  <a:cubicBezTo>
                    <a:pt x="1866" y="950"/>
                    <a:pt x="1861" y="958"/>
                    <a:pt x="1859" y="960"/>
                  </a:cubicBezTo>
                  <a:cubicBezTo>
                    <a:pt x="1864" y="963"/>
                    <a:pt x="1895" y="984"/>
                    <a:pt x="1898" y="986"/>
                  </a:cubicBezTo>
                  <a:cubicBezTo>
                    <a:pt x="1899" y="985"/>
                    <a:pt x="1921" y="949"/>
                    <a:pt x="1924" y="944"/>
                  </a:cubicBezTo>
                  <a:close/>
                  <a:moveTo>
                    <a:pt x="1851" y="954"/>
                  </a:moveTo>
                  <a:cubicBezTo>
                    <a:pt x="1850" y="954"/>
                    <a:pt x="1850" y="954"/>
                    <a:pt x="1850" y="954"/>
                  </a:cubicBezTo>
                  <a:cubicBezTo>
                    <a:pt x="1850" y="954"/>
                    <a:pt x="1850" y="954"/>
                    <a:pt x="1850" y="954"/>
                  </a:cubicBezTo>
                  <a:cubicBezTo>
                    <a:pt x="1851" y="954"/>
                    <a:pt x="1851" y="954"/>
                    <a:pt x="1851" y="954"/>
                  </a:cubicBezTo>
                  <a:close/>
                  <a:moveTo>
                    <a:pt x="1952" y="967"/>
                  </a:moveTo>
                  <a:lnTo>
                    <a:pt x="1948" y="966"/>
                  </a:lnTo>
                  <a:lnTo>
                    <a:pt x="1944" y="965"/>
                  </a:lnTo>
                  <a:cubicBezTo>
                    <a:pt x="1944" y="965"/>
                    <a:pt x="1944" y="965"/>
                    <a:pt x="1944" y="965"/>
                  </a:cubicBezTo>
                  <a:cubicBezTo>
                    <a:pt x="1944" y="966"/>
                    <a:pt x="1945" y="978"/>
                    <a:pt x="1946" y="980"/>
                  </a:cubicBezTo>
                  <a:cubicBezTo>
                    <a:pt x="1947" y="980"/>
                    <a:pt x="1950" y="981"/>
                    <a:pt x="1950" y="981"/>
                  </a:cubicBezTo>
                  <a:lnTo>
                    <a:pt x="1954" y="982"/>
                  </a:lnTo>
                  <a:cubicBezTo>
                    <a:pt x="1954" y="982"/>
                    <a:pt x="1957" y="982"/>
                    <a:pt x="1957" y="982"/>
                  </a:cubicBezTo>
                  <a:cubicBezTo>
                    <a:pt x="1957" y="982"/>
                    <a:pt x="1958" y="983"/>
                    <a:pt x="1958" y="983"/>
                  </a:cubicBezTo>
                  <a:lnTo>
                    <a:pt x="1961" y="983"/>
                  </a:lnTo>
                  <a:lnTo>
                    <a:pt x="1963" y="982"/>
                  </a:lnTo>
                  <a:lnTo>
                    <a:pt x="1964" y="982"/>
                  </a:lnTo>
                  <a:cubicBezTo>
                    <a:pt x="1969" y="982"/>
                    <a:pt x="1974" y="980"/>
                    <a:pt x="1979" y="977"/>
                  </a:cubicBezTo>
                  <a:cubicBezTo>
                    <a:pt x="1979" y="977"/>
                    <a:pt x="1978" y="965"/>
                    <a:pt x="1978" y="963"/>
                  </a:cubicBezTo>
                  <a:cubicBezTo>
                    <a:pt x="1970" y="967"/>
                    <a:pt x="1961" y="968"/>
                    <a:pt x="1952" y="967"/>
                  </a:cubicBezTo>
                  <a:close/>
                  <a:moveTo>
                    <a:pt x="2352" y="1012"/>
                  </a:moveTo>
                  <a:cubicBezTo>
                    <a:pt x="2353" y="1011"/>
                    <a:pt x="2380" y="994"/>
                    <a:pt x="2382" y="992"/>
                  </a:cubicBezTo>
                  <a:cubicBezTo>
                    <a:pt x="2366" y="978"/>
                    <a:pt x="2347" y="966"/>
                    <a:pt x="2327" y="958"/>
                  </a:cubicBezTo>
                  <a:cubicBezTo>
                    <a:pt x="2325" y="959"/>
                    <a:pt x="2320" y="962"/>
                    <a:pt x="2319" y="963"/>
                  </a:cubicBezTo>
                  <a:cubicBezTo>
                    <a:pt x="2321" y="965"/>
                    <a:pt x="2338" y="990"/>
                    <a:pt x="2338" y="990"/>
                  </a:cubicBezTo>
                  <a:cubicBezTo>
                    <a:pt x="2338" y="990"/>
                    <a:pt x="2350" y="1009"/>
                    <a:pt x="2352" y="1012"/>
                  </a:cubicBezTo>
                  <a:close/>
                  <a:moveTo>
                    <a:pt x="2257" y="992"/>
                  </a:moveTo>
                  <a:cubicBezTo>
                    <a:pt x="2257" y="991"/>
                    <a:pt x="2234" y="954"/>
                    <a:pt x="2232" y="952"/>
                  </a:cubicBezTo>
                  <a:lnTo>
                    <a:pt x="2229" y="979"/>
                  </a:lnTo>
                  <a:lnTo>
                    <a:pt x="2226" y="1005"/>
                  </a:lnTo>
                  <a:lnTo>
                    <a:pt x="2226" y="1005"/>
                  </a:lnTo>
                  <a:cubicBezTo>
                    <a:pt x="2226" y="1005"/>
                    <a:pt x="2224" y="1014"/>
                    <a:pt x="2224" y="1015"/>
                  </a:cubicBezTo>
                  <a:cubicBezTo>
                    <a:pt x="2230" y="1011"/>
                    <a:pt x="2257" y="992"/>
                    <a:pt x="2257" y="992"/>
                  </a:cubicBezTo>
                  <a:close/>
                  <a:moveTo>
                    <a:pt x="2387" y="1063"/>
                  </a:moveTo>
                  <a:cubicBezTo>
                    <a:pt x="2390" y="1061"/>
                    <a:pt x="2413" y="1048"/>
                    <a:pt x="2413" y="1047"/>
                  </a:cubicBezTo>
                  <a:cubicBezTo>
                    <a:pt x="2410" y="1030"/>
                    <a:pt x="2404" y="1016"/>
                    <a:pt x="2395" y="1006"/>
                  </a:cubicBezTo>
                  <a:cubicBezTo>
                    <a:pt x="2395" y="1006"/>
                    <a:pt x="2391" y="1002"/>
                    <a:pt x="2390" y="1000"/>
                  </a:cubicBezTo>
                  <a:cubicBezTo>
                    <a:pt x="2387" y="1001"/>
                    <a:pt x="2361" y="1019"/>
                    <a:pt x="2358" y="1021"/>
                  </a:cubicBezTo>
                  <a:cubicBezTo>
                    <a:pt x="2359" y="1021"/>
                    <a:pt x="2386" y="1061"/>
                    <a:pt x="2387" y="1063"/>
                  </a:cubicBezTo>
                  <a:close/>
                  <a:moveTo>
                    <a:pt x="2304" y="960"/>
                  </a:moveTo>
                  <a:cubicBezTo>
                    <a:pt x="2303" y="959"/>
                    <a:pt x="2297" y="950"/>
                    <a:pt x="2297" y="949"/>
                  </a:cubicBezTo>
                  <a:cubicBezTo>
                    <a:pt x="2274" y="944"/>
                    <a:pt x="2254" y="943"/>
                    <a:pt x="2240" y="944"/>
                  </a:cubicBezTo>
                  <a:cubicBezTo>
                    <a:pt x="2246" y="953"/>
                    <a:pt x="2265" y="984"/>
                    <a:pt x="2266" y="986"/>
                  </a:cubicBezTo>
                  <a:cubicBezTo>
                    <a:pt x="2266" y="986"/>
                    <a:pt x="2302" y="962"/>
                    <a:pt x="2304" y="960"/>
                  </a:cubicBezTo>
                  <a:close/>
                  <a:moveTo>
                    <a:pt x="2318" y="1203"/>
                  </a:moveTo>
                  <a:cubicBezTo>
                    <a:pt x="2319" y="1205"/>
                    <a:pt x="2344" y="1251"/>
                    <a:pt x="2346" y="1255"/>
                  </a:cubicBezTo>
                  <a:cubicBezTo>
                    <a:pt x="2349" y="1252"/>
                    <a:pt x="2372" y="1238"/>
                    <a:pt x="2373" y="1238"/>
                  </a:cubicBezTo>
                  <a:cubicBezTo>
                    <a:pt x="2373" y="1236"/>
                    <a:pt x="2387" y="1204"/>
                    <a:pt x="2387" y="1202"/>
                  </a:cubicBezTo>
                  <a:cubicBezTo>
                    <a:pt x="2386" y="1200"/>
                    <a:pt x="2370" y="1174"/>
                    <a:pt x="2368" y="1171"/>
                  </a:cubicBezTo>
                  <a:cubicBezTo>
                    <a:pt x="2366" y="1173"/>
                    <a:pt x="2321" y="1201"/>
                    <a:pt x="2318" y="1203"/>
                  </a:cubicBezTo>
                  <a:close/>
                  <a:moveTo>
                    <a:pt x="2213" y="956"/>
                  </a:moveTo>
                  <a:cubicBezTo>
                    <a:pt x="2213" y="956"/>
                    <a:pt x="2217" y="955"/>
                    <a:pt x="2217" y="955"/>
                  </a:cubicBezTo>
                  <a:cubicBezTo>
                    <a:pt x="2217" y="955"/>
                    <a:pt x="2220" y="954"/>
                    <a:pt x="2220" y="954"/>
                  </a:cubicBezTo>
                  <a:cubicBezTo>
                    <a:pt x="2220" y="954"/>
                    <a:pt x="2221" y="954"/>
                    <a:pt x="2221" y="953"/>
                  </a:cubicBezTo>
                  <a:cubicBezTo>
                    <a:pt x="2222" y="952"/>
                    <a:pt x="2222" y="949"/>
                    <a:pt x="2222" y="949"/>
                  </a:cubicBezTo>
                  <a:cubicBezTo>
                    <a:pt x="2222" y="946"/>
                    <a:pt x="2222" y="944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cubicBezTo>
                    <a:pt x="2223" y="943"/>
                    <a:pt x="2223" y="943"/>
                    <a:pt x="2223" y="943"/>
                  </a:cubicBezTo>
                  <a:lnTo>
                    <a:pt x="2222" y="940"/>
                  </a:lnTo>
                  <a:lnTo>
                    <a:pt x="2221" y="937"/>
                  </a:lnTo>
                  <a:cubicBezTo>
                    <a:pt x="2219" y="932"/>
                    <a:pt x="2214" y="928"/>
                    <a:pt x="2207" y="928"/>
                  </a:cubicBezTo>
                  <a:cubicBezTo>
                    <a:pt x="2192" y="926"/>
                    <a:pt x="2188" y="935"/>
                    <a:pt x="2187" y="937"/>
                  </a:cubicBezTo>
                  <a:cubicBezTo>
                    <a:pt x="2187" y="938"/>
                    <a:pt x="2187" y="950"/>
                    <a:pt x="2187" y="952"/>
                  </a:cubicBezTo>
                  <a:cubicBezTo>
                    <a:pt x="2194" y="956"/>
                    <a:pt x="2203" y="958"/>
                    <a:pt x="2213" y="956"/>
                  </a:cubicBezTo>
                  <a:close/>
                  <a:moveTo>
                    <a:pt x="2109" y="1209"/>
                  </a:moveTo>
                  <a:cubicBezTo>
                    <a:pt x="2120" y="1199"/>
                    <a:pt x="2132" y="1191"/>
                    <a:pt x="2142" y="1187"/>
                  </a:cubicBezTo>
                  <a:cubicBezTo>
                    <a:pt x="2142" y="1187"/>
                    <a:pt x="2143" y="1186"/>
                    <a:pt x="2143" y="1186"/>
                  </a:cubicBezTo>
                  <a:cubicBezTo>
                    <a:pt x="2143" y="1186"/>
                    <a:pt x="2143" y="1184"/>
                    <a:pt x="2143" y="1184"/>
                  </a:cubicBezTo>
                  <a:lnTo>
                    <a:pt x="2150" y="1160"/>
                  </a:lnTo>
                  <a:lnTo>
                    <a:pt x="2156" y="1134"/>
                  </a:lnTo>
                  <a:lnTo>
                    <a:pt x="2160" y="1108"/>
                  </a:lnTo>
                  <a:lnTo>
                    <a:pt x="2164" y="1083"/>
                  </a:lnTo>
                  <a:lnTo>
                    <a:pt x="2168" y="1058"/>
                  </a:lnTo>
                  <a:lnTo>
                    <a:pt x="2170" y="1031"/>
                  </a:lnTo>
                  <a:lnTo>
                    <a:pt x="2173" y="1007"/>
                  </a:lnTo>
                  <a:lnTo>
                    <a:pt x="2174" y="980"/>
                  </a:lnTo>
                  <a:cubicBezTo>
                    <a:pt x="2174" y="980"/>
                    <a:pt x="2174" y="978"/>
                    <a:pt x="2175" y="976"/>
                  </a:cubicBezTo>
                  <a:lnTo>
                    <a:pt x="2141" y="976"/>
                  </a:lnTo>
                  <a:cubicBezTo>
                    <a:pt x="2141" y="979"/>
                    <a:pt x="2110" y="1198"/>
                    <a:pt x="2109" y="1209"/>
                  </a:cubicBezTo>
                  <a:close/>
                  <a:moveTo>
                    <a:pt x="2060" y="806"/>
                  </a:moveTo>
                  <a:cubicBezTo>
                    <a:pt x="2067" y="804"/>
                    <a:pt x="2074" y="802"/>
                    <a:pt x="2082" y="802"/>
                  </a:cubicBezTo>
                  <a:cubicBezTo>
                    <a:pt x="2091" y="802"/>
                    <a:pt x="2100" y="805"/>
                    <a:pt x="2109" y="808"/>
                  </a:cubicBezTo>
                  <a:cubicBezTo>
                    <a:pt x="2108" y="802"/>
                    <a:pt x="2094" y="753"/>
                    <a:pt x="2094" y="753"/>
                  </a:cubicBezTo>
                  <a:cubicBezTo>
                    <a:pt x="2094" y="753"/>
                    <a:pt x="2158" y="770"/>
                    <a:pt x="2163" y="771"/>
                  </a:cubicBezTo>
                  <a:lnTo>
                    <a:pt x="2163" y="713"/>
                  </a:lnTo>
                  <a:cubicBezTo>
                    <a:pt x="2158" y="714"/>
                    <a:pt x="2094" y="732"/>
                    <a:pt x="2094" y="732"/>
                  </a:cubicBezTo>
                  <a:cubicBezTo>
                    <a:pt x="2094" y="732"/>
                    <a:pt x="2112" y="666"/>
                    <a:pt x="2113" y="661"/>
                  </a:cubicBezTo>
                  <a:lnTo>
                    <a:pt x="2055" y="661"/>
                  </a:lnTo>
                  <a:cubicBezTo>
                    <a:pt x="2056" y="666"/>
                    <a:pt x="2074" y="733"/>
                    <a:pt x="2074" y="733"/>
                  </a:cubicBezTo>
                  <a:cubicBezTo>
                    <a:pt x="2074" y="733"/>
                    <a:pt x="2005" y="714"/>
                    <a:pt x="2001" y="713"/>
                  </a:cubicBezTo>
                  <a:lnTo>
                    <a:pt x="2001" y="771"/>
                  </a:lnTo>
                  <a:cubicBezTo>
                    <a:pt x="2005" y="770"/>
                    <a:pt x="2074" y="751"/>
                    <a:pt x="2074" y="751"/>
                  </a:cubicBezTo>
                  <a:cubicBezTo>
                    <a:pt x="2074" y="751"/>
                    <a:pt x="2061" y="800"/>
                    <a:pt x="2060" y="806"/>
                  </a:cubicBezTo>
                  <a:close/>
                  <a:moveTo>
                    <a:pt x="2404" y="1149"/>
                  </a:moveTo>
                  <a:cubicBezTo>
                    <a:pt x="2401" y="1151"/>
                    <a:pt x="2380" y="1164"/>
                    <a:pt x="2377" y="1166"/>
                  </a:cubicBezTo>
                  <a:cubicBezTo>
                    <a:pt x="2378" y="1166"/>
                    <a:pt x="2389" y="1185"/>
                    <a:pt x="2392" y="1189"/>
                  </a:cubicBezTo>
                  <a:cubicBezTo>
                    <a:pt x="2396" y="1175"/>
                    <a:pt x="2401" y="1162"/>
                    <a:pt x="2404" y="1149"/>
                  </a:cubicBezTo>
                  <a:close/>
                  <a:moveTo>
                    <a:pt x="2198" y="1008"/>
                  </a:moveTo>
                  <a:lnTo>
                    <a:pt x="2199" y="1008"/>
                  </a:lnTo>
                  <a:cubicBezTo>
                    <a:pt x="2199" y="1008"/>
                    <a:pt x="2201" y="1008"/>
                    <a:pt x="2201" y="1008"/>
                  </a:cubicBezTo>
                  <a:cubicBezTo>
                    <a:pt x="2201" y="1008"/>
                    <a:pt x="2201" y="1008"/>
                    <a:pt x="2201" y="1008"/>
                  </a:cubicBezTo>
                  <a:cubicBezTo>
                    <a:pt x="2201" y="1008"/>
                    <a:pt x="2204" y="1008"/>
                    <a:pt x="2204" y="1008"/>
                  </a:cubicBezTo>
                  <a:cubicBezTo>
                    <a:pt x="2204" y="1008"/>
                    <a:pt x="2204" y="1008"/>
                    <a:pt x="2205" y="1008"/>
                  </a:cubicBezTo>
                  <a:lnTo>
                    <a:pt x="2208" y="1008"/>
                  </a:lnTo>
                  <a:cubicBezTo>
                    <a:pt x="2208" y="1008"/>
                    <a:pt x="2213" y="1006"/>
                    <a:pt x="2215" y="1006"/>
                  </a:cubicBezTo>
                  <a:cubicBezTo>
                    <a:pt x="2215" y="1004"/>
                    <a:pt x="2216" y="995"/>
                    <a:pt x="2217" y="992"/>
                  </a:cubicBezTo>
                  <a:cubicBezTo>
                    <a:pt x="2215" y="992"/>
                    <a:pt x="2213" y="993"/>
                    <a:pt x="2213" y="993"/>
                  </a:cubicBezTo>
                  <a:cubicBezTo>
                    <a:pt x="2213" y="993"/>
                    <a:pt x="2209" y="993"/>
                    <a:pt x="2209" y="993"/>
                  </a:cubicBezTo>
                  <a:cubicBezTo>
                    <a:pt x="2209" y="993"/>
                    <a:pt x="2205" y="993"/>
                    <a:pt x="2205" y="993"/>
                  </a:cubicBezTo>
                  <a:lnTo>
                    <a:pt x="2202" y="993"/>
                  </a:lnTo>
                  <a:cubicBezTo>
                    <a:pt x="2202" y="993"/>
                    <a:pt x="2198" y="993"/>
                    <a:pt x="2198" y="993"/>
                  </a:cubicBezTo>
                  <a:cubicBezTo>
                    <a:pt x="2193" y="993"/>
                    <a:pt x="2189" y="991"/>
                    <a:pt x="2184" y="989"/>
                  </a:cubicBezTo>
                  <a:cubicBezTo>
                    <a:pt x="2184" y="993"/>
                    <a:pt x="2183" y="1004"/>
                    <a:pt x="2183" y="1004"/>
                  </a:cubicBezTo>
                  <a:cubicBezTo>
                    <a:pt x="2187" y="1006"/>
                    <a:pt x="2191" y="1007"/>
                    <a:pt x="2195" y="1008"/>
                  </a:cubicBezTo>
                  <a:lnTo>
                    <a:pt x="2198" y="1008"/>
                  </a:lnTo>
                  <a:close/>
                  <a:moveTo>
                    <a:pt x="2340" y="1106"/>
                  </a:moveTo>
                  <a:cubicBezTo>
                    <a:pt x="2340" y="1106"/>
                    <a:pt x="2370" y="1153"/>
                    <a:pt x="2372" y="1157"/>
                  </a:cubicBezTo>
                  <a:cubicBezTo>
                    <a:pt x="2375" y="1155"/>
                    <a:pt x="2407" y="1135"/>
                    <a:pt x="2408" y="1134"/>
                  </a:cubicBezTo>
                  <a:cubicBezTo>
                    <a:pt x="2408" y="1132"/>
                    <a:pt x="2411" y="1118"/>
                    <a:pt x="2411" y="1117"/>
                  </a:cubicBezTo>
                  <a:cubicBezTo>
                    <a:pt x="2410" y="1116"/>
                    <a:pt x="2386" y="1081"/>
                    <a:pt x="2384" y="1078"/>
                  </a:cubicBezTo>
                  <a:cubicBezTo>
                    <a:pt x="2383" y="1078"/>
                    <a:pt x="2342" y="1105"/>
                    <a:pt x="2340" y="1106"/>
                  </a:cubicBezTo>
                  <a:close/>
                  <a:moveTo>
                    <a:pt x="2200" y="982"/>
                  </a:moveTo>
                  <a:lnTo>
                    <a:pt x="2203" y="983"/>
                  </a:lnTo>
                  <a:cubicBezTo>
                    <a:pt x="2203" y="983"/>
                    <a:pt x="2206" y="983"/>
                    <a:pt x="2206" y="983"/>
                  </a:cubicBezTo>
                  <a:cubicBezTo>
                    <a:pt x="2206" y="982"/>
                    <a:pt x="2207" y="982"/>
                    <a:pt x="2207" y="982"/>
                  </a:cubicBezTo>
                  <a:lnTo>
                    <a:pt x="2210" y="982"/>
                  </a:lnTo>
                  <a:lnTo>
                    <a:pt x="2214" y="981"/>
                  </a:lnTo>
                  <a:cubicBezTo>
                    <a:pt x="2214" y="981"/>
                    <a:pt x="2217" y="980"/>
                    <a:pt x="2218" y="980"/>
                  </a:cubicBezTo>
                  <a:cubicBezTo>
                    <a:pt x="2218" y="978"/>
                    <a:pt x="2220" y="968"/>
                    <a:pt x="2220" y="965"/>
                  </a:cubicBezTo>
                  <a:cubicBezTo>
                    <a:pt x="2220" y="965"/>
                    <a:pt x="2220" y="965"/>
                    <a:pt x="2220" y="965"/>
                  </a:cubicBezTo>
                  <a:lnTo>
                    <a:pt x="2216" y="966"/>
                  </a:lnTo>
                  <a:lnTo>
                    <a:pt x="2212" y="967"/>
                  </a:lnTo>
                  <a:cubicBezTo>
                    <a:pt x="2203" y="968"/>
                    <a:pt x="2194" y="967"/>
                    <a:pt x="2186" y="963"/>
                  </a:cubicBezTo>
                  <a:cubicBezTo>
                    <a:pt x="2186" y="963"/>
                    <a:pt x="2185" y="976"/>
                    <a:pt x="2185" y="977"/>
                  </a:cubicBezTo>
                  <a:cubicBezTo>
                    <a:pt x="2190" y="980"/>
                    <a:pt x="2194" y="982"/>
                    <a:pt x="2200" y="982"/>
                  </a:cubicBezTo>
                  <a:close/>
                  <a:moveTo>
                    <a:pt x="2268" y="1151"/>
                  </a:moveTo>
                  <a:cubicBezTo>
                    <a:pt x="2268" y="1151"/>
                    <a:pt x="2235" y="1172"/>
                    <a:pt x="2231" y="1174"/>
                  </a:cubicBezTo>
                  <a:cubicBezTo>
                    <a:pt x="2233" y="1176"/>
                    <a:pt x="2258" y="1223"/>
                    <a:pt x="2260" y="1227"/>
                  </a:cubicBezTo>
                  <a:cubicBezTo>
                    <a:pt x="2263" y="1225"/>
                    <a:pt x="2272" y="1219"/>
                    <a:pt x="2272" y="1219"/>
                  </a:cubicBezTo>
                  <a:cubicBezTo>
                    <a:pt x="2272" y="1219"/>
                    <a:pt x="2301" y="1201"/>
                    <a:pt x="2303" y="1200"/>
                  </a:cubicBezTo>
                  <a:cubicBezTo>
                    <a:pt x="2302" y="1197"/>
                    <a:pt x="2276" y="1150"/>
                    <a:pt x="2274" y="1147"/>
                  </a:cubicBezTo>
                  <a:cubicBezTo>
                    <a:pt x="2274" y="1147"/>
                    <a:pt x="2268" y="1151"/>
                    <a:pt x="2268" y="1151"/>
                  </a:cubicBezTo>
                  <a:close/>
                  <a:moveTo>
                    <a:pt x="2201" y="1145"/>
                  </a:moveTo>
                  <a:lnTo>
                    <a:pt x="2196" y="1164"/>
                  </a:lnTo>
                  <a:lnTo>
                    <a:pt x="2195" y="1169"/>
                  </a:lnTo>
                  <a:cubicBezTo>
                    <a:pt x="2195" y="1169"/>
                    <a:pt x="2190" y="1184"/>
                    <a:pt x="2189" y="1188"/>
                  </a:cubicBezTo>
                  <a:cubicBezTo>
                    <a:pt x="2196" y="1184"/>
                    <a:pt x="2216" y="1171"/>
                    <a:pt x="2217" y="1170"/>
                  </a:cubicBezTo>
                  <a:cubicBezTo>
                    <a:pt x="2216" y="1168"/>
                    <a:pt x="2202" y="1142"/>
                    <a:pt x="2202" y="1142"/>
                  </a:cubicBezTo>
                  <a:cubicBezTo>
                    <a:pt x="2202" y="1142"/>
                    <a:pt x="2201" y="1145"/>
                    <a:pt x="2201" y="1145"/>
                  </a:cubicBezTo>
                  <a:close/>
                  <a:moveTo>
                    <a:pt x="2218" y="1058"/>
                  </a:moveTo>
                  <a:lnTo>
                    <a:pt x="2217" y="1066"/>
                  </a:lnTo>
                  <a:lnTo>
                    <a:pt x="2213" y="1085"/>
                  </a:lnTo>
                  <a:lnTo>
                    <a:pt x="2212" y="1090"/>
                  </a:lnTo>
                  <a:lnTo>
                    <a:pt x="2212" y="1092"/>
                  </a:lnTo>
                  <a:lnTo>
                    <a:pt x="2212" y="1092"/>
                  </a:lnTo>
                  <a:cubicBezTo>
                    <a:pt x="2212" y="1092"/>
                    <a:pt x="2210" y="1101"/>
                    <a:pt x="2209" y="1106"/>
                  </a:cubicBezTo>
                  <a:cubicBezTo>
                    <a:pt x="2212" y="1104"/>
                    <a:pt x="2238" y="1087"/>
                    <a:pt x="2240" y="1085"/>
                  </a:cubicBezTo>
                  <a:cubicBezTo>
                    <a:pt x="2237" y="1080"/>
                    <a:pt x="2222" y="1052"/>
                    <a:pt x="2219" y="1047"/>
                  </a:cubicBezTo>
                  <a:cubicBezTo>
                    <a:pt x="2219" y="1052"/>
                    <a:pt x="2218" y="1058"/>
                    <a:pt x="2218" y="1058"/>
                  </a:cubicBezTo>
                  <a:close/>
                  <a:moveTo>
                    <a:pt x="2255" y="1089"/>
                  </a:moveTo>
                  <a:cubicBezTo>
                    <a:pt x="2255" y="1090"/>
                    <a:pt x="2276" y="1128"/>
                    <a:pt x="2278" y="1132"/>
                  </a:cubicBezTo>
                  <a:cubicBezTo>
                    <a:pt x="2282" y="1130"/>
                    <a:pt x="2322" y="1104"/>
                    <a:pt x="2325" y="1102"/>
                  </a:cubicBezTo>
                  <a:cubicBezTo>
                    <a:pt x="2325" y="1101"/>
                    <a:pt x="2299" y="1060"/>
                    <a:pt x="2299" y="1060"/>
                  </a:cubicBezTo>
                  <a:cubicBezTo>
                    <a:pt x="2296" y="1062"/>
                    <a:pt x="2257" y="1087"/>
                    <a:pt x="2255" y="1089"/>
                  </a:cubicBezTo>
                  <a:close/>
                  <a:moveTo>
                    <a:pt x="2205" y="1126"/>
                  </a:moveTo>
                  <a:cubicBezTo>
                    <a:pt x="2206" y="1127"/>
                    <a:pt x="2224" y="1161"/>
                    <a:pt x="2226" y="1165"/>
                  </a:cubicBezTo>
                  <a:cubicBezTo>
                    <a:pt x="2229" y="1163"/>
                    <a:pt x="2267" y="1139"/>
                    <a:pt x="2269" y="1138"/>
                  </a:cubicBezTo>
                  <a:cubicBezTo>
                    <a:pt x="2268" y="1135"/>
                    <a:pt x="2247" y="1096"/>
                    <a:pt x="2246" y="1095"/>
                  </a:cubicBezTo>
                  <a:cubicBezTo>
                    <a:pt x="2240" y="1098"/>
                    <a:pt x="2208" y="1120"/>
                    <a:pt x="2206" y="1120"/>
                  </a:cubicBezTo>
                  <a:cubicBezTo>
                    <a:pt x="2206" y="1122"/>
                    <a:pt x="2205" y="1125"/>
                    <a:pt x="2205" y="1126"/>
                  </a:cubicBezTo>
                  <a:close/>
                  <a:moveTo>
                    <a:pt x="2151" y="1247"/>
                  </a:moveTo>
                  <a:cubicBezTo>
                    <a:pt x="2151" y="1247"/>
                    <a:pt x="2148" y="1247"/>
                    <a:pt x="2148" y="1247"/>
                  </a:cubicBezTo>
                  <a:lnTo>
                    <a:pt x="2147" y="1248"/>
                  </a:lnTo>
                  <a:cubicBezTo>
                    <a:pt x="2147" y="1248"/>
                    <a:pt x="2143" y="1249"/>
                    <a:pt x="2143" y="1249"/>
                  </a:cubicBezTo>
                  <a:lnTo>
                    <a:pt x="2142" y="1249"/>
                  </a:lnTo>
                  <a:cubicBezTo>
                    <a:pt x="2142" y="1249"/>
                    <a:pt x="2141" y="1250"/>
                    <a:pt x="2141" y="1250"/>
                  </a:cubicBezTo>
                  <a:cubicBezTo>
                    <a:pt x="2141" y="1250"/>
                    <a:pt x="2139" y="1252"/>
                    <a:pt x="2139" y="1251"/>
                  </a:cubicBezTo>
                  <a:cubicBezTo>
                    <a:pt x="2129" y="1262"/>
                    <a:pt x="2117" y="1269"/>
                    <a:pt x="2107" y="1273"/>
                  </a:cubicBezTo>
                  <a:cubicBezTo>
                    <a:pt x="2107" y="1273"/>
                    <a:pt x="2106" y="1274"/>
                    <a:pt x="2106" y="1274"/>
                  </a:cubicBezTo>
                  <a:cubicBezTo>
                    <a:pt x="2106" y="1276"/>
                    <a:pt x="2105" y="1285"/>
                    <a:pt x="2105" y="1285"/>
                  </a:cubicBezTo>
                  <a:cubicBezTo>
                    <a:pt x="2105" y="1285"/>
                    <a:pt x="2104" y="1289"/>
                    <a:pt x="2104" y="1290"/>
                  </a:cubicBezTo>
                  <a:cubicBezTo>
                    <a:pt x="2104" y="1290"/>
                    <a:pt x="2104" y="1290"/>
                    <a:pt x="2104" y="1290"/>
                  </a:cubicBezTo>
                  <a:cubicBezTo>
                    <a:pt x="2104" y="1290"/>
                    <a:pt x="2105" y="1290"/>
                    <a:pt x="2105" y="1290"/>
                  </a:cubicBezTo>
                  <a:cubicBezTo>
                    <a:pt x="2111" y="1292"/>
                    <a:pt x="2121" y="1291"/>
                    <a:pt x="2132" y="1287"/>
                  </a:cubicBezTo>
                  <a:cubicBezTo>
                    <a:pt x="2132" y="1287"/>
                    <a:pt x="2135" y="1286"/>
                    <a:pt x="2135" y="1286"/>
                  </a:cubicBezTo>
                  <a:cubicBezTo>
                    <a:pt x="2135" y="1286"/>
                    <a:pt x="2139" y="1285"/>
                    <a:pt x="2139" y="1285"/>
                  </a:cubicBezTo>
                  <a:lnTo>
                    <a:pt x="2141" y="1284"/>
                  </a:lnTo>
                  <a:cubicBezTo>
                    <a:pt x="2141" y="1284"/>
                    <a:pt x="2141" y="1283"/>
                    <a:pt x="2141" y="1283"/>
                  </a:cubicBezTo>
                  <a:cubicBezTo>
                    <a:pt x="2141" y="1283"/>
                    <a:pt x="2142" y="1283"/>
                    <a:pt x="2142" y="1283"/>
                  </a:cubicBezTo>
                  <a:lnTo>
                    <a:pt x="2143" y="1283"/>
                  </a:lnTo>
                  <a:cubicBezTo>
                    <a:pt x="2143" y="1283"/>
                    <a:pt x="2146" y="1281"/>
                    <a:pt x="2146" y="1281"/>
                  </a:cubicBezTo>
                  <a:lnTo>
                    <a:pt x="2152" y="1278"/>
                  </a:lnTo>
                  <a:cubicBezTo>
                    <a:pt x="2164" y="1270"/>
                    <a:pt x="2174" y="1261"/>
                    <a:pt x="2176" y="1253"/>
                  </a:cubicBezTo>
                  <a:cubicBezTo>
                    <a:pt x="2177" y="1251"/>
                    <a:pt x="2177" y="1249"/>
                    <a:pt x="2176" y="1248"/>
                  </a:cubicBezTo>
                  <a:cubicBezTo>
                    <a:pt x="2175" y="1247"/>
                    <a:pt x="2174" y="1246"/>
                    <a:pt x="2172" y="1245"/>
                  </a:cubicBezTo>
                  <a:cubicBezTo>
                    <a:pt x="2169" y="1245"/>
                    <a:pt x="2166" y="1244"/>
                    <a:pt x="2162" y="1245"/>
                  </a:cubicBezTo>
                  <a:lnTo>
                    <a:pt x="2157" y="1245"/>
                  </a:lnTo>
                  <a:lnTo>
                    <a:pt x="2155" y="1246"/>
                  </a:lnTo>
                  <a:lnTo>
                    <a:pt x="2152" y="1246"/>
                  </a:lnTo>
                  <a:lnTo>
                    <a:pt x="2151" y="1247"/>
                  </a:lnTo>
                  <a:close/>
                  <a:moveTo>
                    <a:pt x="2183" y="1204"/>
                  </a:moveTo>
                  <a:cubicBezTo>
                    <a:pt x="2183" y="1205"/>
                    <a:pt x="2181" y="1210"/>
                    <a:pt x="2181" y="1212"/>
                  </a:cubicBezTo>
                  <a:cubicBezTo>
                    <a:pt x="2181" y="1213"/>
                    <a:pt x="2204" y="1262"/>
                    <a:pt x="2204" y="1262"/>
                  </a:cubicBezTo>
                  <a:cubicBezTo>
                    <a:pt x="2207" y="1260"/>
                    <a:pt x="2211" y="1258"/>
                    <a:pt x="2211" y="1258"/>
                  </a:cubicBezTo>
                  <a:cubicBezTo>
                    <a:pt x="2211" y="1258"/>
                    <a:pt x="2248" y="1234"/>
                    <a:pt x="2251" y="1232"/>
                  </a:cubicBezTo>
                  <a:cubicBezTo>
                    <a:pt x="2250" y="1230"/>
                    <a:pt x="2224" y="1183"/>
                    <a:pt x="2222" y="1180"/>
                  </a:cubicBezTo>
                  <a:cubicBezTo>
                    <a:pt x="2219" y="1182"/>
                    <a:pt x="2184" y="1204"/>
                    <a:pt x="2183" y="1204"/>
                  </a:cubicBezTo>
                  <a:close/>
                  <a:moveTo>
                    <a:pt x="2166" y="1281"/>
                  </a:moveTo>
                  <a:cubicBezTo>
                    <a:pt x="2168" y="1281"/>
                    <a:pt x="2170" y="1282"/>
                    <a:pt x="2172" y="1282"/>
                  </a:cubicBezTo>
                  <a:cubicBezTo>
                    <a:pt x="2173" y="1282"/>
                    <a:pt x="2193" y="1269"/>
                    <a:pt x="2195" y="1268"/>
                  </a:cubicBezTo>
                  <a:cubicBezTo>
                    <a:pt x="2194" y="1265"/>
                    <a:pt x="2188" y="1253"/>
                    <a:pt x="2187" y="1250"/>
                  </a:cubicBezTo>
                  <a:lnTo>
                    <a:pt x="2187" y="1250"/>
                  </a:lnTo>
                  <a:cubicBezTo>
                    <a:pt x="2187" y="1252"/>
                    <a:pt x="2187" y="1254"/>
                    <a:pt x="2186" y="1256"/>
                  </a:cubicBezTo>
                  <a:cubicBezTo>
                    <a:pt x="2184" y="1264"/>
                    <a:pt x="2177" y="1273"/>
                    <a:pt x="2166" y="1281"/>
                  </a:cubicBezTo>
                  <a:close/>
                  <a:moveTo>
                    <a:pt x="2170" y="1234"/>
                  </a:moveTo>
                  <a:cubicBezTo>
                    <a:pt x="2171" y="1235"/>
                    <a:pt x="2174" y="1235"/>
                    <a:pt x="2175" y="1235"/>
                  </a:cubicBezTo>
                  <a:cubicBezTo>
                    <a:pt x="2178" y="1236"/>
                    <a:pt x="2180" y="1237"/>
                    <a:pt x="2182" y="1239"/>
                  </a:cubicBezTo>
                  <a:cubicBezTo>
                    <a:pt x="2180" y="1234"/>
                    <a:pt x="2176" y="1227"/>
                    <a:pt x="2175" y="1225"/>
                  </a:cubicBezTo>
                  <a:cubicBezTo>
                    <a:pt x="2173" y="1228"/>
                    <a:pt x="2171" y="1231"/>
                    <a:pt x="2170" y="1234"/>
                  </a:cubicBezTo>
                  <a:close/>
                  <a:moveTo>
                    <a:pt x="2183" y="1084"/>
                  </a:moveTo>
                  <a:cubicBezTo>
                    <a:pt x="2183" y="1084"/>
                    <a:pt x="2183" y="1084"/>
                    <a:pt x="2184" y="1084"/>
                  </a:cubicBezTo>
                  <a:cubicBezTo>
                    <a:pt x="2184" y="1084"/>
                    <a:pt x="2186" y="1085"/>
                    <a:pt x="2186" y="1085"/>
                  </a:cubicBezTo>
                  <a:lnTo>
                    <a:pt x="2189" y="1086"/>
                  </a:lnTo>
                  <a:cubicBezTo>
                    <a:pt x="2193" y="1086"/>
                    <a:pt x="2198" y="1086"/>
                    <a:pt x="2202" y="1085"/>
                  </a:cubicBezTo>
                  <a:cubicBezTo>
                    <a:pt x="2203" y="1083"/>
                    <a:pt x="2204" y="1073"/>
                    <a:pt x="2205" y="1070"/>
                  </a:cubicBezTo>
                  <a:cubicBezTo>
                    <a:pt x="2201" y="1070"/>
                    <a:pt x="2197" y="1071"/>
                    <a:pt x="2193" y="1071"/>
                  </a:cubicBezTo>
                  <a:lnTo>
                    <a:pt x="2190" y="1070"/>
                  </a:lnTo>
                  <a:lnTo>
                    <a:pt x="2189" y="1070"/>
                  </a:lnTo>
                  <a:cubicBezTo>
                    <a:pt x="2189" y="1070"/>
                    <a:pt x="2186" y="1070"/>
                    <a:pt x="2186" y="1070"/>
                  </a:cubicBezTo>
                  <a:cubicBezTo>
                    <a:pt x="2186" y="1070"/>
                    <a:pt x="2183" y="1069"/>
                    <a:pt x="2183" y="1069"/>
                  </a:cubicBezTo>
                  <a:cubicBezTo>
                    <a:pt x="2183" y="1069"/>
                    <a:pt x="2180" y="1068"/>
                    <a:pt x="2177" y="1066"/>
                  </a:cubicBezTo>
                  <a:cubicBezTo>
                    <a:pt x="2177" y="1069"/>
                    <a:pt x="2176" y="1079"/>
                    <a:pt x="2175" y="1080"/>
                  </a:cubicBezTo>
                  <a:cubicBezTo>
                    <a:pt x="2177" y="1081"/>
                    <a:pt x="2180" y="1083"/>
                    <a:pt x="2180" y="1083"/>
                  </a:cubicBezTo>
                  <a:cubicBezTo>
                    <a:pt x="2180" y="1083"/>
                    <a:pt x="2183" y="1084"/>
                    <a:pt x="2183" y="1084"/>
                  </a:cubicBezTo>
                  <a:close/>
                  <a:moveTo>
                    <a:pt x="2188" y="1059"/>
                  </a:moveTo>
                  <a:cubicBezTo>
                    <a:pt x="2188" y="1059"/>
                    <a:pt x="2188" y="1059"/>
                    <a:pt x="2189" y="1060"/>
                  </a:cubicBezTo>
                  <a:cubicBezTo>
                    <a:pt x="2189" y="1060"/>
                    <a:pt x="2191" y="1060"/>
                    <a:pt x="2192" y="1060"/>
                  </a:cubicBezTo>
                  <a:lnTo>
                    <a:pt x="2195" y="1060"/>
                  </a:lnTo>
                  <a:cubicBezTo>
                    <a:pt x="2199" y="1060"/>
                    <a:pt x="2203" y="1060"/>
                    <a:pt x="2207" y="1058"/>
                  </a:cubicBezTo>
                  <a:cubicBezTo>
                    <a:pt x="2207" y="1056"/>
                    <a:pt x="2209" y="1046"/>
                    <a:pt x="2209" y="1044"/>
                  </a:cubicBezTo>
                  <a:cubicBezTo>
                    <a:pt x="2206" y="1044"/>
                    <a:pt x="2203" y="1045"/>
                    <a:pt x="2199" y="1045"/>
                  </a:cubicBezTo>
                  <a:lnTo>
                    <a:pt x="2196" y="1045"/>
                  </a:lnTo>
                  <a:cubicBezTo>
                    <a:pt x="2196" y="1045"/>
                    <a:pt x="2195" y="1045"/>
                    <a:pt x="2195" y="1045"/>
                  </a:cubicBezTo>
                  <a:cubicBezTo>
                    <a:pt x="2195" y="1045"/>
                    <a:pt x="2192" y="1045"/>
                    <a:pt x="2192" y="1045"/>
                  </a:cubicBezTo>
                  <a:lnTo>
                    <a:pt x="2191" y="1044"/>
                  </a:lnTo>
                  <a:lnTo>
                    <a:pt x="2188" y="1044"/>
                  </a:lnTo>
                  <a:cubicBezTo>
                    <a:pt x="2185" y="1043"/>
                    <a:pt x="2183" y="1042"/>
                    <a:pt x="2180" y="1040"/>
                  </a:cubicBezTo>
                  <a:cubicBezTo>
                    <a:pt x="2180" y="1043"/>
                    <a:pt x="2179" y="1053"/>
                    <a:pt x="2179" y="1055"/>
                  </a:cubicBezTo>
                  <a:cubicBezTo>
                    <a:pt x="2181" y="1057"/>
                    <a:pt x="2183" y="1058"/>
                    <a:pt x="2185" y="1059"/>
                  </a:cubicBezTo>
                  <a:lnTo>
                    <a:pt x="2188" y="1059"/>
                  </a:lnTo>
                  <a:close/>
                  <a:moveTo>
                    <a:pt x="2187" y="1096"/>
                  </a:moveTo>
                  <a:lnTo>
                    <a:pt x="2184" y="1096"/>
                  </a:lnTo>
                  <a:cubicBezTo>
                    <a:pt x="2184" y="1096"/>
                    <a:pt x="2183" y="1096"/>
                    <a:pt x="2183" y="1096"/>
                  </a:cubicBezTo>
                  <a:cubicBezTo>
                    <a:pt x="2183" y="1096"/>
                    <a:pt x="2180" y="1095"/>
                    <a:pt x="2180" y="1095"/>
                  </a:cubicBezTo>
                  <a:lnTo>
                    <a:pt x="2178" y="1094"/>
                  </a:lnTo>
                  <a:cubicBezTo>
                    <a:pt x="2178" y="1094"/>
                    <a:pt x="2177" y="1094"/>
                    <a:pt x="2177" y="1094"/>
                  </a:cubicBezTo>
                  <a:cubicBezTo>
                    <a:pt x="2177" y="1094"/>
                    <a:pt x="2174" y="1092"/>
                    <a:pt x="2174" y="1092"/>
                  </a:cubicBezTo>
                  <a:cubicBezTo>
                    <a:pt x="2174" y="1092"/>
                    <a:pt x="2174" y="1092"/>
                    <a:pt x="2174" y="1092"/>
                  </a:cubicBezTo>
                  <a:cubicBezTo>
                    <a:pt x="2173" y="1094"/>
                    <a:pt x="2172" y="1104"/>
                    <a:pt x="2172" y="1107"/>
                  </a:cubicBezTo>
                  <a:cubicBezTo>
                    <a:pt x="2173" y="1107"/>
                    <a:pt x="2175" y="1109"/>
                    <a:pt x="2175" y="1109"/>
                  </a:cubicBezTo>
                  <a:cubicBezTo>
                    <a:pt x="2175" y="1109"/>
                    <a:pt x="2177" y="1109"/>
                    <a:pt x="2177" y="1109"/>
                  </a:cubicBezTo>
                  <a:lnTo>
                    <a:pt x="2178" y="1110"/>
                  </a:lnTo>
                  <a:lnTo>
                    <a:pt x="2181" y="1111"/>
                  </a:lnTo>
                  <a:lnTo>
                    <a:pt x="2183" y="1111"/>
                  </a:lnTo>
                  <a:lnTo>
                    <a:pt x="2189" y="1112"/>
                  </a:lnTo>
                  <a:cubicBezTo>
                    <a:pt x="2189" y="1112"/>
                    <a:pt x="2192" y="1112"/>
                    <a:pt x="2192" y="1112"/>
                  </a:cubicBezTo>
                  <a:lnTo>
                    <a:pt x="2196" y="1111"/>
                  </a:lnTo>
                  <a:cubicBezTo>
                    <a:pt x="2196" y="1111"/>
                    <a:pt x="2197" y="1111"/>
                    <a:pt x="2197" y="1111"/>
                  </a:cubicBezTo>
                  <a:cubicBezTo>
                    <a:pt x="2198" y="1109"/>
                    <a:pt x="2200" y="1099"/>
                    <a:pt x="2200" y="1096"/>
                  </a:cubicBezTo>
                  <a:cubicBezTo>
                    <a:pt x="2196" y="1096"/>
                    <a:pt x="2191" y="1097"/>
                    <a:pt x="2187" y="1096"/>
                  </a:cubicBezTo>
                  <a:close/>
                  <a:moveTo>
                    <a:pt x="2326" y="1041"/>
                  </a:moveTo>
                  <a:cubicBezTo>
                    <a:pt x="2326" y="1041"/>
                    <a:pt x="2310" y="1052"/>
                    <a:pt x="2308" y="1054"/>
                  </a:cubicBezTo>
                  <a:cubicBezTo>
                    <a:pt x="2310" y="1057"/>
                    <a:pt x="2333" y="1093"/>
                    <a:pt x="2335" y="1097"/>
                  </a:cubicBezTo>
                  <a:cubicBezTo>
                    <a:pt x="2336" y="1096"/>
                    <a:pt x="2375" y="1071"/>
                    <a:pt x="2378" y="1069"/>
                  </a:cubicBezTo>
                  <a:cubicBezTo>
                    <a:pt x="2376" y="1066"/>
                    <a:pt x="2352" y="1029"/>
                    <a:pt x="2349" y="1026"/>
                  </a:cubicBezTo>
                  <a:cubicBezTo>
                    <a:pt x="2347" y="1028"/>
                    <a:pt x="2326" y="1042"/>
                    <a:pt x="2326" y="1041"/>
                  </a:cubicBezTo>
                  <a:close/>
                  <a:moveTo>
                    <a:pt x="2222" y="1029"/>
                  </a:moveTo>
                  <a:cubicBezTo>
                    <a:pt x="2222" y="1029"/>
                    <a:pt x="2222" y="1030"/>
                    <a:pt x="2222" y="1030"/>
                  </a:cubicBezTo>
                  <a:cubicBezTo>
                    <a:pt x="2223" y="1031"/>
                    <a:pt x="2248" y="1076"/>
                    <a:pt x="2249" y="1079"/>
                  </a:cubicBezTo>
                  <a:cubicBezTo>
                    <a:pt x="2253" y="1077"/>
                    <a:pt x="2290" y="1052"/>
                    <a:pt x="2293" y="1050"/>
                  </a:cubicBezTo>
                  <a:cubicBezTo>
                    <a:pt x="2291" y="1047"/>
                    <a:pt x="2265" y="1004"/>
                    <a:pt x="2263" y="1001"/>
                  </a:cubicBezTo>
                  <a:cubicBezTo>
                    <a:pt x="2260" y="1003"/>
                    <a:pt x="2224" y="1028"/>
                    <a:pt x="2222" y="1029"/>
                  </a:cubicBezTo>
                  <a:close/>
                  <a:moveTo>
                    <a:pt x="2284" y="1141"/>
                  </a:moveTo>
                  <a:cubicBezTo>
                    <a:pt x="2286" y="1147"/>
                    <a:pt x="2296" y="1164"/>
                    <a:pt x="2296" y="1164"/>
                  </a:cubicBezTo>
                  <a:cubicBezTo>
                    <a:pt x="2296" y="1164"/>
                    <a:pt x="2311" y="1192"/>
                    <a:pt x="2312" y="1194"/>
                  </a:cubicBezTo>
                  <a:cubicBezTo>
                    <a:pt x="2316" y="1192"/>
                    <a:pt x="2360" y="1164"/>
                    <a:pt x="2363" y="1162"/>
                  </a:cubicBezTo>
                  <a:cubicBezTo>
                    <a:pt x="2363" y="1162"/>
                    <a:pt x="2333" y="1114"/>
                    <a:pt x="2331" y="1111"/>
                  </a:cubicBezTo>
                  <a:cubicBezTo>
                    <a:pt x="2329" y="1112"/>
                    <a:pt x="2284" y="1141"/>
                    <a:pt x="2284" y="1141"/>
                  </a:cubicBezTo>
                  <a:close/>
                  <a:moveTo>
                    <a:pt x="2302" y="1045"/>
                  </a:moveTo>
                  <a:cubicBezTo>
                    <a:pt x="2306" y="1042"/>
                    <a:pt x="2343" y="1018"/>
                    <a:pt x="2343" y="1018"/>
                  </a:cubicBezTo>
                  <a:cubicBezTo>
                    <a:pt x="2341" y="1014"/>
                    <a:pt x="2312" y="972"/>
                    <a:pt x="2310" y="969"/>
                  </a:cubicBezTo>
                  <a:cubicBezTo>
                    <a:pt x="2309" y="970"/>
                    <a:pt x="2275" y="993"/>
                    <a:pt x="2272" y="995"/>
                  </a:cubicBezTo>
                  <a:cubicBezTo>
                    <a:pt x="2273" y="998"/>
                    <a:pt x="2300" y="1041"/>
                    <a:pt x="2302" y="1045"/>
                  </a:cubicBezTo>
                  <a:close/>
                  <a:moveTo>
                    <a:pt x="2309" y="1209"/>
                  </a:moveTo>
                  <a:cubicBezTo>
                    <a:pt x="2306" y="1210"/>
                    <a:pt x="2268" y="1234"/>
                    <a:pt x="2265" y="1236"/>
                  </a:cubicBezTo>
                  <a:cubicBezTo>
                    <a:pt x="2267" y="1239"/>
                    <a:pt x="2292" y="1285"/>
                    <a:pt x="2293" y="1288"/>
                  </a:cubicBezTo>
                  <a:cubicBezTo>
                    <a:pt x="2297" y="1285"/>
                    <a:pt x="2334" y="1262"/>
                    <a:pt x="2337" y="1260"/>
                  </a:cubicBezTo>
                  <a:cubicBezTo>
                    <a:pt x="2335" y="1258"/>
                    <a:pt x="2328" y="1244"/>
                    <a:pt x="2328" y="1244"/>
                  </a:cubicBezTo>
                  <a:cubicBezTo>
                    <a:pt x="2328" y="1244"/>
                    <a:pt x="2310" y="1212"/>
                    <a:pt x="2309" y="1209"/>
                  </a:cubicBezTo>
                  <a:close/>
                  <a:moveTo>
                    <a:pt x="2078" y="1319"/>
                  </a:moveTo>
                  <a:cubicBezTo>
                    <a:pt x="2077" y="1318"/>
                    <a:pt x="2077" y="1318"/>
                    <a:pt x="2077" y="1318"/>
                  </a:cubicBezTo>
                  <a:cubicBezTo>
                    <a:pt x="2077" y="1318"/>
                    <a:pt x="2076" y="1318"/>
                    <a:pt x="2075" y="1317"/>
                  </a:cubicBezTo>
                  <a:cubicBezTo>
                    <a:pt x="2070" y="1321"/>
                    <a:pt x="2062" y="1324"/>
                    <a:pt x="2053" y="1326"/>
                  </a:cubicBezTo>
                  <a:cubicBezTo>
                    <a:pt x="2064" y="1326"/>
                    <a:pt x="2078" y="1326"/>
                    <a:pt x="2078" y="1326"/>
                  </a:cubicBezTo>
                  <a:cubicBezTo>
                    <a:pt x="2078" y="1324"/>
                    <a:pt x="2078" y="1319"/>
                    <a:pt x="2078" y="1319"/>
                  </a:cubicBezTo>
                  <a:close/>
                  <a:moveTo>
                    <a:pt x="2082" y="1001"/>
                  </a:moveTo>
                  <a:lnTo>
                    <a:pt x="2082" y="1001"/>
                  </a:lnTo>
                  <a:cubicBezTo>
                    <a:pt x="2082" y="1001"/>
                    <a:pt x="2083" y="1001"/>
                    <a:pt x="2083" y="1001"/>
                  </a:cubicBezTo>
                  <a:lnTo>
                    <a:pt x="2084" y="1001"/>
                  </a:lnTo>
                  <a:lnTo>
                    <a:pt x="2087" y="1001"/>
                  </a:lnTo>
                  <a:cubicBezTo>
                    <a:pt x="2098" y="998"/>
                    <a:pt x="2106" y="988"/>
                    <a:pt x="2106" y="977"/>
                  </a:cubicBezTo>
                  <a:lnTo>
                    <a:pt x="2106" y="975"/>
                  </a:lnTo>
                  <a:cubicBezTo>
                    <a:pt x="2106" y="975"/>
                    <a:pt x="2106" y="974"/>
                    <a:pt x="2106" y="974"/>
                  </a:cubicBezTo>
                  <a:lnTo>
                    <a:pt x="2105" y="971"/>
                  </a:lnTo>
                  <a:lnTo>
                    <a:pt x="2104" y="968"/>
                  </a:lnTo>
                  <a:cubicBezTo>
                    <a:pt x="2101" y="958"/>
                    <a:pt x="2092" y="952"/>
                    <a:pt x="2082" y="952"/>
                  </a:cubicBezTo>
                  <a:cubicBezTo>
                    <a:pt x="2072" y="952"/>
                    <a:pt x="2063" y="959"/>
                    <a:pt x="2059" y="968"/>
                  </a:cubicBezTo>
                  <a:lnTo>
                    <a:pt x="2058" y="971"/>
                  </a:lnTo>
                  <a:lnTo>
                    <a:pt x="2058" y="974"/>
                  </a:lnTo>
                  <a:lnTo>
                    <a:pt x="2058" y="975"/>
                  </a:lnTo>
                  <a:lnTo>
                    <a:pt x="2057" y="977"/>
                  </a:lnTo>
                  <a:cubicBezTo>
                    <a:pt x="2057" y="988"/>
                    <a:pt x="2066" y="998"/>
                    <a:pt x="2077" y="1001"/>
                  </a:cubicBezTo>
                  <a:cubicBezTo>
                    <a:pt x="2077" y="1001"/>
                    <a:pt x="2080" y="1001"/>
                    <a:pt x="2080" y="1001"/>
                  </a:cubicBezTo>
                  <a:lnTo>
                    <a:pt x="2082" y="1001"/>
                  </a:lnTo>
                  <a:close/>
                  <a:moveTo>
                    <a:pt x="2168" y="1209"/>
                  </a:moveTo>
                  <a:lnTo>
                    <a:pt x="2167" y="1214"/>
                  </a:lnTo>
                  <a:cubicBezTo>
                    <a:pt x="2165" y="1219"/>
                    <a:pt x="2163" y="1223"/>
                    <a:pt x="2160" y="1228"/>
                  </a:cubicBezTo>
                  <a:cubicBezTo>
                    <a:pt x="2160" y="1228"/>
                    <a:pt x="2155" y="1235"/>
                    <a:pt x="2155" y="1235"/>
                  </a:cubicBezTo>
                  <a:cubicBezTo>
                    <a:pt x="2155" y="1235"/>
                    <a:pt x="2155" y="1235"/>
                    <a:pt x="2155" y="1235"/>
                  </a:cubicBezTo>
                  <a:cubicBezTo>
                    <a:pt x="2155" y="1235"/>
                    <a:pt x="2156" y="1235"/>
                    <a:pt x="2156" y="1235"/>
                  </a:cubicBezTo>
                  <a:cubicBezTo>
                    <a:pt x="2156" y="1235"/>
                    <a:pt x="2156" y="1235"/>
                    <a:pt x="2157" y="1235"/>
                  </a:cubicBezTo>
                  <a:cubicBezTo>
                    <a:pt x="2161" y="1228"/>
                    <a:pt x="2165" y="1221"/>
                    <a:pt x="2169" y="1211"/>
                  </a:cubicBezTo>
                  <a:cubicBezTo>
                    <a:pt x="2169" y="1211"/>
                    <a:pt x="2170" y="1208"/>
                    <a:pt x="2170" y="1208"/>
                  </a:cubicBezTo>
                  <a:cubicBezTo>
                    <a:pt x="2170" y="1208"/>
                    <a:pt x="2171" y="1207"/>
                    <a:pt x="2171" y="1207"/>
                  </a:cubicBezTo>
                  <a:cubicBezTo>
                    <a:pt x="2171" y="1207"/>
                    <a:pt x="2172" y="1203"/>
                    <a:pt x="2172" y="1203"/>
                  </a:cubicBezTo>
                  <a:cubicBezTo>
                    <a:pt x="2172" y="1203"/>
                    <a:pt x="2173" y="1201"/>
                    <a:pt x="2174" y="1200"/>
                  </a:cubicBezTo>
                  <a:cubicBezTo>
                    <a:pt x="2173" y="1200"/>
                    <a:pt x="2173" y="1200"/>
                    <a:pt x="2173" y="1200"/>
                  </a:cubicBezTo>
                  <a:lnTo>
                    <a:pt x="2172" y="1200"/>
                  </a:lnTo>
                  <a:cubicBezTo>
                    <a:pt x="2172" y="1200"/>
                    <a:pt x="2170" y="1200"/>
                    <a:pt x="2169" y="1200"/>
                  </a:cubicBezTo>
                  <a:cubicBezTo>
                    <a:pt x="2169" y="1202"/>
                    <a:pt x="2169" y="1204"/>
                    <a:pt x="2169" y="1204"/>
                  </a:cubicBezTo>
                  <a:lnTo>
                    <a:pt x="2169" y="1204"/>
                  </a:lnTo>
                  <a:cubicBezTo>
                    <a:pt x="2169" y="1204"/>
                    <a:pt x="2169" y="1204"/>
                    <a:pt x="2169" y="1205"/>
                  </a:cubicBezTo>
                  <a:cubicBezTo>
                    <a:pt x="2169" y="1204"/>
                    <a:pt x="2168" y="1209"/>
                    <a:pt x="2168" y="1209"/>
                  </a:cubicBezTo>
                  <a:close/>
                  <a:moveTo>
                    <a:pt x="2122" y="828"/>
                  </a:moveTo>
                  <a:lnTo>
                    <a:pt x="2118" y="825"/>
                  </a:lnTo>
                  <a:lnTo>
                    <a:pt x="2114" y="822"/>
                  </a:lnTo>
                  <a:cubicBezTo>
                    <a:pt x="2104" y="816"/>
                    <a:pt x="2093" y="813"/>
                    <a:pt x="2082" y="813"/>
                  </a:cubicBezTo>
                  <a:cubicBezTo>
                    <a:pt x="2073" y="813"/>
                    <a:pt x="2064" y="815"/>
                    <a:pt x="2055" y="819"/>
                  </a:cubicBezTo>
                  <a:lnTo>
                    <a:pt x="2052" y="821"/>
                  </a:lnTo>
                  <a:lnTo>
                    <a:pt x="2048" y="823"/>
                  </a:lnTo>
                  <a:cubicBezTo>
                    <a:pt x="2031" y="835"/>
                    <a:pt x="2020" y="854"/>
                    <a:pt x="2020" y="875"/>
                  </a:cubicBezTo>
                  <a:cubicBezTo>
                    <a:pt x="2020" y="893"/>
                    <a:pt x="2029" y="911"/>
                    <a:pt x="2044" y="923"/>
                  </a:cubicBezTo>
                  <a:lnTo>
                    <a:pt x="2046" y="925"/>
                  </a:lnTo>
                  <a:lnTo>
                    <a:pt x="2049" y="927"/>
                  </a:lnTo>
                  <a:cubicBezTo>
                    <a:pt x="2059" y="933"/>
                    <a:pt x="2070" y="936"/>
                    <a:pt x="2082" y="936"/>
                  </a:cubicBezTo>
                  <a:cubicBezTo>
                    <a:pt x="2093" y="936"/>
                    <a:pt x="2104" y="933"/>
                    <a:pt x="2114" y="927"/>
                  </a:cubicBezTo>
                  <a:lnTo>
                    <a:pt x="2117" y="925"/>
                  </a:lnTo>
                  <a:lnTo>
                    <a:pt x="2120" y="923"/>
                  </a:lnTo>
                  <a:cubicBezTo>
                    <a:pt x="2135" y="911"/>
                    <a:pt x="2143" y="893"/>
                    <a:pt x="2143" y="875"/>
                  </a:cubicBezTo>
                  <a:cubicBezTo>
                    <a:pt x="2143" y="857"/>
                    <a:pt x="2135" y="840"/>
                    <a:pt x="2122" y="828"/>
                  </a:cubicBezTo>
                  <a:close/>
                  <a:moveTo>
                    <a:pt x="1749" y="1059"/>
                  </a:moveTo>
                  <a:cubicBezTo>
                    <a:pt x="1749" y="1064"/>
                    <a:pt x="1748" y="1068"/>
                    <a:pt x="1748" y="1073"/>
                  </a:cubicBezTo>
                  <a:cubicBezTo>
                    <a:pt x="1748" y="1081"/>
                    <a:pt x="1749" y="1091"/>
                    <a:pt x="1750" y="1101"/>
                  </a:cubicBezTo>
                  <a:cubicBezTo>
                    <a:pt x="1755" y="1094"/>
                    <a:pt x="1770" y="1072"/>
                    <a:pt x="1770" y="1072"/>
                  </a:cubicBezTo>
                  <a:cubicBezTo>
                    <a:pt x="1768" y="1070"/>
                    <a:pt x="1753" y="1062"/>
                    <a:pt x="1749" y="1059"/>
                  </a:cubicBezTo>
                  <a:close/>
                  <a:moveTo>
                    <a:pt x="2413" y="1101"/>
                  </a:moveTo>
                  <a:cubicBezTo>
                    <a:pt x="2415" y="1091"/>
                    <a:pt x="2415" y="1081"/>
                    <a:pt x="2415" y="1073"/>
                  </a:cubicBezTo>
                  <a:cubicBezTo>
                    <a:pt x="2415" y="1068"/>
                    <a:pt x="2415" y="1064"/>
                    <a:pt x="2414" y="1059"/>
                  </a:cubicBezTo>
                  <a:cubicBezTo>
                    <a:pt x="2410" y="1061"/>
                    <a:pt x="2395" y="1071"/>
                    <a:pt x="2393" y="1072"/>
                  </a:cubicBezTo>
                  <a:cubicBezTo>
                    <a:pt x="2394" y="1073"/>
                    <a:pt x="2412" y="1100"/>
                    <a:pt x="2413" y="1101"/>
                  </a:cubicBezTo>
                  <a:close/>
                  <a:moveTo>
                    <a:pt x="2200" y="1277"/>
                  </a:moveTo>
                  <a:cubicBezTo>
                    <a:pt x="2198" y="1278"/>
                    <a:pt x="2186" y="1286"/>
                    <a:pt x="2182" y="1289"/>
                  </a:cubicBezTo>
                  <a:cubicBezTo>
                    <a:pt x="2182" y="1289"/>
                    <a:pt x="2182" y="1289"/>
                    <a:pt x="2182" y="1289"/>
                  </a:cubicBezTo>
                  <a:cubicBezTo>
                    <a:pt x="2186" y="1292"/>
                    <a:pt x="2188" y="1296"/>
                    <a:pt x="2188" y="1301"/>
                  </a:cubicBezTo>
                  <a:cubicBezTo>
                    <a:pt x="2188" y="1301"/>
                    <a:pt x="2188" y="1301"/>
                    <a:pt x="2188" y="1301"/>
                  </a:cubicBezTo>
                  <a:cubicBezTo>
                    <a:pt x="2188" y="1313"/>
                    <a:pt x="2173" y="1323"/>
                    <a:pt x="2151" y="1327"/>
                  </a:cubicBezTo>
                  <a:cubicBezTo>
                    <a:pt x="2175" y="1327"/>
                    <a:pt x="2199" y="1329"/>
                    <a:pt x="2225" y="1330"/>
                  </a:cubicBezTo>
                  <a:cubicBezTo>
                    <a:pt x="2224" y="1328"/>
                    <a:pt x="2202" y="1281"/>
                    <a:pt x="2200" y="1277"/>
                  </a:cubicBezTo>
                  <a:close/>
                  <a:moveTo>
                    <a:pt x="1792" y="1157"/>
                  </a:moveTo>
                  <a:cubicBezTo>
                    <a:pt x="1792" y="1156"/>
                    <a:pt x="1823" y="1106"/>
                    <a:pt x="1824" y="1106"/>
                  </a:cubicBezTo>
                  <a:cubicBezTo>
                    <a:pt x="1823" y="1105"/>
                    <a:pt x="1781" y="1079"/>
                    <a:pt x="1779" y="1078"/>
                  </a:cubicBezTo>
                  <a:cubicBezTo>
                    <a:pt x="1778" y="1080"/>
                    <a:pt x="1766" y="1098"/>
                    <a:pt x="1766" y="1098"/>
                  </a:cubicBezTo>
                  <a:cubicBezTo>
                    <a:pt x="1766" y="1098"/>
                    <a:pt x="1753" y="1116"/>
                    <a:pt x="1753" y="1117"/>
                  </a:cubicBezTo>
                  <a:cubicBezTo>
                    <a:pt x="1753" y="1118"/>
                    <a:pt x="1756" y="1132"/>
                    <a:pt x="1756" y="1134"/>
                  </a:cubicBezTo>
                  <a:cubicBezTo>
                    <a:pt x="1757" y="1135"/>
                    <a:pt x="1789" y="1155"/>
                    <a:pt x="1792" y="1157"/>
                  </a:cubicBezTo>
                  <a:close/>
                  <a:moveTo>
                    <a:pt x="2167" y="1132"/>
                  </a:moveTo>
                  <a:cubicBezTo>
                    <a:pt x="2168" y="1133"/>
                    <a:pt x="2170" y="1134"/>
                    <a:pt x="2170" y="1134"/>
                  </a:cubicBezTo>
                  <a:cubicBezTo>
                    <a:pt x="2170" y="1134"/>
                    <a:pt x="2171" y="1135"/>
                    <a:pt x="2171" y="1135"/>
                  </a:cubicBezTo>
                  <a:cubicBezTo>
                    <a:pt x="2171" y="1135"/>
                    <a:pt x="2173" y="1136"/>
                    <a:pt x="2174" y="1136"/>
                  </a:cubicBezTo>
                  <a:lnTo>
                    <a:pt x="2176" y="1136"/>
                  </a:lnTo>
                  <a:lnTo>
                    <a:pt x="2176" y="1137"/>
                  </a:lnTo>
                  <a:cubicBezTo>
                    <a:pt x="2181" y="1138"/>
                    <a:pt x="2186" y="1138"/>
                    <a:pt x="2192" y="1137"/>
                  </a:cubicBezTo>
                  <a:cubicBezTo>
                    <a:pt x="2192" y="1134"/>
                    <a:pt x="2195" y="1123"/>
                    <a:pt x="2195" y="1122"/>
                  </a:cubicBezTo>
                  <a:cubicBezTo>
                    <a:pt x="2194" y="1122"/>
                    <a:pt x="2192" y="1123"/>
                    <a:pt x="2192" y="1123"/>
                  </a:cubicBezTo>
                  <a:lnTo>
                    <a:pt x="2190" y="1123"/>
                  </a:lnTo>
                  <a:cubicBezTo>
                    <a:pt x="2187" y="1123"/>
                    <a:pt x="2184" y="1122"/>
                    <a:pt x="2180" y="1122"/>
                  </a:cubicBezTo>
                  <a:lnTo>
                    <a:pt x="2180" y="1122"/>
                  </a:lnTo>
                  <a:cubicBezTo>
                    <a:pt x="2180" y="1122"/>
                    <a:pt x="2179" y="1122"/>
                    <a:pt x="2179" y="1122"/>
                  </a:cubicBezTo>
                  <a:lnTo>
                    <a:pt x="2178" y="1121"/>
                  </a:lnTo>
                  <a:cubicBezTo>
                    <a:pt x="2178" y="1121"/>
                    <a:pt x="2177" y="1121"/>
                    <a:pt x="2177" y="1121"/>
                  </a:cubicBezTo>
                  <a:lnTo>
                    <a:pt x="2176" y="1121"/>
                  </a:lnTo>
                  <a:lnTo>
                    <a:pt x="2175" y="1120"/>
                  </a:lnTo>
                  <a:cubicBezTo>
                    <a:pt x="2175" y="1120"/>
                    <a:pt x="2174" y="1120"/>
                    <a:pt x="2174" y="1120"/>
                  </a:cubicBezTo>
                  <a:cubicBezTo>
                    <a:pt x="2174" y="1120"/>
                    <a:pt x="2173" y="1120"/>
                    <a:pt x="2172" y="1119"/>
                  </a:cubicBezTo>
                  <a:cubicBezTo>
                    <a:pt x="2172" y="1119"/>
                    <a:pt x="2171" y="1119"/>
                    <a:pt x="2170" y="1118"/>
                  </a:cubicBezTo>
                  <a:cubicBezTo>
                    <a:pt x="2169" y="1121"/>
                    <a:pt x="2167" y="1130"/>
                    <a:pt x="2167" y="1132"/>
                  </a:cubicBezTo>
                  <a:close/>
                  <a:moveTo>
                    <a:pt x="2022" y="1199"/>
                  </a:moveTo>
                  <a:lnTo>
                    <a:pt x="2018" y="1197"/>
                  </a:lnTo>
                  <a:cubicBezTo>
                    <a:pt x="2018" y="1197"/>
                    <a:pt x="2014" y="1196"/>
                    <a:pt x="2014" y="1196"/>
                  </a:cubicBezTo>
                  <a:cubicBezTo>
                    <a:pt x="2014" y="1196"/>
                    <a:pt x="2010" y="1196"/>
                    <a:pt x="2010" y="1196"/>
                  </a:cubicBezTo>
                  <a:cubicBezTo>
                    <a:pt x="2010" y="1195"/>
                    <a:pt x="2009" y="1196"/>
                    <a:pt x="2009" y="1196"/>
                  </a:cubicBezTo>
                  <a:cubicBezTo>
                    <a:pt x="2009" y="1196"/>
                    <a:pt x="2008" y="1196"/>
                    <a:pt x="2009" y="1196"/>
                  </a:cubicBezTo>
                  <a:lnTo>
                    <a:pt x="2007" y="1196"/>
                  </a:lnTo>
                  <a:cubicBezTo>
                    <a:pt x="2007" y="1196"/>
                    <a:pt x="2007" y="1196"/>
                    <a:pt x="2007" y="1196"/>
                  </a:cubicBezTo>
                  <a:cubicBezTo>
                    <a:pt x="2007" y="1196"/>
                    <a:pt x="2006" y="1197"/>
                    <a:pt x="2006" y="1197"/>
                  </a:cubicBezTo>
                  <a:cubicBezTo>
                    <a:pt x="2006" y="1197"/>
                    <a:pt x="2005" y="1198"/>
                    <a:pt x="2005" y="1198"/>
                  </a:cubicBezTo>
                  <a:lnTo>
                    <a:pt x="2005" y="1201"/>
                  </a:lnTo>
                  <a:lnTo>
                    <a:pt x="2005" y="1201"/>
                  </a:lnTo>
                  <a:cubicBezTo>
                    <a:pt x="2005" y="1203"/>
                    <a:pt x="2006" y="1206"/>
                    <a:pt x="2007" y="1209"/>
                  </a:cubicBezTo>
                  <a:lnTo>
                    <a:pt x="2007" y="1209"/>
                  </a:lnTo>
                  <a:lnTo>
                    <a:pt x="2008" y="1212"/>
                  </a:lnTo>
                  <a:lnTo>
                    <a:pt x="2008" y="1213"/>
                  </a:lnTo>
                  <a:cubicBezTo>
                    <a:pt x="2008" y="1213"/>
                    <a:pt x="2009" y="1214"/>
                    <a:pt x="2009" y="1214"/>
                  </a:cubicBezTo>
                  <a:cubicBezTo>
                    <a:pt x="2009" y="1214"/>
                    <a:pt x="2012" y="1219"/>
                    <a:pt x="2012" y="1219"/>
                  </a:cubicBezTo>
                  <a:lnTo>
                    <a:pt x="2013" y="1221"/>
                  </a:lnTo>
                  <a:cubicBezTo>
                    <a:pt x="2013" y="1221"/>
                    <a:pt x="2014" y="1223"/>
                    <a:pt x="2014" y="1223"/>
                  </a:cubicBezTo>
                  <a:lnTo>
                    <a:pt x="2019" y="1230"/>
                  </a:lnTo>
                  <a:lnTo>
                    <a:pt x="2026" y="1238"/>
                  </a:lnTo>
                  <a:lnTo>
                    <a:pt x="2027" y="1239"/>
                  </a:lnTo>
                  <a:lnTo>
                    <a:pt x="2029" y="1241"/>
                  </a:lnTo>
                  <a:lnTo>
                    <a:pt x="2031" y="1243"/>
                  </a:lnTo>
                  <a:lnTo>
                    <a:pt x="2037" y="1249"/>
                  </a:lnTo>
                  <a:cubicBezTo>
                    <a:pt x="2043" y="1253"/>
                    <a:pt x="2049" y="1257"/>
                    <a:pt x="2054" y="1260"/>
                  </a:cubicBezTo>
                  <a:cubicBezTo>
                    <a:pt x="2054" y="1260"/>
                    <a:pt x="2055" y="1260"/>
                    <a:pt x="2056" y="1261"/>
                  </a:cubicBezTo>
                  <a:cubicBezTo>
                    <a:pt x="2056" y="1259"/>
                    <a:pt x="2056" y="1252"/>
                    <a:pt x="2056" y="1252"/>
                  </a:cubicBezTo>
                  <a:cubicBezTo>
                    <a:pt x="2056" y="1244"/>
                    <a:pt x="2056" y="1236"/>
                    <a:pt x="2057" y="1228"/>
                  </a:cubicBezTo>
                  <a:lnTo>
                    <a:pt x="2057" y="1227"/>
                  </a:lnTo>
                  <a:cubicBezTo>
                    <a:pt x="2057" y="1227"/>
                    <a:pt x="2050" y="1219"/>
                    <a:pt x="2050" y="1219"/>
                  </a:cubicBezTo>
                  <a:cubicBezTo>
                    <a:pt x="2041" y="1210"/>
                    <a:pt x="2031" y="1203"/>
                    <a:pt x="2022" y="1199"/>
                  </a:cubicBezTo>
                  <a:close/>
                  <a:moveTo>
                    <a:pt x="2131" y="969"/>
                  </a:moveTo>
                  <a:cubicBezTo>
                    <a:pt x="2131" y="969"/>
                    <a:pt x="2132" y="967"/>
                    <a:pt x="2132" y="967"/>
                  </a:cubicBezTo>
                  <a:cubicBezTo>
                    <a:pt x="2132" y="967"/>
                    <a:pt x="2133" y="954"/>
                    <a:pt x="2134" y="952"/>
                  </a:cubicBezTo>
                  <a:cubicBezTo>
                    <a:pt x="2132" y="951"/>
                    <a:pt x="2121" y="938"/>
                    <a:pt x="2119" y="936"/>
                  </a:cubicBezTo>
                  <a:cubicBezTo>
                    <a:pt x="2112" y="940"/>
                    <a:pt x="2105" y="943"/>
                    <a:pt x="2096" y="945"/>
                  </a:cubicBezTo>
                  <a:cubicBezTo>
                    <a:pt x="2105" y="949"/>
                    <a:pt x="2112" y="957"/>
                    <a:pt x="2115" y="967"/>
                  </a:cubicBezTo>
                  <a:lnTo>
                    <a:pt x="2115" y="967"/>
                  </a:lnTo>
                  <a:lnTo>
                    <a:pt x="2116" y="970"/>
                  </a:lnTo>
                  <a:lnTo>
                    <a:pt x="2116" y="973"/>
                  </a:lnTo>
                  <a:lnTo>
                    <a:pt x="2116" y="974"/>
                  </a:lnTo>
                  <a:lnTo>
                    <a:pt x="2117" y="975"/>
                  </a:lnTo>
                  <a:lnTo>
                    <a:pt x="2117" y="977"/>
                  </a:lnTo>
                  <a:cubicBezTo>
                    <a:pt x="2117" y="991"/>
                    <a:pt x="2108" y="1004"/>
                    <a:pt x="2094" y="1009"/>
                  </a:cubicBezTo>
                  <a:cubicBezTo>
                    <a:pt x="2106" y="1014"/>
                    <a:pt x="2114" y="1026"/>
                    <a:pt x="2114" y="1039"/>
                  </a:cubicBezTo>
                  <a:cubicBezTo>
                    <a:pt x="2114" y="1053"/>
                    <a:pt x="2105" y="1065"/>
                    <a:pt x="2092" y="1069"/>
                  </a:cubicBezTo>
                  <a:cubicBezTo>
                    <a:pt x="2096" y="1071"/>
                    <a:pt x="2099" y="1073"/>
                    <a:pt x="2102" y="1076"/>
                  </a:cubicBezTo>
                  <a:cubicBezTo>
                    <a:pt x="2107" y="1081"/>
                    <a:pt x="2110" y="1088"/>
                    <a:pt x="2110" y="1096"/>
                  </a:cubicBezTo>
                  <a:cubicBezTo>
                    <a:pt x="2110" y="1107"/>
                    <a:pt x="2103" y="1117"/>
                    <a:pt x="2093" y="1122"/>
                  </a:cubicBezTo>
                  <a:cubicBezTo>
                    <a:pt x="2101" y="1126"/>
                    <a:pt x="2107" y="1134"/>
                    <a:pt x="2107" y="1143"/>
                  </a:cubicBezTo>
                  <a:cubicBezTo>
                    <a:pt x="2117" y="1073"/>
                    <a:pt x="2131" y="973"/>
                    <a:pt x="2131" y="973"/>
                  </a:cubicBezTo>
                  <a:lnTo>
                    <a:pt x="2131" y="969"/>
                  </a:lnTo>
                  <a:close/>
                  <a:moveTo>
                    <a:pt x="2154" y="1195"/>
                  </a:moveTo>
                  <a:cubicBezTo>
                    <a:pt x="2154" y="1195"/>
                    <a:pt x="2149" y="1196"/>
                    <a:pt x="2149" y="1196"/>
                  </a:cubicBezTo>
                  <a:lnTo>
                    <a:pt x="2146" y="1197"/>
                  </a:lnTo>
                  <a:cubicBezTo>
                    <a:pt x="2146" y="1197"/>
                    <a:pt x="2142" y="1199"/>
                    <a:pt x="2142" y="1199"/>
                  </a:cubicBezTo>
                  <a:cubicBezTo>
                    <a:pt x="2133" y="1203"/>
                    <a:pt x="2123" y="1210"/>
                    <a:pt x="2114" y="1219"/>
                  </a:cubicBezTo>
                  <a:cubicBezTo>
                    <a:pt x="2114" y="1219"/>
                    <a:pt x="2107" y="1227"/>
                    <a:pt x="2106" y="1227"/>
                  </a:cubicBezTo>
                  <a:cubicBezTo>
                    <a:pt x="2106" y="1228"/>
                    <a:pt x="2106" y="1228"/>
                    <a:pt x="2106" y="1228"/>
                  </a:cubicBezTo>
                  <a:cubicBezTo>
                    <a:pt x="2107" y="1236"/>
                    <a:pt x="2108" y="1244"/>
                    <a:pt x="2108" y="1252"/>
                  </a:cubicBezTo>
                  <a:cubicBezTo>
                    <a:pt x="2108" y="1252"/>
                    <a:pt x="2108" y="1259"/>
                    <a:pt x="2107" y="1261"/>
                  </a:cubicBezTo>
                  <a:cubicBezTo>
                    <a:pt x="2109" y="1260"/>
                    <a:pt x="2110" y="1260"/>
                    <a:pt x="2110" y="1260"/>
                  </a:cubicBezTo>
                  <a:cubicBezTo>
                    <a:pt x="2115" y="1257"/>
                    <a:pt x="2121" y="1253"/>
                    <a:pt x="2126" y="1249"/>
                  </a:cubicBezTo>
                  <a:lnTo>
                    <a:pt x="2133" y="1243"/>
                  </a:lnTo>
                  <a:lnTo>
                    <a:pt x="2135" y="1241"/>
                  </a:lnTo>
                  <a:lnTo>
                    <a:pt x="2136" y="1240"/>
                  </a:lnTo>
                  <a:lnTo>
                    <a:pt x="2138" y="1238"/>
                  </a:lnTo>
                  <a:lnTo>
                    <a:pt x="2145" y="1230"/>
                  </a:lnTo>
                  <a:lnTo>
                    <a:pt x="2150" y="1223"/>
                  </a:lnTo>
                  <a:lnTo>
                    <a:pt x="2151" y="1221"/>
                  </a:lnTo>
                  <a:lnTo>
                    <a:pt x="2152" y="1219"/>
                  </a:lnTo>
                  <a:cubicBezTo>
                    <a:pt x="2152" y="1219"/>
                    <a:pt x="2155" y="1214"/>
                    <a:pt x="2155" y="1214"/>
                  </a:cubicBezTo>
                  <a:lnTo>
                    <a:pt x="2157" y="1209"/>
                  </a:lnTo>
                  <a:cubicBezTo>
                    <a:pt x="2158" y="1206"/>
                    <a:pt x="2159" y="1203"/>
                    <a:pt x="2159" y="1201"/>
                  </a:cubicBezTo>
                  <a:cubicBezTo>
                    <a:pt x="2159" y="1201"/>
                    <a:pt x="2159" y="1201"/>
                    <a:pt x="2159" y="1201"/>
                  </a:cubicBezTo>
                  <a:lnTo>
                    <a:pt x="2158" y="1198"/>
                  </a:lnTo>
                  <a:lnTo>
                    <a:pt x="2158" y="1197"/>
                  </a:lnTo>
                  <a:lnTo>
                    <a:pt x="2157" y="1197"/>
                  </a:lnTo>
                  <a:cubicBezTo>
                    <a:pt x="2157" y="1197"/>
                    <a:pt x="2157" y="1196"/>
                    <a:pt x="2157" y="1196"/>
                  </a:cubicBezTo>
                  <a:lnTo>
                    <a:pt x="2156" y="1196"/>
                  </a:lnTo>
                  <a:cubicBezTo>
                    <a:pt x="2156" y="1196"/>
                    <a:pt x="2155" y="1196"/>
                    <a:pt x="2155" y="1196"/>
                  </a:cubicBezTo>
                  <a:lnTo>
                    <a:pt x="2154" y="1196"/>
                  </a:lnTo>
                  <a:lnTo>
                    <a:pt x="2154" y="1195"/>
                  </a:lnTo>
                  <a:close/>
                  <a:moveTo>
                    <a:pt x="2193" y="1034"/>
                  </a:moveTo>
                  <a:lnTo>
                    <a:pt x="2194" y="1034"/>
                  </a:lnTo>
                  <a:cubicBezTo>
                    <a:pt x="2194" y="1034"/>
                    <a:pt x="2196" y="1034"/>
                    <a:pt x="2196" y="1034"/>
                  </a:cubicBezTo>
                  <a:cubicBezTo>
                    <a:pt x="2196" y="1034"/>
                    <a:pt x="2197" y="1034"/>
                    <a:pt x="2198" y="1034"/>
                  </a:cubicBezTo>
                  <a:lnTo>
                    <a:pt x="2202" y="1034"/>
                  </a:lnTo>
                  <a:lnTo>
                    <a:pt x="2209" y="1033"/>
                  </a:lnTo>
                  <a:cubicBezTo>
                    <a:pt x="2209" y="1033"/>
                    <a:pt x="2210" y="1033"/>
                    <a:pt x="2211" y="1033"/>
                  </a:cubicBezTo>
                  <a:cubicBezTo>
                    <a:pt x="2211" y="1033"/>
                    <a:pt x="2213" y="1018"/>
                    <a:pt x="2213" y="1018"/>
                  </a:cubicBezTo>
                  <a:cubicBezTo>
                    <a:pt x="2213" y="1018"/>
                    <a:pt x="2212" y="1018"/>
                    <a:pt x="2212" y="1018"/>
                  </a:cubicBezTo>
                  <a:lnTo>
                    <a:pt x="2209" y="1018"/>
                  </a:lnTo>
                  <a:lnTo>
                    <a:pt x="2205" y="1019"/>
                  </a:lnTo>
                  <a:cubicBezTo>
                    <a:pt x="2205" y="1019"/>
                    <a:pt x="2203" y="1019"/>
                    <a:pt x="2202" y="1019"/>
                  </a:cubicBezTo>
                  <a:lnTo>
                    <a:pt x="2200" y="1019"/>
                  </a:lnTo>
                  <a:cubicBezTo>
                    <a:pt x="2200" y="1019"/>
                    <a:pt x="2199" y="1019"/>
                    <a:pt x="2199" y="1019"/>
                  </a:cubicBezTo>
                  <a:cubicBezTo>
                    <a:pt x="2199" y="1019"/>
                    <a:pt x="2196" y="1019"/>
                    <a:pt x="2196" y="1019"/>
                  </a:cubicBezTo>
                  <a:cubicBezTo>
                    <a:pt x="2196" y="1019"/>
                    <a:pt x="2193" y="1019"/>
                    <a:pt x="2193" y="1019"/>
                  </a:cubicBezTo>
                  <a:cubicBezTo>
                    <a:pt x="2189" y="1018"/>
                    <a:pt x="2186" y="1017"/>
                    <a:pt x="2182" y="1016"/>
                  </a:cubicBezTo>
                  <a:cubicBezTo>
                    <a:pt x="2182" y="1018"/>
                    <a:pt x="2181" y="1027"/>
                    <a:pt x="2181" y="1029"/>
                  </a:cubicBezTo>
                  <a:cubicBezTo>
                    <a:pt x="2184" y="1031"/>
                    <a:pt x="2187" y="1032"/>
                    <a:pt x="2190" y="1033"/>
                  </a:cubicBezTo>
                  <a:lnTo>
                    <a:pt x="2193" y="1034"/>
                  </a:lnTo>
                  <a:close/>
                  <a:moveTo>
                    <a:pt x="2032" y="970"/>
                  </a:moveTo>
                  <a:cubicBezTo>
                    <a:pt x="2032" y="970"/>
                    <a:pt x="2047" y="1074"/>
                    <a:pt x="2056" y="1143"/>
                  </a:cubicBezTo>
                  <a:cubicBezTo>
                    <a:pt x="2057" y="1137"/>
                    <a:pt x="2059" y="1131"/>
                    <a:pt x="2064" y="1126"/>
                  </a:cubicBezTo>
                  <a:cubicBezTo>
                    <a:pt x="2066" y="1125"/>
                    <a:pt x="2068" y="1123"/>
                    <a:pt x="2071" y="1122"/>
                  </a:cubicBezTo>
                  <a:cubicBezTo>
                    <a:pt x="2060" y="1117"/>
                    <a:pt x="2053" y="1107"/>
                    <a:pt x="2053" y="1096"/>
                  </a:cubicBezTo>
                  <a:cubicBezTo>
                    <a:pt x="2053" y="1088"/>
                    <a:pt x="2056" y="1081"/>
                    <a:pt x="2062" y="1076"/>
                  </a:cubicBezTo>
                  <a:lnTo>
                    <a:pt x="2062" y="1076"/>
                  </a:lnTo>
                  <a:cubicBezTo>
                    <a:pt x="2064" y="1073"/>
                    <a:pt x="2068" y="1071"/>
                    <a:pt x="2071" y="1069"/>
                  </a:cubicBezTo>
                  <a:cubicBezTo>
                    <a:pt x="2059" y="1065"/>
                    <a:pt x="2049" y="1053"/>
                    <a:pt x="2049" y="1039"/>
                  </a:cubicBezTo>
                  <a:cubicBezTo>
                    <a:pt x="2049" y="1026"/>
                    <a:pt x="2057" y="1015"/>
                    <a:pt x="2069" y="1009"/>
                  </a:cubicBezTo>
                  <a:cubicBezTo>
                    <a:pt x="2056" y="1004"/>
                    <a:pt x="2047" y="991"/>
                    <a:pt x="2047" y="977"/>
                  </a:cubicBezTo>
                  <a:lnTo>
                    <a:pt x="2047" y="974"/>
                  </a:lnTo>
                  <a:lnTo>
                    <a:pt x="2047" y="974"/>
                  </a:lnTo>
                  <a:lnTo>
                    <a:pt x="2047" y="973"/>
                  </a:lnTo>
                  <a:lnTo>
                    <a:pt x="2047" y="970"/>
                  </a:lnTo>
                  <a:lnTo>
                    <a:pt x="2048" y="967"/>
                  </a:lnTo>
                  <a:lnTo>
                    <a:pt x="2048" y="967"/>
                  </a:lnTo>
                  <a:cubicBezTo>
                    <a:pt x="2051" y="957"/>
                    <a:pt x="2058" y="949"/>
                    <a:pt x="2067" y="945"/>
                  </a:cubicBezTo>
                  <a:cubicBezTo>
                    <a:pt x="2059" y="943"/>
                    <a:pt x="2051" y="940"/>
                    <a:pt x="2044" y="936"/>
                  </a:cubicBezTo>
                  <a:cubicBezTo>
                    <a:pt x="2042" y="938"/>
                    <a:pt x="2031" y="951"/>
                    <a:pt x="2030" y="952"/>
                  </a:cubicBezTo>
                  <a:cubicBezTo>
                    <a:pt x="2030" y="952"/>
                    <a:pt x="2032" y="967"/>
                    <a:pt x="2032" y="967"/>
                  </a:cubicBezTo>
                  <a:lnTo>
                    <a:pt x="2032" y="970"/>
                  </a:lnTo>
                  <a:close/>
                  <a:moveTo>
                    <a:pt x="2058" y="1153"/>
                  </a:moveTo>
                  <a:cubicBezTo>
                    <a:pt x="2061" y="1178"/>
                    <a:pt x="2064" y="1197"/>
                    <a:pt x="2064" y="1201"/>
                  </a:cubicBezTo>
                  <a:cubicBezTo>
                    <a:pt x="2068" y="1192"/>
                    <a:pt x="2073" y="1187"/>
                    <a:pt x="2078" y="1185"/>
                  </a:cubicBezTo>
                  <a:cubicBezTo>
                    <a:pt x="2078" y="1185"/>
                    <a:pt x="2082" y="1184"/>
                    <a:pt x="2082" y="1184"/>
                  </a:cubicBezTo>
                  <a:cubicBezTo>
                    <a:pt x="2082" y="1184"/>
                    <a:pt x="2086" y="1185"/>
                    <a:pt x="2086" y="1185"/>
                  </a:cubicBezTo>
                  <a:cubicBezTo>
                    <a:pt x="2091" y="1187"/>
                    <a:pt x="2096" y="1192"/>
                    <a:pt x="2099" y="1201"/>
                  </a:cubicBezTo>
                  <a:cubicBezTo>
                    <a:pt x="2100" y="1191"/>
                    <a:pt x="2103" y="1174"/>
                    <a:pt x="2106" y="1153"/>
                  </a:cubicBezTo>
                  <a:cubicBezTo>
                    <a:pt x="2103" y="1162"/>
                    <a:pt x="2095" y="1168"/>
                    <a:pt x="2086" y="1170"/>
                  </a:cubicBezTo>
                  <a:cubicBezTo>
                    <a:pt x="2086" y="1170"/>
                    <a:pt x="2085" y="1170"/>
                    <a:pt x="2085" y="1170"/>
                  </a:cubicBezTo>
                  <a:cubicBezTo>
                    <a:pt x="2085" y="1170"/>
                    <a:pt x="2083" y="1170"/>
                    <a:pt x="2082" y="1170"/>
                  </a:cubicBezTo>
                  <a:lnTo>
                    <a:pt x="2082" y="1170"/>
                  </a:lnTo>
                  <a:lnTo>
                    <a:pt x="2082" y="1170"/>
                  </a:lnTo>
                  <a:lnTo>
                    <a:pt x="2079" y="1170"/>
                  </a:lnTo>
                  <a:lnTo>
                    <a:pt x="2079" y="1170"/>
                  </a:lnTo>
                  <a:lnTo>
                    <a:pt x="2078" y="1170"/>
                  </a:lnTo>
                  <a:cubicBezTo>
                    <a:pt x="2069" y="1168"/>
                    <a:pt x="2061" y="1162"/>
                    <a:pt x="2058" y="1153"/>
                  </a:cubicBezTo>
                  <a:close/>
                  <a:moveTo>
                    <a:pt x="2079" y="1159"/>
                  </a:moveTo>
                  <a:cubicBezTo>
                    <a:pt x="2079" y="1159"/>
                    <a:pt x="2079" y="1159"/>
                    <a:pt x="2079" y="1159"/>
                  </a:cubicBezTo>
                  <a:lnTo>
                    <a:pt x="2082" y="1159"/>
                  </a:lnTo>
                  <a:lnTo>
                    <a:pt x="2082" y="1159"/>
                  </a:lnTo>
                  <a:cubicBezTo>
                    <a:pt x="2082" y="1159"/>
                    <a:pt x="2085" y="1159"/>
                    <a:pt x="2084" y="1159"/>
                  </a:cubicBezTo>
                  <a:lnTo>
                    <a:pt x="2085" y="1159"/>
                  </a:lnTo>
                  <a:cubicBezTo>
                    <a:pt x="2092" y="1157"/>
                    <a:pt x="2097" y="1151"/>
                    <a:pt x="2097" y="1145"/>
                  </a:cubicBezTo>
                  <a:cubicBezTo>
                    <a:pt x="2097" y="1138"/>
                    <a:pt x="2092" y="1132"/>
                    <a:pt x="2085" y="1130"/>
                  </a:cubicBezTo>
                  <a:lnTo>
                    <a:pt x="2084" y="1130"/>
                  </a:lnTo>
                  <a:cubicBezTo>
                    <a:pt x="2084" y="1130"/>
                    <a:pt x="2082" y="1130"/>
                    <a:pt x="2082" y="1130"/>
                  </a:cubicBezTo>
                  <a:cubicBezTo>
                    <a:pt x="2082" y="1130"/>
                    <a:pt x="2082" y="1130"/>
                    <a:pt x="2082" y="1130"/>
                  </a:cubicBezTo>
                  <a:cubicBezTo>
                    <a:pt x="2082" y="1130"/>
                    <a:pt x="2079" y="1130"/>
                    <a:pt x="2079" y="1130"/>
                  </a:cubicBezTo>
                  <a:lnTo>
                    <a:pt x="2078" y="1130"/>
                  </a:lnTo>
                  <a:cubicBezTo>
                    <a:pt x="2076" y="1131"/>
                    <a:pt x="2073" y="1132"/>
                    <a:pt x="2071" y="1134"/>
                  </a:cubicBezTo>
                  <a:cubicBezTo>
                    <a:pt x="2068" y="1137"/>
                    <a:pt x="2067" y="1141"/>
                    <a:pt x="2067" y="1145"/>
                  </a:cubicBezTo>
                  <a:cubicBezTo>
                    <a:pt x="2067" y="1152"/>
                    <a:pt x="2072" y="1158"/>
                    <a:pt x="2079" y="1159"/>
                  </a:cubicBezTo>
                  <a:close/>
                  <a:moveTo>
                    <a:pt x="2064" y="1096"/>
                  </a:moveTo>
                  <a:cubicBezTo>
                    <a:pt x="2064" y="1104"/>
                    <a:pt x="2070" y="1112"/>
                    <a:pt x="2078" y="1113"/>
                  </a:cubicBezTo>
                  <a:lnTo>
                    <a:pt x="2079" y="1113"/>
                  </a:lnTo>
                  <a:cubicBezTo>
                    <a:pt x="2079" y="1113"/>
                    <a:pt x="2080" y="1114"/>
                    <a:pt x="2080" y="1114"/>
                  </a:cubicBezTo>
                  <a:cubicBezTo>
                    <a:pt x="2080" y="1114"/>
                    <a:pt x="2081" y="1114"/>
                    <a:pt x="2081" y="1114"/>
                  </a:cubicBezTo>
                  <a:cubicBezTo>
                    <a:pt x="2081" y="1114"/>
                    <a:pt x="2082" y="1114"/>
                    <a:pt x="2082" y="1114"/>
                  </a:cubicBezTo>
                  <a:cubicBezTo>
                    <a:pt x="2082" y="1114"/>
                    <a:pt x="2084" y="1114"/>
                    <a:pt x="2084" y="1114"/>
                  </a:cubicBezTo>
                  <a:lnTo>
                    <a:pt x="2085" y="1113"/>
                  </a:lnTo>
                  <a:cubicBezTo>
                    <a:pt x="2094" y="1112"/>
                    <a:pt x="2100" y="1104"/>
                    <a:pt x="2100" y="1096"/>
                  </a:cubicBezTo>
                  <a:cubicBezTo>
                    <a:pt x="2100" y="1091"/>
                    <a:pt x="2098" y="1087"/>
                    <a:pt x="2094" y="1083"/>
                  </a:cubicBezTo>
                  <a:cubicBezTo>
                    <a:pt x="2092" y="1081"/>
                    <a:pt x="2089" y="1079"/>
                    <a:pt x="2086" y="1079"/>
                  </a:cubicBezTo>
                  <a:cubicBezTo>
                    <a:pt x="2086" y="1079"/>
                    <a:pt x="2084" y="1078"/>
                    <a:pt x="2084" y="1078"/>
                  </a:cubicBezTo>
                  <a:lnTo>
                    <a:pt x="2083" y="1078"/>
                  </a:lnTo>
                  <a:cubicBezTo>
                    <a:pt x="2083" y="1078"/>
                    <a:pt x="2082" y="1078"/>
                    <a:pt x="2082" y="1078"/>
                  </a:cubicBezTo>
                  <a:cubicBezTo>
                    <a:pt x="2082" y="1078"/>
                    <a:pt x="2080" y="1078"/>
                    <a:pt x="2080" y="1078"/>
                  </a:cubicBezTo>
                  <a:lnTo>
                    <a:pt x="2078" y="1078"/>
                  </a:lnTo>
                  <a:cubicBezTo>
                    <a:pt x="2075" y="1079"/>
                    <a:pt x="2072" y="1081"/>
                    <a:pt x="2069" y="1083"/>
                  </a:cubicBezTo>
                  <a:cubicBezTo>
                    <a:pt x="2066" y="1087"/>
                    <a:pt x="2064" y="1091"/>
                    <a:pt x="2064" y="1096"/>
                  </a:cubicBezTo>
                  <a:close/>
                  <a:moveTo>
                    <a:pt x="2060" y="1039"/>
                  </a:moveTo>
                  <a:cubicBezTo>
                    <a:pt x="2060" y="1049"/>
                    <a:pt x="2067" y="1058"/>
                    <a:pt x="2078" y="1060"/>
                  </a:cubicBezTo>
                  <a:lnTo>
                    <a:pt x="2079" y="1060"/>
                  </a:lnTo>
                  <a:lnTo>
                    <a:pt x="2080" y="1060"/>
                  </a:lnTo>
                  <a:lnTo>
                    <a:pt x="2081" y="1060"/>
                  </a:lnTo>
                  <a:cubicBezTo>
                    <a:pt x="2081" y="1060"/>
                    <a:pt x="2082" y="1060"/>
                    <a:pt x="2082" y="1060"/>
                  </a:cubicBezTo>
                  <a:cubicBezTo>
                    <a:pt x="2082" y="1060"/>
                    <a:pt x="2083" y="1060"/>
                    <a:pt x="2084" y="1060"/>
                  </a:cubicBezTo>
                  <a:lnTo>
                    <a:pt x="2085" y="1060"/>
                  </a:lnTo>
                  <a:lnTo>
                    <a:pt x="2086" y="1060"/>
                  </a:lnTo>
                  <a:cubicBezTo>
                    <a:pt x="2096" y="1058"/>
                    <a:pt x="2103" y="1049"/>
                    <a:pt x="2103" y="1039"/>
                  </a:cubicBezTo>
                  <a:cubicBezTo>
                    <a:pt x="2103" y="1029"/>
                    <a:pt x="2096" y="1020"/>
                    <a:pt x="2086" y="1018"/>
                  </a:cubicBezTo>
                  <a:lnTo>
                    <a:pt x="2084" y="1017"/>
                  </a:lnTo>
                  <a:lnTo>
                    <a:pt x="2082" y="1017"/>
                  </a:lnTo>
                  <a:cubicBezTo>
                    <a:pt x="2082" y="1017"/>
                    <a:pt x="2080" y="1017"/>
                    <a:pt x="2080" y="1017"/>
                  </a:cubicBezTo>
                  <a:lnTo>
                    <a:pt x="2080" y="1017"/>
                  </a:lnTo>
                  <a:lnTo>
                    <a:pt x="2077" y="1017"/>
                  </a:lnTo>
                  <a:cubicBezTo>
                    <a:pt x="2067" y="1019"/>
                    <a:pt x="2060" y="1028"/>
                    <a:pt x="2060" y="1039"/>
                  </a:cubicBezTo>
                  <a:close/>
                  <a:moveTo>
                    <a:pt x="1989" y="1092"/>
                  </a:moveTo>
                  <a:cubicBezTo>
                    <a:pt x="1989" y="1092"/>
                    <a:pt x="1986" y="1094"/>
                    <a:pt x="1986" y="1094"/>
                  </a:cubicBezTo>
                  <a:lnTo>
                    <a:pt x="1984" y="1095"/>
                  </a:lnTo>
                  <a:lnTo>
                    <a:pt x="1981" y="1096"/>
                  </a:lnTo>
                  <a:lnTo>
                    <a:pt x="1980" y="1096"/>
                  </a:lnTo>
                  <a:cubicBezTo>
                    <a:pt x="1980" y="1096"/>
                    <a:pt x="1979" y="1096"/>
                    <a:pt x="1979" y="1096"/>
                  </a:cubicBezTo>
                  <a:lnTo>
                    <a:pt x="1977" y="1096"/>
                  </a:lnTo>
                  <a:cubicBezTo>
                    <a:pt x="1973" y="1097"/>
                    <a:pt x="1968" y="1096"/>
                    <a:pt x="1963" y="1096"/>
                  </a:cubicBezTo>
                  <a:cubicBezTo>
                    <a:pt x="1964" y="1098"/>
                    <a:pt x="1966" y="1109"/>
                    <a:pt x="1966" y="1111"/>
                  </a:cubicBezTo>
                  <a:cubicBezTo>
                    <a:pt x="1967" y="1111"/>
                    <a:pt x="1968" y="1111"/>
                    <a:pt x="1968" y="1111"/>
                  </a:cubicBezTo>
                  <a:lnTo>
                    <a:pt x="1971" y="1112"/>
                  </a:lnTo>
                  <a:lnTo>
                    <a:pt x="1975" y="1112"/>
                  </a:lnTo>
                  <a:lnTo>
                    <a:pt x="1981" y="1111"/>
                  </a:lnTo>
                  <a:lnTo>
                    <a:pt x="1982" y="1111"/>
                  </a:lnTo>
                  <a:lnTo>
                    <a:pt x="1986" y="1110"/>
                  </a:lnTo>
                  <a:cubicBezTo>
                    <a:pt x="1986" y="1110"/>
                    <a:pt x="1987" y="1109"/>
                    <a:pt x="1987" y="1109"/>
                  </a:cubicBezTo>
                  <a:lnTo>
                    <a:pt x="1988" y="1109"/>
                  </a:lnTo>
                  <a:cubicBezTo>
                    <a:pt x="1988" y="1109"/>
                    <a:pt x="1991" y="1107"/>
                    <a:pt x="1992" y="1107"/>
                  </a:cubicBezTo>
                  <a:cubicBezTo>
                    <a:pt x="1992" y="1104"/>
                    <a:pt x="1990" y="1095"/>
                    <a:pt x="1990" y="1092"/>
                  </a:cubicBezTo>
                  <a:cubicBezTo>
                    <a:pt x="1990" y="1092"/>
                    <a:pt x="1989" y="1092"/>
                    <a:pt x="1989" y="1092"/>
                  </a:cubicBezTo>
                  <a:close/>
                  <a:moveTo>
                    <a:pt x="1973" y="1044"/>
                  </a:moveTo>
                  <a:cubicBezTo>
                    <a:pt x="1973" y="1044"/>
                    <a:pt x="1972" y="1045"/>
                    <a:pt x="1971" y="1045"/>
                  </a:cubicBezTo>
                  <a:cubicBezTo>
                    <a:pt x="1971" y="1045"/>
                    <a:pt x="1969" y="1045"/>
                    <a:pt x="1969" y="1045"/>
                  </a:cubicBezTo>
                  <a:lnTo>
                    <a:pt x="1968" y="1045"/>
                  </a:lnTo>
                  <a:lnTo>
                    <a:pt x="1967" y="1045"/>
                  </a:lnTo>
                  <a:lnTo>
                    <a:pt x="1964" y="1045"/>
                  </a:lnTo>
                  <a:cubicBezTo>
                    <a:pt x="1961" y="1045"/>
                    <a:pt x="1958" y="1044"/>
                    <a:pt x="1955" y="1044"/>
                  </a:cubicBezTo>
                  <a:cubicBezTo>
                    <a:pt x="1955" y="1047"/>
                    <a:pt x="1957" y="1056"/>
                    <a:pt x="1957" y="1058"/>
                  </a:cubicBezTo>
                  <a:cubicBezTo>
                    <a:pt x="1961" y="1060"/>
                    <a:pt x="1965" y="1060"/>
                    <a:pt x="1969" y="1060"/>
                  </a:cubicBezTo>
                  <a:cubicBezTo>
                    <a:pt x="1969" y="1060"/>
                    <a:pt x="1972" y="1060"/>
                    <a:pt x="1973" y="1060"/>
                  </a:cubicBezTo>
                  <a:cubicBezTo>
                    <a:pt x="1973" y="1060"/>
                    <a:pt x="1975" y="1060"/>
                    <a:pt x="1975" y="1060"/>
                  </a:cubicBezTo>
                  <a:cubicBezTo>
                    <a:pt x="1975" y="1060"/>
                    <a:pt x="1976" y="1059"/>
                    <a:pt x="1976" y="1059"/>
                  </a:cubicBezTo>
                  <a:lnTo>
                    <a:pt x="1979" y="1059"/>
                  </a:lnTo>
                  <a:cubicBezTo>
                    <a:pt x="1981" y="1058"/>
                    <a:pt x="1983" y="1057"/>
                    <a:pt x="1985" y="1055"/>
                  </a:cubicBezTo>
                  <a:cubicBezTo>
                    <a:pt x="1985" y="1054"/>
                    <a:pt x="1984" y="1044"/>
                    <a:pt x="1984" y="1040"/>
                  </a:cubicBezTo>
                  <a:cubicBezTo>
                    <a:pt x="1981" y="1042"/>
                    <a:pt x="1979" y="1043"/>
                    <a:pt x="1976" y="1044"/>
                  </a:cubicBezTo>
                  <a:lnTo>
                    <a:pt x="1973" y="1044"/>
                  </a:lnTo>
                  <a:close/>
                  <a:moveTo>
                    <a:pt x="1967" y="1019"/>
                  </a:moveTo>
                  <a:lnTo>
                    <a:pt x="1967" y="1019"/>
                  </a:lnTo>
                  <a:cubicBezTo>
                    <a:pt x="1967" y="1019"/>
                    <a:pt x="1965" y="1019"/>
                    <a:pt x="1965" y="1019"/>
                  </a:cubicBezTo>
                  <a:lnTo>
                    <a:pt x="1964" y="1019"/>
                  </a:lnTo>
                  <a:lnTo>
                    <a:pt x="1961" y="1019"/>
                  </a:lnTo>
                  <a:lnTo>
                    <a:pt x="1958" y="1019"/>
                  </a:lnTo>
                  <a:lnTo>
                    <a:pt x="1955" y="1018"/>
                  </a:lnTo>
                  <a:lnTo>
                    <a:pt x="1951" y="1018"/>
                  </a:lnTo>
                  <a:cubicBezTo>
                    <a:pt x="1951" y="1018"/>
                    <a:pt x="1951" y="1018"/>
                    <a:pt x="1951" y="1018"/>
                  </a:cubicBezTo>
                  <a:cubicBezTo>
                    <a:pt x="1951" y="1018"/>
                    <a:pt x="1952" y="1025"/>
                    <a:pt x="1952" y="1025"/>
                  </a:cubicBezTo>
                  <a:cubicBezTo>
                    <a:pt x="1952" y="1025"/>
                    <a:pt x="1952" y="1026"/>
                    <a:pt x="1952" y="1026"/>
                  </a:cubicBezTo>
                  <a:cubicBezTo>
                    <a:pt x="1952" y="1026"/>
                    <a:pt x="1952" y="1028"/>
                    <a:pt x="1952" y="1028"/>
                  </a:cubicBezTo>
                  <a:cubicBezTo>
                    <a:pt x="1952" y="1028"/>
                    <a:pt x="1953" y="1033"/>
                    <a:pt x="1953" y="1033"/>
                  </a:cubicBezTo>
                  <a:cubicBezTo>
                    <a:pt x="1954" y="1033"/>
                    <a:pt x="1955" y="1033"/>
                    <a:pt x="1955" y="1033"/>
                  </a:cubicBezTo>
                  <a:lnTo>
                    <a:pt x="1962" y="1034"/>
                  </a:lnTo>
                  <a:lnTo>
                    <a:pt x="1966" y="1034"/>
                  </a:lnTo>
                  <a:cubicBezTo>
                    <a:pt x="1966" y="1034"/>
                    <a:pt x="1968" y="1034"/>
                    <a:pt x="1968" y="1034"/>
                  </a:cubicBezTo>
                  <a:lnTo>
                    <a:pt x="1968" y="1034"/>
                  </a:lnTo>
                  <a:cubicBezTo>
                    <a:pt x="1968" y="1034"/>
                    <a:pt x="1971" y="1034"/>
                    <a:pt x="1971" y="1034"/>
                  </a:cubicBezTo>
                  <a:lnTo>
                    <a:pt x="1974" y="1033"/>
                  </a:lnTo>
                  <a:cubicBezTo>
                    <a:pt x="1977" y="1032"/>
                    <a:pt x="1980" y="1031"/>
                    <a:pt x="1982" y="1029"/>
                  </a:cubicBezTo>
                  <a:cubicBezTo>
                    <a:pt x="1982" y="1027"/>
                    <a:pt x="1981" y="1018"/>
                    <a:pt x="1981" y="1016"/>
                  </a:cubicBezTo>
                  <a:cubicBezTo>
                    <a:pt x="1978" y="1017"/>
                    <a:pt x="1974" y="1018"/>
                    <a:pt x="1971" y="1019"/>
                  </a:cubicBezTo>
                  <a:lnTo>
                    <a:pt x="1967" y="1019"/>
                  </a:lnTo>
                  <a:close/>
                  <a:moveTo>
                    <a:pt x="1901" y="1001"/>
                  </a:moveTo>
                  <a:cubicBezTo>
                    <a:pt x="1901" y="1001"/>
                    <a:pt x="1872" y="1047"/>
                    <a:pt x="1870" y="1050"/>
                  </a:cubicBezTo>
                  <a:cubicBezTo>
                    <a:pt x="1873" y="1052"/>
                    <a:pt x="1911" y="1077"/>
                    <a:pt x="1914" y="1079"/>
                  </a:cubicBezTo>
                  <a:cubicBezTo>
                    <a:pt x="1916" y="1076"/>
                    <a:pt x="1941" y="1031"/>
                    <a:pt x="1942" y="1030"/>
                  </a:cubicBezTo>
                  <a:cubicBezTo>
                    <a:pt x="1942" y="1030"/>
                    <a:pt x="1942" y="1029"/>
                    <a:pt x="1942" y="1029"/>
                  </a:cubicBezTo>
                  <a:cubicBezTo>
                    <a:pt x="1940" y="1028"/>
                    <a:pt x="1902" y="1002"/>
                    <a:pt x="1901" y="1001"/>
                  </a:cubicBezTo>
                  <a:close/>
                  <a:moveTo>
                    <a:pt x="1978" y="1070"/>
                  </a:moveTo>
                  <a:cubicBezTo>
                    <a:pt x="1978" y="1070"/>
                    <a:pt x="1974" y="1070"/>
                    <a:pt x="1974" y="1070"/>
                  </a:cubicBezTo>
                  <a:lnTo>
                    <a:pt x="1971" y="1071"/>
                  </a:lnTo>
                  <a:cubicBezTo>
                    <a:pt x="1967" y="1071"/>
                    <a:pt x="1963" y="1070"/>
                    <a:pt x="1959" y="1070"/>
                  </a:cubicBezTo>
                  <a:cubicBezTo>
                    <a:pt x="1959" y="1072"/>
                    <a:pt x="1961" y="1083"/>
                    <a:pt x="1961" y="1085"/>
                  </a:cubicBezTo>
                  <a:cubicBezTo>
                    <a:pt x="1966" y="1086"/>
                    <a:pt x="1971" y="1086"/>
                    <a:pt x="1975" y="1086"/>
                  </a:cubicBezTo>
                  <a:cubicBezTo>
                    <a:pt x="1975" y="1086"/>
                    <a:pt x="1977" y="1085"/>
                    <a:pt x="1977" y="1085"/>
                  </a:cubicBezTo>
                  <a:cubicBezTo>
                    <a:pt x="1977" y="1085"/>
                    <a:pt x="1978" y="1085"/>
                    <a:pt x="1978" y="1085"/>
                  </a:cubicBezTo>
                  <a:cubicBezTo>
                    <a:pt x="1978" y="1085"/>
                    <a:pt x="1980" y="1084"/>
                    <a:pt x="1981" y="1084"/>
                  </a:cubicBezTo>
                  <a:lnTo>
                    <a:pt x="1981" y="1084"/>
                  </a:lnTo>
                  <a:cubicBezTo>
                    <a:pt x="1981" y="1084"/>
                    <a:pt x="1983" y="1083"/>
                    <a:pt x="1983" y="1083"/>
                  </a:cubicBezTo>
                  <a:cubicBezTo>
                    <a:pt x="1983" y="1083"/>
                    <a:pt x="1987" y="1081"/>
                    <a:pt x="1988" y="1080"/>
                  </a:cubicBezTo>
                  <a:cubicBezTo>
                    <a:pt x="1988" y="1079"/>
                    <a:pt x="1987" y="1069"/>
                    <a:pt x="1987" y="1066"/>
                  </a:cubicBezTo>
                  <a:cubicBezTo>
                    <a:pt x="1984" y="1067"/>
                    <a:pt x="1981" y="1069"/>
                    <a:pt x="1981" y="1069"/>
                  </a:cubicBezTo>
                  <a:cubicBezTo>
                    <a:pt x="1981" y="1069"/>
                    <a:pt x="1978" y="1070"/>
                    <a:pt x="1978" y="1070"/>
                  </a:cubicBezTo>
                  <a:close/>
                  <a:moveTo>
                    <a:pt x="1996" y="1145"/>
                  </a:moveTo>
                  <a:cubicBezTo>
                    <a:pt x="1996" y="1145"/>
                    <a:pt x="1993" y="1146"/>
                    <a:pt x="1993" y="1146"/>
                  </a:cubicBezTo>
                  <a:cubicBezTo>
                    <a:pt x="1993" y="1146"/>
                    <a:pt x="1990" y="1147"/>
                    <a:pt x="1990" y="1147"/>
                  </a:cubicBezTo>
                  <a:cubicBezTo>
                    <a:pt x="1985" y="1148"/>
                    <a:pt x="1980" y="1148"/>
                    <a:pt x="1975" y="1148"/>
                  </a:cubicBezTo>
                  <a:cubicBezTo>
                    <a:pt x="1976" y="1151"/>
                    <a:pt x="1978" y="1161"/>
                    <a:pt x="1979" y="1163"/>
                  </a:cubicBezTo>
                  <a:cubicBezTo>
                    <a:pt x="1984" y="1164"/>
                    <a:pt x="1988" y="1164"/>
                    <a:pt x="1993" y="1163"/>
                  </a:cubicBezTo>
                  <a:cubicBezTo>
                    <a:pt x="1993" y="1162"/>
                    <a:pt x="1993" y="1162"/>
                    <a:pt x="1993" y="1162"/>
                  </a:cubicBezTo>
                  <a:lnTo>
                    <a:pt x="1996" y="1162"/>
                  </a:lnTo>
                  <a:cubicBezTo>
                    <a:pt x="1996" y="1162"/>
                    <a:pt x="1996" y="1162"/>
                    <a:pt x="1996" y="1161"/>
                  </a:cubicBezTo>
                  <a:lnTo>
                    <a:pt x="1999" y="1160"/>
                  </a:lnTo>
                  <a:lnTo>
                    <a:pt x="1999" y="1160"/>
                  </a:lnTo>
                  <a:cubicBezTo>
                    <a:pt x="1999" y="1160"/>
                    <a:pt x="2001" y="1159"/>
                    <a:pt x="2002" y="1158"/>
                  </a:cubicBezTo>
                  <a:cubicBezTo>
                    <a:pt x="2002" y="1157"/>
                    <a:pt x="2000" y="1147"/>
                    <a:pt x="1999" y="1144"/>
                  </a:cubicBezTo>
                  <a:cubicBezTo>
                    <a:pt x="1998" y="1144"/>
                    <a:pt x="1996" y="1145"/>
                    <a:pt x="1996" y="1145"/>
                  </a:cubicBezTo>
                  <a:close/>
                  <a:moveTo>
                    <a:pt x="2110" y="1326"/>
                  </a:moveTo>
                  <a:cubicBezTo>
                    <a:pt x="2101" y="1324"/>
                    <a:pt x="2094" y="1321"/>
                    <a:pt x="2089" y="1317"/>
                  </a:cubicBezTo>
                  <a:cubicBezTo>
                    <a:pt x="2089" y="1317"/>
                    <a:pt x="2089" y="1317"/>
                    <a:pt x="2088" y="1317"/>
                  </a:cubicBezTo>
                  <a:cubicBezTo>
                    <a:pt x="2088" y="1319"/>
                    <a:pt x="2088" y="1323"/>
                    <a:pt x="2088" y="1326"/>
                  </a:cubicBezTo>
                  <a:cubicBezTo>
                    <a:pt x="2091" y="1326"/>
                    <a:pt x="2104" y="1326"/>
                    <a:pt x="2110" y="1326"/>
                  </a:cubicBezTo>
                  <a:close/>
                  <a:moveTo>
                    <a:pt x="1861" y="1045"/>
                  </a:moveTo>
                  <a:cubicBezTo>
                    <a:pt x="1863" y="1041"/>
                    <a:pt x="1891" y="996"/>
                    <a:pt x="1892" y="995"/>
                  </a:cubicBezTo>
                  <a:cubicBezTo>
                    <a:pt x="1889" y="993"/>
                    <a:pt x="1855" y="970"/>
                    <a:pt x="1853" y="969"/>
                  </a:cubicBezTo>
                  <a:cubicBezTo>
                    <a:pt x="1851" y="972"/>
                    <a:pt x="1822" y="1015"/>
                    <a:pt x="1820" y="1018"/>
                  </a:cubicBezTo>
                  <a:cubicBezTo>
                    <a:pt x="1820" y="1018"/>
                    <a:pt x="1858" y="1042"/>
                    <a:pt x="1861" y="1045"/>
                  </a:cubicBezTo>
                  <a:close/>
                  <a:moveTo>
                    <a:pt x="1991" y="1119"/>
                  </a:moveTo>
                  <a:lnTo>
                    <a:pt x="1990" y="1120"/>
                  </a:lnTo>
                  <a:lnTo>
                    <a:pt x="1989" y="1120"/>
                  </a:lnTo>
                  <a:cubicBezTo>
                    <a:pt x="1989" y="1120"/>
                    <a:pt x="1988" y="1121"/>
                    <a:pt x="1988" y="1121"/>
                  </a:cubicBezTo>
                  <a:cubicBezTo>
                    <a:pt x="1988" y="1121"/>
                    <a:pt x="1987" y="1121"/>
                    <a:pt x="1987" y="1121"/>
                  </a:cubicBezTo>
                  <a:lnTo>
                    <a:pt x="1986" y="1121"/>
                  </a:lnTo>
                  <a:lnTo>
                    <a:pt x="1985" y="1122"/>
                  </a:lnTo>
                  <a:cubicBezTo>
                    <a:pt x="1985" y="1122"/>
                    <a:pt x="1984" y="1122"/>
                    <a:pt x="1984" y="1122"/>
                  </a:cubicBezTo>
                  <a:cubicBezTo>
                    <a:pt x="1980" y="1122"/>
                    <a:pt x="1977" y="1123"/>
                    <a:pt x="1973" y="1123"/>
                  </a:cubicBezTo>
                  <a:cubicBezTo>
                    <a:pt x="1973" y="1123"/>
                    <a:pt x="1971" y="1123"/>
                    <a:pt x="1971" y="1123"/>
                  </a:cubicBezTo>
                  <a:cubicBezTo>
                    <a:pt x="1971" y="1122"/>
                    <a:pt x="1970" y="1122"/>
                    <a:pt x="1969" y="1122"/>
                  </a:cubicBezTo>
                  <a:cubicBezTo>
                    <a:pt x="1969" y="1123"/>
                    <a:pt x="1969" y="1124"/>
                    <a:pt x="1969" y="1124"/>
                  </a:cubicBezTo>
                  <a:lnTo>
                    <a:pt x="1970" y="1125"/>
                  </a:lnTo>
                  <a:cubicBezTo>
                    <a:pt x="1970" y="1125"/>
                    <a:pt x="1972" y="1135"/>
                    <a:pt x="1972" y="1137"/>
                  </a:cubicBezTo>
                  <a:cubicBezTo>
                    <a:pt x="1977" y="1138"/>
                    <a:pt x="1983" y="1138"/>
                    <a:pt x="1988" y="1137"/>
                  </a:cubicBezTo>
                  <a:cubicBezTo>
                    <a:pt x="1988" y="1137"/>
                    <a:pt x="1990" y="1136"/>
                    <a:pt x="1991" y="1136"/>
                  </a:cubicBezTo>
                  <a:cubicBezTo>
                    <a:pt x="1991" y="1136"/>
                    <a:pt x="1993" y="1135"/>
                    <a:pt x="1994" y="1134"/>
                  </a:cubicBezTo>
                  <a:cubicBezTo>
                    <a:pt x="1994" y="1134"/>
                    <a:pt x="1996" y="1133"/>
                    <a:pt x="1997" y="1133"/>
                  </a:cubicBezTo>
                  <a:cubicBezTo>
                    <a:pt x="1997" y="1131"/>
                    <a:pt x="1995" y="1121"/>
                    <a:pt x="1994" y="1118"/>
                  </a:cubicBezTo>
                  <a:cubicBezTo>
                    <a:pt x="1993" y="1119"/>
                    <a:pt x="1991" y="1119"/>
                    <a:pt x="1991" y="1119"/>
                  </a:cubicBezTo>
                  <a:close/>
                  <a:moveTo>
                    <a:pt x="1813" y="1264"/>
                  </a:moveTo>
                  <a:cubicBezTo>
                    <a:pt x="1811" y="1263"/>
                    <a:pt x="1803" y="1258"/>
                    <a:pt x="1800" y="1256"/>
                  </a:cubicBezTo>
                  <a:cubicBezTo>
                    <a:pt x="1803" y="1262"/>
                    <a:pt x="1806" y="1269"/>
                    <a:pt x="1808" y="1273"/>
                  </a:cubicBezTo>
                  <a:cubicBezTo>
                    <a:pt x="1810" y="1269"/>
                    <a:pt x="1812" y="1264"/>
                    <a:pt x="1813" y="1264"/>
                  </a:cubicBezTo>
                  <a:close/>
                  <a:moveTo>
                    <a:pt x="2014" y="1327"/>
                  </a:moveTo>
                  <a:cubicBezTo>
                    <a:pt x="1991" y="1324"/>
                    <a:pt x="1976" y="1313"/>
                    <a:pt x="1976" y="1301"/>
                  </a:cubicBezTo>
                  <a:cubicBezTo>
                    <a:pt x="1976" y="1301"/>
                    <a:pt x="1976" y="1301"/>
                    <a:pt x="1976" y="1301"/>
                  </a:cubicBezTo>
                  <a:cubicBezTo>
                    <a:pt x="1976" y="1296"/>
                    <a:pt x="1978" y="1292"/>
                    <a:pt x="1981" y="1289"/>
                  </a:cubicBezTo>
                  <a:cubicBezTo>
                    <a:pt x="1981" y="1289"/>
                    <a:pt x="1982" y="1289"/>
                    <a:pt x="1982" y="1289"/>
                  </a:cubicBezTo>
                  <a:cubicBezTo>
                    <a:pt x="1981" y="1288"/>
                    <a:pt x="1979" y="1287"/>
                    <a:pt x="1979" y="1287"/>
                  </a:cubicBezTo>
                  <a:cubicBezTo>
                    <a:pt x="1979" y="1287"/>
                    <a:pt x="1967" y="1279"/>
                    <a:pt x="1964" y="1277"/>
                  </a:cubicBezTo>
                  <a:cubicBezTo>
                    <a:pt x="1962" y="1280"/>
                    <a:pt x="1940" y="1328"/>
                    <a:pt x="1939" y="1331"/>
                  </a:cubicBezTo>
                  <a:cubicBezTo>
                    <a:pt x="1939" y="1331"/>
                    <a:pt x="1939" y="1331"/>
                    <a:pt x="1939" y="1331"/>
                  </a:cubicBezTo>
                  <a:cubicBezTo>
                    <a:pt x="1965" y="1329"/>
                    <a:pt x="1990" y="1328"/>
                    <a:pt x="2014" y="1327"/>
                  </a:cubicBezTo>
                  <a:close/>
                  <a:moveTo>
                    <a:pt x="2080" y="1308"/>
                  </a:moveTo>
                  <a:cubicBezTo>
                    <a:pt x="2080" y="1308"/>
                    <a:pt x="2081" y="1308"/>
                    <a:pt x="2081" y="1308"/>
                  </a:cubicBezTo>
                  <a:cubicBezTo>
                    <a:pt x="2081" y="1308"/>
                    <a:pt x="2081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cubicBezTo>
                    <a:pt x="2082" y="1309"/>
                    <a:pt x="2082" y="1309"/>
                    <a:pt x="2082" y="1309"/>
                  </a:cubicBezTo>
                  <a:lnTo>
                    <a:pt x="2083" y="1308"/>
                  </a:lnTo>
                  <a:cubicBezTo>
                    <a:pt x="2083" y="1308"/>
                    <a:pt x="2084" y="1307"/>
                    <a:pt x="2084" y="1307"/>
                  </a:cubicBezTo>
                  <a:cubicBezTo>
                    <a:pt x="2084" y="1307"/>
                    <a:pt x="2085" y="1307"/>
                    <a:pt x="2085" y="1307"/>
                  </a:cubicBezTo>
                  <a:cubicBezTo>
                    <a:pt x="2085" y="1307"/>
                    <a:pt x="2086" y="1305"/>
                    <a:pt x="2086" y="1305"/>
                  </a:cubicBezTo>
                  <a:cubicBezTo>
                    <a:pt x="2088" y="1302"/>
                    <a:pt x="2090" y="1298"/>
                    <a:pt x="2092" y="1293"/>
                  </a:cubicBezTo>
                  <a:cubicBezTo>
                    <a:pt x="2092" y="1293"/>
                    <a:pt x="2092" y="1292"/>
                    <a:pt x="2092" y="1292"/>
                  </a:cubicBezTo>
                  <a:cubicBezTo>
                    <a:pt x="2092" y="1292"/>
                    <a:pt x="2093" y="1288"/>
                    <a:pt x="2093" y="1288"/>
                  </a:cubicBezTo>
                  <a:lnTo>
                    <a:pt x="2093" y="1287"/>
                  </a:lnTo>
                  <a:lnTo>
                    <a:pt x="2095" y="1278"/>
                  </a:lnTo>
                  <a:cubicBezTo>
                    <a:pt x="2095" y="1278"/>
                    <a:pt x="2096" y="1273"/>
                    <a:pt x="2096" y="1272"/>
                  </a:cubicBezTo>
                  <a:cubicBezTo>
                    <a:pt x="2096" y="1272"/>
                    <a:pt x="2096" y="1270"/>
                    <a:pt x="2096" y="1270"/>
                  </a:cubicBezTo>
                  <a:lnTo>
                    <a:pt x="2096" y="1266"/>
                  </a:lnTo>
                  <a:lnTo>
                    <a:pt x="2097" y="1252"/>
                  </a:lnTo>
                  <a:cubicBezTo>
                    <a:pt x="2097" y="1252"/>
                    <a:pt x="2096" y="1235"/>
                    <a:pt x="2096" y="1235"/>
                  </a:cubicBezTo>
                  <a:cubicBezTo>
                    <a:pt x="2096" y="1235"/>
                    <a:pt x="2096" y="1234"/>
                    <a:pt x="2096" y="1234"/>
                  </a:cubicBezTo>
                  <a:lnTo>
                    <a:pt x="2096" y="1231"/>
                  </a:lnTo>
                  <a:lnTo>
                    <a:pt x="2095" y="1228"/>
                  </a:lnTo>
                  <a:lnTo>
                    <a:pt x="2095" y="1227"/>
                  </a:lnTo>
                  <a:lnTo>
                    <a:pt x="2095" y="1225"/>
                  </a:lnTo>
                  <a:cubicBezTo>
                    <a:pt x="2092" y="1208"/>
                    <a:pt x="2087" y="1199"/>
                    <a:pt x="2084" y="1196"/>
                  </a:cubicBezTo>
                  <a:cubicBezTo>
                    <a:pt x="2083" y="1195"/>
                    <a:pt x="2082" y="1195"/>
                    <a:pt x="2082" y="1195"/>
                  </a:cubicBezTo>
                  <a:cubicBezTo>
                    <a:pt x="2081" y="1195"/>
                    <a:pt x="2081" y="1195"/>
                    <a:pt x="2080" y="1196"/>
                  </a:cubicBezTo>
                  <a:cubicBezTo>
                    <a:pt x="2076" y="1198"/>
                    <a:pt x="2071" y="1208"/>
                    <a:pt x="2069" y="1225"/>
                  </a:cubicBezTo>
                  <a:cubicBezTo>
                    <a:pt x="2069" y="1225"/>
                    <a:pt x="2068" y="1227"/>
                    <a:pt x="2068" y="1227"/>
                  </a:cubicBezTo>
                  <a:lnTo>
                    <a:pt x="2068" y="1229"/>
                  </a:lnTo>
                  <a:cubicBezTo>
                    <a:pt x="2068" y="1229"/>
                    <a:pt x="2068" y="1230"/>
                    <a:pt x="2068" y="1230"/>
                  </a:cubicBezTo>
                  <a:lnTo>
                    <a:pt x="2067" y="1234"/>
                  </a:lnTo>
                  <a:cubicBezTo>
                    <a:pt x="2067" y="1234"/>
                    <a:pt x="2067" y="1234"/>
                    <a:pt x="2067" y="1234"/>
                  </a:cubicBezTo>
                  <a:cubicBezTo>
                    <a:pt x="2067" y="1240"/>
                    <a:pt x="2066" y="1246"/>
                    <a:pt x="2066" y="1252"/>
                  </a:cubicBezTo>
                  <a:cubicBezTo>
                    <a:pt x="2066" y="1252"/>
                    <a:pt x="2067" y="1266"/>
                    <a:pt x="2067" y="1266"/>
                  </a:cubicBezTo>
                  <a:cubicBezTo>
                    <a:pt x="2067" y="1266"/>
                    <a:pt x="2067" y="1269"/>
                    <a:pt x="2067" y="1270"/>
                  </a:cubicBezTo>
                  <a:cubicBezTo>
                    <a:pt x="2067" y="1270"/>
                    <a:pt x="2068" y="1273"/>
                    <a:pt x="2068" y="1272"/>
                  </a:cubicBezTo>
                  <a:lnTo>
                    <a:pt x="2068" y="1277"/>
                  </a:lnTo>
                  <a:cubicBezTo>
                    <a:pt x="2068" y="1277"/>
                    <a:pt x="2070" y="1287"/>
                    <a:pt x="2070" y="1287"/>
                  </a:cubicBezTo>
                  <a:cubicBezTo>
                    <a:pt x="2070" y="1287"/>
                    <a:pt x="2070" y="1288"/>
                    <a:pt x="2071" y="1288"/>
                  </a:cubicBezTo>
                  <a:cubicBezTo>
                    <a:pt x="2071" y="1288"/>
                    <a:pt x="2072" y="1292"/>
                    <a:pt x="2072" y="1292"/>
                  </a:cubicBezTo>
                  <a:lnTo>
                    <a:pt x="2072" y="1293"/>
                  </a:lnTo>
                  <a:cubicBezTo>
                    <a:pt x="2074" y="1298"/>
                    <a:pt x="2075" y="1302"/>
                    <a:pt x="2078" y="1305"/>
                  </a:cubicBezTo>
                  <a:lnTo>
                    <a:pt x="2079" y="1307"/>
                  </a:lnTo>
                  <a:cubicBezTo>
                    <a:pt x="2079" y="1307"/>
                    <a:pt x="2079" y="1307"/>
                    <a:pt x="2080" y="1308"/>
                  </a:cubicBezTo>
                  <a:close/>
                  <a:moveTo>
                    <a:pt x="2028" y="1318"/>
                  </a:moveTo>
                  <a:lnTo>
                    <a:pt x="2030" y="1318"/>
                  </a:lnTo>
                  <a:lnTo>
                    <a:pt x="2033" y="1318"/>
                  </a:lnTo>
                  <a:lnTo>
                    <a:pt x="2035" y="1318"/>
                  </a:lnTo>
                  <a:lnTo>
                    <a:pt x="2039" y="1318"/>
                  </a:lnTo>
                  <a:cubicBezTo>
                    <a:pt x="2051" y="1317"/>
                    <a:pt x="2062" y="1313"/>
                    <a:pt x="2067" y="1309"/>
                  </a:cubicBezTo>
                  <a:cubicBezTo>
                    <a:pt x="2066" y="1306"/>
                    <a:pt x="2064" y="1303"/>
                    <a:pt x="2063" y="1300"/>
                  </a:cubicBezTo>
                  <a:cubicBezTo>
                    <a:pt x="2062" y="1300"/>
                    <a:pt x="2062" y="1301"/>
                    <a:pt x="2062" y="1301"/>
                  </a:cubicBezTo>
                  <a:cubicBezTo>
                    <a:pt x="2055" y="1303"/>
                    <a:pt x="2044" y="1302"/>
                    <a:pt x="2033" y="1299"/>
                  </a:cubicBezTo>
                  <a:cubicBezTo>
                    <a:pt x="2033" y="1299"/>
                    <a:pt x="2029" y="1298"/>
                    <a:pt x="2029" y="1298"/>
                  </a:cubicBezTo>
                  <a:cubicBezTo>
                    <a:pt x="2029" y="1298"/>
                    <a:pt x="2025" y="1296"/>
                    <a:pt x="2025" y="1296"/>
                  </a:cubicBezTo>
                  <a:lnTo>
                    <a:pt x="2022" y="1295"/>
                  </a:lnTo>
                  <a:cubicBezTo>
                    <a:pt x="2022" y="1295"/>
                    <a:pt x="2018" y="1293"/>
                    <a:pt x="2018" y="1293"/>
                  </a:cubicBezTo>
                  <a:cubicBezTo>
                    <a:pt x="2018" y="1293"/>
                    <a:pt x="2013" y="1291"/>
                    <a:pt x="2013" y="1291"/>
                  </a:cubicBezTo>
                  <a:cubicBezTo>
                    <a:pt x="2013" y="1291"/>
                    <a:pt x="2010" y="1289"/>
                    <a:pt x="2009" y="1289"/>
                  </a:cubicBezTo>
                  <a:cubicBezTo>
                    <a:pt x="2006" y="1289"/>
                    <a:pt x="2002" y="1290"/>
                    <a:pt x="1999" y="1291"/>
                  </a:cubicBezTo>
                  <a:lnTo>
                    <a:pt x="1996" y="1292"/>
                  </a:lnTo>
                  <a:lnTo>
                    <a:pt x="1993" y="1294"/>
                  </a:lnTo>
                  <a:lnTo>
                    <a:pt x="1989" y="1297"/>
                  </a:lnTo>
                  <a:cubicBezTo>
                    <a:pt x="1987" y="1298"/>
                    <a:pt x="1986" y="1300"/>
                    <a:pt x="1986" y="1301"/>
                  </a:cubicBezTo>
                  <a:cubicBezTo>
                    <a:pt x="1986" y="1307"/>
                    <a:pt x="2001" y="1316"/>
                    <a:pt x="2025" y="1318"/>
                  </a:cubicBezTo>
                  <a:cubicBezTo>
                    <a:pt x="2025" y="1318"/>
                    <a:pt x="2028" y="1318"/>
                    <a:pt x="2028" y="1318"/>
                  </a:cubicBezTo>
                  <a:close/>
                  <a:moveTo>
                    <a:pt x="1785" y="1069"/>
                  </a:moveTo>
                  <a:cubicBezTo>
                    <a:pt x="1794" y="1074"/>
                    <a:pt x="1829" y="1096"/>
                    <a:pt x="1829" y="1097"/>
                  </a:cubicBezTo>
                  <a:cubicBezTo>
                    <a:pt x="1831" y="1094"/>
                    <a:pt x="1854" y="1057"/>
                    <a:pt x="1856" y="1054"/>
                  </a:cubicBezTo>
                  <a:cubicBezTo>
                    <a:pt x="1854" y="1052"/>
                    <a:pt x="1817" y="1028"/>
                    <a:pt x="1814" y="1026"/>
                  </a:cubicBezTo>
                  <a:cubicBezTo>
                    <a:pt x="1812" y="1029"/>
                    <a:pt x="1787" y="1066"/>
                    <a:pt x="1785" y="1069"/>
                  </a:cubicBezTo>
                  <a:close/>
                  <a:moveTo>
                    <a:pt x="2161" y="1158"/>
                  </a:moveTo>
                  <a:cubicBezTo>
                    <a:pt x="2162" y="1159"/>
                    <a:pt x="2164" y="1160"/>
                    <a:pt x="2164" y="1160"/>
                  </a:cubicBezTo>
                  <a:cubicBezTo>
                    <a:pt x="2164" y="1160"/>
                    <a:pt x="2165" y="1160"/>
                    <a:pt x="2165" y="1161"/>
                  </a:cubicBezTo>
                  <a:cubicBezTo>
                    <a:pt x="2165" y="1160"/>
                    <a:pt x="2167" y="1161"/>
                    <a:pt x="2167" y="1161"/>
                  </a:cubicBezTo>
                  <a:cubicBezTo>
                    <a:pt x="2167" y="1161"/>
                    <a:pt x="2168" y="1162"/>
                    <a:pt x="2168" y="1162"/>
                  </a:cubicBezTo>
                  <a:cubicBezTo>
                    <a:pt x="2168" y="1162"/>
                    <a:pt x="2171" y="1162"/>
                    <a:pt x="2171" y="1163"/>
                  </a:cubicBezTo>
                  <a:cubicBezTo>
                    <a:pt x="2175" y="1164"/>
                    <a:pt x="2180" y="1164"/>
                    <a:pt x="2185" y="1163"/>
                  </a:cubicBezTo>
                  <a:cubicBezTo>
                    <a:pt x="2186" y="1161"/>
                    <a:pt x="2188" y="1151"/>
                    <a:pt x="2189" y="1148"/>
                  </a:cubicBezTo>
                  <a:cubicBezTo>
                    <a:pt x="2184" y="1148"/>
                    <a:pt x="2179" y="1148"/>
                    <a:pt x="2174" y="1147"/>
                  </a:cubicBezTo>
                  <a:cubicBezTo>
                    <a:pt x="2174" y="1147"/>
                    <a:pt x="2171" y="1146"/>
                    <a:pt x="2170" y="1146"/>
                  </a:cubicBezTo>
                  <a:cubicBezTo>
                    <a:pt x="2170" y="1146"/>
                    <a:pt x="2167" y="1145"/>
                    <a:pt x="2167" y="1145"/>
                  </a:cubicBezTo>
                  <a:cubicBezTo>
                    <a:pt x="2167" y="1145"/>
                    <a:pt x="2166" y="1144"/>
                    <a:pt x="2165" y="1144"/>
                  </a:cubicBezTo>
                  <a:cubicBezTo>
                    <a:pt x="2164" y="1146"/>
                    <a:pt x="2162" y="1156"/>
                    <a:pt x="2161" y="1158"/>
                  </a:cubicBezTo>
                  <a:close/>
                  <a:moveTo>
                    <a:pt x="1786" y="1166"/>
                  </a:moveTo>
                  <a:cubicBezTo>
                    <a:pt x="1785" y="1165"/>
                    <a:pt x="1763" y="1151"/>
                    <a:pt x="1760" y="1149"/>
                  </a:cubicBezTo>
                  <a:cubicBezTo>
                    <a:pt x="1763" y="1162"/>
                    <a:pt x="1767" y="1175"/>
                    <a:pt x="1772" y="1189"/>
                  </a:cubicBezTo>
                  <a:cubicBezTo>
                    <a:pt x="1775" y="1184"/>
                    <a:pt x="1785" y="1168"/>
                    <a:pt x="1786" y="1166"/>
                  </a:cubicBezTo>
                  <a:close/>
                  <a:moveTo>
                    <a:pt x="1846" y="1203"/>
                  </a:moveTo>
                  <a:cubicBezTo>
                    <a:pt x="1844" y="1202"/>
                    <a:pt x="1802" y="1175"/>
                    <a:pt x="1795" y="1171"/>
                  </a:cubicBezTo>
                  <a:cubicBezTo>
                    <a:pt x="1794" y="1174"/>
                    <a:pt x="1777" y="1201"/>
                    <a:pt x="1776" y="1202"/>
                  </a:cubicBezTo>
                  <a:cubicBezTo>
                    <a:pt x="1781" y="1214"/>
                    <a:pt x="1786" y="1226"/>
                    <a:pt x="1791" y="1238"/>
                  </a:cubicBezTo>
                  <a:cubicBezTo>
                    <a:pt x="1792" y="1238"/>
                    <a:pt x="1815" y="1253"/>
                    <a:pt x="1818" y="1255"/>
                  </a:cubicBezTo>
                  <a:cubicBezTo>
                    <a:pt x="1820" y="1251"/>
                    <a:pt x="1846" y="1204"/>
                    <a:pt x="1846" y="1203"/>
                  </a:cubicBezTo>
                  <a:close/>
                  <a:moveTo>
                    <a:pt x="2003" y="1171"/>
                  </a:moveTo>
                  <a:cubicBezTo>
                    <a:pt x="2003" y="1171"/>
                    <a:pt x="2002" y="1171"/>
                    <a:pt x="2002" y="1171"/>
                  </a:cubicBezTo>
                  <a:cubicBezTo>
                    <a:pt x="2002" y="1171"/>
                    <a:pt x="1999" y="1172"/>
                    <a:pt x="1999" y="1172"/>
                  </a:cubicBezTo>
                  <a:lnTo>
                    <a:pt x="1999" y="1172"/>
                  </a:lnTo>
                  <a:lnTo>
                    <a:pt x="1997" y="1173"/>
                  </a:lnTo>
                  <a:lnTo>
                    <a:pt x="1995" y="1173"/>
                  </a:lnTo>
                  <a:cubicBezTo>
                    <a:pt x="1991" y="1174"/>
                    <a:pt x="1986" y="1174"/>
                    <a:pt x="1982" y="1174"/>
                  </a:cubicBezTo>
                  <a:cubicBezTo>
                    <a:pt x="1983" y="1178"/>
                    <a:pt x="1986" y="1188"/>
                    <a:pt x="1986" y="1189"/>
                  </a:cubicBezTo>
                  <a:cubicBezTo>
                    <a:pt x="1989" y="1189"/>
                    <a:pt x="1992" y="1189"/>
                    <a:pt x="1995" y="1189"/>
                  </a:cubicBezTo>
                  <a:lnTo>
                    <a:pt x="1996" y="1189"/>
                  </a:lnTo>
                  <a:cubicBezTo>
                    <a:pt x="1996" y="1189"/>
                    <a:pt x="1998" y="1188"/>
                    <a:pt x="1998" y="1188"/>
                  </a:cubicBezTo>
                  <a:lnTo>
                    <a:pt x="1999" y="1188"/>
                  </a:lnTo>
                  <a:lnTo>
                    <a:pt x="2000" y="1188"/>
                  </a:lnTo>
                  <a:cubicBezTo>
                    <a:pt x="2000" y="1188"/>
                    <a:pt x="2001" y="1187"/>
                    <a:pt x="2001" y="1188"/>
                  </a:cubicBezTo>
                  <a:lnTo>
                    <a:pt x="2002" y="1186"/>
                  </a:lnTo>
                  <a:cubicBezTo>
                    <a:pt x="2002" y="1186"/>
                    <a:pt x="2003" y="1186"/>
                    <a:pt x="2003" y="1186"/>
                  </a:cubicBezTo>
                  <a:lnTo>
                    <a:pt x="2004" y="1186"/>
                  </a:lnTo>
                  <a:cubicBezTo>
                    <a:pt x="2004" y="1186"/>
                    <a:pt x="2005" y="1185"/>
                    <a:pt x="2005" y="1185"/>
                  </a:cubicBezTo>
                  <a:cubicBezTo>
                    <a:pt x="2005" y="1185"/>
                    <a:pt x="2008" y="1184"/>
                    <a:pt x="2009" y="1183"/>
                  </a:cubicBezTo>
                  <a:cubicBezTo>
                    <a:pt x="2009" y="1182"/>
                    <a:pt x="2006" y="1173"/>
                    <a:pt x="2005" y="1169"/>
                  </a:cubicBezTo>
                  <a:cubicBezTo>
                    <a:pt x="2004" y="1170"/>
                    <a:pt x="2003" y="1171"/>
                    <a:pt x="2003" y="1171"/>
                  </a:cubicBezTo>
                  <a:close/>
                  <a:moveTo>
                    <a:pt x="1846" y="1332"/>
                  </a:moveTo>
                  <a:cubicBezTo>
                    <a:pt x="1847" y="1330"/>
                    <a:pt x="1864" y="1300"/>
                    <a:pt x="1865" y="1297"/>
                  </a:cubicBezTo>
                  <a:cubicBezTo>
                    <a:pt x="1862" y="1295"/>
                    <a:pt x="1825" y="1272"/>
                    <a:pt x="1822" y="1270"/>
                  </a:cubicBezTo>
                  <a:cubicBezTo>
                    <a:pt x="1821" y="1270"/>
                    <a:pt x="1814" y="1284"/>
                    <a:pt x="1814" y="1284"/>
                  </a:cubicBezTo>
                  <a:cubicBezTo>
                    <a:pt x="1826" y="1306"/>
                    <a:pt x="1837" y="1324"/>
                    <a:pt x="1844" y="1332"/>
                  </a:cubicBezTo>
                  <a:lnTo>
                    <a:pt x="1846" y="1332"/>
                  </a:lnTo>
                  <a:close/>
                  <a:moveTo>
                    <a:pt x="1858" y="1332"/>
                  </a:moveTo>
                  <a:cubicBezTo>
                    <a:pt x="1865" y="1332"/>
                    <a:pt x="1920" y="1332"/>
                    <a:pt x="1920" y="1332"/>
                  </a:cubicBezTo>
                  <a:cubicBezTo>
                    <a:pt x="1920" y="1332"/>
                    <a:pt x="1920" y="1332"/>
                    <a:pt x="1920" y="1332"/>
                  </a:cubicBezTo>
                  <a:cubicBezTo>
                    <a:pt x="1912" y="1326"/>
                    <a:pt x="1874" y="1303"/>
                    <a:pt x="1874" y="1303"/>
                  </a:cubicBezTo>
                  <a:cubicBezTo>
                    <a:pt x="1873" y="1305"/>
                    <a:pt x="1860" y="1330"/>
                    <a:pt x="1860" y="1330"/>
                  </a:cubicBezTo>
                  <a:cubicBezTo>
                    <a:pt x="1860" y="1330"/>
                    <a:pt x="1859" y="1331"/>
                    <a:pt x="1858" y="1332"/>
                  </a:cubicBezTo>
                  <a:close/>
                  <a:moveTo>
                    <a:pt x="1838" y="1102"/>
                  </a:moveTo>
                  <a:cubicBezTo>
                    <a:pt x="1841" y="1104"/>
                    <a:pt x="1882" y="1130"/>
                    <a:pt x="1885" y="1132"/>
                  </a:cubicBezTo>
                  <a:cubicBezTo>
                    <a:pt x="1887" y="1129"/>
                    <a:pt x="1894" y="1117"/>
                    <a:pt x="1894" y="1117"/>
                  </a:cubicBezTo>
                  <a:cubicBezTo>
                    <a:pt x="1894" y="1117"/>
                    <a:pt x="1908" y="1091"/>
                    <a:pt x="1909" y="1089"/>
                  </a:cubicBezTo>
                  <a:cubicBezTo>
                    <a:pt x="1908" y="1088"/>
                    <a:pt x="1906" y="1087"/>
                    <a:pt x="1906" y="1087"/>
                  </a:cubicBezTo>
                  <a:lnTo>
                    <a:pt x="1881" y="1070"/>
                  </a:lnTo>
                  <a:cubicBezTo>
                    <a:pt x="1881" y="1070"/>
                    <a:pt x="1867" y="1061"/>
                    <a:pt x="1865" y="1060"/>
                  </a:cubicBezTo>
                  <a:cubicBezTo>
                    <a:pt x="1863" y="1063"/>
                    <a:pt x="1840" y="1099"/>
                    <a:pt x="1838" y="1102"/>
                  </a:cubicBezTo>
                  <a:close/>
                  <a:moveTo>
                    <a:pt x="1860" y="1199"/>
                  </a:moveTo>
                  <a:cubicBezTo>
                    <a:pt x="1863" y="1201"/>
                    <a:pt x="1901" y="1225"/>
                    <a:pt x="1904" y="1227"/>
                  </a:cubicBezTo>
                  <a:cubicBezTo>
                    <a:pt x="1904" y="1226"/>
                    <a:pt x="1931" y="1177"/>
                    <a:pt x="1932" y="1174"/>
                  </a:cubicBezTo>
                  <a:cubicBezTo>
                    <a:pt x="1932" y="1174"/>
                    <a:pt x="1893" y="1149"/>
                    <a:pt x="1889" y="1147"/>
                  </a:cubicBezTo>
                  <a:cubicBezTo>
                    <a:pt x="1888" y="1149"/>
                    <a:pt x="1860" y="1199"/>
                    <a:pt x="1860" y="1199"/>
                  </a:cubicBezTo>
                  <a:close/>
                  <a:moveTo>
                    <a:pt x="1801" y="1162"/>
                  </a:moveTo>
                  <a:cubicBezTo>
                    <a:pt x="1803" y="1163"/>
                    <a:pt x="1807" y="1166"/>
                    <a:pt x="1807" y="1166"/>
                  </a:cubicBezTo>
                  <a:cubicBezTo>
                    <a:pt x="1807" y="1166"/>
                    <a:pt x="1848" y="1192"/>
                    <a:pt x="1851" y="1194"/>
                  </a:cubicBezTo>
                  <a:cubicBezTo>
                    <a:pt x="1852" y="1192"/>
                    <a:pt x="1880" y="1142"/>
                    <a:pt x="1880" y="1141"/>
                  </a:cubicBezTo>
                  <a:cubicBezTo>
                    <a:pt x="1877" y="1139"/>
                    <a:pt x="1836" y="1113"/>
                    <a:pt x="1833" y="1111"/>
                  </a:cubicBezTo>
                  <a:cubicBezTo>
                    <a:pt x="1832" y="1112"/>
                    <a:pt x="1803" y="1159"/>
                    <a:pt x="1801" y="1162"/>
                  </a:cubicBezTo>
                  <a:close/>
                  <a:moveTo>
                    <a:pt x="1918" y="1095"/>
                  </a:moveTo>
                  <a:cubicBezTo>
                    <a:pt x="1916" y="1098"/>
                    <a:pt x="1895" y="1138"/>
                    <a:pt x="1895" y="1138"/>
                  </a:cubicBezTo>
                  <a:cubicBezTo>
                    <a:pt x="1897" y="1139"/>
                    <a:pt x="1934" y="1163"/>
                    <a:pt x="1937" y="1165"/>
                  </a:cubicBezTo>
                  <a:cubicBezTo>
                    <a:pt x="1939" y="1162"/>
                    <a:pt x="1956" y="1131"/>
                    <a:pt x="1956" y="1131"/>
                  </a:cubicBezTo>
                  <a:lnTo>
                    <a:pt x="1959" y="1126"/>
                  </a:lnTo>
                  <a:cubicBezTo>
                    <a:pt x="1958" y="1125"/>
                    <a:pt x="1958" y="1122"/>
                    <a:pt x="1958" y="1120"/>
                  </a:cubicBezTo>
                  <a:cubicBezTo>
                    <a:pt x="1956" y="1120"/>
                    <a:pt x="1922" y="1097"/>
                    <a:pt x="1918" y="1095"/>
                  </a:cubicBezTo>
                  <a:close/>
                  <a:moveTo>
                    <a:pt x="2158" y="1169"/>
                  </a:moveTo>
                  <a:cubicBezTo>
                    <a:pt x="2158" y="1173"/>
                    <a:pt x="2155" y="1181"/>
                    <a:pt x="2155" y="1183"/>
                  </a:cubicBezTo>
                  <a:cubicBezTo>
                    <a:pt x="2156" y="1184"/>
                    <a:pt x="2158" y="1185"/>
                    <a:pt x="2158" y="1185"/>
                  </a:cubicBezTo>
                  <a:lnTo>
                    <a:pt x="2160" y="1186"/>
                  </a:lnTo>
                  <a:cubicBezTo>
                    <a:pt x="2160" y="1186"/>
                    <a:pt x="2161" y="1186"/>
                    <a:pt x="2161" y="1186"/>
                  </a:cubicBezTo>
                  <a:cubicBezTo>
                    <a:pt x="2161" y="1186"/>
                    <a:pt x="2161" y="1186"/>
                    <a:pt x="2161" y="1187"/>
                  </a:cubicBezTo>
                  <a:cubicBezTo>
                    <a:pt x="2161" y="1186"/>
                    <a:pt x="2163" y="1187"/>
                    <a:pt x="2163" y="1187"/>
                  </a:cubicBezTo>
                  <a:lnTo>
                    <a:pt x="2163" y="1187"/>
                  </a:lnTo>
                  <a:lnTo>
                    <a:pt x="2164" y="1188"/>
                  </a:lnTo>
                  <a:cubicBezTo>
                    <a:pt x="2164" y="1188"/>
                    <a:pt x="2165" y="1188"/>
                    <a:pt x="2165" y="1188"/>
                  </a:cubicBezTo>
                  <a:cubicBezTo>
                    <a:pt x="2165" y="1188"/>
                    <a:pt x="2168" y="1189"/>
                    <a:pt x="2168" y="1189"/>
                  </a:cubicBezTo>
                  <a:lnTo>
                    <a:pt x="2169" y="1189"/>
                  </a:lnTo>
                  <a:cubicBezTo>
                    <a:pt x="2172" y="1189"/>
                    <a:pt x="2175" y="1189"/>
                    <a:pt x="2177" y="1189"/>
                  </a:cubicBezTo>
                  <a:cubicBezTo>
                    <a:pt x="2178" y="1187"/>
                    <a:pt x="2181" y="1176"/>
                    <a:pt x="2182" y="1174"/>
                  </a:cubicBezTo>
                  <a:cubicBezTo>
                    <a:pt x="2177" y="1174"/>
                    <a:pt x="2173" y="1174"/>
                    <a:pt x="2169" y="1173"/>
                  </a:cubicBezTo>
                  <a:lnTo>
                    <a:pt x="2167" y="1173"/>
                  </a:lnTo>
                  <a:cubicBezTo>
                    <a:pt x="2167" y="1173"/>
                    <a:pt x="2165" y="1172"/>
                    <a:pt x="2165" y="1172"/>
                  </a:cubicBezTo>
                  <a:cubicBezTo>
                    <a:pt x="2165" y="1172"/>
                    <a:pt x="2164" y="1172"/>
                    <a:pt x="2164" y="1172"/>
                  </a:cubicBezTo>
                  <a:cubicBezTo>
                    <a:pt x="2164" y="1172"/>
                    <a:pt x="2162" y="1171"/>
                    <a:pt x="2162" y="1171"/>
                  </a:cubicBezTo>
                  <a:lnTo>
                    <a:pt x="2161" y="1171"/>
                  </a:lnTo>
                  <a:cubicBezTo>
                    <a:pt x="2161" y="1171"/>
                    <a:pt x="2160" y="1170"/>
                    <a:pt x="2158" y="1169"/>
                  </a:cubicBezTo>
                  <a:close/>
                  <a:moveTo>
                    <a:pt x="2057" y="1273"/>
                  </a:moveTo>
                  <a:cubicBezTo>
                    <a:pt x="2047" y="1269"/>
                    <a:pt x="2035" y="1262"/>
                    <a:pt x="2024" y="1252"/>
                  </a:cubicBezTo>
                  <a:cubicBezTo>
                    <a:pt x="2024" y="1251"/>
                    <a:pt x="2023" y="1250"/>
                    <a:pt x="2023" y="1250"/>
                  </a:cubicBezTo>
                  <a:cubicBezTo>
                    <a:pt x="2023" y="1250"/>
                    <a:pt x="2022" y="1250"/>
                    <a:pt x="2022" y="1250"/>
                  </a:cubicBezTo>
                  <a:lnTo>
                    <a:pt x="2020" y="1249"/>
                  </a:lnTo>
                  <a:cubicBezTo>
                    <a:pt x="2020" y="1249"/>
                    <a:pt x="2016" y="1248"/>
                    <a:pt x="2016" y="1247"/>
                  </a:cubicBezTo>
                  <a:cubicBezTo>
                    <a:pt x="2016" y="1247"/>
                    <a:pt x="2013" y="1247"/>
                    <a:pt x="2013" y="1247"/>
                  </a:cubicBezTo>
                  <a:lnTo>
                    <a:pt x="2011" y="1246"/>
                  </a:lnTo>
                  <a:lnTo>
                    <a:pt x="2009" y="1246"/>
                  </a:lnTo>
                  <a:lnTo>
                    <a:pt x="2007" y="1245"/>
                  </a:lnTo>
                  <a:lnTo>
                    <a:pt x="2006" y="1245"/>
                  </a:lnTo>
                  <a:lnTo>
                    <a:pt x="2002" y="1245"/>
                  </a:lnTo>
                  <a:cubicBezTo>
                    <a:pt x="1998" y="1244"/>
                    <a:pt x="1994" y="1245"/>
                    <a:pt x="1992" y="1245"/>
                  </a:cubicBezTo>
                  <a:cubicBezTo>
                    <a:pt x="1990" y="1246"/>
                    <a:pt x="1988" y="1247"/>
                    <a:pt x="1988" y="1248"/>
                  </a:cubicBezTo>
                  <a:cubicBezTo>
                    <a:pt x="1987" y="1249"/>
                    <a:pt x="1987" y="1251"/>
                    <a:pt x="1988" y="1253"/>
                  </a:cubicBezTo>
                  <a:cubicBezTo>
                    <a:pt x="1990" y="1261"/>
                    <a:pt x="1999" y="1270"/>
                    <a:pt x="2012" y="1278"/>
                  </a:cubicBezTo>
                  <a:lnTo>
                    <a:pt x="2017" y="1280"/>
                  </a:lnTo>
                  <a:lnTo>
                    <a:pt x="2017" y="1280"/>
                  </a:lnTo>
                  <a:cubicBezTo>
                    <a:pt x="2017" y="1280"/>
                    <a:pt x="2018" y="1281"/>
                    <a:pt x="2018" y="1281"/>
                  </a:cubicBezTo>
                  <a:lnTo>
                    <a:pt x="2021" y="1283"/>
                  </a:lnTo>
                  <a:cubicBezTo>
                    <a:pt x="2021" y="1283"/>
                    <a:pt x="2022" y="1283"/>
                    <a:pt x="2022" y="1283"/>
                  </a:cubicBezTo>
                  <a:cubicBezTo>
                    <a:pt x="2022" y="1283"/>
                    <a:pt x="2022" y="1283"/>
                    <a:pt x="2022" y="1283"/>
                  </a:cubicBezTo>
                  <a:cubicBezTo>
                    <a:pt x="2022" y="1283"/>
                    <a:pt x="2025" y="1285"/>
                    <a:pt x="2025" y="1285"/>
                  </a:cubicBezTo>
                  <a:lnTo>
                    <a:pt x="2028" y="1286"/>
                  </a:lnTo>
                  <a:lnTo>
                    <a:pt x="2032" y="1287"/>
                  </a:lnTo>
                  <a:cubicBezTo>
                    <a:pt x="2043" y="1291"/>
                    <a:pt x="2053" y="1292"/>
                    <a:pt x="2059" y="1290"/>
                  </a:cubicBezTo>
                  <a:cubicBezTo>
                    <a:pt x="2059" y="1290"/>
                    <a:pt x="2060" y="1290"/>
                    <a:pt x="2060" y="1290"/>
                  </a:cubicBezTo>
                  <a:lnTo>
                    <a:pt x="2059" y="1285"/>
                  </a:lnTo>
                  <a:cubicBezTo>
                    <a:pt x="2059" y="1285"/>
                    <a:pt x="2057" y="1274"/>
                    <a:pt x="2057" y="1273"/>
                  </a:cubicBezTo>
                  <a:cubicBezTo>
                    <a:pt x="2057" y="1273"/>
                    <a:pt x="2057" y="1273"/>
                    <a:pt x="2057" y="1273"/>
                  </a:cubicBezTo>
                  <a:close/>
                  <a:moveTo>
                    <a:pt x="1962" y="1142"/>
                  </a:moveTo>
                  <a:cubicBezTo>
                    <a:pt x="1960" y="1146"/>
                    <a:pt x="1947" y="1169"/>
                    <a:pt x="1946" y="1170"/>
                  </a:cubicBezTo>
                  <a:cubicBezTo>
                    <a:pt x="1948" y="1171"/>
                    <a:pt x="1971" y="1186"/>
                    <a:pt x="1975" y="1188"/>
                  </a:cubicBezTo>
                  <a:cubicBezTo>
                    <a:pt x="1974" y="1185"/>
                    <a:pt x="1970" y="1171"/>
                    <a:pt x="1970" y="1171"/>
                  </a:cubicBezTo>
                  <a:lnTo>
                    <a:pt x="1969" y="1169"/>
                  </a:lnTo>
                  <a:lnTo>
                    <a:pt x="1968" y="1164"/>
                  </a:lnTo>
                  <a:lnTo>
                    <a:pt x="1963" y="1145"/>
                  </a:lnTo>
                  <a:cubicBezTo>
                    <a:pt x="1963" y="1145"/>
                    <a:pt x="1962" y="1142"/>
                    <a:pt x="1962" y="1142"/>
                  </a:cubicBezTo>
                  <a:close/>
                  <a:moveTo>
                    <a:pt x="1952" y="1090"/>
                  </a:moveTo>
                  <a:lnTo>
                    <a:pt x="1947" y="1066"/>
                  </a:lnTo>
                  <a:cubicBezTo>
                    <a:pt x="1947" y="1066"/>
                    <a:pt x="1945" y="1052"/>
                    <a:pt x="1944" y="1047"/>
                  </a:cubicBezTo>
                  <a:cubicBezTo>
                    <a:pt x="1940" y="1055"/>
                    <a:pt x="1925" y="1083"/>
                    <a:pt x="1923" y="1085"/>
                  </a:cubicBezTo>
                  <a:cubicBezTo>
                    <a:pt x="1924" y="1086"/>
                    <a:pt x="1950" y="1103"/>
                    <a:pt x="1955" y="1106"/>
                  </a:cubicBezTo>
                  <a:cubicBezTo>
                    <a:pt x="1954" y="1101"/>
                    <a:pt x="1952" y="1093"/>
                    <a:pt x="1952" y="1093"/>
                  </a:cubicBezTo>
                  <a:lnTo>
                    <a:pt x="1952" y="1090"/>
                  </a:lnTo>
                  <a:close/>
                  <a:moveTo>
                    <a:pt x="1870" y="1288"/>
                  </a:moveTo>
                  <a:cubicBezTo>
                    <a:pt x="1871" y="1286"/>
                    <a:pt x="1897" y="1239"/>
                    <a:pt x="1898" y="1236"/>
                  </a:cubicBezTo>
                  <a:cubicBezTo>
                    <a:pt x="1896" y="1234"/>
                    <a:pt x="1858" y="1211"/>
                    <a:pt x="1855" y="1209"/>
                  </a:cubicBezTo>
                  <a:cubicBezTo>
                    <a:pt x="1853" y="1212"/>
                    <a:pt x="1827" y="1259"/>
                    <a:pt x="1827" y="1260"/>
                  </a:cubicBezTo>
                  <a:cubicBezTo>
                    <a:pt x="1830" y="1262"/>
                    <a:pt x="1867" y="1286"/>
                    <a:pt x="1870" y="1288"/>
                  </a:cubicBezTo>
                  <a:close/>
                  <a:moveTo>
                    <a:pt x="1953" y="1187"/>
                  </a:moveTo>
                  <a:cubicBezTo>
                    <a:pt x="1953" y="1187"/>
                    <a:pt x="1942" y="1180"/>
                    <a:pt x="1941" y="1180"/>
                  </a:cubicBezTo>
                  <a:cubicBezTo>
                    <a:pt x="1941" y="1181"/>
                    <a:pt x="1914" y="1229"/>
                    <a:pt x="1913" y="1232"/>
                  </a:cubicBezTo>
                  <a:cubicBezTo>
                    <a:pt x="1915" y="1234"/>
                    <a:pt x="1946" y="1253"/>
                    <a:pt x="1946" y="1253"/>
                  </a:cubicBezTo>
                  <a:cubicBezTo>
                    <a:pt x="1946" y="1253"/>
                    <a:pt x="1956" y="1260"/>
                    <a:pt x="1959" y="1262"/>
                  </a:cubicBezTo>
                  <a:cubicBezTo>
                    <a:pt x="1961" y="1258"/>
                    <a:pt x="1982" y="1213"/>
                    <a:pt x="1983" y="1212"/>
                  </a:cubicBezTo>
                  <a:cubicBezTo>
                    <a:pt x="1983" y="1210"/>
                    <a:pt x="1981" y="1205"/>
                    <a:pt x="1980" y="1204"/>
                  </a:cubicBezTo>
                  <a:cubicBezTo>
                    <a:pt x="1979" y="1204"/>
                    <a:pt x="1953" y="1187"/>
                    <a:pt x="1953" y="1187"/>
                  </a:cubicBezTo>
                  <a:close/>
                  <a:moveTo>
                    <a:pt x="1950" y="1281"/>
                  </a:moveTo>
                  <a:lnTo>
                    <a:pt x="1951" y="1278"/>
                  </a:lnTo>
                  <a:cubicBezTo>
                    <a:pt x="1951" y="1278"/>
                    <a:pt x="1953" y="1276"/>
                    <a:pt x="1953" y="1276"/>
                  </a:cubicBezTo>
                  <a:cubicBezTo>
                    <a:pt x="1953" y="1276"/>
                    <a:pt x="1954" y="1273"/>
                    <a:pt x="1955" y="1272"/>
                  </a:cubicBezTo>
                  <a:cubicBezTo>
                    <a:pt x="1952" y="1270"/>
                    <a:pt x="1911" y="1244"/>
                    <a:pt x="1907" y="1242"/>
                  </a:cubicBezTo>
                  <a:cubicBezTo>
                    <a:pt x="1906" y="1245"/>
                    <a:pt x="1880" y="1291"/>
                    <a:pt x="1879" y="1293"/>
                  </a:cubicBezTo>
                  <a:cubicBezTo>
                    <a:pt x="1881" y="1294"/>
                    <a:pt x="1891" y="1300"/>
                    <a:pt x="1891" y="1300"/>
                  </a:cubicBezTo>
                  <a:lnTo>
                    <a:pt x="1891" y="1301"/>
                  </a:lnTo>
                  <a:cubicBezTo>
                    <a:pt x="1891" y="1301"/>
                    <a:pt x="1928" y="1324"/>
                    <a:pt x="1930" y="1325"/>
                  </a:cubicBezTo>
                  <a:cubicBezTo>
                    <a:pt x="1931" y="1321"/>
                    <a:pt x="1950" y="1281"/>
                    <a:pt x="1950" y="1281"/>
                  </a:cubicBezTo>
                  <a:close/>
                  <a:moveTo>
                    <a:pt x="1992" y="1200"/>
                  </a:moveTo>
                  <a:lnTo>
                    <a:pt x="1991" y="1200"/>
                  </a:lnTo>
                  <a:cubicBezTo>
                    <a:pt x="1991" y="1200"/>
                    <a:pt x="1990" y="1200"/>
                    <a:pt x="1990" y="1200"/>
                  </a:cubicBezTo>
                  <a:cubicBezTo>
                    <a:pt x="1991" y="1201"/>
                    <a:pt x="1991" y="1203"/>
                    <a:pt x="1991" y="1203"/>
                  </a:cubicBezTo>
                  <a:cubicBezTo>
                    <a:pt x="1991" y="1203"/>
                    <a:pt x="1993" y="1207"/>
                    <a:pt x="1993" y="1207"/>
                  </a:cubicBezTo>
                  <a:lnTo>
                    <a:pt x="1995" y="1211"/>
                  </a:lnTo>
                  <a:cubicBezTo>
                    <a:pt x="1999" y="1221"/>
                    <a:pt x="2003" y="1229"/>
                    <a:pt x="2007" y="1235"/>
                  </a:cubicBezTo>
                  <a:cubicBezTo>
                    <a:pt x="2008" y="1235"/>
                    <a:pt x="2008" y="1235"/>
                    <a:pt x="2009" y="1235"/>
                  </a:cubicBezTo>
                  <a:cubicBezTo>
                    <a:pt x="2009" y="1235"/>
                    <a:pt x="2009" y="1235"/>
                    <a:pt x="2009" y="1235"/>
                  </a:cubicBezTo>
                  <a:cubicBezTo>
                    <a:pt x="2009" y="1235"/>
                    <a:pt x="2009" y="1234"/>
                    <a:pt x="2009" y="1234"/>
                  </a:cubicBezTo>
                  <a:cubicBezTo>
                    <a:pt x="2009" y="1234"/>
                    <a:pt x="2004" y="1227"/>
                    <a:pt x="2004" y="1227"/>
                  </a:cubicBezTo>
                  <a:cubicBezTo>
                    <a:pt x="2001" y="1223"/>
                    <a:pt x="1999" y="1219"/>
                    <a:pt x="1998" y="1216"/>
                  </a:cubicBezTo>
                  <a:lnTo>
                    <a:pt x="1997" y="1215"/>
                  </a:lnTo>
                  <a:lnTo>
                    <a:pt x="1997" y="1214"/>
                  </a:lnTo>
                  <a:cubicBezTo>
                    <a:pt x="1997" y="1214"/>
                    <a:pt x="1995" y="1209"/>
                    <a:pt x="1995" y="1209"/>
                  </a:cubicBezTo>
                  <a:cubicBezTo>
                    <a:pt x="1995" y="1209"/>
                    <a:pt x="1994" y="1205"/>
                    <a:pt x="1994" y="1205"/>
                  </a:cubicBezTo>
                  <a:cubicBezTo>
                    <a:pt x="1994" y="1204"/>
                    <a:pt x="1994" y="1204"/>
                    <a:pt x="1994" y="1204"/>
                  </a:cubicBezTo>
                  <a:cubicBezTo>
                    <a:pt x="1994" y="1204"/>
                    <a:pt x="1994" y="1202"/>
                    <a:pt x="1994" y="1200"/>
                  </a:cubicBezTo>
                  <a:cubicBezTo>
                    <a:pt x="1993" y="1200"/>
                    <a:pt x="1992" y="1200"/>
                    <a:pt x="1992" y="1200"/>
                  </a:cubicBezTo>
                  <a:close/>
                  <a:moveTo>
                    <a:pt x="1968" y="1268"/>
                  </a:moveTo>
                  <a:cubicBezTo>
                    <a:pt x="1971" y="1269"/>
                    <a:pt x="1991" y="1282"/>
                    <a:pt x="1992" y="1282"/>
                  </a:cubicBezTo>
                  <a:cubicBezTo>
                    <a:pt x="1994" y="1282"/>
                    <a:pt x="1996" y="1281"/>
                    <a:pt x="1997" y="1281"/>
                  </a:cubicBezTo>
                  <a:cubicBezTo>
                    <a:pt x="1987" y="1273"/>
                    <a:pt x="1980" y="1264"/>
                    <a:pt x="1978" y="1256"/>
                  </a:cubicBezTo>
                  <a:cubicBezTo>
                    <a:pt x="1977" y="1254"/>
                    <a:pt x="1977" y="1252"/>
                    <a:pt x="1977" y="1250"/>
                  </a:cubicBezTo>
                  <a:cubicBezTo>
                    <a:pt x="1977" y="1250"/>
                    <a:pt x="1977" y="1250"/>
                    <a:pt x="1977" y="1250"/>
                  </a:cubicBezTo>
                  <a:cubicBezTo>
                    <a:pt x="1975" y="1253"/>
                    <a:pt x="1970" y="1265"/>
                    <a:pt x="1968" y="1268"/>
                  </a:cubicBezTo>
                  <a:close/>
                  <a:moveTo>
                    <a:pt x="1982" y="1239"/>
                  </a:moveTo>
                  <a:cubicBezTo>
                    <a:pt x="1984" y="1237"/>
                    <a:pt x="1986" y="1236"/>
                    <a:pt x="1989" y="1235"/>
                  </a:cubicBezTo>
                  <a:cubicBezTo>
                    <a:pt x="1990" y="1235"/>
                    <a:pt x="1992" y="1235"/>
                    <a:pt x="1994" y="1234"/>
                  </a:cubicBezTo>
                  <a:cubicBezTo>
                    <a:pt x="1992" y="1231"/>
                    <a:pt x="1991" y="1228"/>
                    <a:pt x="1989" y="1224"/>
                  </a:cubicBezTo>
                  <a:cubicBezTo>
                    <a:pt x="1987" y="1229"/>
                    <a:pt x="1983" y="1236"/>
                    <a:pt x="1982" y="1239"/>
                  </a:cubicBezTo>
                  <a:close/>
                  <a:moveTo>
                    <a:pt x="1917" y="1412"/>
                  </a:moveTo>
                  <a:cubicBezTo>
                    <a:pt x="1914" y="1412"/>
                    <a:pt x="1911" y="1413"/>
                    <a:pt x="1909" y="1413"/>
                  </a:cubicBezTo>
                  <a:cubicBezTo>
                    <a:pt x="1852" y="1423"/>
                    <a:pt x="1823" y="1440"/>
                    <a:pt x="1809" y="1450"/>
                  </a:cubicBezTo>
                  <a:cubicBezTo>
                    <a:pt x="1808" y="1451"/>
                    <a:pt x="1808" y="1452"/>
                    <a:pt x="1807" y="1452"/>
                  </a:cubicBezTo>
                  <a:cubicBezTo>
                    <a:pt x="1807" y="1452"/>
                    <a:pt x="1807" y="1453"/>
                    <a:pt x="1807" y="1453"/>
                  </a:cubicBezTo>
                  <a:cubicBezTo>
                    <a:pt x="1807" y="1453"/>
                    <a:pt x="1806" y="1453"/>
                    <a:pt x="1805" y="1454"/>
                  </a:cubicBezTo>
                  <a:cubicBezTo>
                    <a:pt x="1806" y="1454"/>
                    <a:pt x="1806" y="1454"/>
                    <a:pt x="1806" y="1454"/>
                  </a:cubicBezTo>
                  <a:cubicBezTo>
                    <a:pt x="1809" y="1456"/>
                    <a:pt x="1811" y="1457"/>
                    <a:pt x="1814" y="1459"/>
                  </a:cubicBezTo>
                  <a:cubicBezTo>
                    <a:pt x="1844" y="1480"/>
                    <a:pt x="1883" y="1528"/>
                    <a:pt x="1925" y="1579"/>
                  </a:cubicBezTo>
                  <a:cubicBezTo>
                    <a:pt x="1976" y="1640"/>
                    <a:pt x="2034" y="1710"/>
                    <a:pt x="2082" y="1742"/>
                  </a:cubicBezTo>
                  <a:cubicBezTo>
                    <a:pt x="2107" y="1759"/>
                    <a:pt x="2142" y="1770"/>
                    <a:pt x="2188" y="1776"/>
                  </a:cubicBezTo>
                  <a:lnTo>
                    <a:pt x="2205" y="1778"/>
                  </a:lnTo>
                  <a:cubicBezTo>
                    <a:pt x="2223" y="1780"/>
                    <a:pt x="2243" y="1780"/>
                    <a:pt x="2263" y="1781"/>
                  </a:cubicBezTo>
                  <a:lnTo>
                    <a:pt x="2277" y="1780"/>
                  </a:lnTo>
                  <a:cubicBezTo>
                    <a:pt x="2277" y="1780"/>
                    <a:pt x="2313" y="1779"/>
                    <a:pt x="2313" y="1779"/>
                  </a:cubicBezTo>
                  <a:lnTo>
                    <a:pt x="2325" y="1779"/>
                  </a:lnTo>
                  <a:cubicBezTo>
                    <a:pt x="2325" y="1779"/>
                    <a:pt x="2329" y="1778"/>
                    <a:pt x="2329" y="1778"/>
                  </a:cubicBezTo>
                  <a:lnTo>
                    <a:pt x="2345" y="1777"/>
                  </a:lnTo>
                  <a:cubicBezTo>
                    <a:pt x="2345" y="1777"/>
                    <a:pt x="2361" y="1776"/>
                    <a:pt x="2370" y="1775"/>
                  </a:cubicBezTo>
                  <a:cubicBezTo>
                    <a:pt x="2296" y="1743"/>
                    <a:pt x="2245" y="1690"/>
                    <a:pt x="2215" y="1650"/>
                  </a:cubicBezTo>
                  <a:lnTo>
                    <a:pt x="2206" y="1637"/>
                  </a:lnTo>
                  <a:cubicBezTo>
                    <a:pt x="2196" y="1623"/>
                    <a:pt x="2186" y="1607"/>
                    <a:pt x="2179" y="1593"/>
                  </a:cubicBezTo>
                  <a:cubicBezTo>
                    <a:pt x="2179" y="1593"/>
                    <a:pt x="2178" y="1592"/>
                    <a:pt x="2178" y="1592"/>
                  </a:cubicBezTo>
                  <a:cubicBezTo>
                    <a:pt x="2176" y="1600"/>
                    <a:pt x="2172" y="1607"/>
                    <a:pt x="2167" y="1613"/>
                  </a:cubicBezTo>
                  <a:cubicBezTo>
                    <a:pt x="2163" y="1619"/>
                    <a:pt x="2158" y="1624"/>
                    <a:pt x="2152" y="1629"/>
                  </a:cubicBezTo>
                  <a:cubicBezTo>
                    <a:pt x="2131" y="1646"/>
                    <a:pt x="2102" y="1655"/>
                    <a:pt x="2066" y="1657"/>
                  </a:cubicBezTo>
                  <a:cubicBezTo>
                    <a:pt x="2036" y="1658"/>
                    <a:pt x="2011" y="1650"/>
                    <a:pt x="1991" y="1631"/>
                  </a:cubicBezTo>
                  <a:cubicBezTo>
                    <a:pt x="1951" y="1592"/>
                    <a:pt x="1950" y="1524"/>
                    <a:pt x="1950" y="1521"/>
                  </a:cubicBezTo>
                  <a:lnTo>
                    <a:pt x="1950" y="1516"/>
                  </a:lnTo>
                  <a:lnTo>
                    <a:pt x="1955" y="1515"/>
                  </a:lnTo>
                  <a:cubicBezTo>
                    <a:pt x="1970" y="1510"/>
                    <a:pt x="1989" y="1508"/>
                    <a:pt x="2015" y="1508"/>
                  </a:cubicBezTo>
                  <a:lnTo>
                    <a:pt x="2026" y="1508"/>
                  </a:lnTo>
                  <a:cubicBezTo>
                    <a:pt x="2039" y="1509"/>
                    <a:pt x="2055" y="1510"/>
                    <a:pt x="2073" y="1511"/>
                  </a:cubicBezTo>
                  <a:lnTo>
                    <a:pt x="2083" y="1512"/>
                  </a:lnTo>
                  <a:lnTo>
                    <a:pt x="2159" y="1520"/>
                  </a:lnTo>
                  <a:lnTo>
                    <a:pt x="2200" y="1524"/>
                  </a:lnTo>
                  <a:lnTo>
                    <a:pt x="2217" y="1526"/>
                  </a:lnTo>
                  <a:lnTo>
                    <a:pt x="2363" y="1542"/>
                  </a:lnTo>
                  <a:cubicBezTo>
                    <a:pt x="2540" y="1559"/>
                    <a:pt x="2634" y="1474"/>
                    <a:pt x="2664" y="1441"/>
                  </a:cubicBezTo>
                  <a:cubicBezTo>
                    <a:pt x="2565" y="1466"/>
                    <a:pt x="2433" y="1450"/>
                    <a:pt x="2294" y="1431"/>
                  </a:cubicBezTo>
                  <a:cubicBezTo>
                    <a:pt x="2291" y="1430"/>
                    <a:pt x="2289" y="1430"/>
                    <a:pt x="2287" y="1430"/>
                  </a:cubicBezTo>
                  <a:cubicBezTo>
                    <a:pt x="2286" y="1430"/>
                    <a:pt x="2286" y="1430"/>
                    <a:pt x="2286" y="1430"/>
                  </a:cubicBezTo>
                  <a:cubicBezTo>
                    <a:pt x="2284" y="1429"/>
                    <a:pt x="2281" y="1429"/>
                    <a:pt x="2279" y="1429"/>
                  </a:cubicBezTo>
                  <a:cubicBezTo>
                    <a:pt x="2238" y="1423"/>
                    <a:pt x="2196" y="1418"/>
                    <a:pt x="2155" y="1413"/>
                  </a:cubicBezTo>
                  <a:cubicBezTo>
                    <a:pt x="2151" y="1413"/>
                    <a:pt x="2147" y="1412"/>
                    <a:pt x="2142" y="1412"/>
                  </a:cubicBezTo>
                  <a:cubicBezTo>
                    <a:pt x="2138" y="1411"/>
                    <a:pt x="2134" y="1411"/>
                    <a:pt x="2129" y="1410"/>
                  </a:cubicBezTo>
                  <a:cubicBezTo>
                    <a:pt x="2113" y="1409"/>
                    <a:pt x="2097" y="1408"/>
                    <a:pt x="2081" y="1407"/>
                  </a:cubicBezTo>
                  <a:cubicBezTo>
                    <a:pt x="2071" y="1406"/>
                    <a:pt x="2062" y="1406"/>
                    <a:pt x="2052" y="1405"/>
                  </a:cubicBezTo>
                  <a:cubicBezTo>
                    <a:pt x="2052" y="1405"/>
                    <a:pt x="2051" y="1405"/>
                    <a:pt x="2050" y="1405"/>
                  </a:cubicBezTo>
                  <a:cubicBezTo>
                    <a:pt x="2028" y="1404"/>
                    <a:pt x="2007" y="1404"/>
                    <a:pt x="1988" y="1405"/>
                  </a:cubicBezTo>
                  <a:cubicBezTo>
                    <a:pt x="1980" y="1405"/>
                    <a:pt x="1972" y="1406"/>
                    <a:pt x="1964" y="1406"/>
                  </a:cubicBezTo>
                  <a:cubicBezTo>
                    <a:pt x="1950" y="1407"/>
                    <a:pt x="1938" y="1409"/>
                    <a:pt x="1926" y="1410"/>
                  </a:cubicBezTo>
                  <a:cubicBezTo>
                    <a:pt x="1923" y="1411"/>
                    <a:pt x="1920" y="1411"/>
                    <a:pt x="1917" y="1412"/>
                  </a:cubicBezTo>
                  <a:close/>
                  <a:moveTo>
                    <a:pt x="2142" y="2746"/>
                  </a:moveTo>
                  <a:cubicBezTo>
                    <a:pt x="2143" y="2747"/>
                    <a:pt x="2144" y="2748"/>
                    <a:pt x="2144" y="2749"/>
                  </a:cubicBezTo>
                  <a:cubicBezTo>
                    <a:pt x="2144" y="2749"/>
                    <a:pt x="2145" y="2749"/>
                    <a:pt x="2145" y="2749"/>
                  </a:cubicBezTo>
                  <a:cubicBezTo>
                    <a:pt x="2176" y="2781"/>
                    <a:pt x="2230" y="2795"/>
                    <a:pt x="2306" y="2789"/>
                  </a:cubicBezTo>
                  <a:cubicBezTo>
                    <a:pt x="2308" y="2789"/>
                    <a:pt x="2310" y="2789"/>
                    <a:pt x="2312" y="2789"/>
                  </a:cubicBezTo>
                  <a:cubicBezTo>
                    <a:pt x="2314" y="2788"/>
                    <a:pt x="2316" y="2788"/>
                    <a:pt x="2318" y="2788"/>
                  </a:cubicBezTo>
                  <a:cubicBezTo>
                    <a:pt x="2330" y="2787"/>
                    <a:pt x="2342" y="2785"/>
                    <a:pt x="2354" y="2783"/>
                  </a:cubicBezTo>
                  <a:cubicBezTo>
                    <a:pt x="2438" y="2740"/>
                    <a:pt x="2482" y="2651"/>
                    <a:pt x="2502" y="2599"/>
                  </a:cubicBezTo>
                  <a:cubicBezTo>
                    <a:pt x="2493" y="2602"/>
                    <a:pt x="2484" y="2606"/>
                    <a:pt x="2475" y="2609"/>
                  </a:cubicBezTo>
                  <a:cubicBezTo>
                    <a:pt x="2431" y="2685"/>
                    <a:pt x="2380" y="2732"/>
                    <a:pt x="2323" y="2748"/>
                  </a:cubicBezTo>
                  <a:cubicBezTo>
                    <a:pt x="2259" y="2766"/>
                    <a:pt x="2212" y="2738"/>
                    <a:pt x="2210" y="2736"/>
                  </a:cubicBezTo>
                  <a:lnTo>
                    <a:pt x="2209" y="2735"/>
                  </a:lnTo>
                  <a:lnTo>
                    <a:pt x="2213" y="2723"/>
                  </a:lnTo>
                  <a:lnTo>
                    <a:pt x="2215" y="2723"/>
                  </a:lnTo>
                  <a:cubicBezTo>
                    <a:pt x="2336" y="2738"/>
                    <a:pt x="2395" y="2656"/>
                    <a:pt x="2416" y="2616"/>
                  </a:cubicBezTo>
                  <a:cubicBezTo>
                    <a:pt x="2401" y="2616"/>
                    <a:pt x="2392" y="2614"/>
                    <a:pt x="2391" y="2614"/>
                  </a:cubicBezTo>
                  <a:lnTo>
                    <a:pt x="2366" y="2608"/>
                  </a:lnTo>
                  <a:lnTo>
                    <a:pt x="2391" y="2600"/>
                  </a:lnTo>
                  <a:cubicBezTo>
                    <a:pt x="2393" y="2599"/>
                    <a:pt x="2396" y="2598"/>
                    <a:pt x="2398" y="2597"/>
                  </a:cubicBezTo>
                  <a:cubicBezTo>
                    <a:pt x="2383" y="2598"/>
                    <a:pt x="2368" y="2598"/>
                    <a:pt x="2353" y="2596"/>
                  </a:cubicBezTo>
                  <a:cubicBezTo>
                    <a:pt x="2335" y="2622"/>
                    <a:pt x="2297" y="2667"/>
                    <a:pt x="2242" y="2680"/>
                  </a:cubicBezTo>
                  <a:cubicBezTo>
                    <a:pt x="2202" y="2690"/>
                    <a:pt x="2160" y="2680"/>
                    <a:pt x="2116" y="2651"/>
                  </a:cubicBezTo>
                  <a:cubicBezTo>
                    <a:pt x="2116" y="2657"/>
                    <a:pt x="2115" y="2663"/>
                    <a:pt x="2115" y="2669"/>
                  </a:cubicBezTo>
                  <a:cubicBezTo>
                    <a:pt x="2115" y="2690"/>
                    <a:pt x="2119" y="2719"/>
                    <a:pt x="2140" y="2744"/>
                  </a:cubicBezTo>
                  <a:cubicBezTo>
                    <a:pt x="2140" y="2745"/>
                    <a:pt x="2141" y="2745"/>
                    <a:pt x="2142" y="2746"/>
                  </a:cubicBezTo>
                  <a:close/>
                  <a:moveTo>
                    <a:pt x="2381" y="2828"/>
                  </a:moveTo>
                  <a:cubicBezTo>
                    <a:pt x="2390" y="2824"/>
                    <a:pt x="2399" y="2819"/>
                    <a:pt x="2408" y="2814"/>
                  </a:cubicBezTo>
                  <a:cubicBezTo>
                    <a:pt x="2409" y="2814"/>
                    <a:pt x="2410" y="2814"/>
                    <a:pt x="2411" y="2813"/>
                  </a:cubicBezTo>
                  <a:cubicBezTo>
                    <a:pt x="2412" y="2813"/>
                    <a:pt x="2413" y="2812"/>
                    <a:pt x="2414" y="2812"/>
                  </a:cubicBezTo>
                  <a:cubicBezTo>
                    <a:pt x="2490" y="2772"/>
                    <a:pt x="2565" y="2728"/>
                    <a:pt x="2639" y="2678"/>
                  </a:cubicBezTo>
                  <a:cubicBezTo>
                    <a:pt x="2651" y="2660"/>
                    <a:pt x="2663" y="2641"/>
                    <a:pt x="2674" y="2621"/>
                  </a:cubicBezTo>
                  <a:cubicBezTo>
                    <a:pt x="2666" y="2626"/>
                    <a:pt x="2660" y="2628"/>
                    <a:pt x="2660" y="2628"/>
                  </a:cubicBezTo>
                  <a:lnTo>
                    <a:pt x="2654" y="2631"/>
                  </a:lnTo>
                  <a:lnTo>
                    <a:pt x="2651" y="2626"/>
                  </a:lnTo>
                  <a:cubicBezTo>
                    <a:pt x="2641" y="2608"/>
                    <a:pt x="2634" y="2585"/>
                    <a:pt x="2630" y="2558"/>
                  </a:cubicBezTo>
                  <a:cubicBezTo>
                    <a:pt x="2552" y="2771"/>
                    <a:pt x="2473" y="2756"/>
                    <a:pt x="2469" y="2755"/>
                  </a:cubicBezTo>
                  <a:lnTo>
                    <a:pt x="2451" y="2751"/>
                  </a:lnTo>
                  <a:lnTo>
                    <a:pt x="2468" y="2742"/>
                  </a:lnTo>
                  <a:cubicBezTo>
                    <a:pt x="2527" y="2710"/>
                    <a:pt x="2546" y="2620"/>
                    <a:pt x="2552" y="2566"/>
                  </a:cubicBezTo>
                  <a:cubicBezTo>
                    <a:pt x="2546" y="2572"/>
                    <a:pt x="2539" y="2577"/>
                    <a:pt x="2533" y="2581"/>
                  </a:cubicBezTo>
                  <a:cubicBezTo>
                    <a:pt x="2533" y="2581"/>
                    <a:pt x="2522" y="2588"/>
                    <a:pt x="2520" y="2589"/>
                  </a:cubicBezTo>
                  <a:cubicBezTo>
                    <a:pt x="2503" y="2639"/>
                    <a:pt x="2463" y="2730"/>
                    <a:pt x="2383" y="2782"/>
                  </a:cubicBezTo>
                  <a:cubicBezTo>
                    <a:pt x="2374" y="2788"/>
                    <a:pt x="2366" y="2793"/>
                    <a:pt x="2357" y="2797"/>
                  </a:cubicBezTo>
                  <a:cubicBezTo>
                    <a:pt x="2357" y="2797"/>
                    <a:pt x="2357" y="2797"/>
                    <a:pt x="2357" y="2797"/>
                  </a:cubicBezTo>
                  <a:cubicBezTo>
                    <a:pt x="2356" y="2798"/>
                    <a:pt x="2355" y="2798"/>
                    <a:pt x="2354" y="2799"/>
                  </a:cubicBezTo>
                  <a:cubicBezTo>
                    <a:pt x="2353" y="2799"/>
                    <a:pt x="2352" y="2800"/>
                    <a:pt x="2351" y="2800"/>
                  </a:cubicBezTo>
                  <a:cubicBezTo>
                    <a:pt x="2331" y="2809"/>
                    <a:pt x="2310" y="2815"/>
                    <a:pt x="2289" y="2819"/>
                  </a:cubicBezTo>
                  <a:cubicBezTo>
                    <a:pt x="2311" y="2824"/>
                    <a:pt x="2343" y="2830"/>
                    <a:pt x="2381" y="2828"/>
                  </a:cubicBezTo>
                  <a:close/>
                  <a:moveTo>
                    <a:pt x="2816" y="2019"/>
                  </a:moveTo>
                  <a:cubicBezTo>
                    <a:pt x="2805" y="2014"/>
                    <a:pt x="2793" y="2009"/>
                    <a:pt x="2782" y="2004"/>
                  </a:cubicBezTo>
                  <a:cubicBezTo>
                    <a:pt x="2786" y="2019"/>
                    <a:pt x="2790" y="2035"/>
                    <a:pt x="2794" y="2051"/>
                  </a:cubicBezTo>
                  <a:cubicBezTo>
                    <a:pt x="2829" y="2091"/>
                    <a:pt x="2872" y="2156"/>
                    <a:pt x="2900" y="2201"/>
                  </a:cubicBezTo>
                  <a:cubicBezTo>
                    <a:pt x="2875" y="2140"/>
                    <a:pt x="2831" y="2049"/>
                    <a:pt x="2816" y="2019"/>
                  </a:cubicBezTo>
                  <a:close/>
                  <a:moveTo>
                    <a:pt x="2836" y="2026"/>
                  </a:moveTo>
                  <a:cubicBezTo>
                    <a:pt x="2872" y="2101"/>
                    <a:pt x="2931" y="2226"/>
                    <a:pt x="2931" y="2254"/>
                  </a:cubicBezTo>
                  <a:lnTo>
                    <a:pt x="2931" y="2280"/>
                  </a:lnTo>
                  <a:lnTo>
                    <a:pt x="2918" y="2258"/>
                  </a:lnTo>
                  <a:cubicBezTo>
                    <a:pt x="2918" y="2257"/>
                    <a:pt x="2854" y="2148"/>
                    <a:pt x="2800" y="2080"/>
                  </a:cubicBezTo>
                  <a:cubicBezTo>
                    <a:pt x="2807" y="2119"/>
                    <a:pt x="2811" y="2154"/>
                    <a:pt x="2811" y="2185"/>
                  </a:cubicBezTo>
                  <a:cubicBezTo>
                    <a:pt x="2811" y="2186"/>
                    <a:pt x="2811" y="2186"/>
                    <a:pt x="2811" y="2187"/>
                  </a:cubicBezTo>
                  <a:cubicBezTo>
                    <a:pt x="2812" y="2188"/>
                    <a:pt x="2837" y="2221"/>
                    <a:pt x="2837" y="2221"/>
                  </a:cubicBezTo>
                  <a:lnTo>
                    <a:pt x="2848" y="2235"/>
                  </a:lnTo>
                  <a:cubicBezTo>
                    <a:pt x="2860" y="2250"/>
                    <a:pt x="2871" y="2263"/>
                    <a:pt x="2882" y="2275"/>
                  </a:cubicBezTo>
                  <a:lnTo>
                    <a:pt x="2895" y="2289"/>
                  </a:lnTo>
                  <a:cubicBezTo>
                    <a:pt x="2917" y="2312"/>
                    <a:pt x="2938" y="2330"/>
                    <a:pt x="2956" y="2341"/>
                  </a:cubicBezTo>
                  <a:cubicBezTo>
                    <a:pt x="2958" y="2330"/>
                    <a:pt x="2959" y="2315"/>
                    <a:pt x="2959" y="2295"/>
                  </a:cubicBezTo>
                  <a:cubicBezTo>
                    <a:pt x="2959" y="2236"/>
                    <a:pt x="2946" y="2123"/>
                    <a:pt x="2862" y="2036"/>
                  </a:cubicBezTo>
                  <a:cubicBezTo>
                    <a:pt x="2862" y="2036"/>
                    <a:pt x="2842" y="2029"/>
                    <a:pt x="2836" y="2026"/>
                  </a:cubicBezTo>
                  <a:close/>
                  <a:moveTo>
                    <a:pt x="2836" y="2279"/>
                  </a:moveTo>
                  <a:cubicBezTo>
                    <a:pt x="2836" y="2267"/>
                    <a:pt x="2835" y="2254"/>
                    <a:pt x="2835" y="2242"/>
                  </a:cubicBezTo>
                  <a:cubicBezTo>
                    <a:pt x="2826" y="2231"/>
                    <a:pt x="2818" y="2221"/>
                    <a:pt x="2810" y="2210"/>
                  </a:cubicBezTo>
                  <a:cubicBezTo>
                    <a:pt x="2810" y="2211"/>
                    <a:pt x="2810" y="2220"/>
                    <a:pt x="2810" y="2220"/>
                  </a:cubicBezTo>
                  <a:lnTo>
                    <a:pt x="2800" y="2215"/>
                  </a:lnTo>
                  <a:cubicBezTo>
                    <a:pt x="2800" y="2215"/>
                    <a:pt x="2790" y="2210"/>
                    <a:pt x="2774" y="2199"/>
                  </a:cubicBezTo>
                  <a:cubicBezTo>
                    <a:pt x="2789" y="2246"/>
                    <a:pt x="2815" y="2328"/>
                    <a:pt x="2829" y="2391"/>
                  </a:cubicBezTo>
                  <a:cubicBezTo>
                    <a:pt x="2833" y="2361"/>
                    <a:pt x="2836" y="2320"/>
                    <a:pt x="2836" y="2279"/>
                  </a:cubicBezTo>
                  <a:close/>
                  <a:moveTo>
                    <a:pt x="2684" y="1833"/>
                  </a:moveTo>
                  <a:cubicBezTo>
                    <a:pt x="2655" y="1836"/>
                    <a:pt x="2624" y="1834"/>
                    <a:pt x="2593" y="1829"/>
                  </a:cubicBezTo>
                  <a:cubicBezTo>
                    <a:pt x="2597" y="1836"/>
                    <a:pt x="2601" y="1843"/>
                    <a:pt x="2604" y="1850"/>
                  </a:cubicBezTo>
                  <a:cubicBezTo>
                    <a:pt x="2745" y="1937"/>
                    <a:pt x="2794" y="1960"/>
                    <a:pt x="2810" y="1965"/>
                  </a:cubicBezTo>
                  <a:cubicBezTo>
                    <a:pt x="2810" y="1964"/>
                    <a:pt x="2809" y="1963"/>
                    <a:pt x="2809" y="1963"/>
                  </a:cubicBezTo>
                  <a:lnTo>
                    <a:pt x="2809" y="1964"/>
                  </a:lnTo>
                  <a:cubicBezTo>
                    <a:pt x="2786" y="1932"/>
                    <a:pt x="2721" y="1869"/>
                    <a:pt x="2684" y="1833"/>
                  </a:cubicBezTo>
                  <a:close/>
                  <a:moveTo>
                    <a:pt x="2567" y="2551"/>
                  </a:moveTo>
                  <a:cubicBezTo>
                    <a:pt x="2564" y="2599"/>
                    <a:pt x="2551" y="2683"/>
                    <a:pt x="2504" y="2731"/>
                  </a:cubicBezTo>
                  <a:cubicBezTo>
                    <a:pt x="2533" y="2714"/>
                    <a:pt x="2580" y="2664"/>
                    <a:pt x="2627" y="2524"/>
                  </a:cubicBezTo>
                  <a:cubicBezTo>
                    <a:pt x="2627" y="2519"/>
                    <a:pt x="2627" y="2513"/>
                    <a:pt x="2627" y="2508"/>
                  </a:cubicBezTo>
                  <a:cubicBezTo>
                    <a:pt x="2627" y="2489"/>
                    <a:pt x="2628" y="2469"/>
                    <a:pt x="2631" y="2447"/>
                  </a:cubicBezTo>
                  <a:cubicBezTo>
                    <a:pt x="2614" y="2490"/>
                    <a:pt x="2593" y="2525"/>
                    <a:pt x="2567" y="2551"/>
                  </a:cubicBezTo>
                  <a:close/>
                  <a:moveTo>
                    <a:pt x="2399" y="1785"/>
                  </a:moveTo>
                  <a:cubicBezTo>
                    <a:pt x="2398" y="1785"/>
                    <a:pt x="2386" y="1787"/>
                    <a:pt x="2365" y="1790"/>
                  </a:cubicBezTo>
                  <a:cubicBezTo>
                    <a:pt x="2388" y="1804"/>
                    <a:pt x="2413" y="1819"/>
                    <a:pt x="2440" y="1835"/>
                  </a:cubicBezTo>
                  <a:lnTo>
                    <a:pt x="2463" y="1848"/>
                  </a:lnTo>
                  <a:lnTo>
                    <a:pt x="2519" y="1879"/>
                  </a:lnTo>
                  <a:lnTo>
                    <a:pt x="2538" y="1889"/>
                  </a:lnTo>
                  <a:lnTo>
                    <a:pt x="2560" y="1901"/>
                  </a:lnTo>
                  <a:lnTo>
                    <a:pt x="2579" y="1911"/>
                  </a:lnTo>
                  <a:cubicBezTo>
                    <a:pt x="2579" y="1911"/>
                    <a:pt x="2613" y="1928"/>
                    <a:pt x="2619" y="1932"/>
                  </a:cubicBezTo>
                  <a:cubicBezTo>
                    <a:pt x="2619" y="1928"/>
                    <a:pt x="2616" y="1916"/>
                    <a:pt x="2616" y="1916"/>
                  </a:cubicBezTo>
                  <a:cubicBezTo>
                    <a:pt x="2613" y="1909"/>
                    <a:pt x="2611" y="1902"/>
                    <a:pt x="2609" y="1895"/>
                  </a:cubicBezTo>
                  <a:lnTo>
                    <a:pt x="2600" y="1874"/>
                  </a:lnTo>
                  <a:lnTo>
                    <a:pt x="2592" y="1859"/>
                  </a:lnTo>
                  <a:lnTo>
                    <a:pt x="2583" y="1841"/>
                  </a:lnTo>
                  <a:lnTo>
                    <a:pt x="2573" y="1824"/>
                  </a:lnTo>
                  <a:lnTo>
                    <a:pt x="2565" y="1812"/>
                  </a:lnTo>
                  <a:cubicBezTo>
                    <a:pt x="2552" y="1792"/>
                    <a:pt x="2536" y="1772"/>
                    <a:pt x="2519" y="1751"/>
                  </a:cubicBezTo>
                  <a:lnTo>
                    <a:pt x="2501" y="1730"/>
                  </a:lnTo>
                  <a:cubicBezTo>
                    <a:pt x="2473" y="1699"/>
                    <a:pt x="2447" y="1674"/>
                    <a:pt x="2429" y="1658"/>
                  </a:cubicBezTo>
                  <a:cubicBezTo>
                    <a:pt x="2421" y="1659"/>
                    <a:pt x="2412" y="1660"/>
                    <a:pt x="2404" y="1661"/>
                  </a:cubicBezTo>
                  <a:cubicBezTo>
                    <a:pt x="2467" y="1726"/>
                    <a:pt x="2578" y="1876"/>
                    <a:pt x="2582" y="1882"/>
                  </a:cubicBezTo>
                  <a:lnTo>
                    <a:pt x="2584" y="1884"/>
                  </a:lnTo>
                  <a:lnTo>
                    <a:pt x="2574" y="1893"/>
                  </a:lnTo>
                  <a:lnTo>
                    <a:pt x="2572" y="1892"/>
                  </a:lnTo>
                  <a:cubicBezTo>
                    <a:pt x="2564" y="1886"/>
                    <a:pt x="2368" y="1734"/>
                    <a:pt x="2293" y="1661"/>
                  </a:cubicBezTo>
                  <a:cubicBezTo>
                    <a:pt x="2274" y="1660"/>
                    <a:pt x="2255" y="1657"/>
                    <a:pt x="2236" y="1654"/>
                  </a:cubicBezTo>
                  <a:cubicBezTo>
                    <a:pt x="2269" y="1694"/>
                    <a:pt x="2323" y="1746"/>
                    <a:pt x="2400" y="1772"/>
                  </a:cubicBezTo>
                  <a:lnTo>
                    <a:pt x="2402" y="1772"/>
                  </a:lnTo>
                  <a:lnTo>
                    <a:pt x="2401" y="1785"/>
                  </a:lnTo>
                  <a:lnTo>
                    <a:pt x="2399" y="1785"/>
                  </a:lnTo>
                  <a:close/>
                  <a:moveTo>
                    <a:pt x="2611" y="2296"/>
                  </a:moveTo>
                  <a:cubicBezTo>
                    <a:pt x="2605" y="2369"/>
                    <a:pt x="2584" y="2490"/>
                    <a:pt x="2520" y="2535"/>
                  </a:cubicBezTo>
                  <a:lnTo>
                    <a:pt x="2504" y="2546"/>
                  </a:lnTo>
                  <a:lnTo>
                    <a:pt x="2509" y="2527"/>
                  </a:lnTo>
                  <a:cubicBezTo>
                    <a:pt x="2510" y="2526"/>
                    <a:pt x="2545" y="2397"/>
                    <a:pt x="2547" y="2280"/>
                  </a:cubicBezTo>
                  <a:cubicBezTo>
                    <a:pt x="2537" y="2303"/>
                    <a:pt x="2525" y="2325"/>
                    <a:pt x="2510" y="2345"/>
                  </a:cubicBezTo>
                  <a:cubicBezTo>
                    <a:pt x="2510" y="2346"/>
                    <a:pt x="2507" y="2371"/>
                    <a:pt x="2507" y="2371"/>
                  </a:cubicBezTo>
                  <a:lnTo>
                    <a:pt x="2502" y="2397"/>
                  </a:lnTo>
                  <a:cubicBezTo>
                    <a:pt x="2497" y="2428"/>
                    <a:pt x="2490" y="2457"/>
                    <a:pt x="2483" y="2482"/>
                  </a:cubicBezTo>
                  <a:lnTo>
                    <a:pt x="2477" y="2500"/>
                  </a:lnTo>
                  <a:cubicBezTo>
                    <a:pt x="2467" y="2530"/>
                    <a:pt x="2439" y="2578"/>
                    <a:pt x="2439" y="2579"/>
                  </a:cubicBezTo>
                  <a:lnTo>
                    <a:pt x="2427" y="2593"/>
                  </a:lnTo>
                  <a:cubicBezTo>
                    <a:pt x="2427" y="2593"/>
                    <a:pt x="2422" y="2598"/>
                    <a:pt x="2417" y="2602"/>
                  </a:cubicBezTo>
                  <a:cubicBezTo>
                    <a:pt x="2420" y="2602"/>
                    <a:pt x="2424" y="2602"/>
                    <a:pt x="2424" y="2602"/>
                  </a:cubicBezTo>
                  <a:lnTo>
                    <a:pt x="2435" y="2601"/>
                  </a:lnTo>
                  <a:cubicBezTo>
                    <a:pt x="2445" y="2601"/>
                    <a:pt x="2456" y="2599"/>
                    <a:pt x="2466" y="2596"/>
                  </a:cubicBezTo>
                  <a:lnTo>
                    <a:pt x="2480" y="2592"/>
                  </a:lnTo>
                  <a:cubicBezTo>
                    <a:pt x="2490" y="2589"/>
                    <a:pt x="2500" y="2584"/>
                    <a:pt x="2509" y="2579"/>
                  </a:cubicBezTo>
                  <a:lnTo>
                    <a:pt x="2522" y="2571"/>
                  </a:lnTo>
                  <a:lnTo>
                    <a:pt x="2525" y="2569"/>
                  </a:lnTo>
                  <a:cubicBezTo>
                    <a:pt x="2535" y="2562"/>
                    <a:pt x="2545" y="2554"/>
                    <a:pt x="2554" y="2545"/>
                  </a:cubicBezTo>
                  <a:lnTo>
                    <a:pt x="2565" y="2533"/>
                  </a:lnTo>
                  <a:cubicBezTo>
                    <a:pt x="2601" y="2492"/>
                    <a:pt x="2627" y="2432"/>
                    <a:pt x="2641" y="2356"/>
                  </a:cubicBezTo>
                  <a:cubicBezTo>
                    <a:pt x="2631" y="2336"/>
                    <a:pt x="2621" y="2316"/>
                    <a:pt x="2611" y="2296"/>
                  </a:cubicBezTo>
                  <a:close/>
                  <a:moveTo>
                    <a:pt x="2327" y="1903"/>
                  </a:moveTo>
                  <a:cubicBezTo>
                    <a:pt x="2315" y="1870"/>
                    <a:pt x="2296" y="1829"/>
                    <a:pt x="2271" y="1795"/>
                  </a:cubicBezTo>
                  <a:cubicBezTo>
                    <a:pt x="2254" y="1795"/>
                    <a:pt x="2238" y="1795"/>
                    <a:pt x="2223" y="1794"/>
                  </a:cubicBezTo>
                  <a:cubicBezTo>
                    <a:pt x="2256" y="1824"/>
                    <a:pt x="2297" y="1865"/>
                    <a:pt x="2327" y="1903"/>
                  </a:cubicBezTo>
                  <a:close/>
                  <a:moveTo>
                    <a:pt x="1748" y="1508"/>
                  </a:moveTo>
                  <a:cubicBezTo>
                    <a:pt x="1752" y="1510"/>
                    <a:pt x="1758" y="1513"/>
                    <a:pt x="1767" y="1518"/>
                  </a:cubicBezTo>
                  <a:cubicBezTo>
                    <a:pt x="1819" y="1548"/>
                    <a:pt x="1954" y="1643"/>
                    <a:pt x="2263" y="1934"/>
                  </a:cubicBezTo>
                  <a:lnTo>
                    <a:pt x="2278" y="1948"/>
                  </a:lnTo>
                  <a:cubicBezTo>
                    <a:pt x="2314" y="1982"/>
                    <a:pt x="2349" y="2016"/>
                    <a:pt x="2386" y="2051"/>
                  </a:cubicBezTo>
                  <a:cubicBezTo>
                    <a:pt x="2386" y="2043"/>
                    <a:pt x="2385" y="2026"/>
                    <a:pt x="2385" y="2026"/>
                  </a:cubicBezTo>
                  <a:lnTo>
                    <a:pt x="2384" y="2006"/>
                  </a:lnTo>
                  <a:cubicBezTo>
                    <a:pt x="2381" y="1972"/>
                    <a:pt x="2376" y="1939"/>
                    <a:pt x="2369" y="1909"/>
                  </a:cubicBezTo>
                  <a:lnTo>
                    <a:pt x="2362" y="1884"/>
                  </a:lnTo>
                  <a:cubicBezTo>
                    <a:pt x="2359" y="1873"/>
                    <a:pt x="2356" y="1863"/>
                    <a:pt x="2352" y="1854"/>
                  </a:cubicBezTo>
                  <a:cubicBezTo>
                    <a:pt x="2349" y="1844"/>
                    <a:pt x="2345" y="1836"/>
                    <a:pt x="2341" y="1828"/>
                  </a:cubicBezTo>
                  <a:cubicBezTo>
                    <a:pt x="2334" y="1815"/>
                    <a:pt x="2327" y="1804"/>
                    <a:pt x="2320" y="1793"/>
                  </a:cubicBezTo>
                  <a:cubicBezTo>
                    <a:pt x="2318" y="1793"/>
                    <a:pt x="2294" y="1795"/>
                    <a:pt x="2288" y="1795"/>
                  </a:cubicBezTo>
                  <a:cubicBezTo>
                    <a:pt x="2329" y="1852"/>
                    <a:pt x="2351" y="1927"/>
                    <a:pt x="2359" y="1956"/>
                  </a:cubicBezTo>
                  <a:cubicBezTo>
                    <a:pt x="2360" y="1960"/>
                    <a:pt x="2361" y="1964"/>
                    <a:pt x="2361" y="1968"/>
                  </a:cubicBezTo>
                  <a:cubicBezTo>
                    <a:pt x="2361" y="1968"/>
                    <a:pt x="2362" y="1971"/>
                    <a:pt x="2362" y="1971"/>
                  </a:cubicBezTo>
                  <a:lnTo>
                    <a:pt x="2363" y="1974"/>
                  </a:lnTo>
                  <a:lnTo>
                    <a:pt x="2350" y="1975"/>
                  </a:lnTo>
                  <a:lnTo>
                    <a:pt x="2349" y="1975"/>
                  </a:lnTo>
                  <a:lnTo>
                    <a:pt x="2348" y="1974"/>
                  </a:lnTo>
                  <a:cubicBezTo>
                    <a:pt x="2348" y="1974"/>
                    <a:pt x="2345" y="1959"/>
                    <a:pt x="2345" y="1959"/>
                  </a:cubicBezTo>
                  <a:cubicBezTo>
                    <a:pt x="2326" y="1909"/>
                    <a:pt x="2238" y="1826"/>
                    <a:pt x="2200" y="1792"/>
                  </a:cubicBezTo>
                  <a:cubicBezTo>
                    <a:pt x="2146" y="1786"/>
                    <a:pt x="2103" y="1773"/>
                    <a:pt x="2074" y="1754"/>
                  </a:cubicBezTo>
                  <a:cubicBezTo>
                    <a:pt x="2024" y="1720"/>
                    <a:pt x="1966" y="1650"/>
                    <a:pt x="1914" y="1588"/>
                  </a:cubicBezTo>
                  <a:cubicBezTo>
                    <a:pt x="1868" y="1531"/>
                    <a:pt x="1824" y="1478"/>
                    <a:pt x="1797" y="1465"/>
                  </a:cubicBezTo>
                  <a:cubicBezTo>
                    <a:pt x="1782" y="1469"/>
                    <a:pt x="1761" y="1479"/>
                    <a:pt x="1748" y="1508"/>
                  </a:cubicBezTo>
                  <a:close/>
                  <a:moveTo>
                    <a:pt x="2702" y="1831"/>
                  </a:moveTo>
                  <a:cubicBezTo>
                    <a:pt x="2738" y="1865"/>
                    <a:pt x="2798" y="1924"/>
                    <a:pt x="2821" y="1956"/>
                  </a:cubicBezTo>
                  <a:cubicBezTo>
                    <a:pt x="2821" y="1956"/>
                    <a:pt x="2825" y="1961"/>
                    <a:pt x="2824" y="1961"/>
                  </a:cubicBezTo>
                  <a:cubicBezTo>
                    <a:pt x="2829" y="1968"/>
                    <a:pt x="2830" y="1974"/>
                    <a:pt x="2826" y="1978"/>
                  </a:cubicBezTo>
                  <a:cubicBezTo>
                    <a:pt x="2819" y="1984"/>
                    <a:pt x="2811" y="1993"/>
                    <a:pt x="2615" y="1873"/>
                  </a:cubicBezTo>
                  <a:cubicBezTo>
                    <a:pt x="2618" y="1879"/>
                    <a:pt x="2621" y="1887"/>
                    <a:pt x="2622" y="1888"/>
                  </a:cubicBezTo>
                  <a:cubicBezTo>
                    <a:pt x="2662" y="1922"/>
                    <a:pt x="2710" y="1953"/>
                    <a:pt x="2763" y="1979"/>
                  </a:cubicBezTo>
                  <a:lnTo>
                    <a:pt x="2776" y="1985"/>
                  </a:lnTo>
                  <a:cubicBezTo>
                    <a:pt x="2788" y="1991"/>
                    <a:pt x="2800" y="1997"/>
                    <a:pt x="2812" y="2002"/>
                  </a:cubicBezTo>
                  <a:lnTo>
                    <a:pt x="2826" y="2007"/>
                  </a:lnTo>
                  <a:lnTo>
                    <a:pt x="2847" y="2015"/>
                  </a:lnTo>
                  <a:lnTo>
                    <a:pt x="2870" y="2023"/>
                  </a:lnTo>
                  <a:cubicBezTo>
                    <a:pt x="2870" y="2023"/>
                    <a:pt x="2872" y="2024"/>
                    <a:pt x="2874" y="2025"/>
                  </a:cubicBezTo>
                  <a:cubicBezTo>
                    <a:pt x="2851" y="1932"/>
                    <a:pt x="2781" y="1852"/>
                    <a:pt x="2750" y="1820"/>
                  </a:cubicBezTo>
                  <a:cubicBezTo>
                    <a:pt x="2735" y="1825"/>
                    <a:pt x="2718" y="1829"/>
                    <a:pt x="2702" y="1831"/>
                  </a:cubicBezTo>
                  <a:close/>
                  <a:moveTo>
                    <a:pt x="2261" y="2738"/>
                  </a:moveTo>
                  <a:cubicBezTo>
                    <a:pt x="2277" y="2740"/>
                    <a:pt x="2297" y="2741"/>
                    <a:pt x="2319" y="2734"/>
                  </a:cubicBezTo>
                  <a:cubicBezTo>
                    <a:pt x="2370" y="2720"/>
                    <a:pt x="2415" y="2680"/>
                    <a:pt x="2455" y="2613"/>
                  </a:cubicBezTo>
                  <a:cubicBezTo>
                    <a:pt x="2447" y="2615"/>
                    <a:pt x="2439" y="2616"/>
                    <a:pt x="2431" y="2616"/>
                  </a:cubicBezTo>
                  <a:cubicBezTo>
                    <a:pt x="2413" y="2652"/>
                    <a:pt x="2363" y="2730"/>
                    <a:pt x="2261" y="2738"/>
                  </a:cubicBezTo>
                  <a:close/>
                  <a:moveTo>
                    <a:pt x="2707" y="2338"/>
                  </a:moveTo>
                  <a:lnTo>
                    <a:pt x="2712" y="2314"/>
                  </a:lnTo>
                  <a:lnTo>
                    <a:pt x="2715" y="2296"/>
                  </a:lnTo>
                  <a:cubicBezTo>
                    <a:pt x="2723" y="2247"/>
                    <a:pt x="2726" y="2197"/>
                    <a:pt x="2728" y="2164"/>
                  </a:cubicBezTo>
                  <a:cubicBezTo>
                    <a:pt x="2706" y="2147"/>
                    <a:pt x="2684" y="2127"/>
                    <a:pt x="2663" y="2106"/>
                  </a:cubicBezTo>
                  <a:cubicBezTo>
                    <a:pt x="2677" y="2166"/>
                    <a:pt x="2693" y="2245"/>
                    <a:pt x="2693" y="2307"/>
                  </a:cubicBezTo>
                  <a:cubicBezTo>
                    <a:pt x="2693" y="2312"/>
                    <a:pt x="2692" y="2318"/>
                    <a:pt x="2692" y="2323"/>
                  </a:cubicBezTo>
                  <a:lnTo>
                    <a:pt x="2692" y="2324"/>
                  </a:lnTo>
                  <a:lnTo>
                    <a:pt x="2679" y="2326"/>
                  </a:lnTo>
                  <a:lnTo>
                    <a:pt x="2678" y="2324"/>
                  </a:lnTo>
                  <a:cubicBezTo>
                    <a:pt x="2678" y="2323"/>
                    <a:pt x="2641" y="2186"/>
                    <a:pt x="2602" y="2105"/>
                  </a:cubicBezTo>
                  <a:cubicBezTo>
                    <a:pt x="2601" y="2104"/>
                    <a:pt x="2597" y="2102"/>
                    <a:pt x="2597" y="2102"/>
                  </a:cubicBezTo>
                  <a:cubicBezTo>
                    <a:pt x="2596" y="2102"/>
                    <a:pt x="2588" y="2098"/>
                    <a:pt x="2574" y="2090"/>
                  </a:cubicBezTo>
                  <a:cubicBezTo>
                    <a:pt x="2575" y="2102"/>
                    <a:pt x="2576" y="2114"/>
                    <a:pt x="2576" y="2127"/>
                  </a:cubicBezTo>
                  <a:cubicBezTo>
                    <a:pt x="2576" y="2139"/>
                    <a:pt x="2575" y="2151"/>
                    <a:pt x="2574" y="2163"/>
                  </a:cubicBezTo>
                  <a:cubicBezTo>
                    <a:pt x="2582" y="2189"/>
                    <a:pt x="2592" y="2217"/>
                    <a:pt x="2604" y="2245"/>
                  </a:cubicBezTo>
                  <a:lnTo>
                    <a:pt x="2613" y="2266"/>
                  </a:lnTo>
                  <a:cubicBezTo>
                    <a:pt x="2624" y="2291"/>
                    <a:pt x="2636" y="2315"/>
                    <a:pt x="2648" y="2339"/>
                  </a:cubicBezTo>
                  <a:lnTo>
                    <a:pt x="2652" y="2345"/>
                  </a:lnTo>
                  <a:lnTo>
                    <a:pt x="2656" y="2353"/>
                  </a:lnTo>
                  <a:lnTo>
                    <a:pt x="2659" y="2358"/>
                  </a:lnTo>
                  <a:lnTo>
                    <a:pt x="2673" y="2382"/>
                  </a:lnTo>
                  <a:lnTo>
                    <a:pt x="2684" y="2400"/>
                  </a:lnTo>
                  <a:cubicBezTo>
                    <a:pt x="2684" y="2400"/>
                    <a:pt x="2684" y="2401"/>
                    <a:pt x="2685" y="2402"/>
                  </a:cubicBezTo>
                  <a:cubicBezTo>
                    <a:pt x="2690" y="2393"/>
                    <a:pt x="2694" y="2382"/>
                    <a:pt x="2699" y="2369"/>
                  </a:cubicBezTo>
                  <a:cubicBezTo>
                    <a:pt x="2702" y="2360"/>
                    <a:pt x="2705" y="2349"/>
                    <a:pt x="2707" y="2338"/>
                  </a:cubicBezTo>
                  <a:close/>
                  <a:moveTo>
                    <a:pt x="2074" y="1587"/>
                  </a:moveTo>
                  <a:cubicBezTo>
                    <a:pt x="2094" y="1589"/>
                    <a:pt x="2105" y="1584"/>
                    <a:pt x="2107" y="1578"/>
                  </a:cubicBezTo>
                  <a:cubicBezTo>
                    <a:pt x="2107" y="1578"/>
                    <a:pt x="2107" y="1577"/>
                    <a:pt x="2107" y="1577"/>
                  </a:cubicBezTo>
                  <a:cubicBezTo>
                    <a:pt x="2107" y="1573"/>
                    <a:pt x="2104" y="1569"/>
                    <a:pt x="2099" y="1565"/>
                  </a:cubicBezTo>
                  <a:cubicBezTo>
                    <a:pt x="2081" y="1550"/>
                    <a:pt x="2074" y="1543"/>
                    <a:pt x="2072" y="1525"/>
                  </a:cubicBezTo>
                  <a:cubicBezTo>
                    <a:pt x="2056" y="1524"/>
                    <a:pt x="2043" y="1523"/>
                    <a:pt x="2031" y="1523"/>
                  </a:cubicBezTo>
                  <a:cubicBezTo>
                    <a:pt x="2037" y="1544"/>
                    <a:pt x="2051" y="1586"/>
                    <a:pt x="2074" y="1587"/>
                  </a:cubicBezTo>
                  <a:close/>
                  <a:moveTo>
                    <a:pt x="2283" y="1646"/>
                  </a:moveTo>
                  <a:lnTo>
                    <a:pt x="2299" y="1647"/>
                  </a:lnTo>
                  <a:cubicBezTo>
                    <a:pt x="2325" y="1649"/>
                    <a:pt x="2350" y="1650"/>
                    <a:pt x="2375" y="1648"/>
                  </a:cubicBezTo>
                  <a:lnTo>
                    <a:pt x="2389" y="1648"/>
                  </a:lnTo>
                  <a:cubicBezTo>
                    <a:pt x="2399" y="1647"/>
                    <a:pt x="2409" y="1646"/>
                    <a:pt x="2420" y="1644"/>
                  </a:cubicBezTo>
                  <a:lnTo>
                    <a:pt x="2433" y="1642"/>
                  </a:lnTo>
                  <a:cubicBezTo>
                    <a:pt x="2444" y="1640"/>
                    <a:pt x="2456" y="1638"/>
                    <a:pt x="2468" y="1635"/>
                  </a:cubicBezTo>
                  <a:lnTo>
                    <a:pt x="2469" y="1635"/>
                  </a:lnTo>
                  <a:lnTo>
                    <a:pt x="2479" y="1633"/>
                  </a:lnTo>
                  <a:cubicBezTo>
                    <a:pt x="2493" y="1629"/>
                    <a:pt x="2508" y="1624"/>
                    <a:pt x="2523" y="1618"/>
                  </a:cubicBezTo>
                  <a:lnTo>
                    <a:pt x="2524" y="1618"/>
                  </a:lnTo>
                  <a:lnTo>
                    <a:pt x="2533" y="1614"/>
                  </a:lnTo>
                  <a:cubicBezTo>
                    <a:pt x="2562" y="1602"/>
                    <a:pt x="2588" y="1586"/>
                    <a:pt x="2612" y="1568"/>
                  </a:cubicBezTo>
                  <a:cubicBezTo>
                    <a:pt x="2553" y="1574"/>
                    <a:pt x="2385" y="1585"/>
                    <a:pt x="2256" y="1545"/>
                  </a:cubicBezTo>
                  <a:lnTo>
                    <a:pt x="2198" y="1538"/>
                  </a:lnTo>
                  <a:lnTo>
                    <a:pt x="2171" y="1535"/>
                  </a:lnTo>
                  <a:lnTo>
                    <a:pt x="2161" y="1534"/>
                  </a:lnTo>
                  <a:cubicBezTo>
                    <a:pt x="2161" y="1534"/>
                    <a:pt x="2091" y="1527"/>
                    <a:pt x="2086" y="1527"/>
                  </a:cubicBezTo>
                  <a:cubicBezTo>
                    <a:pt x="2088" y="1537"/>
                    <a:pt x="2093" y="1542"/>
                    <a:pt x="2108" y="1554"/>
                  </a:cubicBezTo>
                  <a:cubicBezTo>
                    <a:pt x="2117" y="1561"/>
                    <a:pt x="2122" y="1569"/>
                    <a:pt x="2122" y="1577"/>
                  </a:cubicBezTo>
                  <a:cubicBezTo>
                    <a:pt x="2122" y="1579"/>
                    <a:pt x="2121" y="1581"/>
                    <a:pt x="2120" y="1584"/>
                  </a:cubicBezTo>
                  <a:cubicBezTo>
                    <a:pt x="2115" y="1596"/>
                    <a:pt x="2098" y="1603"/>
                    <a:pt x="2073" y="1602"/>
                  </a:cubicBezTo>
                  <a:cubicBezTo>
                    <a:pt x="2041" y="1600"/>
                    <a:pt x="2024" y="1552"/>
                    <a:pt x="2016" y="1522"/>
                  </a:cubicBezTo>
                  <a:cubicBezTo>
                    <a:pt x="1994" y="1522"/>
                    <a:pt x="1977" y="1524"/>
                    <a:pt x="1965" y="1527"/>
                  </a:cubicBezTo>
                  <a:cubicBezTo>
                    <a:pt x="1966" y="1544"/>
                    <a:pt x="1971" y="1592"/>
                    <a:pt x="2001" y="1621"/>
                  </a:cubicBezTo>
                  <a:cubicBezTo>
                    <a:pt x="2018" y="1637"/>
                    <a:pt x="2039" y="1644"/>
                    <a:pt x="2065" y="1643"/>
                  </a:cubicBezTo>
                  <a:cubicBezTo>
                    <a:pt x="2106" y="1641"/>
                    <a:pt x="2136" y="1629"/>
                    <a:pt x="2154" y="1607"/>
                  </a:cubicBezTo>
                  <a:cubicBezTo>
                    <a:pt x="2157" y="1601"/>
                    <a:pt x="2159" y="1594"/>
                    <a:pt x="2160" y="1586"/>
                  </a:cubicBezTo>
                  <a:lnTo>
                    <a:pt x="2161" y="1576"/>
                  </a:lnTo>
                  <a:cubicBezTo>
                    <a:pt x="2161" y="1572"/>
                    <a:pt x="2162" y="1567"/>
                    <a:pt x="2162" y="1563"/>
                  </a:cubicBezTo>
                  <a:cubicBezTo>
                    <a:pt x="2162" y="1559"/>
                    <a:pt x="2162" y="1555"/>
                    <a:pt x="2161" y="1551"/>
                  </a:cubicBezTo>
                  <a:lnTo>
                    <a:pt x="2160" y="1540"/>
                  </a:lnTo>
                  <a:lnTo>
                    <a:pt x="2160" y="1537"/>
                  </a:lnTo>
                  <a:lnTo>
                    <a:pt x="2174" y="1541"/>
                  </a:lnTo>
                  <a:cubicBezTo>
                    <a:pt x="2187" y="1546"/>
                    <a:pt x="2312" y="1585"/>
                    <a:pt x="2478" y="1580"/>
                  </a:cubicBezTo>
                  <a:lnTo>
                    <a:pt x="2481" y="1580"/>
                  </a:lnTo>
                  <a:lnTo>
                    <a:pt x="2478" y="1591"/>
                  </a:lnTo>
                  <a:lnTo>
                    <a:pt x="2477" y="1591"/>
                  </a:lnTo>
                  <a:cubicBezTo>
                    <a:pt x="2476" y="1592"/>
                    <a:pt x="2362" y="1635"/>
                    <a:pt x="2198" y="1598"/>
                  </a:cubicBezTo>
                  <a:cubicBezTo>
                    <a:pt x="2205" y="1611"/>
                    <a:pt x="2214" y="1624"/>
                    <a:pt x="2223" y="1637"/>
                  </a:cubicBezTo>
                  <a:cubicBezTo>
                    <a:pt x="2243" y="1641"/>
                    <a:pt x="2263" y="1644"/>
                    <a:pt x="2283" y="1646"/>
                  </a:cubicBezTo>
                  <a:close/>
                  <a:moveTo>
                    <a:pt x="1674" y="1935"/>
                  </a:moveTo>
                  <a:cubicBezTo>
                    <a:pt x="1761" y="1927"/>
                    <a:pt x="1818" y="1902"/>
                    <a:pt x="1868" y="1881"/>
                  </a:cubicBezTo>
                  <a:cubicBezTo>
                    <a:pt x="1882" y="1874"/>
                    <a:pt x="1897" y="1868"/>
                    <a:pt x="1912" y="1862"/>
                  </a:cubicBezTo>
                  <a:cubicBezTo>
                    <a:pt x="1946" y="1842"/>
                    <a:pt x="1991" y="1829"/>
                    <a:pt x="2048" y="1821"/>
                  </a:cubicBezTo>
                  <a:cubicBezTo>
                    <a:pt x="2029" y="1808"/>
                    <a:pt x="2010" y="1796"/>
                    <a:pt x="1992" y="1786"/>
                  </a:cubicBezTo>
                  <a:cubicBezTo>
                    <a:pt x="1929" y="1787"/>
                    <a:pt x="1817" y="1792"/>
                    <a:pt x="1768" y="1813"/>
                  </a:cubicBezTo>
                  <a:cubicBezTo>
                    <a:pt x="1710" y="1837"/>
                    <a:pt x="1559" y="1899"/>
                    <a:pt x="1435" y="1814"/>
                  </a:cubicBezTo>
                  <a:cubicBezTo>
                    <a:pt x="1468" y="1861"/>
                    <a:pt x="1547" y="1947"/>
                    <a:pt x="1674" y="1935"/>
                  </a:cubicBezTo>
                  <a:close/>
                  <a:moveTo>
                    <a:pt x="2697" y="2409"/>
                  </a:moveTo>
                  <a:cubicBezTo>
                    <a:pt x="2695" y="2413"/>
                    <a:pt x="2693" y="2416"/>
                    <a:pt x="2691" y="2420"/>
                  </a:cubicBezTo>
                  <a:lnTo>
                    <a:pt x="2685" y="2428"/>
                  </a:lnTo>
                  <a:cubicBezTo>
                    <a:pt x="2685" y="2428"/>
                    <a:pt x="2685" y="2428"/>
                    <a:pt x="2685" y="2428"/>
                  </a:cubicBezTo>
                  <a:cubicBezTo>
                    <a:pt x="2685" y="2436"/>
                    <a:pt x="2685" y="2452"/>
                    <a:pt x="2685" y="2452"/>
                  </a:cubicBezTo>
                  <a:cubicBezTo>
                    <a:pt x="2685" y="2464"/>
                    <a:pt x="2685" y="2475"/>
                    <a:pt x="2684" y="2486"/>
                  </a:cubicBezTo>
                  <a:cubicBezTo>
                    <a:pt x="2689" y="2466"/>
                    <a:pt x="2694" y="2439"/>
                    <a:pt x="2697" y="2409"/>
                  </a:cubicBezTo>
                  <a:close/>
                  <a:moveTo>
                    <a:pt x="2185" y="1580"/>
                  </a:moveTo>
                  <a:lnTo>
                    <a:pt x="2188" y="1581"/>
                  </a:lnTo>
                  <a:cubicBezTo>
                    <a:pt x="2286" y="1605"/>
                    <a:pt x="2362" y="1601"/>
                    <a:pt x="2408" y="1594"/>
                  </a:cubicBezTo>
                  <a:cubicBezTo>
                    <a:pt x="2299" y="1590"/>
                    <a:pt x="2217" y="1570"/>
                    <a:pt x="2176" y="1557"/>
                  </a:cubicBezTo>
                  <a:cubicBezTo>
                    <a:pt x="2176" y="1562"/>
                    <a:pt x="2176" y="1571"/>
                    <a:pt x="2176" y="1571"/>
                  </a:cubicBezTo>
                  <a:cubicBezTo>
                    <a:pt x="2176" y="1571"/>
                    <a:pt x="2175" y="1576"/>
                    <a:pt x="2175" y="1578"/>
                  </a:cubicBezTo>
                  <a:cubicBezTo>
                    <a:pt x="2178" y="1578"/>
                    <a:pt x="2185" y="1580"/>
                    <a:pt x="2185" y="1580"/>
                  </a:cubicBezTo>
                  <a:close/>
                  <a:moveTo>
                    <a:pt x="2561" y="2065"/>
                  </a:moveTo>
                  <a:lnTo>
                    <a:pt x="2572" y="2072"/>
                  </a:lnTo>
                  <a:cubicBezTo>
                    <a:pt x="2572" y="2072"/>
                    <a:pt x="2585" y="2080"/>
                    <a:pt x="2590" y="2083"/>
                  </a:cubicBezTo>
                  <a:lnTo>
                    <a:pt x="2589" y="2079"/>
                  </a:lnTo>
                  <a:lnTo>
                    <a:pt x="2585" y="2054"/>
                  </a:lnTo>
                  <a:cubicBezTo>
                    <a:pt x="2581" y="2037"/>
                    <a:pt x="2577" y="2020"/>
                    <a:pt x="2572" y="2005"/>
                  </a:cubicBezTo>
                  <a:cubicBezTo>
                    <a:pt x="2569" y="1995"/>
                    <a:pt x="2566" y="1986"/>
                    <a:pt x="2563" y="1976"/>
                  </a:cubicBezTo>
                  <a:cubicBezTo>
                    <a:pt x="2553" y="1948"/>
                    <a:pt x="2541" y="1922"/>
                    <a:pt x="2528" y="1900"/>
                  </a:cubicBezTo>
                  <a:cubicBezTo>
                    <a:pt x="2527" y="1899"/>
                    <a:pt x="2491" y="1880"/>
                    <a:pt x="2481" y="1874"/>
                  </a:cubicBezTo>
                  <a:cubicBezTo>
                    <a:pt x="2528" y="1948"/>
                    <a:pt x="2553" y="2025"/>
                    <a:pt x="2553" y="2025"/>
                  </a:cubicBezTo>
                  <a:lnTo>
                    <a:pt x="2560" y="2047"/>
                  </a:lnTo>
                  <a:lnTo>
                    <a:pt x="2542" y="2033"/>
                  </a:lnTo>
                  <a:cubicBezTo>
                    <a:pt x="2503" y="2003"/>
                    <a:pt x="2431" y="1933"/>
                    <a:pt x="2375" y="1877"/>
                  </a:cubicBezTo>
                  <a:cubicBezTo>
                    <a:pt x="2378" y="1886"/>
                    <a:pt x="2381" y="1895"/>
                    <a:pt x="2383" y="1904"/>
                  </a:cubicBezTo>
                  <a:cubicBezTo>
                    <a:pt x="2449" y="1986"/>
                    <a:pt x="2516" y="2037"/>
                    <a:pt x="2561" y="2065"/>
                  </a:cubicBezTo>
                  <a:close/>
                  <a:moveTo>
                    <a:pt x="2336" y="1792"/>
                  </a:moveTo>
                  <a:cubicBezTo>
                    <a:pt x="2347" y="1808"/>
                    <a:pt x="2357" y="1826"/>
                    <a:pt x="2365" y="1847"/>
                  </a:cubicBezTo>
                  <a:cubicBezTo>
                    <a:pt x="2407" y="1889"/>
                    <a:pt x="2482" y="1964"/>
                    <a:pt x="2531" y="2006"/>
                  </a:cubicBezTo>
                  <a:cubicBezTo>
                    <a:pt x="2518" y="1971"/>
                    <a:pt x="2492" y="1913"/>
                    <a:pt x="2454" y="1859"/>
                  </a:cubicBezTo>
                  <a:cubicBezTo>
                    <a:pt x="2412" y="1835"/>
                    <a:pt x="2375" y="1813"/>
                    <a:pt x="2343" y="1792"/>
                  </a:cubicBezTo>
                  <a:cubicBezTo>
                    <a:pt x="2342" y="1792"/>
                    <a:pt x="2339" y="1792"/>
                    <a:pt x="2336" y="1792"/>
                  </a:cubicBezTo>
                  <a:close/>
                  <a:moveTo>
                    <a:pt x="2486" y="2218"/>
                  </a:moveTo>
                  <a:lnTo>
                    <a:pt x="2492" y="2245"/>
                  </a:lnTo>
                  <a:cubicBezTo>
                    <a:pt x="2499" y="2283"/>
                    <a:pt x="2501" y="2313"/>
                    <a:pt x="2501" y="2333"/>
                  </a:cubicBezTo>
                  <a:cubicBezTo>
                    <a:pt x="2505" y="2328"/>
                    <a:pt x="2509" y="2321"/>
                    <a:pt x="2509" y="2321"/>
                  </a:cubicBezTo>
                  <a:cubicBezTo>
                    <a:pt x="2525" y="2296"/>
                    <a:pt x="2538" y="2268"/>
                    <a:pt x="2546" y="2238"/>
                  </a:cubicBezTo>
                  <a:cubicBezTo>
                    <a:pt x="2549" y="2228"/>
                    <a:pt x="2552" y="2219"/>
                    <a:pt x="2554" y="2209"/>
                  </a:cubicBezTo>
                  <a:cubicBezTo>
                    <a:pt x="2557" y="2194"/>
                    <a:pt x="2559" y="2179"/>
                    <a:pt x="2560" y="2165"/>
                  </a:cubicBezTo>
                  <a:cubicBezTo>
                    <a:pt x="2561" y="2154"/>
                    <a:pt x="2562" y="2142"/>
                    <a:pt x="2562" y="2131"/>
                  </a:cubicBezTo>
                  <a:lnTo>
                    <a:pt x="2562" y="2127"/>
                  </a:lnTo>
                  <a:cubicBezTo>
                    <a:pt x="2562" y="2112"/>
                    <a:pt x="2561" y="2096"/>
                    <a:pt x="2559" y="2081"/>
                  </a:cubicBezTo>
                  <a:cubicBezTo>
                    <a:pt x="2551" y="2076"/>
                    <a:pt x="2543" y="2071"/>
                    <a:pt x="2534" y="2064"/>
                  </a:cubicBezTo>
                  <a:cubicBezTo>
                    <a:pt x="2534" y="2072"/>
                    <a:pt x="2535" y="2080"/>
                    <a:pt x="2535" y="2087"/>
                  </a:cubicBezTo>
                  <a:cubicBezTo>
                    <a:pt x="2535" y="2143"/>
                    <a:pt x="2523" y="2193"/>
                    <a:pt x="2522" y="2195"/>
                  </a:cubicBezTo>
                  <a:lnTo>
                    <a:pt x="2522" y="2197"/>
                  </a:lnTo>
                  <a:lnTo>
                    <a:pt x="2508" y="2195"/>
                  </a:lnTo>
                  <a:lnTo>
                    <a:pt x="2508" y="2194"/>
                  </a:lnTo>
                  <a:cubicBezTo>
                    <a:pt x="2508" y="2193"/>
                    <a:pt x="2508" y="2192"/>
                    <a:pt x="2508" y="2191"/>
                  </a:cubicBezTo>
                  <a:cubicBezTo>
                    <a:pt x="2508" y="2110"/>
                    <a:pt x="2459" y="2018"/>
                    <a:pt x="2443" y="1991"/>
                  </a:cubicBezTo>
                  <a:cubicBezTo>
                    <a:pt x="2425" y="1973"/>
                    <a:pt x="2406" y="1953"/>
                    <a:pt x="2389" y="1933"/>
                  </a:cubicBezTo>
                  <a:cubicBezTo>
                    <a:pt x="2396" y="1968"/>
                    <a:pt x="2398" y="2000"/>
                    <a:pt x="2399" y="2022"/>
                  </a:cubicBezTo>
                  <a:cubicBezTo>
                    <a:pt x="2440" y="2082"/>
                    <a:pt x="2469" y="2148"/>
                    <a:pt x="2486" y="2218"/>
                  </a:cubicBezTo>
                  <a:close/>
                  <a:moveTo>
                    <a:pt x="2661" y="2612"/>
                  </a:moveTo>
                  <a:cubicBezTo>
                    <a:pt x="2666" y="2610"/>
                    <a:pt x="2676" y="2604"/>
                    <a:pt x="2688" y="2595"/>
                  </a:cubicBezTo>
                  <a:cubicBezTo>
                    <a:pt x="2694" y="2590"/>
                    <a:pt x="2700" y="2585"/>
                    <a:pt x="2706" y="2580"/>
                  </a:cubicBezTo>
                  <a:cubicBezTo>
                    <a:pt x="2733" y="2556"/>
                    <a:pt x="2767" y="2514"/>
                    <a:pt x="2781" y="2450"/>
                  </a:cubicBezTo>
                  <a:cubicBezTo>
                    <a:pt x="2756" y="2410"/>
                    <a:pt x="2735" y="2368"/>
                    <a:pt x="2722" y="2338"/>
                  </a:cubicBezTo>
                  <a:cubicBezTo>
                    <a:pt x="2719" y="2350"/>
                    <a:pt x="2716" y="2362"/>
                    <a:pt x="2713" y="2372"/>
                  </a:cubicBezTo>
                  <a:cubicBezTo>
                    <a:pt x="2713" y="2373"/>
                    <a:pt x="2713" y="2373"/>
                    <a:pt x="2713" y="2374"/>
                  </a:cubicBezTo>
                  <a:cubicBezTo>
                    <a:pt x="2713" y="2470"/>
                    <a:pt x="2679" y="2548"/>
                    <a:pt x="2679" y="2549"/>
                  </a:cubicBezTo>
                  <a:lnTo>
                    <a:pt x="2678" y="2551"/>
                  </a:lnTo>
                  <a:lnTo>
                    <a:pt x="2665" y="2547"/>
                  </a:lnTo>
                  <a:lnTo>
                    <a:pt x="2665" y="2545"/>
                  </a:lnTo>
                  <a:cubicBezTo>
                    <a:pt x="2669" y="2520"/>
                    <a:pt x="2671" y="2485"/>
                    <a:pt x="2671" y="2452"/>
                  </a:cubicBezTo>
                  <a:cubicBezTo>
                    <a:pt x="2671" y="2435"/>
                    <a:pt x="2670" y="2419"/>
                    <a:pt x="2670" y="2405"/>
                  </a:cubicBezTo>
                  <a:cubicBezTo>
                    <a:pt x="2669" y="2404"/>
                    <a:pt x="2659" y="2386"/>
                    <a:pt x="2655" y="2380"/>
                  </a:cubicBezTo>
                  <a:cubicBezTo>
                    <a:pt x="2650" y="2406"/>
                    <a:pt x="2642" y="2453"/>
                    <a:pt x="2642" y="2500"/>
                  </a:cubicBezTo>
                  <a:lnTo>
                    <a:pt x="2642" y="2502"/>
                  </a:lnTo>
                  <a:lnTo>
                    <a:pt x="2641" y="2509"/>
                  </a:lnTo>
                  <a:lnTo>
                    <a:pt x="2642" y="2525"/>
                  </a:lnTo>
                  <a:cubicBezTo>
                    <a:pt x="2643" y="2561"/>
                    <a:pt x="2650" y="2591"/>
                    <a:pt x="2661" y="2612"/>
                  </a:cubicBezTo>
                  <a:close/>
                  <a:moveTo>
                    <a:pt x="2517" y="2139"/>
                  </a:moveTo>
                  <a:cubicBezTo>
                    <a:pt x="2519" y="2121"/>
                    <a:pt x="2520" y="2103"/>
                    <a:pt x="2520" y="2087"/>
                  </a:cubicBezTo>
                  <a:cubicBezTo>
                    <a:pt x="2520" y="2076"/>
                    <a:pt x="2520" y="2064"/>
                    <a:pt x="2519" y="2054"/>
                  </a:cubicBezTo>
                  <a:cubicBezTo>
                    <a:pt x="2504" y="2043"/>
                    <a:pt x="2489" y="2031"/>
                    <a:pt x="2474" y="2018"/>
                  </a:cubicBezTo>
                  <a:cubicBezTo>
                    <a:pt x="2490" y="2050"/>
                    <a:pt x="2508" y="2094"/>
                    <a:pt x="2517" y="2139"/>
                  </a:cubicBezTo>
                  <a:close/>
                  <a:moveTo>
                    <a:pt x="2372" y="2485"/>
                  </a:moveTo>
                  <a:cubicBezTo>
                    <a:pt x="2334" y="2515"/>
                    <a:pt x="2290" y="2529"/>
                    <a:pt x="2240" y="2527"/>
                  </a:cubicBezTo>
                  <a:cubicBezTo>
                    <a:pt x="2257" y="2542"/>
                    <a:pt x="2296" y="2572"/>
                    <a:pt x="2348" y="2581"/>
                  </a:cubicBezTo>
                  <a:lnTo>
                    <a:pt x="2359" y="2583"/>
                  </a:lnTo>
                  <a:cubicBezTo>
                    <a:pt x="2379" y="2585"/>
                    <a:pt x="2400" y="2584"/>
                    <a:pt x="2420" y="2580"/>
                  </a:cubicBezTo>
                  <a:cubicBezTo>
                    <a:pt x="2433" y="2565"/>
                    <a:pt x="2446" y="2543"/>
                    <a:pt x="2457" y="2514"/>
                  </a:cubicBezTo>
                  <a:cubicBezTo>
                    <a:pt x="2396" y="2553"/>
                    <a:pt x="2342" y="2549"/>
                    <a:pt x="2339" y="2548"/>
                  </a:cubicBezTo>
                  <a:lnTo>
                    <a:pt x="2337" y="2548"/>
                  </a:lnTo>
                  <a:lnTo>
                    <a:pt x="2338" y="2534"/>
                  </a:lnTo>
                  <a:lnTo>
                    <a:pt x="2340" y="2534"/>
                  </a:lnTo>
                  <a:cubicBezTo>
                    <a:pt x="2396" y="2531"/>
                    <a:pt x="2462" y="2434"/>
                    <a:pt x="2489" y="2393"/>
                  </a:cubicBezTo>
                  <a:cubicBezTo>
                    <a:pt x="2489" y="2392"/>
                    <a:pt x="2491" y="2376"/>
                    <a:pt x="2493" y="2367"/>
                  </a:cubicBezTo>
                  <a:cubicBezTo>
                    <a:pt x="2491" y="2369"/>
                    <a:pt x="2485" y="2377"/>
                    <a:pt x="2485" y="2377"/>
                  </a:cubicBezTo>
                  <a:lnTo>
                    <a:pt x="2487" y="2354"/>
                  </a:lnTo>
                  <a:cubicBezTo>
                    <a:pt x="2487" y="2354"/>
                    <a:pt x="2487" y="2349"/>
                    <a:pt x="2487" y="2340"/>
                  </a:cubicBezTo>
                  <a:cubicBezTo>
                    <a:pt x="2487" y="2327"/>
                    <a:pt x="2486" y="2308"/>
                    <a:pt x="2483" y="2284"/>
                  </a:cubicBezTo>
                  <a:cubicBezTo>
                    <a:pt x="2467" y="2350"/>
                    <a:pt x="2434" y="2434"/>
                    <a:pt x="2372" y="2485"/>
                  </a:cubicBezTo>
                  <a:close/>
                  <a:moveTo>
                    <a:pt x="2741" y="2157"/>
                  </a:moveTo>
                  <a:lnTo>
                    <a:pt x="2753" y="2166"/>
                  </a:lnTo>
                  <a:lnTo>
                    <a:pt x="2766" y="2176"/>
                  </a:lnTo>
                  <a:cubicBezTo>
                    <a:pt x="2779" y="2185"/>
                    <a:pt x="2790" y="2192"/>
                    <a:pt x="2797" y="2197"/>
                  </a:cubicBezTo>
                  <a:cubicBezTo>
                    <a:pt x="2797" y="2195"/>
                    <a:pt x="2797" y="2191"/>
                    <a:pt x="2797" y="2191"/>
                  </a:cubicBezTo>
                  <a:lnTo>
                    <a:pt x="2797" y="2188"/>
                  </a:lnTo>
                  <a:lnTo>
                    <a:pt x="2797" y="2185"/>
                  </a:lnTo>
                  <a:lnTo>
                    <a:pt x="2797" y="2173"/>
                  </a:lnTo>
                  <a:cubicBezTo>
                    <a:pt x="2796" y="2139"/>
                    <a:pt x="2791" y="2100"/>
                    <a:pt x="2781" y="2057"/>
                  </a:cubicBezTo>
                  <a:lnTo>
                    <a:pt x="2776" y="2038"/>
                  </a:lnTo>
                  <a:cubicBezTo>
                    <a:pt x="2773" y="2024"/>
                    <a:pt x="2769" y="2010"/>
                    <a:pt x="2765" y="1996"/>
                  </a:cubicBezTo>
                  <a:cubicBezTo>
                    <a:pt x="2715" y="1972"/>
                    <a:pt x="2670" y="1944"/>
                    <a:pt x="2630" y="1913"/>
                  </a:cubicBezTo>
                  <a:cubicBezTo>
                    <a:pt x="2631" y="1918"/>
                    <a:pt x="2633" y="1923"/>
                    <a:pt x="2634" y="1928"/>
                  </a:cubicBezTo>
                  <a:cubicBezTo>
                    <a:pt x="2724" y="2015"/>
                    <a:pt x="2774" y="2145"/>
                    <a:pt x="2775" y="2146"/>
                  </a:cubicBezTo>
                  <a:lnTo>
                    <a:pt x="2784" y="2169"/>
                  </a:lnTo>
                  <a:lnTo>
                    <a:pt x="2764" y="2154"/>
                  </a:lnTo>
                  <a:cubicBezTo>
                    <a:pt x="2699" y="2106"/>
                    <a:pt x="2607" y="1976"/>
                    <a:pt x="2569" y="1922"/>
                  </a:cubicBezTo>
                  <a:cubicBezTo>
                    <a:pt x="2569" y="1921"/>
                    <a:pt x="2558" y="1916"/>
                    <a:pt x="2551" y="1912"/>
                  </a:cubicBezTo>
                  <a:cubicBezTo>
                    <a:pt x="2565" y="1938"/>
                    <a:pt x="2576" y="1968"/>
                    <a:pt x="2586" y="1999"/>
                  </a:cubicBezTo>
                  <a:cubicBezTo>
                    <a:pt x="2605" y="2023"/>
                    <a:pt x="2642" y="2064"/>
                    <a:pt x="2642" y="2065"/>
                  </a:cubicBezTo>
                  <a:lnTo>
                    <a:pt x="2657" y="2080"/>
                  </a:lnTo>
                  <a:cubicBezTo>
                    <a:pt x="2657" y="2080"/>
                    <a:pt x="2710" y="2131"/>
                    <a:pt x="2731" y="2149"/>
                  </a:cubicBezTo>
                  <a:lnTo>
                    <a:pt x="2741" y="2157"/>
                  </a:lnTo>
                  <a:close/>
                  <a:moveTo>
                    <a:pt x="2465" y="2492"/>
                  </a:moveTo>
                  <a:cubicBezTo>
                    <a:pt x="2471" y="2473"/>
                    <a:pt x="2476" y="2452"/>
                    <a:pt x="2481" y="2429"/>
                  </a:cubicBezTo>
                  <a:cubicBezTo>
                    <a:pt x="2458" y="2463"/>
                    <a:pt x="2426" y="2503"/>
                    <a:pt x="2391" y="2527"/>
                  </a:cubicBezTo>
                  <a:cubicBezTo>
                    <a:pt x="2418" y="2520"/>
                    <a:pt x="2442" y="2509"/>
                    <a:pt x="2465" y="2492"/>
                  </a:cubicBezTo>
                  <a:close/>
                  <a:moveTo>
                    <a:pt x="2796" y="2447"/>
                  </a:moveTo>
                  <a:cubicBezTo>
                    <a:pt x="2811" y="2470"/>
                    <a:pt x="2826" y="2490"/>
                    <a:pt x="2841" y="2508"/>
                  </a:cubicBezTo>
                  <a:cubicBezTo>
                    <a:pt x="2852" y="2477"/>
                    <a:pt x="2883" y="2387"/>
                    <a:pt x="2883" y="2316"/>
                  </a:cubicBezTo>
                  <a:cubicBezTo>
                    <a:pt x="2883" y="2309"/>
                    <a:pt x="2882" y="2303"/>
                    <a:pt x="2882" y="2296"/>
                  </a:cubicBezTo>
                  <a:cubicBezTo>
                    <a:pt x="2871" y="2285"/>
                    <a:pt x="2860" y="2273"/>
                    <a:pt x="2850" y="2260"/>
                  </a:cubicBezTo>
                  <a:cubicBezTo>
                    <a:pt x="2850" y="2266"/>
                    <a:pt x="2850" y="2273"/>
                    <a:pt x="2850" y="2280"/>
                  </a:cubicBezTo>
                  <a:cubicBezTo>
                    <a:pt x="2850" y="2359"/>
                    <a:pt x="2838" y="2436"/>
                    <a:pt x="2838" y="2437"/>
                  </a:cubicBezTo>
                  <a:lnTo>
                    <a:pt x="2838" y="2438"/>
                  </a:lnTo>
                  <a:lnTo>
                    <a:pt x="2824" y="2438"/>
                  </a:lnTo>
                  <a:lnTo>
                    <a:pt x="2824" y="2437"/>
                  </a:lnTo>
                  <a:cubicBezTo>
                    <a:pt x="2814" y="2367"/>
                    <a:pt x="2768" y="2227"/>
                    <a:pt x="2754" y="2185"/>
                  </a:cubicBezTo>
                  <a:cubicBezTo>
                    <a:pt x="2754" y="2184"/>
                    <a:pt x="2745" y="2178"/>
                    <a:pt x="2741" y="2175"/>
                  </a:cubicBezTo>
                  <a:cubicBezTo>
                    <a:pt x="2740" y="2212"/>
                    <a:pt x="2736" y="2264"/>
                    <a:pt x="2727" y="2314"/>
                  </a:cubicBezTo>
                  <a:cubicBezTo>
                    <a:pt x="2740" y="2344"/>
                    <a:pt x="2760" y="2389"/>
                    <a:pt x="2788" y="2434"/>
                  </a:cubicBezTo>
                  <a:lnTo>
                    <a:pt x="2796" y="2447"/>
                  </a:lnTo>
                  <a:close/>
                  <a:moveTo>
                    <a:pt x="1620" y="1540"/>
                  </a:moveTo>
                  <a:cubicBezTo>
                    <a:pt x="1568" y="1565"/>
                    <a:pt x="1540" y="1648"/>
                    <a:pt x="1540" y="1718"/>
                  </a:cubicBezTo>
                  <a:cubicBezTo>
                    <a:pt x="1540" y="1736"/>
                    <a:pt x="1543" y="1754"/>
                    <a:pt x="1547" y="1772"/>
                  </a:cubicBezTo>
                  <a:cubicBezTo>
                    <a:pt x="1560" y="1752"/>
                    <a:pt x="1585" y="1722"/>
                    <a:pt x="1624" y="1708"/>
                  </a:cubicBezTo>
                  <a:cubicBezTo>
                    <a:pt x="1660" y="1695"/>
                    <a:pt x="1699" y="1698"/>
                    <a:pt x="1741" y="1718"/>
                  </a:cubicBezTo>
                  <a:cubicBezTo>
                    <a:pt x="1753" y="1713"/>
                    <a:pt x="1844" y="1686"/>
                    <a:pt x="1997" y="1772"/>
                  </a:cubicBezTo>
                  <a:lnTo>
                    <a:pt x="2014" y="1782"/>
                  </a:lnTo>
                  <a:cubicBezTo>
                    <a:pt x="2032" y="1793"/>
                    <a:pt x="2051" y="1805"/>
                    <a:pt x="2070" y="1819"/>
                  </a:cubicBezTo>
                  <a:lnTo>
                    <a:pt x="2083" y="1828"/>
                  </a:lnTo>
                  <a:cubicBezTo>
                    <a:pt x="2106" y="1845"/>
                    <a:pt x="2130" y="1865"/>
                    <a:pt x="2153" y="1886"/>
                  </a:cubicBezTo>
                  <a:cubicBezTo>
                    <a:pt x="2153" y="1886"/>
                    <a:pt x="2170" y="1900"/>
                    <a:pt x="2170" y="1901"/>
                  </a:cubicBezTo>
                  <a:cubicBezTo>
                    <a:pt x="2172" y="1902"/>
                    <a:pt x="2200" y="1914"/>
                    <a:pt x="2232" y="1925"/>
                  </a:cubicBezTo>
                  <a:cubicBezTo>
                    <a:pt x="1878" y="1594"/>
                    <a:pt x="1762" y="1530"/>
                    <a:pt x="1741" y="1520"/>
                  </a:cubicBezTo>
                  <a:cubicBezTo>
                    <a:pt x="1707" y="1519"/>
                    <a:pt x="1659" y="1522"/>
                    <a:pt x="1620" y="1540"/>
                  </a:cubicBezTo>
                  <a:close/>
                  <a:moveTo>
                    <a:pt x="2491" y="1645"/>
                  </a:moveTo>
                  <a:cubicBezTo>
                    <a:pt x="2596" y="1760"/>
                    <a:pt x="2746" y="1761"/>
                    <a:pt x="2748" y="1761"/>
                  </a:cubicBezTo>
                  <a:lnTo>
                    <a:pt x="2750" y="1761"/>
                  </a:lnTo>
                  <a:lnTo>
                    <a:pt x="2752" y="1775"/>
                  </a:lnTo>
                  <a:lnTo>
                    <a:pt x="2750" y="1775"/>
                  </a:lnTo>
                  <a:cubicBezTo>
                    <a:pt x="2749" y="1775"/>
                    <a:pt x="2653" y="1802"/>
                    <a:pt x="2547" y="1763"/>
                  </a:cubicBezTo>
                  <a:cubicBezTo>
                    <a:pt x="2560" y="1780"/>
                    <a:pt x="2572" y="1797"/>
                    <a:pt x="2583" y="1813"/>
                  </a:cubicBezTo>
                  <a:cubicBezTo>
                    <a:pt x="2615" y="1819"/>
                    <a:pt x="2645" y="1822"/>
                    <a:pt x="2675" y="1820"/>
                  </a:cubicBezTo>
                  <a:lnTo>
                    <a:pt x="2688" y="1819"/>
                  </a:lnTo>
                  <a:cubicBezTo>
                    <a:pt x="2707" y="1817"/>
                    <a:pt x="2725" y="1813"/>
                    <a:pt x="2742" y="1808"/>
                  </a:cubicBezTo>
                  <a:lnTo>
                    <a:pt x="2753" y="1805"/>
                  </a:lnTo>
                  <a:cubicBezTo>
                    <a:pt x="2796" y="1790"/>
                    <a:pt x="2824" y="1768"/>
                    <a:pt x="2839" y="1755"/>
                  </a:cubicBezTo>
                  <a:cubicBezTo>
                    <a:pt x="2703" y="1752"/>
                    <a:pt x="2580" y="1667"/>
                    <a:pt x="2533" y="1630"/>
                  </a:cubicBezTo>
                  <a:cubicBezTo>
                    <a:pt x="2519" y="1635"/>
                    <a:pt x="2506" y="1640"/>
                    <a:pt x="2491" y="1645"/>
                  </a:cubicBezTo>
                  <a:close/>
                  <a:moveTo>
                    <a:pt x="2599" y="2269"/>
                  </a:moveTo>
                  <a:cubicBezTo>
                    <a:pt x="2588" y="2244"/>
                    <a:pt x="2578" y="2220"/>
                    <a:pt x="2570" y="2197"/>
                  </a:cubicBezTo>
                  <a:cubicBezTo>
                    <a:pt x="2568" y="2212"/>
                    <a:pt x="2565" y="2227"/>
                    <a:pt x="2561" y="2241"/>
                  </a:cubicBezTo>
                  <a:cubicBezTo>
                    <a:pt x="2561" y="2242"/>
                    <a:pt x="2562" y="2270"/>
                    <a:pt x="2562" y="2270"/>
                  </a:cubicBezTo>
                  <a:cubicBezTo>
                    <a:pt x="2562" y="2363"/>
                    <a:pt x="2540" y="2462"/>
                    <a:pt x="2529" y="2507"/>
                  </a:cubicBezTo>
                  <a:cubicBezTo>
                    <a:pt x="2582" y="2449"/>
                    <a:pt x="2595" y="2323"/>
                    <a:pt x="2599" y="2269"/>
                  </a:cubicBezTo>
                  <a:close/>
                  <a:moveTo>
                    <a:pt x="2596" y="1936"/>
                  </a:moveTo>
                  <a:cubicBezTo>
                    <a:pt x="2633" y="1988"/>
                    <a:pt x="2697" y="2074"/>
                    <a:pt x="2749" y="2123"/>
                  </a:cubicBezTo>
                  <a:cubicBezTo>
                    <a:pt x="2732" y="2085"/>
                    <a:pt x="2693" y="2011"/>
                    <a:pt x="2638" y="1952"/>
                  </a:cubicBezTo>
                  <a:cubicBezTo>
                    <a:pt x="2638" y="1953"/>
                    <a:pt x="2639" y="1957"/>
                    <a:pt x="2639" y="1957"/>
                  </a:cubicBezTo>
                  <a:lnTo>
                    <a:pt x="2627" y="1951"/>
                  </a:lnTo>
                  <a:cubicBezTo>
                    <a:pt x="2627" y="1951"/>
                    <a:pt x="2606" y="1941"/>
                    <a:pt x="2596" y="1936"/>
                  </a:cubicBezTo>
                  <a:close/>
                  <a:moveTo>
                    <a:pt x="2475" y="1649"/>
                  </a:moveTo>
                  <a:cubicBezTo>
                    <a:pt x="2467" y="1651"/>
                    <a:pt x="2457" y="1653"/>
                    <a:pt x="2447" y="1655"/>
                  </a:cubicBezTo>
                  <a:cubicBezTo>
                    <a:pt x="2469" y="1674"/>
                    <a:pt x="2499" y="1704"/>
                    <a:pt x="2529" y="1740"/>
                  </a:cubicBezTo>
                  <a:cubicBezTo>
                    <a:pt x="2593" y="1770"/>
                    <a:pt x="2656" y="1772"/>
                    <a:pt x="2695" y="1769"/>
                  </a:cubicBezTo>
                  <a:cubicBezTo>
                    <a:pt x="2638" y="1758"/>
                    <a:pt x="2546" y="1729"/>
                    <a:pt x="2475" y="1649"/>
                  </a:cubicBezTo>
                  <a:close/>
                  <a:moveTo>
                    <a:pt x="2676" y="2266"/>
                  </a:moveTo>
                  <a:cubicBezTo>
                    <a:pt x="2671" y="2201"/>
                    <a:pt x="2654" y="2128"/>
                    <a:pt x="2644" y="2087"/>
                  </a:cubicBezTo>
                  <a:cubicBezTo>
                    <a:pt x="2627" y="2070"/>
                    <a:pt x="2611" y="2051"/>
                    <a:pt x="2594" y="2032"/>
                  </a:cubicBezTo>
                  <a:cubicBezTo>
                    <a:pt x="2598" y="2046"/>
                    <a:pt x="2601" y="2061"/>
                    <a:pt x="2603" y="2076"/>
                  </a:cubicBezTo>
                  <a:cubicBezTo>
                    <a:pt x="2631" y="2126"/>
                    <a:pt x="2659" y="2210"/>
                    <a:pt x="2676" y="2266"/>
                  </a:cubicBezTo>
                  <a:close/>
                  <a:moveTo>
                    <a:pt x="2315" y="1663"/>
                  </a:moveTo>
                  <a:cubicBezTo>
                    <a:pt x="2374" y="1717"/>
                    <a:pt x="2483" y="1804"/>
                    <a:pt x="2539" y="1848"/>
                  </a:cubicBezTo>
                  <a:cubicBezTo>
                    <a:pt x="2496" y="1791"/>
                    <a:pt x="2426" y="1702"/>
                    <a:pt x="2385" y="1662"/>
                  </a:cubicBezTo>
                  <a:cubicBezTo>
                    <a:pt x="2363" y="1664"/>
                    <a:pt x="2339" y="1664"/>
                    <a:pt x="2315" y="1663"/>
                  </a:cubicBezTo>
                  <a:close/>
                  <a:moveTo>
                    <a:pt x="1919" y="1875"/>
                  </a:moveTo>
                  <a:cubicBezTo>
                    <a:pt x="1896" y="1888"/>
                    <a:pt x="1880" y="1905"/>
                    <a:pt x="1869" y="1924"/>
                  </a:cubicBezTo>
                  <a:cubicBezTo>
                    <a:pt x="1861" y="1940"/>
                    <a:pt x="1857" y="1957"/>
                    <a:pt x="1857" y="1976"/>
                  </a:cubicBezTo>
                  <a:cubicBezTo>
                    <a:pt x="1857" y="1999"/>
                    <a:pt x="1863" y="2020"/>
                    <a:pt x="1868" y="2034"/>
                  </a:cubicBezTo>
                  <a:cubicBezTo>
                    <a:pt x="1887" y="1989"/>
                    <a:pt x="1953" y="1870"/>
                    <a:pt x="2128" y="1883"/>
                  </a:cubicBezTo>
                  <a:cubicBezTo>
                    <a:pt x="2107" y="1865"/>
                    <a:pt x="2086" y="1848"/>
                    <a:pt x="2066" y="1833"/>
                  </a:cubicBezTo>
                  <a:cubicBezTo>
                    <a:pt x="2031" y="1837"/>
                    <a:pt x="2001" y="1843"/>
                    <a:pt x="1975" y="1851"/>
                  </a:cubicBezTo>
                  <a:cubicBezTo>
                    <a:pt x="1953" y="1857"/>
                    <a:pt x="1935" y="1865"/>
                    <a:pt x="1919" y="1875"/>
                  </a:cubicBezTo>
                  <a:close/>
                  <a:moveTo>
                    <a:pt x="2810" y="1210"/>
                  </a:moveTo>
                  <a:lnTo>
                    <a:pt x="2801" y="1217"/>
                  </a:lnTo>
                  <a:lnTo>
                    <a:pt x="2799" y="1218"/>
                  </a:lnTo>
                  <a:lnTo>
                    <a:pt x="2792" y="1224"/>
                  </a:lnTo>
                  <a:lnTo>
                    <a:pt x="2789" y="1226"/>
                  </a:lnTo>
                  <a:lnTo>
                    <a:pt x="2782" y="1232"/>
                  </a:lnTo>
                  <a:lnTo>
                    <a:pt x="2778" y="1235"/>
                  </a:lnTo>
                  <a:lnTo>
                    <a:pt x="2772" y="1239"/>
                  </a:lnTo>
                  <a:lnTo>
                    <a:pt x="2768" y="1242"/>
                  </a:lnTo>
                  <a:lnTo>
                    <a:pt x="2761" y="1247"/>
                  </a:lnTo>
                  <a:lnTo>
                    <a:pt x="2755" y="1251"/>
                  </a:lnTo>
                  <a:lnTo>
                    <a:pt x="2749" y="1255"/>
                  </a:lnTo>
                  <a:cubicBezTo>
                    <a:pt x="2749" y="1255"/>
                    <a:pt x="2741" y="1260"/>
                    <a:pt x="2741" y="1260"/>
                  </a:cubicBezTo>
                  <a:lnTo>
                    <a:pt x="2736" y="1263"/>
                  </a:lnTo>
                  <a:lnTo>
                    <a:pt x="2728" y="1268"/>
                  </a:lnTo>
                  <a:lnTo>
                    <a:pt x="2722" y="1271"/>
                  </a:lnTo>
                  <a:lnTo>
                    <a:pt x="2713" y="1277"/>
                  </a:lnTo>
                  <a:lnTo>
                    <a:pt x="2708" y="1280"/>
                  </a:lnTo>
                  <a:lnTo>
                    <a:pt x="2697" y="1285"/>
                  </a:lnTo>
                  <a:lnTo>
                    <a:pt x="2693" y="1288"/>
                  </a:lnTo>
                  <a:lnTo>
                    <a:pt x="2682" y="1294"/>
                  </a:lnTo>
                  <a:lnTo>
                    <a:pt x="2677" y="1296"/>
                  </a:lnTo>
                  <a:lnTo>
                    <a:pt x="2665" y="1302"/>
                  </a:lnTo>
                  <a:lnTo>
                    <a:pt x="2661" y="1304"/>
                  </a:lnTo>
                  <a:lnTo>
                    <a:pt x="2647" y="1310"/>
                  </a:lnTo>
                  <a:lnTo>
                    <a:pt x="2643" y="1312"/>
                  </a:lnTo>
                  <a:lnTo>
                    <a:pt x="2629" y="1318"/>
                  </a:lnTo>
                  <a:lnTo>
                    <a:pt x="2625" y="1320"/>
                  </a:lnTo>
                  <a:lnTo>
                    <a:pt x="2610" y="1326"/>
                  </a:lnTo>
                  <a:lnTo>
                    <a:pt x="2606" y="1328"/>
                  </a:lnTo>
                  <a:lnTo>
                    <a:pt x="2591" y="1333"/>
                  </a:lnTo>
                  <a:lnTo>
                    <a:pt x="2586" y="1335"/>
                  </a:lnTo>
                  <a:lnTo>
                    <a:pt x="2570" y="1341"/>
                  </a:lnTo>
                  <a:lnTo>
                    <a:pt x="2565" y="1342"/>
                  </a:lnTo>
                  <a:lnTo>
                    <a:pt x="2549" y="1348"/>
                  </a:lnTo>
                  <a:lnTo>
                    <a:pt x="2543" y="1350"/>
                  </a:lnTo>
                  <a:lnTo>
                    <a:pt x="2521" y="1356"/>
                  </a:lnTo>
                  <a:cubicBezTo>
                    <a:pt x="2521" y="1356"/>
                    <a:pt x="2504" y="1361"/>
                    <a:pt x="2504" y="1361"/>
                  </a:cubicBezTo>
                  <a:lnTo>
                    <a:pt x="2497" y="1363"/>
                  </a:lnTo>
                  <a:lnTo>
                    <a:pt x="2481" y="1367"/>
                  </a:lnTo>
                  <a:lnTo>
                    <a:pt x="2473" y="1369"/>
                  </a:lnTo>
                  <a:lnTo>
                    <a:pt x="2457" y="1373"/>
                  </a:lnTo>
                  <a:lnTo>
                    <a:pt x="2448" y="1375"/>
                  </a:lnTo>
                  <a:lnTo>
                    <a:pt x="2432" y="1379"/>
                  </a:lnTo>
                  <a:lnTo>
                    <a:pt x="2430" y="1379"/>
                  </a:lnTo>
                  <a:lnTo>
                    <a:pt x="2422" y="1381"/>
                  </a:lnTo>
                  <a:lnTo>
                    <a:pt x="2404" y="1384"/>
                  </a:lnTo>
                  <a:lnTo>
                    <a:pt x="2403" y="1384"/>
                  </a:lnTo>
                  <a:lnTo>
                    <a:pt x="2400" y="1385"/>
                  </a:lnTo>
                  <a:lnTo>
                    <a:pt x="2394" y="1386"/>
                  </a:lnTo>
                  <a:lnTo>
                    <a:pt x="2378" y="1389"/>
                  </a:lnTo>
                  <a:lnTo>
                    <a:pt x="2375" y="1389"/>
                  </a:lnTo>
                  <a:lnTo>
                    <a:pt x="2366" y="1390"/>
                  </a:lnTo>
                  <a:lnTo>
                    <a:pt x="2338" y="1394"/>
                  </a:lnTo>
                  <a:cubicBezTo>
                    <a:pt x="2337" y="1396"/>
                    <a:pt x="2336" y="1397"/>
                    <a:pt x="2335" y="1398"/>
                  </a:cubicBezTo>
                  <a:cubicBezTo>
                    <a:pt x="2328" y="1404"/>
                    <a:pt x="2318" y="1407"/>
                    <a:pt x="2308" y="1406"/>
                  </a:cubicBezTo>
                  <a:cubicBezTo>
                    <a:pt x="2295" y="1405"/>
                    <a:pt x="2282" y="1404"/>
                    <a:pt x="2269" y="1403"/>
                  </a:cubicBezTo>
                  <a:cubicBezTo>
                    <a:pt x="2237" y="1406"/>
                    <a:pt x="2207" y="1409"/>
                    <a:pt x="2178" y="1411"/>
                  </a:cubicBezTo>
                  <a:cubicBezTo>
                    <a:pt x="2214" y="1416"/>
                    <a:pt x="2250" y="1421"/>
                    <a:pt x="2287" y="1425"/>
                  </a:cubicBezTo>
                  <a:cubicBezTo>
                    <a:pt x="2289" y="1426"/>
                    <a:pt x="2291" y="1426"/>
                    <a:pt x="2294" y="1426"/>
                  </a:cubicBezTo>
                  <a:cubicBezTo>
                    <a:pt x="2665" y="1369"/>
                    <a:pt x="2844" y="1246"/>
                    <a:pt x="2923" y="1171"/>
                  </a:cubicBezTo>
                  <a:cubicBezTo>
                    <a:pt x="2914" y="1171"/>
                    <a:pt x="2849" y="1174"/>
                    <a:pt x="2848" y="1174"/>
                  </a:cubicBezTo>
                  <a:cubicBezTo>
                    <a:pt x="2839" y="1184"/>
                    <a:pt x="2829" y="1194"/>
                    <a:pt x="2818" y="1203"/>
                  </a:cubicBezTo>
                  <a:lnTo>
                    <a:pt x="2810" y="1210"/>
                  </a:lnTo>
                  <a:close/>
                  <a:moveTo>
                    <a:pt x="1449" y="1196"/>
                  </a:moveTo>
                  <a:cubicBezTo>
                    <a:pt x="1449" y="1215"/>
                    <a:pt x="1450" y="1232"/>
                    <a:pt x="1453" y="1247"/>
                  </a:cubicBezTo>
                  <a:cubicBezTo>
                    <a:pt x="1459" y="1279"/>
                    <a:pt x="1471" y="1301"/>
                    <a:pt x="1489" y="1313"/>
                  </a:cubicBezTo>
                  <a:cubicBezTo>
                    <a:pt x="1502" y="1321"/>
                    <a:pt x="1515" y="1332"/>
                    <a:pt x="1528" y="1343"/>
                  </a:cubicBezTo>
                  <a:cubicBezTo>
                    <a:pt x="1577" y="1383"/>
                    <a:pt x="1638" y="1433"/>
                    <a:pt x="1804" y="1450"/>
                  </a:cubicBezTo>
                  <a:cubicBezTo>
                    <a:pt x="1804" y="1450"/>
                    <a:pt x="1804" y="1450"/>
                    <a:pt x="1804" y="1450"/>
                  </a:cubicBezTo>
                  <a:cubicBezTo>
                    <a:pt x="1815" y="1440"/>
                    <a:pt x="1841" y="1423"/>
                    <a:pt x="1894" y="1412"/>
                  </a:cubicBezTo>
                  <a:cubicBezTo>
                    <a:pt x="1734" y="1397"/>
                    <a:pt x="1661" y="1357"/>
                    <a:pt x="1635" y="1340"/>
                  </a:cubicBezTo>
                  <a:cubicBezTo>
                    <a:pt x="1538" y="1272"/>
                    <a:pt x="1553" y="1162"/>
                    <a:pt x="1597" y="1088"/>
                  </a:cubicBezTo>
                  <a:cubicBezTo>
                    <a:pt x="1642" y="1010"/>
                    <a:pt x="1690" y="928"/>
                    <a:pt x="1700" y="889"/>
                  </a:cubicBezTo>
                  <a:cubicBezTo>
                    <a:pt x="1703" y="878"/>
                    <a:pt x="1704" y="869"/>
                    <a:pt x="1705" y="862"/>
                  </a:cubicBezTo>
                  <a:lnTo>
                    <a:pt x="1706" y="853"/>
                  </a:lnTo>
                  <a:cubicBezTo>
                    <a:pt x="1706" y="839"/>
                    <a:pt x="1704" y="830"/>
                    <a:pt x="1698" y="823"/>
                  </a:cubicBezTo>
                  <a:cubicBezTo>
                    <a:pt x="1691" y="814"/>
                    <a:pt x="1677" y="811"/>
                    <a:pt x="1656" y="813"/>
                  </a:cubicBezTo>
                  <a:cubicBezTo>
                    <a:pt x="1607" y="817"/>
                    <a:pt x="1573" y="823"/>
                    <a:pt x="1538" y="841"/>
                  </a:cubicBezTo>
                  <a:cubicBezTo>
                    <a:pt x="1538" y="843"/>
                    <a:pt x="1539" y="855"/>
                    <a:pt x="1539" y="855"/>
                  </a:cubicBezTo>
                  <a:cubicBezTo>
                    <a:pt x="1539" y="878"/>
                    <a:pt x="1534" y="923"/>
                    <a:pt x="1506" y="962"/>
                  </a:cubicBezTo>
                  <a:cubicBezTo>
                    <a:pt x="1483" y="993"/>
                    <a:pt x="1449" y="1103"/>
                    <a:pt x="1449" y="1196"/>
                  </a:cubicBezTo>
                  <a:close/>
                  <a:moveTo>
                    <a:pt x="2050" y="1401"/>
                  </a:moveTo>
                  <a:cubicBezTo>
                    <a:pt x="2060" y="1401"/>
                    <a:pt x="2071" y="1402"/>
                    <a:pt x="2081" y="1403"/>
                  </a:cubicBezTo>
                  <a:cubicBezTo>
                    <a:pt x="2110" y="1402"/>
                    <a:pt x="2141" y="1400"/>
                    <a:pt x="2174" y="1398"/>
                  </a:cubicBezTo>
                  <a:cubicBezTo>
                    <a:pt x="2095" y="1395"/>
                    <a:pt x="2015" y="1396"/>
                    <a:pt x="1935" y="1401"/>
                  </a:cubicBezTo>
                  <a:cubicBezTo>
                    <a:pt x="1945" y="1401"/>
                    <a:pt x="1954" y="1402"/>
                    <a:pt x="1964" y="1402"/>
                  </a:cubicBezTo>
                  <a:cubicBezTo>
                    <a:pt x="1989" y="1400"/>
                    <a:pt x="2018" y="1400"/>
                    <a:pt x="2050" y="1401"/>
                  </a:cubicBezTo>
                  <a:close/>
                  <a:moveTo>
                    <a:pt x="2344" y="1378"/>
                  </a:moveTo>
                  <a:cubicBezTo>
                    <a:pt x="2344" y="1379"/>
                    <a:pt x="2344" y="1379"/>
                    <a:pt x="2344" y="1379"/>
                  </a:cubicBezTo>
                  <a:lnTo>
                    <a:pt x="2364" y="1376"/>
                  </a:lnTo>
                  <a:lnTo>
                    <a:pt x="2370" y="1375"/>
                  </a:lnTo>
                  <a:lnTo>
                    <a:pt x="2392" y="1372"/>
                  </a:lnTo>
                  <a:lnTo>
                    <a:pt x="2399" y="1370"/>
                  </a:lnTo>
                  <a:lnTo>
                    <a:pt x="2419" y="1367"/>
                  </a:lnTo>
                  <a:lnTo>
                    <a:pt x="2426" y="1365"/>
                  </a:lnTo>
                  <a:lnTo>
                    <a:pt x="2429" y="1364"/>
                  </a:lnTo>
                  <a:lnTo>
                    <a:pt x="2444" y="1361"/>
                  </a:lnTo>
                  <a:lnTo>
                    <a:pt x="2455" y="1359"/>
                  </a:lnTo>
                  <a:lnTo>
                    <a:pt x="2469" y="1355"/>
                  </a:lnTo>
                  <a:lnTo>
                    <a:pt x="2479" y="1353"/>
                  </a:lnTo>
                  <a:lnTo>
                    <a:pt x="2494" y="1349"/>
                  </a:lnTo>
                  <a:lnTo>
                    <a:pt x="2504" y="1346"/>
                  </a:lnTo>
                  <a:lnTo>
                    <a:pt x="2517" y="1343"/>
                  </a:lnTo>
                  <a:cubicBezTo>
                    <a:pt x="2517" y="1343"/>
                    <a:pt x="2526" y="1340"/>
                    <a:pt x="2526" y="1340"/>
                  </a:cubicBezTo>
                  <a:lnTo>
                    <a:pt x="2539" y="1336"/>
                  </a:lnTo>
                  <a:lnTo>
                    <a:pt x="2548" y="1333"/>
                  </a:lnTo>
                  <a:lnTo>
                    <a:pt x="2561" y="1328"/>
                  </a:lnTo>
                  <a:lnTo>
                    <a:pt x="2569" y="1325"/>
                  </a:lnTo>
                  <a:lnTo>
                    <a:pt x="2581" y="1321"/>
                  </a:lnTo>
                  <a:lnTo>
                    <a:pt x="2590" y="1318"/>
                  </a:lnTo>
                  <a:cubicBezTo>
                    <a:pt x="2590" y="1318"/>
                    <a:pt x="2601" y="1314"/>
                    <a:pt x="2601" y="1313"/>
                  </a:cubicBezTo>
                  <a:lnTo>
                    <a:pt x="2609" y="1310"/>
                  </a:lnTo>
                  <a:lnTo>
                    <a:pt x="2621" y="1305"/>
                  </a:lnTo>
                  <a:lnTo>
                    <a:pt x="2627" y="1303"/>
                  </a:lnTo>
                  <a:lnTo>
                    <a:pt x="2640" y="1297"/>
                  </a:lnTo>
                  <a:lnTo>
                    <a:pt x="2645" y="1295"/>
                  </a:lnTo>
                  <a:lnTo>
                    <a:pt x="2661" y="1287"/>
                  </a:lnTo>
                  <a:lnTo>
                    <a:pt x="2662" y="1287"/>
                  </a:lnTo>
                  <a:lnTo>
                    <a:pt x="2678" y="1279"/>
                  </a:lnTo>
                  <a:lnTo>
                    <a:pt x="2693" y="1271"/>
                  </a:lnTo>
                  <a:lnTo>
                    <a:pt x="2696" y="1269"/>
                  </a:lnTo>
                  <a:lnTo>
                    <a:pt x="2708" y="1263"/>
                  </a:lnTo>
                  <a:lnTo>
                    <a:pt x="2711" y="1261"/>
                  </a:lnTo>
                  <a:lnTo>
                    <a:pt x="2721" y="1255"/>
                  </a:lnTo>
                  <a:lnTo>
                    <a:pt x="2726" y="1252"/>
                  </a:lnTo>
                  <a:lnTo>
                    <a:pt x="2734" y="1247"/>
                  </a:lnTo>
                  <a:lnTo>
                    <a:pt x="2739" y="1244"/>
                  </a:lnTo>
                  <a:lnTo>
                    <a:pt x="2746" y="1239"/>
                  </a:lnTo>
                  <a:lnTo>
                    <a:pt x="2751" y="1236"/>
                  </a:lnTo>
                  <a:lnTo>
                    <a:pt x="2758" y="1231"/>
                  </a:lnTo>
                  <a:lnTo>
                    <a:pt x="2763" y="1228"/>
                  </a:lnTo>
                  <a:lnTo>
                    <a:pt x="2768" y="1224"/>
                  </a:lnTo>
                  <a:lnTo>
                    <a:pt x="2773" y="1220"/>
                  </a:lnTo>
                  <a:lnTo>
                    <a:pt x="2778" y="1217"/>
                  </a:lnTo>
                  <a:lnTo>
                    <a:pt x="2783" y="1213"/>
                  </a:lnTo>
                  <a:lnTo>
                    <a:pt x="2787" y="1210"/>
                  </a:lnTo>
                  <a:lnTo>
                    <a:pt x="2792" y="1206"/>
                  </a:lnTo>
                  <a:lnTo>
                    <a:pt x="2795" y="1204"/>
                  </a:lnTo>
                  <a:lnTo>
                    <a:pt x="2800" y="1199"/>
                  </a:lnTo>
                  <a:lnTo>
                    <a:pt x="2803" y="1197"/>
                  </a:lnTo>
                  <a:lnTo>
                    <a:pt x="2808" y="1193"/>
                  </a:lnTo>
                  <a:lnTo>
                    <a:pt x="2815" y="1187"/>
                  </a:lnTo>
                  <a:cubicBezTo>
                    <a:pt x="2815" y="1187"/>
                    <a:pt x="2815" y="1186"/>
                    <a:pt x="2815" y="1186"/>
                  </a:cubicBezTo>
                  <a:cubicBezTo>
                    <a:pt x="2815" y="1186"/>
                    <a:pt x="2822" y="1179"/>
                    <a:pt x="2827" y="1175"/>
                  </a:cubicBezTo>
                  <a:cubicBezTo>
                    <a:pt x="2817" y="1176"/>
                    <a:pt x="2660" y="1183"/>
                    <a:pt x="2659" y="1183"/>
                  </a:cubicBezTo>
                  <a:cubicBezTo>
                    <a:pt x="2644" y="1199"/>
                    <a:pt x="2530" y="1319"/>
                    <a:pt x="2342" y="1368"/>
                  </a:cubicBezTo>
                  <a:cubicBezTo>
                    <a:pt x="2343" y="1371"/>
                    <a:pt x="2344" y="1375"/>
                    <a:pt x="2344" y="1378"/>
                  </a:cubicBezTo>
                  <a:close/>
                  <a:moveTo>
                    <a:pt x="977" y="1221"/>
                  </a:moveTo>
                  <a:cubicBezTo>
                    <a:pt x="996" y="1242"/>
                    <a:pt x="1009" y="1256"/>
                    <a:pt x="1009" y="1272"/>
                  </a:cubicBezTo>
                  <a:lnTo>
                    <a:pt x="1009" y="1275"/>
                  </a:lnTo>
                  <a:cubicBezTo>
                    <a:pt x="1007" y="1288"/>
                    <a:pt x="998" y="1300"/>
                    <a:pt x="977" y="1313"/>
                  </a:cubicBezTo>
                  <a:lnTo>
                    <a:pt x="953" y="1328"/>
                  </a:lnTo>
                  <a:cubicBezTo>
                    <a:pt x="915" y="1352"/>
                    <a:pt x="895" y="1365"/>
                    <a:pt x="895" y="1390"/>
                  </a:cubicBezTo>
                  <a:cubicBezTo>
                    <a:pt x="895" y="1401"/>
                    <a:pt x="898" y="1413"/>
                    <a:pt x="905" y="1430"/>
                  </a:cubicBezTo>
                  <a:cubicBezTo>
                    <a:pt x="907" y="1423"/>
                    <a:pt x="910" y="1416"/>
                    <a:pt x="915" y="1410"/>
                  </a:cubicBezTo>
                  <a:cubicBezTo>
                    <a:pt x="914" y="1409"/>
                    <a:pt x="914" y="1405"/>
                    <a:pt x="914" y="1405"/>
                  </a:cubicBezTo>
                  <a:cubicBezTo>
                    <a:pt x="914" y="1405"/>
                    <a:pt x="914" y="1401"/>
                    <a:pt x="914" y="1401"/>
                  </a:cubicBezTo>
                  <a:lnTo>
                    <a:pt x="915" y="1397"/>
                  </a:lnTo>
                  <a:lnTo>
                    <a:pt x="915" y="1395"/>
                  </a:lnTo>
                  <a:cubicBezTo>
                    <a:pt x="915" y="1395"/>
                    <a:pt x="915" y="1392"/>
                    <a:pt x="915" y="1391"/>
                  </a:cubicBezTo>
                  <a:lnTo>
                    <a:pt x="916" y="1389"/>
                  </a:lnTo>
                  <a:lnTo>
                    <a:pt x="917" y="1384"/>
                  </a:lnTo>
                  <a:lnTo>
                    <a:pt x="917" y="1383"/>
                  </a:lnTo>
                  <a:cubicBezTo>
                    <a:pt x="917" y="1383"/>
                    <a:pt x="919" y="1377"/>
                    <a:pt x="919" y="1377"/>
                  </a:cubicBezTo>
                  <a:lnTo>
                    <a:pt x="921" y="1371"/>
                  </a:lnTo>
                  <a:lnTo>
                    <a:pt x="922" y="1370"/>
                  </a:lnTo>
                  <a:lnTo>
                    <a:pt x="924" y="1365"/>
                  </a:lnTo>
                  <a:lnTo>
                    <a:pt x="925" y="1364"/>
                  </a:lnTo>
                  <a:lnTo>
                    <a:pt x="925" y="1363"/>
                  </a:lnTo>
                  <a:lnTo>
                    <a:pt x="928" y="1360"/>
                  </a:lnTo>
                  <a:lnTo>
                    <a:pt x="929" y="1358"/>
                  </a:lnTo>
                  <a:lnTo>
                    <a:pt x="930" y="1358"/>
                  </a:lnTo>
                  <a:cubicBezTo>
                    <a:pt x="930" y="1358"/>
                    <a:pt x="932" y="1355"/>
                    <a:pt x="932" y="1355"/>
                  </a:cubicBezTo>
                  <a:cubicBezTo>
                    <a:pt x="932" y="1355"/>
                    <a:pt x="934" y="1352"/>
                    <a:pt x="934" y="1353"/>
                  </a:cubicBezTo>
                  <a:lnTo>
                    <a:pt x="938" y="1350"/>
                  </a:lnTo>
                  <a:lnTo>
                    <a:pt x="940" y="1348"/>
                  </a:lnTo>
                  <a:lnTo>
                    <a:pt x="944" y="1345"/>
                  </a:lnTo>
                  <a:lnTo>
                    <a:pt x="947" y="1344"/>
                  </a:lnTo>
                  <a:lnTo>
                    <a:pt x="951" y="1342"/>
                  </a:lnTo>
                  <a:lnTo>
                    <a:pt x="952" y="1341"/>
                  </a:lnTo>
                  <a:lnTo>
                    <a:pt x="955" y="1340"/>
                  </a:lnTo>
                  <a:lnTo>
                    <a:pt x="960" y="1338"/>
                  </a:lnTo>
                  <a:lnTo>
                    <a:pt x="961" y="1338"/>
                  </a:lnTo>
                  <a:cubicBezTo>
                    <a:pt x="961" y="1338"/>
                    <a:pt x="963" y="1337"/>
                    <a:pt x="963" y="1337"/>
                  </a:cubicBezTo>
                  <a:lnTo>
                    <a:pt x="970" y="1336"/>
                  </a:lnTo>
                  <a:lnTo>
                    <a:pt x="971" y="1336"/>
                  </a:lnTo>
                  <a:lnTo>
                    <a:pt x="973" y="1335"/>
                  </a:lnTo>
                  <a:lnTo>
                    <a:pt x="984" y="1334"/>
                  </a:lnTo>
                  <a:cubicBezTo>
                    <a:pt x="1014" y="1332"/>
                    <a:pt x="1035" y="1308"/>
                    <a:pt x="1036" y="1276"/>
                  </a:cubicBezTo>
                  <a:lnTo>
                    <a:pt x="1036" y="1270"/>
                  </a:lnTo>
                  <a:lnTo>
                    <a:pt x="1036" y="1268"/>
                  </a:lnTo>
                  <a:lnTo>
                    <a:pt x="1036" y="1267"/>
                  </a:lnTo>
                  <a:lnTo>
                    <a:pt x="1035" y="1263"/>
                  </a:lnTo>
                  <a:lnTo>
                    <a:pt x="1034" y="1259"/>
                  </a:lnTo>
                  <a:lnTo>
                    <a:pt x="1034" y="1258"/>
                  </a:lnTo>
                  <a:lnTo>
                    <a:pt x="1034" y="1256"/>
                  </a:lnTo>
                  <a:lnTo>
                    <a:pt x="1033" y="1253"/>
                  </a:lnTo>
                  <a:lnTo>
                    <a:pt x="1032" y="1249"/>
                  </a:lnTo>
                  <a:cubicBezTo>
                    <a:pt x="1032" y="1249"/>
                    <a:pt x="1031" y="1248"/>
                    <a:pt x="1031" y="1248"/>
                  </a:cubicBezTo>
                  <a:lnTo>
                    <a:pt x="1031" y="1247"/>
                  </a:lnTo>
                  <a:lnTo>
                    <a:pt x="1030" y="1244"/>
                  </a:lnTo>
                  <a:lnTo>
                    <a:pt x="1028" y="1240"/>
                  </a:lnTo>
                  <a:lnTo>
                    <a:pt x="1027" y="1239"/>
                  </a:lnTo>
                  <a:lnTo>
                    <a:pt x="1027" y="1238"/>
                  </a:lnTo>
                  <a:lnTo>
                    <a:pt x="1025" y="1235"/>
                  </a:lnTo>
                  <a:lnTo>
                    <a:pt x="1023" y="1231"/>
                  </a:lnTo>
                  <a:lnTo>
                    <a:pt x="1022" y="1231"/>
                  </a:lnTo>
                  <a:lnTo>
                    <a:pt x="1021" y="1229"/>
                  </a:lnTo>
                  <a:lnTo>
                    <a:pt x="1020" y="1227"/>
                  </a:lnTo>
                  <a:lnTo>
                    <a:pt x="1016" y="1223"/>
                  </a:lnTo>
                  <a:lnTo>
                    <a:pt x="1016" y="1222"/>
                  </a:lnTo>
                  <a:lnTo>
                    <a:pt x="1015" y="1221"/>
                  </a:lnTo>
                  <a:lnTo>
                    <a:pt x="1013" y="1219"/>
                  </a:lnTo>
                  <a:lnTo>
                    <a:pt x="1006" y="1211"/>
                  </a:lnTo>
                  <a:cubicBezTo>
                    <a:pt x="1006" y="1211"/>
                    <a:pt x="999" y="1203"/>
                    <a:pt x="999" y="1203"/>
                  </a:cubicBezTo>
                  <a:lnTo>
                    <a:pt x="987" y="1190"/>
                  </a:lnTo>
                  <a:cubicBezTo>
                    <a:pt x="968" y="1167"/>
                    <a:pt x="951" y="1142"/>
                    <a:pt x="938" y="1116"/>
                  </a:cubicBezTo>
                  <a:lnTo>
                    <a:pt x="936" y="1110"/>
                  </a:lnTo>
                  <a:lnTo>
                    <a:pt x="935" y="1109"/>
                  </a:lnTo>
                  <a:lnTo>
                    <a:pt x="930" y="1095"/>
                  </a:lnTo>
                  <a:cubicBezTo>
                    <a:pt x="930" y="1095"/>
                    <a:pt x="929" y="1094"/>
                    <a:pt x="929" y="1093"/>
                  </a:cubicBezTo>
                  <a:cubicBezTo>
                    <a:pt x="929" y="1093"/>
                    <a:pt x="927" y="1085"/>
                    <a:pt x="926" y="1085"/>
                  </a:cubicBezTo>
                  <a:lnTo>
                    <a:pt x="924" y="1075"/>
                  </a:lnTo>
                  <a:lnTo>
                    <a:pt x="924" y="1073"/>
                  </a:lnTo>
                  <a:lnTo>
                    <a:pt x="922" y="1065"/>
                  </a:lnTo>
                  <a:lnTo>
                    <a:pt x="922" y="1063"/>
                  </a:lnTo>
                  <a:lnTo>
                    <a:pt x="920" y="1053"/>
                  </a:lnTo>
                  <a:lnTo>
                    <a:pt x="920" y="1051"/>
                  </a:lnTo>
                  <a:lnTo>
                    <a:pt x="920" y="1041"/>
                  </a:lnTo>
                  <a:lnTo>
                    <a:pt x="920" y="1037"/>
                  </a:lnTo>
                  <a:lnTo>
                    <a:pt x="920" y="1035"/>
                  </a:lnTo>
                  <a:lnTo>
                    <a:pt x="920" y="1032"/>
                  </a:lnTo>
                  <a:lnTo>
                    <a:pt x="920" y="1029"/>
                  </a:lnTo>
                  <a:lnTo>
                    <a:pt x="920" y="1028"/>
                  </a:lnTo>
                  <a:lnTo>
                    <a:pt x="921" y="1027"/>
                  </a:lnTo>
                  <a:lnTo>
                    <a:pt x="921" y="1024"/>
                  </a:lnTo>
                  <a:lnTo>
                    <a:pt x="922" y="1020"/>
                  </a:lnTo>
                  <a:lnTo>
                    <a:pt x="922" y="1019"/>
                  </a:lnTo>
                  <a:lnTo>
                    <a:pt x="922" y="1018"/>
                  </a:lnTo>
                  <a:lnTo>
                    <a:pt x="922" y="1016"/>
                  </a:lnTo>
                  <a:lnTo>
                    <a:pt x="925" y="1009"/>
                  </a:lnTo>
                  <a:cubicBezTo>
                    <a:pt x="941" y="964"/>
                    <a:pt x="990" y="943"/>
                    <a:pt x="1030" y="926"/>
                  </a:cubicBezTo>
                  <a:lnTo>
                    <a:pt x="1033" y="924"/>
                  </a:lnTo>
                  <a:cubicBezTo>
                    <a:pt x="1067" y="909"/>
                    <a:pt x="1103" y="902"/>
                    <a:pt x="1144" y="901"/>
                  </a:cubicBezTo>
                  <a:cubicBezTo>
                    <a:pt x="1170" y="900"/>
                    <a:pt x="1196" y="902"/>
                    <a:pt x="1219" y="903"/>
                  </a:cubicBezTo>
                  <a:cubicBezTo>
                    <a:pt x="1267" y="907"/>
                    <a:pt x="1310" y="905"/>
                    <a:pt x="1355" y="896"/>
                  </a:cubicBezTo>
                  <a:cubicBezTo>
                    <a:pt x="1446" y="857"/>
                    <a:pt x="1527" y="829"/>
                    <a:pt x="1528" y="829"/>
                  </a:cubicBezTo>
                  <a:lnTo>
                    <a:pt x="1532" y="827"/>
                  </a:lnTo>
                  <a:cubicBezTo>
                    <a:pt x="1532" y="827"/>
                    <a:pt x="1532" y="828"/>
                    <a:pt x="1532" y="828"/>
                  </a:cubicBezTo>
                  <a:cubicBezTo>
                    <a:pt x="1540" y="824"/>
                    <a:pt x="1549" y="820"/>
                    <a:pt x="1558" y="817"/>
                  </a:cubicBezTo>
                  <a:cubicBezTo>
                    <a:pt x="1590" y="805"/>
                    <a:pt x="1615" y="803"/>
                    <a:pt x="1654" y="799"/>
                  </a:cubicBezTo>
                  <a:cubicBezTo>
                    <a:pt x="1654" y="799"/>
                    <a:pt x="1654" y="799"/>
                    <a:pt x="1655" y="799"/>
                  </a:cubicBezTo>
                  <a:lnTo>
                    <a:pt x="1657" y="799"/>
                  </a:lnTo>
                  <a:cubicBezTo>
                    <a:pt x="1681" y="797"/>
                    <a:pt x="1699" y="802"/>
                    <a:pt x="1709" y="814"/>
                  </a:cubicBezTo>
                  <a:lnTo>
                    <a:pt x="1713" y="820"/>
                  </a:lnTo>
                  <a:cubicBezTo>
                    <a:pt x="1724" y="840"/>
                    <a:pt x="1720" y="868"/>
                    <a:pt x="1714" y="892"/>
                  </a:cubicBezTo>
                  <a:cubicBezTo>
                    <a:pt x="1703" y="934"/>
                    <a:pt x="1655" y="1016"/>
                    <a:pt x="1609" y="1096"/>
                  </a:cubicBezTo>
                  <a:cubicBezTo>
                    <a:pt x="1569" y="1164"/>
                    <a:pt x="1554" y="1266"/>
                    <a:pt x="1644" y="1328"/>
                  </a:cubicBezTo>
                  <a:cubicBezTo>
                    <a:pt x="1665" y="1343"/>
                    <a:pt x="1720" y="1373"/>
                    <a:pt x="1833" y="1390"/>
                  </a:cubicBezTo>
                  <a:cubicBezTo>
                    <a:pt x="1831" y="1387"/>
                    <a:pt x="1830" y="1383"/>
                    <a:pt x="1830" y="1378"/>
                  </a:cubicBezTo>
                  <a:cubicBezTo>
                    <a:pt x="1830" y="1376"/>
                    <a:pt x="1831" y="1374"/>
                    <a:pt x="1831" y="1372"/>
                  </a:cubicBezTo>
                  <a:cubicBezTo>
                    <a:pt x="1767" y="1362"/>
                    <a:pt x="1720" y="1350"/>
                    <a:pt x="1704" y="1340"/>
                  </a:cubicBezTo>
                  <a:cubicBezTo>
                    <a:pt x="1688" y="1328"/>
                    <a:pt x="1632" y="1285"/>
                    <a:pt x="1623" y="1215"/>
                  </a:cubicBezTo>
                  <a:cubicBezTo>
                    <a:pt x="1617" y="1162"/>
                    <a:pt x="1638" y="1107"/>
                    <a:pt x="1686" y="1051"/>
                  </a:cubicBezTo>
                  <a:cubicBezTo>
                    <a:pt x="1764" y="960"/>
                    <a:pt x="1772" y="862"/>
                    <a:pt x="1745" y="806"/>
                  </a:cubicBezTo>
                  <a:cubicBezTo>
                    <a:pt x="1728" y="769"/>
                    <a:pt x="1696" y="749"/>
                    <a:pt x="1659" y="750"/>
                  </a:cubicBezTo>
                  <a:cubicBezTo>
                    <a:pt x="1631" y="761"/>
                    <a:pt x="1603" y="772"/>
                    <a:pt x="1575" y="783"/>
                  </a:cubicBezTo>
                  <a:lnTo>
                    <a:pt x="1559" y="789"/>
                  </a:lnTo>
                  <a:lnTo>
                    <a:pt x="1543" y="795"/>
                  </a:lnTo>
                  <a:lnTo>
                    <a:pt x="1526" y="801"/>
                  </a:lnTo>
                  <a:lnTo>
                    <a:pt x="1508" y="808"/>
                  </a:lnTo>
                  <a:lnTo>
                    <a:pt x="1491" y="814"/>
                  </a:lnTo>
                  <a:lnTo>
                    <a:pt x="1472" y="820"/>
                  </a:lnTo>
                  <a:lnTo>
                    <a:pt x="1454" y="827"/>
                  </a:lnTo>
                  <a:lnTo>
                    <a:pt x="1435" y="833"/>
                  </a:lnTo>
                  <a:lnTo>
                    <a:pt x="1416" y="839"/>
                  </a:lnTo>
                  <a:lnTo>
                    <a:pt x="1397" y="845"/>
                  </a:lnTo>
                  <a:lnTo>
                    <a:pt x="1378" y="851"/>
                  </a:lnTo>
                  <a:cubicBezTo>
                    <a:pt x="1378" y="851"/>
                    <a:pt x="1372" y="852"/>
                    <a:pt x="1372" y="853"/>
                  </a:cubicBezTo>
                  <a:lnTo>
                    <a:pt x="1371" y="853"/>
                  </a:lnTo>
                  <a:lnTo>
                    <a:pt x="1359" y="856"/>
                  </a:lnTo>
                  <a:lnTo>
                    <a:pt x="1354" y="857"/>
                  </a:lnTo>
                  <a:lnTo>
                    <a:pt x="1351" y="858"/>
                  </a:lnTo>
                  <a:lnTo>
                    <a:pt x="1348" y="858"/>
                  </a:lnTo>
                  <a:lnTo>
                    <a:pt x="1340" y="860"/>
                  </a:lnTo>
                  <a:lnTo>
                    <a:pt x="1335" y="861"/>
                  </a:lnTo>
                  <a:lnTo>
                    <a:pt x="1332" y="862"/>
                  </a:lnTo>
                  <a:lnTo>
                    <a:pt x="1329" y="862"/>
                  </a:lnTo>
                  <a:lnTo>
                    <a:pt x="1321" y="864"/>
                  </a:lnTo>
                  <a:lnTo>
                    <a:pt x="1315" y="865"/>
                  </a:lnTo>
                  <a:lnTo>
                    <a:pt x="1312" y="865"/>
                  </a:lnTo>
                  <a:lnTo>
                    <a:pt x="1309" y="866"/>
                  </a:lnTo>
                  <a:lnTo>
                    <a:pt x="1302" y="867"/>
                  </a:lnTo>
                  <a:lnTo>
                    <a:pt x="1295" y="868"/>
                  </a:lnTo>
                  <a:lnTo>
                    <a:pt x="1292" y="868"/>
                  </a:lnTo>
                  <a:lnTo>
                    <a:pt x="1289" y="869"/>
                  </a:lnTo>
                  <a:lnTo>
                    <a:pt x="1284" y="869"/>
                  </a:lnTo>
                  <a:lnTo>
                    <a:pt x="1275" y="870"/>
                  </a:lnTo>
                  <a:lnTo>
                    <a:pt x="1266" y="871"/>
                  </a:lnTo>
                  <a:lnTo>
                    <a:pt x="1253" y="872"/>
                  </a:lnTo>
                  <a:lnTo>
                    <a:pt x="1248" y="873"/>
                  </a:lnTo>
                  <a:lnTo>
                    <a:pt x="1231" y="874"/>
                  </a:lnTo>
                  <a:cubicBezTo>
                    <a:pt x="1231" y="874"/>
                    <a:pt x="1214" y="875"/>
                    <a:pt x="1214" y="875"/>
                  </a:cubicBezTo>
                  <a:cubicBezTo>
                    <a:pt x="1185" y="875"/>
                    <a:pt x="1155" y="875"/>
                    <a:pt x="1125" y="872"/>
                  </a:cubicBezTo>
                  <a:cubicBezTo>
                    <a:pt x="1104" y="881"/>
                    <a:pt x="1086" y="886"/>
                    <a:pt x="1071" y="888"/>
                  </a:cubicBezTo>
                  <a:cubicBezTo>
                    <a:pt x="1024" y="892"/>
                    <a:pt x="938" y="932"/>
                    <a:pt x="902" y="997"/>
                  </a:cubicBezTo>
                  <a:cubicBezTo>
                    <a:pt x="891" y="1016"/>
                    <a:pt x="885" y="1036"/>
                    <a:pt x="885" y="1057"/>
                  </a:cubicBezTo>
                  <a:cubicBezTo>
                    <a:pt x="885" y="1075"/>
                    <a:pt x="890" y="1094"/>
                    <a:pt x="899" y="1112"/>
                  </a:cubicBezTo>
                  <a:cubicBezTo>
                    <a:pt x="924" y="1165"/>
                    <a:pt x="955" y="1197"/>
                    <a:pt x="977" y="1221"/>
                  </a:cubicBezTo>
                  <a:close/>
                  <a:moveTo>
                    <a:pt x="1094" y="1451"/>
                  </a:moveTo>
                  <a:cubicBezTo>
                    <a:pt x="1088" y="1455"/>
                    <a:pt x="1066" y="1500"/>
                    <a:pt x="1066" y="1551"/>
                  </a:cubicBezTo>
                  <a:cubicBezTo>
                    <a:pt x="1066" y="1564"/>
                    <a:pt x="1067" y="1576"/>
                    <a:pt x="1070" y="1587"/>
                  </a:cubicBezTo>
                  <a:cubicBezTo>
                    <a:pt x="1082" y="1629"/>
                    <a:pt x="1115" y="1653"/>
                    <a:pt x="1169" y="1658"/>
                  </a:cubicBezTo>
                  <a:cubicBezTo>
                    <a:pt x="1166" y="1643"/>
                    <a:pt x="1162" y="1617"/>
                    <a:pt x="1162" y="1592"/>
                  </a:cubicBezTo>
                  <a:cubicBezTo>
                    <a:pt x="1162" y="1576"/>
                    <a:pt x="1164" y="1562"/>
                    <a:pt x="1168" y="1553"/>
                  </a:cubicBezTo>
                  <a:cubicBezTo>
                    <a:pt x="1172" y="1543"/>
                    <a:pt x="1186" y="1531"/>
                    <a:pt x="1207" y="1515"/>
                  </a:cubicBezTo>
                  <a:cubicBezTo>
                    <a:pt x="1254" y="1477"/>
                    <a:pt x="1324" y="1421"/>
                    <a:pt x="1324" y="1344"/>
                  </a:cubicBezTo>
                  <a:cubicBezTo>
                    <a:pt x="1324" y="1320"/>
                    <a:pt x="1317" y="1295"/>
                    <a:pt x="1303" y="1270"/>
                  </a:cubicBezTo>
                  <a:cubicBezTo>
                    <a:pt x="1274" y="1221"/>
                    <a:pt x="1242" y="1182"/>
                    <a:pt x="1213" y="1147"/>
                  </a:cubicBezTo>
                  <a:cubicBezTo>
                    <a:pt x="1176" y="1102"/>
                    <a:pt x="1149" y="1069"/>
                    <a:pt x="1149" y="1037"/>
                  </a:cubicBezTo>
                  <a:cubicBezTo>
                    <a:pt x="1149" y="1033"/>
                    <a:pt x="1150" y="1030"/>
                    <a:pt x="1150" y="1027"/>
                  </a:cubicBezTo>
                  <a:cubicBezTo>
                    <a:pt x="1154" y="1005"/>
                    <a:pt x="1172" y="987"/>
                    <a:pt x="1205" y="968"/>
                  </a:cubicBezTo>
                  <a:cubicBezTo>
                    <a:pt x="1233" y="952"/>
                    <a:pt x="1269" y="935"/>
                    <a:pt x="1310" y="917"/>
                  </a:cubicBezTo>
                  <a:cubicBezTo>
                    <a:pt x="1288" y="918"/>
                    <a:pt x="1267" y="919"/>
                    <a:pt x="1245" y="919"/>
                  </a:cubicBezTo>
                  <a:cubicBezTo>
                    <a:pt x="1245" y="919"/>
                    <a:pt x="1218" y="917"/>
                    <a:pt x="1218" y="917"/>
                  </a:cubicBezTo>
                  <a:cubicBezTo>
                    <a:pt x="1195" y="916"/>
                    <a:pt x="1169" y="914"/>
                    <a:pt x="1145" y="915"/>
                  </a:cubicBezTo>
                  <a:cubicBezTo>
                    <a:pt x="1105" y="916"/>
                    <a:pt x="1071" y="923"/>
                    <a:pt x="1039" y="937"/>
                  </a:cubicBezTo>
                  <a:lnTo>
                    <a:pt x="1035" y="939"/>
                  </a:lnTo>
                  <a:cubicBezTo>
                    <a:pt x="998" y="955"/>
                    <a:pt x="952" y="975"/>
                    <a:pt x="938" y="1014"/>
                  </a:cubicBezTo>
                  <a:lnTo>
                    <a:pt x="936" y="1020"/>
                  </a:lnTo>
                  <a:lnTo>
                    <a:pt x="936" y="1022"/>
                  </a:lnTo>
                  <a:lnTo>
                    <a:pt x="935" y="1024"/>
                  </a:lnTo>
                  <a:lnTo>
                    <a:pt x="935" y="1025"/>
                  </a:lnTo>
                  <a:lnTo>
                    <a:pt x="935" y="1027"/>
                  </a:lnTo>
                  <a:lnTo>
                    <a:pt x="934" y="1029"/>
                  </a:lnTo>
                  <a:lnTo>
                    <a:pt x="934" y="1031"/>
                  </a:lnTo>
                  <a:lnTo>
                    <a:pt x="934" y="1032"/>
                  </a:lnTo>
                  <a:lnTo>
                    <a:pt x="934" y="1034"/>
                  </a:lnTo>
                  <a:lnTo>
                    <a:pt x="934" y="1037"/>
                  </a:lnTo>
                  <a:lnTo>
                    <a:pt x="934" y="1038"/>
                  </a:lnTo>
                  <a:lnTo>
                    <a:pt x="934" y="1039"/>
                  </a:lnTo>
                  <a:lnTo>
                    <a:pt x="934" y="1041"/>
                  </a:lnTo>
                  <a:cubicBezTo>
                    <a:pt x="934" y="1041"/>
                    <a:pt x="934" y="1041"/>
                    <a:pt x="934" y="1042"/>
                  </a:cubicBezTo>
                  <a:lnTo>
                    <a:pt x="934" y="1050"/>
                  </a:lnTo>
                  <a:lnTo>
                    <a:pt x="934" y="1052"/>
                  </a:lnTo>
                  <a:lnTo>
                    <a:pt x="936" y="1061"/>
                  </a:lnTo>
                  <a:lnTo>
                    <a:pt x="937" y="1070"/>
                  </a:lnTo>
                  <a:lnTo>
                    <a:pt x="938" y="1073"/>
                  </a:lnTo>
                  <a:cubicBezTo>
                    <a:pt x="938" y="1073"/>
                    <a:pt x="940" y="1081"/>
                    <a:pt x="940" y="1081"/>
                  </a:cubicBezTo>
                  <a:lnTo>
                    <a:pt x="943" y="1089"/>
                  </a:lnTo>
                  <a:lnTo>
                    <a:pt x="943" y="1090"/>
                  </a:lnTo>
                  <a:cubicBezTo>
                    <a:pt x="943" y="1090"/>
                    <a:pt x="946" y="1097"/>
                    <a:pt x="946" y="1098"/>
                  </a:cubicBezTo>
                  <a:cubicBezTo>
                    <a:pt x="946" y="1098"/>
                    <a:pt x="948" y="1103"/>
                    <a:pt x="949" y="1104"/>
                  </a:cubicBezTo>
                  <a:cubicBezTo>
                    <a:pt x="949" y="1104"/>
                    <a:pt x="949" y="1105"/>
                    <a:pt x="949" y="1105"/>
                  </a:cubicBezTo>
                  <a:lnTo>
                    <a:pt x="951" y="1110"/>
                  </a:lnTo>
                  <a:cubicBezTo>
                    <a:pt x="963" y="1134"/>
                    <a:pt x="979" y="1159"/>
                    <a:pt x="998" y="1181"/>
                  </a:cubicBezTo>
                  <a:lnTo>
                    <a:pt x="1009" y="1193"/>
                  </a:lnTo>
                  <a:lnTo>
                    <a:pt x="1017" y="1202"/>
                  </a:lnTo>
                  <a:lnTo>
                    <a:pt x="1025" y="1210"/>
                  </a:lnTo>
                  <a:lnTo>
                    <a:pt x="1027" y="1214"/>
                  </a:lnTo>
                  <a:lnTo>
                    <a:pt x="1032" y="1219"/>
                  </a:lnTo>
                  <a:lnTo>
                    <a:pt x="1033" y="1222"/>
                  </a:lnTo>
                  <a:lnTo>
                    <a:pt x="1034" y="1223"/>
                  </a:lnTo>
                  <a:lnTo>
                    <a:pt x="1034" y="1224"/>
                  </a:lnTo>
                  <a:lnTo>
                    <a:pt x="1038" y="1229"/>
                  </a:lnTo>
                  <a:lnTo>
                    <a:pt x="1039" y="1231"/>
                  </a:lnTo>
                  <a:lnTo>
                    <a:pt x="1040" y="1233"/>
                  </a:lnTo>
                  <a:lnTo>
                    <a:pt x="1040" y="1234"/>
                  </a:lnTo>
                  <a:lnTo>
                    <a:pt x="1043" y="1239"/>
                  </a:lnTo>
                  <a:lnTo>
                    <a:pt x="1044" y="1242"/>
                  </a:lnTo>
                  <a:lnTo>
                    <a:pt x="1045" y="1244"/>
                  </a:lnTo>
                  <a:lnTo>
                    <a:pt x="1045" y="1244"/>
                  </a:lnTo>
                  <a:lnTo>
                    <a:pt x="1047" y="1250"/>
                  </a:lnTo>
                  <a:lnTo>
                    <a:pt x="1048" y="1253"/>
                  </a:lnTo>
                  <a:lnTo>
                    <a:pt x="1048" y="1255"/>
                  </a:lnTo>
                  <a:lnTo>
                    <a:pt x="1048" y="1256"/>
                  </a:lnTo>
                  <a:lnTo>
                    <a:pt x="1049" y="1262"/>
                  </a:lnTo>
                  <a:lnTo>
                    <a:pt x="1050" y="1266"/>
                  </a:lnTo>
                  <a:lnTo>
                    <a:pt x="1050" y="1268"/>
                  </a:lnTo>
                  <a:lnTo>
                    <a:pt x="1050" y="1269"/>
                  </a:lnTo>
                  <a:lnTo>
                    <a:pt x="1050" y="1273"/>
                  </a:lnTo>
                  <a:lnTo>
                    <a:pt x="1050" y="1276"/>
                  </a:lnTo>
                  <a:cubicBezTo>
                    <a:pt x="1049" y="1316"/>
                    <a:pt x="1023" y="1345"/>
                    <a:pt x="985" y="1348"/>
                  </a:cubicBezTo>
                  <a:cubicBezTo>
                    <a:pt x="980" y="1348"/>
                    <a:pt x="976" y="1349"/>
                    <a:pt x="972" y="1350"/>
                  </a:cubicBezTo>
                  <a:lnTo>
                    <a:pt x="967" y="1351"/>
                  </a:lnTo>
                  <a:lnTo>
                    <a:pt x="965" y="1352"/>
                  </a:lnTo>
                  <a:lnTo>
                    <a:pt x="964" y="1352"/>
                  </a:lnTo>
                  <a:lnTo>
                    <a:pt x="960" y="1353"/>
                  </a:lnTo>
                  <a:cubicBezTo>
                    <a:pt x="960" y="1353"/>
                    <a:pt x="953" y="1357"/>
                    <a:pt x="953" y="1357"/>
                  </a:cubicBezTo>
                  <a:lnTo>
                    <a:pt x="951" y="1358"/>
                  </a:lnTo>
                  <a:cubicBezTo>
                    <a:pt x="939" y="1366"/>
                    <a:pt x="931" y="1379"/>
                    <a:pt x="930" y="1396"/>
                  </a:cubicBezTo>
                  <a:cubicBezTo>
                    <a:pt x="948" y="1384"/>
                    <a:pt x="974" y="1380"/>
                    <a:pt x="1007" y="1384"/>
                  </a:cubicBezTo>
                  <a:cubicBezTo>
                    <a:pt x="1108" y="1397"/>
                    <a:pt x="1137" y="1334"/>
                    <a:pt x="1138" y="1331"/>
                  </a:cubicBezTo>
                  <a:lnTo>
                    <a:pt x="1139" y="1329"/>
                  </a:lnTo>
                  <a:lnTo>
                    <a:pt x="1152" y="1334"/>
                  </a:lnTo>
                  <a:lnTo>
                    <a:pt x="1151" y="1336"/>
                  </a:lnTo>
                  <a:cubicBezTo>
                    <a:pt x="1147" y="1346"/>
                    <a:pt x="1116" y="1436"/>
                    <a:pt x="1094" y="1451"/>
                  </a:cubicBezTo>
                  <a:close/>
                  <a:moveTo>
                    <a:pt x="1258" y="858"/>
                  </a:moveTo>
                  <a:lnTo>
                    <a:pt x="1259" y="858"/>
                  </a:lnTo>
                  <a:cubicBezTo>
                    <a:pt x="1259" y="858"/>
                    <a:pt x="1272" y="857"/>
                    <a:pt x="1272" y="856"/>
                  </a:cubicBezTo>
                  <a:lnTo>
                    <a:pt x="1277" y="856"/>
                  </a:lnTo>
                  <a:lnTo>
                    <a:pt x="1287" y="855"/>
                  </a:lnTo>
                  <a:lnTo>
                    <a:pt x="1295" y="854"/>
                  </a:lnTo>
                  <a:lnTo>
                    <a:pt x="1304" y="852"/>
                  </a:lnTo>
                  <a:lnTo>
                    <a:pt x="1313" y="851"/>
                  </a:lnTo>
                  <a:lnTo>
                    <a:pt x="1321" y="849"/>
                  </a:lnTo>
                  <a:lnTo>
                    <a:pt x="1331" y="847"/>
                  </a:lnTo>
                  <a:lnTo>
                    <a:pt x="1339" y="846"/>
                  </a:lnTo>
                  <a:cubicBezTo>
                    <a:pt x="1339" y="846"/>
                    <a:pt x="1349" y="844"/>
                    <a:pt x="1350" y="843"/>
                  </a:cubicBezTo>
                  <a:lnTo>
                    <a:pt x="1357" y="842"/>
                  </a:lnTo>
                  <a:lnTo>
                    <a:pt x="1369" y="839"/>
                  </a:lnTo>
                  <a:lnTo>
                    <a:pt x="1375" y="837"/>
                  </a:lnTo>
                  <a:lnTo>
                    <a:pt x="1393" y="832"/>
                  </a:lnTo>
                  <a:lnTo>
                    <a:pt x="1411" y="826"/>
                  </a:lnTo>
                  <a:lnTo>
                    <a:pt x="1430" y="820"/>
                  </a:lnTo>
                  <a:lnTo>
                    <a:pt x="1435" y="818"/>
                  </a:lnTo>
                  <a:lnTo>
                    <a:pt x="1448" y="814"/>
                  </a:lnTo>
                  <a:lnTo>
                    <a:pt x="1453" y="812"/>
                  </a:lnTo>
                  <a:lnTo>
                    <a:pt x="1466" y="808"/>
                  </a:lnTo>
                  <a:lnTo>
                    <a:pt x="1483" y="802"/>
                  </a:lnTo>
                  <a:lnTo>
                    <a:pt x="1490" y="799"/>
                  </a:lnTo>
                  <a:lnTo>
                    <a:pt x="1500" y="796"/>
                  </a:lnTo>
                  <a:lnTo>
                    <a:pt x="1510" y="792"/>
                  </a:lnTo>
                  <a:lnTo>
                    <a:pt x="1517" y="790"/>
                  </a:lnTo>
                  <a:lnTo>
                    <a:pt x="1528" y="786"/>
                  </a:lnTo>
                  <a:lnTo>
                    <a:pt x="1531" y="784"/>
                  </a:lnTo>
                  <a:lnTo>
                    <a:pt x="1547" y="778"/>
                  </a:lnTo>
                  <a:cubicBezTo>
                    <a:pt x="1577" y="767"/>
                    <a:pt x="1608" y="755"/>
                    <a:pt x="1638" y="743"/>
                  </a:cubicBezTo>
                  <a:cubicBezTo>
                    <a:pt x="1604" y="727"/>
                    <a:pt x="1509" y="685"/>
                    <a:pt x="1472" y="679"/>
                  </a:cubicBezTo>
                  <a:cubicBezTo>
                    <a:pt x="1427" y="673"/>
                    <a:pt x="1355" y="714"/>
                    <a:pt x="1327" y="738"/>
                  </a:cubicBezTo>
                  <a:cubicBezTo>
                    <a:pt x="1310" y="753"/>
                    <a:pt x="1228" y="820"/>
                    <a:pt x="1151" y="859"/>
                  </a:cubicBezTo>
                  <a:cubicBezTo>
                    <a:pt x="1187" y="861"/>
                    <a:pt x="1223" y="861"/>
                    <a:pt x="1258" y="858"/>
                  </a:cubicBezTo>
                  <a:close/>
                  <a:moveTo>
                    <a:pt x="916" y="2091"/>
                  </a:moveTo>
                  <a:cubicBezTo>
                    <a:pt x="917" y="2091"/>
                    <a:pt x="919" y="2090"/>
                    <a:pt x="919" y="2090"/>
                  </a:cubicBezTo>
                  <a:cubicBezTo>
                    <a:pt x="920" y="2090"/>
                    <a:pt x="932" y="2085"/>
                    <a:pt x="954" y="2080"/>
                  </a:cubicBezTo>
                  <a:cubicBezTo>
                    <a:pt x="888" y="2034"/>
                    <a:pt x="741" y="1931"/>
                    <a:pt x="626" y="1846"/>
                  </a:cubicBezTo>
                  <a:cubicBezTo>
                    <a:pt x="719" y="1930"/>
                    <a:pt x="835" y="2031"/>
                    <a:pt x="916" y="2091"/>
                  </a:cubicBezTo>
                  <a:close/>
                  <a:moveTo>
                    <a:pt x="1430" y="3426"/>
                  </a:moveTo>
                  <a:cubicBezTo>
                    <a:pt x="1428" y="3416"/>
                    <a:pt x="1417" y="3372"/>
                    <a:pt x="1416" y="3320"/>
                  </a:cubicBezTo>
                  <a:cubicBezTo>
                    <a:pt x="1287" y="3484"/>
                    <a:pt x="1162" y="3597"/>
                    <a:pt x="1160" y="3598"/>
                  </a:cubicBezTo>
                  <a:lnTo>
                    <a:pt x="1158" y="3600"/>
                  </a:lnTo>
                  <a:lnTo>
                    <a:pt x="1151" y="3590"/>
                  </a:lnTo>
                  <a:lnTo>
                    <a:pt x="1149" y="3589"/>
                  </a:lnTo>
                  <a:cubicBezTo>
                    <a:pt x="1149" y="3589"/>
                    <a:pt x="1152" y="3586"/>
                    <a:pt x="1153" y="3586"/>
                  </a:cubicBezTo>
                  <a:cubicBezTo>
                    <a:pt x="1169" y="3571"/>
                    <a:pt x="1279" y="3407"/>
                    <a:pt x="1369" y="3268"/>
                  </a:cubicBezTo>
                  <a:cubicBezTo>
                    <a:pt x="1347" y="3277"/>
                    <a:pt x="1324" y="3283"/>
                    <a:pt x="1301" y="3285"/>
                  </a:cubicBezTo>
                  <a:cubicBezTo>
                    <a:pt x="1262" y="3344"/>
                    <a:pt x="1157" y="3488"/>
                    <a:pt x="1005" y="3584"/>
                  </a:cubicBezTo>
                  <a:cubicBezTo>
                    <a:pt x="1003" y="3605"/>
                    <a:pt x="1002" y="3626"/>
                    <a:pt x="1002" y="3647"/>
                  </a:cubicBezTo>
                  <a:cubicBezTo>
                    <a:pt x="1002" y="3706"/>
                    <a:pt x="1010" y="3755"/>
                    <a:pt x="1013" y="3771"/>
                  </a:cubicBezTo>
                  <a:cubicBezTo>
                    <a:pt x="1126" y="3759"/>
                    <a:pt x="1229" y="3699"/>
                    <a:pt x="1320" y="3594"/>
                  </a:cubicBezTo>
                  <a:lnTo>
                    <a:pt x="1332" y="3578"/>
                  </a:lnTo>
                  <a:cubicBezTo>
                    <a:pt x="1379" y="3521"/>
                    <a:pt x="1411" y="3464"/>
                    <a:pt x="1430" y="3426"/>
                  </a:cubicBezTo>
                  <a:close/>
                  <a:moveTo>
                    <a:pt x="713" y="1508"/>
                  </a:moveTo>
                  <a:cubicBezTo>
                    <a:pt x="772" y="1611"/>
                    <a:pt x="889" y="1784"/>
                    <a:pt x="1075" y="1923"/>
                  </a:cubicBezTo>
                  <a:cubicBezTo>
                    <a:pt x="1071" y="1904"/>
                    <a:pt x="1069" y="1884"/>
                    <a:pt x="1067" y="1865"/>
                  </a:cubicBezTo>
                  <a:cubicBezTo>
                    <a:pt x="1009" y="1813"/>
                    <a:pt x="821" y="1642"/>
                    <a:pt x="713" y="1508"/>
                  </a:cubicBezTo>
                  <a:close/>
                  <a:moveTo>
                    <a:pt x="1282" y="3287"/>
                  </a:moveTo>
                  <a:cubicBezTo>
                    <a:pt x="1263" y="3288"/>
                    <a:pt x="1244" y="3288"/>
                    <a:pt x="1225" y="3285"/>
                  </a:cubicBezTo>
                  <a:lnTo>
                    <a:pt x="1220" y="3284"/>
                  </a:lnTo>
                  <a:lnTo>
                    <a:pt x="1219" y="3279"/>
                  </a:lnTo>
                  <a:cubicBezTo>
                    <a:pt x="1219" y="3279"/>
                    <a:pt x="1218" y="3273"/>
                    <a:pt x="1218" y="3269"/>
                  </a:cubicBezTo>
                  <a:cubicBezTo>
                    <a:pt x="1101" y="3363"/>
                    <a:pt x="896" y="3471"/>
                    <a:pt x="887" y="3476"/>
                  </a:cubicBezTo>
                  <a:lnTo>
                    <a:pt x="885" y="3477"/>
                  </a:lnTo>
                  <a:lnTo>
                    <a:pt x="879" y="3466"/>
                  </a:lnTo>
                  <a:lnTo>
                    <a:pt x="879" y="3464"/>
                  </a:lnTo>
                  <a:lnTo>
                    <a:pt x="881" y="3463"/>
                  </a:lnTo>
                  <a:cubicBezTo>
                    <a:pt x="937" y="3435"/>
                    <a:pt x="1153" y="3243"/>
                    <a:pt x="1218" y="3184"/>
                  </a:cubicBezTo>
                  <a:cubicBezTo>
                    <a:pt x="1220" y="3172"/>
                    <a:pt x="1222" y="3161"/>
                    <a:pt x="1225" y="3151"/>
                  </a:cubicBezTo>
                  <a:cubicBezTo>
                    <a:pt x="1114" y="3250"/>
                    <a:pt x="944" y="3379"/>
                    <a:pt x="754" y="3434"/>
                  </a:cubicBezTo>
                  <a:cubicBezTo>
                    <a:pt x="699" y="3517"/>
                    <a:pt x="688" y="3588"/>
                    <a:pt x="688" y="3632"/>
                  </a:cubicBezTo>
                  <a:cubicBezTo>
                    <a:pt x="688" y="3647"/>
                    <a:pt x="689" y="3658"/>
                    <a:pt x="690" y="3664"/>
                  </a:cubicBezTo>
                  <a:cubicBezTo>
                    <a:pt x="792" y="3666"/>
                    <a:pt x="894" y="3636"/>
                    <a:pt x="993" y="3575"/>
                  </a:cubicBezTo>
                  <a:lnTo>
                    <a:pt x="1004" y="3568"/>
                  </a:lnTo>
                  <a:cubicBezTo>
                    <a:pt x="1140" y="3480"/>
                    <a:pt x="1236" y="3356"/>
                    <a:pt x="1282" y="3287"/>
                  </a:cubicBezTo>
                  <a:close/>
                  <a:moveTo>
                    <a:pt x="1281" y="2061"/>
                  </a:moveTo>
                  <a:cubicBezTo>
                    <a:pt x="1340" y="2147"/>
                    <a:pt x="1456" y="2223"/>
                    <a:pt x="1496" y="2248"/>
                  </a:cubicBezTo>
                  <a:cubicBezTo>
                    <a:pt x="1495" y="2240"/>
                    <a:pt x="1495" y="2232"/>
                    <a:pt x="1495" y="2223"/>
                  </a:cubicBezTo>
                  <a:cubicBezTo>
                    <a:pt x="1436" y="2189"/>
                    <a:pt x="1333" y="2104"/>
                    <a:pt x="1281" y="2061"/>
                  </a:cubicBezTo>
                  <a:close/>
                  <a:moveTo>
                    <a:pt x="1740" y="3290"/>
                  </a:moveTo>
                  <a:cubicBezTo>
                    <a:pt x="1750" y="3256"/>
                    <a:pt x="1767" y="3192"/>
                    <a:pt x="1778" y="3131"/>
                  </a:cubicBezTo>
                  <a:cubicBezTo>
                    <a:pt x="1768" y="3138"/>
                    <a:pt x="1758" y="3145"/>
                    <a:pt x="1748" y="3151"/>
                  </a:cubicBezTo>
                  <a:cubicBezTo>
                    <a:pt x="1746" y="3192"/>
                    <a:pt x="1744" y="3246"/>
                    <a:pt x="1740" y="3290"/>
                  </a:cubicBezTo>
                  <a:close/>
                  <a:moveTo>
                    <a:pt x="984" y="3405"/>
                  </a:moveTo>
                  <a:cubicBezTo>
                    <a:pt x="1059" y="3362"/>
                    <a:pt x="1153" y="3304"/>
                    <a:pt x="1216" y="3252"/>
                  </a:cubicBezTo>
                  <a:cubicBezTo>
                    <a:pt x="1215" y="3244"/>
                    <a:pt x="1215" y="3236"/>
                    <a:pt x="1215" y="3229"/>
                  </a:cubicBezTo>
                  <a:cubicBezTo>
                    <a:pt x="1215" y="3220"/>
                    <a:pt x="1215" y="3213"/>
                    <a:pt x="1216" y="3205"/>
                  </a:cubicBezTo>
                  <a:cubicBezTo>
                    <a:pt x="1169" y="3247"/>
                    <a:pt x="1065" y="3339"/>
                    <a:pt x="984" y="3405"/>
                  </a:cubicBezTo>
                  <a:close/>
                  <a:moveTo>
                    <a:pt x="1457" y="2401"/>
                  </a:moveTo>
                  <a:cubicBezTo>
                    <a:pt x="1386" y="2363"/>
                    <a:pt x="1280" y="2308"/>
                    <a:pt x="1210" y="2271"/>
                  </a:cubicBezTo>
                  <a:cubicBezTo>
                    <a:pt x="1275" y="2319"/>
                    <a:pt x="1356" y="2377"/>
                    <a:pt x="1392" y="2402"/>
                  </a:cubicBezTo>
                  <a:cubicBezTo>
                    <a:pt x="1414" y="2400"/>
                    <a:pt x="1435" y="2399"/>
                    <a:pt x="1457" y="2401"/>
                  </a:cubicBezTo>
                  <a:close/>
                  <a:moveTo>
                    <a:pt x="1764" y="3471"/>
                  </a:moveTo>
                  <a:cubicBezTo>
                    <a:pt x="1785" y="3444"/>
                    <a:pt x="1805" y="3415"/>
                    <a:pt x="1819" y="3394"/>
                  </a:cubicBezTo>
                  <a:cubicBezTo>
                    <a:pt x="1812" y="3271"/>
                    <a:pt x="1812" y="3169"/>
                    <a:pt x="1813" y="3099"/>
                  </a:cubicBezTo>
                  <a:cubicBezTo>
                    <a:pt x="1807" y="3106"/>
                    <a:pt x="1801" y="3112"/>
                    <a:pt x="1794" y="3118"/>
                  </a:cubicBezTo>
                  <a:cubicBezTo>
                    <a:pt x="1782" y="3200"/>
                    <a:pt x="1754" y="3299"/>
                    <a:pt x="1739" y="3341"/>
                  </a:cubicBezTo>
                  <a:lnTo>
                    <a:pt x="1735" y="3351"/>
                  </a:lnTo>
                  <a:cubicBezTo>
                    <a:pt x="1730" y="3362"/>
                    <a:pt x="1728" y="3365"/>
                    <a:pt x="1727" y="3366"/>
                  </a:cubicBezTo>
                  <a:lnTo>
                    <a:pt x="1723" y="3367"/>
                  </a:lnTo>
                  <a:lnTo>
                    <a:pt x="1719" y="3365"/>
                  </a:lnTo>
                  <a:cubicBezTo>
                    <a:pt x="1717" y="3363"/>
                    <a:pt x="1716" y="3361"/>
                    <a:pt x="1716" y="3358"/>
                  </a:cubicBezTo>
                  <a:cubicBezTo>
                    <a:pt x="1716" y="3356"/>
                    <a:pt x="1717" y="3353"/>
                    <a:pt x="1718" y="3349"/>
                  </a:cubicBezTo>
                  <a:lnTo>
                    <a:pt x="1719" y="3342"/>
                  </a:lnTo>
                  <a:lnTo>
                    <a:pt x="1720" y="3338"/>
                  </a:lnTo>
                  <a:cubicBezTo>
                    <a:pt x="1727" y="3298"/>
                    <a:pt x="1731" y="3218"/>
                    <a:pt x="1733" y="3159"/>
                  </a:cubicBezTo>
                  <a:cubicBezTo>
                    <a:pt x="1733" y="3159"/>
                    <a:pt x="1733" y="3159"/>
                    <a:pt x="1733" y="3159"/>
                  </a:cubicBezTo>
                  <a:cubicBezTo>
                    <a:pt x="1728" y="3161"/>
                    <a:pt x="1719" y="3165"/>
                    <a:pt x="1719" y="3165"/>
                  </a:cubicBezTo>
                  <a:cubicBezTo>
                    <a:pt x="1719" y="3165"/>
                    <a:pt x="1709" y="3169"/>
                    <a:pt x="1708" y="3170"/>
                  </a:cubicBezTo>
                  <a:cubicBezTo>
                    <a:pt x="1707" y="3173"/>
                    <a:pt x="1705" y="3182"/>
                    <a:pt x="1705" y="3182"/>
                  </a:cubicBezTo>
                  <a:cubicBezTo>
                    <a:pt x="1702" y="3190"/>
                    <a:pt x="1700" y="3198"/>
                    <a:pt x="1697" y="3206"/>
                  </a:cubicBezTo>
                  <a:cubicBezTo>
                    <a:pt x="1685" y="3237"/>
                    <a:pt x="1670" y="3265"/>
                    <a:pt x="1651" y="3292"/>
                  </a:cubicBezTo>
                  <a:cubicBezTo>
                    <a:pt x="1651" y="3293"/>
                    <a:pt x="1650" y="3319"/>
                    <a:pt x="1650" y="3319"/>
                  </a:cubicBezTo>
                  <a:lnTo>
                    <a:pt x="1651" y="3337"/>
                  </a:lnTo>
                  <a:lnTo>
                    <a:pt x="1651" y="3355"/>
                  </a:lnTo>
                  <a:cubicBezTo>
                    <a:pt x="1653" y="3370"/>
                    <a:pt x="1654" y="3385"/>
                    <a:pt x="1657" y="3398"/>
                  </a:cubicBezTo>
                  <a:cubicBezTo>
                    <a:pt x="1657" y="3398"/>
                    <a:pt x="1660" y="3413"/>
                    <a:pt x="1660" y="3413"/>
                  </a:cubicBezTo>
                  <a:cubicBezTo>
                    <a:pt x="1660" y="3413"/>
                    <a:pt x="1660" y="3414"/>
                    <a:pt x="1660" y="3414"/>
                  </a:cubicBezTo>
                  <a:lnTo>
                    <a:pt x="1666" y="3436"/>
                  </a:lnTo>
                  <a:cubicBezTo>
                    <a:pt x="1676" y="3472"/>
                    <a:pt x="1690" y="3495"/>
                    <a:pt x="1700" y="3508"/>
                  </a:cubicBezTo>
                  <a:lnTo>
                    <a:pt x="1710" y="3520"/>
                  </a:lnTo>
                  <a:cubicBezTo>
                    <a:pt x="1710" y="3520"/>
                    <a:pt x="1712" y="3522"/>
                    <a:pt x="1713" y="3523"/>
                  </a:cubicBezTo>
                  <a:cubicBezTo>
                    <a:pt x="1723" y="3517"/>
                    <a:pt x="1736" y="3504"/>
                    <a:pt x="1752" y="3485"/>
                  </a:cubicBezTo>
                  <a:lnTo>
                    <a:pt x="1764" y="3471"/>
                  </a:lnTo>
                  <a:close/>
                  <a:moveTo>
                    <a:pt x="2278" y="2820"/>
                  </a:moveTo>
                  <a:lnTo>
                    <a:pt x="2279" y="2816"/>
                  </a:lnTo>
                  <a:cubicBezTo>
                    <a:pt x="2301" y="2814"/>
                    <a:pt x="2323" y="2808"/>
                    <a:pt x="2344" y="2799"/>
                  </a:cubicBezTo>
                  <a:cubicBezTo>
                    <a:pt x="2336" y="2797"/>
                    <a:pt x="2327" y="2794"/>
                    <a:pt x="2318" y="2792"/>
                  </a:cubicBezTo>
                  <a:cubicBezTo>
                    <a:pt x="2235" y="2800"/>
                    <a:pt x="2175" y="2787"/>
                    <a:pt x="2141" y="2752"/>
                  </a:cubicBezTo>
                  <a:cubicBezTo>
                    <a:pt x="2140" y="2750"/>
                    <a:pt x="2139" y="2749"/>
                    <a:pt x="2137" y="2747"/>
                  </a:cubicBezTo>
                  <a:cubicBezTo>
                    <a:pt x="2122" y="2743"/>
                    <a:pt x="2112" y="2741"/>
                    <a:pt x="2112" y="2741"/>
                  </a:cubicBezTo>
                  <a:cubicBezTo>
                    <a:pt x="2091" y="2741"/>
                    <a:pt x="1923" y="2741"/>
                    <a:pt x="1902" y="2668"/>
                  </a:cubicBezTo>
                  <a:cubicBezTo>
                    <a:pt x="1898" y="2653"/>
                    <a:pt x="1895" y="2639"/>
                    <a:pt x="1895" y="2625"/>
                  </a:cubicBezTo>
                  <a:cubicBezTo>
                    <a:pt x="1895" y="2583"/>
                    <a:pt x="1915" y="2553"/>
                    <a:pt x="1932" y="2539"/>
                  </a:cubicBezTo>
                  <a:cubicBezTo>
                    <a:pt x="1940" y="2533"/>
                    <a:pt x="1973" y="2497"/>
                    <a:pt x="1973" y="2453"/>
                  </a:cubicBezTo>
                  <a:lnTo>
                    <a:pt x="1973" y="2451"/>
                  </a:lnTo>
                  <a:cubicBezTo>
                    <a:pt x="1973" y="2420"/>
                    <a:pt x="1955" y="2392"/>
                    <a:pt x="1922" y="2367"/>
                  </a:cubicBezTo>
                  <a:cubicBezTo>
                    <a:pt x="1889" y="2342"/>
                    <a:pt x="1847" y="2326"/>
                    <a:pt x="1802" y="2310"/>
                  </a:cubicBezTo>
                  <a:cubicBezTo>
                    <a:pt x="1707" y="2274"/>
                    <a:pt x="1598" y="2233"/>
                    <a:pt x="1529" y="2087"/>
                  </a:cubicBezTo>
                  <a:cubicBezTo>
                    <a:pt x="1525" y="2099"/>
                    <a:pt x="1521" y="2115"/>
                    <a:pt x="1516" y="2136"/>
                  </a:cubicBezTo>
                  <a:lnTo>
                    <a:pt x="1514" y="2147"/>
                  </a:lnTo>
                  <a:cubicBezTo>
                    <a:pt x="1511" y="2170"/>
                    <a:pt x="1509" y="2192"/>
                    <a:pt x="1509" y="2215"/>
                  </a:cubicBezTo>
                  <a:lnTo>
                    <a:pt x="1509" y="2227"/>
                  </a:lnTo>
                  <a:cubicBezTo>
                    <a:pt x="1509" y="2238"/>
                    <a:pt x="1510" y="2248"/>
                    <a:pt x="1511" y="2259"/>
                  </a:cubicBezTo>
                  <a:lnTo>
                    <a:pt x="1512" y="2264"/>
                  </a:lnTo>
                  <a:lnTo>
                    <a:pt x="1512" y="2266"/>
                  </a:lnTo>
                  <a:cubicBezTo>
                    <a:pt x="1520" y="2322"/>
                    <a:pt x="1541" y="2374"/>
                    <a:pt x="1574" y="2419"/>
                  </a:cubicBezTo>
                  <a:lnTo>
                    <a:pt x="1580" y="2426"/>
                  </a:lnTo>
                  <a:lnTo>
                    <a:pt x="1581" y="2427"/>
                  </a:lnTo>
                  <a:cubicBezTo>
                    <a:pt x="1592" y="2442"/>
                    <a:pt x="1605" y="2456"/>
                    <a:pt x="1619" y="2469"/>
                  </a:cubicBezTo>
                  <a:lnTo>
                    <a:pt x="1620" y="2471"/>
                  </a:lnTo>
                  <a:lnTo>
                    <a:pt x="1612" y="2480"/>
                  </a:lnTo>
                  <a:lnTo>
                    <a:pt x="1610" y="2481"/>
                  </a:lnTo>
                  <a:lnTo>
                    <a:pt x="1609" y="2480"/>
                  </a:lnTo>
                  <a:cubicBezTo>
                    <a:pt x="1609" y="2479"/>
                    <a:pt x="1581" y="2453"/>
                    <a:pt x="1532" y="2434"/>
                  </a:cubicBezTo>
                  <a:cubicBezTo>
                    <a:pt x="1520" y="2429"/>
                    <a:pt x="1508" y="2425"/>
                    <a:pt x="1496" y="2422"/>
                  </a:cubicBezTo>
                  <a:cubicBezTo>
                    <a:pt x="1466" y="2415"/>
                    <a:pt x="1435" y="2413"/>
                    <a:pt x="1404" y="2416"/>
                  </a:cubicBezTo>
                  <a:lnTo>
                    <a:pt x="1389" y="2417"/>
                  </a:lnTo>
                  <a:cubicBezTo>
                    <a:pt x="1374" y="2419"/>
                    <a:pt x="1359" y="2423"/>
                    <a:pt x="1344" y="2427"/>
                  </a:cubicBezTo>
                  <a:cubicBezTo>
                    <a:pt x="1344" y="2433"/>
                    <a:pt x="1345" y="2444"/>
                    <a:pt x="1349" y="2459"/>
                  </a:cubicBezTo>
                  <a:lnTo>
                    <a:pt x="1351" y="2469"/>
                  </a:lnTo>
                  <a:cubicBezTo>
                    <a:pt x="1356" y="2483"/>
                    <a:pt x="1362" y="2497"/>
                    <a:pt x="1370" y="2510"/>
                  </a:cubicBezTo>
                  <a:lnTo>
                    <a:pt x="1376" y="2520"/>
                  </a:lnTo>
                  <a:cubicBezTo>
                    <a:pt x="1395" y="2548"/>
                    <a:pt x="1422" y="2571"/>
                    <a:pt x="1456" y="2589"/>
                  </a:cubicBezTo>
                  <a:lnTo>
                    <a:pt x="1473" y="2598"/>
                  </a:lnTo>
                  <a:cubicBezTo>
                    <a:pt x="1503" y="2611"/>
                    <a:pt x="1537" y="2621"/>
                    <a:pt x="1576" y="2628"/>
                  </a:cubicBezTo>
                  <a:lnTo>
                    <a:pt x="1585" y="2629"/>
                  </a:lnTo>
                  <a:lnTo>
                    <a:pt x="1582" y="2641"/>
                  </a:lnTo>
                  <a:lnTo>
                    <a:pt x="1582" y="2643"/>
                  </a:lnTo>
                  <a:lnTo>
                    <a:pt x="1580" y="2643"/>
                  </a:lnTo>
                  <a:cubicBezTo>
                    <a:pt x="1575" y="2642"/>
                    <a:pt x="1470" y="2621"/>
                    <a:pt x="1395" y="2644"/>
                  </a:cubicBezTo>
                  <a:cubicBezTo>
                    <a:pt x="1387" y="2646"/>
                    <a:pt x="1379" y="2649"/>
                    <a:pt x="1373" y="2652"/>
                  </a:cubicBezTo>
                  <a:cubicBezTo>
                    <a:pt x="1368" y="2655"/>
                    <a:pt x="1363" y="2657"/>
                    <a:pt x="1358" y="2660"/>
                  </a:cubicBezTo>
                  <a:cubicBezTo>
                    <a:pt x="1349" y="2667"/>
                    <a:pt x="1341" y="2675"/>
                    <a:pt x="1335" y="2683"/>
                  </a:cubicBezTo>
                  <a:lnTo>
                    <a:pt x="1329" y="2693"/>
                  </a:lnTo>
                  <a:cubicBezTo>
                    <a:pt x="1326" y="2699"/>
                    <a:pt x="1324" y="2705"/>
                    <a:pt x="1322" y="2712"/>
                  </a:cubicBezTo>
                  <a:cubicBezTo>
                    <a:pt x="1325" y="2715"/>
                    <a:pt x="1332" y="2723"/>
                    <a:pt x="1345" y="2734"/>
                  </a:cubicBezTo>
                  <a:lnTo>
                    <a:pt x="1355" y="2742"/>
                  </a:lnTo>
                  <a:cubicBezTo>
                    <a:pt x="1364" y="2749"/>
                    <a:pt x="1374" y="2755"/>
                    <a:pt x="1385" y="2761"/>
                  </a:cubicBezTo>
                  <a:lnTo>
                    <a:pt x="1397" y="2768"/>
                  </a:lnTo>
                  <a:cubicBezTo>
                    <a:pt x="1412" y="2775"/>
                    <a:pt x="1427" y="2781"/>
                    <a:pt x="1443" y="2786"/>
                  </a:cubicBezTo>
                  <a:lnTo>
                    <a:pt x="1457" y="2791"/>
                  </a:lnTo>
                  <a:cubicBezTo>
                    <a:pt x="1473" y="2795"/>
                    <a:pt x="1489" y="2798"/>
                    <a:pt x="1506" y="2800"/>
                  </a:cubicBezTo>
                  <a:lnTo>
                    <a:pt x="1517" y="2801"/>
                  </a:lnTo>
                  <a:lnTo>
                    <a:pt x="1520" y="2801"/>
                  </a:lnTo>
                  <a:cubicBezTo>
                    <a:pt x="1536" y="2802"/>
                    <a:pt x="1550" y="2803"/>
                    <a:pt x="1563" y="2802"/>
                  </a:cubicBezTo>
                  <a:lnTo>
                    <a:pt x="1565" y="2802"/>
                  </a:lnTo>
                  <a:lnTo>
                    <a:pt x="1566" y="2816"/>
                  </a:lnTo>
                  <a:lnTo>
                    <a:pt x="1564" y="2816"/>
                  </a:lnTo>
                  <a:cubicBezTo>
                    <a:pt x="1558" y="2817"/>
                    <a:pt x="1419" y="2831"/>
                    <a:pt x="1388" y="2990"/>
                  </a:cubicBezTo>
                  <a:cubicBezTo>
                    <a:pt x="1393" y="2993"/>
                    <a:pt x="1404" y="2999"/>
                    <a:pt x="1422" y="3004"/>
                  </a:cubicBezTo>
                  <a:lnTo>
                    <a:pt x="1434" y="3008"/>
                  </a:lnTo>
                  <a:cubicBezTo>
                    <a:pt x="1444" y="3010"/>
                    <a:pt x="1453" y="3011"/>
                    <a:pt x="1463" y="3013"/>
                  </a:cubicBezTo>
                  <a:lnTo>
                    <a:pt x="1475" y="3014"/>
                  </a:lnTo>
                  <a:cubicBezTo>
                    <a:pt x="1488" y="3014"/>
                    <a:pt x="1502" y="3014"/>
                    <a:pt x="1515" y="3013"/>
                  </a:cubicBezTo>
                  <a:lnTo>
                    <a:pt x="1528" y="3011"/>
                  </a:lnTo>
                  <a:cubicBezTo>
                    <a:pt x="1550" y="3008"/>
                    <a:pt x="1572" y="3002"/>
                    <a:pt x="1594" y="2994"/>
                  </a:cubicBezTo>
                  <a:lnTo>
                    <a:pt x="1610" y="2988"/>
                  </a:lnTo>
                  <a:lnTo>
                    <a:pt x="1603" y="3004"/>
                  </a:lnTo>
                  <a:cubicBezTo>
                    <a:pt x="1603" y="3004"/>
                    <a:pt x="1594" y="3023"/>
                    <a:pt x="1592" y="3059"/>
                  </a:cubicBezTo>
                  <a:lnTo>
                    <a:pt x="1592" y="3076"/>
                  </a:lnTo>
                  <a:lnTo>
                    <a:pt x="1592" y="3078"/>
                  </a:lnTo>
                  <a:cubicBezTo>
                    <a:pt x="1592" y="3095"/>
                    <a:pt x="1594" y="3113"/>
                    <a:pt x="1597" y="3132"/>
                  </a:cubicBezTo>
                  <a:lnTo>
                    <a:pt x="1600" y="3149"/>
                  </a:lnTo>
                  <a:cubicBezTo>
                    <a:pt x="1600" y="3149"/>
                    <a:pt x="1604" y="3168"/>
                    <a:pt x="1605" y="3171"/>
                  </a:cubicBezTo>
                  <a:cubicBezTo>
                    <a:pt x="1609" y="3171"/>
                    <a:pt x="1616" y="3172"/>
                    <a:pt x="1625" y="3172"/>
                  </a:cubicBezTo>
                  <a:lnTo>
                    <a:pt x="1637" y="3171"/>
                  </a:lnTo>
                  <a:cubicBezTo>
                    <a:pt x="1657" y="3170"/>
                    <a:pt x="1677" y="3166"/>
                    <a:pt x="1697" y="3159"/>
                  </a:cubicBezTo>
                  <a:lnTo>
                    <a:pt x="1708" y="3155"/>
                  </a:lnTo>
                  <a:cubicBezTo>
                    <a:pt x="1717" y="3151"/>
                    <a:pt x="1725" y="3147"/>
                    <a:pt x="1734" y="3143"/>
                  </a:cubicBezTo>
                  <a:cubicBezTo>
                    <a:pt x="1734" y="3142"/>
                    <a:pt x="1738" y="3137"/>
                    <a:pt x="1738" y="3137"/>
                  </a:cubicBezTo>
                  <a:cubicBezTo>
                    <a:pt x="1738" y="3137"/>
                    <a:pt x="1738" y="3139"/>
                    <a:pt x="1738" y="3140"/>
                  </a:cubicBezTo>
                  <a:cubicBezTo>
                    <a:pt x="1741" y="3138"/>
                    <a:pt x="1745" y="3136"/>
                    <a:pt x="1745" y="3136"/>
                  </a:cubicBezTo>
                  <a:cubicBezTo>
                    <a:pt x="1752" y="3132"/>
                    <a:pt x="1758" y="3128"/>
                    <a:pt x="1764" y="3124"/>
                  </a:cubicBezTo>
                  <a:cubicBezTo>
                    <a:pt x="1770" y="3120"/>
                    <a:pt x="1776" y="3115"/>
                    <a:pt x="1782" y="3110"/>
                  </a:cubicBezTo>
                  <a:lnTo>
                    <a:pt x="1793" y="3100"/>
                  </a:lnTo>
                  <a:cubicBezTo>
                    <a:pt x="1800" y="3093"/>
                    <a:pt x="1807" y="3086"/>
                    <a:pt x="1814" y="3078"/>
                  </a:cubicBezTo>
                  <a:cubicBezTo>
                    <a:pt x="1815" y="3030"/>
                    <a:pt x="1818" y="3002"/>
                    <a:pt x="1818" y="3001"/>
                  </a:cubicBezTo>
                  <a:lnTo>
                    <a:pt x="1818" y="2999"/>
                  </a:lnTo>
                  <a:lnTo>
                    <a:pt x="1819" y="2999"/>
                  </a:lnTo>
                  <a:cubicBezTo>
                    <a:pt x="2011" y="2972"/>
                    <a:pt x="2196" y="2917"/>
                    <a:pt x="2372" y="2832"/>
                  </a:cubicBezTo>
                  <a:cubicBezTo>
                    <a:pt x="2332" y="2833"/>
                    <a:pt x="2299" y="2826"/>
                    <a:pt x="2278" y="2820"/>
                  </a:cubicBezTo>
                  <a:close/>
                  <a:moveTo>
                    <a:pt x="1711" y="3541"/>
                  </a:moveTo>
                  <a:cubicBezTo>
                    <a:pt x="1711" y="3541"/>
                    <a:pt x="1710" y="3540"/>
                    <a:pt x="1710" y="3539"/>
                  </a:cubicBezTo>
                  <a:cubicBezTo>
                    <a:pt x="1708" y="3579"/>
                    <a:pt x="1706" y="3633"/>
                    <a:pt x="1701" y="3680"/>
                  </a:cubicBezTo>
                  <a:cubicBezTo>
                    <a:pt x="1716" y="3640"/>
                    <a:pt x="1736" y="3575"/>
                    <a:pt x="1748" y="3511"/>
                  </a:cubicBezTo>
                  <a:cubicBezTo>
                    <a:pt x="1735" y="3525"/>
                    <a:pt x="1724" y="3534"/>
                    <a:pt x="1715" y="3538"/>
                  </a:cubicBezTo>
                  <a:lnTo>
                    <a:pt x="1711" y="3541"/>
                  </a:lnTo>
                  <a:close/>
                  <a:moveTo>
                    <a:pt x="962" y="2179"/>
                  </a:moveTo>
                  <a:lnTo>
                    <a:pt x="972" y="2195"/>
                  </a:lnTo>
                  <a:cubicBezTo>
                    <a:pt x="986" y="2215"/>
                    <a:pt x="1002" y="2235"/>
                    <a:pt x="1020" y="2253"/>
                  </a:cubicBezTo>
                  <a:lnTo>
                    <a:pt x="1036" y="2268"/>
                  </a:lnTo>
                  <a:cubicBezTo>
                    <a:pt x="1048" y="2279"/>
                    <a:pt x="1062" y="2290"/>
                    <a:pt x="1076" y="2301"/>
                  </a:cubicBezTo>
                  <a:lnTo>
                    <a:pt x="1091" y="2311"/>
                  </a:lnTo>
                  <a:cubicBezTo>
                    <a:pt x="1188" y="2377"/>
                    <a:pt x="1296" y="2410"/>
                    <a:pt x="1330" y="2419"/>
                  </a:cubicBezTo>
                  <a:cubicBezTo>
                    <a:pt x="1330" y="2419"/>
                    <a:pt x="1330" y="2416"/>
                    <a:pt x="1330" y="2416"/>
                  </a:cubicBezTo>
                  <a:lnTo>
                    <a:pt x="1335" y="2415"/>
                  </a:lnTo>
                  <a:cubicBezTo>
                    <a:pt x="1347" y="2411"/>
                    <a:pt x="1359" y="2408"/>
                    <a:pt x="1372" y="2406"/>
                  </a:cubicBezTo>
                  <a:cubicBezTo>
                    <a:pt x="1316" y="2365"/>
                    <a:pt x="1188" y="2274"/>
                    <a:pt x="1134" y="2231"/>
                  </a:cubicBezTo>
                  <a:lnTo>
                    <a:pt x="1132" y="2230"/>
                  </a:lnTo>
                  <a:lnTo>
                    <a:pt x="1140" y="2218"/>
                  </a:lnTo>
                  <a:lnTo>
                    <a:pt x="1141" y="2219"/>
                  </a:lnTo>
                  <a:cubicBezTo>
                    <a:pt x="1168" y="2233"/>
                    <a:pt x="1406" y="2357"/>
                    <a:pt x="1500" y="2409"/>
                  </a:cubicBezTo>
                  <a:cubicBezTo>
                    <a:pt x="1524" y="2415"/>
                    <a:pt x="1548" y="2424"/>
                    <a:pt x="1570" y="2436"/>
                  </a:cubicBezTo>
                  <a:cubicBezTo>
                    <a:pt x="1567" y="2433"/>
                    <a:pt x="1565" y="2430"/>
                    <a:pt x="1565" y="2430"/>
                  </a:cubicBezTo>
                  <a:cubicBezTo>
                    <a:pt x="1379" y="2332"/>
                    <a:pt x="1244" y="2225"/>
                    <a:pt x="1162" y="2112"/>
                  </a:cubicBezTo>
                  <a:cubicBezTo>
                    <a:pt x="1084" y="2089"/>
                    <a:pt x="1024" y="2088"/>
                    <a:pt x="987" y="2091"/>
                  </a:cubicBezTo>
                  <a:lnTo>
                    <a:pt x="972" y="2092"/>
                  </a:lnTo>
                  <a:cubicBezTo>
                    <a:pt x="950" y="2095"/>
                    <a:pt x="936" y="2099"/>
                    <a:pt x="930" y="2101"/>
                  </a:cubicBezTo>
                  <a:cubicBezTo>
                    <a:pt x="930" y="2101"/>
                    <a:pt x="935" y="2118"/>
                    <a:pt x="935" y="2118"/>
                  </a:cubicBezTo>
                  <a:cubicBezTo>
                    <a:pt x="941" y="2139"/>
                    <a:pt x="951" y="2160"/>
                    <a:pt x="962" y="2179"/>
                  </a:cubicBezTo>
                  <a:close/>
                  <a:moveTo>
                    <a:pt x="1081" y="1856"/>
                  </a:moveTo>
                  <a:lnTo>
                    <a:pt x="1081" y="1859"/>
                  </a:lnTo>
                  <a:lnTo>
                    <a:pt x="1082" y="1873"/>
                  </a:lnTo>
                  <a:cubicBezTo>
                    <a:pt x="1084" y="1895"/>
                    <a:pt x="1088" y="1916"/>
                    <a:pt x="1093" y="1937"/>
                  </a:cubicBezTo>
                  <a:lnTo>
                    <a:pt x="1093" y="1938"/>
                  </a:lnTo>
                  <a:lnTo>
                    <a:pt x="1093" y="1939"/>
                  </a:lnTo>
                  <a:lnTo>
                    <a:pt x="1097" y="1953"/>
                  </a:lnTo>
                  <a:cubicBezTo>
                    <a:pt x="1109" y="1994"/>
                    <a:pt x="1129" y="2036"/>
                    <a:pt x="1155" y="2077"/>
                  </a:cubicBezTo>
                  <a:lnTo>
                    <a:pt x="1167" y="2095"/>
                  </a:lnTo>
                  <a:lnTo>
                    <a:pt x="1171" y="2100"/>
                  </a:lnTo>
                  <a:lnTo>
                    <a:pt x="1181" y="2114"/>
                  </a:lnTo>
                  <a:cubicBezTo>
                    <a:pt x="1259" y="2216"/>
                    <a:pt x="1382" y="2314"/>
                    <a:pt x="1548" y="2405"/>
                  </a:cubicBezTo>
                  <a:cubicBezTo>
                    <a:pt x="1522" y="2362"/>
                    <a:pt x="1505" y="2316"/>
                    <a:pt x="1498" y="2266"/>
                  </a:cubicBezTo>
                  <a:cubicBezTo>
                    <a:pt x="1451" y="2238"/>
                    <a:pt x="1298" y="2141"/>
                    <a:pt x="1247" y="2032"/>
                  </a:cubicBezTo>
                  <a:lnTo>
                    <a:pt x="1247" y="2030"/>
                  </a:lnTo>
                  <a:lnTo>
                    <a:pt x="1257" y="2022"/>
                  </a:lnTo>
                  <a:lnTo>
                    <a:pt x="1258" y="2023"/>
                  </a:lnTo>
                  <a:cubicBezTo>
                    <a:pt x="1260" y="2025"/>
                    <a:pt x="1415" y="2157"/>
                    <a:pt x="1495" y="2207"/>
                  </a:cubicBezTo>
                  <a:cubicBezTo>
                    <a:pt x="1495" y="2185"/>
                    <a:pt x="1497" y="2163"/>
                    <a:pt x="1501" y="2141"/>
                  </a:cubicBezTo>
                  <a:cubicBezTo>
                    <a:pt x="1437" y="2093"/>
                    <a:pt x="1224" y="1923"/>
                    <a:pt x="1117" y="1689"/>
                  </a:cubicBezTo>
                  <a:cubicBezTo>
                    <a:pt x="1113" y="1696"/>
                    <a:pt x="1108" y="1707"/>
                    <a:pt x="1103" y="1721"/>
                  </a:cubicBezTo>
                  <a:lnTo>
                    <a:pt x="1099" y="1732"/>
                  </a:lnTo>
                  <a:cubicBezTo>
                    <a:pt x="1087" y="1768"/>
                    <a:pt x="1081" y="1806"/>
                    <a:pt x="1081" y="1844"/>
                  </a:cubicBezTo>
                  <a:lnTo>
                    <a:pt x="1081" y="1856"/>
                  </a:lnTo>
                  <a:close/>
                  <a:moveTo>
                    <a:pt x="1353" y="2507"/>
                  </a:moveTo>
                  <a:cubicBezTo>
                    <a:pt x="1347" y="2496"/>
                    <a:pt x="1342" y="2484"/>
                    <a:pt x="1338" y="2472"/>
                  </a:cubicBezTo>
                  <a:cubicBezTo>
                    <a:pt x="1253" y="2469"/>
                    <a:pt x="1134" y="2447"/>
                    <a:pt x="1059" y="2431"/>
                  </a:cubicBezTo>
                  <a:cubicBezTo>
                    <a:pt x="1174" y="2482"/>
                    <a:pt x="1299" y="2501"/>
                    <a:pt x="1353" y="2507"/>
                  </a:cubicBezTo>
                  <a:close/>
                  <a:moveTo>
                    <a:pt x="1348" y="2651"/>
                  </a:moveTo>
                  <a:cubicBezTo>
                    <a:pt x="1278" y="2646"/>
                    <a:pt x="1162" y="2638"/>
                    <a:pt x="1083" y="2635"/>
                  </a:cubicBezTo>
                  <a:cubicBezTo>
                    <a:pt x="1151" y="2649"/>
                    <a:pt x="1254" y="2669"/>
                    <a:pt x="1321" y="2678"/>
                  </a:cubicBezTo>
                  <a:cubicBezTo>
                    <a:pt x="1328" y="2668"/>
                    <a:pt x="1337" y="2658"/>
                    <a:pt x="1348" y="2651"/>
                  </a:cubicBezTo>
                  <a:close/>
                  <a:moveTo>
                    <a:pt x="1846" y="3661"/>
                  </a:moveTo>
                  <a:cubicBezTo>
                    <a:pt x="1834" y="3574"/>
                    <a:pt x="1826" y="3492"/>
                    <a:pt x="1821" y="3417"/>
                  </a:cubicBezTo>
                  <a:cubicBezTo>
                    <a:pt x="1806" y="3439"/>
                    <a:pt x="1785" y="3468"/>
                    <a:pt x="1765" y="3492"/>
                  </a:cubicBezTo>
                  <a:cubicBezTo>
                    <a:pt x="1749" y="3611"/>
                    <a:pt x="1694" y="3738"/>
                    <a:pt x="1693" y="3739"/>
                  </a:cubicBezTo>
                  <a:lnTo>
                    <a:pt x="1693" y="3741"/>
                  </a:lnTo>
                  <a:lnTo>
                    <a:pt x="1680" y="3737"/>
                  </a:lnTo>
                  <a:lnTo>
                    <a:pt x="1680" y="3735"/>
                  </a:lnTo>
                  <a:cubicBezTo>
                    <a:pt x="1689" y="3679"/>
                    <a:pt x="1694" y="3591"/>
                    <a:pt x="1696" y="3526"/>
                  </a:cubicBezTo>
                  <a:cubicBezTo>
                    <a:pt x="1686" y="3515"/>
                    <a:pt x="1672" y="3494"/>
                    <a:pt x="1659" y="3463"/>
                  </a:cubicBezTo>
                  <a:cubicBezTo>
                    <a:pt x="1646" y="3516"/>
                    <a:pt x="1618" y="3594"/>
                    <a:pt x="1563" y="3675"/>
                  </a:cubicBezTo>
                  <a:cubicBezTo>
                    <a:pt x="1563" y="3675"/>
                    <a:pt x="1563" y="3678"/>
                    <a:pt x="1563" y="3678"/>
                  </a:cubicBezTo>
                  <a:cubicBezTo>
                    <a:pt x="1563" y="3809"/>
                    <a:pt x="1632" y="3868"/>
                    <a:pt x="1648" y="3879"/>
                  </a:cubicBezTo>
                  <a:cubicBezTo>
                    <a:pt x="1769" y="3844"/>
                    <a:pt x="1824" y="3732"/>
                    <a:pt x="1846" y="3661"/>
                  </a:cubicBezTo>
                  <a:close/>
                  <a:moveTo>
                    <a:pt x="902" y="2667"/>
                  </a:moveTo>
                  <a:cubicBezTo>
                    <a:pt x="938" y="2699"/>
                    <a:pt x="986" y="2722"/>
                    <a:pt x="1043" y="2736"/>
                  </a:cubicBezTo>
                  <a:lnTo>
                    <a:pt x="1057" y="2739"/>
                  </a:lnTo>
                  <a:cubicBezTo>
                    <a:pt x="1161" y="2760"/>
                    <a:pt x="1269" y="2747"/>
                    <a:pt x="1327" y="2737"/>
                  </a:cubicBezTo>
                  <a:cubicBezTo>
                    <a:pt x="1315" y="2726"/>
                    <a:pt x="1309" y="2718"/>
                    <a:pt x="1309" y="2718"/>
                  </a:cubicBezTo>
                  <a:lnTo>
                    <a:pt x="1307" y="2715"/>
                  </a:lnTo>
                  <a:lnTo>
                    <a:pt x="1307" y="2712"/>
                  </a:lnTo>
                  <a:cubicBezTo>
                    <a:pt x="1309" y="2705"/>
                    <a:pt x="1311" y="2698"/>
                    <a:pt x="1314" y="2692"/>
                  </a:cubicBezTo>
                  <a:cubicBezTo>
                    <a:pt x="1210" y="2677"/>
                    <a:pt x="1031" y="2639"/>
                    <a:pt x="1011" y="2635"/>
                  </a:cubicBezTo>
                  <a:lnTo>
                    <a:pt x="1009" y="2635"/>
                  </a:lnTo>
                  <a:lnTo>
                    <a:pt x="1010" y="2621"/>
                  </a:lnTo>
                  <a:lnTo>
                    <a:pt x="1011" y="2621"/>
                  </a:lnTo>
                  <a:cubicBezTo>
                    <a:pt x="1067" y="2617"/>
                    <a:pt x="1281" y="2632"/>
                    <a:pt x="1370" y="2638"/>
                  </a:cubicBezTo>
                  <a:cubicBezTo>
                    <a:pt x="1407" y="2622"/>
                    <a:pt x="1452" y="2618"/>
                    <a:pt x="1488" y="2619"/>
                  </a:cubicBezTo>
                  <a:cubicBezTo>
                    <a:pt x="1476" y="2614"/>
                    <a:pt x="1464" y="2609"/>
                    <a:pt x="1453" y="2603"/>
                  </a:cubicBezTo>
                  <a:cubicBezTo>
                    <a:pt x="1391" y="2609"/>
                    <a:pt x="1231" y="2614"/>
                    <a:pt x="1063" y="2545"/>
                  </a:cubicBezTo>
                  <a:cubicBezTo>
                    <a:pt x="1037" y="2549"/>
                    <a:pt x="1010" y="2558"/>
                    <a:pt x="983" y="2572"/>
                  </a:cubicBezTo>
                  <a:lnTo>
                    <a:pt x="965" y="2581"/>
                  </a:lnTo>
                  <a:cubicBezTo>
                    <a:pt x="947" y="2591"/>
                    <a:pt x="930" y="2603"/>
                    <a:pt x="913" y="2615"/>
                  </a:cubicBezTo>
                  <a:lnTo>
                    <a:pt x="901" y="2624"/>
                  </a:lnTo>
                  <a:cubicBezTo>
                    <a:pt x="890" y="2633"/>
                    <a:pt x="882" y="2640"/>
                    <a:pt x="878" y="2643"/>
                  </a:cubicBezTo>
                  <a:cubicBezTo>
                    <a:pt x="882" y="2647"/>
                    <a:pt x="889" y="2655"/>
                    <a:pt x="889" y="2655"/>
                  </a:cubicBezTo>
                  <a:lnTo>
                    <a:pt x="902" y="2667"/>
                  </a:lnTo>
                  <a:close/>
                  <a:moveTo>
                    <a:pt x="1510" y="2814"/>
                  </a:moveTo>
                  <a:cubicBezTo>
                    <a:pt x="1507" y="2816"/>
                    <a:pt x="1505" y="2818"/>
                    <a:pt x="1502" y="2820"/>
                  </a:cubicBezTo>
                  <a:cubicBezTo>
                    <a:pt x="1506" y="2818"/>
                    <a:pt x="1511" y="2816"/>
                    <a:pt x="1515" y="2815"/>
                  </a:cubicBezTo>
                  <a:cubicBezTo>
                    <a:pt x="1514" y="2815"/>
                    <a:pt x="1513" y="2815"/>
                    <a:pt x="1513" y="2815"/>
                  </a:cubicBezTo>
                  <a:cubicBezTo>
                    <a:pt x="1513" y="2815"/>
                    <a:pt x="1511" y="2814"/>
                    <a:pt x="1510" y="2814"/>
                  </a:cubicBezTo>
                  <a:close/>
                  <a:moveTo>
                    <a:pt x="507" y="2355"/>
                  </a:moveTo>
                  <a:cubicBezTo>
                    <a:pt x="643" y="2406"/>
                    <a:pt x="821" y="2466"/>
                    <a:pt x="977" y="2502"/>
                  </a:cubicBezTo>
                  <a:cubicBezTo>
                    <a:pt x="948" y="2486"/>
                    <a:pt x="921" y="2468"/>
                    <a:pt x="896" y="2449"/>
                  </a:cubicBezTo>
                  <a:cubicBezTo>
                    <a:pt x="806" y="2429"/>
                    <a:pt x="644" y="2392"/>
                    <a:pt x="507" y="2355"/>
                  </a:cubicBezTo>
                  <a:close/>
                  <a:moveTo>
                    <a:pt x="1649" y="3429"/>
                  </a:moveTo>
                  <a:lnTo>
                    <a:pt x="1645" y="3414"/>
                  </a:lnTo>
                  <a:cubicBezTo>
                    <a:pt x="1642" y="3402"/>
                    <a:pt x="1640" y="3388"/>
                    <a:pt x="1639" y="3375"/>
                  </a:cubicBezTo>
                  <a:cubicBezTo>
                    <a:pt x="1569" y="3481"/>
                    <a:pt x="1441" y="3645"/>
                    <a:pt x="1436" y="3652"/>
                  </a:cubicBezTo>
                  <a:lnTo>
                    <a:pt x="1434" y="3654"/>
                  </a:lnTo>
                  <a:lnTo>
                    <a:pt x="1423" y="3646"/>
                  </a:lnTo>
                  <a:lnTo>
                    <a:pt x="1424" y="3644"/>
                  </a:lnTo>
                  <a:cubicBezTo>
                    <a:pt x="1448" y="3611"/>
                    <a:pt x="1509" y="3471"/>
                    <a:pt x="1546" y="3386"/>
                  </a:cubicBezTo>
                  <a:cubicBezTo>
                    <a:pt x="1515" y="3405"/>
                    <a:pt x="1481" y="3421"/>
                    <a:pt x="1443" y="3432"/>
                  </a:cubicBezTo>
                  <a:cubicBezTo>
                    <a:pt x="1422" y="3475"/>
                    <a:pt x="1386" y="3538"/>
                    <a:pt x="1333" y="3600"/>
                  </a:cubicBezTo>
                  <a:cubicBezTo>
                    <a:pt x="1329" y="3626"/>
                    <a:pt x="1327" y="3651"/>
                    <a:pt x="1327" y="3675"/>
                  </a:cubicBezTo>
                  <a:cubicBezTo>
                    <a:pt x="1327" y="3773"/>
                    <a:pt x="1359" y="3826"/>
                    <a:pt x="1371" y="3842"/>
                  </a:cubicBezTo>
                  <a:cubicBezTo>
                    <a:pt x="1441" y="3796"/>
                    <a:pt x="1501" y="3738"/>
                    <a:pt x="1549" y="3669"/>
                  </a:cubicBezTo>
                  <a:lnTo>
                    <a:pt x="1560" y="3653"/>
                  </a:lnTo>
                  <a:cubicBezTo>
                    <a:pt x="1617" y="3565"/>
                    <a:pt x="1642" y="3481"/>
                    <a:pt x="1651" y="3438"/>
                  </a:cubicBezTo>
                  <a:cubicBezTo>
                    <a:pt x="1651" y="3437"/>
                    <a:pt x="1649" y="3429"/>
                    <a:pt x="1649" y="3429"/>
                  </a:cubicBezTo>
                  <a:close/>
                  <a:moveTo>
                    <a:pt x="972" y="2883"/>
                  </a:moveTo>
                  <a:cubicBezTo>
                    <a:pt x="1018" y="2907"/>
                    <a:pt x="1066" y="2921"/>
                    <a:pt x="1115" y="2927"/>
                  </a:cubicBezTo>
                  <a:cubicBezTo>
                    <a:pt x="1115" y="2927"/>
                    <a:pt x="1115" y="2927"/>
                    <a:pt x="1116" y="2927"/>
                  </a:cubicBezTo>
                  <a:lnTo>
                    <a:pt x="1131" y="2929"/>
                  </a:lnTo>
                  <a:cubicBezTo>
                    <a:pt x="1140" y="2930"/>
                    <a:pt x="1149" y="2930"/>
                    <a:pt x="1158" y="2930"/>
                  </a:cubicBezTo>
                  <a:cubicBezTo>
                    <a:pt x="1306" y="2933"/>
                    <a:pt x="1428" y="2858"/>
                    <a:pt x="1490" y="2812"/>
                  </a:cubicBezTo>
                  <a:cubicBezTo>
                    <a:pt x="1474" y="2809"/>
                    <a:pt x="1458" y="2806"/>
                    <a:pt x="1443" y="2801"/>
                  </a:cubicBezTo>
                  <a:cubicBezTo>
                    <a:pt x="1325" y="2850"/>
                    <a:pt x="1102" y="2847"/>
                    <a:pt x="1092" y="2847"/>
                  </a:cubicBezTo>
                  <a:lnTo>
                    <a:pt x="1090" y="2847"/>
                  </a:lnTo>
                  <a:lnTo>
                    <a:pt x="1090" y="2833"/>
                  </a:lnTo>
                  <a:lnTo>
                    <a:pt x="1092" y="2833"/>
                  </a:lnTo>
                  <a:cubicBezTo>
                    <a:pt x="1158" y="2829"/>
                    <a:pt x="1290" y="2790"/>
                    <a:pt x="1366" y="2766"/>
                  </a:cubicBezTo>
                  <a:cubicBezTo>
                    <a:pt x="1357" y="2761"/>
                    <a:pt x="1348" y="2755"/>
                    <a:pt x="1341" y="2749"/>
                  </a:cubicBezTo>
                  <a:cubicBezTo>
                    <a:pt x="1290" y="2758"/>
                    <a:pt x="1163" y="2777"/>
                    <a:pt x="1045" y="2751"/>
                  </a:cubicBezTo>
                  <a:cubicBezTo>
                    <a:pt x="1042" y="2753"/>
                    <a:pt x="1032" y="2761"/>
                    <a:pt x="1032" y="2761"/>
                  </a:cubicBezTo>
                  <a:lnTo>
                    <a:pt x="1019" y="2772"/>
                  </a:lnTo>
                  <a:cubicBezTo>
                    <a:pt x="1004" y="2785"/>
                    <a:pt x="989" y="2801"/>
                    <a:pt x="974" y="2819"/>
                  </a:cubicBezTo>
                  <a:lnTo>
                    <a:pt x="965" y="2830"/>
                  </a:lnTo>
                  <a:cubicBezTo>
                    <a:pt x="952" y="2846"/>
                    <a:pt x="943" y="2859"/>
                    <a:pt x="939" y="2865"/>
                  </a:cubicBezTo>
                  <a:cubicBezTo>
                    <a:pt x="943" y="2867"/>
                    <a:pt x="953" y="2873"/>
                    <a:pt x="953" y="2873"/>
                  </a:cubicBezTo>
                  <a:lnTo>
                    <a:pt x="972" y="2883"/>
                  </a:lnTo>
                  <a:close/>
                  <a:moveTo>
                    <a:pt x="1383" y="2776"/>
                  </a:moveTo>
                  <a:cubicBezTo>
                    <a:pt x="1339" y="2790"/>
                    <a:pt x="1260" y="2814"/>
                    <a:pt x="1190" y="2830"/>
                  </a:cubicBezTo>
                  <a:cubicBezTo>
                    <a:pt x="1264" y="2826"/>
                    <a:pt x="1356" y="2817"/>
                    <a:pt x="1422" y="2794"/>
                  </a:cubicBezTo>
                  <a:cubicBezTo>
                    <a:pt x="1408" y="2789"/>
                    <a:pt x="1395" y="2783"/>
                    <a:pt x="1383" y="2776"/>
                  </a:cubicBezTo>
                  <a:close/>
                  <a:moveTo>
                    <a:pt x="983" y="2306"/>
                  </a:moveTo>
                  <a:cubicBezTo>
                    <a:pt x="1005" y="2303"/>
                    <a:pt x="1029" y="2301"/>
                    <a:pt x="1053" y="2301"/>
                  </a:cubicBezTo>
                  <a:cubicBezTo>
                    <a:pt x="1039" y="2290"/>
                    <a:pt x="1025" y="2278"/>
                    <a:pt x="1013" y="2266"/>
                  </a:cubicBezTo>
                  <a:cubicBezTo>
                    <a:pt x="921" y="2241"/>
                    <a:pt x="748" y="2187"/>
                    <a:pt x="565" y="2101"/>
                  </a:cubicBezTo>
                  <a:cubicBezTo>
                    <a:pt x="686" y="2173"/>
                    <a:pt x="845" y="2259"/>
                    <a:pt x="983" y="2306"/>
                  </a:cubicBezTo>
                  <a:close/>
                  <a:moveTo>
                    <a:pt x="1503" y="3028"/>
                  </a:moveTo>
                  <a:cubicBezTo>
                    <a:pt x="1492" y="3028"/>
                    <a:pt x="1480" y="3028"/>
                    <a:pt x="1469" y="3027"/>
                  </a:cubicBezTo>
                  <a:cubicBezTo>
                    <a:pt x="1445" y="3062"/>
                    <a:pt x="1412" y="3108"/>
                    <a:pt x="1383" y="3145"/>
                  </a:cubicBezTo>
                  <a:cubicBezTo>
                    <a:pt x="1421" y="3115"/>
                    <a:pt x="1468" y="3074"/>
                    <a:pt x="1503" y="3028"/>
                  </a:cubicBezTo>
                  <a:close/>
                  <a:moveTo>
                    <a:pt x="382" y="2449"/>
                  </a:moveTo>
                  <a:lnTo>
                    <a:pt x="409" y="2460"/>
                  </a:lnTo>
                  <a:cubicBezTo>
                    <a:pt x="633" y="2546"/>
                    <a:pt x="869" y="2564"/>
                    <a:pt x="960" y="2567"/>
                  </a:cubicBezTo>
                  <a:cubicBezTo>
                    <a:pt x="987" y="2552"/>
                    <a:pt x="1014" y="2541"/>
                    <a:pt x="1041" y="2535"/>
                  </a:cubicBezTo>
                  <a:cubicBezTo>
                    <a:pt x="1035" y="2532"/>
                    <a:pt x="1024" y="2527"/>
                    <a:pt x="1024" y="2527"/>
                  </a:cubicBezTo>
                  <a:cubicBezTo>
                    <a:pt x="738" y="2470"/>
                    <a:pt x="341" y="2306"/>
                    <a:pt x="337" y="2305"/>
                  </a:cubicBezTo>
                  <a:lnTo>
                    <a:pt x="335" y="2304"/>
                  </a:lnTo>
                  <a:lnTo>
                    <a:pt x="340" y="2291"/>
                  </a:lnTo>
                  <a:lnTo>
                    <a:pt x="342" y="2291"/>
                  </a:lnTo>
                  <a:cubicBezTo>
                    <a:pt x="470" y="2336"/>
                    <a:pt x="725" y="2396"/>
                    <a:pt x="872" y="2429"/>
                  </a:cubicBezTo>
                  <a:cubicBezTo>
                    <a:pt x="852" y="2411"/>
                    <a:pt x="833" y="2394"/>
                    <a:pt x="815" y="2376"/>
                  </a:cubicBezTo>
                  <a:cubicBezTo>
                    <a:pt x="815" y="2376"/>
                    <a:pt x="814" y="2374"/>
                    <a:pt x="813" y="2374"/>
                  </a:cubicBezTo>
                  <a:cubicBezTo>
                    <a:pt x="735" y="2351"/>
                    <a:pt x="536" y="2284"/>
                    <a:pt x="366" y="2162"/>
                  </a:cubicBezTo>
                  <a:cubicBezTo>
                    <a:pt x="245" y="2150"/>
                    <a:pt x="74" y="2186"/>
                    <a:pt x="34" y="2194"/>
                  </a:cubicBezTo>
                  <a:cubicBezTo>
                    <a:pt x="110" y="2300"/>
                    <a:pt x="227" y="2386"/>
                    <a:pt x="382" y="2449"/>
                  </a:cubicBezTo>
                  <a:close/>
                  <a:moveTo>
                    <a:pt x="1648" y="3270"/>
                  </a:moveTo>
                  <a:cubicBezTo>
                    <a:pt x="1657" y="3257"/>
                    <a:pt x="1665" y="3243"/>
                    <a:pt x="1672" y="3229"/>
                  </a:cubicBezTo>
                  <a:cubicBezTo>
                    <a:pt x="1676" y="3219"/>
                    <a:pt x="1680" y="3209"/>
                    <a:pt x="1684" y="3200"/>
                  </a:cubicBezTo>
                  <a:cubicBezTo>
                    <a:pt x="1687" y="3192"/>
                    <a:pt x="1689" y="3183"/>
                    <a:pt x="1692" y="3175"/>
                  </a:cubicBezTo>
                  <a:cubicBezTo>
                    <a:pt x="1672" y="3181"/>
                    <a:pt x="1652" y="3185"/>
                    <a:pt x="1632" y="3186"/>
                  </a:cubicBezTo>
                  <a:cubicBezTo>
                    <a:pt x="1589" y="3247"/>
                    <a:pt x="1501" y="3323"/>
                    <a:pt x="1498" y="3326"/>
                  </a:cubicBezTo>
                  <a:lnTo>
                    <a:pt x="1496" y="3328"/>
                  </a:lnTo>
                  <a:lnTo>
                    <a:pt x="1488" y="3318"/>
                  </a:lnTo>
                  <a:lnTo>
                    <a:pt x="1487" y="3317"/>
                  </a:lnTo>
                  <a:cubicBezTo>
                    <a:pt x="1487" y="3317"/>
                    <a:pt x="1490" y="3314"/>
                    <a:pt x="1490" y="3314"/>
                  </a:cubicBezTo>
                  <a:cubicBezTo>
                    <a:pt x="1515" y="3294"/>
                    <a:pt x="1565" y="3192"/>
                    <a:pt x="1585" y="3148"/>
                  </a:cubicBezTo>
                  <a:cubicBezTo>
                    <a:pt x="1582" y="3131"/>
                    <a:pt x="1580" y="3114"/>
                    <a:pt x="1578" y="3098"/>
                  </a:cubicBezTo>
                  <a:cubicBezTo>
                    <a:pt x="1550" y="3137"/>
                    <a:pt x="1503" y="3191"/>
                    <a:pt x="1441" y="3232"/>
                  </a:cubicBezTo>
                  <a:cubicBezTo>
                    <a:pt x="1436" y="3247"/>
                    <a:pt x="1433" y="3264"/>
                    <a:pt x="1431" y="3283"/>
                  </a:cubicBezTo>
                  <a:lnTo>
                    <a:pt x="1430" y="3301"/>
                  </a:lnTo>
                  <a:lnTo>
                    <a:pt x="1430" y="3301"/>
                  </a:lnTo>
                  <a:lnTo>
                    <a:pt x="1430" y="3313"/>
                  </a:lnTo>
                  <a:cubicBezTo>
                    <a:pt x="1430" y="3355"/>
                    <a:pt x="1437" y="3393"/>
                    <a:pt x="1441" y="3412"/>
                  </a:cubicBezTo>
                  <a:cubicBezTo>
                    <a:pt x="1441" y="3412"/>
                    <a:pt x="1442" y="3415"/>
                    <a:pt x="1443" y="3417"/>
                  </a:cubicBezTo>
                  <a:cubicBezTo>
                    <a:pt x="1443" y="3417"/>
                    <a:pt x="1447" y="3416"/>
                    <a:pt x="1447" y="3416"/>
                  </a:cubicBezTo>
                  <a:cubicBezTo>
                    <a:pt x="1488" y="3402"/>
                    <a:pt x="1525" y="3384"/>
                    <a:pt x="1556" y="3363"/>
                  </a:cubicBezTo>
                  <a:lnTo>
                    <a:pt x="1572" y="3351"/>
                  </a:lnTo>
                  <a:cubicBezTo>
                    <a:pt x="1597" y="3332"/>
                    <a:pt x="1619" y="3310"/>
                    <a:pt x="1637" y="3286"/>
                  </a:cubicBezTo>
                  <a:lnTo>
                    <a:pt x="1648" y="3270"/>
                  </a:lnTo>
                  <a:close/>
                  <a:moveTo>
                    <a:pt x="1066" y="2530"/>
                  </a:moveTo>
                  <a:lnTo>
                    <a:pt x="1066" y="2530"/>
                  </a:lnTo>
                  <a:lnTo>
                    <a:pt x="1068" y="2531"/>
                  </a:lnTo>
                  <a:lnTo>
                    <a:pt x="1086" y="2538"/>
                  </a:lnTo>
                  <a:cubicBezTo>
                    <a:pt x="1228" y="2593"/>
                    <a:pt x="1362" y="2595"/>
                    <a:pt x="1432" y="2591"/>
                  </a:cubicBezTo>
                  <a:cubicBezTo>
                    <a:pt x="1403" y="2572"/>
                    <a:pt x="1379" y="2549"/>
                    <a:pt x="1362" y="2522"/>
                  </a:cubicBezTo>
                  <a:cubicBezTo>
                    <a:pt x="1297" y="2516"/>
                    <a:pt x="1134" y="2492"/>
                    <a:pt x="1001" y="2418"/>
                  </a:cubicBezTo>
                  <a:lnTo>
                    <a:pt x="999" y="2417"/>
                  </a:lnTo>
                  <a:lnTo>
                    <a:pt x="1004" y="2404"/>
                  </a:lnTo>
                  <a:lnTo>
                    <a:pt x="1006" y="2405"/>
                  </a:lnTo>
                  <a:cubicBezTo>
                    <a:pt x="1008" y="2405"/>
                    <a:pt x="1208" y="2452"/>
                    <a:pt x="1334" y="2457"/>
                  </a:cubicBezTo>
                  <a:cubicBezTo>
                    <a:pt x="1332" y="2448"/>
                    <a:pt x="1331" y="2440"/>
                    <a:pt x="1330" y="2434"/>
                  </a:cubicBezTo>
                  <a:cubicBezTo>
                    <a:pt x="1303" y="2427"/>
                    <a:pt x="1178" y="2391"/>
                    <a:pt x="1071" y="2315"/>
                  </a:cubicBezTo>
                  <a:cubicBezTo>
                    <a:pt x="1049" y="2314"/>
                    <a:pt x="1028" y="2316"/>
                    <a:pt x="1007" y="2318"/>
                  </a:cubicBezTo>
                  <a:lnTo>
                    <a:pt x="983" y="2321"/>
                  </a:lnTo>
                  <a:cubicBezTo>
                    <a:pt x="905" y="2332"/>
                    <a:pt x="857" y="2356"/>
                    <a:pt x="836" y="2369"/>
                  </a:cubicBezTo>
                  <a:cubicBezTo>
                    <a:pt x="836" y="2369"/>
                    <a:pt x="834" y="2371"/>
                    <a:pt x="832" y="2372"/>
                  </a:cubicBezTo>
                  <a:cubicBezTo>
                    <a:pt x="832" y="2373"/>
                    <a:pt x="836" y="2376"/>
                    <a:pt x="836" y="2376"/>
                  </a:cubicBezTo>
                  <a:cubicBezTo>
                    <a:pt x="857" y="2398"/>
                    <a:pt x="880" y="2418"/>
                    <a:pt x="903" y="2436"/>
                  </a:cubicBezTo>
                  <a:lnTo>
                    <a:pt x="923" y="2450"/>
                  </a:lnTo>
                  <a:cubicBezTo>
                    <a:pt x="956" y="2474"/>
                    <a:pt x="992" y="2496"/>
                    <a:pt x="1029" y="2514"/>
                  </a:cubicBezTo>
                  <a:cubicBezTo>
                    <a:pt x="1041" y="2520"/>
                    <a:pt x="1054" y="2525"/>
                    <a:pt x="1066" y="2530"/>
                  </a:cubicBezTo>
                  <a:close/>
                  <a:moveTo>
                    <a:pt x="1216" y="3525"/>
                  </a:moveTo>
                  <a:cubicBezTo>
                    <a:pt x="1269" y="3471"/>
                    <a:pt x="1343" y="3392"/>
                    <a:pt x="1416" y="3297"/>
                  </a:cubicBezTo>
                  <a:cubicBezTo>
                    <a:pt x="1417" y="3277"/>
                    <a:pt x="1419" y="3259"/>
                    <a:pt x="1423" y="3243"/>
                  </a:cubicBezTo>
                  <a:cubicBezTo>
                    <a:pt x="1413" y="3249"/>
                    <a:pt x="1403" y="3254"/>
                    <a:pt x="1392" y="3259"/>
                  </a:cubicBezTo>
                  <a:cubicBezTo>
                    <a:pt x="1356" y="3314"/>
                    <a:pt x="1272" y="3443"/>
                    <a:pt x="1216" y="3525"/>
                  </a:cubicBezTo>
                  <a:close/>
                  <a:moveTo>
                    <a:pt x="1614" y="3186"/>
                  </a:moveTo>
                  <a:cubicBezTo>
                    <a:pt x="1604" y="3185"/>
                    <a:pt x="1598" y="3184"/>
                    <a:pt x="1597" y="3184"/>
                  </a:cubicBezTo>
                  <a:lnTo>
                    <a:pt x="1593" y="3183"/>
                  </a:lnTo>
                  <a:lnTo>
                    <a:pt x="1592" y="3179"/>
                  </a:lnTo>
                  <a:cubicBezTo>
                    <a:pt x="1592" y="3179"/>
                    <a:pt x="1591" y="3175"/>
                    <a:pt x="1590" y="3171"/>
                  </a:cubicBezTo>
                  <a:cubicBezTo>
                    <a:pt x="1577" y="3199"/>
                    <a:pt x="1559" y="3236"/>
                    <a:pt x="1541" y="3267"/>
                  </a:cubicBezTo>
                  <a:cubicBezTo>
                    <a:pt x="1565" y="3243"/>
                    <a:pt x="1593" y="3213"/>
                    <a:pt x="1614" y="3186"/>
                  </a:cubicBezTo>
                  <a:close/>
                  <a:moveTo>
                    <a:pt x="409" y="2735"/>
                  </a:moveTo>
                  <a:cubicBezTo>
                    <a:pt x="640" y="2775"/>
                    <a:pt x="907" y="2765"/>
                    <a:pt x="1013" y="2758"/>
                  </a:cubicBezTo>
                  <a:cubicBezTo>
                    <a:pt x="1017" y="2754"/>
                    <a:pt x="1022" y="2750"/>
                    <a:pt x="1027" y="2746"/>
                  </a:cubicBezTo>
                  <a:cubicBezTo>
                    <a:pt x="968" y="2731"/>
                    <a:pt x="919" y="2704"/>
                    <a:pt x="882" y="2668"/>
                  </a:cubicBezTo>
                  <a:cubicBezTo>
                    <a:pt x="718" y="2647"/>
                    <a:pt x="394" y="2596"/>
                    <a:pt x="357" y="2590"/>
                  </a:cubicBezTo>
                  <a:lnTo>
                    <a:pt x="354" y="2590"/>
                  </a:lnTo>
                  <a:lnTo>
                    <a:pt x="355" y="2576"/>
                  </a:lnTo>
                  <a:lnTo>
                    <a:pt x="357" y="2576"/>
                  </a:lnTo>
                  <a:cubicBezTo>
                    <a:pt x="450" y="2576"/>
                    <a:pt x="764" y="2600"/>
                    <a:pt x="896" y="2610"/>
                  </a:cubicBezTo>
                  <a:cubicBezTo>
                    <a:pt x="909" y="2599"/>
                    <a:pt x="923" y="2590"/>
                    <a:pt x="938" y="2580"/>
                  </a:cubicBezTo>
                  <a:cubicBezTo>
                    <a:pt x="839" y="2575"/>
                    <a:pt x="600" y="2554"/>
                    <a:pt x="379" y="2464"/>
                  </a:cubicBezTo>
                  <a:cubicBezTo>
                    <a:pt x="175" y="2464"/>
                    <a:pt x="63" y="2531"/>
                    <a:pt x="39" y="2547"/>
                  </a:cubicBezTo>
                  <a:cubicBezTo>
                    <a:pt x="84" y="2633"/>
                    <a:pt x="198" y="2695"/>
                    <a:pt x="380" y="2730"/>
                  </a:cubicBezTo>
                  <a:lnTo>
                    <a:pt x="409" y="2735"/>
                  </a:lnTo>
                  <a:close/>
                  <a:moveTo>
                    <a:pt x="1567" y="3373"/>
                  </a:moveTo>
                  <a:cubicBezTo>
                    <a:pt x="1541" y="3433"/>
                    <a:pt x="1506" y="3514"/>
                    <a:pt x="1476" y="3576"/>
                  </a:cubicBezTo>
                  <a:cubicBezTo>
                    <a:pt x="1523" y="3514"/>
                    <a:pt x="1595" y="3417"/>
                    <a:pt x="1637" y="3352"/>
                  </a:cubicBezTo>
                  <a:cubicBezTo>
                    <a:pt x="1636" y="3342"/>
                    <a:pt x="1636" y="3331"/>
                    <a:pt x="1636" y="3320"/>
                  </a:cubicBezTo>
                  <a:cubicBezTo>
                    <a:pt x="1636" y="3317"/>
                    <a:pt x="1636" y="3313"/>
                    <a:pt x="1636" y="3310"/>
                  </a:cubicBezTo>
                  <a:cubicBezTo>
                    <a:pt x="1616" y="3333"/>
                    <a:pt x="1593" y="3355"/>
                    <a:pt x="1567" y="3373"/>
                  </a:cubicBezTo>
                  <a:close/>
                  <a:moveTo>
                    <a:pt x="423" y="1860"/>
                  </a:moveTo>
                  <a:lnTo>
                    <a:pt x="443" y="1876"/>
                  </a:lnTo>
                  <a:lnTo>
                    <a:pt x="459" y="1887"/>
                  </a:lnTo>
                  <a:cubicBezTo>
                    <a:pt x="645" y="2011"/>
                    <a:pt x="838" y="2115"/>
                    <a:pt x="939" y="2167"/>
                  </a:cubicBezTo>
                  <a:cubicBezTo>
                    <a:pt x="930" y="2149"/>
                    <a:pt x="923" y="2130"/>
                    <a:pt x="918" y="2110"/>
                  </a:cubicBezTo>
                  <a:cubicBezTo>
                    <a:pt x="783" y="2013"/>
                    <a:pt x="535" y="1782"/>
                    <a:pt x="487" y="1737"/>
                  </a:cubicBezTo>
                  <a:cubicBezTo>
                    <a:pt x="487" y="1737"/>
                    <a:pt x="479" y="1729"/>
                    <a:pt x="479" y="1729"/>
                  </a:cubicBezTo>
                  <a:lnTo>
                    <a:pt x="477" y="1728"/>
                  </a:lnTo>
                  <a:lnTo>
                    <a:pt x="485" y="1719"/>
                  </a:lnTo>
                  <a:lnTo>
                    <a:pt x="486" y="1717"/>
                  </a:lnTo>
                  <a:lnTo>
                    <a:pt x="490" y="1720"/>
                  </a:lnTo>
                  <a:cubicBezTo>
                    <a:pt x="490" y="1720"/>
                    <a:pt x="497" y="1727"/>
                    <a:pt x="497" y="1727"/>
                  </a:cubicBezTo>
                  <a:cubicBezTo>
                    <a:pt x="572" y="1795"/>
                    <a:pt x="881" y="2012"/>
                    <a:pt x="974" y="2077"/>
                  </a:cubicBezTo>
                  <a:cubicBezTo>
                    <a:pt x="1011" y="2073"/>
                    <a:pt x="1071" y="2072"/>
                    <a:pt x="1149" y="2093"/>
                  </a:cubicBezTo>
                  <a:cubicBezTo>
                    <a:pt x="1147" y="2090"/>
                    <a:pt x="1145" y="2087"/>
                    <a:pt x="1145" y="2087"/>
                  </a:cubicBezTo>
                  <a:cubicBezTo>
                    <a:pt x="1088" y="2055"/>
                    <a:pt x="892" y="1939"/>
                    <a:pt x="710" y="1751"/>
                  </a:cubicBezTo>
                  <a:cubicBezTo>
                    <a:pt x="557" y="1658"/>
                    <a:pt x="328" y="1421"/>
                    <a:pt x="278" y="1368"/>
                  </a:cubicBezTo>
                  <a:cubicBezTo>
                    <a:pt x="272" y="1389"/>
                    <a:pt x="262" y="1439"/>
                    <a:pt x="262" y="1503"/>
                  </a:cubicBezTo>
                  <a:cubicBezTo>
                    <a:pt x="262" y="1606"/>
                    <a:pt x="290" y="1751"/>
                    <a:pt x="423" y="1860"/>
                  </a:cubicBezTo>
                  <a:close/>
                  <a:moveTo>
                    <a:pt x="718" y="1740"/>
                  </a:moveTo>
                  <a:lnTo>
                    <a:pt x="744" y="1766"/>
                  </a:lnTo>
                  <a:cubicBezTo>
                    <a:pt x="901" y="1920"/>
                    <a:pt x="1062" y="2022"/>
                    <a:pt x="1130" y="2062"/>
                  </a:cubicBezTo>
                  <a:cubicBezTo>
                    <a:pt x="1107" y="2024"/>
                    <a:pt x="1091" y="1984"/>
                    <a:pt x="1080" y="1945"/>
                  </a:cubicBezTo>
                  <a:cubicBezTo>
                    <a:pt x="778" y="1725"/>
                    <a:pt x="652" y="1417"/>
                    <a:pt x="650" y="1414"/>
                  </a:cubicBezTo>
                  <a:lnTo>
                    <a:pt x="650" y="1412"/>
                  </a:lnTo>
                  <a:lnTo>
                    <a:pt x="662" y="1407"/>
                  </a:lnTo>
                  <a:lnTo>
                    <a:pt x="663" y="1408"/>
                  </a:lnTo>
                  <a:cubicBezTo>
                    <a:pt x="725" y="1532"/>
                    <a:pt x="983" y="1770"/>
                    <a:pt x="1067" y="1845"/>
                  </a:cubicBezTo>
                  <a:lnTo>
                    <a:pt x="1067" y="1845"/>
                  </a:lnTo>
                  <a:cubicBezTo>
                    <a:pt x="1067" y="1793"/>
                    <a:pt x="1078" y="1751"/>
                    <a:pt x="1087" y="1724"/>
                  </a:cubicBezTo>
                  <a:cubicBezTo>
                    <a:pt x="983" y="1619"/>
                    <a:pt x="643" y="1261"/>
                    <a:pt x="573" y="956"/>
                  </a:cubicBezTo>
                  <a:cubicBezTo>
                    <a:pt x="543" y="991"/>
                    <a:pt x="460" y="1104"/>
                    <a:pt x="460" y="1260"/>
                  </a:cubicBezTo>
                  <a:cubicBezTo>
                    <a:pt x="460" y="1360"/>
                    <a:pt x="495" y="1459"/>
                    <a:pt x="562" y="1554"/>
                  </a:cubicBezTo>
                  <a:cubicBezTo>
                    <a:pt x="607" y="1617"/>
                    <a:pt x="659" y="1680"/>
                    <a:pt x="718" y="1740"/>
                  </a:cubicBezTo>
                  <a:close/>
                  <a:moveTo>
                    <a:pt x="880" y="2623"/>
                  </a:moveTo>
                  <a:cubicBezTo>
                    <a:pt x="796" y="2617"/>
                    <a:pt x="611" y="2602"/>
                    <a:pt x="480" y="2595"/>
                  </a:cubicBezTo>
                  <a:cubicBezTo>
                    <a:pt x="591" y="2612"/>
                    <a:pt x="757" y="2637"/>
                    <a:pt x="867" y="2652"/>
                  </a:cubicBezTo>
                  <a:cubicBezTo>
                    <a:pt x="865" y="2650"/>
                    <a:pt x="863" y="2648"/>
                    <a:pt x="863" y="2648"/>
                  </a:cubicBezTo>
                  <a:lnTo>
                    <a:pt x="859" y="2643"/>
                  </a:lnTo>
                  <a:lnTo>
                    <a:pt x="863" y="2638"/>
                  </a:lnTo>
                  <a:cubicBezTo>
                    <a:pt x="864" y="2638"/>
                    <a:pt x="870" y="2632"/>
                    <a:pt x="880" y="2623"/>
                  </a:cubicBezTo>
                  <a:close/>
                  <a:moveTo>
                    <a:pt x="372" y="2149"/>
                  </a:moveTo>
                  <a:lnTo>
                    <a:pt x="389" y="2162"/>
                  </a:lnTo>
                  <a:cubicBezTo>
                    <a:pt x="557" y="2277"/>
                    <a:pt x="747" y="2340"/>
                    <a:pt x="822" y="2362"/>
                  </a:cubicBezTo>
                  <a:cubicBezTo>
                    <a:pt x="837" y="2351"/>
                    <a:pt x="880" y="2325"/>
                    <a:pt x="955" y="2311"/>
                  </a:cubicBezTo>
                  <a:cubicBezTo>
                    <a:pt x="707" y="2221"/>
                    <a:pt x="402" y="2014"/>
                    <a:pt x="399" y="2012"/>
                  </a:cubicBezTo>
                  <a:lnTo>
                    <a:pt x="397" y="2011"/>
                  </a:lnTo>
                  <a:lnTo>
                    <a:pt x="404" y="1999"/>
                  </a:lnTo>
                  <a:lnTo>
                    <a:pt x="406" y="2000"/>
                  </a:lnTo>
                  <a:cubicBezTo>
                    <a:pt x="625" y="2130"/>
                    <a:pt x="865" y="2209"/>
                    <a:pt x="993" y="2246"/>
                  </a:cubicBezTo>
                  <a:cubicBezTo>
                    <a:pt x="977" y="2227"/>
                    <a:pt x="963" y="2208"/>
                    <a:pt x="951" y="2189"/>
                  </a:cubicBezTo>
                  <a:cubicBezTo>
                    <a:pt x="848" y="2136"/>
                    <a:pt x="646" y="2029"/>
                    <a:pt x="451" y="1899"/>
                  </a:cubicBezTo>
                  <a:cubicBezTo>
                    <a:pt x="439" y="1890"/>
                    <a:pt x="427" y="1882"/>
                    <a:pt x="416" y="1872"/>
                  </a:cubicBezTo>
                  <a:cubicBezTo>
                    <a:pt x="286" y="1841"/>
                    <a:pt x="156" y="1854"/>
                    <a:pt x="126" y="1858"/>
                  </a:cubicBezTo>
                  <a:cubicBezTo>
                    <a:pt x="170" y="1965"/>
                    <a:pt x="252" y="2063"/>
                    <a:pt x="372" y="2149"/>
                  </a:cubicBezTo>
                  <a:close/>
                  <a:moveTo>
                    <a:pt x="1150" y="3099"/>
                  </a:moveTo>
                  <a:cubicBezTo>
                    <a:pt x="1187" y="3097"/>
                    <a:pt x="1224" y="3092"/>
                    <a:pt x="1259" y="3082"/>
                  </a:cubicBezTo>
                  <a:lnTo>
                    <a:pt x="1276" y="3077"/>
                  </a:lnTo>
                  <a:lnTo>
                    <a:pt x="1278" y="3076"/>
                  </a:lnTo>
                  <a:lnTo>
                    <a:pt x="1285" y="3074"/>
                  </a:lnTo>
                  <a:lnTo>
                    <a:pt x="1307" y="3066"/>
                  </a:lnTo>
                  <a:cubicBezTo>
                    <a:pt x="1352" y="3049"/>
                    <a:pt x="1386" y="3029"/>
                    <a:pt x="1407" y="3014"/>
                  </a:cubicBezTo>
                  <a:cubicBezTo>
                    <a:pt x="1388" y="3007"/>
                    <a:pt x="1377" y="3000"/>
                    <a:pt x="1376" y="2999"/>
                  </a:cubicBezTo>
                  <a:lnTo>
                    <a:pt x="1372" y="2996"/>
                  </a:lnTo>
                  <a:lnTo>
                    <a:pt x="1373" y="2992"/>
                  </a:lnTo>
                  <a:cubicBezTo>
                    <a:pt x="1382" y="2940"/>
                    <a:pt x="1404" y="2897"/>
                    <a:pt x="1437" y="2864"/>
                  </a:cubicBezTo>
                  <a:cubicBezTo>
                    <a:pt x="1359" y="2910"/>
                    <a:pt x="1246" y="2956"/>
                    <a:pt x="1117" y="2942"/>
                  </a:cubicBezTo>
                  <a:cubicBezTo>
                    <a:pt x="1096" y="2957"/>
                    <a:pt x="1077" y="2975"/>
                    <a:pt x="1062" y="2994"/>
                  </a:cubicBezTo>
                  <a:lnTo>
                    <a:pt x="1053" y="3006"/>
                  </a:lnTo>
                  <a:cubicBezTo>
                    <a:pt x="1044" y="3019"/>
                    <a:pt x="1036" y="3033"/>
                    <a:pt x="1031" y="3048"/>
                  </a:cubicBezTo>
                  <a:lnTo>
                    <a:pt x="1027" y="3059"/>
                  </a:lnTo>
                  <a:cubicBezTo>
                    <a:pt x="1024" y="3067"/>
                    <a:pt x="1022" y="3076"/>
                    <a:pt x="1020" y="3084"/>
                  </a:cubicBezTo>
                  <a:cubicBezTo>
                    <a:pt x="1020" y="3084"/>
                    <a:pt x="1020" y="3088"/>
                    <a:pt x="1020" y="3091"/>
                  </a:cubicBezTo>
                  <a:cubicBezTo>
                    <a:pt x="1020" y="3091"/>
                    <a:pt x="1023" y="3091"/>
                    <a:pt x="1023" y="3091"/>
                  </a:cubicBezTo>
                  <a:cubicBezTo>
                    <a:pt x="1039" y="3094"/>
                    <a:pt x="1055" y="3096"/>
                    <a:pt x="1071" y="3098"/>
                  </a:cubicBezTo>
                  <a:lnTo>
                    <a:pt x="1088" y="3099"/>
                  </a:lnTo>
                  <a:cubicBezTo>
                    <a:pt x="1103" y="3100"/>
                    <a:pt x="1118" y="3100"/>
                    <a:pt x="1132" y="3100"/>
                  </a:cubicBezTo>
                  <a:lnTo>
                    <a:pt x="1150" y="3099"/>
                  </a:lnTo>
                  <a:close/>
                  <a:moveTo>
                    <a:pt x="761" y="3417"/>
                  </a:moveTo>
                  <a:cubicBezTo>
                    <a:pt x="964" y="3355"/>
                    <a:pt x="1145" y="3206"/>
                    <a:pt x="1235" y="3122"/>
                  </a:cubicBezTo>
                  <a:cubicBezTo>
                    <a:pt x="1239" y="3115"/>
                    <a:pt x="1243" y="3107"/>
                    <a:pt x="1247" y="3100"/>
                  </a:cubicBezTo>
                  <a:cubicBezTo>
                    <a:pt x="1211" y="3108"/>
                    <a:pt x="1174" y="3113"/>
                    <a:pt x="1136" y="3114"/>
                  </a:cubicBezTo>
                  <a:cubicBezTo>
                    <a:pt x="998" y="3211"/>
                    <a:pt x="698" y="3324"/>
                    <a:pt x="695" y="3325"/>
                  </a:cubicBezTo>
                  <a:lnTo>
                    <a:pt x="693" y="3325"/>
                  </a:lnTo>
                  <a:lnTo>
                    <a:pt x="688" y="3312"/>
                  </a:lnTo>
                  <a:lnTo>
                    <a:pt x="690" y="3312"/>
                  </a:lnTo>
                  <a:cubicBezTo>
                    <a:pt x="738" y="3293"/>
                    <a:pt x="954" y="3166"/>
                    <a:pt x="1050" y="3110"/>
                  </a:cubicBezTo>
                  <a:cubicBezTo>
                    <a:pt x="1036" y="3108"/>
                    <a:pt x="1023" y="3106"/>
                    <a:pt x="1011" y="3103"/>
                  </a:cubicBezTo>
                  <a:cubicBezTo>
                    <a:pt x="1011" y="3103"/>
                    <a:pt x="1009" y="3103"/>
                    <a:pt x="1008" y="3103"/>
                  </a:cubicBezTo>
                  <a:cubicBezTo>
                    <a:pt x="939" y="3140"/>
                    <a:pt x="799" y="3204"/>
                    <a:pt x="636" y="3222"/>
                  </a:cubicBezTo>
                  <a:cubicBezTo>
                    <a:pt x="481" y="3315"/>
                    <a:pt x="472" y="3415"/>
                    <a:pt x="472" y="3436"/>
                  </a:cubicBezTo>
                  <a:cubicBezTo>
                    <a:pt x="557" y="3454"/>
                    <a:pt x="649" y="3449"/>
                    <a:pt x="745" y="3422"/>
                  </a:cubicBezTo>
                  <a:cubicBezTo>
                    <a:pt x="745" y="3422"/>
                    <a:pt x="761" y="3417"/>
                    <a:pt x="761" y="3417"/>
                  </a:cubicBezTo>
                  <a:close/>
                  <a:moveTo>
                    <a:pt x="945" y="2833"/>
                  </a:moveTo>
                  <a:cubicBezTo>
                    <a:pt x="883" y="2839"/>
                    <a:pt x="745" y="2852"/>
                    <a:pt x="621" y="2859"/>
                  </a:cubicBezTo>
                  <a:cubicBezTo>
                    <a:pt x="711" y="2864"/>
                    <a:pt x="826" y="2870"/>
                    <a:pt x="923" y="2872"/>
                  </a:cubicBezTo>
                  <a:cubicBezTo>
                    <a:pt x="922" y="2871"/>
                    <a:pt x="919" y="2870"/>
                    <a:pt x="919" y="2870"/>
                  </a:cubicBezTo>
                  <a:lnTo>
                    <a:pt x="923" y="2864"/>
                  </a:lnTo>
                  <a:cubicBezTo>
                    <a:pt x="924" y="2862"/>
                    <a:pt x="932" y="2850"/>
                    <a:pt x="945" y="2833"/>
                  </a:cubicBezTo>
                  <a:close/>
                  <a:moveTo>
                    <a:pt x="822" y="3258"/>
                  </a:moveTo>
                  <a:cubicBezTo>
                    <a:pt x="917" y="3218"/>
                    <a:pt x="1033" y="3165"/>
                    <a:pt x="1111" y="3114"/>
                  </a:cubicBezTo>
                  <a:cubicBezTo>
                    <a:pt x="1098" y="3114"/>
                    <a:pt x="1086" y="3113"/>
                    <a:pt x="1073" y="3112"/>
                  </a:cubicBezTo>
                  <a:cubicBezTo>
                    <a:pt x="1013" y="3148"/>
                    <a:pt x="908" y="3210"/>
                    <a:pt x="822" y="3258"/>
                  </a:cubicBezTo>
                  <a:close/>
                  <a:moveTo>
                    <a:pt x="1445" y="3212"/>
                  </a:moveTo>
                  <a:cubicBezTo>
                    <a:pt x="1509" y="3167"/>
                    <a:pt x="1555" y="3107"/>
                    <a:pt x="1577" y="3075"/>
                  </a:cubicBezTo>
                  <a:cubicBezTo>
                    <a:pt x="1578" y="3051"/>
                    <a:pt x="1580" y="3030"/>
                    <a:pt x="1585" y="3012"/>
                  </a:cubicBezTo>
                  <a:cubicBezTo>
                    <a:pt x="1564" y="3019"/>
                    <a:pt x="1543" y="3024"/>
                    <a:pt x="1522" y="3026"/>
                  </a:cubicBezTo>
                  <a:cubicBezTo>
                    <a:pt x="1458" y="3118"/>
                    <a:pt x="1341" y="3193"/>
                    <a:pt x="1336" y="3196"/>
                  </a:cubicBezTo>
                  <a:lnTo>
                    <a:pt x="1334" y="3197"/>
                  </a:lnTo>
                  <a:lnTo>
                    <a:pt x="1326" y="3185"/>
                  </a:lnTo>
                  <a:lnTo>
                    <a:pt x="1328" y="3184"/>
                  </a:lnTo>
                  <a:cubicBezTo>
                    <a:pt x="1353" y="3165"/>
                    <a:pt x="1416" y="3078"/>
                    <a:pt x="1453" y="3026"/>
                  </a:cubicBezTo>
                  <a:cubicBezTo>
                    <a:pt x="1443" y="3024"/>
                    <a:pt x="1433" y="3022"/>
                    <a:pt x="1424" y="3020"/>
                  </a:cubicBezTo>
                  <a:cubicBezTo>
                    <a:pt x="1397" y="3039"/>
                    <a:pt x="1353" y="3067"/>
                    <a:pt x="1292" y="3087"/>
                  </a:cubicBezTo>
                  <a:lnTo>
                    <a:pt x="1271" y="3094"/>
                  </a:lnTo>
                  <a:cubicBezTo>
                    <a:pt x="1271" y="3094"/>
                    <a:pt x="1268" y="3095"/>
                    <a:pt x="1267" y="3095"/>
                  </a:cubicBezTo>
                  <a:cubicBezTo>
                    <a:pt x="1266" y="3097"/>
                    <a:pt x="1261" y="3104"/>
                    <a:pt x="1261" y="3104"/>
                  </a:cubicBezTo>
                  <a:cubicBezTo>
                    <a:pt x="1256" y="3112"/>
                    <a:pt x="1251" y="3121"/>
                    <a:pt x="1247" y="3131"/>
                  </a:cubicBezTo>
                  <a:cubicBezTo>
                    <a:pt x="1242" y="3144"/>
                    <a:pt x="1237" y="3159"/>
                    <a:pt x="1234" y="3174"/>
                  </a:cubicBezTo>
                  <a:lnTo>
                    <a:pt x="1232" y="3190"/>
                  </a:lnTo>
                  <a:cubicBezTo>
                    <a:pt x="1230" y="3202"/>
                    <a:pt x="1229" y="3215"/>
                    <a:pt x="1229" y="3228"/>
                  </a:cubicBezTo>
                  <a:lnTo>
                    <a:pt x="1230" y="3245"/>
                  </a:lnTo>
                  <a:lnTo>
                    <a:pt x="1230" y="3257"/>
                  </a:lnTo>
                  <a:cubicBezTo>
                    <a:pt x="1230" y="3257"/>
                    <a:pt x="1232" y="3269"/>
                    <a:pt x="1232" y="3271"/>
                  </a:cubicBezTo>
                  <a:cubicBezTo>
                    <a:pt x="1252" y="3274"/>
                    <a:pt x="1273" y="3274"/>
                    <a:pt x="1293" y="3272"/>
                  </a:cubicBezTo>
                  <a:lnTo>
                    <a:pt x="1306" y="3270"/>
                  </a:lnTo>
                  <a:cubicBezTo>
                    <a:pt x="1332" y="3266"/>
                    <a:pt x="1358" y="3259"/>
                    <a:pt x="1383" y="3247"/>
                  </a:cubicBezTo>
                  <a:lnTo>
                    <a:pt x="1401" y="3239"/>
                  </a:lnTo>
                  <a:cubicBezTo>
                    <a:pt x="1411" y="3234"/>
                    <a:pt x="1420" y="3228"/>
                    <a:pt x="1430" y="3222"/>
                  </a:cubicBezTo>
                  <a:lnTo>
                    <a:pt x="1445" y="3212"/>
                  </a:lnTo>
                  <a:close/>
                  <a:moveTo>
                    <a:pt x="489" y="2987"/>
                  </a:moveTo>
                  <a:cubicBezTo>
                    <a:pt x="643" y="2991"/>
                    <a:pt x="839" y="2973"/>
                    <a:pt x="1073" y="2934"/>
                  </a:cubicBezTo>
                  <a:cubicBezTo>
                    <a:pt x="1030" y="2925"/>
                    <a:pt x="988" y="2909"/>
                    <a:pt x="948" y="2887"/>
                  </a:cubicBezTo>
                  <a:cubicBezTo>
                    <a:pt x="780" y="2885"/>
                    <a:pt x="548" y="2869"/>
                    <a:pt x="455" y="2862"/>
                  </a:cubicBezTo>
                  <a:cubicBezTo>
                    <a:pt x="438" y="2862"/>
                    <a:pt x="423" y="2861"/>
                    <a:pt x="412" y="2859"/>
                  </a:cubicBezTo>
                  <a:lnTo>
                    <a:pt x="410" y="2859"/>
                  </a:lnTo>
                  <a:lnTo>
                    <a:pt x="411" y="2847"/>
                  </a:lnTo>
                  <a:lnTo>
                    <a:pt x="411" y="2845"/>
                  </a:lnTo>
                  <a:lnTo>
                    <a:pt x="413" y="2845"/>
                  </a:lnTo>
                  <a:cubicBezTo>
                    <a:pt x="413" y="2845"/>
                    <a:pt x="457" y="2848"/>
                    <a:pt x="457" y="2848"/>
                  </a:cubicBezTo>
                  <a:cubicBezTo>
                    <a:pt x="596" y="2853"/>
                    <a:pt x="873" y="2826"/>
                    <a:pt x="957" y="2818"/>
                  </a:cubicBezTo>
                  <a:cubicBezTo>
                    <a:pt x="970" y="2801"/>
                    <a:pt x="983" y="2787"/>
                    <a:pt x="996" y="2774"/>
                  </a:cubicBezTo>
                  <a:cubicBezTo>
                    <a:pt x="882" y="2781"/>
                    <a:pt x="605" y="2791"/>
                    <a:pt x="375" y="2745"/>
                  </a:cubicBezTo>
                  <a:cubicBezTo>
                    <a:pt x="308" y="2758"/>
                    <a:pt x="211" y="2792"/>
                    <a:pt x="133" y="2877"/>
                  </a:cubicBezTo>
                  <a:cubicBezTo>
                    <a:pt x="136" y="2884"/>
                    <a:pt x="144" y="2901"/>
                    <a:pt x="171" y="2919"/>
                  </a:cubicBezTo>
                  <a:cubicBezTo>
                    <a:pt x="210" y="2946"/>
                    <a:pt x="292" y="2980"/>
                    <a:pt x="466" y="2987"/>
                  </a:cubicBezTo>
                  <a:lnTo>
                    <a:pt x="489" y="2987"/>
                  </a:lnTo>
                  <a:close/>
                  <a:moveTo>
                    <a:pt x="678" y="3082"/>
                  </a:moveTo>
                  <a:cubicBezTo>
                    <a:pt x="785" y="3074"/>
                    <a:pt x="918" y="3062"/>
                    <a:pt x="1015" y="3047"/>
                  </a:cubicBezTo>
                  <a:cubicBezTo>
                    <a:pt x="1020" y="3035"/>
                    <a:pt x="1026" y="3023"/>
                    <a:pt x="1033" y="3011"/>
                  </a:cubicBezTo>
                  <a:cubicBezTo>
                    <a:pt x="963" y="3026"/>
                    <a:pt x="805" y="3059"/>
                    <a:pt x="678" y="3082"/>
                  </a:cubicBezTo>
                  <a:close/>
                  <a:moveTo>
                    <a:pt x="632" y="3209"/>
                  </a:moveTo>
                  <a:lnTo>
                    <a:pt x="658" y="3205"/>
                  </a:lnTo>
                  <a:cubicBezTo>
                    <a:pt x="811" y="3183"/>
                    <a:pt x="941" y="3123"/>
                    <a:pt x="1005" y="3088"/>
                  </a:cubicBezTo>
                  <a:cubicBezTo>
                    <a:pt x="1006" y="3082"/>
                    <a:pt x="1007" y="3073"/>
                    <a:pt x="1011" y="3062"/>
                  </a:cubicBezTo>
                  <a:cubicBezTo>
                    <a:pt x="824" y="3090"/>
                    <a:pt x="512" y="3108"/>
                    <a:pt x="509" y="3109"/>
                  </a:cubicBezTo>
                  <a:lnTo>
                    <a:pt x="507" y="3109"/>
                  </a:lnTo>
                  <a:lnTo>
                    <a:pt x="506" y="3095"/>
                  </a:lnTo>
                  <a:lnTo>
                    <a:pt x="508" y="3094"/>
                  </a:lnTo>
                  <a:cubicBezTo>
                    <a:pt x="600" y="3088"/>
                    <a:pt x="940" y="3016"/>
                    <a:pt x="1044" y="2994"/>
                  </a:cubicBezTo>
                  <a:cubicBezTo>
                    <a:pt x="1056" y="2977"/>
                    <a:pt x="1071" y="2961"/>
                    <a:pt x="1089" y="2946"/>
                  </a:cubicBezTo>
                  <a:cubicBezTo>
                    <a:pt x="839" y="2988"/>
                    <a:pt x="630" y="3006"/>
                    <a:pt x="469" y="3001"/>
                  </a:cubicBezTo>
                  <a:cubicBezTo>
                    <a:pt x="355" y="3056"/>
                    <a:pt x="297" y="3136"/>
                    <a:pt x="284" y="3156"/>
                  </a:cubicBezTo>
                  <a:cubicBezTo>
                    <a:pt x="386" y="3205"/>
                    <a:pt x="503" y="3223"/>
                    <a:pt x="632" y="3209"/>
                  </a:cubicBezTo>
                  <a:close/>
                  <a:moveTo>
                    <a:pt x="2788" y="2464"/>
                  </a:moveTo>
                  <a:cubicBezTo>
                    <a:pt x="2787" y="2480"/>
                    <a:pt x="2776" y="2527"/>
                    <a:pt x="2689" y="2613"/>
                  </a:cubicBezTo>
                  <a:cubicBezTo>
                    <a:pt x="2688" y="2615"/>
                    <a:pt x="2677" y="2636"/>
                    <a:pt x="2662" y="2662"/>
                  </a:cubicBezTo>
                  <a:cubicBezTo>
                    <a:pt x="2733" y="2612"/>
                    <a:pt x="2793" y="2562"/>
                    <a:pt x="2842" y="2519"/>
                  </a:cubicBezTo>
                  <a:cubicBezTo>
                    <a:pt x="2834" y="2513"/>
                    <a:pt x="2813" y="2497"/>
                    <a:pt x="2788" y="2464"/>
                  </a:cubicBezTo>
                  <a:close/>
                  <a:moveTo>
                    <a:pt x="2897" y="2309"/>
                  </a:moveTo>
                  <a:cubicBezTo>
                    <a:pt x="2894" y="2329"/>
                    <a:pt x="2880" y="2436"/>
                    <a:pt x="2853" y="2509"/>
                  </a:cubicBezTo>
                  <a:cubicBezTo>
                    <a:pt x="2916" y="2452"/>
                    <a:pt x="2959" y="2405"/>
                    <a:pt x="2982" y="2380"/>
                  </a:cubicBezTo>
                  <a:cubicBezTo>
                    <a:pt x="2972" y="2370"/>
                    <a:pt x="2954" y="2353"/>
                    <a:pt x="2954" y="2353"/>
                  </a:cubicBezTo>
                  <a:cubicBezTo>
                    <a:pt x="2954" y="2353"/>
                    <a:pt x="2902" y="2313"/>
                    <a:pt x="2897" y="2309"/>
                  </a:cubicBezTo>
                  <a:close/>
                  <a:moveTo>
                    <a:pt x="3291" y="2613"/>
                  </a:moveTo>
                  <a:cubicBezTo>
                    <a:pt x="3204" y="2527"/>
                    <a:pt x="3192" y="2480"/>
                    <a:pt x="3192" y="2464"/>
                  </a:cubicBezTo>
                  <a:cubicBezTo>
                    <a:pt x="3169" y="2493"/>
                    <a:pt x="3150" y="2510"/>
                    <a:pt x="3140" y="2517"/>
                  </a:cubicBezTo>
                  <a:cubicBezTo>
                    <a:pt x="3187" y="2559"/>
                    <a:pt x="3246" y="2607"/>
                    <a:pt x="3314" y="2656"/>
                  </a:cubicBezTo>
                  <a:cubicBezTo>
                    <a:pt x="3301" y="2632"/>
                    <a:pt x="3292" y="2614"/>
                    <a:pt x="3291" y="2613"/>
                  </a:cubicBezTo>
                  <a:close/>
                  <a:moveTo>
                    <a:pt x="3124" y="2502"/>
                  </a:moveTo>
                  <a:cubicBezTo>
                    <a:pt x="3099" y="2430"/>
                    <a:pt x="3085" y="2329"/>
                    <a:pt x="3083" y="2309"/>
                  </a:cubicBezTo>
                  <a:cubicBezTo>
                    <a:pt x="3077" y="2313"/>
                    <a:pt x="3026" y="2353"/>
                    <a:pt x="3026" y="2353"/>
                  </a:cubicBezTo>
                  <a:cubicBezTo>
                    <a:pt x="3026" y="2353"/>
                    <a:pt x="3011" y="2367"/>
                    <a:pt x="3000" y="2377"/>
                  </a:cubicBezTo>
                  <a:cubicBezTo>
                    <a:pt x="3021" y="2401"/>
                    <a:pt x="3063" y="2446"/>
                    <a:pt x="3124" y="2502"/>
                  </a:cubicBezTo>
                  <a:close/>
                  <a:moveTo>
                    <a:pt x="4489" y="2089"/>
                  </a:moveTo>
                  <a:cubicBezTo>
                    <a:pt x="4486" y="2080"/>
                    <a:pt x="4484" y="2073"/>
                    <a:pt x="4482" y="2068"/>
                  </a:cubicBezTo>
                  <a:cubicBezTo>
                    <a:pt x="4478" y="2056"/>
                    <a:pt x="4467" y="2048"/>
                    <a:pt x="4454" y="2047"/>
                  </a:cubicBezTo>
                  <a:cubicBezTo>
                    <a:pt x="4442" y="2046"/>
                    <a:pt x="4430" y="2053"/>
                    <a:pt x="4425" y="2065"/>
                  </a:cubicBezTo>
                  <a:cubicBezTo>
                    <a:pt x="4362" y="2202"/>
                    <a:pt x="4263" y="2239"/>
                    <a:pt x="4168" y="2275"/>
                  </a:cubicBezTo>
                  <a:cubicBezTo>
                    <a:pt x="4121" y="2292"/>
                    <a:pt x="4077" y="2309"/>
                    <a:pt x="4040" y="2336"/>
                  </a:cubicBezTo>
                  <a:cubicBezTo>
                    <a:pt x="3998" y="2368"/>
                    <a:pt x="3976" y="2405"/>
                    <a:pt x="3976" y="2446"/>
                  </a:cubicBezTo>
                  <a:lnTo>
                    <a:pt x="3976" y="2448"/>
                  </a:lnTo>
                  <a:cubicBezTo>
                    <a:pt x="3976" y="2505"/>
                    <a:pt x="4015" y="2550"/>
                    <a:pt x="4029" y="2561"/>
                  </a:cubicBezTo>
                  <a:cubicBezTo>
                    <a:pt x="4038" y="2568"/>
                    <a:pt x="4053" y="2589"/>
                    <a:pt x="4053" y="2621"/>
                  </a:cubicBezTo>
                  <a:cubicBezTo>
                    <a:pt x="4053" y="2632"/>
                    <a:pt x="4052" y="2643"/>
                    <a:pt x="4048" y="2655"/>
                  </a:cubicBezTo>
                  <a:cubicBezTo>
                    <a:pt x="4040" y="2683"/>
                    <a:pt x="3967" y="2701"/>
                    <a:pt x="3895" y="2704"/>
                  </a:cubicBezTo>
                  <a:cubicBezTo>
                    <a:pt x="3899" y="2690"/>
                    <a:pt x="3900" y="2676"/>
                    <a:pt x="3900" y="2665"/>
                  </a:cubicBezTo>
                  <a:cubicBezTo>
                    <a:pt x="3900" y="2656"/>
                    <a:pt x="3899" y="2648"/>
                    <a:pt x="3898" y="2639"/>
                  </a:cubicBezTo>
                  <a:cubicBezTo>
                    <a:pt x="3896" y="2629"/>
                    <a:pt x="3889" y="2620"/>
                    <a:pt x="3880" y="2616"/>
                  </a:cubicBezTo>
                  <a:cubicBezTo>
                    <a:pt x="3870" y="2611"/>
                    <a:pt x="3859" y="2612"/>
                    <a:pt x="3850" y="2618"/>
                  </a:cubicBezTo>
                  <a:cubicBezTo>
                    <a:pt x="3814" y="2643"/>
                    <a:pt x="3779" y="2652"/>
                    <a:pt x="3747" y="2644"/>
                  </a:cubicBezTo>
                  <a:cubicBezTo>
                    <a:pt x="3717" y="2637"/>
                    <a:pt x="3694" y="2618"/>
                    <a:pt x="3676" y="2600"/>
                  </a:cubicBezTo>
                  <a:cubicBezTo>
                    <a:pt x="3720" y="2584"/>
                    <a:pt x="3752" y="2559"/>
                    <a:pt x="3768" y="2543"/>
                  </a:cubicBezTo>
                  <a:cubicBezTo>
                    <a:pt x="3778" y="2534"/>
                    <a:pt x="3781" y="2520"/>
                    <a:pt x="3775" y="2508"/>
                  </a:cubicBezTo>
                  <a:cubicBezTo>
                    <a:pt x="3770" y="2496"/>
                    <a:pt x="3758" y="2489"/>
                    <a:pt x="3745" y="2490"/>
                  </a:cubicBezTo>
                  <a:cubicBezTo>
                    <a:pt x="3701" y="2493"/>
                    <a:pt x="3663" y="2481"/>
                    <a:pt x="3631" y="2455"/>
                  </a:cubicBezTo>
                  <a:cubicBezTo>
                    <a:pt x="3572" y="2408"/>
                    <a:pt x="3542" y="2323"/>
                    <a:pt x="3528" y="2261"/>
                  </a:cubicBezTo>
                  <a:cubicBezTo>
                    <a:pt x="3527" y="2257"/>
                    <a:pt x="3525" y="2253"/>
                    <a:pt x="3522" y="2249"/>
                  </a:cubicBezTo>
                  <a:cubicBezTo>
                    <a:pt x="3522" y="2248"/>
                    <a:pt x="3522" y="2248"/>
                    <a:pt x="3523" y="2247"/>
                  </a:cubicBezTo>
                  <a:lnTo>
                    <a:pt x="3528" y="2221"/>
                  </a:lnTo>
                  <a:cubicBezTo>
                    <a:pt x="3540" y="2172"/>
                    <a:pt x="3558" y="2125"/>
                    <a:pt x="3582" y="2081"/>
                  </a:cubicBezTo>
                  <a:cubicBezTo>
                    <a:pt x="3594" y="2085"/>
                    <a:pt x="3606" y="2083"/>
                    <a:pt x="3615" y="2074"/>
                  </a:cubicBezTo>
                  <a:cubicBezTo>
                    <a:pt x="3653" y="2038"/>
                    <a:pt x="3689" y="2003"/>
                    <a:pt x="3727" y="1968"/>
                  </a:cubicBezTo>
                  <a:cubicBezTo>
                    <a:pt x="3727" y="1968"/>
                    <a:pt x="3735" y="1960"/>
                    <a:pt x="3739" y="1956"/>
                  </a:cubicBezTo>
                  <a:cubicBezTo>
                    <a:pt x="3743" y="1957"/>
                    <a:pt x="3746" y="1956"/>
                    <a:pt x="3750" y="1955"/>
                  </a:cubicBezTo>
                  <a:cubicBezTo>
                    <a:pt x="3789" y="1943"/>
                    <a:pt x="3822" y="1928"/>
                    <a:pt x="3826" y="1926"/>
                  </a:cubicBezTo>
                  <a:cubicBezTo>
                    <a:pt x="3828" y="1925"/>
                    <a:pt x="3831" y="1923"/>
                    <a:pt x="3834" y="1921"/>
                  </a:cubicBezTo>
                  <a:lnTo>
                    <a:pt x="3844" y="1912"/>
                  </a:lnTo>
                  <a:cubicBezTo>
                    <a:pt x="3846" y="1912"/>
                    <a:pt x="3848" y="1912"/>
                    <a:pt x="3850" y="1912"/>
                  </a:cubicBezTo>
                  <a:cubicBezTo>
                    <a:pt x="3921" y="1905"/>
                    <a:pt x="3979" y="1922"/>
                    <a:pt x="4024" y="1960"/>
                  </a:cubicBezTo>
                  <a:cubicBezTo>
                    <a:pt x="4061" y="1992"/>
                    <a:pt x="4079" y="2031"/>
                    <a:pt x="4085" y="2047"/>
                  </a:cubicBezTo>
                  <a:cubicBezTo>
                    <a:pt x="4089" y="2058"/>
                    <a:pt x="4100" y="2066"/>
                    <a:pt x="4113" y="2066"/>
                  </a:cubicBezTo>
                  <a:cubicBezTo>
                    <a:pt x="4125" y="2066"/>
                    <a:pt x="4137" y="2059"/>
                    <a:pt x="4142" y="2048"/>
                  </a:cubicBezTo>
                  <a:cubicBezTo>
                    <a:pt x="4149" y="2030"/>
                    <a:pt x="4158" y="2003"/>
                    <a:pt x="4158" y="1972"/>
                  </a:cubicBezTo>
                  <a:cubicBezTo>
                    <a:pt x="4158" y="1956"/>
                    <a:pt x="4156" y="1941"/>
                    <a:pt x="4151" y="1927"/>
                  </a:cubicBezTo>
                  <a:cubicBezTo>
                    <a:pt x="4192" y="1943"/>
                    <a:pt x="4240" y="1957"/>
                    <a:pt x="4304" y="1964"/>
                  </a:cubicBezTo>
                  <a:cubicBezTo>
                    <a:pt x="4458" y="1978"/>
                    <a:pt x="4549" y="1867"/>
                    <a:pt x="4580" y="1819"/>
                  </a:cubicBezTo>
                  <a:cubicBezTo>
                    <a:pt x="4588" y="1806"/>
                    <a:pt x="4586" y="1790"/>
                    <a:pt x="4575" y="1780"/>
                  </a:cubicBezTo>
                  <a:cubicBezTo>
                    <a:pt x="4564" y="1769"/>
                    <a:pt x="4548" y="1769"/>
                    <a:pt x="4536" y="1778"/>
                  </a:cubicBezTo>
                  <a:cubicBezTo>
                    <a:pt x="4426" y="1861"/>
                    <a:pt x="4286" y="1803"/>
                    <a:pt x="4226" y="1778"/>
                  </a:cubicBezTo>
                  <a:cubicBezTo>
                    <a:pt x="4196" y="1766"/>
                    <a:pt x="4147" y="1758"/>
                    <a:pt x="4096" y="1754"/>
                  </a:cubicBezTo>
                  <a:cubicBezTo>
                    <a:pt x="4181" y="1727"/>
                    <a:pt x="4228" y="1744"/>
                    <a:pt x="4230" y="1745"/>
                  </a:cubicBezTo>
                  <a:cubicBezTo>
                    <a:pt x="4238" y="1748"/>
                    <a:pt x="4247" y="1747"/>
                    <a:pt x="4254" y="1744"/>
                  </a:cubicBezTo>
                  <a:cubicBezTo>
                    <a:pt x="4288" y="1728"/>
                    <a:pt x="4319" y="1725"/>
                    <a:pt x="4346" y="1734"/>
                  </a:cubicBezTo>
                  <a:cubicBezTo>
                    <a:pt x="4380" y="1746"/>
                    <a:pt x="4400" y="1774"/>
                    <a:pt x="4409" y="1789"/>
                  </a:cubicBezTo>
                  <a:cubicBezTo>
                    <a:pt x="4416" y="1800"/>
                    <a:pt x="4428" y="1805"/>
                    <a:pt x="4440" y="1803"/>
                  </a:cubicBezTo>
                  <a:cubicBezTo>
                    <a:pt x="4452" y="1802"/>
                    <a:pt x="4462" y="1793"/>
                    <a:pt x="4465" y="1781"/>
                  </a:cubicBezTo>
                  <a:cubicBezTo>
                    <a:pt x="4471" y="1759"/>
                    <a:pt x="4474" y="1736"/>
                    <a:pt x="4474" y="1714"/>
                  </a:cubicBezTo>
                  <a:cubicBezTo>
                    <a:pt x="4474" y="1636"/>
                    <a:pt x="4443" y="1538"/>
                    <a:pt x="4375" y="1507"/>
                  </a:cubicBezTo>
                  <a:cubicBezTo>
                    <a:pt x="4338" y="1489"/>
                    <a:pt x="4295" y="1484"/>
                    <a:pt x="4260" y="1483"/>
                  </a:cubicBezTo>
                  <a:cubicBezTo>
                    <a:pt x="4258" y="1478"/>
                    <a:pt x="4254" y="1473"/>
                    <a:pt x="4251" y="1469"/>
                  </a:cubicBezTo>
                  <a:cubicBezTo>
                    <a:pt x="4376" y="1445"/>
                    <a:pt x="4430" y="1401"/>
                    <a:pt x="4475" y="1364"/>
                  </a:cubicBezTo>
                  <a:cubicBezTo>
                    <a:pt x="4487" y="1354"/>
                    <a:pt x="4499" y="1344"/>
                    <a:pt x="4511" y="1336"/>
                  </a:cubicBezTo>
                  <a:cubicBezTo>
                    <a:pt x="4536" y="1320"/>
                    <a:pt x="4553" y="1290"/>
                    <a:pt x="4561" y="1249"/>
                  </a:cubicBezTo>
                  <a:cubicBezTo>
                    <a:pt x="4564" y="1232"/>
                    <a:pt x="4566" y="1213"/>
                    <a:pt x="4566" y="1192"/>
                  </a:cubicBezTo>
                  <a:cubicBezTo>
                    <a:pt x="4566" y="1098"/>
                    <a:pt x="4532" y="979"/>
                    <a:pt x="4502" y="939"/>
                  </a:cubicBezTo>
                  <a:cubicBezTo>
                    <a:pt x="4485" y="915"/>
                    <a:pt x="4479" y="888"/>
                    <a:pt x="4477" y="868"/>
                  </a:cubicBezTo>
                  <a:cubicBezTo>
                    <a:pt x="4509" y="880"/>
                    <a:pt x="4560" y="899"/>
                    <a:pt x="4614" y="923"/>
                  </a:cubicBezTo>
                  <a:cubicBezTo>
                    <a:pt x="4616" y="923"/>
                    <a:pt x="4618" y="924"/>
                    <a:pt x="4620" y="925"/>
                  </a:cubicBezTo>
                  <a:cubicBezTo>
                    <a:pt x="4625" y="925"/>
                    <a:pt x="4630" y="926"/>
                    <a:pt x="4635" y="927"/>
                  </a:cubicBezTo>
                  <a:cubicBezTo>
                    <a:pt x="4638" y="932"/>
                    <a:pt x="4643" y="935"/>
                    <a:pt x="4648" y="938"/>
                  </a:cubicBezTo>
                  <a:cubicBezTo>
                    <a:pt x="4693" y="958"/>
                    <a:pt x="4731" y="976"/>
                    <a:pt x="4761" y="993"/>
                  </a:cubicBezTo>
                  <a:cubicBezTo>
                    <a:pt x="4784" y="1006"/>
                    <a:pt x="4797" y="1018"/>
                    <a:pt x="4799" y="1029"/>
                  </a:cubicBezTo>
                  <a:cubicBezTo>
                    <a:pt x="4800" y="1030"/>
                    <a:pt x="4800" y="1031"/>
                    <a:pt x="4800" y="1033"/>
                  </a:cubicBezTo>
                  <a:cubicBezTo>
                    <a:pt x="4800" y="1053"/>
                    <a:pt x="4773" y="1085"/>
                    <a:pt x="4743" y="1122"/>
                  </a:cubicBezTo>
                  <a:cubicBezTo>
                    <a:pt x="4713" y="1158"/>
                    <a:pt x="4680" y="1198"/>
                    <a:pt x="4651" y="1250"/>
                  </a:cubicBezTo>
                  <a:cubicBezTo>
                    <a:pt x="4633" y="1280"/>
                    <a:pt x="4625" y="1310"/>
                    <a:pt x="4625" y="1340"/>
                  </a:cubicBezTo>
                  <a:cubicBezTo>
                    <a:pt x="4625" y="1432"/>
                    <a:pt x="4706" y="1498"/>
                    <a:pt x="4754" y="1537"/>
                  </a:cubicBezTo>
                  <a:cubicBezTo>
                    <a:pt x="4766" y="1546"/>
                    <a:pt x="4780" y="1557"/>
                    <a:pt x="4784" y="1562"/>
                  </a:cubicBezTo>
                  <a:cubicBezTo>
                    <a:pt x="4785" y="1565"/>
                    <a:pt x="4787" y="1573"/>
                    <a:pt x="4787" y="1588"/>
                  </a:cubicBezTo>
                  <a:cubicBezTo>
                    <a:pt x="4787" y="1613"/>
                    <a:pt x="4782" y="1640"/>
                    <a:pt x="4780" y="1651"/>
                  </a:cubicBezTo>
                  <a:cubicBezTo>
                    <a:pt x="4780" y="1653"/>
                    <a:pt x="4779" y="1655"/>
                    <a:pt x="4779" y="1657"/>
                  </a:cubicBezTo>
                  <a:cubicBezTo>
                    <a:pt x="4779" y="1664"/>
                    <a:pt x="4782" y="1671"/>
                    <a:pt x="4787" y="1677"/>
                  </a:cubicBezTo>
                  <a:cubicBezTo>
                    <a:pt x="4794" y="1684"/>
                    <a:pt x="4803" y="1688"/>
                    <a:pt x="4813" y="1687"/>
                  </a:cubicBezTo>
                  <a:cubicBezTo>
                    <a:pt x="4818" y="1687"/>
                    <a:pt x="4823" y="1686"/>
                    <a:pt x="4828" y="1685"/>
                  </a:cubicBezTo>
                  <a:cubicBezTo>
                    <a:pt x="4735" y="1880"/>
                    <a:pt x="4564" y="2030"/>
                    <a:pt x="4489" y="2089"/>
                  </a:cubicBezTo>
                  <a:close/>
                  <a:moveTo>
                    <a:pt x="3737" y="5367"/>
                  </a:moveTo>
                  <a:cubicBezTo>
                    <a:pt x="3737" y="5367"/>
                    <a:pt x="3737" y="5369"/>
                    <a:pt x="3737" y="5369"/>
                  </a:cubicBezTo>
                  <a:cubicBezTo>
                    <a:pt x="3737" y="5386"/>
                    <a:pt x="3732" y="5402"/>
                    <a:pt x="3720" y="5416"/>
                  </a:cubicBezTo>
                  <a:cubicBezTo>
                    <a:pt x="3649" y="5280"/>
                    <a:pt x="3528" y="5165"/>
                    <a:pt x="3444" y="5096"/>
                  </a:cubicBezTo>
                  <a:cubicBezTo>
                    <a:pt x="3549" y="5116"/>
                    <a:pt x="3626" y="5151"/>
                    <a:pt x="3674" y="5200"/>
                  </a:cubicBezTo>
                  <a:cubicBezTo>
                    <a:pt x="3727" y="5256"/>
                    <a:pt x="3736" y="5322"/>
                    <a:pt x="3737" y="5367"/>
                  </a:cubicBezTo>
                  <a:close/>
                  <a:moveTo>
                    <a:pt x="3778" y="5684"/>
                  </a:moveTo>
                  <a:cubicBezTo>
                    <a:pt x="3780" y="5669"/>
                    <a:pt x="3781" y="5655"/>
                    <a:pt x="3781" y="5640"/>
                  </a:cubicBezTo>
                  <a:cubicBezTo>
                    <a:pt x="3816" y="5637"/>
                    <a:pt x="3847" y="5626"/>
                    <a:pt x="3870" y="5614"/>
                  </a:cubicBezTo>
                  <a:cubicBezTo>
                    <a:pt x="3865" y="5737"/>
                    <a:pt x="3823" y="5760"/>
                    <a:pt x="3764" y="5770"/>
                  </a:cubicBezTo>
                  <a:cubicBezTo>
                    <a:pt x="3770" y="5742"/>
                    <a:pt x="3775" y="5713"/>
                    <a:pt x="3778" y="5684"/>
                  </a:cubicBezTo>
                  <a:close/>
                  <a:moveTo>
                    <a:pt x="3321" y="1403"/>
                  </a:moveTo>
                  <a:cubicBezTo>
                    <a:pt x="3308" y="1400"/>
                    <a:pt x="3294" y="1405"/>
                    <a:pt x="3286" y="1416"/>
                  </a:cubicBezTo>
                  <a:cubicBezTo>
                    <a:pt x="3279" y="1427"/>
                    <a:pt x="3280" y="1442"/>
                    <a:pt x="3289" y="1453"/>
                  </a:cubicBezTo>
                  <a:cubicBezTo>
                    <a:pt x="3302" y="1469"/>
                    <a:pt x="3336" y="1505"/>
                    <a:pt x="3393" y="1533"/>
                  </a:cubicBezTo>
                  <a:cubicBezTo>
                    <a:pt x="3382" y="1532"/>
                    <a:pt x="3372" y="1531"/>
                    <a:pt x="3366" y="1531"/>
                  </a:cubicBezTo>
                  <a:cubicBezTo>
                    <a:pt x="3352" y="1529"/>
                    <a:pt x="3339" y="1537"/>
                    <a:pt x="3334" y="1550"/>
                  </a:cubicBezTo>
                  <a:cubicBezTo>
                    <a:pt x="3329" y="1562"/>
                    <a:pt x="3333" y="1577"/>
                    <a:pt x="3343" y="1585"/>
                  </a:cubicBezTo>
                  <a:cubicBezTo>
                    <a:pt x="3360" y="1599"/>
                    <a:pt x="3379" y="1611"/>
                    <a:pt x="3399" y="1622"/>
                  </a:cubicBezTo>
                  <a:cubicBezTo>
                    <a:pt x="3342" y="1662"/>
                    <a:pt x="3243" y="1717"/>
                    <a:pt x="3137" y="1718"/>
                  </a:cubicBezTo>
                  <a:cubicBezTo>
                    <a:pt x="3125" y="1718"/>
                    <a:pt x="3114" y="1726"/>
                    <a:pt x="3109" y="1738"/>
                  </a:cubicBezTo>
                  <a:cubicBezTo>
                    <a:pt x="3104" y="1749"/>
                    <a:pt x="3107" y="1763"/>
                    <a:pt x="3116" y="1771"/>
                  </a:cubicBezTo>
                  <a:cubicBezTo>
                    <a:pt x="3128" y="1783"/>
                    <a:pt x="3151" y="1802"/>
                    <a:pt x="3185" y="1818"/>
                  </a:cubicBezTo>
                  <a:cubicBezTo>
                    <a:pt x="3148" y="1861"/>
                    <a:pt x="3094" y="1934"/>
                    <a:pt x="3075" y="2017"/>
                  </a:cubicBezTo>
                  <a:cubicBezTo>
                    <a:pt x="3074" y="2022"/>
                    <a:pt x="3074" y="2027"/>
                    <a:pt x="3075" y="2032"/>
                  </a:cubicBezTo>
                  <a:cubicBezTo>
                    <a:pt x="3012" y="2111"/>
                    <a:pt x="2994" y="2202"/>
                    <a:pt x="2991" y="2264"/>
                  </a:cubicBezTo>
                  <a:cubicBezTo>
                    <a:pt x="2987" y="2202"/>
                    <a:pt x="2968" y="2114"/>
                    <a:pt x="2907" y="2037"/>
                  </a:cubicBezTo>
                  <a:cubicBezTo>
                    <a:pt x="2908" y="2032"/>
                    <a:pt x="2908" y="2026"/>
                    <a:pt x="2907" y="2021"/>
                  </a:cubicBezTo>
                  <a:cubicBezTo>
                    <a:pt x="2888" y="1938"/>
                    <a:pt x="2834" y="1865"/>
                    <a:pt x="2796" y="1822"/>
                  </a:cubicBezTo>
                  <a:cubicBezTo>
                    <a:pt x="2830" y="1806"/>
                    <a:pt x="2853" y="1787"/>
                    <a:pt x="2865" y="1775"/>
                  </a:cubicBezTo>
                  <a:cubicBezTo>
                    <a:pt x="2874" y="1767"/>
                    <a:pt x="2877" y="1754"/>
                    <a:pt x="2873" y="1742"/>
                  </a:cubicBezTo>
                  <a:cubicBezTo>
                    <a:pt x="2868" y="1730"/>
                    <a:pt x="2857" y="1722"/>
                    <a:pt x="2844" y="1722"/>
                  </a:cubicBezTo>
                  <a:cubicBezTo>
                    <a:pt x="2738" y="1721"/>
                    <a:pt x="2640" y="1666"/>
                    <a:pt x="2583" y="1626"/>
                  </a:cubicBezTo>
                  <a:cubicBezTo>
                    <a:pt x="2603" y="1616"/>
                    <a:pt x="2621" y="1603"/>
                    <a:pt x="2639" y="1589"/>
                  </a:cubicBezTo>
                  <a:cubicBezTo>
                    <a:pt x="2649" y="1581"/>
                    <a:pt x="2653" y="1566"/>
                    <a:pt x="2648" y="1554"/>
                  </a:cubicBezTo>
                  <a:cubicBezTo>
                    <a:pt x="2643" y="1541"/>
                    <a:pt x="2630" y="1533"/>
                    <a:pt x="2616" y="1535"/>
                  </a:cubicBezTo>
                  <a:cubicBezTo>
                    <a:pt x="2609" y="1535"/>
                    <a:pt x="2600" y="1536"/>
                    <a:pt x="2589" y="1537"/>
                  </a:cubicBezTo>
                  <a:cubicBezTo>
                    <a:pt x="2645" y="1509"/>
                    <a:pt x="2679" y="1473"/>
                    <a:pt x="2693" y="1457"/>
                  </a:cubicBezTo>
                  <a:cubicBezTo>
                    <a:pt x="2702" y="1446"/>
                    <a:pt x="2703" y="1432"/>
                    <a:pt x="2695" y="1420"/>
                  </a:cubicBezTo>
                  <a:cubicBezTo>
                    <a:pt x="2688" y="1409"/>
                    <a:pt x="2674" y="1404"/>
                    <a:pt x="2661" y="1408"/>
                  </a:cubicBezTo>
                  <a:cubicBezTo>
                    <a:pt x="2613" y="1421"/>
                    <a:pt x="2556" y="1423"/>
                    <a:pt x="2492" y="1419"/>
                  </a:cubicBezTo>
                  <a:cubicBezTo>
                    <a:pt x="2750" y="1353"/>
                    <a:pt x="2885" y="1254"/>
                    <a:pt x="2950" y="1190"/>
                  </a:cubicBezTo>
                  <a:cubicBezTo>
                    <a:pt x="2951" y="1188"/>
                    <a:pt x="2953" y="1187"/>
                    <a:pt x="2954" y="1185"/>
                  </a:cubicBezTo>
                  <a:cubicBezTo>
                    <a:pt x="2979" y="1184"/>
                    <a:pt x="3005" y="1184"/>
                    <a:pt x="3030" y="1184"/>
                  </a:cubicBezTo>
                  <a:cubicBezTo>
                    <a:pt x="3031" y="1185"/>
                    <a:pt x="3032" y="1185"/>
                    <a:pt x="3032" y="1186"/>
                  </a:cubicBezTo>
                  <a:cubicBezTo>
                    <a:pt x="3097" y="1250"/>
                    <a:pt x="3232" y="1349"/>
                    <a:pt x="3490" y="1415"/>
                  </a:cubicBezTo>
                  <a:cubicBezTo>
                    <a:pt x="3426" y="1419"/>
                    <a:pt x="3368" y="1417"/>
                    <a:pt x="3321" y="1403"/>
                  </a:cubicBezTo>
                  <a:close/>
                  <a:moveTo>
                    <a:pt x="3313" y="5908"/>
                  </a:moveTo>
                  <a:cubicBezTo>
                    <a:pt x="3312" y="5909"/>
                    <a:pt x="3311" y="5909"/>
                    <a:pt x="3310" y="5910"/>
                  </a:cubicBezTo>
                  <a:cubicBezTo>
                    <a:pt x="3328" y="5845"/>
                    <a:pt x="3337" y="5774"/>
                    <a:pt x="3337" y="5700"/>
                  </a:cubicBezTo>
                  <a:cubicBezTo>
                    <a:pt x="3337" y="5662"/>
                    <a:pt x="3335" y="5623"/>
                    <a:pt x="3330" y="5584"/>
                  </a:cubicBezTo>
                  <a:cubicBezTo>
                    <a:pt x="3312" y="5425"/>
                    <a:pt x="3261" y="5283"/>
                    <a:pt x="3228" y="5205"/>
                  </a:cubicBezTo>
                  <a:cubicBezTo>
                    <a:pt x="3232" y="5204"/>
                    <a:pt x="3235" y="5202"/>
                    <a:pt x="3238" y="5200"/>
                  </a:cubicBezTo>
                  <a:cubicBezTo>
                    <a:pt x="3292" y="5282"/>
                    <a:pt x="3372" y="5441"/>
                    <a:pt x="3382" y="5674"/>
                  </a:cubicBezTo>
                  <a:lnTo>
                    <a:pt x="3383" y="5703"/>
                  </a:lnTo>
                  <a:cubicBezTo>
                    <a:pt x="3383" y="5803"/>
                    <a:pt x="3359" y="5872"/>
                    <a:pt x="3313" y="5908"/>
                  </a:cubicBezTo>
                  <a:close/>
                  <a:moveTo>
                    <a:pt x="2992" y="2340"/>
                  </a:moveTo>
                  <a:cubicBezTo>
                    <a:pt x="2991" y="2340"/>
                    <a:pt x="2990" y="2340"/>
                    <a:pt x="2990" y="2340"/>
                  </a:cubicBezTo>
                  <a:cubicBezTo>
                    <a:pt x="2990" y="2335"/>
                    <a:pt x="2991" y="2330"/>
                    <a:pt x="2991" y="2323"/>
                  </a:cubicBezTo>
                  <a:cubicBezTo>
                    <a:pt x="2991" y="2329"/>
                    <a:pt x="2992" y="2335"/>
                    <a:pt x="2993" y="2340"/>
                  </a:cubicBezTo>
                  <a:lnTo>
                    <a:pt x="2992" y="2340"/>
                  </a:lnTo>
                  <a:close/>
                  <a:moveTo>
                    <a:pt x="2654" y="5584"/>
                  </a:moveTo>
                  <a:cubicBezTo>
                    <a:pt x="2650" y="5623"/>
                    <a:pt x="2648" y="5662"/>
                    <a:pt x="2648" y="5700"/>
                  </a:cubicBezTo>
                  <a:cubicBezTo>
                    <a:pt x="2648" y="5774"/>
                    <a:pt x="2657" y="5845"/>
                    <a:pt x="2675" y="5910"/>
                  </a:cubicBezTo>
                  <a:cubicBezTo>
                    <a:pt x="2674" y="5909"/>
                    <a:pt x="2673" y="5909"/>
                    <a:pt x="2672" y="5908"/>
                  </a:cubicBezTo>
                  <a:cubicBezTo>
                    <a:pt x="2625" y="5872"/>
                    <a:pt x="2602" y="5803"/>
                    <a:pt x="2602" y="5703"/>
                  </a:cubicBezTo>
                  <a:lnTo>
                    <a:pt x="2603" y="5674"/>
                  </a:lnTo>
                  <a:cubicBezTo>
                    <a:pt x="2612" y="5441"/>
                    <a:pt x="2693" y="5282"/>
                    <a:pt x="2746" y="5200"/>
                  </a:cubicBezTo>
                  <a:cubicBezTo>
                    <a:pt x="2750" y="5202"/>
                    <a:pt x="2753" y="5204"/>
                    <a:pt x="2756" y="5205"/>
                  </a:cubicBezTo>
                  <a:cubicBezTo>
                    <a:pt x="2724" y="5283"/>
                    <a:pt x="2673" y="5425"/>
                    <a:pt x="2654" y="5584"/>
                  </a:cubicBezTo>
                  <a:close/>
                  <a:moveTo>
                    <a:pt x="2264" y="5416"/>
                  </a:moveTo>
                  <a:cubicBezTo>
                    <a:pt x="2253" y="5402"/>
                    <a:pt x="2247" y="5386"/>
                    <a:pt x="2247" y="5369"/>
                  </a:cubicBezTo>
                  <a:lnTo>
                    <a:pt x="2247" y="5367"/>
                  </a:lnTo>
                  <a:cubicBezTo>
                    <a:pt x="2249" y="5322"/>
                    <a:pt x="2257" y="5256"/>
                    <a:pt x="2311" y="5200"/>
                  </a:cubicBezTo>
                  <a:cubicBezTo>
                    <a:pt x="2358" y="5151"/>
                    <a:pt x="2436" y="5116"/>
                    <a:pt x="2541" y="5096"/>
                  </a:cubicBezTo>
                  <a:cubicBezTo>
                    <a:pt x="2456" y="5165"/>
                    <a:pt x="2336" y="5280"/>
                    <a:pt x="2264" y="5416"/>
                  </a:cubicBezTo>
                  <a:close/>
                  <a:moveTo>
                    <a:pt x="2114" y="5614"/>
                  </a:moveTo>
                  <a:cubicBezTo>
                    <a:pt x="2138" y="5626"/>
                    <a:pt x="2169" y="5638"/>
                    <a:pt x="2204" y="5640"/>
                  </a:cubicBezTo>
                  <a:cubicBezTo>
                    <a:pt x="2204" y="5655"/>
                    <a:pt x="2205" y="5669"/>
                    <a:pt x="2206" y="5684"/>
                  </a:cubicBezTo>
                  <a:cubicBezTo>
                    <a:pt x="2210" y="5713"/>
                    <a:pt x="2215" y="5742"/>
                    <a:pt x="2221" y="5770"/>
                  </a:cubicBezTo>
                  <a:cubicBezTo>
                    <a:pt x="2161" y="5760"/>
                    <a:pt x="2120" y="5737"/>
                    <a:pt x="2114" y="5614"/>
                  </a:cubicBezTo>
                  <a:close/>
                  <a:moveTo>
                    <a:pt x="2235" y="2648"/>
                  </a:moveTo>
                  <a:cubicBezTo>
                    <a:pt x="2203" y="2656"/>
                    <a:pt x="2168" y="2647"/>
                    <a:pt x="2132" y="2622"/>
                  </a:cubicBezTo>
                  <a:cubicBezTo>
                    <a:pt x="2123" y="2616"/>
                    <a:pt x="2112" y="2615"/>
                    <a:pt x="2102" y="2620"/>
                  </a:cubicBezTo>
                  <a:cubicBezTo>
                    <a:pt x="2092" y="2624"/>
                    <a:pt x="2086" y="2633"/>
                    <a:pt x="2084" y="2643"/>
                  </a:cubicBezTo>
                  <a:cubicBezTo>
                    <a:pt x="2083" y="2652"/>
                    <a:pt x="2082" y="2660"/>
                    <a:pt x="2082" y="2669"/>
                  </a:cubicBezTo>
                  <a:cubicBezTo>
                    <a:pt x="2082" y="2680"/>
                    <a:pt x="2083" y="2694"/>
                    <a:pt x="2087" y="2708"/>
                  </a:cubicBezTo>
                  <a:cubicBezTo>
                    <a:pt x="2015" y="2705"/>
                    <a:pt x="1941" y="2687"/>
                    <a:pt x="1933" y="2659"/>
                  </a:cubicBezTo>
                  <a:cubicBezTo>
                    <a:pt x="1930" y="2647"/>
                    <a:pt x="1928" y="2636"/>
                    <a:pt x="1928" y="2625"/>
                  </a:cubicBezTo>
                  <a:cubicBezTo>
                    <a:pt x="1928" y="2593"/>
                    <a:pt x="1943" y="2572"/>
                    <a:pt x="1952" y="2565"/>
                  </a:cubicBezTo>
                  <a:cubicBezTo>
                    <a:pt x="1966" y="2554"/>
                    <a:pt x="2006" y="2509"/>
                    <a:pt x="2006" y="2453"/>
                  </a:cubicBezTo>
                  <a:lnTo>
                    <a:pt x="2006" y="2450"/>
                  </a:lnTo>
                  <a:cubicBezTo>
                    <a:pt x="2005" y="2409"/>
                    <a:pt x="1984" y="2372"/>
                    <a:pt x="1942" y="2340"/>
                  </a:cubicBezTo>
                  <a:cubicBezTo>
                    <a:pt x="1905" y="2313"/>
                    <a:pt x="1861" y="2296"/>
                    <a:pt x="1814" y="2279"/>
                  </a:cubicBezTo>
                  <a:cubicBezTo>
                    <a:pt x="1719" y="2243"/>
                    <a:pt x="1620" y="2206"/>
                    <a:pt x="1557" y="2069"/>
                  </a:cubicBezTo>
                  <a:cubicBezTo>
                    <a:pt x="1551" y="2058"/>
                    <a:pt x="1540" y="2051"/>
                    <a:pt x="1527" y="2051"/>
                  </a:cubicBezTo>
                  <a:cubicBezTo>
                    <a:pt x="1515" y="2052"/>
                    <a:pt x="1504" y="2060"/>
                    <a:pt x="1500" y="2072"/>
                  </a:cubicBezTo>
                  <a:cubicBezTo>
                    <a:pt x="1498" y="2077"/>
                    <a:pt x="1495" y="2085"/>
                    <a:pt x="1493" y="2093"/>
                  </a:cubicBezTo>
                  <a:cubicBezTo>
                    <a:pt x="1418" y="2034"/>
                    <a:pt x="1247" y="1884"/>
                    <a:pt x="1154" y="1690"/>
                  </a:cubicBezTo>
                  <a:cubicBezTo>
                    <a:pt x="1159" y="1690"/>
                    <a:pt x="1164" y="1691"/>
                    <a:pt x="1169" y="1691"/>
                  </a:cubicBezTo>
                  <a:cubicBezTo>
                    <a:pt x="1179" y="1692"/>
                    <a:pt x="1188" y="1688"/>
                    <a:pt x="1194" y="1681"/>
                  </a:cubicBezTo>
                  <a:cubicBezTo>
                    <a:pt x="1200" y="1675"/>
                    <a:pt x="1202" y="1668"/>
                    <a:pt x="1202" y="1661"/>
                  </a:cubicBezTo>
                  <a:cubicBezTo>
                    <a:pt x="1202" y="1659"/>
                    <a:pt x="1202" y="1657"/>
                    <a:pt x="1202" y="1655"/>
                  </a:cubicBezTo>
                  <a:cubicBezTo>
                    <a:pt x="1200" y="1644"/>
                    <a:pt x="1195" y="1617"/>
                    <a:pt x="1195" y="1592"/>
                  </a:cubicBezTo>
                  <a:cubicBezTo>
                    <a:pt x="1195" y="1577"/>
                    <a:pt x="1197" y="1569"/>
                    <a:pt x="1198" y="1566"/>
                  </a:cubicBezTo>
                  <a:cubicBezTo>
                    <a:pt x="1202" y="1561"/>
                    <a:pt x="1216" y="1550"/>
                    <a:pt x="1227" y="1541"/>
                  </a:cubicBezTo>
                  <a:cubicBezTo>
                    <a:pt x="1276" y="1502"/>
                    <a:pt x="1357" y="1436"/>
                    <a:pt x="1357" y="1344"/>
                  </a:cubicBezTo>
                  <a:cubicBezTo>
                    <a:pt x="1357" y="1314"/>
                    <a:pt x="1348" y="1284"/>
                    <a:pt x="1331" y="1254"/>
                  </a:cubicBezTo>
                  <a:cubicBezTo>
                    <a:pt x="1301" y="1202"/>
                    <a:pt x="1268" y="1162"/>
                    <a:pt x="1239" y="1126"/>
                  </a:cubicBezTo>
                  <a:cubicBezTo>
                    <a:pt x="1208" y="1089"/>
                    <a:pt x="1182" y="1057"/>
                    <a:pt x="1182" y="1037"/>
                  </a:cubicBezTo>
                  <a:cubicBezTo>
                    <a:pt x="1182" y="1035"/>
                    <a:pt x="1182" y="1034"/>
                    <a:pt x="1182" y="1033"/>
                  </a:cubicBezTo>
                  <a:cubicBezTo>
                    <a:pt x="1185" y="1022"/>
                    <a:pt x="1197" y="1010"/>
                    <a:pt x="1221" y="997"/>
                  </a:cubicBezTo>
                  <a:cubicBezTo>
                    <a:pt x="1251" y="980"/>
                    <a:pt x="1289" y="962"/>
                    <a:pt x="1334" y="942"/>
                  </a:cubicBezTo>
                  <a:cubicBezTo>
                    <a:pt x="1339" y="939"/>
                    <a:pt x="1343" y="936"/>
                    <a:pt x="1347" y="931"/>
                  </a:cubicBezTo>
                  <a:cubicBezTo>
                    <a:pt x="1352" y="930"/>
                    <a:pt x="1356" y="930"/>
                    <a:pt x="1362" y="929"/>
                  </a:cubicBezTo>
                  <a:cubicBezTo>
                    <a:pt x="1364" y="928"/>
                    <a:pt x="1366" y="928"/>
                    <a:pt x="1368" y="927"/>
                  </a:cubicBezTo>
                  <a:cubicBezTo>
                    <a:pt x="1422" y="904"/>
                    <a:pt x="1473" y="884"/>
                    <a:pt x="1505" y="872"/>
                  </a:cubicBezTo>
                  <a:cubicBezTo>
                    <a:pt x="1503" y="892"/>
                    <a:pt x="1497" y="919"/>
                    <a:pt x="1479" y="943"/>
                  </a:cubicBezTo>
                  <a:cubicBezTo>
                    <a:pt x="1450" y="983"/>
                    <a:pt x="1416" y="1103"/>
                    <a:pt x="1416" y="1196"/>
                  </a:cubicBezTo>
                  <a:cubicBezTo>
                    <a:pt x="1416" y="1217"/>
                    <a:pt x="1417" y="1236"/>
                    <a:pt x="1421" y="1253"/>
                  </a:cubicBezTo>
                  <a:cubicBezTo>
                    <a:pt x="1428" y="1294"/>
                    <a:pt x="1445" y="1324"/>
                    <a:pt x="1471" y="1340"/>
                  </a:cubicBezTo>
                  <a:cubicBezTo>
                    <a:pt x="1483" y="1348"/>
                    <a:pt x="1495" y="1358"/>
                    <a:pt x="1507" y="1368"/>
                  </a:cubicBezTo>
                  <a:cubicBezTo>
                    <a:pt x="1552" y="1405"/>
                    <a:pt x="1606" y="1449"/>
                    <a:pt x="1731" y="1473"/>
                  </a:cubicBezTo>
                  <a:cubicBezTo>
                    <a:pt x="1727" y="1477"/>
                    <a:pt x="1724" y="1482"/>
                    <a:pt x="1721" y="1487"/>
                  </a:cubicBezTo>
                  <a:cubicBezTo>
                    <a:pt x="1687" y="1488"/>
                    <a:pt x="1644" y="1493"/>
                    <a:pt x="1606" y="1511"/>
                  </a:cubicBezTo>
                  <a:cubicBezTo>
                    <a:pt x="1538" y="1542"/>
                    <a:pt x="1507" y="1640"/>
                    <a:pt x="1507" y="1718"/>
                  </a:cubicBezTo>
                  <a:cubicBezTo>
                    <a:pt x="1507" y="1740"/>
                    <a:pt x="1510" y="1763"/>
                    <a:pt x="1516" y="1785"/>
                  </a:cubicBezTo>
                  <a:cubicBezTo>
                    <a:pt x="1519" y="1797"/>
                    <a:pt x="1529" y="1806"/>
                    <a:pt x="1542" y="1808"/>
                  </a:cubicBezTo>
                  <a:cubicBezTo>
                    <a:pt x="1554" y="1809"/>
                    <a:pt x="1566" y="1804"/>
                    <a:pt x="1572" y="1793"/>
                  </a:cubicBezTo>
                  <a:cubicBezTo>
                    <a:pt x="1582" y="1778"/>
                    <a:pt x="1602" y="1750"/>
                    <a:pt x="1635" y="1738"/>
                  </a:cubicBezTo>
                  <a:cubicBezTo>
                    <a:pt x="1662" y="1729"/>
                    <a:pt x="1693" y="1732"/>
                    <a:pt x="1728" y="1748"/>
                  </a:cubicBezTo>
                  <a:cubicBezTo>
                    <a:pt x="1735" y="1751"/>
                    <a:pt x="1744" y="1752"/>
                    <a:pt x="1752" y="1749"/>
                  </a:cubicBezTo>
                  <a:cubicBezTo>
                    <a:pt x="1754" y="1748"/>
                    <a:pt x="1801" y="1731"/>
                    <a:pt x="1886" y="1758"/>
                  </a:cubicBezTo>
                  <a:cubicBezTo>
                    <a:pt x="1835" y="1762"/>
                    <a:pt x="1786" y="1770"/>
                    <a:pt x="1756" y="1782"/>
                  </a:cubicBezTo>
                  <a:cubicBezTo>
                    <a:pt x="1696" y="1807"/>
                    <a:pt x="1556" y="1865"/>
                    <a:pt x="1446" y="1782"/>
                  </a:cubicBezTo>
                  <a:cubicBezTo>
                    <a:pt x="1434" y="1773"/>
                    <a:pt x="1417" y="1773"/>
                    <a:pt x="1406" y="1784"/>
                  </a:cubicBezTo>
                  <a:cubicBezTo>
                    <a:pt x="1395" y="1794"/>
                    <a:pt x="1393" y="1811"/>
                    <a:pt x="1402" y="1823"/>
                  </a:cubicBezTo>
                  <a:cubicBezTo>
                    <a:pt x="1433" y="1871"/>
                    <a:pt x="1523" y="1982"/>
                    <a:pt x="1678" y="1968"/>
                  </a:cubicBezTo>
                  <a:cubicBezTo>
                    <a:pt x="1742" y="1961"/>
                    <a:pt x="1790" y="1947"/>
                    <a:pt x="1831" y="1931"/>
                  </a:cubicBezTo>
                  <a:cubicBezTo>
                    <a:pt x="1826" y="1946"/>
                    <a:pt x="1824" y="1961"/>
                    <a:pt x="1824" y="1976"/>
                  </a:cubicBezTo>
                  <a:cubicBezTo>
                    <a:pt x="1824" y="2007"/>
                    <a:pt x="1833" y="2035"/>
                    <a:pt x="1840" y="2052"/>
                  </a:cubicBezTo>
                  <a:cubicBezTo>
                    <a:pt x="1845" y="2063"/>
                    <a:pt x="1856" y="2071"/>
                    <a:pt x="1869" y="2070"/>
                  </a:cubicBezTo>
                  <a:cubicBezTo>
                    <a:pt x="1881" y="2070"/>
                    <a:pt x="1893" y="2062"/>
                    <a:pt x="1897" y="2051"/>
                  </a:cubicBezTo>
                  <a:cubicBezTo>
                    <a:pt x="1903" y="2035"/>
                    <a:pt x="1921" y="1996"/>
                    <a:pt x="1958" y="1964"/>
                  </a:cubicBezTo>
                  <a:cubicBezTo>
                    <a:pt x="2002" y="1926"/>
                    <a:pt x="2061" y="1910"/>
                    <a:pt x="2132" y="1916"/>
                  </a:cubicBezTo>
                  <a:cubicBezTo>
                    <a:pt x="2134" y="1916"/>
                    <a:pt x="2136" y="1916"/>
                    <a:pt x="2138" y="1916"/>
                  </a:cubicBezTo>
                  <a:lnTo>
                    <a:pt x="2143" y="1920"/>
                  </a:lnTo>
                  <a:cubicBezTo>
                    <a:pt x="2143" y="1920"/>
                    <a:pt x="2148" y="1925"/>
                    <a:pt x="2148" y="1925"/>
                  </a:cubicBezTo>
                  <a:cubicBezTo>
                    <a:pt x="2151" y="1927"/>
                    <a:pt x="2153" y="1929"/>
                    <a:pt x="2156" y="1930"/>
                  </a:cubicBezTo>
                  <a:cubicBezTo>
                    <a:pt x="2158" y="1931"/>
                    <a:pt x="2192" y="1947"/>
                    <a:pt x="2231" y="1959"/>
                  </a:cubicBezTo>
                  <a:cubicBezTo>
                    <a:pt x="2235" y="1960"/>
                    <a:pt x="2239" y="1961"/>
                    <a:pt x="2243" y="1960"/>
                  </a:cubicBezTo>
                  <a:lnTo>
                    <a:pt x="2255" y="1972"/>
                  </a:lnTo>
                  <a:cubicBezTo>
                    <a:pt x="2293" y="2007"/>
                    <a:pt x="2329" y="2042"/>
                    <a:pt x="2367" y="2078"/>
                  </a:cubicBezTo>
                  <a:cubicBezTo>
                    <a:pt x="2375" y="2087"/>
                    <a:pt x="2388" y="2090"/>
                    <a:pt x="2399" y="2085"/>
                  </a:cubicBezTo>
                  <a:cubicBezTo>
                    <a:pt x="2424" y="2129"/>
                    <a:pt x="2442" y="2176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cubicBezTo>
                    <a:pt x="2454" y="2225"/>
                    <a:pt x="2454" y="2225"/>
                    <a:pt x="2454" y="2225"/>
                  </a:cubicBezTo>
                  <a:lnTo>
                    <a:pt x="2459" y="2251"/>
                  </a:lnTo>
                  <a:cubicBezTo>
                    <a:pt x="2459" y="2252"/>
                    <a:pt x="2459" y="2252"/>
                    <a:pt x="2460" y="2253"/>
                  </a:cubicBezTo>
                  <a:cubicBezTo>
                    <a:pt x="2457" y="2257"/>
                    <a:pt x="2455" y="2261"/>
                    <a:pt x="2454" y="2265"/>
                  </a:cubicBezTo>
                  <a:cubicBezTo>
                    <a:pt x="2439" y="2328"/>
                    <a:pt x="2410" y="2412"/>
                    <a:pt x="2351" y="2460"/>
                  </a:cubicBezTo>
                  <a:cubicBezTo>
                    <a:pt x="2319" y="2485"/>
                    <a:pt x="2281" y="2497"/>
                    <a:pt x="2237" y="2494"/>
                  </a:cubicBezTo>
                  <a:cubicBezTo>
                    <a:pt x="2224" y="2493"/>
                    <a:pt x="2212" y="2500"/>
                    <a:pt x="2206" y="2512"/>
                  </a:cubicBezTo>
                  <a:cubicBezTo>
                    <a:pt x="2201" y="2524"/>
                    <a:pt x="2204" y="2538"/>
                    <a:pt x="2213" y="2547"/>
                  </a:cubicBezTo>
                  <a:cubicBezTo>
                    <a:pt x="2230" y="2563"/>
                    <a:pt x="2262" y="2588"/>
                    <a:pt x="2305" y="2604"/>
                  </a:cubicBezTo>
                  <a:cubicBezTo>
                    <a:pt x="2288" y="2622"/>
                    <a:pt x="2264" y="2641"/>
                    <a:pt x="2235" y="2648"/>
                  </a:cubicBezTo>
                  <a:close/>
                  <a:moveTo>
                    <a:pt x="1711" y="1072"/>
                  </a:moveTo>
                  <a:cubicBezTo>
                    <a:pt x="1713" y="1070"/>
                    <a:pt x="1714" y="1068"/>
                    <a:pt x="1716" y="1066"/>
                  </a:cubicBezTo>
                  <a:cubicBezTo>
                    <a:pt x="1716" y="1069"/>
                    <a:pt x="1716" y="1071"/>
                    <a:pt x="1716" y="1073"/>
                  </a:cubicBezTo>
                  <a:cubicBezTo>
                    <a:pt x="1716" y="1084"/>
                    <a:pt x="1717" y="1097"/>
                    <a:pt x="1719" y="1111"/>
                  </a:cubicBezTo>
                  <a:cubicBezTo>
                    <a:pt x="1719" y="1113"/>
                    <a:pt x="1719" y="1114"/>
                    <a:pt x="1720" y="1116"/>
                  </a:cubicBezTo>
                  <a:cubicBezTo>
                    <a:pt x="1720" y="1118"/>
                    <a:pt x="1720" y="1120"/>
                    <a:pt x="1720" y="1123"/>
                  </a:cubicBezTo>
                  <a:lnTo>
                    <a:pt x="1724" y="1141"/>
                  </a:lnTo>
                  <a:cubicBezTo>
                    <a:pt x="1724" y="1143"/>
                    <a:pt x="1725" y="1145"/>
                    <a:pt x="1726" y="1147"/>
                  </a:cubicBezTo>
                  <a:cubicBezTo>
                    <a:pt x="1726" y="1149"/>
                    <a:pt x="1726" y="1150"/>
                    <a:pt x="1726" y="1152"/>
                  </a:cubicBezTo>
                  <a:cubicBezTo>
                    <a:pt x="1731" y="1169"/>
                    <a:pt x="1736" y="1186"/>
                    <a:pt x="1742" y="1204"/>
                  </a:cubicBezTo>
                  <a:cubicBezTo>
                    <a:pt x="1743" y="1205"/>
                    <a:pt x="1743" y="1207"/>
                    <a:pt x="1744" y="1208"/>
                  </a:cubicBezTo>
                  <a:cubicBezTo>
                    <a:pt x="1744" y="1209"/>
                    <a:pt x="1745" y="1211"/>
                    <a:pt x="1745" y="1213"/>
                  </a:cubicBezTo>
                  <a:cubicBezTo>
                    <a:pt x="1750" y="1225"/>
                    <a:pt x="1755" y="1239"/>
                    <a:pt x="1761" y="1251"/>
                  </a:cubicBezTo>
                  <a:cubicBezTo>
                    <a:pt x="1762" y="1254"/>
                    <a:pt x="1763" y="1255"/>
                    <a:pt x="1765" y="1257"/>
                  </a:cubicBezTo>
                  <a:cubicBezTo>
                    <a:pt x="1765" y="1259"/>
                    <a:pt x="1766" y="1261"/>
                    <a:pt x="1767" y="1263"/>
                  </a:cubicBezTo>
                  <a:lnTo>
                    <a:pt x="1780" y="1291"/>
                  </a:lnTo>
                  <a:cubicBezTo>
                    <a:pt x="1781" y="1292"/>
                    <a:pt x="1782" y="1294"/>
                    <a:pt x="1782" y="1295"/>
                  </a:cubicBezTo>
                  <a:cubicBezTo>
                    <a:pt x="1783" y="1296"/>
                    <a:pt x="1783" y="1297"/>
                    <a:pt x="1784" y="1299"/>
                  </a:cubicBezTo>
                  <a:cubicBezTo>
                    <a:pt x="1790" y="1310"/>
                    <a:pt x="1798" y="1323"/>
                    <a:pt x="1805" y="1335"/>
                  </a:cubicBezTo>
                  <a:cubicBezTo>
                    <a:pt x="1758" y="1326"/>
                    <a:pt x="1730" y="1318"/>
                    <a:pt x="1723" y="1313"/>
                  </a:cubicBezTo>
                  <a:cubicBezTo>
                    <a:pt x="1709" y="1303"/>
                    <a:pt x="1663" y="1267"/>
                    <a:pt x="1656" y="1211"/>
                  </a:cubicBezTo>
                  <a:cubicBezTo>
                    <a:pt x="1650" y="1167"/>
                    <a:pt x="1669" y="1121"/>
                    <a:pt x="1711" y="1072"/>
                  </a:cubicBezTo>
                  <a:close/>
                  <a:moveTo>
                    <a:pt x="2205" y="920"/>
                  </a:moveTo>
                  <a:cubicBezTo>
                    <a:pt x="2204" y="921"/>
                    <a:pt x="2203" y="922"/>
                    <a:pt x="2201" y="923"/>
                  </a:cubicBezTo>
                  <a:cubicBezTo>
                    <a:pt x="2201" y="923"/>
                    <a:pt x="2201" y="923"/>
                    <a:pt x="2201" y="924"/>
                  </a:cubicBezTo>
                  <a:cubicBezTo>
                    <a:pt x="2202" y="922"/>
                    <a:pt x="2204" y="921"/>
                    <a:pt x="2205" y="920"/>
                  </a:cubicBezTo>
                  <a:close/>
                  <a:moveTo>
                    <a:pt x="2655" y="456"/>
                  </a:moveTo>
                  <a:lnTo>
                    <a:pt x="2654" y="457"/>
                  </a:lnTo>
                  <a:cubicBezTo>
                    <a:pt x="2653" y="457"/>
                    <a:pt x="2652" y="456"/>
                    <a:pt x="2652" y="456"/>
                  </a:cubicBezTo>
                  <a:cubicBezTo>
                    <a:pt x="2653" y="456"/>
                    <a:pt x="2654" y="456"/>
                    <a:pt x="2655" y="456"/>
                  </a:cubicBezTo>
                  <a:close/>
                  <a:moveTo>
                    <a:pt x="3370" y="456"/>
                  </a:moveTo>
                  <a:cubicBezTo>
                    <a:pt x="3371" y="456"/>
                    <a:pt x="3371" y="456"/>
                    <a:pt x="3372" y="456"/>
                  </a:cubicBezTo>
                  <a:cubicBezTo>
                    <a:pt x="3371" y="456"/>
                    <a:pt x="3370" y="457"/>
                    <a:pt x="3370" y="457"/>
                  </a:cubicBezTo>
                  <a:lnTo>
                    <a:pt x="3369" y="455"/>
                  </a:lnTo>
                  <a:cubicBezTo>
                    <a:pt x="3369" y="456"/>
                    <a:pt x="3369" y="456"/>
                    <a:pt x="3370" y="456"/>
                  </a:cubicBezTo>
                  <a:close/>
                  <a:moveTo>
                    <a:pt x="3781" y="919"/>
                  </a:moveTo>
                  <a:cubicBezTo>
                    <a:pt x="3781" y="919"/>
                    <a:pt x="3780" y="919"/>
                    <a:pt x="3780" y="919"/>
                  </a:cubicBezTo>
                  <a:cubicBezTo>
                    <a:pt x="3779" y="918"/>
                    <a:pt x="3778" y="917"/>
                    <a:pt x="3777" y="915"/>
                  </a:cubicBezTo>
                  <a:cubicBezTo>
                    <a:pt x="3778" y="917"/>
                    <a:pt x="3780" y="918"/>
                    <a:pt x="3781" y="919"/>
                  </a:cubicBezTo>
                  <a:close/>
                  <a:moveTo>
                    <a:pt x="4198" y="1295"/>
                  </a:moveTo>
                  <a:cubicBezTo>
                    <a:pt x="4198" y="1293"/>
                    <a:pt x="4199" y="1292"/>
                    <a:pt x="4199" y="1291"/>
                  </a:cubicBezTo>
                  <a:cubicBezTo>
                    <a:pt x="4200" y="1289"/>
                    <a:pt x="4201" y="1288"/>
                    <a:pt x="4201" y="1287"/>
                  </a:cubicBezTo>
                  <a:lnTo>
                    <a:pt x="4215" y="1259"/>
                  </a:lnTo>
                  <a:cubicBezTo>
                    <a:pt x="4216" y="1257"/>
                    <a:pt x="4217" y="1255"/>
                    <a:pt x="4217" y="1253"/>
                  </a:cubicBezTo>
                  <a:cubicBezTo>
                    <a:pt x="4219" y="1251"/>
                    <a:pt x="4220" y="1249"/>
                    <a:pt x="4221" y="1247"/>
                  </a:cubicBezTo>
                  <a:cubicBezTo>
                    <a:pt x="4226" y="1234"/>
                    <a:pt x="4232" y="1221"/>
                    <a:pt x="4236" y="1208"/>
                  </a:cubicBezTo>
                  <a:cubicBezTo>
                    <a:pt x="4237" y="1207"/>
                    <a:pt x="4237" y="1205"/>
                    <a:pt x="4238" y="1204"/>
                  </a:cubicBezTo>
                  <a:cubicBezTo>
                    <a:pt x="4238" y="1203"/>
                    <a:pt x="4239" y="1201"/>
                    <a:pt x="4239" y="1200"/>
                  </a:cubicBezTo>
                  <a:cubicBezTo>
                    <a:pt x="4246" y="1182"/>
                    <a:pt x="4251" y="1165"/>
                    <a:pt x="4255" y="1148"/>
                  </a:cubicBezTo>
                  <a:cubicBezTo>
                    <a:pt x="4256" y="1146"/>
                    <a:pt x="4256" y="1145"/>
                    <a:pt x="4256" y="1143"/>
                  </a:cubicBezTo>
                  <a:cubicBezTo>
                    <a:pt x="4257" y="1141"/>
                    <a:pt x="4258" y="1139"/>
                    <a:pt x="4258" y="1137"/>
                  </a:cubicBezTo>
                  <a:lnTo>
                    <a:pt x="4262" y="1118"/>
                  </a:lnTo>
                  <a:cubicBezTo>
                    <a:pt x="4262" y="1116"/>
                    <a:pt x="4262" y="1114"/>
                    <a:pt x="4262" y="1112"/>
                  </a:cubicBezTo>
                  <a:cubicBezTo>
                    <a:pt x="4263" y="1110"/>
                    <a:pt x="4263" y="1109"/>
                    <a:pt x="4263" y="1107"/>
                  </a:cubicBezTo>
                  <a:cubicBezTo>
                    <a:pt x="4265" y="1092"/>
                    <a:pt x="4266" y="1080"/>
                    <a:pt x="4266" y="1069"/>
                  </a:cubicBezTo>
                  <a:cubicBezTo>
                    <a:pt x="4266" y="1067"/>
                    <a:pt x="4266" y="1065"/>
                    <a:pt x="4266" y="1062"/>
                  </a:cubicBezTo>
                  <a:cubicBezTo>
                    <a:pt x="4268" y="1064"/>
                    <a:pt x="4269" y="1066"/>
                    <a:pt x="4271" y="1068"/>
                  </a:cubicBezTo>
                  <a:cubicBezTo>
                    <a:pt x="4313" y="1117"/>
                    <a:pt x="4331" y="1163"/>
                    <a:pt x="4326" y="1207"/>
                  </a:cubicBezTo>
                  <a:cubicBezTo>
                    <a:pt x="4319" y="1263"/>
                    <a:pt x="4273" y="1299"/>
                    <a:pt x="4259" y="1309"/>
                  </a:cubicBezTo>
                  <a:cubicBezTo>
                    <a:pt x="4252" y="1313"/>
                    <a:pt x="4224" y="1322"/>
                    <a:pt x="4176" y="1331"/>
                  </a:cubicBezTo>
                  <a:cubicBezTo>
                    <a:pt x="4184" y="1319"/>
                    <a:pt x="4192" y="1306"/>
                    <a:pt x="4198" y="1295"/>
                  </a:cubicBezTo>
                  <a:close/>
                  <a:moveTo>
                    <a:pt x="1090" y="1670"/>
                  </a:moveTo>
                  <a:cubicBezTo>
                    <a:pt x="1089" y="1672"/>
                    <a:pt x="1088" y="1674"/>
                    <a:pt x="1087" y="1677"/>
                  </a:cubicBezTo>
                  <a:cubicBezTo>
                    <a:pt x="1045" y="1634"/>
                    <a:pt x="975" y="1559"/>
                    <a:pt x="899" y="1466"/>
                  </a:cubicBezTo>
                  <a:cubicBezTo>
                    <a:pt x="903" y="1467"/>
                    <a:pt x="906" y="1467"/>
                    <a:pt x="909" y="1466"/>
                  </a:cubicBezTo>
                  <a:cubicBezTo>
                    <a:pt x="922" y="1465"/>
                    <a:pt x="933" y="1455"/>
                    <a:pt x="936" y="1442"/>
                  </a:cubicBezTo>
                  <a:cubicBezTo>
                    <a:pt x="937" y="1437"/>
                    <a:pt x="938" y="1433"/>
                    <a:pt x="941" y="1429"/>
                  </a:cubicBezTo>
                  <a:cubicBezTo>
                    <a:pt x="942" y="1429"/>
                    <a:pt x="942" y="1428"/>
                    <a:pt x="943" y="1427"/>
                  </a:cubicBezTo>
                  <a:cubicBezTo>
                    <a:pt x="944" y="1426"/>
                    <a:pt x="945" y="1426"/>
                    <a:pt x="946" y="1425"/>
                  </a:cubicBezTo>
                  <a:cubicBezTo>
                    <a:pt x="957" y="1416"/>
                    <a:pt x="977" y="1413"/>
                    <a:pt x="1003" y="1417"/>
                  </a:cubicBezTo>
                  <a:cubicBezTo>
                    <a:pt x="1035" y="1420"/>
                    <a:pt x="1062" y="1418"/>
                    <a:pt x="1084" y="1412"/>
                  </a:cubicBezTo>
                  <a:cubicBezTo>
                    <a:pt x="1080" y="1418"/>
                    <a:pt x="1077" y="1422"/>
                    <a:pt x="1075" y="1424"/>
                  </a:cubicBezTo>
                  <a:cubicBezTo>
                    <a:pt x="1054" y="1440"/>
                    <a:pt x="1033" y="1502"/>
                    <a:pt x="1033" y="1551"/>
                  </a:cubicBezTo>
                  <a:cubicBezTo>
                    <a:pt x="1033" y="1567"/>
                    <a:pt x="1035" y="1582"/>
                    <a:pt x="1038" y="1596"/>
                  </a:cubicBezTo>
                  <a:cubicBezTo>
                    <a:pt x="1045" y="1620"/>
                    <a:pt x="1060" y="1648"/>
                    <a:pt x="1091" y="1668"/>
                  </a:cubicBezTo>
                  <a:cubicBezTo>
                    <a:pt x="1091" y="1669"/>
                    <a:pt x="1091" y="1669"/>
                    <a:pt x="1090" y="1670"/>
                  </a:cubicBezTo>
                  <a:close/>
                  <a:moveTo>
                    <a:pt x="2576" y="963"/>
                  </a:moveTo>
                  <a:cubicBezTo>
                    <a:pt x="2575" y="962"/>
                    <a:pt x="2575" y="960"/>
                    <a:pt x="2574" y="959"/>
                  </a:cubicBezTo>
                  <a:lnTo>
                    <a:pt x="2577" y="961"/>
                  </a:lnTo>
                  <a:lnTo>
                    <a:pt x="2576" y="963"/>
                  </a:lnTo>
                  <a:close/>
                  <a:moveTo>
                    <a:pt x="3449" y="959"/>
                  </a:moveTo>
                  <a:cubicBezTo>
                    <a:pt x="3449" y="960"/>
                    <a:pt x="3448" y="962"/>
                    <a:pt x="3448" y="963"/>
                  </a:cubicBezTo>
                  <a:lnTo>
                    <a:pt x="3446" y="961"/>
                  </a:lnTo>
                  <a:lnTo>
                    <a:pt x="3449" y="959"/>
                  </a:lnTo>
                  <a:close/>
                  <a:moveTo>
                    <a:pt x="5963" y="2517"/>
                  </a:moveTo>
                  <a:cubicBezTo>
                    <a:pt x="5945" y="2504"/>
                    <a:pt x="5859" y="2451"/>
                    <a:pt x="5705" y="2433"/>
                  </a:cubicBezTo>
                  <a:cubicBezTo>
                    <a:pt x="5822" y="2372"/>
                    <a:pt x="5913" y="2296"/>
                    <a:pt x="5976" y="2207"/>
                  </a:cubicBezTo>
                  <a:cubicBezTo>
                    <a:pt x="5980" y="2202"/>
                    <a:pt x="5982" y="2196"/>
                    <a:pt x="5982" y="2190"/>
                  </a:cubicBezTo>
                  <a:lnTo>
                    <a:pt x="5982" y="2189"/>
                  </a:lnTo>
                  <a:cubicBezTo>
                    <a:pt x="5982" y="2185"/>
                    <a:pt x="5981" y="2181"/>
                    <a:pt x="5980" y="2178"/>
                  </a:cubicBezTo>
                  <a:cubicBezTo>
                    <a:pt x="5976" y="2168"/>
                    <a:pt x="5968" y="2161"/>
                    <a:pt x="5958" y="2159"/>
                  </a:cubicBezTo>
                  <a:cubicBezTo>
                    <a:pt x="5929" y="2153"/>
                    <a:pt x="5806" y="2126"/>
                    <a:pt x="5691" y="2123"/>
                  </a:cubicBezTo>
                  <a:cubicBezTo>
                    <a:pt x="5784" y="2045"/>
                    <a:pt x="5850" y="1958"/>
                    <a:pt x="5888" y="1864"/>
                  </a:cubicBezTo>
                  <a:cubicBezTo>
                    <a:pt x="5891" y="1855"/>
                    <a:pt x="5890" y="1845"/>
                    <a:pt x="5886" y="1837"/>
                  </a:cubicBezTo>
                  <a:cubicBezTo>
                    <a:pt x="5881" y="1829"/>
                    <a:pt x="5873" y="1823"/>
                    <a:pt x="5863" y="1822"/>
                  </a:cubicBezTo>
                  <a:cubicBezTo>
                    <a:pt x="5834" y="1818"/>
                    <a:pt x="5745" y="1808"/>
                    <a:pt x="5641" y="1821"/>
                  </a:cubicBezTo>
                  <a:cubicBezTo>
                    <a:pt x="5732" y="1715"/>
                    <a:pt x="5753" y="1591"/>
                    <a:pt x="5753" y="1499"/>
                  </a:cubicBezTo>
                  <a:cubicBezTo>
                    <a:pt x="5753" y="1428"/>
                    <a:pt x="5740" y="1372"/>
                    <a:pt x="5735" y="1352"/>
                  </a:cubicBezTo>
                  <a:cubicBezTo>
                    <a:pt x="5732" y="1341"/>
                    <a:pt x="5724" y="1333"/>
                    <a:pt x="5713" y="1330"/>
                  </a:cubicBezTo>
                  <a:cubicBezTo>
                    <a:pt x="5702" y="1327"/>
                    <a:pt x="5690" y="1330"/>
                    <a:pt x="5683" y="1338"/>
                  </a:cubicBezTo>
                  <a:cubicBezTo>
                    <a:pt x="5655" y="1368"/>
                    <a:pt x="5554" y="1473"/>
                    <a:pt x="5445" y="1571"/>
                  </a:cubicBezTo>
                  <a:cubicBezTo>
                    <a:pt x="5446" y="1570"/>
                    <a:pt x="5446" y="1569"/>
                    <a:pt x="5447" y="1569"/>
                  </a:cubicBezTo>
                  <a:cubicBezTo>
                    <a:pt x="5518" y="1468"/>
                    <a:pt x="5554" y="1363"/>
                    <a:pt x="5554" y="1256"/>
                  </a:cubicBezTo>
                  <a:cubicBezTo>
                    <a:pt x="5554" y="1084"/>
                    <a:pt x="5460" y="961"/>
                    <a:pt x="5431" y="927"/>
                  </a:cubicBezTo>
                  <a:cubicBezTo>
                    <a:pt x="5424" y="918"/>
                    <a:pt x="5412" y="915"/>
                    <a:pt x="5401" y="917"/>
                  </a:cubicBezTo>
                  <a:cubicBezTo>
                    <a:pt x="5389" y="920"/>
                    <a:pt x="5381" y="929"/>
                    <a:pt x="5378" y="941"/>
                  </a:cubicBezTo>
                  <a:cubicBezTo>
                    <a:pt x="5343" y="1100"/>
                    <a:pt x="5226" y="1279"/>
                    <a:pt x="5113" y="1424"/>
                  </a:cubicBezTo>
                  <a:cubicBezTo>
                    <a:pt x="5118" y="1409"/>
                    <a:pt x="5120" y="1398"/>
                    <a:pt x="5120" y="1386"/>
                  </a:cubicBezTo>
                  <a:cubicBezTo>
                    <a:pt x="5120" y="1343"/>
                    <a:pt x="5087" y="1322"/>
                    <a:pt x="5046" y="1296"/>
                  </a:cubicBezTo>
                  <a:lnTo>
                    <a:pt x="5023" y="1281"/>
                  </a:lnTo>
                  <a:cubicBezTo>
                    <a:pt x="5012" y="1274"/>
                    <a:pt x="5007" y="1269"/>
                    <a:pt x="5006" y="1268"/>
                  </a:cubicBezTo>
                  <a:cubicBezTo>
                    <a:pt x="5008" y="1262"/>
                    <a:pt x="5020" y="1250"/>
                    <a:pt x="5029" y="1240"/>
                  </a:cubicBezTo>
                  <a:cubicBezTo>
                    <a:pt x="5053" y="1214"/>
                    <a:pt x="5085" y="1179"/>
                    <a:pt x="5113" y="1123"/>
                  </a:cubicBezTo>
                  <a:cubicBezTo>
                    <a:pt x="5124" y="1100"/>
                    <a:pt x="5130" y="1076"/>
                    <a:pt x="5130" y="1053"/>
                  </a:cubicBezTo>
                  <a:cubicBezTo>
                    <a:pt x="5130" y="1027"/>
                    <a:pt x="5122" y="1001"/>
                    <a:pt x="5109" y="977"/>
                  </a:cubicBezTo>
                  <a:cubicBezTo>
                    <a:pt x="5064" y="899"/>
                    <a:pt x="4966" y="855"/>
                    <a:pt x="4914" y="851"/>
                  </a:cubicBezTo>
                  <a:cubicBezTo>
                    <a:pt x="4906" y="850"/>
                    <a:pt x="4892" y="847"/>
                    <a:pt x="4869" y="838"/>
                  </a:cubicBezTo>
                  <a:cubicBezTo>
                    <a:pt x="4866" y="836"/>
                    <a:pt x="4863" y="836"/>
                    <a:pt x="4860" y="835"/>
                  </a:cubicBezTo>
                  <a:cubicBezTo>
                    <a:pt x="4858" y="833"/>
                    <a:pt x="4855" y="831"/>
                    <a:pt x="4852" y="829"/>
                  </a:cubicBezTo>
                  <a:cubicBezTo>
                    <a:pt x="4782" y="795"/>
                    <a:pt x="4699" y="729"/>
                    <a:pt x="4677" y="709"/>
                  </a:cubicBezTo>
                  <a:cubicBezTo>
                    <a:pt x="4646" y="682"/>
                    <a:pt x="4564" y="634"/>
                    <a:pt x="4505" y="643"/>
                  </a:cubicBezTo>
                  <a:cubicBezTo>
                    <a:pt x="4464" y="648"/>
                    <a:pt x="4375" y="688"/>
                    <a:pt x="4326" y="711"/>
                  </a:cubicBezTo>
                  <a:cubicBezTo>
                    <a:pt x="4324" y="712"/>
                    <a:pt x="4323" y="712"/>
                    <a:pt x="4322" y="713"/>
                  </a:cubicBezTo>
                  <a:cubicBezTo>
                    <a:pt x="4273" y="712"/>
                    <a:pt x="4230" y="740"/>
                    <a:pt x="4207" y="788"/>
                  </a:cubicBezTo>
                  <a:cubicBezTo>
                    <a:pt x="4188" y="828"/>
                    <a:pt x="4183" y="886"/>
                    <a:pt x="4202" y="948"/>
                  </a:cubicBezTo>
                  <a:cubicBezTo>
                    <a:pt x="4188" y="937"/>
                    <a:pt x="4172" y="929"/>
                    <a:pt x="4155" y="923"/>
                  </a:cubicBezTo>
                  <a:cubicBezTo>
                    <a:pt x="4154" y="922"/>
                    <a:pt x="4152" y="922"/>
                    <a:pt x="4150" y="921"/>
                  </a:cubicBezTo>
                  <a:cubicBezTo>
                    <a:pt x="4149" y="921"/>
                    <a:pt x="4147" y="920"/>
                    <a:pt x="4146" y="920"/>
                  </a:cubicBezTo>
                  <a:lnTo>
                    <a:pt x="4134" y="916"/>
                  </a:lnTo>
                  <a:cubicBezTo>
                    <a:pt x="4133" y="916"/>
                    <a:pt x="4131" y="915"/>
                    <a:pt x="4129" y="915"/>
                  </a:cubicBezTo>
                  <a:cubicBezTo>
                    <a:pt x="4127" y="914"/>
                    <a:pt x="4125" y="914"/>
                    <a:pt x="4123" y="913"/>
                  </a:cubicBezTo>
                  <a:cubicBezTo>
                    <a:pt x="4099" y="908"/>
                    <a:pt x="4077" y="906"/>
                    <a:pt x="4061" y="907"/>
                  </a:cubicBezTo>
                  <a:cubicBezTo>
                    <a:pt x="4053" y="898"/>
                    <a:pt x="4042" y="892"/>
                    <a:pt x="4029" y="891"/>
                  </a:cubicBezTo>
                  <a:cubicBezTo>
                    <a:pt x="4012" y="889"/>
                    <a:pt x="3999" y="894"/>
                    <a:pt x="3989" y="902"/>
                  </a:cubicBezTo>
                  <a:cubicBezTo>
                    <a:pt x="3992" y="892"/>
                    <a:pt x="3994" y="881"/>
                    <a:pt x="3994" y="870"/>
                  </a:cubicBezTo>
                  <a:cubicBezTo>
                    <a:pt x="3994" y="840"/>
                    <a:pt x="3980" y="812"/>
                    <a:pt x="3956" y="794"/>
                  </a:cubicBezTo>
                  <a:cubicBezTo>
                    <a:pt x="3964" y="797"/>
                    <a:pt x="3975" y="800"/>
                    <a:pt x="3975" y="800"/>
                  </a:cubicBezTo>
                  <a:cubicBezTo>
                    <a:pt x="3984" y="802"/>
                    <a:pt x="3994" y="800"/>
                    <a:pt x="4002" y="794"/>
                  </a:cubicBezTo>
                  <a:cubicBezTo>
                    <a:pt x="4009" y="788"/>
                    <a:pt x="4014" y="779"/>
                    <a:pt x="4014" y="770"/>
                  </a:cubicBezTo>
                  <a:lnTo>
                    <a:pt x="4014" y="706"/>
                  </a:lnTo>
                  <a:cubicBezTo>
                    <a:pt x="4014" y="697"/>
                    <a:pt x="4010" y="688"/>
                    <a:pt x="4002" y="682"/>
                  </a:cubicBezTo>
                  <a:cubicBezTo>
                    <a:pt x="3994" y="676"/>
                    <a:pt x="3984" y="674"/>
                    <a:pt x="3975" y="677"/>
                  </a:cubicBezTo>
                  <a:cubicBezTo>
                    <a:pt x="3975" y="677"/>
                    <a:pt x="3963" y="680"/>
                    <a:pt x="3954" y="682"/>
                  </a:cubicBezTo>
                  <a:cubicBezTo>
                    <a:pt x="3956" y="675"/>
                    <a:pt x="3959" y="663"/>
                    <a:pt x="3959" y="663"/>
                  </a:cubicBezTo>
                  <a:cubicBezTo>
                    <a:pt x="3960" y="660"/>
                    <a:pt x="3960" y="658"/>
                    <a:pt x="3960" y="655"/>
                  </a:cubicBezTo>
                  <a:cubicBezTo>
                    <a:pt x="3960" y="648"/>
                    <a:pt x="3958" y="642"/>
                    <a:pt x="3954" y="636"/>
                  </a:cubicBezTo>
                  <a:cubicBezTo>
                    <a:pt x="3948" y="629"/>
                    <a:pt x="3939" y="624"/>
                    <a:pt x="3929" y="624"/>
                  </a:cubicBezTo>
                  <a:lnTo>
                    <a:pt x="3866" y="624"/>
                  </a:lnTo>
                  <a:cubicBezTo>
                    <a:pt x="3856" y="624"/>
                    <a:pt x="3847" y="629"/>
                    <a:pt x="3841" y="636"/>
                  </a:cubicBezTo>
                  <a:cubicBezTo>
                    <a:pt x="3837" y="642"/>
                    <a:pt x="3835" y="648"/>
                    <a:pt x="3835" y="655"/>
                  </a:cubicBezTo>
                  <a:cubicBezTo>
                    <a:pt x="3835" y="658"/>
                    <a:pt x="3835" y="660"/>
                    <a:pt x="3836" y="663"/>
                  </a:cubicBezTo>
                  <a:cubicBezTo>
                    <a:pt x="3836" y="663"/>
                    <a:pt x="3839" y="674"/>
                    <a:pt x="3841" y="681"/>
                  </a:cubicBezTo>
                  <a:cubicBezTo>
                    <a:pt x="3835" y="679"/>
                    <a:pt x="3825" y="677"/>
                    <a:pt x="3825" y="677"/>
                  </a:cubicBezTo>
                  <a:cubicBezTo>
                    <a:pt x="3816" y="674"/>
                    <a:pt x="3806" y="676"/>
                    <a:pt x="3798" y="682"/>
                  </a:cubicBezTo>
                  <a:cubicBezTo>
                    <a:pt x="3791" y="688"/>
                    <a:pt x="3786" y="697"/>
                    <a:pt x="3786" y="706"/>
                  </a:cubicBezTo>
                  <a:lnTo>
                    <a:pt x="3786" y="770"/>
                  </a:lnTo>
                  <a:cubicBezTo>
                    <a:pt x="3786" y="779"/>
                    <a:pt x="3791" y="788"/>
                    <a:pt x="3798" y="794"/>
                  </a:cubicBezTo>
                  <a:cubicBezTo>
                    <a:pt x="3806" y="800"/>
                    <a:pt x="3816" y="802"/>
                    <a:pt x="3825" y="800"/>
                  </a:cubicBezTo>
                  <a:cubicBezTo>
                    <a:pt x="3825" y="800"/>
                    <a:pt x="3835" y="797"/>
                    <a:pt x="3841" y="795"/>
                  </a:cubicBezTo>
                  <a:cubicBezTo>
                    <a:pt x="3841" y="796"/>
                    <a:pt x="3840" y="797"/>
                    <a:pt x="3840" y="798"/>
                  </a:cubicBezTo>
                  <a:cubicBezTo>
                    <a:pt x="3839" y="798"/>
                    <a:pt x="3838" y="799"/>
                    <a:pt x="3838" y="799"/>
                  </a:cubicBezTo>
                  <a:cubicBezTo>
                    <a:pt x="3818" y="817"/>
                    <a:pt x="3806" y="843"/>
                    <a:pt x="3806" y="870"/>
                  </a:cubicBezTo>
                  <a:cubicBezTo>
                    <a:pt x="3806" y="881"/>
                    <a:pt x="3808" y="892"/>
                    <a:pt x="3811" y="902"/>
                  </a:cubicBezTo>
                  <a:cubicBezTo>
                    <a:pt x="3801" y="894"/>
                    <a:pt x="3788" y="889"/>
                    <a:pt x="3771" y="891"/>
                  </a:cubicBezTo>
                  <a:cubicBezTo>
                    <a:pt x="3758" y="892"/>
                    <a:pt x="3747" y="898"/>
                    <a:pt x="3739" y="907"/>
                  </a:cubicBezTo>
                  <a:cubicBezTo>
                    <a:pt x="3723" y="906"/>
                    <a:pt x="3701" y="908"/>
                    <a:pt x="3677" y="913"/>
                  </a:cubicBezTo>
                  <a:cubicBezTo>
                    <a:pt x="3675" y="913"/>
                    <a:pt x="3673" y="914"/>
                    <a:pt x="3671" y="915"/>
                  </a:cubicBezTo>
                  <a:cubicBezTo>
                    <a:pt x="3669" y="915"/>
                    <a:pt x="3667" y="916"/>
                    <a:pt x="3666" y="916"/>
                  </a:cubicBezTo>
                  <a:lnTo>
                    <a:pt x="3654" y="920"/>
                  </a:lnTo>
                  <a:cubicBezTo>
                    <a:pt x="3652" y="920"/>
                    <a:pt x="3651" y="921"/>
                    <a:pt x="3649" y="921"/>
                  </a:cubicBezTo>
                  <a:cubicBezTo>
                    <a:pt x="3648" y="922"/>
                    <a:pt x="3646" y="922"/>
                    <a:pt x="3645" y="923"/>
                  </a:cubicBezTo>
                  <a:cubicBezTo>
                    <a:pt x="3618" y="933"/>
                    <a:pt x="3595" y="947"/>
                    <a:pt x="3575" y="966"/>
                  </a:cubicBezTo>
                  <a:cubicBezTo>
                    <a:pt x="3574" y="967"/>
                    <a:pt x="3574" y="968"/>
                    <a:pt x="3573" y="969"/>
                  </a:cubicBezTo>
                  <a:cubicBezTo>
                    <a:pt x="3571" y="970"/>
                    <a:pt x="3570" y="971"/>
                    <a:pt x="3569" y="972"/>
                  </a:cubicBezTo>
                  <a:lnTo>
                    <a:pt x="3562" y="979"/>
                  </a:lnTo>
                  <a:cubicBezTo>
                    <a:pt x="3562" y="980"/>
                    <a:pt x="3562" y="980"/>
                    <a:pt x="3561" y="980"/>
                  </a:cubicBezTo>
                  <a:cubicBezTo>
                    <a:pt x="3548" y="996"/>
                    <a:pt x="3540" y="1015"/>
                    <a:pt x="3536" y="1039"/>
                  </a:cubicBezTo>
                  <a:cubicBezTo>
                    <a:pt x="3536" y="1041"/>
                    <a:pt x="3536" y="1043"/>
                    <a:pt x="3536" y="1044"/>
                  </a:cubicBezTo>
                  <a:cubicBezTo>
                    <a:pt x="3535" y="1046"/>
                    <a:pt x="3535" y="1047"/>
                    <a:pt x="3535" y="1048"/>
                  </a:cubicBezTo>
                  <a:cubicBezTo>
                    <a:pt x="3534" y="1054"/>
                    <a:pt x="3534" y="1061"/>
                    <a:pt x="3534" y="1069"/>
                  </a:cubicBezTo>
                  <a:cubicBezTo>
                    <a:pt x="3534" y="1080"/>
                    <a:pt x="3534" y="1093"/>
                    <a:pt x="3537" y="1107"/>
                  </a:cubicBezTo>
                  <a:cubicBezTo>
                    <a:pt x="3537" y="1109"/>
                    <a:pt x="3537" y="1110"/>
                    <a:pt x="3538" y="1112"/>
                  </a:cubicBezTo>
                  <a:cubicBezTo>
                    <a:pt x="3538" y="1114"/>
                    <a:pt x="3538" y="1116"/>
                    <a:pt x="3538" y="1118"/>
                  </a:cubicBezTo>
                  <a:lnTo>
                    <a:pt x="3542" y="1137"/>
                  </a:lnTo>
                  <a:cubicBezTo>
                    <a:pt x="3542" y="1139"/>
                    <a:pt x="3543" y="1141"/>
                    <a:pt x="3544" y="1143"/>
                  </a:cubicBezTo>
                  <a:cubicBezTo>
                    <a:pt x="3544" y="1144"/>
                    <a:pt x="3544" y="1146"/>
                    <a:pt x="3544" y="1148"/>
                  </a:cubicBezTo>
                  <a:cubicBezTo>
                    <a:pt x="3549" y="1165"/>
                    <a:pt x="3554" y="1182"/>
                    <a:pt x="3560" y="1200"/>
                  </a:cubicBezTo>
                  <a:cubicBezTo>
                    <a:pt x="3561" y="1201"/>
                    <a:pt x="3561" y="1203"/>
                    <a:pt x="3562" y="1204"/>
                  </a:cubicBezTo>
                  <a:cubicBezTo>
                    <a:pt x="3562" y="1206"/>
                    <a:pt x="3563" y="1208"/>
                    <a:pt x="3564" y="1209"/>
                  </a:cubicBezTo>
                  <a:lnTo>
                    <a:pt x="3579" y="1247"/>
                  </a:lnTo>
                  <a:cubicBezTo>
                    <a:pt x="3580" y="1249"/>
                    <a:pt x="3581" y="1251"/>
                    <a:pt x="3583" y="1253"/>
                  </a:cubicBezTo>
                  <a:cubicBezTo>
                    <a:pt x="3583" y="1255"/>
                    <a:pt x="3584" y="1257"/>
                    <a:pt x="3585" y="1259"/>
                  </a:cubicBezTo>
                  <a:lnTo>
                    <a:pt x="3598" y="1287"/>
                  </a:lnTo>
                  <a:cubicBezTo>
                    <a:pt x="3599" y="1288"/>
                    <a:pt x="3600" y="1290"/>
                    <a:pt x="3600" y="1291"/>
                  </a:cubicBezTo>
                  <a:cubicBezTo>
                    <a:pt x="3601" y="1292"/>
                    <a:pt x="3601" y="1293"/>
                    <a:pt x="3602" y="1295"/>
                  </a:cubicBezTo>
                  <a:cubicBezTo>
                    <a:pt x="3606" y="1302"/>
                    <a:pt x="3612" y="1313"/>
                    <a:pt x="3619" y="1324"/>
                  </a:cubicBezTo>
                  <a:cubicBezTo>
                    <a:pt x="3512" y="1291"/>
                    <a:pt x="3433" y="1234"/>
                    <a:pt x="3388" y="1196"/>
                  </a:cubicBezTo>
                  <a:cubicBezTo>
                    <a:pt x="3399" y="1193"/>
                    <a:pt x="3409" y="1187"/>
                    <a:pt x="3417" y="1180"/>
                  </a:cubicBezTo>
                  <a:cubicBezTo>
                    <a:pt x="3431" y="1167"/>
                    <a:pt x="3439" y="1149"/>
                    <a:pt x="3439" y="1129"/>
                  </a:cubicBezTo>
                  <a:cubicBezTo>
                    <a:pt x="3439" y="1106"/>
                    <a:pt x="3427" y="1085"/>
                    <a:pt x="3409" y="1069"/>
                  </a:cubicBezTo>
                  <a:cubicBezTo>
                    <a:pt x="3426" y="1048"/>
                    <a:pt x="3442" y="1018"/>
                    <a:pt x="3452" y="1000"/>
                  </a:cubicBezTo>
                  <a:cubicBezTo>
                    <a:pt x="3453" y="998"/>
                    <a:pt x="3454" y="996"/>
                    <a:pt x="3455" y="994"/>
                  </a:cubicBezTo>
                  <a:cubicBezTo>
                    <a:pt x="3456" y="992"/>
                    <a:pt x="3457" y="991"/>
                    <a:pt x="3458" y="989"/>
                  </a:cubicBezTo>
                  <a:cubicBezTo>
                    <a:pt x="3465" y="974"/>
                    <a:pt x="3473" y="959"/>
                    <a:pt x="3478" y="947"/>
                  </a:cubicBezTo>
                  <a:cubicBezTo>
                    <a:pt x="3480" y="944"/>
                    <a:pt x="3480" y="941"/>
                    <a:pt x="3481" y="938"/>
                  </a:cubicBezTo>
                  <a:cubicBezTo>
                    <a:pt x="3483" y="935"/>
                    <a:pt x="3486" y="932"/>
                    <a:pt x="3487" y="928"/>
                  </a:cubicBezTo>
                  <a:lnTo>
                    <a:pt x="3510" y="871"/>
                  </a:lnTo>
                  <a:cubicBezTo>
                    <a:pt x="3511" y="869"/>
                    <a:pt x="3512" y="866"/>
                    <a:pt x="3512" y="864"/>
                  </a:cubicBezTo>
                  <a:cubicBezTo>
                    <a:pt x="3513" y="862"/>
                    <a:pt x="3514" y="860"/>
                    <a:pt x="3515" y="858"/>
                  </a:cubicBezTo>
                  <a:cubicBezTo>
                    <a:pt x="3524" y="831"/>
                    <a:pt x="3532" y="805"/>
                    <a:pt x="3539" y="779"/>
                  </a:cubicBezTo>
                  <a:cubicBezTo>
                    <a:pt x="3539" y="777"/>
                    <a:pt x="3539" y="775"/>
                    <a:pt x="3539" y="773"/>
                  </a:cubicBezTo>
                  <a:cubicBezTo>
                    <a:pt x="3541" y="770"/>
                    <a:pt x="3542" y="767"/>
                    <a:pt x="3543" y="764"/>
                  </a:cubicBezTo>
                  <a:lnTo>
                    <a:pt x="3548" y="736"/>
                  </a:lnTo>
                  <a:cubicBezTo>
                    <a:pt x="3549" y="733"/>
                    <a:pt x="3549" y="730"/>
                    <a:pt x="3548" y="726"/>
                  </a:cubicBezTo>
                  <a:cubicBezTo>
                    <a:pt x="3549" y="724"/>
                    <a:pt x="3550" y="722"/>
                    <a:pt x="3550" y="719"/>
                  </a:cubicBezTo>
                  <a:cubicBezTo>
                    <a:pt x="3553" y="698"/>
                    <a:pt x="3555" y="680"/>
                    <a:pt x="3555" y="664"/>
                  </a:cubicBezTo>
                  <a:cubicBezTo>
                    <a:pt x="3555" y="653"/>
                    <a:pt x="3554" y="643"/>
                    <a:pt x="3553" y="633"/>
                  </a:cubicBezTo>
                  <a:cubicBezTo>
                    <a:pt x="3553" y="631"/>
                    <a:pt x="3552" y="629"/>
                    <a:pt x="3552" y="627"/>
                  </a:cubicBezTo>
                  <a:cubicBezTo>
                    <a:pt x="3552" y="625"/>
                    <a:pt x="3552" y="623"/>
                    <a:pt x="3551" y="620"/>
                  </a:cubicBezTo>
                  <a:cubicBezTo>
                    <a:pt x="3546" y="587"/>
                    <a:pt x="3534" y="559"/>
                    <a:pt x="3516" y="539"/>
                  </a:cubicBezTo>
                  <a:cubicBezTo>
                    <a:pt x="3516" y="538"/>
                    <a:pt x="3516" y="538"/>
                    <a:pt x="3515" y="538"/>
                  </a:cubicBezTo>
                  <a:lnTo>
                    <a:pt x="3505" y="526"/>
                  </a:lnTo>
                  <a:cubicBezTo>
                    <a:pt x="3503" y="525"/>
                    <a:pt x="3502" y="523"/>
                    <a:pt x="3500" y="522"/>
                  </a:cubicBezTo>
                  <a:cubicBezTo>
                    <a:pt x="3499" y="521"/>
                    <a:pt x="3498" y="519"/>
                    <a:pt x="3496" y="518"/>
                  </a:cubicBezTo>
                  <a:cubicBezTo>
                    <a:pt x="3468" y="491"/>
                    <a:pt x="3434" y="470"/>
                    <a:pt x="3396" y="455"/>
                  </a:cubicBezTo>
                  <a:cubicBezTo>
                    <a:pt x="3393" y="454"/>
                    <a:pt x="3391" y="454"/>
                    <a:pt x="3388" y="453"/>
                  </a:cubicBezTo>
                  <a:cubicBezTo>
                    <a:pt x="3386" y="452"/>
                    <a:pt x="3385" y="451"/>
                    <a:pt x="3382" y="451"/>
                  </a:cubicBezTo>
                  <a:lnTo>
                    <a:pt x="3365" y="446"/>
                  </a:lnTo>
                  <a:cubicBezTo>
                    <a:pt x="3363" y="445"/>
                    <a:pt x="3360" y="445"/>
                    <a:pt x="3357" y="445"/>
                  </a:cubicBezTo>
                  <a:cubicBezTo>
                    <a:pt x="3355" y="443"/>
                    <a:pt x="3352" y="442"/>
                    <a:pt x="3349" y="441"/>
                  </a:cubicBezTo>
                  <a:cubicBezTo>
                    <a:pt x="3309" y="432"/>
                    <a:pt x="3274" y="431"/>
                    <a:pt x="3250" y="432"/>
                  </a:cubicBezTo>
                  <a:cubicBezTo>
                    <a:pt x="3241" y="418"/>
                    <a:pt x="3225" y="409"/>
                    <a:pt x="3207" y="407"/>
                  </a:cubicBezTo>
                  <a:cubicBezTo>
                    <a:pt x="3171" y="404"/>
                    <a:pt x="3148" y="423"/>
                    <a:pt x="3140" y="444"/>
                  </a:cubicBezTo>
                  <a:cubicBezTo>
                    <a:pt x="3139" y="447"/>
                    <a:pt x="3138" y="451"/>
                    <a:pt x="3138" y="454"/>
                  </a:cubicBezTo>
                  <a:lnTo>
                    <a:pt x="3137" y="478"/>
                  </a:lnTo>
                  <a:cubicBezTo>
                    <a:pt x="3137" y="479"/>
                    <a:pt x="3138" y="480"/>
                    <a:pt x="3138" y="481"/>
                  </a:cubicBezTo>
                  <a:lnTo>
                    <a:pt x="3124" y="481"/>
                  </a:lnTo>
                  <a:cubicBezTo>
                    <a:pt x="3125" y="472"/>
                    <a:pt x="3123" y="464"/>
                    <a:pt x="3117" y="457"/>
                  </a:cubicBezTo>
                  <a:lnTo>
                    <a:pt x="3107" y="445"/>
                  </a:lnTo>
                  <a:cubicBezTo>
                    <a:pt x="3127" y="422"/>
                    <a:pt x="3139" y="392"/>
                    <a:pt x="3139" y="360"/>
                  </a:cubicBezTo>
                  <a:cubicBezTo>
                    <a:pt x="3139" y="323"/>
                    <a:pt x="3123" y="288"/>
                    <a:pt x="3095" y="263"/>
                  </a:cubicBezTo>
                  <a:cubicBezTo>
                    <a:pt x="3095" y="263"/>
                    <a:pt x="3091" y="260"/>
                    <a:pt x="3088" y="258"/>
                  </a:cubicBezTo>
                  <a:cubicBezTo>
                    <a:pt x="3088" y="257"/>
                    <a:pt x="3088" y="257"/>
                    <a:pt x="3088" y="256"/>
                  </a:cubicBezTo>
                  <a:cubicBezTo>
                    <a:pt x="3088" y="256"/>
                    <a:pt x="3083" y="238"/>
                    <a:pt x="3079" y="222"/>
                  </a:cubicBezTo>
                  <a:cubicBezTo>
                    <a:pt x="3105" y="229"/>
                    <a:pt x="3130" y="236"/>
                    <a:pt x="3130" y="236"/>
                  </a:cubicBezTo>
                  <a:cubicBezTo>
                    <a:pt x="3140" y="239"/>
                    <a:pt x="3150" y="237"/>
                    <a:pt x="3157" y="231"/>
                  </a:cubicBezTo>
                  <a:cubicBezTo>
                    <a:pt x="3165" y="225"/>
                    <a:pt x="3169" y="216"/>
                    <a:pt x="3169" y="207"/>
                  </a:cubicBezTo>
                  <a:lnTo>
                    <a:pt x="3169" y="109"/>
                  </a:lnTo>
                  <a:cubicBezTo>
                    <a:pt x="3169" y="100"/>
                    <a:pt x="3165" y="91"/>
                    <a:pt x="3157" y="85"/>
                  </a:cubicBezTo>
                  <a:cubicBezTo>
                    <a:pt x="3150" y="79"/>
                    <a:pt x="3140" y="77"/>
                    <a:pt x="3130" y="80"/>
                  </a:cubicBezTo>
                  <a:cubicBezTo>
                    <a:pt x="3130" y="80"/>
                    <a:pt x="3105" y="87"/>
                    <a:pt x="3079" y="94"/>
                  </a:cubicBezTo>
                  <a:cubicBezTo>
                    <a:pt x="3086" y="66"/>
                    <a:pt x="3094" y="39"/>
                    <a:pt x="3094" y="39"/>
                  </a:cubicBezTo>
                  <a:cubicBezTo>
                    <a:pt x="3094" y="36"/>
                    <a:pt x="3095" y="34"/>
                    <a:pt x="3095" y="31"/>
                  </a:cubicBezTo>
                  <a:cubicBezTo>
                    <a:pt x="3095" y="24"/>
                    <a:pt x="3092" y="18"/>
                    <a:pt x="3088" y="12"/>
                  </a:cubicBezTo>
                  <a:cubicBezTo>
                    <a:pt x="3082" y="5"/>
                    <a:pt x="3073" y="0"/>
                    <a:pt x="3064" y="0"/>
                  </a:cubicBezTo>
                  <a:lnTo>
                    <a:pt x="2967" y="0"/>
                  </a:lnTo>
                  <a:cubicBezTo>
                    <a:pt x="2957" y="0"/>
                    <a:pt x="2948" y="5"/>
                    <a:pt x="2942" y="12"/>
                  </a:cubicBezTo>
                  <a:cubicBezTo>
                    <a:pt x="2938" y="18"/>
                    <a:pt x="2936" y="24"/>
                    <a:pt x="2936" y="31"/>
                  </a:cubicBezTo>
                  <a:cubicBezTo>
                    <a:pt x="2936" y="34"/>
                    <a:pt x="2936" y="36"/>
                    <a:pt x="2937" y="39"/>
                  </a:cubicBezTo>
                  <a:cubicBezTo>
                    <a:pt x="2937" y="39"/>
                    <a:pt x="2945" y="67"/>
                    <a:pt x="2952" y="96"/>
                  </a:cubicBezTo>
                  <a:cubicBezTo>
                    <a:pt x="2922" y="88"/>
                    <a:pt x="2892" y="80"/>
                    <a:pt x="2892" y="80"/>
                  </a:cubicBezTo>
                  <a:cubicBezTo>
                    <a:pt x="2883" y="77"/>
                    <a:pt x="2873" y="79"/>
                    <a:pt x="2866" y="85"/>
                  </a:cubicBezTo>
                  <a:cubicBezTo>
                    <a:pt x="2858" y="91"/>
                    <a:pt x="2854" y="100"/>
                    <a:pt x="2854" y="109"/>
                  </a:cubicBezTo>
                  <a:lnTo>
                    <a:pt x="2854" y="206"/>
                  </a:lnTo>
                  <a:cubicBezTo>
                    <a:pt x="2854" y="216"/>
                    <a:pt x="2858" y="225"/>
                    <a:pt x="2866" y="231"/>
                  </a:cubicBezTo>
                  <a:cubicBezTo>
                    <a:pt x="2873" y="237"/>
                    <a:pt x="2883" y="239"/>
                    <a:pt x="2892" y="236"/>
                  </a:cubicBezTo>
                  <a:cubicBezTo>
                    <a:pt x="2892" y="236"/>
                    <a:pt x="2922" y="228"/>
                    <a:pt x="2952" y="220"/>
                  </a:cubicBezTo>
                  <a:cubicBezTo>
                    <a:pt x="2948" y="234"/>
                    <a:pt x="2944" y="250"/>
                    <a:pt x="2944" y="252"/>
                  </a:cubicBezTo>
                  <a:cubicBezTo>
                    <a:pt x="2942" y="253"/>
                    <a:pt x="2941" y="254"/>
                    <a:pt x="2941" y="254"/>
                  </a:cubicBezTo>
                  <a:cubicBezTo>
                    <a:pt x="2905" y="278"/>
                    <a:pt x="2884" y="317"/>
                    <a:pt x="2884" y="360"/>
                  </a:cubicBezTo>
                  <a:cubicBezTo>
                    <a:pt x="2884" y="392"/>
                    <a:pt x="2895" y="422"/>
                    <a:pt x="2916" y="445"/>
                  </a:cubicBezTo>
                  <a:lnTo>
                    <a:pt x="2906" y="457"/>
                  </a:lnTo>
                  <a:cubicBezTo>
                    <a:pt x="2901" y="463"/>
                    <a:pt x="2898" y="470"/>
                    <a:pt x="2898" y="478"/>
                  </a:cubicBezTo>
                  <a:cubicBezTo>
                    <a:pt x="2898" y="479"/>
                    <a:pt x="2898" y="480"/>
                    <a:pt x="2899" y="481"/>
                  </a:cubicBezTo>
                  <a:lnTo>
                    <a:pt x="2886" y="481"/>
                  </a:lnTo>
                  <a:cubicBezTo>
                    <a:pt x="2886" y="480"/>
                    <a:pt x="2886" y="479"/>
                    <a:pt x="2886" y="478"/>
                  </a:cubicBezTo>
                  <a:lnTo>
                    <a:pt x="2885" y="454"/>
                  </a:lnTo>
                  <a:cubicBezTo>
                    <a:pt x="2885" y="450"/>
                    <a:pt x="2884" y="447"/>
                    <a:pt x="2883" y="444"/>
                  </a:cubicBezTo>
                  <a:cubicBezTo>
                    <a:pt x="2875" y="423"/>
                    <a:pt x="2852" y="404"/>
                    <a:pt x="2817" y="407"/>
                  </a:cubicBezTo>
                  <a:cubicBezTo>
                    <a:pt x="2798" y="409"/>
                    <a:pt x="2782" y="418"/>
                    <a:pt x="2773" y="432"/>
                  </a:cubicBezTo>
                  <a:cubicBezTo>
                    <a:pt x="2749" y="431"/>
                    <a:pt x="2714" y="432"/>
                    <a:pt x="2675" y="441"/>
                  </a:cubicBezTo>
                  <a:cubicBezTo>
                    <a:pt x="2672" y="442"/>
                    <a:pt x="2669" y="443"/>
                    <a:pt x="2666" y="445"/>
                  </a:cubicBezTo>
                  <a:cubicBezTo>
                    <a:pt x="2663" y="445"/>
                    <a:pt x="2661" y="445"/>
                    <a:pt x="2658" y="446"/>
                  </a:cubicBezTo>
                  <a:lnTo>
                    <a:pt x="2641" y="451"/>
                  </a:lnTo>
                  <a:cubicBezTo>
                    <a:pt x="2639" y="451"/>
                    <a:pt x="2637" y="452"/>
                    <a:pt x="2635" y="453"/>
                  </a:cubicBezTo>
                  <a:cubicBezTo>
                    <a:pt x="2632" y="454"/>
                    <a:pt x="2630" y="454"/>
                    <a:pt x="2627" y="455"/>
                  </a:cubicBezTo>
                  <a:cubicBezTo>
                    <a:pt x="2589" y="470"/>
                    <a:pt x="2555" y="491"/>
                    <a:pt x="2527" y="518"/>
                  </a:cubicBezTo>
                  <a:cubicBezTo>
                    <a:pt x="2526" y="519"/>
                    <a:pt x="2525" y="521"/>
                    <a:pt x="2524" y="522"/>
                  </a:cubicBezTo>
                  <a:cubicBezTo>
                    <a:pt x="2522" y="523"/>
                    <a:pt x="2520" y="525"/>
                    <a:pt x="2518" y="526"/>
                  </a:cubicBezTo>
                  <a:lnTo>
                    <a:pt x="2508" y="537"/>
                  </a:lnTo>
                  <a:cubicBezTo>
                    <a:pt x="2508" y="538"/>
                    <a:pt x="2507" y="538"/>
                    <a:pt x="2507" y="539"/>
                  </a:cubicBezTo>
                  <a:cubicBezTo>
                    <a:pt x="2489" y="559"/>
                    <a:pt x="2477" y="587"/>
                    <a:pt x="2472" y="620"/>
                  </a:cubicBezTo>
                  <a:cubicBezTo>
                    <a:pt x="2472" y="623"/>
                    <a:pt x="2472" y="625"/>
                    <a:pt x="2472" y="627"/>
                  </a:cubicBezTo>
                  <a:cubicBezTo>
                    <a:pt x="2471" y="629"/>
                    <a:pt x="2471" y="631"/>
                    <a:pt x="2471" y="633"/>
                  </a:cubicBezTo>
                  <a:cubicBezTo>
                    <a:pt x="2469" y="643"/>
                    <a:pt x="2468" y="653"/>
                    <a:pt x="2468" y="664"/>
                  </a:cubicBezTo>
                  <a:cubicBezTo>
                    <a:pt x="2468" y="680"/>
                    <a:pt x="2470" y="698"/>
                    <a:pt x="2473" y="719"/>
                  </a:cubicBezTo>
                  <a:cubicBezTo>
                    <a:pt x="2473" y="722"/>
                    <a:pt x="2474" y="724"/>
                    <a:pt x="2475" y="726"/>
                  </a:cubicBezTo>
                  <a:cubicBezTo>
                    <a:pt x="2475" y="729"/>
                    <a:pt x="2475" y="733"/>
                    <a:pt x="2475" y="736"/>
                  </a:cubicBezTo>
                  <a:lnTo>
                    <a:pt x="2481" y="764"/>
                  </a:lnTo>
                  <a:cubicBezTo>
                    <a:pt x="2481" y="767"/>
                    <a:pt x="2482" y="770"/>
                    <a:pt x="2484" y="773"/>
                  </a:cubicBezTo>
                  <a:cubicBezTo>
                    <a:pt x="2484" y="775"/>
                    <a:pt x="2484" y="777"/>
                    <a:pt x="2485" y="779"/>
                  </a:cubicBezTo>
                  <a:cubicBezTo>
                    <a:pt x="2491" y="805"/>
                    <a:pt x="2499" y="831"/>
                    <a:pt x="2509" y="858"/>
                  </a:cubicBezTo>
                  <a:cubicBezTo>
                    <a:pt x="2509" y="860"/>
                    <a:pt x="2510" y="862"/>
                    <a:pt x="2511" y="864"/>
                  </a:cubicBezTo>
                  <a:cubicBezTo>
                    <a:pt x="2511" y="866"/>
                    <a:pt x="2512" y="868"/>
                    <a:pt x="2513" y="871"/>
                  </a:cubicBezTo>
                  <a:cubicBezTo>
                    <a:pt x="2520" y="890"/>
                    <a:pt x="2528" y="910"/>
                    <a:pt x="2537" y="929"/>
                  </a:cubicBezTo>
                  <a:cubicBezTo>
                    <a:pt x="2538" y="932"/>
                    <a:pt x="2540" y="935"/>
                    <a:pt x="2542" y="938"/>
                  </a:cubicBezTo>
                  <a:cubicBezTo>
                    <a:pt x="2543" y="941"/>
                    <a:pt x="2544" y="944"/>
                    <a:pt x="2545" y="947"/>
                  </a:cubicBezTo>
                  <a:cubicBezTo>
                    <a:pt x="2550" y="958"/>
                    <a:pt x="2558" y="974"/>
                    <a:pt x="2566" y="989"/>
                  </a:cubicBezTo>
                  <a:cubicBezTo>
                    <a:pt x="2566" y="991"/>
                    <a:pt x="2568" y="992"/>
                    <a:pt x="2569" y="994"/>
                  </a:cubicBezTo>
                  <a:cubicBezTo>
                    <a:pt x="2569" y="996"/>
                    <a:pt x="2570" y="998"/>
                    <a:pt x="2571" y="1000"/>
                  </a:cubicBezTo>
                  <a:cubicBezTo>
                    <a:pt x="2582" y="1021"/>
                    <a:pt x="2603" y="1057"/>
                    <a:pt x="2621" y="1078"/>
                  </a:cubicBezTo>
                  <a:cubicBezTo>
                    <a:pt x="2608" y="1092"/>
                    <a:pt x="2600" y="1110"/>
                    <a:pt x="2600" y="1129"/>
                  </a:cubicBezTo>
                  <a:cubicBezTo>
                    <a:pt x="2600" y="1147"/>
                    <a:pt x="2607" y="1164"/>
                    <a:pt x="2619" y="1177"/>
                  </a:cubicBezTo>
                  <a:cubicBezTo>
                    <a:pt x="2584" y="1211"/>
                    <a:pt x="2495" y="1287"/>
                    <a:pt x="2363" y="1328"/>
                  </a:cubicBezTo>
                  <a:cubicBezTo>
                    <a:pt x="2369" y="1317"/>
                    <a:pt x="2376" y="1307"/>
                    <a:pt x="2380" y="1299"/>
                  </a:cubicBezTo>
                  <a:cubicBezTo>
                    <a:pt x="2380" y="1297"/>
                    <a:pt x="2381" y="1296"/>
                    <a:pt x="2381" y="1295"/>
                  </a:cubicBezTo>
                  <a:cubicBezTo>
                    <a:pt x="2382" y="1294"/>
                    <a:pt x="2383" y="1293"/>
                    <a:pt x="2383" y="1291"/>
                  </a:cubicBezTo>
                  <a:lnTo>
                    <a:pt x="2397" y="1263"/>
                  </a:lnTo>
                  <a:cubicBezTo>
                    <a:pt x="2398" y="1261"/>
                    <a:pt x="2399" y="1259"/>
                    <a:pt x="2399" y="1257"/>
                  </a:cubicBezTo>
                  <a:cubicBezTo>
                    <a:pt x="2401" y="1255"/>
                    <a:pt x="2402" y="1253"/>
                    <a:pt x="2403" y="1251"/>
                  </a:cubicBezTo>
                  <a:lnTo>
                    <a:pt x="2418" y="1213"/>
                  </a:lnTo>
                  <a:cubicBezTo>
                    <a:pt x="2419" y="1212"/>
                    <a:pt x="2419" y="1210"/>
                    <a:pt x="2420" y="1208"/>
                  </a:cubicBezTo>
                  <a:cubicBezTo>
                    <a:pt x="2420" y="1207"/>
                    <a:pt x="2421" y="1205"/>
                    <a:pt x="2421" y="1204"/>
                  </a:cubicBezTo>
                  <a:cubicBezTo>
                    <a:pt x="2428" y="1186"/>
                    <a:pt x="2433" y="1169"/>
                    <a:pt x="2437" y="1152"/>
                  </a:cubicBezTo>
                  <a:cubicBezTo>
                    <a:pt x="2438" y="1150"/>
                    <a:pt x="2438" y="1149"/>
                    <a:pt x="2438" y="1147"/>
                  </a:cubicBezTo>
                  <a:cubicBezTo>
                    <a:pt x="2439" y="1145"/>
                    <a:pt x="2440" y="1143"/>
                    <a:pt x="2440" y="1141"/>
                  </a:cubicBezTo>
                  <a:lnTo>
                    <a:pt x="2444" y="1123"/>
                  </a:lnTo>
                  <a:cubicBezTo>
                    <a:pt x="2444" y="1120"/>
                    <a:pt x="2444" y="1118"/>
                    <a:pt x="2444" y="1116"/>
                  </a:cubicBezTo>
                  <a:cubicBezTo>
                    <a:pt x="2445" y="1114"/>
                    <a:pt x="2445" y="1113"/>
                    <a:pt x="2445" y="1111"/>
                  </a:cubicBezTo>
                  <a:cubicBezTo>
                    <a:pt x="2447" y="1097"/>
                    <a:pt x="2448" y="1084"/>
                    <a:pt x="2448" y="1073"/>
                  </a:cubicBezTo>
                  <a:cubicBezTo>
                    <a:pt x="2448" y="1065"/>
                    <a:pt x="2447" y="1058"/>
                    <a:pt x="2447" y="1052"/>
                  </a:cubicBezTo>
                  <a:cubicBezTo>
                    <a:pt x="2447" y="1051"/>
                    <a:pt x="2446" y="1050"/>
                    <a:pt x="2446" y="1048"/>
                  </a:cubicBezTo>
                  <a:cubicBezTo>
                    <a:pt x="2446" y="1047"/>
                    <a:pt x="2446" y="1045"/>
                    <a:pt x="2446" y="1043"/>
                  </a:cubicBezTo>
                  <a:cubicBezTo>
                    <a:pt x="2442" y="1019"/>
                    <a:pt x="2433" y="1000"/>
                    <a:pt x="2420" y="984"/>
                  </a:cubicBezTo>
                  <a:cubicBezTo>
                    <a:pt x="2420" y="984"/>
                    <a:pt x="2420" y="984"/>
                    <a:pt x="2420" y="984"/>
                  </a:cubicBezTo>
                  <a:lnTo>
                    <a:pt x="2413" y="976"/>
                  </a:lnTo>
                  <a:cubicBezTo>
                    <a:pt x="2412" y="975"/>
                    <a:pt x="2410" y="974"/>
                    <a:pt x="2409" y="973"/>
                  </a:cubicBezTo>
                  <a:cubicBezTo>
                    <a:pt x="2408" y="972"/>
                    <a:pt x="2407" y="971"/>
                    <a:pt x="2407" y="970"/>
                  </a:cubicBezTo>
                  <a:cubicBezTo>
                    <a:pt x="2387" y="951"/>
                    <a:pt x="2364" y="937"/>
                    <a:pt x="2337" y="927"/>
                  </a:cubicBezTo>
                  <a:cubicBezTo>
                    <a:pt x="2336" y="926"/>
                    <a:pt x="2334" y="926"/>
                    <a:pt x="2332" y="925"/>
                  </a:cubicBezTo>
                  <a:cubicBezTo>
                    <a:pt x="2331" y="925"/>
                    <a:pt x="2329" y="924"/>
                    <a:pt x="2328" y="924"/>
                  </a:cubicBezTo>
                  <a:lnTo>
                    <a:pt x="2316" y="920"/>
                  </a:lnTo>
                  <a:cubicBezTo>
                    <a:pt x="2314" y="920"/>
                    <a:pt x="2313" y="919"/>
                    <a:pt x="2311" y="919"/>
                  </a:cubicBezTo>
                  <a:cubicBezTo>
                    <a:pt x="2309" y="918"/>
                    <a:pt x="2307" y="918"/>
                    <a:pt x="2305" y="917"/>
                  </a:cubicBezTo>
                  <a:cubicBezTo>
                    <a:pt x="2281" y="912"/>
                    <a:pt x="2259" y="911"/>
                    <a:pt x="2243" y="911"/>
                  </a:cubicBezTo>
                  <a:cubicBezTo>
                    <a:pt x="2235" y="902"/>
                    <a:pt x="2224" y="896"/>
                    <a:pt x="2211" y="895"/>
                  </a:cubicBezTo>
                  <a:cubicBezTo>
                    <a:pt x="2194" y="893"/>
                    <a:pt x="2180" y="898"/>
                    <a:pt x="2171" y="906"/>
                  </a:cubicBezTo>
                  <a:cubicBezTo>
                    <a:pt x="2174" y="896"/>
                    <a:pt x="2176" y="885"/>
                    <a:pt x="2176" y="875"/>
                  </a:cubicBezTo>
                  <a:cubicBezTo>
                    <a:pt x="2176" y="847"/>
                    <a:pt x="2164" y="821"/>
                    <a:pt x="2143" y="803"/>
                  </a:cubicBezTo>
                  <a:cubicBezTo>
                    <a:pt x="2143" y="803"/>
                    <a:pt x="2143" y="803"/>
                    <a:pt x="2142" y="802"/>
                  </a:cubicBezTo>
                  <a:cubicBezTo>
                    <a:pt x="2141" y="801"/>
                    <a:pt x="2141" y="800"/>
                    <a:pt x="2141" y="799"/>
                  </a:cubicBezTo>
                  <a:cubicBezTo>
                    <a:pt x="2147" y="801"/>
                    <a:pt x="2157" y="804"/>
                    <a:pt x="2157" y="804"/>
                  </a:cubicBezTo>
                  <a:cubicBezTo>
                    <a:pt x="2166" y="806"/>
                    <a:pt x="2176" y="804"/>
                    <a:pt x="2184" y="798"/>
                  </a:cubicBezTo>
                  <a:cubicBezTo>
                    <a:pt x="2191" y="793"/>
                    <a:pt x="2196" y="784"/>
                    <a:pt x="2196" y="774"/>
                  </a:cubicBezTo>
                  <a:lnTo>
                    <a:pt x="2196" y="710"/>
                  </a:lnTo>
                  <a:cubicBezTo>
                    <a:pt x="2196" y="701"/>
                    <a:pt x="2191" y="692"/>
                    <a:pt x="2184" y="686"/>
                  </a:cubicBezTo>
                  <a:cubicBezTo>
                    <a:pt x="2176" y="680"/>
                    <a:pt x="2166" y="678"/>
                    <a:pt x="2157" y="681"/>
                  </a:cubicBezTo>
                  <a:cubicBezTo>
                    <a:pt x="2157" y="681"/>
                    <a:pt x="2147" y="683"/>
                    <a:pt x="2141" y="685"/>
                  </a:cubicBezTo>
                  <a:cubicBezTo>
                    <a:pt x="2143" y="678"/>
                    <a:pt x="2146" y="667"/>
                    <a:pt x="2146" y="667"/>
                  </a:cubicBezTo>
                  <a:cubicBezTo>
                    <a:pt x="2147" y="664"/>
                    <a:pt x="2147" y="662"/>
                    <a:pt x="2147" y="659"/>
                  </a:cubicBezTo>
                  <a:cubicBezTo>
                    <a:pt x="2147" y="652"/>
                    <a:pt x="2145" y="646"/>
                    <a:pt x="2140" y="640"/>
                  </a:cubicBezTo>
                  <a:cubicBezTo>
                    <a:pt x="2135" y="633"/>
                    <a:pt x="2126" y="628"/>
                    <a:pt x="2116" y="628"/>
                  </a:cubicBezTo>
                  <a:lnTo>
                    <a:pt x="2052" y="628"/>
                  </a:lnTo>
                  <a:cubicBezTo>
                    <a:pt x="2043" y="628"/>
                    <a:pt x="2034" y="633"/>
                    <a:pt x="2028" y="640"/>
                  </a:cubicBezTo>
                  <a:cubicBezTo>
                    <a:pt x="2024" y="646"/>
                    <a:pt x="2022" y="652"/>
                    <a:pt x="2022" y="659"/>
                  </a:cubicBezTo>
                  <a:cubicBezTo>
                    <a:pt x="2022" y="662"/>
                    <a:pt x="2022" y="664"/>
                    <a:pt x="2023" y="667"/>
                  </a:cubicBezTo>
                  <a:cubicBezTo>
                    <a:pt x="2023" y="667"/>
                    <a:pt x="2026" y="679"/>
                    <a:pt x="2028" y="686"/>
                  </a:cubicBezTo>
                  <a:cubicBezTo>
                    <a:pt x="2019" y="684"/>
                    <a:pt x="2007" y="681"/>
                    <a:pt x="2007" y="681"/>
                  </a:cubicBezTo>
                  <a:cubicBezTo>
                    <a:pt x="1997" y="678"/>
                    <a:pt x="1987" y="680"/>
                    <a:pt x="1980" y="686"/>
                  </a:cubicBezTo>
                  <a:cubicBezTo>
                    <a:pt x="1972" y="692"/>
                    <a:pt x="1968" y="701"/>
                    <a:pt x="1968" y="710"/>
                  </a:cubicBezTo>
                  <a:lnTo>
                    <a:pt x="1968" y="774"/>
                  </a:lnTo>
                  <a:cubicBezTo>
                    <a:pt x="1968" y="784"/>
                    <a:pt x="1972" y="793"/>
                    <a:pt x="1980" y="798"/>
                  </a:cubicBezTo>
                  <a:cubicBezTo>
                    <a:pt x="1988" y="804"/>
                    <a:pt x="1997" y="806"/>
                    <a:pt x="2007" y="804"/>
                  </a:cubicBezTo>
                  <a:cubicBezTo>
                    <a:pt x="2007" y="804"/>
                    <a:pt x="2018" y="801"/>
                    <a:pt x="2026" y="798"/>
                  </a:cubicBezTo>
                  <a:cubicBezTo>
                    <a:pt x="2002" y="816"/>
                    <a:pt x="1987" y="844"/>
                    <a:pt x="1987" y="875"/>
                  </a:cubicBezTo>
                  <a:cubicBezTo>
                    <a:pt x="1987" y="885"/>
                    <a:pt x="1989" y="896"/>
                    <a:pt x="1993" y="906"/>
                  </a:cubicBezTo>
                  <a:cubicBezTo>
                    <a:pt x="1983" y="898"/>
                    <a:pt x="1970" y="893"/>
                    <a:pt x="1953" y="895"/>
                  </a:cubicBezTo>
                  <a:cubicBezTo>
                    <a:pt x="1940" y="896"/>
                    <a:pt x="1929" y="902"/>
                    <a:pt x="1921" y="911"/>
                  </a:cubicBezTo>
                  <a:cubicBezTo>
                    <a:pt x="1905" y="911"/>
                    <a:pt x="1883" y="912"/>
                    <a:pt x="1859" y="917"/>
                  </a:cubicBezTo>
                  <a:cubicBezTo>
                    <a:pt x="1857" y="918"/>
                    <a:pt x="1855" y="918"/>
                    <a:pt x="1853" y="919"/>
                  </a:cubicBezTo>
                  <a:cubicBezTo>
                    <a:pt x="1851" y="919"/>
                    <a:pt x="1849" y="920"/>
                    <a:pt x="1848" y="920"/>
                  </a:cubicBezTo>
                  <a:lnTo>
                    <a:pt x="1836" y="924"/>
                  </a:lnTo>
                  <a:cubicBezTo>
                    <a:pt x="1834" y="924"/>
                    <a:pt x="1833" y="925"/>
                    <a:pt x="1831" y="925"/>
                  </a:cubicBezTo>
                  <a:cubicBezTo>
                    <a:pt x="1830" y="926"/>
                    <a:pt x="1828" y="926"/>
                    <a:pt x="1827" y="927"/>
                  </a:cubicBezTo>
                  <a:cubicBezTo>
                    <a:pt x="1810" y="933"/>
                    <a:pt x="1794" y="942"/>
                    <a:pt x="1780" y="952"/>
                  </a:cubicBezTo>
                  <a:cubicBezTo>
                    <a:pt x="1799" y="890"/>
                    <a:pt x="1794" y="832"/>
                    <a:pt x="1775" y="792"/>
                  </a:cubicBezTo>
                  <a:cubicBezTo>
                    <a:pt x="1752" y="744"/>
                    <a:pt x="1709" y="717"/>
                    <a:pt x="1660" y="717"/>
                  </a:cubicBezTo>
                  <a:cubicBezTo>
                    <a:pt x="1659" y="716"/>
                    <a:pt x="1657" y="716"/>
                    <a:pt x="1656" y="715"/>
                  </a:cubicBezTo>
                  <a:cubicBezTo>
                    <a:pt x="1607" y="692"/>
                    <a:pt x="1517" y="653"/>
                    <a:pt x="1477" y="647"/>
                  </a:cubicBezTo>
                  <a:cubicBezTo>
                    <a:pt x="1418" y="638"/>
                    <a:pt x="1336" y="686"/>
                    <a:pt x="1305" y="714"/>
                  </a:cubicBezTo>
                  <a:cubicBezTo>
                    <a:pt x="1283" y="734"/>
                    <a:pt x="1199" y="799"/>
                    <a:pt x="1130" y="833"/>
                  </a:cubicBezTo>
                  <a:cubicBezTo>
                    <a:pt x="1126" y="835"/>
                    <a:pt x="1124" y="837"/>
                    <a:pt x="1121" y="839"/>
                  </a:cubicBezTo>
                  <a:cubicBezTo>
                    <a:pt x="1118" y="840"/>
                    <a:pt x="1115" y="841"/>
                    <a:pt x="1112" y="842"/>
                  </a:cubicBezTo>
                  <a:cubicBezTo>
                    <a:pt x="1090" y="851"/>
                    <a:pt x="1076" y="854"/>
                    <a:pt x="1068" y="855"/>
                  </a:cubicBezTo>
                  <a:cubicBezTo>
                    <a:pt x="1016" y="859"/>
                    <a:pt x="917" y="903"/>
                    <a:pt x="873" y="981"/>
                  </a:cubicBezTo>
                  <a:cubicBezTo>
                    <a:pt x="859" y="1005"/>
                    <a:pt x="852" y="1031"/>
                    <a:pt x="852" y="1057"/>
                  </a:cubicBezTo>
                  <a:cubicBezTo>
                    <a:pt x="852" y="1080"/>
                    <a:pt x="858" y="1104"/>
                    <a:pt x="869" y="1127"/>
                  </a:cubicBezTo>
                  <a:cubicBezTo>
                    <a:pt x="897" y="1183"/>
                    <a:pt x="929" y="1218"/>
                    <a:pt x="953" y="1244"/>
                  </a:cubicBezTo>
                  <a:cubicBezTo>
                    <a:pt x="962" y="1254"/>
                    <a:pt x="973" y="1266"/>
                    <a:pt x="976" y="1272"/>
                  </a:cubicBezTo>
                  <a:cubicBezTo>
                    <a:pt x="974" y="1274"/>
                    <a:pt x="970" y="1278"/>
                    <a:pt x="959" y="1285"/>
                  </a:cubicBezTo>
                  <a:lnTo>
                    <a:pt x="936" y="1300"/>
                  </a:lnTo>
                  <a:cubicBezTo>
                    <a:pt x="894" y="1326"/>
                    <a:pt x="862" y="1347"/>
                    <a:pt x="862" y="1390"/>
                  </a:cubicBezTo>
                  <a:cubicBezTo>
                    <a:pt x="862" y="1402"/>
                    <a:pt x="864" y="1414"/>
                    <a:pt x="869" y="1428"/>
                  </a:cubicBezTo>
                  <a:cubicBezTo>
                    <a:pt x="755" y="1283"/>
                    <a:pt x="639" y="1104"/>
                    <a:pt x="604" y="945"/>
                  </a:cubicBezTo>
                  <a:cubicBezTo>
                    <a:pt x="601" y="933"/>
                    <a:pt x="592" y="924"/>
                    <a:pt x="581" y="921"/>
                  </a:cubicBezTo>
                  <a:cubicBezTo>
                    <a:pt x="570" y="919"/>
                    <a:pt x="558" y="922"/>
                    <a:pt x="550" y="931"/>
                  </a:cubicBezTo>
                  <a:cubicBezTo>
                    <a:pt x="522" y="965"/>
                    <a:pt x="428" y="1088"/>
                    <a:pt x="428" y="1260"/>
                  </a:cubicBezTo>
                  <a:cubicBezTo>
                    <a:pt x="428" y="1367"/>
                    <a:pt x="464" y="1472"/>
                    <a:pt x="535" y="1573"/>
                  </a:cubicBezTo>
                  <a:cubicBezTo>
                    <a:pt x="536" y="1573"/>
                    <a:pt x="536" y="1574"/>
                    <a:pt x="537" y="1575"/>
                  </a:cubicBezTo>
                  <a:cubicBezTo>
                    <a:pt x="428" y="1477"/>
                    <a:pt x="327" y="1372"/>
                    <a:pt x="299" y="1343"/>
                  </a:cubicBezTo>
                  <a:cubicBezTo>
                    <a:pt x="291" y="1334"/>
                    <a:pt x="280" y="1331"/>
                    <a:pt x="269" y="1334"/>
                  </a:cubicBezTo>
                  <a:cubicBezTo>
                    <a:pt x="258" y="1337"/>
                    <a:pt x="250" y="1345"/>
                    <a:pt x="247" y="1356"/>
                  </a:cubicBezTo>
                  <a:cubicBezTo>
                    <a:pt x="241" y="1377"/>
                    <a:pt x="229" y="1432"/>
                    <a:pt x="229" y="1503"/>
                  </a:cubicBezTo>
                  <a:cubicBezTo>
                    <a:pt x="229" y="1595"/>
                    <a:pt x="250" y="1719"/>
                    <a:pt x="341" y="1825"/>
                  </a:cubicBezTo>
                  <a:cubicBezTo>
                    <a:pt x="237" y="1812"/>
                    <a:pt x="148" y="1822"/>
                    <a:pt x="119" y="1826"/>
                  </a:cubicBezTo>
                  <a:cubicBezTo>
                    <a:pt x="109" y="1827"/>
                    <a:pt x="101" y="1833"/>
                    <a:pt x="96" y="1841"/>
                  </a:cubicBezTo>
                  <a:cubicBezTo>
                    <a:pt x="93" y="1846"/>
                    <a:pt x="92" y="1851"/>
                    <a:pt x="92" y="1856"/>
                  </a:cubicBezTo>
                  <a:cubicBezTo>
                    <a:pt x="92" y="1860"/>
                    <a:pt x="93" y="1864"/>
                    <a:pt x="94" y="1868"/>
                  </a:cubicBezTo>
                  <a:cubicBezTo>
                    <a:pt x="132" y="1962"/>
                    <a:pt x="198" y="2049"/>
                    <a:pt x="291" y="2127"/>
                  </a:cubicBezTo>
                  <a:cubicBezTo>
                    <a:pt x="176" y="2130"/>
                    <a:pt x="52" y="2157"/>
                    <a:pt x="24" y="2163"/>
                  </a:cubicBezTo>
                  <a:cubicBezTo>
                    <a:pt x="14" y="2165"/>
                    <a:pt x="6" y="2172"/>
                    <a:pt x="2" y="2182"/>
                  </a:cubicBezTo>
                  <a:cubicBezTo>
                    <a:pt x="1" y="2186"/>
                    <a:pt x="0" y="2189"/>
                    <a:pt x="0" y="2193"/>
                  </a:cubicBezTo>
                  <a:lnTo>
                    <a:pt x="0" y="2193"/>
                  </a:lnTo>
                  <a:lnTo>
                    <a:pt x="0" y="2193"/>
                  </a:lnTo>
                  <a:cubicBezTo>
                    <a:pt x="0" y="2200"/>
                    <a:pt x="2" y="2206"/>
                    <a:pt x="6" y="2211"/>
                  </a:cubicBezTo>
                  <a:cubicBezTo>
                    <a:pt x="69" y="2300"/>
                    <a:pt x="160" y="2376"/>
                    <a:pt x="276" y="2437"/>
                  </a:cubicBezTo>
                  <a:cubicBezTo>
                    <a:pt x="123" y="2455"/>
                    <a:pt x="37" y="2509"/>
                    <a:pt x="19" y="2521"/>
                  </a:cubicBezTo>
                  <a:cubicBezTo>
                    <a:pt x="10" y="2527"/>
                    <a:pt x="6" y="2537"/>
                    <a:pt x="6" y="2546"/>
                  </a:cubicBezTo>
                  <a:cubicBezTo>
                    <a:pt x="6" y="2551"/>
                    <a:pt x="7" y="2556"/>
                    <a:pt x="9" y="2560"/>
                  </a:cubicBezTo>
                  <a:cubicBezTo>
                    <a:pt x="49" y="2640"/>
                    <a:pt x="140" y="2700"/>
                    <a:pt x="278" y="2740"/>
                  </a:cubicBezTo>
                  <a:cubicBezTo>
                    <a:pt x="222" y="2762"/>
                    <a:pt x="161" y="2798"/>
                    <a:pt x="108" y="2856"/>
                  </a:cubicBezTo>
                  <a:cubicBezTo>
                    <a:pt x="103" y="2861"/>
                    <a:pt x="100" y="2869"/>
                    <a:pt x="100" y="2876"/>
                  </a:cubicBezTo>
                  <a:cubicBezTo>
                    <a:pt x="100" y="2879"/>
                    <a:pt x="101" y="2883"/>
                    <a:pt x="102" y="2886"/>
                  </a:cubicBezTo>
                  <a:cubicBezTo>
                    <a:pt x="106" y="2898"/>
                    <a:pt x="117" y="2922"/>
                    <a:pt x="152" y="2946"/>
                  </a:cubicBezTo>
                  <a:cubicBezTo>
                    <a:pt x="201" y="2981"/>
                    <a:pt x="278" y="3003"/>
                    <a:pt x="382" y="3014"/>
                  </a:cubicBezTo>
                  <a:cubicBezTo>
                    <a:pt x="307" y="3066"/>
                    <a:pt x="268" y="3121"/>
                    <a:pt x="255" y="3141"/>
                  </a:cubicBezTo>
                  <a:cubicBezTo>
                    <a:pt x="251" y="3148"/>
                    <a:pt x="249" y="3157"/>
                    <a:pt x="252" y="3166"/>
                  </a:cubicBezTo>
                  <a:cubicBezTo>
                    <a:pt x="254" y="3174"/>
                    <a:pt x="260" y="3181"/>
                    <a:pt x="268" y="3185"/>
                  </a:cubicBezTo>
                  <a:cubicBezTo>
                    <a:pt x="352" y="3226"/>
                    <a:pt x="445" y="3246"/>
                    <a:pt x="546" y="3246"/>
                  </a:cubicBezTo>
                  <a:cubicBezTo>
                    <a:pt x="449" y="3330"/>
                    <a:pt x="440" y="3410"/>
                    <a:pt x="440" y="3436"/>
                  </a:cubicBezTo>
                  <a:lnTo>
                    <a:pt x="440" y="3439"/>
                  </a:lnTo>
                  <a:cubicBezTo>
                    <a:pt x="440" y="3453"/>
                    <a:pt x="450" y="3464"/>
                    <a:pt x="464" y="3467"/>
                  </a:cubicBezTo>
                  <a:cubicBezTo>
                    <a:pt x="537" y="3483"/>
                    <a:pt x="615" y="3483"/>
                    <a:pt x="697" y="3467"/>
                  </a:cubicBezTo>
                  <a:cubicBezTo>
                    <a:pt x="663" y="3535"/>
                    <a:pt x="655" y="3592"/>
                    <a:pt x="655" y="3632"/>
                  </a:cubicBezTo>
                  <a:cubicBezTo>
                    <a:pt x="655" y="3650"/>
                    <a:pt x="657" y="3663"/>
                    <a:pt x="658" y="3671"/>
                  </a:cubicBezTo>
                  <a:cubicBezTo>
                    <a:pt x="661" y="3686"/>
                    <a:pt x="673" y="3696"/>
                    <a:pt x="688" y="3697"/>
                  </a:cubicBezTo>
                  <a:cubicBezTo>
                    <a:pt x="783" y="3699"/>
                    <a:pt x="877" y="3675"/>
                    <a:pt x="969" y="3626"/>
                  </a:cubicBezTo>
                  <a:cubicBezTo>
                    <a:pt x="969" y="3633"/>
                    <a:pt x="969" y="3640"/>
                    <a:pt x="969" y="3647"/>
                  </a:cubicBezTo>
                  <a:cubicBezTo>
                    <a:pt x="969" y="3711"/>
                    <a:pt x="978" y="3764"/>
                    <a:pt x="981" y="3779"/>
                  </a:cubicBezTo>
                  <a:cubicBezTo>
                    <a:pt x="984" y="3795"/>
                    <a:pt x="998" y="3806"/>
                    <a:pt x="1014" y="3804"/>
                  </a:cubicBezTo>
                  <a:cubicBezTo>
                    <a:pt x="1116" y="3793"/>
                    <a:pt x="1210" y="3748"/>
                    <a:pt x="1294" y="3668"/>
                  </a:cubicBezTo>
                  <a:cubicBezTo>
                    <a:pt x="1294" y="3670"/>
                    <a:pt x="1294" y="3672"/>
                    <a:pt x="1294" y="3674"/>
                  </a:cubicBezTo>
                  <a:cubicBezTo>
                    <a:pt x="1294" y="3787"/>
                    <a:pt x="1334" y="3848"/>
                    <a:pt x="1346" y="3864"/>
                  </a:cubicBezTo>
                  <a:cubicBezTo>
                    <a:pt x="1356" y="3877"/>
                    <a:pt x="1374" y="3880"/>
                    <a:pt x="1387" y="3871"/>
                  </a:cubicBezTo>
                  <a:cubicBezTo>
                    <a:pt x="1443" y="3835"/>
                    <a:pt x="1493" y="3791"/>
                    <a:pt x="1535" y="3741"/>
                  </a:cubicBezTo>
                  <a:cubicBezTo>
                    <a:pt x="1554" y="3847"/>
                    <a:pt x="1615" y="3897"/>
                    <a:pt x="1629" y="3907"/>
                  </a:cubicBezTo>
                  <a:cubicBezTo>
                    <a:pt x="1637" y="3912"/>
                    <a:pt x="1647" y="3914"/>
                    <a:pt x="1656" y="3911"/>
                  </a:cubicBezTo>
                  <a:cubicBezTo>
                    <a:pt x="1742" y="3886"/>
                    <a:pt x="1798" y="3827"/>
                    <a:pt x="1834" y="3768"/>
                  </a:cubicBezTo>
                  <a:cubicBezTo>
                    <a:pt x="1842" y="3816"/>
                    <a:pt x="1852" y="3866"/>
                    <a:pt x="1863" y="3916"/>
                  </a:cubicBezTo>
                  <a:cubicBezTo>
                    <a:pt x="1830" y="3947"/>
                    <a:pt x="1812" y="3958"/>
                    <a:pt x="1807" y="3960"/>
                  </a:cubicBezTo>
                  <a:cubicBezTo>
                    <a:pt x="1781" y="3965"/>
                    <a:pt x="1670" y="4012"/>
                    <a:pt x="1654" y="4064"/>
                  </a:cubicBezTo>
                  <a:cubicBezTo>
                    <a:pt x="1649" y="4080"/>
                    <a:pt x="1646" y="4100"/>
                    <a:pt x="1646" y="4121"/>
                  </a:cubicBezTo>
                  <a:cubicBezTo>
                    <a:pt x="1646" y="4163"/>
                    <a:pt x="1658" y="4197"/>
                    <a:pt x="1678" y="4218"/>
                  </a:cubicBezTo>
                  <a:cubicBezTo>
                    <a:pt x="1660" y="4238"/>
                    <a:pt x="1649" y="4258"/>
                    <a:pt x="1647" y="4278"/>
                  </a:cubicBezTo>
                  <a:cubicBezTo>
                    <a:pt x="1642" y="4330"/>
                    <a:pt x="1673" y="4396"/>
                    <a:pt x="1740" y="4416"/>
                  </a:cubicBezTo>
                  <a:cubicBezTo>
                    <a:pt x="1740" y="4416"/>
                    <a:pt x="1741" y="4416"/>
                    <a:pt x="1741" y="4416"/>
                  </a:cubicBezTo>
                  <a:cubicBezTo>
                    <a:pt x="1741" y="4416"/>
                    <a:pt x="1742" y="4416"/>
                    <a:pt x="1743" y="4417"/>
                  </a:cubicBezTo>
                  <a:cubicBezTo>
                    <a:pt x="1739" y="4459"/>
                    <a:pt x="1749" y="4492"/>
                    <a:pt x="1774" y="4511"/>
                  </a:cubicBezTo>
                  <a:cubicBezTo>
                    <a:pt x="1816" y="4542"/>
                    <a:pt x="1895" y="4572"/>
                    <a:pt x="1986" y="4559"/>
                  </a:cubicBezTo>
                  <a:cubicBezTo>
                    <a:pt x="2062" y="4569"/>
                    <a:pt x="2088" y="4563"/>
                    <a:pt x="2099" y="4557"/>
                  </a:cubicBezTo>
                  <a:cubicBezTo>
                    <a:pt x="2138" y="4626"/>
                    <a:pt x="2179" y="4692"/>
                    <a:pt x="2225" y="4753"/>
                  </a:cubicBezTo>
                  <a:cubicBezTo>
                    <a:pt x="2239" y="4772"/>
                    <a:pt x="2254" y="4792"/>
                    <a:pt x="2269" y="4810"/>
                  </a:cubicBezTo>
                  <a:cubicBezTo>
                    <a:pt x="2220" y="4832"/>
                    <a:pt x="2142" y="4852"/>
                    <a:pt x="2035" y="4833"/>
                  </a:cubicBezTo>
                  <a:cubicBezTo>
                    <a:pt x="2025" y="4831"/>
                    <a:pt x="2014" y="4835"/>
                    <a:pt x="2007" y="4843"/>
                  </a:cubicBezTo>
                  <a:cubicBezTo>
                    <a:pt x="2000" y="4851"/>
                    <a:pt x="1997" y="4862"/>
                    <a:pt x="2001" y="4873"/>
                  </a:cubicBezTo>
                  <a:cubicBezTo>
                    <a:pt x="2009" y="4897"/>
                    <a:pt x="2035" y="4956"/>
                    <a:pt x="2106" y="4996"/>
                  </a:cubicBezTo>
                  <a:cubicBezTo>
                    <a:pt x="2121" y="5004"/>
                    <a:pt x="2137" y="5011"/>
                    <a:pt x="2154" y="5017"/>
                  </a:cubicBezTo>
                  <a:cubicBezTo>
                    <a:pt x="2038" y="5051"/>
                    <a:pt x="1960" y="5085"/>
                    <a:pt x="1920" y="5120"/>
                  </a:cubicBezTo>
                  <a:cubicBezTo>
                    <a:pt x="1898" y="5139"/>
                    <a:pt x="1865" y="5159"/>
                    <a:pt x="1836" y="5146"/>
                  </a:cubicBezTo>
                  <a:cubicBezTo>
                    <a:pt x="1801" y="5130"/>
                    <a:pt x="1780" y="5077"/>
                    <a:pt x="1777" y="5035"/>
                  </a:cubicBezTo>
                  <a:cubicBezTo>
                    <a:pt x="1776" y="5023"/>
                    <a:pt x="1769" y="5012"/>
                    <a:pt x="1758" y="5008"/>
                  </a:cubicBezTo>
                  <a:cubicBezTo>
                    <a:pt x="1747" y="5003"/>
                    <a:pt x="1734" y="5006"/>
                    <a:pt x="1725" y="5014"/>
                  </a:cubicBezTo>
                  <a:cubicBezTo>
                    <a:pt x="1696" y="5041"/>
                    <a:pt x="1599" y="5139"/>
                    <a:pt x="1599" y="5252"/>
                  </a:cubicBezTo>
                  <a:lnTo>
                    <a:pt x="1600" y="5268"/>
                  </a:lnTo>
                  <a:cubicBezTo>
                    <a:pt x="1605" y="5334"/>
                    <a:pt x="1643" y="5393"/>
                    <a:pt x="1714" y="5442"/>
                  </a:cubicBezTo>
                  <a:cubicBezTo>
                    <a:pt x="1683" y="5474"/>
                    <a:pt x="1637" y="5535"/>
                    <a:pt x="1637" y="5618"/>
                  </a:cubicBezTo>
                  <a:cubicBezTo>
                    <a:pt x="1637" y="5649"/>
                    <a:pt x="1644" y="5680"/>
                    <a:pt x="1656" y="5710"/>
                  </a:cubicBezTo>
                  <a:cubicBezTo>
                    <a:pt x="1683" y="5775"/>
                    <a:pt x="1707" y="5815"/>
                    <a:pt x="1726" y="5847"/>
                  </a:cubicBezTo>
                  <a:cubicBezTo>
                    <a:pt x="1747" y="5884"/>
                    <a:pt x="1757" y="5901"/>
                    <a:pt x="1757" y="5923"/>
                  </a:cubicBezTo>
                  <a:lnTo>
                    <a:pt x="1757" y="5929"/>
                  </a:lnTo>
                  <a:cubicBezTo>
                    <a:pt x="1757" y="5929"/>
                    <a:pt x="1757" y="5930"/>
                    <a:pt x="1757" y="5931"/>
                  </a:cubicBezTo>
                  <a:cubicBezTo>
                    <a:pt x="1757" y="5945"/>
                    <a:pt x="1765" y="5956"/>
                    <a:pt x="1778" y="5960"/>
                  </a:cubicBezTo>
                  <a:cubicBezTo>
                    <a:pt x="1792" y="5965"/>
                    <a:pt x="1807" y="5959"/>
                    <a:pt x="1814" y="5946"/>
                  </a:cubicBezTo>
                  <a:cubicBezTo>
                    <a:pt x="1836" y="5908"/>
                    <a:pt x="1863" y="5854"/>
                    <a:pt x="1865" y="5813"/>
                  </a:cubicBezTo>
                  <a:cubicBezTo>
                    <a:pt x="1866" y="5788"/>
                    <a:pt x="1873" y="5770"/>
                    <a:pt x="1886" y="5760"/>
                  </a:cubicBezTo>
                  <a:cubicBezTo>
                    <a:pt x="1894" y="5832"/>
                    <a:pt x="1926" y="5990"/>
                    <a:pt x="2054" y="6018"/>
                  </a:cubicBezTo>
                  <a:cubicBezTo>
                    <a:pt x="2186" y="6047"/>
                    <a:pt x="2287" y="6004"/>
                    <a:pt x="2312" y="5992"/>
                  </a:cubicBezTo>
                  <a:cubicBezTo>
                    <a:pt x="2354" y="6053"/>
                    <a:pt x="2405" y="6095"/>
                    <a:pt x="2461" y="6114"/>
                  </a:cubicBezTo>
                  <a:cubicBezTo>
                    <a:pt x="2544" y="6143"/>
                    <a:pt x="2639" y="6124"/>
                    <a:pt x="2735" y="6058"/>
                  </a:cubicBezTo>
                  <a:cubicBezTo>
                    <a:pt x="2790" y="6154"/>
                    <a:pt x="2871" y="6233"/>
                    <a:pt x="2975" y="6294"/>
                  </a:cubicBezTo>
                  <a:cubicBezTo>
                    <a:pt x="2979" y="6297"/>
                    <a:pt x="2985" y="6298"/>
                    <a:pt x="2990" y="6298"/>
                  </a:cubicBezTo>
                  <a:lnTo>
                    <a:pt x="2990" y="6298"/>
                  </a:lnTo>
                  <a:lnTo>
                    <a:pt x="2994" y="6298"/>
                  </a:lnTo>
                  <a:lnTo>
                    <a:pt x="2994" y="6298"/>
                  </a:lnTo>
                  <a:cubicBezTo>
                    <a:pt x="3000" y="6298"/>
                    <a:pt x="3005" y="6297"/>
                    <a:pt x="3010" y="6294"/>
                  </a:cubicBezTo>
                  <a:cubicBezTo>
                    <a:pt x="3114" y="6233"/>
                    <a:pt x="3194" y="6154"/>
                    <a:pt x="3249" y="6058"/>
                  </a:cubicBezTo>
                  <a:cubicBezTo>
                    <a:pt x="3346" y="6124"/>
                    <a:pt x="3440" y="6143"/>
                    <a:pt x="3523" y="6114"/>
                  </a:cubicBezTo>
                  <a:cubicBezTo>
                    <a:pt x="3579" y="6095"/>
                    <a:pt x="3631" y="6053"/>
                    <a:pt x="3672" y="5992"/>
                  </a:cubicBezTo>
                  <a:cubicBezTo>
                    <a:pt x="3699" y="6005"/>
                    <a:pt x="3799" y="6047"/>
                    <a:pt x="3931" y="6018"/>
                  </a:cubicBezTo>
                  <a:cubicBezTo>
                    <a:pt x="4058" y="5990"/>
                    <a:pt x="4090" y="5832"/>
                    <a:pt x="4098" y="5760"/>
                  </a:cubicBezTo>
                  <a:cubicBezTo>
                    <a:pt x="4111" y="5770"/>
                    <a:pt x="4119" y="5788"/>
                    <a:pt x="4120" y="5813"/>
                  </a:cubicBezTo>
                  <a:cubicBezTo>
                    <a:pt x="4122" y="5854"/>
                    <a:pt x="4149" y="5908"/>
                    <a:pt x="4171" y="5946"/>
                  </a:cubicBezTo>
                  <a:cubicBezTo>
                    <a:pt x="4178" y="5959"/>
                    <a:pt x="4193" y="5965"/>
                    <a:pt x="4206" y="5960"/>
                  </a:cubicBezTo>
                  <a:cubicBezTo>
                    <a:pt x="4219" y="5956"/>
                    <a:pt x="4228" y="5944"/>
                    <a:pt x="4228" y="5931"/>
                  </a:cubicBezTo>
                  <a:cubicBezTo>
                    <a:pt x="4228" y="5930"/>
                    <a:pt x="4228" y="5929"/>
                    <a:pt x="4228" y="5929"/>
                  </a:cubicBezTo>
                  <a:lnTo>
                    <a:pt x="4227" y="5923"/>
                  </a:lnTo>
                  <a:cubicBezTo>
                    <a:pt x="4227" y="5901"/>
                    <a:pt x="4237" y="5884"/>
                    <a:pt x="4259" y="5847"/>
                  </a:cubicBezTo>
                  <a:cubicBezTo>
                    <a:pt x="4278" y="5815"/>
                    <a:pt x="4302" y="5775"/>
                    <a:pt x="4328" y="5710"/>
                  </a:cubicBezTo>
                  <a:cubicBezTo>
                    <a:pt x="4341" y="5680"/>
                    <a:pt x="4347" y="5649"/>
                    <a:pt x="4347" y="5618"/>
                  </a:cubicBezTo>
                  <a:cubicBezTo>
                    <a:pt x="4347" y="5535"/>
                    <a:pt x="4301" y="5474"/>
                    <a:pt x="4271" y="5442"/>
                  </a:cubicBezTo>
                  <a:cubicBezTo>
                    <a:pt x="4341" y="5393"/>
                    <a:pt x="4380" y="5334"/>
                    <a:pt x="4385" y="5268"/>
                  </a:cubicBezTo>
                  <a:cubicBezTo>
                    <a:pt x="4385" y="5268"/>
                    <a:pt x="4386" y="5252"/>
                    <a:pt x="4386" y="5252"/>
                  </a:cubicBezTo>
                  <a:cubicBezTo>
                    <a:pt x="4386" y="5139"/>
                    <a:pt x="4289" y="5041"/>
                    <a:pt x="4259" y="5014"/>
                  </a:cubicBezTo>
                  <a:cubicBezTo>
                    <a:pt x="4250" y="5006"/>
                    <a:pt x="4238" y="5003"/>
                    <a:pt x="4227" y="5008"/>
                  </a:cubicBezTo>
                  <a:cubicBezTo>
                    <a:pt x="4216" y="5012"/>
                    <a:pt x="4208" y="5023"/>
                    <a:pt x="4207" y="5035"/>
                  </a:cubicBezTo>
                  <a:cubicBezTo>
                    <a:pt x="4205" y="5077"/>
                    <a:pt x="4183" y="5130"/>
                    <a:pt x="4149" y="5146"/>
                  </a:cubicBezTo>
                  <a:cubicBezTo>
                    <a:pt x="4119" y="5159"/>
                    <a:pt x="4087" y="5139"/>
                    <a:pt x="4064" y="5120"/>
                  </a:cubicBezTo>
                  <a:cubicBezTo>
                    <a:pt x="4025" y="5085"/>
                    <a:pt x="3947" y="5051"/>
                    <a:pt x="3831" y="5017"/>
                  </a:cubicBezTo>
                  <a:cubicBezTo>
                    <a:pt x="3848" y="5011"/>
                    <a:pt x="3864" y="5004"/>
                    <a:pt x="3879" y="4996"/>
                  </a:cubicBezTo>
                  <a:cubicBezTo>
                    <a:pt x="3950" y="4956"/>
                    <a:pt x="3976" y="4897"/>
                    <a:pt x="3984" y="4873"/>
                  </a:cubicBezTo>
                  <a:cubicBezTo>
                    <a:pt x="3987" y="4862"/>
                    <a:pt x="3985" y="4851"/>
                    <a:pt x="3978" y="4843"/>
                  </a:cubicBezTo>
                  <a:cubicBezTo>
                    <a:pt x="3971" y="4835"/>
                    <a:pt x="3960" y="4831"/>
                    <a:pt x="3949" y="4833"/>
                  </a:cubicBezTo>
                  <a:cubicBezTo>
                    <a:pt x="3842" y="4852"/>
                    <a:pt x="3764" y="4832"/>
                    <a:pt x="3715" y="4810"/>
                  </a:cubicBezTo>
                  <a:cubicBezTo>
                    <a:pt x="3730" y="4792"/>
                    <a:pt x="3745" y="4772"/>
                    <a:pt x="3760" y="4753"/>
                  </a:cubicBezTo>
                  <a:cubicBezTo>
                    <a:pt x="3806" y="4691"/>
                    <a:pt x="3848" y="4625"/>
                    <a:pt x="3887" y="4555"/>
                  </a:cubicBezTo>
                  <a:cubicBezTo>
                    <a:pt x="3900" y="4560"/>
                    <a:pt x="3928" y="4564"/>
                    <a:pt x="3996" y="4555"/>
                  </a:cubicBezTo>
                  <a:cubicBezTo>
                    <a:pt x="4086" y="4568"/>
                    <a:pt x="4166" y="4537"/>
                    <a:pt x="4207" y="4507"/>
                  </a:cubicBezTo>
                  <a:cubicBezTo>
                    <a:pt x="4233" y="4488"/>
                    <a:pt x="4243" y="4455"/>
                    <a:pt x="4238" y="4412"/>
                  </a:cubicBezTo>
                  <a:cubicBezTo>
                    <a:pt x="4239" y="4412"/>
                    <a:pt x="4240" y="4412"/>
                    <a:pt x="4241" y="4412"/>
                  </a:cubicBezTo>
                  <a:cubicBezTo>
                    <a:pt x="4241" y="4412"/>
                    <a:pt x="4241" y="4412"/>
                    <a:pt x="4242" y="4412"/>
                  </a:cubicBezTo>
                  <a:cubicBezTo>
                    <a:pt x="4309" y="4392"/>
                    <a:pt x="4339" y="4326"/>
                    <a:pt x="4334" y="4274"/>
                  </a:cubicBezTo>
                  <a:cubicBezTo>
                    <a:pt x="4332" y="4254"/>
                    <a:pt x="4322" y="4234"/>
                    <a:pt x="4303" y="4214"/>
                  </a:cubicBezTo>
                  <a:cubicBezTo>
                    <a:pt x="4324" y="4193"/>
                    <a:pt x="4336" y="4159"/>
                    <a:pt x="4336" y="4116"/>
                  </a:cubicBezTo>
                  <a:cubicBezTo>
                    <a:pt x="4336" y="4096"/>
                    <a:pt x="4333" y="4076"/>
                    <a:pt x="4328" y="4060"/>
                  </a:cubicBezTo>
                  <a:cubicBezTo>
                    <a:pt x="4312" y="4008"/>
                    <a:pt x="4201" y="3961"/>
                    <a:pt x="4175" y="3956"/>
                  </a:cubicBezTo>
                  <a:cubicBezTo>
                    <a:pt x="4170" y="3954"/>
                    <a:pt x="4153" y="3943"/>
                    <a:pt x="4122" y="3915"/>
                  </a:cubicBezTo>
                  <a:cubicBezTo>
                    <a:pt x="4133" y="3865"/>
                    <a:pt x="4142" y="3816"/>
                    <a:pt x="4151" y="3768"/>
                  </a:cubicBezTo>
                  <a:cubicBezTo>
                    <a:pt x="4186" y="3826"/>
                    <a:pt x="4242" y="3883"/>
                    <a:pt x="4326" y="3907"/>
                  </a:cubicBezTo>
                  <a:cubicBezTo>
                    <a:pt x="4335" y="3910"/>
                    <a:pt x="4345" y="3908"/>
                    <a:pt x="4352" y="3903"/>
                  </a:cubicBezTo>
                  <a:cubicBezTo>
                    <a:pt x="4366" y="3892"/>
                    <a:pt x="4428" y="3843"/>
                    <a:pt x="4447" y="3737"/>
                  </a:cubicBezTo>
                  <a:cubicBezTo>
                    <a:pt x="4489" y="3787"/>
                    <a:pt x="4539" y="3831"/>
                    <a:pt x="4594" y="3867"/>
                  </a:cubicBezTo>
                  <a:cubicBezTo>
                    <a:pt x="4608" y="3876"/>
                    <a:pt x="4626" y="3873"/>
                    <a:pt x="4636" y="3860"/>
                  </a:cubicBezTo>
                  <a:cubicBezTo>
                    <a:pt x="4648" y="3844"/>
                    <a:pt x="4688" y="3783"/>
                    <a:pt x="4688" y="3670"/>
                  </a:cubicBezTo>
                  <a:cubicBezTo>
                    <a:pt x="4688" y="3668"/>
                    <a:pt x="4688" y="3666"/>
                    <a:pt x="4688" y="3664"/>
                  </a:cubicBezTo>
                  <a:cubicBezTo>
                    <a:pt x="4772" y="3744"/>
                    <a:pt x="4866" y="3789"/>
                    <a:pt x="4968" y="3800"/>
                  </a:cubicBezTo>
                  <a:cubicBezTo>
                    <a:pt x="4984" y="3801"/>
                    <a:pt x="4998" y="3791"/>
                    <a:pt x="5001" y="3775"/>
                  </a:cubicBezTo>
                  <a:cubicBezTo>
                    <a:pt x="5004" y="3760"/>
                    <a:pt x="5013" y="3707"/>
                    <a:pt x="5013" y="3643"/>
                  </a:cubicBezTo>
                  <a:cubicBezTo>
                    <a:pt x="5013" y="3636"/>
                    <a:pt x="5013" y="3629"/>
                    <a:pt x="5012" y="3622"/>
                  </a:cubicBezTo>
                  <a:cubicBezTo>
                    <a:pt x="5104" y="3671"/>
                    <a:pt x="5199" y="3695"/>
                    <a:pt x="5294" y="3692"/>
                  </a:cubicBezTo>
                  <a:cubicBezTo>
                    <a:pt x="5308" y="3692"/>
                    <a:pt x="5321" y="3682"/>
                    <a:pt x="5323" y="3667"/>
                  </a:cubicBezTo>
                  <a:cubicBezTo>
                    <a:pt x="5325" y="3659"/>
                    <a:pt x="5327" y="3646"/>
                    <a:pt x="5327" y="3628"/>
                  </a:cubicBezTo>
                  <a:cubicBezTo>
                    <a:pt x="5327" y="3588"/>
                    <a:pt x="5319" y="3531"/>
                    <a:pt x="5285" y="3463"/>
                  </a:cubicBezTo>
                  <a:cubicBezTo>
                    <a:pt x="5366" y="3479"/>
                    <a:pt x="5445" y="3479"/>
                    <a:pt x="5518" y="3463"/>
                  </a:cubicBezTo>
                  <a:cubicBezTo>
                    <a:pt x="5532" y="3460"/>
                    <a:pt x="5542" y="3449"/>
                    <a:pt x="5542" y="3435"/>
                  </a:cubicBezTo>
                  <a:lnTo>
                    <a:pt x="5542" y="3432"/>
                  </a:lnTo>
                  <a:cubicBezTo>
                    <a:pt x="5542" y="3406"/>
                    <a:pt x="5533" y="3326"/>
                    <a:pt x="5436" y="3242"/>
                  </a:cubicBezTo>
                  <a:cubicBezTo>
                    <a:pt x="5536" y="3242"/>
                    <a:pt x="5630" y="3222"/>
                    <a:pt x="5714" y="3181"/>
                  </a:cubicBezTo>
                  <a:cubicBezTo>
                    <a:pt x="5722" y="3177"/>
                    <a:pt x="5728" y="3170"/>
                    <a:pt x="5730" y="3162"/>
                  </a:cubicBezTo>
                  <a:cubicBezTo>
                    <a:pt x="5732" y="3153"/>
                    <a:pt x="5731" y="3144"/>
                    <a:pt x="5726" y="3137"/>
                  </a:cubicBezTo>
                  <a:cubicBezTo>
                    <a:pt x="5714" y="3117"/>
                    <a:pt x="5674" y="3061"/>
                    <a:pt x="5600" y="3010"/>
                  </a:cubicBezTo>
                  <a:cubicBezTo>
                    <a:pt x="5703" y="2999"/>
                    <a:pt x="5781" y="2976"/>
                    <a:pt x="5830" y="2942"/>
                  </a:cubicBezTo>
                  <a:cubicBezTo>
                    <a:pt x="5865" y="2918"/>
                    <a:pt x="5876" y="2894"/>
                    <a:pt x="5880" y="2882"/>
                  </a:cubicBezTo>
                  <a:cubicBezTo>
                    <a:pt x="5881" y="2878"/>
                    <a:pt x="5881" y="2875"/>
                    <a:pt x="5881" y="2872"/>
                  </a:cubicBezTo>
                  <a:cubicBezTo>
                    <a:pt x="5881" y="2865"/>
                    <a:pt x="5879" y="2857"/>
                    <a:pt x="5873" y="2851"/>
                  </a:cubicBezTo>
                  <a:cubicBezTo>
                    <a:pt x="5820" y="2794"/>
                    <a:pt x="5759" y="2758"/>
                    <a:pt x="5703" y="2735"/>
                  </a:cubicBezTo>
                  <a:cubicBezTo>
                    <a:pt x="5842" y="2696"/>
                    <a:pt x="5933" y="2636"/>
                    <a:pt x="5973" y="2556"/>
                  </a:cubicBezTo>
                  <a:cubicBezTo>
                    <a:pt x="5975" y="2552"/>
                    <a:pt x="5976" y="2547"/>
                    <a:pt x="5976" y="2542"/>
                  </a:cubicBezTo>
                  <a:cubicBezTo>
                    <a:pt x="5976" y="2532"/>
                    <a:pt x="5971" y="2523"/>
                    <a:pt x="5963" y="2517"/>
                  </a:cubicBezTo>
                  <a:close/>
                  <a:moveTo>
                    <a:pt x="4385" y="5268"/>
                  </a:moveTo>
                  <a:cubicBezTo>
                    <a:pt x="4385" y="5268"/>
                    <a:pt x="4385" y="5268"/>
                    <a:pt x="4385" y="52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03A563F-DAB6-4974-8A30-CACFE6001E3C}"/>
                </a:ext>
              </a:extLst>
            </p:cNvPr>
            <p:cNvSpPr/>
            <p:nvPr/>
          </p:nvSpPr>
          <p:spPr>
            <a:xfrm>
              <a:off x="0" y="6743700"/>
              <a:ext cx="12192000" cy="114300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Номер слайда 11">
            <a:extLst>
              <a:ext uri="{FF2B5EF4-FFF2-40B4-BE49-F238E27FC236}">
                <a16:creationId xmlns:a16="http://schemas.microsoft.com/office/drawing/2014/main" id="{7E450AAF-9B65-48DD-9A4F-B465D7A0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8</a:t>
            </a:fld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6F61C9-D0E8-47FF-B3BF-A634F7E221DB}"/>
              </a:ext>
            </a:extLst>
          </p:cNvPr>
          <p:cNvSpPr/>
          <p:nvPr/>
        </p:nvSpPr>
        <p:spPr>
          <a:xfrm>
            <a:off x="1356528" y="1172342"/>
            <a:ext cx="10346217" cy="170391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2017 г. Центральной комиссией Роснедр по согласованию технических проектов на разработку месторождений углеводородного сырья рассмотрены и согласованы 782 технических проекта на разработку месторождений углеводородного сырья, в том числе технические проекты на разработку двух уникальных по запасам месторождений: </a:t>
            </a:r>
            <a:r>
              <a:rPr lang="ru-RU" sz="12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Самотлорского</a:t>
            </a:r>
            <a:r>
              <a:rPr lang="ru-RU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Арланского</a:t>
            </a:r>
            <a:r>
              <a:rPr lang="ru-RU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В основном на рассмотрение и согласование были представлены дополнения к уже действующим техническим проектам, предусматривающие внедрение инновационных технологий, направленных на повышение коэффициента извлечения.</a:t>
            </a:r>
          </a:p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Центральной комиссией Федерального агентства по недропользованию по разработке месторождений твердых полезных ископаемых (ЦКР-ТПИ </a:t>
            </a:r>
            <a:r>
              <a:rPr lang="ru-RU" sz="1200" b="1" dirty="0" err="1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Роснедра</a:t>
            </a:r>
            <a:r>
              <a:rPr lang="ru-RU" sz="12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и комиссиями его территориальных органов (ТКР) в 2017 году рассмотрено 1 138 проектов, из них: ТКР – 805, ЦКР-ТПИ – 333. </a:t>
            </a:r>
          </a:p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документация, рассмотренная ЦКР-ТПИ</a:t>
            </a:r>
            <a:r>
              <a:rPr lang="en-US" sz="1200" b="1" dirty="0">
                <a:solidFill>
                  <a:srgbClr val="2F55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rgbClr val="2F5597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653296"/>
              </p:ext>
            </p:extLst>
          </p:nvPr>
        </p:nvGraphicFramePr>
        <p:xfrm>
          <a:off x="7075714" y="2989583"/>
          <a:ext cx="4174672" cy="335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90032"/>
              </p:ext>
            </p:extLst>
          </p:nvPr>
        </p:nvGraphicFramePr>
        <p:xfrm>
          <a:off x="894632" y="3003300"/>
          <a:ext cx="5201368" cy="335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6528" y="6353379"/>
            <a:ext cx="830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По результатам рассмотрения проектной документации ЦКР-ТПИ согласовано 319 проектов, отказано в согласовании 14 проектам</a:t>
            </a:r>
            <a:r>
              <a:rPr lang="ru-RU" sz="1200" b="1" dirty="0"/>
              <a:t>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71E0792-CEA2-4ECB-831F-AFF28A625C81}"/>
              </a:ext>
            </a:extLst>
          </p:cNvPr>
          <p:cNvGrpSpPr/>
          <p:nvPr/>
        </p:nvGrpSpPr>
        <p:grpSpPr>
          <a:xfrm>
            <a:off x="3162300" y="3765019"/>
            <a:ext cx="520700" cy="553998"/>
            <a:chOff x="3162300" y="3765019"/>
            <a:chExt cx="520700" cy="55399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F5F0CB5D-8E4F-40F2-AA20-06A077FBF187}"/>
                </a:ext>
              </a:extLst>
            </p:cNvPr>
            <p:cNvSpPr/>
            <p:nvPr/>
          </p:nvSpPr>
          <p:spPr>
            <a:xfrm>
              <a:off x="3162300" y="3784600"/>
              <a:ext cx="520700" cy="520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9A7861-BFC1-4B31-A0C4-F5F82AA45EA8}"/>
                </a:ext>
              </a:extLst>
            </p:cNvPr>
            <p:cNvSpPr txBox="1"/>
            <p:nvPr/>
          </p:nvSpPr>
          <p:spPr>
            <a:xfrm>
              <a:off x="3298825" y="3765019"/>
              <a:ext cx="2476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3600" dirty="0"/>
                <a:t>%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899E4D0-0260-4B98-987B-730509EE6147}"/>
              </a:ext>
            </a:extLst>
          </p:cNvPr>
          <p:cNvGrpSpPr/>
          <p:nvPr/>
        </p:nvGrpSpPr>
        <p:grpSpPr>
          <a:xfrm>
            <a:off x="8985250" y="3765019"/>
            <a:ext cx="520700" cy="553998"/>
            <a:chOff x="3162300" y="3765019"/>
            <a:chExt cx="520700" cy="553998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15B5EFE-CCF5-4748-90AE-672558CCF3C4}"/>
                </a:ext>
              </a:extLst>
            </p:cNvPr>
            <p:cNvSpPr/>
            <p:nvPr/>
          </p:nvSpPr>
          <p:spPr>
            <a:xfrm>
              <a:off x="3162300" y="3784600"/>
              <a:ext cx="520700" cy="520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5B8B3B-6F2A-4FEE-9222-5ED0EEB62878}"/>
                </a:ext>
              </a:extLst>
            </p:cNvPr>
            <p:cNvSpPr txBox="1"/>
            <p:nvPr/>
          </p:nvSpPr>
          <p:spPr>
            <a:xfrm>
              <a:off x="3298825" y="3765019"/>
              <a:ext cx="2476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3600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51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B8B6475-0CA4-4867-8429-B8F8089832FC}"/>
              </a:ext>
            </a:extLst>
          </p:cNvPr>
          <p:cNvSpPr/>
          <p:nvPr/>
        </p:nvSpPr>
        <p:spPr>
          <a:xfrm>
            <a:off x="6096000" y="954264"/>
            <a:ext cx="6096000" cy="2707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23D1AD6-34EC-40DF-8BF7-D16B3302CEAD}"/>
              </a:ext>
            </a:extLst>
          </p:cNvPr>
          <p:cNvGrpSpPr/>
          <p:nvPr/>
        </p:nvGrpSpPr>
        <p:grpSpPr>
          <a:xfrm>
            <a:off x="-2" y="-5"/>
            <a:ext cx="12192002" cy="6858005"/>
            <a:chOff x="-2" y="-5"/>
            <a:chExt cx="12192002" cy="685800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7713F31-2FE7-4621-8F7F-26858064ABCC}"/>
                </a:ext>
              </a:extLst>
            </p:cNvPr>
            <p:cNvSpPr/>
            <p:nvPr/>
          </p:nvSpPr>
          <p:spPr>
            <a:xfrm>
              <a:off x="-1" y="-5"/>
              <a:ext cx="786886" cy="105480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>
              <a:extLst>
                <a:ext uri="{FF2B5EF4-FFF2-40B4-BE49-F238E27FC236}">
                  <a16:creationId xmlns:a16="http://schemas.microsoft.com/office/drawing/2014/main" id="{93060BBC-A5E7-441E-8157-C6D9E03EAD59}"/>
                </a:ext>
              </a:extLst>
            </p:cNvPr>
            <p:cNvSpPr/>
            <p:nvPr/>
          </p:nvSpPr>
          <p:spPr>
            <a:xfrm rot="10800000">
              <a:off x="-2" y="-5"/>
              <a:ext cx="2391509" cy="1054802"/>
            </a:xfrm>
            <a:prstGeom prst="trapezoid">
              <a:avLst>
                <a:gd name="adj" fmla="val 46911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635F0F1-D82C-442F-AB25-3346DD710ADD}"/>
                </a:ext>
              </a:extLst>
            </p:cNvPr>
            <p:cNvGrpSpPr/>
            <p:nvPr/>
          </p:nvGrpSpPr>
          <p:grpSpPr>
            <a:xfrm>
              <a:off x="0" y="-4"/>
              <a:ext cx="12192000" cy="6858004"/>
              <a:chOff x="0" y="-4"/>
              <a:chExt cx="12192000" cy="6858004"/>
            </a:xfrm>
          </p:grpSpPr>
          <p:sp>
            <p:nvSpPr>
              <p:cNvPr id="8" name="Прямоугольник: скругленные верхние углы 7">
                <a:extLst>
                  <a:ext uri="{FF2B5EF4-FFF2-40B4-BE49-F238E27FC236}">
                    <a16:creationId xmlns:a16="http://schemas.microsoft.com/office/drawing/2014/main" id="{BF9CC4DA-4D3C-40CD-943A-2F5A82C74BDF}"/>
                  </a:ext>
                </a:extLst>
              </p:cNvPr>
              <p:cNvSpPr/>
              <p:nvPr/>
            </p:nvSpPr>
            <p:spPr>
              <a:xfrm rot="10800000">
                <a:off x="0" y="-1"/>
                <a:ext cx="12192000" cy="95426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EAA7B067-51B8-44FF-AC3D-24864E7F5084}"/>
                  </a:ext>
                </a:extLst>
              </p:cNvPr>
              <p:cNvSpPr/>
              <p:nvPr/>
            </p:nvSpPr>
            <p:spPr>
              <a:xfrm rot="10800000">
                <a:off x="1627832" y="-4"/>
                <a:ext cx="10564165" cy="86677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EC2B6C5-D738-4BFF-8263-2F5C6BF69C94}"/>
                  </a:ext>
                </a:extLst>
              </p:cNvPr>
              <p:cNvSpPr/>
              <p:nvPr/>
            </p:nvSpPr>
            <p:spPr>
              <a:xfrm>
                <a:off x="2141714" y="243920"/>
                <a:ext cx="9671562" cy="361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ru-RU" b="1" kern="0" cap="all" dirty="0">
                    <a:solidFill>
                      <a:srgbClr val="2F5597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СБОР, ХРАНЕНИЕ И ПРЕДОСТАВЛЕНИЕ В ПОЛЬЗОВАНИЕ ГЕОЛОГИЧЕСКОЙ ИНФОРМАЦИИ</a:t>
                </a: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64BF52C7-D269-4D8E-8262-CBEBC9CC5F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724" y="38878"/>
                <a:ext cx="786886" cy="826604"/>
              </a:xfrm>
              <a:custGeom>
                <a:avLst/>
                <a:gdLst>
                  <a:gd name="T0" fmla="*/ 1999 w 5982"/>
                  <a:gd name="T1" fmla="*/ 4267 h 6298"/>
                  <a:gd name="T2" fmla="*/ 3121 w 5982"/>
                  <a:gd name="T3" fmla="*/ 849 h 6298"/>
                  <a:gd name="T4" fmla="*/ 2807 w 5982"/>
                  <a:gd name="T5" fmla="*/ 652 h 6298"/>
                  <a:gd name="T6" fmla="*/ 2923 w 5982"/>
                  <a:gd name="T7" fmla="*/ 1052 h 6298"/>
                  <a:gd name="T8" fmla="*/ 3032 w 5982"/>
                  <a:gd name="T9" fmla="*/ 176 h 6298"/>
                  <a:gd name="T10" fmla="*/ 3219 w 5982"/>
                  <a:gd name="T11" fmla="*/ 537 h 6298"/>
                  <a:gd name="T12" fmla="*/ 3178 w 5982"/>
                  <a:gd name="T13" fmla="*/ 644 h 6298"/>
                  <a:gd name="T14" fmla="*/ 2933 w 5982"/>
                  <a:gd name="T15" fmla="*/ 1038 h 6298"/>
                  <a:gd name="T16" fmla="*/ 3017 w 5982"/>
                  <a:gd name="T17" fmla="*/ 1021 h 6298"/>
                  <a:gd name="T18" fmla="*/ 2837 w 5982"/>
                  <a:gd name="T19" fmla="*/ 580 h 6298"/>
                  <a:gd name="T20" fmla="*/ 3440 w 5982"/>
                  <a:gd name="T21" fmla="*/ 5368 h 6298"/>
                  <a:gd name="T22" fmla="*/ 3778 w 5982"/>
                  <a:gd name="T23" fmla="*/ 5899 h 6298"/>
                  <a:gd name="T24" fmla="*/ 2454 w 5982"/>
                  <a:gd name="T25" fmla="*/ 4964 h 6298"/>
                  <a:gd name="T26" fmla="*/ 4146 w 5982"/>
                  <a:gd name="T27" fmla="*/ 1367 h 6298"/>
                  <a:gd name="T28" fmla="*/ 3995 w 5982"/>
                  <a:gd name="T29" fmla="*/ 1062 h 6298"/>
                  <a:gd name="T30" fmla="*/ 3823 w 5982"/>
                  <a:gd name="T31" fmla="*/ 1181 h 6298"/>
                  <a:gd name="T32" fmla="*/ 4191 w 5982"/>
                  <a:gd name="T33" fmla="*/ 1233 h 6298"/>
                  <a:gd name="T34" fmla="*/ 3773 w 5982"/>
                  <a:gd name="T35" fmla="*/ 989 h 6298"/>
                  <a:gd name="T36" fmla="*/ 3809 w 5982"/>
                  <a:gd name="T37" fmla="*/ 1199 h 6298"/>
                  <a:gd name="T38" fmla="*/ 3903 w 5982"/>
                  <a:gd name="T39" fmla="*/ 1166 h 6298"/>
                  <a:gd name="T40" fmla="*/ 3897 w 5982"/>
                  <a:gd name="T41" fmla="*/ 1155 h 6298"/>
                  <a:gd name="T42" fmla="*/ 3899 w 5982"/>
                  <a:gd name="T43" fmla="*/ 1304 h 6298"/>
                  <a:gd name="T44" fmla="*/ 3731 w 5982"/>
                  <a:gd name="T45" fmla="*/ 1228 h 6298"/>
                  <a:gd name="T46" fmla="*/ 3642 w 5982"/>
                  <a:gd name="T47" fmla="*/ 2544 h 6298"/>
                  <a:gd name="T48" fmla="*/ 3185 w 5982"/>
                  <a:gd name="T49" fmla="*/ 2169 h 6298"/>
                  <a:gd name="T50" fmla="*/ 3453 w 5982"/>
                  <a:gd name="T51" fmla="*/ 2503 h 6298"/>
                  <a:gd name="T52" fmla="*/ 3474 w 5982"/>
                  <a:gd name="T53" fmla="*/ 2191 h 6298"/>
                  <a:gd name="T54" fmla="*/ 3199 w 5982"/>
                  <a:gd name="T55" fmla="*/ 1209 h 6298"/>
                  <a:gd name="T56" fmla="*/ 5021 w 5982"/>
                  <a:gd name="T57" fmla="*/ 1334 h 6298"/>
                  <a:gd name="T58" fmla="*/ 4947 w 5982"/>
                  <a:gd name="T59" fmla="*/ 1220 h 6298"/>
                  <a:gd name="T60" fmla="*/ 4434 w 5982"/>
                  <a:gd name="T61" fmla="*/ 2400 h 6298"/>
                  <a:gd name="T62" fmla="*/ 4909 w 5982"/>
                  <a:gd name="T63" fmla="*/ 2930 h 6298"/>
                  <a:gd name="T64" fmla="*/ 4285 w 5982"/>
                  <a:gd name="T65" fmla="*/ 3202 h 6298"/>
                  <a:gd name="T66" fmla="*/ 4656 w 5982"/>
                  <a:gd name="T67" fmla="*/ 3181 h 6298"/>
                  <a:gd name="T68" fmla="*/ 5028 w 5982"/>
                  <a:gd name="T69" fmla="*/ 2076 h 6298"/>
                  <a:gd name="T70" fmla="*/ 1864 w 5982"/>
                  <a:gd name="T71" fmla="*/ 4388 h 6298"/>
                  <a:gd name="T72" fmla="*/ 2289 w 5982"/>
                  <a:gd name="T73" fmla="*/ 1303 h 6298"/>
                  <a:gd name="T74" fmla="*/ 2141 w 5982"/>
                  <a:gd name="T75" fmla="*/ 976 h 6298"/>
                  <a:gd name="T76" fmla="*/ 2183 w 5982"/>
                  <a:gd name="T77" fmla="*/ 1204 h 6298"/>
                  <a:gd name="T78" fmla="*/ 2174 w 5982"/>
                  <a:gd name="T79" fmla="*/ 1200 h 6298"/>
                  <a:gd name="T80" fmla="*/ 2114 w 5982"/>
                  <a:gd name="T81" fmla="*/ 1219 h 6298"/>
                  <a:gd name="T82" fmla="*/ 2086 w 5982"/>
                  <a:gd name="T83" fmla="*/ 1018 h 6298"/>
                  <a:gd name="T84" fmla="*/ 1994 w 5982"/>
                  <a:gd name="T85" fmla="*/ 1134 h 6298"/>
                  <a:gd name="T86" fmla="*/ 2004 w 5982"/>
                  <a:gd name="T87" fmla="*/ 1186 h 6298"/>
                  <a:gd name="T88" fmla="*/ 1891 w 5982"/>
                  <a:gd name="T89" fmla="*/ 1301 h 6298"/>
                  <a:gd name="T90" fmla="*/ 2357 w 5982"/>
                  <a:gd name="T91" fmla="*/ 2797 h 6298"/>
                  <a:gd name="T92" fmla="*/ 1797 w 5982"/>
                  <a:gd name="T93" fmla="*/ 1465 h 6298"/>
                  <a:gd name="T94" fmla="*/ 2542 w 5982"/>
                  <a:gd name="T95" fmla="*/ 2033 h 6298"/>
                  <a:gd name="T96" fmla="*/ 2748 w 5982"/>
                  <a:gd name="T97" fmla="*/ 1761 h 6298"/>
                  <a:gd name="T98" fmla="*/ 2050 w 5982"/>
                  <a:gd name="T99" fmla="*/ 1401 h 6298"/>
                  <a:gd name="T100" fmla="*/ 1016 w 5982"/>
                  <a:gd name="T101" fmla="*/ 1222 h 6298"/>
                  <a:gd name="T102" fmla="*/ 934 w 5982"/>
                  <a:gd name="T103" fmla="*/ 1038 h 6298"/>
                  <a:gd name="T104" fmla="*/ 754 w 5982"/>
                  <a:gd name="T105" fmla="*/ 3434 h 6298"/>
                  <a:gd name="T106" fmla="*/ 1603 w 5982"/>
                  <a:gd name="T107" fmla="*/ 3004 h 6298"/>
                  <a:gd name="T108" fmla="*/ 507 w 5982"/>
                  <a:gd name="T109" fmla="*/ 2355 h 6298"/>
                  <a:gd name="T110" fmla="*/ 354 w 5982"/>
                  <a:gd name="T111" fmla="*/ 2590 h 6298"/>
                  <a:gd name="T112" fmla="*/ 1271 w 5982"/>
                  <a:gd name="T113" fmla="*/ 3094 h 6298"/>
                  <a:gd name="T114" fmla="*/ 4561 w 5982"/>
                  <a:gd name="T115" fmla="*/ 1249 h 6298"/>
                  <a:gd name="T116" fmla="*/ 1357 w 5982"/>
                  <a:gd name="T117" fmla="*/ 1344 h 6298"/>
                  <a:gd name="T118" fmla="*/ 1003 w 5982"/>
                  <a:gd name="T119" fmla="*/ 1417 h 6298"/>
                  <a:gd name="T120" fmla="*/ 3439 w 5982"/>
                  <a:gd name="T121" fmla="*/ 1129 h 6298"/>
                  <a:gd name="T122" fmla="*/ 2444 w 5982"/>
                  <a:gd name="T123" fmla="*/ 1116 h 6298"/>
                  <a:gd name="T124" fmla="*/ 1656 w 5982"/>
                  <a:gd name="T125" fmla="*/ 3911 h 6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2" h="6298">
                    <a:moveTo>
                      <a:pt x="4895" y="1672"/>
                    </a:moveTo>
                    <a:cubicBezTo>
                      <a:pt x="4894" y="1670"/>
                      <a:pt x="4892" y="1667"/>
                      <a:pt x="4891" y="1665"/>
                    </a:cubicBezTo>
                    <a:cubicBezTo>
                      <a:pt x="4891" y="1665"/>
                      <a:pt x="4891" y="1664"/>
                      <a:pt x="4890" y="1664"/>
                    </a:cubicBezTo>
                    <a:cubicBezTo>
                      <a:pt x="4922" y="1644"/>
                      <a:pt x="4937" y="1616"/>
                      <a:pt x="4943" y="1591"/>
                    </a:cubicBezTo>
                    <a:cubicBezTo>
                      <a:pt x="4947" y="1578"/>
                      <a:pt x="4949" y="1563"/>
                      <a:pt x="4949" y="1547"/>
                    </a:cubicBezTo>
                    <a:cubicBezTo>
                      <a:pt x="4949" y="1498"/>
                      <a:pt x="4928" y="1436"/>
                      <a:pt x="4907" y="1420"/>
                    </a:cubicBezTo>
                    <a:cubicBezTo>
                      <a:pt x="4904" y="1418"/>
                      <a:pt x="4901" y="1413"/>
                      <a:pt x="4898" y="1407"/>
                    </a:cubicBezTo>
                    <a:cubicBezTo>
                      <a:pt x="4920" y="1414"/>
                      <a:pt x="4947" y="1416"/>
                      <a:pt x="4978" y="1412"/>
                    </a:cubicBezTo>
                    <a:cubicBezTo>
                      <a:pt x="5005" y="1409"/>
                      <a:pt x="5025" y="1412"/>
                      <a:pt x="5036" y="1421"/>
                    </a:cubicBezTo>
                    <a:cubicBezTo>
                      <a:pt x="5037" y="1421"/>
                      <a:pt x="5038" y="1422"/>
                      <a:pt x="5039" y="1423"/>
                    </a:cubicBezTo>
                    <a:cubicBezTo>
                      <a:pt x="5040" y="1424"/>
                      <a:pt x="5040" y="1425"/>
                      <a:pt x="5041" y="1425"/>
                    </a:cubicBezTo>
                    <a:cubicBezTo>
                      <a:pt x="5043" y="1429"/>
                      <a:pt x="5045" y="1433"/>
                      <a:pt x="5046" y="1438"/>
                    </a:cubicBezTo>
                    <a:cubicBezTo>
                      <a:pt x="5049" y="1451"/>
                      <a:pt x="5059" y="1461"/>
                      <a:pt x="5073" y="1462"/>
                    </a:cubicBezTo>
                    <a:cubicBezTo>
                      <a:pt x="5076" y="1463"/>
                      <a:pt x="5079" y="1462"/>
                      <a:pt x="5082" y="1462"/>
                    </a:cubicBezTo>
                    <a:cubicBezTo>
                      <a:pt x="5007" y="1555"/>
                      <a:pt x="4936" y="1630"/>
                      <a:pt x="4895" y="1672"/>
                    </a:cubicBezTo>
                    <a:close/>
                    <a:moveTo>
                      <a:pt x="2881" y="3896"/>
                    </a:moveTo>
                    <a:lnTo>
                      <a:pt x="2908" y="3870"/>
                    </a:lnTo>
                    <a:lnTo>
                      <a:pt x="2992" y="3789"/>
                    </a:lnTo>
                    <a:lnTo>
                      <a:pt x="3019" y="3762"/>
                    </a:lnTo>
                    <a:lnTo>
                      <a:pt x="3314" y="3477"/>
                    </a:lnTo>
                    <a:cubicBezTo>
                      <a:pt x="3250" y="3411"/>
                      <a:pt x="3146" y="3306"/>
                      <a:pt x="3146" y="3305"/>
                    </a:cubicBezTo>
                    <a:lnTo>
                      <a:pt x="3137" y="3293"/>
                    </a:lnTo>
                    <a:lnTo>
                      <a:pt x="3242" y="3183"/>
                    </a:lnTo>
                    <a:lnTo>
                      <a:pt x="3256" y="3194"/>
                    </a:lnTo>
                    <a:cubicBezTo>
                      <a:pt x="3256" y="3195"/>
                      <a:pt x="3332" y="3257"/>
                      <a:pt x="3392" y="3310"/>
                    </a:cubicBezTo>
                    <a:lnTo>
                      <a:pt x="3438" y="3357"/>
                    </a:lnTo>
                    <a:lnTo>
                      <a:pt x="3452" y="3343"/>
                    </a:lnTo>
                    <a:lnTo>
                      <a:pt x="3486" y="3376"/>
                    </a:lnTo>
                    <a:lnTo>
                      <a:pt x="3519" y="3409"/>
                    </a:lnTo>
                    <a:lnTo>
                      <a:pt x="3505" y="3424"/>
                    </a:lnTo>
                    <a:lnTo>
                      <a:pt x="3552" y="3470"/>
                    </a:lnTo>
                    <a:cubicBezTo>
                      <a:pt x="3605" y="3530"/>
                      <a:pt x="3667" y="3605"/>
                      <a:pt x="3668" y="3606"/>
                    </a:cubicBezTo>
                    <a:lnTo>
                      <a:pt x="3678" y="3620"/>
                    </a:lnTo>
                    <a:lnTo>
                      <a:pt x="3569" y="3725"/>
                    </a:lnTo>
                    <a:lnTo>
                      <a:pt x="3557" y="3716"/>
                    </a:lnTo>
                    <a:cubicBezTo>
                      <a:pt x="3556" y="3716"/>
                      <a:pt x="3451" y="3612"/>
                      <a:pt x="3385" y="3548"/>
                    </a:cubicBezTo>
                    <a:lnTo>
                      <a:pt x="3101" y="3841"/>
                    </a:lnTo>
                    <a:lnTo>
                      <a:pt x="3074" y="3869"/>
                    </a:lnTo>
                    <a:lnTo>
                      <a:pt x="2991" y="3955"/>
                    </a:lnTo>
                    <a:lnTo>
                      <a:pt x="2964" y="3982"/>
                    </a:lnTo>
                    <a:lnTo>
                      <a:pt x="2964" y="3982"/>
                    </a:lnTo>
                    <a:lnTo>
                      <a:pt x="2560" y="4400"/>
                    </a:lnTo>
                    <a:lnTo>
                      <a:pt x="2511" y="4351"/>
                    </a:lnTo>
                    <a:lnTo>
                      <a:pt x="2462" y="4302"/>
                    </a:lnTo>
                    <a:lnTo>
                      <a:pt x="2881" y="3896"/>
                    </a:lnTo>
                    <a:close/>
                    <a:moveTo>
                      <a:pt x="2882" y="3842"/>
                    </a:moveTo>
                    <a:lnTo>
                      <a:pt x="2597" y="3548"/>
                    </a:lnTo>
                    <a:cubicBezTo>
                      <a:pt x="2531" y="3612"/>
                      <a:pt x="2426" y="3716"/>
                      <a:pt x="2425" y="3716"/>
                    </a:cubicBezTo>
                    <a:lnTo>
                      <a:pt x="2412" y="3725"/>
                    </a:lnTo>
                    <a:lnTo>
                      <a:pt x="2303" y="3620"/>
                    </a:lnTo>
                    <a:lnTo>
                      <a:pt x="2314" y="3606"/>
                    </a:lnTo>
                    <a:cubicBezTo>
                      <a:pt x="2315" y="3605"/>
                      <a:pt x="2377" y="3530"/>
                      <a:pt x="2430" y="3470"/>
                    </a:cubicBezTo>
                    <a:lnTo>
                      <a:pt x="2477" y="3424"/>
                    </a:lnTo>
                    <a:lnTo>
                      <a:pt x="2463" y="3409"/>
                    </a:lnTo>
                    <a:lnTo>
                      <a:pt x="2496" y="3376"/>
                    </a:lnTo>
                    <a:lnTo>
                      <a:pt x="2530" y="3342"/>
                    </a:lnTo>
                    <a:lnTo>
                      <a:pt x="2548" y="3359"/>
                    </a:lnTo>
                    <a:cubicBezTo>
                      <a:pt x="2573" y="3340"/>
                      <a:pt x="2593" y="3327"/>
                      <a:pt x="2620" y="3311"/>
                    </a:cubicBezTo>
                    <a:lnTo>
                      <a:pt x="2652" y="3291"/>
                    </a:lnTo>
                    <a:cubicBezTo>
                      <a:pt x="2716" y="3251"/>
                      <a:pt x="2862" y="3243"/>
                      <a:pt x="2868" y="3243"/>
                    </a:cubicBezTo>
                    <a:lnTo>
                      <a:pt x="2921" y="3240"/>
                    </a:lnTo>
                    <a:lnTo>
                      <a:pt x="2881" y="3275"/>
                    </a:lnTo>
                    <a:cubicBezTo>
                      <a:pt x="2880" y="3277"/>
                      <a:pt x="2744" y="3400"/>
                      <a:pt x="2669" y="3476"/>
                    </a:cubicBezTo>
                    <a:lnTo>
                      <a:pt x="2964" y="3762"/>
                    </a:lnTo>
                    <a:lnTo>
                      <a:pt x="2882" y="3842"/>
                    </a:lnTo>
                    <a:close/>
                    <a:moveTo>
                      <a:pt x="3017" y="3982"/>
                    </a:moveTo>
                    <a:lnTo>
                      <a:pt x="3102" y="3895"/>
                    </a:lnTo>
                    <a:lnTo>
                      <a:pt x="3521" y="4301"/>
                    </a:lnTo>
                    <a:lnTo>
                      <a:pt x="3472" y="4351"/>
                    </a:lnTo>
                    <a:lnTo>
                      <a:pt x="3422" y="4400"/>
                    </a:lnTo>
                    <a:lnTo>
                      <a:pt x="3017" y="3982"/>
                    </a:lnTo>
                    <a:close/>
                    <a:moveTo>
                      <a:pt x="4053" y="3100"/>
                    </a:moveTo>
                    <a:cubicBezTo>
                      <a:pt x="3523" y="3000"/>
                      <a:pt x="3162" y="2707"/>
                      <a:pt x="2992" y="2540"/>
                    </a:cubicBezTo>
                    <a:cubicBezTo>
                      <a:pt x="2823" y="2707"/>
                      <a:pt x="2461" y="3000"/>
                      <a:pt x="1932" y="3100"/>
                    </a:cubicBezTo>
                    <a:cubicBezTo>
                      <a:pt x="1931" y="3125"/>
                      <a:pt x="1931" y="3149"/>
                      <a:pt x="1931" y="3173"/>
                    </a:cubicBezTo>
                    <a:cubicBezTo>
                      <a:pt x="1931" y="3361"/>
                      <a:pt x="1947" y="3648"/>
                      <a:pt x="2023" y="3952"/>
                    </a:cubicBezTo>
                    <a:cubicBezTo>
                      <a:pt x="2060" y="4099"/>
                      <a:pt x="2106" y="4234"/>
                      <a:pt x="2162" y="4356"/>
                    </a:cubicBezTo>
                    <a:lnTo>
                      <a:pt x="2164" y="4354"/>
                    </a:lnTo>
                    <a:lnTo>
                      <a:pt x="2163" y="4359"/>
                    </a:lnTo>
                    <a:cubicBezTo>
                      <a:pt x="2340" y="4744"/>
                      <a:pt x="2610" y="5005"/>
                      <a:pt x="2972" y="5138"/>
                    </a:cubicBezTo>
                    <a:cubicBezTo>
                      <a:pt x="2972" y="5138"/>
                      <a:pt x="2973" y="5138"/>
                      <a:pt x="2974" y="5139"/>
                    </a:cubicBezTo>
                    <a:cubicBezTo>
                      <a:pt x="2974" y="5139"/>
                      <a:pt x="2975" y="5139"/>
                      <a:pt x="2976" y="5139"/>
                    </a:cubicBezTo>
                    <a:cubicBezTo>
                      <a:pt x="2981" y="5141"/>
                      <a:pt x="2987" y="5143"/>
                      <a:pt x="2992" y="5145"/>
                    </a:cubicBezTo>
                    <a:cubicBezTo>
                      <a:pt x="2998" y="5143"/>
                      <a:pt x="3003" y="5141"/>
                      <a:pt x="3009" y="5139"/>
                    </a:cubicBezTo>
                    <a:cubicBezTo>
                      <a:pt x="3010" y="5139"/>
                      <a:pt x="3010" y="5139"/>
                      <a:pt x="3011" y="5139"/>
                    </a:cubicBezTo>
                    <a:cubicBezTo>
                      <a:pt x="3012" y="5138"/>
                      <a:pt x="3012" y="5138"/>
                      <a:pt x="3013" y="5138"/>
                    </a:cubicBezTo>
                    <a:cubicBezTo>
                      <a:pt x="3374" y="5005"/>
                      <a:pt x="3644" y="4745"/>
                      <a:pt x="3821" y="4361"/>
                    </a:cubicBezTo>
                    <a:cubicBezTo>
                      <a:pt x="3820" y="4359"/>
                      <a:pt x="3820" y="4357"/>
                      <a:pt x="3819" y="4356"/>
                    </a:cubicBezTo>
                    <a:lnTo>
                      <a:pt x="3817" y="4350"/>
                    </a:lnTo>
                    <a:lnTo>
                      <a:pt x="3822" y="4354"/>
                    </a:lnTo>
                    <a:cubicBezTo>
                      <a:pt x="3823" y="4354"/>
                      <a:pt x="3823" y="4354"/>
                      <a:pt x="3824" y="4354"/>
                    </a:cubicBezTo>
                    <a:cubicBezTo>
                      <a:pt x="3879" y="4233"/>
                      <a:pt x="3925" y="4099"/>
                      <a:pt x="3962" y="3952"/>
                    </a:cubicBezTo>
                    <a:cubicBezTo>
                      <a:pt x="4038" y="3648"/>
                      <a:pt x="4054" y="3361"/>
                      <a:pt x="4054" y="3173"/>
                    </a:cubicBezTo>
                    <a:cubicBezTo>
                      <a:pt x="4054" y="3148"/>
                      <a:pt x="4053" y="3124"/>
                      <a:pt x="4053" y="3100"/>
                    </a:cubicBezTo>
                    <a:close/>
                    <a:moveTo>
                      <a:pt x="2980" y="5046"/>
                    </a:moveTo>
                    <a:cubicBezTo>
                      <a:pt x="2645" y="4923"/>
                      <a:pt x="2392" y="4680"/>
                      <a:pt x="2228" y="4322"/>
                    </a:cubicBezTo>
                    <a:cubicBezTo>
                      <a:pt x="2174" y="4205"/>
                      <a:pt x="2131" y="4078"/>
                      <a:pt x="2097" y="3942"/>
                    </a:cubicBezTo>
                    <a:cubicBezTo>
                      <a:pt x="2025" y="3656"/>
                      <a:pt x="2010" y="3387"/>
                      <a:pt x="2010" y="3211"/>
                    </a:cubicBezTo>
                    <a:cubicBezTo>
                      <a:pt x="2010" y="3193"/>
                      <a:pt x="2011" y="3176"/>
                      <a:pt x="2011" y="3158"/>
                    </a:cubicBezTo>
                    <a:cubicBezTo>
                      <a:pt x="2494" y="3063"/>
                      <a:pt x="2828" y="2800"/>
                      <a:pt x="2992" y="2641"/>
                    </a:cubicBezTo>
                    <a:cubicBezTo>
                      <a:pt x="3156" y="2800"/>
                      <a:pt x="3491" y="3063"/>
                      <a:pt x="3974" y="3158"/>
                    </a:cubicBezTo>
                    <a:cubicBezTo>
                      <a:pt x="3974" y="3176"/>
                      <a:pt x="3974" y="3193"/>
                      <a:pt x="3974" y="3211"/>
                    </a:cubicBezTo>
                    <a:cubicBezTo>
                      <a:pt x="3974" y="3387"/>
                      <a:pt x="3959" y="3657"/>
                      <a:pt x="3888" y="3942"/>
                    </a:cubicBezTo>
                    <a:cubicBezTo>
                      <a:pt x="3854" y="4077"/>
                      <a:pt x="3811" y="4202"/>
                      <a:pt x="3760" y="4315"/>
                    </a:cubicBezTo>
                    <a:cubicBezTo>
                      <a:pt x="3758" y="4317"/>
                      <a:pt x="3756" y="4321"/>
                      <a:pt x="3755" y="4326"/>
                    </a:cubicBezTo>
                    <a:cubicBezTo>
                      <a:pt x="3591" y="4682"/>
                      <a:pt x="3338" y="4924"/>
                      <a:pt x="3005" y="5046"/>
                    </a:cubicBezTo>
                    <a:lnTo>
                      <a:pt x="2992" y="5051"/>
                    </a:lnTo>
                    <a:lnTo>
                      <a:pt x="2980" y="5046"/>
                    </a:lnTo>
                    <a:close/>
                    <a:moveTo>
                      <a:pt x="2083" y="4471"/>
                    </a:moveTo>
                    <a:cubicBezTo>
                      <a:pt x="2084" y="4471"/>
                      <a:pt x="2085" y="4471"/>
                      <a:pt x="2086" y="4470"/>
                    </a:cubicBezTo>
                    <a:cubicBezTo>
                      <a:pt x="2087" y="4470"/>
                      <a:pt x="2087" y="4470"/>
                      <a:pt x="2088" y="4470"/>
                    </a:cubicBezTo>
                    <a:cubicBezTo>
                      <a:pt x="2089" y="4470"/>
                      <a:pt x="2089" y="4469"/>
                      <a:pt x="2090" y="4469"/>
                    </a:cubicBezTo>
                    <a:cubicBezTo>
                      <a:pt x="2125" y="4456"/>
                      <a:pt x="2147" y="4396"/>
                      <a:pt x="2157" y="4364"/>
                    </a:cubicBezTo>
                    <a:cubicBezTo>
                      <a:pt x="2126" y="4385"/>
                      <a:pt x="2080" y="4395"/>
                      <a:pt x="2056" y="4399"/>
                    </a:cubicBezTo>
                    <a:cubicBezTo>
                      <a:pt x="2055" y="4399"/>
                      <a:pt x="2055" y="4399"/>
                      <a:pt x="2054" y="4399"/>
                    </a:cubicBezTo>
                    <a:cubicBezTo>
                      <a:pt x="2053" y="4399"/>
                      <a:pt x="2053" y="4399"/>
                      <a:pt x="2052" y="4399"/>
                    </a:cubicBezTo>
                    <a:cubicBezTo>
                      <a:pt x="2052" y="4399"/>
                      <a:pt x="2052" y="4399"/>
                      <a:pt x="2052" y="4399"/>
                    </a:cubicBezTo>
                    <a:cubicBezTo>
                      <a:pt x="2047" y="4400"/>
                      <a:pt x="2044" y="4401"/>
                      <a:pt x="2042" y="4401"/>
                    </a:cubicBezTo>
                    <a:cubicBezTo>
                      <a:pt x="2040" y="4404"/>
                      <a:pt x="2037" y="4414"/>
                      <a:pt x="2037" y="4427"/>
                    </a:cubicBezTo>
                    <a:cubicBezTo>
                      <a:pt x="2037" y="4432"/>
                      <a:pt x="2038" y="4436"/>
                      <a:pt x="2038" y="4440"/>
                    </a:cubicBezTo>
                    <a:cubicBezTo>
                      <a:pt x="2041" y="4449"/>
                      <a:pt x="2063" y="4463"/>
                      <a:pt x="2083" y="4471"/>
                    </a:cubicBezTo>
                    <a:close/>
                    <a:moveTo>
                      <a:pt x="1949" y="4305"/>
                    </a:moveTo>
                    <a:cubicBezTo>
                      <a:pt x="1963" y="4337"/>
                      <a:pt x="1995" y="4335"/>
                      <a:pt x="2001" y="4334"/>
                    </a:cubicBezTo>
                    <a:cubicBezTo>
                      <a:pt x="2009" y="4334"/>
                      <a:pt x="2016" y="4333"/>
                      <a:pt x="2022" y="4331"/>
                    </a:cubicBezTo>
                    <a:cubicBezTo>
                      <a:pt x="2023" y="4330"/>
                      <a:pt x="2023" y="4330"/>
                      <a:pt x="2024" y="4330"/>
                    </a:cubicBezTo>
                    <a:cubicBezTo>
                      <a:pt x="2025" y="4330"/>
                      <a:pt x="2025" y="4329"/>
                      <a:pt x="2026" y="4329"/>
                    </a:cubicBezTo>
                    <a:cubicBezTo>
                      <a:pt x="2057" y="4315"/>
                      <a:pt x="2072" y="4275"/>
                      <a:pt x="2078" y="4253"/>
                    </a:cubicBezTo>
                    <a:cubicBezTo>
                      <a:pt x="2055" y="4267"/>
                      <a:pt x="2025" y="4268"/>
                      <a:pt x="2002" y="4267"/>
                    </a:cubicBezTo>
                    <a:cubicBezTo>
                      <a:pt x="2001" y="4267"/>
                      <a:pt x="2000" y="4267"/>
                      <a:pt x="1999" y="4267"/>
                    </a:cubicBezTo>
                    <a:cubicBezTo>
                      <a:pt x="1999" y="4267"/>
                      <a:pt x="1998" y="4267"/>
                      <a:pt x="1997" y="4267"/>
                    </a:cubicBezTo>
                    <a:cubicBezTo>
                      <a:pt x="1994" y="4267"/>
                      <a:pt x="1990" y="4267"/>
                      <a:pt x="1987" y="4267"/>
                    </a:cubicBezTo>
                    <a:cubicBezTo>
                      <a:pt x="1973" y="4266"/>
                      <a:pt x="1956" y="4265"/>
                      <a:pt x="1952" y="4269"/>
                    </a:cubicBezTo>
                    <a:cubicBezTo>
                      <a:pt x="1942" y="4278"/>
                      <a:pt x="1948" y="4301"/>
                      <a:pt x="1949" y="4305"/>
                    </a:cubicBezTo>
                    <a:close/>
                    <a:moveTo>
                      <a:pt x="2004" y="4156"/>
                    </a:moveTo>
                    <a:cubicBezTo>
                      <a:pt x="2027" y="4139"/>
                      <a:pt x="2036" y="4108"/>
                      <a:pt x="2039" y="4092"/>
                    </a:cubicBezTo>
                    <a:cubicBezTo>
                      <a:pt x="1994" y="4106"/>
                      <a:pt x="1963" y="4106"/>
                      <a:pt x="1946" y="4104"/>
                    </a:cubicBezTo>
                    <a:cubicBezTo>
                      <a:pt x="1945" y="4104"/>
                      <a:pt x="1945" y="4104"/>
                      <a:pt x="1944" y="4104"/>
                    </a:cubicBezTo>
                    <a:cubicBezTo>
                      <a:pt x="1943" y="4104"/>
                      <a:pt x="1942" y="4104"/>
                      <a:pt x="1942" y="4104"/>
                    </a:cubicBezTo>
                    <a:cubicBezTo>
                      <a:pt x="1936" y="4103"/>
                      <a:pt x="1933" y="4102"/>
                      <a:pt x="1932" y="4102"/>
                    </a:cubicBezTo>
                    <a:cubicBezTo>
                      <a:pt x="1930" y="4104"/>
                      <a:pt x="1926" y="4110"/>
                      <a:pt x="1919" y="4126"/>
                    </a:cubicBezTo>
                    <a:cubicBezTo>
                      <a:pt x="1917" y="4131"/>
                      <a:pt x="1916" y="4135"/>
                      <a:pt x="1916" y="4139"/>
                    </a:cubicBezTo>
                    <a:cubicBezTo>
                      <a:pt x="1916" y="4142"/>
                      <a:pt x="1917" y="4145"/>
                      <a:pt x="1918" y="4148"/>
                    </a:cubicBezTo>
                    <a:cubicBezTo>
                      <a:pt x="1925" y="4161"/>
                      <a:pt x="1945" y="4167"/>
                      <a:pt x="1947" y="4168"/>
                    </a:cubicBezTo>
                    <a:cubicBezTo>
                      <a:pt x="1952" y="4168"/>
                      <a:pt x="1957" y="4169"/>
                      <a:pt x="1962" y="4169"/>
                    </a:cubicBezTo>
                    <a:cubicBezTo>
                      <a:pt x="1963" y="4169"/>
                      <a:pt x="1964" y="4169"/>
                      <a:pt x="1964" y="4169"/>
                    </a:cubicBezTo>
                    <a:cubicBezTo>
                      <a:pt x="1965" y="4169"/>
                      <a:pt x="1966" y="4169"/>
                      <a:pt x="1967" y="4169"/>
                    </a:cubicBezTo>
                    <a:cubicBezTo>
                      <a:pt x="1981" y="4168"/>
                      <a:pt x="1993" y="4164"/>
                      <a:pt x="2004" y="4156"/>
                    </a:cubicBezTo>
                    <a:close/>
                    <a:moveTo>
                      <a:pt x="3825" y="4360"/>
                    </a:moveTo>
                    <a:cubicBezTo>
                      <a:pt x="3825" y="4360"/>
                      <a:pt x="3825" y="4361"/>
                      <a:pt x="3825" y="4361"/>
                    </a:cubicBezTo>
                    <a:cubicBezTo>
                      <a:pt x="3835" y="4394"/>
                      <a:pt x="3859" y="4457"/>
                      <a:pt x="3896" y="4466"/>
                    </a:cubicBezTo>
                    <a:cubicBezTo>
                      <a:pt x="3897" y="4466"/>
                      <a:pt x="3897" y="4467"/>
                      <a:pt x="3898" y="4467"/>
                    </a:cubicBezTo>
                    <a:cubicBezTo>
                      <a:pt x="3898" y="4467"/>
                      <a:pt x="3898" y="4467"/>
                      <a:pt x="3898" y="4467"/>
                    </a:cubicBezTo>
                    <a:cubicBezTo>
                      <a:pt x="3899" y="4466"/>
                      <a:pt x="3900" y="4466"/>
                      <a:pt x="3901" y="4466"/>
                    </a:cubicBezTo>
                    <a:cubicBezTo>
                      <a:pt x="3921" y="4457"/>
                      <a:pt x="3941" y="4445"/>
                      <a:pt x="3943" y="4436"/>
                    </a:cubicBezTo>
                    <a:cubicBezTo>
                      <a:pt x="3944" y="4432"/>
                      <a:pt x="3945" y="4428"/>
                      <a:pt x="3945" y="4423"/>
                    </a:cubicBezTo>
                    <a:cubicBezTo>
                      <a:pt x="3945" y="4410"/>
                      <a:pt x="3941" y="4399"/>
                      <a:pt x="3940" y="4397"/>
                    </a:cubicBezTo>
                    <a:cubicBezTo>
                      <a:pt x="3939" y="4397"/>
                      <a:pt x="3937" y="4397"/>
                      <a:pt x="3934" y="4396"/>
                    </a:cubicBezTo>
                    <a:cubicBezTo>
                      <a:pt x="3933" y="4396"/>
                      <a:pt x="3933" y="4396"/>
                      <a:pt x="3932" y="4396"/>
                    </a:cubicBezTo>
                    <a:cubicBezTo>
                      <a:pt x="3931" y="4396"/>
                      <a:pt x="3931" y="4396"/>
                      <a:pt x="3930" y="4395"/>
                    </a:cubicBezTo>
                    <a:cubicBezTo>
                      <a:pt x="3930" y="4395"/>
                      <a:pt x="3930" y="4395"/>
                      <a:pt x="3930" y="4395"/>
                    </a:cubicBezTo>
                    <a:cubicBezTo>
                      <a:pt x="3908" y="4391"/>
                      <a:pt x="3858" y="4383"/>
                      <a:pt x="3825" y="4361"/>
                    </a:cubicBezTo>
                    <a:cubicBezTo>
                      <a:pt x="3825" y="4360"/>
                      <a:pt x="3825" y="4360"/>
                      <a:pt x="3825" y="4360"/>
                    </a:cubicBezTo>
                    <a:close/>
                    <a:moveTo>
                      <a:pt x="3960" y="4326"/>
                    </a:moveTo>
                    <a:cubicBezTo>
                      <a:pt x="3960" y="4327"/>
                      <a:pt x="3961" y="4327"/>
                      <a:pt x="3962" y="4327"/>
                    </a:cubicBezTo>
                    <a:cubicBezTo>
                      <a:pt x="3962" y="4327"/>
                      <a:pt x="3963" y="4328"/>
                      <a:pt x="3964" y="4328"/>
                    </a:cubicBezTo>
                    <a:cubicBezTo>
                      <a:pt x="3969" y="4329"/>
                      <a:pt x="3975" y="4330"/>
                      <a:pt x="3981" y="4330"/>
                    </a:cubicBezTo>
                    <a:cubicBezTo>
                      <a:pt x="3987" y="4331"/>
                      <a:pt x="4018" y="4333"/>
                      <a:pt x="4033" y="4301"/>
                    </a:cubicBezTo>
                    <a:cubicBezTo>
                      <a:pt x="4034" y="4297"/>
                      <a:pt x="4040" y="4274"/>
                      <a:pt x="4029" y="4265"/>
                    </a:cubicBezTo>
                    <a:cubicBezTo>
                      <a:pt x="4026" y="4261"/>
                      <a:pt x="4009" y="4262"/>
                      <a:pt x="3995" y="4263"/>
                    </a:cubicBezTo>
                    <a:cubicBezTo>
                      <a:pt x="3993" y="4263"/>
                      <a:pt x="3991" y="4263"/>
                      <a:pt x="3989" y="4263"/>
                    </a:cubicBezTo>
                    <a:cubicBezTo>
                      <a:pt x="3988" y="4263"/>
                      <a:pt x="3988" y="4263"/>
                      <a:pt x="3987" y="4263"/>
                    </a:cubicBezTo>
                    <a:cubicBezTo>
                      <a:pt x="3986" y="4263"/>
                      <a:pt x="3985" y="4263"/>
                      <a:pt x="3985" y="4263"/>
                    </a:cubicBezTo>
                    <a:cubicBezTo>
                      <a:pt x="3960" y="4264"/>
                      <a:pt x="3928" y="4264"/>
                      <a:pt x="3904" y="4249"/>
                    </a:cubicBezTo>
                    <a:cubicBezTo>
                      <a:pt x="3910" y="4272"/>
                      <a:pt x="3925" y="4314"/>
                      <a:pt x="3960" y="4326"/>
                    </a:cubicBezTo>
                    <a:close/>
                    <a:moveTo>
                      <a:pt x="3978" y="4152"/>
                    </a:moveTo>
                    <a:cubicBezTo>
                      <a:pt x="3989" y="4161"/>
                      <a:pt x="4003" y="4165"/>
                      <a:pt x="4019" y="4165"/>
                    </a:cubicBezTo>
                    <a:cubicBezTo>
                      <a:pt x="4020" y="4165"/>
                      <a:pt x="4021" y="4165"/>
                      <a:pt x="4021" y="4165"/>
                    </a:cubicBezTo>
                    <a:cubicBezTo>
                      <a:pt x="4022" y="4165"/>
                      <a:pt x="4023" y="4165"/>
                      <a:pt x="4024" y="4165"/>
                    </a:cubicBezTo>
                    <a:cubicBezTo>
                      <a:pt x="4027" y="4164"/>
                      <a:pt x="4031" y="4164"/>
                      <a:pt x="4034" y="4163"/>
                    </a:cubicBezTo>
                    <a:cubicBezTo>
                      <a:pt x="4037" y="4163"/>
                      <a:pt x="4057" y="4157"/>
                      <a:pt x="4063" y="4144"/>
                    </a:cubicBezTo>
                    <a:cubicBezTo>
                      <a:pt x="4065" y="4141"/>
                      <a:pt x="4066" y="4138"/>
                      <a:pt x="4066" y="4134"/>
                    </a:cubicBezTo>
                    <a:cubicBezTo>
                      <a:pt x="4066" y="4131"/>
                      <a:pt x="4065" y="4126"/>
                      <a:pt x="4063" y="4122"/>
                    </a:cubicBezTo>
                    <a:cubicBezTo>
                      <a:pt x="4056" y="4106"/>
                      <a:pt x="4052" y="4100"/>
                      <a:pt x="4050" y="4098"/>
                    </a:cubicBezTo>
                    <a:cubicBezTo>
                      <a:pt x="4049" y="4098"/>
                      <a:pt x="4047" y="4098"/>
                      <a:pt x="4044" y="4099"/>
                    </a:cubicBezTo>
                    <a:cubicBezTo>
                      <a:pt x="4044" y="4099"/>
                      <a:pt x="4043" y="4099"/>
                      <a:pt x="4042" y="4099"/>
                    </a:cubicBezTo>
                    <a:cubicBezTo>
                      <a:pt x="4041" y="4099"/>
                      <a:pt x="4041" y="4099"/>
                      <a:pt x="4040" y="4099"/>
                    </a:cubicBezTo>
                    <a:cubicBezTo>
                      <a:pt x="4024" y="4102"/>
                      <a:pt x="3991" y="4103"/>
                      <a:pt x="3942" y="4088"/>
                    </a:cubicBezTo>
                    <a:cubicBezTo>
                      <a:pt x="3946" y="4104"/>
                      <a:pt x="3955" y="4134"/>
                      <a:pt x="3978" y="4152"/>
                    </a:cubicBezTo>
                    <a:close/>
                    <a:moveTo>
                      <a:pt x="2855" y="923"/>
                    </a:moveTo>
                    <a:cubicBezTo>
                      <a:pt x="2858" y="918"/>
                      <a:pt x="2863" y="914"/>
                      <a:pt x="2870" y="912"/>
                    </a:cubicBezTo>
                    <a:cubicBezTo>
                      <a:pt x="2872" y="911"/>
                      <a:pt x="2876" y="911"/>
                      <a:pt x="2879" y="910"/>
                    </a:cubicBezTo>
                    <a:cubicBezTo>
                      <a:pt x="2876" y="905"/>
                      <a:pt x="2873" y="899"/>
                      <a:pt x="2870" y="892"/>
                    </a:cubicBezTo>
                    <a:cubicBezTo>
                      <a:pt x="2867" y="897"/>
                      <a:pt x="2857" y="918"/>
                      <a:pt x="2855" y="923"/>
                    </a:cubicBezTo>
                    <a:close/>
                    <a:moveTo>
                      <a:pt x="3405" y="713"/>
                    </a:moveTo>
                    <a:cubicBezTo>
                      <a:pt x="3405" y="713"/>
                      <a:pt x="3452" y="789"/>
                      <a:pt x="3454" y="792"/>
                    </a:cubicBezTo>
                    <a:cubicBezTo>
                      <a:pt x="3457" y="790"/>
                      <a:pt x="3509" y="758"/>
                      <a:pt x="3510" y="757"/>
                    </a:cubicBezTo>
                    <a:cubicBezTo>
                      <a:pt x="3511" y="755"/>
                      <a:pt x="3515" y="732"/>
                      <a:pt x="3516" y="730"/>
                    </a:cubicBezTo>
                    <a:cubicBezTo>
                      <a:pt x="3515" y="729"/>
                      <a:pt x="3476" y="672"/>
                      <a:pt x="3474" y="669"/>
                    </a:cubicBezTo>
                    <a:cubicBezTo>
                      <a:pt x="3473" y="670"/>
                      <a:pt x="3407" y="711"/>
                      <a:pt x="3405" y="713"/>
                    </a:cubicBezTo>
                    <a:close/>
                    <a:moveTo>
                      <a:pt x="2812" y="981"/>
                    </a:moveTo>
                    <a:cubicBezTo>
                      <a:pt x="2812" y="981"/>
                      <a:pt x="2818" y="968"/>
                      <a:pt x="2819" y="966"/>
                    </a:cubicBezTo>
                    <a:cubicBezTo>
                      <a:pt x="2816" y="964"/>
                      <a:pt x="2748" y="922"/>
                      <a:pt x="2745" y="919"/>
                    </a:cubicBezTo>
                    <a:cubicBezTo>
                      <a:pt x="2743" y="923"/>
                      <a:pt x="2702" y="997"/>
                      <a:pt x="2701" y="1000"/>
                    </a:cubicBezTo>
                    <a:cubicBezTo>
                      <a:pt x="2706" y="1003"/>
                      <a:pt x="2776" y="1047"/>
                      <a:pt x="2779" y="1049"/>
                    </a:cubicBezTo>
                    <a:cubicBezTo>
                      <a:pt x="2781" y="1045"/>
                      <a:pt x="2812" y="981"/>
                      <a:pt x="2812" y="981"/>
                    </a:cubicBezTo>
                    <a:close/>
                    <a:moveTo>
                      <a:pt x="3274" y="687"/>
                    </a:moveTo>
                    <a:cubicBezTo>
                      <a:pt x="3274" y="687"/>
                      <a:pt x="3309" y="751"/>
                      <a:pt x="3311" y="755"/>
                    </a:cubicBezTo>
                    <a:cubicBezTo>
                      <a:pt x="3315" y="752"/>
                      <a:pt x="3382" y="710"/>
                      <a:pt x="3385" y="708"/>
                    </a:cubicBezTo>
                    <a:cubicBezTo>
                      <a:pt x="3383" y="705"/>
                      <a:pt x="3344" y="642"/>
                      <a:pt x="3344" y="641"/>
                    </a:cubicBezTo>
                    <a:cubicBezTo>
                      <a:pt x="3340" y="643"/>
                      <a:pt x="3277" y="685"/>
                      <a:pt x="3274" y="687"/>
                    </a:cubicBezTo>
                    <a:close/>
                    <a:moveTo>
                      <a:pt x="2761" y="695"/>
                    </a:moveTo>
                    <a:cubicBezTo>
                      <a:pt x="2759" y="698"/>
                      <a:pt x="2724" y="762"/>
                      <a:pt x="2724" y="762"/>
                    </a:cubicBezTo>
                    <a:cubicBezTo>
                      <a:pt x="2727" y="764"/>
                      <a:pt x="2788" y="803"/>
                      <a:pt x="2791" y="805"/>
                    </a:cubicBezTo>
                    <a:cubicBezTo>
                      <a:pt x="2793" y="801"/>
                      <a:pt x="2824" y="745"/>
                      <a:pt x="2825" y="744"/>
                    </a:cubicBezTo>
                    <a:cubicBezTo>
                      <a:pt x="2824" y="743"/>
                      <a:pt x="2823" y="736"/>
                      <a:pt x="2823" y="735"/>
                    </a:cubicBezTo>
                    <a:cubicBezTo>
                      <a:pt x="2821" y="734"/>
                      <a:pt x="2765" y="697"/>
                      <a:pt x="2761" y="695"/>
                    </a:cubicBezTo>
                    <a:close/>
                    <a:moveTo>
                      <a:pt x="3239" y="817"/>
                    </a:moveTo>
                    <a:cubicBezTo>
                      <a:pt x="3241" y="821"/>
                      <a:pt x="3282" y="896"/>
                      <a:pt x="3284" y="899"/>
                    </a:cubicBezTo>
                    <a:cubicBezTo>
                      <a:pt x="3287" y="897"/>
                      <a:pt x="3349" y="858"/>
                      <a:pt x="3351" y="857"/>
                    </a:cubicBezTo>
                    <a:cubicBezTo>
                      <a:pt x="3350" y="854"/>
                      <a:pt x="3308" y="778"/>
                      <a:pt x="3306" y="775"/>
                    </a:cubicBezTo>
                    <a:cubicBezTo>
                      <a:pt x="3305" y="775"/>
                      <a:pt x="3242" y="815"/>
                      <a:pt x="3239" y="817"/>
                    </a:cubicBezTo>
                    <a:close/>
                    <a:moveTo>
                      <a:pt x="3370" y="862"/>
                    </a:moveTo>
                    <a:cubicBezTo>
                      <a:pt x="3372" y="864"/>
                      <a:pt x="3413" y="938"/>
                      <a:pt x="3414" y="942"/>
                    </a:cubicBezTo>
                    <a:cubicBezTo>
                      <a:pt x="3418" y="940"/>
                      <a:pt x="3456" y="916"/>
                      <a:pt x="3457" y="915"/>
                    </a:cubicBezTo>
                    <a:cubicBezTo>
                      <a:pt x="3457" y="914"/>
                      <a:pt x="3478" y="862"/>
                      <a:pt x="3479" y="860"/>
                    </a:cubicBezTo>
                    <a:cubicBezTo>
                      <a:pt x="3478" y="858"/>
                      <a:pt x="3451" y="814"/>
                      <a:pt x="3449" y="812"/>
                    </a:cubicBezTo>
                    <a:cubicBezTo>
                      <a:pt x="3448" y="813"/>
                      <a:pt x="3373" y="860"/>
                      <a:pt x="3370" y="862"/>
                    </a:cubicBezTo>
                    <a:close/>
                    <a:moveTo>
                      <a:pt x="3114" y="850"/>
                    </a:moveTo>
                    <a:lnTo>
                      <a:pt x="3109" y="852"/>
                    </a:lnTo>
                    <a:lnTo>
                      <a:pt x="3103" y="854"/>
                    </a:lnTo>
                    <a:cubicBezTo>
                      <a:pt x="3089" y="860"/>
                      <a:pt x="3073" y="872"/>
                      <a:pt x="3059" y="886"/>
                    </a:cubicBezTo>
                    <a:cubicBezTo>
                      <a:pt x="3059" y="886"/>
                      <a:pt x="3049" y="897"/>
                      <a:pt x="3048" y="898"/>
                    </a:cubicBezTo>
                    <a:cubicBezTo>
                      <a:pt x="3048" y="899"/>
                      <a:pt x="3048" y="900"/>
                      <a:pt x="3048" y="900"/>
                    </a:cubicBezTo>
                    <a:cubicBezTo>
                      <a:pt x="3049" y="912"/>
                      <a:pt x="3050" y="924"/>
                      <a:pt x="3050" y="936"/>
                    </a:cubicBezTo>
                    <a:cubicBezTo>
                      <a:pt x="3050" y="936"/>
                      <a:pt x="3050" y="951"/>
                      <a:pt x="3050" y="952"/>
                    </a:cubicBezTo>
                    <a:cubicBezTo>
                      <a:pt x="3052" y="951"/>
                      <a:pt x="3055" y="950"/>
                      <a:pt x="3055" y="950"/>
                    </a:cubicBezTo>
                    <a:cubicBezTo>
                      <a:pt x="3063" y="945"/>
                      <a:pt x="3072" y="939"/>
                      <a:pt x="3080" y="932"/>
                    </a:cubicBezTo>
                    <a:lnTo>
                      <a:pt x="3091" y="923"/>
                    </a:lnTo>
                    <a:cubicBezTo>
                      <a:pt x="3091" y="923"/>
                      <a:pt x="3094" y="920"/>
                      <a:pt x="3094" y="920"/>
                    </a:cubicBezTo>
                    <a:lnTo>
                      <a:pt x="3097" y="917"/>
                    </a:lnTo>
                    <a:lnTo>
                      <a:pt x="3098" y="916"/>
                    </a:lnTo>
                    <a:lnTo>
                      <a:pt x="3109" y="903"/>
                    </a:lnTo>
                    <a:cubicBezTo>
                      <a:pt x="3109" y="903"/>
                      <a:pt x="3117" y="892"/>
                      <a:pt x="3117" y="892"/>
                    </a:cubicBezTo>
                    <a:lnTo>
                      <a:pt x="3118" y="891"/>
                    </a:lnTo>
                    <a:lnTo>
                      <a:pt x="3120" y="887"/>
                    </a:lnTo>
                    <a:cubicBezTo>
                      <a:pt x="3120" y="887"/>
                      <a:pt x="3124" y="879"/>
                      <a:pt x="3125" y="878"/>
                    </a:cubicBezTo>
                    <a:lnTo>
                      <a:pt x="3128" y="871"/>
                    </a:lnTo>
                    <a:cubicBezTo>
                      <a:pt x="3129" y="866"/>
                      <a:pt x="3130" y="862"/>
                      <a:pt x="3130" y="859"/>
                    </a:cubicBezTo>
                    <a:lnTo>
                      <a:pt x="3130" y="858"/>
                    </a:lnTo>
                    <a:lnTo>
                      <a:pt x="3130" y="854"/>
                    </a:lnTo>
                    <a:lnTo>
                      <a:pt x="3128" y="852"/>
                    </a:lnTo>
                    <a:cubicBezTo>
                      <a:pt x="3128" y="852"/>
                      <a:pt x="3128" y="852"/>
                      <a:pt x="3128" y="851"/>
                    </a:cubicBezTo>
                    <a:cubicBezTo>
                      <a:pt x="3128" y="851"/>
                      <a:pt x="3128" y="851"/>
                      <a:pt x="3128" y="851"/>
                    </a:cubicBezTo>
                    <a:cubicBezTo>
                      <a:pt x="3128" y="851"/>
                      <a:pt x="3127" y="851"/>
                      <a:pt x="3126" y="850"/>
                    </a:cubicBezTo>
                    <a:lnTo>
                      <a:pt x="3126" y="850"/>
                    </a:lnTo>
                    <a:cubicBezTo>
                      <a:pt x="3126" y="850"/>
                      <a:pt x="3125" y="850"/>
                      <a:pt x="3125" y="850"/>
                    </a:cubicBezTo>
                    <a:lnTo>
                      <a:pt x="3123" y="849"/>
                    </a:lnTo>
                    <a:lnTo>
                      <a:pt x="3121" y="849"/>
                    </a:lnTo>
                    <a:lnTo>
                      <a:pt x="3114" y="850"/>
                    </a:lnTo>
                    <a:close/>
                    <a:moveTo>
                      <a:pt x="3000" y="1034"/>
                    </a:moveTo>
                    <a:cubicBezTo>
                      <a:pt x="2991" y="1043"/>
                      <a:pt x="2973" y="1049"/>
                      <a:pt x="2952" y="1051"/>
                    </a:cubicBezTo>
                    <a:cubicBezTo>
                      <a:pt x="2957" y="1051"/>
                      <a:pt x="3006" y="1051"/>
                      <a:pt x="3006" y="1050"/>
                    </a:cubicBezTo>
                    <a:cubicBezTo>
                      <a:pt x="3006" y="1048"/>
                      <a:pt x="3006" y="1039"/>
                      <a:pt x="3006" y="1037"/>
                    </a:cubicBezTo>
                    <a:cubicBezTo>
                      <a:pt x="3005" y="1037"/>
                      <a:pt x="3004" y="1037"/>
                      <a:pt x="3004" y="1037"/>
                    </a:cubicBezTo>
                    <a:cubicBezTo>
                      <a:pt x="3004" y="1037"/>
                      <a:pt x="3002" y="1035"/>
                      <a:pt x="3000" y="1034"/>
                    </a:cubicBezTo>
                    <a:close/>
                    <a:moveTo>
                      <a:pt x="3186" y="798"/>
                    </a:moveTo>
                    <a:cubicBezTo>
                      <a:pt x="3186" y="798"/>
                      <a:pt x="3186" y="798"/>
                      <a:pt x="3186" y="798"/>
                    </a:cubicBezTo>
                    <a:lnTo>
                      <a:pt x="3182" y="813"/>
                    </a:lnTo>
                    <a:cubicBezTo>
                      <a:pt x="3182" y="813"/>
                      <a:pt x="3174" y="839"/>
                      <a:pt x="3173" y="841"/>
                    </a:cubicBezTo>
                    <a:cubicBezTo>
                      <a:pt x="3181" y="837"/>
                      <a:pt x="3217" y="814"/>
                      <a:pt x="3220" y="812"/>
                    </a:cubicBezTo>
                    <a:cubicBezTo>
                      <a:pt x="3219" y="810"/>
                      <a:pt x="3200" y="775"/>
                      <a:pt x="3200" y="775"/>
                    </a:cubicBezTo>
                    <a:cubicBezTo>
                      <a:pt x="3200" y="775"/>
                      <a:pt x="3194" y="765"/>
                      <a:pt x="3194" y="765"/>
                    </a:cubicBezTo>
                    <a:cubicBezTo>
                      <a:pt x="3194" y="767"/>
                      <a:pt x="3187" y="793"/>
                      <a:pt x="3186" y="798"/>
                    </a:cubicBezTo>
                    <a:close/>
                    <a:moveTo>
                      <a:pt x="3012" y="749"/>
                    </a:moveTo>
                    <a:cubicBezTo>
                      <a:pt x="3012" y="749"/>
                      <a:pt x="3012" y="749"/>
                      <a:pt x="3011" y="749"/>
                    </a:cubicBezTo>
                    <a:lnTo>
                      <a:pt x="3011" y="749"/>
                    </a:lnTo>
                    <a:cubicBezTo>
                      <a:pt x="3011" y="749"/>
                      <a:pt x="3008" y="749"/>
                      <a:pt x="3008" y="749"/>
                    </a:cubicBezTo>
                    <a:lnTo>
                      <a:pt x="3006" y="749"/>
                    </a:lnTo>
                    <a:cubicBezTo>
                      <a:pt x="3002" y="750"/>
                      <a:pt x="2998" y="753"/>
                      <a:pt x="2995" y="756"/>
                    </a:cubicBezTo>
                    <a:cubicBezTo>
                      <a:pt x="2990" y="760"/>
                      <a:pt x="2988" y="766"/>
                      <a:pt x="2988" y="772"/>
                    </a:cubicBezTo>
                    <a:cubicBezTo>
                      <a:pt x="2988" y="784"/>
                      <a:pt x="2996" y="793"/>
                      <a:pt x="3007" y="796"/>
                    </a:cubicBezTo>
                    <a:lnTo>
                      <a:pt x="3007" y="796"/>
                    </a:lnTo>
                    <a:cubicBezTo>
                      <a:pt x="3007" y="796"/>
                      <a:pt x="3011" y="796"/>
                      <a:pt x="3011" y="796"/>
                    </a:cubicBezTo>
                    <a:lnTo>
                      <a:pt x="3016" y="796"/>
                    </a:lnTo>
                    <a:cubicBezTo>
                      <a:pt x="3016" y="796"/>
                      <a:pt x="3017" y="796"/>
                      <a:pt x="3017" y="796"/>
                    </a:cubicBezTo>
                    <a:cubicBezTo>
                      <a:pt x="3027" y="793"/>
                      <a:pt x="3035" y="783"/>
                      <a:pt x="3035" y="772"/>
                    </a:cubicBezTo>
                    <a:cubicBezTo>
                      <a:pt x="3035" y="762"/>
                      <a:pt x="3028" y="752"/>
                      <a:pt x="3017" y="749"/>
                    </a:cubicBezTo>
                    <a:lnTo>
                      <a:pt x="3015" y="749"/>
                    </a:lnTo>
                    <a:lnTo>
                      <a:pt x="3012" y="749"/>
                    </a:lnTo>
                    <a:close/>
                    <a:moveTo>
                      <a:pt x="3375" y="1059"/>
                    </a:moveTo>
                    <a:cubicBezTo>
                      <a:pt x="3387" y="1047"/>
                      <a:pt x="3404" y="1019"/>
                      <a:pt x="3423" y="986"/>
                    </a:cubicBezTo>
                    <a:cubicBezTo>
                      <a:pt x="3422" y="984"/>
                      <a:pt x="3410" y="963"/>
                      <a:pt x="3409" y="962"/>
                    </a:cubicBezTo>
                    <a:cubicBezTo>
                      <a:pt x="3406" y="964"/>
                      <a:pt x="3389" y="975"/>
                      <a:pt x="3389" y="975"/>
                    </a:cubicBezTo>
                    <a:lnTo>
                      <a:pt x="3367" y="988"/>
                    </a:lnTo>
                    <a:cubicBezTo>
                      <a:pt x="3367" y="988"/>
                      <a:pt x="3342" y="1004"/>
                      <a:pt x="3341" y="1005"/>
                    </a:cubicBezTo>
                    <a:cubicBezTo>
                      <a:pt x="3343" y="1009"/>
                      <a:pt x="3370" y="1058"/>
                      <a:pt x="3371" y="1059"/>
                    </a:cubicBezTo>
                    <a:lnTo>
                      <a:pt x="3375" y="1059"/>
                    </a:lnTo>
                    <a:close/>
                    <a:moveTo>
                      <a:pt x="2852" y="657"/>
                    </a:moveTo>
                    <a:cubicBezTo>
                      <a:pt x="2852" y="657"/>
                      <a:pt x="2847" y="658"/>
                      <a:pt x="2847" y="658"/>
                    </a:cubicBezTo>
                    <a:lnTo>
                      <a:pt x="2842" y="658"/>
                    </a:lnTo>
                    <a:cubicBezTo>
                      <a:pt x="2835" y="659"/>
                      <a:pt x="2829" y="658"/>
                      <a:pt x="2822" y="657"/>
                    </a:cubicBezTo>
                    <a:cubicBezTo>
                      <a:pt x="2823" y="661"/>
                      <a:pt x="2827" y="681"/>
                      <a:pt x="2827" y="682"/>
                    </a:cubicBezTo>
                    <a:cubicBezTo>
                      <a:pt x="2834" y="684"/>
                      <a:pt x="2842" y="684"/>
                      <a:pt x="2849" y="684"/>
                    </a:cubicBezTo>
                    <a:cubicBezTo>
                      <a:pt x="2849" y="683"/>
                      <a:pt x="2853" y="683"/>
                      <a:pt x="2853" y="683"/>
                    </a:cubicBezTo>
                    <a:lnTo>
                      <a:pt x="2856" y="682"/>
                    </a:lnTo>
                    <a:cubicBezTo>
                      <a:pt x="2856" y="682"/>
                      <a:pt x="2857" y="682"/>
                      <a:pt x="2857" y="682"/>
                    </a:cubicBezTo>
                    <a:cubicBezTo>
                      <a:pt x="2857" y="682"/>
                      <a:pt x="2858" y="681"/>
                      <a:pt x="2858" y="681"/>
                    </a:cubicBezTo>
                    <a:cubicBezTo>
                      <a:pt x="2858" y="681"/>
                      <a:pt x="2862" y="680"/>
                      <a:pt x="2862" y="680"/>
                    </a:cubicBezTo>
                    <a:cubicBezTo>
                      <a:pt x="2865" y="678"/>
                      <a:pt x="2867" y="677"/>
                      <a:pt x="2870" y="675"/>
                    </a:cubicBezTo>
                    <a:cubicBezTo>
                      <a:pt x="2869" y="671"/>
                      <a:pt x="2868" y="657"/>
                      <a:pt x="2867" y="652"/>
                    </a:cubicBezTo>
                    <a:cubicBezTo>
                      <a:pt x="2864" y="653"/>
                      <a:pt x="2861" y="655"/>
                      <a:pt x="2857" y="656"/>
                    </a:cubicBezTo>
                    <a:cubicBezTo>
                      <a:pt x="2857" y="656"/>
                      <a:pt x="2852" y="657"/>
                      <a:pt x="2852" y="657"/>
                    </a:cubicBezTo>
                    <a:close/>
                    <a:moveTo>
                      <a:pt x="3446" y="939"/>
                    </a:moveTo>
                    <a:cubicBezTo>
                      <a:pt x="3443" y="941"/>
                      <a:pt x="3424" y="953"/>
                      <a:pt x="3421" y="954"/>
                    </a:cubicBezTo>
                    <a:cubicBezTo>
                      <a:pt x="3423" y="957"/>
                      <a:pt x="3430" y="970"/>
                      <a:pt x="3430" y="970"/>
                    </a:cubicBezTo>
                    <a:cubicBezTo>
                      <a:pt x="3436" y="960"/>
                      <a:pt x="3441" y="949"/>
                      <a:pt x="3446" y="939"/>
                    </a:cubicBezTo>
                    <a:close/>
                    <a:moveTo>
                      <a:pt x="2803" y="812"/>
                    </a:moveTo>
                    <a:cubicBezTo>
                      <a:pt x="2805" y="813"/>
                      <a:pt x="2848" y="840"/>
                      <a:pt x="2850" y="842"/>
                    </a:cubicBezTo>
                    <a:cubicBezTo>
                      <a:pt x="2850" y="840"/>
                      <a:pt x="2841" y="813"/>
                      <a:pt x="2841" y="813"/>
                    </a:cubicBezTo>
                    <a:lnTo>
                      <a:pt x="2840" y="810"/>
                    </a:lnTo>
                    <a:lnTo>
                      <a:pt x="2838" y="801"/>
                    </a:lnTo>
                    <a:lnTo>
                      <a:pt x="2831" y="773"/>
                    </a:lnTo>
                    <a:lnTo>
                      <a:pt x="2830" y="770"/>
                    </a:lnTo>
                    <a:cubicBezTo>
                      <a:pt x="2830" y="770"/>
                      <a:pt x="2830" y="767"/>
                      <a:pt x="2829" y="765"/>
                    </a:cubicBezTo>
                    <a:cubicBezTo>
                      <a:pt x="2828" y="767"/>
                      <a:pt x="2805" y="809"/>
                      <a:pt x="2803" y="812"/>
                    </a:cubicBezTo>
                    <a:close/>
                    <a:moveTo>
                      <a:pt x="3020" y="1036"/>
                    </a:moveTo>
                    <a:cubicBezTo>
                      <a:pt x="3020" y="1037"/>
                      <a:pt x="3020" y="1047"/>
                      <a:pt x="3021" y="1050"/>
                    </a:cubicBezTo>
                    <a:cubicBezTo>
                      <a:pt x="3024" y="1050"/>
                      <a:pt x="3065" y="1051"/>
                      <a:pt x="3065" y="1051"/>
                    </a:cubicBezTo>
                    <a:cubicBezTo>
                      <a:pt x="3065" y="1051"/>
                      <a:pt x="3067" y="1051"/>
                      <a:pt x="3070" y="1051"/>
                    </a:cubicBezTo>
                    <a:cubicBezTo>
                      <a:pt x="3049" y="1049"/>
                      <a:pt x="3032" y="1043"/>
                      <a:pt x="3023" y="1034"/>
                    </a:cubicBezTo>
                    <a:cubicBezTo>
                      <a:pt x="3022" y="1035"/>
                      <a:pt x="3021" y="1035"/>
                      <a:pt x="3020" y="1036"/>
                    </a:cubicBezTo>
                    <a:close/>
                    <a:moveTo>
                      <a:pt x="2890" y="812"/>
                    </a:moveTo>
                    <a:lnTo>
                      <a:pt x="2891" y="811"/>
                    </a:lnTo>
                    <a:lnTo>
                      <a:pt x="2890" y="812"/>
                    </a:lnTo>
                    <a:lnTo>
                      <a:pt x="2889" y="812"/>
                    </a:lnTo>
                    <a:cubicBezTo>
                      <a:pt x="2889" y="812"/>
                      <a:pt x="2886" y="813"/>
                      <a:pt x="2886" y="813"/>
                    </a:cubicBezTo>
                    <a:lnTo>
                      <a:pt x="2884" y="814"/>
                    </a:lnTo>
                    <a:lnTo>
                      <a:pt x="2881" y="815"/>
                    </a:lnTo>
                    <a:cubicBezTo>
                      <a:pt x="2881" y="815"/>
                      <a:pt x="2880" y="815"/>
                      <a:pt x="2881" y="815"/>
                    </a:cubicBezTo>
                    <a:lnTo>
                      <a:pt x="2879" y="815"/>
                    </a:lnTo>
                    <a:cubicBezTo>
                      <a:pt x="2872" y="817"/>
                      <a:pt x="2865" y="817"/>
                      <a:pt x="2857" y="816"/>
                    </a:cubicBezTo>
                    <a:cubicBezTo>
                      <a:pt x="2859" y="821"/>
                      <a:pt x="2864" y="840"/>
                      <a:pt x="2865" y="842"/>
                    </a:cubicBezTo>
                    <a:cubicBezTo>
                      <a:pt x="2869" y="842"/>
                      <a:pt x="2874" y="842"/>
                      <a:pt x="2879" y="841"/>
                    </a:cubicBezTo>
                    <a:lnTo>
                      <a:pt x="2880" y="841"/>
                    </a:lnTo>
                    <a:cubicBezTo>
                      <a:pt x="2880" y="841"/>
                      <a:pt x="2884" y="840"/>
                      <a:pt x="2884" y="840"/>
                    </a:cubicBezTo>
                    <a:cubicBezTo>
                      <a:pt x="2884" y="840"/>
                      <a:pt x="2885" y="840"/>
                      <a:pt x="2885" y="840"/>
                    </a:cubicBezTo>
                    <a:lnTo>
                      <a:pt x="2887" y="839"/>
                    </a:lnTo>
                    <a:cubicBezTo>
                      <a:pt x="2887" y="839"/>
                      <a:pt x="2888" y="839"/>
                      <a:pt x="2888" y="839"/>
                    </a:cubicBezTo>
                    <a:cubicBezTo>
                      <a:pt x="2888" y="839"/>
                      <a:pt x="2891" y="837"/>
                      <a:pt x="2891" y="837"/>
                    </a:cubicBezTo>
                    <a:cubicBezTo>
                      <a:pt x="2891" y="837"/>
                      <a:pt x="2891" y="837"/>
                      <a:pt x="2892" y="837"/>
                    </a:cubicBezTo>
                    <a:lnTo>
                      <a:pt x="2893" y="836"/>
                    </a:lnTo>
                    <a:cubicBezTo>
                      <a:pt x="2893" y="836"/>
                      <a:pt x="2896" y="836"/>
                      <a:pt x="2895" y="836"/>
                    </a:cubicBezTo>
                    <a:cubicBezTo>
                      <a:pt x="2895" y="836"/>
                      <a:pt x="2900" y="833"/>
                      <a:pt x="2902" y="832"/>
                    </a:cubicBezTo>
                    <a:cubicBezTo>
                      <a:pt x="2901" y="830"/>
                      <a:pt x="2896" y="813"/>
                      <a:pt x="2895" y="809"/>
                    </a:cubicBezTo>
                    <a:cubicBezTo>
                      <a:pt x="2893" y="810"/>
                      <a:pt x="2890" y="812"/>
                      <a:pt x="2890" y="812"/>
                    </a:cubicBezTo>
                    <a:close/>
                    <a:moveTo>
                      <a:pt x="3355" y="633"/>
                    </a:moveTo>
                    <a:cubicBezTo>
                      <a:pt x="3357" y="636"/>
                      <a:pt x="3395" y="697"/>
                      <a:pt x="3397" y="701"/>
                    </a:cubicBezTo>
                    <a:cubicBezTo>
                      <a:pt x="3399" y="699"/>
                      <a:pt x="3463" y="659"/>
                      <a:pt x="3466" y="657"/>
                    </a:cubicBezTo>
                    <a:cubicBezTo>
                      <a:pt x="3464" y="654"/>
                      <a:pt x="3423" y="594"/>
                      <a:pt x="3421" y="590"/>
                    </a:cubicBezTo>
                    <a:cubicBezTo>
                      <a:pt x="3418" y="592"/>
                      <a:pt x="3358" y="631"/>
                      <a:pt x="3355" y="633"/>
                    </a:cubicBezTo>
                    <a:close/>
                    <a:moveTo>
                      <a:pt x="3172" y="697"/>
                    </a:moveTo>
                    <a:lnTo>
                      <a:pt x="3168" y="697"/>
                    </a:lnTo>
                    <a:cubicBezTo>
                      <a:pt x="3168" y="697"/>
                      <a:pt x="3167" y="697"/>
                      <a:pt x="3167" y="697"/>
                    </a:cubicBezTo>
                    <a:lnTo>
                      <a:pt x="3162" y="695"/>
                    </a:lnTo>
                    <a:lnTo>
                      <a:pt x="3159" y="694"/>
                    </a:lnTo>
                    <a:lnTo>
                      <a:pt x="3158" y="694"/>
                    </a:lnTo>
                    <a:lnTo>
                      <a:pt x="3153" y="692"/>
                    </a:lnTo>
                    <a:cubicBezTo>
                      <a:pt x="3153" y="692"/>
                      <a:pt x="3152" y="691"/>
                      <a:pt x="3151" y="691"/>
                    </a:cubicBezTo>
                    <a:cubicBezTo>
                      <a:pt x="3151" y="695"/>
                      <a:pt x="3148" y="713"/>
                      <a:pt x="3147" y="715"/>
                    </a:cubicBezTo>
                    <a:cubicBezTo>
                      <a:pt x="3149" y="716"/>
                      <a:pt x="3154" y="719"/>
                      <a:pt x="3154" y="719"/>
                    </a:cubicBezTo>
                    <a:cubicBezTo>
                      <a:pt x="3154" y="719"/>
                      <a:pt x="3156" y="720"/>
                      <a:pt x="3156" y="720"/>
                    </a:cubicBezTo>
                    <a:lnTo>
                      <a:pt x="3157" y="720"/>
                    </a:lnTo>
                    <a:lnTo>
                      <a:pt x="3158" y="721"/>
                    </a:lnTo>
                    <a:lnTo>
                      <a:pt x="3160" y="721"/>
                    </a:lnTo>
                    <a:lnTo>
                      <a:pt x="3161" y="721"/>
                    </a:lnTo>
                    <a:lnTo>
                      <a:pt x="3162" y="722"/>
                    </a:lnTo>
                    <a:lnTo>
                      <a:pt x="3163" y="722"/>
                    </a:lnTo>
                    <a:lnTo>
                      <a:pt x="3164" y="722"/>
                    </a:lnTo>
                    <a:lnTo>
                      <a:pt x="3165" y="722"/>
                    </a:lnTo>
                    <a:cubicBezTo>
                      <a:pt x="3169" y="723"/>
                      <a:pt x="3172" y="723"/>
                      <a:pt x="3175" y="723"/>
                    </a:cubicBezTo>
                    <a:lnTo>
                      <a:pt x="3180" y="723"/>
                    </a:lnTo>
                    <a:lnTo>
                      <a:pt x="3186" y="723"/>
                    </a:lnTo>
                    <a:cubicBezTo>
                      <a:pt x="3186" y="723"/>
                      <a:pt x="3188" y="722"/>
                      <a:pt x="3189" y="722"/>
                    </a:cubicBezTo>
                    <a:cubicBezTo>
                      <a:pt x="3189" y="722"/>
                      <a:pt x="3193" y="700"/>
                      <a:pt x="3194" y="697"/>
                    </a:cubicBezTo>
                    <a:cubicBezTo>
                      <a:pt x="3186" y="698"/>
                      <a:pt x="3179" y="698"/>
                      <a:pt x="3172" y="697"/>
                    </a:cubicBezTo>
                    <a:close/>
                    <a:moveTo>
                      <a:pt x="2812" y="682"/>
                    </a:moveTo>
                    <a:lnTo>
                      <a:pt x="2807" y="652"/>
                    </a:lnTo>
                    <a:cubicBezTo>
                      <a:pt x="2807" y="652"/>
                      <a:pt x="2803" y="628"/>
                      <a:pt x="2802" y="621"/>
                    </a:cubicBezTo>
                    <a:cubicBezTo>
                      <a:pt x="2797" y="629"/>
                      <a:pt x="2770" y="679"/>
                      <a:pt x="2768" y="682"/>
                    </a:cubicBezTo>
                    <a:cubicBezTo>
                      <a:pt x="2768" y="682"/>
                      <a:pt x="2813" y="711"/>
                      <a:pt x="2819" y="715"/>
                    </a:cubicBezTo>
                    <a:cubicBezTo>
                      <a:pt x="2817" y="709"/>
                      <a:pt x="2814" y="693"/>
                      <a:pt x="2814" y="693"/>
                    </a:cubicBezTo>
                    <a:lnTo>
                      <a:pt x="2812" y="682"/>
                    </a:lnTo>
                    <a:close/>
                    <a:moveTo>
                      <a:pt x="2764" y="1059"/>
                    </a:moveTo>
                    <a:cubicBezTo>
                      <a:pt x="2764" y="1059"/>
                      <a:pt x="2767" y="1059"/>
                      <a:pt x="2769" y="1059"/>
                    </a:cubicBezTo>
                    <a:cubicBezTo>
                      <a:pt x="2751" y="1048"/>
                      <a:pt x="2695" y="1013"/>
                      <a:pt x="2694" y="1012"/>
                    </a:cubicBezTo>
                    <a:cubicBezTo>
                      <a:pt x="2693" y="1015"/>
                      <a:pt x="2670" y="1058"/>
                      <a:pt x="2669" y="1059"/>
                    </a:cubicBezTo>
                    <a:lnTo>
                      <a:pt x="2764" y="1059"/>
                    </a:lnTo>
                    <a:close/>
                    <a:moveTo>
                      <a:pt x="3225" y="595"/>
                    </a:moveTo>
                    <a:cubicBezTo>
                      <a:pt x="3225" y="596"/>
                      <a:pt x="3225" y="597"/>
                      <a:pt x="3225" y="598"/>
                    </a:cubicBezTo>
                    <a:cubicBezTo>
                      <a:pt x="3225" y="599"/>
                      <a:pt x="3265" y="671"/>
                      <a:pt x="3267" y="674"/>
                    </a:cubicBezTo>
                    <a:cubicBezTo>
                      <a:pt x="3270" y="672"/>
                      <a:pt x="3333" y="631"/>
                      <a:pt x="3336" y="629"/>
                    </a:cubicBezTo>
                    <a:cubicBezTo>
                      <a:pt x="3334" y="626"/>
                      <a:pt x="3290" y="555"/>
                      <a:pt x="3288" y="552"/>
                    </a:cubicBezTo>
                    <a:cubicBezTo>
                      <a:pt x="3285" y="554"/>
                      <a:pt x="3226" y="594"/>
                      <a:pt x="3225" y="595"/>
                    </a:cubicBezTo>
                    <a:close/>
                    <a:moveTo>
                      <a:pt x="2652" y="1059"/>
                    </a:moveTo>
                    <a:cubicBezTo>
                      <a:pt x="2653" y="1058"/>
                      <a:pt x="2681" y="1008"/>
                      <a:pt x="2682" y="1005"/>
                    </a:cubicBezTo>
                    <a:cubicBezTo>
                      <a:pt x="2679" y="1003"/>
                      <a:pt x="2617" y="964"/>
                      <a:pt x="2614" y="962"/>
                    </a:cubicBezTo>
                    <a:cubicBezTo>
                      <a:pt x="2613" y="963"/>
                      <a:pt x="2601" y="985"/>
                      <a:pt x="2601" y="986"/>
                    </a:cubicBezTo>
                    <a:cubicBezTo>
                      <a:pt x="2619" y="1019"/>
                      <a:pt x="2637" y="1047"/>
                      <a:pt x="2648" y="1059"/>
                    </a:cubicBezTo>
                    <a:lnTo>
                      <a:pt x="2652" y="1059"/>
                    </a:lnTo>
                    <a:close/>
                    <a:moveTo>
                      <a:pt x="2665" y="869"/>
                    </a:moveTo>
                    <a:cubicBezTo>
                      <a:pt x="2663" y="873"/>
                      <a:pt x="2621" y="949"/>
                      <a:pt x="2621" y="949"/>
                    </a:cubicBezTo>
                    <a:cubicBezTo>
                      <a:pt x="2624" y="951"/>
                      <a:pt x="2686" y="990"/>
                      <a:pt x="2689" y="992"/>
                    </a:cubicBezTo>
                    <a:cubicBezTo>
                      <a:pt x="2690" y="990"/>
                      <a:pt x="2732" y="914"/>
                      <a:pt x="2733" y="912"/>
                    </a:cubicBezTo>
                    <a:cubicBezTo>
                      <a:pt x="2730" y="910"/>
                      <a:pt x="2668" y="871"/>
                      <a:pt x="2665" y="869"/>
                    </a:cubicBezTo>
                    <a:close/>
                    <a:moveTo>
                      <a:pt x="3218" y="640"/>
                    </a:moveTo>
                    <a:lnTo>
                      <a:pt x="3216" y="652"/>
                    </a:lnTo>
                    <a:lnTo>
                      <a:pt x="3211" y="682"/>
                    </a:lnTo>
                    <a:lnTo>
                      <a:pt x="3210" y="689"/>
                    </a:lnTo>
                    <a:lnTo>
                      <a:pt x="3209" y="693"/>
                    </a:lnTo>
                    <a:lnTo>
                      <a:pt x="3209" y="693"/>
                    </a:lnTo>
                    <a:cubicBezTo>
                      <a:pt x="3209" y="693"/>
                      <a:pt x="3206" y="709"/>
                      <a:pt x="3205" y="715"/>
                    </a:cubicBezTo>
                    <a:cubicBezTo>
                      <a:pt x="3210" y="712"/>
                      <a:pt x="3255" y="682"/>
                      <a:pt x="3255" y="682"/>
                    </a:cubicBezTo>
                    <a:cubicBezTo>
                      <a:pt x="3255" y="681"/>
                      <a:pt x="3222" y="621"/>
                      <a:pt x="3221" y="621"/>
                    </a:cubicBezTo>
                    <a:cubicBezTo>
                      <a:pt x="3220" y="628"/>
                      <a:pt x="3218" y="640"/>
                      <a:pt x="3218" y="640"/>
                    </a:cubicBezTo>
                    <a:close/>
                    <a:moveTo>
                      <a:pt x="3348" y="621"/>
                    </a:moveTo>
                    <a:cubicBezTo>
                      <a:pt x="3351" y="619"/>
                      <a:pt x="3412" y="579"/>
                      <a:pt x="3413" y="579"/>
                    </a:cubicBezTo>
                    <a:cubicBezTo>
                      <a:pt x="3410" y="576"/>
                      <a:pt x="3363" y="506"/>
                      <a:pt x="3361" y="503"/>
                    </a:cubicBezTo>
                    <a:cubicBezTo>
                      <a:pt x="3358" y="505"/>
                      <a:pt x="3303" y="542"/>
                      <a:pt x="3300" y="544"/>
                    </a:cubicBezTo>
                    <a:cubicBezTo>
                      <a:pt x="3302" y="546"/>
                      <a:pt x="3346" y="618"/>
                      <a:pt x="3348" y="621"/>
                    </a:cubicBezTo>
                    <a:close/>
                    <a:moveTo>
                      <a:pt x="3143" y="871"/>
                    </a:moveTo>
                    <a:lnTo>
                      <a:pt x="3140" y="879"/>
                    </a:lnTo>
                    <a:cubicBezTo>
                      <a:pt x="3138" y="885"/>
                      <a:pt x="3134" y="892"/>
                      <a:pt x="3129" y="899"/>
                    </a:cubicBezTo>
                    <a:cubicBezTo>
                      <a:pt x="3129" y="899"/>
                      <a:pt x="3122" y="909"/>
                      <a:pt x="3122" y="909"/>
                    </a:cubicBezTo>
                    <a:cubicBezTo>
                      <a:pt x="3122" y="909"/>
                      <a:pt x="3121" y="910"/>
                      <a:pt x="3121" y="910"/>
                    </a:cubicBezTo>
                    <a:cubicBezTo>
                      <a:pt x="3121" y="910"/>
                      <a:pt x="3121" y="911"/>
                      <a:pt x="3120" y="912"/>
                    </a:cubicBezTo>
                    <a:cubicBezTo>
                      <a:pt x="3122" y="912"/>
                      <a:pt x="3124" y="911"/>
                      <a:pt x="3124" y="911"/>
                    </a:cubicBezTo>
                    <a:cubicBezTo>
                      <a:pt x="3124" y="911"/>
                      <a:pt x="3126" y="911"/>
                      <a:pt x="3127" y="911"/>
                    </a:cubicBezTo>
                    <a:cubicBezTo>
                      <a:pt x="3133" y="902"/>
                      <a:pt x="3140" y="889"/>
                      <a:pt x="3146" y="874"/>
                    </a:cubicBezTo>
                    <a:lnTo>
                      <a:pt x="3148" y="869"/>
                    </a:lnTo>
                    <a:cubicBezTo>
                      <a:pt x="3148" y="869"/>
                      <a:pt x="3149" y="868"/>
                      <a:pt x="3149" y="868"/>
                    </a:cubicBezTo>
                    <a:cubicBezTo>
                      <a:pt x="3149" y="868"/>
                      <a:pt x="3151" y="862"/>
                      <a:pt x="3151" y="862"/>
                    </a:cubicBezTo>
                    <a:cubicBezTo>
                      <a:pt x="3151" y="862"/>
                      <a:pt x="3152" y="858"/>
                      <a:pt x="3153" y="856"/>
                    </a:cubicBezTo>
                    <a:cubicBezTo>
                      <a:pt x="3152" y="856"/>
                      <a:pt x="3150" y="856"/>
                      <a:pt x="3150" y="856"/>
                    </a:cubicBezTo>
                    <a:cubicBezTo>
                      <a:pt x="3150" y="856"/>
                      <a:pt x="3149" y="856"/>
                      <a:pt x="3149" y="856"/>
                    </a:cubicBezTo>
                    <a:cubicBezTo>
                      <a:pt x="3149" y="856"/>
                      <a:pt x="3146" y="856"/>
                      <a:pt x="3144" y="855"/>
                    </a:cubicBezTo>
                    <a:cubicBezTo>
                      <a:pt x="3144" y="856"/>
                      <a:pt x="3144" y="857"/>
                      <a:pt x="3144" y="859"/>
                    </a:cubicBezTo>
                    <a:cubicBezTo>
                      <a:pt x="3144" y="860"/>
                      <a:pt x="3144" y="861"/>
                      <a:pt x="3144" y="863"/>
                    </a:cubicBezTo>
                    <a:lnTo>
                      <a:pt x="3144" y="863"/>
                    </a:lnTo>
                    <a:cubicBezTo>
                      <a:pt x="3144" y="863"/>
                      <a:pt x="3144" y="864"/>
                      <a:pt x="3144" y="864"/>
                    </a:cubicBezTo>
                    <a:lnTo>
                      <a:pt x="3143" y="871"/>
                    </a:lnTo>
                    <a:close/>
                    <a:moveTo>
                      <a:pt x="3505" y="777"/>
                    </a:moveTo>
                    <a:cubicBezTo>
                      <a:pt x="3500" y="780"/>
                      <a:pt x="3464" y="803"/>
                      <a:pt x="3461" y="804"/>
                    </a:cubicBezTo>
                    <a:cubicBezTo>
                      <a:pt x="3463" y="807"/>
                      <a:pt x="3482" y="837"/>
                      <a:pt x="3485" y="843"/>
                    </a:cubicBezTo>
                    <a:cubicBezTo>
                      <a:pt x="3493" y="820"/>
                      <a:pt x="3500" y="798"/>
                      <a:pt x="3505" y="777"/>
                    </a:cubicBezTo>
                    <a:close/>
                    <a:moveTo>
                      <a:pt x="2602" y="954"/>
                    </a:moveTo>
                    <a:cubicBezTo>
                      <a:pt x="2600" y="953"/>
                      <a:pt x="2584" y="943"/>
                      <a:pt x="2578" y="939"/>
                    </a:cubicBezTo>
                    <a:cubicBezTo>
                      <a:pt x="2582" y="949"/>
                      <a:pt x="2587" y="960"/>
                      <a:pt x="2593" y="970"/>
                    </a:cubicBezTo>
                    <a:cubicBezTo>
                      <a:pt x="2596" y="966"/>
                      <a:pt x="2602" y="954"/>
                      <a:pt x="2602" y="954"/>
                    </a:cubicBezTo>
                    <a:close/>
                    <a:moveTo>
                      <a:pt x="3105" y="931"/>
                    </a:moveTo>
                    <a:lnTo>
                      <a:pt x="3103" y="932"/>
                    </a:lnTo>
                    <a:cubicBezTo>
                      <a:pt x="3103" y="932"/>
                      <a:pt x="3102" y="932"/>
                      <a:pt x="3102" y="932"/>
                    </a:cubicBezTo>
                    <a:lnTo>
                      <a:pt x="3099" y="935"/>
                    </a:lnTo>
                    <a:cubicBezTo>
                      <a:pt x="3082" y="950"/>
                      <a:pt x="3065" y="962"/>
                      <a:pt x="3050" y="967"/>
                    </a:cubicBezTo>
                    <a:cubicBezTo>
                      <a:pt x="3049" y="968"/>
                      <a:pt x="3048" y="969"/>
                      <a:pt x="3048" y="969"/>
                    </a:cubicBezTo>
                    <a:cubicBezTo>
                      <a:pt x="3048" y="969"/>
                      <a:pt x="3048" y="969"/>
                      <a:pt x="3048" y="969"/>
                    </a:cubicBezTo>
                    <a:cubicBezTo>
                      <a:pt x="3048" y="972"/>
                      <a:pt x="3045" y="987"/>
                      <a:pt x="3045" y="987"/>
                    </a:cubicBezTo>
                    <a:lnTo>
                      <a:pt x="3044" y="993"/>
                    </a:lnTo>
                    <a:cubicBezTo>
                      <a:pt x="3044" y="993"/>
                      <a:pt x="3043" y="994"/>
                      <a:pt x="3043" y="994"/>
                    </a:cubicBezTo>
                    <a:cubicBezTo>
                      <a:pt x="3044" y="995"/>
                      <a:pt x="3045" y="995"/>
                      <a:pt x="3045" y="995"/>
                    </a:cubicBezTo>
                    <a:lnTo>
                      <a:pt x="3045" y="995"/>
                    </a:lnTo>
                    <a:lnTo>
                      <a:pt x="3046" y="996"/>
                    </a:lnTo>
                    <a:lnTo>
                      <a:pt x="3047" y="996"/>
                    </a:lnTo>
                    <a:cubicBezTo>
                      <a:pt x="3056" y="999"/>
                      <a:pt x="3071" y="997"/>
                      <a:pt x="3088" y="991"/>
                    </a:cubicBezTo>
                    <a:lnTo>
                      <a:pt x="3094" y="989"/>
                    </a:lnTo>
                    <a:cubicBezTo>
                      <a:pt x="3094" y="989"/>
                      <a:pt x="3099" y="987"/>
                      <a:pt x="3099" y="987"/>
                    </a:cubicBezTo>
                    <a:lnTo>
                      <a:pt x="3102" y="986"/>
                    </a:lnTo>
                    <a:lnTo>
                      <a:pt x="3105" y="984"/>
                    </a:lnTo>
                    <a:cubicBezTo>
                      <a:pt x="3105" y="984"/>
                      <a:pt x="3109" y="982"/>
                      <a:pt x="3109" y="982"/>
                    </a:cubicBezTo>
                    <a:lnTo>
                      <a:pt x="3111" y="982"/>
                    </a:lnTo>
                    <a:lnTo>
                      <a:pt x="3119" y="977"/>
                    </a:lnTo>
                    <a:cubicBezTo>
                      <a:pt x="3138" y="965"/>
                      <a:pt x="3153" y="950"/>
                      <a:pt x="3156" y="939"/>
                    </a:cubicBezTo>
                    <a:cubicBezTo>
                      <a:pt x="3157" y="935"/>
                      <a:pt x="3157" y="932"/>
                      <a:pt x="3156" y="930"/>
                    </a:cubicBezTo>
                    <a:cubicBezTo>
                      <a:pt x="3155" y="928"/>
                      <a:pt x="3153" y="926"/>
                      <a:pt x="3149" y="925"/>
                    </a:cubicBezTo>
                    <a:cubicBezTo>
                      <a:pt x="3145" y="924"/>
                      <a:pt x="3140" y="924"/>
                      <a:pt x="3134" y="924"/>
                    </a:cubicBezTo>
                    <a:lnTo>
                      <a:pt x="3127" y="925"/>
                    </a:lnTo>
                    <a:lnTo>
                      <a:pt x="3126" y="925"/>
                    </a:lnTo>
                    <a:cubicBezTo>
                      <a:pt x="3126" y="925"/>
                      <a:pt x="3123" y="926"/>
                      <a:pt x="3123" y="926"/>
                    </a:cubicBezTo>
                    <a:lnTo>
                      <a:pt x="3118" y="927"/>
                    </a:lnTo>
                    <a:cubicBezTo>
                      <a:pt x="3118" y="927"/>
                      <a:pt x="3116" y="927"/>
                      <a:pt x="3116" y="928"/>
                    </a:cubicBezTo>
                    <a:lnTo>
                      <a:pt x="3112" y="929"/>
                    </a:lnTo>
                    <a:lnTo>
                      <a:pt x="3111" y="929"/>
                    </a:lnTo>
                    <a:lnTo>
                      <a:pt x="3105" y="931"/>
                    </a:lnTo>
                    <a:close/>
                    <a:moveTo>
                      <a:pt x="2508" y="730"/>
                    </a:moveTo>
                    <a:cubicBezTo>
                      <a:pt x="2508" y="732"/>
                      <a:pt x="2513" y="755"/>
                      <a:pt x="2513" y="757"/>
                    </a:cubicBezTo>
                    <a:cubicBezTo>
                      <a:pt x="2519" y="761"/>
                      <a:pt x="2566" y="790"/>
                      <a:pt x="2569" y="792"/>
                    </a:cubicBezTo>
                    <a:cubicBezTo>
                      <a:pt x="2570" y="792"/>
                      <a:pt x="2617" y="715"/>
                      <a:pt x="2619" y="713"/>
                    </a:cubicBezTo>
                    <a:cubicBezTo>
                      <a:pt x="2617" y="712"/>
                      <a:pt x="2550" y="669"/>
                      <a:pt x="2549" y="669"/>
                    </a:cubicBezTo>
                    <a:cubicBezTo>
                      <a:pt x="2548" y="671"/>
                      <a:pt x="2508" y="729"/>
                      <a:pt x="2508" y="730"/>
                    </a:cubicBezTo>
                    <a:close/>
                    <a:moveTo>
                      <a:pt x="3103" y="1051"/>
                    </a:moveTo>
                    <a:cubicBezTo>
                      <a:pt x="3144" y="1052"/>
                      <a:pt x="3186" y="1054"/>
                      <a:pt x="3232" y="1057"/>
                    </a:cubicBezTo>
                    <a:cubicBezTo>
                      <a:pt x="3230" y="1054"/>
                      <a:pt x="3194" y="977"/>
                      <a:pt x="3192" y="974"/>
                    </a:cubicBezTo>
                    <a:cubicBezTo>
                      <a:pt x="3189" y="976"/>
                      <a:pt x="3167" y="990"/>
                      <a:pt x="3163" y="992"/>
                    </a:cubicBezTo>
                    <a:cubicBezTo>
                      <a:pt x="3163" y="993"/>
                      <a:pt x="3164" y="994"/>
                      <a:pt x="3164" y="994"/>
                    </a:cubicBezTo>
                    <a:cubicBezTo>
                      <a:pt x="3170" y="999"/>
                      <a:pt x="3173" y="1005"/>
                      <a:pt x="3173" y="1011"/>
                    </a:cubicBezTo>
                    <a:cubicBezTo>
                      <a:pt x="3173" y="1011"/>
                      <a:pt x="3173" y="1011"/>
                      <a:pt x="3173" y="1012"/>
                    </a:cubicBezTo>
                    <a:cubicBezTo>
                      <a:pt x="3173" y="1032"/>
                      <a:pt x="3144" y="1048"/>
                      <a:pt x="3103" y="1051"/>
                    </a:cubicBezTo>
                    <a:close/>
                    <a:moveTo>
                      <a:pt x="2923" y="1052"/>
                    </a:moveTo>
                    <a:cubicBezTo>
                      <a:pt x="2881" y="1049"/>
                      <a:pt x="2850" y="1032"/>
                      <a:pt x="2850" y="1012"/>
                    </a:cubicBezTo>
                    <a:cubicBezTo>
                      <a:pt x="2850" y="1011"/>
                      <a:pt x="2850" y="1011"/>
                      <a:pt x="2850" y="1011"/>
                    </a:cubicBezTo>
                    <a:cubicBezTo>
                      <a:pt x="2851" y="1005"/>
                      <a:pt x="2854" y="999"/>
                      <a:pt x="2859" y="994"/>
                    </a:cubicBezTo>
                    <a:cubicBezTo>
                      <a:pt x="2859" y="994"/>
                      <a:pt x="2860" y="993"/>
                      <a:pt x="2861" y="992"/>
                    </a:cubicBezTo>
                    <a:cubicBezTo>
                      <a:pt x="2861" y="992"/>
                      <a:pt x="2834" y="976"/>
                      <a:pt x="2831" y="974"/>
                    </a:cubicBezTo>
                    <a:cubicBezTo>
                      <a:pt x="2829" y="977"/>
                      <a:pt x="2810" y="1019"/>
                      <a:pt x="2810" y="1019"/>
                    </a:cubicBezTo>
                    <a:cubicBezTo>
                      <a:pt x="2810" y="1019"/>
                      <a:pt x="2793" y="1054"/>
                      <a:pt x="2791" y="1057"/>
                    </a:cubicBezTo>
                    <a:cubicBezTo>
                      <a:pt x="2792" y="1057"/>
                      <a:pt x="2792" y="1057"/>
                      <a:pt x="2793" y="1058"/>
                    </a:cubicBezTo>
                    <a:cubicBezTo>
                      <a:pt x="2839" y="1055"/>
                      <a:pt x="2882" y="1053"/>
                      <a:pt x="2923" y="1052"/>
                    </a:cubicBezTo>
                    <a:close/>
                    <a:moveTo>
                      <a:pt x="2638" y="708"/>
                    </a:moveTo>
                    <a:cubicBezTo>
                      <a:pt x="2641" y="710"/>
                      <a:pt x="2709" y="752"/>
                      <a:pt x="2712" y="755"/>
                    </a:cubicBezTo>
                    <a:cubicBezTo>
                      <a:pt x="2714" y="751"/>
                      <a:pt x="2725" y="731"/>
                      <a:pt x="2725" y="731"/>
                    </a:cubicBezTo>
                    <a:cubicBezTo>
                      <a:pt x="2725" y="731"/>
                      <a:pt x="2748" y="690"/>
                      <a:pt x="2749" y="687"/>
                    </a:cubicBezTo>
                    <a:cubicBezTo>
                      <a:pt x="2748" y="686"/>
                      <a:pt x="2706" y="658"/>
                      <a:pt x="2706" y="658"/>
                    </a:cubicBezTo>
                    <a:cubicBezTo>
                      <a:pt x="2706" y="658"/>
                      <a:pt x="2683" y="643"/>
                      <a:pt x="2680" y="641"/>
                    </a:cubicBezTo>
                    <a:cubicBezTo>
                      <a:pt x="2678" y="644"/>
                      <a:pt x="2640" y="705"/>
                      <a:pt x="2638" y="708"/>
                    </a:cubicBezTo>
                    <a:close/>
                    <a:moveTo>
                      <a:pt x="3472" y="540"/>
                    </a:moveTo>
                    <a:cubicBezTo>
                      <a:pt x="3447" y="517"/>
                      <a:pt x="3418" y="499"/>
                      <a:pt x="3385" y="486"/>
                    </a:cubicBezTo>
                    <a:cubicBezTo>
                      <a:pt x="3384" y="487"/>
                      <a:pt x="3373" y="495"/>
                      <a:pt x="3373" y="495"/>
                    </a:cubicBezTo>
                    <a:cubicBezTo>
                      <a:pt x="3375" y="498"/>
                      <a:pt x="3422" y="568"/>
                      <a:pt x="3424" y="571"/>
                    </a:cubicBezTo>
                    <a:cubicBezTo>
                      <a:pt x="3425" y="571"/>
                      <a:pt x="3472" y="540"/>
                      <a:pt x="3472" y="540"/>
                    </a:cubicBezTo>
                    <a:close/>
                    <a:moveTo>
                      <a:pt x="3368" y="481"/>
                    </a:moveTo>
                    <a:cubicBezTo>
                      <a:pt x="3366" y="480"/>
                      <a:pt x="3365" y="480"/>
                      <a:pt x="3362" y="479"/>
                    </a:cubicBezTo>
                    <a:cubicBezTo>
                      <a:pt x="3362" y="479"/>
                      <a:pt x="3364" y="482"/>
                      <a:pt x="3365" y="483"/>
                    </a:cubicBezTo>
                    <a:cubicBezTo>
                      <a:pt x="3366" y="482"/>
                      <a:pt x="3367" y="481"/>
                      <a:pt x="3368" y="481"/>
                    </a:cubicBezTo>
                    <a:close/>
                    <a:moveTo>
                      <a:pt x="2874" y="856"/>
                    </a:moveTo>
                    <a:lnTo>
                      <a:pt x="2873" y="856"/>
                    </a:lnTo>
                    <a:cubicBezTo>
                      <a:pt x="2873" y="856"/>
                      <a:pt x="2871" y="856"/>
                      <a:pt x="2870" y="856"/>
                    </a:cubicBezTo>
                    <a:cubicBezTo>
                      <a:pt x="2871" y="858"/>
                      <a:pt x="2872" y="861"/>
                      <a:pt x="2872" y="861"/>
                    </a:cubicBezTo>
                    <a:cubicBezTo>
                      <a:pt x="2872" y="861"/>
                      <a:pt x="2872" y="862"/>
                      <a:pt x="2872" y="862"/>
                    </a:cubicBezTo>
                    <a:lnTo>
                      <a:pt x="2875" y="868"/>
                    </a:lnTo>
                    <a:lnTo>
                      <a:pt x="2877" y="874"/>
                    </a:lnTo>
                    <a:cubicBezTo>
                      <a:pt x="2884" y="889"/>
                      <a:pt x="2890" y="902"/>
                      <a:pt x="2897" y="911"/>
                    </a:cubicBezTo>
                    <a:cubicBezTo>
                      <a:pt x="2897" y="911"/>
                      <a:pt x="2899" y="911"/>
                      <a:pt x="2899" y="911"/>
                    </a:cubicBezTo>
                    <a:cubicBezTo>
                      <a:pt x="2899" y="911"/>
                      <a:pt x="2902" y="912"/>
                      <a:pt x="2904" y="912"/>
                    </a:cubicBezTo>
                    <a:cubicBezTo>
                      <a:pt x="2903" y="912"/>
                      <a:pt x="2902" y="911"/>
                      <a:pt x="2902" y="911"/>
                    </a:cubicBezTo>
                    <a:cubicBezTo>
                      <a:pt x="2902" y="911"/>
                      <a:pt x="2902" y="910"/>
                      <a:pt x="2902" y="910"/>
                    </a:cubicBezTo>
                    <a:lnTo>
                      <a:pt x="2901" y="909"/>
                    </a:lnTo>
                    <a:lnTo>
                      <a:pt x="2894" y="898"/>
                    </a:lnTo>
                    <a:cubicBezTo>
                      <a:pt x="2889" y="892"/>
                      <a:pt x="2887" y="886"/>
                      <a:pt x="2884" y="881"/>
                    </a:cubicBezTo>
                    <a:lnTo>
                      <a:pt x="2884" y="880"/>
                    </a:lnTo>
                    <a:cubicBezTo>
                      <a:pt x="2884" y="880"/>
                      <a:pt x="2883" y="879"/>
                      <a:pt x="2883" y="879"/>
                    </a:cubicBezTo>
                    <a:lnTo>
                      <a:pt x="2881" y="871"/>
                    </a:lnTo>
                    <a:cubicBezTo>
                      <a:pt x="2881" y="871"/>
                      <a:pt x="2879" y="864"/>
                      <a:pt x="2879" y="864"/>
                    </a:cubicBezTo>
                    <a:cubicBezTo>
                      <a:pt x="2879" y="864"/>
                      <a:pt x="2879" y="863"/>
                      <a:pt x="2879" y="863"/>
                    </a:cubicBezTo>
                    <a:cubicBezTo>
                      <a:pt x="2879" y="861"/>
                      <a:pt x="2879" y="860"/>
                      <a:pt x="2879" y="858"/>
                    </a:cubicBezTo>
                    <a:cubicBezTo>
                      <a:pt x="2879" y="857"/>
                      <a:pt x="2879" y="856"/>
                      <a:pt x="2879" y="855"/>
                    </a:cubicBezTo>
                    <a:cubicBezTo>
                      <a:pt x="2877" y="856"/>
                      <a:pt x="2874" y="856"/>
                      <a:pt x="2874" y="856"/>
                    </a:cubicBezTo>
                    <a:close/>
                    <a:moveTo>
                      <a:pt x="3299" y="527"/>
                    </a:moveTo>
                    <a:cubicBezTo>
                      <a:pt x="3299" y="527"/>
                      <a:pt x="3350" y="493"/>
                      <a:pt x="3353" y="491"/>
                    </a:cubicBezTo>
                    <a:cubicBezTo>
                      <a:pt x="3352" y="489"/>
                      <a:pt x="3341" y="474"/>
                      <a:pt x="3341" y="473"/>
                    </a:cubicBezTo>
                    <a:cubicBezTo>
                      <a:pt x="3305" y="465"/>
                      <a:pt x="3273" y="464"/>
                      <a:pt x="3251" y="465"/>
                    </a:cubicBezTo>
                    <a:cubicBezTo>
                      <a:pt x="3254" y="470"/>
                      <a:pt x="3291" y="529"/>
                      <a:pt x="3293" y="532"/>
                    </a:cubicBezTo>
                    <a:cubicBezTo>
                      <a:pt x="3294" y="531"/>
                      <a:pt x="3299" y="528"/>
                      <a:pt x="3299" y="527"/>
                    </a:cubicBezTo>
                    <a:close/>
                    <a:moveTo>
                      <a:pt x="3492" y="671"/>
                    </a:moveTo>
                    <a:lnTo>
                      <a:pt x="3494" y="674"/>
                    </a:lnTo>
                    <a:cubicBezTo>
                      <a:pt x="3494" y="674"/>
                      <a:pt x="3518" y="708"/>
                      <a:pt x="3519" y="709"/>
                    </a:cubicBezTo>
                    <a:cubicBezTo>
                      <a:pt x="3521" y="692"/>
                      <a:pt x="3522" y="677"/>
                      <a:pt x="3522" y="664"/>
                    </a:cubicBezTo>
                    <a:cubicBezTo>
                      <a:pt x="3522" y="655"/>
                      <a:pt x="3521" y="648"/>
                      <a:pt x="3520" y="640"/>
                    </a:cubicBezTo>
                    <a:cubicBezTo>
                      <a:pt x="3517" y="642"/>
                      <a:pt x="3489" y="660"/>
                      <a:pt x="3486" y="661"/>
                    </a:cubicBezTo>
                    <a:cubicBezTo>
                      <a:pt x="3487" y="663"/>
                      <a:pt x="3492" y="671"/>
                      <a:pt x="3492" y="671"/>
                    </a:cubicBezTo>
                    <a:close/>
                    <a:moveTo>
                      <a:pt x="3006" y="835"/>
                    </a:moveTo>
                    <a:cubicBezTo>
                      <a:pt x="3006" y="835"/>
                      <a:pt x="3011" y="834"/>
                      <a:pt x="3012" y="834"/>
                    </a:cubicBezTo>
                    <a:cubicBezTo>
                      <a:pt x="3012" y="834"/>
                      <a:pt x="3017" y="835"/>
                      <a:pt x="3017" y="835"/>
                    </a:cubicBezTo>
                    <a:cubicBezTo>
                      <a:pt x="3026" y="838"/>
                      <a:pt x="3033" y="848"/>
                      <a:pt x="3039" y="862"/>
                    </a:cubicBezTo>
                    <a:cubicBezTo>
                      <a:pt x="3041" y="847"/>
                      <a:pt x="3092" y="479"/>
                      <a:pt x="3092" y="478"/>
                    </a:cubicBezTo>
                    <a:cubicBezTo>
                      <a:pt x="3090" y="477"/>
                      <a:pt x="3071" y="455"/>
                      <a:pt x="3069" y="452"/>
                    </a:cubicBezTo>
                    <a:cubicBezTo>
                      <a:pt x="3057" y="460"/>
                      <a:pt x="3044" y="465"/>
                      <a:pt x="3030" y="467"/>
                    </a:cubicBezTo>
                    <a:cubicBezTo>
                      <a:pt x="3045" y="473"/>
                      <a:pt x="3056" y="485"/>
                      <a:pt x="3061" y="501"/>
                    </a:cubicBezTo>
                    <a:lnTo>
                      <a:pt x="3062" y="502"/>
                    </a:lnTo>
                    <a:lnTo>
                      <a:pt x="3063" y="506"/>
                    </a:lnTo>
                    <a:lnTo>
                      <a:pt x="3063" y="510"/>
                    </a:lnTo>
                    <a:cubicBezTo>
                      <a:pt x="3063" y="510"/>
                      <a:pt x="3063" y="511"/>
                      <a:pt x="3063" y="511"/>
                    </a:cubicBezTo>
                    <a:lnTo>
                      <a:pt x="3064" y="513"/>
                    </a:lnTo>
                    <a:lnTo>
                      <a:pt x="3064" y="516"/>
                    </a:lnTo>
                    <a:cubicBezTo>
                      <a:pt x="3064" y="539"/>
                      <a:pt x="3049" y="558"/>
                      <a:pt x="3028" y="566"/>
                    </a:cubicBezTo>
                    <a:cubicBezTo>
                      <a:pt x="3047" y="573"/>
                      <a:pt x="3060" y="591"/>
                      <a:pt x="3060" y="611"/>
                    </a:cubicBezTo>
                    <a:cubicBezTo>
                      <a:pt x="3060" y="633"/>
                      <a:pt x="3045" y="652"/>
                      <a:pt x="3024" y="658"/>
                    </a:cubicBezTo>
                    <a:cubicBezTo>
                      <a:pt x="3030" y="659"/>
                      <a:pt x="3037" y="663"/>
                      <a:pt x="3042" y="668"/>
                    </a:cubicBezTo>
                    <a:cubicBezTo>
                      <a:pt x="3050" y="676"/>
                      <a:pt x="3054" y="687"/>
                      <a:pt x="3054" y="698"/>
                    </a:cubicBezTo>
                    <a:cubicBezTo>
                      <a:pt x="3054" y="716"/>
                      <a:pt x="3043" y="732"/>
                      <a:pt x="3027" y="738"/>
                    </a:cubicBezTo>
                    <a:cubicBezTo>
                      <a:pt x="3040" y="744"/>
                      <a:pt x="3049" y="757"/>
                      <a:pt x="3049" y="772"/>
                    </a:cubicBezTo>
                    <a:cubicBezTo>
                      <a:pt x="3049" y="791"/>
                      <a:pt x="3036" y="807"/>
                      <a:pt x="3017" y="810"/>
                    </a:cubicBezTo>
                    <a:lnTo>
                      <a:pt x="3017" y="810"/>
                    </a:lnTo>
                    <a:cubicBezTo>
                      <a:pt x="3017" y="810"/>
                      <a:pt x="3017" y="810"/>
                      <a:pt x="3016" y="810"/>
                    </a:cubicBezTo>
                    <a:lnTo>
                      <a:pt x="3012" y="810"/>
                    </a:lnTo>
                    <a:cubicBezTo>
                      <a:pt x="3012" y="810"/>
                      <a:pt x="3011" y="810"/>
                      <a:pt x="3011" y="810"/>
                    </a:cubicBezTo>
                    <a:lnTo>
                      <a:pt x="3008" y="810"/>
                    </a:lnTo>
                    <a:lnTo>
                      <a:pt x="3007" y="810"/>
                    </a:lnTo>
                    <a:lnTo>
                      <a:pt x="3006" y="810"/>
                    </a:lnTo>
                    <a:cubicBezTo>
                      <a:pt x="2987" y="807"/>
                      <a:pt x="2974" y="791"/>
                      <a:pt x="2974" y="772"/>
                    </a:cubicBezTo>
                    <a:cubicBezTo>
                      <a:pt x="2974" y="762"/>
                      <a:pt x="2977" y="753"/>
                      <a:pt x="2985" y="746"/>
                    </a:cubicBezTo>
                    <a:cubicBezTo>
                      <a:pt x="2988" y="742"/>
                      <a:pt x="2992" y="740"/>
                      <a:pt x="2997" y="738"/>
                    </a:cubicBezTo>
                    <a:cubicBezTo>
                      <a:pt x="2980" y="732"/>
                      <a:pt x="2969" y="716"/>
                      <a:pt x="2969" y="698"/>
                    </a:cubicBezTo>
                    <a:cubicBezTo>
                      <a:pt x="2969" y="687"/>
                      <a:pt x="2973" y="676"/>
                      <a:pt x="2981" y="668"/>
                    </a:cubicBezTo>
                    <a:cubicBezTo>
                      <a:pt x="2986" y="663"/>
                      <a:pt x="2992" y="659"/>
                      <a:pt x="2999" y="658"/>
                    </a:cubicBezTo>
                    <a:cubicBezTo>
                      <a:pt x="2978" y="652"/>
                      <a:pt x="2963" y="633"/>
                      <a:pt x="2963" y="611"/>
                    </a:cubicBezTo>
                    <a:cubicBezTo>
                      <a:pt x="2963" y="591"/>
                      <a:pt x="2976" y="573"/>
                      <a:pt x="2994" y="566"/>
                    </a:cubicBezTo>
                    <a:cubicBezTo>
                      <a:pt x="2974" y="558"/>
                      <a:pt x="2959" y="539"/>
                      <a:pt x="2959" y="516"/>
                    </a:cubicBezTo>
                    <a:lnTo>
                      <a:pt x="2959" y="513"/>
                    </a:lnTo>
                    <a:lnTo>
                      <a:pt x="2959" y="511"/>
                    </a:lnTo>
                    <a:lnTo>
                      <a:pt x="2960" y="510"/>
                    </a:lnTo>
                    <a:lnTo>
                      <a:pt x="2960" y="506"/>
                    </a:lnTo>
                    <a:lnTo>
                      <a:pt x="2961" y="502"/>
                    </a:lnTo>
                    <a:cubicBezTo>
                      <a:pt x="2961" y="502"/>
                      <a:pt x="2962" y="501"/>
                      <a:pt x="2962" y="501"/>
                    </a:cubicBezTo>
                    <a:cubicBezTo>
                      <a:pt x="2966" y="485"/>
                      <a:pt x="2978" y="473"/>
                      <a:pt x="2993" y="467"/>
                    </a:cubicBezTo>
                    <a:cubicBezTo>
                      <a:pt x="2979" y="465"/>
                      <a:pt x="2966" y="460"/>
                      <a:pt x="2954" y="452"/>
                    </a:cubicBezTo>
                    <a:cubicBezTo>
                      <a:pt x="2952" y="455"/>
                      <a:pt x="2932" y="477"/>
                      <a:pt x="2931" y="478"/>
                    </a:cubicBezTo>
                    <a:cubicBezTo>
                      <a:pt x="2931" y="479"/>
                      <a:pt x="2982" y="848"/>
                      <a:pt x="2984" y="863"/>
                    </a:cubicBezTo>
                    <a:cubicBezTo>
                      <a:pt x="2990" y="847"/>
                      <a:pt x="2997" y="838"/>
                      <a:pt x="3006" y="835"/>
                    </a:cubicBezTo>
                    <a:close/>
                    <a:moveTo>
                      <a:pt x="3162" y="680"/>
                    </a:moveTo>
                    <a:cubicBezTo>
                      <a:pt x="3162" y="680"/>
                      <a:pt x="3165" y="681"/>
                      <a:pt x="3166" y="681"/>
                    </a:cubicBezTo>
                    <a:lnTo>
                      <a:pt x="3167" y="682"/>
                    </a:lnTo>
                    <a:lnTo>
                      <a:pt x="3170" y="683"/>
                    </a:lnTo>
                    <a:lnTo>
                      <a:pt x="3175" y="683"/>
                    </a:lnTo>
                    <a:cubicBezTo>
                      <a:pt x="3182" y="684"/>
                      <a:pt x="3189" y="684"/>
                      <a:pt x="3196" y="682"/>
                    </a:cubicBezTo>
                    <a:cubicBezTo>
                      <a:pt x="3197" y="680"/>
                      <a:pt x="3200" y="661"/>
                      <a:pt x="3201" y="657"/>
                    </a:cubicBezTo>
                    <a:cubicBezTo>
                      <a:pt x="3194" y="658"/>
                      <a:pt x="3188" y="659"/>
                      <a:pt x="3181" y="658"/>
                    </a:cubicBezTo>
                    <a:lnTo>
                      <a:pt x="3176" y="658"/>
                    </a:lnTo>
                    <a:lnTo>
                      <a:pt x="3176" y="658"/>
                    </a:lnTo>
                    <a:cubicBezTo>
                      <a:pt x="3176" y="658"/>
                      <a:pt x="3171" y="657"/>
                      <a:pt x="3171" y="657"/>
                    </a:cubicBezTo>
                    <a:lnTo>
                      <a:pt x="3166" y="656"/>
                    </a:lnTo>
                    <a:cubicBezTo>
                      <a:pt x="3162" y="655"/>
                      <a:pt x="3159" y="653"/>
                      <a:pt x="3156" y="652"/>
                    </a:cubicBezTo>
                    <a:cubicBezTo>
                      <a:pt x="3156" y="655"/>
                      <a:pt x="3154" y="673"/>
                      <a:pt x="3153" y="675"/>
                    </a:cubicBezTo>
                    <a:cubicBezTo>
                      <a:pt x="3156" y="677"/>
                      <a:pt x="3158" y="678"/>
                      <a:pt x="3162" y="680"/>
                    </a:cubicBezTo>
                    <a:close/>
                    <a:moveTo>
                      <a:pt x="3439" y="592"/>
                    </a:moveTo>
                    <a:lnTo>
                      <a:pt x="3439" y="592"/>
                    </a:lnTo>
                    <a:lnTo>
                      <a:pt x="3456" y="617"/>
                    </a:lnTo>
                    <a:cubicBezTo>
                      <a:pt x="3456" y="617"/>
                      <a:pt x="3476" y="647"/>
                      <a:pt x="3478" y="650"/>
                    </a:cubicBezTo>
                    <a:cubicBezTo>
                      <a:pt x="3481" y="648"/>
                      <a:pt x="3518" y="625"/>
                      <a:pt x="3519" y="624"/>
                    </a:cubicBezTo>
                    <a:cubicBezTo>
                      <a:pt x="3514" y="598"/>
                      <a:pt x="3505" y="576"/>
                      <a:pt x="3491" y="560"/>
                    </a:cubicBezTo>
                    <a:cubicBezTo>
                      <a:pt x="3491" y="560"/>
                      <a:pt x="3484" y="552"/>
                      <a:pt x="3482" y="550"/>
                    </a:cubicBezTo>
                    <a:cubicBezTo>
                      <a:pt x="3480" y="552"/>
                      <a:pt x="3436" y="581"/>
                      <a:pt x="3432" y="583"/>
                    </a:cubicBezTo>
                    <a:cubicBezTo>
                      <a:pt x="3433" y="583"/>
                      <a:pt x="3439" y="592"/>
                      <a:pt x="3439" y="592"/>
                    </a:cubicBezTo>
                    <a:close/>
                    <a:moveTo>
                      <a:pt x="2976" y="257"/>
                    </a:moveTo>
                    <a:cubicBezTo>
                      <a:pt x="2988" y="253"/>
                      <a:pt x="3000" y="251"/>
                      <a:pt x="3011" y="251"/>
                    </a:cubicBezTo>
                    <a:cubicBezTo>
                      <a:pt x="3027" y="251"/>
                      <a:pt x="3041" y="254"/>
                      <a:pt x="3055" y="260"/>
                    </a:cubicBezTo>
                    <a:cubicBezTo>
                      <a:pt x="3053" y="253"/>
                      <a:pt x="3032" y="176"/>
                      <a:pt x="3032" y="176"/>
                    </a:cubicBezTo>
                    <a:cubicBezTo>
                      <a:pt x="3032" y="176"/>
                      <a:pt x="3131" y="203"/>
                      <a:pt x="3136" y="204"/>
                    </a:cubicBezTo>
                    <a:lnTo>
                      <a:pt x="3136" y="112"/>
                    </a:lnTo>
                    <a:cubicBezTo>
                      <a:pt x="3131" y="113"/>
                      <a:pt x="3032" y="140"/>
                      <a:pt x="3032" y="140"/>
                    </a:cubicBezTo>
                    <a:cubicBezTo>
                      <a:pt x="3032" y="140"/>
                      <a:pt x="3060" y="38"/>
                      <a:pt x="3061" y="33"/>
                    </a:cubicBezTo>
                    <a:lnTo>
                      <a:pt x="2969" y="33"/>
                    </a:lnTo>
                    <a:cubicBezTo>
                      <a:pt x="2971" y="38"/>
                      <a:pt x="2999" y="142"/>
                      <a:pt x="2999" y="142"/>
                    </a:cubicBezTo>
                    <a:cubicBezTo>
                      <a:pt x="2999" y="142"/>
                      <a:pt x="2891" y="113"/>
                      <a:pt x="2887" y="112"/>
                    </a:cubicBezTo>
                    <a:lnTo>
                      <a:pt x="2887" y="204"/>
                    </a:lnTo>
                    <a:cubicBezTo>
                      <a:pt x="2891" y="203"/>
                      <a:pt x="2999" y="174"/>
                      <a:pt x="2999" y="174"/>
                    </a:cubicBezTo>
                    <a:cubicBezTo>
                      <a:pt x="2999" y="174"/>
                      <a:pt x="2978" y="251"/>
                      <a:pt x="2976" y="257"/>
                    </a:cubicBezTo>
                    <a:close/>
                    <a:moveTo>
                      <a:pt x="3051" y="874"/>
                    </a:moveTo>
                    <a:cubicBezTo>
                      <a:pt x="3069" y="857"/>
                      <a:pt x="3088" y="844"/>
                      <a:pt x="3105" y="838"/>
                    </a:cubicBezTo>
                    <a:cubicBezTo>
                      <a:pt x="3105" y="837"/>
                      <a:pt x="3105" y="836"/>
                      <a:pt x="3105" y="836"/>
                    </a:cubicBezTo>
                    <a:cubicBezTo>
                      <a:pt x="3105" y="836"/>
                      <a:pt x="3107" y="833"/>
                      <a:pt x="3107" y="833"/>
                    </a:cubicBezTo>
                    <a:lnTo>
                      <a:pt x="3117" y="796"/>
                    </a:lnTo>
                    <a:lnTo>
                      <a:pt x="3125" y="757"/>
                    </a:lnTo>
                    <a:lnTo>
                      <a:pt x="3133" y="717"/>
                    </a:lnTo>
                    <a:lnTo>
                      <a:pt x="3139" y="678"/>
                    </a:lnTo>
                    <a:lnTo>
                      <a:pt x="3143" y="640"/>
                    </a:lnTo>
                    <a:lnTo>
                      <a:pt x="3148" y="600"/>
                    </a:lnTo>
                    <a:lnTo>
                      <a:pt x="3151" y="562"/>
                    </a:lnTo>
                    <a:lnTo>
                      <a:pt x="3154" y="521"/>
                    </a:lnTo>
                    <a:cubicBezTo>
                      <a:pt x="3154" y="521"/>
                      <a:pt x="3154" y="516"/>
                      <a:pt x="3154" y="514"/>
                    </a:cubicBezTo>
                    <a:lnTo>
                      <a:pt x="3101" y="514"/>
                    </a:lnTo>
                    <a:cubicBezTo>
                      <a:pt x="3101" y="517"/>
                      <a:pt x="3053" y="862"/>
                      <a:pt x="3051" y="874"/>
                    </a:cubicBezTo>
                    <a:close/>
                    <a:moveTo>
                      <a:pt x="2920" y="854"/>
                    </a:moveTo>
                    <a:lnTo>
                      <a:pt x="2914" y="852"/>
                    </a:lnTo>
                    <a:lnTo>
                      <a:pt x="2909" y="850"/>
                    </a:lnTo>
                    <a:lnTo>
                      <a:pt x="2902" y="849"/>
                    </a:lnTo>
                    <a:lnTo>
                      <a:pt x="2901" y="849"/>
                    </a:lnTo>
                    <a:cubicBezTo>
                      <a:pt x="2901" y="849"/>
                      <a:pt x="2899" y="850"/>
                      <a:pt x="2899" y="850"/>
                    </a:cubicBezTo>
                    <a:lnTo>
                      <a:pt x="2898" y="850"/>
                    </a:lnTo>
                    <a:cubicBezTo>
                      <a:pt x="2898" y="850"/>
                      <a:pt x="2897" y="850"/>
                      <a:pt x="2897" y="851"/>
                    </a:cubicBezTo>
                    <a:cubicBezTo>
                      <a:pt x="2897" y="851"/>
                      <a:pt x="2896" y="851"/>
                      <a:pt x="2895" y="851"/>
                    </a:cubicBezTo>
                    <a:cubicBezTo>
                      <a:pt x="2895" y="852"/>
                      <a:pt x="2895" y="852"/>
                      <a:pt x="2895" y="852"/>
                    </a:cubicBezTo>
                    <a:cubicBezTo>
                      <a:pt x="2895" y="852"/>
                      <a:pt x="2894" y="854"/>
                      <a:pt x="2894" y="854"/>
                    </a:cubicBezTo>
                    <a:lnTo>
                      <a:pt x="2893" y="858"/>
                    </a:lnTo>
                    <a:lnTo>
                      <a:pt x="2893" y="858"/>
                    </a:lnTo>
                    <a:cubicBezTo>
                      <a:pt x="2893" y="862"/>
                      <a:pt x="2894" y="866"/>
                      <a:pt x="2896" y="871"/>
                    </a:cubicBezTo>
                    <a:lnTo>
                      <a:pt x="2896" y="872"/>
                    </a:lnTo>
                    <a:lnTo>
                      <a:pt x="2897" y="876"/>
                    </a:lnTo>
                    <a:lnTo>
                      <a:pt x="2898" y="877"/>
                    </a:lnTo>
                    <a:lnTo>
                      <a:pt x="2903" y="887"/>
                    </a:lnTo>
                    <a:lnTo>
                      <a:pt x="2905" y="890"/>
                    </a:lnTo>
                    <a:cubicBezTo>
                      <a:pt x="2905" y="890"/>
                      <a:pt x="2907" y="892"/>
                      <a:pt x="2907" y="892"/>
                    </a:cubicBezTo>
                    <a:lnTo>
                      <a:pt x="2914" y="903"/>
                    </a:lnTo>
                    <a:lnTo>
                      <a:pt x="2925" y="916"/>
                    </a:lnTo>
                    <a:lnTo>
                      <a:pt x="2927" y="917"/>
                    </a:lnTo>
                    <a:cubicBezTo>
                      <a:pt x="2927" y="917"/>
                      <a:pt x="2929" y="920"/>
                      <a:pt x="2929" y="920"/>
                    </a:cubicBezTo>
                    <a:lnTo>
                      <a:pt x="2933" y="923"/>
                    </a:lnTo>
                    <a:lnTo>
                      <a:pt x="2943" y="932"/>
                    </a:lnTo>
                    <a:cubicBezTo>
                      <a:pt x="2951" y="939"/>
                      <a:pt x="2960" y="945"/>
                      <a:pt x="2969" y="950"/>
                    </a:cubicBezTo>
                    <a:cubicBezTo>
                      <a:pt x="2969" y="950"/>
                      <a:pt x="2971" y="951"/>
                      <a:pt x="2973" y="952"/>
                    </a:cubicBezTo>
                    <a:cubicBezTo>
                      <a:pt x="2973" y="952"/>
                      <a:pt x="2973" y="936"/>
                      <a:pt x="2973" y="936"/>
                    </a:cubicBezTo>
                    <a:cubicBezTo>
                      <a:pt x="2973" y="924"/>
                      <a:pt x="2974" y="912"/>
                      <a:pt x="2975" y="900"/>
                    </a:cubicBezTo>
                    <a:cubicBezTo>
                      <a:pt x="2975" y="900"/>
                      <a:pt x="2975" y="899"/>
                      <a:pt x="2975" y="898"/>
                    </a:cubicBezTo>
                    <a:cubicBezTo>
                      <a:pt x="2975" y="898"/>
                      <a:pt x="2975" y="898"/>
                      <a:pt x="2975" y="898"/>
                    </a:cubicBezTo>
                    <a:lnTo>
                      <a:pt x="2964" y="886"/>
                    </a:lnTo>
                    <a:cubicBezTo>
                      <a:pt x="2950" y="872"/>
                      <a:pt x="2934" y="860"/>
                      <a:pt x="2920" y="854"/>
                    </a:cubicBezTo>
                    <a:close/>
                    <a:moveTo>
                      <a:pt x="3212" y="485"/>
                    </a:moveTo>
                    <a:lnTo>
                      <a:pt x="3218" y="484"/>
                    </a:lnTo>
                    <a:cubicBezTo>
                      <a:pt x="3218" y="484"/>
                      <a:pt x="3223" y="482"/>
                      <a:pt x="3223" y="482"/>
                    </a:cubicBezTo>
                    <a:cubicBezTo>
                      <a:pt x="3223" y="482"/>
                      <a:pt x="3225" y="482"/>
                      <a:pt x="3226" y="481"/>
                    </a:cubicBezTo>
                    <a:cubicBezTo>
                      <a:pt x="3226" y="480"/>
                      <a:pt x="3226" y="480"/>
                      <a:pt x="3226" y="480"/>
                    </a:cubicBezTo>
                    <a:cubicBezTo>
                      <a:pt x="3227" y="470"/>
                      <a:pt x="3227" y="467"/>
                      <a:pt x="3228" y="465"/>
                    </a:cubicBezTo>
                    <a:cubicBezTo>
                      <a:pt x="3228" y="465"/>
                      <a:pt x="3228" y="465"/>
                      <a:pt x="3228" y="465"/>
                    </a:cubicBezTo>
                    <a:lnTo>
                      <a:pt x="3228" y="465"/>
                    </a:lnTo>
                    <a:cubicBezTo>
                      <a:pt x="3228" y="465"/>
                      <a:pt x="3228" y="464"/>
                      <a:pt x="3228" y="464"/>
                    </a:cubicBezTo>
                    <a:lnTo>
                      <a:pt x="3227" y="459"/>
                    </a:lnTo>
                    <a:lnTo>
                      <a:pt x="3226" y="455"/>
                    </a:lnTo>
                    <a:cubicBezTo>
                      <a:pt x="3222" y="446"/>
                      <a:pt x="3215" y="441"/>
                      <a:pt x="3203" y="440"/>
                    </a:cubicBezTo>
                    <a:cubicBezTo>
                      <a:pt x="3179" y="438"/>
                      <a:pt x="3172" y="453"/>
                      <a:pt x="3171" y="455"/>
                    </a:cubicBezTo>
                    <a:cubicBezTo>
                      <a:pt x="3171" y="456"/>
                      <a:pt x="3170" y="476"/>
                      <a:pt x="3170" y="478"/>
                    </a:cubicBezTo>
                    <a:cubicBezTo>
                      <a:pt x="3182" y="486"/>
                      <a:pt x="3196" y="489"/>
                      <a:pt x="3212" y="485"/>
                    </a:cubicBezTo>
                    <a:close/>
                    <a:moveTo>
                      <a:pt x="3228" y="576"/>
                    </a:moveTo>
                    <a:cubicBezTo>
                      <a:pt x="3240" y="568"/>
                      <a:pt x="3281" y="540"/>
                      <a:pt x="3281" y="540"/>
                    </a:cubicBezTo>
                    <a:cubicBezTo>
                      <a:pt x="3280" y="538"/>
                      <a:pt x="3242" y="478"/>
                      <a:pt x="3241" y="475"/>
                    </a:cubicBezTo>
                    <a:cubicBezTo>
                      <a:pt x="3241" y="477"/>
                      <a:pt x="3240" y="478"/>
                      <a:pt x="3240" y="478"/>
                    </a:cubicBezTo>
                    <a:lnTo>
                      <a:pt x="3239" y="488"/>
                    </a:lnTo>
                    <a:lnTo>
                      <a:pt x="3235" y="520"/>
                    </a:lnTo>
                    <a:lnTo>
                      <a:pt x="3230" y="559"/>
                    </a:lnTo>
                    <a:lnTo>
                      <a:pt x="3230" y="559"/>
                    </a:lnTo>
                    <a:cubicBezTo>
                      <a:pt x="3230" y="559"/>
                      <a:pt x="3228" y="574"/>
                      <a:pt x="3228" y="576"/>
                    </a:cubicBezTo>
                    <a:close/>
                    <a:moveTo>
                      <a:pt x="3193" y="526"/>
                    </a:moveTo>
                    <a:lnTo>
                      <a:pt x="3197" y="526"/>
                    </a:lnTo>
                    <a:cubicBezTo>
                      <a:pt x="3197" y="526"/>
                      <a:pt x="3202" y="526"/>
                      <a:pt x="3202" y="526"/>
                    </a:cubicBezTo>
                    <a:lnTo>
                      <a:pt x="3208" y="525"/>
                    </a:lnTo>
                    <a:lnTo>
                      <a:pt x="3213" y="524"/>
                    </a:lnTo>
                    <a:cubicBezTo>
                      <a:pt x="3213" y="524"/>
                      <a:pt x="3219" y="522"/>
                      <a:pt x="3221" y="522"/>
                    </a:cubicBezTo>
                    <a:cubicBezTo>
                      <a:pt x="3221" y="520"/>
                      <a:pt x="3223" y="501"/>
                      <a:pt x="3224" y="497"/>
                    </a:cubicBezTo>
                    <a:cubicBezTo>
                      <a:pt x="3223" y="497"/>
                      <a:pt x="3222" y="497"/>
                      <a:pt x="3222" y="497"/>
                    </a:cubicBezTo>
                    <a:lnTo>
                      <a:pt x="3216" y="499"/>
                    </a:lnTo>
                    <a:lnTo>
                      <a:pt x="3210" y="500"/>
                    </a:lnTo>
                    <a:cubicBezTo>
                      <a:pt x="3195" y="502"/>
                      <a:pt x="3182" y="500"/>
                      <a:pt x="3170" y="494"/>
                    </a:cubicBezTo>
                    <a:cubicBezTo>
                      <a:pt x="3169" y="496"/>
                      <a:pt x="3169" y="506"/>
                      <a:pt x="3169" y="506"/>
                    </a:cubicBezTo>
                    <a:cubicBezTo>
                      <a:pt x="3169" y="506"/>
                      <a:pt x="3168" y="517"/>
                      <a:pt x="3168" y="517"/>
                    </a:cubicBezTo>
                    <a:cubicBezTo>
                      <a:pt x="3175" y="522"/>
                      <a:pt x="3183" y="525"/>
                      <a:pt x="3192" y="526"/>
                    </a:cubicBezTo>
                    <a:lnTo>
                      <a:pt x="3193" y="526"/>
                    </a:lnTo>
                    <a:close/>
                    <a:moveTo>
                      <a:pt x="3181" y="604"/>
                    </a:moveTo>
                    <a:lnTo>
                      <a:pt x="3183" y="604"/>
                    </a:lnTo>
                    <a:cubicBezTo>
                      <a:pt x="3183" y="604"/>
                      <a:pt x="3184" y="605"/>
                      <a:pt x="3184" y="605"/>
                    </a:cubicBezTo>
                    <a:lnTo>
                      <a:pt x="3184" y="605"/>
                    </a:lnTo>
                    <a:cubicBezTo>
                      <a:pt x="3184" y="605"/>
                      <a:pt x="3186" y="605"/>
                      <a:pt x="3186" y="605"/>
                    </a:cubicBezTo>
                    <a:lnTo>
                      <a:pt x="3188" y="605"/>
                    </a:lnTo>
                    <a:lnTo>
                      <a:pt x="3189" y="605"/>
                    </a:lnTo>
                    <a:lnTo>
                      <a:pt x="3195" y="605"/>
                    </a:lnTo>
                    <a:cubicBezTo>
                      <a:pt x="3199" y="605"/>
                      <a:pt x="3202" y="604"/>
                      <a:pt x="3206" y="603"/>
                    </a:cubicBezTo>
                    <a:cubicBezTo>
                      <a:pt x="3206" y="603"/>
                      <a:pt x="3208" y="603"/>
                      <a:pt x="3210" y="602"/>
                    </a:cubicBezTo>
                    <a:cubicBezTo>
                      <a:pt x="3210" y="602"/>
                      <a:pt x="3213" y="578"/>
                      <a:pt x="3213" y="577"/>
                    </a:cubicBezTo>
                    <a:cubicBezTo>
                      <a:pt x="3212" y="577"/>
                      <a:pt x="3211" y="578"/>
                      <a:pt x="3211" y="578"/>
                    </a:cubicBezTo>
                    <a:lnTo>
                      <a:pt x="3205" y="579"/>
                    </a:lnTo>
                    <a:lnTo>
                      <a:pt x="3200" y="580"/>
                    </a:lnTo>
                    <a:lnTo>
                      <a:pt x="3196" y="580"/>
                    </a:lnTo>
                    <a:lnTo>
                      <a:pt x="3192" y="580"/>
                    </a:lnTo>
                    <a:lnTo>
                      <a:pt x="3190" y="580"/>
                    </a:lnTo>
                    <a:lnTo>
                      <a:pt x="3187" y="580"/>
                    </a:lnTo>
                    <a:lnTo>
                      <a:pt x="3181" y="579"/>
                    </a:lnTo>
                    <a:cubicBezTo>
                      <a:pt x="3175" y="578"/>
                      <a:pt x="3170" y="576"/>
                      <a:pt x="3164" y="574"/>
                    </a:cubicBezTo>
                    <a:cubicBezTo>
                      <a:pt x="3164" y="577"/>
                      <a:pt x="3162" y="594"/>
                      <a:pt x="3162" y="596"/>
                    </a:cubicBezTo>
                    <a:cubicBezTo>
                      <a:pt x="3167" y="599"/>
                      <a:pt x="3171" y="602"/>
                      <a:pt x="3177" y="603"/>
                    </a:cubicBezTo>
                    <a:lnTo>
                      <a:pt x="3181" y="604"/>
                    </a:lnTo>
                    <a:close/>
                    <a:moveTo>
                      <a:pt x="3189" y="565"/>
                    </a:moveTo>
                    <a:lnTo>
                      <a:pt x="3190" y="566"/>
                    </a:lnTo>
                    <a:cubicBezTo>
                      <a:pt x="3190" y="566"/>
                      <a:pt x="3193" y="566"/>
                      <a:pt x="3193" y="566"/>
                    </a:cubicBezTo>
                    <a:lnTo>
                      <a:pt x="3199" y="565"/>
                    </a:lnTo>
                    <a:lnTo>
                      <a:pt x="3200" y="565"/>
                    </a:lnTo>
                    <a:lnTo>
                      <a:pt x="3205" y="564"/>
                    </a:lnTo>
                    <a:cubicBezTo>
                      <a:pt x="3208" y="564"/>
                      <a:pt x="3212" y="563"/>
                      <a:pt x="3215" y="561"/>
                    </a:cubicBezTo>
                    <a:cubicBezTo>
                      <a:pt x="3216" y="559"/>
                      <a:pt x="3218" y="542"/>
                      <a:pt x="3219" y="537"/>
                    </a:cubicBezTo>
                    <a:cubicBezTo>
                      <a:pt x="3216" y="538"/>
                      <a:pt x="3211" y="539"/>
                      <a:pt x="3211" y="539"/>
                    </a:cubicBezTo>
                    <a:lnTo>
                      <a:pt x="3206" y="540"/>
                    </a:lnTo>
                    <a:cubicBezTo>
                      <a:pt x="3206" y="540"/>
                      <a:pt x="3200" y="541"/>
                      <a:pt x="3200" y="541"/>
                    </a:cubicBezTo>
                    <a:cubicBezTo>
                      <a:pt x="3200" y="540"/>
                      <a:pt x="3195" y="541"/>
                      <a:pt x="3195" y="541"/>
                    </a:cubicBezTo>
                    <a:lnTo>
                      <a:pt x="3189" y="540"/>
                    </a:lnTo>
                    <a:cubicBezTo>
                      <a:pt x="3181" y="539"/>
                      <a:pt x="3174" y="537"/>
                      <a:pt x="3167" y="533"/>
                    </a:cubicBezTo>
                    <a:cubicBezTo>
                      <a:pt x="3167" y="538"/>
                      <a:pt x="3166" y="556"/>
                      <a:pt x="3166" y="558"/>
                    </a:cubicBezTo>
                    <a:cubicBezTo>
                      <a:pt x="3171" y="562"/>
                      <a:pt x="3177" y="564"/>
                      <a:pt x="3184" y="565"/>
                    </a:cubicBezTo>
                    <a:lnTo>
                      <a:pt x="3189" y="565"/>
                    </a:lnTo>
                    <a:close/>
                    <a:moveTo>
                      <a:pt x="2870" y="692"/>
                    </a:moveTo>
                    <a:lnTo>
                      <a:pt x="2865" y="694"/>
                    </a:lnTo>
                    <a:lnTo>
                      <a:pt x="2865" y="694"/>
                    </a:lnTo>
                    <a:lnTo>
                      <a:pt x="2862" y="695"/>
                    </a:lnTo>
                    <a:lnTo>
                      <a:pt x="2857" y="697"/>
                    </a:lnTo>
                    <a:lnTo>
                      <a:pt x="2855" y="697"/>
                    </a:lnTo>
                    <a:cubicBezTo>
                      <a:pt x="2855" y="697"/>
                      <a:pt x="2854" y="697"/>
                      <a:pt x="2854" y="697"/>
                    </a:cubicBezTo>
                    <a:lnTo>
                      <a:pt x="2852" y="697"/>
                    </a:lnTo>
                    <a:cubicBezTo>
                      <a:pt x="2845" y="698"/>
                      <a:pt x="2837" y="698"/>
                      <a:pt x="2830" y="697"/>
                    </a:cubicBezTo>
                    <a:cubicBezTo>
                      <a:pt x="2830" y="700"/>
                      <a:pt x="2834" y="721"/>
                      <a:pt x="2834" y="722"/>
                    </a:cubicBezTo>
                    <a:cubicBezTo>
                      <a:pt x="2836" y="722"/>
                      <a:pt x="2838" y="723"/>
                      <a:pt x="2838" y="723"/>
                    </a:cubicBezTo>
                    <a:lnTo>
                      <a:pt x="2843" y="723"/>
                    </a:lnTo>
                    <a:lnTo>
                      <a:pt x="2848" y="723"/>
                    </a:lnTo>
                    <a:cubicBezTo>
                      <a:pt x="2851" y="723"/>
                      <a:pt x="2855" y="723"/>
                      <a:pt x="2858" y="722"/>
                    </a:cubicBezTo>
                    <a:lnTo>
                      <a:pt x="2859" y="722"/>
                    </a:lnTo>
                    <a:cubicBezTo>
                      <a:pt x="2859" y="722"/>
                      <a:pt x="2860" y="722"/>
                      <a:pt x="2860" y="722"/>
                    </a:cubicBezTo>
                    <a:lnTo>
                      <a:pt x="2862" y="722"/>
                    </a:lnTo>
                    <a:lnTo>
                      <a:pt x="2863" y="721"/>
                    </a:lnTo>
                    <a:lnTo>
                      <a:pt x="2863" y="721"/>
                    </a:lnTo>
                    <a:lnTo>
                      <a:pt x="2865" y="721"/>
                    </a:lnTo>
                    <a:lnTo>
                      <a:pt x="2867" y="720"/>
                    </a:lnTo>
                    <a:lnTo>
                      <a:pt x="2867" y="720"/>
                    </a:lnTo>
                    <a:cubicBezTo>
                      <a:pt x="2867" y="720"/>
                      <a:pt x="2869" y="719"/>
                      <a:pt x="2869" y="719"/>
                    </a:cubicBezTo>
                    <a:cubicBezTo>
                      <a:pt x="2869" y="719"/>
                      <a:pt x="2874" y="716"/>
                      <a:pt x="2876" y="715"/>
                    </a:cubicBezTo>
                    <a:cubicBezTo>
                      <a:pt x="2876" y="713"/>
                      <a:pt x="2873" y="695"/>
                      <a:pt x="2872" y="691"/>
                    </a:cubicBezTo>
                    <a:cubicBezTo>
                      <a:pt x="2871" y="691"/>
                      <a:pt x="2870" y="692"/>
                      <a:pt x="2870" y="692"/>
                    </a:cubicBezTo>
                    <a:close/>
                    <a:moveTo>
                      <a:pt x="3433" y="785"/>
                    </a:moveTo>
                    <a:cubicBezTo>
                      <a:pt x="3433" y="785"/>
                      <a:pt x="3395" y="723"/>
                      <a:pt x="3393" y="720"/>
                    </a:cubicBezTo>
                    <a:cubicBezTo>
                      <a:pt x="3392" y="721"/>
                      <a:pt x="3321" y="765"/>
                      <a:pt x="3318" y="767"/>
                    </a:cubicBezTo>
                    <a:cubicBezTo>
                      <a:pt x="3319" y="769"/>
                      <a:pt x="3362" y="847"/>
                      <a:pt x="3363" y="849"/>
                    </a:cubicBezTo>
                    <a:cubicBezTo>
                      <a:pt x="3367" y="847"/>
                      <a:pt x="3439" y="802"/>
                      <a:pt x="3442" y="800"/>
                    </a:cubicBezTo>
                    <a:cubicBezTo>
                      <a:pt x="3441" y="799"/>
                      <a:pt x="3441" y="798"/>
                      <a:pt x="3441" y="798"/>
                    </a:cubicBezTo>
                    <a:lnTo>
                      <a:pt x="3441" y="798"/>
                    </a:lnTo>
                    <a:cubicBezTo>
                      <a:pt x="3441" y="798"/>
                      <a:pt x="3434" y="787"/>
                      <a:pt x="3434" y="787"/>
                    </a:cubicBezTo>
                    <a:lnTo>
                      <a:pt x="3433" y="785"/>
                    </a:lnTo>
                    <a:close/>
                    <a:moveTo>
                      <a:pt x="2978" y="987"/>
                    </a:moveTo>
                    <a:cubicBezTo>
                      <a:pt x="2978" y="987"/>
                      <a:pt x="2975" y="970"/>
                      <a:pt x="2975" y="969"/>
                    </a:cubicBezTo>
                    <a:cubicBezTo>
                      <a:pt x="2975" y="968"/>
                      <a:pt x="2974" y="968"/>
                      <a:pt x="2974" y="967"/>
                    </a:cubicBezTo>
                    <a:cubicBezTo>
                      <a:pt x="2958" y="962"/>
                      <a:pt x="2941" y="950"/>
                      <a:pt x="2924" y="935"/>
                    </a:cubicBezTo>
                    <a:cubicBezTo>
                      <a:pt x="2924" y="935"/>
                      <a:pt x="2922" y="933"/>
                      <a:pt x="2922" y="932"/>
                    </a:cubicBezTo>
                    <a:cubicBezTo>
                      <a:pt x="2922" y="932"/>
                      <a:pt x="2918" y="931"/>
                      <a:pt x="2918" y="931"/>
                    </a:cubicBezTo>
                    <a:lnTo>
                      <a:pt x="2911" y="929"/>
                    </a:lnTo>
                    <a:lnTo>
                      <a:pt x="2907" y="927"/>
                    </a:lnTo>
                    <a:lnTo>
                      <a:pt x="2905" y="927"/>
                    </a:lnTo>
                    <a:lnTo>
                      <a:pt x="2900" y="926"/>
                    </a:lnTo>
                    <a:lnTo>
                      <a:pt x="2898" y="925"/>
                    </a:lnTo>
                    <a:lnTo>
                      <a:pt x="2897" y="925"/>
                    </a:lnTo>
                    <a:lnTo>
                      <a:pt x="2890" y="924"/>
                    </a:lnTo>
                    <a:cubicBezTo>
                      <a:pt x="2883" y="924"/>
                      <a:pt x="2878" y="924"/>
                      <a:pt x="2874" y="925"/>
                    </a:cubicBezTo>
                    <a:cubicBezTo>
                      <a:pt x="2870" y="926"/>
                      <a:pt x="2868" y="928"/>
                      <a:pt x="2867" y="930"/>
                    </a:cubicBezTo>
                    <a:cubicBezTo>
                      <a:pt x="2866" y="932"/>
                      <a:pt x="2866" y="935"/>
                      <a:pt x="2867" y="939"/>
                    </a:cubicBezTo>
                    <a:cubicBezTo>
                      <a:pt x="2871" y="950"/>
                      <a:pt x="2885" y="965"/>
                      <a:pt x="2904" y="977"/>
                    </a:cubicBezTo>
                    <a:lnTo>
                      <a:pt x="2912" y="982"/>
                    </a:lnTo>
                    <a:cubicBezTo>
                      <a:pt x="2912" y="982"/>
                      <a:pt x="2914" y="982"/>
                      <a:pt x="2914" y="982"/>
                    </a:cubicBezTo>
                    <a:lnTo>
                      <a:pt x="2918" y="984"/>
                    </a:lnTo>
                    <a:cubicBezTo>
                      <a:pt x="2918" y="984"/>
                      <a:pt x="2919" y="985"/>
                      <a:pt x="2919" y="985"/>
                    </a:cubicBezTo>
                    <a:cubicBezTo>
                      <a:pt x="2919" y="985"/>
                      <a:pt x="2920" y="985"/>
                      <a:pt x="2920" y="985"/>
                    </a:cubicBezTo>
                    <a:lnTo>
                      <a:pt x="2924" y="987"/>
                    </a:lnTo>
                    <a:lnTo>
                      <a:pt x="2930" y="989"/>
                    </a:lnTo>
                    <a:lnTo>
                      <a:pt x="2935" y="991"/>
                    </a:lnTo>
                    <a:cubicBezTo>
                      <a:pt x="2952" y="997"/>
                      <a:pt x="2967" y="999"/>
                      <a:pt x="2977" y="996"/>
                    </a:cubicBezTo>
                    <a:lnTo>
                      <a:pt x="2977" y="996"/>
                    </a:lnTo>
                    <a:lnTo>
                      <a:pt x="2978" y="995"/>
                    </a:lnTo>
                    <a:lnTo>
                      <a:pt x="2979" y="995"/>
                    </a:lnTo>
                    <a:cubicBezTo>
                      <a:pt x="2979" y="995"/>
                      <a:pt x="2979" y="995"/>
                      <a:pt x="2979" y="995"/>
                    </a:cubicBezTo>
                    <a:cubicBezTo>
                      <a:pt x="2979" y="994"/>
                      <a:pt x="2979" y="993"/>
                      <a:pt x="2979" y="993"/>
                    </a:cubicBezTo>
                    <a:lnTo>
                      <a:pt x="2978" y="987"/>
                    </a:lnTo>
                    <a:close/>
                    <a:moveTo>
                      <a:pt x="3122" y="832"/>
                    </a:moveTo>
                    <a:cubicBezTo>
                      <a:pt x="3124" y="833"/>
                      <a:pt x="3128" y="836"/>
                      <a:pt x="3128" y="836"/>
                    </a:cubicBezTo>
                    <a:lnTo>
                      <a:pt x="3130" y="836"/>
                    </a:lnTo>
                    <a:cubicBezTo>
                      <a:pt x="3130" y="836"/>
                      <a:pt x="3131" y="837"/>
                      <a:pt x="3132" y="837"/>
                    </a:cubicBezTo>
                    <a:cubicBezTo>
                      <a:pt x="3132" y="837"/>
                      <a:pt x="3132" y="837"/>
                      <a:pt x="3133" y="837"/>
                    </a:cubicBezTo>
                    <a:cubicBezTo>
                      <a:pt x="3133" y="837"/>
                      <a:pt x="3135" y="839"/>
                      <a:pt x="3135" y="839"/>
                    </a:cubicBezTo>
                    <a:lnTo>
                      <a:pt x="3136" y="839"/>
                    </a:lnTo>
                    <a:lnTo>
                      <a:pt x="3139" y="840"/>
                    </a:lnTo>
                    <a:lnTo>
                      <a:pt x="3143" y="841"/>
                    </a:lnTo>
                    <a:lnTo>
                      <a:pt x="3144" y="841"/>
                    </a:lnTo>
                    <a:cubicBezTo>
                      <a:pt x="3149" y="842"/>
                      <a:pt x="3154" y="842"/>
                      <a:pt x="3158" y="842"/>
                    </a:cubicBezTo>
                    <a:cubicBezTo>
                      <a:pt x="3159" y="840"/>
                      <a:pt x="3165" y="821"/>
                      <a:pt x="3166" y="816"/>
                    </a:cubicBezTo>
                    <a:cubicBezTo>
                      <a:pt x="3158" y="817"/>
                      <a:pt x="3151" y="817"/>
                      <a:pt x="3144" y="815"/>
                    </a:cubicBezTo>
                    <a:cubicBezTo>
                      <a:pt x="3144" y="815"/>
                      <a:pt x="3143" y="815"/>
                      <a:pt x="3143" y="815"/>
                    </a:cubicBezTo>
                    <a:lnTo>
                      <a:pt x="3142" y="815"/>
                    </a:lnTo>
                    <a:lnTo>
                      <a:pt x="3139" y="814"/>
                    </a:lnTo>
                    <a:lnTo>
                      <a:pt x="3138" y="813"/>
                    </a:lnTo>
                    <a:cubicBezTo>
                      <a:pt x="3138" y="813"/>
                      <a:pt x="3134" y="812"/>
                      <a:pt x="3134" y="812"/>
                    </a:cubicBezTo>
                    <a:cubicBezTo>
                      <a:pt x="3134" y="812"/>
                      <a:pt x="3133" y="811"/>
                      <a:pt x="3133" y="811"/>
                    </a:cubicBezTo>
                    <a:cubicBezTo>
                      <a:pt x="3133" y="811"/>
                      <a:pt x="3130" y="810"/>
                      <a:pt x="3128" y="809"/>
                    </a:cubicBezTo>
                    <a:cubicBezTo>
                      <a:pt x="3127" y="813"/>
                      <a:pt x="3122" y="829"/>
                      <a:pt x="3122" y="832"/>
                    </a:cubicBezTo>
                    <a:close/>
                    <a:moveTo>
                      <a:pt x="2873" y="733"/>
                    </a:moveTo>
                    <a:lnTo>
                      <a:pt x="2873" y="733"/>
                    </a:lnTo>
                    <a:lnTo>
                      <a:pt x="2873" y="733"/>
                    </a:lnTo>
                    <a:lnTo>
                      <a:pt x="2873" y="733"/>
                    </a:lnTo>
                    <a:lnTo>
                      <a:pt x="2871" y="734"/>
                    </a:lnTo>
                    <a:lnTo>
                      <a:pt x="2869" y="734"/>
                    </a:lnTo>
                    <a:cubicBezTo>
                      <a:pt x="2869" y="734"/>
                      <a:pt x="2868" y="735"/>
                      <a:pt x="2868" y="735"/>
                    </a:cubicBezTo>
                    <a:lnTo>
                      <a:pt x="2866" y="735"/>
                    </a:lnTo>
                    <a:lnTo>
                      <a:pt x="2865" y="736"/>
                    </a:lnTo>
                    <a:lnTo>
                      <a:pt x="2863" y="736"/>
                    </a:lnTo>
                    <a:lnTo>
                      <a:pt x="2862" y="736"/>
                    </a:lnTo>
                    <a:lnTo>
                      <a:pt x="2861" y="737"/>
                    </a:lnTo>
                    <a:cubicBezTo>
                      <a:pt x="2856" y="738"/>
                      <a:pt x="2851" y="738"/>
                      <a:pt x="2846" y="738"/>
                    </a:cubicBezTo>
                    <a:lnTo>
                      <a:pt x="2843" y="738"/>
                    </a:lnTo>
                    <a:cubicBezTo>
                      <a:pt x="2843" y="738"/>
                      <a:pt x="2839" y="737"/>
                      <a:pt x="2838" y="737"/>
                    </a:cubicBezTo>
                    <a:cubicBezTo>
                      <a:pt x="2838" y="737"/>
                      <a:pt x="2843" y="760"/>
                      <a:pt x="2843" y="762"/>
                    </a:cubicBezTo>
                    <a:cubicBezTo>
                      <a:pt x="2852" y="763"/>
                      <a:pt x="2860" y="763"/>
                      <a:pt x="2867" y="761"/>
                    </a:cubicBezTo>
                    <a:cubicBezTo>
                      <a:pt x="2867" y="761"/>
                      <a:pt x="2868" y="761"/>
                      <a:pt x="2868" y="761"/>
                    </a:cubicBezTo>
                    <a:cubicBezTo>
                      <a:pt x="2868" y="761"/>
                      <a:pt x="2872" y="760"/>
                      <a:pt x="2873" y="760"/>
                    </a:cubicBezTo>
                    <a:cubicBezTo>
                      <a:pt x="2873" y="760"/>
                      <a:pt x="2876" y="758"/>
                      <a:pt x="2877" y="758"/>
                    </a:cubicBezTo>
                    <a:cubicBezTo>
                      <a:pt x="2877" y="758"/>
                      <a:pt x="2877" y="758"/>
                      <a:pt x="2877" y="758"/>
                    </a:cubicBezTo>
                    <a:cubicBezTo>
                      <a:pt x="2877" y="758"/>
                      <a:pt x="2881" y="755"/>
                      <a:pt x="2883" y="755"/>
                    </a:cubicBezTo>
                    <a:cubicBezTo>
                      <a:pt x="2883" y="753"/>
                      <a:pt x="2879" y="734"/>
                      <a:pt x="2878" y="730"/>
                    </a:cubicBezTo>
                    <a:cubicBezTo>
                      <a:pt x="2876" y="731"/>
                      <a:pt x="2873" y="733"/>
                      <a:pt x="2873" y="733"/>
                    </a:cubicBezTo>
                    <a:close/>
                    <a:moveTo>
                      <a:pt x="3403" y="949"/>
                    </a:moveTo>
                    <a:cubicBezTo>
                      <a:pt x="3401" y="947"/>
                      <a:pt x="3389" y="925"/>
                      <a:pt x="3389" y="925"/>
                    </a:cubicBezTo>
                    <a:cubicBezTo>
                      <a:pt x="3389" y="925"/>
                      <a:pt x="3360" y="873"/>
                      <a:pt x="3358" y="869"/>
                    </a:cubicBezTo>
                    <a:cubicBezTo>
                      <a:pt x="3355" y="871"/>
                      <a:pt x="3293" y="910"/>
                      <a:pt x="3290" y="912"/>
                    </a:cubicBezTo>
                    <a:cubicBezTo>
                      <a:pt x="3292" y="915"/>
                      <a:pt x="3333" y="990"/>
                      <a:pt x="3334" y="992"/>
                    </a:cubicBezTo>
                    <a:cubicBezTo>
                      <a:pt x="3338" y="990"/>
                      <a:pt x="3399" y="951"/>
                      <a:pt x="3403" y="949"/>
                    </a:cubicBezTo>
                    <a:close/>
                    <a:moveTo>
                      <a:pt x="3174" y="644"/>
                    </a:moveTo>
                    <a:lnTo>
                      <a:pt x="3178" y="644"/>
                    </a:lnTo>
                    <a:lnTo>
                      <a:pt x="3179" y="644"/>
                    </a:lnTo>
                    <a:lnTo>
                      <a:pt x="3184" y="645"/>
                    </a:lnTo>
                    <a:cubicBezTo>
                      <a:pt x="3190" y="645"/>
                      <a:pt x="3197" y="644"/>
                      <a:pt x="3203" y="642"/>
                    </a:cubicBezTo>
                    <a:cubicBezTo>
                      <a:pt x="3204" y="640"/>
                      <a:pt x="3207" y="622"/>
                      <a:pt x="3207" y="617"/>
                    </a:cubicBezTo>
                    <a:cubicBezTo>
                      <a:pt x="3202" y="619"/>
                      <a:pt x="3196" y="619"/>
                      <a:pt x="3191" y="619"/>
                    </a:cubicBezTo>
                    <a:lnTo>
                      <a:pt x="3190" y="619"/>
                    </a:lnTo>
                    <a:lnTo>
                      <a:pt x="3189" y="619"/>
                    </a:lnTo>
                    <a:lnTo>
                      <a:pt x="3188" y="619"/>
                    </a:lnTo>
                    <a:lnTo>
                      <a:pt x="3186" y="619"/>
                    </a:lnTo>
                    <a:lnTo>
                      <a:pt x="3184" y="619"/>
                    </a:lnTo>
                    <a:cubicBezTo>
                      <a:pt x="3184" y="619"/>
                      <a:pt x="3181" y="619"/>
                      <a:pt x="3181" y="619"/>
                    </a:cubicBezTo>
                    <a:lnTo>
                      <a:pt x="3179" y="618"/>
                    </a:lnTo>
                    <a:lnTo>
                      <a:pt x="3174" y="617"/>
                    </a:lnTo>
                    <a:cubicBezTo>
                      <a:pt x="3169" y="616"/>
                      <a:pt x="3165" y="614"/>
                      <a:pt x="3161" y="612"/>
                    </a:cubicBezTo>
                    <a:cubicBezTo>
                      <a:pt x="3160" y="617"/>
                      <a:pt x="3158" y="635"/>
                      <a:pt x="3158" y="637"/>
                    </a:cubicBezTo>
                    <a:cubicBezTo>
                      <a:pt x="3161" y="639"/>
                      <a:pt x="3165" y="641"/>
                      <a:pt x="3169" y="642"/>
                    </a:cubicBezTo>
                    <a:cubicBezTo>
                      <a:pt x="3169" y="642"/>
                      <a:pt x="3174" y="644"/>
                      <a:pt x="3174" y="644"/>
                    </a:cubicBezTo>
                    <a:close/>
                    <a:moveTo>
                      <a:pt x="2837" y="961"/>
                    </a:moveTo>
                    <a:cubicBezTo>
                      <a:pt x="2839" y="962"/>
                      <a:pt x="2873" y="983"/>
                      <a:pt x="2874" y="984"/>
                    </a:cubicBezTo>
                    <a:cubicBezTo>
                      <a:pt x="2878" y="983"/>
                      <a:pt x="2881" y="982"/>
                      <a:pt x="2885" y="981"/>
                    </a:cubicBezTo>
                    <a:cubicBezTo>
                      <a:pt x="2868" y="968"/>
                      <a:pt x="2857" y="955"/>
                      <a:pt x="2853" y="943"/>
                    </a:cubicBezTo>
                    <a:cubicBezTo>
                      <a:pt x="2852" y="940"/>
                      <a:pt x="2852" y="937"/>
                      <a:pt x="2852" y="934"/>
                    </a:cubicBezTo>
                    <a:cubicBezTo>
                      <a:pt x="2852" y="931"/>
                      <a:pt x="2853" y="928"/>
                      <a:pt x="2854" y="925"/>
                    </a:cubicBezTo>
                    <a:cubicBezTo>
                      <a:pt x="2853" y="927"/>
                      <a:pt x="2838" y="958"/>
                      <a:pt x="2837" y="961"/>
                    </a:cubicBezTo>
                    <a:close/>
                    <a:moveTo>
                      <a:pt x="2872" y="562"/>
                    </a:moveTo>
                    <a:cubicBezTo>
                      <a:pt x="2872" y="562"/>
                      <a:pt x="2875" y="599"/>
                      <a:pt x="2875" y="599"/>
                    </a:cubicBezTo>
                    <a:lnTo>
                      <a:pt x="2880" y="640"/>
                    </a:lnTo>
                    <a:lnTo>
                      <a:pt x="2885" y="678"/>
                    </a:lnTo>
                    <a:lnTo>
                      <a:pt x="2891" y="717"/>
                    </a:lnTo>
                    <a:lnTo>
                      <a:pt x="2898" y="757"/>
                    </a:lnTo>
                    <a:lnTo>
                      <a:pt x="2906" y="796"/>
                    </a:lnTo>
                    <a:lnTo>
                      <a:pt x="2917" y="832"/>
                    </a:lnTo>
                    <a:cubicBezTo>
                      <a:pt x="2917" y="832"/>
                      <a:pt x="2918" y="837"/>
                      <a:pt x="2919" y="838"/>
                    </a:cubicBezTo>
                    <a:cubicBezTo>
                      <a:pt x="2935" y="844"/>
                      <a:pt x="2954" y="856"/>
                      <a:pt x="2971" y="873"/>
                    </a:cubicBezTo>
                    <a:cubicBezTo>
                      <a:pt x="2970" y="862"/>
                      <a:pt x="2922" y="517"/>
                      <a:pt x="2922" y="514"/>
                    </a:cubicBezTo>
                    <a:lnTo>
                      <a:pt x="2869" y="514"/>
                    </a:lnTo>
                    <a:cubicBezTo>
                      <a:pt x="2869" y="516"/>
                      <a:pt x="2869" y="521"/>
                      <a:pt x="2869" y="521"/>
                    </a:cubicBezTo>
                    <a:cubicBezTo>
                      <a:pt x="2869" y="521"/>
                      <a:pt x="2872" y="562"/>
                      <a:pt x="2872" y="562"/>
                    </a:cubicBezTo>
                    <a:close/>
                    <a:moveTo>
                      <a:pt x="2538" y="843"/>
                    </a:moveTo>
                    <a:cubicBezTo>
                      <a:pt x="2542" y="837"/>
                      <a:pt x="2560" y="807"/>
                      <a:pt x="2562" y="804"/>
                    </a:cubicBezTo>
                    <a:cubicBezTo>
                      <a:pt x="2559" y="803"/>
                      <a:pt x="2523" y="780"/>
                      <a:pt x="2518" y="777"/>
                    </a:cubicBezTo>
                    <a:cubicBezTo>
                      <a:pt x="2523" y="798"/>
                      <a:pt x="2530" y="820"/>
                      <a:pt x="2538" y="843"/>
                    </a:cubicBezTo>
                    <a:close/>
                    <a:moveTo>
                      <a:pt x="3144" y="910"/>
                    </a:moveTo>
                    <a:cubicBezTo>
                      <a:pt x="3148" y="911"/>
                      <a:pt x="3151" y="911"/>
                      <a:pt x="3154" y="912"/>
                    </a:cubicBezTo>
                    <a:cubicBezTo>
                      <a:pt x="3161" y="914"/>
                      <a:pt x="3165" y="918"/>
                      <a:pt x="3169" y="923"/>
                    </a:cubicBezTo>
                    <a:cubicBezTo>
                      <a:pt x="3165" y="915"/>
                      <a:pt x="3156" y="896"/>
                      <a:pt x="3154" y="892"/>
                    </a:cubicBezTo>
                    <a:cubicBezTo>
                      <a:pt x="3151" y="899"/>
                      <a:pt x="3147" y="905"/>
                      <a:pt x="3144" y="910"/>
                    </a:cubicBezTo>
                    <a:close/>
                    <a:moveTo>
                      <a:pt x="2675" y="621"/>
                    </a:moveTo>
                    <a:cubicBezTo>
                      <a:pt x="2677" y="618"/>
                      <a:pt x="2722" y="546"/>
                      <a:pt x="2723" y="544"/>
                    </a:cubicBezTo>
                    <a:cubicBezTo>
                      <a:pt x="2720" y="542"/>
                      <a:pt x="2665" y="504"/>
                      <a:pt x="2662" y="503"/>
                    </a:cubicBezTo>
                    <a:cubicBezTo>
                      <a:pt x="2660" y="506"/>
                      <a:pt x="2612" y="576"/>
                      <a:pt x="2611" y="579"/>
                    </a:cubicBezTo>
                    <a:cubicBezTo>
                      <a:pt x="2611" y="579"/>
                      <a:pt x="2672" y="619"/>
                      <a:pt x="2675" y="621"/>
                    </a:cubicBezTo>
                    <a:close/>
                    <a:moveTo>
                      <a:pt x="3138" y="981"/>
                    </a:moveTo>
                    <a:cubicBezTo>
                      <a:pt x="3142" y="982"/>
                      <a:pt x="3146" y="983"/>
                      <a:pt x="3149" y="984"/>
                    </a:cubicBezTo>
                    <a:cubicBezTo>
                      <a:pt x="3150" y="983"/>
                      <a:pt x="3184" y="962"/>
                      <a:pt x="3186" y="961"/>
                    </a:cubicBezTo>
                    <a:cubicBezTo>
                      <a:pt x="3185" y="958"/>
                      <a:pt x="3170" y="927"/>
                      <a:pt x="3169" y="925"/>
                    </a:cubicBezTo>
                    <a:cubicBezTo>
                      <a:pt x="3171" y="928"/>
                      <a:pt x="3171" y="931"/>
                      <a:pt x="3171" y="934"/>
                    </a:cubicBezTo>
                    <a:cubicBezTo>
                      <a:pt x="3171" y="937"/>
                      <a:pt x="3171" y="940"/>
                      <a:pt x="3170" y="943"/>
                    </a:cubicBezTo>
                    <a:cubicBezTo>
                      <a:pt x="3166" y="955"/>
                      <a:pt x="3155" y="968"/>
                      <a:pt x="3138" y="981"/>
                    </a:cubicBezTo>
                    <a:close/>
                    <a:moveTo>
                      <a:pt x="3140" y="755"/>
                    </a:moveTo>
                    <a:cubicBezTo>
                      <a:pt x="3142" y="756"/>
                      <a:pt x="3146" y="758"/>
                      <a:pt x="3146" y="758"/>
                    </a:cubicBezTo>
                    <a:cubicBezTo>
                      <a:pt x="3146" y="758"/>
                      <a:pt x="3146" y="758"/>
                      <a:pt x="3147" y="758"/>
                    </a:cubicBezTo>
                    <a:lnTo>
                      <a:pt x="3151" y="760"/>
                    </a:lnTo>
                    <a:cubicBezTo>
                      <a:pt x="3151" y="760"/>
                      <a:pt x="3155" y="761"/>
                      <a:pt x="3155" y="761"/>
                    </a:cubicBezTo>
                    <a:cubicBezTo>
                      <a:pt x="3155" y="761"/>
                      <a:pt x="3156" y="761"/>
                      <a:pt x="3156" y="762"/>
                    </a:cubicBezTo>
                    <a:cubicBezTo>
                      <a:pt x="3163" y="763"/>
                      <a:pt x="3172" y="763"/>
                      <a:pt x="3180" y="762"/>
                    </a:cubicBezTo>
                    <a:cubicBezTo>
                      <a:pt x="3180" y="761"/>
                      <a:pt x="3184" y="745"/>
                      <a:pt x="3184" y="745"/>
                    </a:cubicBezTo>
                    <a:cubicBezTo>
                      <a:pt x="3184" y="745"/>
                      <a:pt x="3186" y="737"/>
                      <a:pt x="3186" y="737"/>
                    </a:cubicBezTo>
                    <a:cubicBezTo>
                      <a:pt x="3184" y="737"/>
                      <a:pt x="3181" y="738"/>
                      <a:pt x="3181" y="738"/>
                    </a:cubicBezTo>
                    <a:lnTo>
                      <a:pt x="3177" y="738"/>
                    </a:lnTo>
                    <a:cubicBezTo>
                      <a:pt x="3172" y="738"/>
                      <a:pt x="3167" y="738"/>
                      <a:pt x="3162" y="737"/>
                    </a:cubicBezTo>
                    <a:lnTo>
                      <a:pt x="3161" y="736"/>
                    </a:lnTo>
                    <a:lnTo>
                      <a:pt x="3160" y="736"/>
                    </a:lnTo>
                    <a:lnTo>
                      <a:pt x="3158" y="736"/>
                    </a:lnTo>
                    <a:cubicBezTo>
                      <a:pt x="3158" y="736"/>
                      <a:pt x="3157" y="735"/>
                      <a:pt x="3157" y="735"/>
                    </a:cubicBezTo>
                    <a:cubicBezTo>
                      <a:pt x="3157" y="735"/>
                      <a:pt x="3155" y="735"/>
                      <a:pt x="3155" y="735"/>
                    </a:cubicBezTo>
                    <a:lnTo>
                      <a:pt x="3154" y="734"/>
                    </a:lnTo>
                    <a:lnTo>
                      <a:pt x="3152" y="734"/>
                    </a:lnTo>
                    <a:lnTo>
                      <a:pt x="3150" y="733"/>
                    </a:lnTo>
                    <a:cubicBezTo>
                      <a:pt x="3150" y="733"/>
                      <a:pt x="3147" y="731"/>
                      <a:pt x="3145" y="730"/>
                    </a:cubicBezTo>
                    <a:cubicBezTo>
                      <a:pt x="3144" y="733"/>
                      <a:pt x="3141" y="752"/>
                      <a:pt x="3140" y="755"/>
                    </a:cubicBezTo>
                    <a:close/>
                    <a:moveTo>
                      <a:pt x="3040" y="698"/>
                    </a:moveTo>
                    <a:cubicBezTo>
                      <a:pt x="3040" y="691"/>
                      <a:pt x="3037" y="683"/>
                      <a:pt x="3031" y="678"/>
                    </a:cubicBezTo>
                    <a:cubicBezTo>
                      <a:pt x="3028" y="674"/>
                      <a:pt x="3023" y="672"/>
                      <a:pt x="3018" y="671"/>
                    </a:cubicBezTo>
                    <a:cubicBezTo>
                      <a:pt x="3018" y="671"/>
                      <a:pt x="3015" y="670"/>
                      <a:pt x="3015" y="670"/>
                    </a:cubicBezTo>
                    <a:lnTo>
                      <a:pt x="3011" y="670"/>
                    </a:lnTo>
                    <a:lnTo>
                      <a:pt x="3008" y="670"/>
                    </a:lnTo>
                    <a:lnTo>
                      <a:pt x="3005" y="670"/>
                    </a:lnTo>
                    <a:cubicBezTo>
                      <a:pt x="3000" y="672"/>
                      <a:pt x="2995" y="674"/>
                      <a:pt x="2991" y="678"/>
                    </a:cubicBezTo>
                    <a:cubicBezTo>
                      <a:pt x="2986" y="683"/>
                      <a:pt x="2983" y="691"/>
                      <a:pt x="2983" y="698"/>
                    </a:cubicBezTo>
                    <a:cubicBezTo>
                      <a:pt x="2983" y="712"/>
                      <a:pt x="2993" y="723"/>
                      <a:pt x="3006" y="726"/>
                    </a:cubicBezTo>
                    <a:lnTo>
                      <a:pt x="3007" y="726"/>
                    </a:lnTo>
                    <a:cubicBezTo>
                      <a:pt x="3007" y="726"/>
                      <a:pt x="3008" y="726"/>
                      <a:pt x="3008" y="726"/>
                    </a:cubicBezTo>
                    <a:lnTo>
                      <a:pt x="3011" y="726"/>
                    </a:lnTo>
                    <a:cubicBezTo>
                      <a:pt x="3011" y="726"/>
                      <a:pt x="3011" y="727"/>
                      <a:pt x="3012" y="726"/>
                    </a:cubicBezTo>
                    <a:lnTo>
                      <a:pt x="3016" y="726"/>
                    </a:lnTo>
                    <a:lnTo>
                      <a:pt x="3017" y="726"/>
                    </a:lnTo>
                    <a:cubicBezTo>
                      <a:pt x="3030" y="723"/>
                      <a:pt x="3040" y="711"/>
                      <a:pt x="3040" y="698"/>
                    </a:cubicBezTo>
                    <a:close/>
                    <a:moveTo>
                      <a:pt x="3166" y="863"/>
                    </a:moveTo>
                    <a:cubicBezTo>
                      <a:pt x="3165" y="864"/>
                      <a:pt x="3162" y="873"/>
                      <a:pt x="3161" y="875"/>
                    </a:cubicBezTo>
                    <a:cubicBezTo>
                      <a:pt x="3162" y="876"/>
                      <a:pt x="3197" y="951"/>
                      <a:pt x="3198" y="953"/>
                    </a:cubicBezTo>
                    <a:cubicBezTo>
                      <a:pt x="3201" y="951"/>
                      <a:pt x="3270" y="908"/>
                      <a:pt x="3272" y="907"/>
                    </a:cubicBezTo>
                    <a:cubicBezTo>
                      <a:pt x="3270" y="905"/>
                      <a:pt x="3229" y="828"/>
                      <a:pt x="3227" y="825"/>
                    </a:cubicBezTo>
                    <a:cubicBezTo>
                      <a:pt x="3223" y="827"/>
                      <a:pt x="3167" y="862"/>
                      <a:pt x="3166" y="863"/>
                    </a:cubicBezTo>
                    <a:close/>
                    <a:moveTo>
                      <a:pt x="2797" y="825"/>
                    </a:moveTo>
                    <a:cubicBezTo>
                      <a:pt x="2796" y="827"/>
                      <a:pt x="2753" y="904"/>
                      <a:pt x="2752" y="907"/>
                    </a:cubicBezTo>
                    <a:cubicBezTo>
                      <a:pt x="2755" y="909"/>
                      <a:pt x="2803" y="940"/>
                      <a:pt x="2803" y="940"/>
                    </a:cubicBezTo>
                    <a:cubicBezTo>
                      <a:pt x="2803" y="940"/>
                      <a:pt x="2822" y="951"/>
                      <a:pt x="2825" y="953"/>
                    </a:cubicBezTo>
                    <a:cubicBezTo>
                      <a:pt x="2827" y="949"/>
                      <a:pt x="2861" y="876"/>
                      <a:pt x="2862" y="875"/>
                    </a:cubicBezTo>
                    <a:cubicBezTo>
                      <a:pt x="2861" y="873"/>
                      <a:pt x="2858" y="864"/>
                      <a:pt x="2857" y="863"/>
                    </a:cubicBezTo>
                    <a:cubicBezTo>
                      <a:pt x="2856" y="862"/>
                      <a:pt x="2798" y="825"/>
                      <a:pt x="2797" y="825"/>
                    </a:cubicBezTo>
                    <a:close/>
                    <a:moveTo>
                      <a:pt x="2981" y="1010"/>
                    </a:moveTo>
                    <a:cubicBezTo>
                      <a:pt x="2970" y="1013"/>
                      <a:pt x="2954" y="1012"/>
                      <a:pt x="2937" y="1007"/>
                    </a:cubicBezTo>
                    <a:cubicBezTo>
                      <a:pt x="2937" y="1007"/>
                      <a:pt x="2931" y="1005"/>
                      <a:pt x="2931" y="1005"/>
                    </a:cubicBezTo>
                    <a:cubicBezTo>
                      <a:pt x="2931" y="1005"/>
                      <a:pt x="2926" y="1003"/>
                      <a:pt x="2926" y="1003"/>
                    </a:cubicBezTo>
                    <a:lnTo>
                      <a:pt x="2920" y="1001"/>
                    </a:lnTo>
                    <a:cubicBezTo>
                      <a:pt x="2920" y="1001"/>
                      <a:pt x="2914" y="998"/>
                      <a:pt x="2914" y="998"/>
                    </a:cubicBezTo>
                    <a:lnTo>
                      <a:pt x="2914" y="998"/>
                    </a:lnTo>
                    <a:lnTo>
                      <a:pt x="2907" y="995"/>
                    </a:lnTo>
                    <a:cubicBezTo>
                      <a:pt x="2907" y="995"/>
                      <a:pt x="2901" y="991"/>
                      <a:pt x="2901" y="991"/>
                    </a:cubicBezTo>
                    <a:cubicBezTo>
                      <a:pt x="2895" y="992"/>
                      <a:pt x="2890" y="993"/>
                      <a:pt x="2885" y="995"/>
                    </a:cubicBezTo>
                    <a:lnTo>
                      <a:pt x="2880" y="997"/>
                    </a:lnTo>
                    <a:cubicBezTo>
                      <a:pt x="2880" y="997"/>
                      <a:pt x="2875" y="1000"/>
                      <a:pt x="2875" y="1000"/>
                    </a:cubicBezTo>
                    <a:cubicBezTo>
                      <a:pt x="2872" y="1001"/>
                      <a:pt x="2870" y="1003"/>
                      <a:pt x="2869" y="1004"/>
                    </a:cubicBezTo>
                    <a:cubicBezTo>
                      <a:pt x="2866" y="1006"/>
                      <a:pt x="2865" y="1009"/>
                      <a:pt x="2865" y="1011"/>
                    </a:cubicBezTo>
                    <a:cubicBezTo>
                      <a:pt x="2865" y="1011"/>
                      <a:pt x="2865" y="1011"/>
                      <a:pt x="2865" y="1012"/>
                    </a:cubicBezTo>
                    <a:cubicBezTo>
                      <a:pt x="2865" y="1022"/>
                      <a:pt x="2889" y="1035"/>
                      <a:pt x="2925" y="1038"/>
                    </a:cubicBezTo>
                    <a:cubicBezTo>
                      <a:pt x="2925" y="1038"/>
                      <a:pt x="2929" y="1038"/>
                      <a:pt x="2929" y="1038"/>
                    </a:cubicBezTo>
                    <a:lnTo>
                      <a:pt x="2933" y="1038"/>
                    </a:lnTo>
                    <a:lnTo>
                      <a:pt x="2937" y="1038"/>
                    </a:lnTo>
                    <a:lnTo>
                      <a:pt x="2940" y="1038"/>
                    </a:lnTo>
                    <a:lnTo>
                      <a:pt x="2946" y="1038"/>
                    </a:lnTo>
                    <a:cubicBezTo>
                      <a:pt x="2966" y="1036"/>
                      <a:pt x="2983" y="1031"/>
                      <a:pt x="2991" y="1024"/>
                    </a:cubicBezTo>
                    <a:cubicBezTo>
                      <a:pt x="2988" y="1019"/>
                      <a:pt x="2986" y="1014"/>
                      <a:pt x="2984" y="1008"/>
                    </a:cubicBezTo>
                    <a:cubicBezTo>
                      <a:pt x="2982" y="1009"/>
                      <a:pt x="2981" y="1010"/>
                      <a:pt x="2981" y="1010"/>
                    </a:cubicBezTo>
                    <a:close/>
                    <a:moveTo>
                      <a:pt x="2796" y="576"/>
                    </a:moveTo>
                    <a:cubicBezTo>
                      <a:pt x="2795" y="573"/>
                      <a:pt x="2795" y="571"/>
                      <a:pt x="2795" y="571"/>
                    </a:cubicBezTo>
                    <a:lnTo>
                      <a:pt x="2789" y="531"/>
                    </a:lnTo>
                    <a:lnTo>
                      <a:pt x="2789" y="528"/>
                    </a:lnTo>
                    <a:lnTo>
                      <a:pt x="2784" y="490"/>
                    </a:lnTo>
                    <a:cubicBezTo>
                      <a:pt x="2784" y="490"/>
                      <a:pt x="2783" y="475"/>
                      <a:pt x="2783" y="475"/>
                    </a:cubicBezTo>
                    <a:cubicBezTo>
                      <a:pt x="2777" y="483"/>
                      <a:pt x="2744" y="537"/>
                      <a:pt x="2742" y="540"/>
                    </a:cubicBezTo>
                    <a:cubicBezTo>
                      <a:pt x="2745" y="542"/>
                      <a:pt x="2795" y="576"/>
                      <a:pt x="2796" y="576"/>
                    </a:cubicBezTo>
                    <a:close/>
                    <a:moveTo>
                      <a:pt x="2591" y="583"/>
                    </a:moveTo>
                    <a:cubicBezTo>
                      <a:pt x="2582" y="577"/>
                      <a:pt x="2542" y="550"/>
                      <a:pt x="2541" y="550"/>
                    </a:cubicBezTo>
                    <a:cubicBezTo>
                      <a:pt x="2539" y="553"/>
                      <a:pt x="2532" y="560"/>
                      <a:pt x="2532" y="560"/>
                    </a:cubicBezTo>
                    <a:cubicBezTo>
                      <a:pt x="2518" y="576"/>
                      <a:pt x="2509" y="598"/>
                      <a:pt x="2505" y="624"/>
                    </a:cubicBezTo>
                    <a:cubicBezTo>
                      <a:pt x="2507" y="625"/>
                      <a:pt x="2542" y="648"/>
                      <a:pt x="2545" y="650"/>
                    </a:cubicBezTo>
                    <a:cubicBezTo>
                      <a:pt x="2547" y="647"/>
                      <a:pt x="2589" y="586"/>
                      <a:pt x="2591" y="583"/>
                    </a:cubicBezTo>
                    <a:close/>
                    <a:moveTo>
                      <a:pt x="2651" y="495"/>
                    </a:moveTo>
                    <a:cubicBezTo>
                      <a:pt x="2650" y="494"/>
                      <a:pt x="2640" y="487"/>
                      <a:pt x="2638" y="486"/>
                    </a:cubicBezTo>
                    <a:cubicBezTo>
                      <a:pt x="2605" y="499"/>
                      <a:pt x="2576" y="517"/>
                      <a:pt x="2552" y="540"/>
                    </a:cubicBezTo>
                    <a:cubicBezTo>
                      <a:pt x="2556" y="543"/>
                      <a:pt x="2596" y="569"/>
                      <a:pt x="2599" y="571"/>
                    </a:cubicBezTo>
                    <a:cubicBezTo>
                      <a:pt x="2601" y="568"/>
                      <a:pt x="2650" y="496"/>
                      <a:pt x="2651" y="495"/>
                    </a:cubicBezTo>
                    <a:close/>
                    <a:moveTo>
                      <a:pt x="2609" y="942"/>
                    </a:moveTo>
                    <a:cubicBezTo>
                      <a:pt x="2611" y="938"/>
                      <a:pt x="2635" y="894"/>
                      <a:pt x="2635" y="894"/>
                    </a:cubicBezTo>
                    <a:cubicBezTo>
                      <a:pt x="2635" y="894"/>
                      <a:pt x="2652" y="864"/>
                      <a:pt x="2653" y="862"/>
                    </a:cubicBezTo>
                    <a:cubicBezTo>
                      <a:pt x="2650" y="860"/>
                      <a:pt x="2574" y="812"/>
                      <a:pt x="2574" y="812"/>
                    </a:cubicBezTo>
                    <a:cubicBezTo>
                      <a:pt x="2572" y="815"/>
                      <a:pt x="2545" y="859"/>
                      <a:pt x="2544" y="860"/>
                    </a:cubicBezTo>
                    <a:cubicBezTo>
                      <a:pt x="2551" y="878"/>
                      <a:pt x="2558" y="897"/>
                      <a:pt x="2566" y="915"/>
                    </a:cubicBezTo>
                    <a:cubicBezTo>
                      <a:pt x="2567" y="916"/>
                      <a:pt x="2605" y="940"/>
                      <a:pt x="2609" y="942"/>
                    </a:cubicBezTo>
                    <a:close/>
                    <a:moveTo>
                      <a:pt x="2673" y="855"/>
                    </a:moveTo>
                    <a:lnTo>
                      <a:pt x="2673" y="855"/>
                    </a:lnTo>
                    <a:lnTo>
                      <a:pt x="2672" y="857"/>
                    </a:lnTo>
                    <a:cubicBezTo>
                      <a:pt x="2675" y="859"/>
                      <a:pt x="2736" y="897"/>
                      <a:pt x="2740" y="899"/>
                    </a:cubicBezTo>
                    <a:cubicBezTo>
                      <a:pt x="2741" y="898"/>
                      <a:pt x="2784" y="819"/>
                      <a:pt x="2785" y="817"/>
                    </a:cubicBezTo>
                    <a:cubicBezTo>
                      <a:pt x="2784" y="817"/>
                      <a:pt x="2721" y="777"/>
                      <a:pt x="2717" y="775"/>
                    </a:cubicBezTo>
                    <a:cubicBezTo>
                      <a:pt x="2716" y="777"/>
                      <a:pt x="2673" y="855"/>
                      <a:pt x="2673" y="855"/>
                    </a:cubicBezTo>
                    <a:close/>
                    <a:moveTo>
                      <a:pt x="2735" y="552"/>
                    </a:moveTo>
                    <a:cubicBezTo>
                      <a:pt x="2730" y="559"/>
                      <a:pt x="2689" y="626"/>
                      <a:pt x="2687" y="629"/>
                    </a:cubicBezTo>
                    <a:cubicBezTo>
                      <a:pt x="2690" y="631"/>
                      <a:pt x="2753" y="672"/>
                      <a:pt x="2756" y="674"/>
                    </a:cubicBezTo>
                    <a:cubicBezTo>
                      <a:pt x="2758" y="671"/>
                      <a:pt x="2798" y="599"/>
                      <a:pt x="2799" y="598"/>
                    </a:cubicBezTo>
                    <a:cubicBezTo>
                      <a:pt x="2799" y="597"/>
                      <a:pt x="2798" y="596"/>
                      <a:pt x="2798" y="595"/>
                    </a:cubicBezTo>
                    <a:cubicBezTo>
                      <a:pt x="2797" y="594"/>
                      <a:pt x="2738" y="554"/>
                      <a:pt x="2735" y="552"/>
                    </a:cubicBezTo>
                    <a:close/>
                    <a:moveTo>
                      <a:pt x="2661" y="479"/>
                    </a:moveTo>
                    <a:cubicBezTo>
                      <a:pt x="2659" y="480"/>
                      <a:pt x="2658" y="480"/>
                      <a:pt x="2655" y="481"/>
                    </a:cubicBezTo>
                    <a:cubicBezTo>
                      <a:pt x="2657" y="482"/>
                      <a:pt x="2658" y="483"/>
                      <a:pt x="2659" y="483"/>
                    </a:cubicBezTo>
                    <a:cubicBezTo>
                      <a:pt x="2660" y="482"/>
                      <a:pt x="2660" y="480"/>
                      <a:pt x="2661" y="479"/>
                    </a:cubicBezTo>
                    <a:close/>
                    <a:moveTo>
                      <a:pt x="3199" y="744"/>
                    </a:moveTo>
                    <a:cubicBezTo>
                      <a:pt x="3199" y="745"/>
                      <a:pt x="3230" y="802"/>
                      <a:pt x="3232" y="805"/>
                    </a:cubicBezTo>
                    <a:cubicBezTo>
                      <a:pt x="3235" y="802"/>
                      <a:pt x="3263" y="785"/>
                      <a:pt x="3263" y="785"/>
                    </a:cubicBezTo>
                    <a:cubicBezTo>
                      <a:pt x="3263" y="785"/>
                      <a:pt x="3297" y="764"/>
                      <a:pt x="3299" y="762"/>
                    </a:cubicBezTo>
                    <a:cubicBezTo>
                      <a:pt x="3298" y="759"/>
                      <a:pt x="3263" y="697"/>
                      <a:pt x="3262" y="695"/>
                    </a:cubicBezTo>
                    <a:cubicBezTo>
                      <a:pt x="3259" y="697"/>
                      <a:pt x="3202" y="734"/>
                      <a:pt x="3201" y="735"/>
                    </a:cubicBezTo>
                    <a:cubicBezTo>
                      <a:pt x="3200" y="736"/>
                      <a:pt x="3199" y="743"/>
                      <a:pt x="3199" y="744"/>
                    </a:cubicBezTo>
                    <a:close/>
                    <a:moveTo>
                      <a:pt x="3322" y="1000"/>
                    </a:moveTo>
                    <a:cubicBezTo>
                      <a:pt x="3320" y="997"/>
                      <a:pt x="3280" y="922"/>
                      <a:pt x="3278" y="919"/>
                    </a:cubicBezTo>
                    <a:cubicBezTo>
                      <a:pt x="3275" y="922"/>
                      <a:pt x="3207" y="964"/>
                      <a:pt x="3204" y="966"/>
                    </a:cubicBezTo>
                    <a:cubicBezTo>
                      <a:pt x="3206" y="968"/>
                      <a:pt x="3243" y="1047"/>
                      <a:pt x="3244" y="1049"/>
                    </a:cubicBezTo>
                    <a:cubicBezTo>
                      <a:pt x="3247" y="1047"/>
                      <a:pt x="3319" y="1002"/>
                      <a:pt x="3322" y="1000"/>
                    </a:cubicBezTo>
                    <a:close/>
                    <a:moveTo>
                      <a:pt x="3274" y="1059"/>
                    </a:moveTo>
                    <a:lnTo>
                      <a:pt x="3355" y="1059"/>
                    </a:lnTo>
                    <a:cubicBezTo>
                      <a:pt x="3353" y="1056"/>
                      <a:pt x="3331" y="1016"/>
                      <a:pt x="3329" y="1012"/>
                    </a:cubicBezTo>
                    <a:cubicBezTo>
                      <a:pt x="3326" y="1014"/>
                      <a:pt x="3265" y="1053"/>
                      <a:pt x="3256" y="1058"/>
                    </a:cubicBezTo>
                    <a:cubicBezTo>
                      <a:pt x="3258" y="1058"/>
                      <a:pt x="3260" y="1059"/>
                      <a:pt x="3260" y="1059"/>
                    </a:cubicBezTo>
                    <a:lnTo>
                      <a:pt x="3274" y="1059"/>
                    </a:lnTo>
                    <a:close/>
                    <a:moveTo>
                      <a:pt x="2682" y="1167"/>
                    </a:moveTo>
                    <a:cubicBezTo>
                      <a:pt x="2906" y="1146"/>
                      <a:pt x="3133" y="1146"/>
                      <a:pt x="3357" y="1167"/>
                    </a:cubicBezTo>
                    <a:cubicBezTo>
                      <a:pt x="3371" y="1168"/>
                      <a:pt x="3385" y="1164"/>
                      <a:pt x="3394" y="1156"/>
                    </a:cubicBezTo>
                    <a:cubicBezTo>
                      <a:pt x="3402" y="1149"/>
                      <a:pt x="3406" y="1140"/>
                      <a:pt x="3406" y="1129"/>
                    </a:cubicBezTo>
                    <a:cubicBezTo>
                      <a:pt x="3406" y="1105"/>
                      <a:pt x="3383" y="1083"/>
                      <a:pt x="3356" y="1080"/>
                    </a:cubicBezTo>
                    <a:cubicBezTo>
                      <a:pt x="3329" y="1078"/>
                      <a:pt x="3302" y="1076"/>
                      <a:pt x="3274" y="1074"/>
                    </a:cubicBezTo>
                    <a:lnTo>
                      <a:pt x="3261" y="1073"/>
                    </a:lnTo>
                    <a:lnTo>
                      <a:pt x="3217" y="1070"/>
                    </a:lnTo>
                    <a:lnTo>
                      <a:pt x="3206" y="1069"/>
                    </a:lnTo>
                    <a:lnTo>
                      <a:pt x="3189" y="1069"/>
                    </a:lnTo>
                    <a:cubicBezTo>
                      <a:pt x="3159" y="1067"/>
                      <a:pt x="3128" y="1066"/>
                      <a:pt x="3094" y="1065"/>
                    </a:cubicBezTo>
                    <a:lnTo>
                      <a:pt x="3072" y="1065"/>
                    </a:lnTo>
                    <a:lnTo>
                      <a:pt x="3061" y="1065"/>
                    </a:lnTo>
                    <a:lnTo>
                      <a:pt x="3019" y="1065"/>
                    </a:lnTo>
                    <a:cubicBezTo>
                      <a:pt x="3019" y="1065"/>
                      <a:pt x="2952" y="1065"/>
                      <a:pt x="2952" y="1065"/>
                    </a:cubicBezTo>
                    <a:lnTo>
                      <a:pt x="2934" y="1066"/>
                    </a:lnTo>
                    <a:lnTo>
                      <a:pt x="2929" y="1066"/>
                    </a:lnTo>
                    <a:cubicBezTo>
                      <a:pt x="2900" y="1066"/>
                      <a:pt x="2875" y="1067"/>
                      <a:pt x="2850" y="1069"/>
                    </a:cubicBezTo>
                    <a:lnTo>
                      <a:pt x="2821" y="1070"/>
                    </a:lnTo>
                    <a:lnTo>
                      <a:pt x="2807" y="1071"/>
                    </a:lnTo>
                    <a:lnTo>
                      <a:pt x="2801" y="1071"/>
                    </a:lnTo>
                    <a:lnTo>
                      <a:pt x="2771" y="1073"/>
                    </a:lnTo>
                    <a:lnTo>
                      <a:pt x="2765" y="1074"/>
                    </a:lnTo>
                    <a:cubicBezTo>
                      <a:pt x="2737" y="1075"/>
                      <a:pt x="2710" y="1078"/>
                      <a:pt x="2683" y="1080"/>
                    </a:cubicBezTo>
                    <a:cubicBezTo>
                      <a:pt x="2656" y="1083"/>
                      <a:pt x="2633" y="1105"/>
                      <a:pt x="2633" y="1129"/>
                    </a:cubicBezTo>
                    <a:cubicBezTo>
                      <a:pt x="2633" y="1139"/>
                      <a:pt x="2637" y="1149"/>
                      <a:pt x="2645" y="1156"/>
                    </a:cubicBezTo>
                    <a:cubicBezTo>
                      <a:pt x="2654" y="1164"/>
                      <a:pt x="2668" y="1168"/>
                      <a:pt x="2682" y="1167"/>
                    </a:cubicBezTo>
                    <a:close/>
                    <a:moveTo>
                      <a:pt x="3034" y="909"/>
                    </a:moveTo>
                    <a:cubicBezTo>
                      <a:pt x="3034" y="909"/>
                      <a:pt x="3034" y="908"/>
                      <a:pt x="3034" y="908"/>
                    </a:cubicBezTo>
                    <a:cubicBezTo>
                      <a:pt x="3034" y="908"/>
                      <a:pt x="3034" y="904"/>
                      <a:pt x="3034" y="903"/>
                    </a:cubicBezTo>
                    <a:lnTo>
                      <a:pt x="3033" y="898"/>
                    </a:lnTo>
                    <a:lnTo>
                      <a:pt x="3033" y="895"/>
                    </a:lnTo>
                    <a:cubicBezTo>
                      <a:pt x="3028" y="869"/>
                      <a:pt x="3021" y="855"/>
                      <a:pt x="3015" y="850"/>
                    </a:cubicBezTo>
                    <a:cubicBezTo>
                      <a:pt x="3014" y="849"/>
                      <a:pt x="3013" y="848"/>
                      <a:pt x="3011" y="848"/>
                    </a:cubicBezTo>
                    <a:cubicBezTo>
                      <a:pt x="3010" y="848"/>
                      <a:pt x="3009" y="849"/>
                      <a:pt x="3008" y="850"/>
                    </a:cubicBezTo>
                    <a:cubicBezTo>
                      <a:pt x="3002" y="854"/>
                      <a:pt x="2995" y="868"/>
                      <a:pt x="2990" y="895"/>
                    </a:cubicBezTo>
                    <a:lnTo>
                      <a:pt x="2990" y="898"/>
                    </a:lnTo>
                    <a:lnTo>
                      <a:pt x="2989" y="901"/>
                    </a:lnTo>
                    <a:cubicBezTo>
                      <a:pt x="2989" y="901"/>
                      <a:pt x="2989" y="903"/>
                      <a:pt x="2989" y="904"/>
                    </a:cubicBezTo>
                    <a:cubicBezTo>
                      <a:pt x="2989" y="904"/>
                      <a:pt x="2988" y="908"/>
                      <a:pt x="2988" y="908"/>
                    </a:cubicBezTo>
                    <a:lnTo>
                      <a:pt x="2988" y="909"/>
                    </a:lnTo>
                    <a:cubicBezTo>
                      <a:pt x="2988" y="909"/>
                      <a:pt x="2988" y="909"/>
                      <a:pt x="2988" y="909"/>
                    </a:cubicBezTo>
                    <a:cubicBezTo>
                      <a:pt x="2987" y="918"/>
                      <a:pt x="2987" y="927"/>
                      <a:pt x="2987" y="936"/>
                    </a:cubicBezTo>
                    <a:cubicBezTo>
                      <a:pt x="2987" y="943"/>
                      <a:pt x="2987" y="951"/>
                      <a:pt x="2988" y="958"/>
                    </a:cubicBezTo>
                    <a:lnTo>
                      <a:pt x="2988" y="963"/>
                    </a:lnTo>
                    <a:cubicBezTo>
                      <a:pt x="2988" y="963"/>
                      <a:pt x="2989" y="968"/>
                      <a:pt x="2989" y="968"/>
                    </a:cubicBezTo>
                    <a:lnTo>
                      <a:pt x="2990" y="975"/>
                    </a:lnTo>
                    <a:cubicBezTo>
                      <a:pt x="2990" y="975"/>
                      <a:pt x="2993" y="990"/>
                      <a:pt x="2993" y="991"/>
                    </a:cubicBezTo>
                    <a:cubicBezTo>
                      <a:pt x="2993" y="990"/>
                      <a:pt x="2993" y="991"/>
                      <a:pt x="2993" y="992"/>
                    </a:cubicBezTo>
                    <a:cubicBezTo>
                      <a:pt x="2993" y="992"/>
                      <a:pt x="2995" y="998"/>
                      <a:pt x="2995" y="998"/>
                    </a:cubicBezTo>
                    <a:lnTo>
                      <a:pt x="2995" y="999"/>
                    </a:lnTo>
                    <a:cubicBezTo>
                      <a:pt x="2998" y="1007"/>
                      <a:pt x="3001" y="1014"/>
                      <a:pt x="3004" y="1018"/>
                    </a:cubicBezTo>
                    <a:cubicBezTo>
                      <a:pt x="3004" y="1018"/>
                      <a:pt x="3006" y="1021"/>
                      <a:pt x="3006" y="1021"/>
                    </a:cubicBezTo>
                    <a:lnTo>
                      <a:pt x="3007" y="1022"/>
                    </a:lnTo>
                    <a:lnTo>
                      <a:pt x="3007" y="1022"/>
                    </a:lnTo>
                    <a:lnTo>
                      <a:pt x="3009" y="1023"/>
                    </a:lnTo>
                    <a:cubicBezTo>
                      <a:pt x="3009" y="1023"/>
                      <a:pt x="3011" y="1024"/>
                      <a:pt x="3011" y="1024"/>
                    </a:cubicBezTo>
                    <a:lnTo>
                      <a:pt x="3011" y="1024"/>
                    </a:lnTo>
                    <a:cubicBezTo>
                      <a:pt x="3011" y="1024"/>
                      <a:pt x="3013" y="1024"/>
                      <a:pt x="3013" y="1024"/>
                    </a:cubicBezTo>
                    <a:lnTo>
                      <a:pt x="3014" y="1023"/>
                    </a:lnTo>
                    <a:cubicBezTo>
                      <a:pt x="3014" y="1023"/>
                      <a:pt x="3016" y="1022"/>
                      <a:pt x="3016" y="1022"/>
                    </a:cubicBezTo>
                    <a:lnTo>
                      <a:pt x="3017" y="1021"/>
                    </a:lnTo>
                    <a:lnTo>
                      <a:pt x="3019" y="1018"/>
                    </a:lnTo>
                    <a:cubicBezTo>
                      <a:pt x="3022" y="1014"/>
                      <a:pt x="3025" y="1007"/>
                      <a:pt x="3027" y="1000"/>
                    </a:cubicBezTo>
                    <a:lnTo>
                      <a:pt x="3028" y="998"/>
                    </a:lnTo>
                    <a:lnTo>
                      <a:pt x="3028" y="997"/>
                    </a:lnTo>
                    <a:lnTo>
                      <a:pt x="3030" y="992"/>
                    </a:lnTo>
                    <a:lnTo>
                      <a:pt x="3030" y="989"/>
                    </a:lnTo>
                    <a:lnTo>
                      <a:pt x="3033" y="976"/>
                    </a:lnTo>
                    <a:lnTo>
                      <a:pt x="3034" y="968"/>
                    </a:lnTo>
                    <a:lnTo>
                      <a:pt x="3034" y="967"/>
                    </a:lnTo>
                    <a:lnTo>
                      <a:pt x="3034" y="964"/>
                    </a:lnTo>
                    <a:lnTo>
                      <a:pt x="3035" y="958"/>
                    </a:lnTo>
                    <a:cubicBezTo>
                      <a:pt x="3036" y="951"/>
                      <a:pt x="3036" y="943"/>
                      <a:pt x="3036" y="936"/>
                    </a:cubicBezTo>
                    <a:cubicBezTo>
                      <a:pt x="3036" y="927"/>
                      <a:pt x="3035" y="919"/>
                      <a:pt x="3035" y="910"/>
                    </a:cubicBezTo>
                    <a:lnTo>
                      <a:pt x="3034" y="909"/>
                    </a:lnTo>
                    <a:close/>
                    <a:moveTo>
                      <a:pt x="3039" y="1008"/>
                    </a:moveTo>
                    <a:cubicBezTo>
                      <a:pt x="3037" y="1014"/>
                      <a:pt x="3035" y="1019"/>
                      <a:pt x="3032" y="1024"/>
                    </a:cubicBezTo>
                    <a:cubicBezTo>
                      <a:pt x="3040" y="1031"/>
                      <a:pt x="3057" y="1036"/>
                      <a:pt x="3078" y="1038"/>
                    </a:cubicBezTo>
                    <a:lnTo>
                      <a:pt x="3083" y="1038"/>
                    </a:lnTo>
                    <a:lnTo>
                      <a:pt x="3086" y="1038"/>
                    </a:lnTo>
                    <a:lnTo>
                      <a:pt x="3091" y="1038"/>
                    </a:lnTo>
                    <a:cubicBezTo>
                      <a:pt x="3091" y="1038"/>
                      <a:pt x="3094" y="1038"/>
                      <a:pt x="3094" y="1038"/>
                    </a:cubicBezTo>
                    <a:cubicBezTo>
                      <a:pt x="3094" y="1038"/>
                      <a:pt x="3099" y="1038"/>
                      <a:pt x="3099" y="1038"/>
                    </a:cubicBezTo>
                    <a:cubicBezTo>
                      <a:pt x="3134" y="1035"/>
                      <a:pt x="3159" y="1022"/>
                      <a:pt x="3159" y="1012"/>
                    </a:cubicBezTo>
                    <a:cubicBezTo>
                      <a:pt x="3159" y="1011"/>
                      <a:pt x="3159" y="1011"/>
                      <a:pt x="3159" y="1011"/>
                    </a:cubicBezTo>
                    <a:cubicBezTo>
                      <a:pt x="3159" y="1009"/>
                      <a:pt x="3157" y="1006"/>
                      <a:pt x="3155" y="1004"/>
                    </a:cubicBezTo>
                    <a:cubicBezTo>
                      <a:pt x="3153" y="1003"/>
                      <a:pt x="3151" y="1001"/>
                      <a:pt x="3149" y="1000"/>
                    </a:cubicBezTo>
                    <a:cubicBezTo>
                      <a:pt x="3149" y="1000"/>
                      <a:pt x="3144" y="997"/>
                      <a:pt x="3144" y="997"/>
                    </a:cubicBezTo>
                    <a:lnTo>
                      <a:pt x="3138" y="995"/>
                    </a:lnTo>
                    <a:cubicBezTo>
                      <a:pt x="3133" y="993"/>
                      <a:pt x="3128" y="992"/>
                      <a:pt x="3122" y="991"/>
                    </a:cubicBezTo>
                    <a:cubicBezTo>
                      <a:pt x="3121" y="992"/>
                      <a:pt x="3116" y="995"/>
                      <a:pt x="3116" y="995"/>
                    </a:cubicBezTo>
                    <a:lnTo>
                      <a:pt x="3109" y="998"/>
                    </a:lnTo>
                    <a:lnTo>
                      <a:pt x="3109" y="998"/>
                    </a:lnTo>
                    <a:lnTo>
                      <a:pt x="3103" y="1001"/>
                    </a:lnTo>
                    <a:cubicBezTo>
                      <a:pt x="3103" y="1001"/>
                      <a:pt x="3098" y="1003"/>
                      <a:pt x="3098" y="1003"/>
                    </a:cubicBezTo>
                    <a:cubicBezTo>
                      <a:pt x="3098" y="1003"/>
                      <a:pt x="3092" y="1005"/>
                      <a:pt x="3092" y="1005"/>
                    </a:cubicBezTo>
                    <a:lnTo>
                      <a:pt x="3086" y="1007"/>
                    </a:lnTo>
                    <a:cubicBezTo>
                      <a:pt x="3069" y="1012"/>
                      <a:pt x="3053" y="1013"/>
                      <a:pt x="3042" y="1010"/>
                    </a:cubicBezTo>
                    <a:cubicBezTo>
                      <a:pt x="3042" y="1010"/>
                      <a:pt x="3041" y="1009"/>
                      <a:pt x="3039" y="1008"/>
                    </a:cubicBezTo>
                    <a:close/>
                    <a:moveTo>
                      <a:pt x="2537" y="661"/>
                    </a:moveTo>
                    <a:cubicBezTo>
                      <a:pt x="2534" y="659"/>
                      <a:pt x="2507" y="643"/>
                      <a:pt x="2503" y="640"/>
                    </a:cubicBezTo>
                    <a:cubicBezTo>
                      <a:pt x="2502" y="648"/>
                      <a:pt x="2501" y="655"/>
                      <a:pt x="2501" y="664"/>
                    </a:cubicBezTo>
                    <a:cubicBezTo>
                      <a:pt x="2501" y="677"/>
                      <a:pt x="2503" y="692"/>
                      <a:pt x="2505" y="709"/>
                    </a:cubicBezTo>
                    <a:cubicBezTo>
                      <a:pt x="2508" y="705"/>
                      <a:pt x="2537" y="662"/>
                      <a:pt x="2537" y="661"/>
                    </a:cubicBezTo>
                    <a:close/>
                    <a:moveTo>
                      <a:pt x="2845" y="618"/>
                    </a:moveTo>
                    <a:lnTo>
                      <a:pt x="2845" y="618"/>
                    </a:lnTo>
                    <a:lnTo>
                      <a:pt x="2839" y="619"/>
                    </a:lnTo>
                    <a:lnTo>
                      <a:pt x="2839" y="619"/>
                    </a:lnTo>
                    <a:lnTo>
                      <a:pt x="2837" y="619"/>
                    </a:lnTo>
                    <a:lnTo>
                      <a:pt x="2835" y="619"/>
                    </a:lnTo>
                    <a:lnTo>
                      <a:pt x="2835" y="619"/>
                    </a:lnTo>
                    <a:lnTo>
                      <a:pt x="2834" y="619"/>
                    </a:lnTo>
                    <a:lnTo>
                      <a:pt x="2832" y="619"/>
                    </a:lnTo>
                    <a:cubicBezTo>
                      <a:pt x="2827" y="619"/>
                      <a:pt x="2821" y="619"/>
                      <a:pt x="2816" y="617"/>
                    </a:cubicBezTo>
                    <a:cubicBezTo>
                      <a:pt x="2817" y="621"/>
                      <a:pt x="2819" y="640"/>
                      <a:pt x="2820" y="642"/>
                    </a:cubicBezTo>
                    <a:cubicBezTo>
                      <a:pt x="2826" y="644"/>
                      <a:pt x="2833" y="645"/>
                      <a:pt x="2839" y="645"/>
                    </a:cubicBezTo>
                    <a:lnTo>
                      <a:pt x="2844" y="644"/>
                    </a:lnTo>
                    <a:lnTo>
                      <a:pt x="2845" y="644"/>
                    </a:lnTo>
                    <a:lnTo>
                      <a:pt x="2849" y="644"/>
                    </a:lnTo>
                    <a:lnTo>
                      <a:pt x="2854" y="642"/>
                    </a:lnTo>
                    <a:cubicBezTo>
                      <a:pt x="2858" y="641"/>
                      <a:pt x="2862" y="639"/>
                      <a:pt x="2865" y="637"/>
                    </a:cubicBezTo>
                    <a:cubicBezTo>
                      <a:pt x="2865" y="635"/>
                      <a:pt x="2863" y="617"/>
                      <a:pt x="2863" y="612"/>
                    </a:cubicBezTo>
                    <a:cubicBezTo>
                      <a:pt x="2859" y="614"/>
                      <a:pt x="2854" y="616"/>
                      <a:pt x="2850" y="617"/>
                    </a:cubicBezTo>
                    <a:lnTo>
                      <a:pt x="2845" y="618"/>
                    </a:lnTo>
                    <a:close/>
                    <a:moveTo>
                      <a:pt x="3132" y="794"/>
                    </a:moveTo>
                    <a:cubicBezTo>
                      <a:pt x="3134" y="795"/>
                      <a:pt x="3138" y="798"/>
                      <a:pt x="3138" y="798"/>
                    </a:cubicBezTo>
                    <a:cubicBezTo>
                      <a:pt x="3138" y="798"/>
                      <a:pt x="3142" y="799"/>
                      <a:pt x="3142" y="799"/>
                    </a:cubicBezTo>
                    <a:lnTo>
                      <a:pt x="3146" y="801"/>
                    </a:lnTo>
                    <a:cubicBezTo>
                      <a:pt x="3146" y="801"/>
                      <a:pt x="3147" y="801"/>
                      <a:pt x="3147" y="801"/>
                    </a:cubicBezTo>
                    <a:cubicBezTo>
                      <a:pt x="3155" y="803"/>
                      <a:pt x="3162" y="803"/>
                      <a:pt x="3170" y="801"/>
                    </a:cubicBezTo>
                    <a:cubicBezTo>
                      <a:pt x="3171" y="800"/>
                      <a:pt x="3175" y="782"/>
                      <a:pt x="3177" y="776"/>
                    </a:cubicBezTo>
                    <a:cubicBezTo>
                      <a:pt x="3168" y="777"/>
                      <a:pt x="3160" y="777"/>
                      <a:pt x="3152" y="775"/>
                    </a:cubicBezTo>
                    <a:cubicBezTo>
                      <a:pt x="3152" y="775"/>
                      <a:pt x="3147" y="774"/>
                      <a:pt x="3147" y="774"/>
                    </a:cubicBezTo>
                    <a:cubicBezTo>
                      <a:pt x="3147" y="774"/>
                      <a:pt x="3143" y="772"/>
                      <a:pt x="3142" y="772"/>
                    </a:cubicBezTo>
                    <a:cubicBezTo>
                      <a:pt x="3142" y="772"/>
                      <a:pt x="3139" y="771"/>
                      <a:pt x="3137" y="769"/>
                    </a:cubicBezTo>
                    <a:cubicBezTo>
                      <a:pt x="3136" y="773"/>
                      <a:pt x="3132" y="792"/>
                      <a:pt x="3132" y="794"/>
                    </a:cubicBezTo>
                    <a:close/>
                    <a:moveTo>
                      <a:pt x="2772" y="465"/>
                    </a:moveTo>
                    <a:cubicBezTo>
                      <a:pt x="2751" y="464"/>
                      <a:pt x="2719" y="465"/>
                      <a:pt x="2683" y="473"/>
                    </a:cubicBezTo>
                    <a:cubicBezTo>
                      <a:pt x="2682" y="474"/>
                      <a:pt x="2672" y="489"/>
                      <a:pt x="2670" y="491"/>
                    </a:cubicBezTo>
                    <a:cubicBezTo>
                      <a:pt x="2673" y="493"/>
                      <a:pt x="2728" y="530"/>
                      <a:pt x="2731" y="532"/>
                    </a:cubicBezTo>
                    <a:cubicBezTo>
                      <a:pt x="2732" y="529"/>
                      <a:pt x="2769" y="470"/>
                      <a:pt x="2772" y="465"/>
                    </a:cubicBezTo>
                    <a:close/>
                    <a:moveTo>
                      <a:pt x="2829" y="541"/>
                    </a:moveTo>
                    <a:cubicBezTo>
                      <a:pt x="2829" y="541"/>
                      <a:pt x="2823" y="541"/>
                      <a:pt x="2823" y="541"/>
                    </a:cubicBezTo>
                    <a:lnTo>
                      <a:pt x="2818" y="540"/>
                    </a:lnTo>
                    <a:lnTo>
                      <a:pt x="2812" y="539"/>
                    </a:lnTo>
                    <a:cubicBezTo>
                      <a:pt x="2812" y="539"/>
                      <a:pt x="2808" y="538"/>
                      <a:pt x="2805" y="537"/>
                    </a:cubicBezTo>
                    <a:cubicBezTo>
                      <a:pt x="2805" y="542"/>
                      <a:pt x="2807" y="559"/>
                      <a:pt x="2808" y="561"/>
                    </a:cubicBezTo>
                    <a:cubicBezTo>
                      <a:pt x="2811" y="563"/>
                      <a:pt x="2815" y="564"/>
                      <a:pt x="2819" y="564"/>
                    </a:cubicBezTo>
                    <a:lnTo>
                      <a:pt x="2824" y="565"/>
                    </a:lnTo>
                    <a:lnTo>
                      <a:pt x="2825" y="565"/>
                    </a:lnTo>
                    <a:cubicBezTo>
                      <a:pt x="2825" y="565"/>
                      <a:pt x="2830" y="566"/>
                      <a:pt x="2830" y="566"/>
                    </a:cubicBezTo>
                    <a:lnTo>
                      <a:pt x="2833" y="566"/>
                    </a:lnTo>
                    <a:lnTo>
                      <a:pt x="2834" y="565"/>
                    </a:lnTo>
                    <a:lnTo>
                      <a:pt x="2839" y="565"/>
                    </a:lnTo>
                    <a:cubicBezTo>
                      <a:pt x="2846" y="564"/>
                      <a:pt x="2852" y="562"/>
                      <a:pt x="2858" y="558"/>
                    </a:cubicBezTo>
                    <a:cubicBezTo>
                      <a:pt x="2858" y="556"/>
                      <a:pt x="2856" y="538"/>
                      <a:pt x="2856" y="533"/>
                    </a:cubicBezTo>
                    <a:cubicBezTo>
                      <a:pt x="2849" y="537"/>
                      <a:pt x="2842" y="539"/>
                      <a:pt x="2834" y="540"/>
                    </a:cubicBezTo>
                    <a:lnTo>
                      <a:pt x="2829" y="541"/>
                    </a:lnTo>
                    <a:close/>
                    <a:moveTo>
                      <a:pt x="3050" y="516"/>
                    </a:moveTo>
                    <a:lnTo>
                      <a:pt x="3049" y="513"/>
                    </a:lnTo>
                    <a:lnTo>
                      <a:pt x="3049" y="512"/>
                    </a:lnTo>
                    <a:cubicBezTo>
                      <a:pt x="3049" y="512"/>
                      <a:pt x="3048" y="507"/>
                      <a:pt x="3048" y="507"/>
                    </a:cubicBezTo>
                    <a:lnTo>
                      <a:pt x="3047" y="502"/>
                    </a:lnTo>
                    <a:cubicBezTo>
                      <a:pt x="3041" y="487"/>
                      <a:pt x="3027" y="478"/>
                      <a:pt x="3011" y="478"/>
                    </a:cubicBezTo>
                    <a:cubicBezTo>
                      <a:pt x="2996" y="478"/>
                      <a:pt x="2982" y="488"/>
                      <a:pt x="2976" y="502"/>
                    </a:cubicBezTo>
                    <a:lnTo>
                      <a:pt x="2974" y="507"/>
                    </a:lnTo>
                    <a:lnTo>
                      <a:pt x="2974" y="512"/>
                    </a:lnTo>
                    <a:lnTo>
                      <a:pt x="2973" y="513"/>
                    </a:lnTo>
                    <a:lnTo>
                      <a:pt x="2973" y="516"/>
                    </a:lnTo>
                    <a:cubicBezTo>
                      <a:pt x="2973" y="535"/>
                      <a:pt x="2986" y="550"/>
                      <a:pt x="3004" y="554"/>
                    </a:cubicBezTo>
                    <a:cubicBezTo>
                      <a:pt x="3004" y="554"/>
                      <a:pt x="3009" y="554"/>
                      <a:pt x="3009" y="554"/>
                    </a:cubicBezTo>
                    <a:lnTo>
                      <a:pt x="3011" y="554"/>
                    </a:lnTo>
                    <a:lnTo>
                      <a:pt x="3013" y="554"/>
                    </a:lnTo>
                    <a:cubicBezTo>
                      <a:pt x="3013" y="554"/>
                      <a:pt x="3014" y="554"/>
                      <a:pt x="3014" y="554"/>
                    </a:cubicBezTo>
                    <a:lnTo>
                      <a:pt x="3015" y="554"/>
                    </a:lnTo>
                    <a:lnTo>
                      <a:pt x="3019" y="554"/>
                    </a:lnTo>
                    <a:cubicBezTo>
                      <a:pt x="3037" y="550"/>
                      <a:pt x="3050" y="534"/>
                      <a:pt x="3050" y="516"/>
                    </a:cubicBezTo>
                    <a:close/>
                    <a:moveTo>
                      <a:pt x="2881" y="772"/>
                    </a:moveTo>
                    <a:cubicBezTo>
                      <a:pt x="2881" y="772"/>
                      <a:pt x="2876" y="774"/>
                      <a:pt x="2876" y="774"/>
                    </a:cubicBezTo>
                    <a:cubicBezTo>
                      <a:pt x="2876" y="774"/>
                      <a:pt x="2871" y="775"/>
                      <a:pt x="2871" y="775"/>
                    </a:cubicBezTo>
                    <a:cubicBezTo>
                      <a:pt x="2863" y="777"/>
                      <a:pt x="2855" y="777"/>
                      <a:pt x="2847" y="776"/>
                    </a:cubicBezTo>
                    <a:cubicBezTo>
                      <a:pt x="2848" y="780"/>
                      <a:pt x="2852" y="799"/>
                      <a:pt x="2853" y="801"/>
                    </a:cubicBezTo>
                    <a:cubicBezTo>
                      <a:pt x="2861" y="803"/>
                      <a:pt x="2869" y="803"/>
                      <a:pt x="2876" y="801"/>
                    </a:cubicBezTo>
                    <a:lnTo>
                      <a:pt x="2882" y="799"/>
                    </a:lnTo>
                    <a:cubicBezTo>
                      <a:pt x="2882" y="799"/>
                      <a:pt x="2885" y="798"/>
                      <a:pt x="2886" y="798"/>
                    </a:cubicBezTo>
                    <a:cubicBezTo>
                      <a:pt x="2886" y="798"/>
                      <a:pt x="2886" y="797"/>
                      <a:pt x="2886" y="797"/>
                    </a:cubicBezTo>
                    <a:cubicBezTo>
                      <a:pt x="2886" y="797"/>
                      <a:pt x="2890" y="795"/>
                      <a:pt x="2892" y="794"/>
                    </a:cubicBezTo>
                    <a:cubicBezTo>
                      <a:pt x="2891" y="792"/>
                      <a:pt x="2887" y="773"/>
                      <a:pt x="2886" y="769"/>
                    </a:cubicBezTo>
                    <a:cubicBezTo>
                      <a:pt x="2884" y="771"/>
                      <a:pt x="2881" y="772"/>
                      <a:pt x="2881" y="772"/>
                    </a:cubicBezTo>
                    <a:close/>
                    <a:moveTo>
                      <a:pt x="2837" y="580"/>
                    </a:moveTo>
                    <a:lnTo>
                      <a:pt x="2837" y="580"/>
                    </a:lnTo>
                    <a:lnTo>
                      <a:pt x="2837" y="580"/>
                    </a:lnTo>
                    <a:cubicBezTo>
                      <a:pt x="2837" y="580"/>
                      <a:pt x="2833" y="580"/>
                      <a:pt x="2833" y="580"/>
                    </a:cubicBezTo>
                    <a:lnTo>
                      <a:pt x="2831" y="580"/>
                    </a:lnTo>
                    <a:lnTo>
                      <a:pt x="2828" y="580"/>
                    </a:lnTo>
                    <a:lnTo>
                      <a:pt x="2823" y="580"/>
                    </a:lnTo>
                    <a:lnTo>
                      <a:pt x="2818" y="579"/>
                    </a:lnTo>
                    <a:lnTo>
                      <a:pt x="2813" y="578"/>
                    </a:lnTo>
                    <a:cubicBezTo>
                      <a:pt x="2813" y="578"/>
                      <a:pt x="2811" y="577"/>
                      <a:pt x="2810" y="577"/>
                    </a:cubicBezTo>
                    <a:cubicBezTo>
                      <a:pt x="2810" y="579"/>
                      <a:pt x="2814" y="602"/>
                      <a:pt x="2814" y="602"/>
                    </a:cubicBezTo>
                    <a:cubicBezTo>
                      <a:pt x="2815" y="603"/>
                      <a:pt x="2817" y="603"/>
                      <a:pt x="2817" y="603"/>
                    </a:cubicBezTo>
                    <a:cubicBezTo>
                      <a:pt x="2821" y="604"/>
                      <a:pt x="2825" y="605"/>
                      <a:pt x="2829" y="605"/>
                    </a:cubicBezTo>
                    <a:lnTo>
                      <a:pt x="2835" y="605"/>
                    </a:lnTo>
                    <a:lnTo>
                      <a:pt x="2835" y="605"/>
                    </a:lnTo>
                    <a:cubicBezTo>
                      <a:pt x="2835" y="605"/>
                      <a:pt x="2837" y="605"/>
                      <a:pt x="2837" y="605"/>
                    </a:cubicBezTo>
                    <a:lnTo>
                      <a:pt x="2839" y="605"/>
                    </a:lnTo>
                    <a:lnTo>
                      <a:pt x="2840" y="605"/>
                    </a:lnTo>
                    <a:lnTo>
                      <a:pt x="2840" y="604"/>
                    </a:lnTo>
                    <a:lnTo>
                      <a:pt x="2842" y="604"/>
                    </a:lnTo>
                    <a:lnTo>
                      <a:pt x="2847" y="603"/>
                    </a:lnTo>
                    <a:cubicBezTo>
                      <a:pt x="2852" y="602"/>
                      <a:pt x="2857" y="599"/>
                      <a:pt x="2861" y="596"/>
                    </a:cubicBezTo>
                    <a:cubicBezTo>
                      <a:pt x="2861" y="595"/>
                      <a:pt x="2859" y="578"/>
                      <a:pt x="2859" y="574"/>
                    </a:cubicBezTo>
                    <a:cubicBezTo>
                      <a:pt x="2854" y="576"/>
                      <a:pt x="2848" y="578"/>
                      <a:pt x="2842" y="579"/>
                    </a:cubicBezTo>
                    <a:lnTo>
                      <a:pt x="2837" y="580"/>
                    </a:lnTo>
                    <a:close/>
                    <a:moveTo>
                      <a:pt x="2813" y="500"/>
                    </a:moveTo>
                    <a:lnTo>
                      <a:pt x="2807" y="499"/>
                    </a:lnTo>
                    <a:lnTo>
                      <a:pt x="2802" y="497"/>
                    </a:lnTo>
                    <a:cubicBezTo>
                      <a:pt x="2802" y="497"/>
                      <a:pt x="2801" y="497"/>
                      <a:pt x="2799" y="497"/>
                    </a:cubicBezTo>
                    <a:cubicBezTo>
                      <a:pt x="2800" y="501"/>
                      <a:pt x="2802" y="520"/>
                      <a:pt x="2803" y="522"/>
                    </a:cubicBezTo>
                    <a:cubicBezTo>
                      <a:pt x="2805" y="523"/>
                      <a:pt x="2810" y="524"/>
                      <a:pt x="2810" y="524"/>
                    </a:cubicBezTo>
                    <a:lnTo>
                      <a:pt x="2816" y="525"/>
                    </a:lnTo>
                    <a:cubicBezTo>
                      <a:pt x="2816" y="525"/>
                      <a:pt x="2821" y="526"/>
                      <a:pt x="2821" y="526"/>
                    </a:cubicBezTo>
                    <a:lnTo>
                      <a:pt x="2827" y="526"/>
                    </a:lnTo>
                    <a:lnTo>
                      <a:pt x="2831" y="526"/>
                    </a:lnTo>
                    <a:lnTo>
                      <a:pt x="2831" y="526"/>
                    </a:lnTo>
                    <a:cubicBezTo>
                      <a:pt x="2840" y="525"/>
                      <a:pt x="2848" y="522"/>
                      <a:pt x="2855" y="517"/>
                    </a:cubicBezTo>
                    <a:cubicBezTo>
                      <a:pt x="2855" y="516"/>
                      <a:pt x="2854" y="507"/>
                      <a:pt x="2854" y="507"/>
                    </a:cubicBezTo>
                    <a:cubicBezTo>
                      <a:pt x="2854" y="507"/>
                      <a:pt x="2854" y="495"/>
                      <a:pt x="2854" y="494"/>
                    </a:cubicBezTo>
                    <a:cubicBezTo>
                      <a:pt x="2841" y="500"/>
                      <a:pt x="2828" y="502"/>
                      <a:pt x="2813" y="500"/>
                    </a:cubicBezTo>
                    <a:close/>
                    <a:moveTo>
                      <a:pt x="3066" y="438"/>
                    </a:moveTo>
                    <a:lnTo>
                      <a:pt x="3070" y="435"/>
                    </a:lnTo>
                    <a:cubicBezTo>
                      <a:pt x="3093" y="416"/>
                      <a:pt x="3106" y="389"/>
                      <a:pt x="3106" y="360"/>
                    </a:cubicBezTo>
                    <a:cubicBezTo>
                      <a:pt x="3106" y="333"/>
                      <a:pt x="3094" y="306"/>
                      <a:pt x="3073" y="288"/>
                    </a:cubicBezTo>
                    <a:lnTo>
                      <a:pt x="3067" y="283"/>
                    </a:lnTo>
                    <a:lnTo>
                      <a:pt x="3061" y="279"/>
                    </a:lnTo>
                    <a:cubicBezTo>
                      <a:pt x="3046" y="270"/>
                      <a:pt x="3029" y="265"/>
                      <a:pt x="3011" y="265"/>
                    </a:cubicBezTo>
                    <a:cubicBezTo>
                      <a:pt x="2997" y="265"/>
                      <a:pt x="2984" y="268"/>
                      <a:pt x="2971" y="274"/>
                    </a:cubicBezTo>
                    <a:lnTo>
                      <a:pt x="2965" y="277"/>
                    </a:lnTo>
                    <a:lnTo>
                      <a:pt x="2959" y="281"/>
                    </a:lnTo>
                    <a:cubicBezTo>
                      <a:pt x="2932" y="299"/>
                      <a:pt x="2917" y="328"/>
                      <a:pt x="2917" y="360"/>
                    </a:cubicBezTo>
                    <a:cubicBezTo>
                      <a:pt x="2917" y="389"/>
                      <a:pt x="2930" y="417"/>
                      <a:pt x="2953" y="435"/>
                    </a:cubicBezTo>
                    <a:cubicBezTo>
                      <a:pt x="2953" y="435"/>
                      <a:pt x="2957" y="438"/>
                      <a:pt x="2957" y="438"/>
                    </a:cubicBezTo>
                    <a:lnTo>
                      <a:pt x="2961" y="440"/>
                    </a:lnTo>
                    <a:cubicBezTo>
                      <a:pt x="2976" y="450"/>
                      <a:pt x="2994" y="455"/>
                      <a:pt x="3011" y="455"/>
                    </a:cubicBezTo>
                    <a:cubicBezTo>
                      <a:pt x="3029" y="455"/>
                      <a:pt x="3047" y="450"/>
                      <a:pt x="3062" y="440"/>
                    </a:cubicBezTo>
                    <a:lnTo>
                      <a:pt x="3066" y="438"/>
                    </a:lnTo>
                    <a:close/>
                    <a:moveTo>
                      <a:pt x="3046" y="611"/>
                    </a:moveTo>
                    <a:cubicBezTo>
                      <a:pt x="3046" y="595"/>
                      <a:pt x="3034" y="581"/>
                      <a:pt x="3019" y="577"/>
                    </a:cubicBezTo>
                    <a:lnTo>
                      <a:pt x="3014" y="577"/>
                    </a:lnTo>
                    <a:lnTo>
                      <a:pt x="3014" y="577"/>
                    </a:lnTo>
                    <a:lnTo>
                      <a:pt x="3013" y="577"/>
                    </a:lnTo>
                    <a:lnTo>
                      <a:pt x="3011" y="577"/>
                    </a:lnTo>
                    <a:lnTo>
                      <a:pt x="3010" y="577"/>
                    </a:lnTo>
                    <a:cubicBezTo>
                      <a:pt x="3010" y="577"/>
                      <a:pt x="3009" y="577"/>
                      <a:pt x="3009" y="577"/>
                    </a:cubicBezTo>
                    <a:lnTo>
                      <a:pt x="3008" y="577"/>
                    </a:lnTo>
                    <a:lnTo>
                      <a:pt x="3005" y="577"/>
                    </a:lnTo>
                    <a:cubicBezTo>
                      <a:pt x="2989" y="581"/>
                      <a:pt x="2977" y="595"/>
                      <a:pt x="2977" y="611"/>
                    </a:cubicBezTo>
                    <a:cubicBezTo>
                      <a:pt x="2977" y="627"/>
                      <a:pt x="2989" y="641"/>
                      <a:pt x="3005" y="644"/>
                    </a:cubicBezTo>
                    <a:lnTo>
                      <a:pt x="3008" y="645"/>
                    </a:lnTo>
                    <a:lnTo>
                      <a:pt x="3009" y="645"/>
                    </a:lnTo>
                    <a:lnTo>
                      <a:pt x="3011" y="645"/>
                    </a:lnTo>
                    <a:lnTo>
                      <a:pt x="3015" y="645"/>
                    </a:lnTo>
                    <a:lnTo>
                      <a:pt x="3016" y="645"/>
                    </a:lnTo>
                    <a:lnTo>
                      <a:pt x="3018" y="644"/>
                    </a:lnTo>
                    <a:cubicBezTo>
                      <a:pt x="3034" y="641"/>
                      <a:pt x="3046" y="627"/>
                      <a:pt x="3046" y="611"/>
                    </a:cubicBezTo>
                    <a:close/>
                    <a:moveTo>
                      <a:pt x="2800" y="482"/>
                    </a:moveTo>
                    <a:cubicBezTo>
                      <a:pt x="2800" y="482"/>
                      <a:pt x="2800" y="482"/>
                      <a:pt x="2800" y="482"/>
                    </a:cubicBezTo>
                    <a:lnTo>
                      <a:pt x="2806" y="484"/>
                    </a:lnTo>
                    <a:lnTo>
                      <a:pt x="2811" y="485"/>
                    </a:lnTo>
                    <a:cubicBezTo>
                      <a:pt x="2827" y="489"/>
                      <a:pt x="2841" y="486"/>
                      <a:pt x="2853" y="478"/>
                    </a:cubicBezTo>
                    <a:cubicBezTo>
                      <a:pt x="2853" y="476"/>
                      <a:pt x="2852" y="456"/>
                      <a:pt x="2852" y="455"/>
                    </a:cubicBezTo>
                    <a:cubicBezTo>
                      <a:pt x="2851" y="453"/>
                      <a:pt x="2844" y="438"/>
                      <a:pt x="2820" y="440"/>
                    </a:cubicBezTo>
                    <a:cubicBezTo>
                      <a:pt x="2809" y="441"/>
                      <a:pt x="2801" y="446"/>
                      <a:pt x="2798" y="455"/>
                    </a:cubicBezTo>
                    <a:lnTo>
                      <a:pt x="2796" y="459"/>
                    </a:lnTo>
                    <a:lnTo>
                      <a:pt x="2796" y="464"/>
                    </a:lnTo>
                    <a:lnTo>
                      <a:pt x="2796" y="465"/>
                    </a:lnTo>
                    <a:cubicBezTo>
                      <a:pt x="2796" y="465"/>
                      <a:pt x="2797" y="479"/>
                      <a:pt x="2798" y="481"/>
                    </a:cubicBezTo>
                    <a:cubicBezTo>
                      <a:pt x="2798" y="481"/>
                      <a:pt x="2800" y="482"/>
                      <a:pt x="2800" y="482"/>
                    </a:cubicBezTo>
                    <a:close/>
                    <a:moveTo>
                      <a:pt x="2557" y="657"/>
                    </a:moveTo>
                    <a:cubicBezTo>
                      <a:pt x="2560" y="659"/>
                      <a:pt x="2625" y="700"/>
                      <a:pt x="2626" y="701"/>
                    </a:cubicBezTo>
                    <a:cubicBezTo>
                      <a:pt x="2628" y="697"/>
                      <a:pt x="2666" y="636"/>
                      <a:pt x="2668" y="633"/>
                    </a:cubicBezTo>
                    <a:cubicBezTo>
                      <a:pt x="2665" y="631"/>
                      <a:pt x="2605" y="592"/>
                      <a:pt x="2603" y="591"/>
                    </a:cubicBezTo>
                    <a:cubicBezTo>
                      <a:pt x="2601" y="594"/>
                      <a:pt x="2559" y="654"/>
                      <a:pt x="2557" y="657"/>
                    </a:cubicBezTo>
                    <a:close/>
                    <a:moveTo>
                      <a:pt x="2581" y="800"/>
                    </a:moveTo>
                    <a:cubicBezTo>
                      <a:pt x="2584" y="801"/>
                      <a:pt x="2656" y="847"/>
                      <a:pt x="2660" y="849"/>
                    </a:cubicBezTo>
                    <a:cubicBezTo>
                      <a:pt x="2661" y="847"/>
                      <a:pt x="2704" y="769"/>
                      <a:pt x="2704" y="769"/>
                    </a:cubicBezTo>
                    <a:lnTo>
                      <a:pt x="2705" y="767"/>
                    </a:lnTo>
                    <a:cubicBezTo>
                      <a:pt x="2702" y="765"/>
                      <a:pt x="2634" y="722"/>
                      <a:pt x="2631" y="720"/>
                    </a:cubicBezTo>
                    <a:cubicBezTo>
                      <a:pt x="2630" y="721"/>
                      <a:pt x="2583" y="796"/>
                      <a:pt x="2581" y="800"/>
                    </a:cubicBezTo>
                    <a:close/>
                    <a:moveTo>
                      <a:pt x="3535" y="5970"/>
                    </a:moveTo>
                    <a:lnTo>
                      <a:pt x="3526" y="5976"/>
                    </a:lnTo>
                    <a:lnTo>
                      <a:pt x="3524" y="5965"/>
                    </a:lnTo>
                    <a:cubicBezTo>
                      <a:pt x="3524" y="5965"/>
                      <a:pt x="3523" y="5960"/>
                      <a:pt x="3523" y="5951"/>
                    </a:cubicBezTo>
                    <a:cubicBezTo>
                      <a:pt x="3523" y="5917"/>
                      <a:pt x="3535" y="5834"/>
                      <a:pt x="3644" y="5807"/>
                    </a:cubicBezTo>
                    <a:cubicBezTo>
                      <a:pt x="3671" y="5800"/>
                      <a:pt x="3698" y="5797"/>
                      <a:pt x="3723" y="5794"/>
                    </a:cubicBezTo>
                    <a:cubicBezTo>
                      <a:pt x="3723" y="5794"/>
                      <a:pt x="3724" y="5794"/>
                      <a:pt x="3724" y="5794"/>
                    </a:cubicBezTo>
                    <a:cubicBezTo>
                      <a:pt x="3734" y="5758"/>
                      <a:pt x="3741" y="5719"/>
                      <a:pt x="3746" y="5680"/>
                    </a:cubicBezTo>
                    <a:cubicBezTo>
                      <a:pt x="3747" y="5666"/>
                      <a:pt x="3748" y="5653"/>
                      <a:pt x="3748" y="5639"/>
                    </a:cubicBezTo>
                    <a:lnTo>
                      <a:pt x="3748" y="5622"/>
                    </a:lnTo>
                    <a:cubicBezTo>
                      <a:pt x="3748" y="5622"/>
                      <a:pt x="3748" y="5621"/>
                      <a:pt x="3747" y="5621"/>
                    </a:cubicBezTo>
                    <a:cubicBezTo>
                      <a:pt x="3744" y="5621"/>
                      <a:pt x="3738" y="5620"/>
                      <a:pt x="3738" y="5620"/>
                    </a:cubicBezTo>
                    <a:cubicBezTo>
                      <a:pt x="3683" y="5610"/>
                      <a:pt x="3636" y="5573"/>
                      <a:pt x="3598" y="5508"/>
                    </a:cubicBezTo>
                    <a:lnTo>
                      <a:pt x="3593" y="5499"/>
                    </a:lnTo>
                    <a:lnTo>
                      <a:pt x="3603" y="5497"/>
                    </a:lnTo>
                    <a:cubicBezTo>
                      <a:pt x="3605" y="5497"/>
                      <a:pt x="3660" y="5486"/>
                      <a:pt x="3704" y="5456"/>
                    </a:cubicBezTo>
                    <a:cubicBezTo>
                      <a:pt x="3624" y="5286"/>
                      <a:pt x="3458" y="5146"/>
                      <a:pt x="3376" y="5085"/>
                    </a:cubicBezTo>
                    <a:cubicBezTo>
                      <a:pt x="3360" y="5096"/>
                      <a:pt x="3344" y="5106"/>
                      <a:pt x="3327" y="5116"/>
                    </a:cubicBezTo>
                    <a:cubicBezTo>
                      <a:pt x="3339" y="5132"/>
                      <a:pt x="3351" y="5147"/>
                      <a:pt x="3361" y="5161"/>
                    </a:cubicBezTo>
                    <a:cubicBezTo>
                      <a:pt x="3416" y="5232"/>
                      <a:pt x="3473" y="5305"/>
                      <a:pt x="3511" y="5386"/>
                    </a:cubicBezTo>
                    <a:cubicBezTo>
                      <a:pt x="3550" y="5466"/>
                      <a:pt x="3584" y="5583"/>
                      <a:pt x="3584" y="5693"/>
                    </a:cubicBezTo>
                    <a:cubicBezTo>
                      <a:pt x="3584" y="5792"/>
                      <a:pt x="3557" y="5884"/>
                      <a:pt x="3481" y="5939"/>
                    </a:cubicBezTo>
                    <a:cubicBezTo>
                      <a:pt x="3450" y="5962"/>
                      <a:pt x="3416" y="5972"/>
                      <a:pt x="3383" y="5981"/>
                    </a:cubicBezTo>
                    <a:cubicBezTo>
                      <a:pt x="3363" y="5987"/>
                      <a:pt x="3342" y="5993"/>
                      <a:pt x="3322" y="6002"/>
                    </a:cubicBezTo>
                    <a:lnTo>
                      <a:pt x="3321" y="6003"/>
                    </a:lnTo>
                    <a:lnTo>
                      <a:pt x="3315" y="5990"/>
                    </a:lnTo>
                    <a:lnTo>
                      <a:pt x="3317" y="5989"/>
                    </a:lnTo>
                    <a:cubicBezTo>
                      <a:pt x="3318" y="5988"/>
                      <a:pt x="3445" y="5931"/>
                      <a:pt x="3497" y="5786"/>
                    </a:cubicBezTo>
                    <a:cubicBezTo>
                      <a:pt x="3512" y="5745"/>
                      <a:pt x="3519" y="5702"/>
                      <a:pt x="3519" y="5656"/>
                    </a:cubicBezTo>
                    <a:cubicBezTo>
                      <a:pt x="3519" y="5569"/>
                      <a:pt x="3492" y="5472"/>
                      <a:pt x="3440" y="5368"/>
                    </a:cubicBezTo>
                    <a:cubicBezTo>
                      <a:pt x="3435" y="5362"/>
                      <a:pt x="3335" y="5238"/>
                      <a:pt x="3273" y="5149"/>
                    </a:cubicBezTo>
                    <a:cubicBezTo>
                      <a:pt x="3266" y="5153"/>
                      <a:pt x="3259" y="5157"/>
                      <a:pt x="3251" y="5161"/>
                    </a:cubicBezTo>
                    <a:cubicBezTo>
                      <a:pt x="3306" y="5238"/>
                      <a:pt x="3404" y="5411"/>
                      <a:pt x="3415" y="5673"/>
                    </a:cubicBezTo>
                    <a:lnTo>
                      <a:pt x="3415" y="5703"/>
                    </a:lnTo>
                    <a:cubicBezTo>
                      <a:pt x="3415" y="5814"/>
                      <a:pt x="3388" y="5891"/>
                      <a:pt x="3333" y="5934"/>
                    </a:cubicBezTo>
                    <a:cubicBezTo>
                      <a:pt x="3315" y="5948"/>
                      <a:pt x="3295" y="5957"/>
                      <a:pt x="3272" y="5963"/>
                    </a:cubicBezTo>
                    <a:lnTo>
                      <a:pt x="3267" y="5964"/>
                    </a:lnTo>
                    <a:lnTo>
                      <a:pt x="3260" y="5966"/>
                    </a:lnTo>
                    <a:cubicBezTo>
                      <a:pt x="3233" y="5971"/>
                      <a:pt x="3207" y="5970"/>
                      <a:pt x="3189" y="5967"/>
                    </a:cubicBezTo>
                    <a:cubicBezTo>
                      <a:pt x="3206" y="5982"/>
                      <a:pt x="3223" y="5997"/>
                      <a:pt x="3240" y="6010"/>
                    </a:cubicBezTo>
                    <a:lnTo>
                      <a:pt x="3245" y="6014"/>
                    </a:lnTo>
                    <a:lnTo>
                      <a:pt x="3248" y="6017"/>
                    </a:lnTo>
                    <a:cubicBezTo>
                      <a:pt x="3344" y="6088"/>
                      <a:pt x="3433" y="6111"/>
                      <a:pt x="3512" y="6083"/>
                    </a:cubicBezTo>
                    <a:cubicBezTo>
                      <a:pt x="3565" y="6065"/>
                      <a:pt x="3614" y="6023"/>
                      <a:pt x="3653" y="5962"/>
                    </a:cubicBezTo>
                    <a:cubicBezTo>
                      <a:pt x="3627" y="5952"/>
                      <a:pt x="3579" y="5940"/>
                      <a:pt x="3535" y="5970"/>
                    </a:cubicBezTo>
                    <a:close/>
                    <a:moveTo>
                      <a:pt x="2486" y="5392"/>
                    </a:moveTo>
                    <a:cubicBezTo>
                      <a:pt x="2451" y="5464"/>
                      <a:pt x="2415" y="5580"/>
                      <a:pt x="2415" y="5693"/>
                    </a:cubicBezTo>
                    <a:cubicBezTo>
                      <a:pt x="2415" y="5800"/>
                      <a:pt x="2448" y="5881"/>
                      <a:pt x="2512" y="5928"/>
                    </a:cubicBezTo>
                    <a:cubicBezTo>
                      <a:pt x="2541" y="5949"/>
                      <a:pt x="2572" y="5958"/>
                      <a:pt x="2606" y="5968"/>
                    </a:cubicBezTo>
                    <a:cubicBezTo>
                      <a:pt x="2606" y="5968"/>
                      <a:pt x="2607" y="5968"/>
                      <a:pt x="2607" y="5968"/>
                    </a:cubicBezTo>
                    <a:cubicBezTo>
                      <a:pt x="2562" y="5934"/>
                      <a:pt x="2505" y="5878"/>
                      <a:pt x="2474" y="5790"/>
                    </a:cubicBezTo>
                    <a:cubicBezTo>
                      <a:pt x="2459" y="5749"/>
                      <a:pt x="2452" y="5704"/>
                      <a:pt x="2452" y="5657"/>
                    </a:cubicBezTo>
                    <a:cubicBezTo>
                      <a:pt x="2452" y="5567"/>
                      <a:pt x="2479" y="5467"/>
                      <a:pt x="2534" y="5359"/>
                    </a:cubicBezTo>
                    <a:cubicBezTo>
                      <a:pt x="2535" y="5357"/>
                      <a:pt x="2637" y="5231"/>
                      <a:pt x="2699" y="5142"/>
                    </a:cubicBezTo>
                    <a:cubicBezTo>
                      <a:pt x="2689" y="5136"/>
                      <a:pt x="2679" y="5130"/>
                      <a:pt x="2669" y="5124"/>
                    </a:cubicBezTo>
                    <a:cubicBezTo>
                      <a:pt x="2657" y="5140"/>
                      <a:pt x="2646" y="5155"/>
                      <a:pt x="2635" y="5169"/>
                    </a:cubicBezTo>
                    <a:cubicBezTo>
                      <a:pt x="2580" y="5240"/>
                      <a:pt x="2524" y="5313"/>
                      <a:pt x="2486" y="5392"/>
                    </a:cubicBezTo>
                    <a:close/>
                    <a:moveTo>
                      <a:pt x="3022" y="5551"/>
                    </a:moveTo>
                    <a:cubicBezTo>
                      <a:pt x="3022" y="5445"/>
                      <a:pt x="3018" y="5343"/>
                      <a:pt x="3015" y="5263"/>
                    </a:cubicBezTo>
                    <a:cubicBezTo>
                      <a:pt x="3008" y="5266"/>
                      <a:pt x="3000" y="5268"/>
                      <a:pt x="2993" y="5271"/>
                    </a:cubicBezTo>
                    <a:lnTo>
                      <a:pt x="2992" y="5271"/>
                    </a:lnTo>
                    <a:lnTo>
                      <a:pt x="2992" y="5271"/>
                    </a:lnTo>
                    <a:cubicBezTo>
                      <a:pt x="2984" y="5268"/>
                      <a:pt x="2977" y="5266"/>
                      <a:pt x="2969" y="5263"/>
                    </a:cubicBezTo>
                    <a:cubicBezTo>
                      <a:pt x="2966" y="5343"/>
                      <a:pt x="2963" y="5445"/>
                      <a:pt x="2963" y="5551"/>
                    </a:cubicBezTo>
                    <a:cubicBezTo>
                      <a:pt x="2963" y="5741"/>
                      <a:pt x="2973" y="5889"/>
                      <a:pt x="2992" y="5990"/>
                    </a:cubicBezTo>
                    <a:cubicBezTo>
                      <a:pt x="3012" y="5889"/>
                      <a:pt x="3022" y="5741"/>
                      <a:pt x="3022" y="5551"/>
                    </a:cubicBezTo>
                    <a:close/>
                    <a:moveTo>
                      <a:pt x="3863" y="4967"/>
                    </a:moveTo>
                    <a:cubicBezTo>
                      <a:pt x="3921" y="4935"/>
                      <a:pt x="3944" y="4888"/>
                      <a:pt x="3951" y="4866"/>
                    </a:cubicBezTo>
                    <a:cubicBezTo>
                      <a:pt x="3811" y="4890"/>
                      <a:pt x="3716" y="4851"/>
                      <a:pt x="3668" y="4822"/>
                    </a:cubicBezTo>
                    <a:cubicBezTo>
                      <a:pt x="3651" y="4842"/>
                      <a:pt x="3633" y="4862"/>
                      <a:pt x="3615" y="4881"/>
                    </a:cubicBezTo>
                    <a:cubicBezTo>
                      <a:pt x="3653" y="4894"/>
                      <a:pt x="3703" y="4908"/>
                      <a:pt x="3743" y="4908"/>
                    </a:cubicBezTo>
                    <a:lnTo>
                      <a:pt x="3745" y="4908"/>
                    </a:lnTo>
                    <a:lnTo>
                      <a:pt x="3745" y="4922"/>
                    </a:lnTo>
                    <a:lnTo>
                      <a:pt x="3743" y="4922"/>
                    </a:lnTo>
                    <a:cubicBezTo>
                      <a:pt x="3739" y="4922"/>
                      <a:pt x="3660" y="4928"/>
                      <a:pt x="3585" y="4912"/>
                    </a:cubicBezTo>
                    <a:cubicBezTo>
                      <a:pt x="3567" y="4930"/>
                      <a:pt x="3549" y="4947"/>
                      <a:pt x="3531" y="4964"/>
                    </a:cubicBezTo>
                    <a:cubicBezTo>
                      <a:pt x="3572" y="4972"/>
                      <a:pt x="3632" y="4984"/>
                      <a:pt x="3695" y="4999"/>
                    </a:cubicBezTo>
                    <a:cubicBezTo>
                      <a:pt x="3762" y="5003"/>
                      <a:pt x="3818" y="4992"/>
                      <a:pt x="3863" y="4967"/>
                    </a:cubicBezTo>
                    <a:close/>
                    <a:moveTo>
                      <a:pt x="2380" y="4893"/>
                    </a:moveTo>
                    <a:cubicBezTo>
                      <a:pt x="2367" y="4897"/>
                      <a:pt x="2351" y="4902"/>
                      <a:pt x="2335" y="4907"/>
                    </a:cubicBezTo>
                    <a:cubicBezTo>
                      <a:pt x="2351" y="4905"/>
                      <a:pt x="2369" y="4903"/>
                      <a:pt x="2388" y="4900"/>
                    </a:cubicBezTo>
                    <a:cubicBezTo>
                      <a:pt x="2385" y="4897"/>
                      <a:pt x="2383" y="4895"/>
                      <a:pt x="2380" y="4893"/>
                    </a:cubicBezTo>
                    <a:close/>
                    <a:moveTo>
                      <a:pt x="2724" y="5966"/>
                    </a:moveTo>
                    <a:lnTo>
                      <a:pt x="2724" y="5966"/>
                    </a:lnTo>
                    <a:lnTo>
                      <a:pt x="2724" y="5966"/>
                    </a:lnTo>
                    <a:cubicBezTo>
                      <a:pt x="2724" y="5966"/>
                      <a:pt x="2718" y="5965"/>
                      <a:pt x="2718" y="5965"/>
                    </a:cubicBezTo>
                    <a:lnTo>
                      <a:pt x="2712" y="5963"/>
                    </a:lnTo>
                    <a:cubicBezTo>
                      <a:pt x="2690" y="5957"/>
                      <a:pt x="2669" y="5948"/>
                      <a:pt x="2652" y="5934"/>
                    </a:cubicBezTo>
                    <a:cubicBezTo>
                      <a:pt x="2597" y="5891"/>
                      <a:pt x="2569" y="5814"/>
                      <a:pt x="2569" y="5703"/>
                    </a:cubicBezTo>
                    <a:lnTo>
                      <a:pt x="2570" y="5673"/>
                    </a:lnTo>
                    <a:cubicBezTo>
                      <a:pt x="2581" y="5411"/>
                      <a:pt x="2679" y="5238"/>
                      <a:pt x="2733" y="5161"/>
                    </a:cubicBezTo>
                    <a:cubicBezTo>
                      <a:pt x="2726" y="5157"/>
                      <a:pt x="2719" y="5153"/>
                      <a:pt x="2711" y="5149"/>
                    </a:cubicBezTo>
                    <a:cubicBezTo>
                      <a:pt x="2649" y="5239"/>
                      <a:pt x="2546" y="5365"/>
                      <a:pt x="2545" y="5366"/>
                    </a:cubicBezTo>
                    <a:cubicBezTo>
                      <a:pt x="2492" y="5472"/>
                      <a:pt x="2466" y="5569"/>
                      <a:pt x="2466" y="5657"/>
                    </a:cubicBezTo>
                    <a:cubicBezTo>
                      <a:pt x="2466" y="5702"/>
                      <a:pt x="2473" y="5745"/>
                      <a:pt x="2487" y="5786"/>
                    </a:cubicBezTo>
                    <a:cubicBezTo>
                      <a:pt x="2539" y="5930"/>
                      <a:pt x="2663" y="5987"/>
                      <a:pt x="2668" y="5989"/>
                    </a:cubicBezTo>
                    <a:lnTo>
                      <a:pt x="2670" y="5990"/>
                    </a:lnTo>
                    <a:lnTo>
                      <a:pt x="2664" y="6003"/>
                    </a:lnTo>
                    <a:lnTo>
                      <a:pt x="2662" y="6002"/>
                    </a:lnTo>
                    <a:cubicBezTo>
                      <a:pt x="2642" y="5993"/>
                      <a:pt x="2622" y="5987"/>
                      <a:pt x="2602" y="5981"/>
                    </a:cubicBezTo>
                    <a:cubicBezTo>
                      <a:pt x="2569" y="5972"/>
                      <a:pt x="2534" y="5962"/>
                      <a:pt x="2503" y="5939"/>
                    </a:cubicBezTo>
                    <a:cubicBezTo>
                      <a:pt x="2428" y="5884"/>
                      <a:pt x="2401" y="5791"/>
                      <a:pt x="2401" y="5693"/>
                    </a:cubicBezTo>
                    <a:cubicBezTo>
                      <a:pt x="2401" y="5583"/>
                      <a:pt x="2435" y="5466"/>
                      <a:pt x="2473" y="5386"/>
                    </a:cubicBezTo>
                    <a:cubicBezTo>
                      <a:pt x="2512" y="5305"/>
                      <a:pt x="2568" y="5232"/>
                      <a:pt x="2623" y="5161"/>
                    </a:cubicBezTo>
                    <a:cubicBezTo>
                      <a:pt x="2634" y="5146"/>
                      <a:pt x="2646" y="5132"/>
                      <a:pt x="2657" y="5117"/>
                    </a:cubicBezTo>
                    <a:cubicBezTo>
                      <a:pt x="2641" y="5106"/>
                      <a:pt x="2624" y="5096"/>
                      <a:pt x="2608" y="5085"/>
                    </a:cubicBezTo>
                    <a:cubicBezTo>
                      <a:pt x="2527" y="5146"/>
                      <a:pt x="2361" y="5286"/>
                      <a:pt x="2281" y="5456"/>
                    </a:cubicBezTo>
                    <a:cubicBezTo>
                      <a:pt x="2325" y="5486"/>
                      <a:pt x="2379" y="5497"/>
                      <a:pt x="2382" y="5497"/>
                    </a:cubicBezTo>
                    <a:lnTo>
                      <a:pt x="2392" y="5499"/>
                    </a:lnTo>
                    <a:lnTo>
                      <a:pt x="2386" y="5508"/>
                    </a:lnTo>
                    <a:cubicBezTo>
                      <a:pt x="2348" y="5573"/>
                      <a:pt x="2301" y="5610"/>
                      <a:pt x="2246" y="5620"/>
                    </a:cubicBezTo>
                    <a:cubicBezTo>
                      <a:pt x="2246" y="5620"/>
                      <a:pt x="2240" y="5621"/>
                      <a:pt x="2237" y="5621"/>
                    </a:cubicBezTo>
                    <a:cubicBezTo>
                      <a:pt x="2237" y="5621"/>
                      <a:pt x="2236" y="5639"/>
                      <a:pt x="2236" y="5639"/>
                    </a:cubicBezTo>
                    <a:cubicBezTo>
                      <a:pt x="2236" y="5653"/>
                      <a:pt x="2237" y="5666"/>
                      <a:pt x="2239" y="5680"/>
                    </a:cubicBezTo>
                    <a:cubicBezTo>
                      <a:pt x="2244" y="5719"/>
                      <a:pt x="2251" y="5758"/>
                      <a:pt x="2261" y="5794"/>
                    </a:cubicBezTo>
                    <a:cubicBezTo>
                      <a:pt x="2261" y="5794"/>
                      <a:pt x="2261" y="5794"/>
                      <a:pt x="2261" y="5794"/>
                    </a:cubicBezTo>
                    <a:cubicBezTo>
                      <a:pt x="2287" y="5797"/>
                      <a:pt x="2313" y="5800"/>
                      <a:pt x="2341" y="5807"/>
                    </a:cubicBezTo>
                    <a:cubicBezTo>
                      <a:pt x="2449" y="5834"/>
                      <a:pt x="2461" y="5917"/>
                      <a:pt x="2461" y="5951"/>
                    </a:cubicBezTo>
                    <a:cubicBezTo>
                      <a:pt x="2461" y="5959"/>
                      <a:pt x="2461" y="5964"/>
                      <a:pt x="2460" y="5965"/>
                    </a:cubicBezTo>
                    <a:lnTo>
                      <a:pt x="2459" y="5976"/>
                    </a:lnTo>
                    <a:lnTo>
                      <a:pt x="2450" y="5970"/>
                    </a:lnTo>
                    <a:cubicBezTo>
                      <a:pt x="2405" y="5940"/>
                      <a:pt x="2357" y="5952"/>
                      <a:pt x="2332" y="5962"/>
                    </a:cubicBezTo>
                    <a:cubicBezTo>
                      <a:pt x="2371" y="6023"/>
                      <a:pt x="2419" y="6065"/>
                      <a:pt x="2472" y="6083"/>
                    </a:cubicBezTo>
                    <a:cubicBezTo>
                      <a:pt x="2551" y="6111"/>
                      <a:pt x="2640" y="6088"/>
                      <a:pt x="2736" y="6017"/>
                    </a:cubicBezTo>
                    <a:lnTo>
                      <a:pt x="2745" y="6010"/>
                    </a:lnTo>
                    <a:cubicBezTo>
                      <a:pt x="2762" y="5997"/>
                      <a:pt x="2779" y="5982"/>
                      <a:pt x="2795" y="5967"/>
                    </a:cubicBezTo>
                    <a:cubicBezTo>
                      <a:pt x="2777" y="5970"/>
                      <a:pt x="2752" y="5971"/>
                      <a:pt x="2724" y="5966"/>
                    </a:cubicBezTo>
                    <a:close/>
                    <a:moveTo>
                      <a:pt x="3676" y="5078"/>
                    </a:moveTo>
                    <a:cubicBezTo>
                      <a:pt x="3810" y="5137"/>
                      <a:pt x="3905" y="5227"/>
                      <a:pt x="3960" y="5347"/>
                    </a:cubicBezTo>
                    <a:cubicBezTo>
                      <a:pt x="3987" y="5407"/>
                      <a:pt x="4001" y="5467"/>
                      <a:pt x="4001" y="5525"/>
                    </a:cubicBezTo>
                    <a:cubicBezTo>
                      <a:pt x="4001" y="5684"/>
                      <a:pt x="3902" y="5797"/>
                      <a:pt x="3833" y="5857"/>
                    </a:cubicBezTo>
                    <a:cubicBezTo>
                      <a:pt x="3917" y="5808"/>
                      <a:pt x="3979" y="5728"/>
                      <a:pt x="4008" y="5629"/>
                    </a:cubicBezTo>
                    <a:cubicBezTo>
                      <a:pt x="4019" y="5591"/>
                      <a:pt x="4025" y="5552"/>
                      <a:pt x="4025" y="5512"/>
                    </a:cubicBezTo>
                    <a:cubicBezTo>
                      <a:pt x="4025" y="5416"/>
                      <a:pt x="3993" y="5324"/>
                      <a:pt x="3933" y="5243"/>
                    </a:cubicBezTo>
                    <a:cubicBezTo>
                      <a:pt x="3808" y="5077"/>
                      <a:pt x="3597" y="5023"/>
                      <a:pt x="3481" y="5006"/>
                    </a:cubicBezTo>
                    <a:cubicBezTo>
                      <a:pt x="3476" y="5010"/>
                      <a:pt x="3471" y="5015"/>
                      <a:pt x="3465" y="5019"/>
                    </a:cubicBezTo>
                    <a:cubicBezTo>
                      <a:pt x="3523" y="5027"/>
                      <a:pt x="3599" y="5044"/>
                      <a:pt x="3676" y="5078"/>
                    </a:cubicBezTo>
                    <a:close/>
                    <a:moveTo>
                      <a:pt x="2052" y="5243"/>
                    </a:moveTo>
                    <a:cubicBezTo>
                      <a:pt x="1991" y="5324"/>
                      <a:pt x="1959" y="5417"/>
                      <a:pt x="1959" y="5512"/>
                    </a:cubicBezTo>
                    <a:cubicBezTo>
                      <a:pt x="1959" y="5552"/>
                      <a:pt x="1965" y="5591"/>
                      <a:pt x="1976" y="5629"/>
                    </a:cubicBezTo>
                    <a:cubicBezTo>
                      <a:pt x="2005" y="5728"/>
                      <a:pt x="2067" y="5808"/>
                      <a:pt x="2152" y="5857"/>
                    </a:cubicBezTo>
                    <a:cubicBezTo>
                      <a:pt x="2082" y="5797"/>
                      <a:pt x="1983" y="5684"/>
                      <a:pt x="1983" y="5525"/>
                    </a:cubicBezTo>
                    <a:cubicBezTo>
                      <a:pt x="1983" y="5467"/>
                      <a:pt x="1997" y="5407"/>
                      <a:pt x="2025" y="5347"/>
                    </a:cubicBezTo>
                    <a:cubicBezTo>
                      <a:pt x="2079" y="5227"/>
                      <a:pt x="2175" y="5137"/>
                      <a:pt x="2308" y="5078"/>
                    </a:cubicBezTo>
                    <a:cubicBezTo>
                      <a:pt x="2385" y="5044"/>
                      <a:pt x="2462" y="5027"/>
                      <a:pt x="2519" y="5019"/>
                    </a:cubicBezTo>
                    <a:cubicBezTo>
                      <a:pt x="2514" y="5015"/>
                      <a:pt x="2509" y="5010"/>
                      <a:pt x="2503" y="5006"/>
                    </a:cubicBezTo>
                    <a:cubicBezTo>
                      <a:pt x="2388" y="5023"/>
                      <a:pt x="2177" y="5077"/>
                      <a:pt x="2052" y="5243"/>
                    </a:cubicBezTo>
                    <a:close/>
                    <a:moveTo>
                      <a:pt x="4240" y="5041"/>
                    </a:moveTo>
                    <a:cubicBezTo>
                      <a:pt x="4236" y="5091"/>
                      <a:pt x="4210" y="5154"/>
                      <a:pt x="4162" y="5176"/>
                    </a:cubicBezTo>
                    <a:cubicBezTo>
                      <a:pt x="4137" y="5187"/>
                      <a:pt x="4096" y="5191"/>
                      <a:pt x="4043" y="5144"/>
                    </a:cubicBezTo>
                    <a:cubicBezTo>
                      <a:pt x="3982" y="5092"/>
                      <a:pt x="3819" y="5044"/>
                      <a:pt x="3692" y="5013"/>
                    </a:cubicBezTo>
                    <a:lnTo>
                      <a:pt x="3657" y="5005"/>
                    </a:lnTo>
                    <a:cubicBezTo>
                      <a:pt x="3617" y="4996"/>
                      <a:pt x="3576" y="4987"/>
                      <a:pt x="3534" y="4979"/>
                    </a:cubicBezTo>
                    <a:lnTo>
                      <a:pt x="3517" y="4976"/>
                    </a:lnTo>
                    <a:cubicBezTo>
                      <a:pt x="3510" y="4982"/>
                      <a:pt x="3503" y="4988"/>
                      <a:pt x="3496" y="4994"/>
                    </a:cubicBezTo>
                    <a:cubicBezTo>
                      <a:pt x="3619" y="5014"/>
                      <a:pt x="3821" y="5071"/>
                      <a:pt x="3944" y="5235"/>
                    </a:cubicBezTo>
                    <a:cubicBezTo>
                      <a:pt x="4007" y="5318"/>
                      <a:pt x="4039" y="5415"/>
                      <a:pt x="4039" y="5512"/>
                    </a:cubicBezTo>
                    <a:cubicBezTo>
                      <a:pt x="4039" y="5553"/>
                      <a:pt x="4034" y="5593"/>
                      <a:pt x="4022" y="5633"/>
                    </a:cubicBezTo>
                    <a:cubicBezTo>
                      <a:pt x="3985" y="5758"/>
                      <a:pt x="3896" y="5855"/>
                      <a:pt x="3778" y="5899"/>
                    </a:cubicBezTo>
                    <a:lnTo>
                      <a:pt x="3776" y="5899"/>
                    </a:lnTo>
                    <a:lnTo>
                      <a:pt x="3770" y="5887"/>
                    </a:lnTo>
                    <a:lnTo>
                      <a:pt x="3772" y="5886"/>
                    </a:lnTo>
                    <a:cubicBezTo>
                      <a:pt x="3774" y="5884"/>
                      <a:pt x="3987" y="5751"/>
                      <a:pt x="3987" y="5525"/>
                    </a:cubicBezTo>
                    <a:cubicBezTo>
                      <a:pt x="3987" y="5473"/>
                      <a:pt x="3975" y="5415"/>
                      <a:pt x="3947" y="5353"/>
                    </a:cubicBezTo>
                    <a:cubicBezTo>
                      <a:pt x="3838" y="5114"/>
                      <a:pt x="3584" y="5049"/>
                      <a:pt x="3450" y="5031"/>
                    </a:cubicBezTo>
                    <a:cubicBezTo>
                      <a:pt x="3438" y="5040"/>
                      <a:pt x="3427" y="5049"/>
                      <a:pt x="3415" y="5057"/>
                    </a:cubicBezTo>
                    <a:cubicBezTo>
                      <a:pt x="3724" y="5105"/>
                      <a:pt x="3766" y="5254"/>
                      <a:pt x="3770" y="5365"/>
                    </a:cubicBezTo>
                    <a:lnTo>
                      <a:pt x="3770" y="5369"/>
                    </a:lnTo>
                    <a:cubicBezTo>
                      <a:pt x="3770" y="5405"/>
                      <a:pt x="3753" y="5436"/>
                      <a:pt x="3720" y="5462"/>
                    </a:cubicBezTo>
                    <a:lnTo>
                      <a:pt x="3716" y="5465"/>
                    </a:lnTo>
                    <a:lnTo>
                      <a:pt x="3712" y="5468"/>
                    </a:lnTo>
                    <a:cubicBezTo>
                      <a:pt x="3676" y="5492"/>
                      <a:pt x="3634" y="5504"/>
                      <a:pt x="3616" y="5509"/>
                    </a:cubicBezTo>
                    <a:cubicBezTo>
                      <a:pt x="3651" y="5565"/>
                      <a:pt x="3693" y="5598"/>
                      <a:pt x="3741" y="5606"/>
                    </a:cubicBezTo>
                    <a:lnTo>
                      <a:pt x="3747" y="5607"/>
                    </a:lnTo>
                    <a:lnTo>
                      <a:pt x="3749" y="5607"/>
                    </a:lnTo>
                    <a:lnTo>
                      <a:pt x="3751" y="5607"/>
                    </a:lnTo>
                    <a:cubicBezTo>
                      <a:pt x="3751" y="5607"/>
                      <a:pt x="3754" y="5608"/>
                      <a:pt x="3754" y="5608"/>
                    </a:cubicBezTo>
                    <a:lnTo>
                      <a:pt x="3757" y="5608"/>
                    </a:lnTo>
                    <a:lnTo>
                      <a:pt x="3759" y="5608"/>
                    </a:lnTo>
                    <a:cubicBezTo>
                      <a:pt x="3831" y="5611"/>
                      <a:pt x="3891" y="5562"/>
                      <a:pt x="3892" y="5562"/>
                    </a:cubicBezTo>
                    <a:lnTo>
                      <a:pt x="3903" y="5552"/>
                    </a:lnTo>
                    <a:lnTo>
                      <a:pt x="3903" y="5567"/>
                    </a:lnTo>
                    <a:lnTo>
                      <a:pt x="3904" y="5586"/>
                    </a:lnTo>
                    <a:cubicBezTo>
                      <a:pt x="3904" y="5787"/>
                      <a:pt x="3817" y="5798"/>
                      <a:pt x="3734" y="5807"/>
                    </a:cubicBezTo>
                    <a:lnTo>
                      <a:pt x="3723" y="5809"/>
                    </a:lnTo>
                    <a:cubicBezTo>
                      <a:pt x="3700" y="5811"/>
                      <a:pt x="3674" y="5814"/>
                      <a:pt x="3647" y="5821"/>
                    </a:cubicBezTo>
                    <a:cubicBezTo>
                      <a:pt x="3548" y="5845"/>
                      <a:pt x="3537" y="5919"/>
                      <a:pt x="3537" y="5949"/>
                    </a:cubicBezTo>
                    <a:cubicBezTo>
                      <a:pt x="3537" y="5949"/>
                      <a:pt x="3537" y="5951"/>
                      <a:pt x="3537" y="5953"/>
                    </a:cubicBezTo>
                    <a:cubicBezTo>
                      <a:pt x="3586" y="5926"/>
                      <a:pt x="3636" y="5940"/>
                      <a:pt x="3662" y="5951"/>
                    </a:cubicBezTo>
                    <a:cubicBezTo>
                      <a:pt x="3662" y="5950"/>
                      <a:pt x="3667" y="5952"/>
                      <a:pt x="3667" y="5953"/>
                    </a:cubicBezTo>
                    <a:lnTo>
                      <a:pt x="3671" y="5955"/>
                    </a:lnTo>
                    <a:cubicBezTo>
                      <a:pt x="3678" y="5958"/>
                      <a:pt x="3682" y="5960"/>
                      <a:pt x="3682" y="5960"/>
                    </a:cubicBezTo>
                    <a:cubicBezTo>
                      <a:pt x="3683" y="5961"/>
                      <a:pt x="3783" y="6016"/>
                      <a:pt x="3924" y="5986"/>
                    </a:cubicBezTo>
                    <a:cubicBezTo>
                      <a:pt x="4062" y="5956"/>
                      <a:pt x="4068" y="5726"/>
                      <a:pt x="4068" y="5723"/>
                    </a:cubicBezTo>
                    <a:lnTo>
                      <a:pt x="4068" y="5715"/>
                    </a:lnTo>
                    <a:lnTo>
                      <a:pt x="4076" y="5716"/>
                    </a:lnTo>
                    <a:cubicBezTo>
                      <a:pt x="4122" y="5722"/>
                      <a:pt x="4150" y="5757"/>
                      <a:pt x="4153" y="5811"/>
                    </a:cubicBezTo>
                    <a:cubicBezTo>
                      <a:pt x="4154" y="5845"/>
                      <a:pt x="4178" y="5893"/>
                      <a:pt x="4195" y="5922"/>
                    </a:cubicBezTo>
                    <a:cubicBezTo>
                      <a:pt x="4195" y="5890"/>
                      <a:pt x="4209" y="5866"/>
                      <a:pt x="4231" y="5830"/>
                    </a:cubicBezTo>
                    <a:cubicBezTo>
                      <a:pt x="4249" y="5799"/>
                      <a:pt x="4272" y="5760"/>
                      <a:pt x="4298" y="5698"/>
                    </a:cubicBezTo>
                    <a:cubicBezTo>
                      <a:pt x="4309" y="5671"/>
                      <a:pt x="4314" y="5644"/>
                      <a:pt x="4314" y="5618"/>
                    </a:cubicBezTo>
                    <a:cubicBezTo>
                      <a:pt x="4314" y="5511"/>
                      <a:pt x="4225" y="5445"/>
                      <a:pt x="4225" y="5444"/>
                    </a:cubicBezTo>
                    <a:lnTo>
                      <a:pt x="4216" y="5438"/>
                    </a:lnTo>
                    <a:lnTo>
                      <a:pt x="4225" y="5433"/>
                    </a:lnTo>
                    <a:cubicBezTo>
                      <a:pt x="4304" y="5385"/>
                      <a:pt x="4347" y="5329"/>
                      <a:pt x="4352" y="5265"/>
                    </a:cubicBezTo>
                    <a:lnTo>
                      <a:pt x="4353" y="5252"/>
                    </a:lnTo>
                    <a:cubicBezTo>
                      <a:pt x="4353" y="5156"/>
                      <a:pt x="4270" y="5069"/>
                      <a:pt x="4240" y="5041"/>
                    </a:cubicBezTo>
                    <a:close/>
                    <a:moveTo>
                      <a:pt x="3604" y="4893"/>
                    </a:moveTo>
                    <a:cubicBezTo>
                      <a:pt x="3602" y="4895"/>
                      <a:pt x="3599" y="4897"/>
                      <a:pt x="3597" y="4900"/>
                    </a:cubicBezTo>
                    <a:cubicBezTo>
                      <a:pt x="3615" y="4903"/>
                      <a:pt x="3633" y="4905"/>
                      <a:pt x="3649" y="4907"/>
                    </a:cubicBezTo>
                    <a:cubicBezTo>
                      <a:pt x="3633" y="4902"/>
                      <a:pt x="3618" y="4897"/>
                      <a:pt x="3604" y="4893"/>
                    </a:cubicBezTo>
                    <a:close/>
                    <a:moveTo>
                      <a:pt x="2447" y="5952"/>
                    </a:moveTo>
                    <a:cubicBezTo>
                      <a:pt x="2447" y="5951"/>
                      <a:pt x="2447" y="5949"/>
                      <a:pt x="2447" y="5949"/>
                    </a:cubicBezTo>
                    <a:cubicBezTo>
                      <a:pt x="2447" y="5919"/>
                      <a:pt x="2436" y="5845"/>
                      <a:pt x="2337" y="5821"/>
                    </a:cubicBezTo>
                    <a:cubicBezTo>
                      <a:pt x="2311" y="5814"/>
                      <a:pt x="2285" y="5811"/>
                      <a:pt x="2261" y="5809"/>
                    </a:cubicBezTo>
                    <a:lnTo>
                      <a:pt x="2256" y="5808"/>
                    </a:lnTo>
                    <a:lnTo>
                      <a:pt x="2251" y="5807"/>
                    </a:lnTo>
                    <a:cubicBezTo>
                      <a:pt x="2167" y="5798"/>
                      <a:pt x="2081" y="5787"/>
                      <a:pt x="2081" y="5586"/>
                    </a:cubicBezTo>
                    <a:lnTo>
                      <a:pt x="2081" y="5567"/>
                    </a:lnTo>
                    <a:lnTo>
                      <a:pt x="2081" y="5552"/>
                    </a:lnTo>
                    <a:lnTo>
                      <a:pt x="2093" y="5562"/>
                    </a:lnTo>
                    <a:cubicBezTo>
                      <a:pt x="2093" y="5562"/>
                      <a:pt x="2153" y="5611"/>
                      <a:pt x="2225" y="5608"/>
                    </a:cubicBezTo>
                    <a:lnTo>
                      <a:pt x="2227" y="5608"/>
                    </a:lnTo>
                    <a:cubicBezTo>
                      <a:pt x="2227" y="5608"/>
                      <a:pt x="2230" y="5608"/>
                      <a:pt x="2230" y="5608"/>
                    </a:cubicBezTo>
                    <a:lnTo>
                      <a:pt x="2233" y="5607"/>
                    </a:lnTo>
                    <a:lnTo>
                      <a:pt x="2235" y="5607"/>
                    </a:lnTo>
                    <a:lnTo>
                      <a:pt x="2238" y="5607"/>
                    </a:lnTo>
                    <a:lnTo>
                      <a:pt x="2244" y="5606"/>
                    </a:lnTo>
                    <a:cubicBezTo>
                      <a:pt x="2292" y="5597"/>
                      <a:pt x="2334" y="5565"/>
                      <a:pt x="2369" y="5509"/>
                    </a:cubicBezTo>
                    <a:cubicBezTo>
                      <a:pt x="2350" y="5504"/>
                      <a:pt x="2308" y="5492"/>
                      <a:pt x="2273" y="5468"/>
                    </a:cubicBezTo>
                    <a:lnTo>
                      <a:pt x="2268" y="5465"/>
                    </a:lnTo>
                    <a:lnTo>
                      <a:pt x="2265" y="5462"/>
                    </a:lnTo>
                    <a:cubicBezTo>
                      <a:pt x="2231" y="5436"/>
                      <a:pt x="2215" y="5405"/>
                      <a:pt x="2215" y="5369"/>
                    </a:cubicBezTo>
                    <a:lnTo>
                      <a:pt x="2215" y="5365"/>
                    </a:lnTo>
                    <a:cubicBezTo>
                      <a:pt x="2218" y="5254"/>
                      <a:pt x="2261" y="5105"/>
                      <a:pt x="2570" y="5057"/>
                    </a:cubicBezTo>
                    <a:cubicBezTo>
                      <a:pt x="2558" y="5049"/>
                      <a:pt x="2546" y="5040"/>
                      <a:pt x="2535" y="5031"/>
                    </a:cubicBezTo>
                    <a:cubicBezTo>
                      <a:pt x="2401" y="5049"/>
                      <a:pt x="2146" y="5114"/>
                      <a:pt x="2038" y="5353"/>
                    </a:cubicBezTo>
                    <a:cubicBezTo>
                      <a:pt x="2009" y="5415"/>
                      <a:pt x="1998" y="5473"/>
                      <a:pt x="1998" y="5525"/>
                    </a:cubicBezTo>
                    <a:cubicBezTo>
                      <a:pt x="1998" y="5751"/>
                      <a:pt x="2210" y="5884"/>
                      <a:pt x="2213" y="5886"/>
                    </a:cubicBezTo>
                    <a:lnTo>
                      <a:pt x="2214" y="5887"/>
                    </a:lnTo>
                    <a:lnTo>
                      <a:pt x="2208" y="5899"/>
                    </a:lnTo>
                    <a:lnTo>
                      <a:pt x="2207" y="5899"/>
                    </a:lnTo>
                    <a:cubicBezTo>
                      <a:pt x="2088" y="5855"/>
                      <a:pt x="1999" y="5758"/>
                      <a:pt x="1963" y="5633"/>
                    </a:cubicBezTo>
                    <a:cubicBezTo>
                      <a:pt x="1951" y="5593"/>
                      <a:pt x="1945" y="5553"/>
                      <a:pt x="1945" y="5512"/>
                    </a:cubicBezTo>
                    <a:cubicBezTo>
                      <a:pt x="1945" y="5415"/>
                      <a:pt x="1978" y="5318"/>
                      <a:pt x="2041" y="5235"/>
                    </a:cubicBezTo>
                    <a:cubicBezTo>
                      <a:pt x="2163" y="5071"/>
                      <a:pt x="2365" y="5014"/>
                      <a:pt x="2489" y="4994"/>
                    </a:cubicBezTo>
                    <a:cubicBezTo>
                      <a:pt x="2482" y="4988"/>
                      <a:pt x="2474" y="4982"/>
                      <a:pt x="2467" y="4976"/>
                    </a:cubicBezTo>
                    <a:lnTo>
                      <a:pt x="2451" y="4979"/>
                    </a:lnTo>
                    <a:cubicBezTo>
                      <a:pt x="2409" y="4987"/>
                      <a:pt x="2367" y="4996"/>
                      <a:pt x="2327" y="5005"/>
                    </a:cubicBezTo>
                    <a:lnTo>
                      <a:pt x="2293" y="5013"/>
                    </a:lnTo>
                    <a:cubicBezTo>
                      <a:pt x="2166" y="5044"/>
                      <a:pt x="2002" y="5092"/>
                      <a:pt x="1942" y="5144"/>
                    </a:cubicBezTo>
                    <a:cubicBezTo>
                      <a:pt x="1888" y="5191"/>
                      <a:pt x="1847" y="5187"/>
                      <a:pt x="1822" y="5176"/>
                    </a:cubicBezTo>
                    <a:cubicBezTo>
                      <a:pt x="1774" y="5154"/>
                      <a:pt x="1749" y="5091"/>
                      <a:pt x="1745" y="5041"/>
                    </a:cubicBezTo>
                    <a:cubicBezTo>
                      <a:pt x="1715" y="5069"/>
                      <a:pt x="1632" y="5156"/>
                      <a:pt x="1632" y="5252"/>
                    </a:cubicBezTo>
                    <a:lnTo>
                      <a:pt x="1632" y="5265"/>
                    </a:lnTo>
                    <a:cubicBezTo>
                      <a:pt x="1637" y="5329"/>
                      <a:pt x="1680" y="5385"/>
                      <a:pt x="1759" y="5433"/>
                    </a:cubicBezTo>
                    <a:lnTo>
                      <a:pt x="1769" y="5438"/>
                    </a:lnTo>
                    <a:lnTo>
                      <a:pt x="1760" y="5444"/>
                    </a:lnTo>
                    <a:cubicBezTo>
                      <a:pt x="1759" y="5445"/>
                      <a:pt x="1670" y="5511"/>
                      <a:pt x="1670" y="5618"/>
                    </a:cubicBezTo>
                    <a:cubicBezTo>
                      <a:pt x="1670" y="5644"/>
                      <a:pt x="1676" y="5671"/>
                      <a:pt x="1687" y="5698"/>
                    </a:cubicBezTo>
                    <a:cubicBezTo>
                      <a:pt x="1712" y="5760"/>
                      <a:pt x="1736" y="5799"/>
                      <a:pt x="1754" y="5830"/>
                    </a:cubicBezTo>
                    <a:cubicBezTo>
                      <a:pt x="1775" y="5866"/>
                      <a:pt x="1790" y="5890"/>
                      <a:pt x="1790" y="5922"/>
                    </a:cubicBezTo>
                    <a:cubicBezTo>
                      <a:pt x="1807" y="5892"/>
                      <a:pt x="1830" y="5845"/>
                      <a:pt x="1832" y="5811"/>
                    </a:cubicBezTo>
                    <a:cubicBezTo>
                      <a:pt x="1834" y="5757"/>
                      <a:pt x="1862" y="5723"/>
                      <a:pt x="1909" y="5716"/>
                    </a:cubicBezTo>
                    <a:lnTo>
                      <a:pt x="1916" y="5715"/>
                    </a:lnTo>
                    <a:lnTo>
                      <a:pt x="1917" y="5723"/>
                    </a:lnTo>
                    <a:cubicBezTo>
                      <a:pt x="1917" y="5725"/>
                      <a:pt x="1923" y="5956"/>
                      <a:pt x="2061" y="5986"/>
                    </a:cubicBezTo>
                    <a:cubicBezTo>
                      <a:pt x="2199" y="6016"/>
                      <a:pt x="2298" y="5963"/>
                      <a:pt x="2302" y="5960"/>
                    </a:cubicBezTo>
                    <a:lnTo>
                      <a:pt x="2313" y="5955"/>
                    </a:lnTo>
                    <a:lnTo>
                      <a:pt x="2318" y="5953"/>
                    </a:lnTo>
                    <a:cubicBezTo>
                      <a:pt x="2318" y="5953"/>
                      <a:pt x="2322" y="5951"/>
                      <a:pt x="2322" y="5951"/>
                    </a:cubicBezTo>
                    <a:cubicBezTo>
                      <a:pt x="2348" y="5940"/>
                      <a:pt x="2398" y="5926"/>
                      <a:pt x="2447" y="5952"/>
                    </a:cubicBezTo>
                    <a:close/>
                    <a:moveTo>
                      <a:pt x="3452" y="5360"/>
                    </a:moveTo>
                    <a:cubicBezTo>
                      <a:pt x="3506" y="5467"/>
                      <a:pt x="3533" y="5567"/>
                      <a:pt x="3533" y="5657"/>
                    </a:cubicBezTo>
                    <a:cubicBezTo>
                      <a:pt x="3533" y="5704"/>
                      <a:pt x="3525" y="5749"/>
                      <a:pt x="3510" y="5791"/>
                    </a:cubicBezTo>
                    <a:cubicBezTo>
                      <a:pt x="3479" y="5878"/>
                      <a:pt x="3423" y="5934"/>
                      <a:pt x="3378" y="5968"/>
                    </a:cubicBezTo>
                    <a:cubicBezTo>
                      <a:pt x="3378" y="5968"/>
                      <a:pt x="3379" y="5968"/>
                      <a:pt x="3379" y="5968"/>
                    </a:cubicBezTo>
                    <a:cubicBezTo>
                      <a:pt x="3412" y="5958"/>
                      <a:pt x="3444" y="5949"/>
                      <a:pt x="3473" y="5928"/>
                    </a:cubicBezTo>
                    <a:cubicBezTo>
                      <a:pt x="3536" y="5881"/>
                      <a:pt x="3570" y="5800"/>
                      <a:pt x="3570" y="5693"/>
                    </a:cubicBezTo>
                    <a:cubicBezTo>
                      <a:pt x="3570" y="5580"/>
                      <a:pt x="3533" y="5464"/>
                      <a:pt x="3499" y="5392"/>
                    </a:cubicBezTo>
                    <a:cubicBezTo>
                      <a:pt x="3461" y="5313"/>
                      <a:pt x="3404" y="5240"/>
                      <a:pt x="3350" y="5169"/>
                    </a:cubicBezTo>
                    <a:cubicBezTo>
                      <a:pt x="3339" y="5155"/>
                      <a:pt x="3327" y="5140"/>
                      <a:pt x="3315" y="5124"/>
                    </a:cubicBezTo>
                    <a:cubicBezTo>
                      <a:pt x="3305" y="5130"/>
                      <a:pt x="3296" y="5136"/>
                      <a:pt x="3286" y="5142"/>
                    </a:cubicBezTo>
                    <a:cubicBezTo>
                      <a:pt x="3336" y="5214"/>
                      <a:pt x="3413" y="5312"/>
                      <a:pt x="3449" y="5356"/>
                    </a:cubicBezTo>
                    <a:cubicBezTo>
                      <a:pt x="3449" y="5356"/>
                      <a:pt x="3452" y="5360"/>
                      <a:pt x="3452" y="5360"/>
                    </a:cubicBezTo>
                    <a:close/>
                    <a:moveTo>
                      <a:pt x="2122" y="4967"/>
                    </a:moveTo>
                    <a:cubicBezTo>
                      <a:pt x="2167" y="4992"/>
                      <a:pt x="2223" y="5003"/>
                      <a:pt x="2289" y="4999"/>
                    </a:cubicBezTo>
                    <a:cubicBezTo>
                      <a:pt x="2353" y="4984"/>
                      <a:pt x="2412" y="4972"/>
                      <a:pt x="2454" y="4964"/>
                    </a:cubicBezTo>
                    <a:cubicBezTo>
                      <a:pt x="2436" y="4947"/>
                      <a:pt x="2417" y="4930"/>
                      <a:pt x="2400" y="4912"/>
                    </a:cubicBezTo>
                    <a:cubicBezTo>
                      <a:pt x="2324" y="4928"/>
                      <a:pt x="2245" y="4922"/>
                      <a:pt x="2241" y="4922"/>
                    </a:cubicBezTo>
                    <a:lnTo>
                      <a:pt x="2239" y="4922"/>
                    </a:lnTo>
                    <a:lnTo>
                      <a:pt x="2240" y="4908"/>
                    </a:lnTo>
                    <a:lnTo>
                      <a:pt x="2242" y="4908"/>
                    </a:lnTo>
                    <a:cubicBezTo>
                      <a:pt x="2282" y="4908"/>
                      <a:pt x="2332" y="4894"/>
                      <a:pt x="2370" y="4881"/>
                    </a:cubicBezTo>
                    <a:cubicBezTo>
                      <a:pt x="2352" y="4862"/>
                      <a:pt x="2334" y="4843"/>
                      <a:pt x="2317" y="4822"/>
                    </a:cubicBezTo>
                    <a:cubicBezTo>
                      <a:pt x="2268" y="4851"/>
                      <a:pt x="2173" y="4890"/>
                      <a:pt x="2033" y="4866"/>
                    </a:cubicBezTo>
                    <a:cubicBezTo>
                      <a:pt x="2041" y="4888"/>
                      <a:pt x="2063" y="4935"/>
                      <a:pt x="2122" y="4967"/>
                    </a:cubicBezTo>
                    <a:close/>
                    <a:moveTo>
                      <a:pt x="3160" y="5959"/>
                    </a:moveTo>
                    <a:lnTo>
                      <a:pt x="3167" y="5948"/>
                    </a:lnTo>
                    <a:lnTo>
                      <a:pt x="3168" y="5948"/>
                    </a:lnTo>
                    <a:cubicBezTo>
                      <a:pt x="3168" y="5948"/>
                      <a:pt x="3213" y="5961"/>
                      <a:pt x="3262" y="5951"/>
                    </a:cubicBezTo>
                    <a:cubicBezTo>
                      <a:pt x="3290" y="5875"/>
                      <a:pt x="3304" y="5790"/>
                      <a:pt x="3304" y="5700"/>
                    </a:cubicBezTo>
                    <a:cubicBezTo>
                      <a:pt x="3304" y="5663"/>
                      <a:pt x="3302" y="5626"/>
                      <a:pt x="3297" y="5588"/>
                    </a:cubicBezTo>
                    <a:cubicBezTo>
                      <a:pt x="3277" y="5414"/>
                      <a:pt x="3217" y="5260"/>
                      <a:pt x="3187" y="5193"/>
                    </a:cubicBezTo>
                    <a:cubicBezTo>
                      <a:pt x="3136" y="5218"/>
                      <a:pt x="3084" y="5240"/>
                      <a:pt x="3029" y="5259"/>
                    </a:cubicBezTo>
                    <a:cubicBezTo>
                      <a:pt x="3033" y="5341"/>
                      <a:pt x="3036" y="5445"/>
                      <a:pt x="3036" y="5552"/>
                    </a:cubicBezTo>
                    <a:cubicBezTo>
                      <a:pt x="3036" y="5725"/>
                      <a:pt x="3028" y="5908"/>
                      <a:pt x="3000" y="6026"/>
                    </a:cubicBezTo>
                    <a:lnTo>
                      <a:pt x="2999" y="6027"/>
                    </a:lnTo>
                    <a:lnTo>
                      <a:pt x="2985" y="6027"/>
                    </a:lnTo>
                    <a:lnTo>
                      <a:pt x="2985" y="6026"/>
                    </a:lnTo>
                    <a:cubicBezTo>
                      <a:pt x="2957" y="5908"/>
                      <a:pt x="2949" y="5725"/>
                      <a:pt x="2949" y="5552"/>
                    </a:cubicBezTo>
                    <a:cubicBezTo>
                      <a:pt x="2949" y="5445"/>
                      <a:pt x="2952" y="5341"/>
                      <a:pt x="2955" y="5259"/>
                    </a:cubicBezTo>
                    <a:cubicBezTo>
                      <a:pt x="2901" y="5240"/>
                      <a:pt x="2848" y="5218"/>
                      <a:pt x="2797" y="5193"/>
                    </a:cubicBezTo>
                    <a:cubicBezTo>
                      <a:pt x="2768" y="5260"/>
                      <a:pt x="2707" y="5414"/>
                      <a:pt x="2687" y="5588"/>
                    </a:cubicBezTo>
                    <a:cubicBezTo>
                      <a:pt x="2683" y="5626"/>
                      <a:pt x="2681" y="5663"/>
                      <a:pt x="2681" y="5700"/>
                    </a:cubicBezTo>
                    <a:cubicBezTo>
                      <a:pt x="2681" y="5790"/>
                      <a:pt x="2694" y="5875"/>
                      <a:pt x="2722" y="5951"/>
                    </a:cubicBezTo>
                    <a:cubicBezTo>
                      <a:pt x="2771" y="5961"/>
                      <a:pt x="2816" y="5948"/>
                      <a:pt x="2817" y="5948"/>
                    </a:cubicBezTo>
                    <a:lnTo>
                      <a:pt x="2818" y="5948"/>
                    </a:lnTo>
                    <a:lnTo>
                      <a:pt x="2825" y="5959"/>
                    </a:lnTo>
                    <a:lnTo>
                      <a:pt x="2824" y="5960"/>
                    </a:lnTo>
                    <a:cubicBezTo>
                      <a:pt x="2800" y="5983"/>
                      <a:pt x="2777" y="6004"/>
                      <a:pt x="2753" y="6022"/>
                    </a:cubicBezTo>
                    <a:cubicBezTo>
                      <a:pt x="2805" y="6122"/>
                      <a:pt x="2885" y="6204"/>
                      <a:pt x="2991" y="6265"/>
                    </a:cubicBezTo>
                    <a:lnTo>
                      <a:pt x="2994" y="6265"/>
                    </a:lnTo>
                    <a:cubicBezTo>
                      <a:pt x="3099" y="6204"/>
                      <a:pt x="3179" y="6122"/>
                      <a:pt x="3231" y="6022"/>
                    </a:cubicBezTo>
                    <a:cubicBezTo>
                      <a:pt x="3208" y="6004"/>
                      <a:pt x="3184" y="5983"/>
                      <a:pt x="3161" y="5960"/>
                    </a:cubicBezTo>
                    <a:lnTo>
                      <a:pt x="3160" y="5959"/>
                    </a:lnTo>
                    <a:close/>
                    <a:moveTo>
                      <a:pt x="4233" y="4380"/>
                    </a:moveTo>
                    <a:cubicBezTo>
                      <a:pt x="4279" y="4367"/>
                      <a:pt x="4302" y="4323"/>
                      <a:pt x="4302" y="4285"/>
                    </a:cubicBezTo>
                    <a:cubicBezTo>
                      <a:pt x="4302" y="4283"/>
                      <a:pt x="4302" y="4280"/>
                      <a:pt x="4302" y="4277"/>
                    </a:cubicBezTo>
                    <a:cubicBezTo>
                      <a:pt x="4299" y="4254"/>
                      <a:pt x="4275" y="4230"/>
                      <a:pt x="4259" y="4217"/>
                    </a:cubicBezTo>
                    <a:cubicBezTo>
                      <a:pt x="4222" y="4228"/>
                      <a:pt x="4166" y="4235"/>
                      <a:pt x="4133" y="4238"/>
                    </a:cubicBezTo>
                    <a:lnTo>
                      <a:pt x="4106" y="4242"/>
                    </a:lnTo>
                    <a:cubicBezTo>
                      <a:pt x="4091" y="4245"/>
                      <a:pt x="4057" y="4248"/>
                      <a:pt x="4035" y="4242"/>
                    </a:cubicBezTo>
                    <a:cubicBezTo>
                      <a:pt x="4037" y="4246"/>
                      <a:pt x="4040" y="4251"/>
                      <a:pt x="4044" y="4258"/>
                    </a:cubicBezTo>
                    <a:cubicBezTo>
                      <a:pt x="4049" y="4266"/>
                      <a:pt x="4053" y="4274"/>
                      <a:pt x="4055" y="4281"/>
                    </a:cubicBezTo>
                    <a:cubicBezTo>
                      <a:pt x="4055" y="4282"/>
                      <a:pt x="4055" y="4284"/>
                      <a:pt x="4055" y="4285"/>
                    </a:cubicBezTo>
                    <a:cubicBezTo>
                      <a:pt x="4055" y="4295"/>
                      <a:pt x="4049" y="4308"/>
                      <a:pt x="4039" y="4319"/>
                    </a:cubicBezTo>
                    <a:cubicBezTo>
                      <a:pt x="4028" y="4332"/>
                      <a:pt x="4009" y="4345"/>
                      <a:pt x="3989" y="4344"/>
                    </a:cubicBezTo>
                    <a:cubicBezTo>
                      <a:pt x="3979" y="4343"/>
                      <a:pt x="3973" y="4344"/>
                      <a:pt x="3971" y="4344"/>
                    </a:cubicBezTo>
                    <a:cubicBezTo>
                      <a:pt x="3971" y="4344"/>
                      <a:pt x="3972" y="4345"/>
                      <a:pt x="3972" y="4345"/>
                    </a:cubicBezTo>
                    <a:lnTo>
                      <a:pt x="3973" y="4350"/>
                    </a:lnTo>
                    <a:lnTo>
                      <a:pt x="3974" y="4354"/>
                    </a:lnTo>
                    <a:cubicBezTo>
                      <a:pt x="3977" y="4360"/>
                      <a:pt x="3980" y="4364"/>
                      <a:pt x="3985" y="4368"/>
                    </a:cubicBezTo>
                    <a:cubicBezTo>
                      <a:pt x="4010" y="4386"/>
                      <a:pt x="4062" y="4377"/>
                      <a:pt x="4087" y="4373"/>
                    </a:cubicBezTo>
                    <a:lnTo>
                      <a:pt x="4101" y="4371"/>
                    </a:lnTo>
                    <a:lnTo>
                      <a:pt x="4116" y="4370"/>
                    </a:lnTo>
                    <a:cubicBezTo>
                      <a:pt x="4140" y="4367"/>
                      <a:pt x="4176" y="4364"/>
                      <a:pt x="4197" y="4373"/>
                    </a:cubicBezTo>
                    <a:lnTo>
                      <a:pt x="4198" y="4373"/>
                    </a:lnTo>
                    <a:lnTo>
                      <a:pt x="4205" y="4376"/>
                    </a:lnTo>
                    <a:lnTo>
                      <a:pt x="4211" y="4378"/>
                    </a:lnTo>
                    <a:cubicBezTo>
                      <a:pt x="4225" y="4382"/>
                      <a:pt x="4233" y="4380"/>
                      <a:pt x="4233" y="4380"/>
                    </a:cubicBezTo>
                    <a:close/>
                    <a:moveTo>
                      <a:pt x="3996" y="4522"/>
                    </a:moveTo>
                    <a:lnTo>
                      <a:pt x="3997" y="4522"/>
                    </a:lnTo>
                    <a:cubicBezTo>
                      <a:pt x="4079" y="4535"/>
                      <a:pt x="4151" y="4508"/>
                      <a:pt x="4188" y="4480"/>
                    </a:cubicBezTo>
                    <a:cubicBezTo>
                      <a:pt x="4202" y="4469"/>
                      <a:pt x="4207" y="4451"/>
                      <a:pt x="4207" y="4432"/>
                    </a:cubicBezTo>
                    <a:cubicBezTo>
                      <a:pt x="4207" y="4417"/>
                      <a:pt x="4204" y="4401"/>
                      <a:pt x="4201" y="4389"/>
                    </a:cubicBezTo>
                    <a:cubicBezTo>
                      <a:pt x="4198" y="4388"/>
                      <a:pt x="4191" y="4386"/>
                      <a:pt x="4191" y="4386"/>
                    </a:cubicBezTo>
                    <a:cubicBezTo>
                      <a:pt x="4174" y="4378"/>
                      <a:pt x="4139" y="4382"/>
                      <a:pt x="4118" y="4384"/>
                    </a:cubicBezTo>
                    <a:lnTo>
                      <a:pt x="4101" y="4385"/>
                    </a:lnTo>
                    <a:lnTo>
                      <a:pt x="4089" y="4387"/>
                    </a:lnTo>
                    <a:cubicBezTo>
                      <a:pt x="4062" y="4392"/>
                      <a:pt x="4007" y="4401"/>
                      <a:pt x="3977" y="4379"/>
                    </a:cubicBezTo>
                    <a:cubicBezTo>
                      <a:pt x="3971" y="4375"/>
                      <a:pt x="3966" y="4369"/>
                      <a:pt x="3963" y="4362"/>
                    </a:cubicBezTo>
                    <a:cubicBezTo>
                      <a:pt x="3961" y="4363"/>
                      <a:pt x="3960" y="4365"/>
                      <a:pt x="3959" y="4366"/>
                    </a:cubicBezTo>
                    <a:cubicBezTo>
                      <a:pt x="3953" y="4374"/>
                      <a:pt x="3951" y="4384"/>
                      <a:pt x="3951" y="4388"/>
                    </a:cubicBezTo>
                    <a:cubicBezTo>
                      <a:pt x="3951" y="4388"/>
                      <a:pt x="3951" y="4389"/>
                      <a:pt x="3951" y="4389"/>
                    </a:cubicBezTo>
                    <a:lnTo>
                      <a:pt x="3952" y="4391"/>
                    </a:lnTo>
                    <a:cubicBezTo>
                      <a:pt x="3954" y="4398"/>
                      <a:pt x="3958" y="4412"/>
                      <a:pt x="3958" y="4426"/>
                    </a:cubicBezTo>
                    <a:cubicBezTo>
                      <a:pt x="3958" y="4433"/>
                      <a:pt x="3957" y="4441"/>
                      <a:pt x="3954" y="4447"/>
                    </a:cubicBezTo>
                    <a:cubicBezTo>
                      <a:pt x="3948" y="4460"/>
                      <a:pt x="3931" y="4468"/>
                      <a:pt x="3916" y="4475"/>
                    </a:cubicBezTo>
                    <a:cubicBezTo>
                      <a:pt x="3908" y="4479"/>
                      <a:pt x="3899" y="4484"/>
                      <a:pt x="3896" y="4487"/>
                    </a:cubicBezTo>
                    <a:cubicBezTo>
                      <a:pt x="3893" y="4491"/>
                      <a:pt x="3891" y="4498"/>
                      <a:pt x="3891" y="4505"/>
                    </a:cubicBezTo>
                    <a:cubicBezTo>
                      <a:pt x="3891" y="4512"/>
                      <a:pt x="3893" y="4519"/>
                      <a:pt x="3899" y="4524"/>
                    </a:cubicBezTo>
                    <a:cubicBezTo>
                      <a:pt x="3905" y="4529"/>
                      <a:pt x="3949" y="4528"/>
                      <a:pt x="3994" y="4522"/>
                    </a:cubicBezTo>
                    <a:lnTo>
                      <a:pt x="3996" y="4522"/>
                    </a:lnTo>
                    <a:close/>
                    <a:moveTo>
                      <a:pt x="4297" y="4070"/>
                    </a:moveTo>
                    <a:cubicBezTo>
                      <a:pt x="4286" y="4037"/>
                      <a:pt x="4194" y="3993"/>
                      <a:pt x="4168" y="3988"/>
                    </a:cubicBezTo>
                    <a:cubicBezTo>
                      <a:pt x="4151" y="3984"/>
                      <a:pt x="4116" y="3955"/>
                      <a:pt x="4089" y="3930"/>
                    </a:cubicBezTo>
                    <a:cubicBezTo>
                      <a:pt x="4085" y="3945"/>
                      <a:pt x="4082" y="3960"/>
                      <a:pt x="4078" y="3975"/>
                    </a:cubicBezTo>
                    <a:cubicBezTo>
                      <a:pt x="4073" y="3994"/>
                      <a:pt x="4069" y="4013"/>
                      <a:pt x="4064" y="4031"/>
                    </a:cubicBezTo>
                    <a:cubicBezTo>
                      <a:pt x="4066" y="4032"/>
                      <a:pt x="4071" y="4034"/>
                      <a:pt x="4071" y="4034"/>
                    </a:cubicBezTo>
                    <a:cubicBezTo>
                      <a:pt x="4083" y="4033"/>
                      <a:pt x="4093" y="4034"/>
                      <a:pt x="4104" y="4036"/>
                    </a:cubicBezTo>
                    <a:lnTo>
                      <a:pt x="4105" y="4037"/>
                    </a:lnTo>
                    <a:cubicBezTo>
                      <a:pt x="4105" y="4037"/>
                      <a:pt x="4106" y="4037"/>
                      <a:pt x="4106" y="4037"/>
                    </a:cubicBezTo>
                    <a:cubicBezTo>
                      <a:pt x="4112" y="4039"/>
                      <a:pt x="4118" y="4041"/>
                      <a:pt x="4124" y="4044"/>
                    </a:cubicBezTo>
                    <a:cubicBezTo>
                      <a:pt x="4124" y="4044"/>
                      <a:pt x="4125" y="4044"/>
                      <a:pt x="4125" y="4044"/>
                    </a:cubicBezTo>
                    <a:cubicBezTo>
                      <a:pt x="4125" y="4044"/>
                      <a:pt x="4125" y="4044"/>
                      <a:pt x="4126" y="4045"/>
                    </a:cubicBezTo>
                    <a:cubicBezTo>
                      <a:pt x="4126" y="4045"/>
                      <a:pt x="4134" y="4049"/>
                      <a:pt x="4134" y="4049"/>
                    </a:cubicBezTo>
                    <a:cubicBezTo>
                      <a:pt x="4149" y="4058"/>
                      <a:pt x="4159" y="4068"/>
                      <a:pt x="4162" y="4077"/>
                    </a:cubicBezTo>
                    <a:lnTo>
                      <a:pt x="4163" y="4078"/>
                    </a:lnTo>
                    <a:lnTo>
                      <a:pt x="4163" y="4079"/>
                    </a:lnTo>
                    <a:lnTo>
                      <a:pt x="4163" y="4079"/>
                    </a:lnTo>
                    <a:lnTo>
                      <a:pt x="4164" y="4080"/>
                    </a:lnTo>
                    <a:lnTo>
                      <a:pt x="4164" y="4082"/>
                    </a:lnTo>
                    <a:lnTo>
                      <a:pt x="4151" y="4086"/>
                    </a:lnTo>
                    <a:lnTo>
                      <a:pt x="4151" y="4085"/>
                    </a:lnTo>
                    <a:cubicBezTo>
                      <a:pt x="4150" y="4085"/>
                      <a:pt x="4144" y="4073"/>
                      <a:pt x="4129" y="4063"/>
                    </a:cubicBezTo>
                    <a:lnTo>
                      <a:pt x="4118" y="4057"/>
                    </a:lnTo>
                    <a:cubicBezTo>
                      <a:pt x="4109" y="4052"/>
                      <a:pt x="4085" y="4043"/>
                      <a:pt x="4069" y="4052"/>
                    </a:cubicBezTo>
                    <a:cubicBezTo>
                      <a:pt x="4054" y="4061"/>
                      <a:pt x="4061" y="4082"/>
                      <a:pt x="4073" y="4109"/>
                    </a:cubicBezTo>
                    <a:cubicBezTo>
                      <a:pt x="4078" y="4120"/>
                      <a:pt x="4082" y="4130"/>
                      <a:pt x="4082" y="4137"/>
                    </a:cubicBezTo>
                    <a:cubicBezTo>
                      <a:pt x="4082" y="4160"/>
                      <a:pt x="4049" y="4179"/>
                      <a:pt x="4028" y="4179"/>
                    </a:cubicBezTo>
                    <a:cubicBezTo>
                      <a:pt x="4026" y="4179"/>
                      <a:pt x="4024" y="4183"/>
                      <a:pt x="4023" y="4186"/>
                    </a:cubicBezTo>
                    <a:cubicBezTo>
                      <a:pt x="4020" y="4195"/>
                      <a:pt x="4021" y="4210"/>
                      <a:pt x="4026" y="4219"/>
                    </a:cubicBezTo>
                    <a:lnTo>
                      <a:pt x="4029" y="4223"/>
                    </a:lnTo>
                    <a:lnTo>
                      <a:pt x="4029" y="4223"/>
                    </a:lnTo>
                    <a:cubicBezTo>
                      <a:pt x="4029" y="4223"/>
                      <a:pt x="4030" y="4224"/>
                      <a:pt x="4030" y="4224"/>
                    </a:cubicBezTo>
                    <a:lnTo>
                      <a:pt x="4032" y="4226"/>
                    </a:lnTo>
                    <a:cubicBezTo>
                      <a:pt x="4048" y="4235"/>
                      <a:pt x="4087" y="4231"/>
                      <a:pt x="4103" y="4228"/>
                    </a:cubicBezTo>
                    <a:lnTo>
                      <a:pt x="4132" y="4224"/>
                    </a:lnTo>
                    <a:cubicBezTo>
                      <a:pt x="4162" y="4221"/>
                      <a:pt x="4213" y="4215"/>
                      <a:pt x="4250" y="4206"/>
                    </a:cubicBezTo>
                    <a:lnTo>
                      <a:pt x="4253" y="4204"/>
                    </a:lnTo>
                    <a:lnTo>
                      <a:pt x="4256" y="4204"/>
                    </a:lnTo>
                    <a:lnTo>
                      <a:pt x="4257" y="4203"/>
                    </a:lnTo>
                    <a:cubicBezTo>
                      <a:pt x="4257" y="4203"/>
                      <a:pt x="4264" y="4201"/>
                      <a:pt x="4264" y="4201"/>
                    </a:cubicBezTo>
                    <a:cubicBezTo>
                      <a:pt x="4300" y="4189"/>
                      <a:pt x="4303" y="4133"/>
                      <a:pt x="4303" y="4116"/>
                    </a:cubicBezTo>
                    <a:cubicBezTo>
                      <a:pt x="4303" y="4100"/>
                      <a:pt x="4301" y="4083"/>
                      <a:pt x="4297" y="4070"/>
                    </a:cubicBezTo>
                    <a:close/>
                    <a:moveTo>
                      <a:pt x="4146" y="1367"/>
                    </a:moveTo>
                    <a:cubicBezTo>
                      <a:pt x="4146" y="1366"/>
                      <a:pt x="4146" y="1366"/>
                      <a:pt x="4145" y="1365"/>
                    </a:cubicBezTo>
                    <a:cubicBezTo>
                      <a:pt x="4141" y="1353"/>
                      <a:pt x="4129" y="1344"/>
                      <a:pt x="4115" y="1343"/>
                    </a:cubicBezTo>
                    <a:lnTo>
                      <a:pt x="4061" y="1338"/>
                    </a:lnTo>
                    <a:lnTo>
                      <a:pt x="4060" y="1338"/>
                    </a:lnTo>
                    <a:lnTo>
                      <a:pt x="4057" y="1338"/>
                    </a:lnTo>
                    <a:lnTo>
                      <a:pt x="4034" y="1337"/>
                    </a:lnTo>
                    <a:lnTo>
                      <a:pt x="4024" y="1336"/>
                    </a:lnTo>
                    <a:lnTo>
                      <a:pt x="4006" y="1335"/>
                    </a:lnTo>
                    <a:lnTo>
                      <a:pt x="3954" y="1333"/>
                    </a:lnTo>
                    <a:lnTo>
                      <a:pt x="3951" y="1333"/>
                    </a:lnTo>
                    <a:lnTo>
                      <a:pt x="3946" y="1333"/>
                    </a:lnTo>
                    <a:lnTo>
                      <a:pt x="3895" y="1332"/>
                    </a:lnTo>
                    <a:lnTo>
                      <a:pt x="3869" y="1333"/>
                    </a:lnTo>
                    <a:lnTo>
                      <a:pt x="3861" y="1333"/>
                    </a:lnTo>
                    <a:lnTo>
                      <a:pt x="3846" y="1333"/>
                    </a:lnTo>
                    <a:lnTo>
                      <a:pt x="3784" y="1335"/>
                    </a:lnTo>
                    <a:lnTo>
                      <a:pt x="3773" y="1336"/>
                    </a:lnTo>
                    <a:lnTo>
                      <a:pt x="3765" y="1336"/>
                    </a:lnTo>
                    <a:lnTo>
                      <a:pt x="3737" y="1338"/>
                    </a:lnTo>
                    <a:lnTo>
                      <a:pt x="3728" y="1338"/>
                    </a:lnTo>
                    <a:lnTo>
                      <a:pt x="3675" y="1343"/>
                    </a:lnTo>
                    <a:cubicBezTo>
                      <a:pt x="3662" y="1344"/>
                      <a:pt x="3651" y="1352"/>
                      <a:pt x="3646" y="1361"/>
                    </a:cubicBezTo>
                    <a:cubicBezTo>
                      <a:pt x="3645" y="1362"/>
                      <a:pt x="3645" y="1363"/>
                      <a:pt x="3645" y="1363"/>
                    </a:cubicBezTo>
                    <a:cubicBezTo>
                      <a:pt x="3645" y="1364"/>
                      <a:pt x="3644" y="1365"/>
                      <a:pt x="3644" y="1365"/>
                    </a:cubicBezTo>
                    <a:cubicBezTo>
                      <a:pt x="3643" y="1368"/>
                      <a:pt x="3642" y="1371"/>
                      <a:pt x="3642" y="1374"/>
                    </a:cubicBezTo>
                    <a:cubicBezTo>
                      <a:pt x="3642" y="1375"/>
                      <a:pt x="3642" y="1375"/>
                      <a:pt x="3642" y="1376"/>
                    </a:cubicBezTo>
                    <a:cubicBezTo>
                      <a:pt x="3642" y="1377"/>
                      <a:pt x="3643" y="1377"/>
                      <a:pt x="3643" y="1378"/>
                    </a:cubicBezTo>
                    <a:cubicBezTo>
                      <a:pt x="3643" y="1379"/>
                      <a:pt x="3643" y="1379"/>
                      <a:pt x="3643" y="1380"/>
                    </a:cubicBezTo>
                    <a:cubicBezTo>
                      <a:pt x="3644" y="1382"/>
                      <a:pt x="3645" y="1385"/>
                      <a:pt x="3646" y="1387"/>
                    </a:cubicBezTo>
                    <a:cubicBezTo>
                      <a:pt x="3647" y="1387"/>
                      <a:pt x="3647" y="1388"/>
                      <a:pt x="3648" y="1389"/>
                    </a:cubicBezTo>
                    <a:cubicBezTo>
                      <a:pt x="3648" y="1390"/>
                      <a:pt x="3649" y="1390"/>
                      <a:pt x="3650" y="1391"/>
                    </a:cubicBezTo>
                    <a:cubicBezTo>
                      <a:pt x="3650" y="1391"/>
                      <a:pt x="3650" y="1391"/>
                      <a:pt x="3650" y="1391"/>
                    </a:cubicBezTo>
                    <a:cubicBezTo>
                      <a:pt x="3656" y="1396"/>
                      <a:pt x="3665" y="1399"/>
                      <a:pt x="3674" y="1398"/>
                    </a:cubicBezTo>
                    <a:cubicBezTo>
                      <a:pt x="3680" y="1397"/>
                      <a:pt x="3686" y="1397"/>
                      <a:pt x="3692" y="1397"/>
                    </a:cubicBezTo>
                    <a:cubicBezTo>
                      <a:pt x="3695" y="1396"/>
                      <a:pt x="3699" y="1396"/>
                      <a:pt x="3702" y="1396"/>
                    </a:cubicBezTo>
                    <a:cubicBezTo>
                      <a:pt x="3706" y="1395"/>
                      <a:pt x="3709" y="1395"/>
                      <a:pt x="3713" y="1395"/>
                    </a:cubicBezTo>
                    <a:cubicBezTo>
                      <a:pt x="3724" y="1394"/>
                      <a:pt x="3736" y="1393"/>
                      <a:pt x="3747" y="1392"/>
                    </a:cubicBezTo>
                    <a:cubicBezTo>
                      <a:pt x="3752" y="1392"/>
                      <a:pt x="3756" y="1392"/>
                      <a:pt x="3761" y="1392"/>
                    </a:cubicBezTo>
                    <a:cubicBezTo>
                      <a:pt x="3765" y="1391"/>
                      <a:pt x="3770" y="1391"/>
                      <a:pt x="3775" y="1391"/>
                    </a:cubicBezTo>
                    <a:cubicBezTo>
                      <a:pt x="3798" y="1390"/>
                      <a:pt x="3821" y="1389"/>
                      <a:pt x="3843" y="1388"/>
                    </a:cubicBezTo>
                    <a:cubicBezTo>
                      <a:pt x="3871" y="1388"/>
                      <a:pt x="3899" y="1388"/>
                      <a:pt x="3927" y="1388"/>
                    </a:cubicBezTo>
                    <a:cubicBezTo>
                      <a:pt x="3977" y="1389"/>
                      <a:pt x="4026" y="1391"/>
                      <a:pt x="4075" y="1395"/>
                    </a:cubicBezTo>
                    <a:cubicBezTo>
                      <a:pt x="4080" y="1395"/>
                      <a:pt x="4084" y="1395"/>
                      <a:pt x="4088" y="1396"/>
                    </a:cubicBezTo>
                    <a:cubicBezTo>
                      <a:pt x="4091" y="1396"/>
                      <a:pt x="4095" y="1396"/>
                      <a:pt x="4099" y="1397"/>
                    </a:cubicBezTo>
                    <a:cubicBezTo>
                      <a:pt x="4104" y="1397"/>
                      <a:pt x="4110" y="1398"/>
                      <a:pt x="4116" y="1398"/>
                    </a:cubicBezTo>
                    <a:cubicBezTo>
                      <a:pt x="4125" y="1399"/>
                      <a:pt x="4133" y="1397"/>
                      <a:pt x="4139" y="1392"/>
                    </a:cubicBezTo>
                    <a:cubicBezTo>
                      <a:pt x="4139" y="1391"/>
                      <a:pt x="4140" y="1391"/>
                      <a:pt x="4140" y="1391"/>
                    </a:cubicBezTo>
                    <a:cubicBezTo>
                      <a:pt x="4140" y="1390"/>
                      <a:pt x="4141" y="1390"/>
                      <a:pt x="4141" y="1389"/>
                    </a:cubicBezTo>
                    <a:cubicBezTo>
                      <a:pt x="4142" y="1388"/>
                      <a:pt x="4143" y="1388"/>
                      <a:pt x="4143" y="1387"/>
                    </a:cubicBezTo>
                    <a:cubicBezTo>
                      <a:pt x="4146" y="1383"/>
                      <a:pt x="4147" y="1379"/>
                      <a:pt x="4147" y="1374"/>
                    </a:cubicBezTo>
                    <a:cubicBezTo>
                      <a:pt x="4147" y="1372"/>
                      <a:pt x="4147" y="1371"/>
                      <a:pt x="4147" y="1369"/>
                    </a:cubicBezTo>
                    <a:cubicBezTo>
                      <a:pt x="4146" y="1368"/>
                      <a:pt x="4146" y="1368"/>
                      <a:pt x="4146" y="1367"/>
                    </a:cubicBezTo>
                    <a:close/>
                    <a:moveTo>
                      <a:pt x="4143" y="968"/>
                    </a:moveTo>
                    <a:lnTo>
                      <a:pt x="4159" y="991"/>
                    </a:lnTo>
                    <a:cubicBezTo>
                      <a:pt x="4159" y="991"/>
                      <a:pt x="4169" y="1005"/>
                      <a:pt x="4170" y="1008"/>
                    </a:cubicBezTo>
                    <a:cubicBezTo>
                      <a:pt x="4173" y="1006"/>
                      <a:pt x="4196" y="991"/>
                      <a:pt x="4200" y="988"/>
                    </a:cubicBezTo>
                    <a:cubicBezTo>
                      <a:pt x="4184" y="973"/>
                      <a:pt x="4165" y="962"/>
                      <a:pt x="4145" y="954"/>
                    </a:cubicBezTo>
                    <a:cubicBezTo>
                      <a:pt x="4144" y="954"/>
                      <a:pt x="4139" y="957"/>
                      <a:pt x="4137" y="959"/>
                    </a:cubicBezTo>
                    <a:cubicBezTo>
                      <a:pt x="4138" y="959"/>
                      <a:pt x="4142" y="966"/>
                      <a:pt x="4142" y="966"/>
                    </a:cubicBezTo>
                    <a:lnTo>
                      <a:pt x="4143" y="968"/>
                    </a:lnTo>
                    <a:close/>
                    <a:moveTo>
                      <a:pt x="4005" y="1092"/>
                    </a:moveTo>
                    <a:cubicBezTo>
                      <a:pt x="4005" y="1092"/>
                      <a:pt x="4003" y="1092"/>
                      <a:pt x="4003" y="1092"/>
                    </a:cubicBezTo>
                    <a:lnTo>
                      <a:pt x="4002" y="1092"/>
                    </a:lnTo>
                    <a:lnTo>
                      <a:pt x="4001" y="1091"/>
                    </a:lnTo>
                    <a:lnTo>
                      <a:pt x="3998" y="1091"/>
                    </a:lnTo>
                    <a:cubicBezTo>
                      <a:pt x="3998" y="1091"/>
                      <a:pt x="3996" y="1090"/>
                      <a:pt x="3995" y="1090"/>
                    </a:cubicBezTo>
                    <a:cubicBezTo>
                      <a:pt x="3995" y="1090"/>
                      <a:pt x="3992" y="1088"/>
                      <a:pt x="3992" y="1088"/>
                    </a:cubicBezTo>
                    <a:cubicBezTo>
                      <a:pt x="3992" y="1088"/>
                      <a:pt x="3992" y="1088"/>
                      <a:pt x="3992" y="1088"/>
                    </a:cubicBezTo>
                    <a:cubicBezTo>
                      <a:pt x="3991" y="1090"/>
                      <a:pt x="3990" y="1100"/>
                      <a:pt x="3990" y="1102"/>
                    </a:cubicBezTo>
                    <a:cubicBezTo>
                      <a:pt x="3991" y="1103"/>
                      <a:pt x="3993" y="1105"/>
                      <a:pt x="3993" y="1105"/>
                    </a:cubicBezTo>
                    <a:cubicBezTo>
                      <a:pt x="3993" y="1105"/>
                      <a:pt x="3995" y="1105"/>
                      <a:pt x="3995" y="1105"/>
                    </a:cubicBezTo>
                    <a:lnTo>
                      <a:pt x="3996" y="1106"/>
                    </a:lnTo>
                    <a:lnTo>
                      <a:pt x="3999" y="1107"/>
                    </a:lnTo>
                    <a:cubicBezTo>
                      <a:pt x="3999" y="1107"/>
                      <a:pt x="4001" y="1107"/>
                      <a:pt x="4001" y="1107"/>
                    </a:cubicBezTo>
                    <a:lnTo>
                      <a:pt x="4007" y="1108"/>
                    </a:lnTo>
                    <a:lnTo>
                      <a:pt x="4010" y="1107"/>
                    </a:lnTo>
                    <a:lnTo>
                      <a:pt x="4014" y="1107"/>
                    </a:lnTo>
                    <a:cubicBezTo>
                      <a:pt x="4014" y="1107"/>
                      <a:pt x="4014" y="1107"/>
                      <a:pt x="4015" y="1107"/>
                    </a:cubicBezTo>
                    <a:cubicBezTo>
                      <a:pt x="4016" y="1105"/>
                      <a:pt x="4018" y="1094"/>
                      <a:pt x="4018" y="1092"/>
                    </a:cubicBezTo>
                    <a:cubicBezTo>
                      <a:pt x="4014" y="1092"/>
                      <a:pt x="4009" y="1093"/>
                      <a:pt x="4005" y="1092"/>
                    </a:cubicBezTo>
                    <a:close/>
                    <a:moveTo>
                      <a:pt x="3985" y="1128"/>
                    </a:moveTo>
                    <a:cubicBezTo>
                      <a:pt x="3986" y="1129"/>
                      <a:pt x="3988" y="1130"/>
                      <a:pt x="3989" y="1131"/>
                    </a:cubicBezTo>
                    <a:cubicBezTo>
                      <a:pt x="3989" y="1130"/>
                      <a:pt x="3991" y="1132"/>
                      <a:pt x="3992" y="1132"/>
                    </a:cubicBezTo>
                    <a:lnTo>
                      <a:pt x="3994" y="1132"/>
                    </a:lnTo>
                    <a:lnTo>
                      <a:pt x="3994" y="1133"/>
                    </a:lnTo>
                    <a:cubicBezTo>
                      <a:pt x="3999" y="1134"/>
                      <a:pt x="4004" y="1134"/>
                      <a:pt x="4010" y="1133"/>
                    </a:cubicBezTo>
                    <a:cubicBezTo>
                      <a:pt x="4010" y="1131"/>
                      <a:pt x="4011" y="1125"/>
                      <a:pt x="4011" y="1125"/>
                    </a:cubicBezTo>
                    <a:lnTo>
                      <a:pt x="4012" y="1122"/>
                    </a:lnTo>
                    <a:cubicBezTo>
                      <a:pt x="4012" y="1122"/>
                      <a:pt x="4012" y="1120"/>
                      <a:pt x="4012" y="1120"/>
                    </a:cubicBezTo>
                    <a:cubicBezTo>
                      <a:pt x="4012" y="1120"/>
                      <a:pt x="4013" y="1119"/>
                      <a:pt x="4013" y="1118"/>
                    </a:cubicBezTo>
                    <a:cubicBezTo>
                      <a:pt x="4012" y="1118"/>
                      <a:pt x="4010" y="1118"/>
                      <a:pt x="4010" y="1118"/>
                    </a:cubicBezTo>
                    <a:lnTo>
                      <a:pt x="4008" y="1119"/>
                    </a:lnTo>
                    <a:cubicBezTo>
                      <a:pt x="4005" y="1119"/>
                      <a:pt x="4002" y="1118"/>
                      <a:pt x="3998" y="1118"/>
                    </a:cubicBezTo>
                    <a:lnTo>
                      <a:pt x="3997" y="1117"/>
                    </a:lnTo>
                    <a:lnTo>
                      <a:pt x="3996" y="1117"/>
                    </a:lnTo>
                    <a:cubicBezTo>
                      <a:pt x="3996" y="1117"/>
                      <a:pt x="3995" y="1117"/>
                      <a:pt x="3995" y="1117"/>
                    </a:cubicBezTo>
                    <a:cubicBezTo>
                      <a:pt x="3995" y="1117"/>
                      <a:pt x="3994" y="1116"/>
                      <a:pt x="3994" y="1116"/>
                    </a:cubicBezTo>
                    <a:lnTo>
                      <a:pt x="3993" y="1116"/>
                    </a:lnTo>
                    <a:cubicBezTo>
                      <a:pt x="3993" y="1116"/>
                      <a:pt x="3992" y="1116"/>
                      <a:pt x="3992" y="1116"/>
                    </a:cubicBezTo>
                    <a:cubicBezTo>
                      <a:pt x="3992" y="1116"/>
                      <a:pt x="3991" y="1115"/>
                      <a:pt x="3990" y="1115"/>
                    </a:cubicBezTo>
                    <a:cubicBezTo>
                      <a:pt x="3990" y="1115"/>
                      <a:pt x="3989" y="1115"/>
                      <a:pt x="3988" y="1114"/>
                    </a:cubicBezTo>
                    <a:cubicBezTo>
                      <a:pt x="3987" y="1117"/>
                      <a:pt x="3985" y="1127"/>
                      <a:pt x="3985" y="1128"/>
                    </a:cubicBezTo>
                    <a:close/>
                    <a:moveTo>
                      <a:pt x="4006" y="1055"/>
                    </a:moveTo>
                    <a:cubicBezTo>
                      <a:pt x="4006" y="1055"/>
                      <a:pt x="4006" y="1055"/>
                      <a:pt x="4007" y="1055"/>
                    </a:cubicBezTo>
                    <a:cubicBezTo>
                      <a:pt x="4007" y="1055"/>
                      <a:pt x="4009" y="1056"/>
                      <a:pt x="4010" y="1056"/>
                    </a:cubicBezTo>
                    <a:lnTo>
                      <a:pt x="4013" y="1056"/>
                    </a:lnTo>
                    <a:cubicBezTo>
                      <a:pt x="4017" y="1056"/>
                      <a:pt x="4021" y="1055"/>
                      <a:pt x="4025" y="1054"/>
                    </a:cubicBezTo>
                    <a:cubicBezTo>
                      <a:pt x="4025" y="1052"/>
                      <a:pt x="4027" y="1041"/>
                      <a:pt x="4027" y="1040"/>
                    </a:cubicBezTo>
                    <a:cubicBezTo>
                      <a:pt x="4024" y="1040"/>
                      <a:pt x="4021" y="1041"/>
                      <a:pt x="4017" y="1041"/>
                    </a:cubicBezTo>
                    <a:lnTo>
                      <a:pt x="4014" y="1041"/>
                    </a:lnTo>
                    <a:cubicBezTo>
                      <a:pt x="4014" y="1041"/>
                      <a:pt x="4013" y="1041"/>
                      <a:pt x="4013" y="1041"/>
                    </a:cubicBezTo>
                    <a:cubicBezTo>
                      <a:pt x="4013" y="1041"/>
                      <a:pt x="4010" y="1041"/>
                      <a:pt x="4010" y="1040"/>
                    </a:cubicBezTo>
                    <a:lnTo>
                      <a:pt x="4009" y="1040"/>
                    </a:lnTo>
                    <a:lnTo>
                      <a:pt x="4006" y="1040"/>
                    </a:lnTo>
                    <a:cubicBezTo>
                      <a:pt x="4003" y="1039"/>
                      <a:pt x="4001" y="1038"/>
                      <a:pt x="3998" y="1036"/>
                    </a:cubicBezTo>
                    <a:cubicBezTo>
                      <a:pt x="3998" y="1040"/>
                      <a:pt x="3997" y="1049"/>
                      <a:pt x="3997" y="1051"/>
                    </a:cubicBezTo>
                    <a:cubicBezTo>
                      <a:pt x="3999" y="1053"/>
                      <a:pt x="4001" y="1054"/>
                      <a:pt x="4003" y="1055"/>
                    </a:cubicBezTo>
                    <a:lnTo>
                      <a:pt x="4006" y="1055"/>
                    </a:lnTo>
                    <a:close/>
                    <a:moveTo>
                      <a:pt x="4001" y="1080"/>
                    </a:moveTo>
                    <a:cubicBezTo>
                      <a:pt x="4001" y="1080"/>
                      <a:pt x="4001" y="1080"/>
                      <a:pt x="4002" y="1080"/>
                    </a:cubicBezTo>
                    <a:lnTo>
                      <a:pt x="4004" y="1081"/>
                    </a:lnTo>
                    <a:lnTo>
                      <a:pt x="4007" y="1081"/>
                    </a:lnTo>
                    <a:cubicBezTo>
                      <a:pt x="4011" y="1082"/>
                      <a:pt x="4016" y="1082"/>
                      <a:pt x="4020" y="1081"/>
                    </a:cubicBezTo>
                    <a:cubicBezTo>
                      <a:pt x="4021" y="1078"/>
                      <a:pt x="4023" y="1068"/>
                      <a:pt x="4023" y="1065"/>
                    </a:cubicBezTo>
                    <a:cubicBezTo>
                      <a:pt x="4019" y="1066"/>
                      <a:pt x="4015" y="1067"/>
                      <a:pt x="4011" y="1067"/>
                    </a:cubicBezTo>
                    <a:cubicBezTo>
                      <a:pt x="4011" y="1066"/>
                      <a:pt x="4008" y="1066"/>
                      <a:pt x="4007" y="1066"/>
                    </a:cubicBezTo>
                    <a:cubicBezTo>
                      <a:pt x="4007" y="1066"/>
                      <a:pt x="4004" y="1066"/>
                      <a:pt x="4004" y="1066"/>
                    </a:cubicBezTo>
                    <a:lnTo>
                      <a:pt x="4001" y="1065"/>
                    </a:lnTo>
                    <a:cubicBezTo>
                      <a:pt x="4001" y="1065"/>
                      <a:pt x="3998" y="1063"/>
                      <a:pt x="3995" y="1062"/>
                    </a:cubicBezTo>
                    <a:cubicBezTo>
                      <a:pt x="3995" y="1065"/>
                      <a:pt x="3994" y="1075"/>
                      <a:pt x="3993" y="1076"/>
                    </a:cubicBezTo>
                    <a:cubicBezTo>
                      <a:pt x="3995" y="1077"/>
                      <a:pt x="3998" y="1079"/>
                      <a:pt x="3998" y="1079"/>
                    </a:cubicBezTo>
                    <a:cubicBezTo>
                      <a:pt x="3998" y="1079"/>
                      <a:pt x="4001" y="1080"/>
                      <a:pt x="4001" y="1080"/>
                    </a:cubicBezTo>
                    <a:close/>
                    <a:moveTo>
                      <a:pt x="3979" y="1154"/>
                    </a:moveTo>
                    <a:cubicBezTo>
                      <a:pt x="3981" y="1155"/>
                      <a:pt x="3983" y="1156"/>
                      <a:pt x="3983" y="1156"/>
                    </a:cubicBezTo>
                    <a:cubicBezTo>
                      <a:pt x="3983" y="1156"/>
                      <a:pt x="3985" y="1157"/>
                      <a:pt x="3985" y="1157"/>
                    </a:cubicBezTo>
                    <a:cubicBezTo>
                      <a:pt x="3985" y="1157"/>
                      <a:pt x="3989" y="1158"/>
                      <a:pt x="3989" y="1158"/>
                    </a:cubicBezTo>
                    <a:cubicBezTo>
                      <a:pt x="3993" y="1159"/>
                      <a:pt x="3998" y="1160"/>
                      <a:pt x="4003" y="1159"/>
                    </a:cubicBezTo>
                    <a:cubicBezTo>
                      <a:pt x="4004" y="1157"/>
                      <a:pt x="4006" y="1147"/>
                      <a:pt x="4007" y="1144"/>
                    </a:cubicBezTo>
                    <a:cubicBezTo>
                      <a:pt x="4002" y="1144"/>
                      <a:pt x="3997" y="1144"/>
                      <a:pt x="3992" y="1143"/>
                    </a:cubicBezTo>
                    <a:cubicBezTo>
                      <a:pt x="3992" y="1143"/>
                      <a:pt x="3989" y="1142"/>
                      <a:pt x="3988" y="1142"/>
                    </a:cubicBezTo>
                    <a:cubicBezTo>
                      <a:pt x="3988" y="1142"/>
                      <a:pt x="3985" y="1141"/>
                      <a:pt x="3985" y="1141"/>
                    </a:cubicBezTo>
                    <a:cubicBezTo>
                      <a:pt x="3985" y="1141"/>
                      <a:pt x="3984" y="1140"/>
                      <a:pt x="3983" y="1140"/>
                    </a:cubicBezTo>
                    <a:cubicBezTo>
                      <a:pt x="3982" y="1143"/>
                      <a:pt x="3980" y="1152"/>
                      <a:pt x="3979" y="1154"/>
                    </a:cubicBezTo>
                    <a:close/>
                    <a:moveTo>
                      <a:pt x="4011" y="1030"/>
                    </a:moveTo>
                    <a:lnTo>
                      <a:pt x="4012" y="1030"/>
                    </a:lnTo>
                    <a:cubicBezTo>
                      <a:pt x="4012" y="1030"/>
                      <a:pt x="4014" y="1030"/>
                      <a:pt x="4014" y="1030"/>
                    </a:cubicBezTo>
                    <a:lnTo>
                      <a:pt x="4016" y="1030"/>
                    </a:lnTo>
                    <a:lnTo>
                      <a:pt x="4020" y="1030"/>
                    </a:lnTo>
                    <a:lnTo>
                      <a:pt x="4027" y="1029"/>
                    </a:lnTo>
                    <a:cubicBezTo>
                      <a:pt x="4027" y="1029"/>
                      <a:pt x="4028" y="1029"/>
                      <a:pt x="4029" y="1029"/>
                    </a:cubicBezTo>
                    <a:cubicBezTo>
                      <a:pt x="4029" y="1028"/>
                      <a:pt x="4030" y="1024"/>
                      <a:pt x="4030" y="1024"/>
                    </a:cubicBezTo>
                    <a:cubicBezTo>
                      <a:pt x="4030" y="1024"/>
                      <a:pt x="4030" y="1022"/>
                      <a:pt x="4030" y="1022"/>
                    </a:cubicBezTo>
                    <a:lnTo>
                      <a:pt x="4030" y="1019"/>
                    </a:lnTo>
                    <a:cubicBezTo>
                      <a:pt x="4030" y="1019"/>
                      <a:pt x="4031" y="1015"/>
                      <a:pt x="4031" y="1013"/>
                    </a:cubicBezTo>
                    <a:cubicBezTo>
                      <a:pt x="4031" y="1014"/>
                      <a:pt x="4030" y="1014"/>
                      <a:pt x="4030" y="1014"/>
                    </a:cubicBezTo>
                    <a:cubicBezTo>
                      <a:pt x="4030" y="1014"/>
                      <a:pt x="4027" y="1014"/>
                      <a:pt x="4027" y="1014"/>
                    </a:cubicBezTo>
                    <a:lnTo>
                      <a:pt x="4023" y="1015"/>
                    </a:lnTo>
                    <a:cubicBezTo>
                      <a:pt x="4023" y="1015"/>
                      <a:pt x="4020" y="1015"/>
                      <a:pt x="4020" y="1015"/>
                    </a:cubicBezTo>
                    <a:lnTo>
                      <a:pt x="4018" y="1015"/>
                    </a:lnTo>
                    <a:cubicBezTo>
                      <a:pt x="4018" y="1015"/>
                      <a:pt x="4017" y="1015"/>
                      <a:pt x="4017" y="1015"/>
                    </a:cubicBezTo>
                    <a:lnTo>
                      <a:pt x="4014" y="1015"/>
                    </a:lnTo>
                    <a:lnTo>
                      <a:pt x="4011" y="1015"/>
                    </a:lnTo>
                    <a:cubicBezTo>
                      <a:pt x="4007" y="1014"/>
                      <a:pt x="4004" y="1013"/>
                      <a:pt x="4000" y="1011"/>
                    </a:cubicBezTo>
                    <a:cubicBezTo>
                      <a:pt x="4000" y="1011"/>
                      <a:pt x="3999" y="1023"/>
                      <a:pt x="3999" y="1025"/>
                    </a:cubicBezTo>
                    <a:cubicBezTo>
                      <a:pt x="4002" y="1027"/>
                      <a:pt x="4005" y="1028"/>
                      <a:pt x="4008" y="1029"/>
                    </a:cubicBezTo>
                    <a:cubicBezTo>
                      <a:pt x="4008" y="1029"/>
                      <a:pt x="4011" y="1030"/>
                      <a:pt x="4011" y="1030"/>
                    </a:cubicBezTo>
                    <a:close/>
                    <a:moveTo>
                      <a:pt x="3976" y="1165"/>
                    </a:moveTo>
                    <a:cubicBezTo>
                      <a:pt x="3975" y="1169"/>
                      <a:pt x="3973" y="1178"/>
                      <a:pt x="3973" y="1179"/>
                    </a:cubicBezTo>
                    <a:cubicBezTo>
                      <a:pt x="3974" y="1180"/>
                      <a:pt x="3976" y="1181"/>
                      <a:pt x="3976" y="1181"/>
                    </a:cubicBezTo>
                    <a:lnTo>
                      <a:pt x="3978" y="1182"/>
                    </a:lnTo>
                    <a:cubicBezTo>
                      <a:pt x="3978" y="1182"/>
                      <a:pt x="3979" y="1182"/>
                      <a:pt x="3979" y="1182"/>
                    </a:cubicBezTo>
                    <a:lnTo>
                      <a:pt x="3979" y="1182"/>
                    </a:lnTo>
                    <a:cubicBezTo>
                      <a:pt x="3979" y="1182"/>
                      <a:pt x="3981" y="1183"/>
                      <a:pt x="3981" y="1183"/>
                    </a:cubicBezTo>
                    <a:lnTo>
                      <a:pt x="3982" y="1184"/>
                    </a:lnTo>
                    <a:cubicBezTo>
                      <a:pt x="3982" y="1184"/>
                      <a:pt x="3983" y="1184"/>
                      <a:pt x="3983" y="1184"/>
                    </a:cubicBezTo>
                    <a:lnTo>
                      <a:pt x="3986" y="1185"/>
                    </a:lnTo>
                    <a:lnTo>
                      <a:pt x="3987" y="1185"/>
                    </a:lnTo>
                    <a:cubicBezTo>
                      <a:pt x="3990" y="1185"/>
                      <a:pt x="3993" y="1185"/>
                      <a:pt x="3995" y="1185"/>
                    </a:cubicBezTo>
                    <a:cubicBezTo>
                      <a:pt x="3996" y="1183"/>
                      <a:pt x="3999" y="1174"/>
                      <a:pt x="4000" y="1170"/>
                    </a:cubicBezTo>
                    <a:cubicBezTo>
                      <a:pt x="3995" y="1170"/>
                      <a:pt x="3991" y="1170"/>
                      <a:pt x="3987" y="1169"/>
                    </a:cubicBezTo>
                    <a:lnTo>
                      <a:pt x="3985" y="1169"/>
                    </a:lnTo>
                    <a:lnTo>
                      <a:pt x="3983" y="1168"/>
                    </a:lnTo>
                    <a:cubicBezTo>
                      <a:pt x="3983" y="1168"/>
                      <a:pt x="3983" y="1168"/>
                      <a:pt x="3982" y="1168"/>
                    </a:cubicBezTo>
                    <a:lnTo>
                      <a:pt x="3980" y="1167"/>
                    </a:lnTo>
                    <a:lnTo>
                      <a:pt x="3979" y="1167"/>
                    </a:lnTo>
                    <a:cubicBezTo>
                      <a:pt x="3979" y="1167"/>
                      <a:pt x="3978" y="1166"/>
                      <a:pt x="3976" y="1165"/>
                    </a:cubicBezTo>
                    <a:close/>
                    <a:moveTo>
                      <a:pt x="3809" y="1115"/>
                    </a:moveTo>
                    <a:cubicBezTo>
                      <a:pt x="3809" y="1115"/>
                      <a:pt x="3808" y="1116"/>
                      <a:pt x="3808" y="1116"/>
                    </a:cubicBezTo>
                    <a:lnTo>
                      <a:pt x="3807" y="1116"/>
                    </a:lnTo>
                    <a:lnTo>
                      <a:pt x="3806" y="1116"/>
                    </a:lnTo>
                    <a:cubicBezTo>
                      <a:pt x="3806" y="1116"/>
                      <a:pt x="3805" y="1117"/>
                      <a:pt x="3805" y="1117"/>
                    </a:cubicBezTo>
                    <a:lnTo>
                      <a:pt x="3804" y="1117"/>
                    </a:lnTo>
                    <a:lnTo>
                      <a:pt x="3803" y="1117"/>
                    </a:lnTo>
                    <a:cubicBezTo>
                      <a:pt x="3803" y="1117"/>
                      <a:pt x="3802" y="1118"/>
                      <a:pt x="3801" y="1118"/>
                    </a:cubicBezTo>
                    <a:cubicBezTo>
                      <a:pt x="3798" y="1118"/>
                      <a:pt x="3795" y="1119"/>
                      <a:pt x="3791" y="1119"/>
                    </a:cubicBezTo>
                    <a:cubicBezTo>
                      <a:pt x="3791" y="1119"/>
                      <a:pt x="3789" y="1118"/>
                      <a:pt x="3789" y="1118"/>
                    </a:cubicBezTo>
                    <a:cubicBezTo>
                      <a:pt x="3789" y="1118"/>
                      <a:pt x="3788" y="1118"/>
                      <a:pt x="3787" y="1118"/>
                    </a:cubicBezTo>
                    <a:cubicBezTo>
                      <a:pt x="3787" y="1118"/>
                      <a:pt x="3790" y="1131"/>
                      <a:pt x="3790" y="1133"/>
                    </a:cubicBezTo>
                    <a:cubicBezTo>
                      <a:pt x="3795" y="1134"/>
                      <a:pt x="3801" y="1134"/>
                      <a:pt x="3806" y="1133"/>
                    </a:cubicBezTo>
                    <a:lnTo>
                      <a:pt x="3806" y="1132"/>
                    </a:lnTo>
                    <a:cubicBezTo>
                      <a:pt x="3806" y="1132"/>
                      <a:pt x="3808" y="1132"/>
                      <a:pt x="3809" y="1132"/>
                    </a:cubicBezTo>
                    <a:cubicBezTo>
                      <a:pt x="3809" y="1132"/>
                      <a:pt x="3811" y="1131"/>
                      <a:pt x="3812" y="1130"/>
                    </a:cubicBezTo>
                    <a:cubicBezTo>
                      <a:pt x="3812" y="1130"/>
                      <a:pt x="3814" y="1129"/>
                      <a:pt x="3815" y="1128"/>
                    </a:cubicBezTo>
                    <a:cubicBezTo>
                      <a:pt x="3814" y="1126"/>
                      <a:pt x="3813" y="1117"/>
                      <a:pt x="3812" y="1114"/>
                    </a:cubicBezTo>
                    <a:cubicBezTo>
                      <a:pt x="3811" y="1115"/>
                      <a:pt x="3809" y="1115"/>
                      <a:pt x="3809" y="1115"/>
                    </a:cubicBezTo>
                    <a:close/>
                    <a:moveTo>
                      <a:pt x="3807" y="1088"/>
                    </a:moveTo>
                    <a:lnTo>
                      <a:pt x="3804" y="1090"/>
                    </a:lnTo>
                    <a:lnTo>
                      <a:pt x="3804" y="1090"/>
                    </a:lnTo>
                    <a:cubicBezTo>
                      <a:pt x="3804" y="1090"/>
                      <a:pt x="3802" y="1091"/>
                      <a:pt x="3802" y="1091"/>
                    </a:cubicBezTo>
                    <a:cubicBezTo>
                      <a:pt x="3802" y="1091"/>
                      <a:pt x="3799" y="1092"/>
                      <a:pt x="3798" y="1092"/>
                    </a:cubicBezTo>
                    <a:lnTo>
                      <a:pt x="3798" y="1092"/>
                    </a:lnTo>
                    <a:cubicBezTo>
                      <a:pt x="3798" y="1092"/>
                      <a:pt x="3797" y="1092"/>
                      <a:pt x="3797" y="1092"/>
                    </a:cubicBezTo>
                    <a:cubicBezTo>
                      <a:pt x="3797" y="1092"/>
                      <a:pt x="3795" y="1092"/>
                      <a:pt x="3795" y="1092"/>
                    </a:cubicBezTo>
                    <a:cubicBezTo>
                      <a:pt x="3791" y="1093"/>
                      <a:pt x="3786" y="1092"/>
                      <a:pt x="3781" y="1092"/>
                    </a:cubicBezTo>
                    <a:cubicBezTo>
                      <a:pt x="3782" y="1095"/>
                      <a:pt x="3784" y="1105"/>
                      <a:pt x="3784" y="1107"/>
                    </a:cubicBezTo>
                    <a:cubicBezTo>
                      <a:pt x="3785" y="1107"/>
                      <a:pt x="3786" y="1107"/>
                      <a:pt x="3786" y="1107"/>
                    </a:cubicBezTo>
                    <a:lnTo>
                      <a:pt x="3789" y="1107"/>
                    </a:lnTo>
                    <a:lnTo>
                      <a:pt x="3793" y="1108"/>
                    </a:lnTo>
                    <a:lnTo>
                      <a:pt x="3799" y="1107"/>
                    </a:lnTo>
                    <a:lnTo>
                      <a:pt x="3800" y="1107"/>
                    </a:lnTo>
                    <a:lnTo>
                      <a:pt x="3803" y="1106"/>
                    </a:lnTo>
                    <a:cubicBezTo>
                      <a:pt x="3803" y="1106"/>
                      <a:pt x="3805" y="1105"/>
                      <a:pt x="3805" y="1105"/>
                    </a:cubicBezTo>
                    <a:cubicBezTo>
                      <a:pt x="3805" y="1105"/>
                      <a:pt x="3806" y="1105"/>
                      <a:pt x="3806" y="1105"/>
                    </a:cubicBezTo>
                    <a:cubicBezTo>
                      <a:pt x="3806" y="1105"/>
                      <a:pt x="3809" y="1103"/>
                      <a:pt x="3810" y="1102"/>
                    </a:cubicBezTo>
                    <a:cubicBezTo>
                      <a:pt x="3810" y="1100"/>
                      <a:pt x="3808" y="1091"/>
                      <a:pt x="3808" y="1088"/>
                    </a:cubicBezTo>
                    <a:cubicBezTo>
                      <a:pt x="3808" y="1088"/>
                      <a:pt x="3807" y="1088"/>
                      <a:pt x="3807" y="1088"/>
                    </a:cubicBezTo>
                    <a:close/>
                    <a:moveTo>
                      <a:pt x="3814" y="1141"/>
                    </a:moveTo>
                    <a:cubicBezTo>
                      <a:pt x="3814" y="1141"/>
                      <a:pt x="3811" y="1142"/>
                      <a:pt x="3811" y="1142"/>
                    </a:cubicBezTo>
                    <a:cubicBezTo>
                      <a:pt x="3811" y="1142"/>
                      <a:pt x="3808" y="1143"/>
                      <a:pt x="3808" y="1143"/>
                    </a:cubicBezTo>
                    <a:cubicBezTo>
                      <a:pt x="3803" y="1144"/>
                      <a:pt x="3798" y="1144"/>
                      <a:pt x="3793" y="1144"/>
                    </a:cubicBezTo>
                    <a:cubicBezTo>
                      <a:pt x="3794" y="1147"/>
                      <a:pt x="3796" y="1157"/>
                      <a:pt x="3797" y="1159"/>
                    </a:cubicBezTo>
                    <a:cubicBezTo>
                      <a:pt x="3802" y="1159"/>
                      <a:pt x="3806" y="1159"/>
                      <a:pt x="3811" y="1158"/>
                    </a:cubicBezTo>
                    <a:cubicBezTo>
                      <a:pt x="3811" y="1158"/>
                      <a:pt x="3811" y="1158"/>
                      <a:pt x="3811" y="1158"/>
                    </a:cubicBezTo>
                    <a:cubicBezTo>
                      <a:pt x="3811" y="1158"/>
                      <a:pt x="3814" y="1158"/>
                      <a:pt x="3814" y="1158"/>
                    </a:cubicBezTo>
                    <a:cubicBezTo>
                      <a:pt x="3814" y="1158"/>
                      <a:pt x="3814" y="1157"/>
                      <a:pt x="3814" y="1157"/>
                    </a:cubicBezTo>
                    <a:cubicBezTo>
                      <a:pt x="3814" y="1157"/>
                      <a:pt x="3817" y="1156"/>
                      <a:pt x="3817" y="1156"/>
                    </a:cubicBezTo>
                    <a:cubicBezTo>
                      <a:pt x="3817" y="1156"/>
                      <a:pt x="3817" y="1156"/>
                      <a:pt x="3818" y="1156"/>
                    </a:cubicBezTo>
                    <a:cubicBezTo>
                      <a:pt x="3818" y="1156"/>
                      <a:pt x="3819" y="1155"/>
                      <a:pt x="3820" y="1154"/>
                    </a:cubicBezTo>
                    <a:cubicBezTo>
                      <a:pt x="3820" y="1152"/>
                      <a:pt x="3818" y="1143"/>
                      <a:pt x="3817" y="1140"/>
                    </a:cubicBezTo>
                    <a:cubicBezTo>
                      <a:pt x="3816" y="1140"/>
                      <a:pt x="3814" y="1141"/>
                      <a:pt x="3814" y="1141"/>
                    </a:cubicBezTo>
                    <a:close/>
                    <a:moveTo>
                      <a:pt x="3821" y="1167"/>
                    </a:moveTo>
                    <a:cubicBezTo>
                      <a:pt x="3821" y="1167"/>
                      <a:pt x="3820" y="1167"/>
                      <a:pt x="3820" y="1167"/>
                    </a:cubicBezTo>
                    <a:cubicBezTo>
                      <a:pt x="3820" y="1167"/>
                      <a:pt x="3818" y="1168"/>
                      <a:pt x="3817" y="1168"/>
                    </a:cubicBezTo>
                    <a:cubicBezTo>
                      <a:pt x="3817" y="1168"/>
                      <a:pt x="3817" y="1168"/>
                      <a:pt x="3817" y="1168"/>
                    </a:cubicBezTo>
                    <a:lnTo>
                      <a:pt x="3815" y="1169"/>
                    </a:lnTo>
                    <a:lnTo>
                      <a:pt x="3813" y="1169"/>
                    </a:lnTo>
                    <a:cubicBezTo>
                      <a:pt x="3809" y="1170"/>
                      <a:pt x="3804" y="1170"/>
                      <a:pt x="3800" y="1170"/>
                    </a:cubicBezTo>
                    <a:cubicBezTo>
                      <a:pt x="3801" y="1173"/>
                      <a:pt x="3804" y="1183"/>
                      <a:pt x="3804" y="1185"/>
                    </a:cubicBezTo>
                    <a:cubicBezTo>
                      <a:pt x="3807" y="1185"/>
                      <a:pt x="3810" y="1185"/>
                      <a:pt x="3813" y="1185"/>
                    </a:cubicBezTo>
                    <a:lnTo>
                      <a:pt x="3814" y="1185"/>
                    </a:lnTo>
                    <a:cubicBezTo>
                      <a:pt x="3814" y="1185"/>
                      <a:pt x="3816" y="1184"/>
                      <a:pt x="3816" y="1184"/>
                    </a:cubicBezTo>
                    <a:lnTo>
                      <a:pt x="3817" y="1184"/>
                    </a:lnTo>
                    <a:lnTo>
                      <a:pt x="3818" y="1184"/>
                    </a:lnTo>
                    <a:cubicBezTo>
                      <a:pt x="3818" y="1184"/>
                      <a:pt x="3819" y="1183"/>
                      <a:pt x="3819" y="1183"/>
                    </a:cubicBezTo>
                    <a:cubicBezTo>
                      <a:pt x="3819" y="1183"/>
                      <a:pt x="3820" y="1182"/>
                      <a:pt x="3821" y="1182"/>
                    </a:cubicBezTo>
                    <a:cubicBezTo>
                      <a:pt x="3821" y="1182"/>
                      <a:pt x="3821" y="1182"/>
                      <a:pt x="3821" y="1182"/>
                    </a:cubicBezTo>
                    <a:lnTo>
                      <a:pt x="3822" y="1182"/>
                    </a:lnTo>
                    <a:lnTo>
                      <a:pt x="3823" y="1181"/>
                    </a:lnTo>
                    <a:cubicBezTo>
                      <a:pt x="3823" y="1181"/>
                      <a:pt x="3826" y="1180"/>
                      <a:pt x="3827" y="1179"/>
                    </a:cubicBezTo>
                    <a:cubicBezTo>
                      <a:pt x="3827" y="1177"/>
                      <a:pt x="3824" y="1169"/>
                      <a:pt x="3823" y="1165"/>
                    </a:cubicBezTo>
                    <a:cubicBezTo>
                      <a:pt x="3822" y="1166"/>
                      <a:pt x="3821" y="1167"/>
                      <a:pt x="3821" y="1167"/>
                    </a:cubicBezTo>
                    <a:close/>
                    <a:moveTo>
                      <a:pt x="3947" y="1314"/>
                    </a:moveTo>
                    <a:lnTo>
                      <a:pt x="3949" y="1314"/>
                    </a:lnTo>
                    <a:lnTo>
                      <a:pt x="3952" y="1314"/>
                    </a:lnTo>
                    <a:cubicBezTo>
                      <a:pt x="3952" y="1314"/>
                      <a:pt x="3954" y="1314"/>
                      <a:pt x="3954" y="1314"/>
                    </a:cubicBezTo>
                    <a:cubicBezTo>
                      <a:pt x="3954" y="1314"/>
                      <a:pt x="3957" y="1313"/>
                      <a:pt x="3957" y="1313"/>
                    </a:cubicBezTo>
                    <a:cubicBezTo>
                      <a:pt x="3981" y="1312"/>
                      <a:pt x="3995" y="1303"/>
                      <a:pt x="3995" y="1297"/>
                    </a:cubicBezTo>
                    <a:cubicBezTo>
                      <a:pt x="3995" y="1297"/>
                      <a:pt x="3995" y="1297"/>
                      <a:pt x="3995" y="1297"/>
                    </a:cubicBezTo>
                    <a:cubicBezTo>
                      <a:pt x="3995" y="1296"/>
                      <a:pt x="3995" y="1294"/>
                      <a:pt x="3993" y="1293"/>
                    </a:cubicBezTo>
                    <a:lnTo>
                      <a:pt x="3989" y="1290"/>
                    </a:lnTo>
                    <a:lnTo>
                      <a:pt x="3986" y="1288"/>
                    </a:lnTo>
                    <a:lnTo>
                      <a:pt x="3982" y="1287"/>
                    </a:lnTo>
                    <a:cubicBezTo>
                      <a:pt x="3979" y="1286"/>
                      <a:pt x="3976" y="1285"/>
                      <a:pt x="3973" y="1285"/>
                    </a:cubicBezTo>
                    <a:cubicBezTo>
                      <a:pt x="3971" y="1285"/>
                      <a:pt x="3969" y="1287"/>
                      <a:pt x="3969" y="1287"/>
                    </a:cubicBezTo>
                    <a:lnTo>
                      <a:pt x="3964" y="1289"/>
                    </a:lnTo>
                    <a:cubicBezTo>
                      <a:pt x="3964" y="1289"/>
                      <a:pt x="3960" y="1291"/>
                      <a:pt x="3960" y="1291"/>
                    </a:cubicBezTo>
                    <a:cubicBezTo>
                      <a:pt x="3960" y="1291"/>
                      <a:pt x="3957" y="1292"/>
                      <a:pt x="3956" y="1292"/>
                    </a:cubicBezTo>
                    <a:cubicBezTo>
                      <a:pt x="3956" y="1292"/>
                      <a:pt x="3953" y="1293"/>
                      <a:pt x="3953" y="1294"/>
                    </a:cubicBezTo>
                    <a:cubicBezTo>
                      <a:pt x="3953" y="1294"/>
                      <a:pt x="3949" y="1295"/>
                      <a:pt x="3949" y="1295"/>
                    </a:cubicBezTo>
                    <a:cubicBezTo>
                      <a:pt x="3937" y="1298"/>
                      <a:pt x="3927" y="1299"/>
                      <a:pt x="3920" y="1296"/>
                    </a:cubicBezTo>
                    <a:cubicBezTo>
                      <a:pt x="3920" y="1296"/>
                      <a:pt x="3919" y="1296"/>
                      <a:pt x="3919" y="1296"/>
                    </a:cubicBezTo>
                    <a:cubicBezTo>
                      <a:pt x="3917" y="1299"/>
                      <a:pt x="3916" y="1302"/>
                      <a:pt x="3914" y="1305"/>
                    </a:cubicBezTo>
                    <a:cubicBezTo>
                      <a:pt x="3920" y="1309"/>
                      <a:pt x="3931" y="1313"/>
                      <a:pt x="3943" y="1313"/>
                    </a:cubicBezTo>
                    <a:lnTo>
                      <a:pt x="3947" y="1314"/>
                    </a:lnTo>
                    <a:close/>
                    <a:moveTo>
                      <a:pt x="3796" y="1066"/>
                    </a:moveTo>
                    <a:cubicBezTo>
                      <a:pt x="3796" y="1066"/>
                      <a:pt x="3792" y="1066"/>
                      <a:pt x="3792" y="1066"/>
                    </a:cubicBezTo>
                    <a:lnTo>
                      <a:pt x="3789" y="1066"/>
                    </a:lnTo>
                    <a:cubicBezTo>
                      <a:pt x="3785" y="1067"/>
                      <a:pt x="3781" y="1066"/>
                      <a:pt x="3777" y="1065"/>
                    </a:cubicBezTo>
                    <a:cubicBezTo>
                      <a:pt x="3777" y="1069"/>
                      <a:pt x="3779" y="1079"/>
                      <a:pt x="3779" y="1081"/>
                    </a:cubicBezTo>
                    <a:cubicBezTo>
                      <a:pt x="3784" y="1082"/>
                      <a:pt x="3789" y="1082"/>
                      <a:pt x="3793" y="1082"/>
                    </a:cubicBezTo>
                    <a:cubicBezTo>
                      <a:pt x="3793" y="1081"/>
                      <a:pt x="3795" y="1081"/>
                      <a:pt x="3795" y="1081"/>
                    </a:cubicBezTo>
                    <a:cubicBezTo>
                      <a:pt x="3795" y="1081"/>
                      <a:pt x="3796" y="1081"/>
                      <a:pt x="3796" y="1081"/>
                    </a:cubicBezTo>
                    <a:lnTo>
                      <a:pt x="3799" y="1080"/>
                    </a:lnTo>
                    <a:lnTo>
                      <a:pt x="3801" y="1079"/>
                    </a:lnTo>
                    <a:cubicBezTo>
                      <a:pt x="3801" y="1079"/>
                      <a:pt x="3805" y="1077"/>
                      <a:pt x="3806" y="1076"/>
                    </a:cubicBezTo>
                    <a:cubicBezTo>
                      <a:pt x="3806" y="1074"/>
                      <a:pt x="3805" y="1065"/>
                      <a:pt x="3804" y="1062"/>
                    </a:cubicBezTo>
                    <a:cubicBezTo>
                      <a:pt x="3802" y="1063"/>
                      <a:pt x="3799" y="1065"/>
                      <a:pt x="3799" y="1065"/>
                    </a:cubicBezTo>
                    <a:cubicBezTo>
                      <a:pt x="3799" y="1065"/>
                      <a:pt x="3796" y="1066"/>
                      <a:pt x="3796" y="1066"/>
                    </a:cubicBezTo>
                    <a:close/>
                    <a:moveTo>
                      <a:pt x="4043" y="1326"/>
                    </a:moveTo>
                    <a:cubicBezTo>
                      <a:pt x="4042" y="1324"/>
                      <a:pt x="4019" y="1276"/>
                      <a:pt x="4018" y="1273"/>
                    </a:cubicBezTo>
                    <a:cubicBezTo>
                      <a:pt x="4015" y="1275"/>
                      <a:pt x="4001" y="1284"/>
                      <a:pt x="4000" y="1284"/>
                    </a:cubicBezTo>
                    <a:cubicBezTo>
                      <a:pt x="4000" y="1285"/>
                      <a:pt x="4000" y="1285"/>
                      <a:pt x="4000" y="1285"/>
                    </a:cubicBezTo>
                    <a:cubicBezTo>
                      <a:pt x="4004" y="1288"/>
                      <a:pt x="4006" y="1292"/>
                      <a:pt x="4006" y="1297"/>
                    </a:cubicBezTo>
                    <a:cubicBezTo>
                      <a:pt x="4006" y="1297"/>
                      <a:pt x="4006" y="1297"/>
                      <a:pt x="4006" y="1297"/>
                    </a:cubicBezTo>
                    <a:cubicBezTo>
                      <a:pt x="4006" y="1309"/>
                      <a:pt x="3991" y="1319"/>
                      <a:pt x="3968" y="1323"/>
                    </a:cubicBezTo>
                    <a:cubicBezTo>
                      <a:pt x="3992" y="1324"/>
                      <a:pt x="4017" y="1325"/>
                      <a:pt x="4043" y="1327"/>
                    </a:cubicBezTo>
                    <a:cubicBezTo>
                      <a:pt x="4043" y="1326"/>
                      <a:pt x="4043" y="1326"/>
                      <a:pt x="4043" y="1326"/>
                    </a:cubicBezTo>
                    <a:close/>
                    <a:moveTo>
                      <a:pt x="3907" y="1313"/>
                    </a:moveTo>
                    <a:cubicBezTo>
                      <a:pt x="3906" y="1313"/>
                      <a:pt x="3905" y="1314"/>
                      <a:pt x="3905" y="1314"/>
                    </a:cubicBezTo>
                    <a:cubicBezTo>
                      <a:pt x="3905" y="1314"/>
                      <a:pt x="3905" y="1314"/>
                      <a:pt x="3904" y="1314"/>
                    </a:cubicBezTo>
                    <a:cubicBezTo>
                      <a:pt x="3904" y="1316"/>
                      <a:pt x="3904" y="1320"/>
                      <a:pt x="3904" y="1322"/>
                    </a:cubicBezTo>
                    <a:cubicBezTo>
                      <a:pt x="3904" y="1322"/>
                      <a:pt x="3918" y="1322"/>
                      <a:pt x="3929" y="1322"/>
                    </a:cubicBezTo>
                    <a:cubicBezTo>
                      <a:pt x="3920" y="1320"/>
                      <a:pt x="3912" y="1317"/>
                      <a:pt x="3907" y="1313"/>
                    </a:cubicBezTo>
                    <a:close/>
                    <a:moveTo>
                      <a:pt x="4123" y="1328"/>
                    </a:moveTo>
                    <a:cubicBezTo>
                      <a:pt x="4123" y="1327"/>
                      <a:pt x="4109" y="1301"/>
                      <a:pt x="4107" y="1299"/>
                    </a:cubicBezTo>
                    <a:cubicBezTo>
                      <a:pt x="4107" y="1299"/>
                      <a:pt x="4070" y="1322"/>
                      <a:pt x="4061" y="1328"/>
                    </a:cubicBezTo>
                    <a:cubicBezTo>
                      <a:pt x="4061" y="1328"/>
                      <a:pt x="4062" y="1328"/>
                      <a:pt x="4062" y="1328"/>
                    </a:cubicBezTo>
                    <a:lnTo>
                      <a:pt x="4123" y="1328"/>
                    </a:lnTo>
                    <a:close/>
                    <a:moveTo>
                      <a:pt x="3969" y="1242"/>
                    </a:moveTo>
                    <a:cubicBezTo>
                      <a:pt x="3969" y="1242"/>
                      <a:pt x="3968" y="1243"/>
                      <a:pt x="3969" y="1243"/>
                    </a:cubicBezTo>
                    <a:cubicBezTo>
                      <a:pt x="3969" y="1243"/>
                      <a:pt x="3966" y="1243"/>
                      <a:pt x="3966" y="1243"/>
                    </a:cubicBezTo>
                    <a:lnTo>
                      <a:pt x="3962" y="1245"/>
                    </a:lnTo>
                    <a:lnTo>
                      <a:pt x="3961" y="1245"/>
                    </a:lnTo>
                    <a:cubicBezTo>
                      <a:pt x="3961" y="1245"/>
                      <a:pt x="3959" y="1246"/>
                      <a:pt x="3959" y="1246"/>
                    </a:cubicBezTo>
                    <a:cubicBezTo>
                      <a:pt x="3959" y="1246"/>
                      <a:pt x="3957" y="1247"/>
                      <a:pt x="3957" y="1247"/>
                    </a:cubicBezTo>
                    <a:cubicBezTo>
                      <a:pt x="3947" y="1257"/>
                      <a:pt x="3935" y="1265"/>
                      <a:pt x="3925" y="1269"/>
                    </a:cubicBezTo>
                    <a:cubicBezTo>
                      <a:pt x="3925" y="1269"/>
                      <a:pt x="3925" y="1269"/>
                      <a:pt x="3925" y="1269"/>
                    </a:cubicBezTo>
                    <a:cubicBezTo>
                      <a:pt x="3924" y="1272"/>
                      <a:pt x="3923" y="1281"/>
                      <a:pt x="3923" y="1281"/>
                    </a:cubicBezTo>
                    <a:cubicBezTo>
                      <a:pt x="3923" y="1281"/>
                      <a:pt x="3922" y="1285"/>
                      <a:pt x="3922" y="1285"/>
                    </a:cubicBezTo>
                    <a:cubicBezTo>
                      <a:pt x="3922" y="1285"/>
                      <a:pt x="3922" y="1285"/>
                      <a:pt x="3922" y="1286"/>
                    </a:cubicBezTo>
                    <a:cubicBezTo>
                      <a:pt x="3922" y="1286"/>
                      <a:pt x="3923" y="1286"/>
                      <a:pt x="3923" y="1286"/>
                    </a:cubicBezTo>
                    <a:cubicBezTo>
                      <a:pt x="3929" y="1288"/>
                      <a:pt x="3939" y="1287"/>
                      <a:pt x="3950" y="1283"/>
                    </a:cubicBezTo>
                    <a:lnTo>
                      <a:pt x="3953" y="1282"/>
                    </a:lnTo>
                    <a:cubicBezTo>
                      <a:pt x="3953" y="1282"/>
                      <a:pt x="3956" y="1281"/>
                      <a:pt x="3956" y="1281"/>
                    </a:cubicBezTo>
                    <a:cubicBezTo>
                      <a:pt x="3956" y="1281"/>
                      <a:pt x="3957" y="1281"/>
                      <a:pt x="3957" y="1280"/>
                    </a:cubicBezTo>
                    <a:lnTo>
                      <a:pt x="3959" y="1279"/>
                    </a:lnTo>
                    <a:cubicBezTo>
                      <a:pt x="3959" y="1279"/>
                      <a:pt x="3960" y="1279"/>
                      <a:pt x="3960" y="1279"/>
                    </a:cubicBezTo>
                    <a:lnTo>
                      <a:pt x="3961" y="1279"/>
                    </a:lnTo>
                    <a:cubicBezTo>
                      <a:pt x="3961" y="1279"/>
                      <a:pt x="3964" y="1277"/>
                      <a:pt x="3964" y="1277"/>
                    </a:cubicBezTo>
                    <a:lnTo>
                      <a:pt x="3964" y="1277"/>
                    </a:lnTo>
                    <a:cubicBezTo>
                      <a:pt x="3964" y="1277"/>
                      <a:pt x="3965" y="1276"/>
                      <a:pt x="3965" y="1276"/>
                    </a:cubicBezTo>
                    <a:lnTo>
                      <a:pt x="3970" y="1274"/>
                    </a:lnTo>
                    <a:cubicBezTo>
                      <a:pt x="3982" y="1266"/>
                      <a:pt x="3992" y="1257"/>
                      <a:pt x="3994" y="1249"/>
                    </a:cubicBezTo>
                    <a:cubicBezTo>
                      <a:pt x="3995" y="1247"/>
                      <a:pt x="3995" y="1245"/>
                      <a:pt x="3994" y="1244"/>
                    </a:cubicBezTo>
                    <a:cubicBezTo>
                      <a:pt x="3993" y="1243"/>
                      <a:pt x="3992" y="1242"/>
                      <a:pt x="3990" y="1241"/>
                    </a:cubicBezTo>
                    <a:cubicBezTo>
                      <a:pt x="3987" y="1240"/>
                      <a:pt x="3984" y="1240"/>
                      <a:pt x="3980" y="1241"/>
                    </a:cubicBezTo>
                    <a:lnTo>
                      <a:pt x="3975" y="1241"/>
                    </a:lnTo>
                    <a:lnTo>
                      <a:pt x="3975" y="1241"/>
                    </a:lnTo>
                    <a:cubicBezTo>
                      <a:pt x="3975" y="1241"/>
                      <a:pt x="3973" y="1242"/>
                      <a:pt x="3973" y="1242"/>
                    </a:cubicBezTo>
                    <a:lnTo>
                      <a:pt x="3970" y="1242"/>
                    </a:lnTo>
                    <a:cubicBezTo>
                      <a:pt x="3970" y="1242"/>
                      <a:pt x="3969" y="1242"/>
                      <a:pt x="3969" y="1242"/>
                    </a:cubicBezTo>
                    <a:close/>
                    <a:moveTo>
                      <a:pt x="4040" y="1025"/>
                    </a:moveTo>
                    <a:cubicBezTo>
                      <a:pt x="4040" y="1025"/>
                      <a:pt x="4040" y="1025"/>
                      <a:pt x="4040" y="1026"/>
                    </a:cubicBezTo>
                    <a:cubicBezTo>
                      <a:pt x="4041" y="1027"/>
                      <a:pt x="4065" y="1072"/>
                      <a:pt x="4067" y="1075"/>
                    </a:cubicBezTo>
                    <a:cubicBezTo>
                      <a:pt x="4071" y="1073"/>
                      <a:pt x="4108" y="1048"/>
                      <a:pt x="4111" y="1046"/>
                    </a:cubicBezTo>
                    <a:cubicBezTo>
                      <a:pt x="4110" y="1043"/>
                      <a:pt x="4083" y="1000"/>
                      <a:pt x="4081" y="997"/>
                    </a:cubicBezTo>
                    <a:cubicBezTo>
                      <a:pt x="4078" y="999"/>
                      <a:pt x="4042" y="1024"/>
                      <a:pt x="4040" y="1025"/>
                    </a:cubicBezTo>
                    <a:close/>
                    <a:moveTo>
                      <a:pt x="3984" y="1277"/>
                    </a:moveTo>
                    <a:cubicBezTo>
                      <a:pt x="3986" y="1277"/>
                      <a:pt x="3988" y="1278"/>
                      <a:pt x="3990" y="1278"/>
                    </a:cubicBezTo>
                    <a:cubicBezTo>
                      <a:pt x="3991" y="1278"/>
                      <a:pt x="3994" y="1276"/>
                      <a:pt x="3994" y="1276"/>
                    </a:cubicBezTo>
                    <a:cubicBezTo>
                      <a:pt x="3994" y="1276"/>
                      <a:pt x="4011" y="1265"/>
                      <a:pt x="4013" y="1263"/>
                    </a:cubicBezTo>
                    <a:cubicBezTo>
                      <a:pt x="4012" y="1261"/>
                      <a:pt x="4006" y="1249"/>
                      <a:pt x="4005" y="1246"/>
                    </a:cubicBezTo>
                    <a:cubicBezTo>
                      <a:pt x="4005" y="1246"/>
                      <a:pt x="4005" y="1246"/>
                      <a:pt x="4005" y="1246"/>
                    </a:cubicBezTo>
                    <a:cubicBezTo>
                      <a:pt x="4005" y="1248"/>
                      <a:pt x="4005" y="1250"/>
                      <a:pt x="4004" y="1252"/>
                    </a:cubicBezTo>
                    <a:cubicBezTo>
                      <a:pt x="4002" y="1260"/>
                      <a:pt x="3995" y="1269"/>
                      <a:pt x="3984" y="1277"/>
                    </a:cubicBezTo>
                    <a:close/>
                    <a:moveTo>
                      <a:pt x="4115" y="974"/>
                    </a:moveTo>
                    <a:cubicBezTo>
                      <a:pt x="4115" y="974"/>
                      <a:pt x="4093" y="989"/>
                      <a:pt x="4090" y="991"/>
                    </a:cubicBezTo>
                    <a:cubicBezTo>
                      <a:pt x="4090" y="992"/>
                      <a:pt x="4118" y="1037"/>
                      <a:pt x="4120" y="1040"/>
                    </a:cubicBezTo>
                    <a:cubicBezTo>
                      <a:pt x="4124" y="1038"/>
                      <a:pt x="4161" y="1013"/>
                      <a:pt x="4161" y="1013"/>
                    </a:cubicBezTo>
                    <a:cubicBezTo>
                      <a:pt x="4160" y="1011"/>
                      <a:pt x="4130" y="968"/>
                      <a:pt x="4128" y="965"/>
                    </a:cubicBezTo>
                    <a:cubicBezTo>
                      <a:pt x="4127" y="966"/>
                      <a:pt x="4115" y="974"/>
                      <a:pt x="4115" y="974"/>
                    </a:cubicBezTo>
                    <a:close/>
                    <a:moveTo>
                      <a:pt x="4126" y="1049"/>
                    </a:moveTo>
                    <a:cubicBezTo>
                      <a:pt x="4128" y="1052"/>
                      <a:pt x="4151" y="1090"/>
                      <a:pt x="4153" y="1092"/>
                    </a:cubicBezTo>
                    <a:cubicBezTo>
                      <a:pt x="4153" y="1092"/>
                      <a:pt x="4193" y="1067"/>
                      <a:pt x="4196" y="1065"/>
                    </a:cubicBezTo>
                    <a:cubicBezTo>
                      <a:pt x="4194" y="1062"/>
                      <a:pt x="4170" y="1025"/>
                      <a:pt x="4167" y="1022"/>
                    </a:cubicBezTo>
                    <a:cubicBezTo>
                      <a:pt x="4165" y="1024"/>
                      <a:pt x="4128" y="1048"/>
                      <a:pt x="4126" y="1049"/>
                    </a:cubicBezTo>
                    <a:close/>
                    <a:moveTo>
                      <a:pt x="4222" y="1145"/>
                    </a:moveTo>
                    <a:cubicBezTo>
                      <a:pt x="4218" y="1147"/>
                      <a:pt x="4197" y="1161"/>
                      <a:pt x="4195" y="1162"/>
                    </a:cubicBezTo>
                    <a:cubicBezTo>
                      <a:pt x="4197" y="1164"/>
                      <a:pt x="4207" y="1181"/>
                      <a:pt x="4210" y="1185"/>
                    </a:cubicBezTo>
                    <a:cubicBezTo>
                      <a:pt x="4215" y="1171"/>
                      <a:pt x="4219" y="1158"/>
                      <a:pt x="4222" y="1145"/>
                    </a:cubicBezTo>
                    <a:close/>
                    <a:moveTo>
                      <a:pt x="4205" y="1198"/>
                    </a:moveTo>
                    <a:cubicBezTo>
                      <a:pt x="4204" y="1197"/>
                      <a:pt x="4188" y="1170"/>
                      <a:pt x="4186" y="1167"/>
                    </a:cubicBezTo>
                    <a:cubicBezTo>
                      <a:pt x="4184" y="1168"/>
                      <a:pt x="4138" y="1198"/>
                      <a:pt x="4136" y="1199"/>
                    </a:cubicBezTo>
                    <a:cubicBezTo>
                      <a:pt x="4136" y="1199"/>
                      <a:pt x="4140" y="1206"/>
                      <a:pt x="4140" y="1206"/>
                    </a:cubicBezTo>
                    <a:lnTo>
                      <a:pt x="4142" y="1210"/>
                    </a:lnTo>
                    <a:cubicBezTo>
                      <a:pt x="4142" y="1210"/>
                      <a:pt x="4162" y="1247"/>
                      <a:pt x="4164" y="1250"/>
                    </a:cubicBezTo>
                    <a:cubicBezTo>
                      <a:pt x="4167" y="1248"/>
                      <a:pt x="4190" y="1234"/>
                      <a:pt x="4191" y="1233"/>
                    </a:cubicBezTo>
                    <a:cubicBezTo>
                      <a:pt x="4196" y="1222"/>
                      <a:pt x="4201" y="1210"/>
                      <a:pt x="4205" y="1198"/>
                    </a:cubicBezTo>
                    <a:close/>
                    <a:moveTo>
                      <a:pt x="4182" y="1252"/>
                    </a:moveTo>
                    <a:cubicBezTo>
                      <a:pt x="4179" y="1254"/>
                      <a:pt x="4171" y="1259"/>
                      <a:pt x="4169" y="1260"/>
                    </a:cubicBezTo>
                    <a:cubicBezTo>
                      <a:pt x="4169" y="1260"/>
                      <a:pt x="4172" y="1265"/>
                      <a:pt x="4174" y="1269"/>
                    </a:cubicBezTo>
                    <a:cubicBezTo>
                      <a:pt x="4176" y="1265"/>
                      <a:pt x="4179" y="1258"/>
                      <a:pt x="4182" y="1252"/>
                    </a:cubicBezTo>
                    <a:close/>
                    <a:moveTo>
                      <a:pt x="3791" y="1040"/>
                    </a:moveTo>
                    <a:cubicBezTo>
                      <a:pt x="3791" y="1040"/>
                      <a:pt x="3790" y="1040"/>
                      <a:pt x="3789" y="1041"/>
                    </a:cubicBezTo>
                    <a:cubicBezTo>
                      <a:pt x="3789" y="1041"/>
                      <a:pt x="3787" y="1041"/>
                      <a:pt x="3787" y="1041"/>
                    </a:cubicBezTo>
                    <a:lnTo>
                      <a:pt x="3786" y="1041"/>
                    </a:lnTo>
                    <a:lnTo>
                      <a:pt x="3782" y="1041"/>
                    </a:lnTo>
                    <a:cubicBezTo>
                      <a:pt x="3779" y="1041"/>
                      <a:pt x="3776" y="1040"/>
                      <a:pt x="3773" y="1040"/>
                    </a:cubicBezTo>
                    <a:cubicBezTo>
                      <a:pt x="3773" y="1042"/>
                      <a:pt x="3775" y="1052"/>
                      <a:pt x="3775" y="1054"/>
                    </a:cubicBezTo>
                    <a:cubicBezTo>
                      <a:pt x="3779" y="1055"/>
                      <a:pt x="3783" y="1056"/>
                      <a:pt x="3787" y="1056"/>
                    </a:cubicBezTo>
                    <a:cubicBezTo>
                      <a:pt x="3787" y="1056"/>
                      <a:pt x="3790" y="1056"/>
                      <a:pt x="3791" y="1056"/>
                    </a:cubicBezTo>
                    <a:cubicBezTo>
                      <a:pt x="3791" y="1056"/>
                      <a:pt x="3793" y="1055"/>
                      <a:pt x="3793" y="1055"/>
                    </a:cubicBezTo>
                    <a:cubicBezTo>
                      <a:pt x="3793" y="1055"/>
                      <a:pt x="3794" y="1055"/>
                      <a:pt x="3794" y="1055"/>
                    </a:cubicBezTo>
                    <a:lnTo>
                      <a:pt x="3797" y="1054"/>
                    </a:lnTo>
                    <a:cubicBezTo>
                      <a:pt x="3799" y="1054"/>
                      <a:pt x="3801" y="1053"/>
                      <a:pt x="3803" y="1051"/>
                    </a:cubicBezTo>
                    <a:cubicBezTo>
                      <a:pt x="3803" y="1049"/>
                      <a:pt x="3802" y="1039"/>
                      <a:pt x="3802" y="1036"/>
                    </a:cubicBezTo>
                    <a:cubicBezTo>
                      <a:pt x="3799" y="1038"/>
                      <a:pt x="3797" y="1039"/>
                      <a:pt x="3794" y="1040"/>
                    </a:cubicBezTo>
                    <a:lnTo>
                      <a:pt x="3791" y="1040"/>
                    </a:lnTo>
                    <a:close/>
                    <a:moveTo>
                      <a:pt x="3770" y="963"/>
                    </a:moveTo>
                    <a:lnTo>
                      <a:pt x="3766" y="962"/>
                    </a:lnTo>
                    <a:lnTo>
                      <a:pt x="3762" y="961"/>
                    </a:lnTo>
                    <a:cubicBezTo>
                      <a:pt x="3762" y="961"/>
                      <a:pt x="3762" y="961"/>
                      <a:pt x="3762" y="961"/>
                    </a:cubicBezTo>
                    <a:cubicBezTo>
                      <a:pt x="3762" y="964"/>
                      <a:pt x="3763" y="974"/>
                      <a:pt x="3764" y="976"/>
                    </a:cubicBezTo>
                    <a:cubicBezTo>
                      <a:pt x="3765" y="976"/>
                      <a:pt x="3768" y="977"/>
                      <a:pt x="3768" y="977"/>
                    </a:cubicBezTo>
                    <a:lnTo>
                      <a:pt x="3772" y="978"/>
                    </a:lnTo>
                    <a:cubicBezTo>
                      <a:pt x="3772" y="978"/>
                      <a:pt x="3775" y="978"/>
                      <a:pt x="3775" y="978"/>
                    </a:cubicBezTo>
                    <a:cubicBezTo>
                      <a:pt x="3775" y="978"/>
                      <a:pt x="3776" y="978"/>
                      <a:pt x="3776" y="978"/>
                    </a:cubicBezTo>
                    <a:lnTo>
                      <a:pt x="3779" y="978"/>
                    </a:lnTo>
                    <a:lnTo>
                      <a:pt x="3781" y="978"/>
                    </a:lnTo>
                    <a:lnTo>
                      <a:pt x="3782" y="978"/>
                    </a:lnTo>
                    <a:lnTo>
                      <a:pt x="3782" y="978"/>
                    </a:lnTo>
                    <a:cubicBezTo>
                      <a:pt x="3787" y="978"/>
                      <a:pt x="3792" y="976"/>
                      <a:pt x="3797" y="973"/>
                    </a:cubicBezTo>
                    <a:cubicBezTo>
                      <a:pt x="3796" y="972"/>
                      <a:pt x="3796" y="959"/>
                      <a:pt x="3796" y="959"/>
                    </a:cubicBezTo>
                    <a:cubicBezTo>
                      <a:pt x="3788" y="962"/>
                      <a:pt x="3779" y="964"/>
                      <a:pt x="3770" y="963"/>
                    </a:cubicBezTo>
                    <a:close/>
                    <a:moveTo>
                      <a:pt x="3872" y="804"/>
                    </a:moveTo>
                    <a:cubicBezTo>
                      <a:pt x="3881" y="800"/>
                      <a:pt x="3890" y="798"/>
                      <a:pt x="3900" y="798"/>
                    </a:cubicBezTo>
                    <a:cubicBezTo>
                      <a:pt x="3907" y="798"/>
                      <a:pt x="3915" y="800"/>
                      <a:pt x="3922" y="802"/>
                    </a:cubicBezTo>
                    <a:cubicBezTo>
                      <a:pt x="3920" y="796"/>
                      <a:pt x="3907" y="747"/>
                      <a:pt x="3907" y="747"/>
                    </a:cubicBezTo>
                    <a:cubicBezTo>
                      <a:pt x="3907" y="747"/>
                      <a:pt x="3976" y="766"/>
                      <a:pt x="3981" y="767"/>
                    </a:cubicBezTo>
                    <a:lnTo>
                      <a:pt x="3981" y="709"/>
                    </a:lnTo>
                    <a:cubicBezTo>
                      <a:pt x="3976" y="710"/>
                      <a:pt x="3907" y="729"/>
                      <a:pt x="3907" y="729"/>
                    </a:cubicBezTo>
                    <a:cubicBezTo>
                      <a:pt x="3907" y="729"/>
                      <a:pt x="3925" y="662"/>
                      <a:pt x="3927" y="657"/>
                    </a:cubicBezTo>
                    <a:lnTo>
                      <a:pt x="3868" y="657"/>
                    </a:lnTo>
                    <a:cubicBezTo>
                      <a:pt x="3870" y="662"/>
                      <a:pt x="3887" y="727"/>
                      <a:pt x="3887" y="727"/>
                    </a:cubicBezTo>
                    <a:cubicBezTo>
                      <a:pt x="3887" y="727"/>
                      <a:pt x="3824" y="710"/>
                      <a:pt x="3819" y="709"/>
                    </a:cubicBezTo>
                    <a:lnTo>
                      <a:pt x="3819" y="767"/>
                    </a:lnTo>
                    <a:cubicBezTo>
                      <a:pt x="3824" y="766"/>
                      <a:pt x="3887" y="749"/>
                      <a:pt x="3887" y="749"/>
                    </a:cubicBezTo>
                    <a:cubicBezTo>
                      <a:pt x="3887" y="749"/>
                      <a:pt x="3874" y="798"/>
                      <a:pt x="3872" y="804"/>
                    </a:cubicBezTo>
                    <a:close/>
                    <a:moveTo>
                      <a:pt x="3927" y="1205"/>
                    </a:moveTo>
                    <a:cubicBezTo>
                      <a:pt x="3938" y="1194"/>
                      <a:pt x="3950" y="1187"/>
                      <a:pt x="3960" y="1183"/>
                    </a:cubicBezTo>
                    <a:cubicBezTo>
                      <a:pt x="3960" y="1183"/>
                      <a:pt x="3960" y="1182"/>
                      <a:pt x="3960" y="1182"/>
                    </a:cubicBezTo>
                    <a:cubicBezTo>
                      <a:pt x="3960" y="1182"/>
                      <a:pt x="3961" y="1180"/>
                      <a:pt x="3961" y="1180"/>
                    </a:cubicBezTo>
                    <a:lnTo>
                      <a:pt x="3968" y="1156"/>
                    </a:lnTo>
                    <a:lnTo>
                      <a:pt x="3974" y="1130"/>
                    </a:lnTo>
                    <a:lnTo>
                      <a:pt x="3978" y="1104"/>
                    </a:lnTo>
                    <a:lnTo>
                      <a:pt x="3982" y="1079"/>
                    </a:lnTo>
                    <a:lnTo>
                      <a:pt x="3985" y="1054"/>
                    </a:lnTo>
                    <a:lnTo>
                      <a:pt x="3988" y="1027"/>
                    </a:lnTo>
                    <a:lnTo>
                      <a:pt x="3990" y="1002"/>
                    </a:lnTo>
                    <a:lnTo>
                      <a:pt x="3992" y="976"/>
                    </a:lnTo>
                    <a:cubicBezTo>
                      <a:pt x="3992" y="976"/>
                      <a:pt x="3992" y="973"/>
                      <a:pt x="3993" y="972"/>
                    </a:cubicBezTo>
                    <a:lnTo>
                      <a:pt x="3959" y="972"/>
                    </a:lnTo>
                    <a:cubicBezTo>
                      <a:pt x="3959" y="975"/>
                      <a:pt x="3929" y="1194"/>
                      <a:pt x="3927" y="1205"/>
                    </a:cubicBezTo>
                    <a:close/>
                    <a:moveTo>
                      <a:pt x="3760" y="945"/>
                    </a:moveTo>
                    <a:cubicBezTo>
                      <a:pt x="3760" y="945"/>
                      <a:pt x="3760" y="948"/>
                      <a:pt x="3760" y="949"/>
                    </a:cubicBezTo>
                    <a:cubicBezTo>
                      <a:pt x="3761" y="949"/>
                      <a:pt x="3761" y="950"/>
                      <a:pt x="3762" y="950"/>
                    </a:cubicBezTo>
                    <a:lnTo>
                      <a:pt x="3765" y="951"/>
                    </a:lnTo>
                    <a:lnTo>
                      <a:pt x="3769" y="952"/>
                    </a:lnTo>
                    <a:cubicBezTo>
                      <a:pt x="3779" y="954"/>
                      <a:pt x="3788" y="952"/>
                      <a:pt x="3795" y="947"/>
                    </a:cubicBezTo>
                    <a:cubicBezTo>
                      <a:pt x="3795" y="946"/>
                      <a:pt x="3795" y="934"/>
                      <a:pt x="3795" y="933"/>
                    </a:cubicBezTo>
                    <a:cubicBezTo>
                      <a:pt x="3794" y="931"/>
                      <a:pt x="3790" y="922"/>
                      <a:pt x="3774" y="924"/>
                    </a:cubicBezTo>
                    <a:cubicBezTo>
                      <a:pt x="3767" y="924"/>
                      <a:pt x="3763" y="927"/>
                      <a:pt x="3760" y="933"/>
                    </a:cubicBezTo>
                    <a:cubicBezTo>
                      <a:pt x="3760" y="933"/>
                      <a:pt x="3759" y="936"/>
                      <a:pt x="3759" y="936"/>
                    </a:cubicBezTo>
                    <a:cubicBezTo>
                      <a:pt x="3759" y="936"/>
                      <a:pt x="3759" y="939"/>
                      <a:pt x="3759" y="939"/>
                    </a:cubicBezTo>
                    <a:lnTo>
                      <a:pt x="3759" y="939"/>
                    </a:lnTo>
                    <a:lnTo>
                      <a:pt x="3759" y="939"/>
                    </a:lnTo>
                    <a:cubicBezTo>
                      <a:pt x="3759" y="940"/>
                      <a:pt x="3759" y="942"/>
                      <a:pt x="3760" y="945"/>
                    </a:cubicBezTo>
                    <a:close/>
                    <a:moveTo>
                      <a:pt x="3809" y="1002"/>
                    </a:moveTo>
                    <a:lnTo>
                      <a:pt x="3811" y="1027"/>
                    </a:lnTo>
                    <a:lnTo>
                      <a:pt x="3814" y="1054"/>
                    </a:lnTo>
                    <a:lnTo>
                      <a:pt x="3817" y="1078"/>
                    </a:lnTo>
                    <a:lnTo>
                      <a:pt x="3821" y="1104"/>
                    </a:lnTo>
                    <a:lnTo>
                      <a:pt x="3826" y="1130"/>
                    </a:lnTo>
                    <a:lnTo>
                      <a:pt x="3832" y="1156"/>
                    </a:lnTo>
                    <a:lnTo>
                      <a:pt x="3838" y="1180"/>
                    </a:lnTo>
                    <a:cubicBezTo>
                      <a:pt x="3838" y="1180"/>
                      <a:pt x="3839" y="1183"/>
                      <a:pt x="3840" y="1183"/>
                    </a:cubicBezTo>
                    <a:cubicBezTo>
                      <a:pt x="3850" y="1187"/>
                      <a:pt x="3862" y="1195"/>
                      <a:pt x="3873" y="1205"/>
                    </a:cubicBezTo>
                    <a:cubicBezTo>
                      <a:pt x="3871" y="1194"/>
                      <a:pt x="3841" y="975"/>
                      <a:pt x="3841" y="972"/>
                    </a:cubicBezTo>
                    <a:lnTo>
                      <a:pt x="3807" y="972"/>
                    </a:lnTo>
                    <a:cubicBezTo>
                      <a:pt x="3807" y="974"/>
                      <a:pt x="3807" y="976"/>
                      <a:pt x="3807" y="976"/>
                    </a:cubicBezTo>
                    <a:lnTo>
                      <a:pt x="3809" y="1002"/>
                    </a:lnTo>
                    <a:close/>
                    <a:moveTo>
                      <a:pt x="3623" y="1016"/>
                    </a:moveTo>
                    <a:cubicBezTo>
                      <a:pt x="3620" y="1014"/>
                      <a:pt x="3594" y="997"/>
                      <a:pt x="3592" y="996"/>
                    </a:cubicBezTo>
                    <a:cubicBezTo>
                      <a:pt x="3590" y="998"/>
                      <a:pt x="3586" y="1002"/>
                      <a:pt x="3586" y="1002"/>
                    </a:cubicBezTo>
                    <a:cubicBezTo>
                      <a:pt x="3578" y="1012"/>
                      <a:pt x="3572" y="1026"/>
                      <a:pt x="3569" y="1043"/>
                    </a:cubicBezTo>
                    <a:cubicBezTo>
                      <a:pt x="3569" y="1043"/>
                      <a:pt x="3591" y="1057"/>
                      <a:pt x="3594" y="1059"/>
                    </a:cubicBezTo>
                    <a:cubicBezTo>
                      <a:pt x="3596" y="1057"/>
                      <a:pt x="3623" y="1017"/>
                      <a:pt x="3623" y="1016"/>
                    </a:cubicBezTo>
                    <a:close/>
                    <a:moveTo>
                      <a:pt x="3757" y="1010"/>
                    </a:moveTo>
                    <a:cubicBezTo>
                      <a:pt x="3757" y="1010"/>
                      <a:pt x="3757" y="1009"/>
                      <a:pt x="3757" y="1009"/>
                    </a:cubicBezTo>
                    <a:lnTo>
                      <a:pt x="3757" y="1006"/>
                    </a:lnTo>
                    <a:lnTo>
                      <a:pt x="3756" y="1001"/>
                    </a:lnTo>
                    <a:lnTo>
                      <a:pt x="3756" y="1001"/>
                    </a:lnTo>
                    <a:lnTo>
                      <a:pt x="3754" y="983"/>
                    </a:lnTo>
                    <a:lnTo>
                      <a:pt x="3750" y="954"/>
                    </a:lnTo>
                    <a:lnTo>
                      <a:pt x="3749" y="948"/>
                    </a:lnTo>
                    <a:cubicBezTo>
                      <a:pt x="3748" y="950"/>
                      <a:pt x="3725" y="987"/>
                      <a:pt x="3724" y="988"/>
                    </a:cubicBezTo>
                    <a:cubicBezTo>
                      <a:pt x="3725" y="988"/>
                      <a:pt x="3752" y="1007"/>
                      <a:pt x="3757" y="1010"/>
                    </a:cubicBezTo>
                    <a:close/>
                    <a:moveTo>
                      <a:pt x="3644" y="986"/>
                    </a:moveTo>
                    <a:cubicBezTo>
                      <a:pt x="3644" y="986"/>
                      <a:pt x="3661" y="961"/>
                      <a:pt x="3662" y="959"/>
                    </a:cubicBezTo>
                    <a:cubicBezTo>
                      <a:pt x="3662" y="958"/>
                      <a:pt x="3657" y="955"/>
                      <a:pt x="3655" y="954"/>
                    </a:cubicBezTo>
                    <a:cubicBezTo>
                      <a:pt x="3634" y="962"/>
                      <a:pt x="3616" y="973"/>
                      <a:pt x="3600" y="988"/>
                    </a:cubicBezTo>
                    <a:cubicBezTo>
                      <a:pt x="3602" y="989"/>
                      <a:pt x="3629" y="1007"/>
                      <a:pt x="3629" y="1008"/>
                    </a:cubicBezTo>
                    <a:cubicBezTo>
                      <a:pt x="3631" y="1005"/>
                      <a:pt x="3644" y="986"/>
                      <a:pt x="3644" y="986"/>
                    </a:cubicBezTo>
                    <a:close/>
                    <a:moveTo>
                      <a:pt x="3720" y="975"/>
                    </a:moveTo>
                    <a:cubicBezTo>
                      <a:pt x="3720" y="975"/>
                      <a:pt x="3739" y="945"/>
                      <a:pt x="3742" y="940"/>
                    </a:cubicBezTo>
                    <a:cubicBezTo>
                      <a:pt x="3728" y="939"/>
                      <a:pt x="3708" y="940"/>
                      <a:pt x="3685" y="945"/>
                    </a:cubicBezTo>
                    <a:cubicBezTo>
                      <a:pt x="3684" y="946"/>
                      <a:pt x="3678" y="955"/>
                      <a:pt x="3677" y="956"/>
                    </a:cubicBezTo>
                    <a:cubicBezTo>
                      <a:pt x="3680" y="958"/>
                      <a:pt x="3716" y="982"/>
                      <a:pt x="3716" y="982"/>
                    </a:cubicBezTo>
                    <a:cubicBezTo>
                      <a:pt x="3717" y="980"/>
                      <a:pt x="3720" y="975"/>
                      <a:pt x="3720" y="975"/>
                    </a:cubicBezTo>
                    <a:close/>
                    <a:moveTo>
                      <a:pt x="3669" y="950"/>
                    </a:moveTo>
                    <a:cubicBezTo>
                      <a:pt x="3668" y="950"/>
                      <a:pt x="3668" y="950"/>
                      <a:pt x="3668" y="950"/>
                    </a:cubicBezTo>
                    <a:cubicBezTo>
                      <a:pt x="3668" y="950"/>
                      <a:pt x="3668" y="950"/>
                      <a:pt x="3668" y="950"/>
                    </a:cubicBezTo>
                    <a:cubicBezTo>
                      <a:pt x="3669" y="950"/>
                      <a:pt x="3669" y="950"/>
                      <a:pt x="3669" y="950"/>
                    </a:cubicBezTo>
                    <a:close/>
                    <a:moveTo>
                      <a:pt x="3780" y="989"/>
                    </a:moveTo>
                    <a:cubicBezTo>
                      <a:pt x="3780" y="989"/>
                      <a:pt x="3777" y="989"/>
                      <a:pt x="3776" y="989"/>
                    </a:cubicBezTo>
                    <a:lnTo>
                      <a:pt x="3773" y="989"/>
                    </a:lnTo>
                    <a:lnTo>
                      <a:pt x="3769" y="989"/>
                    </a:lnTo>
                    <a:cubicBezTo>
                      <a:pt x="3769" y="989"/>
                      <a:pt x="3767" y="988"/>
                      <a:pt x="3765" y="988"/>
                    </a:cubicBezTo>
                    <a:cubicBezTo>
                      <a:pt x="3766" y="991"/>
                      <a:pt x="3767" y="1000"/>
                      <a:pt x="3767" y="1002"/>
                    </a:cubicBezTo>
                    <a:cubicBezTo>
                      <a:pt x="3769" y="1002"/>
                      <a:pt x="3774" y="1004"/>
                      <a:pt x="3774" y="1004"/>
                    </a:cubicBezTo>
                    <a:cubicBezTo>
                      <a:pt x="3774" y="1004"/>
                      <a:pt x="3777" y="1004"/>
                      <a:pt x="3777" y="1004"/>
                    </a:cubicBezTo>
                    <a:lnTo>
                      <a:pt x="3781" y="1004"/>
                    </a:lnTo>
                    <a:lnTo>
                      <a:pt x="3783" y="1004"/>
                    </a:lnTo>
                    <a:lnTo>
                      <a:pt x="3784" y="1004"/>
                    </a:lnTo>
                    <a:lnTo>
                      <a:pt x="3787" y="1004"/>
                    </a:lnTo>
                    <a:cubicBezTo>
                      <a:pt x="3791" y="1003"/>
                      <a:pt x="3795" y="1002"/>
                      <a:pt x="3798" y="1000"/>
                    </a:cubicBezTo>
                    <a:cubicBezTo>
                      <a:pt x="3798" y="999"/>
                      <a:pt x="3798" y="989"/>
                      <a:pt x="3797" y="985"/>
                    </a:cubicBezTo>
                    <a:cubicBezTo>
                      <a:pt x="3793" y="987"/>
                      <a:pt x="3788" y="989"/>
                      <a:pt x="3784" y="989"/>
                    </a:cubicBezTo>
                    <a:cubicBezTo>
                      <a:pt x="3784" y="989"/>
                      <a:pt x="3780" y="989"/>
                      <a:pt x="3780" y="989"/>
                    </a:cubicBezTo>
                    <a:close/>
                    <a:moveTo>
                      <a:pt x="3603" y="1065"/>
                    </a:moveTo>
                    <a:cubicBezTo>
                      <a:pt x="3607" y="1067"/>
                      <a:pt x="3646" y="1092"/>
                      <a:pt x="3647" y="1092"/>
                    </a:cubicBezTo>
                    <a:cubicBezTo>
                      <a:pt x="3649" y="1089"/>
                      <a:pt x="3672" y="1053"/>
                      <a:pt x="3674" y="1050"/>
                    </a:cubicBezTo>
                    <a:cubicBezTo>
                      <a:pt x="3672" y="1048"/>
                      <a:pt x="3635" y="1024"/>
                      <a:pt x="3632" y="1022"/>
                    </a:cubicBezTo>
                    <a:cubicBezTo>
                      <a:pt x="3630" y="1025"/>
                      <a:pt x="3605" y="1062"/>
                      <a:pt x="3603" y="1065"/>
                    </a:cubicBezTo>
                    <a:close/>
                    <a:moveTo>
                      <a:pt x="3579" y="1101"/>
                    </a:moveTo>
                    <a:cubicBezTo>
                      <a:pt x="3579" y="1101"/>
                      <a:pt x="3571" y="1112"/>
                      <a:pt x="3571" y="1113"/>
                    </a:cubicBezTo>
                    <a:cubicBezTo>
                      <a:pt x="3571" y="1114"/>
                      <a:pt x="3574" y="1128"/>
                      <a:pt x="3574" y="1130"/>
                    </a:cubicBezTo>
                    <a:cubicBezTo>
                      <a:pt x="3575" y="1130"/>
                      <a:pt x="3607" y="1150"/>
                      <a:pt x="3610" y="1152"/>
                    </a:cubicBezTo>
                    <a:cubicBezTo>
                      <a:pt x="3612" y="1149"/>
                      <a:pt x="3642" y="1102"/>
                      <a:pt x="3642" y="1102"/>
                    </a:cubicBezTo>
                    <a:cubicBezTo>
                      <a:pt x="3640" y="1100"/>
                      <a:pt x="3598" y="1074"/>
                      <a:pt x="3597" y="1074"/>
                    </a:cubicBezTo>
                    <a:cubicBezTo>
                      <a:pt x="3595" y="1077"/>
                      <a:pt x="3579" y="1101"/>
                      <a:pt x="3579" y="1101"/>
                    </a:cubicBezTo>
                    <a:close/>
                    <a:moveTo>
                      <a:pt x="3679" y="1040"/>
                    </a:moveTo>
                    <a:cubicBezTo>
                      <a:pt x="3683" y="1034"/>
                      <a:pt x="3709" y="993"/>
                      <a:pt x="3710" y="991"/>
                    </a:cubicBezTo>
                    <a:cubicBezTo>
                      <a:pt x="3707" y="989"/>
                      <a:pt x="3673" y="966"/>
                      <a:pt x="3671" y="965"/>
                    </a:cubicBezTo>
                    <a:cubicBezTo>
                      <a:pt x="3669" y="968"/>
                      <a:pt x="3640" y="1010"/>
                      <a:pt x="3638" y="1013"/>
                    </a:cubicBezTo>
                    <a:cubicBezTo>
                      <a:pt x="3638" y="1014"/>
                      <a:pt x="3676" y="1038"/>
                      <a:pt x="3679" y="1040"/>
                    </a:cubicBezTo>
                    <a:close/>
                    <a:moveTo>
                      <a:pt x="3719" y="997"/>
                    </a:moveTo>
                    <a:cubicBezTo>
                      <a:pt x="3717" y="1000"/>
                      <a:pt x="3690" y="1043"/>
                      <a:pt x="3688" y="1046"/>
                    </a:cubicBezTo>
                    <a:cubicBezTo>
                      <a:pt x="3691" y="1048"/>
                      <a:pt x="3729" y="1073"/>
                      <a:pt x="3732" y="1075"/>
                    </a:cubicBezTo>
                    <a:cubicBezTo>
                      <a:pt x="3734" y="1072"/>
                      <a:pt x="3759" y="1027"/>
                      <a:pt x="3760" y="1026"/>
                    </a:cubicBezTo>
                    <a:cubicBezTo>
                      <a:pt x="3760" y="1025"/>
                      <a:pt x="3760" y="1025"/>
                      <a:pt x="3759" y="1025"/>
                    </a:cubicBezTo>
                    <a:cubicBezTo>
                      <a:pt x="3758" y="1024"/>
                      <a:pt x="3722" y="999"/>
                      <a:pt x="3719" y="997"/>
                    </a:cubicBezTo>
                    <a:close/>
                    <a:moveTo>
                      <a:pt x="3785" y="1015"/>
                    </a:moveTo>
                    <a:cubicBezTo>
                      <a:pt x="3785" y="1015"/>
                      <a:pt x="3783" y="1015"/>
                      <a:pt x="3783" y="1015"/>
                    </a:cubicBezTo>
                    <a:lnTo>
                      <a:pt x="3782" y="1015"/>
                    </a:lnTo>
                    <a:lnTo>
                      <a:pt x="3779" y="1015"/>
                    </a:lnTo>
                    <a:lnTo>
                      <a:pt x="3776" y="1015"/>
                    </a:lnTo>
                    <a:cubicBezTo>
                      <a:pt x="3776" y="1015"/>
                      <a:pt x="3773" y="1014"/>
                      <a:pt x="3773" y="1014"/>
                    </a:cubicBezTo>
                    <a:cubicBezTo>
                      <a:pt x="3773" y="1014"/>
                      <a:pt x="3769" y="1014"/>
                      <a:pt x="3769" y="1014"/>
                    </a:cubicBezTo>
                    <a:cubicBezTo>
                      <a:pt x="3769" y="1014"/>
                      <a:pt x="3769" y="1014"/>
                      <a:pt x="3769" y="1014"/>
                    </a:cubicBezTo>
                    <a:cubicBezTo>
                      <a:pt x="3769" y="1014"/>
                      <a:pt x="3769" y="1018"/>
                      <a:pt x="3769" y="1018"/>
                    </a:cubicBezTo>
                    <a:cubicBezTo>
                      <a:pt x="3769" y="1018"/>
                      <a:pt x="3771" y="1028"/>
                      <a:pt x="3771" y="1029"/>
                    </a:cubicBezTo>
                    <a:cubicBezTo>
                      <a:pt x="3772" y="1029"/>
                      <a:pt x="3773" y="1029"/>
                      <a:pt x="3773" y="1029"/>
                    </a:cubicBezTo>
                    <a:lnTo>
                      <a:pt x="3780" y="1030"/>
                    </a:lnTo>
                    <a:cubicBezTo>
                      <a:pt x="3780" y="1030"/>
                      <a:pt x="3784" y="1030"/>
                      <a:pt x="3784" y="1030"/>
                    </a:cubicBezTo>
                    <a:cubicBezTo>
                      <a:pt x="3784" y="1030"/>
                      <a:pt x="3785" y="1030"/>
                      <a:pt x="3785" y="1030"/>
                    </a:cubicBezTo>
                    <a:lnTo>
                      <a:pt x="3787" y="1030"/>
                    </a:lnTo>
                    <a:cubicBezTo>
                      <a:pt x="3787" y="1030"/>
                      <a:pt x="3789" y="1030"/>
                      <a:pt x="3789" y="1030"/>
                    </a:cubicBezTo>
                    <a:lnTo>
                      <a:pt x="3792" y="1029"/>
                    </a:lnTo>
                    <a:cubicBezTo>
                      <a:pt x="3795" y="1028"/>
                      <a:pt x="3798" y="1027"/>
                      <a:pt x="3800" y="1025"/>
                    </a:cubicBezTo>
                    <a:cubicBezTo>
                      <a:pt x="3800" y="1023"/>
                      <a:pt x="3800" y="1014"/>
                      <a:pt x="3799" y="1011"/>
                    </a:cubicBezTo>
                    <a:cubicBezTo>
                      <a:pt x="3796" y="1013"/>
                      <a:pt x="3792" y="1014"/>
                      <a:pt x="3789" y="1015"/>
                    </a:cubicBezTo>
                    <a:lnTo>
                      <a:pt x="3785" y="1015"/>
                    </a:lnTo>
                    <a:close/>
                    <a:moveTo>
                      <a:pt x="4132" y="950"/>
                    </a:moveTo>
                    <a:cubicBezTo>
                      <a:pt x="4131" y="950"/>
                      <a:pt x="4131" y="950"/>
                      <a:pt x="4131" y="950"/>
                    </a:cubicBezTo>
                    <a:cubicBezTo>
                      <a:pt x="4131" y="950"/>
                      <a:pt x="4131" y="950"/>
                      <a:pt x="4131" y="950"/>
                    </a:cubicBezTo>
                    <a:cubicBezTo>
                      <a:pt x="4131" y="950"/>
                      <a:pt x="4131" y="950"/>
                      <a:pt x="4132" y="950"/>
                    </a:cubicBezTo>
                    <a:close/>
                    <a:moveTo>
                      <a:pt x="4031" y="952"/>
                    </a:moveTo>
                    <a:lnTo>
                      <a:pt x="4035" y="951"/>
                    </a:lnTo>
                    <a:lnTo>
                      <a:pt x="4038" y="950"/>
                    </a:lnTo>
                    <a:cubicBezTo>
                      <a:pt x="4038" y="950"/>
                      <a:pt x="4039" y="949"/>
                      <a:pt x="4039" y="949"/>
                    </a:cubicBezTo>
                    <a:cubicBezTo>
                      <a:pt x="4040" y="947"/>
                      <a:pt x="4041" y="939"/>
                      <a:pt x="4041" y="939"/>
                    </a:cubicBezTo>
                    <a:lnTo>
                      <a:pt x="4041" y="939"/>
                    </a:lnTo>
                    <a:lnTo>
                      <a:pt x="4040" y="936"/>
                    </a:lnTo>
                    <a:lnTo>
                      <a:pt x="4039" y="933"/>
                    </a:lnTo>
                    <a:cubicBezTo>
                      <a:pt x="4037" y="927"/>
                      <a:pt x="4032" y="924"/>
                      <a:pt x="4025" y="924"/>
                    </a:cubicBezTo>
                    <a:cubicBezTo>
                      <a:pt x="4010" y="922"/>
                      <a:pt x="4006" y="931"/>
                      <a:pt x="4005" y="933"/>
                    </a:cubicBezTo>
                    <a:cubicBezTo>
                      <a:pt x="4005" y="934"/>
                      <a:pt x="4005" y="945"/>
                      <a:pt x="4005" y="947"/>
                    </a:cubicBezTo>
                    <a:cubicBezTo>
                      <a:pt x="4012" y="952"/>
                      <a:pt x="4021" y="954"/>
                      <a:pt x="4031" y="952"/>
                    </a:cubicBezTo>
                    <a:close/>
                    <a:moveTo>
                      <a:pt x="4018" y="978"/>
                    </a:moveTo>
                    <a:lnTo>
                      <a:pt x="4021" y="978"/>
                    </a:lnTo>
                    <a:cubicBezTo>
                      <a:pt x="4021" y="978"/>
                      <a:pt x="4024" y="978"/>
                      <a:pt x="4024" y="978"/>
                    </a:cubicBezTo>
                    <a:cubicBezTo>
                      <a:pt x="4024" y="978"/>
                      <a:pt x="4025" y="978"/>
                      <a:pt x="4025" y="978"/>
                    </a:cubicBezTo>
                    <a:lnTo>
                      <a:pt x="4028" y="978"/>
                    </a:lnTo>
                    <a:lnTo>
                      <a:pt x="4032" y="977"/>
                    </a:lnTo>
                    <a:cubicBezTo>
                      <a:pt x="4032" y="977"/>
                      <a:pt x="4035" y="976"/>
                      <a:pt x="4036" y="976"/>
                    </a:cubicBezTo>
                    <a:cubicBezTo>
                      <a:pt x="4036" y="974"/>
                      <a:pt x="4038" y="963"/>
                      <a:pt x="4038" y="961"/>
                    </a:cubicBezTo>
                    <a:cubicBezTo>
                      <a:pt x="4038" y="961"/>
                      <a:pt x="4038" y="961"/>
                      <a:pt x="4038" y="961"/>
                    </a:cubicBezTo>
                    <a:lnTo>
                      <a:pt x="4034" y="962"/>
                    </a:lnTo>
                    <a:lnTo>
                      <a:pt x="4030" y="963"/>
                    </a:lnTo>
                    <a:cubicBezTo>
                      <a:pt x="4021" y="964"/>
                      <a:pt x="4012" y="962"/>
                      <a:pt x="4004" y="959"/>
                    </a:cubicBezTo>
                    <a:cubicBezTo>
                      <a:pt x="4004" y="960"/>
                      <a:pt x="4003" y="973"/>
                      <a:pt x="4003" y="973"/>
                    </a:cubicBezTo>
                    <a:cubicBezTo>
                      <a:pt x="4008" y="976"/>
                      <a:pt x="4012" y="978"/>
                      <a:pt x="4018" y="978"/>
                    </a:cubicBezTo>
                    <a:close/>
                    <a:moveTo>
                      <a:pt x="4016" y="1004"/>
                    </a:moveTo>
                    <a:lnTo>
                      <a:pt x="4016" y="1004"/>
                    </a:lnTo>
                    <a:lnTo>
                      <a:pt x="4019" y="1004"/>
                    </a:lnTo>
                    <a:lnTo>
                      <a:pt x="4022" y="1004"/>
                    </a:lnTo>
                    <a:cubicBezTo>
                      <a:pt x="4022" y="1004"/>
                      <a:pt x="4023" y="1004"/>
                      <a:pt x="4023" y="1004"/>
                    </a:cubicBezTo>
                    <a:lnTo>
                      <a:pt x="4026" y="1004"/>
                    </a:lnTo>
                    <a:cubicBezTo>
                      <a:pt x="4026" y="1004"/>
                      <a:pt x="4031" y="1002"/>
                      <a:pt x="4033" y="1002"/>
                    </a:cubicBezTo>
                    <a:cubicBezTo>
                      <a:pt x="4033" y="1000"/>
                      <a:pt x="4034" y="991"/>
                      <a:pt x="4035" y="988"/>
                    </a:cubicBezTo>
                    <a:cubicBezTo>
                      <a:pt x="4033" y="988"/>
                      <a:pt x="4031" y="989"/>
                      <a:pt x="4031" y="989"/>
                    </a:cubicBezTo>
                    <a:cubicBezTo>
                      <a:pt x="4031" y="989"/>
                      <a:pt x="4027" y="989"/>
                      <a:pt x="4027" y="989"/>
                    </a:cubicBezTo>
                    <a:cubicBezTo>
                      <a:pt x="4027" y="989"/>
                      <a:pt x="4023" y="989"/>
                      <a:pt x="4023" y="989"/>
                    </a:cubicBezTo>
                    <a:cubicBezTo>
                      <a:pt x="4023" y="989"/>
                      <a:pt x="4020" y="989"/>
                      <a:pt x="4020" y="989"/>
                    </a:cubicBezTo>
                    <a:lnTo>
                      <a:pt x="4016" y="989"/>
                    </a:lnTo>
                    <a:cubicBezTo>
                      <a:pt x="4011" y="989"/>
                      <a:pt x="4007" y="987"/>
                      <a:pt x="4002" y="985"/>
                    </a:cubicBezTo>
                    <a:cubicBezTo>
                      <a:pt x="4002" y="989"/>
                      <a:pt x="4002" y="998"/>
                      <a:pt x="4001" y="1000"/>
                    </a:cubicBezTo>
                    <a:cubicBezTo>
                      <a:pt x="4005" y="1002"/>
                      <a:pt x="4009" y="1003"/>
                      <a:pt x="4013" y="1004"/>
                    </a:cubicBezTo>
                    <a:lnTo>
                      <a:pt x="4016" y="1004"/>
                    </a:lnTo>
                    <a:close/>
                    <a:moveTo>
                      <a:pt x="4205" y="1059"/>
                    </a:moveTo>
                    <a:cubicBezTo>
                      <a:pt x="4208" y="1057"/>
                      <a:pt x="4229" y="1044"/>
                      <a:pt x="4231" y="1043"/>
                    </a:cubicBezTo>
                    <a:cubicBezTo>
                      <a:pt x="4228" y="1026"/>
                      <a:pt x="4222" y="1012"/>
                      <a:pt x="4213" y="1002"/>
                    </a:cubicBezTo>
                    <a:cubicBezTo>
                      <a:pt x="4213" y="1002"/>
                      <a:pt x="4209" y="998"/>
                      <a:pt x="4208" y="996"/>
                    </a:cubicBezTo>
                    <a:cubicBezTo>
                      <a:pt x="4208" y="996"/>
                      <a:pt x="4180" y="1014"/>
                      <a:pt x="4176" y="1016"/>
                    </a:cubicBezTo>
                    <a:cubicBezTo>
                      <a:pt x="4179" y="1020"/>
                      <a:pt x="4205" y="1058"/>
                      <a:pt x="4205" y="1059"/>
                    </a:cubicBezTo>
                    <a:close/>
                    <a:moveTo>
                      <a:pt x="4122" y="956"/>
                    </a:moveTo>
                    <a:cubicBezTo>
                      <a:pt x="4121" y="954"/>
                      <a:pt x="4115" y="946"/>
                      <a:pt x="4115" y="945"/>
                    </a:cubicBezTo>
                    <a:cubicBezTo>
                      <a:pt x="4092" y="940"/>
                      <a:pt x="4072" y="939"/>
                      <a:pt x="4058" y="940"/>
                    </a:cubicBezTo>
                    <a:cubicBezTo>
                      <a:pt x="4061" y="944"/>
                      <a:pt x="4083" y="980"/>
                      <a:pt x="4084" y="982"/>
                    </a:cubicBezTo>
                    <a:cubicBezTo>
                      <a:pt x="4086" y="980"/>
                      <a:pt x="4120" y="958"/>
                      <a:pt x="4122" y="956"/>
                    </a:cubicBezTo>
                    <a:close/>
                    <a:moveTo>
                      <a:pt x="4050" y="948"/>
                    </a:moveTo>
                    <a:cubicBezTo>
                      <a:pt x="4050" y="948"/>
                      <a:pt x="4050" y="948"/>
                      <a:pt x="4050" y="948"/>
                    </a:cubicBezTo>
                    <a:lnTo>
                      <a:pt x="4050" y="954"/>
                    </a:lnTo>
                    <a:cubicBezTo>
                      <a:pt x="4050" y="954"/>
                      <a:pt x="4049" y="956"/>
                      <a:pt x="4049" y="956"/>
                    </a:cubicBezTo>
                    <a:lnTo>
                      <a:pt x="4047" y="975"/>
                    </a:lnTo>
                    <a:lnTo>
                      <a:pt x="4046" y="981"/>
                    </a:lnTo>
                    <a:lnTo>
                      <a:pt x="4044" y="1001"/>
                    </a:lnTo>
                    <a:cubicBezTo>
                      <a:pt x="4044" y="1001"/>
                      <a:pt x="4042" y="1010"/>
                      <a:pt x="4042" y="1010"/>
                    </a:cubicBezTo>
                    <a:cubicBezTo>
                      <a:pt x="4044" y="1009"/>
                      <a:pt x="4072" y="990"/>
                      <a:pt x="4075" y="988"/>
                    </a:cubicBezTo>
                    <a:cubicBezTo>
                      <a:pt x="4074" y="985"/>
                      <a:pt x="4055" y="956"/>
                      <a:pt x="4050" y="948"/>
                    </a:cubicBezTo>
                    <a:close/>
                    <a:moveTo>
                      <a:pt x="3810" y="1196"/>
                    </a:moveTo>
                    <a:lnTo>
                      <a:pt x="3809" y="1196"/>
                    </a:lnTo>
                    <a:cubicBezTo>
                      <a:pt x="3809" y="1196"/>
                      <a:pt x="3808" y="1196"/>
                      <a:pt x="3808" y="1196"/>
                    </a:cubicBezTo>
                    <a:cubicBezTo>
                      <a:pt x="3809" y="1197"/>
                      <a:pt x="3809" y="1199"/>
                      <a:pt x="3809" y="1199"/>
                    </a:cubicBezTo>
                    <a:cubicBezTo>
                      <a:pt x="3809" y="1199"/>
                      <a:pt x="3811" y="1203"/>
                      <a:pt x="3811" y="1203"/>
                    </a:cubicBezTo>
                    <a:cubicBezTo>
                      <a:pt x="3811" y="1203"/>
                      <a:pt x="3811" y="1204"/>
                      <a:pt x="3811" y="1204"/>
                    </a:cubicBezTo>
                    <a:cubicBezTo>
                      <a:pt x="3811" y="1204"/>
                      <a:pt x="3812" y="1207"/>
                      <a:pt x="3812" y="1207"/>
                    </a:cubicBezTo>
                    <a:cubicBezTo>
                      <a:pt x="3817" y="1217"/>
                      <a:pt x="3821" y="1225"/>
                      <a:pt x="3825" y="1230"/>
                    </a:cubicBezTo>
                    <a:cubicBezTo>
                      <a:pt x="3826" y="1230"/>
                      <a:pt x="3826" y="1231"/>
                      <a:pt x="3826" y="1231"/>
                    </a:cubicBezTo>
                    <a:cubicBezTo>
                      <a:pt x="3826" y="1231"/>
                      <a:pt x="3827" y="1231"/>
                      <a:pt x="3827" y="1231"/>
                    </a:cubicBezTo>
                    <a:cubicBezTo>
                      <a:pt x="3827" y="1231"/>
                      <a:pt x="3827" y="1230"/>
                      <a:pt x="3827" y="1230"/>
                    </a:cubicBezTo>
                    <a:lnTo>
                      <a:pt x="3822" y="1224"/>
                    </a:lnTo>
                    <a:cubicBezTo>
                      <a:pt x="3819" y="1219"/>
                      <a:pt x="3817" y="1214"/>
                      <a:pt x="3815" y="1210"/>
                    </a:cubicBezTo>
                    <a:cubicBezTo>
                      <a:pt x="3815" y="1210"/>
                      <a:pt x="3813" y="1205"/>
                      <a:pt x="3813" y="1205"/>
                    </a:cubicBezTo>
                    <a:lnTo>
                      <a:pt x="3812" y="1200"/>
                    </a:lnTo>
                    <a:lnTo>
                      <a:pt x="3812" y="1200"/>
                    </a:lnTo>
                    <a:cubicBezTo>
                      <a:pt x="3812" y="1200"/>
                      <a:pt x="3812" y="1197"/>
                      <a:pt x="3812" y="1196"/>
                    </a:cubicBezTo>
                    <a:cubicBezTo>
                      <a:pt x="3811" y="1196"/>
                      <a:pt x="3810" y="1196"/>
                      <a:pt x="3810" y="1196"/>
                    </a:cubicBezTo>
                    <a:close/>
                    <a:moveTo>
                      <a:pt x="3590" y="1185"/>
                    </a:moveTo>
                    <a:cubicBezTo>
                      <a:pt x="3593" y="1181"/>
                      <a:pt x="3604" y="1162"/>
                      <a:pt x="3604" y="1162"/>
                    </a:cubicBezTo>
                    <a:cubicBezTo>
                      <a:pt x="3602" y="1160"/>
                      <a:pt x="3581" y="1147"/>
                      <a:pt x="3578" y="1145"/>
                    </a:cubicBezTo>
                    <a:cubicBezTo>
                      <a:pt x="3581" y="1158"/>
                      <a:pt x="3585" y="1171"/>
                      <a:pt x="3590" y="1185"/>
                    </a:cubicBezTo>
                    <a:close/>
                    <a:moveTo>
                      <a:pt x="3664" y="1199"/>
                    </a:moveTo>
                    <a:cubicBezTo>
                      <a:pt x="3661" y="1197"/>
                      <a:pt x="3615" y="1169"/>
                      <a:pt x="3613" y="1167"/>
                    </a:cubicBezTo>
                    <a:cubicBezTo>
                      <a:pt x="3612" y="1169"/>
                      <a:pt x="3595" y="1196"/>
                      <a:pt x="3594" y="1198"/>
                    </a:cubicBezTo>
                    <a:cubicBezTo>
                      <a:pt x="3595" y="1200"/>
                      <a:pt x="3608" y="1232"/>
                      <a:pt x="3609" y="1233"/>
                    </a:cubicBezTo>
                    <a:cubicBezTo>
                      <a:pt x="3610" y="1234"/>
                      <a:pt x="3633" y="1248"/>
                      <a:pt x="3636" y="1250"/>
                    </a:cubicBezTo>
                    <a:cubicBezTo>
                      <a:pt x="3638" y="1247"/>
                      <a:pt x="3663" y="1201"/>
                      <a:pt x="3664" y="1199"/>
                    </a:cubicBezTo>
                    <a:close/>
                    <a:moveTo>
                      <a:pt x="3952" y="948"/>
                    </a:moveTo>
                    <a:cubicBezTo>
                      <a:pt x="3951" y="947"/>
                      <a:pt x="3939" y="934"/>
                      <a:pt x="3938" y="932"/>
                    </a:cubicBezTo>
                    <a:cubicBezTo>
                      <a:pt x="3931" y="936"/>
                      <a:pt x="3923" y="939"/>
                      <a:pt x="3915" y="941"/>
                    </a:cubicBezTo>
                    <a:cubicBezTo>
                      <a:pt x="3924" y="945"/>
                      <a:pt x="3930" y="953"/>
                      <a:pt x="3933" y="962"/>
                    </a:cubicBezTo>
                    <a:lnTo>
                      <a:pt x="3934" y="963"/>
                    </a:lnTo>
                    <a:cubicBezTo>
                      <a:pt x="3934" y="963"/>
                      <a:pt x="3934" y="966"/>
                      <a:pt x="3934" y="966"/>
                    </a:cubicBezTo>
                    <a:lnTo>
                      <a:pt x="3935" y="968"/>
                    </a:lnTo>
                    <a:lnTo>
                      <a:pt x="3935" y="969"/>
                    </a:lnTo>
                    <a:lnTo>
                      <a:pt x="3935" y="970"/>
                    </a:lnTo>
                    <a:lnTo>
                      <a:pt x="3935" y="973"/>
                    </a:lnTo>
                    <a:cubicBezTo>
                      <a:pt x="3935" y="987"/>
                      <a:pt x="3926" y="1000"/>
                      <a:pt x="3913" y="1005"/>
                    </a:cubicBezTo>
                    <a:cubicBezTo>
                      <a:pt x="3924" y="1010"/>
                      <a:pt x="3932" y="1022"/>
                      <a:pt x="3932" y="1035"/>
                    </a:cubicBezTo>
                    <a:cubicBezTo>
                      <a:pt x="3932" y="1049"/>
                      <a:pt x="3923" y="1061"/>
                      <a:pt x="3910" y="1065"/>
                    </a:cubicBezTo>
                    <a:cubicBezTo>
                      <a:pt x="3914" y="1067"/>
                      <a:pt x="3917" y="1069"/>
                      <a:pt x="3920" y="1072"/>
                    </a:cubicBezTo>
                    <a:cubicBezTo>
                      <a:pt x="3926" y="1077"/>
                      <a:pt x="3929" y="1084"/>
                      <a:pt x="3929" y="1092"/>
                    </a:cubicBezTo>
                    <a:cubicBezTo>
                      <a:pt x="3929" y="1103"/>
                      <a:pt x="3921" y="1113"/>
                      <a:pt x="3911" y="1118"/>
                    </a:cubicBezTo>
                    <a:cubicBezTo>
                      <a:pt x="3914" y="1119"/>
                      <a:pt x="3916" y="1120"/>
                      <a:pt x="3918" y="1122"/>
                    </a:cubicBezTo>
                    <a:cubicBezTo>
                      <a:pt x="3922" y="1127"/>
                      <a:pt x="3925" y="1132"/>
                      <a:pt x="3925" y="1139"/>
                    </a:cubicBezTo>
                    <a:cubicBezTo>
                      <a:pt x="3935" y="1069"/>
                      <a:pt x="3950" y="963"/>
                      <a:pt x="3950" y="963"/>
                    </a:cubicBezTo>
                    <a:cubicBezTo>
                      <a:pt x="3950" y="963"/>
                      <a:pt x="3952" y="949"/>
                      <a:pt x="3952" y="948"/>
                    </a:cubicBezTo>
                    <a:close/>
                    <a:moveTo>
                      <a:pt x="4158" y="1102"/>
                    </a:moveTo>
                    <a:cubicBezTo>
                      <a:pt x="4158" y="1102"/>
                      <a:pt x="4190" y="1152"/>
                      <a:pt x="4190" y="1152"/>
                    </a:cubicBezTo>
                    <a:cubicBezTo>
                      <a:pt x="4191" y="1151"/>
                      <a:pt x="4224" y="1131"/>
                      <a:pt x="4226" y="1130"/>
                    </a:cubicBezTo>
                    <a:cubicBezTo>
                      <a:pt x="4226" y="1128"/>
                      <a:pt x="4229" y="1114"/>
                      <a:pt x="4229" y="1113"/>
                    </a:cubicBezTo>
                    <a:cubicBezTo>
                      <a:pt x="4229" y="1112"/>
                      <a:pt x="4216" y="1094"/>
                      <a:pt x="4216" y="1094"/>
                    </a:cubicBezTo>
                    <a:cubicBezTo>
                      <a:pt x="4216" y="1094"/>
                      <a:pt x="4204" y="1076"/>
                      <a:pt x="4202" y="1074"/>
                    </a:cubicBezTo>
                    <a:cubicBezTo>
                      <a:pt x="4201" y="1074"/>
                      <a:pt x="4159" y="1101"/>
                      <a:pt x="4158" y="1102"/>
                    </a:cubicBezTo>
                    <a:close/>
                    <a:moveTo>
                      <a:pt x="3972" y="1191"/>
                    </a:moveTo>
                    <a:lnTo>
                      <a:pt x="3967" y="1192"/>
                    </a:lnTo>
                    <a:lnTo>
                      <a:pt x="3964" y="1193"/>
                    </a:lnTo>
                    <a:lnTo>
                      <a:pt x="3960" y="1194"/>
                    </a:lnTo>
                    <a:cubicBezTo>
                      <a:pt x="3951" y="1198"/>
                      <a:pt x="3941" y="1206"/>
                      <a:pt x="3932" y="1215"/>
                    </a:cubicBezTo>
                    <a:cubicBezTo>
                      <a:pt x="3932" y="1215"/>
                      <a:pt x="3926" y="1222"/>
                      <a:pt x="3924" y="1223"/>
                    </a:cubicBezTo>
                    <a:cubicBezTo>
                      <a:pt x="3924" y="1223"/>
                      <a:pt x="3924" y="1224"/>
                      <a:pt x="3924" y="1224"/>
                    </a:cubicBezTo>
                    <a:cubicBezTo>
                      <a:pt x="3925" y="1232"/>
                      <a:pt x="3926" y="1240"/>
                      <a:pt x="3926" y="1248"/>
                    </a:cubicBezTo>
                    <a:cubicBezTo>
                      <a:pt x="3926" y="1248"/>
                      <a:pt x="3926" y="1254"/>
                      <a:pt x="3926" y="1257"/>
                    </a:cubicBezTo>
                    <a:cubicBezTo>
                      <a:pt x="3927" y="1256"/>
                      <a:pt x="3928" y="1256"/>
                      <a:pt x="3928" y="1256"/>
                    </a:cubicBezTo>
                    <a:cubicBezTo>
                      <a:pt x="3933" y="1253"/>
                      <a:pt x="3939" y="1249"/>
                      <a:pt x="3945" y="1245"/>
                    </a:cubicBezTo>
                    <a:lnTo>
                      <a:pt x="3951" y="1239"/>
                    </a:lnTo>
                    <a:cubicBezTo>
                      <a:pt x="3951" y="1239"/>
                      <a:pt x="3953" y="1237"/>
                      <a:pt x="3953" y="1237"/>
                    </a:cubicBezTo>
                    <a:lnTo>
                      <a:pt x="3955" y="1235"/>
                    </a:lnTo>
                    <a:cubicBezTo>
                      <a:pt x="3955" y="1235"/>
                      <a:pt x="3956" y="1234"/>
                      <a:pt x="3956" y="1234"/>
                    </a:cubicBezTo>
                    <a:lnTo>
                      <a:pt x="3963" y="1225"/>
                    </a:lnTo>
                    <a:cubicBezTo>
                      <a:pt x="3963" y="1225"/>
                      <a:pt x="3968" y="1219"/>
                      <a:pt x="3968" y="1218"/>
                    </a:cubicBezTo>
                    <a:lnTo>
                      <a:pt x="3969" y="1217"/>
                    </a:lnTo>
                    <a:lnTo>
                      <a:pt x="3970" y="1215"/>
                    </a:lnTo>
                    <a:cubicBezTo>
                      <a:pt x="3970" y="1215"/>
                      <a:pt x="3973" y="1210"/>
                      <a:pt x="3973" y="1210"/>
                    </a:cubicBezTo>
                    <a:lnTo>
                      <a:pt x="3974" y="1208"/>
                    </a:lnTo>
                    <a:lnTo>
                      <a:pt x="3975" y="1205"/>
                    </a:lnTo>
                    <a:cubicBezTo>
                      <a:pt x="3975" y="1205"/>
                      <a:pt x="3975" y="1205"/>
                      <a:pt x="3975" y="1205"/>
                    </a:cubicBezTo>
                    <a:cubicBezTo>
                      <a:pt x="3976" y="1202"/>
                      <a:pt x="3977" y="1199"/>
                      <a:pt x="3977" y="1197"/>
                    </a:cubicBezTo>
                    <a:cubicBezTo>
                      <a:pt x="3977" y="1197"/>
                      <a:pt x="3976" y="1194"/>
                      <a:pt x="3976" y="1194"/>
                    </a:cubicBezTo>
                    <a:lnTo>
                      <a:pt x="3976" y="1193"/>
                    </a:lnTo>
                    <a:lnTo>
                      <a:pt x="3975" y="1192"/>
                    </a:lnTo>
                    <a:cubicBezTo>
                      <a:pt x="3975" y="1192"/>
                      <a:pt x="3975" y="1193"/>
                      <a:pt x="3975" y="1193"/>
                    </a:cubicBezTo>
                    <a:cubicBezTo>
                      <a:pt x="3975" y="1193"/>
                      <a:pt x="3975" y="1192"/>
                      <a:pt x="3975" y="1192"/>
                    </a:cubicBezTo>
                    <a:lnTo>
                      <a:pt x="3974" y="1192"/>
                    </a:lnTo>
                    <a:cubicBezTo>
                      <a:pt x="3974" y="1192"/>
                      <a:pt x="3973" y="1192"/>
                      <a:pt x="3973" y="1192"/>
                    </a:cubicBezTo>
                    <a:lnTo>
                      <a:pt x="3972" y="1192"/>
                    </a:lnTo>
                    <a:lnTo>
                      <a:pt x="3972" y="1191"/>
                    </a:lnTo>
                    <a:close/>
                    <a:moveTo>
                      <a:pt x="4233" y="1069"/>
                    </a:moveTo>
                    <a:cubicBezTo>
                      <a:pt x="4233" y="1064"/>
                      <a:pt x="4233" y="1060"/>
                      <a:pt x="4232" y="1055"/>
                    </a:cubicBezTo>
                    <a:cubicBezTo>
                      <a:pt x="4228" y="1057"/>
                      <a:pt x="4214" y="1066"/>
                      <a:pt x="4211" y="1068"/>
                    </a:cubicBezTo>
                    <a:cubicBezTo>
                      <a:pt x="4212" y="1068"/>
                      <a:pt x="4227" y="1090"/>
                      <a:pt x="4231" y="1097"/>
                    </a:cubicBezTo>
                    <a:cubicBezTo>
                      <a:pt x="4233" y="1086"/>
                      <a:pt x="4233" y="1077"/>
                      <a:pt x="4233" y="1069"/>
                    </a:cubicBezTo>
                    <a:close/>
                    <a:moveTo>
                      <a:pt x="3800" y="1235"/>
                    </a:moveTo>
                    <a:cubicBezTo>
                      <a:pt x="3802" y="1233"/>
                      <a:pt x="3804" y="1232"/>
                      <a:pt x="3807" y="1231"/>
                    </a:cubicBezTo>
                    <a:cubicBezTo>
                      <a:pt x="3808" y="1231"/>
                      <a:pt x="3810" y="1230"/>
                      <a:pt x="3812" y="1230"/>
                    </a:cubicBezTo>
                    <a:cubicBezTo>
                      <a:pt x="3810" y="1227"/>
                      <a:pt x="3809" y="1224"/>
                      <a:pt x="3807" y="1220"/>
                    </a:cubicBezTo>
                    <a:cubicBezTo>
                      <a:pt x="3806" y="1223"/>
                      <a:pt x="3802" y="1230"/>
                      <a:pt x="3800" y="1235"/>
                    </a:cubicBezTo>
                    <a:close/>
                    <a:moveTo>
                      <a:pt x="3786" y="1263"/>
                    </a:moveTo>
                    <a:cubicBezTo>
                      <a:pt x="3789" y="1265"/>
                      <a:pt x="3809" y="1277"/>
                      <a:pt x="3810" y="1278"/>
                    </a:cubicBezTo>
                    <a:cubicBezTo>
                      <a:pt x="3812" y="1278"/>
                      <a:pt x="3814" y="1277"/>
                      <a:pt x="3815" y="1277"/>
                    </a:cubicBezTo>
                    <a:cubicBezTo>
                      <a:pt x="3805" y="1269"/>
                      <a:pt x="3798" y="1260"/>
                      <a:pt x="3796" y="1252"/>
                    </a:cubicBezTo>
                    <a:cubicBezTo>
                      <a:pt x="3795" y="1250"/>
                      <a:pt x="3795" y="1248"/>
                      <a:pt x="3795" y="1246"/>
                    </a:cubicBezTo>
                    <a:cubicBezTo>
                      <a:pt x="3795" y="1246"/>
                      <a:pt x="3795" y="1246"/>
                      <a:pt x="3795" y="1246"/>
                    </a:cubicBezTo>
                    <a:cubicBezTo>
                      <a:pt x="3793" y="1249"/>
                      <a:pt x="3788" y="1261"/>
                      <a:pt x="3786" y="1263"/>
                    </a:cubicBezTo>
                    <a:close/>
                    <a:moveTo>
                      <a:pt x="3574" y="1089"/>
                    </a:moveTo>
                    <a:cubicBezTo>
                      <a:pt x="3574" y="1089"/>
                      <a:pt x="3587" y="1069"/>
                      <a:pt x="3588" y="1068"/>
                    </a:cubicBezTo>
                    <a:cubicBezTo>
                      <a:pt x="3586" y="1067"/>
                      <a:pt x="3571" y="1057"/>
                      <a:pt x="3567" y="1055"/>
                    </a:cubicBezTo>
                    <a:cubicBezTo>
                      <a:pt x="3567" y="1060"/>
                      <a:pt x="3566" y="1064"/>
                      <a:pt x="3566" y="1069"/>
                    </a:cubicBezTo>
                    <a:cubicBezTo>
                      <a:pt x="3566" y="1077"/>
                      <a:pt x="3567" y="1087"/>
                      <a:pt x="3568" y="1097"/>
                    </a:cubicBezTo>
                    <a:cubicBezTo>
                      <a:pt x="3569" y="1096"/>
                      <a:pt x="3574" y="1089"/>
                      <a:pt x="3574" y="1089"/>
                    </a:cubicBezTo>
                    <a:close/>
                    <a:moveTo>
                      <a:pt x="3762" y="1043"/>
                    </a:moveTo>
                    <a:cubicBezTo>
                      <a:pt x="3760" y="1047"/>
                      <a:pt x="3744" y="1076"/>
                      <a:pt x="3741" y="1081"/>
                    </a:cubicBezTo>
                    <a:cubicBezTo>
                      <a:pt x="3743" y="1082"/>
                      <a:pt x="3769" y="1100"/>
                      <a:pt x="3773" y="1102"/>
                    </a:cubicBezTo>
                    <a:cubicBezTo>
                      <a:pt x="3771" y="1096"/>
                      <a:pt x="3770" y="1088"/>
                      <a:pt x="3770" y="1088"/>
                    </a:cubicBezTo>
                    <a:lnTo>
                      <a:pt x="3770" y="1086"/>
                    </a:lnTo>
                    <a:lnTo>
                      <a:pt x="3765" y="1061"/>
                    </a:lnTo>
                    <a:cubicBezTo>
                      <a:pt x="3765" y="1061"/>
                      <a:pt x="3763" y="1048"/>
                      <a:pt x="3762" y="1043"/>
                    </a:cubicBezTo>
                    <a:close/>
                    <a:moveTo>
                      <a:pt x="3736" y="1091"/>
                    </a:moveTo>
                    <a:cubicBezTo>
                      <a:pt x="3735" y="1092"/>
                      <a:pt x="3714" y="1130"/>
                      <a:pt x="3712" y="1134"/>
                    </a:cubicBezTo>
                    <a:cubicBezTo>
                      <a:pt x="3715" y="1135"/>
                      <a:pt x="3752" y="1159"/>
                      <a:pt x="3755" y="1161"/>
                    </a:cubicBezTo>
                    <a:cubicBezTo>
                      <a:pt x="3757" y="1157"/>
                      <a:pt x="3776" y="1123"/>
                      <a:pt x="3777" y="1122"/>
                    </a:cubicBezTo>
                    <a:cubicBezTo>
                      <a:pt x="3776" y="1120"/>
                      <a:pt x="3776" y="1117"/>
                      <a:pt x="3775" y="1116"/>
                    </a:cubicBezTo>
                    <a:cubicBezTo>
                      <a:pt x="3774" y="1116"/>
                      <a:pt x="3739" y="1093"/>
                      <a:pt x="3736" y="1091"/>
                    </a:cubicBezTo>
                    <a:close/>
                    <a:moveTo>
                      <a:pt x="3876" y="1149"/>
                    </a:moveTo>
                    <a:cubicBezTo>
                      <a:pt x="3879" y="1174"/>
                      <a:pt x="3882" y="1192"/>
                      <a:pt x="3883" y="1197"/>
                    </a:cubicBezTo>
                    <a:cubicBezTo>
                      <a:pt x="3886" y="1188"/>
                      <a:pt x="3891" y="1183"/>
                      <a:pt x="3896" y="1181"/>
                    </a:cubicBezTo>
                    <a:cubicBezTo>
                      <a:pt x="3896" y="1181"/>
                      <a:pt x="3900" y="1180"/>
                      <a:pt x="3900" y="1180"/>
                    </a:cubicBezTo>
                    <a:cubicBezTo>
                      <a:pt x="3900" y="1180"/>
                      <a:pt x="3904" y="1181"/>
                      <a:pt x="3904" y="1181"/>
                    </a:cubicBezTo>
                    <a:cubicBezTo>
                      <a:pt x="3909" y="1182"/>
                      <a:pt x="3914" y="1188"/>
                      <a:pt x="3917" y="1197"/>
                    </a:cubicBezTo>
                    <a:cubicBezTo>
                      <a:pt x="3918" y="1193"/>
                      <a:pt x="3921" y="1174"/>
                      <a:pt x="3924" y="1149"/>
                    </a:cubicBezTo>
                    <a:cubicBezTo>
                      <a:pt x="3921" y="1158"/>
                      <a:pt x="3913" y="1164"/>
                      <a:pt x="3904" y="1166"/>
                    </a:cubicBezTo>
                    <a:lnTo>
                      <a:pt x="3903" y="1166"/>
                    </a:lnTo>
                    <a:lnTo>
                      <a:pt x="3900" y="1166"/>
                    </a:lnTo>
                    <a:lnTo>
                      <a:pt x="3901" y="1166"/>
                    </a:lnTo>
                    <a:lnTo>
                      <a:pt x="3900" y="1166"/>
                    </a:lnTo>
                    <a:lnTo>
                      <a:pt x="3896" y="1166"/>
                    </a:lnTo>
                    <a:cubicBezTo>
                      <a:pt x="3887" y="1164"/>
                      <a:pt x="3879" y="1158"/>
                      <a:pt x="3876" y="1149"/>
                    </a:cubicBezTo>
                    <a:close/>
                    <a:moveTo>
                      <a:pt x="3898" y="997"/>
                    </a:moveTo>
                    <a:lnTo>
                      <a:pt x="3900" y="997"/>
                    </a:lnTo>
                    <a:cubicBezTo>
                      <a:pt x="3900" y="997"/>
                      <a:pt x="3901" y="997"/>
                      <a:pt x="3901" y="997"/>
                    </a:cubicBezTo>
                    <a:lnTo>
                      <a:pt x="3905" y="996"/>
                    </a:lnTo>
                    <a:cubicBezTo>
                      <a:pt x="3916" y="994"/>
                      <a:pt x="3924" y="984"/>
                      <a:pt x="3924" y="973"/>
                    </a:cubicBezTo>
                    <a:lnTo>
                      <a:pt x="3924" y="971"/>
                    </a:lnTo>
                    <a:lnTo>
                      <a:pt x="3924" y="970"/>
                    </a:lnTo>
                    <a:lnTo>
                      <a:pt x="3924" y="967"/>
                    </a:lnTo>
                    <a:lnTo>
                      <a:pt x="3923" y="964"/>
                    </a:lnTo>
                    <a:cubicBezTo>
                      <a:pt x="3919" y="954"/>
                      <a:pt x="3910" y="948"/>
                      <a:pt x="3900" y="948"/>
                    </a:cubicBezTo>
                    <a:cubicBezTo>
                      <a:pt x="3890" y="948"/>
                      <a:pt x="3881" y="954"/>
                      <a:pt x="3877" y="964"/>
                    </a:cubicBezTo>
                    <a:cubicBezTo>
                      <a:pt x="3877" y="964"/>
                      <a:pt x="3876" y="967"/>
                      <a:pt x="3876" y="967"/>
                    </a:cubicBezTo>
                    <a:lnTo>
                      <a:pt x="3876" y="970"/>
                    </a:lnTo>
                    <a:lnTo>
                      <a:pt x="3876" y="971"/>
                    </a:lnTo>
                    <a:lnTo>
                      <a:pt x="3876" y="973"/>
                    </a:lnTo>
                    <a:cubicBezTo>
                      <a:pt x="3876" y="984"/>
                      <a:pt x="3884" y="994"/>
                      <a:pt x="3895" y="997"/>
                    </a:cubicBezTo>
                    <a:lnTo>
                      <a:pt x="3898" y="997"/>
                    </a:lnTo>
                    <a:cubicBezTo>
                      <a:pt x="3898" y="997"/>
                      <a:pt x="3898" y="997"/>
                      <a:pt x="3898" y="997"/>
                    </a:cubicBezTo>
                    <a:close/>
                    <a:moveTo>
                      <a:pt x="3840" y="1194"/>
                    </a:moveTo>
                    <a:lnTo>
                      <a:pt x="3836" y="1193"/>
                    </a:lnTo>
                    <a:lnTo>
                      <a:pt x="3832" y="1192"/>
                    </a:lnTo>
                    <a:lnTo>
                      <a:pt x="3828" y="1191"/>
                    </a:lnTo>
                    <a:lnTo>
                      <a:pt x="3827" y="1192"/>
                    </a:lnTo>
                    <a:cubicBezTo>
                      <a:pt x="3827" y="1192"/>
                      <a:pt x="3826" y="1192"/>
                      <a:pt x="3826" y="1192"/>
                    </a:cubicBezTo>
                    <a:lnTo>
                      <a:pt x="3825" y="1192"/>
                    </a:lnTo>
                    <a:cubicBezTo>
                      <a:pt x="3825" y="1192"/>
                      <a:pt x="3825" y="1192"/>
                      <a:pt x="3825" y="1192"/>
                    </a:cubicBezTo>
                    <a:lnTo>
                      <a:pt x="3824" y="1193"/>
                    </a:lnTo>
                    <a:lnTo>
                      <a:pt x="3824" y="1193"/>
                    </a:lnTo>
                    <a:cubicBezTo>
                      <a:pt x="3824" y="1193"/>
                      <a:pt x="3823" y="1194"/>
                      <a:pt x="3823" y="1194"/>
                    </a:cubicBezTo>
                    <a:lnTo>
                      <a:pt x="3823" y="1197"/>
                    </a:lnTo>
                    <a:cubicBezTo>
                      <a:pt x="3823" y="1199"/>
                      <a:pt x="3823" y="1201"/>
                      <a:pt x="3825" y="1205"/>
                    </a:cubicBezTo>
                    <a:cubicBezTo>
                      <a:pt x="3825" y="1204"/>
                      <a:pt x="3827" y="1210"/>
                      <a:pt x="3827" y="1210"/>
                    </a:cubicBezTo>
                    <a:lnTo>
                      <a:pt x="3830" y="1215"/>
                    </a:lnTo>
                    <a:lnTo>
                      <a:pt x="3831" y="1217"/>
                    </a:lnTo>
                    <a:cubicBezTo>
                      <a:pt x="3831" y="1217"/>
                      <a:pt x="3832" y="1219"/>
                      <a:pt x="3832" y="1219"/>
                    </a:cubicBezTo>
                    <a:lnTo>
                      <a:pt x="3837" y="1225"/>
                    </a:lnTo>
                    <a:cubicBezTo>
                      <a:pt x="3837" y="1225"/>
                      <a:pt x="3844" y="1234"/>
                      <a:pt x="3844" y="1234"/>
                    </a:cubicBezTo>
                    <a:cubicBezTo>
                      <a:pt x="3844" y="1234"/>
                      <a:pt x="3846" y="1236"/>
                      <a:pt x="3846" y="1237"/>
                    </a:cubicBezTo>
                    <a:lnTo>
                      <a:pt x="3846" y="1236"/>
                    </a:lnTo>
                    <a:lnTo>
                      <a:pt x="3847" y="1237"/>
                    </a:lnTo>
                    <a:lnTo>
                      <a:pt x="3848" y="1238"/>
                    </a:lnTo>
                    <a:cubicBezTo>
                      <a:pt x="3848" y="1238"/>
                      <a:pt x="3849" y="1239"/>
                      <a:pt x="3849" y="1239"/>
                    </a:cubicBezTo>
                    <a:lnTo>
                      <a:pt x="3855" y="1245"/>
                    </a:lnTo>
                    <a:cubicBezTo>
                      <a:pt x="3861" y="1249"/>
                      <a:pt x="3867" y="1253"/>
                      <a:pt x="3872" y="1256"/>
                    </a:cubicBezTo>
                    <a:cubicBezTo>
                      <a:pt x="3872" y="1256"/>
                      <a:pt x="3873" y="1256"/>
                      <a:pt x="3874" y="1257"/>
                    </a:cubicBezTo>
                    <a:cubicBezTo>
                      <a:pt x="3874" y="1255"/>
                      <a:pt x="3874" y="1248"/>
                      <a:pt x="3874" y="1248"/>
                    </a:cubicBezTo>
                    <a:cubicBezTo>
                      <a:pt x="3874" y="1240"/>
                      <a:pt x="3875" y="1232"/>
                      <a:pt x="3876" y="1224"/>
                    </a:cubicBezTo>
                    <a:cubicBezTo>
                      <a:pt x="3875" y="1224"/>
                      <a:pt x="3875" y="1224"/>
                      <a:pt x="3875" y="1223"/>
                    </a:cubicBezTo>
                    <a:cubicBezTo>
                      <a:pt x="3874" y="1221"/>
                      <a:pt x="3868" y="1215"/>
                      <a:pt x="3868" y="1215"/>
                    </a:cubicBezTo>
                    <a:cubicBezTo>
                      <a:pt x="3859" y="1206"/>
                      <a:pt x="3849" y="1199"/>
                      <a:pt x="3840" y="1194"/>
                    </a:cubicBezTo>
                    <a:close/>
                    <a:moveTo>
                      <a:pt x="3878" y="1035"/>
                    </a:moveTo>
                    <a:cubicBezTo>
                      <a:pt x="3878" y="1045"/>
                      <a:pt x="3886" y="1054"/>
                      <a:pt x="3896" y="1056"/>
                    </a:cubicBezTo>
                    <a:lnTo>
                      <a:pt x="3897" y="1056"/>
                    </a:lnTo>
                    <a:lnTo>
                      <a:pt x="3898" y="1056"/>
                    </a:lnTo>
                    <a:lnTo>
                      <a:pt x="3900" y="1056"/>
                    </a:lnTo>
                    <a:cubicBezTo>
                      <a:pt x="3900" y="1056"/>
                      <a:pt x="3900" y="1056"/>
                      <a:pt x="3900" y="1056"/>
                    </a:cubicBezTo>
                    <a:lnTo>
                      <a:pt x="3902" y="1056"/>
                    </a:lnTo>
                    <a:lnTo>
                      <a:pt x="3902" y="1056"/>
                    </a:lnTo>
                    <a:lnTo>
                      <a:pt x="3904" y="1056"/>
                    </a:lnTo>
                    <a:cubicBezTo>
                      <a:pt x="3914" y="1054"/>
                      <a:pt x="3922" y="1045"/>
                      <a:pt x="3922" y="1035"/>
                    </a:cubicBezTo>
                    <a:cubicBezTo>
                      <a:pt x="3922" y="1024"/>
                      <a:pt x="3914" y="1015"/>
                      <a:pt x="3904" y="1013"/>
                    </a:cubicBezTo>
                    <a:lnTo>
                      <a:pt x="3902" y="1013"/>
                    </a:lnTo>
                    <a:cubicBezTo>
                      <a:pt x="3902" y="1013"/>
                      <a:pt x="3901" y="1013"/>
                      <a:pt x="3901" y="1013"/>
                    </a:cubicBezTo>
                    <a:lnTo>
                      <a:pt x="3900" y="1013"/>
                    </a:lnTo>
                    <a:lnTo>
                      <a:pt x="3899" y="1013"/>
                    </a:lnTo>
                    <a:cubicBezTo>
                      <a:pt x="3899" y="1013"/>
                      <a:pt x="3895" y="1013"/>
                      <a:pt x="3895" y="1013"/>
                    </a:cubicBezTo>
                    <a:cubicBezTo>
                      <a:pt x="3885" y="1016"/>
                      <a:pt x="3878" y="1025"/>
                      <a:pt x="3878" y="1035"/>
                    </a:cubicBezTo>
                    <a:close/>
                    <a:moveTo>
                      <a:pt x="3850" y="963"/>
                    </a:moveTo>
                    <a:lnTo>
                      <a:pt x="3851" y="965"/>
                    </a:lnTo>
                    <a:lnTo>
                      <a:pt x="3851" y="969"/>
                    </a:lnTo>
                    <a:cubicBezTo>
                      <a:pt x="3851" y="969"/>
                      <a:pt x="3865" y="1071"/>
                      <a:pt x="3875" y="1139"/>
                    </a:cubicBezTo>
                    <a:cubicBezTo>
                      <a:pt x="3875" y="1130"/>
                      <a:pt x="3881" y="1122"/>
                      <a:pt x="3889" y="1118"/>
                    </a:cubicBezTo>
                    <a:cubicBezTo>
                      <a:pt x="3879" y="1113"/>
                      <a:pt x="3871" y="1103"/>
                      <a:pt x="3871" y="1092"/>
                    </a:cubicBezTo>
                    <a:cubicBezTo>
                      <a:pt x="3871" y="1084"/>
                      <a:pt x="3874" y="1077"/>
                      <a:pt x="3880" y="1072"/>
                    </a:cubicBezTo>
                    <a:cubicBezTo>
                      <a:pt x="3883" y="1069"/>
                      <a:pt x="3886" y="1067"/>
                      <a:pt x="3890" y="1065"/>
                    </a:cubicBezTo>
                    <a:cubicBezTo>
                      <a:pt x="3877" y="1061"/>
                      <a:pt x="3868" y="1049"/>
                      <a:pt x="3868" y="1035"/>
                    </a:cubicBezTo>
                    <a:cubicBezTo>
                      <a:pt x="3868" y="1022"/>
                      <a:pt x="3876" y="1010"/>
                      <a:pt x="3887" y="1005"/>
                    </a:cubicBezTo>
                    <a:cubicBezTo>
                      <a:pt x="3874" y="1000"/>
                      <a:pt x="3865" y="987"/>
                      <a:pt x="3865" y="973"/>
                    </a:cubicBezTo>
                    <a:lnTo>
                      <a:pt x="3865" y="970"/>
                    </a:lnTo>
                    <a:lnTo>
                      <a:pt x="3865" y="969"/>
                    </a:lnTo>
                    <a:lnTo>
                      <a:pt x="3865" y="968"/>
                    </a:lnTo>
                    <a:lnTo>
                      <a:pt x="3866" y="966"/>
                    </a:lnTo>
                    <a:lnTo>
                      <a:pt x="3866" y="963"/>
                    </a:lnTo>
                    <a:lnTo>
                      <a:pt x="3867" y="962"/>
                    </a:lnTo>
                    <a:cubicBezTo>
                      <a:pt x="3870" y="953"/>
                      <a:pt x="3877" y="945"/>
                      <a:pt x="3885" y="941"/>
                    </a:cubicBezTo>
                    <a:cubicBezTo>
                      <a:pt x="3877" y="939"/>
                      <a:pt x="3869" y="936"/>
                      <a:pt x="3862" y="932"/>
                    </a:cubicBezTo>
                    <a:cubicBezTo>
                      <a:pt x="3861" y="934"/>
                      <a:pt x="3849" y="947"/>
                      <a:pt x="3848" y="948"/>
                    </a:cubicBezTo>
                    <a:cubicBezTo>
                      <a:pt x="3848" y="949"/>
                      <a:pt x="3849" y="956"/>
                      <a:pt x="3849" y="956"/>
                    </a:cubicBezTo>
                    <a:lnTo>
                      <a:pt x="3850" y="963"/>
                    </a:lnTo>
                    <a:close/>
                    <a:moveTo>
                      <a:pt x="3882" y="1092"/>
                    </a:moveTo>
                    <a:cubicBezTo>
                      <a:pt x="3882" y="1100"/>
                      <a:pt x="3888" y="1108"/>
                      <a:pt x="3896" y="1109"/>
                    </a:cubicBezTo>
                    <a:cubicBezTo>
                      <a:pt x="3896" y="1109"/>
                      <a:pt x="3898" y="1109"/>
                      <a:pt x="3898" y="1109"/>
                    </a:cubicBezTo>
                    <a:lnTo>
                      <a:pt x="3899" y="1110"/>
                    </a:lnTo>
                    <a:lnTo>
                      <a:pt x="3900" y="1110"/>
                    </a:lnTo>
                    <a:cubicBezTo>
                      <a:pt x="3900" y="1110"/>
                      <a:pt x="3902" y="1110"/>
                      <a:pt x="3902" y="1109"/>
                    </a:cubicBezTo>
                    <a:lnTo>
                      <a:pt x="3903" y="1109"/>
                    </a:lnTo>
                    <a:cubicBezTo>
                      <a:pt x="3912" y="1108"/>
                      <a:pt x="3918" y="1100"/>
                      <a:pt x="3918" y="1092"/>
                    </a:cubicBezTo>
                    <a:cubicBezTo>
                      <a:pt x="3918" y="1087"/>
                      <a:pt x="3916" y="1083"/>
                      <a:pt x="3913" y="1079"/>
                    </a:cubicBezTo>
                    <a:cubicBezTo>
                      <a:pt x="3910" y="1077"/>
                      <a:pt x="3907" y="1075"/>
                      <a:pt x="3904" y="1074"/>
                    </a:cubicBezTo>
                    <a:cubicBezTo>
                      <a:pt x="3904" y="1074"/>
                      <a:pt x="3902" y="1074"/>
                      <a:pt x="3902" y="1074"/>
                    </a:cubicBezTo>
                    <a:lnTo>
                      <a:pt x="3900" y="1074"/>
                    </a:lnTo>
                    <a:cubicBezTo>
                      <a:pt x="3900" y="1074"/>
                      <a:pt x="3900" y="1074"/>
                      <a:pt x="3900" y="1074"/>
                    </a:cubicBezTo>
                    <a:cubicBezTo>
                      <a:pt x="3900" y="1074"/>
                      <a:pt x="3898" y="1074"/>
                      <a:pt x="3898" y="1074"/>
                    </a:cubicBezTo>
                    <a:lnTo>
                      <a:pt x="3896" y="1074"/>
                    </a:lnTo>
                    <a:cubicBezTo>
                      <a:pt x="3893" y="1075"/>
                      <a:pt x="3890" y="1077"/>
                      <a:pt x="3887" y="1079"/>
                    </a:cubicBezTo>
                    <a:cubicBezTo>
                      <a:pt x="3884" y="1083"/>
                      <a:pt x="3882" y="1087"/>
                      <a:pt x="3882" y="1092"/>
                    </a:cubicBezTo>
                    <a:close/>
                    <a:moveTo>
                      <a:pt x="3934" y="819"/>
                    </a:moveTo>
                    <a:lnTo>
                      <a:pt x="3930" y="817"/>
                    </a:lnTo>
                    <a:lnTo>
                      <a:pt x="3926" y="815"/>
                    </a:lnTo>
                    <a:cubicBezTo>
                      <a:pt x="3918" y="811"/>
                      <a:pt x="3909" y="809"/>
                      <a:pt x="3900" y="809"/>
                    </a:cubicBezTo>
                    <a:cubicBezTo>
                      <a:pt x="3889" y="809"/>
                      <a:pt x="3878" y="812"/>
                      <a:pt x="3868" y="818"/>
                    </a:cubicBezTo>
                    <a:lnTo>
                      <a:pt x="3864" y="821"/>
                    </a:lnTo>
                    <a:lnTo>
                      <a:pt x="3860" y="824"/>
                    </a:lnTo>
                    <a:cubicBezTo>
                      <a:pt x="3846" y="836"/>
                      <a:pt x="3839" y="853"/>
                      <a:pt x="3839" y="870"/>
                    </a:cubicBezTo>
                    <a:cubicBezTo>
                      <a:pt x="3839" y="889"/>
                      <a:pt x="3847" y="907"/>
                      <a:pt x="3862" y="919"/>
                    </a:cubicBezTo>
                    <a:lnTo>
                      <a:pt x="3865" y="921"/>
                    </a:lnTo>
                    <a:lnTo>
                      <a:pt x="3867" y="922"/>
                    </a:lnTo>
                    <a:cubicBezTo>
                      <a:pt x="3877" y="929"/>
                      <a:pt x="3889" y="932"/>
                      <a:pt x="3900" y="932"/>
                    </a:cubicBezTo>
                    <a:cubicBezTo>
                      <a:pt x="3911" y="932"/>
                      <a:pt x="3923" y="929"/>
                      <a:pt x="3933" y="922"/>
                    </a:cubicBezTo>
                    <a:lnTo>
                      <a:pt x="3935" y="921"/>
                    </a:lnTo>
                    <a:lnTo>
                      <a:pt x="3938" y="919"/>
                    </a:lnTo>
                    <a:cubicBezTo>
                      <a:pt x="3953" y="907"/>
                      <a:pt x="3961" y="889"/>
                      <a:pt x="3961" y="870"/>
                    </a:cubicBezTo>
                    <a:cubicBezTo>
                      <a:pt x="3961" y="850"/>
                      <a:pt x="3951" y="831"/>
                      <a:pt x="3934" y="819"/>
                    </a:cubicBezTo>
                    <a:close/>
                    <a:moveTo>
                      <a:pt x="3897" y="1155"/>
                    </a:moveTo>
                    <a:lnTo>
                      <a:pt x="3897" y="1155"/>
                    </a:lnTo>
                    <a:lnTo>
                      <a:pt x="3900" y="1155"/>
                    </a:lnTo>
                    <a:cubicBezTo>
                      <a:pt x="3900" y="1155"/>
                      <a:pt x="3900" y="1155"/>
                      <a:pt x="3900" y="1155"/>
                    </a:cubicBezTo>
                    <a:lnTo>
                      <a:pt x="3902" y="1155"/>
                    </a:lnTo>
                    <a:cubicBezTo>
                      <a:pt x="3902" y="1155"/>
                      <a:pt x="3903" y="1155"/>
                      <a:pt x="3903" y="1155"/>
                    </a:cubicBezTo>
                    <a:cubicBezTo>
                      <a:pt x="3910" y="1154"/>
                      <a:pt x="3915" y="1147"/>
                      <a:pt x="3915" y="1140"/>
                    </a:cubicBezTo>
                    <a:cubicBezTo>
                      <a:pt x="3915" y="1136"/>
                      <a:pt x="3913" y="1133"/>
                      <a:pt x="3911" y="1130"/>
                    </a:cubicBezTo>
                    <a:cubicBezTo>
                      <a:pt x="3909" y="1128"/>
                      <a:pt x="3906" y="1127"/>
                      <a:pt x="3903" y="1126"/>
                    </a:cubicBezTo>
                    <a:cubicBezTo>
                      <a:pt x="3903" y="1126"/>
                      <a:pt x="3902" y="1126"/>
                      <a:pt x="3902" y="1126"/>
                    </a:cubicBezTo>
                    <a:cubicBezTo>
                      <a:pt x="3902" y="1126"/>
                      <a:pt x="3900" y="1126"/>
                      <a:pt x="3900" y="1126"/>
                    </a:cubicBezTo>
                    <a:cubicBezTo>
                      <a:pt x="3900" y="1126"/>
                      <a:pt x="3898" y="1126"/>
                      <a:pt x="3897" y="1126"/>
                    </a:cubicBezTo>
                    <a:lnTo>
                      <a:pt x="3896" y="1126"/>
                    </a:lnTo>
                    <a:cubicBezTo>
                      <a:pt x="3890" y="1128"/>
                      <a:pt x="3885" y="1134"/>
                      <a:pt x="3885" y="1140"/>
                    </a:cubicBezTo>
                    <a:cubicBezTo>
                      <a:pt x="3885" y="1147"/>
                      <a:pt x="3890" y="1153"/>
                      <a:pt x="3897" y="1155"/>
                    </a:cubicBezTo>
                    <a:close/>
                    <a:moveTo>
                      <a:pt x="3875" y="1268"/>
                    </a:moveTo>
                    <a:cubicBezTo>
                      <a:pt x="3865" y="1265"/>
                      <a:pt x="3853" y="1257"/>
                      <a:pt x="3842" y="1247"/>
                    </a:cubicBezTo>
                    <a:cubicBezTo>
                      <a:pt x="3842" y="1247"/>
                      <a:pt x="3841" y="1246"/>
                      <a:pt x="3841" y="1246"/>
                    </a:cubicBezTo>
                    <a:cubicBezTo>
                      <a:pt x="3841" y="1246"/>
                      <a:pt x="3838" y="1245"/>
                      <a:pt x="3838" y="1245"/>
                    </a:cubicBezTo>
                    <a:lnTo>
                      <a:pt x="3835" y="1244"/>
                    </a:lnTo>
                    <a:cubicBezTo>
                      <a:pt x="3835" y="1244"/>
                      <a:pt x="3834" y="1243"/>
                      <a:pt x="3834" y="1243"/>
                    </a:cubicBezTo>
                    <a:cubicBezTo>
                      <a:pt x="3834" y="1243"/>
                      <a:pt x="3831" y="1243"/>
                      <a:pt x="3831" y="1243"/>
                    </a:cubicBezTo>
                    <a:lnTo>
                      <a:pt x="3830" y="1242"/>
                    </a:lnTo>
                    <a:cubicBezTo>
                      <a:pt x="3830" y="1242"/>
                      <a:pt x="3827" y="1242"/>
                      <a:pt x="3827" y="1242"/>
                    </a:cubicBezTo>
                    <a:lnTo>
                      <a:pt x="3824" y="1241"/>
                    </a:lnTo>
                    <a:lnTo>
                      <a:pt x="3820" y="1241"/>
                    </a:lnTo>
                    <a:cubicBezTo>
                      <a:pt x="3816" y="1240"/>
                      <a:pt x="3812" y="1240"/>
                      <a:pt x="3810" y="1241"/>
                    </a:cubicBezTo>
                    <a:cubicBezTo>
                      <a:pt x="3808" y="1242"/>
                      <a:pt x="3806" y="1243"/>
                      <a:pt x="3806" y="1244"/>
                    </a:cubicBezTo>
                    <a:cubicBezTo>
                      <a:pt x="3805" y="1245"/>
                      <a:pt x="3805" y="1247"/>
                      <a:pt x="3806" y="1249"/>
                    </a:cubicBezTo>
                    <a:cubicBezTo>
                      <a:pt x="3808" y="1256"/>
                      <a:pt x="3817" y="1266"/>
                      <a:pt x="3830" y="1274"/>
                    </a:cubicBezTo>
                    <a:lnTo>
                      <a:pt x="3835" y="1276"/>
                    </a:lnTo>
                    <a:lnTo>
                      <a:pt x="3836" y="1277"/>
                    </a:lnTo>
                    <a:lnTo>
                      <a:pt x="3839" y="1279"/>
                    </a:lnTo>
                    <a:cubicBezTo>
                      <a:pt x="3839" y="1279"/>
                      <a:pt x="3840" y="1279"/>
                      <a:pt x="3840" y="1279"/>
                    </a:cubicBezTo>
                    <a:cubicBezTo>
                      <a:pt x="3840" y="1279"/>
                      <a:pt x="3843" y="1280"/>
                      <a:pt x="3843" y="1280"/>
                    </a:cubicBezTo>
                    <a:lnTo>
                      <a:pt x="3846" y="1282"/>
                    </a:lnTo>
                    <a:lnTo>
                      <a:pt x="3850" y="1283"/>
                    </a:lnTo>
                    <a:cubicBezTo>
                      <a:pt x="3861" y="1287"/>
                      <a:pt x="3871" y="1288"/>
                      <a:pt x="3877" y="1286"/>
                    </a:cubicBezTo>
                    <a:cubicBezTo>
                      <a:pt x="3877" y="1286"/>
                      <a:pt x="3878" y="1286"/>
                      <a:pt x="3878" y="1286"/>
                    </a:cubicBezTo>
                    <a:cubicBezTo>
                      <a:pt x="3878" y="1286"/>
                      <a:pt x="3878" y="1285"/>
                      <a:pt x="3878" y="1285"/>
                    </a:cubicBezTo>
                    <a:cubicBezTo>
                      <a:pt x="3878" y="1285"/>
                      <a:pt x="3877" y="1281"/>
                      <a:pt x="3877" y="1281"/>
                    </a:cubicBezTo>
                    <a:cubicBezTo>
                      <a:pt x="3877" y="1281"/>
                      <a:pt x="3876" y="1271"/>
                      <a:pt x="3875" y="1270"/>
                    </a:cubicBezTo>
                    <a:cubicBezTo>
                      <a:pt x="3875" y="1270"/>
                      <a:pt x="3875" y="1269"/>
                      <a:pt x="3875" y="1268"/>
                    </a:cubicBezTo>
                    <a:close/>
                    <a:moveTo>
                      <a:pt x="3664" y="1328"/>
                    </a:moveTo>
                    <a:cubicBezTo>
                      <a:pt x="3665" y="1326"/>
                      <a:pt x="3682" y="1295"/>
                      <a:pt x="3683" y="1293"/>
                    </a:cubicBezTo>
                    <a:cubicBezTo>
                      <a:pt x="3681" y="1292"/>
                      <a:pt x="3642" y="1267"/>
                      <a:pt x="3640" y="1266"/>
                    </a:cubicBezTo>
                    <a:cubicBezTo>
                      <a:pt x="3640" y="1266"/>
                      <a:pt x="3634" y="1277"/>
                      <a:pt x="3634" y="1277"/>
                    </a:cubicBezTo>
                    <a:cubicBezTo>
                      <a:pt x="3634" y="1277"/>
                      <a:pt x="3632" y="1279"/>
                      <a:pt x="3632" y="1280"/>
                    </a:cubicBezTo>
                    <a:cubicBezTo>
                      <a:pt x="3643" y="1302"/>
                      <a:pt x="3655" y="1319"/>
                      <a:pt x="3662" y="1328"/>
                    </a:cubicBezTo>
                    <a:lnTo>
                      <a:pt x="3664" y="1328"/>
                    </a:lnTo>
                    <a:close/>
                    <a:moveTo>
                      <a:pt x="4031" y="1081"/>
                    </a:moveTo>
                    <a:lnTo>
                      <a:pt x="4030" y="1086"/>
                    </a:lnTo>
                    <a:lnTo>
                      <a:pt x="4030" y="1088"/>
                    </a:lnTo>
                    <a:cubicBezTo>
                      <a:pt x="4030" y="1088"/>
                      <a:pt x="4028" y="1096"/>
                      <a:pt x="4027" y="1102"/>
                    </a:cubicBezTo>
                    <a:cubicBezTo>
                      <a:pt x="4032" y="1098"/>
                      <a:pt x="4058" y="1081"/>
                      <a:pt x="4058" y="1081"/>
                    </a:cubicBezTo>
                    <a:cubicBezTo>
                      <a:pt x="4057" y="1078"/>
                      <a:pt x="4042" y="1051"/>
                      <a:pt x="4037" y="1043"/>
                    </a:cubicBezTo>
                    <a:cubicBezTo>
                      <a:pt x="4037" y="1048"/>
                      <a:pt x="4036" y="1054"/>
                      <a:pt x="4036" y="1054"/>
                    </a:cubicBezTo>
                    <a:lnTo>
                      <a:pt x="4036" y="1054"/>
                    </a:lnTo>
                    <a:lnTo>
                      <a:pt x="4035" y="1061"/>
                    </a:lnTo>
                    <a:lnTo>
                      <a:pt x="4031" y="1081"/>
                    </a:lnTo>
                    <a:close/>
                    <a:moveTo>
                      <a:pt x="4023" y="1122"/>
                    </a:moveTo>
                    <a:cubicBezTo>
                      <a:pt x="4023" y="1122"/>
                      <a:pt x="4026" y="1127"/>
                      <a:pt x="4026" y="1127"/>
                    </a:cubicBezTo>
                    <a:cubicBezTo>
                      <a:pt x="4026" y="1127"/>
                      <a:pt x="4043" y="1158"/>
                      <a:pt x="4044" y="1161"/>
                    </a:cubicBezTo>
                    <a:cubicBezTo>
                      <a:pt x="4048" y="1158"/>
                      <a:pt x="4084" y="1135"/>
                      <a:pt x="4087" y="1134"/>
                    </a:cubicBezTo>
                    <a:cubicBezTo>
                      <a:pt x="4087" y="1133"/>
                      <a:pt x="4065" y="1094"/>
                      <a:pt x="4064" y="1091"/>
                    </a:cubicBezTo>
                    <a:cubicBezTo>
                      <a:pt x="4060" y="1093"/>
                      <a:pt x="4026" y="1116"/>
                      <a:pt x="4024" y="1116"/>
                    </a:cubicBezTo>
                    <a:cubicBezTo>
                      <a:pt x="4024" y="1117"/>
                      <a:pt x="4023" y="1121"/>
                      <a:pt x="4023" y="1122"/>
                    </a:cubicBezTo>
                    <a:close/>
                    <a:moveTo>
                      <a:pt x="4019" y="1141"/>
                    </a:moveTo>
                    <a:lnTo>
                      <a:pt x="4014" y="1160"/>
                    </a:lnTo>
                    <a:lnTo>
                      <a:pt x="4012" y="1167"/>
                    </a:lnTo>
                    <a:cubicBezTo>
                      <a:pt x="4012" y="1167"/>
                      <a:pt x="4008" y="1180"/>
                      <a:pt x="4007" y="1184"/>
                    </a:cubicBezTo>
                    <a:cubicBezTo>
                      <a:pt x="4011" y="1182"/>
                      <a:pt x="4034" y="1167"/>
                      <a:pt x="4035" y="1166"/>
                    </a:cubicBezTo>
                    <a:cubicBezTo>
                      <a:pt x="4033" y="1162"/>
                      <a:pt x="4023" y="1144"/>
                      <a:pt x="4020" y="1138"/>
                    </a:cubicBezTo>
                    <a:cubicBezTo>
                      <a:pt x="4020" y="1138"/>
                      <a:pt x="4019" y="1141"/>
                      <a:pt x="4019" y="1141"/>
                    </a:cubicBezTo>
                    <a:close/>
                    <a:moveTo>
                      <a:pt x="3987" y="1200"/>
                    </a:moveTo>
                    <a:lnTo>
                      <a:pt x="3986" y="1205"/>
                    </a:lnTo>
                    <a:cubicBezTo>
                      <a:pt x="3986" y="1205"/>
                      <a:pt x="3984" y="1210"/>
                      <a:pt x="3984" y="1210"/>
                    </a:cubicBezTo>
                    <a:lnTo>
                      <a:pt x="3984" y="1212"/>
                    </a:lnTo>
                    <a:cubicBezTo>
                      <a:pt x="3982" y="1215"/>
                      <a:pt x="3980" y="1219"/>
                      <a:pt x="3978" y="1223"/>
                    </a:cubicBezTo>
                    <a:cubicBezTo>
                      <a:pt x="3978" y="1223"/>
                      <a:pt x="3973" y="1230"/>
                      <a:pt x="3973" y="1230"/>
                    </a:cubicBezTo>
                    <a:cubicBezTo>
                      <a:pt x="3973" y="1230"/>
                      <a:pt x="3973" y="1231"/>
                      <a:pt x="3972" y="1231"/>
                    </a:cubicBezTo>
                    <a:cubicBezTo>
                      <a:pt x="3973" y="1231"/>
                      <a:pt x="3973" y="1231"/>
                      <a:pt x="3973" y="1231"/>
                    </a:cubicBezTo>
                    <a:cubicBezTo>
                      <a:pt x="3973" y="1231"/>
                      <a:pt x="3974" y="1231"/>
                      <a:pt x="3975" y="1230"/>
                    </a:cubicBezTo>
                    <a:cubicBezTo>
                      <a:pt x="3979" y="1225"/>
                      <a:pt x="3983" y="1217"/>
                      <a:pt x="3987" y="1207"/>
                    </a:cubicBezTo>
                    <a:lnTo>
                      <a:pt x="3989" y="1203"/>
                    </a:lnTo>
                    <a:cubicBezTo>
                      <a:pt x="3989" y="1203"/>
                      <a:pt x="3990" y="1199"/>
                      <a:pt x="3991" y="1199"/>
                    </a:cubicBezTo>
                    <a:cubicBezTo>
                      <a:pt x="3991" y="1198"/>
                      <a:pt x="3991" y="1197"/>
                      <a:pt x="3992" y="1196"/>
                    </a:cubicBezTo>
                    <a:cubicBezTo>
                      <a:pt x="3991" y="1196"/>
                      <a:pt x="3991" y="1196"/>
                      <a:pt x="3991" y="1196"/>
                    </a:cubicBezTo>
                    <a:lnTo>
                      <a:pt x="3990" y="1196"/>
                    </a:lnTo>
                    <a:cubicBezTo>
                      <a:pt x="3990" y="1196"/>
                      <a:pt x="3988" y="1196"/>
                      <a:pt x="3987" y="1196"/>
                    </a:cubicBezTo>
                    <a:cubicBezTo>
                      <a:pt x="3987" y="1197"/>
                      <a:pt x="3987" y="1199"/>
                      <a:pt x="3987" y="1200"/>
                    </a:cubicBezTo>
                    <a:lnTo>
                      <a:pt x="3987" y="1200"/>
                    </a:lnTo>
                    <a:cubicBezTo>
                      <a:pt x="3987" y="1200"/>
                      <a:pt x="3987" y="1200"/>
                      <a:pt x="3987" y="1200"/>
                    </a:cubicBezTo>
                    <a:close/>
                    <a:moveTo>
                      <a:pt x="4075" y="1083"/>
                    </a:moveTo>
                    <a:cubicBezTo>
                      <a:pt x="4075" y="1083"/>
                      <a:pt x="4074" y="1084"/>
                      <a:pt x="4073" y="1085"/>
                    </a:cubicBezTo>
                    <a:cubicBezTo>
                      <a:pt x="4074" y="1087"/>
                      <a:pt x="4088" y="1113"/>
                      <a:pt x="4088" y="1113"/>
                    </a:cubicBezTo>
                    <a:cubicBezTo>
                      <a:pt x="4088" y="1113"/>
                      <a:pt x="4095" y="1125"/>
                      <a:pt x="4096" y="1128"/>
                    </a:cubicBezTo>
                    <a:cubicBezTo>
                      <a:pt x="4100" y="1126"/>
                      <a:pt x="4140" y="1100"/>
                      <a:pt x="4144" y="1098"/>
                    </a:cubicBezTo>
                    <a:cubicBezTo>
                      <a:pt x="4142" y="1095"/>
                      <a:pt x="4119" y="1059"/>
                      <a:pt x="4117" y="1055"/>
                    </a:cubicBezTo>
                    <a:cubicBezTo>
                      <a:pt x="4115" y="1057"/>
                      <a:pt x="4075" y="1083"/>
                      <a:pt x="4075" y="1083"/>
                    </a:cubicBezTo>
                    <a:close/>
                    <a:moveTo>
                      <a:pt x="4083" y="1301"/>
                    </a:moveTo>
                    <a:cubicBezTo>
                      <a:pt x="4083" y="1301"/>
                      <a:pt x="4090" y="1297"/>
                      <a:pt x="4090" y="1297"/>
                    </a:cubicBezTo>
                    <a:lnTo>
                      <a:pt x="4091" y="1296"/>
                    </a:lnTo>
                    <a:cubicBezTo>
                      <a:pt x="4091" y="1296"/>
                      <a:pt x="4101" y="1290"/>
                      <a:pt x="4102" y="1289"/>
                    </a:cubicBezTo>
                    <a:cubicBezTo>
                      <a:pt x="4101" y="1287"/>
                      <a:pt x="4076" y="1241"/>
                      <a:pt x="4074" y="1238"/>
                    </a:cubicBezTo>
                    <a:cubicBezTo>
                      <a:pt x="4071" y="1240"/>
                      <a:pt x="4030" y="1266"/>
                      <a:pt x="4027" y="1267"/>
                    </a:cubicBezTo>
                    <a:cubicBezTo>
                      <a:pt x="4028" y="1269"/>
                      <a:pt x="4029" y="1272"/>
                      <a:pt x="4029" y="1272"/>
                    </a:cubicBezTo>
                    <a:lnTo>
                      <a:pt x="4031" y="1277"/>
                    </a:lnTo>
                    <a:cubicBezTo>
                      <a:pt x="4031" y="1277"/>
                      <a:pt x="4051" y="1317"/>
                      <a:pt x="4052" y="1321"/>
                    </a:cubicBezTo>
                    <a:cubicBezTo>
                      <a:pt x="4053" y="1320"/>
                      <a:pt x="4083" y="1301"/>
                      <a:pt x="4083" y="1301"/>
                    </a:cubicBezTo>
                    <a:close/>
                    <a:moveTo>
                      <a:pt x="4035" y="1179"/>
                    </a:moveTo>
                    <a:cubicBezTo>
                      <a:pt x="4035" y="1179"/>
                      <a:pt x="4003" y="1199"/>
                      <a:pt x="4002" y="1200"/>
                    </a:cubicBezTo>
                    <a:cubicBezTo>
                      <a:pt x="4001" y="1201"/>
                      <a:pt x="3999" y="1206"/>
                      <a:pt x="3999" y="1207"/>
                    </a:cubicBezTo>
                    <a:cubicBezTo>
                      <a:pt x="3999" y="1209"/>
                      <a:pt x="4021" y="1254"/>
                      <a:pt x="4022" y="1258"/>
                    </a:cubicBezTo>
                    <a:cubicBezTo>
                      <a:pt x="4025" y="1256"/>
                      <a:pt x="4053" y="1238"/>
                      <a:pt x="4053" y="1238"/>
                    </a:cubicBezTo>
                    <a:cubicBezTo>
                      <a:pt x="4053" y="1238"/>
                      <a:pt x="4066" y="1230"/>
                      <a:pt x="4069" y="1228"/>
                    </a:cubicBezTo>
                    <a:cubicBezTo>
                      <a:pt x="4067" y="1225"/>
                      <a:pt x="4041" y="1177"/>
                      <a:pt x="4040" y="1176"/>
                    </a:cubicBezTo>
                    <a:cubicBezTo>
                      <a:pt x="4040" y="1176"/>
                      <a:pt x="4035" y="1179"/>
                      <a:pt x="4035" y="1179"/>
                    </a:cubicBezTo>
                    <a:close/>
                    <a:moveTo>
                      <a:pt x="4149" y="1107"/>
                    </a:moveTo>
                    <a:cubicBezTo>
                      <a:pt x="4146" y="1109"/>
                      <a:pt x="4104" y="1135"/>
                      <a:pt x="4101" y="1137"/>
                    </a:cubicBezTo>
                    <a:cubicBezTo>
                      <a:pt x="4102" y="1137"/>
                      <a:pt x="4130" y="1188"/>
                      <a:pt x="4130" y="1190"/>
                    </a:cubicBezTo>
                    <a:cubicBezTo>
                      <a:pt x="4134" y="1187"/>
                      <a:pt x="4175" y="1162"/>
                      <a:pt x="4175" y="1162"/>
                    </a:cubicBezTo>
                    <a:cubicBezTo>
                      <a:pt x="4175" y="1162"/>
                      <a:pt x="4179" y="1159"/>
                      <a:pt x="4181" y="1158"/>
                    </a:cubicBezTo>
                    <a:cubicBezTo>
                      <a:pt x="4179" y="1155"/>
                      <a:pt x="4154" y="1115"/>
                      <a:pt x="4154" y="1115"/>
                    </a:cubicBezTo>
                    <a:lnTo>
                      <a:pt x="4154" y="1114"/>
                    </a:lnTo>
                    <a:cubicBezTo>
                      <a:pt x="4154" y="1114"/>
                      <a:pt x="4149" y="1108"/>
                      <a:pt x="4149" y="1107"/>
                    </a:cubicBezTo>
                    <a:close/>
                    <a:moveTo>
                      <a:pt x="3897" y="1303"/>
                    </a:moveTo>
                    <a:cubicBezTo>
                      <a:pt x="3897" y="1303"/>
                      <a:pt x="3897" y="1303"/>
                      <a:pt x="3898" y="1303"/>
                    </a:cubicBezTo>
                    <a:lnTo>
                      <a:pt x="3899" y="1304"/>
                    </a:lnTo>
                    <a:cubicBezTo>
                      <a:pt x="3899" y="1304"/>
                      <a:pt x="3899" y="1304"/>
                      <a:pt x="3899" y="1304"/>
                    </a:cubicBezTo>
                    <a:cubicBezTo>
                      <a:pt x="3899" y="1304"/>
                      <a:pt x="3900" y="1305"/>
                      <a:pt x="3900" y="1305"/>
                    </a:cubicBezTo>
                    <a:lnTo>
                      <a:pt x="3900" y="1304"/>
                    </a:lnTo>
                    <a:lnTo>
                      <a:pt x="3901" y="1304"/>
                    </a:lnTo>
                    <a:lnTo>
                      <a:pt x="3902" y="1303"/>
                    </a:lnTo>
                    <a:lnTo>
                      <a:pt x="3903" y="1303"/>
                    </a:lnTo>
                    <a:lnTo>
                      <a:pt x="3904" y="1301"/>
                    </a:lnTo>
                    <a:cubicBezTo>
                      <a:pt x="3906" y="1298"/>
                      <a:pt x="3908" y="1294"/>
                      <a:pt x="3910" y="1289"/>
                    </a:cubicBezTo>
                    <a:cubicBezTo>
                      <a:pt x="3910" y="1289"/>
                      <a:pt x="3910" y="1288"/>
                      <a:pt x="3910" y="1288"/>
                    </a:cubicBezTo>
                    <a:cubicBezTo>
                      <a:pt x="3910" y="1288"/>
                      <a:pt x="3911" y="1284"/>
                      <a:pt x="3911" y="1284"/>
                    </a:cubicBezTo>
                    <a:cubicBezTo>
                      <a:pt x="3911" y="1284"/>
                      <a:pt x="3911" y="1283"/>
                      <a:pt x="3911" y="1283"/>
                    </a:cubicBezTo>
                    <a:lnTo>
                      <a:pt x="3913" y="1273"/>
                    </a:lnTo>
                    <a:lnTo>
                      <a:pt x="3914" y="1269"/>
                    </a:lnTo>
                    <a:lnTo>
                      <a:pt x="3914" y="1268"/>
                    </a:lnTo>
                    <a:cubicBezTo>
                      <a:pt x="3914" y="1268"/>
                      <a:pt x="3914" y="1265"/>
                      <a:pt x="3914" y="1265"/>
                    </a:cubicBezTo>
                    <a:cubicBezTo>
                      <a:pt x="3914" y="1265"/>
                      <a:pt x="3915" y="1262"/>
                      <a:pt x="3915" y="1262"/>
                    </a:cubicBezTo>
                    <a:lnTo>
                      <a:pt x="3915" y="1248"/>
                    </a:lnTo>
                    <a:cubicBezTo>
                      <a:pt x="3915" y="1242"/>
                      <a:pt x="3915" y="1236"/>
                      <a:pt x="3914" y="1230"/>
                    </a:cubicBezTo>
                    <a:cubicBezTo>
                      <a:pt x="3914" y="1230"/>
                      <a:pt x="3914" y="1230"/>
                      <a:pt x="3914" y="1229"/>
                    </a:cubicBezTo>
                    <a:cubicBezTo>
                      <a:pt x="3914" y="1229"/>
                      <a:pt x="3914" y="1227"/>
                      <a:pt x="3914" y="1226"/>
                    </a:cubicBezTo>
                    <a:cubicBezTo>
                      <a:pt x="3914" y="1226"/>
                      <a:pt x="3914" y="1223"/>
                      <a:pt x="3914" y="1223"/>
                    </a:cubicBezTo>
                    <a:lnTo>
                      <a:pt x="3913" y="1221"/>
                    </a:lnTo>
                    <a:cubicBezTo>
                      <a:pt x="3910" y="1204"/>
                      <a:pt x="3905" y="1194"/>
                      <a:pt x="3902" y="1192"/>
                    </a:cubicBezTo>
                    <a:cubicBezTo>
                      <a:pt x="3901" y="1191"/>
                      <a:pt x="3900" y="1191"/>
                      <a:pt x="3900" y="1191"/>
                    </a:cubicBezTo>
                    <a:cubicBezTo>
                      <a:pt x="3899" y="1191"/>
                      <a:pt x="3899" y="1191"/>
                      <a:pt x="3898" y="1192"/>
                    </a:cubicBezTo>
                    <a:cubicBezTo>
                      <a:pt x="3894" y="1195"/>
                      <a:pt x="3890" y="1204"/>
                      <a:pt x="3887" y="1221"/>
                    </a:cubicBezTo>
                    <a:lnTo>
                      <a:pt x="3887" y="1222"/>
                    </a:lnTo>
                    <a:lnTo>
                      <a:pt x="3886" y="1223"/>
                    </a:lnTo>
                    <a:lnTo>
                      <a:pt x="3886" y="1224"/>
                    </a:lnTo>
                    <a:cubicBezTo>
                      <a:pt x="3886" y="1224"/>
                      <a:pt x="3886" y="1226"/>
                      <a:pt x="3886" y="1226"/>
                    </a:cubicBezTo>
                    <a:lnTo>
                      <a:pt x="3886" y="1230"/>
                    </a:lnTo>
                    <a:lnTo>
                      <a:pt x="3886" y="1230"/>
                    </a:lnTo>
                    <a:lnTo>
                      <a:pt x="3885" y="1248"/>
                    </a:lnTo>
                    <a:lnTo>
                      <a:pt x="3885" y="1262"/>
                    </a:lnTo>
                    <a:cubicBezTo>
                      <a:pt x="3885" y="1262"/>
                      <a:pt x="3886" y="1265"/>
                      <a:pt x="3886" y="1266"/>
                    </a:cubicBezTo>
                    <a:cubicBezTo>
                      <a:pt x="3886" y="1266"/>
                      <a:pt x="3886" y="1268"/>
                      <a:pt x="3886" y="1268"/>
                    </a:cubicBezTo>
                    <a:lnTo>
                      <a:pt x="3887" y="1274"/>
                    </a:lnTo>
                    <a:lnTo>
                      <a:pt x="3888" y="1282"/>
                    </a:lnTo>
                    <a:cubicBezTo>
                      <a:pt x="3888" y="1282"/>
                      <a:pt x="3889" y="1284"/>
                      <a:pt x="3889" y="1284"/>
                    </a:cubicBezTo>
                    <a:cubicBezTo>
                      <a:pt x="3889" y="1284"/>
                      <a:pt x="3890" y="1288"/>
                      <a:pt x="3890" y="1288"/>
                    </a:cubicBezTo>
                    <a:lnTo>
                      <a:pt x="3890" y="1289"/>
                    </a:lnTo>
                    <a:cubicBezTo>
                      <a:pt x="3892" y="1294"/>
                      <a:pt x="3894" y="1298"/>
                      <a:pt x="3896" y="1301"/>
                    </a:cubicBezTo>
                    <a:cubicBezTo>
                      <a:pt x="3896" y="1301"/>
                      <a:pt x="3897" y="1303"/>
                      <a:pt x="3897" y="1303"/>
                    </a:cubicBezTo>
                    <a:close/>
                    <a:moveTo>
                      <a:pt x="4092" y="1143"/>
                    </a:moveTo>
                    <a:cubicBezTo>
                      <a:pt x="4085" y="1147"/>
                      <a:pt x="4050" y="1170"/>
                      <a:pt x="4049" y="1170"/>
                    </a:cubicBezTo>
                    <a:cubicBezTo>
                      <a:pt x="4051" y="1172"/>
                      <a:pt x="4078" y="1222"/>
                      <a:pt x="4078" y="1223"/>
                    </a:cubicBezTo>
                    <a:cubicBezTo>
                      <a:pt x="4081" y="1221"/>
                      <a:pt x="4118" y="1197"/>
                      <a:pt x="4121" y="1195"/>
                    </a:cubicBezTo>
                    <a:cubicBezTo>
                      <a:pt x="4121" y="1195"/>
                      <a:pt x="4096" y="1150"/>
                      <a:pt x="4096" y="1150"/>
                    </a:cubicBezTo>
                    <a:cubicBezTo>
                      <a:pt x="4096" y="1150"/>
                      <a:pt x="4093" y="1145"/>
                      <a:pt x="4092" y="1143"/>
                    </a:cubicBezTo>
                    <a:close/>
                    <a:moveTo>
                      <a:pt x="4127" y="1205"/>
                    </a:moveTo>
                    <a:cubicBezTo>
                      <a:pt x="4123" y="1207"/>
                      <a:pt x="4086" y="1230"/>
                      <a:pt x="4083" y="1232"/>
                    </a:cubicBezTo>
                    <a:cubicBezTo>
                      <a:pt x="4085" y="1235"/>
                      <a:pt x="4110" y="1282"/>
                      <a:pt x="4111" y="1283"/>
                    </a:cubicBezTo>
                    <a:cubicBezTo>
                      <a:pt x="4115" y="1281"/>
                      <a:pt x="4152" y="1258"/>
                      <a:pt x="4155" y="1256"/>
                    </a:cubicBezTo>
                    <a:cubicBezTo>
                      <a:pt x="4154" y="1255"/>
                      <a:pt x="4129" y="1208"/>
                      <a:pt x="4127" y="1205"/>
                    </a:cubicBezTo>
                    <a:close/>
                    <a:moveTo>
                      <a:pt x="3988" y="1230"/>
                    </a:moveTo>
                    <a:cubicBezTo>
                      <a:pt x="3990" y="1231"/>
                      <a:pt x="3992" y="1231"/>
                      <a:pt x="3993" y="1231"/>
                    </a:cubicBezTo>
                    <a:cubicBezTo>
                      <a:pt x="3996" y="1232"/>
                      <a:pt x="3998" y="1233"/>
                      <a:pt x="4000" y="1235"/>
                    </a:cubicBezTo>
                    <a:cubicBezTo>
                      <a:pt x="3997" y="1228"/>
                      <a:pt x="3995" y="1224"/>
                      <a:pt x="3993" y="1220"/>
                    </a:cubicBezTo>
                    <a:cubicBezTo>
                      <a:pt x="3991" y="1224"/>
                      <a:pt x="3989" y="1227"/>
                      <a:pt x="3988" y="1230"/>
                    </a:cubicBezTo>
                    <a:close/>
                    <a:moveTo>
                      <a:pt x="3780" y="1137"/>
                    </a:moveTo>
                    <a:cubicBezTo>
                      <a:pt x="3780" y="1138"/>
                      <a:pt x="3766" y="1164"/>
                      <a:pt x="3764" y="1166"/>
                    </a:cubicBezTo>
                    <a:cubicBezTo>
                      <a:pt x="3766" y="1167"/>
                      <a:pt x="3786" y="1180"/>
                      <a:pt x="3793" y="1184"/>
                    </a:cubicBezTo>
                    <a:cubicBezTo>
                      <a:pt x="3792" y="1180"/>
                      <a:pt x="3788" y="1167"/>
                      <a:pt x="3788" y="1167"/>
                    </a:cubicBezTo>
                    <a:lnTo>
                      <a:pt x="3787" y="1165"/>
                    </a:lnTo>
                    <a:lnTo>
                      <a:pt x="3781" y="1141"/>
                    </a:lnTo>
                    <a:cubicBezTo>
                      <a:pt x="3781" y="1141"/>
                      <a:pt x="3780" y="1138"/>
                      <a:pt x="3780" y="1137"/>
                    </a:cubicBezTo>
                    <a:close/>
                    <a:moveTo>
                      <a:pt x="3656" y="1098"/>
                    </a:moveTo>
                    <a:cubicBezTo>
                      <a:pt x="3687" y="1117"/>
                      <a:pt x="3699" y="1125"/>
                      <a:pt x="3703" y="1128"/>
                    </a:cubicBezTo>
                    <a:cubicBezTo>
                      <a:pt x="3707" y="1120"/>
                      <a:pt x="3725" y="1089"/>
                      <a:pt x="3727" y="1085"/>
                    </a:cubicBezTo>
                    <a:cubicBezTo>
                      <a:pt x="3724" y="1083"/>
                      <a:pt x="3686" y="1058"/>
                      <a:pt x="3683" y="1055"/>
                    </a:cubicBezTo>
                    <a:cubicBezTo>
                      <a:pt x="3682" y="1056"/>
                      <a:pt x="3657" y="1097"/>
                      <a:pt x="3656" y="1098"/>
                    </a:cubicBezTo>
                    <a:close/>
                    <a:moveTo>
                      <a:pt x="3673" y="1205"/>
                    </a:moveTo>
                    <a:cubicBezTo>
                      <a:pt x="3671" y="1208"/>
                      <a:pt x="3646" y="1253"/>
                      <a:pt x="3645" y="1256"/>
                    </a:cubicBezTo>
                    <a:cubicBezTo>
                      <a:pt x="3648" y="1258"/>
                      <a:pt x="3685" y="1281"/>
                      <a:pt x="3688" y="1283"/>
                    </a:cubicBezTo>
                    <a:cubicBezTo>
                      <a:pt x="3690" y="1281"/>
                      <a:pt x="3715" y="1235"/>
                      <a:pt x="3716" y="1232"/>
                    </a:cubicBezTo>
                    <a:cubicBezTo>
                      <a:pt x="3714" y="1230"/>
                      <a:pt x="3676" y="1206"/>
                      <a:pt x="3673" y="1205"/>
                    </a:cubicBezTo>
                    <a:close/>
                    <a:moveTo>
                      <a:pt x="3707" y="1143"/>
                    </a:moveTo>
                    <a:cubicBezTo>
                      <a:pt x="3705" y="1146"/>
                      <a:pt x="3680" y="1192"/>
                      <a:pt x="3678" y="1195"/>
                    </a:cubicBezTo>
                    <a:cubicBezTo>
                      <a:pt x="3684" y="1199"/>
                      <a:pt x="3719" y="1221"/>
                      <a:pt x="3722" y="1223"/>
                    </a:cubicBezTo>
                    <a:cubicBezTo>
                      <a:pt x="3726" y="1214"/>
                      <a:pt x="3749" y="1172"/>
                      <a:pt x="3750" y="1170"/>
                    </a:cubicBezTo>
                    <a:cubicBezTo>
                      <a:pt x="3747" y="1168"/>
                      <a:pt x="3713" y="1147"/>
                      <a:pt x="3713" y="1147"/>
                    </a:cubicBezTo>
                    <a:cubicBezTo>
                      <a:pt x="3713" y="1147"/>
                      <a:pt x="3708" y="1143"/>
                      <a:pt x="3707" y="1143"/>
                    </a:cubicBezTo>
                    <a:close/>
                    <a:moveTo>
                      <a:pt x="3625" y="1149"/>
                    </a:moveTo>
                    <a:cubicBezTo>
                      <a:pt x="3625" y="1149"/>
                      <a:pt x="3619" y="1158"/>
                      <a:pt x="3619" y="1158"/>
                    </a:cubicBezTo>
                    <a:cubicBezTo>
                      <a:pt x="3622" y="1160"/>
                      <a:pt x="3666" y="1188"/>
                      <a:pt x="3669" y="1190"/>
                    </a:cubicBezTo>
                    <a:cubicBezTo>
                      <a:pt x="3670" y="1187"/>
                      <a:pt x="3686" y="1160"/>
                      <a:pt x="3686" y="1160"/>
                    </a:cubicBezTo>
                    <a:cubicBezTo>
                      <a:pt x="3686" y="1160"/>
                      <a:pt x="3697" y="1140"/>
                      <a:pt x="3698" y="1137"/>
                    </a:cubicBezTo>
                    <a:cubicBezTo>
                      <a:pt x="3698" y="1137"/>
                      <a:pt x="3657" y="1111"/>
                      <a:pt x="3651" y="1107"/>
                    </a:cubicBezTo>
                    <a:cubicBezTo>
                      <a:pt x="3649" y="1110"/>
                      <a:pt x="3625" y="1149"/>
                      <a:pt x="3625" y="1149"/>
                    </a:cubicBezTo>
                    <a:close/>
                    <a:moveTo>
                      <a:pt x="3881" y="1296"/>
                    </a:moveTo>
                    <a:cubicBezTo>
                      <a:pt x="3881" y="1296"/>
                      <a:pt x="3880" y="1296"/>
                      <a:pt x="3880" y="1296"/>
                    </a:cubicBezTo>
                    <a:cubicBezTo>
                      <a:pt x="3873" y="1299"/>
                      <a:pt x="3862" y="1298"/>
                      <a:pt x="3851" y="1295"/>
                    </a:cubicBezTo>
                    <a:cubicBezTo>
                      <a:pt x="3851" y="1295"/>
                      <a:pt x="3847" y="1294"/>
                      <a:pt x="3847" y="1293"/>
                    </a:cubicBezTo>
                    <a:cubicBezTo>
                      <a:pt x="3847" y="1293"/>
                      <a:pt x="3843" y="1292"/>
                      <a:pt x="3843" y="1292"/>
                    </a:cubicBezTo>
                    <a:lnTo>
                      <a:pt x="3840" y="1291"/>
                    </a:lnTo>
                    <a:lnTo>
                      <a:pt x="3836" y="1289"/>
                    </a:lnTo>
                    <a:cubicBezTo>
                      <a:pt x="3836" y="1289"/>
                      <a:pt x="3831" y="1287"/>
                      <a:pt x="3831" y="1287"/>
                    </a:cubicBezTo>
                    <a:cubicBezTo>
                      <a:pt x="3831" y="1287"/>
                      <a:pt x="3828" y="1285"/>
                      <a:pt x="3827" y="1285"/>
                    </a:cubicBezTo>
                    <a:cubicBezTo>
                      <a:pt x="3824" y="1285"/>
                      <a:pt x="3820" y="1286"/>
                      <a:pt x="3817" y="1287"/>
                    </a:cubicBezTo>
                    <a:lnTo>
                      <a:pt x="3814" y="1288"/>
                    </a:lnTo>
                    <a:lnTo>
                      <a:pt x="3811" y="1290"/>
                    </a:lnTo>
                    <a:lnTo>
                      <a:pt x="3807" y="1293"/>
                    </a:lnTo>
                    <a:cubicBezTo>
                      <a:pt x="3805" y="1294"/>
                      <a:pt x="3804" y="1296"/>
                      <a:pt x="3804" y="1297"/>
                    </a:cubicBezTo>
                    <a:cubicBezTo>
                      <a:pt x="3804" y="1303"/>
                      <a:pt x="3819" y="1312"/>
                      <a:pt x="3843" y="1313"/>
                    </a:cubicBezTo>
                    <a:cubicBezTo>
                      <a:pt x="3843" y="1313"/>
                      <a:pt x="3846" y="1314"/>
                      <a:pt x="3846" y="1314"/>
                    </a:cubicBezTo>
                    <a:lnTo>
                      <a:pt x="3848" y="1314"/>
                    </a:lnTo>
                    <a:lnTo>
                      <a:pt x="3851" y="1314"/>
                    </a:lnTo>
                    <a:cubicBezTo>
                      <a:pt x="3851" y="1314"/>
                      <a:pt x="3853" y="1314"/>
                      <a:pt x="3853" y="1314"/>
                    </a:cubicBezTo>
                    <a:lnTo>
                      <a:pt x="3857" y="1313"/>
                    </a:lnTo>
                    <a:cubicBezTo>
                      <a:pt x="3869" y="1312"/>
                      <a:pt x="3880" y="1309"/>
                      <a:pt x="3886" y="1305"/>
                    </a:cubicBezTo>
                    <a:cubicBezTo>
                      <a:pt x="3884" y="1302"/>
                      <a:pt x="3883" y="1299"/>
                      <a:pt x="3881" y="1296"/>
                    </a:cubicBezTo>
                    <a:close/>
                    <a:moveTo>
                      <a:pt x="3893" y="1313"/>
                    </a:moveTo>
                    <a:cubicBezTo>
                      <a:pt x="3893" y="1313"/>
                      <a:pt x="3893" y="1313"/>
                      <a:pt x="3893" y="1313"/>
                    </a:cubicBezTo>
                    <a:cubicBezTo>
                      <a:pt x="3888" y="1317"/>
                      <a:pt x="3880" y="1320"/>
                      <a:pt x="3871" y="1322"/>
                    </a:cubicBezTo>
                    <a:cubicBezTo>
                      <a:pt x="3878" y="1322"/>
                      <a:pt x="3890" y="1322"/>
                      <a:pt x="3893" y="1322"/>
                    </a:cubicBezTo>
                    <a:cubicBezTo>
                      <a:pt x="3893" y="1319"/>
                      <a:pt x="3893" y="1315"/>
                      <a:pt x="3893" y="1313"/>
                    </a:cubicBezTo>
                    <a:close/>
                    <a:moveTo>
                      <a:pt x="3631" y="1260"/>
                    </a:moveTo>
                    <a:cubicBezTo>
                      <a:pt x="3629" y="1259"/>
                      <a:pt x="3621" y="1253"/>
                      <a:pt x="3618" y="1252"/>
                    </a:cubicBezTo>
                    <a:cubicBezTo>
                      <a:pt x="3621" y="1258"/>
                      <a:pt x="3624" y="1265"/>
                      <a:pt x="3626" y="1269"/>
                    </a:cubicBezTo>
                    <a:cubicBezTo>
                      <a:pt x="3628" y="1265"/>
                      <a:pt x="3630" y="1261"/>
                      <a:pt x="3631" y="1260"/>
                    </a:cubicBezTo>
                    <a:close/>
                    <a:moveTo>
                      <a:pt x="3794" y="1297"/>
                    </a:moveTo>
                    <a:cubicBezTo>
                      <a:pt x="3794" y="1297"/>
                      <a:pt x="3794" y="1297"/>
                      <a:pt x="3794" y="1297"/>
                    </a:cubicBezTo>
                    <a:cubicBezTo>
                      <a:pt x="3794" y="1292"/>
                      <a:pt x="3796" y="1288"/>
                      <a:pt x="3799" y="1285"/>
                    </a:cubicBezTo>
                    <a:cubicBezTo>
                      <a:pt x="3799" y="1285"/>
                      <a:pt x="3800" y="1285"/>
                      <a:pt x="3800" y="1284"/>
                    </a:cubicBezTo>
                    <a:cubicBezTo>
                      <a:pt x="3796" y="1282"/>
                      <a:pt x="3783" y="1274"/>
                      <a:pt x="3782" y="1273"/>
                    </a:cubicBezTo>
                    <a:cubicBezTo>
                      <a:pt x="3779" y="1279"/>
                      <a:pt x="3758" y="1323"/>
                      <a:pt x="3757" y="1326"/>
                    </a:cubicBezTo>
                    <a:cubicBezTo>
                      <a:pt x="3783" y="1324"/>
                      <a:pt x="3807" y="1323"/>
                      <a:pt x="3830" y="1323"/>
                    </a:cubicBezTo>
                    <a:cubicBezTo>
                      <a:pt x="3808" y="1319"/>
                      <a:pt x="3794" y="1309"/>
                      <a:pt x="3794" y="1297"/>
                    </a:cubicBezTo>
                    <a:close/>
                    <a:moveTo>
                      <a:pt x="3759" y="1176"/>
                    </a:moveTo>
                    <a:cubicBezTo>
                      <a:pt x="3757" y="1179"/>
                      <a:pt x="3732" y="1226"/>
                      <a:pt x="3731" y="1228"/>
                    </a:cubicBezTo>
                    <a:cubicBezTo>
                      <a:pt x="3733" y="1230"/>
                      <a:pt x="3771" y="1253"/>
                      <a:pt x="3771" y="1253"/>
                    </a:cubicBezTo>
                    <a:cubicBezTo>
                      <a:pt x="3771" y="1253"/>
                      <a:pt x="3775" y="1256"/>
                      <a:pt x="3777" y="1258"/>
                    </a:cubicBezTo>
                    <a:cubicBezTo>
                      <a:pt x="3777" y="1257"/>
                      <a:pt x="3779" y="1254"/>
                      <a:pt x="3779" y="1254"/>
                    </a:cubicBezTo>
                    <a:cubicBezTo>
                      <a:pt x="3779" y="1254"/>
                      <a:pt x="3800" y="1209"/>
                      <a:pt x="3801" y="1207"/>
                    </a:cubicBezTo>
                    <a:cubicBezTo>
                      <a:pt x="3801" y="1206"/>
                      <a:pt x="3799" y="1201"/>
                      <a:pt x="3798" y="1200"/>
                    </a:cubicBezTo>
                    <a:cubicBezTo>
                      <a:pt x="3797" y="1199"/>
                      <a:pt x="3762" y="1178"/>
                      <a:pt x="3759" y="1176"/>
                    </a:cubicBezTo>
                    <a:close/>
                    <a:moveTo>
                      <a:pt x="3773" y="1267"/>
                    </a:moveTo>
                    <a:cubicBezTo>
                      <a:pt x="3770" y="1266"/>
                      <a:pt x="3729" y="1240"/>
                      <a:pt x="3725" y="1238"/>
                    </a:cubicBezTo>
                    <a:cubicBezTo>
                      <a:pt x="3724" y="1241"/>
                      <a:pt x="3699" y="1286"/>
                      <a:pt x="3697" y="1289"/>
                    </a:cubicBezTo>
                    <a:cubicBezTo>
                      <a:pt x="3700" y="1291"/>
                      <a:pt x="3745" y="1319"/>
                      <a:pt x="3748" y="1321"/>
                    </a:cubicBezTo>
                    <a:cubicBezTo>
                      <a:pt x="3749" y="1317"/>
                      <a:pt x="3772" y="1269"/>
                      <a:pt x="3773" y="1267"/>
                    </a:cubicBezTo>
                    <a:close/>
                    <a:moveTo>
                      <a:pt x="3728" y="1328"/>
                    </a:moveTo>
                    <a:cubicBezTo>
                      <a:pt x="3728" y="1328"/>
                      <a:pt x="3737" y="1327"/>
                      <a:pt x="3738" y="1327"/>
                    </a:cubicBezTo>
                    <a:cubicBezTo>
                      <a:pt x="3729" y="1322"/>
                      <a:pt x="3695" y="1301"/>
                      <a:pt x="3692" y="1299"/>
                    </a:cubicBezTo>
                    <a:cubicBezTo>
                      <a:pt x="3691" y="1301"/>
                      <a:pt x="3678" y="1325"/>
                      <a:pt x="3676" y="1328"/>
                    </a:cubicBezTo>
                    <a:lnTo>
                      <a:pt x="3728" y="1328"/>
                    </a:lnTo>
                    <a:close/>
                    <a:moveTo>
                      <a:pt x="4160" y="1265"/>
                    </a:moveTo>
                    <a:cubicBezTo>
                      <a:pt x="4157" y="1268"/>
                      <a:pt x="4119" y="1291"/>
                      <a:pt x="4117" y="1293"/>
                    </a:cubicBezTo>
                    <a:cubicBezTo>
                      <a:pt x="4120" y="1299"/>
                      <a:pt x="4135" y="1326"/>
                      <a:pt x="4135" y="1328"/>
                    </a:cubicBezTo>
                    <a:lnTo>
                      <a:pt x="4137" y="1328"/>
                    </a:lnTo>
                    <a:cubicBezTo>
                      <a:pt x="4145" y="1319"/>
                      <a:pt x="4156" y="1302"/>
                      <a:pt x="4168" y="1280"/>
                    </a:cubicBezTo>
                    <a:cubicBezTo>
                      <a:pt x="4168" y="1280"/>
                      <a:pt x="4160" y="1266"/>
                      <a:pt x="4160" y="1265"/>
                    </a:cubicBezTo>
                    <a:close/>
                    <a:moveTo>
                      <a:pt x="3696" y="1425"/>
                    </a:moveTo>
                    <a:cubicBezTo>
                      <a:pt x="3696" y="1425"/>
                      <a:pt x="3695" y="1426"/>
                      <a:pt x="3695" y="1426"/>
                    </a:cubicBezTo>
                    <a:cubicBezTo>
                      <a:pt x="3693" y="1426"/>
                      <a:pt x="3691" y="1426"/>
                      <a:pt x="3688" y="1427"/>
                    </a:cubicBezTo>
                    <a:cubicBezTo>
                      <a:pt x="3548" y="1445"/>
                      <a:pt x="3417" y="1462"/>
                      <a:pt x="3318" y="1436"/>
                    </a:cubicBezTo>
                    <a:cubicBezTo>
                      <a:pt x="3348" y="1470"/>
                      <a:pt x="3442" y="1555"/>
                      <a:pt x="3618" y="1538"/>
                    </a:cubicBezTo>
                    <a:lnTo>
                      <a:pt x="3765" y="1522"/>
                    </a:lnTo>
                    <a:lnTo>
                      <a:pt x="3782" y="1520"/>
                    </a:lnTo>
                    <a:lnTo>
                      <a:pt x="3822" y="1516"/>
                    </a:lnTo>
                    <a:lnTo>
                      <a:pt x="3898" y="1508"/>
                    </a:lnTo>
                    <a:lnTo>
                      <a:pt x="3908" y="1507"/>
                    </a:lnTo>
                    <a:cubicBezTo>
                      <a:pt x="3927" y="1505"/>
                      <a:pt x="3942" y="1505"/>
                      <a:pt x="3956" y="1504"/>
                    </a:cubicBezTo>
                    <a:lnTo>
                      <a:pt x="3966" y="1504"/>
                    </a:lnTo>
                    <a:cubicBezTo>
                      <a:pt x="3993" y="1504"/>
                      <a:pt x="4012" y="1506"/>
                      <a:pt x="4027" y="1511"/>
                    </a:cubicBezTo>
                    <a:lnTo>
                      <a:pt x="4032" y="1512"/>
                    </a:lnTo>
                    <a:lnTo>
                      <a:pt x="4032" y="1517"/>
                    </a:lnTo>
                    <a:cubicBezTo>
                      <a:pt x="4032" y="1520"/>
                      <a:pt x="4031" y="1588"/>
                      <a:pt x="3990" y="1627"/>
                    </a:cubicBezTo>
                    <a:cubicBezTo>
                      <a:pt x="3971" y="1646"/>
                      <a:pt x="3946" y="1654"/>
                      <a:pt x="3916" y="1653"/>
                    </a:cubicBezTo>
                    <a:cubicBezTo>
                      <a:pt x="3879" y="1651"/>
                      <a:pt x="3850" y="1642"/>
                      <a:pt x="3830" y="1624"/>
                    </a:cubicBezTo>
                    <a:cubicBezTo>
                      <a:pt x="3824" y="1620"/>
                      <a:pt x="3819" y="1615"/>
                      <a:pt x="3815" y="1609"/>
                    </a:cubicBezTo>
                    <a:cubicBezTo>
                      <a:pt x="3810" y="1603"/>
                      <a:pt x="3806" y="1596"/>
                      <a:pt x="3803" y="1588"/>
                    </a:cubicBezTo>
                    <a:cubicBezTo>
                      <a:pt x="3803" y="1588"/>
                      <a:pt x="3803" y="1588"/>
                      <a:pt x="3803" y="1588"/>
                    </a:cubicBezTo>
                    <a:cubicBezTo>
                      <a:pt x="3795" y="1603"/>
                      <a:pt x="3786" y="1619"/>
                      <a:pt x="3776" y="1633"/>
                    </a:cubicBezTo>
                    <a:lnTo>
                      <a:pt x="3767" y="1645"/>
                    </a:lnTo>
                    <a:cubicBezTo>
                      <a:pt x="3737" y="1685"/>
                      <a:pt x="3686" y="1739"/>
                      <a:pt x="3612" y="1770"/>
                    </a:cubicBezTo>
                    <a:cubicBezTo>
                      <a:pt x="3621" y="1771"/>
                      <a:pt x="3636" y="1773"/>
                      <a:pt x="3636" y="1773"/>
                    </a:cubicBezTo>
                    <a:lnTo>
                      <a:pt x="3653" y="1774"/>
                    </a:lnTo>
                    <a:lnTo>
                      <a:pt x="3657" y="1775"/>
                    </a:lnTo>
                    <a:lnTo>
                      <a:pt x="3669" y="1775"/>
                    </a:lnTo>
                    <a:lnTo>
                      <a:pt x="3705" y="1776"/>
                    </a:lnTo>
                    <a:lnTo>
                      <a:pt x="3718" y="1776"/>
                    </a:lnTo>
                    <a:cubicBezTo>
                      <a:pt x="3739" y="1776"/>
                      <a:pt x="3758" y="1775"/>
                      <a:pt x="3777" y="1774"/>
                    </a:cubicBezTo>
                    <a:lnTo>
                      <a:pt x="3794" y="1772"/>
                    </a:lnTo>
                    <a:cubicBezTo>
                      <a:pt x="3839" y="1766"/>
                      <a:pt x="3875" y="1755"/>
                      <a:pt x="3900" y="1738"/>
                    </a:cubicBezTo>
                    <a:cubicBezTo>
                      <a:pt x="3948" y="1706"/>
                      <a:pt x="4006" y="1636"/>
                      <a:pt x="4056" y="1575"/>
                    </a:cubicBezTo>
                    <a:cubicBezTo>
                      <a:pt x="4098" y="1523"/>
                      <a:pt x="4138" y="1475"/>
                      <a:pt x="4168" y="1455"/>
                    </a:cubicBezTo>
                    <a:cubicBezTo>
                      <a:pt x="4171" y="1453"/>
                      <a:pt x="4173" y="1452"/>
                      <a:pt x="4176" y="1450"/>
                    </a:cubicBezTo>
                    <a:cubicBezTo>
                      <a:pt x="4176" y="1450"/>
                      <a:pt x="4176" y="1450"/>
                      <a:pt x="4176" y="1450"/>
                    </a:cubicBezTo>
                    <a:cubicBezTo>
                      <a:pt x="4176" y="1449"/>
                      <a:pt x="4175" y="1449"/>
                      <a:pt x="4175" y="1449"/>
                    </a:cubicBezTo>
                    <a:cubicBezTo>
                      <a:pt x="4175" y="1448"/>
                      <a:pt x="4175" y="1448"/>
                      <a:pt x="4175" y="1448"/>
                    </a:cubicBezTo>
                    <a:cubicBezTo>
                      <a:pt x="4174" y="1448"/>
                      <a:pt x="4173" y="1447"/>
                      <a:pt x="4172" y="1446"/>
                    </a:cubicBezTo>
                    <a:cubicBezTo>
                      <a:pt x="4159" y="1436"/>
                      <a:pt x="4130" y="1419"/>
                      <a:pt x="4073" y="1409"/>
                    </a:cubicBezTo>
                    <a:cubicBezTo>
                      <a:pt x="4070" y="1408"/>
                      <a:pt x="4068" y="1408"/>
                      <a:pt x="4065" y="1408"/>
                    </a:cubicBezTo>
                    <a:cubicBezTo>
                      <a:pt x="4062" y="1407"/>
                      <a:pt x="4059" y="1407"/>
                      <a:pt x="4056" y="1406"/>
                    </a:cubicBezTo>
                    <a:cubicBezTo>
                      <a:pt x="4044" y="1404"/>
                      <a:pt x="4031" y="1403"/>
                      <a:pt x="4018" y="1402"/>
                    </a:cubicBezTo>
                    <a:cubicBezTo>
                      <a:pt x="4010" y="1402"/>
                      <a:pt x="4002" y="1401"/>
                      <a:pt x="3993" y="1401"/>
                    </a:cubicBezTo>
                    <a:cubicBezTo>
                      <a:pt x="3975" y="1400"/>
                      <a:pt x="3954" y="1400"/>
                      <a:pt x="3932" y="1401"/>
                    </a:cubicBezTo>
                    <a:cubicBezTo>
                      <a:pt x="3931" y="1401"/>
                      <a:pt x="3930" y="1401"/>
                      <a:pt x="3929" y="1401"/>
                    </a:cubicBezTo>
                    <a:cubicBezTo>
                      <a:pt x="3920" y="1401"/>
                      <a:pt x="3911" y="1402"/>
                      <a:pt x="3901" y="1403"/>
                    </a:cubicBezTo>
                    <a:cubicBezTo>
                      <a:pt x="3885" y="1403"/>
                      <a:pt x="3869" y="1405"/>
                      <a:pt x="3853" y="1406"/>
                    </a:cubicBezTo>
                    <a:cubicBezTo>
                      <a:pt x="3848" y="1407"/>
                      <a:pt x="3844" y="1407"/>
                      <a:pt x="3839" y="1408"/>
                    </a:cubicBezTo>
                    <a:cubicBezTo>
                      <a:pt x="3835" y="1408"/>
                      <a:pt x="3831" y="1409"/>
                      <a:pt x="3827" y="1409"/>
                    </a:cubicBezTo>
                    <a:cubicBezTo>
                      <a:pt x="3786" y="1413"/>
                      <a:pt x="3744" y="1419"/>
                      <a:pt x="3703" y="1425"/>
                    </a:cubicBezTo>
                    <a:cubicBezTo>
                      <a:pt x="3700" y="1425"/>
                      <a:pt x="3698" y="1425"/>
                      <a:pt x="3696" y="1425"/>
                    </a:cubicBezTo>
                    <a:close/>
                    <a:moveTo>
                      <a:pt x="3670" y="2784"/>
                    </a:moveTo>
                    <a:cubicBezTo>
                      <a:pt x="3672" y="2785"/>
                      <a:pt x="3674" y="2785"/>
                      <a:pt x="3676" y="2785"/>
                    </a:cubicBezTo>
                    <a:cubicBezTo>
                      <a:pt x="3752" y="2790"/>
                      <a:pt x="3806" y="2777"/>
                      <a:pt x="3837" y="2745"/>
                    </a:cubicBezTo>
                    <a:cubicBezTo>
                      <a:pt x="3837" y="2745"/>
                      <a:pt x="3837" y="2745"/>
                      <a:pt x="3837" y="2745"/>
                    </a:cubicBezTo>
                    <a:cubicBezTo>
                      <a:pt x="3838" y="2744"/>
                      <a:pt x="3839" y="2743"/>
                      <a:pt x="3840" y="2742"/>
                    </a:cubicBezTo>
                    <a:cubicBezTo>
                      <a:pt x="3840" y="2741"/>
                      <a:pt x="3841" y="2741"/>
                      <a:pt x="3842" y="2740"/>
                    </a:cubicBezTo>
                    <a:cubicBezTo>
                      <a:pt x="3862" y="2715"/>
                      <a:pt x="3867" y="2686"/>
                      <a:pt x="3867" y="2665"/>
                    </a:cubicBezTo>
                    <a:cubicBezTo>
                      <a:pt x="3867" y="2659"/>
                      <a:pt x="3866" y="2653"/>
                      <a:pt x="3865" y="2647"/>
                    </a:cubicBezTo>
                    <a:cubicBezTo>
                      <a:pt x="3822" y="2676"/>
                      <a:pt x="3780" y="2686"/>
                      <a:pt x="3739" y="2676"/>
                    </a:cubicBezTo>
                    <a:cubicBezTo>
                      <a:pt x="3684" y="2663"/>
                      <a:pt x="3646" y="2618"/>
                      <a:pt x="3628" y="2592"/>
                    </a:cubicBezTo>
                    <a:cubicBezTo>
                      <a:pt x="3614" y="2594"/>
                      <a:pt x="3599" y="2594"/>
                      <a:pt x="3584" y="2593"/>
                    </a:cubicBezTo>
                    <a:cubicBezTo>
                      <a:pt x="3586" y="2594"/>
                      <a:pt x="3589" y="2595"/>
                      <a:pt x="3591" y="2596"/>
                    </a:cubicBezTo>
                    <a:lnTo>
                      <a:pt x="3616" y="2604"/>
                    </a:lnTo>
                    <a:lnTo>
                      <a:pt x="3590" y="2610"/>
                    </a:lnTo>
                    <a:cubicBezTo>
                      <a:pt x="3590" y="2610"/>
                      <a:pt x="3581" y="2612"/>
                      <a:pt x="3566" y="2612"/>
                    </a:cubicBezTo>
                    <a:cubicBezTo>
                      <a:pt x="3587" y="2651"/>
                      <a:pt x="3645" y="2734"/>
                      <a:pt x="3767" y="2719"/>
                    </a:cubicBezTo>
                    <a:lnTo>
                      <a:pt x="3768" y="2719"/>
                    </a:lnTo>
                    <a:lnTo>
                      <a:pt x="3773" y="2731"/>
                    </a:lnTo>
                    <a:lnTo>
                      <a:pt x="3771" y="2732"/>
                    </a:lnTo>
                    <a:cubicBezTo>
                      <a:pt x="3769" y="2733"/>
                      <a:pt x="3722" y="2762"/>
                      <a:pt x="3659" y="2744"/>
                    </a:cubicBezTo>
                    <a:cubicBezTo>
                      <a:pt x="3602" y="2728"/>
                      <a:pt x="3551" y="2681"/>
                      <a:pt x="3507" y="2605"/>
                    </a:cubicBezTo>
                    <a:cubicBezTo>
                      <a:pt x="3498" y="2602"/>
                      <a:pt x="3489" y="2598"/>
                      <a:pt x="3480" y="2594"/>
                    </a:cubicBezTo>
                    <a:cubicBezTo>
                      <a:pt x="3499" y="2647"/>
                      <a:pt x="3544" y="2736"/>
                      <a:pt x="3627" y="2779"/>
                    </a:cubicBezTo>
                    <a:cubicBezTo>
                      <a:pt x="3640" y="2781"/>
                      <a:pt x="3652" y="2783"/>
                      <a:pt x="3663" y="2784"/>
                    </a:cubicBezTo>
                    <a:cubicBezTo>
                      <a:pt x="3665" y="2784"/>
                      <a:pt x="3667" y="2784"/>
                      <a:pt x="3670" y="2784"/>
                    </a:cubicBezTo>
                    <a:close/>
                    <a:moveTo>
                      <a:pt x="3186" y="2443"/>
                    </a:moveTo>
                    <a:lnTo>
                      <a:pt x="3194" y="2430"/>
                    </a:lnTo>
                    <a:cubicBezTo>
                      <a:pt x="3221" y="2385"/>
                      <a:pt x="3242" y="2340"/>
                      <a:pt x="3255" y="2310"/>
                    </a:cubicBezTo>
                    <a:cubicBezTo>
                      <a:pt x="3246" y="2260"/>
                      <a:pt x="3242" y="2208"/>
                      <a:pt x="3240" y="2171"/>
                    </a:cubicBezTo>
                    <a:cubicBezTo>
                      <a:pt x="3236" y="2174"/>
                      <a:pt x="3228" y="2180"/>
                      <a:pt x="3227" y="2181"/>
                    </a:cubicBezTo>
                    <a:cubicBezTo>
                      <a:pt x="3213" y="2223"/>
                      <a:pt x="3168" y="2363"/>
                      <a:pt x="3158" y="2433"/>
                    </a:cubicBezTo>
                    <a:lnTo>
                      <a:pt x="3157" y="2434"/>
                    </a:lnTo>
                    <a:lnTo>
                      <a:pt x="3144" y="2434"/>
                    </a:lnTo>
                    <a:lnTo>
                      <a:pt x="3144" y="2433"/>
                    </a:lnTo>
                    <a:cubicBezTo>
                      <a:pt x="3143" y="2432"/>
                      <a:pt x="3132" y="2355"/>
                      <a:pt x="3132" y="2275"/>
                    </a:cubicBezTo>
                    <a:cubicBezTo>
                      <a:pt x="3132" y="2269"/>
                      <a:pt x="3132" y="2262"/>
                      <a:pt x="3132" y="2256"/>
                    </a:cubicBezTo>
                    <a:cubicBezTo>
                      <a:pt x="3121" y="2269"/>
                      <a:pt x="3111" y="2281"/>
                      <a:pt x="3100" y="2292"/>
                    </a:cubicBezTo>
                    <a:cubicBezTo>
                      <a:pt x="3099" y="2298"/>
                      <a:pt x="3099" y="2305"/>
                      <a:pt x="3099" y="2312"/>
                    </a:cubicBezTo>
                    <a:cubicBezTo>
                      <a:pt x="3099" y="2382"/>
                      <a:pt x="3129" y="2473"/>
                      <a:pt x="3141" y="2504"/>
                    </a:cubicBezTo>
                    <a:cubicBezTo>
                      <a:pt x="3156" y="2486"/>
                      <a:pt x="3171" y="2466"/>
                      <a:pt x="3186" y="2443"/>
                    </a:cubicBezTo>
                    <a:close/>
                    <a:moveTo>
                      <a:pt x="3623" y="2579"/>
                    </a:moveTo>
                    <a:lnTo>
                      <a:pt x="3634" y="2577"/>
                    </a:lnTo>
                    <a:cubicBezTo>
                      <a:pt x="3686" y="2568"/>
                      <a:pt x="3724" y="2538"/>
                      <a:pt x="3742" y="2523"/>
                    </a:cubicBezTo>
                    <a:cubicBezTo>
                      <a:pt x="3692" y="2525"/>
                      <a:pt x="3647" y="2511"/>
                      <a:pt x="3610" y="2481"/>
                    </a:cubicBezTo>
                    <a:cubicBezTo>
                      <a:pt x="3547" y="2430"/>
                      <a:pt x="3515" y="2346"/>
                      <a:pt x="3499" y="2280"/>
                    </a:cubicBezTo>
                    <a:cubicBezTo>
                      <a:pt x="3496" y="2304"/>
                      <a:pt x="3495" y="2323"/>
                      <a:pt x="3495" y="2335"/>
                    </a:cubicBezTo>
                    <a:cubicBezTo>
                      <a:pt x="3495" y="2345"/>
                      <a:pt x="3495" y="2350"/>
                      <a:pt x="3495" y="2350"/>
                    </a:cubicBezTo>
                    <a:lnTo>
                      <a:pt x="3497" y="2373"/>
                    </a:lnTo>
                    <a:cubicBezTo>
                      <a:pt x="3497" y="2373"/>
                      <a:pt x="3491" y="2365"/>
                      <a:pt x="3489" y="2363"/>
                    </a:cubicBezTo>
                    <a:cubicBezTo>
                      <a:pt x="3491" y="2372"/>
                      <a:pt x="3493" y="2388"/>
                      <a:pt x="3493" y="2389"/>
                    </a:cubicBezTo>
                    <a:cubicBezTo>
                      <a:pt x="3519" y="2430"/>
                      <a:pt x="3586" y="2527"/>
                      <a:pt x="3642" y="2530"/>
                    </a:cubicBezTo>
                    <a:lnTo>
                      <a:pt x="3644" y="2530"/>
                    </a:lnTo>
                    <a:lnTo>
                      <a:pt x="3644" y="2544"/>
                    </a:lnTo>
                    <a:lnTo>
                      <a:pt x="3642" y="2544"/>
                    </a:lnTo>
                    <a:cubicBezTo>
                      <a:pt x="3640" y="2545"/>
                      <a:pt x="3585" y="2548"/>
                      <a:pt x="3525" y="2510"/>
                    </a:cubicBezTo>
                    <a:cubicBezTo>
                      <a:pt x="3536" y="2539"/>
                      <a:pt x="3548" y="2561"/>
                      <a:pt x="3562" y="2576"/>
                    </a:cubicBezTo>
                    <a:cubicBezTo>
                      <a:pt x="3582" y="2580"/>
                      <a:pt x="3603" y="2581"/>
                      <a:pt x="3623" y="2579"/>
                    </a:cubicBezTo>
                    <a:close/>
                    <a:moveTo>
                      <a:pt x="3112" y="2019"/>
                    </a:moveTo>
                    <a:lnTo>
                      <a:pt x="3135" y="2011"/>
                    </a:lnTo>
                    <a:lnTo>
                      <a:pt x="3156" y="2003"/>
                    </a:lnTo>
                    <a:lnTo>
                      <a:pt x="3170" y="1997"/>
                    </a:lnTo>
                    <a:cubicBezTo>
                      <a:pt x="3182" y="1992"/>
                      <a:pt x="3194" y="1987"/>
                      <a:pt x="3206" y="1981"/>
                    </a:cubicBezTo>
                    <a:lnTo>
                      <a:pt x="3218" y="1975"/>
                    </a:lnTo>
                    <a:cubicBezTo>
                      <a:pt x="3272" y="1949"/>
                      <a:pt x="3319" y="1918"/>
                      <a:pt x="3360" y="1884"/>
                    </a:cubicBezTo>
                    <a:cubicBezTo>
                      <a:pt x="3360" y="1883"/>
                      <a:pt x="3364" y="1875"/>
                      <a:pt x="3366" y="1869"/>
                    </a:cubicBezTo>
                    <a:cubicBezTo>
                      <a:pt x="3171" y="1989"/>
                      <a:pt x="3162" y="1980"/>
                      <a:pt x="3156" y="1974"/>
                    </a:cubicBezTo>
                    <a:cubicBezTo>
                      <a:pt x="3154" y="1972"/>
                      <a:pt x="3153" y="1970"/>
                      <a:pt x="3153" y="1967"/>
                    </a:cubicBezTo>
                    <a:cubicBezTo>
                      <a:pt x="3153" y="1964"/>
                      <a:pt x="3155" y="1961"/>
                      <a:pt x="3157" y="1957"/>
                    </a:cubicBezTo>
                    <a:cubicBezTo>
                      <a:pt x="3157" y="1957"/>
                      <a:pt x="3161" y="1951"/>
                      <a:pt x="3161" y="1951"/>
                    </a:cubicBezTo>
                    <a:cubicBezTo>
                      <a:pt x="3184" y="1920"/>
                      <a:pt x="3244" y="1861"/>
                      <a:pt x="3280" y="1827"/>
                    </a:cubicBezTo>
                    <a:cubicBezTo>
                      <a:pt x="3263" y="1825"/>
                      <a:pt x="3247" y="1821"/>
                      <a:pt x="3232" y="1816"/>
                    </a:cubicBezTo>
                    <a:cubicBezTo>
                      <a:pt x="3201" y="1847"/>
                      <a:pt x="3130" y="1928"/>
                      <a:pt x="3108" y="2021"/>
                    </a:cubicBezTo>
                    <a:cubicBezTo>
                      <a:pt x="3110" y="2020"/>
                      <a:pt x="3112" y="2019"/>
                      <a:pt x="3112" y="2019"/>
                    </a:cubicBezTo>
                    <a:close/>
                    <a:moveTo>
                      <a:pt x="3812" y="1897"/>
                    </a:moveTo>
                    <a:cubicBezTo>
                      <a:pt x="3812" y="1896"/>
                      <a:pt x="3828" y="1882"/>
                      <a:pt x="3828" y="1882"/>
                    </a:cubicBezTo>
                    <a:cubicBezTo>
                      <a:pt x="3852" y="1861"/>
                      <a:pt x="3876" y="1841"/>
                      <a:pt x="3899" y="1824"/>
                    </a:cubicBezTo>
                    <a:lnTo>
                      <a:pt x="3911" y="1815"/>
                    </a:lnTo>
                    <a:cubicBezTo>
                      <a:pt x="3931" y="1801"/>
                      <a:pt x="3950" y="1788"/>
                      <a:pt x="3968" y="1778"/>
                    </a:cubicBezTo>
                    <a:lnTo>
                      <a:pt x="3985" y="1768"/>
                    </a:lnTo>
                    <a:cubicBezTo>
                      <a:pt x="4138" y="1682"/>
                      <a:pt x="4228" y="1709"/>
                      <a:pt x="4241" y="1714"/>
                    </a:cubicBezTo>
                    <a:cubicBezTo>
                      <a:pt x="4283" y="1694"/>
                      <a:pt x="4322" y="1691"/>
                      <a:pt x="4358" y="1703"/>
                    </a:cubicBezTo>
                    <a:cubicBezTo>
                      <a:pt x="4397" y="1718"/>
                      <a:pt x="4422" y="1748"/>
                      <a:pt x="4435" y="1768"/>
                    </a:cubicBezTo>
                    <a:cubicBezTo>
                      <a:pt x="4439" y="1750"/>
                      <a:pt x="4441" y="1732"/>
                      <a:pt x="4441" y="1714"/>
                    </a:cubicBezTo>
                    <a:cubicBezTo>
                      <a:pt x="4441" y="1644"/>
                      <a:pt x="4414" y="1561"/>
                      <a:pt x="4362" y="1536"/>
                    </a:cubicBezTo>
                    <a:cubicBezTo>
                      <a:pt x="4322" y="1518"/>
                      <a:pt x="4274" y="1515"/>
                      <a:pt x="4241" y="1516"/>
                    </a:cubicBezTo>
                    <a:cubicBezTo>
                      <a:pt x="4220" y="1526"/>
                      <a:pt x="4104" y="1589"/>
                      <a:pt x="3749" y="1921"/>
                    </a:cubicBezTo>
                    <a:cubicBezTo>
                      <a:pt x="3782" y="1910"/>
                      <a:pt x="3809" y="1898"/>
                      <a:pt x="3812" y="1897"/>
                    </a:cubicBezTo>
                    <a:close/>
                    <a:moveTo>
                      <a:pt x="3297" y="2424"/>
                    </a:moveTo>
                    <a:lnTo>
                      <a:pt x="3291" y="2415"/>
                    </a:lnTo>
                    <a:cubicBezTo>
                      <a:pt x="3289" y="2412"/>
                      <a:pt x="3287" y="2409"/>
                      <a:pt x="3285" y="2405"/>
                    </a:cubicBezTo>
                    <a:cubicBezTo>
                      <a:pt x="3287" y="2435"/>
                      <a:pt x="3292" y="2461"/>
                      <a:pt x="3298" y="2482"/>
                    </a:cubicBezTo>
                    <a:cubicBezTo>
                      <a:pt x="3297" y="2471"/>
                      <a:pt x="3297" y="2460"/>
                      <a:pt x="3297" y="2447"/>
                    </a:cubicBezTo>
                    <a:cubicBezTo>
                      <a:pt x="3297" y="2447"/>
                      <a:pt x="3297" y="2432"/>
                      <a:pt x="3297" y="2423"/>
                    </a:cubicBezTo>
                    <a:cubicBezTo>
                      <a:pt x="3297" y="2424"/>
                      <a:pt x="3297" y="2424"/>
                      <a:pt x="3297" y="2424"/>
                    </a:cubicBezTo>
                    <a:close/>
                    <a:moveTo>
                      <a:pt x="3276" y="2576"/>
                    </a:moveTo>
                    <a:cubicBezTo>
                      <a:pt x="3281" y="2581"/>
                      <a:pt x="3287" y="2586"/>
                      <a:pt x="3294" y="2590"/>
                    </a:cubicBezTo>
                    <a:cubicBezTo>
                      <a:pt x="3306" y="2600"/>
                      <a:pt x="3316" y="2605"/>
                      <a:pt x="3321" y="2608"/>
                    </a:cubicBezTo>
                    <a:cubicBezTo>
                      <a:pt x="3332" y="2586"/>
                      <a:pt x="3339" y="2557"/>
                      <a:pt x="3340" y="2521"/>
                    </a:cubicBezTo>
                    <a:lnTo>
                      <a:pt x="3340" y="2505"/>
                    </a:lnTo>
                    <a:lnTo>
                      <a:pt x="3340" y="2498"/>
                    </a:lnTo>
                    <a:lnTo>
                      <a:pt x="3340" y="2496"/>
                    </a:lnTo>
                    <a:cubicBezTo>
                      <a:pt x="3339" y="2449"/>
                      <a:pt x="3332" y="2402"/>
                      <a:pt x="3327" y="2376"/>
                    </a:cubicBezTo>
                    <a:cubicBezTo>
                      <a:pt x="3323" y="2382"/>
                      <a:pt x="3312" y="2400"/>
                      <a:pt x="3312" y="2401"/>
                    </a:cubicBezTo>
                    <a:cubicBezTo>
                      <a:pt x="3311" y="2415"/>
                      <a:pt x="3311" y="2431"/>
                      <a:pt x="3311" y="2448"/>
                    </a:cubicBezTo>
                    <a:cubicBezTo>
                      <a:pt x="3311" y="2481"/>
                      <a:pt x="3312" y="2516"/>
                      <a:pt x="3316" y="2541"/>
                    </a:cubicBezTo>
                    <a:lnTo>
                      <a:pt x="3317" y="2543"/>
                    </a:lnTo>
                    <a:lnTo>
                      <a:pt x="3304" y="2547"/>
                    </a:lnTo>
                    <a:lnTo>
                      <a:pt x="3303" y="2545"/>
                    </a:lnTo>
                    <a:cubicBezTo>
                      <a:pt x="3302" y="2544"/>
                      <a:pt x="3269" y="2466"/>
                      <a:pt x="3269" y="2370"/>
                    </a:cubicBezTo>
                    <a:cubicBezTo>
                      <a:pt x="3269" y="2369"/>
                      <a:pt x="3269" y="2369"/>
                      <a:pt x="3269" y="2368"/>
                    </a:cubicBezTo>
                    <a:cubicBezTo>
                      <a:pt x="3266" y="2357"/>
                      <a:pt x="3263" y="2346"/>
                      <a:pt x="3260" y="2334"/>
                    </a:cubicBezTo>
                    <a:cubicBezTo>
                      <a:pt x="3246" y="2364"/>
                      <a:pt x="3226" y="2405"/>
                      <a:pt x="3201" y="2446"/>
                    </a:cubicBezTo>
                    <a:cubicBezTo>
                      <a:pt x="3215" y="2510"/>
                      <a:pt x="3249" y="2552"/>
                      <a:pt x="3276" y="2576"/>
                    </a:cubicBezTo>
                    <a:close/>
                    <a:moveTo>
                      <a:pt x="3590" y="2523"/>
                    </a:moveTo>
                    <a:cubicBezTo>
                      <a:pt x="3556" y="2499"/>
                      <a:pt x="3524" y="2459"/>
                      <a:pt x="3500" y="2425"/>
                    </a:cubicBezTo>
                    <a:cubicBezTo>
                      <a:pt x="3505" y="2448"/>
                      <a:pt x="3511" y="2469"/>
                      <a:pt x="3517" y="2488"/>
                    </a:cubicBezTo>
                    <a:cubicBezTo>
                      <a:pt x="3539" y="2504"/>
                      <a:pt x="3564" y="2516"/>
                      <a:pt x="3590" y="2523"/>
                    </a:cubicBezTo>
                    <a:close/>
                    <a:moveTo>
                      <a:pt x="3309" y="2378"/>
                    </a:moveTo>
                    <a:lnTo>
                      <a:pt x="3323" y="2354"/>
                    </a:lnTo>
                    <a:lnTo>
                      <a:pt x="3326" y="2349"/>
                    </a:lnTo>
                    <a:lnTo>
                      <a:pt x="3328" y="2344"/>
                    </a:lnTo>
                    <a:lnTo>
                      <a:pt x="3333" y="2335"/>
                    </a:lnTo>
                    <a:cubicBezTo>
                      <a:pt x="3346" y="2311"/>
                      <a:pt x="3358" y="2287"/>
                      <a:pt x="3369" y="2262"/>
                    </a:cubicBezTo>
                    <a:lnTo>
                      <a:pt x="3378" y="2241"/>
                    </a:lnTo>
                    <a:cubicBezTo>
                      <a:pt x="3390" y="2213"/>
                      <a:pt x="3400" y="2185"/>
                      <a:pt x="3407" y="2159"/>
                    </a:cubicBezTo>
                    <a:cubicBezTo>
                      <a:pt x="3406" y="2147"/>
                      <a:pt x="3406" y="2135"/>
                      <a:pt x="3406" y="2123"/>
                    </a:cubicBezTo>
                    <a:cubicBezTo>
                      <a:pt x="3406" y="2110"/>
                      <a:pt x="3407" y="2098"/>
                      <a:pt x="3407" y="2086"/>
                    </a:cubicBezTo>
                    <a:cubicBezTo>
                      <a:pt x="3394" y="2094"/>
                      <a:pt x="3385" y="2098"/>
                      <a:pt x="3385" y="2098"/>
                    </a:cubicBezTo>
                    <a:cubicBezTo>
                      <a:pt x="3385" y="2098"/>
                      <a:pt x="3381" y="2100"/>
                      <a:pt x="3379" y="2101"/>
                    </a:cubicBezTo>
                    <a:cubicBezTo>
                      <a:pt x="3341" y="2182"/>
                      <a:pt x="3304" y="2319"/>
                      <a:pt x="3304" y="2320"/>
                    </a:cubicBezTo>
                    <a:lnTo>
                      <a:pt x="3303" y="2322"/>
                    </a:lnTo>
                    <a:lnTo>
                      <a:pt x="3290" y="2320"/>
                    </a:lnTo>
                    <a:lnTo>
                      <a:pt x="3290" y="2319"/>
                    </a:lnTo>
                    <a:cubicBezTo>
                      <a:pt x="3289" y="2313"/>
                      <a:pt x="3289" y="2308"/>
                      <a:pt x="3289" y="2303"/>
                    </a:cubicBezTo>
                    <a:cubicBezTo>
                      <a:pt x="3289" y="2241"/>
                      <a:pt x="3304" y="2162"/>
                      <a:pt x="3318" y="2102"/>
                    </a:cubicBezTo>
                    <a:cubicBezTo>
                      <a:pt x="3297" y="2123"/>
                      <a:pt x="3276" y="2142"/>
                      <a:pt x="3254" y="2160"/>
                    </a:cubicBezTo>
                    <a:cubicBezTo>
                      <a:pt x="3255" y="2193"/>
                      <a:pt x="3259" y="2243"/>
                      <a:pt x="3266" y="2292"/>
                    </a:cubicBezTo>
                    <a:lnTo>
                      <a:pt x="3270" y="2310"/>
                    </a:lnTo>
                    <a:lnTo>
                      <a:pt x="3275" y="2334"/>
                    </a:lnTo>
                    <a:cubicBezTo>
                      <a:pt x="3277" y="2345"/>
                      <a:pt x="3280" y="2356"/>
                      <a:pt x="3283" y="2365"/>
                    </a:cubicBezTo>
                    <a:cubicBezTo>
                      <a:pt x="3287" y="2378"/>
                      <a:pt x="3292" y="2389"/>
                      <a:pt x="3297" y="2398"/>
                    </a:cubicBezTo>
                    <a:cubicBezTo>
                      <a:pt x="3298" y="2397"/>
                      <a:pt x="3298" y="2396"/>
                      <a:pt x="3298" y="2396"/>
                    </a:cubicBezTo>
                    <a:lnTo>
                      <a:pt x="3309" y="2378"/>
                    </a:lnTo>
                    <a:close/>
                    <a:moveTo>
                      <a:pt x="3565" y="2808"/>
                    </a:moveTo>
                    <a:cubicBezTo>
                      <a:pt x="3566" y="2809"/>
                      <a:pt x="3566" y="2809"/>
                      <a:pt x="3567" y="2810"/>
                    </a:cubicBezTo>
                    <a:cubicBezTo>
                      <a:pt x="3568" y="2810"/>
                      <a:pt x="3569" y="2811"/>
                      <a:pt x="3570" y="2811"/>
                    </a:cubicBezTo>
                    <a:cubicBezTo>
                      <a:pt x="3578" y="2815"/>
                      <a:pt x="3586" y="2819"/>
                      <a:pt x="3595" y="2823"/>
                    </a:cubicBezTo>
                    <a:cubicBezTo>
                      <a:pt x="3635" y="2826"/>
                      <a:pt x="3670" y="2820"/>
                      <a:pt x="3693" y="2815"/>
                    </a:cubicBezTo>
                    <a:cubicBezTo>
                      <a:pt x="3671" y="2811"/>
                      <a:pt x="3651" y="2805"/>
                      <a:pt x="3631" y="2796"/>
                    </a:cubicBezTo>
                    <a:cubicBezTo>
                      <a:pt x="3630" y="2796"/>
                      <a:pt x="3629" y="2795"/>
                      <a:pt x="3628" y="2795"/>
                    </a:cubicBezTo>
                    <a:cubicBezTo>
                      <a:pt x="3627" y="2794"/>
                      <a:pt x="3626" y="2794"/>
                      <a:pt x="3625" y="2793"/>
                    </a:cubicBezTo>
                    <a:cubicBezTo>
                      <a:pt x="3625" y="2793"/>
                      <a:pt x="3625" y="2793"/>
                      <a:pt x="3625" y="2793"/>
                    </a:cubicBezTo>
                    <a:cubicBezTo>
                      <a:pt x="3616" y="2789"/>
                      <a:pt x="3607" y="2784"/>
                      <a:pt x="3599" y="2778"/>
                    </a:cubicBezTo>
                    <a:cubicBezTo>
                      <a:pt x="3519" y="2725"/>
                      <a:pt x="3478" y="2635"/>
                      <a:pt x="3461" y="2585"/>
                    </a:cubicBezTo>
                    <a:cubicBezTo>
                      <a:pt x="3459" y="2583"/>
                      <a:pt x="3449" y="2577"/>
                      <a:pt x="3449" y="2577"/>
                    </a:cubicBezTo>
                    <a:cubicBezTo>
                      <a:pt x="3442" y="2573"/>
                      <a:pt x="3436" y="2568"/>
                      <a:pt x="3430" y="2562"/>
                    </a:cubicBezTo>
                    <a:cubicBezTo>
                      <a:pt x="3436" y="2616"/>
                      <a:pt x="3455" y="2706"/>
                      <a:pt x="3514" y="2738"/>
                    </a:cubicBezTo>
                    <a:lnTo>
                      <a:pt x="3531" y="2746"/>
                    </a:lnTo>
                    <a:lnTo>
                      <a:pt x="3512" y="2751"/>
                    </a:lnTo>
                    <a:cubicBezTo>
                      <a:pt x="3509" y="2751"/>
                      <a:pt x="3430" y="2766"/>
                      <a:pt x="3351" y="2554"/>
                    </a:cubicBezTo>
                    <a:cubicBezTo>
                      <a:pt x="3348" y="2581"/>
                      <a:pt x="3341" y="2604"/>
                      <a:pt x="3331" y="2621"/>
                    </a:cubicBezTo>
                    <a:lnTo>
                      <a:pt x="3327" y="2627"/>
                    </a:lnTo>
                    <a:lnTo>
                      <a:pt x="3322" y="2624"/>
                    </a:lnTo>
                    <a:cubicBezTo>
                      <a:pt x="3321" y="2624"/>
                      <a:pt x="3316" y="2622"/>
                      <a:pt x="3308" y="2617"/>
                    </a:cubicBezTo>
                    <a:cubicBezTo>
                      <a:pt x="3320" y="2639"/>
                      <a:pt x="3333" y="2659"/>
                      <a:pt x="3346" y="2678"/>
                    </a:cubicBezTo>
                    <a:cubicBezTo>
                      <a:pt x="3417" y="2727"/>
                      <a:pt x="3490" y="2770"/>
                      <a:pt x="3565" y="2808"/>
                    </a:cubicBezTo>
                    <a:close/>
                    <a:moveTo>
                      <a:pt x="3229" y="2162"/>
                    </a:moveTo>
                    <a:lnTo>
                      <a:pt x="3240" y="2153"/>
                    </a:lnTo>
                    <a:lnTo>
                      <a:pt x="3250" y="2145"/>
                    </a:lnTo>
                    <a:cubicBezTo>
                      <a:pt x="3272" y="2127"/>
                      <a:pt x="3325" y="2076"/>
                      <a:pt x="3325" y="2076"/>
                    </a:cubicBezTo>
                    <a:lnTo>
                      <a:pt x="3339" y="2061"/>
                    </a:lnTo>
                    <a:cubicBezTo>
                      <a:pt x="3340" y="2060"/>
                      <a:pt x="3377" y="2019"/>
                      <a:pt x="3396" y="1995"/>
                    </a:cubicBezTo>
                    <a:cubicBezTo>
                      <a:pt x="3405" y="1963"/>
                      <a:pt x="3417" y="1934"/>
                      <a:pt x="3431" y="1908"/>
                    </a:cubicBezTo>
                    <a:cubicBezTo>
                      <a:pt x="3424" y="1912"/>
                      <a:pt x="3413" y="1917"/>
                      <a:pt x="3412" y="1918"/>
                    </a:cubicBezTo>
                    <a:cubicBezTo>
                      <a:pt x="3375" y="1972"/>
                      <a:pt x="3282" y="2102"/>
                      <a:pt x="3218" y="2150"/>
                    </a:cubicBezTo>
                    <a:lnTo>
                      <a:pt x="3198" y="2165"/>
                    </a:lnTo>
                    <a:lnTo>
                      <a:pt x="3207" y="2142"/>
                    </a:lnTo>
                    <a:cubicBezTo>
                      <a:pt x="3208" y="2140"/>
                      <a:pt x="3258" y="2010"/>
                      <a:pt x="3348" y="1924"/>
                    </a:cubicBezTo>
                    <a:cubicBezTo>
                      <a:pt x="3349" y="1919"/>
                      <a:pt x="3350" y="1914"/>
                      <a:pt x="3352" y="1908"/>
                    </a:cubicBezTo>
                    <a:cubicBezTo>
                      <a:pt x="3312" y="1940"/>
                      <a:pt x="3267" y="1968"/>
                      <a:pt x="3217" y="1992"/>
                    </a:cubicBezTo>
                    <a:cubicBezTo>
                      <a:pt x="3213" y="2005"/>
                      <a:pt x="3209" y="2020"/>
                      <a:pt x="3205" y="2034"/>
                    </a:cubicBezTo>
                    <a:lnTo>
                      <a:pt x="3201" y="2053"/>
                    </a:lnTo>
                    <a:cubicBezTo>
                      <a:pt x="3191" y="2096"/>
                      <a:pt x="3186" y="2134"/>
                      <a:pt x="3185" y="2169"/>
                    </a:cubicBezTo>
                    <a:lnTo>
                      <a:pt x="3185" y="2181"/>
                    </a:lnTo>
                    <a:lnTo>
                      <a:pt x="3185" y="2184"/>
                    </a:lnTo>
                    <a:lnTo>
                      <a:pt x="3185" y="2186"/>
                    </a:lnTo>
                    <a:cubicBezTo>
                      <a:pt x="3185" y="2186"/>
                      <a:pt x="3185" y="2191"/>
                      <a:pt x="3185" y="2193"/>
                    </a:cubicBezTo>
                    <a:cubicBezTo>
                      <a:pt x="3192" y="2188"/>
                      <a:pt x="3203" y="2181"/>
                      <a:pt x="3216" y="2172"/>
                    </a:cubicBezTo>
                    <a:lnTo>
                      <a:pt x="3229" y="2162"/>
                    </a:lnTo>
                    <a:close/>
                    <a:moveTo>
                      <a:pt x="3233" y="2119"/>
                    </a:moveTo>
                    <a:cubicBezTo>
                      <a:pt x="3285" y="2070"/>
                      <a:pt x="3348" y="1984"/>
                      <a:pt x="3385" y="1932"/>
                    </a:cubicBezTo>
                    <a:cubicBezTo>
                      <a:pt x="3376" y="1936"/>
                      <a:pt x="3355" y="1947"/>
                      <a:pt x="3355" y="1947"/>
                    </a:cubicBezTo>
                    <a:lnTo>
                      <a:pt x="3343" y="1953"/>
                    </a:lnTo>
                    <a:cubicBezTo>
                      <a:pt x="3343" y="1953"/>
                      <a:pt x="3344" y="1948"/>
                      <a:pt x="3344" y="1948"/>
                    </a:cubicBezTo>
                    <a:cubicBezTo>
                      <a:pt x="3289" y="2007"/>
                      <a:pt x="3250" y="2081"/>
                      <a:pt x="3233" y="2119"/>
                    </a:cubicBezTo>
                    <a:close/>
                    <a:moveTo>
                      <a:pt x="3463" y="2050"/>
                    </a:moveTo>
                    <a:cubicBezTo>
                      <a:pt x="3462" y="2060"/>
                      <a:pt x="3461" y="2071"/>
                      <a:pt x="3461" y="2083"/>
                    </a:cubicBezTo>
                    <a:cubicBezTo>
                      <a:pt x="3461" y="2099"/>
                      <a:pt x="3463" y="2117"/>
                      <a:pt x="3465" y="2135"/>
                    </a:cubicBezTo>
                    <a:cubicBezTo>
                      <a:pt x="3474" y="2090"/>
                      <a:pt x="3492" y="2046"/>
                      <a:pt x="3508" y="2014"/>
                    </a:cubicBezTo>
                    <a:cubicBezTo>
                      <a:pt x="3493" y="2027"/>
                      <a:pt x="3478" y="2039"/>
                      <a:pt x="3463" y="2050"/>
                    </a:cubicBezTo>
                    <a:close/>
                    <a:moveTo>
                      <a:pt x="3646" y="1788"/>
                    </a:moveTo>
                    <a:cubicBezTo>
                      <a:pt x="3643" y="1788"/>
                      <a:pt x="3640" y="1788"/>
                      <a:pt x="3639" y="1788"/>
                    </a:cubicBezTo>
                    <a:cubicBezTo>
                      <a:pt x="3607" y="1809"/>
                      <a:pt x="3570" y="1831"/>
                      <a:pt x="3528" y="1855"/>
                    </a:cubicBezTo>
                    <a:cubicBezTo>
                      <a:pt x="3490" y="1909"/>
                      <a:pt x="3464" y="1967"/>
                      <a:pt x="3451" y="2002"/>
                    </a:cubicBezTo>
                    <a:cubicBezTo>
                      <a:pt x="3500" y="1960"/>
                      <a:pt x="3575" y="1885"/>
                      <a:pt x="3617" y="1842"/>
                    </a:cubicBezTo>
                    <a:cubicBezTo>
                      <a:pt x="3625" y="1822"/>
                      <a:pt x="3635" y="1804"/>
                      <a:pt x="3646" y="1788"/>
                    </a:cubicBezTo>
                    <a:close/>
                    <a:moveTo>
                      <a:pt x="3305" y="2262"/>
                    </a:moveTo>
                    <a:cubicBezTo>
                      <a:pt x="3322" y="2206"/>
                      <a:pt x="3350" y="2122"/>
                      <a:pt x="3378" y="2072"/>
                    </a:cubicBezTo>
                    <a:cubicBezTo>
                      <a:pt x="3381" y="2057"/>
                      <a:pt x="3384" y="2042"/>
                      <a:pt x="3387" y="2028"/>
                    </a:cubicBezTo>
                    <a:cubicBezTo>
                      <a:pt x="3371" y="2047"/>
                      <a:pt x="3354" y="2066"/>
                      <a:pt x="3338" y="2083"/>
                    </a:cubicBezTo>
                    <a:cubicBezTo>
                      <a:pt x="3328" y="2124"/>
                      <a:pt x="3311" y="2197"/>
                      <a:pt x="3305" y="2262"/>
                    </a:cubicBezTo>
                    <a:close/>
                    <a:moveTo>
                      <a:pt x="3200" y="2000"/>
                    </a:moveTo>
                    <a:cubicBezTo>
                      <a:pt x="3189" y="2005"/>
                      <a:pt x="3177" y="2010"/>
                      <a:pt x="3166" y="2015"/>
                    </a:cubicBezTo>
                    <a:cubicBezTo>
                      <a:pt x="3151" y="2044"/>
                      <a:pt x="3106" y="2136"/>
                      <a:pt x="3082" y="2197"/>
                    </a:cubicBezTo>
                    <a:cubicBezTo>
                      <a:pt x="3110" y="2152"/>
                      <a:pt x="3152" y="2087"/>
                      <a:pt x="3188" y="2047"/>
                    </a:cubicBezTo>
                    <a:cubicBezTo>
                      <a:pt x="3191" y="2031"/>
                      <a:pt x="3195" y="2015"/>
                      <a:pt x="3200" y="2000"/>
                    </a:cubicBezTo>
                    <a:close/>
                    <a:moveTo>
                      <a:pt x="3606" y="1873"/>
                    </a:moveTo>
                    <a:cubicBezTo>
                      <a:pt x="3551" y="1929"/>
                      <a:pt x="3479" y="1999"/>
                      <a:pt x="3440" y="2029"/>
                    </a:cubicBezTo>
                    <a:lnTo>
                      <a:pt x="3422" y="2043"/>
                    </a:lnTo>
                    <a:lnTo>
                      <a:pt x="3428" y="2021"/>
                    </a:lnTo>
                    <a:cubicBezTo>
                      <a:pt x="3429" y="2021"/>
                      <a:pt x="3454" y="1944"/>
                      <a:pt x="3501" y="1870"/>
                    </a:cubicBezTo>
                    <a:cubicBezTo>
                      <a:pt x="3490" y="1876"/>
                      <a:pt x="3455" y="1895"/>
                      <a:pt x="3454" y="1896"/>
                    </a:cubicBezTo>
                    <a:cubicBezTo>
                      <a:pt x="3441" y="1918"/>
                      <a:pt x="3429" y="1944"/>
                      <a:pt x="3419" y="1972"/>
                    </a:cubicBezTo>
                    <a:cubicBezTo>
                      <a:pt x="3416" y="1982"/>
                      <a:pt x="3412" y="1991"/>
                      <a:pt x="3410" y="2001"/>
                    </a:cubicBezTo>
                    <a:cubicBezTo>
                      <a:pt x="3405" y="2016"/>
                      <a:pt x="3401" y="2033"/>
                      <a:pt x="3397" y="2050"/>
                    </a:cubicBezTo>
                    <a:lnTo>
                      <a:pt x="3392" y="2075"/>
                    </a:lnTo>
                    <a:lnTo>
                      <a:pt x="3392" y="2079"/>
                    </a:lnTo>
                    <a:cubicBezTo>
                      <a:pt x="3397" y="2076"/>
                      <a:pt x="3410" y="2068"/>
                      <a:pt x="3410" y="2068"/>
                    </a:cubicBezTo>
                    <a:lnTo>
                      <a:pt x="3421" y="2061"/>
                    </a:lnTo>
                    <a:cubicBezTo>
                      <a:pt x="3465" y="2033"/>
                      <a:pt x="3532" y="1982"/>
                      <a:pt x="3599" y="1899"/>
                    </a:cubicBezTo>
                    <a:cubicBezTo>
                      <a:pt x="3601" y="1890"/>
                      <a:pt x="3604" y="1882"/>
                      <a:pt x="3606" y="1873"/>
                    </a:cubicBezTo>
                    <a:close/>
                    <a:moveTo>
                      <a:pt x="3596" y="1658"/>
                    </a:moveTo>
                    <a:cubicBezTo>
                      <a:pt x="3556" y="1697"/>
                      <a:pt x="3486" y="1787"/>
                      <a:pt x="3443" y="1844"/>
                    </a:cubicBezTo>
                    <a:cubicBezTo>
                      <a:pt x="3499" y="1800"/>
                      <a:pt x="3608" y="1713"/>
                      <a:pt x="3666" y="1659"/>
                    </a:cubicBezTo>
                    <a:cubicBezTo>
                      <a:pt x="3643" y="1660"/>
                      <a:pt x="3619" y="1660"/>
                      <a:pt x="3596" y="1658"/>
                    </a:cubicBezTo>
                    <a:close/>
                    <a:moveTo>
                      <a:pt x="3172" y="2216"/>
                    </a:moveTo>
                    <a:cubicBezTo>
                      <a:pt x="3172" y="2216"/>
                      <a:pt x="3171" y="2207"/>
                      <a:pt x="3171" y="2206"/>
                    </a:cubicBezTo>
                    <a:cubicBezTo>
                      <a:pt x="3163" y="2217"/>
                      <a:pt x="3155" y="2227"/>
                      <a:pt x="3147" y="2237"/>
                    </a:cubicBezTo>
                    <a:cubicBezTo>
                      <a:pt x="3146" y="2250"/>
                      <a:pt x="3146" y="2263"/>
                      <a:pt x="3146" y="2275"/>
                    </a:cubicBezTo>
                    <a:cubicBezTo>
                      <a:pt x="3146" y="2316"/>
                      <a:pt x="3149" y="2357"/>
                      <a:pt x="3152" y="2387"/>
                    </a:cubicBezTo>
                    <a:cubicBezTo>
                      <a:pt x="3167" y="2324"/>
                      <a:pt x="3192" y="2242"/>
                      <a:pt x="3208" y="2194"/>
                    </a:cubicBezTo>
                    <a:cubicBezTo>
                      <a:pt x="3191" y="2206"/>
                      <a:pt x="3182" y="2211"/>
                      <a:pt x="3182" y="2211"/>
                    </a:cubicBezTo>
                    <a:lnTo>
                      <a:pt x="3172" y="2216"/>
                    </a:lnTo>
                    <a:close/>
                    <a:moveTo>
                      <a:pt x="3534" y="1651"/>
                    </a:moveTo>
                    <a:cubicBezTo>
                      <a:pt x="3525" y="1649"/>
                      <a:pt x="3515" y="1647"/>
                      <a:pt x="3507" y="1645"/>
                    </a:cubicBezTo>
                    <a:cubicBezTo>
                      <a:pt x="3436" y="1725"/>
                      <a:pt x="3344" y="1754"/>
                      <a:pt x="3287" y="1765"/>
                    </a:cubicBezTo>
                    <a:cubicBezTo>
                      <a:pt x="3326" y="1768"/>
                      <a:pt x="3389" y="1765"/>
                      <a:pt x="3453" y="1736"/>
                    </a:cubicBezTo>
                    <a:cubicBezTo>
                      <a:pt x="3483" y="1700"/>
                      <a:pt x="3513" y="1670"/>
                      <a:pt x="3534" y="1651"/>
                    </a:cubicBezTo>
                    <a:close/>
                    <a:moveTo>
                      <a:pt x="3171" y="1961"/>
                    </a:moveTo>
                    <a:cubicBezTo>
                      <a:pt x="3188" y="1956"/>
                      <a:pt x="3237" y="1932"/>
                      <a:pt x="3377" y="1846"/>
                    </a:cubicBezTo>
                    <a:cubicBezTo>
                      <a:pt x="3381" y="1839"/>
                      <a:pt x="3385" y="1832"/>
                      <a:pt x="3389" y="1825"/>
                    </a:cubicBezTo>
                    <a:cubicBezTo>
                      <a:pt x="3358" y="1830"/>
                      <a:pt x="3327" y="1832"/>
                      <a:pt x="3298" y="1829"/>
                    </a:cubicBezTo>
                    <a:cubicBezTo>
                      <a:pt x="3261" y="1865"/>
                      <a:pt x="3196" y="1928"/>
                      <a:pt x="3172" y="1960"/>
                    </a:cubicBezTo>
                    <a:lnTo>
                      <a:pt x="3173" y="1959"/>
                    </a:lnTo>
                    <a:cubicBezTo>
                      <a:pt x="3173" y="1959"/>
                      <a:pt x="3172" y="1960"/>
                      <a:pt x="3171" y="1961"/>
                    </a:cubicBezTo>
                    <a:close/>
                    <a:moveTo>
                      <a:pt x="3229" y="1800"/>
                    </a:moveTo>
                    <a:lnTo>
                      <a:pt x="3240" y="1804"/>
                    </a:lnTo>
                    <a:cubicBezTo>
                      <a:pt x="3257" y="1809"/>
                      <a:pt x="3275" y="1813"/>
                      <a:pt x="3294" y="1815"/>
                    </a:cubicBezTo>
                    <a:lnTo>
                      <a:pt x="3307" y="1816"/>
                    </a:lnTo>
                    <a:cubicBezTo>
                      <a:pt x="3336" y="1818"/>
                      <a:pt x="3367" y="1815"/>
                      <a:pt x="3399" y="1809"/>
                    </a:cubicBezTo>
                    <a:cubicBezTo>
                      <a:pt x="3409" y="1792"/>
                      <a:pt x="3421" y="1776"/>
                      <a:pt x="3435" y="1759"/>
                    </a:cubicBezTo>
                    <a:cubicBezTo>
                      <a:pt x="3329" y="1797"/>
                      <a:pt x="3233" y="1771"/>
                      <a:pt x="3232" y="1771"/>
                    </a:cubicBezTo>
                    <a:lnTo>
                      <a:pt x="3230" y="1770"/>
                    </a:lnTo>
                    <a:lnTo>
                      <a:pt x="3232" y="1757"/>
                    </a:lnTo>
                    <a:lnTo>
                      <a:pt x="3234" y="1757"/>
                    </a:lnTo>
                    <a:cubicBezTo>
                      <a:pt x="3235" y="1757"/>
                      <a:pt x="3386" y="1756"/>
                      <a:pt x="3491" y="1640"/>
                    </a:cubicBezTo>
                    <a:cubicBezTo>
                      <a:pt x="3476" y="1636"/>
                      <a:pt x="3462" y="1631"/>
                      <a:pt x="3449" y="1626"/>
                    </a:cubicBezTo>
                    <a:cubicBezTo>
                      <a:pt x="3401" y="1663"/>
                      <a:pt x="3279" y="1748"/>
                      <a:pt x="3143" y="1751"/>
                    </a:cubicBezTo>
                    <a:cubicBezTo>
                      <a:pt x="3158" y="1764"/>
                      <a:pt x="3186" y="1786"/>
                      <a:pt x="3229" y="1800"/>
                    </a:cubicBezTo>
                    <a:close/>
                    <a:moveTo>
                      <a:pt x="4113" y="2030"/>
                    </a:moveTo>
                    <a:cubicBezTo>
                      <a:pt x="4119" y="2016"/>
                      <a:pt x="4125" y="1995"/>
                      <a:pt x="4125" y="1972"/>
                    </a:cubicBezTo>
                    <a:cubicBezTo>
                      <a:pt x="4125" y="1953"/>
                      <a:pt x="4121" y="1936"/>
                      <a:pt x="4112" y="1920"/>
                    </a:cubicBezTo>
                    <a:cubicBezTo>
                      <a:pt x="4102" y="1901"/>
                      <a:pt x="4085" y="1884"/>
                      <a:pt x="4063" y="1871"/>
                    </a:cubicBezTo>
                    <a:cubicBezTo>
                      <a:pt x="4047" y="1861"/>
                      <a:pt x="4028" y="1853"/>
                      <a:pt x="4007" y="1847"/>
                    </a:cubicBezTo>
                    <a:cubicBezTo>
                      <a:pt x="3981" y="1839"/>
                      <a:pt x="3951" y="1833"/>
                      <a:pt x="3916" y="1829"/>
                    </a:cubicBezTo>
                    <a:cubicBezTo>
                      <a:pt x="3896" y="1844"/>
                      <a:pt x="3875" y="1861"/>
                      <a:pt x="3853" y="1879"/>
                    </a:cubicBezTo>
                    <a:cubicBezTo>
                      <a:pt x="4029" y="1866"/>
                      <a:pt x="4095" y="1985"/>
                      <a:pt x="4113" y="2030"/>
                    </a:cubicBezTo>
                    <a:close/>
                    <a:moveTo>
                      <a:pt x="3746" y="1650"/>
                    </a:moveTo>
                    <a:cubicBezTo>
                      <a:pt x="3727" y="1653"/>
                      <a:pt x="3708" y="1656"/>
                      <a:pt x="3688" y="1657"/>
                    </a:cubicBezTo>
                    <a:cubicBezTo>
                      <a:pt x="3614" y="1730"/>
                      <a:pt x="3418" y="1882"/>
                      <a:pt x="3409" y="1888"/>
                    </a:cubicBezTo>
                    <a:lnTo>
                      <a:pt x="3408" y="1889"/>
                    </a:lnTo>
                    <a:lnTo>
                      <a:pt x="3398" y="1880"/>
                    </a:lnTo>
                    <a:lnTo>
                      <a:pt x="3399" y="1878"/>
                    </a:lnTo>
                    <a:cubicBezTo>
                      <a:pt x="3404" y="1872"/>
                      <a:pt x="3515" y="1722"/>
                      <a:pt x="3578" y="1657"/>
                    </a:cubicBezTo>
                    <a:cubicBezTo>
                      <a:pt x="3570" y="1656"/>
                      <a:pt x="3561" y="1655"/>
                      <a:pt x="3552" y="1654"/>
                    </a:cubicBezTo>
                    <a:cubicBezTo>
                      <a:pt x="3535" y="1670"/>
                      <a:pt x="3509" y="1695"/>
                      <a:pt x="3481" y="1726"/>
                    </a:cubicBezTo>
                    <a:lnTo>
                      <a:pt x="3463" y="1747"/>
                    </a:lnTo>
                    <a:cubicBezTo>
                      <a:pt x="3446" y="1767"/>
                      <a:pt x="3430" y="1788"/>
                      <a:pt x="3417" y="1808"/>
                    </a:cubicBezTo>
                    <a:cubicBezTo>
                      <a:pt x="3417" y="1808"/>
                      <a:pt x="3409" y="1820"/>
                      <a:pt x="3409" y="1820"/>
                    </a:cubicBezTo>
                    <a:lnTo>
                      <a:pt x="3399" y="1837"/>
                    </a:lnTo>
                    <a:lnTo>
                      <a:pt x="3389" y="1855"/>
                    </a:lnTo>
                    <a:lnTo>
                      <a:pt x="3382" y="1870"/>
                    </a:lnTo>
                    <a:lnTo>
                      <a:pt x="3373" y="1891"/>
                    </a:lnTo>
                    <a:cubicBezTo>
                      <a:pt x="3371" y="1898"/>
                      <a:pt x="3368" y="1905"/>
                      <a:pt x="3366" y="1912"/>
                    </a:cubicBezTo>
                    <a:cubicBezTo>
                      <a:pt x="3366" y="1912"/>
                      <a:pt x="3363" y="1923"/>
                      <a:pt x="3362" y="1927"/>
                    </a:cubicBezTo>
                    <a:cubicBezTo>
                      <a:pt x="3373" y="1922"/>
                      <a:pt x="3403" y="1907"/>
                      <a:pt x="3403" y="1907"/>
                    </a:cubicBezTo>
                    <a:lnTo>
                      <a:pt x="3422" y="1897"/>
                    </a:lnTo>
                    <a:lnTo>
                      <a:pt x="3444" y="1885"/>
                    </a:lnTo>
                    <a:lnTo>
                      <a:pt x="3462" y="1875"/>
                    </a:lnTo>
                    <a:lnTo>
                      <a:pt x="3519" y="1844"/>
                    </a:lnTo>
                    <a:lnTo>
                      <a:pt x="3542" y="1831"/>
                    </a:lnTo>
                    <a:cubicBezTo>
                      <a:pt x="3569" y="1815"/>
                      <a:pt x="3594" y="1800"/>
                      <a:pt x="3616" y="1785"/>
                    </a:cubicBezTo>
                    <a:cubicBezTo>
                      <a:pt x="3596" y="1783"/>
                      <a:pt x="3583" y="1781"/>
                      <a:pt x="3583" y="1781"/>
                    </a:cubicBezTo>
                    <a:lnTo>
                      <a:pt x="3581" y="1781"/>
                    </a:lnTo>
                    <a:lnTo>
                      <a:pt x="3580" y="1768"/>
                    </a:lnTo>
                    <a:lnTo>
                      <a:pt x="3582" y="1767"/>
                    </a:lnTo>
                    <a:cubicBezTo>
                      <a:pt x="3659" y="1742"/>
                      <a:pt x="3713" y="1690"/>
                      <a:pt x="3746" y="1650"/>
                    </a:cubicBezTo>
                    <a:close/>
                    <a:moveTo>
                      <a:pt x="3420" y="2266"/>
                    </a:moveTo>
                    <a:cubicBezTo>
                      <a:pt x="3420" y="2266"/>
                      <a:pt x="3421" y="2238"/>
                      <a:pt x="3421" y="2237"/>
                    </a:cubicBezTo>
                    <a:cubicBezTo>
                      <a:pt x="3417" y="2223"/>
                      <a:pt x="3414" y="2208"/>
                      <a:pt x="3412" y="2192"/>
                    </a:cubicBezTo>
                    <a:cubicBezTo>
                      <a:pt x="3403" y="2216"/>
                      <a:pt x="3394" y="2240"/>
                      <a:pt x="3383" y="2265"/>
                    </a:cubicBezTo>
                    <a:cubicBezTo>
                      <a:pt x="3386" y="2319"/>
                      <a:pt x="3400" y="2445"/>
                      <a:pt x="3453" y="2503"/>
                    </a:cubicBezTo>
                    <a:cubicBezTo>
                      <a:pt x="3442" y="2458"/>
                      <a:pt x="3420" y="2358"/>
                      <a:pt x="3420" y="2266"/>
                    </a:cubicBezTo>
                    <a:close/>
                    <a:moveTo>
                      <a:pt x="3574" y="1590"/>
                    </a:moveTo>
                    <a:cubicBezTo>
                      <a:pt x="3619" y="1597"/>
                      <a:pt x="3696" y="1601"/>
                      <a:pt x="3794" y="1577"/>
                    </a:cubicBezTo>
                    <a:lnTo>
                      <a:pt x="3796" y="1576"/>
                    </a:lnTo>
                    <a:cubicBezTo>
                      <a:pt x="3796" y="1576"/>
                      <a:pt x="3804" y="1574"/>
                      <a:pt x="3806" y="1574"/>
                    </a:cubicBezTo>
                    <a:cubicBezTo>
                      <a:pt x="3806" y="1571"/>
                      <a:pt x="3806" y="1567"/>
                      <a:pt x="3806" y="1567"/>
                    </a:cubicBezTo>
                    <a:cubicBezTo>
                      <a:pt x="3806" y="1567"/>
                      <a:pt x="3806" y="1557"/>
                      <a:pt x="3806" y="1553"/>
                    </a:cubicBezTo>
                    <a:cubicBezTo>
                      <a:pt x="3764" y="1566"/>
                      <a:pt x="3683" y="1586"/>
                      <a:pt x="3574" y="1590"/>
                    </a:cubicBezTo>
                    <a:close/>
                    <a:moveTo>
                      <a:pt x="3543" y="2575"/>
                    </a:moveTo>
                    <a:cubicBezTo>
                      <a:pt x="3543" y="2574"/>
                      <a:pt x="3515" y="2526"/>
                      <a:pt x="3505" y="2496"/>
                    </a:cubicBezTo>
                    <a:lnTo>
                      <a:pt x="3499" y="2478"/>
                    </a:lnTo>
                    <a:cubicBezTo>
                      <a:pt x="3492" y="2453"/>
                      <a:pt x="3485" y="2424"/>
                      <a:pt x="3479" y="2393"/>
                    </a:cubicBezTo>
                    <a:lnTo>
                      <a:pt x="3475" y="2367"/>
                    </a:lnTo>
                    <a:cubicBezTo>
                      <a:pt x="3475" y="2367"/>
                      <a:pt x="3472" y="2342"/>
                      <a:pt x="3471" y="2341"/>
                    </a:cubicBezTo>
                    <a:cubicBezTo>
                      <a:pt x="3457" y="2321"/>
                      <a:pt x="3444" y="2299"/>
                      <a:pt x="3435" y="2276"/>
                    </a:cubicBezTo>
                    <a:cubicBezTo>
                      <a:pt x="3436" y="2393"/>
                      <a:pt x="3472" y="2521"/>
                      <a:pt x="3472" y="2523"/>
                    </a:cubicBezTo>
                    <a:lnTo>
                      <a:pt x="3478" y="2542"/>
                    </a:lnTo>
                    <a:lnTo>
                      <a:pt x="3461" y="2531"/>
                    </a:lnTo>
                    <a:cubicBezTo>
                      <a:pt x="3397" y="2486"/>
                      <a:pt x="3377" y="2365"/>
                      <a:pt x="3371" y="2292"/>
                    </a:cubicBezTo>
                    <a:cubicBezTo>
                      <a:pt x="3361" y="2312"/>
                      <a:pt x="3351" y="2332"/>
                      <a:pt x="3340" y="2352"/>
                    </a:cubicBezTo>
                    <a:cubicBezTo>
                      <a:pt x="3355" y="2428"/>
                      <a:pt x="3381" y="2488"/>
                      <a:pt x="3417" y="2529"/>
                    </a:cubicBezTo>
                    <a:lnTo>
                      <a:pt x="3428" y="2541"/>
                    </a:lnTo>
                    <a:cubicBezTo>
                      <a:pt x="3437" y="2550"/>
                      <a:pt x="3447" y="2558"/>
                      <a:pt x="3456" y="2565"/>
                    </a:cubicBezTo>
                    <a:lnTo>
                      <a:pt x="3459" y="2567"/>
                    </a:lnTo>
                    <a:lnTo>
                      <a:pt x="3472" y="2575"/>
                    </a:lnTo>
                    <a:cubicBezTo>
                      <a:pt x="3482" y="2580"/>
                      <a:pt x="3492" y="2585"/>
                      <a:pt x="3502" y="2588"/>
                    </a:cubicBezTo>
                    <a:lnTo>
                      <a:pt x="3516" y="2592"/>
                    </a:lnTo>
                    <a:cubicBezTo>
                      <a:pt x="3526" y="2595"/>
                      <a:pt x="3536" y="2597"/>
                      <a:pt x="3547" y="2597"/>
                    </a:cubicBezTo>
                    <a:lnTo>
                      <a:pt x="3558" y="2598"/>
                    </a:lnTo>
                    <a:cubicBezTo>
                      <a:pt x="3558" y="2598"/>
                      <a:pt x="3562" y="2598"/>
                      <a:pt x="3565" y="2598"/>
                    </a:cubicBezTo>
                    <a:cubicBezTo>
                      <a:pt x="3560" y="2594"/>
                      <a:pt x="3555" y="2589"/>
                      <a:pt x="3554" y="2588"/>
                    </a:cubicBezTo>
                    <a:lnTo>
                      <a:pt x="3543" y="2575"/>
                    </a:lnTo>
                    <a:close/>
                    <a:moveTo>
                      <a:pt x="3874" y="1573"/>
                    </a:moveTo>
                    <a:cubicBezTo>
                      <a:pt x="3874" y="1573"/>
                      <a:pt x="3874" y="1574"/>
                      <a:pt x="3875" y="1574"/>
                    </a:cubicBezTo>
                    <a:cubicBezTo>
                      <a:pt x="3877" y="1580"/>
                      <a:pt x="3888" y="1585"/>
                      <a:pt x="3908" y="1583"/>
                    </a:cubicBezTo>
                    <a:cubicBezTo>
                      <a:pt x="3931" y="1582"/>
                      <a:pt x="3945" y="1540"/>
                      <a:pt x="3951" y="1519"/>
                    </a:cubicBezTo>
                    <a:cubicBezTo>
                      <a:pt x="3939" y="1519"/>
                      <a:pt x="3925" y="1520"/>
                      <a:pt x="3910" y="1521"/>
                    </a:cubicBezTo>
                    <a:cubicBezTo>
                      <a:pt x="3908" y="1539"/>
                      <a:pt x="3901" y="1546"/>
                      <a:pt x="3883" y="1561"/>
                    </a:cubicBezTo>
                    <a:cubicBezTo>
                      <a:pt x="3877" y="1565"/>
                      <a:pt x="3874" y="1569"/>
                      <a:pt x="3874" y="1573"/>
                    </a:cubicBezTo>
                    <a:close/>
                    <a:moveTo>
                      <a:pt x="3025" y="2337"/>
                    </a:moveTo>
                    <a:cubicBezTo>
                      <a:pt x="3044" y="2325"/>
                      <a:pt x="3064" y="2308"/>
                      <a:pt x="3087" y="2285"/>
                    </a:cubicBezTo>
                    <a:lnTo>
                      <a:pt x="3100" y="2271"/>
                    </a:lnTo>
                    <a:cubicBezTo>
                      <a:pt x="3111" y="2259"/>
                      <a:pt x="3122" y="2246"/>
                      <a:pt x="3134" y="2231"/>
                    </a:cubicBezTo>
                    <a:lnTo>
                      <a:pt x="3145" y="2217"/>
                    </a:lnTo>
                    <a:cubicBezTo>
                      <a:pt x="3145" y="2217"/>
                      <a:pt x="3170" y="2184"/>
                      <a:pt x="3170" y="2183"/>
                    </a:cubicBezTo>
                    <a:cubicBezTo>
                      <a:pt x="3170" y="2182"/>
                      <a:pt x="3170" y="2182"/>
                      <a:pt x="3170" y="2181"/>
                    </a:cubicBezTo>
                    <a:cubicBezTo>
                      <a:pt x="3170" y="2150"/>
                      <a:pt x="3174" y="2115"/>
                      <a:pt x="3182" y="2076"/>
                    </a:cubicBezTo>
                    <a:cubicBezTo>
                      <a:pt x="3128" y="2144"/>
                      <a:pt x="3064" y="2253"/>
                      <a:pt x="3064" y="2254"/>
                    </a:cubicBezTo>
                    <a:lnTo>
                      <a:pt x="3050" y="2276"/>
                    </a:lnTo>
                    <a:lnTo>
                      <a:pt x="3050" y="2250"/>
                    </a:lnTo>
                    <a:cubicBezTo>
                      <a:pt x="3050" y="2222"/>
                      <a:pt x="3109" y="2097"/>
                      <a:pt x="3146" y="2022"/>
                    </a:cubicBezTo>
                    <a:cubicBezTo>
                      <a:pt x="3139" y="2025"/>
                      <a:pt x="3120" y="2031"/>
                      <a:pt x="3119" y="2032"/>
                    </a:cubicBezTo>
                    <a:cubicBezTo>
                      <a:pt x="3035" y="2119"/>
                      <a:pt x="3023" y="2232"/>
                      <a:pt x="3023" y="2291"/>
                    </a:cubicBezTo>
                    <a:cubicBezTo>
                      <a:pt x="3023" y="2311"/>
                      <a:pt x="3024" y="2326"/>
                      <a:pt x="3025" y="2337"/>
                    </a:cubicBezTo>
                    <a:close/>
                    <a:moveTo>
                      <a:pt x="3815" y="1531"/>
                    </a:moveTo>
                    <a:lnTo>
                      <a:pt x="3784" y="1534"/>
                    </a:lnTo>
                    <a:lnTo>
                      <a:pt x="3726" y="1540"/>
                    </a:lnTo>
                    <a:cubicBezTo>
                      <a:pt x="3597" y="1581"/>
                      <a:pt x="3429" y="1570"/>
                      <a:pt x="3370" y="1564"/>
                    </a:cubicBezTo>
                    <a:cubicBezTo>
                      <a:pt x="3393" y="1582"/>
                      <a:pt x="3420" y="1598"/>
                      <a:pt x="3448" y="1610"/>
                    </a:cubicBezTo>
                    <a:lnTo>
                      <a:pt x="3457" y="1613"/>
                    </a:lnTo>
                    <a:lnTo>
                      <a:pt x="3459" y="1614"/>
                    </a:lnTo>
                    <a:cubicBezTo>
                      <a:pt x="3474" y="1620"/>
                      <a:pt x="3489" y="1625"/>
                      <a:pt x="3503" y="1629"/>
                    </a:cubicBezTo>
                    <a:lnTo>
                      <a:pt x="3513" y="1631"/>
                    </a:lnTo>
                    <a:lnTo>
                      <a:pt x="3514" y="1631"/>
                    </a:lnTo>
                    <a:cubicBezTo>
                      <a:pt x="3525" y="1634"/>
                      <a:pt x="3537" y="1636"/>
                      <a:pt x="3549" y="1638"/>
                    </a:cubicBezTo>
                    <a:lnTo>
                      <a:pt x="3562" y="1640"/>
                    </a:lnTo>
                    <a:cubicBezTo>
                      <a:pt x="3573" y="1642"/>
                      <a:pt x="3583" y="1643"/>
                      <a:pt x="3593" y="1643"/>
                    </a:cubicBezTo>
                    <a:lnTo>
                      <a:pt x="3607" y="1644"/>
                    </a:lnTo>
                    <a:cubicBezTo>
                      <a:pt x="3631" y="1646"/>
                      <a:pt x="3657" y="1645"/>
                      <a:pt x="3683" y="1643"/>
                    </a:cubicBezTo>
                    <a:lnTo>
                      <a:pt x="3698" y="1642"/>
                    </a:lnTo>
                    <a:cubicBezTo>
                      <a:pt x="3719" y="1640"/>
                      <a:pt x="3739" y="1637"/>
                      <a:pt x="3758" y="1633"/>
                    </a:cubicBezTo>
                    <a:cubicBezTo>
                      <a:pt x="3768" y="1620"/>
                      <a:pt x="3776" y="1607"/>
                      <a:pt x="3784" y="1594"/>
                    </a:cubicBezTo>
                    <a:cubicBezTo>
                      <a:pt x="3619" y="1630"/>
                      <a:pt x="3506" y="1588"/>
                      <a:pt x="3505" y="1587"/>
                    </a:cubicBezTo>
                    <a:lnTo>
                      <a:pt x="3504" y="1587"/>
                    </a:lnTo>
                    <a:lnTo>
                      <a:pt x="3501" y="1576"/>
                    </a:lnTo>
                    <a:lnTo>
                      <a:pt x="3504" y="1576"/>
                    </a:lnTo>
                    <a:cubicBezTo>
                      <a:pt x="3670" y="1581"/>
                      <a:pt x="3795" y="1542"/>
                      <a:pt x="3808" y="1537"/>
                    </a:cubicBezTo>
                    <a:lnTo>
                      <a:pt x="3819" y="1534"/>
                    </a:lnTo>
                    <a:lnTo>
                      <a:pt x="3822" y="1533"/>
                    </a:lnTo>
                    <a:lnTo>
                      <a:pt x="3821" y="1547"/>
                    </a:lnTo>
                    <a:cubicBezTo>
                      <a:pt x="3820" y="1551"/>
                      <a:pt x="3820" y="1555"/>
                      <a:pt x="3820" y="1558"/>
                    </a:cubicBezTo>
                    <a:cubicBezTo>
                      <a:pt x="3820" y="1563"/>
                      <a:pt x="3820" y="1568"/>
                      <a:pt x="3821" y="1572"/>
                    </a:cubicBezTo>
                    <a:lnTo>
                      <a:pt x="3822" y="1582"/>
                    </a:lnTo>
                    <a:cubicBezTo>
                      <a:pt x="3823" y="1590"/>
                      <a:pt x="3825" y="1597"/>
                      <a:pt x="3828" y="1603"/>
                    </a:cubicBezTo>
                    <a:cubicBezTo>
                      <a:pt x="3846" y="1625"/>
                      <a:pt x="3875" y="1637"/>
                      <a:pt x="3917" y="1639"/>
                    </a:cubicBezTo>
                    <a:cubicBezTo>
                      <a:pt x="3943" y="1640"/>
                      <a:pt x="3964" y="1633"/>
                      <a:pt x="3981" y="1617"/>
                    </a:cubicBezTo>
                    <a:cubicBezTo>
                      <a:pt x="4011" y="1588"/>
                      <a:pt x="4016" y="1540"/>
                      <a:pt x="4017" y="1523"/>
                    </a:cubicBezTo>
                    <a:cubicBezTo>
                      <a:pt x="4004" y="1520"/>
                      <a:pt x="3988" y="1518"/>
                      <a:pt x="3966" y="1518"/>
                    </a:cubicBezTo>
                    <a:cubicBezTo>
                      <a:pt x="3958" y="1548"/>
                      <a:pt x="3941" y="1595"/>
                      <a:pt x="3909" y="1597"/>
                    </a:cubicBezTo>
                    <a:cubicBezTo>
                      <a:pt x="3884" y="1599"/>
                      <a:pt x="3866" y="1592"/>
                      <a:pt x="3861" y="1579"/>
                    </a:cubicBezTo>
                    <a:cubicBezTo>
                      <a:pt x="3861" y="1577"/>
                      <a:pt x="3860" y="1575"/>
                      <a:pt x="3860" y="1573"/>
                    </a:cubicBezTo>
                    <a:cubicBezTo>
                      <a:pt x="3860" y="1565"/>
                      <a:pt x="3865" y="1557"/>
                      <a:pt x="3874" y="1550"/>
                    </a:cubicBezTo>
                    <a:cubicBezTo>
                      <a:pt x="3889" y="1538"/>
                      <a:pt x="3893" y="1533"/>
                      <a:pt x="3895" y="1522"/>
                    </a:cubicBezTo>
                    <a:cubicBezTo>
                      <a:pt x="3882" y="1524"/>
                      <a:pt x="3821" y="1530"/>
                      <a:pt x="3821" y="1530"/>
                    </a:cubicBezTo>
                    <a:lnTo>
                      <a:pt x="3815" y="1531"/>
                    </a:lnTo>
                    <a:close/>
                    <a:moveTo>
                      <a:pt x="3526" y="2609"/>
                    </a:moveTo>
                    <a:cubicBezTo>
                      <a:pt x="3566" y="2675"/>
                      <a:pt x="3612" y="2716"/>
                      <a:pt x="3662" y="2730"/>
                    </a:cubicBezTo>
                    <a:cubicBezTo>
                      <a:pt x="3685" y="2736"/>
                      <a:pt x="3705" y="2736"/>
                      <a:pt x="3721" y="2734"/>
                    </a:cubicBezTo>
                    <a:cubicBezTo>
                      <a:pt x="3619" y="2725"/>
                      <a:pt x="3568" y="2648"/>
                      <a:pt x="3550" y="2612"/>
                    </a:cubicBezTo>
                    <a:cubicBezTo>
                      <a:pt x="3542" y="2611"/>
                      <a:pt x="3534" y="2610"/>
                      <a:pt x="3526" y="2609"/>
                    </a:cubicBezTo>
                    <a:close/>
                    <a:moveTo>
                      <a:pt x="3478" y="2727"/>
                    </a:moveTo>
                    <a:cubicBezTo>
                      <a:pt x="3431" y="2679"/>
                      <a:pt x="3418" y="2595"/>
                      <a:pt x="3414" y="2547"/>
                    </a:cubicBezTo>
                    <a:cubicBezTo>
                      <a:pt x="3389" y="2520"/>
                      <a:pt x="3367" y="2485"/>
                      <a:pt x="3351" y="2443"/>
                    </a:cubicBezTo>
                    <a:cubicBezTo>
                      <a:pt x="3353" y="2465"/>
                      <a:pt x="3355" y="2485"/>
                      <a:pt x="3355" y="2504"/>
                    </a:cubicBezTo>
                    <a:cubicBezTo>
                      <a:pt x="3355" y="2509"/>
                      <a:pt x="3355" y="2515"/>
                      <a:pt x="3354" y="2520"/>
                    </a:cubicBezTo>
                    <a:cubicBezTo>
                      <a:pt x="3401" y="2660"/>
                      <a:pt x="3448" y="2710"/>
                      <a:pt x="3478" y="2727"/>
                    </a:cubicBezTo>
                    <a:close/>
                    <a:moveTo>
                      <a:pt x="4213" y="1808"/>
                    </a:moveTo>
                    <a:cubicBezTo>
                      <a:pt x="4164" y="1788"/>
                      <a:pt x="4053" y="1783"/>
                      <a:pt x="3990" y="1782"/>
                    </a:cubicBezTo>
                    <a:cubicBezTo>
                      <a:pt x="3972" y="1792"/>
                      <a:pt x="3953" y="1804"/>
                      <a:pt x="3934" y="1817"/>
                    </a:cubicBezTo>
                    <a:cubicBezTo>
                      <a:pt x="3990" y="1825"/>
                      <a:pt x="4036" y="1838"/>
                      <a:pt x="4069" y="1858"/>
                    </a:cubicBezTo>
                    <a:cubicBezTo>
                      <a:pt x="4084" y="1863"/>
                      <a:pt x="4099" y="1870"/>
                      <a:pt x="4114" y="1876"/>
                    </a:cubicBezTo>
                    <a:lnTo>
                      <a:pt x="4114" y="1876"/>
                    </a:lnTo>
                    <a:cubicBezTo>
                      <a:pt x="4164" y="1898"/>
                      <a:pt x="4221" y="1923"/>
                      <a:pt x="4307" y="1931"/>
                    </a:cubicBezTo>
                    <a:cubicBezTo>
                      <a:pt x="4435" y="1943"/>
                      <a:pt x="4514" y="1857"/>
                      <a:pt x="4546" y="1810"/>
                    </a:cubicBezTo>
                    <a:cubicBezTo>
                      <a:pt x="4423" y="1895"/>
                      <a:pt x="4271" y="1832"/>
                      <a:pt x="4213" y="1808"/>
                    </a:cubicBezTo>
                    <a:close/>
                    <a:moveTo>
                      <a:pt x="3759" y="1789"/>
                    </a:moveTo>
                    <a:cubicBezTo>
                      <a:pt x="3743" y="1790"/>
                      <a:pt x="3727" y="1791"/>
                      <a:pt x="3711" y="1791"/>
                    </a:cubicBezTo>
                    <a:cubicBezTo>
                      <a:pt x="3685" y="1824"/>
                      <a:pt x="3667" y="1866"/>
                      <a:pt x="3655" y="1899"/>
                    </a:cubicBezTo>
                    <a:cubicBezTo>
                      <a:pt x="3684" y="1861"/>
                      <a:pt x="3726" y="1820"/>
                      <a:pt x="3759" y="1789"/>
                    </a:cubicBezTo>
                    <a:close/>
                    <a:moveTo>
                      <a:pt x="3472" y="2317"/>
                    </a:moveTo>
                    <a:cubicBezTo>
                      <a:pt x="3472" y="2317"/>
                      <a:pt x="3477" y="2324"/>
                      <a:pt x="3481" y="2329"/>
                    </a:cubicBezTo>
                    <a:cubicBezTo>
                      <a:pt x="3481" y="2309"/>
                      <a:pt x="3483" y="2279"/>
                      <a:pt x="3490" y="2241"/>
                    </a:cubicBezTo>
                    <a:lnTo>
                      <a:pt x="3496" y="2214"/>
                    </a:lnTo>
                    <a:cubicBezTo>
                      <a:pt x="3513" y="2144"/>
                      <a:pt x="3542" y="2078"/>
                      <a:pt x="3582" y="2018"/>
                    </a:cubicBezTo>
                    <a:cubicBezTo>
                      <a:pt x="3583" y="1996"/>
                      <a:pt x="3586" y="1964"/>
                      <a:pt x="3593" y="1929"/>
                    </a:cubicBezTo>
                    <a:cubicBezTo>
                      <a:pt x="3575" y="1949"/>
                      <a:pt x="3557" y="1968"/>
                      <a:pt x="3538" y="1986"/>
                    </a:cubicBezTo>
                    <a:cubicBezTo>
                      <a:pt x="3523" y="2014"/>
                      <a:pt x="3474" y="2106"/>
                      <a:pt x="3474" y="2187"/>
                    </a:cubicBezTo>
                    <a:cubicBezTo>
                      <a:pt x="3474" y="2187"/>
                      <a:pt x="3474" y="2188"/>
                      <a:pt x="3474" y="2189"/>
                    </a:cubicBezTo>
                    <a:lnTo>
                      <a:pt x="3474" y="2191"/>
                    </a:lnTo>
                    <a:lnTo>
                      <a:pt x="3460" y="2193"/>
                    </a:lnTo>
                    <a:lnTo>
                      <a:pt x="3460" y="2191"/>
                    </a:lnTo>
                    <a:cubicBezTo>
                      <a:pt x="3459" y="2189"/>
                      <a:pt x="3447" y="2138"/>
                      <a:pt x="3447" y="2083"/>
                    </a:cubicBezTo>
                    <a:cubicBezTo>
                      <a:pt x="3447" y="2076"/>
                      <a:pt x="3447" y="2068"/>
                      <a:pt x="3448" y="2060"/>
                    </a:cubicBezTo>
                    <a:cubicBezTo>
                      <a:pt x="3439" y="2066"/>
                      <a:pt x="3430" y="2072"/>
                      <a:pt x="3422" y="2077"/>
                    </a:cubicBezTo>
                    <a:cubicBezTo>
                      <a:pt x="3421" y="2092"/>
                      <a:pt x="3420" y="2108"/>
                      <a:pt x="3420" y="2123"/>
                    </a:cubicBezTo>
                    <a:lnTo>
                      <a:pt x="3420" y="2127"/>
                    </a:lnTo>
                    <a:cubicBezTo>
                      <a:pt x="3420" y="2138"/>
                      <a:pt x="3421" y="2149"/>
                      <a:pt x="3422" y="2160"/>
                    </a:cubicBezTo>
                    <a:cubicBezTo>
                      <a:pt x="3423" y="2175"/>
                      <a:pt x="3425" y="2190"/>
                      <a:pt x="3428" y="2205"/>
                    </a:cubicBezTo>
                    <a:cubicBezTo>
                      <a:pt x="3430" y="2215"/>
                      <a:pt x="3433" y="2224"/>
                      <a:pt x="3435" y="2234"/>
                    </a:cubicBezTo>
                    <a:cubicBezTo>
                      <a:pt x="3444" y="2264"/>
                      <a:pt x="3456" y="2292"/>
                      <a:pt x="3472" y="2317"/>
                    </a:cubicBezTo>
                    <a:close/>
                    <a:moveTo>
                      <a:pt x="4185" y="1461"/>
                    </a:moveTo>
                    <a:cubicBezTo>
                      <a:pt x="4157" y="1474"/>
                      <a:pt x="4114" y="1527"/>
                      <a:pt x="4067" y="1584"/>
                    </a:cubicBezTo>
                    <a:cubicBezTo>
                      <a:pt x="4016" y="1646"/>
                      <a:pt x="3958" y="1716"/>
                      <a:pt x="3908" y="1750"/>
                    </a:cubicBezTo>
                    <a:cubicBezTo>
                      <a:pt x="3878" y="1769"/>
                      <a:pt x="3836" y="1782"/>
                      <a:pt x="3782" y="1788"/>
                    </a:cubicBezTo>
                    <a:cubicBezTo>
                      <a:pt x="3744" y="1822"/>
                      <a:pt x="3656" y="1905"/>
                      <a:pt x="3637" y="1955"/>
                    </a:cubicBezTo>
                    <a:lnTo>
                      <a:pt x="3633" y="1971"/>
                    </a:lnTo>
                    <a:lnTo>
                      <a:pt x="3621" y="1970"/>
                    </a:lnTo>
                    <a:lnTo>
                      <a:pt x="3619" y="1970"/>
                    </a:lnTo>
                    <a:lnTo>
                      <a:pt x="3620" y="1968"/>
                    </a:lnTo>
                    <a:cubicBezTo>
                      <a:pt x="3620" y="1968"/>
                      <a:pt x="3620" y="1967"/>
                      <a:pt x="3620" y="1967"/>
                    </a:cubicBezTo>
                    <a:cubicBezTo>
                      <a:pt x="3620" y="1967"/>
                      <a:pt x="3620" y="1964"/>
                      <a:pt x="3620" y="1964"/>
                    </a:cubicBezTo>
                    <a:cubicBezTo>
                      <a:pt x="3621" y="1959"/>
                      <a:pt x="3622" y="1956"/>
                      <a:pt x="3623" y="1952"/>
                    </a:cubicBezTo>
                    <a:cubicBezTo>
                      <a:pt x="3631" y="1923"/>
                      <a:pt x="3653" y="1848"/>
                      <a:pt x="3694" y="1791"/>
                    </a:cubicBezTo>
                    <a:cubicBezTo>
                      <a:pt x="3688" y="1790"/>
                      <a:pt x="3664" y="1789"/>
                      <a:pt x="3662" y="1789"/>
                    </a:cubicBezTo>
                    <a:cubicBezTo>
                      <a:pt x="3654" y="1800"/>
                      <a:pt x="3647" y="1811"/>
                      <a:pt x="3641" y="1824"/>
                    </a:cubicBezTo>
                    <a:cubicBezTo>
                      <a:pt x="3637" y="1832"/>
                      <a:pt x="3633" y="1840"/>
                      <a:pt x="3630" y="1850"/>
                    </a:cubicBezTo>
                    <a:cubicBezTo>
                      <a:pt x="3626" y="1859"/>
                      <a:pt x="3622" y="1869"/>
                      <a:pt x="3619" y="1880"/>
                    </a:cubicBezTo>
                    <a:lnTo>
                      <a:pt x="3612" y="1905"/>
                    </a:lnTo>
                    <a:cubicBezTo>
                      <a:pt x="3605" y="1935"/>
                      <a:pt x="3600" y="1968"/>
                      <a:pt x="3598" y="2002"/>
                    </a:cubicBezTo>
                    <a:lnTo>
                      <a:pt x="3597" y="2021"/>
                    </a:lnTo>
                    <a:cubicBezTo>
                      <a:pt x="3597" y="2021"/>
                      <a:pt x="3596" y="2040"/>
                      <a:pt x="3596" y="2047"/>
                    </a:cubicBezTo>
                    <a:cubicBezTo>
                      <a:pt x="3632" y="2012"/>
                      <a:pt x="3668" y="1978"/>
                      <a:pt x="3704" y="1944"/>
                    </a:cubicBezTo>
                    <a:lnTo>
                      <a:pt x="3719" y="1930"/>
                    </a:lnTo>
                    <a:cubicBezTo>
                      <a:pt x="4028" y="1639"/>
                      <a:pt x="4162" y="1544"/>
                      <a:pt x="4215" y="1514"/>
                    </a:cubicBezTo>
                    <a:cubicBezTo>
                      <a:pt x="4224" y="1508"/>
                      <a:pt x="4230" y="1505"/>
                      <a:pt x="4234" y="1504"/>
                    </a:cubicBezTo>
                    <a:cubicBezTo>
                      <a:pt x="4220" y="1475"/>
                      <a:pt x="4200" y="1465"/>
                      <a:pt x="4185" y="1461"/>
                    </a:cubicBezTo>
                    <a:close/>
                    <a:moveTo>
                      <a:pt x="3674" y="1402"/>
                    </a:moveTo>
                    <a:cubicBezTo>
                      <a:pt x="3664" y="1403"/>
                      <a:pt x="3654" y="1400"/>
                      <a:pt x="3647" y="1394"/>
                    </a:cubicBezTo>
                    <a:cubicBezTo>
                      <a:pt x="3646" y="1393"/>
                      <a:pt x="3645" y="1392"/>
                      <a:pt x="3644" y="1390"/>
                    </a:cubicBezTo>
                    <a:lnTo>
                      <a:pt x="3615" y="1386"/>
                    </a:lnTo>
                    <a:lnTo>
                      <a:pt x="3607" y="1385"/>
                    </a:lnTo>
                    <a:lnTo>
                      <a:pt x="3604" y="1384"/>
                    </a:lnTo>
                    <a:lnTo>
                      <a:pt x="3587" y="1382"/>
                    </a:lnTo>
                    <a:lnTo>
                      <a:pt x="3577" y="1380"/>
                    </a:lnTo>
                    <a:lnTo>
                      <a:pt x="3560" y="1377"/>
                    </a:lnTo>
                    <a:lnTo>
                      <a:pt x="3552" y="1375"/>
                    </a:lnTo>
                    <a:lnTo>
                      <a:pt x="3550" y="1374"/>
                    </a:lnTo>
                    <a:lnTo>
                      <a:pt x="3534" y="1371"/>
                    </a:lnTo>
                    <a:lnTo>
                      <a:pt x="3524" y="1369"/>
                    </a:lnTo>
                    <a:lnTo>
                      <a:pt x="3509" y="1365"/>
                    </a:lnTo>
                    <a:lnTo>
                      <a:pt x="3484" y="1359"/>
                    </a:lnTo>
                    <a:lnTo>
                      <a:pt x="3480" y="1358"/>
                    </a:lnTo>
                    <a:lnTo>
                      <a:pt x="3461" y="1352"/>
                    </a:lnTo>
                    <a:lnTo>
                      <a:pt x="3457" y="1351"/>
                    </a:lnTo>
                    <a:lnTo>
                      <a:pt x="3438" y="1345"/>
                    </a:lnTo>
                    <a:lnTo>
                      <a:pt x="3417" y="1338"/>
                    </a:lnTo>
                    <a:lnTo>
                      <a:pt x="3414" y="1337"/>
                    </a:lnTo>
                    <a:lnTo>
                      <a:pt x="3396" y="1331"/>
                    </a:lnTo>
                    <a:lnTo>
                      <a:pt x="3393" y="1330"/>
                    </a:lnTo>
                    <a:lnTo>
                      <a:pt x="3376" y="1323"/>
                    </a:lnTo>
                    <a:lnTo>
                      <a:pt x="3373" y="1322"/>
                    </a:lnTo>
                    <a:lnTo>
                      <a:pt x="3357" y="1316"/>
                    </a:lnTo>
                    <a:lnTo>
                      <a:pt x="3354" y="1315"/>
                    </a:lnTo>
                    <a:lnTo>
                      <a:pt x="3338" y="1308"/>
                    </a:lnTo>
                    <a:lnTo>
                      <a:pt x="3336" y="1307"/>
                    </a:lnTo>
                    <a:lnTo>
                      <a:pt x="3321" y="1300"/>
                    </a:lnTo>
                    <a:lnTo>
                      <a:pt x="3318" y="1298"/>
                    </a:lnTo>
                    <a:lnTo>
                      <a:pt x="3304" y="1292"/>
                    </a:lnTo>
                    <a:lnTo>
                      <a:pt x="3302" y="1290"/>
                    </a:lnTo>
                    <a:lnTo>
                      <a:pt x="3289" y="1284"/>
                    </a:lnTo>
                    <a:lnTo>
                      <a:pt x="3286" y="1282"/>
                    </a:lnTo>
                    <a:lnTo>
                      <a:pt x="3274" y="1275"/>
                    </a:lnTo>
                    <a:lnTo>
                      <a:pt x="3271" y="1274"/>
                    </a:lnTo>
                    <a:lnTo>
                      <a:pt x="3259" y="1267"/>
                    </a:lnTo>
                    <a:lnTo>
                      <a:pt x="3257" y="1266"/>
                    </a:lnTo>
                    <a:lnTo>
                      <a:pt x="3246" y="1259"/>
                    </a:lnTo>
                    <a:lnTo>
                      <a:pt x="3243" y="1257"/>
                    </a:lnTo>
                    <a:lnTo>
                      <a:pt x="3233" y="1251"/>
                    </a:lnTo>
                    <a:lnTo>
                      <a:pt x="3230" y="1249"/>
                    </a:lnTo>
                    <a:lnTo>
                      <a:pt x="3221" y="1243"/>
                    </a:lnTo>
                    <a:lnTo>
                      <a:pt x="3217" y="1240"/>
                    </a:lnTo>
                    <a:lnTo>
                      <a:pt x="3210" y="1235"/>
                    </a:lnTo>
                    <a:lnTo>
                      <a:pt x="3205" y="1232"/>
                    </a:lnTo>
                    <a:lnTo>
                      <a:pt x="3199" y="1228"/>
                    </a:lnTo>
                    <a:lnTo>
                      <a:pt x="3194" y="1223"/>
                    </a:lnTo>
                    <a:lnTo>
                      <a:pt x="3189" y="1220"/>
                    </a:lnTo>
                    <a:lnTo>
                      <a:pt x="3182" y="1214"/>
                    </a:lnTo>
                    <a:lnTo>
                      <a:pt x="3180" y="1213"/>
                    </a:lnTo>
                    <a:lnTo>
                      <a:pt x="3174" y="1207"/>
                    </a:lnTo>
                    <a:lnTo>
                      <a:pt x="3172" y="1206"/>
                    </a:lnTo>
                    <a:lnTo>
                      <a:pt x="3164" y="1199"/>
                    </a:lnTo>
                    <a:cubicBezTo>
                      <a:pt x="3153" y="1189"/>
                      <a:pt x="3143" y="1180"/>
                      <a:pt x="3134" y="1170"/>
                    </a:cubicBezTo>
                    <a:cubicBezTo>
                      <a:pt x="3132" y="1170"/>
                      <a:pt x="3068" y="1167"/>
                      <a:pt x="3059" y="1167"/>
                    </a:cubicBezTo>
                    <a:cubicBezTo>
                      <a:pt x="3138" y="1242"/>
                      <a:pt x="3317" y="1365"/>
                      <a:pt x="3688" y="1422"/>
                    </a:cubicBezTo>
                    <a:cubicBezTo>
                      <a:pt x="3691" y="1422"/>
                      <a:pt x="3693" y="1422"/>
                      <a:pt x="3695" y="1421"/>
                    </a:cubicBezTo>
                    <a:cubicBezTo>
                      <a:pt x="3731" y="1416"/>
                      <a:pt x="3768" y="1412"/>
                      <a:pt x="3804" y="1407"/>
                    </a:cubicBezTo>
                    <a:cubicBezTo>
                      <a:pt x="3775" y="1405"/>
                      <a:pt x="3745" y="1402"/>
                      <a:pt x="3713" y="1399"/>
                    </a:cubicBezTo>
                    <a:cubicBezTo>
                      <a:pt x="3700" y="1400"/>
                      <a:pt x="3687" y="1401"/>
                      <a:pt x="3674" y="1402"/>
                    </a:cubicBezTo>
                    <a:close/>
                    <a:moveTo>
                      <a:pt x="4326" y="809"/>
                    </a:moveTo>
                    <a:cubicBezTo>
                      <a:pt x="4305" y="807"/>
                      <a:pt x="4291" y="810"/>
                      <a:pt x="4284" y="819"/>
                    </a:cubicBezTo>
                    <a:cubicBezTo>
                      <a:pt x="4278" y="826"/>
                      <a:pt x="4276" y="835"/>
                      <a:pt x="4276" y="848"/>
                    </a:cubicBezTo>
                    <a:lnTo>
                      <a:pt x="4277" y="857"/>
                    </a:lnTo>
                    <a:cubicBezTo>
                      <a:pt x="4278" y="865"/>
                      <a:pt x="4279" y="874"/>
                      <a:pt x="4282" y="885"/>
                    </a:cubicBezTo>
                    <a:cubicBezTo>
                      <a:pt x="4292" y="924"/>
                      <a:pt x="4339" y="1006"/>
                      <a:pt x="4385" y="1084"/>
                    </a:cubicBezTo>
                    <a:cubicBezTo>
                      <a:pt x="4428" y="1158"/>
                      <a:pt x="4444" y="1268"/>
                      <a:pt x="4346" y="1336"/>
                    </a:cubicBezTo>
                    <a:cubicBezTo>
                      <a:pt x="4321" y="1353"/>
                      <a:pt x="4247" y="1393"/>
                      <a:pt x="4088" y="1408"/>
                    </a:cubicBezTo>
                    <a:cubicBezTo>
                      <a:pt x="4140" y="1419"/>
                      <a:pt x="4167" y="1436"/>
                      <a:pt x="4178" y="1446"/>
                    </a:cubicBezTo>
                    <a:lnTo>
                      <a:pt x="4178" y="1446"/>
                    </a:lnTo>
                    <a:cubicBezTo>
                      <a:pt x="4344" y="1429"/>
                      <a:pt x="4405" y="1379"/>
                      <a:pt x="4454" y="1339"/>
                    </a:cubicBezTo>
                    <a:cubicBezTo>
                      <a:pt x="4467" y="1328"/>
                      <a:pt x="4479" y="1317"/>
                      <a:pt x="4493" y="1309"/>
                    </a:cubicBezTo>
                    <a:cubicBezTo>
                      <a:pt x="4511" y="1297"/>
                      <a:pt x="4523" y="1275"/>
                      <a:pt x="4529" y="1243"/>
                    </a:cubicBezTo>
                    <a:cubicBezTo>
                      <a:pt x="4532" y="1228"/>
                      <a:pt x="4533" y="1211"/>
                      <a:pt x="4533" y="1192"/>
                    </a:cubicBezTo>
                    <a:cubicBezTo>
                      <a:pt x="4533" y="1099"/>
                      <a:pt x="4499" y="989"/>
                      <a:pt x="4476" y="958"/>
                    </a:cubicBezTo>
                    <a:cubicBezTo>
                      <a:pt x="4447" y="919"/>
                      <a:pt x="4443" y="874"/>
                      <a:pt x="4443" y="851"/>
                    </a:cubicBezTo>
                    <a:cubicBezTo>
                      <a:pt x="4443" y="851"/>
                      <a:pt x="4444" y="839"/>
                      <a:pt x="4444" y="837"/>
                    </a:cubicBezTo>
                    <a:cubicBezTo>
                      <a:pt x="4409" y="819"/>
                      <a:pt x="4375" y="813"/>
                      <a:pt x="4326" y="809"/>
                    </a:cubicBezTo>
                    <a:close/>
                    <a:moveTo>
                      <a:pt x="3323" y="1179"/>
                    </a:moveTo>
                    <a:cubicBezTo>
                      <a:pt x="3321" y="1179"/>
                      <a:pt x="3165" y="1171"/>
                      <a:pt x="3155" y="1171"/>
                    </a:cubicBezTo>
                    <a:cubicBezTo>
                      <a:pt x="3159" y="1175"/>
                      <a:pt x="3167" y="1182"/>
                      <a:pt x="3167" y="1182"/>
                    </a:cubicBezTo>
                    <a:lnTo>
                      <a:pt x="3167" y="1183"/>
                    </a:lnTo>
                    <a:lnTo>
                      <a:pt x="3171" y="1186"/>
                    </a:lnTo>
                    <a:lnTo>
                      <a:pt x="3174" y="1189"/>
                    </a:lnTo>
                    <a:lnTo>
                      <a:pt x="3177" y="1191"/>
                    </a:lnTo>
                    <a:lnTo>
                      <a:pt x="3182" y="1195"/>
                    </a:lnTo>
                    <a:lnTo>
                      <a:pt x="3185" y="1198"/>
                    </a:lnTo>
                    <a:lnTo>
                      <a:pt x="3190" y="1202"/>
                    </a:lnTo>
                    <a:lnTo>
                      <a:pt x="3194" y="1205"/>
                    </a:lnTo>
                    <a:lnTo>
                      <a:pt x="3199" y="1209"/>
                    </a:lnTo>
                    <a:lnTo>
                      <a:pt x="3203" y="1212"/>
                    </a:lnTo>
                    <a:lnTo>
                      <a:pt x="3209" y="1216"/>
                    </a:lnTo>
                    <a:lnTo>
                      <a:pt x="3214" y="1220"/>
                    </a:lnTo>
                    <a:lnTo>
                      <a:pt x="3219" y="1224"/>
                    </a:lnTo>
                    <a:lnTo>
                      <a:pt x="3224" y="1227"/>
                    </a:lnTo>
                    <a:lnTo>
                      <a:pt x="3230" y="1231"/>
                    </a:lnTo>
                    <a:lnTo>
                      <a:pt x="3236" y="1235"/>
                    </a:lnTo>
                    <a:lnTo>
                      <a:pt x="3242" y="1239"/>
                    </a:lnTo>
                    <a:lnTo>
                      <a:pt x="3248" y="1243"/>
                    </a:lnTo>
                    <a:lnTo>
                      <a:pt x="3255" y="1247"/>
                    </a:lnTo>
                    <a:lnTo>
                      <a:pt x="3261" y="1251"/>
                    </a:lnTo>
                    <a:cubicBezTo>
                      <a:pt x="3261" y="1251"/>
                      <a:pt x="3269" y="1255"/>
                      <a:pt x="3269" y="1256"/>
                    </a:cubicBezTo>
                    <a:lnTo>
                      <a:pt x="3274" y="1259"/>
                    </a:lnTo>
                    <a:lnTo>
                      <a:pt x="3284" y="1264"/>
                    </a:lnTo>
                    <a:lnTo>
                      <a:pt x="3289" y="1267"/>
                    </a:lnTo>
                    <a:cubicBezTo>
                      <a:pt x="3289" y="1267"/>
                      <a:pt x="3304" y="1275"/>
                      <a:pt x="3304" y="1275"/>
                    </a:cubicBezTo>
                    <a:lnTo>
                      <a:pt x="3320" y="1283"/>
                    </a:lnTo>
                    <a:lnTo>
                      <a:pt x="3337" y="1291"/>
                    </a:lnTo>
                    <a:lnTo>
                      <a:pt x="3339" y="1292"/>
                    </a:lnTo>
                    <a:lnTo>
                      <a:pt x="3354" y="1299"/>
                    </a:lnTo>
                    <a:lnTo>
                      <a:pt x="3358" y="1300"/>
                    </a:lnTo>
                    <a:lnTo>
                      <a:pt x="3373" y="1306"/>
                    </a:lnTo>
                    <a:cubicBezTo>
                      <a:pt x="3373" y="1306"/>
                      <a:pt x="3380" y="1309"/>
                      <a:pt x="3381" y="1309"/>
                    </a:cubicBezTo>
                    <a:lnTo>
                      <a:pt x="3392" y="1314"/>
                    </a:lnTo>
                    <a:lnTo>
                      <a:pt x="3400" y="1317"/>
                    </a:lnTo>
                    <a:lnTo>
                      <a:pt x="3412" y="1321"/>
                    </a:lnTo>
                    <a:lnTo>
                      <a:pt x="3420" y="1324"/>
                    </a:lnTo>
                    <a:lnTo>
                      <a:pt x="3433" y="1329"/>
                    </a:lnTo>
                    <a:lnTo>
                      <a:pt x="3443" y="1332"/>
                    </a:lnTo>
                    <a:lnTo>
                      <a:pt x="3455" y="1335"/>
                    </a:lnTo>
                    <a:lnTo>
                      <a:pt x="3465" y="1338"/>
                    </a:lnTo>
                    <a:lnTo>
                      <a:pt x="3478" y="1342"/>
                    </a:lnTo>
                    <a:lnTo>
                      <a:pt x="3488" y="1345"/>
                    </a:lnTo>
                    <a:lnTo>
                      <a:pt x="3502" y="1349"/>
                    </a:lnTo>
                    <a:lnTo>
                      <a:pt x="3512" y="1351"/>
                    </a:lnTo>
                    <a:lnTo>
                      <a:pt x="3527" y="1355"/>
                    </a:lnTo>
                    <a:lnTo>
                      <a:pt x="3537" y="1357"/>
                    </a:lnTo>
                    <a:lnTo>
                      <a:pt x="3551" y="1360"/>
                    </a:lnTo>
                    <a:lnTo>
                      <a:pt x="3556" y="1361"/>
                    </a:lnTo>
                    <a:lnTo>
                      <a:pt x="3563" y="1363"/>
                    </a:lnTo>
                    <a:lnTo>
                      <a:pt x="3583" y="1366"/>
                    </a:lnTo>
                    <a:lnTo>
                      <a:pt x="3590" y="1368"/>
                    </a:lnTo>
                    <a:lnTo>
                      <a:pt x="3608" y="1371"/>
                    </a:lnTo>
                    <a:lnTo>
                      <a:pt x="3618" y="1372"/>
                    </a:lnTo>
                    <a:cubicBezTo>
                      <a:pt x="3618" y="1372"/>
                      <a:pt x="3630" y="1374"/>
                      <a:pt x="3638" y="1375"/>
                    </a:cubicBezTo>
                    <a:cubicBezTo>
                      <a:pt x="3638" y="1375"/>
                      <a:pt x="3638" y="1375"/>
                      <a:pt x="3638" y="1374"/>
                    </a:cubicBezTo>
                    <a:cubicBezTo>
                      <a:pt x="3638" y="1371"/>
                      <a:pt x="3639" y="1367"/>
                      <a:pt x="3640" y="1364"/>
                    </a:cubicBezTo>
                    <a:cubicBezTo>
                      <a:pt x="3452" y="1315"/>
                      <a:pt x="3338" y="1195"/>
                      <a:pt x="3323" y="1179"/>
                    </a:cubicBezTo>
                    <a:close/>
                    <a:moveTo>
                      <a:pt x="4358" y="1211"/>
                    </a:moveTo>
                    <a:cubicBezTo>
                      <a:pt x="4349" y="1281"/>
                      <a:pt x="4294" y="1324"/>
                      <a:pt x="4277" y="1336"/>
                    </a:cubicBezTo>
                    <a:cubicBezTo>
                      <a:pt x="4262" y="1346"/>
                      <a:pt x="4215" y="1358"/>
                      <a:pt x="4151" y="1368"/>
                    </a:cubicBezTo>
                    <a:cubicBezTo>
                      <a:pt x="4151" y="1370"/>
                      <a:pt x="4151" y="1372"/>
                      <a:pt x="4151" y="1374"/>
                    </a:cubicBezTo>
                    <a:cubicBezTo>
                      <a:pt x="4151" y="1378"/>
                      <a:pt x="4150" y="1383"/>
                      <a:pt x="4148" y="1386"/>
                    </a:cubicBezTo>
                    <a:cubicBezTo>
                      <a:pt x="4262" y="1369"/>
                      <a:pt x="4317" y="1339"/>
                      <a:pt x="4338" y="1324"/>
                    </a:cubicBezTo>
                    <a:cubicBezTo>
                      <a:pt x="4428" y="1262"/>
                      <a:pt x="4413" y="1160"/>
                      <a:pt x="4373" y="1092"/>
                    </a:cubicBezTo>
                    <a:cubicBezTo>
                      <a:pt x="4327" y="1012"/>
                      <a:pt x="4278" y="930"/>
                      <a:pt x="4268" y="888"/>
                    </a:cubicBezTo>
                    <a:cubicBezTo>
                      <a:pt x="4262" y="864"/>
                      <a:pt x="4257" y="836"/>
                      <a:pt x="4269" y="816"/>
                    </a:cubicBezTo>
                    <a:lnTo>
                      <a:pt x="4273" y="810"/>
                    </a:lnTo>
                    <a:cubicBezTo>
                      <a:pt x="4283" y="798"/>
                      <a:pt x="4301" y="793"/>
                      <a:pt x="4325" y="795"/>
                    </a:cubicBezTo>
                    <a:lnTo>
                      <a:pt x="4327" y="795"/>
                    </a:lnTo>
                    <a:cubicBezTo>
                      <a:pt x="4327" y="795"/>
                      <a:pt x="4327" y="795"/>
                      <a:pt x="4328" y="795"/>
                    </a:cubicBezTo>
                    <a:cubicBezTo>
                      <a:pt x="4367" y="798"/>
                      <a:pt x="4392" y="801"/>
                      <a:pt x="4424" y="813"/>
                    </a:cubicBezTo>
                    <a:cubicBezTo>
                      <a:pt x="4433" y="816"/>
                      <a:pt x="4441" y="820"/>
                      <a:pt x="4450" y="824"/>
                    </a:cubicBezTo>
                    <a:cubicBezTo>
                      <a:pt x="4450" y="824"/>
                      <a:pt x="4450" y="823"/>
                      <a:pt x="4450" y="823"/>
                    </a:cubicBezTo>
                    <a:lnTo>
                      <a:pt x="4454" y="824"/>
                    </a:lnTo>
                    <a:cubicBezTo>
                      <a:pt x="4454" y="825"/>
                      <a:pt x="4535" y="853"/>
                      <a:pt x="4626" y="892"/>
                    </a:cubicBezTo>
                    <a:cubicBezTo>
                      <a:pt x="4672" y="900"/>
                      <a:pt x="4715" y="903"/>
                      <a:pt x="4763" y="899"/>
                    </a:cubicBezTo>
                    <a:cubicBezTo>
                      <a:pt x="4786" y="897"/>
                      <a:pt x="4812" y="896"/>
                      <a:pt x="4838" y="896"/>
                    </a:cubicBezTo>
                    <a:cubicBezTo>
                      <a:pt x="4879" y="897"/>
                      <a:pt x="4914" y="905"/>
                      <a:pt x="4949" y="920"/>
                    </a:cubicBezTo>
                    <a:lnTo>
                      <a:pt x="4952" y="922"/>
                    </a:lnTo>
                    <a:cubicBezTo>
                      <a:pt x="4992" y="939"/>
                      <a:pt x="5041" y="960"/>
                      <a:pt x="5057" y="1005"/>
                    </a:cubicBezTo>
                    <a:lnTo>
                      <a:pt x="5059" y="1012"/>
                    </a:lnTo>
                    <a:lnTo>
                      <a:pt x="5060" y="1014"/>
                    </a:lnTo>
                    <a:cubicBezTo>
                      <a:pt x="5060" y="1014"/>
                      <a:pt x="5060" y="1015"/>
                      <a:pt x="5060" y="1015"/>
                    </a:cubicBezTo>
                    <a:lnTo>
                      <a:pt x="5060" y="1016"/>
                    </a:lnTo>
                    <a:lnTo>
                      <a:pt x="5061" y="1020"/>
                    </a:lnTo>
                    <a:lnTo>
                      <a:pt x="5061" y="1022"/>
                    </a:lnTo>
                    <a:lnTo>
                      <a:pt x="5061" y="1024"/>
                    </a:lnTo>
                    <a:lnTo>
                      <a:pt x="5061" y="1024"/>
                    </a:lnTo>
                    <a:lnTo>
                      <a:pt x="5062" y="1028"/>
                    </a:lnTo>
                    <a:lnTo>
                      <a:pt x="5062" y="1031"/>
                    </a:lnTo>
                    <a:lnTo>
                      <a:pt x="5062" y="1033"/>
                    </a:lnTo>
                    <a:cubicBezTo>
                      <a:pt x="5062" y="1033"/>
                      <a:pt x="5062" y="1036"/>
                      <a:pt x="5062" y="1037"/>
                    </a:cubicBezTo>
                    <a:lnTo>
                      <a:pt x="5062" y="1047"/>
                    </a:lnTo>
                    <a:lnTo>
                      <a:pt x="5061" y="1049"/>
                    </a:lnTo>
                    <a:lnTo>
                      <a:pt x="5060" y="1059"/>
                    </a:lnTo>
                    <a:lnTo>
                      <a:pt x="5060" y="1060"/>
                    </a:lnTo>
                    <a:lnTo>
                      <a:pt x="5058" y="1069"/>
                    </a:lnTo>
                    <a:lnTo>
                      <a:pt x="5058" y="1071"/>
                    </a:lnTo>
                    <a:cubicBezTo>
                      <a:pt x="5058" y="1071"/>
                      <a:pt x="5055" y="1080"/>
                      <a:pt x="5055" y="1081"/>
                    </a:cubicBezTo>
                    <a:lnTo>
                      <a:pt x="5053" y="1089"/>
                    </a:lnTo>
                    <a:lnTo>
                      <a:pt x="5052" y="1091"/>
                    </a:lnTo>
                    <a:lnTo>
                      <a:pt x="5046" y="1105"/>
                    </a:lnTo>
                    <a:cubicBezTo>
                      <a:pt x="5046" y="1105"/>
                      <a:pt x="5046" y="1106"/>
                      <a:pt x="5046" y="1106"/>
                    </a:cubicBezTo>
                    <a:lnTo>
                      <a:pt x="5043" y="1111"/>
                    </a:lnTo>
                    <a:cubicBezTo>
                      <a:pt x="5031" y="1138"/>
                      <a:pt x="5014" y="1163"/>
                      <a:pt x="4994" y="1186"/>
                    </a:cubicBezTo>
                    <a:lnTo>
                      <a:pt x="4983" y="1199"/>
                    </a:lnTo>
                    <a:lnTo>
                      <a:pt x="4975" y="1207"/>
                    </a:lnTo>
                    <a:lnTo>
                      <a:pt x="4968" y="1215"/>
                    </a:lnTo>
                    <a:lnTo>
                      <a:pt x="4967" y="1217"/>
                    </a:lnTo>
                    <a:lnTo>
                      <a:pt x="4966" y="1218"/>
                    </a:lnTo>
                    <a:lnTo>
                      <a:pt x="4965" y="1219"/>
                    </a:lnTo>
                    <a:lnTo>
                      <a:pt x="4962" y="1223"/>
                    </a:lnTo>
                    <a:lnTo>
                      <a:pt x="4961" y="1225"/>
                    </a:lnTo>
                    <a:lnTo>
                      <a:pt x="4960" y="1227"/>
                    </a:lnTo>
                    <a:lnTo>
                      <a:pt x="4959" y="1227"/>
                    </a:lnTo>
                    <a:lnTo>
                      <a:pt x="4956" y="1231"/>
                    </a:lnTo>
                    <a:lnTo>
                      <a:pt x="4955" y="1234"/>
                    </a:lnTo>
                    <a:lnTo>
                      <a:pt x="4955" y="1235"/>
                    </a:lnTo>
                    <a:lnTo>
                      <a:pt x="4954" y="1236"/>
                    </a:lnTo>
                    <a:lnTo>
                      <a:pt x="4952" y="1240"/>
                    </a:lnTo>
                    <a:lnTo>
                      <a:pt x="4951" y="1243"/>
                    </a:lnTo>
                    <a:lnTo>
                      <a:pt x="4950" y="1244"/>
                    </a:lnTo>
                    <a:lnTo>
                      <a:pt x="4950" y="1245"/>
                    </a:lnTo>
                    <a:lnTo>
                      <a:pt x="4949" y="1249"/>
                    </a:lnTo>
                    <a:lnTo>
                      <a:pt x="4948" y="1252"/>
                    </a:lnTo>
                    <a:lnTo>
                      <a:pt x="4948" y="1254"/>
                    </a:lnTo>
                    <a:lnTo>
                      <a:pt x="4947" y="1255"/>
                    </a:lnTo>
                    <a:lnTo>
                      <a:pt x="4946" y="1259"/>
                    </a:lnTo>
                    <a:lnTo>
                      <a:pt x="4946" y="1263"/>
                    </a:lnTo>
                    <a:lnTo>
                      <a:pt x="4946" y="1264"/>
                    </a:lnTo>
                    <a:lnTo>
                      <a:pt x="4946" y="1266"/>
                    </a:lnTo>
                    <a:lnTo>
                      <a:pt x="4946" y="1271"/>
                    </a:lnTo>
                    <a:cubicBezTo>
                      <a:pt x="4947" y="1304"/>
                      <a:pt x="4968" y="1328"/>
                      <a:pt x="4998" y="1330"/>
                    </a:cubicBezTo>
                    <a:lnTo>
                      <a:pt x="5009" y="1331"/>
                    </a:lnTo>
                    <a:lnTo>
                      <a:pt x="5011" y="1332"/>
                    </a:lnTo>
                    <a:lnTo>
                      <a:pt x="5012" y="1332"/>
                    </a:lnTo>
                    <a:lnTo>
                      <a:pt x="5019" y="1333"/>
                    </a:lnTo>
                    <a:lnTo>
                      <a:pt x="5021" y="1334"/>
                    </a:lnTo>
                    <a:lnTo>
                      <a:pt x="5022" y="1334"/>
                    </a:lnTo>
                    <a:lnTo>
                      <a:pt x="5027" y="1336"/>
                    </a:lnTo>
                    <a:lnTo>
                      <a:pt x="5030" y="1337"/>
                    </a:lnTo>
                    <a:lnTo>
                      <a:pt x="5030" y="1337"/>
                    </a:lnTo>
                    <a:lnTo>
                      <a:pt x="5035" y="1339"/>
                    </a:lnTo>
                    <a:lnTo>
                      <a:pt x="5038" y="1341"/>
                    </a:lnTo>
                    <a:lnTo>
                      <a:pt x="5041" y="1344"/>
                    </a:lnTo>
                    <a:lnTo>
                      <a:pt x="5044" y="1346"/>
                    </a:lnTo>
                    <a:lnTo>
                      <a:pt x="5047" y="1348"/>
                    </a:lnTo>
                    <a:lnTo>
                      <a:pt x="5049" y="1350"/>
                    </a:lnTo>
                    <a:lnTo>
                      <a:pt x="5052" y="1353"/>
                    </a:lnTo>
                    <a:lnTo>
                      <a:pt x="5053" y="1354"/>
                    </a:lnTo>
                    <a:lnTo>
                      <a:pt x="5054" y="1356"/>
                    </a:lnTo>
                    <a:lnTo>
                      <a:pt x="5056" y="1359"/>
                    </a:lnTo>
                    <a:lnTo>
                      <a:pt x="5057" y="1360"/>
                    </a:lnTo>
                    <a:cubicBezTo>
                      <a:pt x="5057" y="1360"/>
                      <a:pt x="5058" y="1361"/>
                      <a:pt x="5058" y="1361"/>
                    </a:cubicBezTo>
                    <a:lnTo>
                      <a:pt x="5060" y="1366"/>
                    </a:lnTo>
                    <a:lnTo>
                      <a:pt x="5061" y="1367"/>
                    </a:lnTo>
                    <a:lnTo>
                      <a:pt x="5063" y="1372"/>
                    </a:lnTo>
                    <a:cubicBezTo>
                      <a:pt x="5063" y="1372"/>
                      <a:pt x="5063" y="1373"/>
                      <a:pt x="5063" y="1373"/>
                    </a:cubicBezTo>
                    <a:lnTo>
                      <a:pt x="5065" y="1379"/>
                    </a:lnTo>
                    <a:lnTo>
                      <a:pt x="5065" y="1380"/>
                    </a:lnTo>
                    <a:lnTo>
                      <a:pt x="5066" y="1385"/>
                    </a:lnTo>
                    <a:lnTo>
                      <a:pt x="5066" y="1387"/>
                    </a:lnTo>
                    <a:lnTo>
                      <a:pt x="5067" y="1391"/>
                    </a:lnTo>
                    <a:lnTo>
                      <a:pt x="5067" y="1393"/>
                    </a:lnTo>
                    <a:lnTo>
                      <a:pt x="5067" y="1397"/>
                    </a:lnTo>
                    <a:lnTo>
                      <a:pt x="5067" y="1401"/>
                    </a:lnTo>
                    <a:cubicBezTo>
                      <a:pt x="5067" y="1401"/>
                      <a:pt x="5067" y="1405"/>
                      <a:pt x="5067" y="1406"/>
                    </a:cubicBezTo>
                    <a:cubicBezTo>
                      <a:pt x="5071" y="1412"/>
                      <a:pt x="5074" y="1419"/>
                      <a:pt x="5077" y="1426"/>
                    </a:cubicBezTo>
                    <a:cubicBezTo>
                      <a:pt x="5084" y="1409"/>
                      <a:pt x="5087" y="1397"/>
                      <a:pt x="5087" y="1386"/>
                    </a:cubicBezTo>
                    <a:cubicBezTo>
                      <a:pt x="5087" y="1361"/>
                      <a:pt x="5066" y="1348"/>
                      <a:pt x="5028" y="1324"/>
                    </a:cubicBezTo>
                    <a:lnTo>
                      <a:pt x="5005" y="1309"/>
                    </a:lnTo>
                    <a:cubicBezTo>
                      <a:pt x="4984" y="1295"/>
                      <a:pt x="4974" y="1284"/>
                      <a:pt x="4973" y="1271"/>
                    </a:cubicBezTo>
                    <a:lnTo>
                      <a:pt x="4973" y="1268"/>
                    </a:lnTo>
                    <a:cubicBezTo>
                      <a:pt x="4973" y="1252"/>
                      <a:pt x="4985" y="1238"/>
                      <a:pt x="5005" y="1217"/>
                    </a:cubicBezTo>
                    <a:cubicBezTo>
                      <a:pt x="5027" y="1193"/>
                      <a:pt x="5058" y="1161"/>
                      <a:pt x="5083" y="1108"/>
                    </a:cubicBezTo>
                    <a:cubicBezTo>
                      <a:pt x="5092" y="1090"/>
                      <a:pt x="5097" y="1071"/>
                      <a:pt x="5097" y="1053"/>
                    </a:cubicBezTo>
                    <a:cubicBezTo>
                      <a:pt x="5097" y="1032"/>
                      <a:pt x="5091" y="1012"/>
                      <a:pt x="5080" y="993"/>
                    </a:cubicBezTo>
                    <a:cubicBezTo>
                      <a:pt x="5043" y="928"/>
                      <a:pt x="4958" y="888"/>
                      <a:pt x="4911" y="884"/>
                    </a:cubicBezTo>
                    <a:cubicBezTo>
                      <a:pt x="4896" y="882"/>
                      <a:pt x="4878" y="877"/>
                      <a:pt x="4857" y="868"/>
                    </a:cubicBezTo>
                    <a:cubicBezTo>
                      <a:pt x="4827" y="870"/>
                      <a:pt x="4797" y="871"/>
                      <a:pt x="4768" y="870"/>
                    </a:cubicBezTo>
                    <a:lnTo>
                      <a:pt x="4751" y="870"/>
                    </a:lnTo>
                    <a:lnTo>
                      <a:pt x="4734" y="869"/>
                    </a:lnTo>
                    <a:lnTo>
                      <a:pt x="4716" y="867"/>
                    </a:lnTo>
                    <a:lnTo>
                      <a:pt x="4707" y="866"/>
                    </a:lnTo>
                    <a:lnTo>
                      <a:pt x="4698" y="865"/>
                    </a:lnTo>
                    <a:lnTo>
                      <a:pt x="4693" y="865"/>
                    </a:lnTo>
                    <a:lnTo>
                      <a:pt x="4690" y="864"/>
                    </a:lnTo>
                    <a:lnTo>
                      <a:pt x="4687" y="864"/>
                    </a:lnTo>
                    <a:lnTo>
                      <a:pt x="4680" y="863"/>
                    </a:lnTo>
                    <a:lnTo>
                      <a:pt x="4673" y="862"/>
                    </a:lnTo>
                    <a:lnTo>
                      <a:pt x="4670" y="861"/>
                    </a:lnTo>
                    <a:lnTo>
                      <a:pt x="4667" y="861"/>
                    </a:lnTo>
                    <a:lnTo>
                      <a:pt x="4661" y="860"/>
                    </a:lnTo>
                    <a:lnTo>
                      <a:pt x="4652" y="858"/>
                    </a:lnTo>
                    <a:lnTo>
                      <a:pt x="4650" y="858"/>
                    </a:lnTo>
                    <a:lnTo>
                      <a:pt x="4647" y="857"/>
                    </a:lnTo>
                    <a:lnTo>
                      <a:pt x="4642" y="856"/>
                    </a:lnTo>
                    <a:lnTo>
                      <a:pt x="4633" y="854"/>
                    </a:lnTo>
                    <a:lnTo>
                      <a:pt x="4630" y="854"/>
                    </a:lnTo>
                    <a:lnTo>
                      <a:pt x="4627" y="853"/>
                    </a:lnTo>
                    <a:lnTo>
                      <a:pt x="4623" y="852"/>
                    </a:lnTo>
                    <a:lnTo>
                      <a:pt x="4611" y="849"/>
                    </a:lnTo>
                    <a:lnTo>
                      <a:pt x="4610" y="848"/>
                    </a:lnTo>
                    <a:lnTo>
                      <a:pt x="4604" y="847"/>
                    </a:lnTo>
                    <a:lnTo>
                      <a:pt x="4585" y="841"/>
                    </a:lnTo>
                    <a:lnTo>
                      <a:pt x="4566" y="835"/>
                    </a:lnTo>
                    <a:lnTo>
                      <a:pt x="4547" y="829"/>
                    </a:lnTo>
                    <a:lnTo>
                      <a:pt x="4528" y="823"/>
                    </a:lnTo>
                    <a:lnTo>
                      <a:pt x="4509" y="816"/>
                    </a:lnTo>
                    <a:lnTo>
                      <a:pt x="4491" y="810"/>
                    </a:lnTo>
                    <a:lnTo>
                      <a:pt x="4473" y="803"/>
                    </a:lnTo>
                    <a:lnTo>
                      <a:pt x="4456" y="797"/>
                    </a:lnTo>
                    <a:lnTo>
                      <a:pt x="4439" y="791"/>
                    </a:lnTo>
                    <a:lnTo>
                      <a:pt x="4422" y="785"/>
                    </a:lnTo>
                    <a:cubicBezTo>
                      <a:pt x="4422" y="785"/>
                      <a:pt x="4406" y="779"/>
                      <a:pt x="4406" y="779"/>
                    </a:cubicBezTo>
                    <a:cubicBezTo>
                      <a:pt x="4379" y="768"/>
                      <a:pt x="4351" y="757"/>
                      <a:pt x="4323" y="746"/>
                    </a:cubicBezTo>
                    <a:cubicBezTo>
                      <a:pt x="4285" y="745"/>
                      <a:pt x="4254" y="765"/>
                      <a:pt x="4236" y="802"/>
                    </a:cubicBezTo>
                    <a:cubicBezTo>
                      <a:pt x="4209" y="858"/>
                      <a:pt x="4217" y="956"/>
                      <a:pt x="4295" y="1046"/>
                    </a:cubicBezTo>
                    <a:cubicBezTo>
                      <a:pt x="4344" y="1103"/>
                      <a:pt x="4365" y="1158"/>
                      <a:pt x="4358" y="1211"/>
                    </a:cubicBezTo>
                    <a:close/>
                    <a:moveTo>
                      <a:pt x="3931" y="1397"/>
                    </a:moveTo>
                    <a:cubicBezTo>
                      <a:pt x="3964" y="1396"/>
                      <a:pt x="3993" y="1396"/>
                      <a:pt x="4018" y="1398"/>
                    </a:cubicBezTo>
                    <a:cubicBezTo>
                      <a:pt x="4028" y="1398"/>
                      <a:pt x="4037" y="1397"/>
                      <a:pt x="4046" y="1397"/>
                    </a:cubicBezTo>
                    <a:cubicBezTo>
                      <a:pt x="3967" y="1392"/>
                      <a:pt x="3887" y="1391"/>
                      <a:pt x="3808" y="1393"/>
                    </a:cubicBezTo>
                    <a:cubicBezTo>
                      <a:pt x="3841" y="1396"/>
                      <a:pt x="3872" y="1398"/>
                      <a:pt x="3901" y="1398"/>
                    </a:cubicBezTo>
                    <a:cubicBezTo>
                      <a:pt x="3911" y="1398"/>
                      <a:pt x="3921" y="1397"/>
                      <a:pt x="3931" y="1397"/>
                    </a:cubicBezTo>
                    <a:close/>
                    <a:moveTo>
                      <a:pt x="4679" y="1266"/>
                    </a:moveTo>
                    <a:cubicBezTo>
                      <a:pt x="4665" y="1291"/>
                      <a:pt x="4658" y="1316"/>
                      <a:pt x="4658" y="1340"/>
                    </a:cubicBezTo>
                    <a:cubicBezTo>
                      <a:pt x="4658" y="1417"/>
                      <a:pt x="4728" y="1473"/>
                      <a:pt x="4775" y="1511"/>
                    </a:cubicBezTo>
                    <a:cubicBezTo>
                      <a:pt x="4795" y="1527"/>
                      <a:pt x="4810" y="1539"/>
                      <a:pt x="4814" y="1549"/>
                    </a:cubicBezTo>
                    <a:cubicBezTo>
                      <a:pt x="4818" y="1558"/>
                      <a:pt x="4820" y="1572"/>
                      <a:pt x="4820" y="1588"/>
                    </a:cubicBezTo>
                    <a:cubicBezTo>
                      <a:pt x="4820" y="1613"/>
                      <a:pt x="4815" y="1639"/>
                      <a:pt x="4813" y="1654"/>
                    </a:cubicBezTo>
                    <a:cubicBezTo>
                      <a:pt x="4867" y="1649"/>
                      <a:pt x="4900" y="1625"/>
                      <a:pt x="4912" y="1583"/>
                    </a:cubicBezTo>
                    <a:cubicBezTo>
                      <a:pt x="4915" y="1572"/>
                      <a:pt x="4916" y="1560"/>
                      <a:pt x="4916" y="1547"/>
                    </a:cubicBezTo>
                    <a:cubicBezTo>
                      <a:pt x="4916" y="1496"/>
                      <a:pt x="4893" y="1450"/>
                      <a:pt x="4887" y="1446"/>
                    </a:cubicBezTo>
                    <a:cubicBezTo>
                      <a:pt x="4866" y="1432"/>
                      <a:pt x="4837" y="1349"/>
                      <a:pt x="4831" y="1332"/>
                    </a:cubicBezTo>
                    <a:lnTo>
                      <a:pt x="4830" y="1330"/>
                    </a:lnTo>
                    <a:lnTo>
                      <a:pt x="4843" y="1325"/>
                    </a:lnTo>
                    <a:lnTo>
                      <a:pt x="4844" y="1327"/>
                    </a:lnTo>
                    <a:cubicBezTo>
                      <a:pt x="4845" y="1330"/>
                      <a:pt x="4874" y="1392"/>
                      <a:pt x="4974" y="1380"/>
                    </a:cubicBezTo>
                    <a:cubicBezTo>
                      <a:pt x="5008" y="1376"/>
                      <a:pt x="5034" y="1380"/>
                      <a:pt x="5052" y="1392"/>
                    </a:cubicBezTo>
                    <a:cubicBezTo>
                      <a:pt x="5050" y="1375"/>
                      <a:pt x="5043" y="1362"/>
                      <a:pt x="5030" y="1354"/>
                    </a:cubicBezTo>
                    <a:cubicBezTo>
                      <a:pt x="5030" y="1354"/>
                      <a:pt x="5029" y="1353"/>
                      <a:pt x="5029" y="1353"/>
                    </a:cubicBezTo>
                    <a:lnTo>
                      <a:pt x="5021" y="1349"/>
                    </a:lnTo>
                    <a:lnTo>
                      <a:pt x="5018" y="1348"/>
                    </a:lnTo>
                    <a:lnTo>
                      <a:pt x="5016" y="1348"/>
                    </a:lnTo>
                    <a:lnTo>
                      <a:pt x="5015" y="1347"/>
                    </a:lnTo>
                    <a:lnTo>
                      <a:pt x="5010" y="1346"/>
                    </a:lnTo>
                    <a:cubicBezTo>
                      <a:pt x="5006" y="1345"/>
                      <a:pt x="5001" y="1344"/>
                      <a:pt x="4997" y="1344"/>
                    </a:cubicBezTo>
                    <a:cubicBezTo>
                      <a:pt x="4959" y="1341"/>
                      <a:pt x="4933" y="1312"/>
                      <a:pt x="4932" y="1272"/>
                    </a:cubicBezTo>
                    <a:lnTo>
                      <a:pt x="4932" y="1269"/>
                    </a:lnTo>
                    <a:lnTo>
                      <a:pt x="4932" y="1265"/>
                    </a:lnTo>
                    <a:lnTo>
                      <a:pt x="4932" y="1263"/>
                    </a:lnTo>
                    <a:lnTo>
                      <a:pt x="4932" y="1262"/>
                    </a:lnTo>
                    <a:lnTo>
                      <a:pt x="4932" y="1257"/>
                    </a:lnTo>
                    <a:lnTo>
                      <a:pt x="4933" y="1252"/>
                    </a:lnTo>
                    <a:lnTo>
                      <a:pt x="4934" y="1251"/>
                    </a:lnTo>
                    <a:lnTo>
                      <a:pt x="4934" y="1249"/>
                    </a:lnTo>
                    <a:lnTo>
                      <a:pt x="4935" y="1245"/>
                    </a:lnTo>
                    <a:lnTo>
                      <a:pt x="4937" y="1240"/>
                    </a:lnTo>
                    <a:lnTo>
                      <a:pt x="4937" y="1239"/>
                    </a:lnTo>
                    <a:lnTo>
                      <a:pt x="4938" y="1238"/>
                    </a:lnTo>
                    <a:lnTo>
                      <a:pt x="4939" y="1235"/>
                    </a:lnTo>
                    <a:lnTo>
                      <a:pt x="4941" y="1230"/>
                    </a:lnTo>
                    <a:cubicBezTo>
                      <a:pt x="4941" y="1230"/>
                      <a:pt x="4942" y="1229"/>
                      <a:pt x="4942" y="1229"/>
                    </a:cubicBezTo>
                    <a:lnTo>
                      <a:pt x="4942" y="1227"/>
                    </a:lnTo>
                    <a:lnTo>
                      <a:pt x="4944" y="1225"/>
                    </a:lnTo>
                    <a:lnTo>
                      <a:pt x="4947" y="1220"/>
                    </a:lnTo>
                    <a:lnTo>
                      <a:pt x="4948" y="1219"/>
                    </a:lnTo>
                    <a:lnTo>
                      <a:pt x="4949" y="1217"/>
                    </a:lnTo>
                    <a:lnTo>
                      <a:pt x="4950" y="1215"/>
                    </a:lnTo>
                    <a:lnTo>
                      <a:pt x="4954" y="1210"/>
                    </a:lnTo>
                    <a:lnTo>
                      <a:pt x="4957" y="1206"/>
                    </a:lnTo>
                    <a:lnTo>
                      <a:pt x="4965" y="1198"/>
                    </a:lnTo>
                    <a:lnTo>
                      <a:pt x="4972" y="1189"/>
                    </a:lnTo>
                    <a:lnTo>
                      <a:pt x="4984" y="1177"/>
                    </a:lnTo>
                    <a:cubicBezTo>
                      <a:pt x="5003" y="1155"/>
                      <a:pt x="5019" y="1130"/>
                      <a:pt x="5031" y="1105"/>
                    </a:cubicBezTo>
                    <a:cubicBezTo>
                      <a:pt x="5031" y="1105"/>
                      <a:pt x="5033" y="1101"/>
                      <a:pt x="5033" y="1101"/>
                    </a:cubicBezTo>
                    <a:cubicBezTo>
                      <a:pt x="5033" y="1101"/>
                      <a:pt x="5033" y="1100"/>
                      <a:pt x="5033" y="1099"/>
                    </a:cubicBezTo>
                    <a:cubicBezTo>
                      <a:pt x="5033" y="1099"/>
                      <a:pt x="5036" y="1093"/>
                      <a:pt x="5036" y="1093"/>
                    </a:cubicBezTo>
                    <a:cubicBezTo>
                      <a:pt x="5036" y="1093"/>
                      <a:pt x="5038" y="1086"/>
                      <a:pt x="5038" y="1086"/>
                    </a:cubicBezTo>
                    <a:cubicBezTo>
                      <a:pt x="5038" y="1086"/>
                      <a:pt x="5039" y="1084"/>
                      <a:pt x="5039" y="1084"/>
                    </a:cubicBezTo>
                    <a:cubicBezTo>
                      <a:pt x="5039" y="1084"/>
                      <a:pt x="5041" y="1077"/>
                      <a:pt x="5041" y="1077"/>
                    </a:cubicBezTo>
                    <a:cubicBezTo>
                      <a:pt x="5041" y="1077"/>
                      <a:pt x="5042" y="1077"/>
                      <a:pt x="5042" y="1077"/>
                    </a:cubicBezTo>
                    <a:lnTo>
                      <a:pt x="5044" y="1069"/>
                    </a:lnTo>
                    <a:lnTo>
                      <a:pt x="5044" y="1066"/>
                    </a:lnTo>
                    <a:cubicBezTo>
                      <a:pt x="5044" y="1066"/>
                      <a:pt x="5046" y="1058"/>
                      <a:pt x="5046" y="1057"/>
                    </a:cubicBezTo>
                    <a:lnTo>
                      <a:pt x="5047" y="1048"/>
                    </a:lnTo>
                    <a:lnTo>
                      <a:pt x="5048" y="1046"/>
                    </a:lnTo>
                    <a:cubicBezTo>
                      <a:pt x="5048" y="1046"/>
                      <a:pt x="5048" y="1037"/>
                      <a:pt x="5048" y="1037"/>
                    </a:cubicBezTo>
                    <a:cubicBezTo>
                      <a:pt x="5048" y="1037"/>
                      <a:pt x="5048" y="1037"/>
                      <a:pt x="5048" y="1037"/>
                    </a:cubicBezTo>
                    <a:lnTo>
                      <a:pt x="5048" y="1035"/>
                    </a:lnTo>
                    <a:lnTo>
                      <a:pt x="5048" y="1033"/>
                    </a:lnTo>
                    <a:lnTo>
                      <a:pt x="5048" y="1032"/>
                    </a:lnTo>
                    <a:cubicBezTo>
                      <a:pt x="5048" y="1032"/>
                      <a:pt x="5048" y="1030"/>
                      <a:pt x="5048" y="1030"/>
                    </a:cubicBezTo>
                    <a:lnTo>
                      <a:pt x="5047" y="1028"/>
                    </a:lnTo>
                    <a:lnTo>
                      <a:pt x="5047" y="1026"/>
                    </a:lnTo>
                    <a:lnTo>
                      <a:pt x="5047" y="1025"/>
                    </a:lnTo>
                    <a:lnTo>
                      <a:pt x="5047" y="1023"/>
                    </a:lnTo>
                    <a:lnTo>
                      <a:pt x="5047" y="1021"/>
                    </a:lnTo>
                    <a:lnTo>
                      <a:pt x="5046" y="1019"/>
                    </a:lnTo>
                    <a:lnTo>
                      <a:pt x="5046" y="1018"/>
                    </a:lnTo>
                    <a:lnTo>
                      <a:pt x="5046" y="1016"/>
                    </a:lnTo>
                    <a:lnTo>
                      <a:pt x="5044" y="1009"/>
                    </a:lnTo>
                    <a:cubicBezTo>
                      <a:pt x="5030" y="971"/>
                      <a:pt x="4984" y="951"/>
                      <a:pt x="4947" y="935"/>
                    </a:cubicBezTo>
                    <a:lnTo>
                      <a:pt x="4943" y="933"/>
                    </a:lnTo>
                    <a:cubicBezTo>
                      <a:pt x="4910" y="919"/>
                      <a:pt x="4877" y="912"/>
                      <a:pt x="4837" y="911"/>
                    </a:cubicBezTo>
                    <a:cubicBezTo>
                      <a:pt x="4812" y="910"/>
                      <a:pt x="4787" y="912"/>
                      <a:pt x="4764" y="913"/>
                    </a:cubicBezTo>
                    <a:cubicBezTo>
                      <a:pt x="4764" y="913"/>
                      <a:pt x="4737" y="915"/>
                      <a:pt x="4737" y="915"/>
                    </a:cubicBezTo>
                    <a:cubicBezTo>
                      <a:pt x="4715" y="915"/>
                      <a:pt x="4693" y="914"/>
                      <a:pt x="4672" y="913"/>
                    </a:cubicBezTo>
                    <a:cubicBezTo>
                      <a:pt x="4713" y="931"/>
                      <a:pt x="4748" y="948"/>
                      <a:pt x="4777" y="964"/>
                    </a:cubicBezTo>
                    <a:cubicBezTo>
                      <a:pt x="4810" y="982"/>
                      <a:pt x="4827" y="1001"/>
                      <a:pt x="4832" y="1023"/>
                    </a:cubicBezTo>
                    <a:cubicBezTo>
                      <a:pt x="4832" y="1026"/>
                      <a:pt x="4833" y="1029"/>
                      <a:pt x="4833" y="1033"/>
                    </a:cubicBezTo>
                    <a:cubicBezTo>
                      <a:pt x="4833" y="1065"/>
                      <a:pt x="4806" y="1098"/>
                      <a:pt x="4768" y="1143"/>
                    </a:cubicBezTo>
                    <a:cubicBezTo>
                      <a:pt x="4740" y="1178"/>
                      <a:pt x="4707" y="1217"/>
                      <a:pt x="4679" y="1266"/>
                    </a:cubicBezTo>
                    <a:close/>
                    <a:moveTo>
                      <a:pt x="4449" y="780"/>
                    </a:moveTo>
                    <a:cubicBezTo>
                      <a:pt x="4449" y="780"/>
                      <a:pt x="4454" y="782"/>
                      <a:pt x="4454" y="782"/>
                    </a:cubicBezTo>
                    <a:lnTo>
                      <a:pt x="4465" y="785"/>
                    </a:lnTo>
                    <a:lnTo>
                      <a:pt x="4469" y="787"/>
                    </a:lnTo>
                    <a:lnTo>
                      <a:pt x="4482" y="791"/>
                    </a:lnTo>
                    <a:lnTo>
                      <a:pt x="4489" y="794"/>
                    </a:lnTo>
                    <a:lnTo>
                      <a:pt x="4499" y="797"/>
                    </a:lnTo>
                    <a:lnTo>
                      <a:pt x="4516" y="804"/>
                    </a:lnTo>
                    <a:lnTo>
                      <a:pt x="4525" y="806"/>
                    </a:lnTo>
                    <a:lnTo>
                      <a:pt x="4534" y="810"/>
                    </a:lnTo>
                    <a:lnTo>
                      <a:pt x="4541" y="812"/>
                    </a:lnTo>
                    <a:lnTo>
                      <a:pt x="4552" y="816"/>
                    </a:lnTo>
                    <a:lnTo>
                      <a:pt x="4571" y="822"/>
                    </a:lnTo>
                    <a:lnTo>
                      <a:pt x="4589" y="828"/>
                    </a:lnTo>
                    <a:lnTo>
                      <a:pt x="4607" y="833"/>
                    </a:lnTo>
                    <a:lnTo>
                      <a:pt x="4611" y="834"/>
                    </a:lnTo>
                    <a:lnTo>
                      <a:pt x="4625" y="838"/>
                    </a:lnTo>
                    <a:cubicBezTo>
                      <a:pt x="4625" y="838"/>
                      <a:pt x="4632" y="839"/>
                      <a:pt x="4632" y="839"/>
                    </a:cubicBezTo>
                    <a:lnTo>
                      <a:pt x="4643" y="842"/>
                    </a:lnTo>
                    <a:lnTo>
                      <a:pt x="4651" y="843"/>
                    </a:lnTo>
                    <a:lnTo>
                      <a:pt x="4661" y="845"/>
                    </a:lnTo>
                    <a:lnTo>
                      <a:pt x="4669" y="847"/>
                    </a:lnTo>
                    <a:lnTo>
                      <a:pt x="4678" y="848"/>
                    </a:lnTo>
                    <a:lnTo>
                      <a:pt x="4687" y="849"/>
                    </a:lnTo>
                    <a:lnTo>
                      <a:pt x="4694" y="850"/>
                    </a:lnTo>
                    <a:lnTo>
                      <a:pt x="4705" y="852"/>
                    </a:lnTo>
                    <a:cubicBezTo>
                      <a:pt x="4705" y="852"/>
                      <a:pt x="4710" y="852"/>
                      <a:pt x="4710" y="852"/>
                    </a:cubicBezTo>
                    <a:lnTo>
                      <a:pt x="4723" y="854"/>
                    </a:lnTo>
                    <a:lnTo>
                      <a:pt x="4724" y="854"/>
                    </a:lnTo>
                    <a:cubicBezTo>
                      <a:pt x="4758" y="857"/>
                      <a:pt x="4794" y="857"/>
                      <a:pt x="4831" y="855"/>
                    </a:cubicBezTo>
                    <a:cubicBezTo>
                      <a:pt x="4754" y="816"/>
                      <a:pt x="4672" y="749"/>
                      <a:pt x="4655" y="734"/>
                    </a:cubicBezTo>
                    <a:cubicBezTo>
                      <a:pt x="4627" y="709"/>
                      <a:pt x="4555" y="669"/>
                      <a:pt x="4509" y="675"/>
                    </a:cubicBezTo>
                    <a:cubicBezTo>
                      <a:pt x="4472" y="681"/>
                      <a:pt x="4378" y="723"/>
                      <a:pt x="4344" y="739"/>
                    </a:cubicBezTo>
                    <a:cubicBezTo>
                      <a:pt x="4374" y="751"/>
                      <a:pt x="4405" y="763"/>
                      <a:pt x="4435" y="774"/>
                    </a:cubicBezTo>
                    <a:lnTo>
                      <a:pt x="4449" y="780"/>
                    </a:lnTo>
                    <a:close/>
                    <a:moveTo>
                      <a:pt x="4995" y="2087"/>
                    </a:moveTo>
                    <a:cubicBezTo>
                      <a:pt x="4958" y="2083"/>
                      <a:pt x="4898" y="2085"/>
                      <a:pt x="4820" y="2108"/>
                    </a:cubicBezTo>
                    <a:cubicBezTo>
                      <a:pt x="4738" y="2221"/>
                      <a:pt x="4602" y="2328"/>
                      <a:pt x="4417" y="2426"/>
                    </a:cubicBezTo>
                    <a:cubicBezTo>
                      <a:pt x="4417" y="2426"/>
                      <a:pt x="4415" y="2429"/>
                      <a:pt x="4412" y="2432"/>
                    </a:cubicBezTo>
                    <a:cubicBezTo>
                      <a:pt x="4434" y="2420"/>
                      <a:pt x="4457" y="2411"/>
                      <a:pt x="4482" y="2404"/>
                    </a:cubicBezTo>
                    <a:cubicBezTo>
                      <a:pt x="4575" y="2353"/>
                      <a:pt x="4814" y="2229"/>
                      <a:pt x="4840" y="2215"/>
                    </a:cubicBezTo>
                    <a:lnTo>
                      <a:pt x="4842" y="2214"/>
                    </a:lnTo>
                    <a:lnTo>
                      <a:pt x="4850" y="2225"/>
                    </a:lnTo>
                    <a:lnTo>
                      <a:pt x="4848" y="2227"/>
                    </a:lnTo>
                    <a:cubicBezTo>
                      <a:pt x="4794" y="2270"/>
                      <a:pt x="4666" y="2361"/>
                      <a:pt x="4610" y="2402"/>
                    </a:cubicBezTo>
                    <a:cubicBezTo>
                      <a:pt x="4622" y="2404"/>
                      <a:pt x="4635" y="2407"/>
                      <a:pt x="4647" y="2411"/>
                    </a:cubicBezTo>
                    <a:lnTo>
                      <a:pt x="4652" y="2412"/>
                    </a:lnTo>
                    <a:cubicBezTo>
                      <a:pt x="4652" y="2412"/>
                      <a:pt x="4652" y="2414"/>
                      <a:pt x="4652" y="2415"/>
                    </a:cubicBezTo>
                    <a:cubicBezTo>
                      <a:pt x="4686" y="2406"/>
                      <a:pt x="4794" y="2373"/>
                      <a:pt x="4891" y="2307"/>
                    </a:cubicBezTo>
                    <a:lnTo>
                      <a:pt x="4905" y="2297"/>
                    </a:lnTo>
                    <a:cubicBezTo>
                      <a:pt x="4920" y="2286"/>
                      <a:pt x="4934" y="2275"/>
                      <a:pt x="4946" y="2264"/>
                    </a:cubicBezTo>
                    <a:lnTo>
                      <a:pt x="4961" y="2249"/>
                    </a:lnTo>
                    <a:cubicBezTo>
                      <a:pt x="4980" y="2231"/>
                      <a:pt x="4996" y="2211"/>
                      <a:pt x="5009" y="2191"/>
                    </a:cubicBezTo>
                    <a:lnTo>
                      <a:pt x="5020" y="2175"/>
                    </a:lnTo>
                    <a:cubicBezTo>
                      <a:pt x="5031" y="2155"/>
                      <a:pt x="5040" y="2135"/>
                      <a:pt x="5047" y="2114"/>
                    </a:cubicBezTo>
                    <a:lnTo>
                      <a:pt x="5051" y="2099"/>
                    </a:lnTo>
                    <a:cubicBezTo>
                      <a:pt x="5051" y="2099"/>
                      <a:pt x="5052" y="2097"/>
                      <a:pt x="5052" y="2097"/>
                    </a:cubicBezTo>
                    <a:cubicBezTo>
                      <a:pt x="5045" y="2095"/>
                      <a:pt x="5031" y="2091"/>
                      <a:pt x="5010" y="2088"/>
                    </a:cubicBezTo>
                    <a:lnTo>
                      <a:pt x="4995" y="2087"/>
                    </a:lnTo>
                    <a:close/>
                    <a:moveTo>
                      <a:pt x="5599" y="2445"/>
                    </a:moveTo>
                    <a:cubicBezTo>
                      <a:pt x="5755" y="2382"/>
                      <a:pt x="5872" y="2296"/>
                      <a:pt x="5947" y="2190"/>
                    </a:cubicBezTo>
                    <a:cubicBezTo>
                      <a:pt x="5907" y="2181"/>
                      <a:pt x="5737" y="2146"/>
                      <a:pt x="5616" y="2158"/>
                    </a:cubicBezTo>
                    <a:cubicBezTo>
                      <a:pt x="5446" y="2280"/>
                      <a:pt x="5247" y="2347"/>
                      <a:pt x="5168" y="2370"/>
                    </a:cubicBezTo>
                    <a:cubicBezTo>
                      <a:pt x="5168" y="2370"/>
                      <a:pt x="5166" y="2372"/>
                      <a:pt x="5166" y="2372"/>
                    </a:cubicBezTo>
                    <a:cubicBezTo>
                      <a:pt x="5149" y="2390"/>
                      <a:pt x="5130" y="2407"/>
                      <a:pt x="5110" y="2425"/>
                    </a:cubicBezTo>
                    <a:cubicBezTo>
                      <a:pt x="5256" y="2392"/>
                      <a:pt x="5512" y="2332"/>
                      <a:pt x="5640" y="2287"/>
                    </a:cubicBezTo>
                    <a:lnTo>
                      <a:pt x="5642" y="2287"/>
                    </a:lnTo>
                    <a:lnTo>
                      <a:pt x="5647" y="2300"/>
                    </a:lnTo>
                    <a:lnTo>
                      <a:pt x="5645" y="2301"/>
                    </a:lnTo>
                    <a:cubicBezTo>
                      <a:pt x="5641" y="2302"/>
                      <a:pt x="5243" y="2466"/>
                      <a:pt x="4958" y="2523"/>
                    </a:cubicBezTo>
                    <a:cubicBezTo>
                      <a:pt x="4958" y="2523"/>
                      <a:pt x="4947" y="2528"/>
                      <a:pt x="4941" y="2531"/>
                    </a:cubicBezTo>
                    <a:cubicBezTo>
                      <a:pt x="4967" y="2537"/>
                      <a:pt x="4994" y="2548"/>
                      <a:pt x="5022" y="2563"/>
                    </a:cubicBezTo>
                    <a:cubicBezTo>
                      <a:pt x="5113" y="2560"/>
                      <a:pt x="5348" y="2542"/>
                      <a:pt x="5573" y="2456"/>
                    </a:cubicBezTo>
                    <a:lnTo>
                      <a:pt x="5599" y="2445"/>
                    </a:lnTo>
                    <a:close/>
                    <a:moveTo>
                      <a:pt x="4481" y="2137"/>
                    </a:moveTo>
                    <a:cubicBezTo>
                      <a:pt x="4484" y="2159"/>
                      <a:pt x="4487" y="2181"/>
                      <a:pt x="4487" y="2202"/>
                    </a:cubicBezTo>
                    <a:cubicBezTo>
                      <a:pt x="4567" y="2153"/>
                      <a:pt x="4722" y="2021"/>
                      <a:pt x="4723" y="2019"/>
                    </a:cubicBezTo>
                    <a:lnTo>
                      <a:pt x="4725" y="2018"/>
                    </a:lnTo>
                    <a:lnTo>
                      <a:pt x="4735" y="2026"/>
                    </a:lnTo>
                    <a:lnTo>
                      <a:pt x="4734" y="2028"/>
                    </a:lnTo>
                    <a:cubicBezTo>
                      <a:pt x="4683" y="2136"/>
                      <a:pt x="4531" y="2234"/>
                      <a:pt x="4484" y="2262"/>
                    </a:cubicBezTo>
                    <a:cubicBezTo>
                      <a:pt x="4477" y="2312"/>
                      <a:pt x="4460" y="2358"/>
                      <a:pt x="4434" y="2400"/>
                    </a:cubicBezTo>
                    <a:cubicBezTo>
                      <a:pt x="4600" y="2310"/>
                      <a:pt x="4723" y="2212"/>
                      <a:pt x="4801" y="2110"/>
                    </a:cubicBezTo>
                    <a:lnTo>
                      <a:pt x="4811" y="2096"/>
                    </a:lnTo>
                    <a:lnTo>
                      <a:pt x="4815" y="2091"/>
                    </a:lnTo>
                    <a:lnTo>
                      <a:pt x="4827" y="2073"/>
                    </a:lnTo>
                    <a:cubicBezTo>
                      <a:pt x="4853" y="2032"/>
                      <a:pt x="4872" y="1990"/>
                      <a:pt x="4885" y="1949"/>
                    </a:cubicBezTo>
                    <a:lnTo>
                      <a:pt x="4889" y="1934"/>
                    </a:lnTo>
                    <a:lnTo>
                      <a:pt x="4889" y="1934"/>
                    </a:lnTo>
                    <a:lnTo>
                      <a:pt x="4889" y="1933"/>
                    </a:lnTo>
                    <a:cubicBezTo>
                      <a:pt x="4894" y="1912"/>
                      <a:pt x="4898" y="1891"/>
                      <a:pt x="4899" y="1869"/>
                    </a:cubicBezTo>
                    <a:lnTo>
                      <a:pt x="4900" y="1855"/>
                    </a:lnTo>
                    <a:lnTo>
                      <a:pt x="4900" y="1852"/>
                    </a:lnTo>
                    <a:lnTo>
                      <a:pt x="4901" y="1840"/>
                    </a:lnTo>
                    <a:cubicBezTo>
                      <a:pt x="4901" y="1801"/>
                      <a:pt x="4895" y="1763"/>
                      <a:pt x="4883" y="1728"/>
                    </a:cubicBezTo>
                    <a:lnTo>
                      <a:pt x="4879" y="1717"/>
                    </a:lnTo>
                    <a:cubicBezTo>
                      <a:pt x="4874" y="1703"/>
                      <a:pt x="4868" y="1692"/>
                      <a:pt x="4864" y="1685"/>
                    </a:cubicBezTo>
                    <a:cubicBezTo>
                      <a:pt x="4758" y="1919"/>
                      <a:pt x="4545" y="2089"/>
                      <a:pt x="4481" y="2137"/>
                    </a:cubicBezTo>
                    <a:close/>
                    <a:moveTo>
                      <a:pt x="4487" y="2219"/>
                    </a:moveTo>
                    <a:cubicBezTo>
                      <a:pt x="4487" y="2228"/>
                      <a:pt x="4486" y="2236"/>
                      <a:pt x="4486" y="2244"/>
                    </a:cubicBezTo>
                    <a:cubicBezTo>
                      <a:pt x="4526" y="2219"/>
                      <a:pt x="4642" y="2142"/>
                      <a:pt x="4701" y="2057"/>
                    </a:cubicBezTo>
                    <a:cubicBezTo>
                      <a:pt x="4649" y="2100"/>
                      <a:pt x="4546" y="2185"/>
                      <a:pt x="4487" y="2219"/>
                    </a:cubicBezTo>
                    <a:close/>
                    <a:moveTo>
                      <a:pt x="4661" y="2674"/>
                    </a:moveTo>
                    <a:cubicBezTo>
                      <a:pt x="4728" y="2665"/>
                      <a:pt x="4831" y="2645"/>
                      <a:pt x="4898" y="2631"/>
                    </a:cubicBezTo>
                    <a:cubicBezTo>
                      <a:pt x="4820" y="2634"/>
                      <a:pt x="4704" y="2642"/>
                      <a:pt x="4634" y="2647"/>
                    </a:cubicBezTo>
                    <a:cubicBezTo>
                      <a:pt x="4645" y="2654"/>
                      <a:pt x="4654" y="2664"/>
                      <a:pt x="4661" y="2674"/>
                    </a:cubicBezTo>
                    <a:close/>
                    <a:moveTo>
                      <a:pt x="4791" y="2826"/>
                    </a:moveTo>
                    <a:cubicBezTo>
                      <a:pt x="4722" y="2810"/>
                      <a:pt x="4643" y="2786"/>
                      <a:pt x="4599" y="2772"/>
                    </a:cubicBezTo>
                    <a:cubicBezTo>
                      <a:pt x="4586" y="2779"/>
                      <a:pt x="4573" y="2785"/>
                      <a:pt x="4560" y="2790"/>
                    </a:cubicBezTo>
                    <a:cubicBezTo>
                      <a:pt x="4626" y="2813"/>
                      <a:pt x="4718" y="2822"/>
                      <a:pt x="4791" y="2826"/>
                    </a:cubicBezTo>
                    <a:close/>
                    <a:moveTo>
                      <a:pt x="4590" y="2398"/>
                    </a:moveTo>
                    <a:cubicBezTo>
                      <a:pt x="4625" y="2373"/>
                      <a:pt x="4707" y="2315"/>
                      <a:pt x="4772" y="2267"/>
                    </a:cubicBezTo>
                    <a:cubicBezTo>
                      <a:pt x="4702" y="2303"/>
                      <a:pt x="4595" y="2359"/>
                      <a:pt x="4525" y="2397"/>
                    </a:cubicBezTo>
                    <a:cubicBezTo>
                      <a:pt x="4546" y="2395"/>
                      <a:pt x="4568" y="2395"/>
                      <a:pt x="4590" y="2398"/>
                    </a:cubicBezTo>
                    <a:close/>
                    <a:moveTo>
                      <a:pt x="4505" y="3571"/>
                    </a:moveTo>
                    <a:cubicBezTo>
                      <a:pt x="4474" y="3506"/>
                      <a:pt x="4436" y="3418"/>
                      <a:pt x="4415" y="3369"/>
                    </a:cubicBezTo>
                    <a:cubicBezTo>
                      <a:pt x="4389" y="3350"/>
                      <a:pt x="4366" y="3329"/>
                      <a:pt x="4346" y="3306"/>
                    </a:cubicBezTo>
                    <a:cubicBezTo>
                      <a:pt x="4346" y="3309"/>
                      <a:pt x="4346" y="3313"/>
                      <a:pt x="4346" y="3316"/>
                    </a:cubicBezTo>
                    <a:cubicBezTo>
                      <a:pt x="4346" y="3327"/>
                      <a:pt x="4346" y="3338"/>
                      <a:pt x="4345" y="3348"/>
                    </a:cubicBezTo>
                    <a:cubicBezTo>
                      <a:pt x="4387" y="3413"/>
                      <a:pt x="4459" y="3510"/>
                      <a:pt x="4505" y="3571"/>
                    </a:cubicBezTo>
                    <a:close/>
                    <a:moveTo>
                      <a:pt x="4998" y="3401"/>
                    </a:moveTo>
                    <a:cubicBezTo>
                      <a:pt x="4916" y="3335"/>
                      <a:pt x="4812" y="3243"/>
                      <a:pt x="4766" y="3201"/>
                    </a:cubicBezTo>
                    <a:cubicBezTo>
                      <a:pt x="4766" y="3208"/>
                      <a:pt x="4767" y="3216"/>
                      <a:pt x="4767" y="3224"/>
                    </a:cubicBezTo>
                    <a:cubicBezTo>
                      <a:pt x="4767" y="3232"/>
                      <a:pt x="4766" y="3240"/>
                      <a:pt x="4766" y="3248"/>
                    </a:cubicBezTo>
                    <a:cubicBezTo>
                      <a:pt x="4829" y="3300"/>
                      <a:pt x="4923" y="3358"/>
                      <a:pt x="4998" y="3401"/>
                    </a:cubicBezTo>
                    <a:close/>
                    <a:moveTo>
                      <a:pt x="4756" y="3146"/>
                    </a:moveTo>
                    <a:cubicBezTo>
                      <a:pt x="4759" y="3157"/>
                      <a:pt x="4762" y="3168"/>
                      <a:pt x="4764" y="3180"/>
                    </a:cubicBezTo>
                    <a:cubicBezTo>
                      <a:pt x="4829" y="3239"/>
                      <a:pt x="5044" y="3431"/>
                      <a:pt x="5101" y="3459"/>
                    </a:cubicBezTo>
                    <a:lnTo>
                      <a:pt x="5103" y="3460"/>
                    </a:lnTo>
                    <a:lnTo>
                      <a:pt x="5098" y="3471"/>
                    </a:lnTo>
                    <a:lnTo>
                      <a:pt x="5097" y="3472"/>
                    </a:lnTo>
                    <a:lnTo>
                      <a:pt x="5095" y="3471"/>
                    </a:lnTo>
                    <a:cubicBezTo>
                      <a:pt x="5086" y="3467"/>
                      <a:pt x="4881" y="3359"/>
                      <a:pt x="4764" y="3265"/>
                    </a:cubicBezTo>
                    <a:cubicBezTo>
                      <a:pt x="4764" y="3269"/>
                      <a:pt x="4763" y="3275"/>
                      <a:pt x="4763" y="3275"/>
                    </a:cubicBezTo>
                    <a:lnTo>
                      <a:pt x="4762" y="3280"/>
                    </a:lnTo>
                    <a:lnTo>
                      <a:pt x="4757" y="3281"/>
                    </a:lnTo>
                    <a:cubicBezTo>
                      <a:pt x="4738" y="3283"/>
                      <a:pt x="4719" y="3284"/>
                      <a:pt x="4699" y="3283"/>
                    </a:cubicBezTo>
                    <a:cubicBezTo>
                      <a:pt x="4746" y="3352"/>
                      <a:pt x="4842" y="3476"/>
                      <a:pt x="4978" y="3564"/>
                    </a:cubicBezTo>
                    <a:lnTo>
                      <a:pt x="4989" y="3571"/>
                    </a:lnTo>
                    <a:cubicBezTo>
                      <a:pt x="5088" y="3632"/>
                      <a:pt x="5189" y="3662"/>
                      <a:pt x="5291" y="3660"/>
                    </a:cubicBezTo>
                    <a:cubicBezTo>
                      <a:pt x="5292" y="3654"/>
                      <a:pt x="5294" y="3643"/>
                      <a:pt x="5294" y="3628"/>
                    </a:cubicBezTo>
                    <a:cubicBezTo>
                      <a:pt x="5294" y="3583"/>
                      <a:pt x="5282" y="3513"/>
                      <a:pt x="5228" y="3430"/>
                    </a:cubicBezTo>
                    <a:cubicBezTo>
                      <a:pt x="5038" y="3375"/>
                      <a:pt x="4867" y="3246"/>
                      <a:pt x="4756" y="3146"/>
                    </a:cubicBezTo>
                    <a:close/>
                    <a:moveTo>
                      <a:pt x="4204" y="3127"/>
                    </a:moveTo>
                    <a:cubicBezTo>
                      <a:pt x="4214" y="3188"/>
                      <a:pt x="4232" y="3252"/>
                      <a:pt x="4242" y="3286"/>
                    </a:cubicBezTo>
                    <a:cubicBezTo>
                      <a:pt x="4238" y="3242"/>
                      <a:pt x="4235" y="3187"/>
                      <a:pt x="4234" y="3147"/>
                    </a:cubicBezTo>
                    <a:cubicBezTo>
                      <a:pt x="4224" y="3141"/>
                      <a:pt x="4214" y="3134"/>
                      <a:pt x="4204" y="3127"/>
                    </a:cubicBezTo>
                    <a:close/>
                    <a:moveTo>
                      <a:pt x="4234" y="3507"/>
                    </a:moveTo>
                    <a:cubicBezTo>
                      <a:pt x="4245" y="3571"/>
                      <a:pt x="4266" y="3636"/>
                      <a:pt x="4281" y="3676"/>
                    </a:cubicBezTo>
                    <a:cubicBezTo>
                      <a:pt x="4276" y="3629"/>
                      <a:pt x="4273" y="3575"/>
                      <a:pt x="4272" y="3535"/>
                    </a:cubicBezTo>
                    <a:cubicBezTo>
                      <a:pt x="4272" y="3535"/>
                      <a:pt x="4270" y="3537"/>
                      <a:pt x="4270" y="3537"/>
                    </a:cubicBezTo>
                    <a:lnTo>
                      <a:pt x="4266" y="3534"/>
                    </a:lnTo>
                    <a:cubicBezTo>
                      <a:pt x="4258" y="3530"/>
                      <a:pt x="4247" y="3521"/>
                      <a:pt x="4234" y="3507"/>
                    </a:cubicBezTo>
                    <a:close/>
                    <a:moveTo>
                      <a:pt x="4681" y="3281"/>
                    </a:moveTo>
                    <a:cubicBezTo>
                      <a:pt x="4658" y="3278"/>
                      <a:pt x="4635" y="3273"/>
                      <a:pt x="4613" y="3264"/>
                    </a:cubicBezTo>
                    <a:cubicBezTo>
                      <a:pt x="4703" y="3403"/>
                      <a:pt x="4812" y="3567"/>
                      <a:pt x="4829" y="3582"/>
                    </a:cubicBezTo>
                    <a:lnTo>
                      <a:pt x="4832" y="3585"/>
                    </a:lnTo>
                    <a:lnTo>
                      <a:pt x="4825" y="3594"/>
                    </a:lnTo>
                    <a:lnTo>
                      <a:pt x="4824" y="3596"/>
                    </a:lnTo>
                    <a:lnTo>
                      <a:pt x="4822" y="3594"/>
                    </a:lnTo>
                    <a:cubicBezTo>
                      <a:pt x="4822" y="3594"/>
                      <a:pt x="4822" y="3594"/>
                      <a:pt x="4821" y="3594"/>
                    </a:cubicBezTo>
                    <a:cubicBezTo>
                      <a:pt x="4820" y="3593"/>
                      <a:pt x="4694" y="3480"/>
                      <a:pt x="4566" y="3316"/>
                    </a:cubicBezTo>
                    <a:cubicBezTo>
                      <a:pt x="4565" y="3368"/>
                      <a:pt x="4554" y="3412"/>
                      <a:pt x="4552" y="3422"/>
                    </a:cubicBezTo>
                    <a:cubicBezTo>
                      <a:pt x="4570" y="3460"/>
                      <a:pt x="4603" y="3517"/>
                      <a:pt x="4649" y="3574"/>
                    </a:cubicBezTo>
                    <a:lnTo>
                      <a:pt x="4662" y="3590"/>
                    </a:lnTo>
                    <a:cubicBezTo>
                      <a:pt x="4753" y="3695"/>
                      <a:pt x="4856" y="3755"/>
                      <a:pt x="4969" y="3767"/>
                    </a:cubicBezTo>
                    <a:cubicBezTo>
                      <a:pt x="4972" y="3751"/>
                      <a:pt x="4980" y="3702"/>
                      <a:pt x="4980" y="3643"/>
                    </a:cubicBezTo>
                    <a:cubicBezTo>
                      <a:pt x="4980" y="3622"/>
                      <a:pt x="4979" y="3601"/>
                      <a:pt x="4976" y="3580"/>
                    </a:cubicBezTo>
                    <a:cubicBezTo>
                      <a:pt x="4824" y="3484"/>
                      <a:pt x="4720" y="3340"/>
                      <a:pt x="4681" y="3281"/>
                    </a:cubicBezTo>
                    <a:close/>
                    <a:moveTo>
                      <a:pt x="4539" y="3428"/>
                    </a:moveTo>
                    <a:cubicBezTo>
                      <a:pt x="4501" y="3416"/>
                      <a:pt x="4467" y="3401"/>
                      <a:pt x="4436" y="3382"/>
                    </a:cubicBezTo>
                    <a:cubicBezTo>
                      <a:pt x="4472" y="3467"/>
                      <a:pt x="4534" y="3607"/>
                      <a:pt x="4558" y="3640"/>
                    </a:cubicBezTo>
                    <a:lnTo>
                      <a:pt x="4559" y="3642"/>
                    </a:lnTo>
                    <a:lnTo>
                      <a:pt x="4547" y="3650"/>
                    </a:lnTo>
                    <a:lnTo>
                      <a:pt x="4546" y="3648"/>
                    </a:lnTo>
                    <a:cubicBezTo>
                      <a:pt x="4541" y="3641"/>
                      <a:pt x="4413" y="3477"/>
                      <a:pt x="4343" y="3371"/>
                    </a:cubicBezTo>
                    <a:cubicBezTo>
                      <a:pt x="4341" y="3384"/>
                      <a:pt x="4339" y="3398"/>
                      <a:pt x="4337" y="3410"/>
                    </a:cubicBezTo>
                    <a:lnTo>
                      <a:pt x="4333" y="3425"/>
                    </a:lnTo>
                    <a:cubicBezTo>
                      <a:pt x="4333" y="3425"/>
                      <a:pt x="4331" y="3433"/>
                      <a:pt x="4331" y="3434"/>
                    </a:cubicBezTo>
                    <a:cubicBezTo>
                      <a:pt x="4340" y="3476"/>
                      <a:pt x="4364" y="3561"/>
                      <a:pt x="4422" y="3649"/>
                    </a:cubicBezTo>
                    <a:lnTo>
                      <a:pt x="4433" y="3665"/>
                    </a:lnTo>
                    <a:cubicBezTo>
                      <a:pt x="4480" y="3734"/>
                      <a:pt x="4540" y="3792"/>
                      <a:pt x="4611" y="3838"/>
                    </a:cubicBezTo>
                    <a:cubicBezTo>
                      <a:pt x="4622" y="3822"/>
                      <a:pt x="4655" y="3769"/>
                      <a:pt x="4655" y="3670"/>
                    </a:cubicBezTo>
                    <a:cubicBezTo>
                      <a:pt x="4655" y="3647"/>
                      <a:pt x="4653" y="3622"/>
                      <a:pt x="4649" y="3596"/>
                    </a:cubicBezTo>
                    <a:cubicBezTo>
                      <a:pt x="4596" y="3534"/>
                      <a:pt x="4560" y="3471"/>
                      <a:pt x="4539" y="3428"/>
                    </a:cubicBezTo>
                    <a:close/>
                    <a:moveTo>
                      <a:pt x="5346" y="3218"/>
                    </a:moveTo>
                    <a:cubicBezTo>
                      <a:pt x="5183" y="3200"/>
                      <a:pt x="5043" y="3136"/>
                      <a:pt x="4974" y="3099"/>
                    </a:cubicBezTo>
                    <a:cubicBezTo>
                      <a:pt x="4973" y="3099"/>
                      <a:pt x="4971" y="3099"/>
                      <a:pt x="4971" y="3099"/>
                    </a:cubicBezTo>
                    <a:cubicBezTo>
                      <a:pt x="4959" y="3102"/>
                      <a:pt x="4946" y="3104"/>
                      <a:pt x="4932" y="3105"/>
                    </a:cubicBezTo>
                    <a:cubicBezTo>
                      <a:pt x="5028" y="3162"/>
                      <a:pt x="5244" y="3289"/>
                      <a:pt x="5292" y="3307"/>
                    </a:cubicBezTo>
                    <a:lnTo>
                      <a:pt x="5294" y="3308"/>
                    </a:lnTo>
                    <a:lnTo>
                      <a:pt x="5289" y="3321"/>
                    </a:lnTo>
                    <a:lnTo>
                      <a:pt x="5287" y="3321"/>
                    </a:lnTo>
                    <a:cubicBezTo>
                      <a:pt x="5284" y="3320"/>
                      <a:pt x="4983" y="3206"/>
                      <a:pt x="4846" y="3110"/>
                    </a:cubicBezTo>
                    <a:cubicBezTo>
                      <a:pt x="4808" y="3109"/>
                      <a:pt x="4771" y="3104"/>
                      <a:pt x="4735" y="3096"/>
                    </a:cubicBezTo>
                    <a:cubicBezTo>
                      <a:pt x="4739" y="3103"/>
                      <a:pt x="4743" y="3111"/>
                      <a:pt x="4746" y="3118"/>
                    </a:cubicBezTo>
                    <a:cubicBezTo>
                      <a:pt x="4837" y="3202"/>
                      <a:pt x="5018" y="3351"/>
                      <a:pt x="5221" y="3413"/>
                    </a:cubicBezTo>
                    <a:cubicBezTo>
                      <a:pt x="5221" y="3413"/>
                      <a:pt x="5236" y="3418"/>
                      <a:pt x="5236" y="3418"/>
                    </a:cubicBezTo>
                    <a:cubicBezTo>
                      <a:pt x="5333" y="3445"/>
                      <a:pt x="5425" y="3450"/>
                      <a:pt x="5509" y="3431"/>
                    </a:cubicBezTo>
                    <a:cubicBezTo>
                      <a:pt x="5509" y="3411"/>
                      <a:pt x="5500" y="3311"/>
                      <a:pt x="5346" y="3218"/>
                    </a:cubicBezTo>
                    <a:close/>
                    <a:moveTo>
                      <a:pt x="5606" y="2741"/>
                    </a:moveTo>
                    <a:cubicBezTo>
                      <a:pt x="5376" y="2786"/>
                      <a:pt x="5099" y="2777"/>
                      <a:pt x="4986" y="2770"/>
                    </a:cubicBezTo>
                    <a:cubicBezTo>
                      <a:pt x="4999" y="2783"/>
                      <a:pt x="5012" y="2797"/>
                      <a:pt x="5025" y="2813"/>
                    </a:cubicBezTo>
                    <a:cubicBezTo>
                      <a:pt x="5108" y="2822"/>
                      <a:pt x="5386" y="2849"/>
                      <a:pt x="5525" y="2844"/>
                    </a:cubicBezTo>
                    <a:lnTo>
                      <a:pt x="5571" y="2841"/>
                    </a:lnTo>
                    <a:lnTo>
                      <a:pt x="5572" y="2853"/>
                    </a:lnTo>
                    <a:lnTo>
                      <a:pt x="5572" y="2855"/>
                    </a:lnTo>
                    <a:lnTo>
                      <a:pt x="5570" y="2855"/>
                    </a:lnTo>
                    <a:cubicBezTo>
                      <a:pt x="5558" y="2857"/>
                      <a:pt x="5544" y="2858"/>
                      <a:pt x="5526" y="2858"/>
                    </a:cubicBezTo>
                    <a:cubicBezTo>
                      <a:pt x="5434" y="2865"/>
                      <a:pt x="5202" y="2881"/>
                      <a:pt x="5034" y="2883"/>
                    </a:cubicBezTo>
                    <a:cubicBezTo>
                      <a:pt x="4993" y="2905"/>
                      <a:pt x="4952" y="2921"/>
                      <a:pt x="4909" y="2930"/>
                    </a:cubicBezTo>
                    <a:cubicBezTo>
                      <a:pt x="5142" y="2969"/>
                      <a:pt x="5339" y="2987"/>
                      <a:pt x="5493" y="2983"/>
                    </a:cubicBezTo>
                    <a:lnTo>
                      <a:pt x="5516" y="2983"/>
                    </a:lnTo>
                    <a:cubicBezTo>
                      <a:pt x="5689" y="2976"/>
                      <a:pt x="5772" y="2942"/>
                      <a:pt x="5811" y="2915"/>
                    </a:cubicBezTo>
                    <a:cubicBezTo>
                      <a:pt x="5838" y="2896"/>
                      <a:pt x="5846" y="2880"/>
                      <a:pt x="5848" y="2873"/>
                    </a:cubicBezTo>
                    <a:cubicBezTo>
                      <a:pt x="5770" y="2788"/>
                      <a:pt x="5674" y="2754"/>
                      <a:pt x="5606" y="2741"/>
                    </a:cubicBezTo>
                    <a:close/>
                    <a:moveTo>
                      <a:pt x="5044" y="2576"/>
                    </a:moveTo>
                    <a:cubicBezTo>
                      <a:pt x="5058" y="2585"/>
                      <a:pt x="5073" y="2595"/>
                      <a:pt x="5086" y="2606"/>
                    </a:cubicBezTo>
                    <a:cubicBezTo>
                      <a:pt x="5218" y="2596"/>
                      <a:pt x="5532" y="2572"/>
                      <a:pt x="5625" y="2572"/>
                    </a:cubicBezTo>
                    <a:lnTo>
                      <a:pt x="5626" y="2572"/>
                    </a:lnTo>
                    <a:lnTo>
                      <a:pt x="5628" y="2585"/>
                    </a:lnTo>
                    <a:lnTo>
                      <a:pt x="5625" y="2586"/>
                    </a:lnTo>
                    <a:cubicBezTo>
                      <a:pt x="5588" y="2592"/>
                      <a:pt x="5264" y="2643"/>
                      <a:pt x="5100" y="2664"/>
                    </a:cubicBezTo>
                    <a:cubicBezTo>
                      <a:pt x="5063" y="2700"/>
                      <a:pt x="5014" y="2727"/>
                      <a:pt x="4955" y="2742"/>
                    </a:cubicBezTo>
                    <a:cubicBezTo>
                      <a:pt x="4960" y="2746"/>
                      <a:pt x="4964" y="2750"/>
                      <a:pt x="4969" y="2754"/>
                    </a:cubicBezTo>
                    <a:cubicBezTo>
                      <a:pt x="5074" y="2761"/>
                      <a:pt x="5342" y="2771"/>
                      <a:pt x="5572" y="2731"/>
                    </a:cubicBezTo>
                    <a:lnTo>
                      <a:pt x="5602" y="2726"/>
                    </a:lnTo>
                    <a:cubicBezTo>
                      <a:pt x="5784" y="2690"/>
                      <a:pt x="5898" y="2629"/>
                      <a:pt x="5942" y="2543"/>
                    </a:cubicBezTo>
                    <a:cubicBezTo>
                      <a:pt x="5919" y="2527"/>
                      <a:pt x="5807" y="2460"/>
                      <a:pt x="5603" y="2459"/>
                    </a:cubicBezTo>
                    <a:cubicBezTo>
                      <a:pt x="5382" y="2550"/>
                      <a:pt x="5143" y="2571"/>
                      <a:pt x="5044" y="2576"/>
                    </a:cubicBezTo>
                    <a:close/>
                    <a:moveTo>
                      <a:pt x="4167" y="2999"/>
                    </a:moveTo>
                    <a:lnTo>
                      <a:pt x="4167" y="3001"/>
                    </a:lnTo>
                    <a:cubicBezTo>
                      <a:pt x="4167" y="3002"/>
                      <a:pt x="4169" y="3029"/>
                      <a:pt x="4171" y="3077"/>
                    </a:cubicBezTo>
                    <a:cubicBezTo>
                      <a:pt x="4176" y="3083"/>
                      <a:pt x="4182" y="3090"/>
                      <a:pt x="4189" y="3096"/>
                    </a:cubicBezTo>
                    <a:lnTo>
                      <a:pt x="4200" y="3106"/>
                    </a:lnTo>
                    <a:cubicBezTo>
                      <a:pt x="4206" y="3111"/>
                      <a:pt x="4212" y="3116"/>
                      <a:pt x="4218" y="3120"/>
                    </a:cubicBezTo>
                    <a:cubicBezTo>
                      <a:pt x="4224" y="3124"/>
                      <a:pt x="4230" y="3128"/>
                      <a:pt x="4236" y="3132"/>
                    </a:cubicBezTo>
                    <a:cubicBezTo>
                      <a:pt x="4236" y="3132"/>
                      <a:pt x="4240" y="3134"/>
                      <a:pt x="4243" y="3136"/>
                    </a:cubicBezTo>
                    <a:cubicBezTo>
                      <a:pt x="4243" y="3135"/>
                      <a:pt x="4243" y="3133"/>
                      <a:pt x="4243" y="3133"/>
                    </a:cubicBezTo>
                    <a:cubicBezTo>
                      <a:pt x="4243" y="3133"/>
                      <a:pt x="4248" y="3138"/>
                      <a:pt x="4248" y="3139"/>
                    </a:cubicBezTo>
                    <a:cubicBezTo>
                      <a:pt x="4256" y="3143"/>
                      <a:pt x="4265" y="3147"/>
                      <a:pt x="4274" y="3151"/>
                    </a:cubicBezTo>
                    <a:lnTo>
                      <a:pt x="4285" y="3155"/>
                    </a:lnTo>
                    <a:cubicBezTo>
                      <a:pt x="4305" y="3162"/>
                      <a:pt x="4325" y="3166"/>
                      <a:pt x="4344" y="3167"/>
                    </a:cubicBezTo>
                    <a:lnTo>
                      <a:pt x="4357" y="3168"/>
                    </a:lnTo>
                    <a:cubicBezTo>
                      <a:pt x="4366" y="3168"/>
                      <a:pt x="4373" y="3167"/>
                      <a:pt x="4377" y="3167"/>
                    </a:cubicBezTo>
                    <a:cubicBezTo>
                      <a:pt x="4378" y="3162"/>
                      <a:pt x="4382" y="3145"/>
                      <a:pt x="4382" y="3145"/>
                    </a:cubicBezTo>
                    <a:lnTo>
                      <a:pt x="4385" y="3128"/>
                    </a:lnTo>
                    <a:cubicBezTo>
                      <a:pt x="4388" y="3109"/>
                      <a:pt x="4390" y="3091"/>
                      <a:pt x="4390" y="3074"/>
                    </a:cubicBezTo>
                    <a:lnTo>
                      <a:pt x="4390" y="3072"/>
                    </a:lnTo>
                    <a:lnTo>
                      <a:pt x="4389" y="3055"/>
                    </a:lnTo>
                    <a:cubicBezTo>
                      <a:pt x="4387" y="3019"/>
                      <a:pt x="4379" y="3000"/>
                      <a:pt x="4379" y="3000"/>
                    </a:cubicBezTo>
                    <a:lnTo>
                      <a:pt x="4372" y="2984"/>
                    </a:lnTo>
                    <a:lnTo>
                      <a:pt x="4388" y="2990"/>
                    </a:lnTo>
                    <a:cubicBezTo>
                      <a:pt x="4410" y="2998"/>
                      <a:pt x="4432" y="3004"/>
                      <a:pt x="4454" y="3007"/>
                    </a:cubicBezTo>
                    <a:cubicBezTo>
                      <a:pt x="4454" y="3007"/>
                      <a:pt x="4467" y="3009"/>
                      <a:pt x="4467" y="3009"/>
                    </a:cubicBezTo>
                    <a:cubicBezTo>
                      <a:pt x="4480" y="3010"/>
                      <a:pt x="4493" y="3010"/>
                      <a:pt x="4507" y="3010"/>
                    </a:cubicBezTo>
                    <a:lnTo>
                      <a:pt x="4519" y="3009"/>
                    </a:lnTo>
                    <a:cubicBezTo>
                      <a:pt x="4528" y="3007"/>
                      <a:pt x="4538" y="3006"/>
                      <a:pt x="4547" y="3003"/>
                    </a:cubicBezTo>
                    <a:lnTo>
                      <a:pt x="4560" y="3000"/>
                    </a:lnTo>
                    <a:cubicBezTo>
                      <a:pt x="4577" y="2995"/>
                      <a:pt x="4589" y="2989"/>
                      <a:pt x="4594" y="2986"/>
                    </a:cubicBezTo>
                    <a:cubicBezTo>
                      <a:pt x="4563" y="2826"/>
                      <a:pt x="4424" y="2813"/>
                      <a:pt x="4418" y="2812"/>
                    </a:cubicBezTo>
                    <a:lnTo>
                      <a:pt x="4416" y="2812"/>
                    </a:lnTo>
                    <a:lnTo>
                      <a:pt x="4416" y="2798"/>
                    </a:lnTo>
                    <a:lnTo>
                      <a:pt x="4418" y="2798"/>
                    </a:lnTo>
                    <a:cubicBezTo>
                      <a:pt x="4432" y="2799"/>
                      <a:pt x="4446" y="2798"/>
                      <a:pt x="4461" y="2797"/>
                    </a:cubicBezTo>
                    <a:lnTo>
                      <a:pt x="4464" y="2797"/>
                    </a:lnTo>
                    <a:lnTo>
                      <a:pt x="4476" y="2796"/>
                    </a:lnTo>
                    <a:cubicBezTo>
                      <a:pt x="4492" y="2794"/>
                      <a:pt x="4509" y="2791"/>
                      <a:pt x="4524" y="2787"/>
                    </a:cubicBezTo>
                    <a:lnTo>
                      <a:pt x="4539" y="2782"/>
                    </a:lnTo>
                    <a:cubicBezTo>
                      <a:pt x="4555" y="2777"/>
                      <a:pt x="4570" y="2771"/>
                      <a:pt x="4585" y="2764"/>
                    </a:cubicBezTo>
                    <a:lnTo>
                      <a:pt x="4597" y="2757"/>
                    </a:lnTo>
                    <a:cubicBezTo>
                      <a:pt x="4608" y="2751"/>
                      <a:pt x="4617" y="2745"/>
                      <a:pt x="4626" y="2738"/>
                    </a:cubicBezTo>
                    <a:lnTo>
                      <a:pt x="4637" y="2730"/>
                    </a:lnTo>
                    <a:cubicBezTo>
                      <a:pt x="4650" y="2719"/>
                      <a:pt x="4657" y="2711"/>
                      <a:pt x="4660" y="2708"/>
                    </a:cubicBezTo>
                    <a:cubicBezTo>
                      <a:pt x="4658" y="2701"/>
                      <a:pt x="4656" y="2695"/>
                      <a:pt x="4653" y="2688"/>
                    </a:cubicBezTo>
                    <a:lnTo>
                      <a:pt x="4647" y="2679"/>
                    </a:lnTo>
                    <a:cubicBezTo>
                      <a:pt x="4641" y="2670"/>
                      <a:pt x="4633" y="2663"/>
                      <a:pt x="4623" y="2656"/>
                    </a:cubicBezTo>
                    <a:cubicBezTo>
                      <a:pt x="4619" y="2653"/>
                      <a:pt x="4614" y="2651"/>
                      <a:pt x="4609" y="2648"/>
                    </a:cubicBezTo>
                    <a:cubicBezTo>
                      <a:pt x="4602" y="2645"/>
                      <a:pt x="4595" y="2642"/>
                      <a:pt x="4587" y="2640"/>
                    </a:cubicBezTo>
                    <a:cubicBezTo>
                      <a:pt x="4511" y="2617"/>
                      <a:pt x="4406" y="2638"/>
                      <a:pt x="4402" y="2638"/>
                    </a:cubicBezTo>
                    <a:lnTo>
                      <a:pt x="4400" y="2639"/>
                    </a:lnTo>
                    <a:lnTo>
                      <a:pt x="4398" y="2627"/>
                    </a:lnTo>
                    <a:lnTo>
                      <a:pt x="4397" y="2625"/>
                    </a:lnTo>
                    <a:lnTo>
                      <a:pt x="4405" y="2623"/>
                    </a:lnTo>
                    <a:cubicBezTo>
                      <a:pt x="4444" y="2617"/>
                      <a:pt x="4479" y="2607"/>
                      <a:pt x="4509" y="2593"/>
                    </a:cubicBezTo>
                    <a:lnTo>
                      <a:pt x="4526" y="2585"/>
                    </a:lnTo>
                    <a:cubicBezTo>
                      <a:pt x="4559" y="2567"/>
                      <a:pt x="4586" y="2544"/>
                      <a:pt x="4605" y="2516"/>
                    </a:cubicBezTo>
                    <a:lnTo>
                      <a:pt x="4612" y="2506"/>
                    </a:lnTo>
                    <a:cubicBezTo>
                      <a:pt x="4620" y="2493"/>
                      <a:pt x="4626" y="2479"/>
                      <a:pt x="4630" y="2465"/>
                    </a:cubicBezTo>
                    <a:lnTo>
                      <a:pt x="4633" y="2455"/>
                    </a:lnTo>
                    <a:cubicBezTo>
                      <a:pt x="4637" y="2440"/>
                      <a:pt x="4638" y="2428"/>
                      <a:pt x="4638" y="2423"/>
                    </a:cubicBezTo>
                    <a:cubicBezTo>
                      <a:pt x="4623" y="2419"/>
                      <a:pt x="4608" y="2415"/>
                      <a:pt x="4593" y="2413"/>
                    </a:cubicBezTo>
                    <a:lnTo>
                      <a:pt x="4578" y="2411"/>
                    </a:lnTo>
                    <a:cubicBezTo>
                      <a:pt x="4547" y="2409"/>
                      <a:pt x="4516" y="2411"/>
                      <a:pt x="4486" y="2418"/>
                    </a:cubicBezTo>
                    <a:cubicBezTo>
                      <a:pt x="4474" y="2421"/>
                      <a:pt x="4462" y="2425"/>
                      <a:pt x="4450" y="2429"/>
                    </a:cubicBezTo>
                    <a:cubicBezTo>
                      <a:pt x="4401" y="2449"/>
                      <a:pt x="4373" y="2475"/>
                      <a:pt x="4373" y="2475"/>
                    </a:cubicBezTo>
                    <a:lnTo>
                      <a:pt x="4371" y="2477"/>
                    </a:lnTo>
                    <a:lnTo>
                      <a:pt x="4363" y="2468"/>
                    </a:lnTo>
                    <a:lnTo>
                      <a:pt x="4361" y="2467"/>
                    </a:lnTo>
                    <a:lnTo>
                      <a:pt x="4363" y="2465"/>
                    </a:lnTo>
                    <a:cubicBezTo>
                      <a:pt x="4377" y="2452"/>
                      <a:pt x="4389" y="2438"/>
                      <a:pt x="4401" y="2423"/>
                    </a:cubicBezTo>
                    <a:lnTo>
                      <a:pt x="4402" y="2422"/>
                    </a:lnTo>
                    <a:lnTo>
                      <a:pt x="4408" y="2415"/>
                    </a:lnTo>
                    <a:cubicBezTo>
                      <a:pt x="4441" y="2370"/>
                      <a:pt x="4462" y="2318"/>
                      <a:pt x="4469" y="2262"/>
                    </a:cubicBezTo>
                    <a:lnTo>
                      <a:pt x="4470" y="2259"/>
                    </a:lnTo>
                    <a:lnTo>
                      <a:pt x="4471" y="2254"/>
                    </a:lnTo>
                    <a:cubicBezTo>
                      <a:pt x="4472" y="2244"/>
                      <a:pt x="4472" y="2234"/>
                      <a:pt x="4473" y="2223"/>
                    </a:cubicBezTo>
                    <a:lnTo>
                      <a:pt x="4473" y="2212"/>
                    </a:lnTo>
                    <a:lnTo>
                      <a:pt x="4473" y="2210"/>
                    </a:lnTo>
                    <a:cubicBezTo>
                      <a:pt x="4473" y="2188"/>
                      <a:pt x="4471" y="2166"/>
                      <a:pt x="4467" y="2143"/>
                    </a:cubicBezTo>
                    <a:lnTo>
                      <a:pt x="4465" y="2132"/>
                    </a:lnTo>
                    <a:cubicBezTo>
                      <a:pt x="4461" y="2111"/>
                      <a:pt x="4456" y="2095"/>
                      <a:pt x="4453" y="2083"/>
                    </a:cubicBezTo>
                    <a:cubicBezTo>
                      <a:pt x="4383" y="2229"/>
                      <a:pt x="4275" y="2270"/>
                      <a:pt x="4179" y="2306"/>
                    </a:cubicBezTo>
                    <a:cubicBezTo>
                      <a:pt x="4135" y="2322"/>
                      <a:pt x="4093" y="2338"/>
                      <a:pt x="4060" y="2363"/>
                    </a:cubicBezTo>
                    <a:cubicBezTo>
                      <a:pt x="4026" y="2388"/>
                      <a:pt x="4009" y="2416"/>
                      <a:pt x="4009" y="2447"/>
                    </a:cubicBezTo>
                    <a:lnTo>
                      <a:pt x="4008" y="2448"/>
                    </a:lnTo>
                    <a:cubicBezTo>
                      <a:pt x="4008" y="2493"/>
                      <a:pt x="4042" y="2529"/>
                      <a:pt x="4050" y="2535"/>
                    </a:cubicBezTo>
                    <a:cubicBezTo>
                      <a:pt x="4067" y="2549"/>
                      <a:pt x="4086" y="2579"/>
                      <a:pt x="4086" y="2621"/>
                    </a:cubicBezTo>
                    <a:cubicBezTo>
                      <a:pt x="4086" y="2635"/>
                      <a:pt x="4084" y="2649"/>
                      <a:pt x="4080" y="2664"/>
                    </a:cubicBezTo>
                    <a:cubicBezTo>
                      <a:pt x="4059" y="2737"/>
                      <a:pt x="3890" y="2737"/>
                      <a:pt x="3870" y="2737"/>
                    </a:cubicBezTo>
                    <a:cubicBezTo>
                      <a:pt x="3870" y="2737"/>
                      <a:pt x="3860" y="2739"/>
                      <a:pt x="3844" y="2743"/>
                    </a:cubicBezTo>
                    <a:cubicBezTo>
                      <a:pt x="3843" y="2745"/>
                      <a:pt x="3842" y="2746"/>
                      <a:pt x="3840" y="2748"/>
                    </a:cubicBezTo>
                    <a:cubicBezTo>
                      <a:pt x="3807" y="2783"/>
                      <a:pt x="3747" y="2796"/>
                      <a:pt x="3664" y="2788"/>
                    </a:cubicBezTo>
                    <a:cubicBezTo>
                      <a:pt x="3654" y="2790"/>
                      <a:pt x="3646" y="2792"/>
                      <a:pt x="3638" y="2795"/>
                    </a:cubicBezTo>
                    <a:cubicBezTo>
                      <a:pt x="3658" y="2804"/>
                      <a:pt x="3680" y="2810"/>
                      <a:pt x="3703" y="2812"/>
                    </a:cubicBezTo>
                    <a:lnTo>
                      <a:pt x="3703" y="2816"/>
                    </a:lnTo>
                    <a:cubicBezTo>
                      <a:pt x="3682" y="2822"/>
                      <a:pt x="3647" y="2829"/>
                      <a:pt x="3604" y="2828"/>
                    </a:cubicBezTo>
                    <a:cubicBezTo>
                      <a:pt x="3606" y="2829"/>
                      <a:pt x="3609" y="2830"/>
                      <a:pt x="3611" y="2832"/>
                    </a:cubicBezTo>
                    <a:cubicBezTo>
                      <a:pt x="3645" y="2846"/>
                      <a:pt x="3694" y="2867"/>
                      <a:pt x="3749" y="2891"/>
                    </a:cubicBezTo>
                    <a:cubicBezTo>
                      <a:pt x="3883" y="2943"/>
                      <a:pt x="4022" y="2979"/>
                      <a:pt x="4165" y="2999"/>
                    </a:cubicBezTo>
                    <a:lnTo>
                      <a:pt x="4167" y="2999"/>
                    </a:lnTo>
                    <a:close/>
                    <a:moveTo>
                      <a:pt x="4316" y="3432"/>
                    </a:moveTo>
                    <a:lnTo>
                      <a:pt x="4322" y="3410"/>
                    </a:lnTo>
                    <a:cubicBezTo>
                      <a:pt x="4322" y="3410"/>
                      <a:pt x="4322" y="3410"/>
                      <a:pt x="4322" y="3409"/>
                    </a:cubicBezTo>
                    <a:lnTo>
                      <a:pt x="4325" y="3394"/>
                    </a:lnTo>
                    <a:cubicBezTo>
                      <a:pt x="4327" y="3380"/>
                      <a:pt x="4329" y="3366"/>
                      <a:pt x="4330" y="3351"/>
                    </a:cubicBezTo>
                    <a:lnTo>
                      <a:pt x="4331" y="3333"/>
                    </a:lnTo>
                    <a:lnTo>
                      <a:pt x="4332" y="3315"/>
                    </a:lnTo>
                    <a:cubicBezTo>
                      <a:pt x="4332" y="3315"/>
                      <a:pt x="4331" y="3289"/>
                      <a:pt x="4331" y="3287"/>
                    </a:cubicBezTo>
                    <a:cubicBezTo>
                      <a:pt x="4312" y="3261"/>
                      <a:pt x="4296" y="3233"/>
                      <a:pt x="4285" y="3202"/>
                    </a:cubicBezTo>
                    <a:cubicBezTo>
                      <a:pt x="4282" y="3194"/>
                      <a:pt x="4280" y="3186"/>
                      <a:pt x="4277" y="3178"/>
                    </a:cubicBezTo>
                    <a:cubicBezTo>
                      <a:pt x="4277" y="3178"/>
                      <a:pt x="4274" y="3168"/>
                      <a:pt x="4274" y="3166"/>
                    </a:cubicBezTo>
                    <a:cubicBezTo>
                      <a:pt x="4271" y="3165"/>
                      <a:pt x="4263" y="3161"/>
                      <a:pt x="4263" y="3161"/>
                    </a:cubicBezTo>
                    <a:cubicBezTo>
                      <a:pt x="4263" y="3161"/>
                      <a:pt x="4253" y="3156"/>
                      <a:pt x="4248" y="3154"/>
                    </a:cubicBezTo>
                    <a:cubicBezTo>
                      <a:pt x="4248" y="3155"/>
                      <a:pt x="4248" y="3155"/>
                      <a:pt x="4248" y="3155"/>
                    </a:cubicBezTo>
                    <a:cubicBezTo>
                      <a:pt x="4251" y="3214"/>
                      <a:pt x="4255" y="3294"/>
                      <a:pt x="4262" y="3334"/>
                    </a:cubicBezTo>
                    <a:lnTo>
                      <a:pt x="4262" y="3335"/>
                    </a:lnTo>
                    <a:lnTo>
                      <a:pt x="4263" y="3338"/>
                    </a:lnTo>
                    <a:lnTo>
                      <a:pt x="4264" y="3345"/>
                    </a:lnTo>
                    <a:cubicBezTo>
                      <a:pt x="4266" y="3353"/>
                      <a:pt x="4267" y="3357"/>
                      <a:pt x="4263" y="3361"/>
                    </a:cubicBezTo>
                    <a:lnTo>
                      <a:pt x="4259" y="3363"/>
                    </a:lnTo>
                    <a:lnTo>
                      <a:pt x="4255" y="3361"/>
                    </a:lnTo>
                    <a:cubicBezTo>
                      <a:pt x="4253" y="3361"/>
                      <a:pt x="4251" y="3358"/>
                      <a:pt x="4246" y="3346"/>
                    </a:cubicBezTo>
                    <a:lnTo>
                      <a:pt x="4243" y="3337"/>
                    </a:lnTo>
                    <a:cubicBezTo>
                      <a:pt x="4228" y="3295"/>
                      <a:pt x="4200" y="3196"/>
                      <a:pt x="4188" y="3114"/>
                    </a:cubicBezTo>
                    <a:cubicBezTo>
                      <a:pt x="4182" y="3109"/>
                      <a:pt x="4177" y="3103"/>
                      <a:pt x="4171" y="3098"/>
                    </a:cubicBezTo>
                    <a:cubicBezTo>
                      <a:pt x="4173" y="3168"/>
                      <a:pt x="4173" y="3270"/>
                      <a:pt x="4165" y="3394"/>
                    </a:cubicBezTo>
                    <a:cubicBezTo>
                      <a:pt x="4179" y="3415"/>
                      <a:pt x="4198" y="3442"/>
                      <a:pt x="4218" y="3467"/>
                    </a:cubicBezTo>
                    <a:lnTo>
                      <a:pt x="4230" y="3481"/>
                    </a:lnTo>
                    <a:cubicBezTo>
                      <a:pt x="4246" y="3500"/>
                      <a:pt x="4259" y="3513"/>
                      <a:pt x="4269" y="3519"/>
                    </a:cubicBezTo>
                    <a:cubicBezTo>
                      <a:pt x="4270" y="3518"/>
                      <a:pt x="4272" y="3516"/>
                      <a:pt x="4272" y="3516"/>
                    </a:cubicBezTo>
                    <a:lnTo>
                      <a:pt x="4281" y="3504"/>
                    </a:lnTo>
                    <a:cubicBezTo>
                      <a:pt x="4291" y="3491"/>
                      <a:pt x="4305" y="3468"/>
                      <a:pt x="4316" y="3432"/>
                    </a:cubicBezTo>
                    <a:close/>
                    <a:moveTo>
                      <a:pt x="5513" y="2997"/>
                    </a:moveTo>
                    <a:cubicBezTo>
                      <a:pt x="5352" y="3002"/>
                      <a:pt x="5143" y="2984"/>
                      <a:pt x="4893" y="2942"/>
                    </a:cubicBezTo>
                    <a:cubicBezTo>
                      <a:pt x="4910" y="2957"/>
                      <a:pt x="4926" y="2973"/>
                      <a:pt x="4938" y="2990"/>
                    </a:cubicBezTo>
                    <a:cubicBezTo>
                      <a:pt x="5041" y="3012"/>
                      <a:pt x="5382" y="3084"/>
                      <a:pt x="5474" y="3090"/>
                    </a:cubicBezTo>
                    <a:lnTo>
                      <a:pt x="5476" y="3090"/>
                    </a:lnTo>
                    <a:lnTo>
                      <a:pt x="5475" y="3105"/>
                    </a:lnTo>
                    <a:lnTo>
                      <a:pt x="5473" y="3105"/>
                    </a:lnTo>
                    <a:cubicBezTo>
                      <a:pt x="5470" y="3104"/>
                      <a:pt x="5158" y="3086"/>
                      <a:pt x="4971" y="3058"/>
                    </a:cubicBezTo>
                    <a:cubicBezTo>
                      <a:pt x="4974" y="3069"/>
                      <a:pt x="4976" y="3078"/>
                      <a:pt x="4976" y="3084"/>
                    </a:cubicBezTo>
                    <a:cubicBezTo>
                      <a:pt x="5041" y="3119"/>
                      <a:pt x="5171" y="3179"/>
                      <a:pt x="5324" y="3201"/>
                    </a:cubicBezTo>
                    <a:lnTo>
                      <a:pt x="5350" y="3205"/>
                    </a:lnTo>
                    <a:cubicBezTo>
                      <a:pt x="5478" y="3219"/>
                      <a:pt x="5595" y="3201"/>
                      <a:pt x="5697" y="3152"/>
                    </a:cubicBezTo>
                    <a:cubicBezTo>
                      <a:pt x="5684" y="3132"/>
                      <a:pt x="5626" y="3052"/>
                      <a:pt x="5513" y="2997"/>
                    </a:cubicBezTo>
                    <a:close/>
                    <a:moveTo>
                      <a:pt x="4322" y="3459"/>
                    </a:moveTo>
                    <a:cubicBezTo>
                      <a:pt x="4310" y="3490"/>
                      <a:pt x="4296" y="3510"/>
                      <a:pt x="4286" y="3522"/>
                    </a:cubicBezTo>
                    <a:cubicBezTo>
                      <a:pt x="4288" y="3587"/>
                      <a:pt x="4292" y="3675"/>
                      <a:pt x="4302" y="3731"/>
                    </a:cubicBezTo>
                    <a:lnTo>
                      <a:pt x="4302" y="3733"/>
                    </a:lnTo>
                    <a:lnTo>
                      <a:pt x="4289" y="3737"/>
                    </a:lnTo>
                    <a:lnTo>
                      <a:pt x="4288" y="3735"/>
                    </a:lnTo>
                    <a:cubicBezTo>
                      <a:pt x="4288" y="3734"/>
                      <a:pt x="4233" y="3607"/>
                      <a:pt x="4217" y="3488"/>
                    </a:cubicBezTo>
                    <a:cubicBezTo>
                      <a:pt x="4198" y="3465"/>
                      <a:pt x="4179" y="3438"/>
                      <a:pt x="4164" y="3417"/>
                    </a:cubicBezTo>
                    <a:cubicBezTo>
                      <a:pt x="4158" y="3493"/>
                      <a:pt x="4150" y="3576"/>
                      <a:pt x="4138" y="3664"/>
                    </a:cubicBezTo>
                    <a:cubicBezTo>
                      <a:pt x="4162" y="3735"/>
                      <a:pt x="4217" y="3841"/>
                      <a:pt x="4334" y="3875"/>
                    </a:cubicBezTo>
                    <a:cubicBezTo>
                      <a:pt x="4350" y="3864"/>
                      <a:pt x="4419" y="3805"/>
                      <a:pt x="4419" y="3674"/>
                    </a:cubicBezTo>
                    <a:cubicBezTo>
                      <a:pt x="4419" y="3674"/>
                      <a:pt x="4419" y="3671"/>
                      <a:pt x="4419" y="3670"/>
                    </a:cubicBezTo>
                    <a:cubicBezTo>
                      <a:pt x="4364" y="3590"/>
                      <a:pt x="4336" y="3512"/>
                      <a:pt x="4322" y="3459"/>
                    </a:cubicBezTo>
                    <a:close/>
                    <a:moveTo>
                      <a:pt x="4539" y="3413"/>
                    </a:moveTo>
                    <a:cubicBezTo>
                      <a:pt x="4540" y="3411"/>
                      <a:pt x="4540" y="3408"/>
                      <a:pt x="4540" y="3408"/>
                    </a:cubicBezTo>
                    <a:cubicBezTo>
                      <a:pt x="4545" y="3389"/>
                      <a:pt x="4552" y="3351"/>
                      <a:pt x="4552" y="3309"/>
                    </a:cubicBezTo>
                    <a:lnTo>
                      <a:pt x="4551" y="3297"/>
                    </a:lnTo>
                    <a:lnTo>
                      <a:pt x="4551" y="3297"/>
                    </a:lnTo>
                    <a:lnTo>
                      <a:pt x="4550" y="3279"/>
                    </a:lnTo>
                    <a:cubicBezTo>
                      <a:pt x="4549" y="3260"/>
                      <a:pt x="4545" y="3243"/>
                      <a:pt x="4540" y="3228"/>
                    </a:cubicBezTo>
                    <a:cubicBezTo>
                      <a:pt x="4479" y="3187"/>
                      <a:pt x="4432" y="3133"/>
                      <a:pt x="4403" y="3094"/>
                    </a:cubicBezTo>
                    <a:cubicBezTo>
                      <a:pt x="4402" y="3110"/>
                      <a:pt x="4400" y="3127"/>
                      <a:pt x="4397" y="3144"/>
                    </a:cubicBezTo>
                    <a:cubicBezTo>
                      <a:pt x="4417" y="3188"/>
                      <a:pt x="4466" y="3290"/>
                      <a:pt x="4492" y="3310"/>
                    </a:cubicBezTo>
                    <a:lnTo>
                      <a:pt x="4495" y="3312"/>
                    </a:lnTo>
                    <a:lnTo>
                      <a:pt x="4487" y="3322"/>
                    </a:lnTo>
                    <a:lnTo>
                      <a:pt x="4486" y="3323"/>
                    </a:lnTo>
                    <a:lnTo>
                      <a:pt x="4484" y="3322"/>
                    </a:lnTo>
                    <a:cubicBezTo>
                      <a:pt x="4480" y="3319"/>
                      <a:pt x="4393" y="3243"/>
                      <a:pt x="4350" y="3181"/>
                    </a:cubicBezTo>
                    <a:cubicBezTo>
                      <a:pt x="4330" y="3180"/>
                      <a:pt x="4310" y="3177"/>
                      <a:pt x="4290" y="3171"/>
                    </a:cubicBezTo>
                    <a:cubicBezTo>
                      <a:pt x="4292" y="3179"/>
                      <a:pt x="4295" y="3187"/>
                      <a:pt x="4298" y="3196"/>
                    </a:cubicBezTo>
                    <a:cubicBezTo>
                      <a:pt x="4301" y="3205"/>
                      <a:pt x="4306" y="3215"/>
                      <a:pt x="4310" y="3225"/>
                    </a:cubicBezTo>
                    <a:cubicBezTo>
                      <a:pt x="4317" y="3239"/>
                      <a:pt x="4325" y="3253"/>
                      <a:pt x="4333" y="3266"/>
                    </a:cubicBezTo>
                    <a:lnTo>
                      <a:pt x="4345" y="3282"/>
                    </a:lnTo>
                    <a:cubicBezTo>
                      <a:pt x="4363" y="3306"/>
                      <a:pt x="4385" y="3328"/>
                      <a:pt x="4410" y="3347"/>
                    </a:cubicBezTo>
                    <a:lnTo>
                      <a:pt x="4425" y="3359"/>
                    </a:lnTo>
                    <a:cubicBezTo>
                      <a:pt x="4457" y="3380"/>
                      <a:pt x="4494" y="3398"/>
                      <a:pt x="4534" y="3411"/>
                    </a:cubicBezTo>
                    <a:cubicBezTo>
                      <a:pt x="4534" y="3411"/>
                      <a:pt x="4538" y="3413"/>
                      <a:pt x="4539" y="3413"/>
                    </a:cubicBezTo>
                    <a:close/>
                    <a:moveTo>
                      <a:pt x="4920" y="2989"/>
                    </a:moveTo>
                    <a:cubicBezTo>
                      <a:pt x="4905" y="2971"/>
                      <a:pt x="4886" y="2953"/>
                      <a:pt x="4864" y="2938"/>
                    </a:cubicBezTo>
                    <a:cubicBezTo>
                      <a:pt x="4736" y="2952"/>
                      <a:pt x="4623" y="2906"/>
                      <a:pt x="4545" y="2860"/>
                    </a:cubicBezTo>
                    <a:cubicBezTo>
                      <a:pt x="4578" y="2893"/>
                      <a:pt x="4600" y="2936"/>
                      <a:pt x="4609" y="2988"/>
                    </a:cubicBezTo>
                    <a:lnTo>
                      <a:pt x="4610" y="2992"/>
                    </a:lnTo>
                    <a:lnTo>
                      <a:pt x="4606" y="2995"/>
                    </a:lnTo>
                    <a:cubicBezTo>
                      <a:pt x="4605" y="2996"/>
                      <a:pt x="4594" y="3003"/>
                      <a:pt x="4575" y="3010"/>
                    </a:cubicBezTo>
                    <a:cubicBezTo>
                      <a:pt x="4596" y="3025"/>
                      <a:pt x="4630" y="3045"/>
                      <a:pt x="4675" y="3062"/>
                    </a:cubicBezTo>
                    <a:lnTo>
                      <a:pt x="4696" y="3070"/>
                    </a:lnTo>
                    <a:lnTo>
                      <a:pt x="4703" y="3072"/>
                    </a:lnTo>
                    <a:lnTo>
                      <a:pt x="4705" y="3073"/>
                    </a:lnTo>
                    <a:lnTo>
                      <a:pt x="4722" y="3078"/>
                    </a:lnTo>
                    <a:cubicBezTo>
                      <a:pt x="4758" y="3088"/>
                      <a:pt x="4795" y="3093"/>
                      <a:pt x="4832" y="3095"/>
                    </a:cubicBezTo>
                    <a:lnTo>
                      <a:pt x="4850" y="3096"/>
                    </a:lnTo>
                    <a:cubicBezTo>
                      <a:pt x="4864" y="3096"/>
                      <a:pt x="4879" y="3096"/>
                      <a:pt x="4894" y="3095"/>
                    </a:cubicBezTo>
                    <a:lnTo>
                      <a:pt x="4911" y="3093"/>
                    </a:lnTo>
                    <a:cubicBezTo>
                      <a:pt x="4927" y="3092"/>
                      <a:pt x="4943" y="3090"/>
                      <a:pt x="4959" y="3087"/>
                    </a:cubicBezTo>
                    <a:cubicBezTo>
                      <a:pt x="4959" y="3087"/>
                      <a:pt x="4962" y="3086"/>
                      <a:pt x="4962" y="3086"/>
                    </a:cubicBezTo>
                    <a:cubicBezTo>
                      <a:pt x="4962" y="3084"/>
                      <a:pt x="4961" y="3080"/>
                      <a:pt x="4961" y="3080"/>
                    </a:cubicBezTo>
                    <a:cubicBezTo>
                      <a:pt x="4960" y="3072"/>
                      <a:pt x="4958" y="3063"/>
                      <a:pt x="4955" y="3055"/>
                    </a:cubicBezTo>
                    <a:lnTo>
                      <a:pt x="4951" y="3044"/>
                    </a:lnTo>
                    <a:cubicBezTo>
                      <a:pt x="4945" y="3029"/>
                      <a:pt x="4938" y="3015"/>
                      <a:pt x="4929" y="3002"/>
                    </a:cubicBezTo>
                    <a:lnTo>
                      <a:pt x="4920" y="2989"/>
                    </a:lnTo>
                    <a:close/>
                    <a:moveTo>
                      <a:pt x="5304" y="3078"/>
                    </a:moveTo>
                    <a:cubicBezTo>
                      <a:pt x="5176" y="3055"/>
                      <a:pt x="5019" y="3022"/>
                      <a:pt x="4949" y="3007"/>
                    </a:cubicBezTo>
                    <a:cubicBezTo>
                      <a:pt x="4956" y="3018"/>
                      <a:pt x="4962" y="3031"/>
                      <a:pt x="4966" y="3043"/>
                    </a:cubicBezTo>
                    <a:cubicBezTo>
                      <a:pt x="5064" y="3058"/>
                      <a:pt x="5197" y="3070"/>
                      <a:pt x="5304" y="3078"/>
                    </a:cubicBezTo>
                    <a:close/>
                    <a:moveTo>
                      <a:pt x="5160" y="3254"/>
                    </a:moveTo>
                    <a:cubicBezTo>
                      <a:pt x="5074" y="3206"/>
                      <a:pt x="4968" y="3144"/>
                      <a:pt x="4908" y="3108"/>
                    </a:cubicBezTo>
                    <a:cubicBezTo>
                      <a:pt x="4896" y="3109"/>
                      <a:pt x="4883" y="3110"/>
                      <a:pt x="4871" y="3110"/>
                    </a:cubicBezTo>
                    <a:cubicBezTo>
                      <a:pt x="4949" y="3160"/>
                      <a:pt x="5065" y="3214"/>
                      <a:pt x="5160" y="3254"/>
                    </a:cubicBezTo>
                    <a:close/>
                    <a:moveTo>
                      <a:pt x="4479" y="3024"/>
                    </a:moveTo>
                    <a:cubicBezTo>
                      <a:pt x="4513" y="3069"/>
                      <a:pt x="4561" y="3111"/>
                      <a:pt x="4599" y="3140"/>
                    </a:cubicBezTo>
                    <a:cubicBezTo>
                      <a:pt x="4570" y="3104"/>
                      <a:pt x="4537" y="3058"/>
                      <a:pt x="4513" y="3023"/>
                    </a:cubicBezTo>
                    <a:cubicBezTo>
                      <a:pt x="4502" y="3024"/>
                      <a:pt x="4490" y="3024"/>
                      <a:pt x="4479" y="3024"/>
                    </a:cubicBezTo>
                    <a:close/>
                    <a:moveTo>
                      <a:pt x="4566" y="3293"/>
                    </a:moveTo>
                    <a:cubicBezTo>
                      <a:pt x="4639" y="3388"/>
                      <a:pt x="4713" y="3467"/>
                      <a:pt x="4766" y="3521"/>
                    </a:cubicBezTo>
                    <a:cubicBezTo>
                      <a:pt x="4709" y="3439"/>
                      <a:pt x="4625" y="3310"/>
                      <a:pt x="4590" y="3255"/>
                    </a:cubicBezTo>
                    <a:cubicBezTo>
                      <a:pt x="4579" y="3250"/>
                      <a:pt x="4569" y="3244"/>
                      <a:pt x="4558" y="3239"/>
                    </a:cubicBezTo>
                    <a:cubicBezTo>
                      <a:pt x="4562" y="3255"/>
                      <a:pt x="4565" y="3273"/>
                      <a:pt x="4566" y="3293"/>
                    </a:cubicBezTo>
                    <a:close/>
                    <a:moveTo>
                      <a:pt x="4688" y="3268"/>
                    </a:moveTo>
                    <a:cubicBezTo>
                      <a:pt x="4709" y="3270"/>
                      <a:pt x="4729" y="3270"/>
                      <a:pt x="4750" y="3267"/>
                    </a:cubicBezTo>
                    <a:cubicBezTo>
                      <a:pt x="4750" y="3263"/>
                      <a:pt x="4751" y="3253"/>
                      <a:pt x="4751" y="3253"/>
                    </a:cubicBezTo>
                    <a:lnTo>
                      <a:pt x="4752" y="3241"/>
                    </a:lnTo>
                    <a:lnTo>
                      <a:pt x="4753" y="3224"/>
                    </a:lnTo>
                    <a:cubicBezTo>
                      <a:pt x="4753" y="3211"/>
                      <a:pt x="4752" y="3198"/>
                      <a:pt x="4750" y="3186"/>
                    </a:cubicBezTo>
                    <a:lnTo>
                      <a:pt x="4748" y="3170"/>
                    </a:lnTo>
                    <a:cubicBezTo>
                      <a:pt x="4745" y="3155"/>
                      <a:pt x="4740" y="3140"/>
                      <a:pt x="4735" y="3126"/>
                    </a:cubicBezTo>
                    <a:cubicBezTo>
                      <a:pt x="4731" y="3117"/>
                      <a:pt x="4726" y="3108"/>
                      <a:pt x="4721" y="3099"/>
                    </a:cubicBezTo>
                    <a:cubicBezTo>
                      <a:pt x="4721" y="3099"/>
                      <a:pt x="4715" y="3092"/>
                      <a:pt x="4715" y="3091"/>
                    </a:cubicBezTo>
                    <a:cubicBezTo>
                      <a:pt x="4714" y="3090"/>
                      <a:pt x="4711" y="3090"/>
                      <a:pt x="4711" y="3090"/>
                    </a:cubicBezTo>
                    <a:lnTo>
                      <a:pt x="4690" y="3083"/>
                    </a:lnTo>
                    <a:cubicBezTo>
                      <a:pt x="4629" y="3063"/>
                      <a:pt x="4585" y="3035"/>
                      <a:pt x="4558" y="3016"/>
                    </a:cubicBezTo>
                    <a:cubicBezTo>
                      <a:pt x="4549" y="3018"/>
                      <a:pt x="4539" y="3020"/>
                      <a:pt x="4529" y="3022"/>
                    </a:cubicBezTo>
                    <a:cubicBezTo>
                      <a:pt x="4566" y="3074"/>
                      <a:pt x="4629" y="3161"/>
                      <a:pt x="4654" y="3180"/>
                    </a:cubicBezTo>
                    <a:lnTo>
                      <a:pt x="4656" y="3181"/>
                    </a:lnTo>
                    <a:lnTo>
                      <a:pt x="4648" y="3193"/>
                    </a:lnTo>
                    <a:lnTo>
                      <a:pt x="4646" y="3192"/>
                    </a:lnTo>
                    <a:cubicBezTo>
                      <a:pt x="4641" y="3188"/>
                      <a:pt x="4524" y="3113"/>
                      <a:pt x="4460" y="3022"/>
                    </a:cubicBezTo>
                    <a:cubicBezTo>
                      <a:pt x="4439" y="3020"/>
                      <a:pt x="4418" y="3015"/>
                      <a:pt x="4396" y="3008"/>
                    </a:cubicBezTo>
                    <a:cubicBezTo>
                      <a:pt x="4401" y="3025"/>
                      <a:pt x="4404" y="3047"/>
                      <a:pt x="4404" y="3070"/>
                    </a:cubicBezTo>
                    <a:cubicBezTo>
                      <a:pt x="4426" y="3103"/>
                      <a:pt x="4473" y="3163"/>
                      <a:pt x="4537" y="3208"/>
                    </a:cubicBezTo>
                    <a:lnTo>
                      <a:pt x="4552" y="3218"/>
                    </a:lnTo>
                    <a:cubicBezTo>
                      <a:pt x="4561" y="3224"/>
                      <a:pt x="4571" y="3230"/>
                      <a:pt x="4581" y="3235"/>
                    </a:cubicBezTo>
                    <a:lnTo>
                      <a:pt x="4599" y="3243"/>
                    </a:lnTo>
                    <a:cubicBezTo>
                      <a:pt x="4624" y="3254"/>
                      <a:pt x="4649" y="3262"/>
                      <a:pt x="4675" y="3266"/>
                    </a:cubicBezTo>
                    <a:lnTo>
                      <a:pt x="4688" y="3268"/>
                    </a:lnTo>
                    <a:close/>
                    <a:moveTo>
                      <a:pt x="5530" y="1894"/>
                    </a:moveTo>
                    <a:cubicBezTo>
                      <a:pt x="5336" y="2025"/>
                      <a:pt x="5134" y="2132"/>
                      <a:pt x="5031" y="2185"/>
                    </a:cubicBezTo>
                    <a:cubicBezTo>
                      <a:pt x="5019" y="2204"/>
                      <a:pt x="5005" y="2223"/>
                      <a:pt x="4988" y="2241"/>
                    </a:cubicBezTo>
                    <a:cubicBezTo>
                      <a:pt x="5116" y="2205"/>
                      <a:pt x="5357" y="2126"/>
                      <a:pt x="5576" y="1996"/>
                    </a:cubicBezTo>
                    <a:lnTo>
                      <a:pt x="5577" y="1995"/>
                    </a:lnTo>
                    <a:lnTo>
                      <a:pt x="5585" y="2007"/>
                    </a:lnTo>
                    <a:lnTo>
                      <a:pt x="5583" y="2008"/>
                    </a:lnTo>
                    <a:cubicBezTo>
                      <a:pt x="5580" y="2010"/>
                      <a:pt x="5274" y="2217"/>
                      <a:pt x="5027" y="2307"/>
                    </a:cubicBezTo>
                    <a:cubicBezTo>
                      <a:pt x="5102" y="2321"/>
                      <a:pt x="5144" y="2346"/>
                      <a:pt x="5160" y="2357"/>
                    </a:cubicBezTo>
                    <a:cubicBezTo>
                      <a:pt x="5235" y="2336"/>
                      <a:pt x="5425" y="2273"/>
                      <a:pt x="5592" y="2157"/>
                    </a:cubicBezTo>
                    <a:lnTo>
                      <a:pt x="5610" y="2145"/>
                    </a:lnTo>
                    <a:cubicBezTo>
                      <a:pt x="5730" y="2059"/>
                      <a:pt x="5812" y="1961"/>
                      <a:pt x="5856" y="1854"/>
                    </a:cubicBezTo>
                    <a:cubicBezTo>
                      <a:pt x="5825" y="1850"/>
                      <a:pt x="5696" y="1836"/>
                      <a:pt x="5566" y="1868"/>
                    </a:cubicBezTo>
                    <a:cubicBezTo>
                      <a:pt x="5555" y="1877"/>
                      <a:pt x="5542" y="1886"/>
                      <a:pt x="5530" y="1894"/>
                    </a:cubicBezTo>
                    <a:close/>
                    <a:moveTo>
                      <a:pt x="5008" y="2815"/>
                    </a:moveTo>
                    <a:cubicBezTo>
                      <a:pt x="4993" y="2797"/>
                      <a:pt x="4978" y="2781"/>
                      <a:pt x="4963" y="2768"/>
                    </a:cubicBezTo>
                    <a:lnTo>
                      <a:pt x="4950" y="2757"/>
                    </a:lnTo>
                    <a:cubicBezTo>
                      <a:pt x="4950" y="2757"/>
                      <a:pt x="4938" y="2748"/>
                      <a:pt x="4937" y="2747"/>
                    </a:cubicBezTo>
                    <a:cubicBezTo>
                      <a:pt x="4819" y="2773"/>
                      <a:pt x="4691" y="2754"/>
                      <a:pt x="4641" y="2745"/>
                    </a:cubicBezTo>
                    <a:cubicBezTo>
                      <a:pt x="4633" y="2751"/>
                      <a:pt x="4625" y="2757"/>
                      <a:pt x="4616" y="2762"/>
                    </a:cubicBezTo>
                    <a:cubicBezTo>
                      <a:pt x="4692" y="2786"/>
                      <a:pt x="4824" y="2825"/>
                      <a:pt x="4890" y="2828"/>
                    </a:cubicBezTo>
                    <a:lnTo>
                      <a:pt x="4892" y="2828"/>
                    </a:lnTo>
                    <a:lnTo>
                      <a:pt x="4891" y="2843"/>
                    </a:lnTo>
                    <a:lnTo>
                      <a:pt x="4889" y="2843"/>
                    </a:lnTo>
                    <a:cubicBezTo>
                      <a:pt x="4880" y="2843"/>
                      <a:pt x="4656" y="2846"/>
                      <a:pt x="4539" y="2797"/>
                    </a:cubicBezTo>
                    <a:cubicBezTo>
                      <a:pt x="4523" y="2802"/>
                      <a:pt x="4508" y="2805"/>
                      <a:pt x="4492" y="2808"/>
                    </a:cubicBezTo>
                    <a:cubicBezTo>
                      <a:pt x="4554" y="2854"/>
                      <a:pt x="4676" y="2929"/>
                      <a:pt x="4824" y="2926"/>
                    </a:cubicBezTo>
                    <a:cubicBezTo>
                      <a:pt x="4833" y="2926"/>
                      <a:pt x="4842" y="2926"/>
                      <a:pt x="4851" y="2925"/>
                    </a:cubicBezTo>
                    <a:lnTo>
                      <a:pt x="4866" y="2923"/>
                    </a:lnTo>
                    <a:cubicBezTo>
                      <a:pt x="4866" y="2923"/>
                      <a:pt x="4867" y="2923"/>
                      <a:pt x="4867" y="2923"/>
                    </a:cubicBezTo>
                    <a:cubicBezTo>
                      <a:pt x="4916" y="2917"/>
                      <a:pt x="4964" y="2903"/>
                      <a:pt x="5010" y="2879"/>
                    </a:cubicBezTo>
                    <a:lnTo>
                      <a:pt x="5029" y="2869"/>
                    </a:lnTo>
                    <a:cubicBezTo>
                      <a:pt x="5029" y="2869"/>
                      <a:pt x="5040" y="2863"/>
                      <a:pt x="5043" y="2861"/>
                    </a:cubicBezTo>
                    <a:cubicBezTo>
                      <a:pt x="5039" y="2855"/>
                      <a:pt x="5029" y="2842"/>
                      <a:pt x="5017" y="2826"/>
                    </a:cubicBezTo>
                    <a:lnTo>
                      <a:pt x="5008" y="2815"/>
                    </a:lnTo>
                    <a:close/>
                    <a:moveTo>
                      <a:pt x="5475" y="2351"/>
                    </a:moveTo>
                    <a:cubicBezTo>
                      <a:pt x="5338" y="2388"/>
                      <a:pt x="5176" y="2425"/>
                      <a:pt x="5086" y="2444"/>
                    </a:cubicBezTo>
                    <a:cubicBezTo>
                      <a:pt x="5061" y="2464"/>
                      <a:pt x="5033" y="2482"/>
                      <a:pt x="5005" y="2498"/>
                    </a:cubicBezTo>
                    <a:cubicBezTo>
                      <a:pt x="5161" y="2462"/>
                      <a:pt x="5339" y="2401"/>
                      <a:pt x="5475" y="2351"/>
                    </a:cubicBezTo>
                    <a:close/>
                    <a:moveTo>
                      <a:pt x="4469" y="2810"/>
                    </a:moveTo>
                    <a:cubicBezTo>
                      <a:pt x="4469" y="2810"/>
                      <a:pt x="4467" y="2811"/>
                      <a:pt x="4467" y="2811"/>
                    </a:cubicBezTo>
                    <a:cubicBezTo>
                      <a:pt x="4471" y="2812"/>
                      <a:pt x="4475" y="2814"/>
                      <a:pt x="4479" y="2816"/>
                    </a:cubicBezTo>
                    <a:cubicBezTo>
                      <a:pt x="4477" y="2814"/>
                      <a:pt x="4474" y="2812"/>
                      <a:pt x="4472" y="2810"/>
                    </a:cubicBezTo>
                    <a:cubicBezTo>
                      <a:pt x="4471" y="2810"/>
                      <a:pt x="4469" y="2811"/>
                      <a:pt x="4469" y="2810"/>
                    </a:cubicBezTo>
                    <a:close/>
                    <a:moveTo>
                      <a:pt x="5150" y="2368"/>
                    </a:moveTo>
                    <a:cubicBezTo>
                      <a:pt x="5148" y="2367"/>
                      <a:pt x="5146" y="2365"/>
                      <a:pt x="5146" y="2365"/>
                    </a:cubicBezTo>
                    <a:cubicBezTo>
                      <a:pt x="5124" y="2352"/>
                      <a:pt x="5077" y="2328"/>
                      <a:pt x="4999" y="2317"/>
                    </a:cubicBezTo>
                    <a:lnTo>
                      <a:pt x="4975" y="2314"/>
                    </a:lnTo>
                    <a:cubicBezTo>
                      <a:pt x="4954" y="2311"/>
                      <a:pt x="4932" y="2310"/>
                      <a:pt x="4911" y="2310"/>
                    </a:cubicBezTo>
                    <a:cubicBezTo>
                      <a:pt x="4804" y="2387"/>
                      <a:pt x="4679" y="2423"/>
                      <a:pt x="4651" y="2430"/>
                    </a:cubicBezTo>
                    <a:cubicBezTo>
                      <a:pt x="4651" y="2436"/>
                      <a:pt x="4650" y="2444"/>
                      <a:pt x="4647" y="2453"/>
                    </a:cubicBezTo>
                    <a:cubicBezTo>
                      <a:pt x="4774" y="2448"/>
                      <a:pt x="4974" y="2401"/>
                      <a:pt x="4976" y="2401"/>
                    </a:cubicBezTo>
                    <a:lnTo>
                      <a:pt x="4977" y="2400"/>
                    </a:lnTo>
                    <a:lnTo>
                      <a:pt x="4982" y="2413"/>
                    </a:lnTo>
                    <a:lnTo>
                      <a:pt x="4981" y="2414"/>
                    </a:lnTo>
                    <a:cubicBezTo>
                      <a:pt x="4848" y="2488"/>
                      <a:pt x="4685" y="2512"/>
                      <a:pt x="4620" y="2518"/>
                    </a:cubicBezTo>
                    <a:cubicBezTo>
                      <a:pt x="4603" y="2545"/>
                      <a:pt x="4579" y="2568"/>
                      <a:pt x="4550" y="2587"/>
                    </a:cubicBezTo>
                    <a:cubicBezTo>
                      <a:pt x="4620" y="2591"/>
                      <a:pt x="4754" y="2589"/>
                      <a:pt x="4896" y="2534"/>
                    </a:cubicBezTo>
                    <a:cubicBezTo>
                      <a:pt x="4896" y="2534"/>
                      <a:pt x="4914" y="2527"/>
                      <a:pt x="4914" y="2527"/>
                    </a:cubicBezTo>
                    <a:lnTo>
                      <a:pt x="4915" y="2527"/>
                    </a:lnTo>
                    <a:cubicBezTo>
                      <a:pt x="4915" y="2527"/>
                      <a:pt x="4916" y="2526"/>
                      <a:pt x="4916" y="2526"/>
                    </a:cubicBezTo>
                    <a:cubicBezTo>
                      <a:pt x="4928" y="2521"/>
                      <a:pt x="4940" y="2516"/>
                      <a:pt x="4953" y="2510"/>
                    </a:cubicBezTo>
                    <a:cubicBezTo>
                      <a:pt x="4990" y="2492"/>
                      <a:pt x="5026" y="2470"/>
                      <a:pt x="5059" y="2446"/>
                    </a:cubicBezTo>
                    <a:lnTo>
                      <a:pt x="5079" y="2432"/>
                    </a:lnTo>
                    <a:cubicBezTo>
                      <a:pt x="5102" y="2413"/>
                      <a:pt x="5125" y="2394"/>
                      <a:pt x="5146" y="2372"/>
                    </a:cubicBezTo>
                    <a:cubicBezTo>
                      <a:pt x="5146" y="2372"/>
                      <a:pt x="5149" y="2369"/>
                      <a:pt x="5150" y="2368"/>
                    </a:cubicBezTo>
                    <a:close/>
                    <a:moveTo>
                      <a:pt x="5361" y="2855"/>
                    </a:moveTo>
                    <a:cubicBezTo>
                      <a:pt x="5237" y="2848"/>
                      <a:pt x="5099" y="2835"/>
                      <a:pt x="5037" y="2829"/>
                    </a:cubicBezTo>
                    <a:cubicBezTo>
                      <a:pt x="5050" y="2846"/>
                      <a:pt x="5058" y="2858"/>
                      <a:pt x="5059" y="2859"/>
                    </a:cubicBezTo>
                    <a:lnTo>
                      <a:pt x="5063" y="2865"/>
                    </a:lnTo>
                    <a:cubicBezTo>
                      <a:pt x="5063" y="2865"/>
                      <a:pt x="5060" y="2867"/>
                      <a:pt x="5058" y="2868"/>
                    </a:cubicBezTo>
                    <a:cubicBezTo>
                      <a:pt x="5156" y="2866"/>
                      <a:pt x="5271" y="2860"/>
                      <a:pt x="5361" y="2855"/>
                    </a:cubicBezTo>
                    <a:close/>
                    <a:moveTo>
                      <a:pt x="4389" y="3179"/>
                    </a:moveTo>
                    <a:lnTo>
                      <a:pt x="4384" y="3180"/>
                    </a:lnTo>
                    <a:cubicBezTo>
                      <a:pt x="4384" y="3180"/>
                      <a:pt x="4378" y="3181"/>
                      <a:pt x="4368" y="3181"/>
                    </a:cubicBezTo>
                    <a:cubicBezTo>
                      <a:pt x="4388" y="3209"/>
                      <a:pt x="4417" y="3239"/>
                      <a:pt x="4441" y="3263"/>
                    </a:cubicBezTo>
                    <a:cubicBezTo>
                      <a:pt x="4423" y="3232"/>
                      <a:pt x="4405" y="3195"/>
                      <a:pt x="4392" y="3167"/>
                    </a:cubicBezTo>
                    <a:cubicBezTo>
                      <a:pt x="4391" y="3171"/>
                      <a:pt x="4390" y="3175"/>
                      <a:pt x="4390" y="3175"/>
                    </a:cubicBezTo>
                    <a:lnTo>
                      <a:pt x="4389" y="3179"/>
                    </a:lnTo>
                    <a:close/>
                    <a:moveTo>
                      <a:pt x="5069" y="2611"/>
                    </a:moveTo>
                    <a:cubicBezTo>
                      <a:pt x="5052" y="2598"/>
                      <a:pt x="5035" y="2587"/>
                      <a:pt x="5017" y="2577"/>
                    </a:cubicBezTo>
                    <a:lnTo>
                      <a:pt x="4999" y="2568"/>
                    </a:lnTo>
                    <a:cubicBezTo>
                      <a:pt x="4971" y="2554"/>
                      <a:pt x="4944" y="2545"/>
                      <a:pt x="4919" y="2541"/>
                    </a:cubicBezTo>
                    <a:cubicBezTo>
                      <a:pt x="4751" y="2610"/>
                      <a:pt x="4590" y="2605"/>
                      <a:pt x="4528" y="2599"/>
                    </a:cubicBezTo>
                    <a:cubicBezTo>
                      <a:pt x="4518" y="2605"/>
                      <a:pt x="4506" y="2610"/>
                      <a:pt x="4494" y="2615"/>
                    </a:cubicBezTo>
                    <a:cubicBezTo>
                      <a:pt x="4529" y="2614"/>
                      <a:pt x="4575" y="2618"/>
                      <a:pt x="4612" y="2634"/>
                    </a:cubicBezTo>
                    <a:cubicBezTo>
                      <a:pt x="4701" y="2627"/>
                      <a:pt x="4914" y="2613"/>
                      <a:pt x="4970" y="2617"/>
                    </a:cubicBezTo>
                    <a:lnTo>
                      <a:pt x="4972" y="2617"/>
                    </a:lnTo>
                    <a:lnTo>
                      <a:pt x="4973" y="2629"/>
                    </a:lnTo>
                    <a:lnTo>
                      <a:pt x="4973" y="2631"/>
                    </a:lnTo>
                    <a:lnTo>
                      <a:pt x="4971" y="2631"/>
                    </a:lnTo>
                    <a:cubicBezTo>
                      <a:pt x="4951" y="2635"/>
                      <a:pt x="4772" y="2673"/>
                      <a:pt x="4668" y="2688"/>
                    </a:cubicBezTo>
                    <a:cubicBezTo>
                      <a:pt x="4671" y="2694"/>
                      <a:pt x="4673" y="2701"/>
                      <a:pt x="4674" y="2708"/>
                    </a:cubicBezTo>
                    <a:lnTo>
                      <a:pt x="4675" y="2711"/>
                    </a:lnTo>
                    <a:lnTo>
                      <a:pt x="4673" y="2714"/>
                    </a:lnTo>
                    <a:cubicBezTo>
                      <a:pt x="4673" y="2714"/>
                      <a:pt x="4667" y="2722"/>
                      <a:pt x="4655" y="2733"/>
                    </a:cubicBezTo>
                    <a:cubicBezTo>
                      <a:pt x="4713" y="2743"/>
                      <a:pt x="4821" y="2756"/>
                      <a:pt x="4925" y="2735"/>
                    </a:cubicBezTo>
                    <a:lnTo>
                      <a:pt x="4939" y="2732"/>
                    </a:lnTo>
                    <a:cubicBezTo>
                      <a:pt x="4996" y="2718"/>
                      <a:pt x="5043" y="2695"/>
                      <a:pt x="5080" y="2663"/>
                    </a:cubicBezTo>
                    <a:lnTo>
                      <a:pt x="5092" y="2651"/>
                    </a:lnTo>
                    <a:cubicBezTo>
                      <a:pt x="5092" y="2651"/>
                      <a:pt x="5101" y="2642"/>
                      <a:pt x="5103" y="2639"/>
                    </a:cubicBezTo>
                    <a:cubicBezTo>
                      <a:pt x="5099" y="2636"/>
                      <a:pt x="5092" y="2629"/>
                      <a:pt x="5081" y="2620"/>
                    </a:cubicBezTo>
                    <a:lnTo>
                      <a:pt x="5069" y="2611"/>
                    </a:lnTo>
                    <a:close/>
                    <a:moveTo>
                      <a:pt x="5115" y="2648"/>
                    </a:moveTo>
                    <a:cubicBezTo>
                      <a:pt x="5224" y="2633"/>
                      <a:pt x="5391" y="2608"/>
                      <a:pt x="5502" y="2591"/>
                    </a:cubicBezTo>
                    <a:cubicBezTo>
                      <a:pt x="5371" y="2598"/>
                      <a:pt x="5185" y="2612"/>
                      <a:pt x="5102" y="2619"/>
                    </a:cubicBezTo>
                    <a:cubicBezTo>
                      <a:pt x="5112" y="2628"/>
                      <a:pt x="5118" y="2633"/>
                      <a:pt x="5118" y="2634"/>
                    </a:cubicBezTo>
                    <a:lnTo>
                      <a:pt x="5123" y="2639"/>
                    </a:lnTo>
                    <a:lnTo>
                      <a:pt x="5119" y="2644"/>
                    </a:lnTo>
                    <a:cubicBezTo>
                      <a:pt x="5119" y="2644"/>
                      <a:pt x="5117" y="2646"/>
                      <a:pt x="5115" y="2648"/>
                    </a:cubicBezTo>
                    <a:close/>
                    <a:moveTo>
                      <a:pt x="4969" y="2261"/>
                    </a:moveTo>
                    <a:cubicBezTo>
                      <a:pt x="4957" y="2274"/>
                      <a:pt x="4943" y="2285"/>
                      <a:pt x="4929" y="2297"/>
                    </a:cubicBezTo>
                    <a:cubicBezTo>
                      <a:pt x="4953" y="2297"/>
                      <a:pt x="4976" y="2299"/>
                      <a:pt x="4998" y="2302"/>
                    </a:cubicBezTo>
                    <a:cubicBezTo>
                      <a:pt x="5136" y="2255"/>
                      <a:pt x="5296" y="2169"/>
                      <a:pt x="5416" y="2096"/>
                    </a:cubicBezTo>
                    <a:cubicBezTo>
                      <a:pt x="5234" y="2183"/>
                      <a:pt x="5060" y="2237"/>
                      <a:pt x="4969" y="2261"/>
                    </a:cubicBezTo>
                    <a:close/>
                    <a:moveTo>
                      <a:pt x="5066" y="2087"/>
                    </a:moveTo>
                    <a:cubicBezTo>
                      <a:pt x="5147" y="2027"/>
                      <a:pt x="5263" y="1926"/>
                      <a:pt x="5356" y="1841"/>
                    </a:cubicBezTo>
                    <a:cubicBezTo>
                      <a:pt x="5241" y="1927"/>
                      <a:pt x="5093" y="2030"/>
                      <a:pt x="5028" y="2076"/>
                    </a:cubicBezTo>
                    <a:cubicBezTo>
                      <a:pt x="5050" y="2080"/>
                      <a:pt x="5062" y="2085"/>
                      <a:pt x="5063" y="2086"/>
                    </a:cubicBezTo>
                    <a:cubicBezTo>
                      <a:pt x="5063" y="2086"/>
                      <a:pt x="5065" y="2087"/>
                      <a:pt x="5066" y="2087"/>
                    </a:cubicBezTo>
                    <a:close/>
                    <a:moveTo>
                      <a:pt x="4914" y="1860"/>
                    </a:moveTo>
                    <a:cubicBezTo>
                      <a:pt x="4913" y="1880"/>
                      <a:pt x="4910" y="1900"/>
                      <a:pt x="4906" y="1919"/>
                    </a:cubicBezTo>
                    <a:cubicBezTo>
                      <a:pt x="5093" y="1779"/>
                      <a:pt x="5210" y="1607"/>
                      <a:pt x="5268" y="1503"/>
                    </a:cubicBezTo>
                    <a:cubicBezTo>
                      <a:pt x="5161" y="1638"/>
                      <a:pt x="4973" y="1809"/>
                      <a:pt x="4914" y="1860"/>
                    </a:cubicBezTo>
                    <a:close/>
                    <a:moveTo>
                      <a:pt x="4915" y="1841"/>
                    </a:moveTo>
                    <a:lnTo>
                      <a:pt x="4915" y="1841"/>
                    </a:lnTo>
                    <a:cubicBezTo>
                      <a:pt x="4998" y="1766"/>
                      <a:pt x="5257" y="1528"/>
                      <a:pt x="5319" y="1404"/>
                    </a:cubicBezTo>
                    <a:lnTo>
                      <a:pt x="5319" y="1403"/>
                    </a:lnTo>
                    <a:lnTo>
                      <a:pt x="5332" y="1408"/>
                    </a:lnTo>
                    <a:lnTo>
                      <a:pt x="5331" y="1410"/>
                    </a:lnTo>
                    <a:cubicBezTo>
                      <a:pt x="5330" y="1413"/>
                      <a:pt x="5204" y="1721"/>
                      <a:pt x="4901" y="1941"/>
                    </a:cubicBezTo>
                    <a:cubicBezTo>
                      <a:pt x="4891" y="1980"/>
                      <a:pt x="4874" y="2020"/>
                      <a:pt x="4852" y="2058"/>
                    </a:cubicBezTo>
                    <a:cubicBezTo>
                      <a:pt x="4920" y="2018"/>
                      <a:pt x="5081" y="1916"/>
                      <a:pt x="5237" y="1762"/>
                    </a:cubicBezTo>
                    <a:lnTo>
                      <a:pt x="5263" y="1736"/>
                    </a:lnTo>
                    <a:cubicBezTo>
                      <a:pt x="5322" y="1675"/>
                      <a:pt x="5375" y="1613"/>
                      <a:pt x="5420" y="1550"/>
                    </a:cubicBezTo>
                    <a:cubicBezTo>
                      <a:pt x="5487" y="1454"/>
                      <a:pt x="5521" y="1356"/>
                      <a:pt x="5521" y="1256"/>
                    </a:cubicBezTo>
                    <a:cubicBezTo>
                      <a:pt x="5521" y="1099"/>
                      <a:pt x="5438" y="987"/>
                      <a:pt x="5409" y="952"/>
                    </a:cubicBezTo>
                    <a:cubicBezTo>
                      <a:pt x="5339" y="1257"/>
                      <a:pt x="4999" y="1615"/>
                      <a:pt x="4895" y="1720"/>
                    </a:cubicBezTo>
                    <a:cubicBezTo>
                      <a:pt x="4904" y="1747"/>
                      <a:pt x="4915" y="1789"/>
                      <a:pt x="4915" y="1841"/>
                    </a:cubicBezTo>
                    <a:close/>
                    <a:moveTo>
                      <a:pt x="4837" y="2083"/>
                    </a:moveTo>
                    <a:cubicBezTo>
                      <a:pt x="4837" y="2083"/>
                      <a:pt x="4835" y="2086"/>
                      <a:pt x="4833" y="2089"/>
                    </a:cubicBezTo>
                    <a:cubicBezTo>
                      <a:pt x="4911" y="2068"/>
                      <a:pt x="4971" y="2069"/>
                      <a:pt x="5007" y="2073"/>
                    </a:cubicBezTo>
                    <a:cubicBezTo>
                      <a:pt x="5101" y="2008"/>
                      <a:pt x="5410" y="1791"/>
                      <a:pt x="5485" y="1723"/>
                    </a:cubicBezTo>
                    <a:lnTo>
                      <a:pt x="5495" y="1713"/>
                    </a:lnTo>
                    <a:lnTo>
                      <a:pt x="5504" y="1722"/>
                    </a:lnTo>
                    <a:lnTo>
                      <a:pt x="5505" y="1723"/>
                    </a:lnTo>
                    <a:cubicBezTo>
                      <a:pt x="5505" y="1723"/>
                      <a:pt x="5503" y="1725"/>
                      <a:pt x="5503" y="1725"/>
                    </a:cubicBezTo>
                    <a:cubicBezTo>
                      <a:pt x="5503" y="1725"/>
                      <a:pt x="5495" y="1733"/>
                      <a:pt x="5495" y="1733"/>
                    </a:cubicBezTo>
                    <a:cubicBezTo>
                      <a:pt x="5447" y="1778"/>
                      <a:pt x="5199" y="2009"/>
                      <a:pt x="5064" y="2106"/>
                    </a:cubicBezTo>
                    <a:cubicBezTo>
                      <a:pt x="5059" y="2126"/>
                      <a:pt x="5051" y="2145"/>
                      <a:pt x="5042" y="2163"/>
                    </a:cubicBezTo>
                    <a:cubicBezTo>
                      <a:pt x="5144" y="2111"/>
                      <a:pt x="5337" y="2007"/>
                      <a:pt x="5522" y="1883"/>
                    </a:cubicBezTo>
                    <a:lnTo>
                      <a:pt x="5538" y="1871"/>
                    </a:lnTo>
                    <a:lnTo>
                      <a:pt x="5559" y="1855"/>
                    </a:lnTo>
                    <a:cubicBezTo>
                      <a:pt x="5692" y="1747"/>
                      <a:pt x="5720" y="1602"/>
                      <a:pt x="5720" y="1499"/>
                    </a:cubicBezTo>
                    <a:cubicBezTo>
                      <a:pt x="5720" y="1435"/>
                      <a:pt x="5709" y="1385"/>
                      <a:pt x="5704" y="1364"/>
                    </a:cubicBezTo>
                    <a:cubicBezTo>
                      <a:pt x="5653" y="1417"/>
                      <a:pt x="5425" y="1654"/>
                      <a:pt x="5272" y="1747"/>
                    </a:cubicBezTo>
                    <a:cubicBezTo>
                      <a:pt x="5089" y="1934"/>
                      <a:pt x="4893" y="2051"/>
                      <a:pt x="4837" y="2083"/>
                    </a:cubicBezTo>
                    <a:close/>
                    <a:moveTo>
                      <a:pt x="4629" y="2503"/>
                    </a:moveTo>
                    <a:cubicBezTo>
                      <a:pt x="4682" y="2497"/>
                      <a:pt x="4808" y="2478"/>
                      <a:pt x="4922" y="2427"/>
                    </a:cubicBezTo>
                    <a:cubicBezTo>
                      <a:pt x="4848" y="2442"/>
                      <a:pt x="4729" y="2465"/>
                      <a:pt x="4643" y="2468"/>
                    </a:cubicBezTo>
                    <a:cubicBezTo>
                      <a:pt x="4640" y="2480"/>
                      <a:pt x="4635" y="2492"/>
                      <a:pt x="4629" y="2503"/>
                    </a:cubicBezTo>
                    <a:close/>
                    <a:moveTo>
                      <a:pt x="1685" y="4074"/>
                    </a:moveTo>
                    <a:cubicBezTo>
                      <a:pt x="1681" y="4087"/>
                      <a:pt x="1679" y="4104"/>
                      <a:pt x="1679" y="4121"/>
                    </a:cubicBezTo>
                    <a:cubicBezTo>
                      <a:pt x="1679" y="4137"/>
                      <a:pt x="1682" y="4193"/>
                      <a:pt x="1718" y="4206"/>
                    </a:cubicBezTo>
                    <a:lnTo>
                      <a:pt x="1724" y="4207"/>
                    </a:lnTo>
                    <a:lnTo>
                      <a:pt x="1726" y="4208"/>
                    </a:lnTo>
                    <a:lnTo>
                      <a:pt x="1728" y="4209"/>
                    </a:lnTo>
                    <a:lnTo>
                      <a:pt x="1732" y="4210"/>
                    </a:lnTo>
                    <a:cubicBezTo>
                      <a:pt x="1768" y="4219"/>
                      <a:pt x="1820" y="4225"/>
                      <a:pt x="1850" y="4228"/>
                    </a:cubicBezTo>
                    <a:lnTo>
                      <a:pt x="1879" y="4232"/>
                    </a:lnTo>
                    <a:cubicBezTo>
                      <a:pt x="1895" y="4235"/>
                      <a:pt x="1934" y="4239"/>
                      <a:pt x="1950" y="4230"/>
                    </a:cubicBezTo>
                    <a:cubicBezTo>
                      <a:pt x="1950" y="4230"/>
                      <a:pt x="1952" y="4228"/>
                      <a:pt x="1952" y="4228"/>
                    </a:cubicBezTo>
                    <a:lnTo>
                      <a:pt x="1953" y="4227"/>
                    </a:lnTo>
                    <a:cubicBezTo>
                      <a:pt x="1953" y="4227"/>
                      <a:pt x="1953" y="4227"/>
                      <a:pt x="1953" y="4227"/>
                    </a:cubicBezTo>
                    <a:lnTo>
                      <a:pt x="1956" y="4223"/>
                    </a:lnTo>
                    <a:cubicBezTo>
                      <a:pt x="1961" y="4214"/>
                      <a:pt x="1962" y="4200"/>
                      <a:pt x="1959" y="4190"/>
                    </a:cubicBezTo>
                    <a:cubicBezTo>
                      <a:pt x="1958" y="4187"/>
                      <a:pt x="1956" y="4183"/>
                      <a:pt x="1954" y="4183"/>
                    </a:cubicBezTo>
                    <a:cubicBezTo>
                      <a:pt x="1933" y="4183"/>
                      <a:pt x="1899" y="4164"/>
                      <a:pt x="1899" y="4141"/>
                    </a:cubicBezTo>
                    <a:cubicBezTo>
                      <a:pt x="1899" y="4134"/>
                      <a:pt x="1904" y="4124"/>
                      <a:pt x="1909" y="4113"/>
                    </a:cubicBezTo>
                    <a:cubicBezTo>
                      <a:pt x="1920" y="4086"/>
                      <a:pt x="1928" y="4065"/>
                      <a:pt x="1913" y="4056"/>
                    </a:cubicBezTo>
                    <a:cubicBezTo>
                      <a:pt x="1896" y="4047"/>
                      <a:pt x="1873" y="4056"/>
                      <a:pt x="1863" y="4061"/>
                    </a:cubicBezTo>
                    <a:cubicBezTo>
                      <a:pt x="1863" y="4061"/>
                      <a:pt x="1853" y="4067"/>
                      <a:pt x="1853" y="4067"/>
                    </a:cubicBezTo>
                    <a:cubicBezTo>
                      <a:pt x="1838" y="4077"/>
                      <a:pt x="1831" y="4089"/>
                      <a:pt x="1831" y="4089"/>
                    </a:cubicBezTo>
                    <a:lnTo>
                      <a:pt x="1830" y="4090"/>
                    </a:lnTo>
                    <a:lnTo>
                      <a:pt x="1819" y="4087"/>
                    </a:lnTo>
                    <a:lnTo>
                      <a:pt x="1817" y="4086"/>
                    </a:lnTo>
                    <a:lnTo>
                      <a:pt x="1819" y="4083"/>
                    </a:lnTo>
                    <a:lnTo>
                      <a:pt x="1819" y="4082"/>
                    </a:lnTo>
                    <a:lnTo>
                      <a:pt x="1819" y="4082"/>
                    </a:lnTo>
                    <a:lnTo>
                      <a:pt x="1819" y="4082"/>
                    </a:lnTo>
                    <a:cubicBezTo>
                      <a:pt x="1819" y="4082"/>
                      <a:pt x="1819" y="4081"/>
                      <a:pt x="1819" y="4081"/>
                    </a:cubicBezTo>
                    <a:cubicBezTo>
                      <a:pt x="1823" y="4072"/>
                      <a:pt x="1833" y="4062"/>
                      <a:pt x="1848" y="4053"/>
                    </a:cubicBezTo>
                    <a:lnTo>
                      <a:pt x="1857" y="4048"/>
                    </a:lnTo>
                    <a:lnTo>
                      <a:pt x="1858" y="4048"/>
                    </a:lnTo>
                    <a:cubicBezTo>
                      <a:pt x="1863" y="4045"/>
                      <a:pt x="1870" y="4043"/>
                      <a:pt x="1876" y="4041"/>
                    </a:cubicBezTo>
                    <a:lnTo>
                      <a:pt x="1878" y="4041"/>
                    </a:lnTo>
                    <a:cubicBezTo>
                      <a:pt x="1889" y="4038"/>
                      <a:pt x="1899" y="4037"/>
                      <a:pt x="1910" y="4038"/>
                    </a:cubicBezTo>
                    <a:cubicBezTo>
                      <a:pt x="1911" y="4038"/>
                      <a:pt x="1917" y="4035"/>
                      <a:pt x="1920" y="4035"/>
                    </a:cubicBezTo>
                    <a:cubicBezTo>
                      <a:pt x="1917" y="4025"/>
                      <a:pt x="1905" y="3979"/>
                      <a:pt x="1905" y="3979"/>
                    </a:cubicBezTo>
                    <a:cubicBezTo>
                      <a:pt x="1905" y="3979"/>
                      <a:pt x="1895" y="3939"/>
                      <a:pt x="1894" y="3933"/>
                    </a:cubicBezTo>
                    <a:cubicBezTo>
                      <a:pt x="1867" y="3958"/>
                      <a:pt x="1831" y="3988"/>
                      <a:pt x="1814" y="3992"/>
                    </a:cubicBezTo>
                    <a:cubicBezTo>
                      <a:pt x="1788" y="3997"/>
                      <a:pt x="1695" y="4042"/>
                      <a:pt x="1685" y="4074"/>
                    </a:cubicBezTo>
                    <a:close/>
                    <a:moveTo>
                      <a:pt x="1749" y="4384"/>
                    </a:moveTo>
                    <a:cubicBezTo>
                      <a:pt x="1749" y="4384"/>
                      <a:pt x="1757" y="4386"/>
                      <a:pt x="1771" y="4382"/>
                    </a:cubicBezTo>
                    <a:lnTo>
                      <a:pt x="1776" y="4380"/>
                    </a:lnTo>
                    <a:lnTo>
                      <a:pt x="1782" y="4378"/>
                    </a:lnTo>
                    <a:lnTo>
                      <a:pt x="1783" y="4378"/>
                    </a:lnTo>
                    <a:lnTo>
                      <a:pt x="1785" y="4377"/>
                    </a:lnTo>
                    <a:cubicBezTo>
                      <a:pt x="1806" y="4368"/>
                      <a:pt x="1842" y="4371"/>
                      <a:pt x="1865" y="4374"/>
                    </a:cubicBezTo>
                    <a:lnTo>
                      <a:pt x="1881" y="4375"/>
                    </a:lnTo>
                    <a:lnTo>
                      <a:pt x="1895" y="4377"/>
                    </a:lnTo>
                    <a:cubicBezTo>
                      <a:pt x="1920" y="4381"/>
                      <a:pt x="1971" y="4390"/>
                      <a:pt x="1997" y="4372"/>
                    </a:cubicBezTo>
                    <a:cubicBezTo>
                      <a:pt x="2001" y="4368"/>
                      <a:pt x="2005" y="4364"/>
                      <a:pt x="2007" y="4359"/>
                    </a:cubicBezTo>
                    <a:lnTo>
                      <a:pt x="2009" y="4354"/>
                    </a:lnTo>
                    <a:cubicBezTo>
                      <a:pt x="2009" y="4354"/>
                      <a:pt x="2010" y="4350"/>
                      <a:pt x="2010" y="4349"/>
                    </a:cubicBezTo>
                    <a:cubicBezTo>
                      <a:pt x="2010" y="4349"/>
                      <a:pt x="2010" y="4349"/>
                      <a:pt x="2010" y="4348"/>
                    </a:cubicBezTo>
                    <a:cubicBezTo>
                      <a:pt x="2008" y="4348"/>
                      <a:pt x="2003" y="4347"/>
                      <a:pt x="1992" y="4348"/>
                    </a:cubicBezTo>
                    <a:cubicBezTo>
                      <a:pt x="1973" y="4349"/>
                      <a:pt x="1954" y="4336"/>
                      <a:pt x="1942" y="4324"/>
                    </a:cubicBezTo>
                    <a:cubicBezTo>
                      <a:pt x="1932" y="4312"/>
                      <a:pt x="1926" y="4300"/>
                      <a:pt x="1926" y="4290"/>
                    </a:cubicBezTo>
                    <a:cubicBezTo>
                      <a:pt x="1926" y="4288"/>
                      <a:pt x="1927" y="4287"/>
                      <a:pt x="1927" y="4285"/>
                    </a:cubicBezTo>
                    <a:cubicBezTo>
                      <a:pt x="1928" y="4278"/>
                      <a:pt x="1933" y="4270"/>
                      <a:pt x="1938" y="4262"/>
                    </a:cubicBezTo>
                    <a:cubicBezTo>
                      <a:pt x="1942" y="4256"/>
                      <a:pt x="1945" y="4250"/>
                      <a:pt x="1947" y="4246"/>
                    </a:cubicBezTo>
                    <a:cubicBezTo>
                      <a:pt x="1925" y="4252"/>
                      <a:pt x="1891" y="4249"/>
                      <a:pt x="1876" y="4246"/>
                    </a:cubicBezTo>
                    <a:lnTo>
                      <a:pt x="1849" y="4242"/>
                    </a:lnTo>
                    <a:cubicBezTo>
                      <a:pt x="1815" y="4239"/>
                      <a:pt x="1760" y="4232"/>
                      <a:pt x="1722" y="4222"/>
                    </a:cubicBezTo>
                    <a:cubicBezTo>
                      <a:pt x="1707" y="4234"/>
                      <a:pt x="1682" y="4258"/>
                      <a:pt x="1680" y="4281"/>
                    </a:cubicBezTo>
                    <a:cubicBezTo>
                      <a:pt x="1680" y="4284"/>
                      <a:pt x="1680" y="4287"/>
                      <a:pt x="1680" y="4290"/>
                    </a:cubicBezTo>
                    <a:cubicBezTo>
                      <a:pt x="1680" y="4327"/>
                      <a:pt x="1703" y="4371"/>
                      <a:pt x="1749" y="4384"/>
                    </a:cubicBezTo>
                    <a:close/>
                    <a:moveTo>
                      <a:pt x="1794" y="4484"/>
                    </a:moveTo>
                    <a:cubicBezTo>
                      <a:pt x="1831" y="4512"/>
                      <a:pt x="1903" y="4539"/>
                      <a:pt x="1985" y="4526"/>
                    </a:cubicBezTo>
                    <a:lnTo>
                      <a:pt x="1986" y="4526"/>
                    </a:lnTo>
                    <a:lnTo>
                      <a:pt x="1987" y="4526"/>
                    </a:lnTo>
                    <a:cubicBezTo>
                      <a:pt x="2033" y="4532"/>
                      <a:pt x="2077" y="4533"/>
                      <a:pt x="2083" y="4528"/>
                    </a:cubicBezTo>
                    <a:cubicBezTo>
                      <a:pt x="2088" y="4523"/>
                      <a:pt x="2090" y="4516"/>
                      <a:pt x="2090" y="4509"/>
                    </a:cubicBezTo>
                    <a:cubicBezTo>
                      <a:pt x="2090" y="4502"/>
                      <a:pt x="2088" y="4495"/>
                      <a:pt x="2085" y="4491"/>
                    </a:cubicBezTo>
                    <a:cubicBezTo>
                      <a:pt x="2083" y="4488"/>
                      <a:pt x="2074" y="4483"/>
                      <a:pt x="2066" y="4479"/>
                    </a:cubicBezTo>
                    <a:cubicBezTo>
                      <a:pt x="2051" y="4472"/>
                      <a:pt x="2034" y="4464"/>
                      <a:pt x="2028" y="4451"/>
                    </a:cubicBezTo>
                    <a:cubicBezTo>
                      <a:pt x="2025" y="4445"/>
                      <a:pt x="2024" y="4438"/>
                      <a:pt x="2024" y="4430"/>
                    </a:cubicBezTo>
                    <a:cubicBezTo>
                      <a:pt x="2024" y="4416"/>
                      <a:pt x="2028" y="4402"/>
                      <a:pt x="2030" y="4395"/>
                    </a:cubicBezTo>
                    <a:lnTo>
                      <a:pt x="2031" y="4393"/>
                    </a:lnTo>
                    <a:cubicBezTo>
                      <a:pt x="2031" y="4393"/>
                      <a:pt x="2031" y="4392"/>
                      <a:pt x="2031" y="4392"/>
                    </a:cubicBezTo>
                    <a:cubicBezTo>
                      <a:pt x="2031" y="4388"/>
                      <a:pt x="2029" y="4378"/>
                      <a:pt x="2023" y="4370"/>
                    </a:cubicBezTo>
                    <a:cubicBezTo>
                      <a:pt x="2022" y="4369"/>
                      <a:pt x="2020" y="4368"/>
                      <a:pt x="2019" y="4366"/>
                    </a:cubicBezTo>
                    <a:cubicBezTo>
                      <a:pt x="2016" y="4373"/>
                      <a:pt x="2011" y="4379"/>
                      <a:pt x="2005" y="4383"/>
                    </a:cubicBezTo>
                    <a:cubicBezTo>
                      <a:pt x="1975" y="4405"/>
                      <a:pt x="1919" y="4396"/>
                      <a:pt x="1893" y="4391"/>
                    </a:cubicBezTo>
                    <a:lnTo>
                      <a:pt x="1881" y="4389"/>
                    </a:lnTo>
                    <a:lnTo>
                      <a:pt x="1864" y="4388"/>
                    </a:lnTo>
                    <a:cubicBezTo>
                      <a:pt x="1843" y="4386"/>
                      <a:pt x="1808" y="4382"/>
                      <a:pt x="1791" y="4390"/>
                    </a:cubicBezTo>
                    <a:cubicBezTo>
                      <a:pt x="1791" y="4390"/>
                      <a:pt x="1783" y="4393"/>
                      <a:pt x="1781" y="4394"/>
                    </a:cubicBezTo>
                    <a:cubicBezTo>
                      <a:pt x="1778" y="4405"/>
                      <a:pt x="1775" y="4421"/>
                      <a:pt x="1775" y="4436"/>
                    </a:cubicBezTo>
                    <a:cubicBezTo>
                      <a:pt x="1775" y="4455"/>
                      <a:pt x="1780" y="4474"/>
                      <a:pt x="1794" y="4484"/>
                    </a:cubicBezTo>
                    <a:close/>
                    <a:moveTo>
                      <a:pt x="1840" y="1393"/>
                    </a:moveTo>
                    <a:cubicBezTo>
                      <a:pt x="1841" y="1394"/>
                      <a:pt x="1841" y="1394"/>
                      <a:pt x="1842" y="1395"/>
                    </a:cubicBezTo>
                    <a:cubicBezTo>
                      <a:pt x="1842" y="1395"/>
                      <a:pt x="1843" y="1396"/>
                      <a:pt x="1843" y="1396"/>
                    </a:cubicBezTo>
                    <a:cubicBezTo>
                      <a:pt x="1849" y="1401"/>
                      <a:pt x="1857" y="1403"/>
                      <a:pt x="1866" y="1402"/>
                    </a:cubicBezTo>
                    <a:cubicBezTo>
                      <a:pt x="1872" y="1402"/>
                      <a:pt x="1877" y="1401"/>
                      <a:pt x="1883" y="1401"/>
                    </a:cubicBezTo>
                    <a:cubicBezTo>
                      <a:pt x="1887" y="1400"/>
                      <a:pt x="1890" y="1400"/>
                      <a:pt x="1894" y="1400"/>
                    </a:cubicBezTo>
                    <a:cubicBezTo>
                      <a:pt x="1898" y="1399"/>
                      <a:pt x="1902" y="1399"/>
                      <a:pt x="1906" y="1399"/>
                    </a:cubicBezTo>
                    <a:cubicBezTo>
                      <a:pt x="1956" y="1395"/>
                      <a:pt x="2005" y="1393"/>
                      <a:pt x="2055" y="1392"/>
                    </a:cubicBezTo>
                    <a:cubicBezTo>
                      <a:pt x="2083" y="1392"/>
                      <a:pt x="2111" y="1392"/>
                      <a:pt x="2138" y="1392"/>
                    </a:cubicBezTo>
                    <a:cubicBezTo>
                      <a:pt x="2161" y="1393"/>
                      <a:pt x="2184" y="1394"/>
                      <a:pt x="2207" y="1395"/>
                    </a:cubicBezTo>
                    <a:cubicBezTo>
                      <a:pt x="2212" y="1395"/>
                      <a:pt x="2216" y="1395"/>
                      <a:pt x="2221" y="1396"/>
                    </a:cubicBezTo>
                    <a:cubicBezTo>
                      <a:pt x="2226" y="1396"/>
                      <a:pt x="2230" y="1396"/>
                      <a:pt x="2234" y="1396"/>
                    </a:cubicBezTo>
                    <a:cubicBezTo>
                      <a:pt x="2246" y="1397"/>
                      <a:pt x="2257" y="1398"/>
                      <a:pt x="2269" y="1399"/>
                    </a:cubicBezTo>
                    <a:cubicBezTo>
                      <a:pt x="2272" y="1399"/>
                      <a:pt x="2276" y="1399"/>
                      <a:pt x="2280" y="1400"/>
                    </a:cubicBezTo>
                    <a:cubicBezTo>
                      <a:pt x="2283" y="1400"/>
                      <a:pt x="2286" y="1400"/>
                      <a:pt x="2290" y="1401"/>
                    </a:cubicBezTo>
                    <a:cubicBezTo>
                      <a:pt x="2296" y="1401"/>
                      <a:pt x="2302" y="1402"/>
                      <a:pt x="2308" y="1402"/>
                    </a:cubicBezTo>
                    <a:cubicBezTo>
                      <a:pt x="2317" y="1403"/>
                      <a:pt x="2326" y="1401"/>
                      <a:pt x="2332" y="1395"/>
                    </a:cubicBezTo>
                    <a:cubicBezTo>
                      <a:pt x="2332" y="1395"/>
                      <a:pt x="2332" y="1395"/>
                      <a:pt x="2332" y="1395"/>
                    </a:cubicBezTo>
                    <a:cubicBezTo>
                      <a:pt x="2333" y="1394"/>
                      <a:pt x="2333" y="1394"/>
                      <a:pt x="2334" y="1393"/>
                    </a:cubicBezTo>
                    <a:cubicBezTo>
                      <a:pt x="2335" y="1392"/>
                      <a:pt x="2335" y="1392"/>
                      <a:pt x="2336" y="1391"/>
                    </a:cubicBezTo>
                    <a:cubicBezTo>
                      <a:pt x="2337" y="1389"/>
                      <a:pt x="2338" y="1387"/>
                      <a:pt x="2339" y="1384"/>
                    </a:cubicBezTo>
                    <a:cubicBezTo>
                      <a:pt x="2339" y="1384"/>
                      <a:pt x="2339" y="1383"/>
                      <a:pt x="2339" y="1382"/>
                    </a:cubicBezTo>
                    <a:cubicBezTo>
                      <a:pt x="2339" y="1381"/>
                      <a:pt x="2339" y="1381"/>
                      <a:pt x="2339" y="1380"/>
                    </a:cubicBezTo>
                    <a:cubicBezTo>
                      <a:pt x="2339" y="1379"/>
                      <a:pt x="2339" y="1379"/>
                      <a:pt x="2339" y="1378"/>
                    </a:cubicBezTo>
                    <a:cubicBezTo>
                      <a:pt x="2339" y="1375"/>
                      <a:pt x="2339" y="1372"/>
                      <a:pt x="2338" y="1369"/>
                    </a:cubicBezTo>
                    <a:cubicBezTo>
                      <a:pt x="2337" y="1369"/>
                      <a:pt x="2337" y="1368"/>
                      <a:pt x="2337" y="1367"/>
                    </a:cubicBezTo>
                    <a:cubicBezTo>
                      <a:pt x="2337" y="1367"/>
                      <a:pt x="2336" y="1366"/>
                      <a:pt x="2336" y="1366"/>
                    </a:cubicBezTo>
                    <a:cubicBezTo>
                      <a:pt x="2331" y="1356"/>
                      <a:pt x="2320" y="1348"/>
                      <a:pt x="2307" y="1347"/>
                    </a:cubicBezTo>
                    <a:lnTo>
                      <a:pt x="2253" y="1342"/>
                    </a:lnTo>
                    <a:lnTo>
                      <a:pt x="2245" y="1342"/>
                    </a:lnTo>
                    <a:lnTo>
                      <a:pt x="2217" y="1340"/>
                    </a:lnTo>
                    <a:lnTo>
                      <a:pt x="2209" y="1340"/>
                    </a:lnTo>
                    <a:lnTo>
                      <a:pt x="2198" y="1339"/>
                    </a:lnTo>
                    <a:lnTo>
                      <a:pt x="2136" y="1337"/>
                    </a:lnTo>
                    <a:lnTo>
                      <a:pt x="2125" y="1337"/>
                    </a:lnTo>
                    <a:lnTo>
                      <a:pt x="2113" y="1337"/>
                    </a:lnTo>
                    <a:lnTo>
                      <a:pt x="2086" y="1337"/>
                    </a:lnTo>
                    <a:lnTo>
                      <a:pt x="2043" y="1337"/>
                    </a:lnTo>
                    <a:lnTo>
                      <a:pt x="2031" y="1337"/>
                    </a:lnTo>
                    <a:lnTo>
                      <a:pt x="2029" y="1337"/>
                    </a:lnTo>
                    <a:cubicBezTo>
                      <a:pt x="2029" y="1337"/>
                      <a:pt x="2028" y="1337"/>
                      <a:pt x="2028" y="1337"/>
                    </a:cubicBezTo>
                    <a:lnTo>
                      <a:pt x="1976" y="1339"/>
                    </a:lnTo>
                    <a:lnTo>
                      <a:pt x="1957" y="1340"/>
                    </a:lnTo>
                    <a:lnTo>
                      <a:pt x="1948" y="1341"/>
                    </a:lnTo>
                    <a:lnTo>
                      <a:pt x="1928" y="1342"/>
                    </a:lnTo>
                    <a:cubicBezTo>
                      <a:pt x="1928" y="1342"/>
                      <a:pt x="1925" y="1342"/>
                      <a:pt x="1925" y="1342"/>
                    </a:cubicBezTo>
                    <a:lnTo>
                      <a:pt x="1922" y="1342"/>
                    </a:lnTo>
                    <a:lnTo>
                      <a:pt x="1921" y="1342"/>
                    </a:lnTo>
                    <a:lnTo>
                      <a:pt x="1867" y="1347"/>
                    </a:lnTo>
                    <a:cubicBezTo>
                      <a:pt x="1853" y="1348"/>
                      <a:pt x="1841" y="1358"/>
                      <a:pt x="1836" y="1369"/>
                    </a:cubicBezTo>
                    <a:cubicBezTo>
                      <a:pt x="1836" y="1370"/>
                      <a:pt x="1836" y="1370"/>
                      <a:pt x="1836" y="1371"/>
                    </a:cubicBezTo>
                    <a:cubicBezTo>
                      <a:pt x="1836" y="1372"/>
                      <a:pt x="1835" y="1372"/>
                      <a:pt x="1835" y="1373"/>
                    </a:cubicBezTo>
                    <a:cubicBezTo>
                      <a:pt x="1835" y="1375"/>
                      <a:pt x="1834" y="1377"/>
                      <a:pt x="1834" y="1378"/>
                    </a:cubicBezTo>
                    <a:cubicBezTo>
                      <a:pt x="1834" y="1383"/>
                      <a:pt x="1836" y="1387"/>
                      <a:pt x="1839" y="1391"/>
                    </a:cubicBezTo>
                    <a:cubicBezTo>
                      <a:pt x="1839" y="1392"/>
                      <a:pt x="1840" y="1393"/>
                      <a:pt x="1840" y="1393"/>
                    </a:cubicBezTo>
                    <a:close/>
                    <a:moveTo>
                      <a:pt x="1944" y="954"/>
                    </a:moveTo>
                    <a:lnTo>
                      <a:pt x="1947" y="955"/>
                    </a:lnTo>
                    <a:lnTo>
                      <a:pt x="1951" y="956"/>
                    </a:lnTo>
                    <a:cubicBezTo>
                      <a:pt x="1961" y="958"/>
                      <a:pt x="1970" y="956"/>
                      <a:pt x="1977" y="951"/>
                    </a:cubicBezTo>
                    <a:cubicBezTo>
                      <a:pt x="1977" y="949"/>
                      <a:pt x="1977" y="938"/>
                      <a:pt x="1977" y="937"/>
                    </a:cubicBezTo>
                    <a:cubicBezTo>
                      <a:pt x="1976" y="935"/>
                      <a:pt x="1972" y="926"/>
                      <a:pt x="1956" y="928"/>
                    </a:cubicBezTo>
                    <a:cubicBezTo>
                      <a:pt x="1949" y="928"/>
                      <a:pt x="1945" y="932"/>
                      <a:pt x="1942" y="937"/>
                    </a:cubicBezTo>
                    <a:cubicBezTo>
                      <a:pt x="1942" y="937"/>
                      <a:pt x="1942" y="940"/>
                      <a:pt x="1942" y="940"/>
                    </a:cubicBezTo>
                    <a:cubicBezTo>
                      <a:pt x="1942" y="940"/>
                      <a:pt x="1941" y="943"/>
                      <a:pt x="1941" y="943"/>
                    </a:cubicBezTo>
                    <a:cubicBezTo>
                      <a:pt x="1941" y="943"/>
                      <a:pt x="1942" y="951"/>
                      <a:pt x="1942" y="953"/>
                    </a:cubicBezTo>
                    <a:cubicBezTo>
                      <a:pt x="1943" y="953"/>
                      <a:pt x="1944" y="954"/>
                      <a:pt x="1944" y="954"/>
                    </a:cubicBezTo>
                    <a:close/>
                    <a:moveTo>
                      <a:pt x="2320" y="1332"/>
                    </a:moveTo>
                    <a:cubicBezTo>
                      <a:pt x="2327" y="1324"/>
                      <a:pt x="2338" y="1306"/>
                      <a:pt x="2350" y="1284"/>
                    </a:cubicBezTo>
                    <a:cubicBezTo>
                      <a:pt x="2349" y="1283"/>
                      <a:pt x="2343" y="1271"/>
                      <a:pt x="2343" y="1271"/>
                    </a:cubicBezTo>
                    <a:cubicBezTo>
                      <a:pt x="2343" y="1271"/>
                      <a:pt x="2342" y="1270"/>
                      <a:pt x="2342" y="1270"/>
                    </a:cubicBezTo>
                    <a:cubicBezTo>
                      <a:pt x="2340" y="1271"/>
                      <a:pt x="2325" y="1280"/>
                      <a:pt x="2325" y="1280"/>
                    </a:cubicBezTo>
                    <a:lnTo>
                      <a:pt x="2315" y="1287"/>
                    </a:lnTo>
                    <a:cubicBezTo>
                      <a:pt x="2315" y="1287"/>
                      <a:pt x="2301" y="1296"/>
                      <a:pt x="2299" y="1297"/>
                    </a:cubicBezTo>
                    <a:cubicBezTo>
                      <a:pt x="2299" y="1299"/>
                      <a:pt x="2317" y="1330"/>
                      <a:pt x="2317" y="1332"/>
                    </a:cubicBezTo>
                    <a:lnTo>
                      <a:pt x="2320" y="1332"/>
                    </a:lnTo>
                    <a:close/>
                    <a:moveTo>
                      <a:pt x="1991" y="1007"/>
                    </a:moveTo>
                    <a:cubicBezTo>
                      <a:pt x="1991" y="1007"/>
                      <a:pt x="1993" y="1031"/>
                      <a:pt x="1993" y="1031"/>
                    </a:cubicBezTo>
                    <a:lnTo>
                      <a:pt x="1996" y="1058"/>
                    </a:lnTo>
                    <a:lnTo>
                      <a:pt x="1999" y="1083"/>
                    </a:lnTo>
                    <a:lnTo>
                      <a:pt x="2003" y="1108"/>
                    </a:lnTo>
                    <a:lnTo>
                      <a:pt x="2008" y="1134"/>
                    </a:lnTo>
                    <a:lnTo>
                      <a:pt x="2014" y="1160"/>
                    </a:lnTo>
                    <a:lnTo>
                      <a:pt x="2020" y="1184"/>
                    </a:lnTo>
                    <a:cubicBezTo>
                      <a:pt x="2020" y="1184"/>
                      <a:pt x="2021" y="1187"/>
                      <a:pt x="2022" y="1187"/>
                    </a:cubicBezTo>
                    <a:cubicBezTo>
                      <a:pt x="2032" y="1191"/>
                      <a:pt x="2044" y="1199"/>
                      <a:pt x="2055" y="1209"/>
                    </a:cubicBezTo>
                    <a:cubicBezTo>
                      <a:pt x="2053" y="1198"/>
                      <a:pt x="2023" y="979"/>
                      <a:pt x="2022" y="976"/>
                    </a:cubicBezTo>
                    <a:lnTo>
                      <a:pt x="1989" y="976"/>
                    </a:lnTo>
                    <a:cubicBezTo>
                      <a:pt x="1989" y="978"/>
                      <a:pt x="1989" y="980"/>
                      <a:pt x="1989" y="980"/>
                    </a:cubicBezTo>
                    <a:cubicBezTo>
                      <a:pt x="1989" y="980"/>
                      <a:pt x="1991" y="1007"/>
                      <a:pt x="1991" y="1007"/>
                    </a:cubicBezTo>
                    <a:close/>
                    <a:moveTo>
                      <a:pt x="1939" y="1014"/>
                    </a:moveTo>
                    <a:cubicBezTo>
                      <a:pt x="1939" y="1014"/>
                      <a:pt x="1939" y="1013"/>
                      <a:pt x="1939" y="1013"/>
                    </a:cubicBezTo>
                    <a:lnTo>
                      <a:pt x="1936" y="987"/>
                    </a:lnTo>
                    <a:lnTo>
                      <a:pt x="1935" y="985"/>
                    </a:lnTo>
                    <a:lnTo>
                      <a:pt x="1932" y="958"/>
                    </a:lnTo>
                    <a:cubicBezTo>
                      <a:pt x="1932" y="958"/>
                      <a:pt x="1931" y="952"/>
                      <a:pt x="1931" y="952"/>
                    </a:cubicBezTo>
                    <a:cubicBezTo>
                      <a:pt x="1927" y="960"/>
                      <a:pt x="1908" y="989"/>
                      <a:pt x="1906" y="992"/>
                    </a:cubicBezTo>
                    <a:cubicBezTo>
                      <a:pt x="1909" y="994"/>
                      <a:pt x="1939" y="1015"/>
                      <a:pt x="1939" y="1014"/>
                    </a:cubicBezTo>
                    <a:close/>
                    <a:moveTo>
                      <a:pt x="1962" y="993"/>
                    </a:moveTo>
                    <a:cubicBezTo>
                      <a:pt x="1962" y="993"/>
                      <a:pt x="1959" y="993"/>
                      <a:pt x="1958" y="993"/>
                    </a:cubicBezTo>
                    <a:cubicBezTo>
                      <a:pt x="1958" y="993"/>
                      <a:pt x="1955" y="993"/>
                      <a:pt x="1955" y="993"/>
                    </a:cubicBezTo>
                    <a:lnTo>
                      <a:pt x="1951" y="993"/>
                    </a:lnTo>
                    <a:cubicBezTo>
                      <a:pt x="1951" y="993"/>
                      <a:pt x="1949" y="992"/>
                      <a:pt x="1947" y="992"/>
                    </a:cubicBezTo>
                    <a:cubicBezTo>
                      <a:pt x="1948" y="995"/>
                      <a:pt x="1949" y="1004"/>
                      <a:pt x="1949" y="1006"/>
                    </a:cubicBezTo>
                    <a:cubicBezTo>
                      <a:pt x="1951" y="1006"/>
                      <a:pt x="1956" y="1008"/>
                      <a:pt x="1956" y="1008"/>
                    </a:cubicBezTo>
                    <a:cubicBezTo>
                      <a:pt x="1956" y="1008"/>
                      <a:pt x="1959" y="1008"/>
                      <a:pt x="1959" y="1008"/>
                    </a:cubicBezTo>
                    <a:lnTo>
                      <a:pt x="1959" y="1008"/>
                    </a:lnTo>
                    <a:lnTo>
                      <a:pt x="1963" y="1008"/>
                    </a:lnTo>
                    <a:lnTo>
                      <a:pt x="1965" y="1008"/>
                    </a:lnTo>
                    <a:lnTo>
                      <a:pt x="1966" y="1008"/>
                    </a:lnTo>
                    <a:lnTo>
                      <a:pt x="1969" y="1008"/>
                    </a:lnTo>
                    <a:cubicBezTo>
                      <a:pt x="1973" y="1007"/>
                      <a:pt x="1977" y="1006"/>
                      <a:pt x="1980" y="1004"/>
                    </a:cubicBezTo>
                    <a:cubicBezTo>
                      <a:pt x="1980" y="1003"/>
                      <a:pt x="1980" y="993"/>
                      <a:pt x="1979" y="989"/>
                    </a:cubicBezTo>
                    <a:cubicBezTo>
                      <a:pt x="1975" y="991"/>
                      <a:pt x="1970" y="993"/>
                      <a:pt x="1966" y="993"/>
                    </a:cubicBezTo>
                    <a:lnTo>
                      <a:pt x="1962" y="993"/>
                    </a:lnTo>
                    <a:close/>
                    <a:moveTo>
                      <a:pt x="2351" y="1264"/>
                    </a:moveTo>
                    <a:cubicBezTo>
                      <a:pt x="2352" y="1265"/>
                      <a:pt x="2354" y="1270"/>
                      <a:pt x="2356" y="1273"/>
                    </a:cubicBezTo>
                    <a:cubicBezTo>
                      <a:pt x="2358" y="1269"/>
                      <a:pt x="2361" y="1262"/>
                      <a:pt x="2364" y="1256"/>
                    </a:cubicBezTo>
                    <a:cubicBezTo>
                      <a:pt x="2361" y="1258"/>
                      <a:pt x="2355" y="1261"/>
                      <a:pt x="2355" y="1261"/>
                    </a:cubicBezTo>
                    <a:cubicBezTo>
                      <a:pt x="2355" y="1261"/>
                      <a:pt x="2353" y="1263"/>
                      <a:pt x="2351" y="1264"/>
                    </a:cubicBezTo>
                    <a:close/>
                    <a:moveTo>
                      <a:pt x="2314" y="954"/>
                    </a:moveTo>
                    <a:cubicBezTo>
                      <a:pt x="2313" y="954"/>
                      <a:pt x="2313" y="954"/>
                      <a:pt x="2313" y="954"/>
                    </a:cubicBezTo>
                    <a:cubicBezTo>
                      <a:pt x="2313" y="954"/>
                      <a:pt x="2313" y="954"/>
                      <a:pt x="2313" y="954"/>
                    </a:cubicBezTo>
                    <a:cubicBezTo>
                      <a:pt x="2313" y="954"/>
                      <a:pt x="2314" y="954"/>
                      <a:pt x="2314" y="954"/>
                    </a:cubicBezTo>
                    <a:close/>
                    <a:moveTo>
                      <a:pt x="2305" y="1332"/>
                    </a:moveTo>
                    <a:cubicBezTo>
                      <a:pt x="2304" y="1329"/>
                      <a:pt x="2291" y="1305"/>
                      <a:pt x="2289" y="1303"/>
                    </a:cubicBezTo>
                    <a:cubicBezTo>
                      <a:pt x="2286" y="1305"/>
                      <a:pt x="2253" y="1326"/>
                      <a:pt x="2244" y="1331"/>
                    </a:cubicBezTo>
                    <a:cubicBezTo>
                      <a:pt x="2244" y="1331"/>
                      <a:pt x="2254" y="1332"/>
                      <a:pt x="2254" y="1332"/>
                    </a:cubicBezTo>
                    <a:lnTo>
                      <a:pt x="2305" y="1332"/>
                    </a:lnTo>
                    <a:close/>
                    <a:moveTo>
                      <a:pt x="2128" y="1318"/>
                    </a:moveTo>
                    <a:lnTo>
                      <a:pt x="2129" y="1318"/>
                    </a:lnTo>
                    <a:lnTo>
                      <a:pt x="2131" y="1318"/>
                    </a:lnTo>
                    <a:lnTo>
                      <a:pt x="2134" y="1318"/>
                    </a:lnTo>
                    <a:cubicBezTo>
                      <a:pt x="2134" y="1318"/>
                      <a:pt x="2136" y="1318"/>
                      <a:pt x="2136" y="1318"/>
                    </a:cubicBezTo>
                    <a:cubicBezTo>
                      <a:pt x="2136" y="1318"/>
                      <a:pt x="2139" y="1318"/>
                      <a:pt x="2139" y="1318"/>
                    </a:cubicBezTo>
                    <a:cubicBezTo>
                      <a:pt x="2163" y="1316"/>
                      <a:pt x="2178" y="1307"/>
                      <a:pt x="2177" y="1301"/>
                    </a:cubicBezTo>
                    <a:cubicBezTo>
                      <a:pt x="2177" y="1300"/>
                      <a:pt x="2177" y="1298"/>
                      <a:pt x="2175" y="1297"/>
                    </a:cubicBezTo>
                    <a:lnTo>
                      <a:pt x="2171" y="1294"/>
                    </a:lnTo>
                    <a:lnTo>
                      <a:pt x="2168" y="1292"/>
                    </a:lnTo>
                    <a:cubicBezTo>
                      <a:pt x="2168" y="1292"/>
                      <a:pt x="2164" y="1291"/>
                      <a:pt x="2164" y="1291"/>
                    </a:cubicBezTo>
                    <a:cubicBezTo>
                      <a:pt x="2161" y="1290"/>
                      <a:pt x="2158" y="1289"/>
                      <a:pt x="2155" y="1289"/>
                    </a:cubicBezTo>
                    <a:cubicBezTo>
                      <a:pt x="2153" y="1289"/>
                      <a:pt x="2151" y="1291"/>
                      <a:pt x="2151" y="1291"/>
                    </a:cubicBezTo>
                    <a:lnTo>
                      <a:pt x="2146" y="1293"/>
                    </a:lnTo>
                    <a:lnTo>
                      <a:pt x="2142" y="1295"/>
                    </a:lnTo>
                    <a:cubicBezTo>
                      <a:pt x="2142" y="1295"/>
                      <a:pt x="2139" y="1296"/>
                      <a:pt x="2138" y="1296"/>
                    </a:cubicBezTo>
                    <a:cubicBezTo>
                      <a:pt x="2138" y="1296"/>
                      <a:pt x="2135" y="1298"/>
                      <a:pt x="2134" y="1298"/>
                    </a:cubicBezTo>
                    <a:cubicBezTo>
                      <a:pt x="2134" y="1298"/>
                      <a:pt x="2131" y="1299"/>
                      <a:pt x="2131" y="1299"/>
                    </a:cubicBezTo>
                    <a:cubicBezTo>
                      <a:pt x="2119" y="1302"/>
                      <a:pt x="2109" y="1303"/>
                      <a:pt x="2102" y="1301"/>
                    </a:cubicBezTo>
                    <a:cubicBezTo>
                      <a:pt x="2102" y="1301"/>
                      <a:pt x="2101" y="1300"/>
                      <a:pt x="2100" y="1300"/>
                    </a:cubicBezTo>
                    <a:cubicBezTo>
                      <a:pt x="2099" y="1303"/>
                      <a:pt x="2098" y="1306"/>
                      <a:pt x="2096" y="1309"/>
                    </a:cubicBezTo>
                    <a:cubicBezTo>
                      <a:pt x="2102" y="1313"/>
                      <a:pt x="2112" y="1317"/>
                      <a:pt x="2125" y="1318"/>
                    </a:cubicBezTo>
                    <a:lnTo>
                      <a:pt x="2128" y="1318"/>
                    </a:lnTo>
                    <a:close/>
                    <a:moveTo>
                      <a:pt x="1776" y="1063"/>
                    </a:moveTo>
                    <a:cubicBezTo>
                      <a:pt x="1777" y="1062"/>
                      <a:pt x="1803" y="1024"/>
                      <a:pt x="1805" y="1021"/>
                    </a:cubicBezTo>
                    <a:cubicBezTo>
                      <a:pt x="1802" y="1018"/>
                      <a:pt x="1774" y="1000"/>
                      <a:pt x="1774" y="1000"/>
                    </a:cubicBezTo>
                    <a:cubicBezTo>
                      <a:pt x="1772" y="1002"/>
                      <a:pt x="1768" y="1006"/>
                      <a:pt x="1768" y="1006"/>
                    </a:cubicBezTo>
                    <a:cubicBezTo>
                      <a:pt x="1760" y="1016"/>
                      <a:pt x="1754" y="1030"/>
                      <a:pt x="1751" y="1047"/>
                    </a:cubicBezTo>
                    <a:cubicBezTo>
                      <a:pt x="1753" y="1048"/>
                      <a:pt x="1773" y="1061"/>
                      <a:pt x="1776" y="1063"/>
                    </a:cubicBezTo>
                    <a:close/>
                    <a:moveTo>
                      <a:pt x="1817" y="1003"/>
                    </a:moveTo>
                    <a:lnTo>
                      <a:pt x="1822" y="997"/>
                    </a:lnTo>
                    <a:lnTo>
                      <a:pt x="1830" y="984"/>
                    </a:lnTo>
                    <a:lnTo>
                      <a:pt x="1838" y="972"/>
                    </a:lnTo>
                    <a:lnTo>
                      <a:pt x="1840" y="970"/>
                    </a:lnTo>
                    <a:cubicBezTo>
                      <a:pt x="1840" y="970"/>
                      <a:pt x="1844" y="964"/>
                      <a:pt x="1844" y="963"/>
                    </a:cubicBezTo>
                    <a:cubicBezTo>
                      <a:pt x="1842" y="961"/>
                      <a:pt x="1839" y="959"/>
                      <a:pt x="1837" y="958"/>
                    </a:cubicBezTo>
                    <a:cubicBezTo>
                      <a:pt x="1816" y="966"/>
                      <a:pt x="1798" y="978"/>
                      <a:pt x="1782" y="992"/>
                    </a:cubicBezTo>
                    <a:cubicBezTo>
                      <a:pt x="1785" y="995"/>
                      <a:pt x="1809" y="1010"/>
                      <a:pt x="1811" y="1012"/>
                    </a:cubicBezTo>
                    <a:cubicBezTo>
                      <a:pt x="1813" y="1009"/>
                      <a:pt x="1817" y="1003"/>
                      <a:pt x="1817" y="1003"/>
                    </a:cubicBezTo>
                    <a:close/>
                    <a:moveTo>
                      <a:pt x="2284" y="1293"/>
                    </a:moveTo>
                    <a:cubicBezTo>
                      <a:pt x="2283" y="1290"/>
                      <a:pt x="2258" y="1245"/>
                      <a:pt x="2256" y="1242"/>
                    </a:cubicBezTo>
                    <a:cubicBezTo>
                      <a:pt x="2253" y="1244"/>
                      <a:pt x="2212" y="1270"/>
                      <a:pt x="2209" y="1272"/>
                    </a:cubicBezTo>
                    <a:cubicBezTo>
                      <a:pt x="2210" y="1273"/>
                      <a:pt x="2232" y="1321"/>
                      <a:pt x="2234" y="1325"/>
                    </a:cubicBezTo>
                    <a:cubicBezTo>
                      <a:pt x="2237" y="1323"/>
                      <a:pt x="2281" y="1295"/>
                      <a:pt x="2284" y="1293"/>
                    </a:cubicBezTo>
                    <a:close/>
                    <a:moveTo>
                      <a:pt x="1924" y="944"/>
                    </a:moveTo>
                    <a:cubicBezTo>
                      <a:pt x="1910" y="943"/>
                      <a:pt x="1890" y="944"/>
                      <a:pt x="1867" y="949"/>
                    </a:cubicBezTo>
                    <a:cubicBezTo>
                      <a:pt x="1866" y="950"/>
                      <a:pt x="1861" y="958"/>
                      <a:pt x="1859" y="960"/>
                    </a:cubicBezTo>
                    <a:cubicBezTo>
                      <a:pt x="1864" y="963"/>
                      <a:pt x="1895" y="984"/>
                      <a:pt x="1898" y="986"/>
                    </a:cubicBezTo>
                    <a:cubicBezTo>
                      <a:pt x="1899" y="985"/>
                      <a:pt x="1921" y="949"/>
                      <a:pt x="1924" y="944"/>
                    </a:cubicBezTo>
                    <a:close/>
                    <a:moveTo>
                      <a:pt x="1851" y="954"/>
                    </a:moveTo>
                    <a:cubicBezTo>
                      <a:pt x="1850" y="954"/>
                      <a:pt x="1850" y="954"/>
                      <a:pt x="1850" y="954"/>
                    </a:cubicBezTo>
                    <a:cubicBezTo>
                      <a:pt x="1850" y="954"/>
                      <a:pt x="1850" y="954"/>
                      <a:pt x="1850" y="954"/>
                    </a:cubicBezTo>
                    <a:cubicBezTo>
                      <a:pt x="1851" y="954"/>
                      <a:pt x="1851" y="954"/>
                      <a:pt x="1851" y="954"/>
                    </a:cubicBezTo>
                    <a:close/>
                    <a:moveTo>
                      <a:pt x="1952" y="967"/>
                    </a:moveTo>
                    <a:lnTo>
                      <a:pt x="1948" y="966"/>
                    </a:lnTo>
                    <a:lnTo>
                      <a:pt x="1944" y="965"/>
                    </a:lnTo>
                    <a:cubicBezTo>
                      <a:pt x="1944" y="965"/>
                      <a:pt x="1944" y="965"/>
                      <a:pt x="1944" y="965"/>
                    </a:cubicBezTo>
                    <a:cubicBezTo>
                      <a:pt x="1944" y="966"/>
                      <a:pt x="1945" y="978"/>
                      <a:pt x="1946" y="980"/>
                    </a:cubicBezTo>
                    <a:cubicBezTo>
                      <a:pt x="1947" y="980"/>
                      <a:pt x="1950" y="981"/>
                      <a:pt x="1950" y="981"/>
                    </a:cubicBezTo>
                    <a:lnTo>
                      <a:pt x="1954" y="982"/>
                    </a:lnTo>
                    <a:cubicBezTo>
                      <a:pt x="1954" y="982"/>
                      <a:pt x="1957" y="982"/>
                      <a:pt x="1957" y="982"/>
                    </a:cubicBezTo>
                    <a:cubicBezTo>
                      <a:pt x="1957" y="982"/>
                      <a:pt x="1958" y="983"/>
                      <a:pt x="1958" y="983"/>
                    </a:cubicBezTo>
                    <a:lnTo>
                      <a:pt x="1961" y="983"/>
                    </a:lnTo>
                    <a:lnTo>
                      <a:pt x="1963" y="982"/>
                    </a:lnTo>
                    <a:lnTo>
                      <a:pt x="1964" y="982"/>
                    </a:lnTo>
                    <a:cubicBezTo>
                      <a:pt x="1969" y="982"/>
                      <a:pt x="1974" y="980"/>
                      <a:pt x="1979" y="977"/>
                    </a:cubicBezTo>
                    <a:cubicBezTo>
                      <a:pt x="1979" y="977"/>
                      <a:pt x="1978" y="965"/>
                      <a:pt x="1978" y="963"/>
                    </a:cubicBezTo>
                    <a:cubicBezTo>
                      <a:pt x="1970" y="967"/>
                      <a:pt x="1961" y="968"/>
                      <a:pt x="1952" y="967"/>
                    </a:cubicBezTo>
                    <a:close/>
                    <a:moveTo>
                      <a:pt x="2352" y="1012"/>
                    </a:moveTo>
                    <a:cubicBezTo>
                      <a:pt x="2353" y="1011"/>
                      <a:pt x="2380" y="994"/>
                      <a:pt x="2382" y="992"/>
                    </a:cubicBezTo>
                    <a:cubicBezTo>
                      <a:pt x="2366" y="978"/>
                      <a:pt x="2347" y="966"/>
                      <a:pt x="2327" y="958"/>
                    </a:cubicBezTo>
                    <a:cubicBezTo>
                      <a:pt x="2325" y="959"/>
                      <a:pt x="2320" y="962"/>
                      <a:pt x="2319" y="963"/>
                    </a:cubicBezTo>
                    <a:cubicBezTo>
                      <a:pt x="2321" y="965"/>
                      <a:pt x="2338" y="990"/>
                      <a:pt x="2338" y="990"/>
                    </a:cubicBezTo>
                    <a:cubicBezTo>
                      <a:pt x="2338" y="990"/>
                      <a:pt x="2350" y="1009"/>
                      <a:pt x="2352" y="1012"/>
                    </a:cubicBezTo>
                    <a:close/>
                    <a:moveTo>
                      <a:pt x="2257" y="992"/>
                    </a:moveTo>
                    <a:cubicBezTo>
                      <a:pt x="2257" y="991"/>
                      <a:pt x="2234" y="954"/>
                      <a:pt x="2232" y="952"/>
                    </a:cubicBezTo>
                    <a:lnTo>
                      <a:pt x="2229" y="979"/>
                    </a:lnTo>
                    <a:lnTo>
                      <a:pt x="2226" y="1005"/>
                    </a:lnTo>
                    <a:lnTo>
                      <a:pt x="2226" y="1005"/>
                    </a:lnTo>
                    <a:cubicBezTo>
                      <a:pt x="2226" y="1005"/>
                      <a:pt x="2224" y="1014"/>
                      <a:pt x="2224" y="1015"/>
                    </a:cubicBezTo>
                    <a:cubicBezTo>
                      <a:pt x="2230" y="1011"/>
                      <a:pt x="2257" y="992"/>
                      <a:pt x="2257" y="992"/>
                    </a:cubicBezTo>
                    <a:close/>
                    <a:moveTo>
                      <a:pt x="2387" y="1063"/>
                    </a:moveTo>
                    <a:cubicBezTo>
                      <a:pt x="2390" y="1061"/>
                      <a:pt x="2413" y="1048"/>
                      <a:pt x="2413" y="1047"/>
                    </a:cubicBezTo>
                    <a:cubicBezTo>
                      <a:pt x="2410" y="1030"/>
                      <a:pt x="2404" y="1016"/>
                      <a:pt x="2395" y="1006"/>
                    </a:cubicBezTo>
                    <a:cubicBezTo>
                      <a:pt x="2395" y="1006"/>
                      <a:pt x="2391" y="1002"/>
                      <a:pt x="2390" y="1000"/>
                    </a:cubicBezTo>
                    <a:cubicBezTo>
                      <a:pt x="2387" y="1001"/>
                      <a:pt x="2361" y="1019"/>
                      <a:pt x="2358" y="1021"/>
                    </a:cubicBezTo>
                    <a:cubicBezTo>
                      <a:pt x="2359" y="1021"/>
                      <a:pt x="2386" y="1061"/>
                      <a:pt x="2387" y="1063"/>
                    </a:cubicBezTo>
                    <a:close/>
                    <a:moveTo>
                      <a:pt x="2304" y="960"/>
                    </a:moveTo>
                    <a:cubicBezTo>
                      <a:pt x="2303" y="959"/>
                      <a:pt x="2297" y="950"/>
                      <a:pt x="2297" y="949"/>
                    </a:cubicBezTo>
                    <a:cubicBezTo>
                      <a:pt x="2274" y="944"/>
                      <a:pt x="2254" y="943"/>
                      <a:pt x="2240" y="944"/>
                    </a:cubicBezTo>
                    <a:cubicBezTo>
                      <a:pt x="2246" y="953"/>
                      <a:pt x="2265" y="984"/>
                      <a:pt x="2266" y="986"/>
                    </a:cubicBezTo>
                    <a:cubicBezTo>
                      <a:pt x="2266" y="986"/>
                      <a:pt x="2302" y="962"/>
                      <a:pt x="2304" y="960"/>
                    </a:cubicBezTo>
                    <a:close/>
                    <a:moveTo>
                      <a:pt x="2318" y="1203"/>
                    </a:moveTo>
                    <a:cubicBezTo>
                      <a:pt x="2319" y="1205"/>
                      <a:pt x="2344" y="1251"/>
                      <a:pt x="2346" y="1255"/>
                    </a:cubicBezTo>
                    <a:cubicBezTo>
                      <a:pt x="2349" y="1252"/>
                      <a:pt x="2372" y="1238"/>
                      <a:pt x="2373" y="1238"/>
                    </a:cubicBezTo>
                    <a:cubicBezTo>
                      <a:pt x="2373" y="1236"/>
                      <a:pt x="2387" y="1204"/>
                      <a:pt x="2387" y="1202"/>
                    </a:cubicBezTo>
                    <a:cubicBezTo>
                      <a:pt x="2386" y="1200"/>
                      <a:pt x="2370" y="1174"/>
                      <a:pt x="2368" y="1171"/>
                    </a:cubicBezTo>
                    <a:cubicBezTo>
                      <a:pt x="2366" y="1173"/>
                      <a:pt x="2321" y="1201"/>
                      <a:pt x="2318" y="1203"/>
                    </a:cubicBezTo>
                    <a:close/>
                    <a:moveTo>
                      <a:pt x="2213" y="956"/>
                    </a:moveTo>
                    <a:cubicBezTo>
                      <a:pt x="2213" y="956"/>
                      <a:pt x="2217" y="955"/>
                      <a:pt x="2217" y="955"/>
                    </a:cubicBezTo>
                    <a:cubicBezTo>
                      <a:pt x="2217" y="955"/>
                      <a:pt x="2220" y="954"/>
                      <a:pt x="2220" y="954"/>
                    </a:cubicBezTo>
                    <a:cubicBezTo>
                      <a:pt x="2220" y="954"/>
                      <a:pt x="2221" y="954"/>
                      <a:pt x="2221" y="953"/>
                    </a:cubicBezTo>
                    <a:cubicBezTo>
                      <a:pt x="2222" y="952"/>
                      <a:pt x="2222" y="949"/>
                      <a:pt x="2222" y="949"/>
                    </a:cubicBezTo>
                    <a:cubicBezTo>
                      <a:pt x="2222" y="946"/>
                      <a:pt x="2222" y="944"/>
                      <a:pt x="2223" y="943"/>
                    </a:cubicBezTo>
                    <a:cubicBezTo>
                      <a:pt x="2223" y="943"/>
                      <a:pt x="2223" y="943"/>
                      <a:pt x="2223" y="943"/>
                    </a:cubicBezTo>
                    <a:cubicBezTo>
                      <a:pt x="2223" y="943"/>
                      <a:pt x="2223" y="943"/>
                      <a:pt x="2223" y="943"/>
                    </a:cubicBezTo>
                    <a:lnTo>
                      <a:pt x="2222" y="940"/>
                    </a:lnTo>
                    <a:lnTo>
                      <a:pt x="2221" y="937"/>
                    </a:lnTo>
                    <a:cubicBezTo>
                      <a:pt x="2219" y="932"/>
                      <a:pt x="2214" y="928"/>
                      <a:pt x="2207" y="928"/>
                    </a:cubicBezTo>
                    <a:cubicBezTo>
                      <a:pt x="2192" y="926"/>
                      <a:pt x="2188" y="935"/>
                      <a:pt x="2187" y="937"/>
                    </a:cubicBezTo>
                    <a:cubicBezTo>
                      <a:pt x="2187" y="938"/>
                      <a:pt x="2187" y="950"/>
                      <a:pt x="2187" y="952"/>
                    </a:cubicBezTo>
                    <a:cubicBezTo>
                      <a:pt x="2194" y="956"/>
                      <a:pt x="2203" y="958"/>
                      <a:pt x="2213" y="956"/>
                    </a:cubicBezTo>
                    <a:close/>
                    <a:moveTo>
                      <a:pt x="2109" y="1209"/>
                    </a:moveTo>
                    <a:cubicBezTo>
                      <a:pt x="2120" y="1199"/>
                      <a:pt x="2132" y="1191"/>
                      <a:pt x="2142" y="1187"/>
                    </a:cubicBezTo>
                    <a:cubicBezTo>
                      <a:pt x="2142" y="1187"/>
                      <a:pt x="2143" y="1186"/>
                      <a:pt x="2143" y="1186"/>
                    </a:cubicBezTo>
                    <a:cubicBezTo>
                      <a:pt x="2143" y="1186"/>
                      <a:pt x="2143" y="1184"/>
                      <a:pt x="2143" y="1184"/>
                    </a:cubicBezTo>
                    <a:lnTo>
                      <a:pt x="2150" y="1160"/>
                    </a:lnTo>
                    <a:lnTo>
                      <a:pt x="2156" y="1134"/>
                    </a:lnTo>
                    <a:lnTo>
                      <a:pt x="2160" y="1108"/>
                    </a:lnTo>
                    <a:lnTo>
                      <a:pt x="2164" y="1083"/>
                    </a:lnTo>
                    <a:lnTo>
                      <a:pt x="2168" y="1058"/>
                    </a:lnTo>
                    <a:lnTo>
                      <a:pt x="2170" y="1031"/>
                    </a:lnTo>
                    <a:lnTo>
                      <a:pt x="2173" y="1007"/>
                    </a:lnTo>
                    <a:lnTo>
                      <a:pt x="2174" y="980"/>
                    </a:lnTo>
                    <a:cubicBezTo>
                      <a:pt x="2174" y="980"/>
                      <a:pt x="2174" y="978"/>
                      <a:pt x="2175" y="976"/>
                    </a:cubicBezTo>
                    <a:lnTo>
                      <a:pt x="2141" y="976"/>
                    </a:lnTo>
                    <a:cubicBezTo>
                      <a:pt x="2141" y="979"/>
                      <a:pt x="2110" y="1198"/>
                      <a:pt x="2109" y="1209"/>
                    </a:cubicBezTo>
                    <a:close/>
                    <a:moveTo>
                      <a:pt x="2060" y="806"/>
                    </a:moveTo>
                    <a:cubicBezTo>
                      <a:pt x="2067" y="804"/>
                      <a:pt x="2074" y="802"/>
                      <a:pt x="2082" y="802"/>
                    </a:cubicBezTo>
                    <a:cubicBezTo>
                      <a:pt x="2091" y="802"/>
                      <a:pt x="2100" y="805"/>
                      <a:pt x="2109" y="808"/>
                    </a:cubicBezTo>
                    <a:cubicBezTo>
                      <a:pt x="2108" y="802"/>
                      <a:pt x="2094" y="753"/>
                      <a:pt x="2094" y="753"/>
                    </a:cubicBezTo>
                    <a:cubicBezTo>
                      <a:pt x="2094" y="753"/>
                      <a:pt x="2158" y="770"/>
                      <a:pt x="2163" y="771"/>
                    </a:cubicBezTo>
                    <a:lnTo>
                      <a:pt x="2163" y="713"/>
                    </a:lnTo>
                    <a:cubicBezTo>
                      <a:pt x="2158" y="714"/>
                      <a:pt x="2094" y="732"/>
                      <a:pt x="2094" y="732"/>
                    </a:cubicBezTo>
                    <a:cubicBezTo>
                      <a:pt x="2094" y="732"/>
                      <a:pt x="2112" y="666"/>
                      <a:pt x="2113" y="661"/>
                    </a:cubicBezTo>
                    <a:lnTo>
                      <a:pt x="2055" y="661"/>
                    </a:lnTo>
                    <a:cubicBezTo>
                      <a:pt x="2056" y="666"/>
                      <a:pt x="2074" y="733"/>
                      <a:pt x="2074" y="733"/>
                    </a:cubicBezTo>
                    <a:cubicBezTo>
                      <a:pt x="2074" y="733"/>
                      <a:pt x="2005" y="714"/>
                      <a:pt x="2001" y="713"/>
                    </a:cubicBezTo>
                    <a:lnTo>
                      <a:pt x="2001" y="771"/>
                    </a:lnTo>
                    <a:cubicBezTo>
                      <a:pt x="2005" y="770"/>
                      <a:pt x="2074" y="751"/>
                      <a:pt x="2074" y="751"/>
                    </a:cubicBezTo>
                    <a:cubicBezTo>
                      <a:pt x="2074" y="751"/>
                      <a:pt x="2061" y="800"/>
                      <a:pt x="2060" y="806"/>
                    </a:cubicBezTo>
                    <a:close/>
                    <a:moveTo>
                      <a:pt x="2404" y="1149"/>
                    </a:moveTo>
                    <a:cubicBezTo>
                      <a:pt x="2401" y="1151"/>
                      <a:pt x="2380" y="1164"/>
                      <a:pt x="2377" y="1166"/>
                    </a:cubicBezTo>
                    <a:cubicBezTo>
                      <a:pt x="2378" y="1166"/>
                      <a:pt x="2389" y="1185"/>
                      <a:pt x="2392" y="1189"/>
                    </a:cubicBezTo>
                    <a:cubicBezTo>
                      <a:pt x="2396" y="1175"/>
                      <a:pt x="2401" y="1162"/>
                      <a:pt x="2404" y="1149"/>
                    </a:cubicBezTo>
                    <a:close/>
                    <a:moveTo>
                      <a:pt x="2198" y="1008"/>
                    </a:moveTo>
                    <a:lnTo>
                      <a:pt x="2199" y="1008"/>
                    </a:lnTo>
                    <a:cubicBezTo>
                      <a:pt x="2199" y="1008"/>
                      <a:pt x="2201" y="1008"/>
                      <a:pt x="2201" y="1008"/>
                    </a:cubicBezTo>
                    <a:cubicBezTo>
                      <a:pt x="2201" y="1008"/>
                      <a:pt x="2201" y="1008"/>
                      <a:pt x="2201" y="1008"/>
                    </a:cubicBezTo>
                    <a:cubicBezTo>
                      <a:pt x="2201" y="1008"/>
                      <a:pt x="2204" y="1008"/>
                      <a:pt x="2204" y="1008"/>
                    </a:cubicBezTo>
                    <a:cubicBezTo>
                      <a:pt x="2204" y="1008"/>
                      <a:pt x="2204" y="1008"/>
                      <a:pt x="2205" y="1008"/>
                    </a:cubicBezTo>
                    <a:lnTo>
                      <a:pt x="2208" y="1008"/>
                    </a:lnTo>
                    <a:cubicBezTo>
                      <a:pt x="2208" y="1008"/>
                      <a:pt x="2213" y="1006"/>
                      <a:pt x="2215" y="1006"/>
                    </a:cubicBezTo>
                    <a:cubicBezTo>
                      <a:pt x="2215" y="1004"/>
                      <a:pt x="2216" y="995"/>
                      <a:pt x="2217" y="992"/>
                    </a:cubicBezTo>
                    <a:cubicBezTo>
                      <a:pt x="2215" y="992"/>
                      <a:pt x="2213" y="993"/>
                      <a:pt x="2213" y="993"/>
                    </a:cubicBezTo>
                    <a:cubicBezTo>
                      <a:pt x="2213" y="993"/>
                      <a:pt x="2209" y="993"/>
                      <a:pt x="2209" y="993"/>
                    </a:cubicBezTo>
                    <a:cubicBezTo>
                      <a:pt x="2209" y="993"/>
                      <a:pt x="2205" y="993"/>
                      <a:pt x="2205" y="993"/>
                    </a:cubicBezTo>
                    <a:lnTo>
                      <a:pt x="2202" y="993"/>
                    </a:lnTo>
                    <a:cubicBezTo>
                      <a:pt x="2202" y="993"/>
                      <a:pt x="2198" y="993"/>
                      <a:pt x="2198" y="993"/>
                    </a:cubicBezTo>
                    <a:cubicBezTo>
                      <a:pt x="2193" y="993"/>
                      <a:pt x="2189" y="991"/>
                      <a:pt x="2184" y="989"/>
                    </a:cubicBezTo>
                    <a:cubicBezTo>
                      <a:pt x="2184" y="993"/>
                      <a:pt x="2183" y="1004"/>
                      <a:pt x="2183" y="1004"/>
                    </a:cubicBezTo>
                    <a:cubicBezTo>
                      <a:pt x="2187" y="1006"/>
                      <a:pt x="2191" y="1007"/>
                      <a:pt x="2195" y="1008"/>
                    </a:cubicBezTo>
                    <a:lnTo>
                      <a:pt x="2198" y="1008"/>
                    </a:lnTo>
                    <a:close/>
                    <a:moveTo>
                      <a:pt x="2340" y="1106"/>
                    </a:moveTo>
                    <a:cubicBezTo>
                      <a:pt x="2340" y="1106"/>
                      <a:pt x="2370" y="1153"/>
                      <a:pt x="2372" y="1157"/>
                    </a:cubicBezTo>
                    <a:cubicBezTo>
                      <a:pt x="2375" y="1155"/>
                      <a:pt x="2407" y="1135"/>
                      <a:pt x="2408" y="1134"/>
                    </a:cubicBezTo>
                    <a:cubicBezTo>
                      <a:pt x="2408" y="1132"/>
                      <a:pt x="2411" y="1118"/>
                      <a:pt x="2411" y="1117"/>
                    </a:cubicBezTo>
                    <a:cubicBezTo>
                      <a:pt x="2410" y="1116"/>
                      <a:pt x="2386" y="1081"/>
                      <a:pt x="2384" y="1078"/>
                    </a:cubicBezTo>
                    <a:cubicBezTo>
                      <a:pt x="2383" y="1078"/>
                      <a:pt x="2342" y="1105"/>
                      <a:pt x="2340" y="1106"/>
                    </a:cubicBezTo>
                    <a:close/>
                    <a:moveTo>
                      <a:pt x="2200" y="982"/>
                    </a:moveTo>
                    <a:lnTo>
                      <a:pt x="2203" y="983"/>
                    </a:lnTo>
                    <a:cubicBezTo>
                      <a:pt x="2203" y="983"/>
                      <a:pt x="2206" y="983"/>
                      <a:pt x="2206" y="983"/>
                    </a:cubicBezTo>
                    <a:cubicBezTo>
                      <a:pt x="2206" y="982"/>
                      <a:pt x="2207" y="982"/>
                      <a:pt x="2207" y="982"/>
                    </a:cubicBezTo>
                    <a:lnTo>
                      <a:pt x="2210" y="982"/>
                    </a:lnTo>
                    <a:lnTo>
                      <a:pt x="2214" y="981"/>
                    </a:lnTo>
                    <a:cubicBezTo>
                      <a:pt x="2214" y="981"/>
                      <a:pt x="2217" y="980"/>
                      <a:pt x="2218" y="980"/>
                    </a:cubicBezTo>
                    <a:cubicBezTo>
                      <a:pt x="2218" y="978"/>
                      <a:pt x="2220" y="968"/>
                      <a:pt x="2220" y="965"/>
                    </a:cubicBezTo>
                    <a:cubicBezTo>
                      <a:pt x="2220" y="965"/>
                      <a:pt x="2220" y="965"/>
                      <a:pt x="2220" y="965"/>
                    </a:cubicBezTo>
                    <a:lnTo>
                      <a:pt x="2216" y="966"/>
                    </a:lnTo>
                    <a:lnTo>
                      <a:pt x="2212" y="967"/>
                    </a:lnTo>
                    <a:cubicBezTo>
                      <a:pt x="2203" y="968"/>
                      <a:pt x="2194" y="967"/>
                      <a:pt x="2186" y="963"/>
                    </a:cubicBezTo>
                    <a:cubicBezTo>
                      <a:pt x="2186" y="963"/>
                      <a:pt x="2185" y="976"/>
                      <a:pt x="2185" y="977"/>
                    </a:cubicBezTo>
                    <a:cubicBezTo>
                      <a:pt x="2190" y="980"/>
                      <a:pt x="2194" y="982"/>
                      <a:pt x="2200" y="982"/>
                    </a:cubicBezTo>
                    <a:close/>
                    <a:moveTo>
                      <a:pt x="2268" y="1151"/>
                    </a:moveTo>
                    <a:cubicBezTo>
                      <a:pt x="2268" y="1151"/>
                      <a:pt x="2235" y="1172"/>
                      <a:pt x="2231" y="1174"/>
                    </a:cubicBezTo>
                    <a:cubicBezTo>
                      <a:pt x="2233" y="1176"/>
                      <a:pt x="2258" y="1223"/>
                      <a:pt x="2260" y="1227"/>
                    </a:cubicBezTo>
                    <a:cubicBezTo>
                      <a:pt x="2263" y="1225"/>
                      <a:pt x="2272" y="1219"/>
                      <a:pt x="2272" y="1219"/>
                    </a:cubicBezTo>
                    <a:cubicBezTo>
                      <a:pt x="2272" y="1219"/>
                      <a:pt x="2301" y="1201"/>
                      <a:pt x="2303" y="1200"/>
                    </a:cubicBezTo>
                    <a:cubicBezTo>
                      <a:pt x="2302" y="1197"/>
                      <a:pt x="2276" y="1150"/>
                      <a:pt x="2274" y="1147"/>
                    </a:cubicBezTo>
                    <a:cubicBezTo>
                      <a:pt x="2274" y="1147"/>
                      <a:pt x="2268" y="1151"/>
                      <a:pt x="2268" y="1151"/>
                    </a:cubicBezTo>
                    <a:close/>
                    <a:moveTo>
                      <a:pt x="2201" y="1145"/>
                    </a:moveTo>
                    <a:lnTo>
                      <a:pt x="2196" y="1164"/>
                    </a:lnTo>
                    <a:lnTo>
                      <a:pt x="2195" y="1169"/>
                    </a:lnTo>
                    <a:cubicBezTo>
                      <a:pt x="2195" y="1169"/>
                      <a:pt x="2190" y="1184"/>
                      <a:pt x="2189" y="1188"/>
                    </a:cubicBezTo>
                    <a:cubicBezTo>
                      <a:pt x="2196" y="1184"/>
                      <a:pt x="2216" y="1171"/>
                      <a:pt x="2217" y="1170"/>
                    </a:cubicBezTo>
                    <a:cubicBezTo>
                      <a:pt x="2216" y="1168"/>
                      <a:pt x="2202" y="1142"/>
                      <a:pt x="2202" y="1142"/>
                    </a:cubicBezTo>
                    <a:cubicBezTo>
                      <a:pt x="2202" y="1142"/>
                      <a:pt x="2201" y="1145"/>
                      <a:pt x="2201" y="1145"/>
                    </a:cubicBezTo>
                    <a:close/>
                    <a:moveTo>
                      <a:pt x="2218" y="1058"/>
                    </a:moveTo>
                    <a:lnTo>
                      <a:pt x="2217" y="1066"/>
                    </a:lnTo>
                    <a:lnTo>
                      <a:pt x="2213" y="1085"/>
                    </a:lnTo>
                    <a:lnTo>
                      <a:pt x="2212" y="1090"/>
                    </a:lnTo>
                    <a:lnTo>
                      <a:pt x="2212" y="1092"/>
                    </a:lnTo>
                    <a:lnTo>
                      <a:pt x="2212" y="1092"/>
                    </a:lnTo>
                    <a:cubicBezTo>
                      <a:pt x="2212" y="1092"/>
                      <a:pt x="2210" y="1101"/>
                      <a:pt x="2209" y="1106"/>
                    </a:cubicBezTo>
                    <a:cubicBezTo>
                      <a:pt x="2212" y="1104"/>
                      <a:pt x="2238" y="1087"/>
                      <a:pt x="2240" y="1085"/>
                    </a:cubicBezTo>
                    <a:cubicBezTo>
                      <a:pt x="2237" y="1080"/>
                      <a:pt x="2222" y="1052"/>
                      <a:pt x="2219" y="1047"/>
                    </a:cubicBezTo>
                    <a:cubicBezTo>
                      <a:pt x="2219" y="1052"/>
                      <a:pt x="2218" y="1058"/>
                      <a:pt x="2218" y="1058"/>
                    </a:cubicBezTo>
                    <a:close/>
                    <a:moveTo>
                      <a:pt x="2255" y="1089"/>
                    </a:moveTo>
                    <a:cubicBezTo>
                      <a:pt x="2255" y="1090"/>
                      <a:pt x="2276" y="1128"/>
                      <a:pt x="2278" y="1132"/>
                    </a:cubicBezTo>
                    <a:cubicBezTo>
                      <a:pt x="2282" y="1130"/>
                      <a:pt x="2322" y="1104"/>
                      <a:pt x="2325" y="1102"/>
                    </a:cubicBezTo>
                    <a:cubicBezTo>
                      <a:pt x="2325" y="1101"/>
                      <a:pt x="2299" y="1060"/>
                      <a:pt x="2299" y="1060"/>
                    </a:cubicBezTo>
                    <a:cubicBezTo>
                      <a:pt x="2296" y="1062"/>
                      <a:pt x="2257" y="1087"/>
                      <a:pt x="2255" y="1089"/>
                    </a:cubicBezTo>
                    <a:close/>
                    <a:moveTo>
                      <a:pt x="2205" y="1126"/>
                    </a:moveTo>
                    <a:cubicBezTo>
                      <a:pt x="2206" y="1127"/>
                      <a:pt x="2224" y="1161"/>
                      <a:pt x="2226" y="1165"/>
                    </a:cubicBezTo>
                    <a:cubicBezTo>
                      <a:pt x="2229" y="1163"/>
                      <a:pt x="2267" y="1139"/>
                      <a:pt x="2269" y="1138"/>
                    </a:cubicBezTo>
                    <a:cubicBezTo>
                      <a:pt x="2268" y="1135"/>
                      <a:pt x="2247" y="1096"/>
                      <a:pt x="2246" y="1095"/>
                    </a:cubicBezTo>
                    <a:cubicBezTo>
                      <a:pt x="2240" y="1098"/>
                      <a:pt x="2208" y="1120"/>
                      <a:pt x="2206" y="1120"/>
                    </a:cubicBezTo>
                    <a:cubicBezTo>
                      <a:pt x="2206" y="1122"/>
                      <a:pt x="2205" y="1125"/>
                      <a:pt x="2205" y="1126"/>
                    </a:cubicBezTo>
                    <a:close/>
                    <a:moveTo>
                      <a:pt x="2151" y="1247"/>
                    </a:moveTo>
                    <a:cubicBezTo>
                      <a:pt x="2151" y="1247"/>
                      <a:pt x="2148" y="1247"/>
                      <a:pt x="2148" y="1247"/>
                    </a:cubicBezTo>
                    <a:lnTo>
                      <a:pt x="2147" y="1248"/>
                    </a:lnTo>
                    <a:cubicBezTo>
                      <a:pt x="2147" y="1248"/>
                      <a:pt x="2143" y="1249"/>
                      <a:pt x="2143" y="1249"/>
                    </a:cubicBezTo>
                    <a:lnTo>
                      <a:pt x="2142" y="1249"/>
                    </a:lnTo>
                    <a:cubicBezTo>
                      <a:pt x="2142" y="1249"/>
                      <a:pt x="2141" y="1250"/>
                      <a:pt x="2141" y="1250"/>
                    </a:cubicBezTo>
                    <a:cubicBezTo>
                      <a:pt x="2141" y="1250"/>
                      <a:pt x="2139" y="1252"/>
                      <a:pt x="2139" y="1251"/>
                    </a:cubicBezTo>
                    <a:cubicBezTo>
                      <a:pt x="2129" y="1262"/>
                      <a:pt x="2117" y="1269"/>
                      <a:pt x="2107" y="1273"/>
                    </a:cubicBezTo>
                    <a:cubicBezTo>
                      <a:pt x="2107" y="1273"/>
                      <a:pt x="2106" y="1274"/>
                      <a:pt x="2106" y="1274"/>
                    </a:cubicBezTo>
                    <a:cubicBezTo>
                      <a:pt x="2106" y="1276"/>
                      <a:pt x="2105" y="1285"/>
                      <a:pt x="2105" y="1285"/>
                    </a:cubicBezTo>
                    <a:cubicBezTo>
                      <a:pt x="2105" y="1285"/>
                      <a:pt x="2104" y="1289"/>
                      <a:pt x="2104" y="1290"/>
                    </a:cubicBezTo>
                    <a:cubicBezTo>
                      <a:pt x="2104" y="1290"/>
                      <a:pt x="2104" y="1290"/>
                      <a:pt x="2104" y="1290"/>
                    </a:cubicBezTo>
                    <a:cubicBezTo>
                      <a:pt x="2104" y="1290"/>
                      <a:pt x="2105" y="1290"/>
                      <a:pt x="2105" y="1290"/>
                    </a:cubicBezTo>
                    <a:cubicBezTo>
                      <a:pt x="2111" y="1292"/>
                      <a:pt x="2121" y="1291"/>
                      <a:pt x="2132" y="1287"/>
                    </a:cubicBezTo>
                    <a:cubicBezTo>
                      <a:pt x="2132" y="1287"/>
                      <a:pt x="2135" y="1286"/>
                      <a:pt x="2135" y="1286"/>
                    </a:cubicBezTo>
                    <a:cubicBezTo>
                      <a:pt x="2135" y="1286"/>
                      <a:pt x="2139" y="1285"/>
                      <a:pt x="2139" y="1285"/>
                    </a:cubicBezTo>
                    <a:lnTo>
                      <a:pt x="2141" y="1284"/>
                    </a:lnTo>
                    <a:cubicBezTo>
                      <a:pt x="2141" y="1284"/>
                      <a:pt x="2141" y="1283"/>
                      <a:pt x="2141" y="1283"/>
                    </a:cubicBezTo>
                    <a:cubicBezTo>
                      <a:pt x="2141" y="1283"/>
                      <a:pt x="2142" y="1283"/>
                      <a:pt x="2142" y="1283"/>
                    </a:cubicBezTo>
                    <a:lnTo>
                      <a:pt x="2143" y="1283"/>
                    </a:lnTo>
                    <a:cubicBezTo>
                      <a:pt x="2143" y="1283"/>
                      <a:pt x="2146" y="1281"/>
                      <a:pt x="2146" y="1281"/>
                    </a:cubicBezTo>
                    <a:lnTo>
                      <a:pt x="2152" y="1278"/>
                    </a:lnTo>
                    <a:cubicBezTo>
                      <a:pt x="2164" y="1270"/>
                      <a:pt x="2174" y="1261"/>
                      <a:pt x="2176" y="1253"/>
                    </a:cubicBezTo>
                    <a:cubicBezTo>
                      <a:pt x="2177" y="1251"/>
                      <a:pt x="2177" y="1249"/>
                      <a:pt x="2176" y="1248"/>
                    </a:cubicBezTo>
                    <a:cubicBezTo>
                      <a:pt x="2175" y="1247"/>
                      <a:pt x="2174" y="1246"/>
                      <a:pt x="2172" y="1245"/>
                    </a:cubicBezTo>
                    <a:cubicBezTo>
                      <a:pt x="2169" y="1245"/>
                      <a:pt x="2166" y="1244"/>
                      <a:pt x="2162" y="1245"/>
                    </a:cubicBezTo>
                    <a:lnTo>
                      <a:pt x="2157" y="1245"/>
                    </a:lnTo>
                    <a:lnTo>
                      <a:pt x="2155" y="1246"/>
                    </a:lnTo>
                    <a:lnTo>
                      <a:pt x="2152" y="1246"/>
                    </a:lnTo>
                    <a:lnTo>
                      <a:pt x="2151" y="1247"/>
                    </a:lnTo>
                    <a:close/>
                    <a:moveTo>
                      <a:pt x="2183" y="1204"/>
                    </a:moveTo>
                    <a:cubicBezTo>
                      <a:pt x="2183" y="1205"/>
                      <a:pt x="2181" y="1210"/>
                      <a:pt x="2181" y="1212"/>
                    </a:cubicBezTo>
                    <a:cubicBezTo>
                      <a:pt x="2181" y="1213"/>
                      <a:pt x="2204" y="1262"/>
                      <a:pt x="2204" y="1262"/>
                    </a:cubicBezTo>
                    <a:cubicBezTo>
                      <a:pt x="2207" y="1260"/>
                      <a:pt x="2211" y="1258"/>
                      <a:pt x="2211" y="1258"/>
                    </a:cubicBezTo>
                    <a:cubicBezTo>
                      <a:pt x="2211" y="1258"/>
                      <a:pt x="2248" y="1234"/>
                      <a:pt x="2251" y="1232"/>
                    </a:cubicBezTo>
                    <a:cubicBezTo>
                      <a:pt x="2250" y="1230"/>
                      <a:pt x="2224" y="1183"/>
                      <a:pt x="2222" y="1180"/>
                    </a:cubicBezTo>
                    <a:cubicBezTo>
                      <a:pt x="2219" y="1182"/>
                      <a:pt x="2184" y="1204"/>
                      <a:pt x="2183" y="1204"/>
                    </a:cubicBezTo>
                    <a:close/>
                    <a:moveTo>
                      <a:pt x="2166" y="1281"/>
                    </a:moveTo>
                    <a:cubicBezTo>
                      <a:pt x="2168" y="1281"/>
                      <a:pt x="2170" y="1282"/>
                      <a:pt x="2172" y="1282"/>
                    </a:cubicBezTo>
                    <a:cubicBezTo>
                      <a:pt x="2173" y="1282"/>
                      <a:pt x="2193" y="1269"/>
                      <a:pt x="2195" y="1268"/>
                    </a:cubicBezTo>
                    <a:cubicBezTo>
                      <a:pt x="2194" y="1265"/>
                      <a:pt x="2188" y="1253"/>
                      <a:pt x="2187" y="1250"/>
                    </a:cubicBezTo>
                    <a:lnTo>
                      <a:pt x="2187" y="1250"/>
                    </a:lnTo>
                    <a:cubicBezTo>
                      <a:pt x="2187" y="1252"/>
                      <a:pt x="2187" y="1254"/>
                      <a:pt x="2186" y="1256"/>
                    </a:cubicBezTo>
                    <a:cubicBezTo>
                      <a:pt x="2184" y="1264"/>
                      <a:pt x="2177" y="1273"/>
                      <a:pt x="2166" y="1281"/>
                    </a:cubicBezTo>
                    <a:close/>
                    <a:moveTo>
                      <a:pt x="2170" y="1234"/>
                    </a:moveTo>
                    <a:cubicBezTo>
                      <a:pt x="2171" y="1235"/>
                      <a:pt x="2174" y="1235"/>
                      <a:pt x="2175" y="1235"/>
                    </a:cubicBezTo>
                    <a:cubicBezTo>
                      <a:pt x="2178" y="1236"/>
                      <a:pt x="2180" y="1237"/>
                      <a:pt x="2182" y="1239"/>
                    </a:cubicBezTo>
                    <a:cubicBezTo>
                      <a:pt x="2180" y="1234"/>
                      <a:pt x="2176" y="1227"/>
                      <a:pt x="2175" y="1225"/>
                    </a:cubicBezTo>
                    <a:cubicBezTo>
                      <a:pt x="2173" y="1228"/>
                      <a:pt x="2171" y="1231"/>
                      <a:pt x="2170" y="1234"/>
                    </a:cubicBezTo>
                    <a:close/>
                    <a:moveTo>
                      <a:pt x="2183" y="1084"/>
                    </a:moveTo>
                    <a:cubicBezTo>
                      <a:pt x="2183" y="1084"/>
                      <a:pt x="2183" y="1084"/>
                      <a:pt x="2184" y="1084"/>
                    </a:cubicBezTo>
                    <a:cubicBezTo>
                      <a:pt x="2184" y="1084"/>
                      <a:pt x="2186" y="1085"/>
                      <a:pt x="2186" y="1085"/>
                    </a:cubicBezTo>
                    <a:lnTo>
                      <a:pt x="2189" y="1086"/>
                    </a:lnTo>
                    <a:cubicBezTo>
                      <a:pt x="2193" y="1086"/>
                      <a:pt x="2198" y="1086"/>
                      <a:pt x="2202" y="1085"/>
                    </a:cubicBezTo>
                    <a:cubicBezTo>
                      <a:pt x="2203" y="1083"/>
                      <a:pt x="2204" y="1073"/>
                      <a:pt x="2205" y="1070"/>
                    </a:cubicBezTo>
                    <a:cubicBezTo>
                      <a:pt x="2201" y="1070"/>
                      <a:pt x="2197" y="1071"/>
                      <a:pt x="2193" y="1071"/>
                    </a:cubicBezTo>
                    <a:lnTo>
                      <a:pt x="2190" y="1070"/>
                    </a:lnTo>
                    <a:lnTo>
                      <a:pt x="2189" y="1070"/>
                    </a:lnTo>
                    <a:cubicBezTo>
                      <a:pt x="2189" y="1070"/>
                      <a:pt x="2186" y="1070"/>
                      <a:pt x="2186" y="1070"/>
                    </a:cubicBezTo>
                    <a:cubicBezTo>
                      <a:pt x="2186" y="1070"/>
                      <a:pt x="2183" y="1069"/>
                      <a:pt x="2183" y="1069"/>
                    </a:cubicBezTo>
                    <a:cubicBezTo>
                      <a:pt x="2183" y="1069"/>
                      <a:pt x="2180" y="1068"/>
                      <a:pt x="2177" y="1066"/>
                    </a:cubicBezTo>
                    <a:cubicBezTo>
                      <a:pt x="2177" y="1069"/>
                      <a:pt x="2176" y="1079"/>
                      <a:pt x="2175" y="1080"/>
                    </a:cubicBezTo>
                    <a:cubicBezTo>
                      <a:pt x="2177" y="1081"/>
                      <a:pt x="2180" y="1083"/>
                      <a:pt x="2180" y="1083"/>
                    </a:cubicBezTo>
                    <a:cubicBezTo>
                      <a:pt x="2180" y="1083"/>
                      <a:pt x="2183" y="1084"/>
                      <a:pt x="2183" y="1084"/>
                    </a:cubicBezTo>
                    <a:close/>
                    <a:moveTo>
                      <a:pt x="2188" y="1059"/>
                    </a:moveTo>
                    <a:cubicBezTo>
                      <a:pt x="2188" y="1059"/>
                      <a:pt x="2188" y="1059"/>
                      <a:pt x="2189" y="1060"/>
                    </a:cubicBezTo>
                    <a:cubicBezTo>
                      <a:pt x="2189" y="1060"/>
                      <a:pt x="2191" y="1060"/>
                      <a:pt x="2192" y="1060"/>
                    </a:cubicBezTo>
                    <a:lnTo>
                      <a:pt x="2195" y="1060"/>
                    </a:lnTo>
                    <a:cubicBezTo>
                      <a:pt x="2199" y="1060"/>
                      <a:pt x="2203" y="1060"/>
                      <a:pt x="2207" y="1058"/>
                    </a:cubicBezTo>
                    <a:cubicBezTo>
                      <a:pt x="2207" y="1056"/>
                      <a:pt x="2209" y="1046"/>
                      <a:pt x="2209" y="1044"/>
                    </a:cubicBezTo>
                    <a:cubicBezTo>
                      <a:pt x="2206" y="1044"/>
                      <a:pt x="2203" y="1045"/>
                      <a:pt x="2199" y="1045"/>
                    </a:cubicBezTo>
                    <a:lnTo>
                      <a:pt x="2196" y="1045"/>
                    </a:lnTo>
                    <a:cubicBezTo>
                      <a:pt x="2196" y="1045"/>
                      <a:pt x="2195" y="1045"/>
                      <a:pt x="2195" y="1045"/>
                    </a:cubicBezTo>
                    <a:cubicBezTo>
                      <a:pt x="2195" y="1045"/>
                      <a:pt x="2192" y="1045"/>
                      <a:pt x="2192" y="1045"/>
                    </a:cubicBezTo>
                    <a:lnTo>
                      <a:pt x="2191" y="1044"/>
                    </a:lnTo>
                    <a:lnTo>
                      <a:pt x="2188" y="1044"/>
                    </a:lnTo>
                    <a:cubicBezTo>
                      <a:pt x="2185" y="1043"/>
                      <a:pt x="2183" y="1042"/>
                      <a:pt x="2180" y="1040"/>
                    </a:cubicBezTo>
                    <a:cubicBezTo>
                      <a:pt x="2180" y="1043"/>
                      <a:pt x="2179" y="1053"/>
                      <a:pt x="2179" y="1055"/>
                    </a:cubicBezTo>
                    <a:cubicBezTo>
                      <a:pt x="2181" y="1057"/>
                      <a:pt x="2183" y="1058"/>
                      <a:pt x="2185" y="1059"/>
                    </a:cubicBezTo>
                    <a:lnTo>
                      <a:pt x="2188" y="1059"/>
                    </a:lnTo>
                    <a:close/>
                    <a:moveTo>
                      <a:pt x="2187" y="1096"/>
                    </a:moveTo>
                    <a:lnTo>
                      <a:pt x="2184" y="1096"/>
                    </a:lnTo>
                    <a:cubicBezTo>
                      <a:pt x="2184" y="1096"/>
                      <a:pt x="2183" y="1096"/>
                      <a:pt x="2183" y="1096"/>
                    </a:cubicBezTo>
                    <a:cubicBezTo>
                      <a:pt x="2183" y="1096"/>
                      <a:pt x="2180" y="1095"/>
                      <a:pt x="2180" y="1095"/>
                    </a:cubicBezTo>
                    <a:lnTo>
                      <a:pt x="2178" y="1094"/>
                    </a:lnTo>
                    <a:cubicBezTo>
                      <a:pt x="2178" y="1094"/>
                      <a:pt x="2177" y="1094"/>
                      <a:pt x="2177" y="1094"/>
                    </a:cubicBezTo>
                    <a:cubicBezTo>
                      <a:pt x="2177" y="1094"/>
                      <a:pt x="2174" y="1092"/>
                      <a:pt x="2174" y="1092"/>
                    </a:cubicBezTo>
                    <a:cubicBezTo>
                      <a:pt x="2174" y="1092"/>
                      <a:pt x="2174" y="1092"/>
                      <a:pt x="2174" y="1092"/>
                    </a:cubicBezTo>
                    <a:cubicBezTo>
                      <a:pt x="2173" y="1094"/>
                      <a:pt x="2172" y="1104"/>
                      <a:pt x="2172" y="1107"/>
                    </a:cubicBezTo>
                    <a:cubicBezTo>
                      <a:pt x="2173" y="1107"/>
                      <a:pt x="2175" y="1109"/>
                      <a:pt x="2175" y="1109"/>
                    </a:cubicBezTo>
                    <a:cubicBezTo>
                      <a:pt x="2175" y="1109"/>
                      <a:pt x="2177" y="1109"/>
                      <a:pt x="2177" y="1109"/>
                    </a:cubicBezTo>
                    <a:lnTo>
                      <a:pt x="2178" y="1110"/>
                    </a:lnTo>
                    <a:lnTo>
                      <a:pt x="2181" y="1111"/>
                    </a:lnTo>
                    <a:lnTo>
                      <a:pt x="2183" y="1111"/>
                    </a:lnTo>
                    <a:lnTo>
                      <a:pt x="2189" y="1112"/>
                    </a:lnTo>
                    <a:cubicBezTo>
                      <a:pt x="2189" y="1112"/>
                      <a:pt x="2192" y="1112"/>
                      <a:pt x="2192" y="1112"/>
                    </a:cubicBezTo>
                    <a:lnTo>
                      <a:pt x="2196" y="1111"/>
                    </a:lnTo>
                    <a:cubicBezTo>
                      <a:pt x="2196" y="1111"/>
                      <a:pt x="2197" y="1111"/>
                      <a:pt x="2197" y="1111"/>
                    </a:cubicBezTo>
                    <a:cubicBezTo>
                      <a:pt x="2198" y="1109"/>
                      <a:pt x="2200" y="1099"/>
                      <a:pt x="2200" y="1096"/>
                    </a:cubicBezTo>
                    <a:cubicBezTo>
                      <a:pt x="2196" y="1096"/>
                      <a:pt x="2191" y="1097"/>
                      <a:pt x="2187" y="1096"/>
                    </a:cubicBezTo>
                    <a:close/>
                    <a:moveTo>
                      <a:pt x="2326" y="1041"/>
                    </a:moveTo>
                    <a:cubicBezTo>
                      <a:pt x="2326" y="1041"/>
                      <a:pt x="2310" y="1052"/>
                      <a:pt x="2308" y="1054"/>
                    </a:cubicBezTo>
                    <a:cubicBezTo>
                      <a:pt x="2310" y="1057"/>
                      <a:pt x="2333" y="1093"/>
                      <a:pt x="2335" y="1097"/>
                    </a:cubicBezTo>
                    <a:cubicBezTo>
                      <a:pt x="2336" y="1096"/>
                      <a:pt x="2375" y="1071"/>
                      <a:pt x="2378" y="1069"/>
                    </a:cubicBezTo>
                    <a:cubicBezTo>
                      <a:pt x="2376" y="1066"/>
                      <a:pt x="2352" y="1029"/>
                      <a:pt x="2349" y="1026"/>
                    </a:cubicBezTo>
                    <a:cubicBezTo>
                      <a:pt x="2347" y="1028"/>
                      <a:pt x="2326" y="1042"/>
                      <a:pt x="2326" y="1041"/>
                    </a:cubicBezTo>
                    <a:close/>
                    <a:moveTo>
                      <a:pt x="2222" y="1029"/>
                    </a:moveTo>
                    <a:cubicBezTo>
                      <a:pt x="2222" y="1029"/>
                      <a:pt x="2222" y="1030"/>
                      <a:pt x="2222" y="1030"/>
                    </a:cubicBezTo>
                    <a:cubicBezTo>
                      <a:pt x="2223" y="1031"/>
                      <a:pt x="2248" y="1076"/>
                      <a:pt x="2249" y="1079"/>
                    </a:cubicBezTo>
                    <a:cubicBezTo>
                      <a:pt x="2253" y="1077"/>
                      <a:pt x="2290" y="1052"/>
                      <a:pt x="2293" y="1050"/>
                    </a:cubicBezTo>
                    <a:cubicBezTo>
                      <a:pt x="2291" y="1047"/>
                      <a:pt x="2265" y="1004"/>
                      <a:pt x="2263" y="1001"/>
                    </a:cubicBezTo>
                    <a:cubicBezTo>
                      <a:pt x="2260" y="1003"/>
                      <a:pt x="2224" y="1028"/>
                      <a:pt x="2222" y="1029"/>
                    </a:cubicBezTo>
                    <a:close/>
                    <a:moveTo>
                      <a:pt x="2284" y="1141"/>
                    </a:moveTo>
                    <a:cubicBezTo>
                      <a:pt x="2286" y="1147"/>
                      <a:pt x="2296" y="1164"/>
                      <a:pt x="2296" y="1164"/>
                    </a:cubicBezTo>
                    <a:cubicBezTo>
                      <a:pt x="2296" y="1164"/>
                      <a:pt x="2311" y="1192"/>
                      <a:pt x="2312" y="1194"/>
                    </a:cubicBezTo>
                    <a:cubicBezTo>
                      <a:pt x="2316" y="1192"/>
                      <a:pt x="2360" y="1164"/>
                      <a:pt x="2363" y="1162"/>
                    </a:cubicBezTo>
                    <a:cubicBezTo>
                      <a:pt x="2363" y="1162"/>
                      <a:pt x="2333" y="1114"/>
                      <a:pt x="2331" y="1111"/>
                    </a:cubicBezTo>
                    <a:cubicBezTo>
                      <a:pt x="2329" y="1112"/>
                      <a:pt x="2284" y="1141"/>
                      <a:pt x="2284" y="1141"/>
                    </a:cubicBezTo>
                    <a:close/>
                    <a:moveTo>
                      <a:pt x="2302" y="1045"/>
                    </a:moveTo>
                    <a:cubicBezTo>
                      <a:pt x="2306" y="1042"/>
                      <a:pt x="2343" y="1018"/>
                      <a:pt x="2343" y="1018"/>
                    </a:cubicBezTo>
                    <a:cubicBezTo>
                      <a:pt x="2341" y="1014"/>
                      <a:pt x="2312" y="972"/>
                      <a:pt x="2310" y="969"/>
                    </a:cubicBezTo>
                    <a:cubicBezTo>
                      <a:pt x="2309" y="970"/>
                      <a:pt x="2275" y="993"/>
                      <a:pt x="2272" y="995"/>
                    </a:cubicBezTo>
                    <a:cubicBezTo>
                      <a:pt x="2273" y="998"/>
                      <a:pt x="2300" y="1041"/>
                      <a:pt x="2302" y="1045"/>
                    </a:cubicBezTo>
                    <a:close/>
                    <a:moveTo>
                      <a:pt x="2309" y="1209"/>
                    </a:moveTo>
                    <a:cubicBezTo>
                      <a:pt x="2306" y="1210"/>
                      <a:pt x="2268" y="1234"/>
                      <a:pt x="2265" y="1236"/>
                    </a:cubicBezTo>
                    <a:cubicBezTo>
                      <a:pt x="2267" y="1239"/>
                      <a:pt x="2292" y="1285"/>
                      <a:pt x="2293" y="1288"/>
                    </a:cubicBezTo>
                    <a:cubicBezTo>
                      <a:pt x="2297" y="1285"/>
                      <a:pt x="2334" y="1262"/>
                      <a:pt x="2337" y="1260"/>
                    </a:cubicBezTo>
                    <a:cubicBezTo>
                      <a:pt x="2335" y="1258"/>
                      <a:pt x="2328" y="1244"/>
                      <a:pt x="2328" y="1244"/>
                    </a:cubicBezTo>
                    <a:cubicBezTo>
                      <a:pt x="2328" y="1244"/>
                      <a:pt x="2310" y="1212"/>
                      <a:pt x="2309" y="1209"/>
                    </a:cubicBezTo>
                    <a:close/>
                    <a:moveTo>
                      <a:pt x="2078" y="1319"/>
                    </a:moveTo>
                    <a:cubicBezTo>
                      <a:pt x="2077" y="1318"/>
                      <a:pt x="2077" y="1318"/>
                      <a:pt x="2077" y="1318"/>
                    </a:cubicBezTo>
                    <a:cubicBezTo>
                      <a:pt x="2077" y="1318"/>
                      <a:pt x="2076" y="1318"/>
                      <a:pt x="2075" y="1317"/>
                    </a:cubicBezTo>
                    <a:cubicBezTo>
                      <a:pt x="2070" y="1321"/>
                      <a:pt x="2062" y="1324"/>
                      <a:pt x="2053" y="1326"/>
                    </a:cubicBezTo>
                    <a:cubicBezTo>
                      <a:pt x="2064" y="1326"/>
                      <a:pt x="2078" y="1326"/>
                      <a:pt x="2078" y="1326"/>
                    </a:cubicBezTo>
                    <a:cubicBezTo>
                      <a:pt x="2078" y="1324"/>
                      <a:pt x="2078" y="1319"/>
                      <a:pt x="2078" y="1319"/>
                    </a:cubicBezTo>
                    <a:close/>
                    <a:moveTo>
                      <a:pt x="2082" y="1001"/>
                    </a:moveTo>
                    <a:lnTo>
                      <a:pt x="2082" y="1001"/>
                    </a:lnTo>
                    <a:cubicBezTo>
                      <a:pt x="2082" y="1001"/>
                      <a:pt x="2083" y="1001"/>
                      <a:pt x="2083" y="1001"/>
                    </a:cubicBezTo>
                    <a:lnTo>
                      <a:pt x="2084" y="1001"/>
                    </a:lnTo>
                    <a:lnTo>
                      <a:pt x="2087" y="1001"/>
                    </a:lnTo>
                    <a:cubicBezTo>
                      <a:pt x="2098" y="998"/>
                      <a:pt x="2106" y="988"/>
                      <a:pt x="2106" y="977"/>
                    </a:cubicBezTo>
                    <a:lnTo>
                      <a:pt x="2106" y="975"/>
                    </a:lnTo>
                    <a:cubicBezTo>
                      <a:pt x="2106" y="975"/>
                      <a:pt x="2106" y="974"/>
                      <a:pt x="2106" y="974"/>
                    </a:cubicBezTo>
                    <a:lnTo>
                      <a:pt x="2105" y="971"/>
                    </a:lnTo>
                    <a:lnTo>
                      <a:pt x="2104" y="968"/>
                    </a:lnTo>
                    <a:cubicBezTo>
                      <a:pt x="2101" y="958"/>
                      <a:pt x="2092" y="952"/>
                      <a:pt x="2082" y="952"/>
                    </a:cubicBezTo>
                    <a:cubicBezTo>
                      <a:pt x="2072" y="952"/>
                      <a:pt x="2063" y="959"/>
                      <a:pt x="2059" y="968"/>
                    </a:cubicBezTo>
                    <a:lnTo>
                      <a:pt x="2058" y="971"/>
                    </a:lnTo>
                    <a:lnTo>
                      <a:pt x="2058" y="974"/>
                    </a:lnTo>
                    <a:lnTo>
                      <a:pt x="2058" y="975"/>
                    </a:lnTo>
                    <a:lnTo>
                      <a:pt x="2057" y="977"/>
                    </a:lnTo>
                    <a:cubicBezTo>
                      <a:pt x="2057" y="988"/>
                      <a:pt x="2066" y="998"/>
                      <a:pt x="2077" y="1001"/>
                    </a:cubicBezTo>
                    <a:cubicBezTo>
                      <a:pt x="2077" y="1001"/>
                      <a:pt x="2080" y="1001"/>
                      <a:pt x="2080" y="1001"/>
                    </a:cubicBezTo>
                    <a:lnTo>
                      <a:pt x="2082" y="1001"/>
                    </a:lnTo>
                    <a:close/>
                    <a:moveTo>
                      <a:pt x="2168" y="1209"/>
                    </a:moveTo>
                    <a:lnTo>
                      <a:pt x="2167" y="1214"/>
                    </a:lnTo>
                    <a:cubicBezTo>
                      <a:pt x="2165" y="1219"/>
                      <a:pt x="2163" y="1223"/>
                      <a:pt x="2160" y="1228"/>
                    </a:cubicBezTo>
                    <a:cubicBezTo>
                      <a:pt x="2160" y="1228"/>
                      <a:pt x="2155" y="1235"/>
                      <a:pt x="2155" y="1235"/>
                    </a:cubicBezTo>
                    <a:cubicBezTo>
                      <a:pt x="2155" y="1235"/>
                      <a:pt x="2155" y="1235"/>
                      <a:pt x="2155" y="1235"/>
                    </a:cubicBezTo>
                    <a:cubicBezTo>
                      <a:pt x="2155" y="1235"/>
                      <a:pt x="2156" y="1235"/>
                      <a:pt x="2156" y="1235"/>
                    </a:cubicBezTo>
                    <a:cubicBezTo>
                      <a:pt x="2156" y="1235"/>
                      <a:pt x="2156" y="1235"/>
                      <a:pt x="2157" y="1235"/>
                    </a:cubicBezTo>
                    <a:cubicBezTo>
                      <a:pt x="2161" y="1228"/>
                      <a:pt x="2165" y="1221"/>
                      <a:pt x="2169" y="1211"/>
                    </a:cubicBezTo>
                    <a:cubicBezTo>
                      <a:pt x="2169" y="1211"/>
                      <a:pt x="2170" y="1208"/>
                      <a:pt x="2170" y="1208"/>
                    </a:cubicBezTo>
                    <a:cubicBezTo>
                      <a:pt x="2170" y="1208"/>
                      <a:pt x="2171" y="1207"/>
                      <a:pt x="2171" y="1207"/>
                    </a:cubicBezTo>
                    <a:cubicBezTo>
                      <a:pt x="2171" y="1207"/>
                      <a:pt x="2172" y="1203"/>
                      <a:pt x="2172" y="1203"/>
                    </a:cubicBezTo>
                    <a:cubicBezTo>
                      <a:pt x="2172" y="1203"/>
                      <a:pt x="2173" y="1201"/>
                      <a:pt x="2174" y="1200"/>
                    </a:cubicBezTo>
                    <a:cubicBezTo>
                      <a:pt x="2173" y="1200"/>
                      <a:pt x="2173" y="1200"/>
                      <a:pt x="2173" y="1200"/>
                    </a:cubicBezTo>
                    <a:lnTo>
                      <a:pt x="2172" y="1200"/>
                    </a:lnTo>
                    <a:cubicBezTo>
                      <a:pt x="2172" y="1200"/>
                      <a:pt x="2170" y="1200"/>
                      <a:pt x="2169" y="1200"/>
                    </a:cubicBezTo>
                    <a:cubicBezTo>
                      <a:pt x="2169" y="1202"/>
                      <a:pt x="2169" y="1204"/>
                      <a:pt x="2169" y="1204"/>
                    </a:cubicBezTo>
                    <a:lnTo>
                      <a:pt x="2169" y="1204"/>
                    </a:lnTo>
                    <a:cubicBezTo>
                      <a:pt x="2169" y="1204"/>
                      <a:pt x="2169" y="1204"/>
                      <a:pt x="2169" y="1205"/>
                    </a:cubicBezTo>
                    <a:cubicBezTo>
                      <a:pt x="2169" y="1204"/>
                      <a:pt x="2168" y="1209"/>
                      <a:pt x="2168" y="1209"/>
                    </a:cubicBezTo>
                    <a:close/>
                    <a:moveTo>
                      <a:pt x="2122" y="828"/>
                    </a:moveTo>
                    <a:lnTo>
                      <a:pt x="2118" y="825"/>
                    </a:lnTo>
                    <a:lnTo>
                      <a:pt x="2114" y="822"/>
                    </a:lnTo>
                    <a:cubicBezTo>
                      <a:pt x="2104" y="816"/>
                      <a:pt x="2093" y="813"/>
                      <a:pt x="2082" y="813"/>
                    </a:cubicBezTo>
                    <a:cubicBezTo>
                      <a:pt x="2073" y="813"/>
                      <a:pt x="2064" y="815"/>
                      <a:pt x="2055" y="819"/>
                    </a:cubicBezTo>
                    <a:lnTo>
                      <a:pt x="2052" y="821"/>
                    </a:lnTo>
                    <a:lnTo>
                      <a:pt x="2048" y="823"/>
                    </a:lnTo>
                    <a:cubicBezTo>
                      <a:pt x="2031" y="835"/>
                      <a:pt x="2020" y="854"/>
                      <a:pt x="2020" y="875"/>
                    </a:cubicBezTo>
                    <a:cubicBezTo>
                      <a:pt x="2020" y="893"/>
                      <a:pt x="2029" y="911"/>
                      <a:pt x="2044" y="923"/>
                    </a:cubicBezTo>
                    <a:lnTo>
                      <a:pt x="2046" y="925"/>
                    </a:lnTo>
                    <a:lnTo>
                      <a:pt x="2049" y="927"/>
                    </a:lnTo>
                    <a:cubicBezTo>
                      <a:pt x="2059" y="933"/>
                      <a:pt x="2070" y="936"/>
                      <a:pt x="2082" y="936"/>
                    </a:cubicBezTo>
                    <a:cubicBezTo>
                      <a:pt x="2093" y="936"/>
                      <a:pt x="2104" y="933"/>
                      <a:pt x="2114" y="927"/>
                    </a:cubicBezTo>
                    <a:lnTo>
                      <a:pt x="2117" y="925"/>
                    </a:lnTo>
                    <a:lnTo>
                      <a:pt x="2120" y="923"/>
                    </a:lnTo>
                    <a:cubicBezTo>
                      <a:pt x="2135" y="911"/>
                      <a:pt x="2143" y="893"/>
                      <a:pt x="2143" y="875"/>
                    </a:cubicBezTo>
                    <a:cubicBezTo>
                      <a:pt x="2143" y="857"/>
                      <a:pt x="2135" y="840"/>
                      <a:pt x="2122" y="828"/>
                    </a:cubicBezTo>
                    <a:close/>
                    <a:moveTo>
                      <a:pt x="1749" y="1059"/>
                    </a:moveTo>
                    <a:cubicBezTo>
                      <a:pt x="1749" y="1064"/>
                      <a:pt x="1748" y="1068"/>
                      <a:pt x="1748" y="1073"/>
                    </a:cubicBezTo>
                    <a:cubicBezTo>
                      <a:pt x="1748" y="1081"/>
                      <a:pt x="1749" y="1091"/>
                      <a:pt x="1750" y="1101"/>
                    </a:cubicBezTo>
                    <a:cubicBezTo>
                      <a:pt x="1755" y="1094"/>
                      <a:pt x="1770" y="1072"/>
                      <a:pt x="1770" y="1072"/>
                    </a:cubicBezTo>
                    <a:cubicBezTo>
                      <a:pt x="1768" y="1070"/>
                      <a:pt x="1753" y="1062"/>
                      <a:pt x="1749" y="1059"/>
                    </a:cubicBezTo>
                    <a:close/>
                    <a:moveTo>
                      <a:pt x="2413" y="1101"/>
                    </a:moveTo>
                    <a:cubicBezTo>
                      <a:pt x="2415" y="1091"/>
                      <a:pt x="2415" y="1081"/>
                      <a:pt x="2415" y="1073"/>
                    </a:cubicBezTo>
                    <a:cubicBezTo>
                      <a:pt x="2415" y="1068"/>
                      <a:pt x="2415" y="1064"/>
                      <a:pt x="2414" y="1059"/>
                    </a:cubicBezTo>
                    <a:cubicBezTo>
                      <a:pt x="2410" y="1061"/>
                      <a:pt x="2395" y="1071"/>
                      <a:pt x="2393" y="1072"/>
                    </a:cubicBezTo>
                    <a:cubicBezTo>
                      <a:pt x="2394" y="1073"/>
                      <a:pt x="2412" y="1100"/>
                      <a:pt x="2413" y="1101"/>
                    </a:cubicBezTo>
                    <a:close/>
                    <a:moveTo>
                      <a:pt x="2200" y="1277"/>
                    </a:moveTo>
                    <a:cubicBezTo>
                      <a:pt x="2198" y="1278"/>
                      <a:pt x="2186" y="1286"/>
                      <a:pt x="2182" y="1289"/>
                    </a:cubicBezTo>
                    <a:cubicBezTo>
                      <a:pt x="2182" y="1289"/>
                      <a:pt x="2182" y="1289"/>
                      <a:pt x="2182" y="1289"/>
                    </a:cubicBezTo>
                    <a:cubicBezTo>
                      <a:pt x="2186" y="1292"/>
                      <a:pt x="2188" y="1296"/>
                      <a:pt x="2188" y="1301"/>
                    </a:cubicBezTo>
                    <a:cubicBezTo>
                      <a:pt x="2188" y="1301"/>
                      <a:pt x="2188" y="1301"/>
                      <a:pt x="2188" y="1301"/>
                    </a:cubicBezTo>
                    <a:cubicBezTo>
                      <a:pt x="2188" y="1313"/>
                      <a:pt x="2173" y="1323"/>
                      <a:pt x="2151" y="1327"/>
                    </a:cubicBezTo>
                    <a:cubicBezTo>
                      <a:pt x="2175" y="1327"/>
                      <a:pt x="2199" y="1329"/>
                      <a:pt x="2225" y="1330"/>
                    </a:cubicBezTo>
                    <a:cubicBezTo>
                      <a:pt x="2224" y="1328"/>
                      <a:pt x="2202" y="1281"/>
                      <a:pt x="2200" y="1277"/>
                    </a:cubicBezTo>
                    <a:close/>
                    <a:moveTo>
                      <a:pt x="1792" y="1157"/>
                    </a:moveTo>
                    <a:cubicBezTo>
                      <a:pt x="1792" y="1156"/>
                      <a:pt x="1823" y="1106"/>
                      <a:pt x="1824" y="1106"/>
                    </a:cubicBezTo>
                    <a:cubicBezTo>
                      <a:pt x="1823" y="1105"/>
                      <a:pt x="1781" y="1079"/>
                      <a:pt x="1779" y="1078"/>
                    </a:cubicBezTo>
                    <a:cubicBezTo>
                      <a:pt x="1778" y="1080"/>
                      <a:pt x="1766" y="1098"/>
                      <a:pt x="1766" y="1098"/>
                    </a:cubicBezTo>
                    <a:cubicBezTo>
                      <a:pt x="1766" y="1098"/>
                      <a:pt x="1753" y="1116"/>
                      <a:pt x="1753" y="1117"/>
                    </a:cubicBezTo>
                    <a:cubicBezTo>
                      <a:pt x="1753" y="1118"/>
                      <a:pt x="1756" y="1132"/>
                      <a:pt x="1756" y="1134"/>
                    </a:cubicBezTo>
                    <a:cubicBezTo>
                      <a:pt x="1757" y="1135"/>
                      <a:pt x="1789" y="1155"/>
                      <a:pt x="1792" y="1157"/>
                    </a:cubicBezTo>
                    <a:close/>
                    <a:moveTo>
                      <a:pt x="2167" y="1132"/>
                    </a:moveTo>
                    <a:cubicBezTo>
                      <a:pt x="2168" y="1133"/>
                      <a:pt x="2170" y="1134"/>
                      <a:pt x="2170" y="1134"/>
                    </a:cubicBezTo>
                    <a:cubicBezTo>
                      <a:pt x="2170" y="1134"/>
                      <a:pt x="2171" y="1135"/>
                      <a:pt x="2171" y="1135"/>
                    </a:cubicBezTo>
                    <a:cubicBezTo>
                      <a:pt x="2171" y="1135"/>
                      <a:pt x="2173" y="1136"/>
                      <a:pt x="2174" y="1136"/>
                    </a:cubicBezTo>
                    <a:lnTo>
                      <a:pt x="2176" y="1136"/>
                    </a:lnTo>
                    <a:lnTo>
                      <a:pt x="2176" y="1137"/>
                    </a:lnTo>
                    <a:cubicBezTo>
                      <a:pt x="2181" y="1138"/>
                      <a:pt x="2186" y="1138"/>
                      <a:pt x="2192" y="1137"/>
                    </a:cubicBezTo>
                    <a:cubicBezTo>
                      <a:pt x="2192" y="1134"/>
                      <a:pt x="2195" y="1123"/>
                      <a:pt x="2195" y="1122"/>
                    </a:cubicBezTo>
                    <a:cubicBezTo>
                      <a:pt x="2194" y="1122"/>
                      <a:pt x="2192" y="1123"/>
                      <a:pt x="2192" y="1123"/>
                    </a:cubicBezTo>
                    <a:lnTo>
                      <a:pt x="2190" y="1123"/>
                    </a:lnTo>
                    <a:cubicBezTo>
                      <a:pt x="2187" y="1123"/>
                      <a:pt x="2184" y="1122"/>
                      <a:pt x="2180" y="1122"/>
                    </a:cubicBezTo>
                    <a:lnTo>
                      <a:pt x="2180" y="1122"/>
                    </a:lnTo>
                    <a:cubicBezTo>
                      <a:pt x="2180" y="1122"/>
                      <a:pt x="2179" y="1122"/>
                      <a:pt x="2179" y="1122"/>
                    </a:cubicBezTo>
                    <a:lnTo>
                      <a:pt x="2178" y="1121"/>
                    </a:lnTo>
                    <a:cubicBezTo>
                      <a:pt x="2178" y="1121"/>
                      <a:pt x="2177" y="1121"/>
                      <a:pt x="2177" y="1121"/>
                    </a:cubicBezTo>
                    <a:lnTo>
                      <a:pt x="2176" y="1121"/>
                    </a:lnTo>
                    <a:lnTo>
                      <a:pt x="2175" y="1120"/>
                    </a:lnTo>
                    <a:cubicBezTo>
                      <a:pt x="2175" y="1120"/>
                      <a:pt x="2174" y="1120"/>
                      <a:pt x="2174" y="1120"/>
                    </a:cubicBezTo>
                    <a:cubicBezTo>
                      <a:pt x="2174" y="1120"/>
                      <a:pt x="2173" y="1120"/>
                      <a:pt x="2172" y="1119"/>
                    </a:cubicBezTo>
                    <a:cubicBezTo>
                      <a:pt x="2172" y="1119"/>
                      <a:pt x="2171" y="1119"/>
                      <a:pt x="2170" y="1118"/>
                    </a:cubicBezTo>
                    <a:cubicBezTo>
                      <a:pt x="2169" y="1121"/>
                      <a:pt x="2167" y="1130"/>
                      <a:pt x="2167" y="1132"/>
                    </a:cubicBezTo>
                    <a:close/>
                    <a:moveTo>
                      <a:pt x="2022" y="1199"/>
                    </a:moveTo>
                    <a:lnTo>
                      <a:pt x="2018" y="1197"/>
                    </a:lnTo>
                    <a:cubicBezTo>
                      <a:pt x="2018" y="1197"/>
                      <a:pt x="2014" y="1196"/>
                      <a:pt x="2014" y="1196"/>
                    </a:cubicBezTo>
                    <a:cubicBezTo>
                      <a:pt x="2014" y="1196"/>
                      <a:pt x="2010" y="1196"/>
                      <a:pt x="2010" y="1196"/>
                    </a:cubicBezTo>
                    <a:cubicBezTo>
                      <a:pt x="2010" y="1195"/>
                      <a:pt x="2009" y="1196"/>
                      <a:pt x="2009" y="1196"/>
                    </a:cubicBezTo>
                    <a:cubicBezTo>
                      <a:pt x="2009" y="1196"/>
                      <a:pt x="2008" y="1196"/>
                      <a:pt x="2009" y="1196"/>
                    </a:cubicBezTo>
                    <a:lnTo>
                      <a:pt x="2007" y="1196"/>
                    </a:lnTo>
                    <a:cubicBezTo>
                      <a:pt x="2007" y="1196"/>
                      <a:pt x="2007" y="1196"/>
                      <a:pt x="2007" y="1196"/>
                    </a:cubicBezTo>
                    <a:cubicBezTo>
                      <a:pt x="2007" y="1196"/>
                      <a:pt x="2006" y="1197"/>
                      <a:pt x="2006" y="1197"/>
                    </a:cubicBezTo>
                    <a:cubicBezTo>
                      <a:pt x="2006" y="1197"/>
                      <a:pt x="2005" y="1198"/>
                      <a:pt x="2005" y="1198"/>
                    </a:cubicBezTo>
                    <a:lnTo>
                      <a:pt x="2005" y="1201"/>
                    </a:lnTo>
                    <a:lnTo>
                      <a:pt x="2005" y="1201"/>
                    </a:lnTo>
                    <a:cubicBezTo>
                      <a:pt x="2005" y="1203"/>
                      <a:pt x="2006" y="1206"/>
                      <a:pt x="2007" y="1209"/>
                    </a:cubicBezTo>
                    <a:lnTo>
                      <a:pt x="2007" y="1209"/>
                    </a:lnTo>
                    <a:lnTo>
                      <a:pt x="2008" y="1212"/>
                    </a:lnTo>
                    <a:lnTo>
                      <a:pt x="2008" y="1213"/>
                    </a:lnTo>
                    <a:cubicBezTo>
                      <a:pt x="2008" y="1213"/>
                      <a:pt x="2009" y="1214"/>
                      <a:pt x="2009" y="1214"/>
                    </a:cubicBezTo>
                    <a:cubicBezTo>
                      <a:pt x="2009" y="1214"/>
                      <a:pt x="2012" y="1219"/>
                      <a:pt x="2012" y="1219"/>
                    </a:cubicBezTo>
                    <a:lnTo>
                      <a:pt x="2013" y="1221"/>
                    </a:lnTo>
                    <a:cubicBezTo>
                      <a:pt x="2013" y="1221"/>
                      <a:pt x="2014" y="1223"/>
                      <a:pt x="2014" y="1223"/>
                    </a:cubicBezTo>
                    <a:lnTo>
                      <a:pt x="2019" y="1230"/>
                    </a:lnTo>
                    <a:lnTo>
                      <a:pt x="2026" y="1238"/>
                    </a:lnTo>
                    <a:lnTo>
                      <a:pt x="2027" y="1239"/>
                    </a:lnTo>
                    <a:lnTo>
                      <a:pt x="2029" y="1241"/>
                    </a:lnTo>
                    <a:lnTo>
                      <a:pt x="2031" y="1243"/>
                    </a:lnTo>
                    <a:lnTo>
                      <a:pt x="2037" y="1249"/>
                    </a:lnTo>
                    <a:cubicBezTo>
                      <a:pt x="2043" y="1253"/>
                      <a:pt x="2049" y="1257"/>
                      <a:pt x="2054" y="1260"/>
                    </a:cubicBezTo>
                    <a:cubicBezTo>
                      <a:pt x="2054" y="1260"/>
                      <a:pt x="2055" y="1260"/>
                      <a:pt x="2056" y="1261"/>
                    </a:cubicBezTo>
                    <a:cubicBezTo>
                      <a:pt x="2056" y="1259"/>
                      <a:pt x="2056" y="1252"/>
                      <a:pt x="2056" y="1252"/>
                    </a:cubicBezTo>
                    <a:cubicBezTo>
                      <a:pt x="2056" y="1244"/>
                      <a:pt x="2056" y="1236"/>
                      <a:pt x="2057" y="1228"/>
                    </a:cubicBezTo>
                    <a:lnTo>
                      <a:pt x="2057" y="1227"/>
                    </a:lnTo>
                    <a:cubicBezTo>
                      <a:pt x="2057" y="1227"/>
                      <a:pt x="2050" y="1219"/>
                      <a:pt x="2050" y="1219"/>
                    </a:cubicBezTo>
                    <a:cubicBezTo>
                      <a:pt x="2041" y="1210"/>
                      <a:pt x="2031" y="1203"/>
                      <a:pt x="2022" y="1199"/>
                    </a:cubicBezTo>
                    <a:close/>
                    <a:moveTo>
                      <a:pt x="2131" y="969"/>
                    </a:moveTo>
                    <a:cubicBezTo>
                      <a:pt x="2131" y="969"/>
                      <a:pt x="2132" y="967"/>
                      <a:pt x="2132" y="967"/>
                    </a:cubicBezTo>
                    <a:cubicBezTo>
                      <a:pt x="2132" y="967"/>
                      <a:pt x="2133" y="954"/>
                      <a:pt x="2134" y="952"/>
                    </a:cubicBezTo>
                    <a:cubicBezTo>
                      <a:pt x="2132" y="951"/>
                      <a:pt x="2121" y="938"/>
                      <a:pt x="2119" y="936"/>
                    </a:cubicBezTo>
                    <a:cubicBezTo>
                      <a:pt x="2112" y="940"/>
                      <a:pt x="2105" y="943"/>
                      <a:pt x="2096" y="945"/>
                    </a:cubicBezTo>
                    <a:cubicBezTo>
                      <a:pt x="2105" y="949"/>
                      <a:pt x="2112" y="957"/>
                      <a:pt x="2115" y="967"/>
                    </a:cubicBezTo>
                    <a:lnTo>
                      <a:pt x="2115" y="967"/>
                    </a:lnTo>
                    <a:lnTo>
                      <a:pt x="2116" y="970"/>
                    </a:lnTo>
                    <a:lnTo>
                      <a:pt x="2116" y="973"/>
                    </a:lnTo>
                    <a:lnTo>
                      <a:pt x="2116" y="974"/>
                    </a:lnTo>
                    <a:lnTo>
                      <a:pt x="2117" y="975"/>
                    </a:lnTo>
                    <a:lnTo>
                      <a:pt x="2117" y="977"/>
                    </a:lnTo>
                    <a:cubicBezTo>
                      <a:pt x="2117" y="991"/>
                      <a:pt x="2108" y="1004"/>
                      <a:pt x="2094" y="1009"/>
                    </a:cubicBezTo>
                    <a:cubicBezTo>
                      <a:pt x="2106" y="1014"/>
                      <a:pt x="2114" y="1026"/>
                      <a:pt x="2114" y="1039"/>
                    </a:cubicBezTo>
                    <a:cubicBezTo>
                      <a:pt x="2114" y="1053"/>
                      <a:pt x="2105" y="1065"/>
                      <a:pt x="2092" y="1069"/>
                    </a:cubicBezTo>
                    <a:cubicBezTo>
                      <a:pt x="2096" y="1071"/>
                      <a:pt x="2099" y="1073"/>
                      <a:pt x="2102" y="1076"/>
                    </a:cubicBezTo>
                    <a:cubicBezTo>
                      <a:pt x="2107" y="1081"/>
                      <a:pt x="2110" y="1088"/>
                      <a:pt x="2110" y="1096"/>
                    </a:cubicBezTo>
                    <a:cubicBezTo>
                      <a:pt x="2110" y="1107"/>
                      <a:pt x="2103" y="1117"/>
                      <a:pt x="2093" y="1122"/>
                    </a:cubicBezTo>
                    <a:cubicBezTo>
                      <a:pt x="2101" y="1126"/>
                      <a:pt x="2107" y="1134"/>
                      <a:pt x="2107" y="1143"/>
                    </a:cubicBezTo>
                    <a:cubicBezTo>
                      <a:pt x="2117" y="1073"/>
                      <a:pt x="2131" y="973"/>
                      <a:pt x="2131" y="973"/>
                    </a:cubicBezTo>
                    <a:lnTo>
                      <a:pt x="2131" y="969"/>
                    </a:lnTo>
                    <a:close/>
                    <a:moveTo>
                      <a:pt x="2154" y="1195"/>
                    </a:moveTo>
                    <a:cubicBezTo>
                      <a:pt x="2154" y="1195"/>
                      <a:pt x="2149" y="1196"/>
                      <a:pt x="2149" y="1196"/>
                    </a:cubicBezTo>
                    <a:lnTo>
                      <a:pt x="2146" y="1197"/>
                    </a:lnTo>
                    <a:cubicBezTo>
                      <a:pt x="2146" y="1197"/>
                      <a:pt x="2142" y="1199"/>
                      <a:pt x="2142" y="1199"/>
                    </a:cubicBezTo>
                    <a:cubicBezTo>
                      <a:pt x="2133" y="1203"/>
                      <a:pt x="2123" y="1210"/>
                      <a:pt x="2114" y="1219"/>
                    </a:cubicBezTo>
                    <a:cubicBezTo>
                      <a:pt x="2114" y="1219"/>
                      <a:pt x="2107" y="1227"/>
                      <a:pt x="2106" y="1227"/>
                    </a:cubicBezTo>
                    <a:cubicBezTo>
                      <a:pt x="2106" y="1228"/>
                      <a:pt x="2106" y="1228"/>
                      <a:pt x="2106" y="1228"/>
                    </a:cubicBezTo>
                    <a:cubicBezTo>
                      <a:pt x="2107" y="1236"/>
                      <a:pt x="2108" y="1244"/>
                      <a:pt x="2108" y="1252"/>
                    </a:cubicBezTo>
                    <a:cubicBezTo>
                      <a:pt x="2108" y="1252"/>
                      <a:pt x="2108" y="1259"/>
                      <a:pt x="2107" y="1261"/>
                    </a:cubicBezTo>
                    <a:cubicBezTo>
                      <a:pt x="2109" y="1260"/>
                      <a:pt x="2110" y="1260"/>
                      <a:pt x="2110" y="1260"/>
                    </a:cubicBezTo>
                    <a:cubicBezTo>
                      <a:pt x="2115" y="1257"/>
                      <a:pt x="2121" y="1253"/>
                      <a:pt x="2126" y="1249"/>
                    </a:cubicBezTo>
                    <a:lnTo>
                      <a:pt x="2133" y="1243"/>
                    </a:lnTo>
                    <a:lnTo>
                      <a:pt x="2135" y="1241"/>
                    </a:lnTo>
                    <a:lnTo>
                      <a:pt x="2136" y="1240"/>
                    </a:lnTo>
                    <a:lnTo>
                      <a:pt x="2138" y="1238"/>
                    </a:lnTo>
                    <a:lnTo>
                      <a:pt x="2145" y="1230"/>
                    </a:lnTo>
                    <a:lnTo>
                      <a:pt x="2150" y="1223"/>
                    </a:lnTo>
                    <a:lnTo>
                      <a:pt x="2151" y="1221"/>
                    </a:lnTo>
                    <a:lnTo>
                      <a:pt x="2152" y="1219"/>
                    </a:lnTo>
                    <a:cubicBezTo>
                      <a:pt x="2152" y="1219"/>
                      <a:pt x="2155" y="1214"/>
                      <a:pt x="2155" y="1214"/>
                    </a:cubicBezTo>
                    <a:lnTo>
                      <a:pt x="2157" y="1209"/>
                    </a:lnTo>
                    <a:cubicBezTo>
                      <a:pt x="2158" y="1206"/>
                      <a:pt x="2159" y="1203"/>
                      <a:pt x="2159" y="1201"/>
                    </a:cubicBezTo>
                    <a:cubicBezTo>
                      <a:pt x="2159" y="1201"/>
                      <a:pt x="2159" y="1201"/>
                      <a:pt x="2159" y="1201"/>
                    </a:cubicBezTo>
                    <a:lnTo>
                      <a:pt x="2158" y="1198"/>
                    </a:lnTo>
                    <a:lnTo>
                      <a:pt x="2158" y="1197"/>
                    </a:lnTo>
                    <a:lnTo>
                      <a:pt x="2157" y="1197"/>
                    </a:lnTo>
                    <a:cubicBezTo>
                      <a:pt x="2157" y="1197"/>
                      <a:pt x="2157" y="1196"/>
                      <a:pt x="2157" y="1196"/>
                    </a:cubicBezTo>
                    <a:lnTo>
                      <a:pt x="2156" y="1196"/>
                    </a:lnTo>
                    <a:cubicBezTo>
                      <a:pt x="2156" y="1196"/>
                      <a:pt x="2155" y="1196"/>
                      <a:pt x="2155" y="1196"/>
                    </a:cubicBezTo>
                    <a:lnTo>
                      <a:pt x="2154" y="1196"/>
                    </a:lnTo>
                    <a:lnTo>
                      <a:pt x="2154" y="1195"/>
                    </a:lnTo>
                    <a:close/>
                    <a:moveTo>
                      <a:pt x="2193" y="1034"/>
                    </a:moveTo>
                    <a:lnTo>
                      <a:pt x="2194" y="1034"/>
                    </a:lnTo>
                    <a:cubicBezTo>
                      <a:pt x="2194" y="1034"/>
                      <a:pt x="2196" y="1034"/>
                      <a:pt x="2196" y="1034"/>
                    </a:cubicBezTo>
                    <a:cubicBezTo>
                      <a:pt x="2196" y="1034"/>
                      <a:pt x="2197" y="1034"/>
                      <a:pt x="2198" y="1034"/>
                    </a:cubicBezTo>
                    <a:lnTo>
                      <a:pt x="2202" y="1034"/>
                    </a:lnTo>
                    <a:lnTo>
                      <a:pt x="2209" y="1033"/>
                    </a:lnTo>
                    <a:cubicBezTo>
                      <a:pt x="2209" y="1033"/>
                      <a:pt x="2210" y="1033"/>
                      <a:pt x="2211" y="1033"/>
                    </a:cubicBezTo>
                    <a:cubicBezTo>
                      <a:pt x="2211" y="1033"/>
                      <a:pt x="2213" y="1018"/>
                      <a:pt x="2213" y="1018"/>
                    </a:cubicBezTo>
                    <a:cubicBezTo>
                      <a:pt x="2213" y="1018"/>
                      <a:pt x="2212" y="1018"/>
                      <a:pt x="2212" y="1018"/>
                    </a:cubicBezTo>
                    <a:lnTo>
                      <a:pt x="2209" y="1018"/>
                    </a:lnTo>
                    <a:lnTo>
                      <a:pt x="2205" y="1019"/>
                    </a:lnTo>
                    <a:cubicBezTo>
                      <a:pt x="2205" y="1019"/>
                      <a:pt x="2203" y="1019"/>
                      <a:pt x="2202" y="1019"/>
                    </a:cubicBezTo>
                    <a:lnTo>
                      <a:pt x="2200" y="1019"/>
                    </a:lnTo>
                    <a:cubicBezTo>
                      <a:pt x="2200" y="1019"/>
                      <a:pt x="2199" y="1019"/>
                      <a:pt x="2199" y="1019"/>
                    </a:cubicBezTo>
                    <a:cubicBezTo>
                      <a:pt x="2199" y="1019"/>
                      <a:pt x="2196" y="1019"/>
                      <a:pt x="2196" y="1019"/>
                    </a:cubicBezTo>
                    <a:cubicBezTo>
                      <a:pt x="2196" y="1019"/>
                      <a:pt x="2193" y="1019"/>
                      <a:pt x="2193" y="1019"/>
                    </a:cubicBezTo>
                    <a:cubicBezTo>
                      <a:pt x="2189" y="1018"/>
                      <a:pt x="2186" y="1017"/>
                      <a:pt x="2182" y="1016"/>
                    </a:cubicBezTo>
                    <a:cubicBezTo>
                      <a:pt x="2182" y="1018"/>
                      <a:pt x="2181" y="1027"/>
                      <a:pt x="2181" y="1029"/>
                    </a:cubicBezTo>
                    <a:cubicBezTo>
                      <a:pt x="2184" y="1031"/>
                      <a:pt x="2187" y="1032"/>
                      <a:pt x="2190" y="1033"/>
                    </a:cubicBezTo>
                    <a:lnTo>
                      <a:pt x="2193" y="1034"/>
                    </a:lnTo>
                    <a:close/>
                    <a:moveTo>
                      <a:pt x="2032" y="970"/>
                    </a:moveTo>
                    <a:cubicBezTo>
                      <a:pt x="2032" y="970"/>
                      <a:pt x="2047" y="1074"/>
                      <a:pt x="2056" y="1143"/>
                    </a:cubicBezTo>
                    <a:cubicBezTo>
                      <a:pt x="2057" y="1137"/>
                      <a:pt x="2059" y="1131"/>
                      <a:pt x="2064" y="1126"/>
                    </a:cubicBezTo>
                    <a:cubicBezTo>
                      <a:pt x="2066" y="1125"/>
                      <a:pt x="2068" y="1123"/>
                      <a:pt x="2071" y="1122"/>
                    </a:cubicBezTo>
                    <a:cubicBezTo>
                      <a:pt x="2060" y="1117"/>
                      <a:pt x="2053" y="1107"/>
                      <a:pt x="2053" y="1096"/>
                    </a:cubicBezTo>
                    <a:cubicBezTo>
                      <a:pt x="2053" y="1088"/>
                      <a:pt x="2056" y="1081"/>
                      <a:pt x="2062" y="1076"/>
                    </a:cubicBezTo>
                    <a:lnTo>
                      <a:pt x="2062" y="1076"/>
                    </a:lnTo>
                    <a:cubicBezTo>
                      <a:pt x="2064" y="1073"/>
                      <a:pt x="2068" y="1071"/>
                      <a:pt x="2071" y="1069"/>
                    </a:cubicBezTo>
                    <a:cubicBezTo>
                      <a:pt x="2059" y="1065"/>
                      <a:pt x="2049" y="1053"/>
                      <a:pt x="2049" y="1039"/>
                    </a:cubicBezTo>
                    <a:cubicBezTo>
                      <a:pt x="2049" y="1026"/>
                      <a:pt x="2057" y="1015"/>
                      <a:pt x="2069" y="1009"/>
                    </a:cubicBezTo>
                    <a:cubicBezTo>
                      <a:pt x="2056" y="1004"/>
                      <a:pt x="2047" y="991"/>
                      <a:pt x="2047" y="977"/>
                    </a:cubicBezTo>
                    <a:lnTo>
                      <a:pt x="2047" y="974"/>
                    </a:lnTo>
                    <a:lnTo>
                      <a:pt x="2047" y="974"/>
                    </a:lnTo>
                    <a:lnTo>
                      <a:pt x="2047" y="973"/>
                    </a:lnTo>
                    <a:lnTo>
                      <a:pt x="2047" y="970"/>
                    </a:lnTo>
                    <a:lnTo>
                      <a:pt x="2048" y="967"/>
                    </a:lnTo>
                    <a:lnTo>
                      <a:pt x="2048" y="967"/>
                    </a:lnTo>
                    <a:cubicBezTo>
                      <a:pt x="2051" y="957"/>
                      <a:pt x="2058" y="949"/>
                      <a:pt x="2067" y="945"/>
                    </a:cubicBezTo>
                    <a:cubicBezTo>
                      <a:pt x="2059" y="943"/>
                      <a:pt x="2051" y="940"/>
                      <a:pt x="2044" y="936"/>
                    </a:cubicBezTo>
                    <a:cubicBezTo>
                      <a:pt x="2042" y="938"/>
                      <a:pt x="2031" y="951"/>
                      <a:pt x="2030" y="952"/>
                    </a:cubicBezTo>
                    <a:cubicBezTo>
                      <a:pt x="2030" y="952"/>
                      <a:pt x="2032" y="967"/>
                      <a:pt x="2032" y="967"/>
                    </a:cubicBezTo>
                    <a:lnTo>
                      <a:pt x="2032" y="970"/>
                    </a:lnTo>
                    <a:close/>
                    <a:moveTo>
                      <a:pt x="2058" y="1153"/>
                    </a:moveTo>
                    <a:cubicBezTo>
                      <a:pt x="2061" y="1178"/>
                      <a:pt x="2064" y="1197"/>
                      <a:pt x="2064" y="1201"/>
                    </a:cubicBezTo>
                    <a:cubicBezTo>
                      <a:pt x="2068" y="1192"/>
                      <a:pt x="2073" y="1187"/>
                      <a:pt x="2078" y="1185"/>
                    </a:cubicBezTo>
                    <a:cubicBezTo>
                      <a:pt x="2078" y="1185"/>
                      <a:pt x="2082" y="1184"/>
                      <a:pt x="2082" y="1184"/>
                    </a:cubicBezTo>
                    <a:cubicBezTo>
                      <a:pt x="2082" y="1184"/>
                      <a:pt x="2086" y="1185"/>
                      <a:pt x="2086" y="1185"/>
                    </a:cubicBezTo>
                    <a:cubicBezTo>
                      <a:pt x="2091" y="1187"/>
                      <a:pt x="2096" y="1192"/>
                      <a:pt x="2099" y="1201"/>
                    </a:cubicBezTo>
                    <a:cubicBezTo>
                      <a:pt x="2100" y="1191"/>
                      <a:pt x="2103" y="1174"/>
                      <a:pt x="2106" y="1153"/>
                    </a:cubicBezTo>
                    <a:cubicBezTo>
                      <a:pt x="2103" y="1162"/>
                      <a:pt x="2095" y="1168"/>
                      <a:pt x="2086" y="1170"/>
                    </a:cubicBezTo>
                    <a:cubicBezTo>
                      <a:pt x="2086" y="1170"/>
                      <a:pt x="2085" y="1170"/>
                      <a:pt x="2085" y="1170"/>
                    </a:cubicBezTo>
                    <a:cubicBezTo>
                      <a:pt x="2085" y="1170"/>
                      <a:pt x="2083" y="1170"/>
                      <a:pt x="2082" y="1170"/>
                    </a:cubicBezTo>
                    <a:lnTo>
                      <a:pt x="2082" y="1170"/>
                    </a:lnTo>
                    <a:lnTo>
                      <a:pt x="2082" y="1170"/>
                    </a:lnTo>
                    <a:lnTo>
                      <a:pt x="2079" y="1170"/>
                    </a:lnTo>
                    <a:lnTo>
                      <a:pt x="2079" y="1170"/>
                    </a:lnTo>
                    <a:lnTo>
                      <a:pt x="2078" y="1170"/>
                    </a:lnTo>
                    <a:cubicBezTo>
                      <a:pt x="2069" y="1168"/>
                      <a:pt x="2061" y="1162"/>
                      <a:pt x="2058" y="1153"/>
                    </a:cubicBezTo>
                    <a:close/>
                    <a:moveTo>
                      <a:pt x="2079" y="1159"/>
                    </a:moveTo>
                    <a:cubicBezTo>
                      <a:pt x="2079" y="1159"/>
                      <a:pt x="2079" y="1159"/>
                      <a:pt x="2079" y="1159"/>
                    </a:cubicBezTo>
                    <a:lnTo>
                      <a:pt x="2082" y="1159"/>
                    </a:lnTo>
                    <a:lnTo>
                      <a:pt x="2082" y="1159"/>
                    </a:lnTo>
                    <a:cubicBezTo>
                      <a:pt x="2082" y="1159"/>
                      <a:pt x="2085" y="1159"/>
                      <a:pt x="2084" y="1159"/>
                    </a:cubicBezTo>
                    <a:lnTo>
                      <a:pt x="2085" y="1159"/>
                    </a:lnTo>
                    <a:cubicBezTo>
                      <a:pt x="2092" y="1157"/>
                      <a:pt x="2097" y="1151"/>
                      <a:pt x="2097" y="1145"/>
                    </a:cubicBezTo>
                    <a:cubicBezTo>
                      <a:pt x="2097" y="1138"/>
                      <a:pt x="2092" y="1132"/>
                      <a:pt x="2085" y="1130"/>
                    </a:cubicBezTo>
                    <a:lnTo>
                      <a:pt x="2084" y="1130"/>
                    </a:lnTo>
                    <a:cubicBezTo>
                      <a:pt x="2084" y="1130"/>
                      <a:pt x="2082" y="1130"/>
                      <a:pt x="2082" y="1130"/>
                    </a:cubicBezTo>
                    <a:cubicBezTo>
                      <a:pt x="2082" y="1130"/>
                      <a:pt x="2082" y="1130"/>
                      <a:pt x="2082" y="1130"/>
                    </a:cubicBezTo>
                    <a:cubicBezTo>
                      <a:pt x="2082" y="1130"/>
                      <a:pt x="2079" y="1130"/>
                      <a:pt x="2079" y="1130"/>
                    </a:cubicBezTo>
                    <a:lnTo>
                      <a:pt x="2078" y="1130"/>
                    </a:lnTo>
                    <a:cubicBezTo>
                      <a:pt x="2076" y="1131"/>
                      <a:pt x="2073" y="1132"/>
                      <a:pt x="2071" y="1134"/>
                    </a:cubicBezTo>
                    <a:cubicBezTo>
                      <a:pt x="2068" y="1137"/>
                      <a:pt x="2067" y="1141"/>
                      <a:pt x="2067" y="1145"/>
                    </a:cubicBezTo>
                    <a:cubicBezTo>
                      <a:pt x="2067" y="1152"/>
                      <a:pt x="2072" y="1158"/>
                      <a:pt x="2079" y="1159"/>
                    </a:cubicBezTo>
                    <a:close/>
                    <a:moveTo>
                      <a:pt x="2064" y="1096"/>
                    </a:moveTo>
                    <a:cubicBezTo>
                      <a:pt x="2064" y="1104"/>
                      <a:pt x="2070" y="1112"/>
                      <a:pt x="2078" y="1113"/>
                    </a:cubicBezTo>
                    <a:lnTo>
                      <a:pt x="2079" y="1113"/>
                    </a:lnTo>
                    <a:cubicBezTo>
                      <a:pt x="2079" y="1113"/>
                      <a:pt x="2080" y="1114"/>
                      <a:pt x="2080" y="1114"/>
                    </a:cubicBezTo>
                    <a:cubicBezTo>
                      <a:pt x="2080" y="1114"/>
                      <a:pt x="2081" y="1114"/>
                      <a:pt x="2081" y="1114"/>
                    </a:cubicBezTo>
                    <a:cubicBezTo>
                      <a:pt x="2081" y="1114"/>
                      <a:pt x="2082" y="1114"/>
                      <a:pt x="2082" y="1114"/>
                    </a:cubicBezTo>
                    <a:cubicBezTo>
                      <a:pt x="2082" y="1114"/>
                      <a:pt x="2084" y="1114"/>
                      <a:pt x="2084" y="1114"/>
                    </a:cubicBezTo>
                    <a:lnTo>
                      <a:pt x="2085" y="1113"/>
                    </a:lnTo>
                    <a:cubicBezTo>
                      <a:pt x="2094" y="1112"/>
                      <a:pt x="2100" y="1104"/>
                      <a:pt x="2100" y="1096"/>
                    </a:cubicBezTo>
                    <a:cubicBezTo>
                      <a:pt x="2100" y="1091"/>
                      <a:pt x="2098" y="1087"/>
                      <a:pt x="2094" y="1083"/>
                    </a:cubicBezTo>
                    <a:cubicBezTo>
                      <a:pt x="2092" y="1081"/>
                      <a:pt x="2089" y="1079"/>
                      <a:pt x="2086" y="1079"/>
                    </a:cubicBezTo>
                    <a:cubicBezTo>
                      <a:pt x="2086" y="1079"/>
                      <a:pt x="2084" y="1078"/>
                      <a:pt x="2084" y="1078"/>
                    </a:cubicBezTo>
                    <a:lnTo>
                      <a:pt x="2083" y="1078"/>
                    </a:lnTo>
                    <a:cubicBezTo>
                      <a:pt x="2083" y="1078"/>
                      <a:pt x="2082" y="1078"/>
                      <a:pt x="2082" y="1078"/>
                    </a:cubicBezTo>
                    <a:cubicBezTo>
                      <a:pt x="2082" y="1078"/>
                      <a:pt x="2080" y="1078"/>
                      <a:pt x="2080" y="1078"/>
                    </a:cubicBezTo>
                    <a:lnTo>
                      <a:pt x="2078" y="1078"/>
                    </a:lnTo>
                    <a:cubicBezTo>
                      <a:pt x="2075" y="1079"/>
                      <a:pt x="2072" y="1081"/>
                      <a:pt x="2069" y="1083"/>
                    </a:cubicBezTo>
                    <a:cubicBezTo>
                      <a:pt x="2066" y="1087"/>
                      <a:pt x="2064" y="1091"/>
                      <a:pt x="2064" y="1096"/>
                    </a:cubicBezTo>
                    <a:close/>
                    <a:moveTo>
                      <a:pt x="2060" y="1039"/>
                    </a:moveTo>
                    <a:cubicBezTo>
                      <a:pt x="2060" y="1049"/>
                      <a:pt x="2067" y="1058"/>
                      <a:pt x="2078" y="1060"/>
                    </a:cubicBezTo>
                    <a:lnTo>
                      <a:pt x="2079" y="1060"/>
                    </a:lnTo>
                    <a:lnTo>
                      <a:pt x="2080" y="1060"/>
                    </a:lnTo>
                    <a:lnTo>
                      <a:pt x="2081" y="1060"/>
                    </a:lnTo>
                    <a:cubicBezTo>
                      <a:pt x="2081" y="1060"/>
                      <a:pt x="2082" y="1060"/>
                      <a:pt x="2082" y="1060"/>
                    </a:cubicBezTo>
                    <a:cubicBezTo>
                      <a:pt x="2082" y="1060"/>
                      <a:pt x="2083" y="1060"/>
                      <a:pt x="2084" y="1060"/>
                    </a:cubicBezTo>
                    <a:lnTo>
                      <a:pt x="2085" y="1060"/>
                    </a:lnTo>
                    <a:lnTo>
                      <a:pt x="2086" y="1060"/>
                    </a:lnTo>
                    <a:cubicBezTo>
                      <a:pt x="2096" y="1058"/>
                      <a:pt x="2103" y="1049"/>
                      <a:pt x="2103" y="1039"/>
                    </a:cubicBezTo>
                    <a:cubicBezTo>
                      <a:pt x="2103" y="1029"/>
                      <a:pt x="2096" y="1020"/>
                      <a:pt x="2086" y="1018"/>
                    </a:cubicBezTo>
                    <a:lnTo>
                      <a:pt x="2084" y="1017"/>
                    </a:lnTo>
                    <a:lnTo>
                      <a:pt x="2082" y="1017"/>
                    </a:lnTo>
                    <a:cubicBezTo>
                      <a:pt x="2082" y="1017"/>
                      <a:pt x="2080" y="1017"/>
                      <a:pt x="2080" y="1017"/>
                    </a:cubicBezTo>
                    <a:lnTo>
                      <a:pt x="2080" y="1017"/>
                    </a:lnTo>
                    <a:lnTo>
                      <a:pt x="2077" y="1017"/>
                    </a:lnTo>
                    <a:cubicBezTo>
                      <a:pt x="2067" y="1019"/>
                      <a:pt x="2060" y="1028"/>
                      <a:pt x="2060" y="1039"/>
                    </a:cubicBezTo>
                    <a:close/>
                    <a:moveTo>
                      <a:pt x="1989" y="1092"/>
                    </a:moveTo>
                    <a:cubicBezTo>
                      <a:pt x="1989" y="1092"/>
                      <a:pt x="1986" y="1094"/>
                      <a:pt x="1986" y="1094"/>
                    </a:cubicBezTo>
                    <a:lnTo>
                      <a:pt x="1984" y="1095"/>
                    </a:lnTo>
                    <a:lnTo>
                      <a:pt x="1981" y="1096"/>
                    </a:lnTo>
                    <a:lnTo>
                      <a:pt x="1980" y="1096"/>
                    </a:lnTo>
                    <a:cubicBezTo>
                      <a:pt x="1980" y="1096"/>
                      <a:pt x="1979" y="1096"/>
                      <a:pt x="1979" y="1096"/>
                    </a:cubicBezTo>
                    <a:lnTo>
                      <a:pt x="1977" y="1096"/>
                    </a:lnTo>
                    <a:cubicBezTo>
                      <a:pt x="1973" y="1097"/>
                      <a:pt x="1968" y="1096"/>
                      <a:pt x="1963" y="1096"/>
                    </a:cubicBezTo>
                    <a:cubicBezTo>
                      <a:pt x="1964" y="1098"/>
                      <a:pt x="1966" y="1109"/>
                      <a:pt x="1966" y="1111"/>
                    </a:cubicBezTo>
                    <a:cubicBezTo>
                      <a:pt x="1967" y="1111"/>
                      <a:pt x="1968" y="1111"/>
                      <a:pt x="1968" y="1111"/>
                    </a:cubicBezTo>
                    <a:lnTo>
                      <a:pt x="1971" y="1112"/>
                    </a:lnTo>
                    <a:lnTo>
                      <a:pt x="1975" y="1112"/>
                    </a:lnTo>
                    <a:lnTo>
                      <a:pt x="1981" y="1111"/>
                    </a:lnTo>
                    <a:lnTo>
                      <a:pt x="1982" y="1111"/>
                    </a:lnTo>
                    <a:lnTo>
                      <a:pt x="1986" y="1110"/>
                    </a:lnTo>
                    <a:cubicBezTo>
                      <a:pt x="1986" y="1110"/>
                      <a:pt x="1987" y="1109"/>
                      <a:pt x="1987" y="1109"/>
                    </a:cubicBezTo>
                    <a:lnTo>
                      <a:pt x="1988" y="1109"/>
                    </a:lnTo>
                    <a:cubicBezTo>
                      <a:pt x="1988" y="1109"/>
                      <a:pt x="1991" y="1107"/>
                      <a:pt x="1992" y="1107"/>
                    </a:cubicBezTo>
                    <a:cubicBezTo>
                      <a:pt x="1992" y="1104"/>
                      <a:pt x="1990" y="1095"/>
                      <a:pt x="1990" y="1092"/>
                    </a:cubicBezTo>
                    <a:cubicBezTo>
                      <a:pt x="1990" y="1092"/>
                      <a:pt x="1989" y="1092"/>
                      <a:pt x="1989" y="1092"/>
                    </a:cubicBezTo>
                    <a:close/>
                    <a:moveTo>
                      <a:pt x="1973" y="1044"/>
                    </a:moveTo>
                    <a:cubicBezTo>
                      <a:pt x="1973" y="1044"/>
                      <a:pt x="1972" y="1045"/>
                      <a:pt x="1971" y="1045"/>
                    </a:cubicBezTo>
                    <a:cubicBezTo>
                      <a:pt x="1971" y="1045"/>
                      <a:pt x="1969" y="1045"/>
                      <a:pt x="1969" y="1045"/>
                    </a:cubicBezTo>
                    <a:lnTo>
                      <a:pt x="1968" y="1045"/>
                    </a:lnTo>
                    <a:lnTo>
                      <a:pt x="1967" y="1045"/>
                    </a:lnTo>
                    <a:lnTo>
                      <a:pt x="1964" y="1045"/>
                    </a:lnTo>
                    <a:cubicBezTo>
                      <a:pt x="1961" y="1045"/>
                      <a:pt x="1958" y="1044"/>
                      <a:pt x="1955" y="1044"/>
                    </a:cubicBezTo>
                    <a:cubicBezTo>
                      <a:pt x="1955" y="1047"/>
                      <a:pt x="1957" y="1056"/>
                      <a:pt x="1957" y="1058"/>
                    </a:cubicBezTo>
                    <a:cubicBezTo>
                      <a:pt x="1961" y="1060"/>
                      <a:pt x="1965" y="1060"/>
                      <a:pt x="1969" y="1060"/>
                    </a:cubicBezTo>
                    <a:cubicBezTo>
                      <a:pt x="1969" y="1060"/>
                      <a:pt x="1972" y="1060"/>
                      <a:pt x="1973" y="1060"/>
                    </a:cubicBezTo>
                    <a:cubicBezTo>
                      <a:pt x="1973" y="1060"/>
                      <a:pt x="1975" y="1060"/>
                      <a:pt x="1975" y="1060"/>
                    </a:cubicBezTo>
                    <a:cubicBezTo>
                      <a:pt x="1975" y="1060"/>
                      <a:pt x="1976" y="1059"/>
                      <a:pt x="1976" y="1059"/>
                    </a:cubicBezTo>
                    <a:lnTo>
                      <a:pt x="1979" y="1059"/>
                    </a:lnTo>
                    <a:cubicBezTo>
                      <a:pt x="1981" y="1058"/>
                      <a:pt x="1983" y="1057"/>
                      <a:pt x="1985" y="1055"/>
                    </a:cubicBezTo>
                    <a:cubicBezTo>
                      <a:pt x="1985" y="1054"/>
                      <a:pt x="1984" y="1044"/>
                      <a:pt x="1984" y="1040"/>
                    </a:cubicBezTo>
                    <a:cubicBezTo>
                      <a:pt x="1981" y="1042"/>
                      <a:pt x="1979" y="1043"/>
                      <a:pt x="1976" y="1044"/>
                    </a:cubicBezTo>
                    <a:lnTo>
                      <a:pt x="1973" y="1044"/>
                    </a:lnTo>
                    <a:close/>
                    <a:moveTo>
                      <a:pt x="1967" y="1019"/>
                    </a:moveTo>
                    <a:lnTo>
                      <a:pt x="1967" y="1019"/>
                    </a:lnTo>
                    <a:cubicBezTo>
                      <a:pt x="1967" y="1019"/>
                      <a:pt x="1965" y="1019"/>
                      <a:pt x="1965" y="1019"/>
                    </a:cubicBezTo>
                    <a:lnTo>
                      <a:pt x="1964" y="1019"/>
                    </a:lnTo>
                    <a:lnTo>
                      <a:pt x="1961" y="1019"/>
                    </a:lnTo>
                    <a:lnTo>
                      <a:pt x="1958" y="1019"/>
                    </a:lnTo>
                    <a:lnTo>
                      <a:pt x="1955" y="1018"/>
                    </a:lnTo>
                    <a:lnTo>
                      <a:pt x="1951" y="1018"/>
                    </a:lnTo>
                    <a:cubicBezTo>
                      <a:pt x="1951" y="1018"/>
                      <a:pt x="1951" y="1018"/>
                      <a:pt x="1951" y="1018"/>
                    </a:cubicBezTo>
                    <a:cubicBezTo>
                      <a:pt x="1951" y="1018"/>
                      <a:pt x="1952" y="1025"/>
                      <a:pt x="1952" y="1025"/>
                    </a:cubicBezTo>
                    <a:cubicBezTo>
                      <a:pt x="1952" y="1025"/>
                      <a:pt x="1952" y="1026"/>
                      <a:pt x="1952" y="1026"/>
                    </a:cubicBezTo>
                    <a:cubicBezTo>
                      <a:pt x="1952" y="1026"/>
                      <a:pt x="1952" y="1028"/>
                      <a:pt x="1952" y="1028"/>
                    </a:cubicBezTo>
                    <a:cubicBezTo>
                      <a:pt x="1952" y="1028"/>
                      <a:pt x="1953" y="1033"/>
                      <a:pt x="1953" y="1033"/>
                    </a:cubicBezTo>
                    <a:cubicBezTo>
                      <a:pt x="1954" y="1033"/>
                      <a:pt x="1955" y="1033"/>
                      <a:pt x="1955" y="1033"/>
                    </a:cubicBezTo>
                    <a:lnTo>
                      <a:pt x="1962" y="1034"/>
                    </a:lnTo>
                    <a:lnTo>
                      <a:pt x="1966" y="1034"/>
                    </a:lnTo>
                    <a:cubicBezTo>
                      <a:pt x="1966" y="1034"/>
                      <a:pt x="1968" y="1034"/>
                      <a:pt x="1968" y="1034"/>
                    </a:cubicBezTo>
                    <a:lnTo>
                      <a:pt x="1968" y="1034"/>
                    </a:lnTo>
                    <a:cubicBezTo>
                      <a:pt x="1968" y="1034"/>
                      <a:pt x="1971" y="1034"/>
                      <a:pt x="1971" y="1034"/>
                    </a:cubicBezTo>
                    <a:lnTo>
                      <a:pt x="1974" y="1033"/>
                    </a:lnTo>
                    <a:cubicBezTo>
                      <a:pt x="1977" y="1032"/>
                      <a:pt x="1980" y="1031"/>
                      <a:pt x="1982" y="1029"/>
                    </a:cubicBezTo>
                    <a:cubicBezTo>
                      <a:pt x="1982" y="1027"/>
                      <a:pt x="1981" y="1018"/>
                      <a:pt x="1981" y="1016"/>
                    </a:cubicBezTo>
                    <a:cubicBezTo>
                      <a:pt x="1978" y="1017"/>
                      <a:pt x="1974" y="1018"/>
                      <a:pt x="1971" y="1019"/>
                    </a:cubicBezTo>
                    <a:lnTo>
                      <a:pt x="1967" y="1019"/>
                    </a:lnTo>
                    <a:close/>
                    <a:moveTo>
                      <a:pt x="1901" y="1001"/>
                    </a:moveTo>
                    <a:cubicBezTo>
                      <a:pt x="1901" y="1001"/>
                      <a:pt x="1872" y="1047"/>
                      <a:pt x="1870" y="1050"/>
                    </a:cubicBezTo>
                    <a:cubicBezTo>
                      <a:pt x="1873" y="1052"/>
                      <a:pt x="1911" y="1077"/>
                      <a:pt x="1914" y="1079"/>
                    </a:cubicBezTo>
                    <a:cubicBezTo>
                      <a:pt x="1916" y="1076"/>
                      <a:pt x="1941" y="1031"/>
                      <a:pt x="1942" y="1030"/>
                    </a:cubicBezTo>
                    <a:cubicBezTo>
                      <a:pt x="1942" y="1030"/>
                      <a:pt x="1942" y="1029"/>
                      <a:pt x="1942" y="1029"/>
                    </a:cubicBezTo>
                    <a:cubicBezTo>
                      <a:pt x="1940" y="1028"/>
                      <a:pt x="1902" y="1002"/>
                      <a:pt x="1901" y="1001"/>
                    </a:cubicBezTo>
                    <a:close/>
                    <a:moveTo>
                      <a:pt x="1978" y="1070"/>
                    </a:moveTo>
                    <a:cubicBezTo>
                      <a:pt x="1978" y="1070"/>
                      <a:pt x="1974" y="1070"/>
                      <a:pt x="1974" y="1070"/>
                    </a:cubicBezTo>
                    <a:lnTo>
                      <a:pt x="1971" y="1071"/>
                    </a:lnTo>
                    <a:cubicBezTo>
                      <a:pt x="1967" y="1071"/>
                      <a:pt x="1963" y="1070"/>
                      <a:pt x="1959" y="1070"/>
                    </a:cubicBezTo>
                    <a:cubicBezTo>
                      <a:pt x="1959" y="1072"/>
                      <a:pt x="1961" y="1083"/>
                      <a:pt x="1961" y="1085"/>
                    </a:cubicBezTo>
                    <a:cubicBezTo>
                      <a:pt x="1966" y="1086"/>
                      <a:pt x="1971" y="1086"/>
                      <a:pt x="1975" y="1086"/>
                    </a:cubicBezTo>
                    <a:cubicBezTo>
                      <a:pt x="1975" y="1086"/>
                      <a:pt x="1977" y="1085"/>
                      <a:pt x="1977" y="1085"/>
                    </a:cubicBezTo>
                    <a:cubicBezTo>
                      <a:pt x="1977" y="1085"/>
                      <a:pt x="1978" y="1085"/>
                      <a:pt x="1978" y="1085"/>
                    </a:cubicBezTo>
                    <a:cubicBezTo>
                      <a:pt x="1978" y="1085"/>
                      <a:pt x="1980" y="1084"/>
                      <a:pt x="1981" y="1084"/>
                    </a:cubicBezTo>
                    <a:lnTo>
                      <a:pt x="1981" y="1084"/>
                    </a:lnTo>
                    <a:cubicBezTo>
                      <a:pt x="1981" y="1084"/>
                      <a:pt x="1983" y="1083"/>
                      <a:pt x="1983" y="1083"/>
                    </a:cubicBezTo>
                    <a:cubicBezTo>
                      <a:pt x="1983" y="1083"/>
                      <a:pt x="1987" y="1081"/>
                      <a:pt x="1988" y="1080"/>
                    </a:cubicBezTo>
                    <a:cubicBezTo>
                      <a:pt x="1988" y="1079"/>
                      <a:pt x="1987" y="1069"/>
                      <a:pt x="1987" y="1066"/>
                    </a:cubicBezTo>
                    <a:cubicBezTo>
                      <a:pt x="1984" y="1067"/>
                      <a:pt x="1981" y="1069"/>
                      <a:pt x="1981" y="1069"/>
                    </a:cubicBezTo>
                    <a:cubicBezTo>
                      <a:pt x="1981" y="1069"/>
                      <a:pt x="1978" y="1070"/>
                      <a:pt x="1978" y="1070"/>
                    </a:cubicBezTo>
                    <a:close/>
                    <a:moveTo>
                      <a:pt x="1996" y="1145"/>
                    </a:moveTo>
                    <a:cubicBezTo>
                      <a:pt x="1996" y="1145"/>
                      <a:pt x="1993" y="1146"/>
                      <a:pt x="1993" y="1146"/>
                    </a:cubicBezTo>
                    <a:cubicBezTo>
                      <a:pt x="1993" y="1146"/>
                      <a:pt x="1990" y="1147"/>
                      <a:pt x="1990" y="1147"/>
                    </a:cubicBezTo>
                    <a:cubicBezTo>
                      <a:pt x="1985" y="1148"/>
                      <a:pt x="1980" y="1148"/>
                      <a:pt x="1975" y="1148"/>
                    </a:cubicBezTo>
                    <a:cubicBezTo>
                      <a:pt x="1976" y="1151"/>
                      <a:pt x="1978" y="1161"/>
                      <a:pt x="1979" y="1163"/>
                    </a:cubicBezTo>
                    <a:cubicBezTo>
                      <a:pt x="1984" y="1164"/>
                      <a:pt x="1988" y="1164"/>
                      <a:pt x="1993" y="1163"/>
                    </a:cubicBezTo>
                    <a:cubicBezTo>
                      <a:pt x="1993" y="1162"/>
                      <a:pt x="1993" y="1162"/>
                      <a:pt x="1993" y="1162"/>
                    </a:cubicBezTo>
                    <a:lnTo>
                      <a:pt x="1996" y="1162"/>
                    </a:lnTo>
                    <a:cubicBezTo>
                      <a:pt x="1996" y="1162"/>
                      <a:pt x="1996" y="1162"/>
                      <a:pt x="1996" y="1161"/>
                    </a:cubicBezTo>
                    <a:lnTo>
                      <a:pt x="1999" y="1160"/>
                    </a:lnTo>
                    <a:lnTo>
                      <a:pt x="1999" y="1160"/>
                    </a:lnTo>
                    <a:cubicBezTo>
                      <a:pt x="1999" y="1160"/>
                      <a:pt x="2001" y="1159"/>
                      <a:pt x="2002" y="1158"/>
                    </a:cubicBezTo>
                    <a:cubicBezTo>
                      <a:pt x="2002" y="1157"/>
                      <a:pt x="2000" y="1147"/>
                      <a:pt x="1999" y="1144"/>
                    </a:cubicBezTo>
                    <a:cubicBezTo>
                      <a:pt x="1998" y="1144"/>
                      <a:pt x="1996" y="1145"/>
                      <a:pt x="1996" y="1145"/>
                    </a:cubicBezTo>
                    <a:close/>
                    <a:moveTo>
                      <a:pt x="2110" y="1326"/>
                    </a:moveTo>
                    <a:cubicBezTo>
                      <a:pt x="2101" y="1324"/>
                      <a:pt x="2094" y="1321"/>
                      <a:pt x="2089" y="1317"/>
                    </a:cubicBezTo>
                    <a:cubicBezTo>
                      <a:pt x="2089" y="1317"/>
                      <a:pt x="2089" y="1317"/>
                      <a:pt x="2088" y="1317"/>
                    </a:cubicBezTo>
                    <a:cubicBezTo>
                      <a:pt x="2088" y="1319"/>
                      <a:pt x="2088" y="1323"/>
                      <a:pt x="2088" y="1326"/>
                    </a:cubicBezTo>
                    <a:cubicBezTo>
                      <a:pt x="2091" y="1326"/>
                      <a:pt x="2104" y="1326"/>
                      <a:pt x="2110" y="1326"/>
                    </a:cubicBezTo>
                    <a:close/>
                    <a:moveTo>
                      <a:pt x="1861" y="1045"/>
                    </a:moveTo>
                    <a:cubicBezTo>
                      <a:pt x="1863" y="1041"/>
                      <a:pt x="1891" y="996"/>
                      <a:pt x="1892" y="995"/>
                    </a:cubicBezTo>
                    <a:cubicBezTo>
                      <a:pt x="1889" y="993"/>
                      <a:pt x="1855" y="970"/>
                      <a:pt x="1853" y="969"/>
                    </a:cubicBezTo>
                    <a:cubicBezTo>
                      <a:pt x="1851" y="972"/>
                      <a:pt x="1822" y="1015"/>
                      <a:pt x="1820" y="1018"/>
                    </a:cubicBezTo>
                    <a:cubicBezTo>
                      <a:pt x="1820" y="1018"/>
                      <a:pt x="1858" y="1042"/>
                      <a:pt x="1861" y="1045"/>
                    </a:cubicBezTo>
                    <a:close/>
                    <a:moveTo>
                      <a:pt x="1991" y="1119"/>
                    </a:moveTo>
                    <a:lnTo>
                      <a:pt x="1990" y="1120"/>
                    </a:lnTo>
                    <a:lnTo>
                      <a:pt x="1989" y="1120"/>
                    </a:lnTo>
                    <a:cubicBezTo>
                      <a:pt x="1989" y="1120"/>
                      <a:pt x="1988" y="1121"/>
                      <a:pt x="1988" y="1121"/>
                    </a:cubicBezTo>
                    <a:cubicBezTo>
                      <a:pt x="1988" y="1121"/>
                      <a:pt x="1987" y="1121"/>
                      <a:pt x="1987" y="1121"/>
                    </a:cubicBezTo>
                    <a:lnTo>
                      <a:pt x="1986" y="1121"/>
                    </a:lnTo>
                    <a:lnTo>
                      <a:pt x="1985" y="1122"/>
                    </a:lnTo>
                    <a:cubicBezTo>
                      <a:pt x="1985" y="1122"/>
                      <a:pt x="1984" y="1122"/>
                      <a:pt x="1984" y="1122"/>
                    </a:cubicBezTo>
                    <a:cubicBezTo>
                      <a:pt x="1980" y="1122"/>
                      <a:pt x="1977" y="1123"/>
                      <a:pt x="1973" y="1123"/>
                    </a:cubicBezTo>
                    <a:cubicBezTo>
                      <a:pt x="1973" y="1123"/>
                      <a:pt x="1971" y="1123"/>
                      <a:pt x="1971" y="1123"/>
                    </a:cubicBezTo>
                    <a:cubicBezTo>
                      <a:pt x="1971" y="1122"/>
                      <a:pt x="1970" y="1122"/>
                      <a:pt x="1969" y="1122"/>
                    </a:cubicBezTo>
                    <a:cubicBezTo>
                      <a:pt x="1969" y="1123"/>
                      <a:pt x="1969" y="1124"/>
                      <a:pt x="1969" y="1124"/>
                    </a:cubicBezTo>
                    <a:lnTo>
                      <a:pt x="1970" y="1125"/>
                    </a:lnTo>
                    <a:cubicBezTo>
                      <a:pt x="1970" y="1125"/>
                      <a:pt x="1972" y="1135"/>
                      <a:pt x="1972" y="1137"/>
                    </a:cubicBezTo>
                    <a:cubicBezTo>
                      <a:pt x="1977" y="1138"/>
                      <a:pt x="1983" y="1138"/>
                      <a:pt x="1988" y="1137"/>
                    </a:cubicBezTo>
                    <a:cubicBezTo>
                      <a:pt x="1988" y="1137"/>
                      <a:pt x="1990" y="1136"/>
                      <a:pt x="1991" y="1136"/>
                    </a:cubicBezTo>
                    <a:cubicBezTo>
                      <a:pt x="1991" y="1136"/>
                      <a:pt x="1993" y="1135"/>
                      <a:pt x="1994" y="1134"/>
                    </a:cubicBezTo>
                    <a:cubicBezTo>
                      <a:pt x="1994" y="1134"/>
                      <a:pt x="1996" y="1133"/>
                      <a:pt x="1997" y="1133"/>
                    </a:cubicBezTo>
                    <a:cubicBezTo>
                      <a:pt x="1997" y="1131"/>
                      <a:pt x="1995" y="1121"/>
                      <a:pt x="1994" y="1118"/>
                    </a:cubicBezTo>
                    <a:cubicBezTo>
                      <a:pt x="1993" y="1119"/>
                      <a:pt x="1991" y="1119"/>
                      <a:pt x="1991" y="1119"/>
                    </a:cubicBezTo>
                    <a:close/>
                    <a:moveTo>
                      <a:pt x="1813" y="1264"/>
                    </a:moveTo>
                    <a:cubicBezTo>
                      <a:pt x="1811" y="1263"/>
                      <a:pt x="1803" y="1258"/>
                      <a:pt x="1800" y="1256"/>
                    </a:cubicBezTo>
                    <a:cubicBezTo>
                      <a:pt x="1803" y="1262"/>
                      <a:pt x="1806" y="1269"/>
                      <a:pt x="1808" y="1273"/>
                    </a:cubicBezTo>
                    <a:cubicBezTo>
                      <a:pt x="1810" y="1269"/>
                      <a:pt x="1812" y="1264"/>
                      <a:pt x="1813" y="1264"/>
                    </a:cubicBezTo>
                    <a:close/>
                    <a:moveTo>
                      <a:pt x="2014" y="1327"/>
                    </a:moveTo>
                    <a:cubicBezTo>
                      <a:pt x="1991" y="1324"/>
                      <a:pt x="1976" y="1313"/>
                      <a:pt x="1976" y="1301"/>
                    </a:cubicBezTo>
                    <a:cubicBezTo>
                      <a:pt x="1976" y="1301"/>
                      <a:pt x="1976" y="1301"/>
                      <a:pt x="1976" y="1301"/>
                    </a:cubicBezTo>
                    <a:cubicBezTo>
                      <a:pt x="1976" y="1296"/>
                      <a:pt x="1978" y="1292"/>
                      <a:pt x="1981" y="1289"/>
                    </a:cubicBezTo>
                    <a:cubicBezTo>
                      <a:pt x="1981" y="1289"/>
                      <a:pt x="1982" y="1289"/>
                      <a:pt x="1982" y="1289"/>
                    </a:cubicBezTo>
                    <a:cubicBezTo>
                      <a:pt x="1981" y="1288"/>
                      <a:pt x="1979" y="1287"/>
                      <a:pt x="1979" y="1287"/>
                    </a:cubicBezTo>
                    <a:cubicBezTo>
                      <a:pt x="1979" y="1287"/>
                      <a:pt x="1967" y="1279"/>
                      <a:pt x="1964" y="1277"/>
                    </a:cubicBezTo>
                    <a:cubicBezTo>
                      <a:pt x="1962" y="1280"/>
                      <a:pt x="1940" y="1328"/>
                      <a:pt x="1939" y="1331"/>
                    </a:cubicBezTo>
                    <a:cubicBezTo>
                      <a:pt x="1939" y="1331"/>
                      <a:pt x="1939" y="1331"/>
                      <a:pt x="1939" y="1331"/>
                    </a:cubicBezTo>
                    <a:cubicBezTo>
                      <a:pt x="1965" y="1329"/>
                      <a:pt x="1990" y="1328"/>
                      <a:pt x="2014" y="1327"/>
                    </a:cubicBezTo>
                    <a:close/>
                    <a:moveTo>
                      <a:pt x="2080" y="1308"/>
                    </a:moveTo>
                    <a:cubicBezTo>
                      <a:pt x="2080" y="1308"/>
                      <a:pt x="2081" y="1308"/>
                      <a:pt x="2081" y="1308"/>
                    </a:cubicBezTo>
                    <a:cubicBezTo>
                      <a:pt x="2081" y="1308"/>
                      <a:pt x="2081" y="1309"/>
                      <a:pt x="2082" y="1309"/>
                    </a:cubicBezTo>
                    <a:cubicBezTo>
                      <a:pt x="2082" y="1309"/>
                      <a:pt x="2082" y="1309"/>
                      <a:pt x="2082" y="1309"/>
                    </a:cubicBezTo>
                    <a:cubicBezTo>
                      <a:pt x="2082" y="1309"/>
                      <a:pt x="2082" y="1309"/>
                      <a:pt x="2082" y="1309"/>
                    </a:cubicBezTo>
                    <a:lnTo>
                      <a:pt x="2083" y="1308"/>
                    </a:lnTo>
                    <a:cubicBezTo>
                      <a:pt x="2083" y="1308"/>
                      <a:pt x="2084" y="1307"/>
                      <a:pt x="2084" y="1307"/>
                    </a:cubicBezTo>
                    <a:cubicBezTo>
                      <a:pt x="2084" y="1307"/>
                      <a:pt x="2085" y="1307"/>
                      <a:pt x="2085" y="1307"/>
                    </a:cubicBezTo>
                    <a:cubicBezTo>
                      <a:pt x="2085" y="1307"/>
                      <a:pt x="2086" y="1305"/>
                      <a:pt x="2086" y="1305"/>
                    </a:cubicBezTo>
                    <a:cubicBezTo>
                      <a:pt x="2088" y="1302"/>
                      <a:pt x="2090" y="1298"/>
                      <a:pt x="2092" y="1293"/>
                    </a:cubicBezTo>
                    <a:cubicBezTo>
                      <a:pt x="2092" y="1293"/>
                      <a:pt x="2092" y="1292"/>
                      <a:pt x="2092" y="1292"/>
                    </a:cubicBezTo>
                    <a:cubicBezTo>
                      <a:pt x="2092" y="1292"/>
                      <a:pt x="2093" y="1288"/>
                      <a:pt x="2093" y="1288"/>
                    </a:cubicBezTo>
                    <a:lnTo>
                      <a:pt x="2093" y="1287"/>
                    </a:lnTo>
                    <a:lnTo>
                      <a:pt x="2095" y="1278"/>
                    </a:lnTo>
                    <a:cubicBezTo>
                      <a:pt x="2095" y="1278"/>
                      <a:pt x="2096" y="1273"/>
                      <a:pt x="2096" y="1272"/>
                    </a:cubicBezTo>
                    <a:cubicBezTo>
                      <a:pt x="2096" y="1272"/>
                      <a:pt x="2096" y="1270"/>
                      <a:pt x="2096" y="1270"/>
                    </a:cubicBezTo>
                    <a:lnTo>
                      <a:pt x="2096" y="1266"/>
                    </a:lnTo>
                    <a:lnTo>
                      <a:pt x="2097" y="1252"/>
                    </a:lnTo>
                    <a:cubicBezTo>
                      <a:pt x="2097" y="1252"/>
                      <a:pt x="2096" y="1235"/>
                      <a:pt x="2096" y="1235"/>
                    </a:cubicBezTo>
                    <a:cubicBezTo>
                      <a:pt x="2096" y="1235"/>
                      <a:pt x="2096" y="1234"/>
                      <a:pt x="2096" y="1234"/>
                    </a:cubicBezTo>
                    <a:lnTo>
                      <a:pt x="2096" y="1231"/>
                    </a:lnTo>
                    <a:lnTo>
                      <a:pt x="2095" y="1228"/>
                    </a:lnTo>
                    <a:lnTo>
                      <a:pt x="2095" y="1227"/>
                    </a:lnTo>
                    <a:lnTo>
                      <a:pt x="2095" y="1225"/>
                    </a:lnTo>
                    <a:cubicBezTo>
                      <a:pt x="2092" y="1208"/>
                      <a:pt x="2087" y="1199"/>
                      <a:pt x="2084" y="1196"/>
                    </a:cubicBezTo>
                    <a:cubicBezTo>
                      <a:pt x="2083" y="1195"/>
                      <a:pt x="2082" y="1195"/>
                      <a:pt x="2082" y="1195"/>
                    </a:cubicBezTo>
                    <a:cubicBezTo>
                      <a:pt x="2081" y="1195"/>
                      <a:pt x="2081" y="1195"/>
                      <a:pt x="2080" y="1196"/>
                    </a:cubicBezTo>
                    <a:cubicBezTo>
                      <a:pt x="2076" y="1198"/>
                      <a:pt x="2071" y="1208"/>
                      <a:pt x="2069" y="1225"/>
                    </a:cubicBezTo>
                    <a:cubicBezTo>
                      <a:pt x="2069" y="1225"/>
                      <a:pt x="2068" y="1227"/>
                      <a:pt x="2068" y="1227"/>
                    </a:cubicBezTo>
                    <a:lnTo>
                      <a:pt x="2068" y="1229"/>
                    </a:lnTo>
                    <a:cubicBezTo>
                      <a:pt x="2068" y="1229"/>
                      <a:pt x="2068" y="1230"/>
                      <a:pt x="2068" y="1230"/>
                    </a:cubicBezTo>
                    <a:lnTo>
                      <a:pt x="2067" y="1234"/>
                    </a:lnTo>
                    <a:cubicBezTo>
                      <a:pt x="2067" y="1234"/>
                      <a:pt x="2067" y="1234"/>
                      <a:pt x="2067" y="1234"/>
                    </a:cubicBezTo>
                    <a:cubicBezTo>
                      <a:pt x="2067" y="1240"/>
                      <a:pt x="2066" y="1246"/>
                      <a:pt x="2066" y="1252"/>
                    </a:cubicBezTo>
                    <a:cubicBezTo>
                      <a:pt x="2066" y="1252"/>
                      <a:pt x="2067" y="1266"/>
                      <a:pt x="2067" y="1266"/>
                    </a:cubicBezTo>
                    <a:cubicBezTo>
                      <a:pt x="2067" y="1266"/>
                      <a:pt x="2067" y="1269"/>
                      <a:pt x="2067" y="1270"/>
                    </a:cubicBezTo>
                    <a:cubicBezTo>
                      <a:pt x="2067" y="1270"/>
                      <a:pt x="2068" y="1273"/>
                      <a:pt x="2068" y="1272"/>
                    </a:cubicBezTo>
                    <a:lnTo>
                      <a:pt x="2068" y="1277"/>
                    </a:lnTo>
                    <a:cubicBezTo>
                      <a:pt x="2068" y="1277"/>
                      <a:pt x="2070" y="1287"/>
                      <a:pt x="2070" y="1287"/>
                    </a:cubicBezTo>
                    <a:cubicBezTo>
                      <a:pt x="2070" y="1287"/>
                      <a:pt x="2070" y="1288"/>
                      <a:pt x="2071" y="1288"/>
                    </a:cubicBezTo>
                    <a:cubicBezTo>
                      <a:pt x="2071" y="1288"/>
                      <a:pt x="2072" y="1292"/>
                      <a:pt x="2072" y="1292"/>
                    </a:cubicBezTo>
                    <a:lnTo>
                      <a:pt x="2072" y="1293"/>
                    </a:lnTo>
                    <a:cubicBezTo>
                      <a:pt x="2074" y="1298"/>
                      <a:pt x="2075" y="1302"/>
                      <a:pt x="2078" y="1305"/>
                    </a:cubicBezTo>
                    <a:lnTo>
                      <a:pt x="2079" y="1307"/>
                    </a:lnTo>
                    <a:cubicBezTo>
                      <a:pt x="2079" y="1307"/>
                      <a:pt x="2079" y="1307"/>
                      <a:pt x="2080" y="1308"/>
                    </a:cubicBezTo>
                    <a:close/>
                    <a:moveTo>
                      <a:pt x="2028" y="1318"/>
                    </a:moveTo>
                    <a:lnTo>
                      <a:pt x="2030" y="1318"/>
                    </a:lnTo>
                    <a:lnTo>
                      <a:pt x="2033" y="1318"/>
                    </a:lnTo>
                    <a:lnTo>
                      <a:pt x="2035" y="1318"/>
                    </a:lnTo>
                    <a:lnTo>
                      <a:pt x="2039" y="1318"/>
                    </a:lnTo>
                    <a:cubicBezTo>
                      <a:pt x="2051" y="1317"/>
                      <a:pt x="2062" y="1313"/>
                      <a:pt x="2067" y="1309"/>
                    </a:cubicBezTo>
                    <a:cubicBezTo>
                      <a:pt x="2066" y="1306"/>
                      <a:pt x="2064" y="1303"/>
                      <a:pt x="2063" y="1300"/>
                    </a:cubicBezTo>
                    <a:cubicBezTo>
                      <a:pt x="2062" y="1300"/>
                      <a:pt x="2062" y="1301"/>
                      <a:pt x="2062" y="1301"/>
                    </a:cubicBezTo>
                    <a:cubicBezTo>
                      <a:pt x="2055" y="1303"/>
                      <a:pt x="2044" y="1302"/>
                      <a:pt x="2033" y="1299"/>
                    </a:cubicBezTo>
                    <a:cubicBezTo>
                      <a:pt x="2033" y="1299"/>
                      <a:pt x="2029" y="1298"/>
                      <a:pt x="2029" y="1298"/>
                    </a:cubicBezTo>
                    <a:cubicBezTo>
                      <a:pt x="2029" y="1298"/>
                      <a:pt x="2025" y="1296"/>
                      <a:pt x="2025" y="1296"/>
                    </a:cubicBezTo>
                    <a:lnTo>
                      <a:pt x="2022" y="1295"/>
                    </a:lnTo>
                    <a:cubicBezTo>
                      <a:pt x="2022" y="1295"/>
                      <a:pt x="2018" y="1293"/>
                      <a:pt x="2018" y="1293"/>
                    </a:cubicBezTo>
                    <a:cubicBezTo>
                      <a:pt x="2018" y="1293"/>
                      <a:pt x="2013" y="1291"/>
                      <a:pt x="2013" y="1291"/>
                    </a:cubicBezTo>
                    <a:cubicBezTo>
                      <a:pt x="2013" y="1291"/>
                      <a:pt x="2010" y="1289"/>
                      <a:pt x="2009" y="1289"/>
                    </a:cubicBezTo>
                    <a:cubicBezTo>
                      <a:pt x="2006" y="1289"/>
                      <a:pt x="2002" y="1290"/>
                      <a:pt x="1999" y="1291"/>
                    </a:cubicBezTo>
                    <a:lnTo>
                      <a:pt x="1996" y="1292"/>
                    </a:lnTo>
                    <a:lnTo>
                      <a:pt x="1993" y="1294"/>
                    </a:lnTo>
                    <a:lnTo>
                      <a:pt x="1989" y="1297"/>
                    </a:lnTo>
                    <a:cubicBezTo>
                      <a:pt x="1987" y="1298"/>
                      <a:pt x="1986" y="1300"/>
                      <a:pt x="1986" y="1301"/>
                    </a:cubicBezTo>
                    <a:cubicBezTo>
                      <a:pt x="1986" y="1307"/>
                      <a:pt x="2001" y="1316"/>
                      <a:pt x="2025" y="1318"/>
                    </a:cubicBezTo>
                    <a:cubicBezTo>
                      <a:pt x="2025" y="1318"/>
                      <a:pt x="2028" y="1318"/>
                      <a:pt x="2028" y="1318"/>
                    </a:cubicBezTo>
                    <a:close/>
                    <a:moveTo>
                      <a:pt x="1785" y="1069"/>
                    </a:moveTo>
                    <a:cubicBezTo>
                      <a:pt x="1794" y="1074"/>
                      <a:pt x="1829" y="1096"/>
                      <a:pt x="1829" y="1097"/>
                    </a:cubicBezTo>
                    <a:cubicBezTo>
                      <a:pt x="1831" y="1094"/>
                      <a:pt x="1854" y="1057"/>
                      <a:pt x="1856" y="1054"/>
                    </a:cubicBezTo>
                    <a:cubicBezTo>
                      <a:pt x="1854" y="1052"/>
                      <a:pt x="1817" y="1028"/>
                      <a:pt x="1814" y="1026"/>
                    </a:cubicBezTo>
                    <a:cubicBezTo>
                      <a:pt x="1812" y="1029"/>
                      <a:pt x="1787" y="1066"/>
                      <a:pt x="1785" y="1069"/>
                    </a:cubicBezTo>
                    <a:close/>
                    <a:moveTo>
                      <a:pt x="2161" y="1158"/>
                    </a:moveTo>
                    <a:cubicBezTo>
                      <a:pt x="2162" y="1159"/>
                      <a:pt x="2164" y="1160"/>
                      <a:pt x="2164" y="1160"/>
                    </a:cubicBezTo>
                    <a:cubicBezTo>
                      <a:pt x="2164" y="1160"/>
                      <a:pt x="2165" y="1160"/>
                      <a:pt x="2165" y="1161"/>
                    </a:cubicBezTo>
                    <a:cubicBezTo>
                      <a:pt x="2165" y="1160"/>
                      <a:pt x="2167" y="1161"/>
                      <a:pt x="2167" y="1161"/>
                    </a:cubicBezTo>
                    <a:cubicBezTo>
                      <a:pt x="2167" y="1161"/>
                      <a:pt x="2168" y="1162"/>
                      <a:pt x="2168" y="1162"/>
                    </a:cubicBezTo>
                    <a:cubicBezTo>
                      <a:pt x="2168" y="1162"/>
                      <a:pt x="2171" y="1162"/>
                      <a:pt x="2171" y="1163"/>
                    </a:cubicBezTo>
                    <a:cubicBezTo>
                      <a:pt x="2175" y="1164"/>
                      <a:pt x="2180" y="1164"/>
                      <a:pt x="2185" y="1163"/>
                    </a:cubicBezTo>
                    <a:cubicBezTo>
                      <a:pt x="2186" y="1161"/>
                      <a:pt x="2188" y="1151"/>
                      <a:pt x="2189" y="1148"/>
                    </a:cubicBezTo>
                    <a:cubicBezTo>
                      <a:pt x="2184" y="1148"/>
                      <a:pt x="2179" y="1148"/>
                      <a:pt x="2174" y="1147"/>
                    </a:cubicBezTo>
                    <a:cubicBezTo>
                      <a:pt x="2174" y="1147"/>
                      <a:pt x="2171" y="1146"/>
                      <a:pt x="2170" y="1146"/>
                    </a:cubicBezTo>
                    <a:cubicBezTo>
                      <a:pt x="2170" y="1146"/>
                      <a:pt x="2167" y="1145"/>
                      <a:pt x="2167" y="1145"/>
                    </a:cubicBezTo>
                    <a:cubicBezTo>
                      <a:pt x="2167" y="1145"/>
                      <a:pt x="2166" y="1144"/>
                      <a:pt x="2165" y="1144"/>
                    </a:cubicBezTo>
                    <a:cubicBezTo>
                      <a:pt x="2164" y="1146"/>
                      <a:pt x="2162" y="1156"/>
                      <a:pt x="2161" y="1158"/>
                    </a:cubicBezTo>
                    <a:close/>
                    <a:moveTo>
                      <a:pt x="1786" y="1166"/>
                    </a:moveTo>
                    <a:cubicBezTo>
                      <a:pt x="1785" y="1165"/>
                      <a:pt x="1763" y="1151"/>
                      <a:pt x="1760" y="1149"/>
                    </a:cubicBezTo>
                    <a:cubicBezTo>
                      <a:pt x="1763" y="1162"/>
                      <a:pt x="1767" y="1175"/>
                      <a:pt x="1772" y="1189"/>
                    </a:cubicBezTo>
                    <a:cubicBezTo>
                      <a:pt x="1775" y="1184"/>
                      <a:pt x="1785" y="1168"/>
                      <a:pt x="1786" y="1166"/>
                    </a:cubicBezTo>
                    <a:close/>
                    <a:moveTo>
                      <a:pt x="1846" y="1203"/>
                    </a:moveTo>
                    <a:cubicBezTo>
                      <a:pt x="1844" y="1202"/>
                      <a:pt x="1802" y="1175"/>
                      <a:pt x="1795" y="1171"/>
                    </a:cubicBezTo>
                    <a:cubicBezTo>
                      <a:pt x="1794" y="1174"/>
                      <a:pt x="1777" y="1201"/>
                      <a:pt x="1776" y="1202"/>
                    </a:cubicBezTo>
                    <a:cubicBezTo>
                      <a:pt x="1781" y="1214"/>
                      <a:pt x="1786" y="1226"/>
                      <a:pt x="1791" y="1238"/>
                    </a:cubicBezTo>
                    <a:cubicBezTo>
                      <a:pt x="1792" y="1238"/>
                      <a:pt x="1815" y="1253"/>
                      <a:pt x="1818" y="1255"/>
                    </a:cubicBezTo>
                    <a:cubicBezTo>
                      <a:pt x="1820" y="1251"/>
                      <a:pt x="1846" y="1204"/>
                      <a:pt x="1846" y="1203"/>
                    </a:cubicBezTo>
                    <a:close/>
                    <a:moveTo>
                      <a:pt x="2003" y="1171"/>
                    </a:moveTo>
                    <a:cubicBezTo>
                      <a:pt x="2003" y="1171"/>
                      <a:pt x="2002" y="1171"/>
                      <a:pt x="2002" y="1171"/>
                    </a:cubicBezTo>
                    <a:cubicBezTo>
                      <a:pt x="2002" y="1171"/>
                      <a:pt x="1999" y="1172"/>
                      <a:pt x="1999" y="1172"/>
                    </a:cubicBezTo>
                    <a:lnTo>
                      <a:pt x="1999" y="1172"/>
                    </a:lnTo>
                    <a:lnTo>
                      <a:pt x="1997" y="1173"/>
                    </a:lnTo>
                    <a:lnTo>
                      <a:pt x="1995" y="1173"/>
                    </a:lnTo>
                    <a:cubicBezTo>
                      <a:pt x="1991" y="1174"/>
                      <a:pt x="1986" y="1174"/>
                      <a:pt x="1982" y="1174"/>
                    </a:cubicBezTo>
                    <a:cubicBezTo>
                      <a:pt x="1983" y="1178"/>
                      <a:pt x="1986" y="1188"/>
                      <a:pt x="1986" y="1189"/>
                    </a:cubicBezTo>
                    <a:cubicBezTo>
                      <a:pt x="1989" y="1189"/>
                      <a:pt x="1992" y="1189"/>
                      <a:pt x="1995" y="1189"/>
                    </a:cubicBezTo>
                    <a:lnTo>
                      <a:pt x="1996" y="1189"/>
                    </a:lnTo>
                    <a:cubicBezTo>
                      <a:pt x="1996" y="1189"/>
                      <a:pt x="1998" y="1188"/>
                      <a:pt x="1998" y="1188"/>
                    </a:cubicBezTo>
                    <a:lnTo>
                      <a:pt x="1999" y="1188"/>
                    </a:lnTo>
                    <a:lnTo>
                      <a:pt x="2000" y="1188"/>
                    </a:lnTo>
                    <a:cubicBezTo>
                      <a:pt x="2000" y="1188"/>
                      <a:pt x="2001" y="1187"/>
                      <a:pt x="2001" y="1188"/>
                    </a:cubicBezTo>
                    <a:lnTo>
                      <a:pt x="2002" y="1186"/>
                    </a:lnTo>
                    <a:cubicBezTo>
                      <a:pt x="2002" y="1186"/>
                      <a:pt x="2003" y="1186"/>
                      <a:pt x="2003" y="1186"/>
                    </a:cubicBezTo>
                    <a:lnTo>
                      <a:pt x="2004" y="1186"/>
                    </a:lnTo>
                    <a:cubicBezTo>
                      <a:pt x="2004" y="1186"/>
                      <a:pt x="2005" y="1185"/>
                      <a:pt x="2005" y="1185"/>
                    </a:cubicBezTo>
                    <a:cubicBezTo>
                      <a:pt x="2005" y="1185"/>
                      <a:pt x="2008" y="1184"/>
                      <a:pt x="2009" y="1183"/>
                    </a:cubicBezTo>
                    <a:cubicBezTo>
                      <a:pt x="2009" y="1182"/>
                      <a:pt x="2006" y="1173"/>
                      <a:pt x="2005" y="1169"/>
                    </a:cubicBezTo>
                    <a:cubicBezTo>
                      <a:pt x="2004" y="1170"/>
                      <a:pt x="2003" y="1171"/>
                      <a:pt x="2003" y="1171"/>
                    </a:cubicBezTo>
                    <a:close/>
                    <a:moveTo>
                      <a:pt x="1846" y="1332"/>
                    </a:moveTo>
                    <a:cubicBezTo>
                      <a:pt x="1847" y="1330"/>
                      <a:pt x="1864" y="1300"/>
                      <a:pt x="1865" y="1297"/>
                    </a:cubicBezTo>
                    <a:cubicBezTo>
                      <a:pt x="1862" y="1295"/>
                      <a:pt x="1825" y="1272"/>
                      <a:pt x="1822" y="1270"/>
                    </a:cubicBezTo>
                    <a:cubicBezTo>
                      <a:pt x="1821" y="1270"/>
                      <a:pt x="1814" y="1284"/>
                      <a:pt x="1814" y="1284"/>
                    </a:cubicBezTo>
                    <a:cubicBezTo>
                      <a:pt x="1826" y="1306"/>
                      <a:pt x="1837" y="1324"/>
                      <a:pt x="1844" y="1332"/>
                    </a:cubicBezTo>
                    <a:lnTo>
                      <a:pt x="1846" y="1332"/>
                    </a:lnTo>
                    <a:close/>
                    <a:moveTo>
                      <a:pt x="1858" y="1332"/>
                    </a:moveTo>
                    <a:cubicBezTo>
                      <a:pt x="1865" y="1332"/>
                      <a:pt x="1920" y="1332"/>
                      <a:pt x="1920" y="1332"/>
                    </a:cubicBezTo>
                    <a:cubicBezTo>
                      <a:pt x="1920" y="1332"/>
                      <a:pt x="1920" y="1332"/>
                      <a:pt x="1920" y="1332"/>
                    </a:cubicBezTo>
                    <a:cubicBezTo>
                      <a:pt x="1912" y="1326"/>
                      <a:pt x="1874" y="1303"/>
                      <a:pt x="1874" y="1303"/>
                    </a:cubicBezTo>
                    <a:cubicBezTo>
                      <a:pt x="1873" y="1305"/>
                      <a:pt x="1860" y="1330"/>
                      <a:pt x="1860" y="1330"/>
                    </a:cubicBezTo>
                    <a:cubicBezTo>
                      <a:pt x="1860" y="1330"/>
                      <a:pt x="1859" y="1331"/>
                      <a:pt x="1858" y="1332"/>
                    </a:cubicBezTo>
                    <a:close/>
                    <a:moveTo>
                      <a:pt x="1838" y="1102"/>
                    </a:moveTo>
                    <a:cubicBezTo>
                      <a:pt x="1841" y="1104"/>
                      <a:pt x="1882" y="1130"/>
                      <a:pt x="1885" y="1132"/>
                    </a:cubicBezTo>
                    <a:cubicBezTo>
                      <a:pt x="1887" y="1129"/>
                      <a:pt x="1894" y="1117"/>
                      <a:pt x="1894" y="1117"/>
                    </a:cubicBezTo>
                    <a:cubicBezTo>
                      <a:pt x="1894" y="1117"/>
                      <a:pt x="1908" y="1091"/>
                      <a:pt x="1909" y="1089"/>
                    </a:cubicBezTo>
                    <a:cubicBezTo>
                      <a:pt x="1908" y="1088"/>
                      <a:pt x="1906" y="1087"/>
                      <a:pt x="1906" y="1087"/>
                    </a:cubicBezTo>
                    <a:lnTo>
                      <a:pt x="1881" y="1070"/>
                    </a:lnTo>
                    <a:cubicBezTo>
                      <a:pt x="1881" y="1070"/>
                      <a:pt x="1867" y="1061"/>
                      <a:pt x="1865" y="1060"/>
                    </a:cubicBezTo>
                    <a:cubicBezTo>
                      <a:pt x="1863" y="1063"/>
                      <a:pt x="1840" y="1099"/>
                      <a:pt x="1838" y="1102"/>
                    </a:cubicBezTo>
                    <a:close/>
                    <a:moveTo>
                      <a:pt x="1860" y="1199"/>
                    </a:moveTo>
                    <a:cubicBezTo>
                      <a:pt x="1863" y="1201"/>
                      <a:pt x="1901" y="1225"/>
                      <a:pt x="1904" y="1227"/>
                    </a:cubicBezTo>
                    <a:cubicBezTo>
                      <a:pt x="1904" y="1226"/>
                      <a:pt x="1931" y="1177"/>
                      <a:pt x="1932" y="1174"/>
                    </a:cubicBezTo>
                    <a:cubicBezTo>
                      <a:pt x="1932" y="1174"/>
                      <a:pt x="1893" y="1149"/>
                      <a:pt x="1889" y="1147"/>
                    </a:cubicBezTo>
                    <a:cubicBezTo>
                      <a:pt x="1888" y="1149"/>
                      <a:pt x="1860" y="1199"/>
                      <a:pt x="1860" y="1199"/>
                    </a:cubicBezTo>
                    <a:close/>
                    <a:moveTo>
                      <a:pt x="1801" y="1162"/>
                    </a:moveTo>
                    <a:cubicBezTo>
                      <a:pt x="1803" y="1163"/>
                      <a:pt x="1807" y="1166"/>
                      <a:pt x="1807" y="1166"/>
                    </a:cubicBezTo>
                    <a:cubicBezTo>
                      <a:pt x="1807" y="1166"/>
                      <a:pt x="1848" y="1192"/>
                      <a:pt x="1851" y="1194"/>
                    </a:cubicBezTo>
                    <a:cubicBezTo>
                      <a:pt x="1852" y="1192"/>
                      <a:pt x="1880" y="1142"/>
                      <a:pt x="1880" y="1141"/>
                    </a:cubicBezTo>
                    <a:cubicBezTo>
                      <a:pt x="1877" y="1139"/>
                      <a:pt x="1836" y="1113"/>
                      <a:pt x="1833" y="1111"/>
                    </a:cubicBezTo>
                    <a:cubicBezTo>
                      <a:pt x="1832" y="1112"/>
                      <a:pt x="1803" y="1159"/>
                      <a:pt x="1801" y="1162"/>
                    </a:cubicBezTo>
                    <a:close/>
                    <a:moveTo>
                      <a:pt x="1918" y="1095"/>
                    </a:moveTo>
                    <a:cubicBezTo>
                      <a:pt x="1916" y="1098"/>
                      <a:pt x="1895" y="1138"/>
                      <a:pt x="1895" y="1138"/>
                    </a:cubicBezTo>
                    <a:cubicBezTo>
                      <a:pt x="1897" y="1139"/>
                      <a:pt x="1934" y="1163"/>
                      <a:pt x="1937" y="1165"/>
                    </a:cubicBezTo>
                    <a:cubicBezTo>
                      <a:pt x="1939" y="1162"/>
                      <a:pt x="1956" y="1131"/>
                      <a:pt x="1956" y="1131"/>
                    </a:cubicBezTo>
                    <a:lnTo>
                      <a:pt x="1959" y="1126"/>
                    </a:lnTo>
                    <a:cubicBezTo>
                      <a:pt x="1958" y="1125"/>
                      <a:pt x="1958" y="1122"/>
                      <a:pt x="1958" y="1120"/>
                    </a:cubicBezTo>
                    <a:cubicBezTo>
                      <a:pt x="1956" y="1120"/>
                      <a:pt x="1922" y="1097"/>
                      <a:pt x="1918" y="1095"/>
                    </a:cubicBezTo>
                    <a:close/>
                    <a:moveTo>
                      <a:pt x="2158" y="1169"/>
                    </a:moveTo>
                    <a:cubicBezTo>
                      <a:pt x="2158" y="1173"/>
                      <a:pt x="2155" y="1181"/>
                      <a:pt x="2155" y="1183"/>
                    </a:cubicBezTo>
                    <a:cubicBezTo>
                      <a:pt x="2156" y="1184"/>
                      <a:pt x="2158" y="1185"/>
                      <a:pt x="2158" y="1185"/>
                    </a:cubicBezTo>
                    <a:lnTo>
                      <a:pt x="2160" y="1186"/>
                    </a:lnTo>
                    <a:cubicBezTo>
                      <a:pt x="2160" y="1186"/>
                      <a:pt x="2161" y="1186"/>
                      <a:pt x="2161" y="1186"/>
                    </a:cubicBezTo>
                    <a:cubicBezTo>
                      <a:pt x="2161" y="1186"/>
                      <a:pt x="2161" y="1186"/>
                      <a:pt x="2161" y="1187"/>
                    </a:cubicBezTo>
                    <a:cubicBezTo>
                      <a:pt x="2161" y="1186"/>
                      <a:pt x="2163" y="1187"/>
                      <a:pt x="2163" y="1187"/>
                    </a:cubicBezTo>
                    <a:lnTo>
                      <a:pt x="2163" y="1187"/>
                    </a:lnTo>
                    <a:lnTo>
                      <a:pt x="2164" y="1188"/>
                    </a:lnTo>
                    <a:cubicBezTo>
                      <a:pt x="2164" y="1188"/>
                      <a:pt x="2165" y="1188"/>
                      <a:pt x="2165" y="1188"/>
                    </a:cubicBezTo>
                    <a:cubicBezTo>
                      <a:pt x="2165" y="1188"/>
                      <a:pt x="2168" y="1189"/>
                      <a:pt x="2168" y="1189"/>
                    </a:cubicBezTo>
                    <a:lnTo>
                      <a:pt x="2169" y="1189"/>
                    </a:lnTo>
                    <a:cubicBezTo>
                      <a:pt x="2172" y="1189"/>
                      <a:pt x="2175" y="1189"/>
                      <a:pt x="2177" y="1189"/>
                    </a:cubicBezTo>
                    <a:cubicBezTo>
                      <a:pt x="2178" y="1187"/>
                      <a:pt x="2181" y="1176"/>
                      <a:pt x="2182" y="1174"/>
                    </a:cubicBezTo>
                    <a:cubicBezTo>
                      <a:pt x="2177" y="1174"/>
                      <a:pt x="2173" y="1174"/>
                      <a:pt x="2169" y="1173"/>
                    </a:cubicBezTo>
                    <a:lnTo>
                      <a:pt x="2167" y="1173"/>
                    </a:lnTo>
                    <a:cubicBezTo>
                      <a:pt x="2167" y="1173"/>
                      <a:pt x="2165" y="1172"/>
                      <a:pt x="2165" y="1172"/>
                    </a:cubicBezTo>
                    <a:cubicBezTo>
                      <a:pt x="2165" y="1172"/>
                      <a:pt x="2164" y="1172"/>
                      <a:pt x="2164" y="1172"/>
                    </a:cubicBezTo>
                    <a:cubicBezTo>
                      <a:pt x="2164" y="1172"/>
                      <a:pt x="2162" y="1171"/>
                      <a:pt x="2162" y="1171"/>
                    </a:cubicBezTo>
                    <a:lnTo>
                      <a:pt x="2161" y="1171"/>
                    </a:lnTo>
                    <a:cubicBezTo>
                      <a:pt x="2161" y="1171"/>
                      <a:pt x="2160" y="1170"/>
                      <a:pt x="2158" y="1169"/>
                    </a:cubicBezTo>
                    <a:close/>
                    <a:moveTo>
                      <a:pt x="2057" y="1273"/>
                    </a:moveTo>
                    <a:cubicBezTo>
                      <a:pt x="2047" y="1269"/>
                      <a:pt x="2035" y="1262"/>
                      <a:pt x="2024" y="1252"/>
                    </a:cubicBezTo>
                    <a:cubicBezTo>
                      <a:pt x="2024" y="1251"/>
                      <a:pt x="2023" y="1250"/>
                      <a:pt x="2023" y="1250"/>
                    </a:cubicBezTo>
                    <a:cubicBezTo>
                      <a:pt x="2023" y="1250"/>
                      <a:pt x="2022" y="1250"/>
                      <a:pt x="2022" y="1250"/>
                    </a:cubicBezTo>
                    <a:lnTo>
                      <a:pt x="2020" y="1249"/>
                    </a:lnTo>
                    <a:cubicBezTo>
                      <a:pt x="2020" y="1249"/>
                      <a:pt x="2016" y="1248"/>
                      <a:pt x="2016" y="1247"/>
                    </a:cubicBezTo>
                    <a:cubicBezTo>
                      <a:pt x="2016" y="1247"/>
                      <a:pt x="2013" y="1247"/>
                      <a:pt x="2013" y="1247"/>
                    </a:cubicBezTo>
                    <a:lnTo>
                      <a:pt x="2011" y="1246"/>
                    </a:lnTo>
                    <a:lnTo>
                      <a:pt x="2009" y="1246"/>
                    </a:lnTo>
                    <a:lnTo>
                      <a:pt x="2007" y="1245"/>
                    </a:lnTo>
                    <a:lnTo>
                      <a:pt x="2006" y="1245"/>
                    </a:lnTo>
                    <a:lnTo>
                      <a:pt x="2002" y="1245"/>
                    </a:lnTo>
                    <a:cubicBezTo>
                      <a:pt x="1998" y="1244"/>
                      <a:pt x="1994" y="1245"/>
                      <a:pt x="1992" y="1245"/>
                    </a:cubicBezTo>
                    <a:cubicBezTo>
                      <a:pt x="1990" y="1246"/>
                      <a:pt x="1988" y="1247"/>
                      <a:pt x="1988" y="1248"/>
                    </a:cubicBezTo>
                    <a:cubicBezTo>
                      <a:pt x="1987" y="1249"/>
                      <a:pt x="1987" y="1251"/>
                      <a:pt x="1988" y="1253"/>
                    </a:cubicBezTo>
                    <a:cubicBezTo>
                      <a:pt x="1990" y="1261"/>
                      <a:pt x="1999" y="1270"/>
                      <a:pt x="2012" y="1278"/>
                    </a:cubicBezTo>
                    <a:lnTo>
                      <a:pt x="2017" y="1280"/>
                    </a:lnTo>
                    <a:lnTo>
                      <a:pt x="2017" y="1280"/>
                    </a:lnTo>
                    <a:cubicBezTo>
                      <a:pt x="2017" y="1280"/>
                      <a:pt x="2018" y="1281"/>
                      <a:pt x="2018" y="1281"/>
                    </a:cubicBezTo>
                    <a:lnTo>
                      <a:pt x="2021" y="1283"/>
                    </a:lnTo>
                    <a:cubicBezTo>
                      <a:pt x="2021" y="1283"/>
                      <a:pt x="2022" y="1283"/>
                      <a:pt x="2022" y="1283"/>
                    </a:cubicBezTo>
                    <a:cubicBezTo>
                      <a:pt x="2022" y="1283"/>
                      <a:pt x="2022" y="1283"/>
                      <a:pt x="2022" y="1283"/>
                    </a:cubicBezTo>
                    <a:cubicBezTo>
                      <a:pt x="2022" y="1283"/>
                      <a:pt x="2025" y="1285"/>
                      <a:pt x="2025" y="1285"/>
                    </a:cubicBezTo>
                    <a:lnTo>
                      <a:pt x="2028" y="1286"/>
                    </a:lnTo>
                    <a:lnTo>
                      <a:pt x="2032" y="1287"/>
                    </a:lnTo>
                    <a:cubicBezTo>
                      <a:pt x="2043" y="1291"/>
                      <a:pt x="2053" y="1292"/>
                      <a:pt x="2059" y="1290"/>
                    </a:cubicBezTo>
                    <a:cubicBezTo>
                      <a:pt x="2059" y="1290"/>
                      <a:pt x="2060" y="1290"/>
                      <a:pt x="2060" y="1290"/>
                    </a:cubicBezTo>
                    <a:lnTo>
                      <a:pt x="2059" y="1285"/>
                    </a:lnTo>
                    <a:cubicBezTo>
                      <a:pt x="2059" y="1285"/>
                      <a:pt x="2057" y="1274"/>
                      <a:pt x="2057" y="1273"/>
                    </a:cubicBezTo>
                    <a:cubicBezTo>
                      <a:pt x="2057" y="1273"/>
                      <a:pt x="2057" y="1273"/>
                      <a:pt x="2057" y="1273"/>
                    </a:cubicBezTo>
                    <a:close/>
                    <a:moveTo>
                      <a:pt x="1962" y="1142"/>
                    </a:moveTo>
                    <a:cubicBezTo>
                      <a:pt x="1960" y="1146"/>
                      <a:pt x="1947" y="1169"/>
                      <a:pt x="1946" y="1170"/>
                    </a:cubicBezTo>
                    <a:cubicBezTo>
                      <a:pt x="1948" y="1171"/>
                      <a:pt x="1971" y="1186"/>
                      <a:pt x="1975" y="1188"/>
                    </a:cubicBezTo>
                    <a:cubicBezTo>
                      <a:pt x="1974" y="1185"/>
                      <a:pt x="1970" y="1171"/>
                      <a:pt x="1970" y="1171"/>
                    </a:cubicBezTo>
                    <a:lnTo>
                      <a:pt x="1969" y="1169"/>
                    </a:lnTo>
                    <a:lnTo>
                      <a:pt x="1968" y="1164"/>
                    </a:lnTo>
                    <a:lnTo>
                      <a:pt x="1963" y="1145"/>
                    </a:lnTo>
                    <a:cubicBezTo>
                      <a:pt x="1963" y="1145"/>
                      <a:pt x="1962" y="1142"/>
                      <a:pt x="1962" y="1142"/>
                    </a:cubicBezTo>
                    <a:close/>
                    <a:moveTo>
                      <a:pt x="1952" y="1090"/>
                    </a:moveTo>
                    <a:lnTo>
                      <a:pt x="1947" y="1066"/>
                    </a:lnTo>
                    <a:cubicBezTo>
                      <a:pt x="1947" y="1066"/>
                      <a:pt x="1945" y="1052"/>
                      <a:pt x="1944" y="1047"/>
                    </a:cubicBezTo>
                    <a:cubicBezTo>
                      <a:pt x="1940" y="1055"/>
                      <a:pt x="1925" y="1083"/>
                      <a:pt x="1923" y="1085"/>
                    </a:cubicBezTo>
                    <a:cubicBezTo>
                      <a:pt x="1924" y="1086"/>
                      <a:pt x="1950" y="1103"/>
                      <a:pt x="1955" y="1106"/>
                    </a:cubicBezTo>
                    <a:cubicBezTo>
                      <a:pt x="1954" y="1101"/>
                      <a:pt x="1952" y="1093"/>
                      <a:pt x="1952" y="1093"/>
                    </a:cubicBezTo>
                    <a:lnTo>
                      <a:pt x="1952" y="1090"/>
                    </a:lnTo>
                    <a:close/>
                    <a:moveTo>
                      <a:pt x="1870" y="1288"/>
                    </a:moveTo>
                    <a:cubicBezTo>
                      <a:pt x="1871" y="1286"/>
                      <a:pt x="1897" y="1239"/>
                      <a:pt x="1898" y="1236"/>
                    </a:cubicBezTo>
                    <a:cubicBezTo>
                      <a:pt x="1896" y="1234"/>
                      <a:pt x="1858" y="1211"/>
                      <a:pt x="1855" y="1209"/>
                    </a:cubicBezTo>
                    <a:cubicBezTo>
                      <a:pt x="1853" y="1212"/>
                      <a:pt x="1827" y="1259"/>
                      <a:pt x="1827" y="1260"/>
                    </a:cubicBezTo>
                    <a:cubicBezTo>
                      <a:pt x="1830" y="1262"/>
                      <a:pt x="1867" y="1286"/>
                      <a:pt x="1870" y="1288"/>
                    </a:cubicBezTo>
                    <a:close/>
                    <a:moveTo>
                      <a:pt x="1953" y="1187"/>
                    </a:moveTo>
                    <a:cubicBezTo>
                      <a:pt x="1953" y="1187"/>
                      <a:pt x="1942" y="1180"/>
                      <a:pt x="1941" y="1180"/>
                    </a:cubicBezTo>
                    <a:cubicBezTo>
                      <a:pt x="1941" y="1181"/>
                      <a:pt x="1914" y="1229"/>
                      <a:pt x="1913" y="1232"/>
                    </a:cubicBezTo>
                    <a:cubicBezTo>
                      <a:pt x="1915" y="1234"/>
                      <a:pt x="1946" y="1253"/>
                      <a:pt x="1946" y="1253"/>
                    </a:cubicBezTo>
                    <a:cubicBezTo>
                      <a:pt x="1946" y="1253"/>
                      <a:pt x="1956" y="1260"/>
                      <a:pt x="1959" y="1262"/>
                    </a:cubicBezTo>
                    <a:cubicBezTo>
                      <a:pt x="1961" y="1258"/>
                      <a:pt x="1982" y="1213"/>
                      <a:pt x="1983" y="1212"/>
                    </a:cubicBezTo>
                    <a:cubicBezTo>
                      <a:pt x="1983" y="1210"/>
                      <a:pt x="1981" y="1205"/>
                      <a:pt x="1980" y="1204"/>
                    </a:cubicBezTo>
                    <a:cubicBezTo>
                      <a:pt x="1979" y="1204"/>
                      <a:pt x="1953" y="1187"/>
                      <a:pt x="1953" y="1187"/>
                    </a:cubicBezTo>
                    <a:close/>
                    <a:moveTo>
                      <a:pt x="1950" y="1281"/>
                    </a:moveTo>
                    <a:lnTo>
                      <a:pt x="1951" y="1278"/>
                    </a:lnTo>
                    <a:cubicBezTo>
                      <a:pt x="1951" y="1278"/>
                      <a:pt x="1953" y="1276"/>
                      <a:pt x="1953" y="1276"/>
                    </a:cubicBezTo>
                    <a:cubicBezTo>
                      <a:pt x="1953" y="1276"/>
                      <a:pt x="1954" y="1273"/>
                      <a:pt x="1955" y="1272"/>
                    </a:cubicBezTo>
                    <a:cubicBezTo>
                      <a:pt x="1952" y="1270"/>
                      <a:pt x="1911" y="1244"/>
                      <a:pt x="1907" y="1242"/>
                    </a:cubicBezTo>
                    <a:cubicBezTo>
                      <a:pt x="1906" y="1245"/>
                      <a:pt x="1880" y="1291"/>
                      <a:pt x="1879" y="1293"/>
                    </a:cubicBezTo>
                    <a:cubicBezTo>
                      <a:pt x="1881" y="1294"/>
                      <a:pt x="1891" y="1300"/>
                      <a:pt x="1891" y="1300"/>
                    </a:cubicBezTo>
                    <a:lnTo>
                      <a:pt x="1891" y="1301"/>
                    </a:lnTo>
                    <a:cubicBezTo>
                      <a:pt x="1891" y="1301"/>
                      <a:pt x="1928" y="1324"/>
                      <a:pt x="1930" y="1325"/>
                    </a:cubicBezTo>
                    <a:cubicBezTo>
                      <a:pt x="1931" y="1321"/>
                      <a:pt x="1950" y="1281"/>
                      <a:pt x="1950" y="1281"/>
                    </a:cubicBezTo>
                    <a:close/>
                    <a:moveTo>
                      <a:pt x="1992" y="1200"/>
                    </a:moveTo>
                    <a:lnTo>
                      <a:pt x="1991" y="1200"/>
                    </a:lnTo>
                    <a:cubicBezTo>
                      <a:pt x="1991" y="1200"/>
                      <a:pt x="1990" y="1200"/>
                      <a:pt x="1990" y="1200"/>
                    </a:cubicBezTo>
                    <a:cubicBezTo>
                      <a:pt x="1991" y="1201"/>
                      <a:pt x="1991" y="1203"/>
                      <a:pt x="1991" y="1203"/>
                    </a:cubicBezTo>
                    <a:cubicBezTo>
                      <a:pt x="1991" y="1203"/>
                      <a:pt x="1993" y="1207"/>
                      <a:pt x="1993" y="1207"/>
                    </a:cubicBezTo>
                    <a:lnTo>
                      <a:pt x="1995" y="1211"/>
                    </a:lnTo>
                    <a:cubicBezTo>
                      <a:pt x="1999" y="1221"/>
                      <a:pt x="2003" y="1229"/>
                      <a:pt x="2007" y="1235"/>
                    </a:cubicBezTo>
                    <a:cubicBezTo>
                      <a:pt x="2008" y="1235"/>
                      <a:pt x="2008" y="1235"/>
                      <a:pt x="2009" y="1235"/>
                    </a:cubicBezTo>
                    <a:cubicBezTo>
                      <a:pt x="2009" y="1235"/>
                      <a:pt x="2009" y="1235"/>
                      <a:pt x="2009" y="1235"/>
                    </a:cubicBezTo>
                    <a:cubicBezTo>
                      <a:pt x="2009" y="1235"/>
                      <a:pt x="2009" y="1234"/>
                      <a:pt x="2009" y="1234"/>
                    </a:cubicBezTo>
                    <a:cubicBezTo>
                      <a:pt x="2009" y="1234"/>
                      <a:pt x="2004" y="1227"/>
                      <a:pt x="2004" y="1227"/>
                    </a:cubicBezTo>
                    <a:cubicBezTo>
                      <a:pt x="2001" y="1223"/>
                      <a:pt x="1999" y="1219"/>
                      <a:pt x="1998" y="1216"/>
                    </a:cubicBezTo>
                    <a:lnTo>
                      <a:pt x="1997" y="1215"/>
                    </a:lnTo>
                    <a:lnTo>
                      <a:pt x="1997" y="1214"/>
                    </a:lnTo>
                    <a:cubicBezTo>
                      <a:pt x="1997" y="1214"/>
                      <a:pt x="1995" y="1209"/>
                      <a:pt x="1995" y="1209"/>
                    </a:cubicBezTo>
                    <a:cubicBezTo>
                      <a:pt x="1995" y="1209"/>
                      <a:pt x="1994" y="1205"/>
                      <a:pt x="1994" y="1205"/>
                    </a:cubicBezTo>
                    <a:cubicBezTo>
                      <a:pt x="1994" y="1204"/>
                      <a:pt x="1994" y="1204"/>
                      <a:pt x="1994" y="1204"/>
                    </a:cubicBezTo>
                    <a:cubicBezTo>
                      <a:pt x="1994" y="1204"/>
                      <a:pt x="1994" y="1202"/>
                      <a:pt x="1994" y="1200"/>
                    </a:cubicBezTo>
                    <a:cubicBezTo>
                      <a:pt x="1993" y="1200"/>
                      <a:pt x="1992" y="1200"/>
                      <a:pt x="1992" y="1200"/>
                    </a:cubicBezTo>
                    <a:close/>
                    <a:moveTo>
                      <a:pt x="1968" y="1268"/>
                    </a:moveTo>
                    <a:cubicBezTo>
                      <a:pt x="1971" y="1269"/>
                      <a:pt x="1991" y="1282"/>
                      <a:pt x="1992" y="1282"/>
                    </a:cubicBezTo>
                    <a:cubicBezTo>
                      <a:pt x="1994" y="1282"/>
                      <a:pt x="1996" y="1281"/>
                      <a:pt x="1997" y="1281"/>
                    </a:cubicBezTo>
                    <a:cubicBezTo>
                      <a:pt x="1987" y="1273"/>
                      <a:pt x="1980" y="1264"/>
                      <a:pt x="1978" y="1256"/>
                    </a:cubicBezTo>
                    <a:cubicBezTo>
                      <a:pt x="1977" y="1254"/>
                      <a:pt x="1977" y="1252"/>
                      <a:pt x="1977" y="1250"/>
                    </a:cubicBezTo>
                    <a:cubicBezTo>
                      <a:pt x="1977" y="1250"/>
                      <a:pt x="1977" y="1250"/>
                      <a:pt x="1977" y="1250"/>
                    </a:cubicBezTo>
                    <a:cubicBezTo>
                      <a:pt x="1975" y="1253"/>
                      <a:pt x="1970" y="1265"/>
                      <a:pt x="1968" y="1268"/>
                    </a:cubicBezTo>
                    <a:close/>
                    <a:moveTo>
                      <a:pt x="1982" y="1239"/>
                    </a:moveTo>
                    <a:cubicBezTo>
                      <a:pt x="1984" y="1237"/>
                      <a:pt x="1986" y="1236"/>
                      <a:pt x="1989" y="1235"/>
                    </a:cubicBezTo>
                    <a:cubicBezTo>
                      <a:pt x="1990" y="1235"/>
                      <a:pt x="1992" y="1235"/>
                      <a:pt x="1994" y="1234"/>
                    </a:cubicBezTo>
                    <a:cubicBezTo>
                      <a:pt x="1992" y="1231"/>
                      <a:pt x="1991" y="1228"/>
                      <a:pt x="1989" y="1224"/>
                    </a:cubicBezTo>
                    <a:cubicBezTo>
                      <a:pt x="1987" y="1229"/>
                      <a:pt x="1983" y="1236"/>
                      <a:pt x="1982" y="1239"/>
                    </a:cubicBezTo>
                    <a:close/>
                    <a:moveTo>
                      <a:pt x="1917" y="1412"/>
                    </a:moveTo>
                    <a:cubicBezTo>
                      <a:pt x="1914" y="1412"/>
                      <a:pt x="1911" y="1413"/>
                      <a:pt x="1909" y="1413"/>
                    </a:cubicBezTo>
                    <a:cubicBezTo>
                      <a:pt x="1852" y="1423"/>
                      <a:pt x="1823" y="1440"/>
                      <a:pt x="1809" y="1450"/>
                    </a:cubicBezTo>
                    <a:cubicBezTo>
                      <a:pt x="1808" y="1451"/>
                      <a:pt x="1808" y="1452"/>
                      <a:pt x="1807" y="1452"/>
                    </a:cubicBezTo>
                    <a:cubicBezTo>
                      <a:pt x="1807" y="1452"/>
                      <a:pt x="1807" y="1453"/>
                      <a:pt x="1807" y="1453"/>
                    </a:cubicBezTo>
                    <a:cubicBezTo>
                      <a:pt x="1807" y="1453"/>
                      <a:pt x="1806" y="1453"/>
                      <a:pt x="1805" y="1454"/>
                    </a:cubicBezTo>
                    <a:cubicBezTo>
                      <a:pt x="1806" y="1454"/>
                      <a:pt x="1806" y="1454"/>
                      <a:pt x="1806" y="1454"/>
                    </a:cubicBezTo>
                    <a:cubicBezTo>
                      <a:pt x="1809" y="1456"/>
                      <a:pt x="1811" y="1457"/>
                      <a:pt x="1814" y="1459"/>
                    </a:cubicBezTo>
                    <a:cubicBezTo>
                      <a:pt x="1844" y="1480"/>
                      <a:pt x="1883" y="1528"/>
                      <a:pt x="1925" y="1579"/>
                    </a:cubicBezTo>
                    <a:cubicBezTo>
                      <a:pt x="1976" y="1640"/>
                      <a:pt x="2034" y="1710"/>
                      <a:pt x="2082" y="1742"/>
                    </a:cubicBezTo>
                    <a:cubicBezTo>
                      <a:pt x="2107" y="1759"/>
                      <a:pt x="2142" y="1770"/>
                      <a:pt x="2188" y="1776"/>
                    </a:cubicBezTo>
                    <a:lnTo>
                      <a:pt x="2205" y="1778"/>
                    </a:lnTo>
                    <a:cubicBezTo>
                      <a:pt x="2223" y="1780"/>
                      <a:pt x="2243" y="1780"/>
                      <a:pt x="2263" y="1781"/>
                    </a:cubicBezTo>
                    <a:lnTo>
                      <a:pt x="2277" y="1780"/>
                    </a:lnTo>
                    <a:cubicBezTo>
                      <a:pt x="2277" y="1780"/>
                      <a:pt x="2313" y="1779"/>
                      <a:pt x="2313" y="1779"/>
                    </a:cubicBezTo>
                    <a:lnTo>
                      <a:pt x="2325" y="1779"/>
                    </a:lnTo>
                    <a:cubicBezTo>
                      <a:pt x="2325" y="1779"/>
                      <a:pt x="2329" y="1778"/>
                      <a:pt x="2329" y="1778"/>
                    </a:cubicBezTo>
                    <a:lnTo>
                      <a:pt x="2345" y="1777"/>
                    </a:lnTo>
                    <a:cubicBezTo>
                      <a:pt x="2345" y="1777"/>
                      <a:pt x="2361" y="1776"/>
                      <a:pt x="2370" y="1775"/>
                    </a:cubicBezTo>
                    <a:cubicBezTo>
                      <a:pt x="2296" y="1743"/>
                      <a:pt x="2245" y="1690"/>
                      <a:pt x="2215" y="1650"/>
                    </a:cubicBezTo>
                    <a:lnTo>
                      <a:pt x="2206" y="1637"/>
                    </a:lnTo>
                    <a:cubicBezTo>
                      <a:pt x="2196" y="1623"/>
                      <a:pt x="2186" y="1607"/>
                      <a:pt x="2179" y="1593"/>
                    </a:cubicBezTo>
                    <a:cubicBezTo>
                      <a:pt x="2179" y="1593"/>
                      <a:pt x="2178" y="1592"/>
                      <a:pt x="2178" y="1592"/>
                    </a:cubicBezTo>
                    <a:cubicBezTo>
                      <a:pt x="2176" y="1600"/>
                      <a:pt x="2172" y="1607"/>
                      <a:pt x="2167" y="1613"/>
                    </a:cubicBezTo>
                    <a:cubicBezTo>
                      <a:pt x="2163" y="1619"/>
                      <a:pt x="2158" y="1624"/>
                      <a:pt x="2152" y="1629"/>
                    </a:cubicBezTo>
                    <a:cubicBezTo>
                      <a:pt x="2131" y="1646"/>
                      <a:pt x="2102" y="1655"/>
                      <a:pt x="2066" y="1657"/>
                    </a:cubicBezTo>
                    <a:cubicBezTo>
                      <a:pt x="2036" y="1658"/>
                      <a:pt x="2011" y="1650"/>
                      <a:pt x="1991" y="1631"/>
                    </a:cubicBezTo>
                    <a:cubicBezTo>
                      <a:pt x="1951" y="1592"/>
                      <a:pt x="1950" y="1524"/>
                      <a:pt x="1950" y="1521"/>
                    </a:cubicBezTo>
                    <a:lnTo>
                      <a:pt x="1950" y="1516"/>
                    </a:lnTo>
                    <a:lnTo>
                      <a:pt x="1955" y="1515"/>
                    </a:lnTo>
                    <a:cubicBezTo>
                      <a:pt x="1970" y="1510"/>
                      <a:pt x="1989" y="1508"/>
                      <a:pt x="2015" y="1508"/>
                    </a:cubicBezTo>
                    <a:lnTo>
                      <a:pt x="2026" y="1508"/>
                    </a:lnTo>
                    <a:cubicBezTo>
                      <a:pt x="2039" y="1509"/>
                      <a:pt x="2055" y="1510"/>
                      <a:pt x="2073" y="1511"/>
                    </a:cubicBezTo>
                    <a:lnTo>
                      <a:pt x="2083" y="1512"/>
                    </a:lnTo>
                    <a:lnTo>
                      <a:pt x="2159" y="1520"/>
                    </a:lnTo>
                    <a:lnTo>
                      <a:pt x="2200" y="1524"/>
                    </a:lnTo>
                    <a:lnTo>
                      <a:pt x="2217" y="1526"/>
                    </a:lnTo>
                    <a:lnTo>
                      <a:pt x="2363" y="1542"/>
                    </a:lnTo>
                    <a:cubicBezTo>
                      <a:pt x="2540" y="1559"/>
                      <a:pt x="2634" y="1474"/>
                      <a:pt x="2664" y="1441"/>
                    </a:cubicBezTo>
                    <a:cubicBezTo>
                      <a:pt x="2565" y="1466"/>
                      <a:pt x="2433" y="1450"/>
                      <a:pt x="2294" y="1431"/>
                    </a:cubicBezTo>
                    <a:cubicBezTo>
                      <a:pt x="2291" y="1430"/>
                      <a:pt x="2289" y="1430"/>
                      <a:pt x="2287" y="1430"/>
                    </a:cubicBezTo>
                    <a:cubicBezTo>
                      <a:pt x="2286" y="1430"/>
                      <a:pt x="2286" y="1430"/>
                      <a:pt x="2286" y="1430"/>
                    </a:cubicBezTo>
                    <a:cubicBezTo>
                      <a:pt x="2284" y="1429"/>
                      <a:pt x="2281" y="1429"/>
                      <a:pt x="2279" y="1429"/>
                    </a:cubicBezTo>
                    <a:cubicBezTo>
                      <a:pt x="2238" y="1423"/>
                      <a:pt x="2196" y="1418"/>
                      <a:pt x="2155" y="1413"/>
                    </a:cubicBezTo>
                    <a:cubicBezTo>
                      <a:pt x="2151" y="1413"/>
                      <a:pt x="2147" y="1412"/>
                      <a:pt x="2142" y="1412"/>
                    </a:cubicBezTo>
                    <a:cubicBezTo>
                      <a:pt x="2138" y="1411"/>
                      <a:pt x="2134" y="1411"/>
                      <a:pt x="2129" y="1410"/>
                    </a:cubicBezTo>
                    <a:cubicBezTo>
                      <a:pt x="2113" y="1409"/>
                      <a:pt x="2097" y="1408"/>
                      <a:pt x="2081" y="1407"/>
                    </a:cubicBezTo>
                    <a:cubicBezTo>
                      <a:pt x="2071" y="1406"/>
                      <a:pt x="2062" y="1406"/>
                      <a:pt x="2052" y="1405"/>
                    </a:cubicBezTo>
                    <a:cubicBezTo>
                      <a:pt x="2052" y="1405"/>
                      <a:pt x="2051" y="1405"/>
                      <a:pt x="2050" y="1405"/>
                    </a:cubicBezTo>
                    <a:cubicBezTo>
                      <a:pt x="2028" y="1404"/>
                      <a:pt x="2007" y="1404"/>
                      <a:pt x="1988" y="1405"/>
                    </a:cubicBezTo>
                    <a:cubicBezTo>
                      <a:pt x="1980" y="1405"/>
                      <a:pt x="1972" y="1406"/>
                      <a:pt x="1964" y="1406"/>
                    </a:cubicBezTo>
                    <a:cubicBezTo>
                      <a:pt x="1950" y="1407"/>
                      <a:pt x="1938" y="1409"/>
                      <a:pt x="1926" y="1410"/>
                    </a:cubicBezTo>
                    <a:cubicBezTo>
                      <a:pt x="1923" y="1411"/>
                      <a:pt x="1920" y="1411"/>
                      <a:pt x="1917" y="1412"/>
                    </a:cubicBezTo>
                    <a:close/>
                    <a:moveTo>
                      <a:pt x="2142" y="2746"/>
                    </a:moveTo>
                    <a:cubicBezTo>
                      <a:pt x="2143" y="2747"/>
                      <a:pt x="2144" y="2748"/>
                      <a:pt x="2144" y="2749"/>
                    </a:cubicBezTo>
                    <a:cubicBezTo>
                      <a:pt x="2144" y="2749"/>
                      <a:pt x="2145" y="2749"/>
                      <a:pt x="2145" y="2749"/>
                    </a:cubicBezTo>
                    <a:cubicBezTo>
                      <a:pt x="2176" y="2781"/>
                      <a:pt x="2230" y="2795"/>
                      <a:pt x="2306" y="2789"/>
                    </a:cubicBezTo>
                    <a:cubicBezTo>
                      <a:pt x="2308" y="2789"/>
                      <a:pt x="2310" y="2789"/>
                      <a:pt x="2312" y="2789"/>
                    </a:cubicBezTo>
                    <a:cubicBezTo>
                      <a:pt x="2314" y="2788"/>
                      <a:pt x="2316" y="2788"/>
                      <a:pt x="2318" y="2788"/>
                    </a:cubicBezTo>
                    <a:cubicBezTo>
                      <a:pt x="2330" y="2787"/>
                      <a:pt x="2342" y="2785"/>
                      <a:pt x="2354" y="2783"/>
                    </a:cubicBezTo>
                    <a:cubicBezTo>
                      <a:pt x="2438" y="2740"/>
                      <a:pt x="2482" y="2651"/>
                      <a:pt x="2502" y="2599"/>
                    </a:cubicBezTo>
                    <a:cubicBezTo>
                      <a:pt x="2493" y="2602"/>
                      <a:pt x="2484" y="2606"/>
                      <a:pt x="2475" y="2609"/>
                    </a:cubicBezTo>
                    <a:cubicBezTo>
                      <a:pt x="2431" y="2685"/>
                      <a:pt x="2380" y="2732"/>
                      <a:pt x="2323" y="2748"/>
                    </a:cubicBezTo>
                    <a:cubicBezTo>
                      <a:pt x="2259" y="2766"/>
                      <a:pt x="2212" y="2738"/>
                      <a:pt x="2210" y="2736"/>
                    </a:cubicBezTo>
                    <a:lnTo>
                      <a:pt x="2209" y="2735"/>
                    </a:lnTo>
                    <a:lnTo>
                      <a:pt x="2213" y="2723"/>
                    </a:lnTo>
                    <a:lnTo>
                      <a:pt x="2215" y="2723"/>
                    </a:lnTo>
                    <a:cubicBezTo>
                      <a:pt x="2336" y="2738"/>
                      <a:pt x="2395" y="2656"/>
                      <a:pt x="2416" y="2616"/>
                    </a:cubicBezTo>
                    <a:cubicBezTo>
                      <a:pt x="2401" y="2616"/>
                      <a:pt x="2392" y="2614"/>
                      <a:pt x="2391" y="2614"/>
                    </a:cubicBezTo>
                    <a:lnTo>
                      <a:pt x="2366" y="2608"/>
                    </a:lnTo>
                    <a:lnTo>
                      <a:pt x="2391" y="2600"/>
                    </a:lnTo>
                    <a:cubicBezTo>
                      <a:pt x="2393" y="2599"/>
                      <a:pt x="2396" y="2598"/>
                      <a:pt x="2398" y="2597"/>
                    </a:cubicBezTo>
                    <a:cubicBezTo>
                      <a:pt x="2383" y="2598"/>
                      <a:pt x="2368" y="2598"/>
                      <a:pt x="2353" y="2596"/>
                    </a:cubicBezTo>
                    <a:cubicBezTo>
                      <a:pt x="2335" y="2622"/>
                      <a:pt x="2297" y="2667"/>
                      <a:pt x="2242" y="2680"/>
                    </a:cubicBezTo>
                    <a:cubicBezTo>
                      <a:pt x="2202" y="2690"/>
                      <a:pt x="2160" y="2680"/>
                      <a:pt x="2116" y="2651"/>
                    </a:cubicBezTo>
                    <a:cubicBezTo>
                      <a:pt x="2116" y="2657"/>
                      <a:pt x="2115" y="2663"/>
                      <a:pt x="2115" y="2669"/>
                    </a:cubicBezTo>
                    <a:cubicBezTo>
                      <a:pt x="2115" y="2690"/>
                      <a:pt x="2119" y="2719"/>
                      <a:pt x="2140" y="2744"/>
                    </a:cubicBezTo>
                    <a:cubicBezTo>
                      <a:pt x="2140" y="2745"/>
                      <a:pt x="2141" y="2745"/>
                      <a:pt x="2142" y="2746"/>
                    </a:cubicBezTo>
                    <a:close/>
                    <a:moveTo>
                      <a:pt x="2381" y="2828"/>
                    </a:moveTo>
                    <a:cubicBezTo>
                      <a:pt x="2390" y="2824"/>
                      <a:pt x="2399" y="2819"/>
                      <a:pt x="2408" y="2814"/>
                    </a:cubicBezTo>
                    <a:cubicBezTo>
                      <a:pt x="2409" y="2814"/>
                      <a:pt x="2410" y="2814"/>
                      <a:pt x="2411" y="2813"/>
                    </a:cubicBezTo>
                    <a:cubicBezTo>
                      <a:pt x="2412" y="2813"/>
                      <a:pt x="2413" y="2812"/>
                      <a:pt x="2414" y="2812"/>
                    </a:cubicBezTo>
                    <a:cubicBezTo>
                      <a:pt x="2490" y="2772"/>
                      <a:pt x="2565" y="2728"/>
                      <a:pt x="2639" y="2678"/>
                    </a:cubicBezTo>
                    <a:cubicBezTo>
                      <a:pt x="2651" y="2660"/>
                      <a:pt x="2663" y="2641"/>
                      <a:pt x="2674" y="2621"/>
                    </a:cubicBezTo>
                    <a:cubicBezTo>
                      <a:pt x="2666" y="2626"/>
                      <a:pt x="2660" y="2628"/>
                      <a:pt x="2660" y="2628"/>
                    </a:cubicBezTo>
                    <a:lnTo>
                      <a:pt x="2654" y="2631"/>
                    </a:lnTo>
                    <a:lnTo>
                      <a:pt x="2651" y="2626"/>
                    </a:lnTo>
                    <a:cubicBezTo>
                      <a:pt x="2641" y="2608"/>
                      <a:pt x="2634" y="2585"/>
                      <a:pt x="2630" y="2558"/>
                    </a:cubicBezTo>
                    <a:cubicBezTo>
                      <a:pt x="2552" y="2771"/>
                      <a:pt x="2473" y="2756"/>
                      <a:pt x="2469" y="2755"/>
                    </a:cubicBezTo>
                    <a:lnTo>
                      <a:pt x="2451" y="2751"/>
                    </a:lnTo>
                    <a:lnTo>
                      <a:pt x="2468" y="2742"/>
                    </a:lnTo>
                    <a:cubicBezTo>
                      <a:pt x="2527" y="2710"/>
                      <a:pt x="2546" y="2620"/>
                      <a:pt x="2552" y="2566"/>
                    </a:cubicBezTo>
                    <a:cubicBezTo>
                      <a:pt x="2546" y="2572"/>
                      <a:pt x="2539" y="2577"/>
                      <a:pt x="2533" y="2581"/>
                    </a:cubicBezTo>
                    <a:cubicBezTo>
                      <a:pt x="2533" y="2581"/>
                      <a:pt x="2522" y="2588"/>
                      <a:pt x="2520" y="2589"/>
                    </a:cubicBezTo>
                    <a:cubicBezTo>
                      <a:pt x="2503" y="2639"/>
                      <a:pt x="2463" y="2730"/>
                      <a:pt x="2383" y="2782"/>
                    </a:cubicBezTo>
                    <a:cubicBezTo>
                      <a:pt x="2374" y="2788"/>
                      <a:pt x="2366" y="2793"/>
                      <a:pt x="2357" y="2797"/>
                    </a:cubicBezTo>
                    <a:cubicBezTo>
                      <a:pt x="2357" y="2797"/>
                      <a:pt x="2357" y="2797"/>
                      <a:pt x="2357" y="2797"/>
                    </a:cubicBezTo>
                    <a:cubicBezTo>
                      <a:pt x="2356" y="2798"/>
                      <a:pt x="2355" y="2798"/>
                      <a:pt x="2354" y="2799"/>
                    </a:cubicBezTo>
                    <a:cubicBezTo>
                      <a:pt x="2353" y="2799"/>
                      <a:pt x="2352" y="2800"/>
                      <a:pt x="2351" y="2800"/>
                    </a:cubicBezTo>
                    <a:cubicBezTo>
                      <a:pt x="2331" y="2809"/>
                      <a:pt x="2310" y="2815"/>
                      <a:pt x="2289" y="2819"/>
                    </a:cubicBezTo>
                    <a:cubicBezTo>
                      <a:pt x="2311" y="2824"/>
                      <a:pt x="2343" y="2830"/>
                      <a:pt x="2381" y="2828"/>
                    </a:cubicBezTo>
                    <a:close/>
                    <a:moveTo>
                      <a:pt x="2816" y="2019"/>
                    </a:moveTo>
                    <a:cubicBezTo>
                      <a:pt x="2805" y="2014"/>
                      <a:pt x="2793" y="2009"/>
                      <a:pt x="2782" y="2004"/>
                    </a:cubicBezTo>
                    <a:cubicBezTo>
                      <a:pt x="2786" y="2019"/>
                      <a:pt x="2790" y="2035"/>
                      <a:pt x="2794" y="2051"/>
                    </a:cubicBezTo>
                    <a:cubicBezTo>
                      <a:pt x="2829" y="2091"/>
                      <a:pt x="2872" y="2156"/>
                      <a:pt x="2900" y="2201"/>
                    </a:cubicBezTo>
                    <a:cubicBezTo>
                      <a:pt x="2875" y="2140"/>
                      <a:pt x="2831" y="2049"/>
                      <a:pt x="2816" y="2019"/>
                    </a:cubicBezTo>
                    <a:close/>
                    <a:moveTo>
                      <a:pt x="2836" y="2026"/>
                    </a:moveTo>
                    <a:cubicBezTo>
                      <a:pt x="2872" y="2101"/>
                      <a:pt x="2931" y="2226"/>
                      <a:pt x="2931" y="2254"/>
                    </a:cubicBezTo>
                    <a:lnTo>
                      <a:pt x="2931" y="2280"/>
                    </a:lnTo>
                    <a:lnTo>
                      <a:pt x="2918" y="2258"/>
                    </a:lnTo>
                    <a:cubicBezTo>
                      <a:pt x="2918" y="2257"/>
                      <a:pt x="2854" y="2148"/>
                      <a:pt x="2800" y="2080"/>
                    </a:cubicBezTo>
                    <a:cubicBezTo>
                      <a:pt x="2807" y="2119"/>
                      <a:pt x="2811" y="2154"/>
                      <a:pt x="2811" y="2185"/>
                    </a:cubicBezTo>
                    <a:cubicBezTo>
                      <a:pt x="2811" y="2186"/>
                      <a:pt x="2811" y="2186"/>
                      <a:pt x="2811" y="2187"/>
                    </a:cubicBezTo>
                    <a:cubicBezTo>
                      <a:pt x="2812" y="2188"/>
                      <a:pt x="2837" y="2221"/>
                      <a:pt x="2837" y="2221"/>
                    </a:cubicBezTo>
                    <a:lnTo>
                      <a:pt x="2848" y="2235"/>
                    </a:lnTo>
                    <a:cubicBezTo>
                      <a:pt x="2860" y="2250"/>
                      <a:pt x="2871" y="2263"/>
                      <a:pt x="2882" y="2275"/>
                    </a:cubicBezTo>
                    <a:lnTo>
                      <a:pt x="2895" y="2289"/>
                    </a:lnTo>
                    <a:cubicBezTo>
                      <a:pt x="2917" y="2312"/>
                      <a:pt x="2938" y="2330"/>
                      <a:pt x="2956" y="2341"/>
                    </a:cubicBezTo>
                    <a:cubicBezTo>
                      <a:pt x="2958" y="2330"/>
                      <a:pt x="2959" y="2315"/>
                      <a:pt x="2959" y="2295"/>
                    </a:cubicBezTo>
                    <a:cubicBezTo>
                      <a:pt x="2959" y="2236"/>
                      <a:pt x="2946" y="2123"/>
                      <a:pt x="2862" y="2036"/>
                    </a:cubicBezTo>
                    <a:cubicBezTo>
                      <a:pt x="2862" y="2036"/>
                      <a:pt x="2842" y="2029"/>
                      <a:pt x="2836" y="2026"/>
                    </a:cubicBezTo>
                    <a:close/>
                    <a:moveTo>
                      <a:pt x="2836" y="2279"/>
                    </a:moveTo>
                    <a:cubicBezTo>
                      <a:pt x="2836" y="2267"/>
                      <a:pt x="2835" y="2254"/>
                      <a:pt x="2835" y="2242"/>
                    </a:cubicBezTo>
                    <a:cubicBezTo>
                      <a:pt x="2826" y="2231"/>
                      <a:pt x="2818" y="2221"/>
                      <a:pt x="2810" y="2210"/>
                    </a:cubicBezTo>
                    <a:cubicBezTo>
                      <a:pt x="2810" y="2211"/>
                      <a:pt x="2810" y="2220"/>
                      <a:pt x="2810" y="2220"/>
                    </a:cubicBezTo>
                    <a:lnTo>
                      <a:pt x="2800" y="2215"/>
                    </a:lnTo>
                    <a:cubicBezTo>
                      <a:pt x="2800" y="2215"/>
                      <a:pt x="2790" y="2210"/>
                      <a:pt x="2774" y="2199"/>
                    </a:cubicBezTo>
                    <a:cubicBezTo>
                      <a:pt x="2789" y="2246"/>
                      <a:pt x="2815" y="2328"/>
                      <a:pt x="2829" y="2391"/>
                    </a:cubicBezTo>
                    <a:cubicBezTo>
                      <a:pt x="2833" y="2361"/>
                      <a:pt x="2836" y="2320"/>
                      <a:pt x="2836" y="2279"/>
                    </a:cubicBezTo>
                    <a:close/>
                    <a:moveTo>
                      <a:pt x="2684" y="1833"/>
                    </a:moveTo>
                    <a:cubicBezTo>
                      <a:pt x="2655" y="1836"/>
                      <a:pt x="2624" y="1834"/>
                      <a:pt x="2593" y="1829"/>
                    </a:cubicBezTo>
                    <a:cubicBezTo>
                      <a:pt x="2597" y="1836"/>
                      <a:pt x="2601" y="1843"/>
                      <a:pt x="2604" y="1850"/>
                    </a:cubicBezTo>
                    <a:cubicBezTo>
                      <a:pt x="2745" y="1937"/>
                      <a:pt x="2794" y="1960"/>
                      <a:pt x="2810" y="1965"/>
                    </a:cubicBezTo>
                    <a:cubicBezTo>
                      <a:pt x="2810" y="1964"/>
                      <a:pt x="2809" y="1963"/>
                      <a:pt x="2809" y="1963"/>
                    </a:cubicBezTo>
                    <a:lnTo>
                      <a:pt x="2809" y="1964"/>
                    </a:lnTo>
                    <a:cubicBezTo>
                      <a:pt x="2786" y="1932"/>
                      <a:pt x="2721" y="1869"/>
                      <a:pt x="2684" y="1833"/>
                    </a:cubicBezTo>
                    <a:close/>
                    <a:moveTo>
                      <a:pt x="2567" y="2551"/>
                    </a:moveTo>
                    <a:cubicBezTo>
                      <a:pt x="2564" y="2599"/>
                      <a:pt x="2551" y="2683"/>
                      <a:pt x="2504" y="2731"/>
                    </a:cubicBezTo>
                    <a:cubicBezTo>
                      <a:pt x="2533" y="2714"/>
                      <a:pt x="2580" y="2664"/>
                      <a:pt x="2627" y="2524"/>
                    </a:cubicBezTo>
                    <a:cubicBezTo>
                      <a:pt x="2627" y="2519"/>
                      <a:pt x="2627" y="2513"/>
                      <a:pt x="2627" y="2508"/>
                    </a:cubicBezTo>
                    <a:cubicBezTo>
                      <a:pt x="2627" y="2489"/>
                      <a:pt x="2628" y="2469"/>
                      <a:pt x="2631" y="2447"/>
                    </a:cubicBezTo>
                    <a:cubicBezTo>
                      <a:pt x="2614" y="2490"/>
                      <a:pt x="2593" y="2525"/>
                      <a:pt x="2567" y="2551"/>
                    </a:cubicBezTo>
                    <a:close/>
                    <a:moveTo>
                      <a:pt x="2399" y="1785"/>
                    </a:moveTo>
                    <a:cubicBezTo>
                      <a:pt x="2398" y="1785"/>
                      <a:pt x="2386" y="1787"/>
                      <a:pt x="2365" y="1790"/>
                    </a:cubicBezTo>
                    <a:cubicBezTo>
                      <a:pt x="2388" y="1804"/>
                      <a:pt x="2413" y="1819"/>
                      <a:pt x="2440" y="1835"/>
                    </a:cubicBezTo>
                    <a:lnTo>
                      <a:pt x="2463" y="1848"/>
                    </a:lnTo>
                    <a:lnTo>
                      <a:pt x="2519" y="1879"/>
                    </a:lnTo>
                    <a:lnTo>
                      <a:pt x="2538" y="1889"/>
                    </a:lnTo>
                    <a:lnTo>
                      <a:pt x="2560" y="1901"/>
                    </a:lnTo>
                    <a:lnTo>
                      <a:pt x="2579" y="1911"/>
                    </a:lnTo>
                    <a:cubicBezTo>
                      <a:pt x="2579" y="1911"/>
                      <a:pt x="2613" y="1928"/>
                      <a:pt x="2619" y="1932"/>
                    </a:cubicBezTo>
                    <a:cubicBezTo>
                      <a:pt x="2619" y="1928"/>
                      <a:pt x="2616" y="1916"/>
                      <a:pt x="2616" y="1916"/>
                    </a:cubicBezTo>
                    <a:cubicBezTo>
                      <a:pt x="2613" y="1909"/>
                      <a:pt x="2611" y="1902"/>
                      <a:pt x="2609" y="1895"/>
                    </a:cubicBezTo>
                    <a:lnTo>
                      <a:pt x="2600" y="1874"/>
                    </a:lnTo>
                    <a:lnTo>
                      <a:pt x="2592" y="1859"/>
                    </a:lnTo>
                    <a:lnTo>
                      <a:pt x="2583" y="1841"/>
                    </a:lnTo>
                    <a:lnTo>
                      <a:pt x="2573" y="1824"/>
                    </a:lnTo>
                    <a:lnTo>
                      <a:pt x="2565" y="1812"/>
                    </a:lnTo>
                    <a:cubicBezTo>
                      <a:pt x="2552" y="1792"/>
                      <a:pt x="2536" y="1772"/>
                      <a:pt x="2519" y="1751"/>
                    </a:cubicBezTo>
                    <a:lnTo>
                      <a:pt x="2501" y="1730"/>
                    </a:lnTo>
                    <a:cubicBezTo>
                      <a:pt x="2473" y="1699"/>
                      <a:pt x="2447" y="1674"/>
                      <a:pt x="2429" y="1658"/>
                    </a:cubicBezTo>
                    <a:cubicBezTo>
                      <a:pt x="2421" y="1659"/>
                      <a:pt x="2412" y="1660"/>
                      <a:pt x="2404" y="1661"/>
                    </a:cubicBezTo>
                    <a:cubicBezTo>
                      <a:pt x="2467" y="1726"/>
                      <a:pt x="2578" y="1876"/>
                      <a:pt x="2582" y="1882"/>
                    </a:cubicBezTo>
                    <a:lnTo>
                      <a:pt x="2584" y="1884"/>
                    </a:lnTo>
                    <a:lnTo>
                      <a:pt x="2574" y="1893"/>
                    </a:lnTo>
                    <a:lnTo>
                      <a:pt x="2572" y="1892"/>
                    </a:lnTo>
                    <a:cubicBezTo>
                      <a:pt x="2564" y="1886"/>
                      <a:pt x="2368" y="1734"/>
                      <a:pt x="2293" y="1661"/>
                    </a:cubicBezTo>
                    <a:cubicBezTo>
                      <a:pt x="2274" y="1660"/>
                      <a:pt x="2255" y="1657"/>
                      <a:pt x="2236" y="1654"/>
                    </a:cubicBezTo>
                    <a:cubicBezTo>
                      <a:pt x="2269" y="1694"/>
                      <a:pt x="2323" y="1746"/>
                      <a:pt x="2400" y="1772"/>
                    </a:cubicBezTo>
                    <a:lnTo>
                      <a:pt x="2402" y="1772"/>
                    </a:lnTo>
                    <a:lnTo>
                      <a:pt x="2401" y="1785"/>
                    </a:lnTo>
                    <a:lnTo>
                      <a:pt x="2399" y="1785"/>
                    </a:lnTo>
                    <a:close/>
                    <a:moveTo>
                      <a:pt x="2611" y="2296"/>
                    </a:moveTo>
                    <a:cubicBezTo>
                      <a:pt x="2605" y="2369"/>
                      <a:pt x="2584" y="2490"/>
                      <a:pt x="2520" y="2535"/>
                    </a:cubicBezTo>
                    <a:lnTo>
                      <a:pt x="2504" y="2546"/>
                    </a:lnTo>
                    <a:lnTo>
                      <a:pt x="2509" y="2527"/>
                    </a:lnTo>
                    <a:cubicBezTo>
                      <a:pt x="2510" y="2526"/>
                      <a:pt x="2545" y="2397"/>
                      <a:pt x="2547" y="2280"/>
                    </a:cubicBezTo>
                    <a:cubicBezTo>
                      <a:pt x="2537" y="2303"/>
                      <a:pt x="2525" y="2325"/>
                      <a:pt x="2510" y="2345"/>
                    </a:cubicBezTo>
                    <a:cubicBezTo>
                      <a:pt x="2510" y="2346"/>
                      <a:pt x="2507" y="2371"/>
                      <a:pt x="2507" y="2371"/>
                    </a:cubicBezTo>
                    <a:lnTo>
                      <a:pt x="2502" y="2397"/>
                    </a:lnTo>
                    <a:cubicBezTo>
                      <a:pt x="2497" y="2428"/>
                      <a:pt x="2490" y="2457"/>
                      <a:pt x="2483" y="2482"/>
                    </a:cubicBezTo>
                    <a:lnTo>
                      <a:pt x="2477" y="2500"/>
                    </a:lnTo>
                    <a:cubicBezTo>
                      <a:pt x="2467" y="2530"/>
                      <a:pt x="2439" y="2578"/>
                      <a:pt x="2439" y="2579"/>
                    </a:cubicBezTo>
                    <a:lnTo>
                      <a:pt x="2427" y="2593"/>
                    </a:lnTo>
                    <a:cubicBezTo>
                      <a:pt x="2427" y="2593"/>
                      <a:pt x="2422" y="2598"/>
                      <a:pt x="2417" y="2602"/>
                    </a:cubicBezTo>
                    <a:cubicBezTo>
                      <a:pt x="2420" y="2602"/>
                      <a:pt x="2424" y="2602"/>
                      <a:pt x="2424" y="2602"/>
                    </a:cubicBezTo>
                    <a:lnTo>
                      <a:pt x="2435" y="2601"/>
                    </a:lnTo>
                    <a:cubicBezTo>
                      <a:pt x="2445" y="2601"/>
                      <a:pt x="2456" y="2599"/>
                      <a:pt x="2466" y="2596"/>
                    </a:cubicBezTo>
                    <a:lnTo>
                      <a:pt x="2480" y="2592"/>
                    </a:lnTo>
                    <a:cubicBezTo>
                      <a:pt x="2490" y="2589"/>
                      <a:pt x="2500" y="2584"/>
                      <a:pt x="2509" y="2579"/>
                    </a:cubicBezTo>
                    <a:lnTo>
                      <a:pt x="2522" y="2571"/>
                    </a:lnTo>
                    <a:lnTo>
                      <a:pt x="2525" y="2569"/>
                    </a:lnTo>
                    <a:cubicBezTo>
                      <a:pt x="2535" y="2562"/>
                      <a:pt x="2545" y="2554"/>
                      <a:pt x="2554" y="2545"/>
                    </a:cubicBezTo>
                    <a:lnTo>
                      <a:pt x="2565" y="2533"/>
                    </a:lnTo>
                    <a:cubicBezTo>
                      <a:pt x="2601" y="2492"/>
                      <a:pt x="2627" y="2432"/>
                      <a:pt x="2641" y="2356"/>
                    </a:cubicBezTo>
                    <a:cubicBezTo>
                      <a:pt x="2631" y="2336"/>
                      <a:pt x="2621" y="2316"/>
                      <a:pt x="2611" y="2296"/>
                    </a:cubicBezTo>
                    <a:close/>
                    <a:moveTo>
                      <a:pt x="2327" y="1903"/>
                    </a:moveTo>
                    <a:cubicBezTo>
                      <a:pt x="2315" y="1870"/>
                      <a:pt x="2296" y="1829"/>
                      <a:pt x="2271" y="1795"/>
                    </a:cubicBezTo>
                    <a:cubicBezTo>
                      <a:pt x="2254" y="1795"/>
                      <a:pt x="2238" y="1795"/>
                      <a:pt x="2223" y="1794"/>
                    </a:cubicBezTo>
                    <a:cubicBezTo>
                      <a:pt x="2256" y="1824"/>
                      <a:pt x="2297" y="1865"/>
                      <a:pt x="2327" y="1903"/>
                    </a:cubicBezTo>
                    <a:close/>
                    <a:moveTo>
                      <a:pt x="1748" y="1508"/>
                    </a:moveTo>
                    <a:cubicBezTo>
                      <a:pt x="1752" y="1510"/>
                      <a:pt x="1758" y="1513"/>
                      <a:pt x="1767" y="1518"/>
                    </a:cubicBezTo>
                    <a:cubicBezTo>
                      <a:pt x="1819" y="1548"/>
                      <a:pt x="1954" y="1643"/>
                      <a:pt x="2263" y="1934"/>
                    </a:cubicBezTo>
                    <a:lnTo>
                      <a:pt x="2278" y="1948"/>
                    </a:lnTo>
                    <a:cubicBezTo>
                      <a:pt x="2314" y="1982"/>
                      <a:pt x="2349" y="2016"/>
                      <a:pt x="2386" y="2051"/>
                    </a:cubicBezTo>
                    <a:cubicBezTo>
                      <a:pt x="2386" y="2043"/>
                      <a:pt x="2385" y="2026"/>
                      <a:pt x="2385" y="2026"/>
                    </a:cubicBezTo>
                    <a:lnTo>
                      <a:pt x="2384" y="2006"/>
                    </a:lnTo>
                    <a:cubicBezTo>
                      <a:pt x="2381" y="1972"/>
                      <a:pt x="2376" y="1939"/>
                      <a:pt x="2369" y="1909"/>
                    </a:cubicBezTo>
                    <a:lnTo>
                      <a:pt x="2362" y="1884"/>
                    </a:lnTo>
                    <a:cubicBezTo>
                      <a:pt x="2359" y="1873"/>
                      <a:pt x="2356" y="1863"/>
                      <a:pt x="2352" y="1854"/>
                    </a:cubicBezTo>
                    <a:cubicBezTo>
                      <a:pt x="2349" y="1844"/>
                      <a:pt x="2345" y="1836"/>
                      <a:pt x="2341" y="1828"/>
                    </a:cubicBezTo>
                    <a:cubicBezTo>
                      <a:pt x="2334" y="1815"/>
                      <a:pt x="2327" y="1804"/>
                      <a:pt x="2320" y="1793"/>
                    </a:cubicBezTo>
                    <a:cubicBezTo>
                      <a:pt x="2318" y="1793"/>
                      <a:pt x="2294" y="1795"/>
                      <a:pt x="2288" y="1795"/>
                    </a:cubicBezTo>
                    <a:cubicBezTo>
                      <a:pt x="2329" y="1852"/>
                      <a:pt x="2351" y="1927"/>
                      <a:pt x="2359" y="1956"/>
                    </a:cubicBezTo>
                    <a:cubicBezTo>
                      <a:pt x="2360" y="1960"/>
                      <a:pt x="2361" y="1964"/>
                      <a:pt x="2361" y="1968"/>
                    </a:cubicBezTo>
                    <a:cubicBezTo>
                      <a:pt x="2361" y="1968"/>
                      <a:pt x="2362" y="1971"/>
                      <a:pt x="2362" y="1971"/>
                    </a:cubicBezTo>
                    <a:lnTo>
                      <a:pt x="2363" y="1974"/>
                    </a:lnTo>
                    <a:lnTo>
                      <a:pt x="2350" y="1975"/>
                    </a:lnTo>
                    <a:lnTo>
                      <a:pt x="2349" y="1975"/>
                    </a:lnTo>
                    <a:lnTo>
                      <a:pt x="2348" y="1974"/>
                    </a:lnTo>
                    <a:cubicBezTo>
                      <a:pt x="2348" y="1974"/>
                      <a:pt x="2345" y="1959"/>
                      <a:pt x="2345" y="1959"/>
                    </a:cubicBezTo>
                    <a:cubicBezTo>
                      <a:pt x="2326" y="1909"/>
                      <a:pt x="2238" y="1826"/>
                      <a:pt x="2200" y="1792"/>
                    </a:cubicBezTo>
                    <a:cubicBezTo>
                      <a:pt x="2146" y="1786"/>
                      <a:pt x="2103" y="1773"/>
                      <a:pt x="2074" y="1754"/>
                    </a:cubicBezTo>
                    <a:cubicBezTo>
                      <a:pt x="2024" y="1720"/>
                      <a:pt x="1966" y="1650"/>
                      <a:pt x="1914" y="1588"/>
                    </a:cubicBezTo>
                    <a:cubicBezTo>
                      <a:pt x="1868" y="1531"/>
                      <a:pt x="1824" y="1478"/>
                      <a:pt x="1797" y="1465"/>
                    </a:cubicBezTo>
                    <a:cubicBezTo>
                      <a:pt x="1782" y="1469"/>
                      <a:pt x="1761" y="1479"/>
                      <a:pt x="1748" y="1508"/>
                    </a:cubicBezTo>
                    <a:close/>
                    <a:moveTo>
                      <a:pt x="2702" y="1831"/>
                    </a:moveTo>
                    <a:cubicBezTo>
                      <a:pt x="2738" y="1865"/>
                      <a:pt x="2798" y="1924"/>
                      <a:pt x="2821" y="1956"/>
                    </a:cubicBezTo>
                    <a:cubicBezTo>
                      <a:pt x="2821" y="1956"/>
                      <a:pt x="2825" y="1961"/>
                      <a:pt x="2824" y="1961"/>
                    </a:cubicBezTo>
                    <a:cubicBezTo>
                      <a:pt x="2829" y="1968"/>
                      <a:pt x="2830" y="1974"/>
                      <a:pt x="2826" y="1978"/>
                    </a:cubicBezTo>
                    <a:cubicBezTo>
                      <a:pt x="2819" y="1984"/>
                      <a:pt x="2811" y="1993"/>
                      <a:pt x="2615" y="1873"/>
                    </a:cubicBezTo>
                    <a:cubicBezTo>
                      <a:pt x="2618" y="1879"/>
                      <a:pt x="2621" y="1887"/>
                      <a:pt x="2622" y="1888"/>
                    </a:cubicBezTo>
                    <a:cubicBezTo>
                      <a:pt x="2662" y="1922"/>
                      <a:pt x="2710" y="1953"/>
                      <a:pt x="2763" y="1979"/>
                    </a:cubicBezTo>
                    <a:lnTo>
                      <a:pt x="2776" y="1985"/>
                    </a:lnTo>
                    <a:cubicBezTo>
                      <a:pt x="2788" y="1991"/>
                      <a:pt x="2800" y="1997"/>
                      <a:pt x="2812" y="2002"/>
                    </a:cubicBezTo>
                    <a:lnTo>
                      <a:pt x="2826" y="2007"/>
                    </a:lnTo>
                    <a:lnTo>
                      <a:pt x="2847" y="2015"/>
                    </a:lnTo>
                    <a:lnTo>
                      <a:pt x="2870" y="2023"/>
                    </a:lnTo>
                    <a:cubicBezTo>
                      <a:pt x="2870" y="2023"/>
                      <a:pt x="2872" y="2024"/>
                      <a:pt x="2874" y="2025"/>
                    </a:cubicBezTo>
                    <a:cubicBezTo>
                      <a:pt x="2851" y="1932"/>
                      <a:pt x="2781" y="1852"/>
                      <a:pt x="2750" y="1820"/>
                    </a:cubicBezTo>
                    <a:cubicBezTo>
                      <a:pt x="2735" y="1825"/>
                      <a:pt x="2718" y="1829"/>
                      <a:pt x="2702" y="1831"/>
                    </a:cubicBezTo>
                    <a:close/>
                    <a:moveTo>
                      <a:pt x="2261" y="2738"/>
                    </a:moveTo>
                    <a:cubicBezTo>
                      <a:pt x="2277" y="2740"/>
                      <a:pt x="2297" y="2741"/>
                      <a:pt x="2319" y="2734"/>
                    </a:cubicBezTo>
                    <a:cubicBezTo>
                      <a:pt x="2370" y="2720"/>
                      <a:pt x="2415" y="2680"/>
                      <a:pt x="2455" y="2613"/>
                    </a:cubicBezTo>
                    <a:cubicBezTo>
                      <a:pt x="2447" y="2615"/>
                      <a:pt x="2439" y="2616"/>
                      <a:pt x="2431" y="2616"/>
                    </a:cubicBezTo>
                    <a:cubicBezTo>
                      <a:pt x="2413" y="2652"/>
                      <a:pt x="2363" y="2730"/>
                      <a:pt x="2261" y="2738"/>
                    </a:cubicBezTo>
                    <a:close/>
                    <a:moveTo>
                      <a:pt x="2707" y="2338"/>
                    </a:moveTo>
                    <a:lnTo>
                      <a:pt x="2712" y="2314"/>
                    </a:lnTo>
                    <a:lnTo>
                      <a:pt x="2715" y="2296"/>
                    </a:lnTo>
                    <a:cubicBezTo>
                      <a:pt x="2723" y="2247"/>
                      <a:pt x="2726" y="2197"/>
                      <a:pt x="2728" y="2164"/>
                    </a:cubicBezTo>
                    <a:cubicBezTo>
                      <a:pt x="2706" y="2147"/>
                      <a:pt x="2684" y="2127"/>
                      <a:pt x="2663" y="2106"/>
                    </a:cubicBezTo>
                    <a:cubicBezTo>
                      <a:pt x="2677" y="2166"/>
                      <a:pt x="2693" y="2245"/>
                      <a:pt x="2693" y="2307"/>
                    </a:cubicBezTo>
                    <a:cubicBezTo>
                      <a:pt x="2693" y="2312"/>
                      <a:pt x="2692" y="2318"/>
                      <a:pt x="2692" y="2323"/>
                    </a:cubicBezTo>
                    <a:lnTo>
                      <a:pt x="2692" y="2324"/>
                    </a:lnTo>
                    <a:lnTo>
                      <a:pt x="2679" y="2326"/>
                    </a:lnTo>
                    <a:lnTo>
                      <a:pt x="2678" y="2324"/>
                    </a:lnTo>
                    <a:cubicBezTo>
                      <a:pt x="2678" y="2323"/>
                      <a:pt x="2641" y="2186"/>
                      <a:pt x="2602" y="2105"/>
                    </a:cubicBezTo>
                    <a:cubicBezTo>
                      <a:pt x="2601" y="2104"/>
                      <a:pt x="2597" y="2102"/>
                      <a:pt x="2597" y="2102"/>
                    </a:cubicBezTo>
                    <a:cubicBezTo>
                      <a:pt x="2596" y="2102"/>
                      <a:pt x="2588" y="2098"/>
                      <a:pt x="2574" y="2090"/>
                    </a:cubicBezTo>
                    <a:cubicBezTo>
                      <a:pt x="2575" y="2102"/>
                      <a:pt x="2576" y="2114"/>
                      <a:pt x="2576" y="2127"/>
                    </a:cubicBezTo>
                    <a:cubicBezTo>
                      <a:pt x="2576" y="2139"/>
                      <a:pt x="2575" y="2151"/>
                      <a:pt x="2574" y="2163"/>
                    </a:cubicBezTo>
                    <a:cubicBezTo>
                      <a:pt x="2582" y="2189"/>
                      <a:pt x="2592" y="2217"/>
                      <a:pt x="2604" y="2245"/>
                    </a:cubicBezTo>
                    <a:lnTo>
                      <a:pt x="2613" y="2266"/>
                    </a:lnTo>
                    <a:cubicBezTo>
                      <a:pt x="2624" y="2291"/>
                      <a:pt x="2636" y="2315"/>
                      <a:pt x="2648" y="2339"/>
                    </a:cubicBezTo>
                    <a:lnTo>
                      <a:pt x="2652" y="2345"/>
                    </a:lnTo>
                    <a:lnTo>
                      <a:pt x="2656" y="2353"/>
                    </a:lnTo>
                    <a:lnTo>
                      <a:pt x="2659" y="2358"/>
                    </a:lnTo>
                    <a:lnTo>
                      <a:pt x="2673" y="2382"/>
                    </a:lnTo>
                    <a:lnTo>
                      <a:pt x="2684" y="2400"/>
                    </a:lnTo>
                    <a:cubicBezTo>
                      <a:pt x="2684" y="2400"/>
                      <a:pt x="2684" y="2401"/>
                      <a:pt x="2685" y="2402"/>
                    </a:cubicBezTo>
                    <a:cubicBezTo>
                      <a:pt x="2690" y="2393"/>
                      <a:pt x="2694" y="2382"/>
                      <a:pt x="2699" y="2369"/>
                    </a:cubicBezTo>
                    <a:cubicBezTo>
                      <a:pt x="2702" y="2360"/>
                      <a:pt x="2705" y="2349"/>
                      <a:pt x="2707" y="2338"/>
                    </a:cubicBezTo>
                    <a:close/>
                    <a:moveTo>
                      <a:pt x="2074" y="1587"/>
                    </a:moveTo>
                    <a:cubicBezTo>
                      <a:pt x="2094" y="1589"/>
                      <a:pt x="2105" y="1584"/>
                      <a:pt x="2107" y="1578"/>
                    </a:cubicBezTo>
                    <a:cubicBezTo>
                      <a:pt x="2107" y="1578"/>
                      <a:pt x="2107" y="1577"/>
                      <a:pt x="2107" y="1577"/>
                    </a:cubicBezTo>
                    <a:cubicBezTo>
                      <a:pt x="2107" y="1573"/>
                      <a:pt x="2104" y="1569"/>
                      <a:pt x="2099" y="1565"/>
                    </a:cubicBezTo>
                    <a:cubicBezTo>
                      <a:pt x="2081" y="1550"/>
                      <a:pt x="2074" y="1543"/>
                      <a:pt x="2072" y="1525"/>
                    </a:cubicBezTo>
                    <a:cubicBezTo>
                      <a:pt x="2056" y="1524"/>
                      <a:pt x="2043" y="1523"/>
                      <a:pt x="2031" y="1523"/>
                    </a:cubicBezTo>
                    <a:cubicBezTo>
                      <a:pt x="2037" y="1544"/>
                      <a:pt x="2051" y="1586"/>
                      <a:pt x="2074" y="1587"/>
                    </a:cubicBezTo>
                    <a:close/>
                    <a:moveTo>
                      <a:pt x="2283" y="1646"/>
                    </a:moveTo>
                    <a:lnTo>
                      <a:pt x="2299" y="1647"/>
                    </a:lnTo>
                    <a:cubicBezTo>
                      <a:pt x="2325" y="1649"/>
                      <a:pt x="2350" y="1650"/>
                      <a:pt x="2375" y="1648"/>
                    </a:cubicBezTo>
                    <a:lnTo>
                      <a:pt x="2389" y="1648"/>
                    </a:lnTo>
                    <a:cubicBezTo>
                      <a:pt x="2399" y="1647"/>
                      <a:pt x="2409" y="1646"/>
                      <a:pt x="2420" y="1644"/>
                    </a:cubicBezTo>
                    <a:lnTo>
                      <a:pt x="2433" y="1642"/>
                    </a:lnTo>
                    <a:cubicBezTo>
                      <a:pt x="2444" y="1640"/>
                      <a:pt x="2456" y="1638"/>
                      <a:pt x="2468" y="1635"/>
                    </a:cubicBezTo>
                    <a:lnTo>
                      <a:pt x="2469" y="1635"/>
                    </a:lnTo>
                    <a:lnTo>
                      <a:pt x="2479" y="1633"/>
                    </a:lnTo>
                    <a:cubicBezTo>
                      <a:pt x="2493" y="1629"/>
                      <a:pt x="2508" y="1624"/>
                      <a:pt x="2523" y="1618"/>
                    </a:cubicBezTo>
                    <a:lnTo>
                      <a:pt x="2524" y="1618"/>
                    </a:lnTo>
                    <a:lnTo>
                      <a:pt x="2533" y="1614"/>
                    </a:lnTo>
                    <a:cubicBezTo>
                      <a:pt x="2562" y="1602"/>
                      <a:pt x="2588" y="1586"/>
                      <a:pt x="2612" y="1568"/>
                    </a:cubicBezTo>
                    <a:cubicBezTo>
                      <a:pt x="2553" y="1574"/>
                      <a:pt x="2385" y="1585"/>
                      <a:pt x="2256" y="1545"/>
                    </a:cubicBezTo>
                    <a:lnTo>
                      <a:pt x="2198" y="1538"/>
                    </a:lnTo>
                    <a:lnTo>
                      <a:pt x="2171" y="1535"/>
                    </a:lnTo>
                    <a:lnTo>
                      <a:pt x="2161" y="1534"/>
                    </a:lnTo>
                    <a:cubicBezTo>
                      <a:pt x="2161" y="1534"/>
                      <a:pt x="2091" y="1527"/>
                      <a:pt x="2086" y="1527"/>
                    </a:cubicBezTo>
                    <a:cubicBezTo>
                      <a:pt x="2088" y="1537"/>
                      <a:pt x="2093" y="1542"/>
                      <a:pt x="2108" y="1554"/>
                    </a:cubicBezTo>
                    <a:cubicBezTo>
                      <a:pt x="2117" y="1561"/>
                      <a:pt x="2122" y="1569"/>
                      <a:pt x="2122" y="1577"/>
                    </a:cubicBezTo>
                    <a:cubicBezTo>
                      <a:pt x="2122" y="1579"/>
                      <a:pt x="2121" y="1581"/>
                      <a:pt x="2120" y="1584"/>
                    </a:cubicBezTo>
                    <a:cubicBezTo>
                      <a:pt x="2115" y="1596"/>
                      <a:pt x="2098" y="1603"/>
                      <a:pt x="2073" y="1602"/>
                    </a:cubicBezTo>
                    <a:cubicBezTo>
                      <a:pt x="2041" y="1600"/>
                      <a:pt x="2024" y="1552"/>
                      <a:pt x="2016" y="1522"/>
                    </a:cubicBezTo>
                    <a:cubicBezTo>
                      <a:pt x="1994" y="1522"/>
                      <a:pt x="1977" y="1524"/>
                      <a:pt x="1965" y="1527"/>
                    </a:cubicBezTo>
                    <a:cubicBezTo>
                      <a:pt x="1966" y="1544"/>
                      <a:pt x="1971" y="1592"/>
                      <a:pt x="2001" y="1621"/>
                    </a:cubicBezTo>
                    <a:cubicBezTo>
                      <a:pt x="2018" y="1637"/>
                      <a:pt x="2039" y="1644"/>
                      <a:pt x="2065" y="1643"/>
                    </a:cubicBezTo>
                    <a:cubicBezTo>
                      <a:pt x="2106" y="1641"/>
                      <a:pt x="2136" y="1629"/>
                      <a:pt x="2154" y="1607"/>
                    </a:cubicBezTo>
                    <a:cubicBezTo>
                      <a:pt x="2157" y="1601"/>
                      <a:pt x="2159" y="1594"/>
                      <a:pt x="2160" y="1586"/>
                    </a:cubicBezTo>
                    <a:lnTo>
                      <a:pt x="2161" y="1576"/>
                    </a:lnTo>
                    <a:cubicBezTo>
                      <a:pt x="2161" y="1572"/>
                      <a:pt x="2162" y="1567"/>
                      <a:pt x="2162" y="1563"/>
                    </a:cubicBezTo>
                    <a:cubicBezTo>
                      <a:pt x="2162" y="1559"/>
                      <a:pt x="2162" y="1555"/>
                      <a:pt x="2161" y="1551"/>
                    </a:cubicBezTo>
                    <a:lnTo>
                      <a:pt x="2160" y="1540"/>
                    </a:lnTo>
                    <a:lnTo>
                      <a:pt x="2160" y="1537"/>
                    </a:lnTo>
                    <a:lnTo>
                      <a:pt x="2174" y="1541"/>
                    </a:lnTo>
                    <a:cubicBezTo>
                      <a:pt x="2187" y="1546"/>
                      <a:pt x="2312" y="1585"/>
                      <a:pt x="2478" y="1580"/>
                    </a:cubicBezTo>
                    <a:lnTo>
                      <a:pt x="2481" y="1580"/>
                    </a:lnTo>
                    <a:lnTo>
                      <a:pt x="2478" y="1591"/>
                    </a:lnTo>
                    <a:lnTo>
                      <a:pt x="2477" y="1591"/>
                    </a:lnTo>
                    <a:cubicBezTo>
                      <a:pt x="2476" y="1592"/>
                      <a:pt x="2362" y="1635"/>
                      <a:pt x="2198" y="1598"/>
                    </a:cubicBezTo>
                    <a:cubicBezTo>
                      <a:pt x="2205" y="1611"/>
                      <a:pt x="2214" y="1624"/>
                      <a:pt x="2223" y="1637"/>
                    </a:cubicBezTo>
                    <a:cubicBezTo>
                      <a:pt x="2243" y="1641"/>
                      <a:pt x="2263" y="1644"/>
                      <a:pt x="2283" y="1646"/>
                    </a:cubicBezTo>
                    <a:close/>
                    <a:moveTo>
                      <a:pt x="1674" y="1935"/>
                    </a:moveTo>
                    <a:cubicBezTo>
                      <a:pt x="1761" y="1927"/>
                      <a:pt x="1818" y="1902"/>
                      <a:pt x="1868" y="1881"/>
                    </a:cubicBezTo>
                    <a:cubicBezTo>
                      <a:pt x="1882" y="1874"/>
                      <a:pt x="1897" y="1868"/>
                      <a:pt x="1912" y="1862"/>
                    </a:cubicBezTo>
                    <a:cubicBezTo>
                      <a:pt x="1946" y="1842"/>
                      <a:pt x="1991" y="1829"/>
                      <a:pt x="2048" y="1821"/>
                    </a:cubicBezTo>
                    <a:cubicBezTo>
                      <a:pt x="2029" y="1808"/>
                      <a:pt x="2010" y="1796"/>
                      <a:pt x="1992" y="1786"/>
                    </a:cubicBezTo>
                    <a:cubicBezTo>
                      <a:pt x="1929" y="1787"/>
                      <a:pt x="1817" y="1792"/>
                      <a:pt x="1768" y="1813"/>
                    </a:cubicBezTo>
                    <a:cubicBezTo>
                      <a:pt x="1710" y="1837"/>
                      <a:pt x="1559" y="1899"/>
                      <a:pt x="1435" y="1814"/>
                    </a:cubicBezTo>
                    <a:cubicBezTo>
                      <a:pt x="1468" y="1861"/>
                      <a:pt x="1547" y="1947"/>
                      <a:pt x="1674" y="1935"/>
                    </a:cubicBezTo>
                    <a:close/>
                    <a:moveTo>
                      <a:pt x="2697" y="2409"/>
                    </a:moveTo>
                    <a:cubicBezTo>
                      <a:pt x="2695" y="2413"/>
                      <a:pt x="2693" y="2416"/>
                      <a:pt x="2691" y="2420"/>
                    </a:cubicBezTo>
                    <a:lnTo>
                      <a:pt x="2685" y="2428"/>
                    </a:lnTo>
                    <a:cubicBezTo>
                      <a:pt x="2685" y="2428"/>
                      <a:pt x="2685" y="2428"/>
                      <a:pt x="2685" y="2428"/>
                    </a:cubicBezTo>
                    <a:cubicBezTo>
                      <a:pt x="2685" y="2436"/>
                      <a:pt x="2685" y="2452"/>
                      <a:pt x="2685" y="2452"/>
                    </a:cubicBezTo>
                    <a:cubicBezTo>
                      <a:pt x="2685" y="2464"/>
                      <a:pt x="2685" y="2475"/>
                      <a:pt x="2684" y="2486"/>
                    </a:cubicBezTo>
                    <a:cubicBezTo>
                      <a:pt x="2689" y="2466"/>
                      <a:pt x="2694" y="2439"/>
                      <a:pt x="2697" y="2409"/>
                    </a:cubicBezTo>
                    <a:close/>
                    <a:moveTo>
                      <a:pt x="2185" y="1580"/>
                    </a:moveTo>
                    <a:lnTo>
                      <a:pt x="2188" y="1581"/>
                    </a:lnTo>
                    <a:cubicBezTo>
                      <a:pt x="2286" y="1605"/>
                      <a:pt x="2362" y="1601"/>
                      <a:pt x="2408" y="1594"/>
                    </a:cubicBezTo>
                    <a:cubicBezTo>
                      <a:pt x="2299" y="1590"/>
                      <a:pt x="2217" y="1570"/>
                      <a:pt x="2176" y="1557"/>
                    </a:cubicBezTo>
                    <a:cubicBezTo>
                      <a:pt x="2176" y="1562"/>
                      <a:pt x="2176" y="1571"/>
                      <a:pt x="2176" y="1571"/>
                    </a:cubicBezTo>
                    <a:cubicBezTo>
                      <a:pt x="2176" y="1571"/>
                      <a:pt x="2175" y="1576"/>
                      <a:pt x="2175" y="1578"/>
                    </a:cubicBezTo>
                    <a:cubicBezTo>
                      <a:pt x="2178" y="1578"/>
                      <a:pt x="2185" y="1580"/>
                      <a:pt x="2185" y="1580"/>
                    </a:cubicBezTo>
                    <a:close/>
                    <a:moveTo>
                      <a:pt x="2561" y="2065"/>
                    </a:moveTo>
                    <a:lnTo>
                      <a:pt x="2572" y="2072"/>
                    </a:lnTo>
                    <a:cubicBezTo>
                      <a:pt x="2572" y="2072"/>
                      <a:pt x="2585" y="2080"/>
                      <a:pt x="2590" y="2083"/>
                    </a:cubicBezTo>
                    <a:lnTo>
                      <a:pt x="2589" y="2079"/>
                    </a:lnTo>
                    <a:lnTo>
                      <a:pt x="2585" y="2054"/>
                    </a:lnTo>
                    <a:cubicBezTo>
                      <a:pt x="2581" y="2037"/>
                      <a:pt x="2577" y="2020"/>
                      <a:pt x="2572" y="2005"/>
                    </a:cubicBezTo>
                    <a:cubicBezTo>
                      <a:pt x="2569" y="1995"/>
                      <a:pt x="2566" y="1986"/>
                      <a:pt x="2563" y="1976"/>
                    </a:cubicBezTo>
                    <a:cubicBezTo>
                      <a:pt x="2553" y="1948"/>
                      <a:pt x="2541" y="1922"/>
                      <a:pt x="2528" y="1900"/>
                    </a:cubicBezTo>
                    <a:cubicBezTo>
                      <a:pt x="2527" y="1899"/>
                      <a:pt x="2491" y="1880"/>
                      <a:pt x="2481" y="1874"/>
                    </a:cubicBezTo>
                    <a:cubicBezTo>
                      <a:pt x="2528" y="1948"/>
                      <a:pt x="2553" y="2025"/>
                      <a:pt x="2553" y="2025"/>
                    </a:cubicBezTo>
                    <a:lnTo>
                      <a:pt x="2560" y="2047"/>
                    </a:lnTo>
                    <a:lnTo>
                      <a:pt x="2542" y="2033"/>
                    </a:lnTo>
                    <a:cubicBezTo>
                      <a:pt x="2503" y="2003"/>
                      <a:pt x="2431" y="1933"/>
                      <a:pt x="2375" y="1877"/>
                    </a:cubicBezTo>
                    <a:cubicBezTo>
                      <a:pt x="2378" y="1886"/>
                      <a:pt x="2381" y="1895"/>
                      <a:pt x="2383" y="1904"/>
                    </a:cubicBezTo>
                    <a:cubicBezTo>
                      <a:pt x="2449" y="1986"/>
                      <a:pt x="2516" y="2037"/>
                      <a:pt x="2561" y="2065"/>
                    </a:cubicBezTo>
                    <a:close/>
                    <a:moveTo>
                      <a:pt x="2336" y="1792"/>
                    </a:moveTo>
                    <a:cubicBezTo>
                      <a:pt x="2347" y="1808"/>
                      <a:pt x="2357" y="1826"/>
                      <a:pt x="2365" y="1847"/>
                    </a:cubicBezTo>
                    <a:cubicBezTo>
                      <a:pt x="2407" y="1889"/>
                      <a:pt x="2482" y="1964"/>
                      <a:pt x="2531" y="2006"/>
                    </a:cubicBezTo>
                    <a:cubicBezTo>
                      <a:pt x="2518" y="1971"/>
                      <a:pt x="2492" y="1913"/>
                      <a:pt x="2454" y="1859"/>
                    </a:cubicBezTo>
                    <a:cubicBezTo>
                      <a:pt x="2412" y="1835"/>
                      <a:pt x="2375" y="1813"/>
                      <a:pt x="2343" y="1792"/>
                    </a:cubicBezTo>
                    <a:cubicBezTo>
                      <a:pt x="2342" y="1792"/>
                      <a:pt x="2339" y="1792"/>
                      <a:pt x="2336" y="1792"/>
                    </a:cubicBezTo>
                    <a:close/>
                    <a:moveTo>
                      <a:pt x="2486" y="2218"/>
                    </a:moveTo>
                    <a:lnTo>
                      <a:pt x="2492" y="2245"/>
                    </a:lnTo>
                    <a:cubicBezTo>
                      <a:pt x="2499" y="2283"/>
                      <a:pt x="2501" y="2313"/>
                      <a:pt x="2501" y="2333"/>
                    </a:cubicBezTo>
                    <a:cubicBezTo>
                      <a:pt x="2505" y="2328"/>
                      <a:pt x="2509" y="2321"/>
                      <a:pt x="2509" y="2321"/>
                    </a:cubicBezTo>
                    <a:cubicBezTo>
                      <a:pt x="2525" y="2296"/>
                      <a:pt x="2538" y="2268"/>
                      <a:pt x="2546" y="2238"/>
                    </a:cubicBezTo>
                    <a:cubicBezTo>
                      <a:pt x="2549" y="2228"/>
                      <a:pt x="2552" y="2219"/>
                      <a:pt x="2554" y="2209"/>
                    </a:cubicBezTo>
                    <a:cubicBezTo>
                      <a:pt x="2557" y="2194"/>
                      <a:pt x="2559" y="2179"/>
                      <a:pt x="2560" y="2165"/>
                    </a:cubicBezTo>
                    <a:cubicBezTo>
                      <a:pt x="2561" y="2154"/>
                      <a:pt x="2562" y="2142"/>
                      <a:pt x="2562" y="2131"/>
                    </a:cubicBezTo>
                    <a:lnTo>
                      <a:pt x="2562" y="2127"/>
                    </a:lnTo>
                    <a:cubicBezTo>
                      <a:pt x="2562" y="2112"/>
                      <a:pt x="2561" y="2096"/>
                      <a:pt x="2559" y="2081"/>
                    </a:cubicBezTo>
                    <a:cubicBezTo>
                      <a:pt x="2551" y="2076"/>
                      <a:pt x="2543" y="2071"/>
                      <a:pt x="2534" y="2064"/>
                    </a:cubicBezTo>
                    <a:cubicBezTo>
                      <a:pt x="2534" y="2072"/>
                      <a:pt x="2535" y="2080"/>
                      <a:pt x="2535" y="2087"/>
                    </a:cubicBezTo>
                    <a:cubicBezTo>
                      <a:pt x="2535" y="2143"/>
                      <a:pt x="2523" y="2193"/>
                      <a:pt x="2522" y="2195"/>
                    </a:cubicBezTo>
                    <a:lnTo>
                      <a:pt x="2522" y="2197"/>
                    </a:lnTo>
                    <a:lnTo>
                      <a:pt x="2508" y="2195"/>
                    </a:lnTo>
                    <a:lnTo>
                      <a:pt x="2508" y="2194"/>
                    </a:lnTo>
                    <a:cubicBezTo>
                      <a:pt x="2508" y="2193"/>
                      <a:pt x="2508" y="2192"/>
                      <a:pt x="2508" y="2191"/>
                    </a:cubicBezTo>
                    <a:cubicBezTo>
                      <a:pt x="2508" y="2110"/>
                      <a:pt x="2459" y="2018"/>
                      <a:pt x="2443" y="1991"/>
                    </a:cubicBezTo>
                    <a:cubicBezTo>
                      <a:pt x="2425" y="1973"/>
                      <a:pt x="2406" y="1953"/>
                      <a:pt x="2389" y="1933"/>
                    </a:cubicBezTo>
                    <a:cubicBezTo>
                      <a:pt x="2396" y="1968"/>
                      <a:pt x="2398" y="2000"/>
                      <a:pt x="2399" y="2022"/>
                    </a:cubicBezTo>
                    <a:cubicBezTo>
                      <a:pt x="2440" y="2082"/>
                      <a:pt x="2469" y="2148"/>
                      <a:pt x="2486" y="2218"/>
                    </a:cubicBezTo>
                    <a:close/>
                    <a:moveTo>
                      <a:pt x="2661" y="2612"/>
                    </a:moveTo>
                    <a:cubicBezTo>
                      <a:pt x="2666" y="2610"/>
                      <a:pt x="2676" y="2604"/>
                      <a:pt x="2688" y="2595"/>
                    </a:cubicBezTo>
                    <a:cubicBezTo>
                      <a:pt x="2694" y="2590"/>
                      <a:pt x="2700" y="2585"/>
                      <a:pt x="2706" y="2580"/>
                    </a:cubicBezTo>
                    <a:cubicBezTo>
                      <a:pt x="2733" y="2556"/>
                      <a:pt x="2767" y="2514"/>
                      <a:pt x="2781" y="2450"/>
                    </a:cubicBezTo>
                    <a:cubicBezTo>
                      <a:pt x="2756" y="2410"/>
                      <a:pt x="2735" y="2368"/>
                      <a:pt x="2722" y="2338"/>
                    </a:cubicBezTo>
                    <a:cubicBezTo>
                      <a:pt x="2719" y="2350"/>
                      <a:pt x="2716" y="2362"/>
                      <a:pt x="2713" y="2372"/>
                    </a:cubicBezTo>
                    <a:cubicBezTo>
                      <a:pt x="2713" y="2373"/>
                      <a:pt x="2713" y="2373"/>
                      <a:pt x="2713" y="2374"/>
                    </a:cubicBezTo>
                    <a:cubicBezTo>
                      <a:pt x="2713" y="2470"/>
                      <a:pt x="2679" y="2548"/>
                      <a:pt x="2679" y="2549"/>
                    </a:cubicBezTo>
                    <a:lnTo>
                      <a:pt x="2678" y="2551"/>
                    </a:lnTo>
                    <a:lnTo>
                      <a:pt x="2665" y="2547"/>
                    </a:lnTo>
                    <a:lnTo>
                      <a:pt x="2665" y="2545"/>
                    </a:lnTo>
                    <a:cubicBezTo>
                      <a:pt x="2669" y="2520"/>
                      <a:pt x="2671" y="2485"/>
                      <a:pt x="2671" y="2452"/>
                    </a:cubicBezTo>
                    <a:cubicBezTo>
                      <a:pt x="2671" y="2435"/>
                      <a:pt x="2670" y="2419"/>
                      <a:pt x="2670" y="2405"/>
                    </a:cubicBezTo>
                    <a:cubicBezTo>
                      <a:pt x="2669" y="2404"/>
                      <a:pt x="2659" y="2386"/>
                      <a:pt x="2655" y="2380"/>
                    </a:cubicBezTo>
                    <a:cubicBezTo>
                      <a:pt x="2650" y="2406"/>
                      <a:pt x="2642" y="2453"/>
                      <a:pt x="2642" y="2500"/>
                    </a:cubicBezTo>
                    <a:lnTo>
                      <a:pt x="2642" y="2502"/>
                    </a:lnTo>
                    <a:lnTo>
                      <a:pt x="2641" y="2509"/>
                    </a:lnTo>
                    <a:lnTo>
                      <a:pt x="2642" y="2525"/>
                    </a:lnTo>
                    <a:cubicBezTo>
                      <a:pt x="2643" y="2561"/>
                      <a:pt x="2650" y="2591"/>
                      <a:pt x="2661" y="2612"/>
                    </a:cubicBezTo>
                    <a:close/>
                    <a:moveTo>
                      <a:pt x="2517" y="2139"/>
                    </a:moveTo>
                    <a:cubicBezTo>
                      <a:pt x="2519" y="2121"/>
                      <a:pt x="2520" y="2103"/>
                      <a:pt x="2520" y="2087"/>
                    </a:cubicBezTo>
                    <a:cubicBezTo>
                      <a:pt x="2520" y="2076"/>
                      <a:pt x="2520" y="2064"/>
                      <a:pt x="2519" y="2054"/>
                    </a:cubicBezTo>
                    <a:cubicBezTo>
                      <a:pt x="2504" y="2043"/>
                      <a:pt x="2489" y="2031"/>
                      <a:pt x="2474" y="2018"/>
                    </a:cubicBezTo>
                    <a:cubicBezTo>
                      <a:pt x="2490" y="2050"/>
                      <a:pt x="2508" y="2094"/>
                      <a:pt x="2517" y="2139"/>
                    </a:cubicBezTo>
                    <a:close/>
                    <a:moveTo>
                      <a:pt x="2372" y="2485"/>
                    </a:moveTo>
                    <a:cubicBezTo>
                      <a:pt x="2334" y="2515"/>
                      <a:pt x="2290" y="2529"/>
                      <a:pt x="2240" y="2527"/>
                    </a:cubicBezTo>
                    <a:cubicBezTo>
                      <a:pt x="2257" y="2542"/>
                      <a:pt x="2296" y="2572"/>
                      <a:pt x="2348" y="2581"/>
                    </a:cubicBezTo>
                    <a:lnTo>
                      <a:pt x="2359" y="2583"/>
                    </a:lnTo>
                    <a:cubicBezTo>
                      <a:pt x="2379" y="2585"/>
                      <a:pt x="2400" y="2584"/>
                      <a:pt x="2420" y="2580"/>
                    </a:cubicBezTo>
                    <a:cubicBezTo>
                      <a:pt x="2433" y="2565"/>
                      <a:pt x="2446" y="2543"/>
                      <a:pt x="2457" y="2514"/>
                    </a:cubicBezTo>
                    <a:cubicBezTo>
                      <a:pt x="2396" y="2553"/>
                      <a:pt x="2342" y="2549"/>
                      <a:pt x="2339" y="2548"/>
                    </a:cubicBezTo>
                    <a:lnTo>
                      <a:pt x="2337" y="2548"/>
                    </a:lnTo>
                    <a:lnTo>
                      <a:pt x="2338" y="2534"/>
                    </a:lnTo>
                    <a:lnTo>
                      <a:pt x="2340" y="2534"/>
                    </a:lnTo>
                    <a:cubicBezTo>
                      <a:pt x="2396" y="2531"/>
                      <a:pt x="2462" y="2434"/>
                      <a:pt x="2489" y="2393"/>
                    </a:cubicBezTo>
                    <a:cubicBezTo>
                      <a:pt x="2489" y="2392"/>
                      <a:pt x="2491" y="2376"/>
                      <a:pt x="2493" y="2367"/>
                    </a:cubicBezTo>
                    <a:cubicBezTo>
                      <a:pt x="2491" y="2369"/>
                      <a:pt x="2485" y="2377"/>
                      <a:pt x="2485" y="2377"/>
                    </a:cubicBezTo>
                    <a:lnTo>
                      <a:pt x="2487" y="2354"/>
                    </a:lnTo>
                    <a:cubicBezTo>
                      <a:pt x="2487" y="2354"/>
                      <a:pt x="2487" y="2349"/>
                      <a:pt x="2487" y="2340"/>
                    </a:cubicBezTo>
                    <a:cubicBezTo>
                      <a:pt x="2487" y="2327"/>
                      <a:pt x="2486" y="2308"/>
                      <a:pt x="2483" y="2284"/>
                    </a:cubicBezTo>
                    <a:cubicBezTo>
                      <a:pt x="2467" y="2350"/>
                      <a:pt x="2434" y="2434"/>
                      <a:pt x="2372" y="2485"/>
                    </a:cubicBezTo>
                    <a:close/>
                    <a:moveTo>
                      <a:pt x="2741" y="2157"/>
                    </a:moveTo>
                    <a:lnTo>
                      <a:pt x="2753" y="2166"/>
                    </a:lnTo>
                    <a:lnTo>
                      <a:pt x="2766" y="2176"/>
                    </a:lnTo>
                    <a:cubicBezTo>
                      <a:pt x="2779" y="2185"/>
                      <a:pt x="2790" y="2192"/>
                      <a:pt x="2797" y="2197"/>
                    </a:cubicBezTo>
                    <a:cubicBezTo>
                      <a:pt x="2797" y="2195"/>
                      <a:pt x="2797" y="2191"/>
                      <a:pt x="2797" y="2191"/>
                    </a:cubicBezTo>
                    <a:lnTo>
                      <a:pt x="2797" y="2188"/>
                    </a:lnTo>
                    <a:lnTo>
                      <a:pt x="2797" y="2185"/>
                    </a:lnTo>
                    <a:lnTo>
                      <a:pt x="2797" y="2173"/>
                    </a:lnTo>
                    <a:cubicBezTo>
                      <a:pt x="2796" y="2139"/>
                      <a:pt x="2791" y="2100"/>
                      <a:pt x="2781" y="2057"/>
                    </a:cubicBezTo>
                    <a:lnTo>
                      <a:pt x="2776" y="2038"/>
                    </a:lnTo>
                    <a:cubicBezTo>
                      <a:pt x="2773" y="2024"/>
                      <a:pt x="2769" y="2010"/>
                      <a:pt x="2765" y="1996"/>
                    </a:cubicBezTo>
                    <a:cubicBezTo>
                      <a:pt x="2715" y="1972"/>
                      <a:pt x="2670" y="1944"/>
                      <a:pt x="2630" y="1913"/>
                    </a:cubicBezTo>
                    <a:cubicBezTo>
                      <a:pt x="2631" y="1918"/>
                      <a:pt x="2633" y="1923"/>
                      <a:pt x="2634" y="1928"/>
                    </a:cubicBezTo>
                    <a:cubicBezTo>
                      <a:pt x="2724" y="2015"/>
                      <a:pt x="2774" y="2145"/>
                      <a:pt x="2775" y="2146"/>
                    </a:cubicBezTo>
                    <a:lnTo>
                      <a:pt x="2784" y="2169"/>
                    </a:lnTo>
                    <a:lnTo>
                      <a:pt x="2764" y="2154"/>
                    </a:lnTo>
                    <a:cubicBezTo>
                      <a:pt x="2699" y="2106"/>
                      <a:pt x="2607" y="1976"/>
                      <a:pt x="2569" y="1922"/>
                    </a:cubicBezTo>
                    <a:cubicBezTo>
                      <a:pt x="2569" y="1921"/>
                      <a:pt x="2558" y="1916"/>
                      <a:pt x="2551" y="1912"/>
                    </a:cubicBezTo>
                    <a:cubicBezTo>
                      <a:pt x="2565" y="1938"/>
                      <a:pt x="2576" y="1968"/>
                      <a:pt x="2586" y="1999"/>
                    </a:cubicBezTo>
                    <a:cubicBezTo>
                      <a:pt x="2605" y="2023"/>
                      <a:pt x="2642" y="2064"/>
                      <a:pt x="2642" y="2065"/>
                    </a:cubicBezTo>
                    <a:lnTo>
                      <a:pt x="2657" y="2080"/>
                    </a:lnTo>
                    <a:cubicBezTo>
                      <a:pt x="2657" y="2080"/>
                      <a:pt x="2710" y="2131"/>
                      <a:pt x="2731" y="2149"/>
                    </a:cubicBezTo>
                    <a:lnTo>
                      <a:pt x="2741" y="2157"/>
                    </a:lnTo>
                    <a:close/>
                    <a:moveTo>
                      <a:pt x="2465" y="2492"/>
                    </a:moveTo>
                    <a:cubicBezTo>
                      <a:pt x="2471" y="2473"/>
                      <a:pt x="2476" y="2452"/>
                      <a:pt x="2481" y="2429"/>
                    </a:cubicBezTo>
                    <a:cubicBezTo>
                      <a:pt x="2458" y="2463"/>
                      <a:pt x="2426" y="2503"/>
                      <a:pt x="2391" y="2527"/>
                    </a:cubicBezTo>
                    <a:cubicBezTo>
                      <a:pt x="2418" y="2520"/>
                      <a:pt x="2442" y="2509"/>
                      <a:pt x="2465" y="2492"/>
                    </a:cubicBezTo>
                    <a:close/>
                    <a:moveTo>
                      <a:pt x="2796" y="2447"/>
                    </a:moveTo>
                    <a:cubicBezTo>
                      <a:pt x="2811" y="2470"/>
                      <a:pt x="2826" y="2490"/>
                      <a:pt x="2841" y="2508"/>
                    </a:cubicBezTo>
                    <a:cubicBezTo>
                      <a:pt x="2852" y="2477"/>
                      <a:pt x="2883" y="2387"/>
                      <a:pt x="2883" y="2316"/>
                    </a:cubicBezTo>
                    <a:cubicBezTo>
                      <a:pt x="2883" y="2309"/>
                      <a:pt x="2882" y="2303"/>
                      <a:pt x="2882" y="2296"/>
                    </a:cubicBezTo>
                    <a:cubicBezTo>
                      <a:pt x="2871" y="2285"/>
                      <a:pt x="2860" y="2273"/>
                      <a:pt x="2850" y="2260"/>
                    </a:cubicBezTo>
                    <a:cubicBezTo>
                      <a:pt x="2850" y="2266"/>
                      <a:pt x="2850" y="2273"/>
                      <a:pt x="2850" y="2280"/>
                    </a:cubicBezTo>
                    <a:cubicBezTo>
                      <a:pt x="2850" y="2359"/>
                      <a:pt x="2838" y="2436"/>
                      <a:pt x="2838" y="2437"/>
                    </a:cubicBezTo>
                    <a:lnTo>
                      <a:pt x="2838" y="2438"/>
                    </a:lnTo>
                    <a:lnTo>
                      <a:pt x="2824" y="2438"/>
                    </a:lnTo>
                    <a:lnTo>
                      <a:pt x="2824" y="2437"/>
                    </a:lnTo>
                    <a:cubicBezTo>
                      <a:pt x="2814" y="2367"/>
                      <a:pt x="2768" y="2227"/>
                      <a:pt x="2754" y="2185"/>
                    </a:cubicBezTo>
                    <a:cubicBezTo>
                      <a:pt x="2754" y="2184"/>
                      <a:pt x="2745" y="2178"/>
                      <a:pt x="2741" y="2175"/>
                    </a:cubicBezTo>
                    <a:cubicBezTo>
                      <a:pt x="2740" y="2212"/>
                      <a:pt x="2736" y="2264"/>
                      <a:pt x="2727" y="2314"/>
                    </a:cubicBezTo>
                    <a:cubicBezTo>
                      <a:pt x="2740" y="2344"/>
                      <a:pt x="2760" y="2389"/>
                      <a:pt x="2788" y="2434"/>
                    </a:cubicBezTo>
                    <a:lnTo>
                      <a:pt x="2796" y="2447"/>
                    </a:lnTo>
                    <a:close/>
                    <a:moveTo>
                      <a:pt x="1620" y="1540"/>
                    </a:moveTo>
                    <a:cubicBezTo>
                      <a:pt x="1568" y="1565"/>
                      <a:pt x="1540" y="1648"/>
                      <a:pt x="1540" y="1718"/>
                    </a:cubicBezTo>
                    <a:cubicBezTo>
                      <a:pt x="1540" y="1736"/>
                      <a:pt x="1543" y="1754"/>
                      <a:pt x="1547" y="1772"/>
                    </a:cubicBezTo>
                    <a:cubicBezTo>
                      <a:pt x="1560" y="1752"/>
                      <a:pt x="1585" y="1722"/>
                      <a:pt x="1624" y="1708"/>
                    </a:cubicBezTo>
                    <a:cubicBezTo>
                      <a:pt x="1660" y="1695"/>
                      <a:pt x="1699" y="1698"/>
                      <a:pt x="1741" y="1718"/>
                    </a:cubicBezTo>
                    <a:cubicBezTo>
                      <a:pt x="1753" y="1713"/>
                      <a:pt x="1844" y="1686"/>
                      <a:pt x="1997" y="1772"/>
                    </a:cubicBezTo>
                    <a:lnTo>
                      <a:pt x="2014" y="1782"/>
                    </a:lnTo>
                    <a:cubicBezTo>
                      <a:pt x="2032" y="1793"/>
                      <a:pt x="2051" y="1805"/>
                      <a:pt x="2070" y="1819"/>
                    </a:cubicBezTo>
                    <a:lnTo>
                      <a:pt x="2083" y="1828"/>
                    </a:lnTo>
                    <a:cubicBezTo>
                      <a:pt x="2106" y="1845"/>
                      <a:pt x="2130" y="1865"/>
                      <a:pt x="2153" y="1886"/>
                    </a:cubicBezTo>
                    <a:cubicBezTo>
                      <a:pt x="2153" y="1886"/>
                      <a:pt x="2170" y="1900"/>
                      <a:pt x="2170" y="1901"/>
                    </a:cubicBezTo>
                    <a:cubicBezTo>
                      <a:pt x="2172" y="1902"/>
                      <a:pt x="2200" y="1914"/>
                      <a:pt x="2232" y="1925"/>
                    </a:cubicBezTo>
                    <a:cubicBezTo>
                      <a:pt x="1878" y="1594"/>
                      <a:pt x="1762" y="1530"/>
                      <a:pt x="1741" y="1520"/>
                    </a:cubicBezTo>
                    <a:cubicBezTo>
                      <a:pt x="1707" y="1519"/>
                      <a:pt x="1659" y="1522"/>
                      <a:pt x="1620" y="1540"/>
                    </a:cubicBezTo>
                    <a:close/>
                    <a:moveTo>
                      <a:pt x="2491" y="1645"/>
                    </a:moveTo>
                    <a:cubicBezTo>
                      <a:pt x="2596" y="1760"/>
                      <a:pt x="2746" y="1761"/>
                      <a:pt x="2748" y="1761"/>
                    </a:cubicBezTo>
                    <a:lnTo>
                      <a:pt x="2750" y="1761"/>
                    </a:lnTo>
                    <a:lnTo>
                      <a:pt x="2752" y="1775"/>
                    </a:lnTo>
                    <a:lnTo>
                      <a:pt x="2750" y="1775"/>
                    </a:lnTo>
                    <a:cubicBezTo>
                      <a:pt x="2749" y="1775"/>
                      <a:pt x="2653" y="1802"/>
                      <a:pt x="2547" y="1763"/>
                    </a:cubicBezTo>
                    <a:cubicBezTo>
                      <a:pt x="2560" y="1780"/>
                      <a:pt x="2572" y="1797"/>
                      <a:pt x="2583" y="1813"/>
                    </a:cubicBezTo>
                    <a:cubicBezTo>
                      <a:pt x="2615" y="1819"/>
                      <a:pt x="2645" y="1822"/>
                      <a:pt x="2675" y="1820"/>
                    </a:cubicBezTo>
                    <a:lnTo>
                      <a:pt x="2688" y="1819"/>
                    </a:lnTo>
                    <a:cubicBezTo>
                      <a:pt x="2707" y="1817"/>
                      <a:pt x="2725" y="1813"/>
                      <a:pt x="2742" y="1808"/>
                    </a:cubicBezTo>
                    <a:lnTo>
                      <a:pt x="2753" y="1805"/>
                    </a:lnTo>
                    <a:cubicBezTo>
                      <a:pt x="2796" y="1790"/>
                      <a:pt x="2824" y="1768"/>
                      <a:pt x="2839" y="1755"/>
                    </a:cubicBezTo>
                    <a:cubicBezTo>
                      <a:pt x="2703" y="1752"/>
                      <a:pt x="2580" y="1667"/>
                      <a:pt x="2533" y="1630"/>
                    </a:cubicBezTo>
                    <a:cubicBezTo>
                      <a:pt x="2519" y="1635"/>
                      <a:pt x="2506" y="1640"/>
                      <a:pt x="2491" y="1645"/>
                    </a:cubicBezTo>
                    <a:close/>
                    <a:moveTo>
                      <a:pt x="2599" y="2269"/>
                    </a:moveTo>
                    <a:cubicBezTo>
                      <a:pt x="2588" y="2244"/>
                      <a:pt x="2578" y="2220"/>
                      <a:pt x="2570" y="2197"/>
                    </a:cubicBezTo>
                    <a:cubicBezTo>
                      <a:pt x="2568" y="2212"/>
                      <a:pt x="2565" y="2227"/>
                      <a:pt x="2561" y="2241"/>
                    </a:cubicBezTo>
                    <a:cubicBezTo>
                      <a:pt x="2561" y="2242"/>
                      <a:pt x="2562" y="2270"/>
                      <a:pt x="2562" y="2270"/>
                    </a:cubicBezTo>
                    <a:cubicBezTo>
                      <a:pt x="2562" y="2363"/>
                      <a:pt x="2540" y="2462"/>
                      <a:pt x="2529" y="2507"/>
                    </a:cubicBezTo>
                    <a:cubicBezTo>
                      <a:pt x="2582" y="2449"/>
                      <a:pt x="2595" y="2323"/>
                      <a:pt x="2599" y="2269"/>
                    </a:cubicBezTo>
                    <a:close/>
                    <a:moveTo>
                      <a:pt x="2596" y="1936"/>
                    </a:moveTo>
                    <a:cubicBezTo>
                      <a:pt x="2633" y="1988"/>
                      <a:pt x="2697" y="2074"/>
                      <a:pt x="2749" y="2123"/>
                    </a:cubicBezTo>
                    <a:cubicBezTo>
                      <a:pt x="2732" y="2085"/>
                      <a:pt x="2693" y="2011"/>
                      <a:pt x="2638" y="1952"/>
                    </a:cubicBezTo>
                    <a:cubicBezTo>
                      <a:pt x="2638" y="1953"/>
                      <a:pt x="2639" y="1957"/>
                      <a:pt x="2639" y="1957"/>
                    </a:cubicBezTo>
                    <a:lnTo>
                      <a:pt x="2627" y="1951"/>
                    </a:lnTo>
                    <a:cubicBezTo>
                      <a:pt x="2627" y="1951"/>
                      <a:pt x="2606" y="1941"/>
                      <a:pt x="2596" y="1936"/>
                    </a:cubicBezTo>
                    <a:close/>
                    <a:moveTo>
                      <a:pt x="2475" y="1649"/>
                    </a:moveTo>
                    <a:cubicBezTo>
                      <a:pt x="2467" y="1651"/>
                      <a:pt x="2457" y="1653"/>
                      <a:pt x="2447" y="1655"/>
                    </a:cubicBezTo>
                    <a:cubicBezTo>
                      <a:pt x="2469" y="1674"/>
                      <a:pt x="2499" y="1704"/>
                      <a:pt x="2529" y="1740"/>
                    </a:cubicBezTo>
                    <a:cubicBezTo>
                      <a:pt x="2593" y="1770"/>
                      <a:pt x="2656" y="1772"/>
                      <a:pt x="2695" y="1769"/>
                    </a:cubicBezTo>
                    <a:cubicBezTo>
                      <a:pt x="2638" y="1758"/>
                      <a:pt x="2546" y="1729"/>
                      <a:pt x="2475" y="1649"/>
                    </a:cubicBezTo>
                    <a:close/>
                    <a:moveTo>
                      <a:pt x="2676" y="2266"/>
                    </a:moveTo>
                    <a:cubicBezTo>
                      <a:pt x="2671" y="2201"/>
                      <a:pt x="2654" y="2128"/>
                      <a:pt x="2644" y="2087"/>
                    </a:cubicBezTo>
                    <a:cubicBezTo>
                      <a:pt x="2627" y="2070"/>
                      <a:pt x="2611" y="2051"/>
                      <a:pt x="2594" y="2032"/>
                    </a:cubicBezTo>
                    <a:cubicBezTo>
                      <a:pt x="2598" y="2046"/>
                      <a:pt x="2601" y="2061"/>
                      <a:pt x="2603" y="2076"/>
                    </a:cubicBezTo>
                    <a:cubicBezTo>
                      <a:pt x="2631" y="2126"/>
                      <a:pt x="2659" y="2210"/>
                      <a:pt x="2676" y="2266"/>
                    </a:cubicBezTo>
                    <a:close/>
                    <a:moveTo>
                      <a:pt x="2315" y="1663"/>
                    </a:moveTo>
                    <a:cubicBezTo>
                      <a:pt x="2374" y="1717"/>
                      <a:pt x="2483" y="1804"/>
                      <a:pt x="2539" y="1848"/>
                    </a:cubicBezTo>
                    <a:cubicBezTo>
                      <a:pt x="2496" y="1791"/>
                      <a:pt x="2426" y="1702"/>
                      <a:pt x="2385" y="1662"/>
                    </a:cubicBezTo>
                    <a:cubicBezTo>
                      <a:pt x="2363" y="1664"/>
                      <a:pt x="2339" y="1664"/>
                      <a:pt x="2315" y="1663"/>
                    </a:cubicBezTo>
                    <a:close/>
                    <a:moveTo>
                      <a:pt x="1919" y="1875"/>
                    </a:moveTo>
                    <a:cubicBezTo>
                      <a:pt x="1896" y="1888"/>
                      <a:pt x="1880" y="1905"/>
                      <a:pt x="1869" y="1924"/>
                    </a:cubicBezTo>
                    <a:cubicBezTo>
                      <a:pt x="1861" y="1940"/>
                      <a:pt x="1857" y="1957"/>
                      <a:pt x="1857" y="1976"/>
                    </a:cubicBezTo>
                    <a:cubicBezTo>
                      <a:pt x="1857" y="1999"/>
                      <a:pt x="1863" y="2020"/>
                      <a:pt x="1868" y="2034"/>
                    </a:cubicBezTo>
                    <a:cubicBezTo>
                      <a:pt x="1887" y="1989"/>
                      <a:pt x="1953" y="1870"/>
                      <a:pt x="2128" y="1883"/>
                    </a:cubicBezTo>
                    <a:cubicBezTo>
                      <a:pt x="2107" y="1865"/>
                      <a:pt x="2086" y="1848"/>
                      <a:pt x="2066" y="1833"/>
                    </a:cubicBezTo>
                    <a:cubicBezTo>
                      <a:pt x="2031" y="1837"/>
                      <a:pt x="2001" y="1843"/>
                      <a:pt x="1975" y="1851"/>
                    </a:cubicBezTo>
                    <a:cubicBezTo>
                      <a:pt x="1953" y="1857"/>
                      <a:pt x="1935" y="1865"/>
                      <a:pt x="1919" y="1875"/>
                    </a:cubicBezTo>
                    <a:close/>
                    <a:moveTo>
                      <a:pt x="2810" y="1210"/>
                    </a:moveTo>
                    <a:lnTo>
                      <a:pt x="2801" y="1217"/>
                    </a:lnTo>
                    <a:lnTo>
                      <a:pt x="2799" y="1218"/>
                    </a:lnTo>
                    <a:lnTo>
                      <a:pt x="2792" y="1224"/>
                    </a:lnTo>
                    <a:lnTo>
                      <a:pt x="2789" y="1226"/>
                    </a:lnTo>
                    <a:lnTo>
                      <a:pt x="2782" y="1232"/>
                    </a:lnTo>
                    <a:lnTo>
                      <a:pt x="2778" y="1235"/>
                    </a:lnTo>
                    <a:lnTo>
                      <a:pt x="2772" y="1239"/>
                    </a:lnTo>
                    <a:lnTo>
                      <a:pt x="2768" y="1242"/>
                    </a:lnTo>
                    <a:lnTo>
                      <a:pt x="2761" y="1247"/>
                    </a:lnTo>
                    <a:lnTo>
                      <a:pt x="2755" y="1251"/>
                    </a:lnTo>
                    <a:lnTo>
                      <a:pt x="2749" y="1255"/>
                    </a:lnTo>
                    <a:cubicBezTo>
                      <a:pt x="2749" y="1255"/>
                      <a:pt x="2741" y="1260"/>
                      <a:pt x="2741" y="1260"/>
                    </a:cubicBezTo>
                    <a:lnTo>
                      <a:pt x="2736" y="1263"/>
                    </a:lnTo>
                    <a:lnTo>
                      <a:pt x="2728" y="1268"/>
                    </a:lnTo>
                    <a:lnTo>
                      <a:pt x="2722" y="1271"/>
                    </a:lnTo>
                    <a:lnTo>
                      <a:pt x="2713" y="1277"/>
                    </a:lnTo>
                    <a:lnTo>
                      <a:pt x="2708" y="1280"/>
                    </a:lnTo>
                    <a:lnTo>
                      <a:pt x="2697" y="1285"/>
                    </a:lnTo>
                    <a:lnTo>
                      <a:pt x="2693" y="1288"/>
                    </a:lnTo>
                    <a:lnTo>
                      <a:pt x="2682" y="1294"/>
                    </a:lnTo>
                    <a:lnTo>
                      <a:pt x="2677" y="1296"/>
                    </a:lnTo>
                    <a:lnTo>
                      <a:pt x="2665" y="1302"/>
                    </a:lnTo>
                    <a:lnTo>
                      <a:pt x="2661" y="1304"/>
                    </a:lnTo>
                    <a:lnTo>
                      <a:pt x="2647" y="1310"/>
                    </a:lnTo>
                    <a:lnTo>
                      <a:pt x="2643" y="1312"/>
                    </a:lnTo>
                    <a:lnTo>
                      <a:pt x="2629" y="1318"/>
                    </a:lnTo>
                    <a:lnTo>
                      <a:pt x="2625" y="1320"/>
                    </a:lnTo>
                    <a:lnTo>
                      <a:pt x="2610" y="1326"/>
                    </a:lnTo>
                    <a:lnTo>
                      <a:pt x="2606" y="1328"/>
                    </a:lnTo>
                    <a:lnTo>
                      <a:pt x="2591" y="1333"/>
                    </a:lnTo>
                    <a:lnTo>
                      <a:pt x="2586" y="1335"/>
                    </a:lnTo>
                    <a:lnTo>
                      <a:pt x="2570" y="1341"/>
                    </a:lnTo>
                    <a:lnTo>
                      <a:pt x="2565" y="1342"/>
                    </a:lnTo>
                    <a:lnTo>
                      <a:pt x="2549" y="1348"/>
                    </a:lnTo>
                    <a:lnTo>
                      <a:pt x="2543" y="1350"/>
                    </a:lnTo>
                    <a:lnTo>
                      <a:pt x="2521" y="1356"/>
                    </a:lnTo>
                    <a:cubicBezTo>
                      <a:pt x="2521" y="1356"/>
                      <a:pt x="2504" y="1361"/>
                      <a:pt x="2504" y="1361"/>
                    </a:cubicBezTo>
                    <a:lnTo>
                      <a:pt x="2497" y="1363"/>
                    </a:lnTo>
                    <a:lnTo>
                      <a:pt x="2481" y="1367"/>
                    </a:lnTo>
                    <a:lnTo>
                      <a:pt x="2473" y="1369"/>
                    </a:lnTo>
                    <a:lnTo>
                      <a:pt x="2457" y="1373"/>
                    </a:lnTo>
                    <a:lnTo>
                      <a:pt x="2448" y="1375"/>
                    </a:lnTo>
                    <a:lnTo>
                      <a:pt x="2432" y="1379"/>
                    </a:lnTo>
                    <a:lnTo>
                      <a:pt x="2430" y="1379"/>
                    </a:lnTo>
                    <a:lnTo>
                      <a:pt x="2422" y="1381"/>
                    </a:lnTo>
                    <a:lnTo>
                      <a:pt x="2404" y="1384"/>
                    </a:lnTo>
                    <a:lnTo>
                      <a:pt x="2403" y="1384"/>
                    </a:lnTo>
                    <a:lnTo>
                      <a:pt x="2400" y="1385"/>
                    </a:lnTo>
                    <a:lnTo>
                      <a:pt x="2394" y="1386"/>
                    </a:lnTo>
                    <a:lnTo>
                      <a:pt x="2378" y="1389"/>
                    </a:lnTo>
                    <a:lnTo>
                      <a:pt x="2375" y="1389"/>
                    </a:lnTo>
                    <a:lnTo>
                      <a:pt x="2366" y="1390"/>
                    </a:lnTo>
                    <a:lnTo>
                      <a:pt x="2338" y="1394"/>
                    </a:lnTo>
                    <a:cubicBezTo>
                      <a:pt x="2337" y="1396"/>
                      <a:pt x="2336" y="1397"/>
                      <a:pt x="2335" y="1398"/>
                    </a:cubicBezTo>
                    <a:cubicBezTo>
                      <a:pt x="2328" y="1404"/>
                      <a:pt x="2318" y="1407"/>
                      <a:pt x="2308" y="1406"/>
                    </a:cubicBezTo>
                    <a:cubicBezTo>
                      <a:pt x="2295" y="1405"/>
                      <a:pt x="2282" y="1404"/>
                      <a:pt x="2269" y="1403"/>
                    </a:cubicBezTo>
                    <a:cubicBezTo>
                      <a:pt x="2237" y="1406"/>
                      <a:pt x="2207" y="1409"/>
                      <a:pt x="2178" y="1411"/>
                    </a:cubicBezTo>
                    <a:cubicBezTo>
                      <a:pt x="2214" y="1416"/>
                      <a:pt x="2250" y="1421"/>
                      <a:pt x="2287" y="1425"/>
                    </a:cubicBezTo>
                    <a:cubicBezTo>
                      <a:pt x="2289" y="1426"/>
                      <a:pt x="2291" y="1426"/>
                      <a:pt x="2294" y="1426"/>
                    </a:cubicBezTo>
                    <a:cubicBezTo>
                      <a:pt x="2665" y="1369"/>
                      <a:pt x="2844" y="1246"/>
                      <a:pt x="2923" y="1171"/>
                    </a:cubicBezTo>
                    <a:cubicBezTo>
                      <a:pt x="2914" y="1171"/>
                      <a:pt x="2849" y="1174"/>
                      <a:pt x="2848" y="1174"/>
                    </a:cubicBezTo>
                    <a:cubicBezTo>
                      <a:pt x="2839" y="1184"/>
                      <a:pt x="2829" y="1194"/>
                      <a:pt x="2818" y="1203"/>
                    </a:cubicBezTo>
                    <a:lnTo>
                      <a:pt x="2810" y="1210"/>
                    </a:lnTo>
                    <a:close/>
                    <a:moveTo>
                      <a:pt x="1449" y="1196"/>
                    </a:moveTo>
                    <a:cubicBezTo>
                      <a:pt x="1449" y="1215"/>
                      <a:pt x="1450" y="1232"/>
                      <a:pt x="1453" y="1247"/>
                    </a:cubicBezTo>
                    <a:cubicBezTo>
                      <a:pt x="1459" y="1279"/>
                      <a:pt x="1471" y="1301"/>
                      <a:pt x="1489" y="1313"/>
                    </a:cubicBezTo>
                    <a:cubicBezTo>
                      <a:pt x="1502" y="1321"/>
                      <a:pt x="1515" y="1332"/>
                      <a:pt x="1528" y="1343"/>
                    </a:cubicBezTo>
                    <a:cubicBezTo>
                      <a:pt x="1577" y="1383"/>
                      <a:pt x="1638" y="1433"/>
                      <a:pt x="1804" y="1450"/>
                    </a:cubicBezTo>
                    <a:cubicBezTo>
                      <a:pt x="1804" y="1450"/>
                      <a:pt x="1804" y="1450"/>
                      <a:pt x="1804" y="1450"/>
                    </a:cubicBezTo>
                    <a:cubicBezTo>
                      <a:pt x="1815" y="1440"/>
                      <a:pt x="1841" y="1423"/>
                      <a:pt x="1894" y="1412"/>
                    </a:cubicBezTo>
                    <a:cubicBezTo>
                      <a:pt x="1734" y="1397"/>
                      <a:pt x="1661" y="1357"/>
                      <a:pt x="1635" y="1340"/>
                    </a:cubicBezTo>
                    <a:cubicBezTo>
                      <a:pt x="1538" y="1272"/>
                      <a:pt x="1553" y="1162"/>
                      <a:pt x="1597" y="1088"/>
                    </a:cubicBezTo>
                    <a:cubicBezTo>
                      <a:pt x="1642" y="1010"/>
                      <a:pt x="1690" y="928"/>
                      <a:pt x="1700" y="889"/>
                    </a:cubicBezTo>
                    <a:cubicBezTo>
                      <a:pt x="1703" y="878"/>
                      <a:pt x="1704" y="869"/>
                      <a:pt x="1705" y="862"/>
                    </a:cubicBezTo>
                    <a:lnTo>
                      <a:pt x="1706" y="853"/>
                    </a:lnTo>
                    <a:cubicBezTo>
                      <a:pt x="1706" y="839"/>
                      <a:pt x="1704" y="830"/>
                      <a:pt x="1698" y="823"/>
                    </a:cubicBezTo>
                    <a:cubicBezTo>
                      <a:pt x="1691" y="814"/>
                      <a:pt x="1677" y="811"/>
                      <a:pt x="1656" y="813"/>
                    </a:cubicBezTo>
                    <a:cubicBezTo>
                      <a:pt x="1607" y="817"/>
                      <a:pt x="1573" y="823"/>
                      <a:pt x="1538" y="841"/>
                    </a:cubicBezTo>
                    <a:cubicBezTo>
                      <a:pt x="1538" y="843"/>
                      <a:pt x="1539" y="855"/>
                      <a:pt x="1539" y="855"/>
                    </a:cubicBezTo>
                    <a:cubicBezTo>
                      <a:pt x="1539" y="878"/>
                      <a:pt x="1534" y="923"/>
                      <a:pt x="1506" y="962"/>
                    </a:cubicBezTo>
                    <a:cubicBezTo>
                      <a:pt x="1483" y="993"/>
                      <a:pt x="1449" y="1103"/>
                      <a:pt x="1449" y="1196"/>
                    </a:cubicBezTo>
                    <a:close/>
                    <a:moveTo>
                      <a:pt x="2050" y="1401"/>
                    </a:moveTo>
                    <a:cubicBezTo>
                      <a:pt x="2060" y="1401"/>
                      <a:pt x="2071" y="1402"/>
                      <a:pt x="2081" y="1403"/>
                    </a:cubicBezTo>
                    <a:cubicBezTo>
                      <a:pt x="2110" y="1402"/>
                      <a:pt x="2141" y="1400"/>
                      <a:pt x="2174" y="1398"/>
                    </a:cubicBezTo>
                    <a:cubicBezTo>
                      <a:pt x="2095" y="1395"/>
                      <a:pt x="2015" y="1396"/>
                      <a:pt x="1935" y="1401"/>
                    </a:cubicBezTo>
                    <a:cubicBezTo>
                      <a:pt x="1945" y="1401"/>
                      <a:pt x="1954" y="1402"/>
                      <a:pt x="1964" y="1402"/>
                    </a:cubicBezTo>
                    <a:cubicBezTo>
                      <a:pt x="1989" y="1400"/>
                      <a:pt x="2018" y="1400"/>
                      <a:pt x="2050" y="1401"/>
                    </a:cubicBezTo>
                    <a:close/>
                    <a:moveTo>
                      <a:pt x="2344" y="1378"/>
                    </a:moveTo>
                    <a:cubicBezTo>
                      <a:pt x="2344" y="1379"/>
                      <a:pt x="2344" y="1379"/>
                      <a:pt x="2344" y="1379"/>
                    </a:cubicBezTo>
                    <a:lnTo>
                      <a:pt x="2364" y="1376"/>
                    </a:lnTo>
                    <a:lnTo>
                      <a:pt x="2370" y="1375"/>
                    </a:lnTo>
                    <a:lnTo>
                      <a:pt x="2392" y="1372"/>
                    </a:lnTo>
                    <a:lnTo>
                      <a:pt x="2399" y="1370"/>
                    </a:lnTo>
                    <a:lnTo>
                      <a:pt x="2419" y="1367"/>
                    </a:lnTo>
                    <a:lnTo>
                      <a:pt x="2426" y="1365"/>
                    </a:lnTo>
                    <a:lnTo>
                      <a:pt x="2429" y="1364"/>
                    </a:lnTo>
                    <a:lnTo>
                      <a:pt x="2444" y="1361"/>
                    </a:lnTo>
                    <a:lnTo>
                      <a:pt x="2455" y="1359"/>
                    </a:lnTo>
                    <a:lnTo>
                      <a:pt x="2469" y="1355"/>
                    </a:lnTo>
                    <a:lnTo>
                      <a:pt x="2479" y="1353"/>
                    </a:lnTo>
                    <a:lnTo>
                      <a:pt x="2494" y="1349"/>
                    </a:lnTo>
                    <a:lnTo>
                      <a:pt x="2504" y="1346"/>
                    </a:lnTo>
                    <a:lnTo>
                      <a:pt x="2517" y="1343"/>
                    </a:lnTo>
                    <a:cubicBezTo>
                      <a:pt x="2517" y="1343"/>
                      <a:pt x="2526" y="1340"/>
                      <a:pt x="2526" y="1340"/>
                    </a:cubicBezTo>
                    <a:lnTo>
                      <a:pt x="2539" y="1336"/>
                    </a:lnTo>
                    <a:lnTo>
                      <a:pt x="2548" y="1333"/>
                    </a:lnTo>
                    <a:lnTo>
                      <a:pt x="2561" y="1328"/>
                    </a:lnTo>
                    <a:lnTo>
                      <a:pt x="2569" y="1325"/>
                    </a:lnTo>
                    <a:lnTo>
                      <a:pt x="2581" y="1321"/>
                    </a:lnTo>
                    <a:lnTo>
                      <a:pt x="2590" y="1318"/>
                    </a:lnTo>
                    <a:cubicBezTo>
                      <a:pt x="2590" y="1318"/>
                      <a:pt x="2601" y="1314"/>
                      <a:pt x="2601" y="1313"/>
                    </a:cubicBezTo>
                    <a:lnTo>
                      <a:pt x="2609" y="1310"/>
                    </a:lnTo>
                    <a:lnTo>
                      <a:pt x="2621" y="1305"/>
                    </a:lnTo>
                    <a:lnTo>
                      <a:pt x="2627" y="1303"/>
                    </a:lnTo>
                    <a:lnTo>
                      <a:pt x="2640" y="1297"/>
                    </a:lnTo>
                    <a:lnTo>
                      <a:pt x="2645" y="1295"/>
                    </a:lnTo>
                    <a:lnTo>
                      <a:pt x="2661" y="1287"/>
                    </a:lnTo>
                    <a:lnTo>
                      <a:pt x="2662" y="1287"/>
                    </a:lnTo>
                    <a:lnTo>
                      <a:pt x="2678" y="1279"/>
                    </a:lnTo>
                    <a:lnTo>
                      <a:pt x="2693" y="1271"/>
                    </a:lnTo>
                    <a:lnTo>
                      <a:pt x="2696" y="1269"/>
                    </a:lnTo>
                    <a:lnTo>
                      <a:pt x="2708" y="1263"/>
                    </a:lnTo>
                    <a:lnTo>
                      <a:pt x="2711" y="1261"/>
                    </a:lnTo>
                    <a:lnTo>
                      <a:pt x="2721" y="1255"/>
                    </a:lnTo>
                    <a:lnTo>
                      <a:pt x="2726" y="1252"/>
                    </a:lnTo>
                    <a:lnTo>
                      <a:pt x="2734" y="1247"/>
                    </a:lnTo>
                    <a:lnTo>
                      <a:pt x="2739" y="1244"/>
                    </a:lnTo>
                    <a:lnTo>
                      <a:pt x="2746" y="1239"/>
                    </a:lnTo>
                    <a:lnTo>
                      <a:pt x="2751" y="1236"/>
                    </a:lnTo>
                    <a:lnTo>
                      <a:pt x="2758" y="1231"/>
                    </a:lnTo>
                    <a:lnTo>
                      <a:pt x="2763" y="1228"/>
                    </a:lnTo>
                    <a:lnTo>
                      <a:pt x="2768" y="1224"/>
                    </a:lnTo>
                    <a:lnTo>
                      <a:pt x="2773" y="1220"/>
                    </a:lnTo>
                    <a:lnTo>
                      <a:pt x="2778" y="1217"/>
                    </a:lnTo>
                    <a:lnTo>
                      <a:pt x="2783" y="1213"/>
                    </a:lnTo>
                    <a:lnTo>
                      <a:pt x="2787" y="1210"/>
                    </a:lnTo>
                    <a:lnTo>
                      <a:pt x="2792" y="1206"/>
                    </a:lnTo>
                    <a:lnTo>
                      <a:pt x="2795" y="1204"/>
                    </a:lnTo>
                    <a:lnTo>
                      <a:pt x="2800" y="1199"/>
                    </a:lnTo>
                    <a:lnTo>
                      <a:pt x="2803" y="1197"/>
                    </a:lnTo>
                    <a:lnTo>
                      <a:pt x="2808" y="1193"/>
                    </a:lnTo>
                    <a:lnTo>
                      <a:pt x="2815" y="1187"/>
                    </a:lnTo>
                    <a:cubicBezTo>
                      <a:pt x="2815" y="1187"/>
                      <a:pt x="2815" y="1186"/>
                      <a:pt x="2815" y="1186"/>
                    </a:cubicBezTo>
                    <a:cubicBezTo>
                      <a:pt x="2815" y="1186"/>
                      <a:pt x="2822" y="1179"/>
                      <a:pt x="2827" y="1175"/>
                    </a:cubicBezTo>
                    <a:cubicBezTo>
                      <a:pt x="2817" y="1176"/>
                      <a:pt x="2660" y="1183"/>
                      <a:pt x="2659" y="1183"/>
                    </a:cubicBezTo>
                    <a:cubicBezTo>
                      <a:pt x="2644" y="1199"/>
                      <a:pt x="2530" y="1319"/>
                      <a:pt x="2342" y="1368"/>
                    </a:cubicBezTo>
                    <a:cubicBezTo>
                      <a:pt x="2343" y="1371"/>
                      <a:pt x="2344" y="1375"/>
                      <a:pt x="2344" y="1378"/>
                    </a:cubicBezTo>
                    <a:close/>
                    <a:moveTo>
                      <a:pt x="977" y="1221"/>
                    </a:moveTo>
                    <a:cubicBezTo>
                      <a:pt x="996" y="1242"/>
                      <a:pt x="1009" y="1256"/>
                      <a:pt x="1009" y="1272"/>
                    </a:cubicBezTo>
                    <a:lnTo>
                      <a:pt x="1009" y="1275"/>
                    </a:lnTo>
                    <a:cubicBezTo>
                      <a:pt x="1007" y="1288"/>
                      <a:pt x="998" y="1300"/>
                      <a:pt x="977" y="1313"/>
                    </a:cubicBezTo>
                    <a:lnTo>
                      <a:pt x="953" y="1328"/>
                    </a:lnTo>
                    <a:cubicBezTo>
                      <a:pt x="915" y="1352"/>
                      <a:pt x="895" y="1365"/>
                      <a:pt x="895" y="1390"/>
                    </a:cubicBezTo>
                    <a:cubicBezTo>
                      <a:pt x="895" y="1401"/>
                      <a:pt x="898" y="1413"/>
                      <a:pt x="905" y="1430"/>
                    </a:cubicBezTo>
                    <a:cubicBezTo>
                      <a:pt x="907" y="1423"/>
                      <a:pt x="910" y="1416"/>
                      <a:pt x="915" y="1410"/>
                    </a:cubicBezTo>
                    <a:cubicBezTo>
                      <a:pt x="914" y="1409"/>
                      <a:pt x="914" y="1405"/>
                      <a:pt x="914" y="1405"/>
                    </a:cubicBezTo>
                    <a:cubicBezTo>
                      <a:pt x="914" y="1405"/>
                      <a:pt x="914" y="1401"/>
                      <a:pt x="914" y="1401"/>
                    </a:cubicBezTo>
                    <a:lnTo>
                      <a:pt x="915" y="1397"/>
                    </a:lnTo>
                    <a:lnTo>
                      <a:pt x="915" y="1395"/>
                    </a:lnTo>
                    <a:cubicBezTo>
                      <a:pt x="915" y="1395"/>
                      <a:pt x="915" y="1392"/>
                      <a:pt x="915" y="1391"/>
                    </a:cubicBezTo>
                    <a:lnTo>
                      <a:pt x="916" y="1389"/>
                    </a:lnTo>
                    <a:lnTo>
                      <a:pt x="917" y="1384"/>
                    </a:lnTo>
                    <a:lnTo>
                      <a:pt x="917" y="1383"/>
                    </a:lnTo>
                    <a:cubicBezTo>
                      <a:pt x="917" y="1383"/>
                      <a:pt x="919" y="1377"/>
                      <a:pt x="919" y="1377"/>
                    </a:cubicBezTo>
                    <a:lnTo>
                      <a:pt x="921" y="1371"/>
                    </a:lnTo>
                    <a:lnTo>
                      <a:pt x="922" y="1370"/>
                    </a:lnTo>
                    <a:lnTo>
                      <a:pt x="924" y="1365"/>
                    </a:lnTo>
                    <a:lnTo>
                      <a:pt x="925" y="1364"/>
                    </a:lnTo>
                    <a:lnTo>
                      <a:pt x="925" y="1363"/>
                    </a:lnTo>
                    <a:lnTo>
                      <a:pt x="928" y="1360"/>
                    </a:lnTo>
                    <a:lnTo>
                      <a:pt x="929" y="1358"/>
                    </a:lnTo>
                    <a:lnTo>
                      <a:pt x="930" y="1358"/>
                    </a:lnTo>
                    <a:cubicBezTo>
                      <a:pt x="930" y="1358"/>
                      <a:pt x="932" y="1355"/>
                      <a:pt x="932" y="1355"/>
                    </a:cubicBezTo>
                    <a:cubicBezTo>
                      <a:pt x="932" y="1355"/>
                      <a:pt x="934" y="1352"/>
                      <a:pt x="934" y="1353"/>
                    </a:cubicBezTo>
                    <a:lnTo>
                      <a:pt x="938" y="1350"/>
                    </a:lnTo>
                    <a:lnTo>
                      <a:pt x="940" y="1348"/>
                    </a:lnTo>
                    <a:lnTo>
                      <a:pt x="944" y="1345"/>
                    </a:lnTo>
                    <a:lnTo>
                      <a:pt x="947" y="1344"/>
                    </a:lnTo>
                    <a:lnTo>
                      <a:pt x="951" y="1342"/>
                    </a:lnTo>
                    <a:lnTo>
                      <a:pt x="952" y="1341"/>
                    </a:lnTo>
                    <a:lnTo>
                      <a:pt x="955" y="1340"/>
                    </a:lnTo>
                    <a:lnTo>
                      <a:pt x="960" y="1338"/>
                    </a:lnTo>
                    <a:lnTo>
                      <a:pt x="961" y="1338"/>
                    </a:lnTo>
                    <a:cubicBezTo>
                      <a:pt x="961" y="1338"/>
                      <a:pt x="963" y="1337"/>
                      <a:pt x="963" y="1337"/>
                    </a:cubicBezTo>
                    <a:lnTo>
                      <a:pt x="970" y="1336"/>
                    </a:lnTo>
                    <a:lnTo>
                      <a:pt x="971" y="1336"/>
                    </a:lnTo>
                    <a:lnTo>
                      <a:pt x="973" y="1335"/>
                    </a:lnTo>
                    <a:lnTo>
                      <a:pt x="984" y="1334"/>
                    </a:lnTo>
                    <a:cubicBezTo>
                      <a:pt x="1014" y="1332"/>
                      <a:pt x="1035" y="1308"/>
                      <a:pt x="1036" y="1276"/>
                    </a:cubicBezTo>
                    <a:lnTo>
                      <a:pt x="1036" y="1270"/>
                    </a:lnTo>
                    <a:lnTo>
                      <a:pt x="1036" y="1268"/>
                    </a:lnTo>
                    <a:lnTo>
                      <a:pt x="1036" y="1267"/>
                    </a:lnTo>
                    <a:lnTo>
                      <a:pt x="1035" y="1263"/>
                    </a:lnTo>
                    <a:lnTo>
                      <a:pt x="1034" y="1259"/>
                    </a:lnTo>
                    <a:lnTo>
                      <a:pt x="1034" y="1258"/>
                    </a:lnTo>
                    <a:lnTo>
                      <a:pt x="1034" y="1256"/>
                    </a:lnTo>
                    <a:lnTo>
                      <a:pt x="1033" y="1253"/>
                    </a:lnTo>
                    <a:lnTo>
                      <a:pt x="1032" y="1249"/>
                    </a:lnTo>
                    <a:cubicBezTo>
                      <a:pt x="1032" y="1249"/>
                      <a:pt x="1031" y="1248"/>
                      <a:pt x="1031" y="1248"/>
                    </a:cubicBezTo>
                    <a:lnTo>
                      <a:pt x="1031" y="1247"/>
                    </a:lnTo>
                    <a:lnTo>
                      <a:pt x="1030" y="1244"/>
                    </a:lnTo>
                    <a:lnTo>
                      <a:pt x="1028" y="1240"/>
                    </a:lnTo>
                    <a:lnTo>
                      <a:pt x="1027" y="1239"/>
                    </a:lnTo>
                    <a:lnTo>
                      <a:pt x="1027" y="1238"/>
                    </a:lnTo>
                    <a:lnTo>
                      <a:pt x="1025" y="1235"/>
                    </a:lnTo>
                    <a:lnTo>
                      <a:pt x="1023" y="1231"/>
                    </a:lnTo>
                    <a:lnTo>
                      <a:pt x="1022" y="1231"/>
                    </a:lnTo>
                    <a:lnTo>
                      <a:pt x="1021" y="1229"/>
                    </a:lnTo>
                    <a:lnTo>
                      <a:pt x="1020" y="1227"/>
                    </a:lnTo>
                    <a:lnTo>
                      <a:pt x="1016" y="1223"/>
                    </a:lnTo>
                    <a:lnTo>
                      <a:pt x="1016" y="1222"/>
                    </a:lnTo>
                    <a:lnTo>
                      <a:pt x="1015" y="1221"/>
                    </a:lnTo>
                    <a:lnTo>
                      <a:pt x="1013" y="1219"/>
                    </a:lnTo>
                    <a:lnTo>
                      <a:pt x="1006" y="1211"/>
                    </a:lnTo>
                    <a:cubicBezTo>
                      <a:pt x="1006" y="1211"/>
                      <a:pt x="999" y="1203"/>
                      <a:pt x="999" y="1203"/>
                    </a:cubicBezTo>
                    <a:lnTo>
                      <a:pt x="987" y="1190"/>
                    </a:lnTo>
                    <a:cubicBezTo>
                      <a:pt x="968" y="1167"/>
                      <a:pt x="951" y="1142"/>
                      <a:pt x="938" y="1116"/>
                    </a:cubicBezTo>
                    <a:lnTo>
                      <a:pt x="936" y="1110"/>
                    </a:lnTo>
                    <a:lnTo>
                      <a:pt x="935" y="1109"/>
                    </a:lnTo>
                    <a:lnTo>
                      <a:pt x="930" y="1095"/>
                    </a:lnTo>
                    <a:cubicBezTo>
                      <a:pt x="930" y="1095"/>
                      <a:pt x="929" y="1094"/>
                      <a:pt x="929" y="1093"/>
                    </a:cubicBezTo>
                    <a:cubicBezTo>
                      <a:pt x="929" y="1093"/>
                      <a:pt x="927" y="1085"/>
                      <a:pt x="926" y="1085"/>
                    </a:cubicBezTo>
                    <a:lnTo>
                      <a:pt x="924" y="1075"/>
                    </a:lnTo>
                    <a:lnTo>
                      <a:pt x="924" y="1073"/>
                    </a:lnTo>
                    <a:lnTo>
                      <a:pt x="922" y="1065"/>
                    </a:lnTo>
                    <a:lnTo>
                      <a:pt x="922" y="1063"/>
                    </a:lnTo>
                    <a:lnTo>
                      <a:pt x="920" y="1053"/>
                    </a:lnTo>
                    <a:lnTo>
                      <a:pt x="920" y="1051"/>
                    </a:lnTo>
                    <a:lnTo>
                      <a:pt x="920" y="1041"/>
                    </a:lnTo>
                    <a:lnTo>
                      <a:pt x="920" y="1037"/>
                    </a:lnTo>
                    <a:lnTo>
                      <a:pt x="920" y="1035"/>
                    </a:lnTo>
                    <a:lnTo>
                      <a:pt x="920" y="1032"/>
                    </a:lnTo>
                    <a:lnTo>
                      <a:pt x="920" y="1029"/>
                    </a:lnTo>
                    <a:lnTo>
                      <a:pt x="920" y="1028"/>
                    </a:lnTo>
                    <a:lnTo>
                      <a:pt x="921" y="1027"/>
                    </a:lnTo>
                    <a:lnTo>
                      <a:pt x="921" y="1024"/>
                    </a:lnTo>
                    <a:lnTo>
                      <a:pt x="922" y="1020"/>
                    </a:lnTo>
                    <a:lnTo>
                      <a:pt x="922" y="1019"/>
                    </a:lnTo>
                    <a:lnTo>
                      <a:pt x="922" y="1018"/>
                    </a:lnTo>
                    <a:lnTo>
                      <a:pt x="922" y="1016"/>
                    </a:lnTo>
                    <a:lnTo>
                      <a:pt x="925" y="1009"/>
                    </a:lnTo>
                    <a:cubicBezTo>
                      <a:pt x="941" y="964"/>
                      <a:pt x="990" y="943"/>
                      <a:pt x="1030" y="926"/>
                    </a:cubicBezTo>
                    <a:lnTo>
                      <a:pt x="1033" y="924"/>
                    </a:lnTo>
                    <a:cubicBezTo>
                      <a:pt x="1067" y="909"/>
                      <a:pt x="1103" y="902"/>
                      <a:pt x="1144" y="901"/>
                    </a:cubicBezTo>
                    <a:cubicBezTo>
                      <a:pt x="1170" y="900"/>
                      <a:pt x="1196" y="902"/>
                      <a:pt x="1219" y="903"/>
                    </a:cubicBezTo>
                    <a:cubicBezTo>
                      <a:pt x="1267" y="907"/>
                      <a:pt x="1310" y="905"/>
                      <a:pt x="1355" y="896"/>
                    </a:cubicBezTo>
                    <a:cubicBezTo>
                      <a:pt x="1446" y="857"/>
                      <a:pt x="1527" y="829"/>
                      <a:pt x="1528" y="829"/>
                    </a:cubicBezTo>
                    <a:lnTo>
                      <a:pt x="1532" y="827"/>
                    </a:lnTo>
                    <a:cubicBezTo>
                      <a:pt x="1532" y="827"/>
                      <a:pt x="1532" y="828"/>
                      <a:pt x="1532" y="828"/>
                    </a:cubicBezTo>
                    <a:cubicBezTo>
                      <a:pt x="1540" y="824"/>
                      <a:pt x="1549" y="820"/>
                      <a:pt x="1558" y="817"/>
                    </a:cubicBezTo>
                    <a:cubicBezTo>
                      <a:pt x="1590" y="805"/>
                      <a:pt x="1615" y="803"/>
                      <a:pt x="1654" y="799"/>
                    </a:cubicBezTo>
                    <a:cubicBezTo>
                      <a:pt x="1654" y="799"/>
                      <a:pt x="1654" y="799"/>
                      <a:pt x="1655" y="799"/>
                    </a:cubicBezTo>
                    <a:lnTo>
                      <a:pt x="1657" y="799"/>
                    </a:lnTo>
                    <a:cubicBezTo>
                      <a:pt x="1681" y="797"/>
                      <a:pt x="1699" y="802"/>
                      <a:pt x="1709" y="814"/>
                    </a:cubicBezTo>
                    <a:lnTo>
                      <a:pt x="1713" y="820"/>
                    </a:lnTo>
                    <a:cubicBezTo>
                      <a:pt x="1724" y="840"/>
                      <a:pt x="1720" y="868"/>
                      <a:pt x="1714" y="892"/>
                    </a:cubicBezTo>
                    <a:cubicBezTo>
                      <a:pt x="1703" y="934"/>
                      <a:pt x="1655" y="1016"/>
                      <a:pt x="1609" y="1096"/>
                    </a:cubicBezTo>
                    <a:cubicBezTo>
                      <a:pt x="1569" y="1164"/>
                      <a:pt x="1554" y="1266"/>
                      <a:pt x="1644" y="1328"/>
                    </a:cubicBezTo>
                    <a:cubicBezTo>
                      <a:pt x="1665" y="1343"/>
                      <a:pt x="1720" y="1373"/>
                      <a:pt x="1833" y="1390"/>
                    </a:cubicBezTo>
                    <a:cubicBezTo>
                      <a:pt x="1831" y="1387"/>
                      <a:pt x="1830" y="1383"/>
                      <a:pt x="1830" y="1378"/>
                    </a:cubicBezTo>
                    <a:cubicBezTo>
                      <a:pt x="1830" y="1376"/>
                      <a:pt x="1831" y="1374"/>
                      <a:pt x="1831" y="1372"/>
                    </a:cubicBezTo>
                    <a:cubicBezTo>
                      <a:pt x="1767" y="1362"/>
                      <a:pt x="1720" y="1350"/>
                      <a:pt x="1704" y="1340"/>
                    </a:cubicBezTo>
                    <a:cubicBezTo>
                      <a:pt x="1688" y="1328"/>
                      <a:pt x="1632" y="1285"/>
                      <a:pt x="1623" y="1215"/>
                    </a:cubicBezTo>
                    <a:cubicBezTo>
                      <a:pt x="1617" y="1162"/>
                      <a:pt x="1638" y="1107"/>
                      <a:pt x="1686" y="1051"/>
                    </a:cubicBezTo>
                    <a:cubicBezTo>
                      <a:pt x="1764" y="960"/>
                      <a:pt x="1772" y="862"/>
                      <a:pt x="1745" y="806"/>
                    </a:cubicBezTo>
                    <a:cubicBezTo>
                      <a:pt x="1728" y="769"/>
                      <a:pt x="1696" y="749"/>
                      <a:pt x="1659" y="750"/>
                    </a:cubicBezTo>
                    <a:cubicBezTo>
                      <a:pt x="1631" y="761"/>
                      <a:pt x="1603" y="772"/>
                      <a:pt x="1575" y="783"/>
                    </a:cubicBezTo>
                    <a:lnTo>
                      <a:pt x="1559" y="789"/>
                    </a:lnTo>
                    <a:lnTo>
                      <a:pt x="1543" y="795"/>
                    </a:lnTo>
                    <a:lnTo>
                      <a:pt x="1526" y="801"/>
                    </a:lnTo>
                    <a:lnTo>
                      <a:pt x="1508" y="808"/>
                    </a:lnTo>
                    <a:lnTo>
                      <a:pt x="1491" y="814"/>
                    </a:lnTo>
                    <a:lnTo>
                      <a:pt x="1472" y="820"/>
                    </a:lnTo>
                    <a:lnTo>
                      <a:pt x="1454" y="827"/>
                    </a:lnTo>
                    <a:lnTo>
                      <a:pt x="1435" y="833"/>
                    </a:lnTo>
                    <a:lnTo>
                      <a:pt x="1416" y="839"/>
                    </a:lnTo>
                    <a:lnTo>
                      <a:pt x="1397" y="845"/>
                    </a:lnTo>
                    <a:lnTo>
                      <a:pt x="1378" y="851"/>
                    </a:lnTo>
                    <a:cubicBezTo>
                      <a:pt x="1378" y="851"/>
                      <a:pt x="1372" y="852"/>
                      <a:pt x="1372" y="853"/>
                    </a:cubicBezTo>
                    <a:lnTo>
                      <a:pt x="1371" y="853"/>
                    </a:lnTo>
                    <a:lnTo>
                      <a:pt x="1359" y="856"/>
                    </a:lnTo>
                    <a:lnTo>
                      <a:pt x="1354" y="857"/>
                    </a:lnTo>
                    <a:lnTo>
                      <a:pt x="1351" y="858"/>
                    </a:lnTo>
                    <a:lnTo>
                      <a:pt x="1348" y="858"/>
                    </a:lnTo>
                    <a:lnTo>
                      <a:pt x="1340" y="860"/>
                    </a:lnTo>
                    <a:lnTo>
                      <a:pt x="1335" y="861"/>
                    </a:lnTo>
                    <a:lnTo>
                      <a:pt x="1332" y="862"/>
                    </a:lnTo>
                    <a:lnTo>
                      <a:pt x="1329" y="862"/>
                    </a:lnTo>
                    <a:lnTo>
                      <a:pt x="1321" y="864"/>
                    </a:lnTo>
                    <a:lnTo>
                      <a:pt x="1315" y="865"/>
                    </a:lnTo>
                    <a:lnTo>
                      <a:pt x="1312" y="865"/>
                    </a:lnTo>
                    <a:lnTo>
                      <a:pt x="1309" y="866"/>
                    </a:lnTo>
                    <a:lnTo>
                      <a:pt x="1302" y="867"/>
                    </a:lnTo>
                    <a:lnTo>
                      <a:pt x="1295" y="868"/>
                    </a:lnTo>
                    <a:lnTo>
                      <a:pt x="1292" y="868"/>
                    </a:lnTo>
                    <a:lnTo>
                      <a:pt x="1289" y="869"/>
                    </a:lnTo>
                    <a:lnTo>
                      <a:pt x="1284" y="869"/>
                    </a:lnTo>
                    <a:lnTo>
                      <a:pt x="1275" y="870"/>
                    </a:lnTo>
                    <a:lnTo>
                      <a:pt x="1266" y="871"/>
                    </a:lnTo>
                    <a:lnTo>
                      <a:pt x="1253" y="872"/>
                    </a:lnTo>
                    <a:lnTo>
                      <a:pt x="1248" y="873"/>
                    </a:lnTo>
                    <a:lnTo>
                      <a:pt x="1231" y="874"/>
                    </a:lnTo>
                    <a:cubicBezTo>
                      <a:pt x="1231" y="874"/>
                      <a:pt x="1214" y="875"/>
                      <a:pt x="1214" y="875"/>
                    </a:cubicBezTo>
                    <a:cubicBezTo>
                      <a:pt x="1185" y="875"/>
                      <a:pt x="1155" y="875"/>
                      <a:pt x="1125" y="872"/>
                    </a:cubicBezTo>
                    <a:cubicBezTo>
                      <a:pt x="1104" y="881"/>
                      <a:pt x="1086" y="886"/>
                      <a:pt x="1071" y="888"/>
                    </a:cubicBezTo>
                    <a:cubicBezTo>
                      <a:pt x="1024" y="892"/>
                      <a:pt x="938" y="932"/>
                      <a:pt x="902" y="997"/>
                    </a:cubicBezTo>
                    <a:cubicBezTo>
                      <a:pt x="891" y="1016"/>
                      <a:pt x="885" y="1036"/>
                      <a:pt x="885" y="1057"/>
                    </a:cubicBezTo>
                    <a:cubicBezTo>
                      <a:pt x="885" y="1075"/>
                      <a:pt x="890" y="1094"/>
                      <a:pt x="899" y="1112"/>
                    </a:cubicBezTo>
                    <a:cubicBezTo>
                      <a:pt x="924" y="1165"/>
                      <a:pt x="955" y="1197"/>
                      <a:pt x="977" y="1221"/>
                    </a:cubicBezTo>
                    <a:close/>
                    <a:moveTo>
                      <a:pt x="1094" y="1451"/>
                    </a:moveTo>
                    <a:cubicBezTo>
                      <a:pt x="1088" y="1455"/>
                      <a:pt x="1066" y="1500"/>
                      <a:pt x="1066" y="1551"/>
                    </a:cubicBezTo>
                    <a:cubicBezTo>
                      <a:pt x="1066" y="1564"/>
                      <a:pt x="1067" y="1576"/>
                      <a:pt x="1070" y="1587"/>
                    </a:cubicBezTo>
                    <a:cubicBezTo>
                      <a:pt x="1082" y="1629"/>
                      <a:pt x="1115" y="1653"/>
                      <a:pt x="1169" y="1658"/>
                    </a:cubicBezTo>
                    <a:cubicBezTo>
                      <a:pt x="1166" y="1643"/>
                      <a:pt x="1162" y="1617"/>
                      <a:pt x="1162" y="1592"/>
                    </a:cubicBezTo>
                    <a:cubicBezTo>
                      <a:pt x="1162" y="1576"/>
                      <a:pt x="1164" y="1562"/>
                      <a:pt x="1168" y="1553"/>
                    </a:cubicBezTo>
                    <a:cubicBezTo>
                      <a:pt x="1172" y="1543"/>
                      <a:pt x="1186" y="1531"/>
                      <a:pt x="1207" y="1515"/>
                    </a:cubicBezTo>
                    <a:cubicBezTo>
                      <a:pt x="1254" y="1477"/>
                      <a:pt x="1324" y="1421"/>
                      <a:pt x="1324" y="1344"/>
                    </a:cubicBezTo>
                    <a:cubicBezTo>
                      <a:pt x="1324" y="1320"/>
                      <a:pt x="1317" y="1295"/>
                      <a:pt x="1303" y="1270"/>
                    </a:cubicBezTo>
                    <a:cubicBezTo>
                      <a:pt x="1274" y="1221"/>
                      <a:pt x="1242" y="1182"/>
                      <a:pt x="1213" y="1147"/>
                    </a:cubicBezTo>
                    <a:cubicBezTo>
                      <a:pt x="1176" y="1102"/>
                      <a:pt x="1149" y="1069"/>
                      <a:pt x="1149" y="1037"/>
                    </a:cubicBezTo>
                    <a:cubicBezTo>
                      <a:pt x="1149" y="1033"/>
                      <a:pt x="1150" y="1030"/>
                      <a:pt x="1150" y="1027"/>
                    </a:cubicBezTo>
                    <a:cubicBezTo>
                      <a:pt x="1154" y="1005"/>
                      <a:pt x="1172" y="987"/>
                      <a:pt x="1205" y="968"/>
                    </a:cubicBezTo>
                    <a:cubicBezTo>
                      <a:pt x="1233" y="952"/>
                      <a:pt x="1269" y="935"/>
                      <a:pt x="1310" y="917"/>
                    </a:cubicBezTo>
                    <a:cubicBezTo>
                      <a:pt x="1288" y="918"/>
                      <a:pt x="1267" y="919"/>
                      <a:pt x="1245" y="919"/>
                    </a:cubicBezTo>
                    <a:cubicBezTo>
                      <a:pt x="1245" y="919"/>
                      <a:pt x="1218" y="917"/>
                      <a:pt x="1218" y="917"/>
                    </a:cubicBezTo>
                    <a:cubicBezTo>
                      <a:pt x="1195" y="916"/>
                      <a:pt x="1169" y="914"/>
                      <a:pt x="1145" y="915"/>
                    </a:cubicBezTo>
                    <a:cubicBezTo>
                      <a:pt x="1105" y="916"/>
                      <a:pt x="1071" y="923"/>
                      <a:pt x="1039" y="937"/>
                    </a:cubicBezTo>
                    <a:lnTo>
                      <a:pt x="1035" y="939"/>
                    </a:lnTo>
                    <a:cubicBezTo>
                      <a:pt x="998" y="955"/>
                      <a:pt x="952" y="975"/>
                      <a:pt x="938" y="1014"/>
                    </a:cubicBezTo>
                    <a:lnTo>
                      <a:pt x="936" y="1020"/>
                    </a:lnTo>
                    <a:lnTo>
                      <a:pt x="936" y="1022"/>
                    </a:lnTo>
                    <a:lnTo>
                      <a:pt x="935" y="1024"/>
                    </a:lnTo>
                    <a:lnTo>
                      <a:pt x="935" y="1025"/>
                    </a:lnTo>
                    <a:lnTo>
                      <a:pt x="935" y="1027"/>
                    </a:lnTo>
                    <a:lnTo>
                      <a:pt x="934" y="1029"/>
                    </a:lnTo>
                    <a:lnTo>
                      <a:pt x="934" y="1031"/>
                    </a:lnTo>
                    <a:lnTo>
                      <a:pt x="934" y="1032"/>
                    </a:lnTo>
                    <a:lnTo>
                      <a:pt x="934" y="1034"/>
                    </a:lnTo>
                    <a:lnTo>
                      <a:pt x="934" y="1037"/>
                    </a:lnTo>
                    <a:lnTo>
                      <a:pt x="934" y="1038"/>
                    </a:lnTo>
                    <a:lnTo>
                      <a:pt x="934" y="1039"/>
                    </a:lnTo>
                    <a:lnTo>
                      <a:pt x="934" y="1041"/>
                    </a:lnTo>
                    <a:cubicBezTo>
                      <a:pt x="934" y="1041"/>
                      <a:pt x="934" y="1041"/>
                      <a:pt x="934" y="1042"/>
                    </a:cubicBezTo>
                    <a:lnTo>
                      <a:pt x="934" y="1050"/>
                    </a:lnTo>
                    <a:lnTo>
                      <a:pt x="934" y="1052"/>
                    </a:lnTo>
                    <a:lnTo>
                      <a:pt x="936" y="1061"/>
                    </a:lnTo>
                    <a:lnTo>
                      <a:pt x="937" y="1070"/>
                    </a:lnTo>
                    <a:lnTo>
                      <a:pt x="938" y="1073"/>
                    </a:lnTo>
                    <a:cubicBezTo>
                      <a:pt x="938" y="1073"/>
                      <a:pt x="940" y="1081"/>
                      <a:pt x="940" y="1081"/>
                    </a:cubicBezTo>
                    <a:lnTo>
                      <a:pt x="943" y="1089"/>
                    </a:lnTo>
                    <a:lnTo>
                      <a:pt x="943" y="1090"/>
                    </a:lnTo>
                    <a:cubicBezTo>
                      <a:pt x="943" y="1090"/>
                      <a:pt x="946" y="1097"/>
                      <a:pt x="946" y="1098"/>
                    </a:cubicBezTo>
                    <a:cubicBezTo>
                      <a:pt x="946" y="1098"/>
                      <a:pt x="948" y="1103"/>
                      <a:pt x="949" y="1104"/>
                    </a:cubicBezTo>
                    <a:cubicBezTo>
                      <a:pt x="949" y="1104"/>
                      <a:pt x="949" y="1105"/>
                      <a:pt x="949" y="1105"/>
                    </a:cubicBezTo>
                    <a:lnTo>
                      <a:pt x="951" y="1110"/>
                    </a:lnTo>
                    <a:cubicBezTo>
                      <a:pt x="963" y="1134"/>
                      <a:pt x="979" y="1159"/>
                      <a:pt x="998" y="1181"/>
                    </a:cubicBezTo>
                    <a:lnTo>
                      <a:pt x="1009" y="1193"/>
                    </a:lnTo>
                    <a:lnTo>
                      <a:pt x="1017" y="1202"/>
                    </a:lnTo>
                    <a:lnTo>
                      <a:pt x="1025" y="1210"/>
                    </a:lnTo>
                    <a:lnTo>
                      <a:pt x="1027" y="1214"/>
                    </a:lnTo>
                    <a:lnTo>
                      <a:pt x="1032" y="1219"/>
                    </a:lnTo>
                    <a:lnTo>
                      <a:pt x="1033" y="1222"/>
                    </a:lnTo>
                    <a:lnTo>
                      <a:pt x="1034" y="1223"/>
                    </a:lnTo>
                    <a:lnTo>
                      <a:pt x="1034" y="1224"/>
                    </a:lnTo>
                    <a:lnTo>
                      <a:pt x="1038" y="1229"/>
                    </a:lnTo>
                    <a:lnTo>
                      <a:pt x="1039" y="1231"/>
                    </a:lnTo>
                    <a:lnTo>
                      <a:pt x="1040" y="1233"/>
                    </a:lnTo>
                    <a:lnTo>
                      <a:pt x="1040" y="1234"/>
                    </a:lnTo>
                    <a:lnTo>
                      <a:pt x="1043" y="1239"/>
                    </a:lnTo>
                    <a:lnTo>
                      <a:pt x="1044" y="1242"/>
                    </a:lnTo>
                    <a:lnTo>
                      <a:pt x="1045" y="1244"/>
                    </a:lnTo>
                    <a:lnTo>
                      <a:pt x="1045" y="1244"/>
                    </a:lnTo>
                    <a:lnTo>
                      <a:pt x="1047" y="1250"/>
                    </a:lnTo>
                    <a:lnTo>
                      <a:pt x="1048" y="1253"/>
                    </a:lnTo>
                    <a:lnTo>
                      <a:pt x="1048" y="1255"/>
                    </a:lnTo>
                    <a:lnTo>
                      <a:pt x="1048" y="1256"/>
                    </a:lnTo>
                    <a:lnTo>
                      <a:pt x="1049" y="1262"/>
                    </a:lnTo>
                    <a:lnTo>
                      <a:pt x="1050" y="1266"/>
                    </a:lnTo>
                    <a:lnTo>
                      <a:pt x="1050" y="1268"/>
                    </a:lnTo>
                    <a:lnTo>
                      <a:pt x="1050" y="1269"/>
                    </a:lnTo>
                    <a:lnTo>
                      <a:pt x="1050" y="1273"/>
                    </a:lnTo>
                    <a:lnTo>
                      <a:pt x="1050" y="1276"/>
                    </a:lnTo>
                    <a:cubicBezTo>
                      <a:pt x="1049" y="1316"/>
                      <a:pt x="1023" y="1345"/>
                      <a:pt x="985" y="1348"/>
                    </a:cubicBezTo>
                    <a:cubicBezTo>
                      <a:pt x="980" y="1348"/>
                      <a:pt x="976" y="1349"/>
                      <a:pt x="972" y="1350"/>
                    </a:cubicBezTo>
                    <a:lnTo>
                      <a:pt x="967" y="1351"/>
                    </a:lnTo>
                    <a:lnTo>
                      <a:pt x="965" y="1352"/>
                    </a:lnTo>
                    <a:lnTo>
                      <a:pt x="964" y="1352"/>
                    </a:lnTo>
                    <a:lnTo>
                      <a:pt x="960" y="1353"/>
                    </a:lnTo>
                    <a:cubicBezTo>
                      <a:pt x="960" y="1353"/>
                      <a:pt x="953" y="1357"/>
                      <a:pt x="953" y="1357"/>
                    </a:cubicBezTo>
                    <a:lnTo>
                      <a:pt x="951" y="1358"/>
                    </a:lnTo>
                    <a:cubicBezTo>
                      <a:pt x="939" y="1366"/>
                      <a:pt x="931" y="1379"/>
                      <a:pt x="930" y="1396"/>
                    </a:cubicBezTo>
                    <a:cubicBezTo>
                      <a:pt x="948" y="1384"/>
                      <a:pt x="974" y="1380"/>
                      <a:pt x="1007" y="1384"/>
                    </a:cubicBezTo>
                    <a:cubicBezTo>
                      <a:pt x="1108" y="1397"/>
                      <a:pt x="1137" y="1334"/>
                      <a:pt x="1138" y="1331"/>
                    </a:cubicBezTo>
                    <a:lnTo>
                      <a:pt x="1139" y="1329"/>
                    </a:lnTo>
                    <a:lnTo>
                      <a:pt x="1152" y="1334"/>
                    </a:lnTo>
                    <a:lnTo>
                      <a:pt x="1151" y="1336"/>
                    </a:lnTo>
                    <a:cubicBezTo>
                      <a:pt x="1147" y="1346"/>
                      <a:pt x="1116" y="1436"/>
                      <a:pt x="1094" y="1451"/>
                    </a:cubicBezTo>
                    <a:close/>
                    <a:moveTo>
                      <a:pt x="1258" y="858"/>
                    </a:moveTo>
                    <a:lnTo>
                      <a:pt x="1259" y="858"/>
                    </a:lnTo>
                    <a:cubicBezTo>
                      <a:pt x="1259" y="858"/>
                      <a:pt x="1272" y="857"/>
                      <a:pt x="1272" y="856"/>
                    </a:cubicBezTo>
                    <a:lnTo>
                      <a:pt x="1277" y="856"/>
                    </a:lnTo>
                    <a:lnTo>
                      <a:pt x="1287" y="855"/>
                    </a:lnTo>
                    <a:lnTo>
                      <a:pt x="1295" y="854"/>
                    </a:lnTo>
                    <a:lnTo>
                      <a:pt x="1304" y="852"/>
                    </a:lnTo>
                    <a:lnTo>
                      <a:pt x="1313" y="851"/>
                    </a:lnTo>
                    <a:lnTo>
                      <a:pt x="1321" y="849"/>
                    </a:lnTo>
                    <a:lnTo>
                      <a:pt x="1331" y="847"/>
                    </a:lnTo>
                    <a:lnTo>
                      <a:pt x="1339" y="846"/>
                    </a:lnTo>
                    <a:cubicBezTo>
                      <a:pt x="1339" y="846"/>
                      <a:pt x="1349" y="844"/>
                      <a:pt x="1350" y="843"/>
                    </a:cubicBezTo>
                    <a:lnTo>
                      <a:pt x="1357" y="842"/>
                    </a:lnTo>
                    <a:lnTo>
                      <a:pt x="1369" y="839"/>
                    </a:lnTo>
                    <a:lnTo>
                      <a:pt x="1375" y="837"/>
                    </a:lnTo>
                    <a:lnTo>
                      <a:pt x="1393" y="832"/>
                    </a:lnTo>
                    <a:lnTo>
                      <a:pt x="1411" y="826"/>
                    </a:lnTo>
                    <a:lnTo>
                      <a:pt x="1430" y="820"/>
                    </a:lnTo>
                    <a:lnTo>
                      <a:pt x="1435" y="818"/>
                    </a:lnTo>
                    <a:lnTo>
                      <a:pt x="1448" y="814"/>
                    </a:lnTo>
                    <a:lnTo>
                      <a:pt x="1453" y="812"/>
                    </a:lnTo>
                    <a:lnTo>
                      <a:pt x="1466" y="808"/>
                    </a:lnTo>
                    <a:lnTo>
                      <a:pt x="1483" y="802"/>
                    </a:lnTo>
                    <a:lnTo>
                      <a:pt x="1490" y="799"/>
                    </a:lnTo>
                    <a:lnTo>
                      <a:pt x="1500" y="796"/>
                    </a:lnTo>
                    <a:lnTo>
                      <a:pt x="1510" y="792"/>
                    </a:lnTo>
                    <a:lnTo>
                      <a:pt x="1517" y="790"/>
                    </a:lnTo>
                    <a:lnTo>
                      <a:pt x="1528" y="786"/>
                    </a:lnTo>
                    <a:lnTo>
                      <a:pt x="1531" y="784"/>
                    </a:lnTo>
                    <a:lnTo>
                      <a:pt x="1547" y="778"/>
                    </a:lnTo>
                    <a:cubicBezTo>
                      <a:pt x="1577" y="767"/>
                      <a:pt x="1608" y="755"/>
                      <a:pt x="1638" y="743"/>
                    </a:cubicBezTo>
                    <a:cubicBezTo>
                      <a:pt x="1604" y="727"/>
                      <a:pt x="1509" y="685"/>
                      <a:pt x="1472" y="679"/>
                    </a:cubicBezTo>
                    <a:cubicBezTo>
                      <a:pt x="1427" y="673"/>
                      <a:pt x="1355" y="714"/>
                      <a:pt x="1327" y="738"/>
                    </a:cubicBezTo>
                    <a:cubicBezTo>
                      <a:pt x="1310" y="753"/>
                      <a:pt x="1228" y="820"/>
                      <a:pt x="1151" y="859"/>
                    </a:cubicBezTo>
                    <a:cubicBezTo>
                      <a:pt x="1187" y="861"/>
                      <a:pt x="1223" y="861"/>
                      <a:pt x="1258" y="858"/>
                    </a:cubicBezTo>
                    <a:close/>
                    <a:moveTo>
                      <a:pt x="916" y="2091"/>
                    </a:moveTo>
                    <a:cubicBezTo>
                      <a:pt x="917" y="2091"/>
                      <a:pt x="919" y="2090"/>
                      <a:pt x="919" y="2090"/>
                    </a:cubicBezTo>
                    <a:cubicBezTo>
                      <a:pt x="920" y="2090"/>
                      <a:pt x="932" y="2085"/>
                      <a:pt x="954" y="2080"/>
                    </a:cubicBezTo>
                    <a:cubicBezTo>
                      <a:pt x="888" y="2034"/>
                      <a:pt x="741" y="1931"/>
                      <a:pt x="626" y="1846"/>
                    </a:cubicBezTo>
                    <a:cubicBezTo>
                      <a:pt x="719" y="1930"/>
                      <a:pt x="835" y="2031"/>
                      <a:pt x="916" y="2091"/>
                    </a:cubicBezTo>
                    <a:close/>
                    <a:moveTo>
                      <a:pt x="1430" y="3426"/>
                    </a:moveTo>
                    <a:cubicBezTo>
                      <a:pt x="1428" y="3416"/>
                      <a:pt x="1417" y="3372"/>
                      <a:pt x="1416" y="3320"/>
                    </a:cubicBezTo>
                    <a:cubicBezTo>
                      <a:pt x="1287" y="3484"/>
                      <a:pt x="1162" y="3597"/>
                      <a:pt x="1160" y="3598"/>
                    </a:cubicBezTo>
                    <a:lnTo>
                      <a:pt x="1158" y="3600"/>
                    </a:lnTo>
                    <a:lnTo>
                      <a:pt x="1151" y="3590"/>
                    </a:lnTo>
                    <a:lnTo>
                      <a:pt x="1149" y="3589"/>
                    </a:lnTo>
                    <a:cubicBezTo>
                      <a:pt x="1149" y="3589"/>
                      <a:pt x="1152" y="3586"/>
                      <a:pt x="1153" y="3586"/>
                    </a:cubicBezTo>
                    <a:cubicBezTo>
                      <a:pt x="1169" y="3571"/>
                      <a:pt x="1279" y="3407"/>
                      <a:pt x="1369" y="3268"/>
                    </a:cubicBezTo>
                    <a:cubicBezTo>
                      <a:pt x="1347" y="3277"/>
                      <a:pt x="1324" y="3283"/>
                      <a:pt x="1301" y="3285"/>
                    </a:cubicBezTo>
                    <a:cubicBezTo>
                      <a:pt x="1262" y="3344"/>
                      <a:pt x="1157" y="3488"/>
                      <a:pt x="1005" y="3584"/>
                    </a:cubicBezTo>
                    <a:cubicBezTo>
                      <a:pt x="1003" y="3605"/>
                      <a:pt x="1002" y="3626"/>
                      <a:pt x="1002" y="3647"/>
                    </a:cubicBezTo>
                    <a:cubicBezTo>
                      <a:pt x="1002" y="3706"/>
                      <a:pt x="1010" y="3755"/>
                      <a:pt x="1013" y="3771"/>
                    </a:cubicBezTo>
                    <a:cubicBezTo>
                      <a:pt x="1126" y="3759"/>
                      <a:pt x="1229" y="3699"/>
                      <a:pt x="1320" y="3594"/>
                    </a:cubicBezTo>
                    <a:lnTo>
                      <a:pt x="1332" y="3578"/>
                    </a:lnTo>
                    <a:cubicBezTo>
                      <a:pt x="1379" y="3521"/>
                      <a:pt x="1411" y="3464"/>
                      <a:pt x="1430" y="3426"/>
                    </a:cubicBezTo>
                    <a:close/>
                    <a:moveTo>
                      <a:pt x="713" y="1508"/>
                    </a:moveTo>
                    <a:cubicBezTo>
                      <a:pt x="772" y="1611"/>
                      <a:pt x="889" y="1784"/>
                      <a:pt x="1075" y="1923"/>
                    </a:cubicBezTo>
                    <a:cubicBezTo>
                      <a:pt x="1071" y="1904"/>
                      <a:pt x="1069" y="1884"/>
                      <a:pt x="1067" y="1865"/>
                    </a:cubicBezTo>
                    <a:cubicBezTo>
                      <a:pt x="1009" y="1813"/>
                      <a:pt x="821" y="1642"/>
                      <a:pt x="713" y="1508"/>
                    </a:cubicBezTo>
                    <a:close/>
                    <a:moveTo>
                      <a:pt x="1282" y="3287"/>
                    </a:moveTo>
                    <a:cubicBezTo>
                      <a:pt x="1263" y="3288"/>
                      <a:pt x="1244" y="3288"/>
                      <a:pt x="1225" y="3285"/>
                    </a:cubicBezTo>
                    <a:lnTo>
                      <a:pt x="1220" y="3284"/>
                    </a:lnTo>
                    <a:lnTo>
                      <a:pt x="1219" y="3279"/>
                    </a:lnTo>
                    <a:cubicBezTo>
                      <a:pt x="1219" y="3279"/>
                      <a:pt x="1218" y="3273"/>
                      <a:pt x="1218" y="3269"/>
                    </a:cubicBezTo>
                    <a:cubicBezTo>
                      <a:pt x="1101" y="3363"/>
                      <a:pt x="896" y="3471"/>
                      <a:pt x="887" y="3476"/>
                    </a:cubicBezTo>
                    <a:lnTo>
                      <a:pt x="885" y="3477"/>
                    </a:lnTo>
                    <a:lnTo>
                      <a:pt x="879" y="3466"/>
                    </a:lnTo>
                    <a:lnTo>
                      <a:pt x="879" y="3464"/>
                    </a:lnTo>
                    <a:lnTo>
                      <a:pt x="881" y="3463"/>
                    </a:lnTo>
                    <a:cubicBezTo>
                      <a:pt x="937" y="3435"/>
                      <a:pt x="1153" y="3243"/>
                      <a:pt x="1218" y="3184"/>
                    </a:cubicBezTo>
                    <a:cubicBezTo>
                      <a:pt x="1220" y="3172"/>
                      <a:pt x="1222" y="3161"/>
                      <a:pt x="1225" y="3151"/>
                    </a:cubicBezTo>
                    <a:cubicBezTo>
                      <a:pt x="1114" y="3250"/>
                      <a:pt x="944" y="3379"/>
                      <a:pt x="754" y="3434"/>
                    </a:cubicBezTo>
                    <a:cubicBezTo>
                      <a:pt x="699" y="3517"/>
                      <a:pt x="688" y="3588"/>
                      <a:pt x="688" y="3632"/>
                    </a:cubicBezTo>
                    <a:cubicBezTo>
                      <a:pt x="688" y="3647"/>
                      <a:pt x="689" y="3658"/>
                      <a:pt x="690" y="3664"/>
                    </a:cubicBezTo>
                    <a:cubicBezTo>
                      <a:pt x="792" y="3666"/>
                      <a:pt x="894" y="3636"/>
                      <a:pt x="993" y="3575"/>
                    </a:cubicBezTo>
                    <a:lnTo>
                      <a:pt x="1004" y="3568"/>
                    </a:lnTo>
                    <a:cubicBezTo>
                      <a:pt x="1140" y="3480"/>
                      <a:pt x="1236" y="3356"/>
                      <a:pt x="1282" y="3287"/>
                    </a:cubicBezTo>
                    <a:close/>
                    <a:moveTo>
                      <a:pt x="1281" y="2061"/>
                    </a:moveTo>
                    <a:cubicBezTo>
                      <a:pt x="1340" y="2147"/>
                      <a:pt x="1456" y="2223"/>
                      <a:pt x="1496" y="2248"/>
                    </a:cubicBezTo>
                    <a:cubicBezTo>
                      <a:pt x="1495" y="2240"/>
                      <a:pt x="1495" y="2232"/>
                      <a:pt x="1495" y="2223"/>
                    </a:cubicBezTo>
                    <a:cubicBezTo>
                      <a:pt x="1436" y="2189"/>
                      <a:pt x="1333" y="2104"/>
                      <a:pt x="1281" y="2061"/>
                    </a:cubicBezTo>
                    <a:close/>
                    <a:moveTo>
                      <a:pt x="1740" y="3290"/>
                    </a:moveTo>
                    <a:cubicBezTo>
                      <a:pt x="1750" y="3256"/>
                      <a:pt x="1767" y="3192"/>
                      <a:pt x="1778" y="3131"/>
                    </a:cubicBezTo>
                    <a:cubicBezTo>
                      <a:pt x="1768" y="3138"/>
                      <a:pt x="1758" y="3145"/>
                      <a:pt x="1748" y="3151"/>
                    </a:cubicBezTo>
                    <a:cubicBezTo>
                      <a:pt x="1746" y="3192"/>
                      <a:pt x="1744" y="3246"/>
                      <a:pt x="1740" y="3290"/>
                    </a:cubicBezTo>
                    <a:close/>
                    <a:moveTo>
                      <a:pt x="984" y="3405"/>
                    </a:moveTo>
                    <a:cubicBezTo>
                      <a:pt x="1059" y="3362"/>
                      <a:pt x="1153" y="3304"/>
                      <a:pt x="1216" y="3252"/>
                    </a:cubicBezTo>
                    <a:cubicBezTo>
                      <a:pt x="1215" y="3244"/>
                      <a:pt x="1215" y="3236"/>
                      <a:pt x="1215" y="3229"/>
                    </a:cubicBezTo>
                    <a:cubicBezTo>
                      <a:pt x="1215" y="3220"/>
                      <a:pt x="1215" y="3213"/>
                      <a:pt x="1216" y="3205"/>
                    </a:cubicBezTo>
                    <a:cubicBezTo>
                      <a:pt x="1169" y="3247"/>
                      <a:pt x="1065" y="3339"/>
                      <a:pt x="984" y="3405"/>
                    </a:cubicBezTo>
                    <a:close/>
                    <a:moveTo>
                      <a:pt x="1457" y="2401"/>
                    </a:moveTo>
                    <a:cubicBezTo>
                      <a:pt x="1386" y="2363"/>
                      <a:pt x="1280" y="2308"/>
                      <a:pt x="1210" y="2271"/>
                    </a:cubicBezTo>
                    <a:cubicBezTo>
                      <a:pt x="1275" y="2319"/>
                      <a:pt x="1356" y="2377"/>
                      <a:pt x="1392" y="2402"/>
                    </a:cubicBezTo>
                    <a:cubicBezTo>
                      <a:pt x="1414" y="2400"/>
                      <a:pt x="1435" y="2399"/>
                      <a:pt x="1457" y="2401"/>
                    </a:cubicBezTo>
                    <a:close/>
                    <a:moveTo>
                      <a:pt x="1764" y="3471"/>
                    </a:moveTo>
                    <a:cubicBezTo>
                      <a:pt x="1785" y="3444"/>
                      <a:pt x="1805" y="3415"/>
                      <a:pt x="1819" y="3394"/>
                    </a:cubicBezTo>
                    <a:cubicBezTo>
                      <a:pt x="1812" y="3271"/>
                      <a:pt x="1812" y="3169"/>
                      <a:pt x="1813" y="3099"/>
                    </a:cubicBezTo>
                    <a:cubicBezTo>
                      <a:pt x="1807" y="3106"/>
                      <a:pt x="1801" y="3112"/>
                      <a:pt x="1794" y="3118"/>
                    </a:cubicBezTo>
                    <a:cubicBezTo>
                      <a:pt x="1782" y="3200"/>
                      <a:pt x="1754" y="3299"/>
                      <a:pt x="1739" y="3341"/>
                    </a:cubicBezTo>
                    <a:lnTo>
                      <a:pt x="1735" y="3351"/>
                    </a:lnTo>
                    <a:cubicBezTo>
                      <a:pt x="1730" y="3362"/>
                      <a:pt x="1728" y="3365"/>
                      <a:pt x="1727" y="3366"/>
                    </a:cubicBezTo>
                    <a:lnTo>
                      <a:pt x="1723" y="3367"/>
                    </a:lnTo>
                    <a:lnTo>
                      <a:pt x="1719" y="3365"/>
                    </a:lnTo>
                    <a:cubicBezTo>
                      <a:pt x="1717" y="3363"/>
                      <a:pt x="1716" y="3361"/>
                      <a:pt x="1716" y="3358"/>
                    </a:cubicBezTo>
                    <a:cubicBezTo>
                      <a:pt x="1716" y="3356"/>
                      <a:pt x="1717" y="3353"/>
                      <a:pt x="1718" y="3349"/>
                    </a:cubicBezTo>
                    <a:lnTo>
                      <a:pt x="1719" y="3342"/>
                    </a:lnTo>
                    <a:lnTo>
                      <a:pt x="1720" y="3338"/>
                    </a:lnTo>
                    <a:cubicBezTo>
                      <a:pt x="1727" y="3298"/>
                      <a:pt x="1731" y="3218"/>
                      <a:pt x="1733" y="3159"/>
                    </a:cubicBezTo>
                    <a:cubicBezTo>
                      <a:pt x="1733" y="3159"/>
                      <a:pt x="1733" y="3159"/>
                      <a:pt x="1733" y="3159"/>
                    </a:cubicBezTo>
                    <a:cubicBezTo>
                      <a:pt x="1728" y="3161"/>
                      <a:pt x="1719" y="3165"/>
                      <a:pt x="1719" y="3165"/>
                    </a:cubicBezTo>
                    <a:cubicBezTo>
                      <a:pt x="1719" y="3165"/>
                      <a:pt x="1709" y="3169"/>
                      <a:pt x="1708" y="3170"/>
                    </a:cubicBezTo>
                    <a:cubicBezTo>
                      <a:pt x="1707" y="3173"/>
                      <a:pt x="1705" y="3182"/>
                      <a:pt x="1705" y="3182"/>
                    </a:cubicBezTo>
                    <a:cubicBezTo>
                      <a:pt x="1702" y="3190"/>
                      <a:pt x="1700" y="3198"/>
                      <a:pt x="1697" y="3206"/>
                    </a:cubicBezTo>
                    <a:cubicBezTo>
                      <a:pt x="1685" y="3237"/>
                      <a:pt x="1670" y="3265"/>
                      <a:pt x="1651" y="3292"/>
                    </a:cubicBezTo>
                    <a:cubicBezTo>
                      <a:pt x="1651" y="3293"/>
                      <a:pt x="1650" y="3319"/>
                      <a:pt x="1650" y="3319"/>
                    </a:cubicBezTo>
                    <a:lnTo>
                      <a:pt x="1651" y="3337"/>
                    </a:lnTo>
                    <a:lnTo>
                      <a:pt x="1651" y="3355"/>
                    </a:lnTo>
                    <a:cubicBezTo>
                      <a:pt x="1653" y="3370"/>
                      <a:pt x="1654" y="3385"/>
                      <a:pt x="1657" y="3398"/>
                    </a:cubicBezTo>
                    <a:cubicBezTo>
                      <a:pt x="1657" y="3398"/>
                      <a:pt x="1660" y="3413"/>
                      <a:pt x="1660" y="3413"/>
                    </a:cubicBezTo>
                    <a:cubicBezTo>
                      <a:pt x="1660" y="3413"/>
                      <a:pt x="1660" y="3414"/>
                      <a:pt x="1660" y="3414"/>
                    </a:cubicBezTo>
                    <a:lnTo>
                      <a:pt x="1666" y="3436"/>
                    </a:lnTo>
                    <a:cubicBezTo>
                      <a:pt x="1676" y="3472"/>
                      <a:pt x="1690" y="3495"/>
                      <a:pt x="1700" y="3508"/>
                    </a:cubicBezTo>
                    <a:lnTo>
                      <a:pt x="1710" y="3520"/>
                    </a:lnTo>
                    <a:cubicBezTo>
                      <a:pt x="1710" y="3520"/>
                      <a:pt x="1712" y="3522"/>
                      <a:pt x="1713" y="3523"/>
                    </a:cubicBezTo>
                    <a:cubicBezTo>
                      <a:pt x="1723" y="3517"/>
                      <a:pt x="1736" y="3504"/>
                      <a:pt x="1752" y="3485"/>
                    </a:cubicBezTo>
                    <a:lnTo>
                      <a:pt x="1764" y="3471"/>
                    </a:lnTo>
                    <a:close/>
                    <a:moveTo>
                      <a:pt x="2278" y="2820"/>
                    </a:moveTo>
                    <a:lnTo>
                      <a:pt x="2279" y="2816"/>
                    </a:lnTo>
                    <a:cubicBezTo>
                      <a:pt x="2301" y="2814"/>
                      <a:pt x="2323" y="2808"/>
                      <a:pt x="2344" y="2799"/>
                    </a:cubicBezTo>
                    <a:cubicBezTo>
                      <a:pt x="2336" y="2797"/>
                      <a:pt x="2327" y="2794"/>
                      <a:pt x="2318" y="2792"/>
                    </a:cubicBezTo>
                    <a:cubicBezTo>
                      <a:pt x="2235" y="2800"/>
                      <a:pt x="2175" y="2787"/>
                      <a:pt x="2141" y="2752"/>
                    </a:cubicBezTo>
                    <a:cubicBezTo>
                      <a:pt x="2140" y="2750"/>
                      <a:pt x="2139" y="2749"/>
                      <a:pt x="2137" y="2747"/>
                    </a:cubicBezTo>
                    <a:cubicBezTo>
                      <a:pt x="2122" y="2743"/>
                      <a:pt x="2112" y="2741"/>
                      <a:pt x="2112" y="2741"/>
                    </a:cubicBezTo>
                    <a:cubicBezTo>
                      <a:pt x="2091" y="2741"/>
                      <a:pt x="1923" y="2741"/>
                      <a:pt x="1902" y="2668"/>
                    </a:cubicBezTo>
                    <a:cubicBezTo>
                      <a:pt x="1898" y="2653"/>
                      <a:pt x="1895" y="2639"/>
                      <a:pt x="1895" y="2625"/>
                    </a:cubicBezTo>
                    <a:cubicBezTo>
                      <a:pt x="1895" y="2583"/>
                      <a:pt x="1915" y="2553"/>
                      <a:pt x="1932" y="2539"/>
                    </a:cubicBezTo>
                    <a:cubicBezTo>
                      <a:pt x="1940" y="2533"/>
                      <a:pt x="1973" y="2497"/>
                      <a:pt x="1973" y="2453"/>
                    </a:cubicBezTo>
                    <a:lnTo>
                      <a:pt x="1973" y="2451"/>
                    </a:lnTo>
                    <a:cubicBezTo>
                      <a:pt x="1973" y="2420"/>
                      <a:pt x="1955" y="2392"/>
                      <a:pt x="1922" y="2367"/>
                    </a:cubicBezTo>
                    <a:cubicBezTo>
                      <a:pt x="1889" y="2342"/>
                      <a:pt x="1847" y="2326"/>
                      <a:pt x="1802" y="2310"/>
                    </a:cubicBezTo>
                    <a:cubicBezTo>
                      <a:pt x="1707" y="2274"/>
                      <a:pt x="1598" y="2233"/>
                      <a:pt x="1529" y="2087"/>
                    </a:cubicBezTo>
                    <a:cubicBezTo>
                      <a:pt x="1525" y="2099"/>
                      <a:pt x="1521" y="2115"/>
                      <a:pt x="1516" y="2136"/>
                    </a:cubicBezTo>
                    <a:lnTo>
                      <a:pt x="1514" y="2147"/>
                    </a:lnTo>
                    <a:cubicBezTo>
                      <a:pt x="1511" y="2170"/>
                      <a:pt x="1509" y="2192"/>
                      <a:pt x="1509" y="2215"/>
                    </a:cubicBezTo>
                    <a:lnTo>
                      <a:pt x="1509" y="2227"/>
                    </a:lnTo>
                    <a:cubicBezTo>
                      <a:pt x="1509" y="2238"/>
                      <a:pt x="1510" y="2248"/>
                      <a:pt x="1511" y="2259"/>
                    </a:cubicBezTo>
                    <a:lnTo>
                      <a:pt x="1512" y="2264"/>
                    </a:lnTo>
                    <a:lnTo>
                      <a:pt x="1512" y="2266"/>
                    </a:lnTo>
                    <a:cubicBezTo>
                      <a:pt x="1520" y="2322"/>
                      <a:pt x="1541" y="2374"/>
                      <a:pt x="1574" y="2419"/>
                    </a:cubicBezTo>
                    <a:lnTo>
                      <a:pt x="1580" y="2426"/>
                    </a:lnTo>
                    <a:lnTo>
                      <a:pt x="1581" y="2427"/>
                    </a:lnTo>
                    <a:cubicBezTo>
                      <a:pt x="1592" y="2442"/>
                      <a:pt x="1605" y="2456"/>
                      <a:pt x="1619" y="2469"/>
                    </a:cubicBezTo>
                    <a:lnTo>
                      <a:pt x="1620" y="2471"/>
                    </a:lnTo>
                    <a:lnTo>
                      <a:pt x="1612" y="2480"/>
                    </a:lnTo>
                    <a:lnTo>
                      <a:pt x="1610" y="2481"/>
                    </a:lnTo>
                    <a:lnTo>
                      <a:pt x="1609" y="2480"/>
                    </a:lnTo>
                    <a:cubicBezTo>
                      <a:pt x="1609" y="2479"/>
                      <a:pt x="1581" y="2453"/>
                      <a:pt x="1532" y="2434"/>
                    </a:cubicBezTo>
                    <a:cubicBezTo>
                      <a:pt x="1520" y="2429"/>
                      <a:pt x="1508" y="2425"/>
                      <a:pt x="1496" y="2422"/>
                    </a:cubicBezTo>
                    <a:cubicBezTo>
                      <a:pt x="1466" y="2415"/>
                      <a:pt x="1435" y="2413"/>
                      <a:pt x="1404" y="2416"/>
                    </a:cubicBezTo>
                    <a:lnTo>
                      <a:pt x="1389" y="2417"/>
                    </a:lnTo>
                    <a:cubicBezTo>
                      <a:pt x="1374" y="2419"/>
                      <a:pt x="1359" y="2423"/>
                      <a:pt x="1344" y="2427"/>
                    </a:cubicBezTo>
                    <a:cubicBezTo>
                      <a:pt x="1344" y="2433"/>
                      <a:pt x="1345" y="2444"/>
                      <a:pt x="1349" y="2459"/>
                    </a:cubicBezTo>
                    <a:lnTo>
                      <a:pt x="1351" y="2469"/>
                    </a:lnTo>
                    <a:cubicBezTo>
                      <a:pt x="1356" y="2483"/>
                      <a:pt x="1362" y="2497"/>
                      <a:pt x="1370" y="2510"/>
                    </a:cubicBezTo>
                    <a:lnTo>
                      <a:pt x="1376" y="2520"/>
                    </a:lnTo>
                    <a:cubicBezTo>
                      <a:pt x="1395" y="2548"/>
                      <a:pt x="1422" y="2571"/>
                      <a:pt x="1456" y="2589"/>
                    </a:cubicBezTo>
                    <a:lnTo>
                      <a:pt x="1473" y="2598"/>
                    </a:lnTo>
                    <a:cubicBezTo>
                      <a:pt x="1503" y="2611"/>
                      <a:pt x="1537" y="2621"/>
                      <a:pt x="1576" y="2628"/>
                    </a:cubicBezTo>
                    <a:lnTo>
                      <a:pt x="1585" y="2629"/>
                    </a:lnTo>
                    <a:lnTo>
                      <a:pt x="1582" y="2641"/>
                    </a:lnTo>
                    <a:lnTo>
                      <a:pt x="1582" y="2643"/>
                    </a:lnTo>
                    <a:lnTo>
                      <a:pt x="1580" y="2643"/>
                    </a:lnTo>
                    <a:cubicBezTo>
                      <a:pt x="1575" y="2642"/>
                      <a:pt x="1470" y="2621"/>
                      <a:pt x="1395" y="2644"/>
                    </a:cubicBezTo>
                    <a:cubicBezTo>
                      <a:pt x="1387" y="2646"/>
                      <a:pt x="1379" y="2649"/>
                      <a:pt x="1373" y="2652"/>
                    </a:cubicBezTo>
                    <a:cubicBezTo>
                      <a:pt x="1368" y="2655"/>
                      <a:pt x="1363" y="2657"/>
                      <a:pt x="1358" y="2660"/>
                    </a:cubicBezTo>
                    <a:cubicBezTo>
                      <a:pt x="1349" y="2667"/>
                      <a:pt x="1341" y="2675"/>
                      <a:pt x="1335" y="2683"/>
                    </a:cubicBezTo>
                    <a:lnTo>
                      <a:pt x="1329" y="2693"/>
                    </a:lnTo>
                    <a:cubicBezTo>
                      <a:pt x="1326" y="2699"/>
                      <a:pt x="1324" y="2705"/>
                      <a:pt x="1322" y="2712"/>
                    </a:cubicBezTo>
                    <a:cubicBezTo>
                      <a:pt x="1325" y="2715"/>
                      <a:pt x="1332" y="2723"/>
                      <a:pt x="1345" y="2734"/>
                    </a:cubicBezTo>
                    <a:lnTo>
                      <a:pt x="1355" y="2742"/>
                    </a:lnTo>
                    <a:cubicBezTo>
                      <a:pt x="1364" y="2749"/>
                      <a:pt x="1374" y="2755"/>
                      <a:pt x="1385" y="2761"/>
                    </a:cubicBezTo>
                    <a:lnTo>
                      <a:pt x="1397" y="2768"/>
                    </a:lnTo>
                    <a:cubicBezTo>
                      <a:pt x="1412" y="2775"/>
                      <a:pt x="1427" y="2781"/>
                      <a:pt x="1443" y="2786"/>
                    </a:cubicBezTo>
                    <a:lnTo>
                      <a:pt x="1457" y="2791"/>
                    </a:lnTo>
                    <a:cubicBezTo>
                      <a:pt x="1473" y="2795"/>
                      <a:pt x="1489" y="2798"/>
                      <a:pt x="1506" y="2800"/>
                    </a:cubicBezTo>
                    <a:lnTo>
                      <a:pt x="1517" y="2801"/>
                    </a:lnTo>
                    <a:lnTo>
                      <a:pt x="1520" y="2801"/>
                    </a:lnTo>
                    <a:cubicBezTo>
                      <a:pt x="1536" y="2802"/>
                      <a:pt x="1550" y="2803"/>
                      <a:pt x="1563" y="2802"/>
                    </a:cubicBezTo>
                    <a:lnTo>
                      <a:pt x="1565" y="2802"/>
                    </a:lnTo>
                    <a:lnTo>
                      <a:pt x="1566" y="2816"/>
                    </a:lnTo>
                    <a:lnTo>
                      <a:pt x="1564" y="2816"/>
                    </a:lnTo>
                    <a:cubicBezTo>
                      <a:pt x="1558" y="2817"/>
                      <a:pt x="1419" y="2831"/>
                      <a:pt x="1388" y="2990"/>
                    </a:cubicBezTo>
                    <a:cubicBezTo>
                      <a:pt x="1393" y="2993"/>
                      <a:pt x="1404" y="2999"/>
                      <a:pt x="1422" y="3004"/>
                    </a:cubicBezTo>
                    <a:lnTo>
                      <a:pt x="1434" y="3008"/>
                    </a:lnTo>
                    <a:cubicBezTo>
                      <a:pt x="1444" y="3010"/>
                      <a:pt x="1453" y="3011"/>
                      <a:pt x="1463" y="3013"/>
                    </a:cubicBezTo>
                    <a:lnTo>
                      <a:pt x="1475" y="3014"/>
                    </a:lnTo>
                    <a:cubicBezTo>
                      <a:pt x="1488" y="3014"/>
                      <a:pt x="1502" y="3014"/>
                      <a:pt x="1515" y="3013"/>
                    </a:cubicBezTo>
                    <a:lnTo>
                      <a:pt x="1528" y="3011"/>
                    </a:lnTo>
                    <a:cubicBezTo>
                      <a:pt x="1550" y="3008"/>
                      <a:pt x="1572" y="3002"/>
                      <a:pt x="1594" y="2994"/>
                    </a:cubicBezTo>
                    <a:lnTo>
                      <a:pt x="1610" y="2988"/>
                    </a:lnTo>
                    <a:lnTo>
                      <a:pt x="1603" y="3004"/>
                    </a:lnTo>
                    <a:cubicBezTo>
                      <a:pt x="1603" y="3004"/>
                      <a:pt x="1594" y="3023"/>
                      <a:pt x="1592" y="3059"/>
                    </a:cubicBezTo>
                    <a:lnTo>
                      <a:pt x="1592" y="3076"/>
                    </a:lnTo>
                    <a:lnTo>
                      <a:pt x="1592" y="3078"/>
                    </a:lnTo>
                    <a:cubicBezTo>
                      <a:pt x="1592" y="3095"/>
                      <a:pt x="1594" y="3113"/>
                      <a:pt x="1597" y="3132"/>
                    </a:cubicBezTo>
                    <a:lnTo>
                      <a:pt x="1600" y="3149"/>
                    </a:lnTo>
                    <a:cubicBezTo>
                      <a:pt x="1600" y="3149"/>
                      <a:pt x="1604" y="3168"/>
                      <a:pt x="1605" y="3171"/>
                    </a:cubicBezTo>
                    <a:cubicBezTo>
                      <a:pt x="1609" y="3171"/>
                      <a:pt x="1616" y="3172"/>
                      <a:pt x="1625" y="3172"/>
                    </a:cubicBezTo>
                    <a:lnTo>
                      <a:pt x="1637" y="3171"/>
                    </a:lnTo>
                    <a:cubicBezTo>
                      <a:pt x="1657" y="3170"/>
                      <a:pt x="1677" y="3166"/>
                      <a:pt x="1697" y="3159"/>
                    </a:cubicBezTo>
                    <a:lnTo>
                      <a:pt x="1708" y="3155"/>
                    </a:lnTo>
                    <a:cubicBezTo>
                      <a:pt x="1717" y="3151"/>
                      <a:pt x="1725" y="3147"/>
                      <a:pt x="1734" y="3143"/>
                    </a:cubicBezTo>
                    <a:cubicBezTo>
                      <a:pt x="1734" y="3142"/>
                      <a:pt x="1738" y="3137"/>
                      <a:pt x="1738" y="3137"/>
                    </a:cubicBezTo>
                    <a:cubicBezTo>
                      <a:pt x="1738" y="3137"/>
                      <a:pt x="1738" y="3139"/>
                      <a:pt x="1738" y="3140"/>
                    </a:cubicBezTo>
                    <a:cubicBezTo>
                      <a:pt x="1741" y="3138"/>
                      <a:pt x="1745" y="3136"/>
                      <a:pt x="1745" y="3136"/>
                    </a:cubicBezTo>
                    <a:cubicBezTo>
                      <a:pt x="1752" y="3132"/>
                      <a:pt x="1758" y="3128"/>
                      <a:pt x="1764" y="3124"/>
                    </a:cubicBezTo>
                    <a:cubicBezTo>
                      <a:pt x="1770" y="3120"/>
                      <a:pt x="1776" y="3115"/>
                      <a:pt x="1782" y="3110"/>
                    </a:cubicBezTo>
                    <a:lnTo>
                      <a:pt x="1793" y="3100"/>
                    </a:lnTo>
                    <a:cubicBezTo>
                      <a:pt x="1800" y="3093"/>
                      <a:pt x="1807" y="3086"/>
                      <a:pt x="1814" y="3078"/>
                    </a:cubicBezTo>
                    <a:cubicBezTo>
                      <a:pt x="1815" y="3030"/>
                      <a:pt x="1818" y="3002"/>
                      <a:pt x="1818" y="3001"/>
                    </a:cubicBezTo>
                    <a:lnTo>
                      <a:pt x="1818" y="2999"/>
                    </a:lnTo>
                    <a:lnTo>
                      <a:pt x="1819" y="2999"/>
                    </a:lnTo>
                    <a:cubicBezTo>
                      <a:pt x="2011" y="2972"/>
                      <a:pt x="2196" y="2917"/>
                      <a:pt x="2372" y="2832"/>
                    </a:cubicBezTo>
                    <a:cubicBezTo>
                      <a:pt x="2332" y="2833"/>
                      <a:pt x="2299" y="2826"/>
                      <a:pt x="2278" y="2820"/>
                    </a:cubicBezTo>
                    <a:close/>
                    <a:moveTo>
                      <a:pt x="1711" y="3541"/>
                    </a:moveTo>
                    <a:cubicBezTo>
                      <a:pt x="1711" y="3541"/>
                      <a:pt x="1710" y="3540"/>
                      <a:pt x="1710" y="3539"/>
                    </a:cubicBezTo>
                    <a:cubicBezTo>
                      <a:pt x="1708" y="3579"/>
                      <a:pt x="1706" y="3633"/>
                      <a:pt x="1701" y="3680"/>
                    </a:cubicBezTo>
                    <a:cubicBezTo>
                      <a:pt x="1716" y="3640"/>
                      <a:pt x="1736" y="3575"/>
                      <a:pt x="1748" y="3511"/>
                    </a:cubicBezTo>
                    <a:cubicBezTo>
                      <a:pt x="1735" y="3525"/>
                      <a:pt x="1724" y="3534"/>
                      <a:pt x="1715" y="3538"/>
                    </a:cubicBezTo>
                    <a:lnTo>
                      <a:pt x="1711" y="3541"/>
                    </a:lnTo>
                    <a:close/>
                    <a:moveTo>
                      <a:pt x="962" y="2179"/>
                    </a:moveTo>
                    <a:lnTo>
                      <a:pt x="972" y="2195"/>
                    </a:lnTo>
                    <a:cubicBezTo>
                      <a:pt x="986" y="2215"/>
                      <a:pt x="1002" y="2235"/>
                      <a:pt x="1020" y="2253"/>
                    </a:cubicBezTo>
                    <a:lnTo>
                      <a:pt x="1036" y="2268"/>
                    </a:lnTo>
                    <a:cubicBezTo>
                      <a:pt x="1048" y="2279"/>
                      <a:pt x="1062" y="2290"/>
                      <a:pt x="1076" y="2301"/>
                    </a:cubicBezTo>
                    <a:lnTo>
                      <a:pt x="1091" y="2311"/>
                    </a:lnTo>
                    <a:cubicBezTo>
                      <a:pt x="1188" y="2377"/>
                      <a:pt x="1296" y="2410"/>
                      <a:pt x="1330" y="2419"/>
                    </a:cubicBezTo>
                    <a:cubicBezTo>
                      <a:pt x="1330" y="2419"/>
                      <a:pt x="1330" y="2416"/>
                      <a:pt x="1330" y="2416"/>
                    </a:cubicBezTo>
                    <a:lnTo>
                      <a:pt x="1335" y="2415"/>
                    </a:lnTo>
                    <a:cubicBezTo>
                      <a:pt x="1347" y="2411"/>
                      <a:pt x="1359" y="2408"/>
                      <a:pt x="1372" y="2406"/>
                    </a:cubicBezTo>
                    <a:cubicBezTo>
                      <a:pt x="1316" y="2365"/>
                      <a:pt x="1188" y="2274"/>
                      <a:pt x="1134" y="2231"/>
                    </a:cubicBezTo>
                    <a:lnTo>
                      <a:pt x="1132" y="2230"/>
                    </a:lnTo>
                    <a:lnTo>
                      <a:pt x="1140" y="2218"/>
                    </a:lnTo>
                    <a:lnTo>
                      <a:pt x="1141" y="2219"/>
                    </a:lnTo>
                    <a:cubicBezTo>
                      <a:pt x="1168" y="2233"/>
                      <a:pt x="1406" y="2357"/>
                      <a:pt x="1500" y="2409"/>
                    </a:cubicBezTo>
                    <a:cubicBezTo>
                      <a:pt x="1524" y="2415"/>
                      <a:pt x="1548" y="2424"/>
                      <a:pt x="1570" y="2436"/>
                    </a:cubicBezTo>
                    <a:cubicBezTo>
                      <a:pt x="1567" y="2433"/>
                      <a:pt x="1565" y="2430"/>
                      <a:pt x="1565" y="2430"/>
                    </a:cubicBezTo>
                    <a:cubicBezTo>
                      <a:pt x="1379" y="2332"/>
                      <a:pt x="1244" y="2225"/>
                      <a:pt x="1162" y="2112"/>
                    </a:cubicBezTo>
                    <a:cubicBezTo>
                      <a:pt x="1084" y="2089"/>
                      <a:pt x="1024" y="2088"/>
                      <a:pt x="987" y="2091"/>
                    </a:cubicBezTo>
                    <a:lnTo>
                      <a:pt x="972" y="2092"/>
                    </a:lnTo>
                    <a:cubicBezTo>
                      <a:pt x="950" y="2095"/>
                      <a:pt x="936" y="2099"/>
                      <a:pt x="930" y="2101"/>
                    </a:cubicBezTo>
                    <a:cubicBezTo>
                      <a:pt x="930" y="2101"/>
                      <a:pt x="935" y="2118"/>
                      <a:pt x="935" y="2118"/>
                    </a:cubicBezTo>
                    <a:cubicBezTo>
                      <a:pt x="941" y="2139"/>
                      <a:pt x="951" y="2160"/>
                      <a:pt x="962" y="2179"/>
                    </a:cubicBezTo>
                    <a:close/>
                    <a:moveTo>
                      <a:pt x="1081" y="1856"/>
                    </a:moveTo>
                    <a:lnTo>
                      <a:pt x="1081" y="1859"/>
                    </a:lnTo>
                    <a:lnTo>
                      <a:pt x="1082" y="1873"/>
                    </a:lnTo>
                    <a:cubicBezTo>
                      <a:pt x="1084" y="1895"/>
                      <a:pt x="1088" y="1916"/>
                      <a:pt x="1093" y="1937"/>
                    </a:cubicBezTo>
                    <a:lnTo>
                      <a:pt x="1093" y="1938"/>
                    </a:lnTo>
                    <a:lnTo>
                      <a:pt x="1093" y="1939"/>
                    </a:lnTo>
                    <a:lnTo>
                      <a:pt x="1097" y="1953"/>
                    </a:lnTo>
                    <a:cubicBezTo>
                      <a:pt x="1109" y="1994"/>
                      <a:pt x="1129" y="2036"/>
                      <a:pt x="1155" y="2077"/>
                    </a:cubicBezTo>
                    <a:lnTo>
                      <a:pt x="1167" y="2095"/>
                    </a:lnTo>
                    <a:lnTo>
                      <a:pt x="1171" y="2100"/>
                    </a:lnTo>
                    <a:lnTo>
                      <a:pt x="1181" y="2114"/>
                    </a:lnTo>
                    <a:cubicBezTo>
                      <a:pt x="1259" y="2216"/>
                      <a:pt x="1382" y="2314"/>
                      <a:pt x="1548" y="2405"/>
                    </a:cubicBezTo>
                    <a:cubicBezTo>
                      <a:pt x="1522" y="2362"/>
                      <a:pt x="1505" y="2316"/>
                      <a:pt x="1498" y="2266"/>
                    </a:cubicBezTo>
                    <a:cubicBezTo>
                      <a:pt x="1451" y="2238"/>
                      <a:pt x="1298" y="2141"/>
                      <a:pt x="1247" y="2032"/>
                    </a:cubicBezTo>
                    <a:lnTo>
                      <a:pt x="1247" y="2030"/>
                    </a:lnTo>
                    <a:lnTo>
                      <a:pt x="1257" y="2022"/>
                    </a:lnTo>
                    <a:lnTo>
                      <a:pt x="1258" y="2023"/>
                    </a:lnTo>
                    <a:cubicBezTo>
                      <a:pt x="1260" y="2025"/>
                      <a:pt x="1415" y="2157"/>
                      <a:pt x="1495" y="2207"/>
                    </a:cubicBezTo>
                    <a:cubicBezTo>
                      <a:pt x="1495" y="2185"/>
                      <a:pt x="1497" y="2163"/>
                      <a:pt x="1501" y="2141"/>
                    </a:cubicBezTo>
                    <a:cubicBezTo>
                      <a:pt x="1437" y="2093"/>
                      <a:pt x="1224" y="1923"/>
                      <a:pt x="1117" y="1689"/>
                    </a:cubicBezTo>
                    <a:cubicBezTo>
                      <a:pt x="1113" y="1696"/>
                      <a:pt x="1108" y="1707"/>
                      <a:pt x="1103" y="1721"/>
                    </a:cubicBezTo>
                    <a:lnTo>
                      <a:pt x="1099" y="1732"/>
                    </a:lnTo>
                    <a:cubicBezTo>
                      <a:pt x="1087" y="1768"/>
                      <a:pt x="1081" y="1806"/>
                      <a:pt x="1081" y="1844"/>
                    </a:cubicBezTo>
                    <a:lnTo>
                      <a:pt x="1081" y="1856"/>
                    </a:lnTo>
                    <a:close/>
                    <a:moveTo>
                      <a:pt x="1353" y="2507"/>
                    </a:moveTo>
                    <a:cubicBezTo>
                      <a:pt x="1347" y="2496"/>
                      <a:pt x="1342" y="2484"/>
                      <a:pt x="1338" y="2472"/>
                    </a:cubicBezTo>
                    <a:cubicBezTo>
                      <a:pt x="1253" y="2469"/>
                      <a:pt x="1134" y="2447"/>
                      <a:pt x="1059" y="2431"/>
                    </a:cubicBezTo>
                    <a:cubicBezTo>
                      <a:pt x="1174" y="2482"/>
                      <a:pt x="1299" y="2501"/>
                      <a:pt x="1353" y="2507"/>
                    </a:cubicBezTo>
                    <a:close/>
                    <a:moveTo>
                      <a:pt x="1348" y="2651"/>
                    </a:moveTo>
                    <a:cubicBezTo>
                      <a:pt x="1278" y="2646"/>
                      <a:pt x="1162" y="2638"/>
                      <a:pt x="1083" y="2635"/>
                    </a:cubicBezTo>
                    <a:cubicBezTo>
                      <a:pt x="1151" y="2649"/>
                      <a:pt x="1254" y="2669"/>
                      <a:pt x="1321" y="2678"/>
                    </a:cubicBezTo>
                    <a:cubicBezTo>
                      <a:pt x="1328" y="2668"/>
                      <a:pt x="1337" y="2658"/>
                      <a:pt x="1348" y="2651"/>
                    </a:cubicBezTo>
                    <a:close/>
                    <a:moveTo>
                      <a:pt x="1846" y="3661"/>
                    </a:moveTo>
                    <a:cubicBezTo>
                      <a:pt x="1834" y="3574"/>
                      <a:pt x="1826" y="3492"/>
                      <a:pt x="1821" y="3417"/>
                    </a:cubicBezTo>
                    <a:cubicBezTo>
                      <a:pt x="1806" y="3439"/>
                      <a:pt x="1785" y="3468"/>
                      <a:pt x="1765" y="3492"/>
                    </a:cubicBezTo>
                    <a:cubicBezTo>
                      <a:pt x="1749" y="3611"/>
                      <a:pt x="1694" y="3738"/>
                      <a:pt x="1693" y="3739"/>
                    </a:cubicBezTo>
                    <a:lnTo>
                      <a:pt x="1693" y="3741"/>
                    </a:lnTo>
                    <a:lnTo>
                      <a:pt x="1680" y="3737"/>
                    </a:lnTo>
                    <a:lnTo>
                      <a:pt x="1680" y="3735"/>
                    </a:lnTo>
                    <a:cubicBezTo>
                      <a:pt x="1689" y="3679"/>
                      <a:pt x="1694" y="3591"/>
                      <a:pt x="1696" y="3526"/>
                    </a:cubicBezTo>
                    <a:cubicBezTo>
                      <a:pt x="1686" y="3515"/>
                      <a:pt x="1672" y="3494"/>
                      <a:pt x="1659" y="3463"/>
                    </a:cubicBezTo>
                    <a:cubicBezTo>
                      <a:pt x="1646" y="3516"/>
                      <a:pt x="1618" y="3594"/>
                      <a:pt x="1563" y="3675"/>
                    </a:cubicBezTo>
                    <a:cubicBezTo>
                      <a:pt x="1563" y="3675"/>
                      <a:pt x="1563" y="3678"/>
                      <a:pt x="1563" y="3678"/>
                    </a:cubicBezTo>
                    <a:cubicBezTo>
                      <a:pt x="1563" y="3809"/>
                      <a:pt x="1632" y="3868"/>
                      <a:pt x="1648" y="3879"/>
                    </a:cubicBezTo>
                    <a:cubicBezTo>
                      <a:pt x="1769" y="3844"/>
                      <a:pt x="1824" y="3732"/>
                      <a:pt x="1846" y="3661"/>
                    </a:cubicBezTo>
                    <a:close/>
                    <a:moveTo>
                      <a:pt x="902" y="2667"/>
                    </a:moveTo>
                    <a:cubicBezTo>
                      <a:pt x="938" y="2699"/>
                      <a:pt x="986" y="2722"/>
                      <a:pt x="1043" y="2736"/>
                    </a:cubicBezTo>
                    <a:lnTo>
                      <a:pt x="1057" y="2739"/>
                    </a:lnTo>
                    <a:cubicBezTo>
                      <a:pt x="1161" y="2760"/>
                      <a:pt x="1269" y="2747"/>
                      <a:pt x="1327" y="2737"/>
                    </a:cubicBezTo>
                    <a:cubicBezTo>
                      <a:pt x="1315" y="2726"/>
                      <a:pt x="1309" y="2718"/>
                      <a:pt x="1309" y="2718"/>
                    </a:cubicBezTo>
                    <a:lnTo>
                      <a:pt x="1307" y="2715"/>
                    </a:lnTo>
                    <a:lnTo>
                      <a:pt x="1307" y="2712"/>
                    </a:lnTo>
                    <a:cubicBezTo>
                      <a:pt x="1309" y="2705"/>
                      <a:pt x="1311" y="2698"/>
                      <a:pt x="1314" y="2692"/>
                    </a:cubicBezTo>
                    <a:cubicBezTo>
                      <a:pt x="1210" y="2677"/>
                      <a:pt x="1031" y="2639"/>
                      <a:pt x="1011" y="2635"/>
                    </a:cubicBezTo>
                    <a:lnTo>
                      <a:pt x="1009" y="2635"/>
                    </a:lnTo>
                    <a:lnTo>
                      <a:pt x="1010" y="2621"/>
                    </a:lnTo>
                    <a:lnTo>
                      <a:pt x="1011" y="2621"/>
                    </a:lnTo>
                    <a:cubicBezTo>
                      <a:pt x="1067" y="2617"/>
                      <a:pt x="1281" y="2632"/>
                      <a:pt x="1370" y="2638"/>
                    </a:cubicBezTo>
                    <a:cubicBezTo>
                      <a:pt x="1407" y="2622"/>
                      <a:pt x="1452" y="2618"/>
                      <a:pt x="1488" y="2619"/>
                    </a:cubicBezTo>
                    <a:cubicBezTo>
                      <a:pt x="1476" y="2614"/>
                      <a:pt x="1464" y="2609"/>
                      <a:pt x="1453" y="2603"/>
                    </a:cubicBezTo>
                    <a:cubicBezTo>
                      <a:pt x="1391" y="2609"/>
                      <a:pt x="1231" y="2614"/>
                      <a:pt x="1063" y="2545"/>
                    </a:cubicBezTo>
                    <a:cubicBezTo>
                      <a:pt x="1037" y="2549"/>
                      <a:pt x="1010" y="2558"/>
                      <a:pt x="983" y="2572"/>
                    </a:cubicBezTo>
                    <a:lnTo>
                      <a:pt x="965" y="2581"/>
                    </a:lnTo>
                    <a:cubicBezTo>
                      <a:pt x="947" y="2591"/>
                      <a:pt x="930" y="2603"/>
                      <a:pt x="913" y="2615"/>
                    </a:cubicBezTo>
                    <a:lnTo>
                      <a:pt x="901" y="2624"/>
                    </a:lnTo>
                    <a:cubicBezTo>
                      <a:pt x="890" y="2633"/>
                      <a:pt x="882" y="2640"/>
                      <a:pt x="878" y="2643"/>
                    </a:cubicBezTo>
                    <a:cubicBezTo>
                      <a:pt x="882" y="2647"/>
                      <a:pt x="889" y="2655"/>
                      <a:pt x="889" y="2655"/>
                    </a:cubicBezTo>
                    <a:lnTo>
                      <a:pt x="902" y="2667"/>
                    </a:lnTo>
                    <a:close/>
                    <a:moveTo>
                      <a:pt x="1510" y="2814"/>
                    </a:moveTo>
                    <a:cubicBezTo>
                      <a:pt x="1507" y="2816"/>
                      <a:pt x="1505" y="2818"/>
                      <a:pt x="1502" y="2820"/>
                    </a:cubicBezTo>
                    <a:cubicBezTo>
                      <a:pt x="1506" y="2818"/>
                      <a:pt x="1511" y="2816"/>
                      <a:pt x="1515" y="2815"/>
                    </a:cubicBezTo>
                    <a:cubicBezTo>
                      <a:pt x="1514" y="2815"/>
                      <a:pt x="1513" y="2815"/>
                      <a:pt x="1513" y="2815"/>
                    </a:cubicBezTo>
                    <a:cubicBezTo>
                      <a:pt x="1513" y="2815"/>
                      <a:pt x="1511" y="2814"/>
                      <a:pt x="1510" y="2814"/>
                    </a:cubicBezTo>
                    <a:close/>
                    <a:moveTo>
                      <a:pt x="507" y="2355"/>
                    </a:moveTo>
                    <a:cubicBezTo>
                      <a:pt x="643" y="2406"/>
                      <a:pt x="821" y="2466"/>
                      <a:pt x="977" y="2502"/>
                    </a:cubicBezTo>
                    <a:cubicBezTo>
                      <a:pt x="948" y="2486"/>
                      <a:pt x="921" y="2468"/>
                      <a:pt x="896" y="2449"/>
                    </a:cubicBezTo>
                    <a:cubicBezTo>
                      <a:pt x="806" y="2429"/>
                      <a:pt x="644" y="2392"/>
                      <a:pt x="507" y="2355"/>
                    </a:cubicBezTo>
                    <a:close/>
                    <a:moveTo>
                      <a:pt x="1649" y="3429"/>
                    </a:moveTo>
                    <a:lnTo>
                      <a:pt x="1645" y="3414"/>
                    </a:lnTo>
                    <a:cubicBezTo>
                      <a:pt x="1642" y="3402"/>
                      <a:pt x="1640" y="3388"/>
                      <a:pt x="1639" y="3375"/>
                    </a:cubicBezTo>
                    <a:cubicBezTo>
                      <a:pt x="1569" y="3481"/>
                      <a:pt x="1441" y="3645"/>
                      <a:pt x="1436" y="3652"/>
                    </a:cubicBezTo>
                    <a:lnTo>
                      <a:pt x="1434" y="3654"/>
                    </a:lnTo>
                    <a:lnTo>
                      <a:pt x="1423" y="3646"/>
                    </a:lnTo>
                    <a:lnTo>
                      <a:pt x="1424" y="3644"/>
                    </a:lnTo>
                    <a:cubicBezTo>
                      <a:pt x="1448" y="3611"/>
                      <a:pt x="1509" y="3471"/>
                      <a:pt x="1546" y="3386"/>
                    </a:cubicBezTo>
                    <a:cubicBezTo>
                      <a:pt x="1515" y="3405"/>
                      <a:pt x="1481" y="3421"/>
                      <a:pt x="1443" y="3432"/>
                    </a:cubicBezTo>
                    <a:cubicBezTo>
                      <a:pt x="1422" y="3475"/>
                      <a:pt x="1386" y="3538"/>
                      <a:pt x="1333" y="3600"/>
                    </a:cubicBezTo>
                    <a:cubicBezTo>
                      <a:pt x="1329" y="3626"/>
                      <a:pt x="1327" y="3651"/>
                      <a:pt x="1327" y="3675"/>
                    </a:cubicBezTo>
                    <a:cubicBezTo>
                      <a:pt x="1327" y="3773"/>
                      <a:pt x="1359" y="3826"/>
                      <a:pt x="1371" y="3842"/>
                    </a:cubicBezTo>
                    <a:cubicBezTo>
                      <a:pt x="1441" y="3796"/>
                      <a:pt x="1501" y="3738"/>
                      <a:pt x="1549" y="3669"/>
                    </a:cubicBezTo>
                    <a:lnTo>
                      <a:pt x="1560" y="3653"/>
                    </a:lnTo>
                    <a:cubicBezTo>
                      <a:pt x="1617" y="3565"/>
                      <a:pt x="1642" y="3481"/>
                      <a:pt x="1651" y="3438"/>
                    </a:cubicBezTo>
                    <a:cubicBezTo>
                      <a:pt x="1651" y="3437"/>
                      <a:pt x="1649" y="3429"/>
                      <a:pt x="1649" y="3429"/>
                    </a:cubicBezTo>
                    <a:close/>
                    <a:moveTo>
                      <a:pt x="972" y="2883"/>
                    </a:moveTo>
                    <a:cubicBezTo>
                      <a:pt x="1018" y="2907"/>
                      <a:pt x="1066" y="2921"/>
                      <a:pt x="1115" y="2927"/>
                    </a:cubicBezTo>
                    <a:cubicBezTo>
                      <a:pt x="1115" y="2927"/>
                      <a:pt x="1115" y="2927"/>
                      <a:pt x="1116" y="2927"/>
                    </a:cubicBezTo>
                    <a:lnTo>
                      <a:pt x="1131" y="2929"/>
                    </a:lnTo>
                    <a:cubicBezTo>
                      <a:pt x="1140" y="2930"/>
                      <a:pt x="1149" y="2930"/>
                      <a:pt x="1158" y="2930"/>
                    </a:cubicBezTo>
                    <a:cubicBezTo>
                      <a:pt x="1306" y="2933"/>
                      <a:pt x="1428" y="2858"/>
                      <a:pt x="1490" y="2812"/>
                    </a:cubicBezTo>
                    <a:cubicBezTo>
                      <a:pt x="1474" y="2809"/>
                      <a:pt x="1458" y="2806"/>
                      <a:pt x="1443" y="2801"/>
                    </a:cubicBezTo>
                    <a:cubicBezTo>
                      <a:pt x="1325" y="2850"/>
                      <a:pt x="1102" y="2847"/>
                      <a:pt x="1092" y="2847"/>
                    </a:cubicBezTo>
                    <a:lnTo>
                      <a:pt x="1090" y="2847"/>
                    </a:lnTo>
                    <a:lnTo>
                      <a:pt x="1090" y="2833"/>
                    </a:lnTo>
                    <a:lnTo>
                      <a:pt x="1092" y="2833"/>
                    </a:lnTo>
                    <a:cubicBezTo>
                      <a:pt x="1158" y="2829"/>
                      <a:pt x="1290" y="2790"/>
                      <a:pt x="1366" y="2766"/>
                    </a:cubicBezTo>
                    <a:cubicBezTo>
                      <a:pt x="1357" y="2761"/>
                      <a:pt x="1348" y="2755"/>
                      <a:pt x="1341" y="2749"/>
                    </a:cubicBezTo>
                    <a:cubicBezTo>
                      <a:pt x="1290" y="2758"/>
                      <a:pt x="1163" y="2777"/>
                      <a:pt x="1045" y="2751"/>
                    </a:cubicBezTo>
                    <a:cubicBezTo>
                      <a:pt x="1042" y="2753"/>
                      <a:pt x="1032" y="2761"/>
                      <a:pt x="1032" y="2761"/>
                    </a:cubicBezTo>
                    <a:lnTo>
                      <a:pt x="1019" y="2772"/>
                    </a:lnTo>
                    <a:cubicBezTo>
                      <a:pt x="1004" y="2785"/>
                      <a:pt x="989" y="2801"/>
                      <a:pt x="974" y="2819"/>
                    </a:cubicBezTo>
                    <a:lnTo>
                      <a:pt x="965" y="2830"/>
                    </a:lnTo>
                    <a:cubicBezTo>
                      <a:pt x="952" y="2846"/>
                      <a:pt x="943" y="2859"/>
                      <a:pt x="939" y="2865"/>
                    </a:cubicBezTo>
                    <a:cubicBezTo>
                      <a:pt x="943" y="2867"/>
                      <a:pt x="953" y="2873"/>
                      <a:pt x="953" y="2873"/>
                    </a:cubicBezTo>
                    <a:lnTo>
                      <a:pt x="972" y="2883"/>
                    </a:lnTo>
                    <a:close/>
                    <a:moveTo>
                      <a:pt x="1383" y="2776"/>
                    </a:moveTo>
                    <a:cubicBezTo>
                      <a:pt x="1339" y="2790"/>
                      <a:pt x="1260" y="2814"/>
                      <a:pt x="1190" y="2830"/>
                    </a:cubicBezTo>
                    <a:cubicBezTo>
                      <a:pt x="1264" y="2826"/>
                      <a:pt x="1356" y="2817"/>
                      <a:pt x="1422" y="2794"/>
                    </a:cubicBezTo>
                    <a:cubicBezTo>
                      <a:pt x="1408" y="2789"/>
                      <a:pt x="1395" y="2783"/>
                      <a:pt x="1383" y="2776"/>
                    </a:cubicBezTo>
                    <a:close/>
                    <a:moveTo>
                      <a:pt x="983" y="2306"/>
                    </a:moveTo>
                    <a:cubicBezTo>
                      <a:pt x="1005" y="2303"/>
                      <a:pt x="1029" y="2301"/>
                      <a:pt x="1053" y="2301"/>
                    </a:cubicBezTo>
                    <a:cubicBezTo>
                      <a:pt x="1039" y="2290"/>
                      <a:pt x="1025" y="2278"/>
                      <a:pt x="1013" y="2266"/>
                    </a:cubicBezTo>
                    <a:cubicBezTo>
                      <a:pt x="921" y="2241"/>
                      <a:pt x="748" y="2187"/>
                      <a:pt x="565" y="2101"/>
                    </a:cubicBezTo>
                    <a:cubicBezTo>
                      <a:pt x="686" y="2173"/>
                      <a:pt x="845" y="2259"/>
                      <a:pt x="983" y="2306"/>
                    </a:cubicBezTo>
                    <a:close/>
                    <a:moveTo>
                      <a:pt x="1503" y="3028"/>
                    </a:moveTo>
                    <a:cubicBezTo>
                      <a:pt x="1492" y="3028"/>
                      <a:pt x="1480" y="3028"/>
                      <a:pt x="1469" y="3027"/>
                    </a:cubicBezTo>
                    <a:cubicBezTo>
                      <a:pt x="1445" y="3062"/>
                      <a:pt x="1412" y="3108"/>
                      <a:pt x="1383" y="3145"/>
                    </a:cubicBezTo>
                    <a:cubicBezTo>
                      <a:pt x="1421" y="3115"/>
                      <a:pt x="1468" y="3074"/>
                      <a:pt x="1503" y="3028"/>
                    </a:cubicBezTo>
                    <a:close/>
                    <a:moveTo>
                      <a:pt x="382" y="2449"/>
                    </a:moveTo>
                    <a:lnTo>
                      <a:pt x="409" y="2460"/>
                    </a:lnTo>
                    <a:cubicBezTo>
                      <a:pt x="633" y="2546"/>
                      <a:pt x="869" y="2564"/>
                      <a:pt x="960" y="2567"/>
                    </a:cubicBezTo>
                    <a:cubicBezTo>
                      <a:pt x="987" y="2552"/>
                      <a:pt x="1014" y="2541"/>
                      <a:pt x="1041" y="2535"/>
                    </a:cubicBezTo>
                    <a:cubicBezTo>
                      <a:pt x="1035" y="2532"/>
                      <a:pt x="1024" y="2527"/>
                      <a:pt x="1024" y="2527"/>
                    </a:cubicBezTo>
                    <a:cubicBezTo>
                      <a:pt x="738" y="2470"/>
                      <a:pt x="341" y="2306"/>
                      <a:pt x="337" y="2305"/>
                    </a:cubicBezTo>
                    <a:lnTo>
                      <a:pt x="335" y="2304"/>
                    </a:lnTo>
                    <a:lnTo>
                      <a:pt x="340" y="2291"/>
                    </a:lnTo>
                    <a:lnTo>
                      <a:pt x="342" y="2291"/>
                    </a:lnTo>
                    <a:cubicBezTo>
                      <a:pt x="470" y="2336"/>
                      <a:pt x="725" y="2396"/>
                      <a:pt x="872" y="2429"/>
                    </a:cubicBezTo>
                    <a:cubicBezTo>
                      <a:pt x="852" y="2411"/>
                      <a:pt x="833" y="2394"/>
                      <a:pt x="815" y="2376"/>
                    </a:cubicBezTo>
                    <a:cubicBezTo>
                      <a:pt x="815" y="2376"/>
                      <a:pt x="814" y="2374"/>
                      <a:pt x="813" y="2374"/>
                    </a:cubicBezTo>
                    <a:cubicBezTo>
                      <a:pt x="735" y="2351"/>
                      <a:pt x="536" y="2284"/>
                      <a:pt x="366" y="2162"/>
                    </a:cubicBezTo>
                    <a:cubicBezTo>
                      <a:pt x="245" y="2150"/>
                      <a:pt x="74" y="2186"/>
                      <a:pt x="34" y="2194"/>
                    </a:cubicBezTo>
                    <a:cubicBezTo>
                      <a:pt x="110" y="2300"/>
                      <a:pt x="227" y="2386"/>
                      <a:pt x="382" y="2449"/>
                    </a:cubicBezTo>
                    <a:close/>
                    <a:moveTo>
                      <a:pt x="1648" y="3270"/>
                    </a:moveTo>
                    <a:cubicBezTo>
                      <a:pt x="1657" y="3257"/>
                      <a:pt x="1665" y="3243"/>
                      <a:pt x="1672" y="3229"/>
                    </a:cubicBezTo>
                    <a:cubicBezTo>
                      <a:pt x="1676" y="3219"/>
                      <a:pt x="1680" y="3209"/>
                      <a:pt x="1684" y="3200"/>
                    </a:cubicBezTo>
                    <a:cubicBezTo>
                      <a:pt x="1687" y="3192"/>
                      <a:pt x="1689" y="3183"/>
                      <a:pt x="1692" y="3175"/>
                    </a:cubicBezTo>
                    <a:cubicBezTo>
                      <a:pt x="1672" y="3181"/>
                      <a:pt x="1652" y="3185"/>
                      <a:pt x="1632" y="3186"/>
                    </a:cubicBezTo>
                    <a:cubicBezTo>
                      <a:pt x="1589" y="3247"/>
                      <a:pt x="1501" y="3323"/>
                      <a:pt x="1498" y="3326"/>
                    </a:cubicBezTo>
                    <a:lnTo>
                      <a:pt x="1496" y="3328"/>
                    </a:lnTo>
                    <a:lnTo>
                      <a:pt x="1488" y="3318"/>
                    </a:lnTo>
                    <a:lnTo>
                      <a:pt x="1487" y="3317"/>
                    </a:lnTo>
                    <a:cubicBezTo>
                      <a:pt x="1487" y="3317"/>
                      <a:pt x="1490" y="3314"/>
                      <a:pt x="1490" y="3314"/>
                    </a:cubicBezTo>
                    <a:cubicBezTo>
                      <a:pt x="1515" y="3294"/>
                      <a:pt x="1565" y="3192"/>
                      <a:pt x="1585" y="3148"/>
                    </a:cubicBezTo>
                    <a:cubicBezTo>
                      <a:pt x="1582" y="3131"/>
                      <a:pt x="1580" y="3114"/>
                      <a:pt x="1578" y="3098"/>
                    </a:cubicBezTo>
                    <a:cubicBezTo>
                      <a:pt x="1550" y="3137"/>
                      <a:pt x="1503" y="3191"/>
                      <a:pt x="1441" y="3232"/>
                    </a:cubicBezTo>
                    <a:cubicBezTo>
                      <a:pt x="1436" y="3247"/>
                      <a:pt x="1433" y="3264"/>
                      <a:pt x="1431" y="3283"/>
                    </a:cubicBezTo>
                    <a:lnTo>
                      <a:pt x="1430" y="3301"/>
                    </a:lnTo>
                    <a:lnTo>
                      <a:pt x="1430" y="3301"/>
                    </a:lnTo>
                    <a:lnTo>
                      <a:pt x="1430" y="3313"/>
                    </a:lnTo>
                    <a:cubicBezTo>
                      <a:pt x="1430" y="3355"/>
                      <a:pt x="1437" y="3393"/>
                      <a:pt x="1441" y="3412"/>
                    </a:cubicBezTo>
                    <a:cubicBezTo>
                      <a:pt x="1441" y="3412"/>
                      <a:pt x="1442" y="3415"/>
                      <a:pt x="1443" y="3417"/>
                    </a:cubicBezTo>
                    <a:cubicBezTo>
                      <a:pt x="1443" y="3417"/>
                      <a:pt x="1447" y="3416"/>
                      <a:pt x="1447" y="3416"/>
                    </a:cubicBezTo>
                    <a:cubicBezTo>
                      <a:pt x="1488" y="3402"/>
                      <a:pt x="1525" y="3384"/>
                      <a:pt x="1556" y="3363"/>
                    </a:cubicBezTo>
                    <a:lnTo>
                      <a:pt x="1572" y="3351"/>
                    </a:lnTo>
                    <a:cubicBezTo>
                      <a:pt x="1597" y="3332"/>
                      <a:pt x="1619" y="3310"/>
                      <a:pt x="1637" y="3286"/>
                    </a:cubicBezTo>
                    <a:lnTo>
                      <a:pt x="1648" y="3270"/>
                    </a:lnTo>
                    <a:close/>
                    <a:moveTo>
                      <a:pt x="1066" y="2530"/>
                    </a:moveTo>
                    <a:lnTo>
                      <a:pt x="1066" y="2530"/>
                    </a:lnTo>
                    <a:lnTo>
                      <a:pt x="1068" y="2531"/>
                    </a:lnTo>
                    <a:lnTo>
                      <a:pt x="1086" y="2538"/>
                    </a:lnTo>
                    <a:cubicBezTo>
                      <a:pt x="1228" y="2593"/>
                      <a:pt x="1362" y="2595"/>
                      <a:pt x="1432" y="2591"/>
                    </a:cubicBezTo>
                    <a:cubicBezTo>
                      <a:pt x="1403" y="2572"/>
                      <a:pt x="1379" y="2549"/>
                      <a:pt x="1362" y="2522"/>
                    </a:cubicBezTo>
                    <a:cubicBezTo>
                      <a:pt x="1297" y="2516"/>
                      <a:pt x="1134" y="2492"/>
                      <a:pt x="1001" y="2418"/>
                    </a:cubicBezTo>
                    <a:lnTo>
                      <a:pt x="999" y="2417"/>
                    </a:lnTo>
                    <a:lnTo>
                      <a:pt x="1004" y="2404"/>
                    </a:lnTo>
                    <a:lnTo>
                      <a:pt x="1006" y="2405"/>
                    </a:lnTo>
                    <a:cubicBezTo>
                      <a:pt x="1008" y="2405"/>
                      <a:pt x="1208" y="2452"/>
                      <a:pt x="1334" y="2457"/>
                    </a:cubicBezTo>
                    <a:cubicBezTo>
                      <a:pt x="1332" y="2448"/>
                      <a:pt x="1331" y="2440"/>
                      <a:pt x="1330" y="2434"/>
                    </a:cubicBezTo>
                    <a:cubicBezTo>
                      <a:pt x="1303" y="2427"/>
                      <a:pt x="1178" y="2391"/>
                      <a:pt x="1071" y="2315"/>
                    </a:cubicBezTo>
                    <a:cubicBezTo>
                      <a:pt x="1049" y="2314"/>
                      <a:pt x="1028" y="2316"/>
                      <a:pt x="1007" y="2318"/>
                    </a:cubicBezTo>
                    <a:lnTo>
                      <a:pt x="983" y="2321"/>
                    </a:lnTo>
                    <a:cubicBezTo>
                      <a:pt x="905" y="2332"/>
                      <a:pt x="857" y="2356"/>
                      <a:pt x="836" y="2369"/>
                    </a:cubicBezTo>
                    <a:cubicBezTo>
                      <a:pt x="836" y="2369"/>
                      <a:pt x="834" y="2371"/>
                      <a:pt x="832" y="2372"/>
                    </a:cubicBezTo>
                    <a:cubicBezTo>
                      <a:pt x="832" y="2373"/>
                      <a:pt x="836" y="2376"/>
                      <a:pt x="836" y="2376"/>
                    </a:cubicBezTo>
                    <a:cubicBezTo>
                      <a:pt x="857" y="2398"/>
                      <a:pt x="880" y="2418"/>
                      <a:pt x="903" y="2436"/>
                    </a:cubicBezTo>
                    <a:lnTo>
                      <a:pt x="923" y="2450"/>
                    </a:lnTo>
                    <a:cubicBezTo>
                      <a:pt x="956" y="2474"/>
                      <a:pt x="992" y="2496"/>
                      <a:pt x="1029" y="2514"/>
                    </a:cubicBezTo>
                    <a:cubicBezTo>
                      <a:pt x="1041" y="2520"/>
                      <a:pt x="1054" y="2525"/>
                      <a:pt x="1066" y="2530"/>
                    </a:cubicBezTo>
                    <a:close/>
                    <a:moveTo>
                      <a:pt x="1216" y="3525"/>
                    </a:moveTo>
                    <a:cubicBezTo>
                      <a:pt x="1269" y="3471"/>
                      <a:pt x="1343" y="3392"/>
                      <a:pt x="1416" y="3297"/>
                    </a:cubicBezTo>
                    <a:cubicBezTo>
                      <a:pt x="1417" y="3277"/>
                      <a:pt x="1419" y="3259"/>
                      <a:pt x="1423" y="3243"/>
                    </a:cubicBezTo>
                    <a:cubicBezTo>
                      <a:pt x="1413" y="3249"/>
                      <a:pt x="1403" y="3254"/>
                      <a:pt x="1392" y="3259"/>
                    </a:cubicBezTo>
                    <a:cubicBezTo>
                      <a:pt x="1356" y="3314"/>
                      <a:pt x="1272" y="3443"/>
                      <a:pt x="1216" y="3525"/>
                    </a:cubicBezTo>
                    <a:close/>
                    <a:moveTo>
                      <a:pt x="1614" y="3186"/>
                    </a:moveTo>
                    <a:cubicBezTo>
                      <a:pt x="1604" y="3185"/>
                      <a:pt x="1598" y="3184"/>
                      <a:pt x="1597" y="3184"/>
                    </a:cubicBezTo>
                    <a:lnTo>
                      <a:pt x="1593" y="3183"/>
                    </a:lnTo>
                    <a:lnTo>
                      <a:pt x="1592" y="3179"/>
                    </a:lnTo>
                    <a:cubicBezTo>
                      <a:pt x="1592" y="3179"/>
                      <a:pt x="1591" y="3175"/>
                      <a:pt x="1590" y="3171"/>
                    </a:cubicBezTo>
                    <a:cubicBezTo>
                      <a:pt x="1577" y="3199"/>
                      <a:pt x="1559" y="3236"/>
                      <a:pt x="1541" y="3267"/>
                    </a:cubicBezTo>
                    <a:cubicBezTo>
                      <a:pt x="1565" y="3243"/>
                      <a:pt x="1593" y="3213"/>
                      <a:pt x="1614" y="3186"/>
                    </a:cubicBezTo>
                    <a:close/>
                    <a:moveTo>
                      <a:pt x="409" y="2735"/>
                    </a:moveTo>
                    <a:cubicBezTo>
                      <a:pt x="640" y="2775"/>
                      <a:pt x="907" y="2765"/>
                      <a:pt x="1013" y="2758"/>
                    </a:cubicBezTo>
                    <a:cubicBezTo>
                      <a:pt x="1017" y="2754"/>
                      <a:pt x="1022" y="2750"/>
                      <a:pt x="1027" y="2746"/>
                    </a:cubicBezTo>
                    <a:cubicBezTo>
                      <a:pt x="968" y="2731"/>
                      <a:pt x="919" y="2704"/>
                      <a:pt x="882" y="2668"/>
                    </a:cubicBezTo>
                    <a:cubicBezTo>
                      <a:pt x="718" y="2647"/>
                      <a:pt x="394" y="2596"/>
                      <a:pt x="357" y="2590"/>
                    </a:cubicBezTo>
                    <a:lnTo>
                      <a:pt x="354" y="2590"/>
                    </a:lnTo>
                    <a:lnTo>
                      <a:pt x="355" y="2576"/>
                    </a:lnTo>
                    <a:lnTo>
                      <a:pt x="357" y="2576"/>
                    </a:lnTo>
                    <a:cubicBezTo>
                      <a:pt x="450" y="2576"/>
                      <a:pt x="764" y="2600"/>
                      <a:pt x="896" y="2610"/>
                    </a:cubicBezTo>
                    <a:cubicBezTo>
                      <a:pt x="909" y="2599"/>
                      <a:pt x="923" y="2590"/>
                      <a:pt x="938" y="2580"/>
                    </a:cubicBezTo>
                    <a:cubicBezTo>
                      <a:pt x="839" y="2575"/>
                      <a:pt x="600" y="2554"/>
                      <a:pt x="379" y="2464"/>
                    </a:cubicBezTo>
                    <a:cubicBezTo>
                      <a:pt x="175" y="2464"/>
                      <a:pt x="63" y="2531"/>
                      <a:pt x="39" y="2547"/>
                    </a:cubicBezTo>
                    <a:cubicBezTo>
                      <a:pt x="84" y="2633"/>
                      <a:pt x="198" y="2695"/>
                      <a:pt x="380" y="2730"/>
                    </a:cubicBezTo>
                    <a:lnTo>
                      <a:pt x="409" y="2735"/>
                    </a:lnTo>
                    <a:close/>
                    <a:moveTo>
                      <a:pt x="1567" y="3373"/>
                    </a:moveTo>
                    <a:cubicBezTo>
                      <a:pt x="1541" y="3433"/>
                      <a:pt x="1506" y="3514"/>
                      <a:pt x="1476" y="3576"/>
                    </a:cubicBezTo>
                    <a:cubicBezTo>
                      <a:pt x="1523" y="3514"/>
                      <a:pt x="1595" y="3417"/>
                      <a:pt x="1637" y="3352"/>
                    </a:cubicBezTo>
                    <a:cubicBezTo>
                      <a:pt x="1636" y="3342"/>
                      <a:pt x="1636" y="3331"/>
                      <a:pt x="1636" y="3320"/>
                    </a:cubicBezTo>
                    <a:cubicBezTo>
                      <a:pt x="1636" y="3317"/>
                      <a:pt x="1636" y="3313"/>
                      <a:pt x="1636" y="3310"/>
                    </a:cubicBezTo>
                    <a:cubicBezTo>
                      <a:pt x="1616" y="3333"/>
                      <a:pt x="1593" y="3355"/>
                      <a:pt x="1567" y="3373"/>
                    </a:cubicBezTo>
                    <a:close/>
                    <a:moveTo>
                      <a:pt x="423" y="1860"/>
                    </a:moveTo>
                    <a:lnTo>
                      <a:pt x="443" y="1876"/>
                    </a:lnTo>
                    <a:lnTo>
                      <a:pt x="459" y="1887"/>
                    </a:lnTo>
                    <a:cubicBezTo>
                      <a:pt x="645" y="2011"/>
                      <a:pt x="838" y="2115"/>
                      <a:pt x="939" y="2167"/>
                    </a:cubicBezTo>
                    <a:cubicBezTo>
                      <a:pt x="930" y="2149"/>
                      <a:pt x="923" y="2130"/>
                      <a:pt x="918" y="2110"/>
                    </a:cubicBezTo>
                    <a:cubicBezTo>
                      <a:pt x="783" y="2013"/>
                      <a:pt x="535" y="1782"/>
                      <a:pt x="487" y="1737"/>
                    </a:cubicBezTo>
                    <a:cubicBezTo>
                      <a:pt x="487" y="1737"/>
                      <a:pt x="479" y="1729"/>
                      <a:pt x="479" y="1729"/>
                    </a:cubicBezTo>
                    <a:lnTo>
                      <a:pt x="477" y="1728"/>
                    </a:lnTo>
                    <a:lnTo>
                      <a:pt x="485" y="1719"/>
                    </a:lnTo>
                    <a:lnTo>
                      <a:pt x="486" y="1717"/>
                    </a:lnTo>
                    <a:lnTo>
                      <a:pt x="490" y="1720"/>
                    </a:lnTo>
                    <a:cubicBezTo>
                      <a:pt x="490" y="1720"/>
                      <a:pt x="497" y="1727"/>
                      <a:pt x="497" y="1727"/>
                    </a:cubicBezTo>
                    <a:cubicBezTo>
                      <a:pt x="572" y="1795"/>
                      <a:pt x="881" y="2012"/>
                      <a:pt x="974" y="2077"/>
                    </a:cubicBezTo>
                    <a:cubicBezTo>
                      <a:pt x="1011" y="2073"/>
                      <a:pt x="1071" y="2072"/>
                      <a:pt x="1149" y="2093"/>
                    </a:cubicBezTo>
                    <a:cubicBezTo>
                      <a:pt x="1147" y="2090"/>
                      <a:pt x="1145" y="2087"/>
                      <a:pt x="1145" y="2087"/>
                    </a:cubicBezTo>
                    <a:cubicBezTo>
                      <a:pt x="1088" y="2055"/>
                      <a:pt x="892" y="1939"/>
                      <a:pt x="710" y="1751"/>
                    </a:cubicBezTo>
                    <a:cubicBezTo>
                      <a:pt x="557" y="1658"/>
                      <a:pt x="328" y="1421"/>
                      <a:pt x="278" y="1368"/>
                    </a:cubicBezTo>
                    <a:cubicBezTo>
                      <a:pt x="272" y="1389"/>
                      <a:pt x="262" y="1439"/>
                      <a:pt x="262" y="1503"/>
                    </a:cubicBezTo>
                    <a:cubicBezTo>
                      <a:pt x="262" y="1606"/>
                      <a:pt x="290" y="1751"/>
                      <a:pt x="423" y="1860"/>
                    </a:cubicBezTo>
                    <a:close/>
                    <a:moveTo>
                      <a:pt x="718" y="1740"/>
                    </a:moveTo>
                    <a:lnTo>
                      <a:pt x="744" y="1766"/>
                    </a:lnTo>
                    <a:cubicBezTo>
                      <a:pt x="901" y="1920"/>
                      <a:pt x="1062" y="2022"/>
                      <a:pt x="1130" y="2062"/>
                    </a:cubicBezTo>
                    <a:cubicBezTo>
                      <a:pt x="1107" y="2024"/>
                      <a:pt x="1091" y="1984"/>
                      <a:pt x="1080" y="1945"/>
                    </a:cubicBezTo>
                    <a:cubicBezTo>
                      <a:pt x="778" y="1725"/>
                      <a:pt x="652" y="1417"/>
                      <a:pt x="650" y="1414"/>
                    </a:cubicBezTo>
                    <a:lnTo>
                      <a:pt x="650" y="1412"/>
                    </a:lnTo>
                    <a:lnTo>
                      <a:pt x="662" y="1407"/>
                    </a:lnTo>
                    <a:lnTo>
                      <a:pt x="663" y="1408"/>
                    </a:lnTo>
                    <a:cubicBezTo>
                      <a:pt x="725" y="1532"/>
                      <a:pt x="983" y="1770"/>
                      <a:pt x="1067" y="1845"/>
                    </a:cubicBezTo>
                    <a:lnTo>
                      <a:pt x="1067" y="1845"/>
                    </a:lnTo>
                    <a:cubicBezTo>
                      <a:pt x="1067" y="1793"/>
                      <a:pt x="1078" y="1751"/>
                      <a:pt x="1087" y="1724"/>
                    </a:cubicBezTo>
                    <a:cubicBezTo>
                      <a:pt x="983" y="1619"/>
                      <a:pt x="643" y="1261"/>
                      <a:pt x="573" y="956"/>
                    </a:cubicBezTo>
                    <a:cubicBezTo>
                      <a:pt x="543" y="991"/>
                      <a:pt x="460" y="1104"/>
                      <a:pt x="460" y="1260"/>
                    </a:cubicBezTo>
                    <a:cubicBezTo>
                      <a:pt x="460" y="1360"/>
                      <a:pt x="495" y="1459"/>
                      <a:pt x="562" y="1554"/>
                    </a:cubicBezTo>
                    <a:cubicBezTo>
                      <a:pt x="607" y="1617"/>
                      <a:pt x="659" y="1680"/>
                      <a:pt x="718" y="1740"/>
                    </a:cubicBezTo>
                    <a:close/>
                    <a:moveTo>
                      <a:pt x="880" y="2623"/>
                    </a:moveTo>
                    <a:cubicBezTo>
                      <a:pt x="796" y="2617"/>
                      <a:pt x="611" y="2602"/>
                      <a:pt x="480" y="2595"/>
                    </a:cubicBezTo>
                    <a:cubicBezTo>
                      <a:pt x="591" y="2612"/>
                      <a:pt x="757" y="2637"/>
                      <a:pt x="867" y="2652"/>
                    </a:cubicBezTo>
                    <a:cubicBezTo>
                      <a:pt x="865" y="2650"/>
                      <a:pt x="863" y="2648"/>
                      <a:pt x="863" y="2648"/>
                    </a:cubicBezTo>
                    <a:lnTo>
                      <a:pt x="859" y="2643"/>
                    </a:lnTo>
                    <a:lnTo>
                      <a:pt x="863" y="2638"/>
                    </a:lnTo>
                    <a:cubicBezTo>
                      <a:pt x="864" y="2638"/>
                      <a:pt x="870" y="2632"/>
                      <a:pt x="880" y="2623"/>
                    </a:cubicBezTo>
                    <a:close/>
                    <a:moveTo>
                      <a:pt x="372" y="2149"/>
                    </a:moveTo>
                    <a:lnTo>
                      <a:pt x="389" y="2162"/>
                    </a:lnTo>
                    <a:cubicBezTo>
                      <a:pt x="557" y="2277"/>
                      <a:pt x="747" y="2340"/>
                      <a:pt x="822" y="2362"/>
                    </a:cubicBezTo>
                    <a:cubicBezTo>
                      <a:pt x="837" y="2351"/>
                      <a:pt x="880" y="2325"/>
                      <a:pt x="955" y="2311"/>
                    </a:cubicBezTo>
                    <a:cubicBezTo>
                      <a:pt x="707" y="2221"/>
                      <a:pt x="402" y="2014"/>
                      <a:pt x="399" y="2012"/>
                    </a:cubicBezTo>
                    <a:lnTo>
                      <a:pt x="397" y="2011"/>
                    </a:lnTo>
                    <a:lnTo>
                      <a:pt x="404" y="1999"/>
                    </a:lnTo>
                    <a:lnTo>
                      <a:pt x="406" y="2000"/>
                    </a:lnTo>
                    <a:cubicBezTo>
                      <a:pt x="625" y="2130"/>
                      <a:pt x="865" y="2209"/>
                      <a:pt x="993" y="2246"/>
                    </a:cubicBezTo>
                    <a:cubicBezTo>
                      <a:pt x="977" y="2227"/>
                      <a:pt x="963" y="2208"/>
                      <a:pt x="951" y="2189"/>
                    </a:cubicBezTo>
                    <a:cubicBezTo>
                      <a:pt x="848" y="2136"/>
                      <a:pt x="646" y="2029"/>
                      <a:pt x="451" y="1899"/>
                    </a:cubicBezTo>
                    <a:cubicBezTo>
                      <a:pt x="439" y="1890"/>
                      <a:pt x="427" y="1882"/>
                      <a:pt x="416" y="1872"/>
                    </a:cubicBezTo>
                    <a:cubicBezTo>
                      <a:pt x="286" y="1841"/>
                      <a:pt x="156" y="1854"/>
                      <a:pt x="126" y="1858"/>
                    </a:cubicBezTo>
                    <a:cubicBezTo>
                      <a:pt x="170" y="1965"/>
                      <a:pt x="252" y="2063"/>
                      <a:pt x="372" y="2149"/>
                    </a:cubicBezTo>
                    <a:close/>
                    <a:moveTo>
                      <a:pt x="1150" y="3099"/>
                    </a:moveTo>
                    <a:cubicBezTo>
                      <a:pt x="1187" y="3097"/>
                      <a:pt x="1224" y="3092"/>
                      <a:pt x="1259" y="3082"/>
                    </a:cubicBezTo>
                    <a:lnTo>
                      <a:pt x="1276" y="3077"/>
                    </a:lnTo>
                    <a:lnTo>
                      <a:pt x="1278" y="3076"/>
                    </a:lnTo>
                    <a:lnTo>
                      <a:pt x="1285" y="3074"/>
                    </a:lnTo>
                    <a:lnTo>
                      <a:pt x="1307" y="3066"/>
                    </a:lnTo>
                    <a:cubicBezTo>
                      <a:pt x="1352" y="3049"/>
                      <a:pt x="1386" y="3029"/>
                      <a:pt x="1407" y="3014"/>
                    </a:cubicBezTo>
                    <a:cubicBezTo>
                      <a:pt x="1388" y="3007"/>
                      <a:pt x="1377" y="3000"/>
                      <a:pt x="1376" y="2999"/>
                    </a:cubicBezTo>
                    <a:lnTo>
                      <a:pt x="1372" y="2996"/>
                    </a:lnTo>
                    <a:lnTo>
                      <a:pt x="1373" y="2992"/>
                    </a:lnTo>
                    <a:cubicBezTo>
                      <a:pt x="1382" y="2940"/>
                      <a:pt x="1404" y="2897"/>
                      <a:pt x="1437" y="2864"/>
                    </a:cubicBezTo>
                    <a:cubicBezTo>
                      <a:pt x="1359" y="2910"/>
                      <a:pt x="1246" y="2956"/>
                      <a:pt x="1117" y="2942"/>
                    </a:cubicBezTo>
                    <a:cubicBezTo>
                      <a:pt x="1096" y="2957"/>
                      <a:pt x="1077" y="2975"/>
                      <a:pt x="1062" y="2994"/>
                    </a:cubicBezTo>
                    <a:lnTo>
                      <a:pt x="1053" y="3006"/>
                    </a:lnTo>
                    <a:cubicBezTo>
                      <a:pt x="1044" y="3019"/>
                      <a:pt x="1036" y="3033"/>
                      <a:pt x="1031" y="3048"/>
                    </a:cubicBezTo>
                    <a:lnTo>
                      <a:pt x="1027" y="3059"/>
                    </a:lnTo>
                    <a:cubicBezTo>
                      <a:pt x="1024" y="3067"/>
                      <a:pt x="1022" y="3076"/>
                      <a:pt x="1020" y="3084"/>
                    </a:cubicBezTo>
                    <a:cubicBezTo>
                      <a:pt x="1020" y="3084"/>
                      <a:pt x="1020" y="3088"/>
                      <a:pt x="1020" y="3091"/>
                    </a:cubicBezTo>
                    <a:cubicBezTo>
                      <a:pt x="1020" y="3091"/>
                      <a:pt x="1023" y="3091"/>
                      <a:pt x="1023" y="3091"/>
                    </a:cubicBezTo>
                    <a:cubicBezTo>
                      <a:pt x="1039" y="3094"/>
                      <a:pt x="1055" y="3096"/>
                      <a:pt x="1071" y="3098"/>
                    </a:cubicBezTo>
                    <a:lnTo>
                      <a:pt x="1088" y="3099"/>
                    </a:lnTo>
                    <a:cubicBezTo>
                      <a:pt x="1103" y="3100"/>
                      <a:pt x="1118" y="3100"/>
                      <a:pt x="1132" y="3100"/>
                    </a:cubicBezTo>
                    <a:lnTo>
                      <a:pt x="1150" y="3099"/>
                    </a:lnTo>
                    <a:close/>
                    <a:moveTo>
                      <a:pt x="761" y="3417"/>
                    </a:moveTo>
                    <a:cubicBezTo>
                      <a:pt x="964" y="3355"/>
                      <a:pt x="1145" y="3206"/>
                      <a:pt x="1235" y="3122"/>
                    </a:cubicBezTo>
                    <a:cubicBezTo>
                      <a:pt x="1239" y="3115"/>
                      <a:pt x="1243" y="3107"/>
                      <a:pt x="1247" y="3100"/>
                    </a:cubicBezTo>
                    <a:cubicBezTo>
                      <a:pt x="1211" y="3108"/>
                      <a:pt x="1174" y="3113"/>
                      <a:pt x="1136" y="3114"/>
                    </a:cubicBezTo>
                    <a:cubicBezTo>
                      <a:pt x="998" y="3211"/>
                      <a:pt x="698" y="3324"/>
                      <a:pt x="695" y="3325"/>
                    </a:cubicBezTo>
                    <a:lnTo>
                      <a:pt x="693" y="3325"/>
                    </a:lnTo>
                    <a:lnTo>
                      <a:pt x="688" y="3312"/>
                    </a:lnTo>
                    <a:lnTo>
                      <a:pt x="690" y="3312"/>
                    </a:lnTo>
                    <a:cubicBezTo>
                      <a:pt x="738" y="3293"/>
                      <a:pt x="954" y="3166"/>
                      <a:pt x="1050" y="3110"/>
                    </a:cubicBezTo>
                    <a:cubicBezTo>
                      <a:pt x="1036" y="3108"/>
                      <a:pt x="1023" y="3106"/>
                      <a:pt x="1011" y="3103"/>
                    </a:cubicBezTo>
                    <a:cubicBezTo>
                      <a:pt x="1011" y="3103"/>
                      <a:pt x="1009" y="3103"/>
                      <a:pt x="1008" y="3103"/>
                    </a:cubicBezTo>
                    <a:cubicBezTo>
                      <a:pt x="939" y="3140"/>
                      <a:pt x="799" y="3204"/>
                      <a:pt x="636" y="3222"/>
                    </a:cubicBezTo>
                    <a:cubicBezTo>
                      <a:pt x="481" y="3315"/>
                      <a:pt x="472" y="3415"/>
                      <a:pt x="472" y="3436"/>
                    </a:cubicBezTo>
                    <a:cubicBezTo>
                      <a:pt x="557" y="3454"/>
                      <a:pt x="649" y="3449"/>
                      <a:pt x="745" y="3422"/>
                    </a:cubicBezTo>
                    <a:cubicBezTo>
                      <a:pt x="745" y="3422"/>
                      <a:pt x="761" y="3417"/>
                      <a:pt x="761" y="3417"/>
                    </a:cubicBezTo>
                    <a:close/>
                    <a:moveTo>
                      <a:pt x="945" y="2833"/>
                    </a:moveTo>
                    <a:cubicBezTo>
                      <a:pt x="883" y="2839"/>
                      <a:pt x="745" y="2852"/>
                      <a:pt x="621" y="2859"/>
                    </a:cubicBezTo>
                    <a:cubicBezTo>
                      <a:pt x="711" y="2864"/>
                      <a:pt x="826" y="2870"/>
                      <a:pt x="923" y="2872"/>
                    </a:cubicBezTo>
                    <a:cubicBezTo>
                      <a:pt x="922" y="2871"/>
                      <a:pt x="919" y="2870"/>
                      <a:pt x="919" y="2870"/>
                    </a:cubicBezTo>
                    <a:lnTo>
                      <a:pt x="923" y="2864"/>
                    </a:lnTo>
                    <a:cubicBezTo>
                      <a:pt x="924" y="2862"/>
                      <a:pt x="932" y="2850"/>
                      <a:pt x="945" y="2833"/>
                    </a:cubicBezTo>
                    <a:close/>
                    <a:moveTo>
                      <a:pt x="822" y="3258"/>
                    </a:moveTo>
                    <a:cubicBezTo>
                      <a:pt x="917" y="3218"/>
                      <a:pt x="1033" y="3165"/>
                      <a:pt x="1111" y="3114"/>
                    </a:cubicBezTo>
                    <a:cubicBezTo>
                      <a:pt x="1098" y="3114"/>
                      <a:pt x="1086" y="3113"/>
                      <a:pt x="1073" y="3112"/>
                    </a:cubicBezTo>
                    <a:cubicBezTo>
                      <a:pt x="1013" y="3148"/>
                      <a:pt x="908" y="3210"/>
                      <a:pt x="822" y="3258"/>
                    </a:cubicBezTo>
                    <a:close/>
                    <a:moveTo>
                      <a:pt x="1445" y="3212"/>
                    </a:moveTo>
                    <a:cubicBezTo>
                      <a:pt x="1509" y="3167"/>
                      <a:pt x="1555" y="3107"/>
                      <a:pt x="1577" y="3075"/>
                    </a:cubicBezTo>
                    <a:cubicBezTo>
                      <a:pt x="1578" y="3051"/>
                      <a:pt x="1580" y="3030"/>
                      <a:pt x="1585" y="3012"/>
                    </a:cubicBezTo>
                    <a:cubicBezTo>
                      <a:pt x="1564" y="3019"/>
                      <a:pt x="1543" y="3024"/>
                      <a:pt x="1522" y="3026"/>
                    </a:cubicBezTo>
                    <a:cubicBezTo>
                      <a:pt x="1458" y="3118"/>
                      <a:pt x="1341" y="3193"/>
                      <a:pt x="1336" y="3196"/>
                    </a:cubicBezTo>
                    <a:lnTo>
                      <a:pt x="1334" y="3197"/>
                    </a:lnTo>
                    <a:lnTo>
                      <a:pt x="1326" y="3185"/>
                    </a:lnTo>
                    <a:lnTo>
                      <a:pt x="1328" y="3184"/>
                    </a:lnTo>
                    <a:cubicBezTo>
                      <a:pt x="1353" y="3165"/>
                      <a:pt x="1416" y="3078"/>
                      <a:pt x="1453" y="3026"/>
                    </a:cubicBezTo>
                    <a:cubicBezTo>
                      <a:pt x="1443" y="3024"/>
                      <a:pt x="1433" y="3022"/>
                      <a:pt x="1424" y="3020"/>
                    </a:cubicBezTo>
                    <a:cubicBezTo>
                      <a:pt x="1397" y="3039"/>
                      <a:pt x="1353" y="3067"/>
                      <a:pt x="1292" y="3087"/>
                    </a:cubicBezTo>
                    <a:lnTo>
                      <a:pt x="1271" y="3094"/>
                    </a:lnTo>
                    <a:cubicBezTo>
                      <a:pt x="1271" y="3094"/>
                      <a:pt x="1268" y="3095"/>
                      <a:pt x="1267" y="3095"/>
                    </a:cubicBezTo>
                    <a:cubicBezTo>
                      <a:pt x="1266" y="3097"/>
                      <a:pt x="1261" y="3104"/>
                      <a:pt x="1261" y="3104"/>
                    </a:cubicBezTo>
                    <a:cubicBezTo>
                      <a:pt x="1256" y="3112"/>
                      <a:pt x="1251" y="3121"/>
                      <a:pt x="1247" y="3131"/>
                    </a:cubicBezTo>
                    <a:cubicBezTo>
                      <a:pt x="1242" y="3144"/>
                      <a:pt x="1237" y="3159"/>
                      <a:pt x="1234" y="3174"/>
                    </a:cubicBezTo>
                    <a:lnTo>
                      <a:pt x="1232" y="3190"/>
                    </a:lnTo>
                    <a:cubicBezTo>
                      <a:pt x="1230" y="3202"/>
                      <a:pt x="1229" y="3215"/>
                      <a:pt x="1229" y="3228"/>
                    </a:cubicBezTo>
                    <a:lnTo>
                      <a:pt x="1230" y="3245"/>
                    </a:lnTo>
                    <a:lnTo>
                      <a:pt x="1230" y="3257"/>
                    </a:lnTo>
                    <a:cubicBezTo>
                      <a:pt x="1230" y="3257"/>
                      <a:pt x="1232" y="3269"/>
                      <a:pt x="1232" y="3271"/>
                    </a:cubicBezTo>
                    <a:cubicBezTo>
                      <a:pt x="1252" y="3274"/>
                      <a:pt x="1273" y="3274"/>
                      <a:pt x="1293" y="3272"/>
                    </a:cubicBezTo>
                    <a:lnTo>
                      <a:pt x="1306" y="3270"/>
                    </a:lnTo>
                    <a:cubicBezTo>
                      <a:pt x="1332" y="3266"/>
                      <a:pt x="1358" y="3259"/>
                      <a:pt x="1383" y="3247"/>
                    </a:cubicBezTo>
                    <a:lnTo>
                      <a:pt x="1401" y="3239"/>
                    </a:lnTo>
                    <a:cubicBezTo>
                      <a:pt x="1411" y="3234"/>
                      <a:pt x="1420" y="3228"/>
                      <a:pt x="1430" y="3222"/>
                    </a:cubicBezTo>
                    <a:lnTo>
                      <a:pt x="1445" y="3212"/>
                    </a:lnTo>
                    <a:close/>
                    <a:moveTo>
                      <a:pt x="489" y="2987"/>
                    </a:moveTo>
                    <a:cubicBezTo>
                      <a:pt x="643" y="2991"/>
                      <a:pt x="839" y="2973"/>
                      <a:pt x="1073" y="2934"/>
                    </a:cubicBezTo>
                    <a:cubicBezTo>
                      <a:pt x="1030" y="2925"/>
                      <a:pt x="988" y="2909"/>
                      <a:pt x="948" y="2887"/>
                    </a:cubicBezTo>
                    <a:cubicBezTo>
                      <a:pt x="780" y="2885"/>
                      <a:pt x="548" y="2869"/>
                      <a:pt x="455" y="2862"/>
                    </a:cubicBezTo>
                    <a:cubicBezTo>
                      <a:pt x="438" y="2862"/>
                      <a:pt x="423" y="2861"/>
                      <a:pt x="412" y="2859"/>
                    </a:cubicBezTo>
                    <a:lnTo>
                      <a:pt x="410" y="2859"/>
                    </a:lnTo>
                    <a:lnTo>
                      <a:pt x="411" y="2847"/>
                    </a:lnTo>
                    <a:lnTo>
                      <a:pt x="411" y="2845"/>
                    </a:lnTo>
                    <a:lnTo>
                      <a:pt x="413" y="2845"/>
                    </a:lnTo>
                    <a:cubicBezTo>
                      <a:pt x="413" y="2845"/>
                      <a:pt x="457" y="2848"/>
                      <a:pt x="457" y="2848"/>
                    </a:cubicBezTo>
                    <a:cubicBezTo>
                      <a:pt x="596" y="2853"/>
                      <a:pt x="873" y="2826"/>
                      <a:pt x="957" y="2818"/>
                    </a:cubicBezTo>
                    <a:cubicBezTo>
                      <a:pt x="970" y="2801"/>
                      <a:pt x="983" y="2787"/>
                      <a:pt x="996" y="2774"/>
                    </a:cubicBezTo>
                    <a:cubicBezTo>
                      <a:pt x="882" y="2781"/>
                      <a:pt x="605" y="2791"/>
                      <a:pt x="375" y="2745"/>
                    </a:cubicBezTo>
                    <a:cubicBezTo>
                      <a:pt x="308" y="2758"/>
                      <a:pt x="211" y="2792"/>
                      <a:pt x="133" y="2877"/>
                    </a:cubicBezTo>
                    <a:cubicBezTo>
                      <a:pt x="136" y="2884"/>
                      <a:pt x="144" y="2901"/>
                      <a:pt x="171" y="2919"/>
                    </a:cubicBezTo>
                    <a:cubicBezTo>
                      <a:pt x="210" y="2946"/>
                      <a:pt x="292" y="2980"/>
                      <a:pt x="466" y="2987"/>
                    </a:cubicBezTo>
                    <a:lnTo>
                      <a:pt x="489" y="2987"/>
                    </a:lnTo>
                    <a:close/>
                    <a:moveTo>
                      <a:pt x="678" y="3082"/>
                    </a:moveTo>
                    <a:cubicBezTo>
                      <a:pt x="785" y="3074"/>
                      <a:pt x="918" y="3062"/>
                      <a:pt x="1015" y="3047"/>
                    </a:cubicBezTo>
                    <a:cubicBezTo>
                      <a:pt x="1020" y="3035"/>
                      <a:pt x="1026" y="3023"/>
                      <a:pt x="1033" y="3011"/>
                    </a:cubicBezTo>
                    <a:cubicBezTo>
                      <a:pt x="963" y="3026"/>
                      <a:pt x="805" y="3059"/>
                      <a:pt x="678" y="3082"/>
                    </a:cubicBezTo>
                    <a:close/>
                    <a:moveTo>
                      <a:pt x="632" y="3209"/>
                    </a:moveTo>
                    <a:lnTo>
                      <a:pt x="658" y="3205"/>
                    </a:lnTo>
                    <a:cubicBezTo>
                      <a:pt x="811" y="3183"/>
                      <a:pt x="941" y="3123"/>
                      <a:pt x="1005" y="3088"/>
                    </a:cubicBezTo>
                    <a:cubicBezTo>
                      <a:pt x="1006" y="3082"/>
                      <a:pt x="1007" y="3073"/>
                      <a:pt x="1011" y="3062"/>
                    </a:cubicBezTo>
                    <a:cubicBezTo>
                      <a:pt x="824" y="3090"/>
                      <a:pt x="512" y="3108"/>
                      <a:pt x="509" y="3109"/>
                    </a:cubicBezTo>
                    <a:lnTo>
                      <a:pt x="507" y="3109"/>
                    </a:lnTo>
                    <a:lnTo>
                      <a:pt x="506" y="3095"/>
                    </a:lnTo>
                    <a:lnTo>
                      <a:pt x="508" y="3094"/>
                    </a:lnTo>
                    <a:cubicBezTo>
                      <a:pt x="600" y="3088"/>
                      <a:pt x="940" y="3016"/>
                      <a:pt x="1044" y="2994"/>
                    </a:cubicBezTo>
                    <a:cubicBezTo>
                      <a:pt x="1056" y="2977"/>
                      <a:pt x="1071" y="2961"/>
                      <a:pt x="1089" y="2946"/>
                    </a:cubicBezTo>
                    <a:cubicBezTo>
                      <a:pt x="839" y="2988"/>
                      <a:pt x="630" y="3006"/>
                      <a:pt x="469" y="3001"/>
                    </a:cubicBezTo>
                    <a:cubicBezTo>
                      <a:pt x="355" y="3056"/>
                      <a:pt x="297" y="3136"/>
                      <a:pt x="284" y="3156"/>
                    </a:cubicBezTo>
                    <a:cubicBezTo>
                      <a:pt x="386" y="3205"/>
                      <a:pt x="503" y="3223"/>
                      <a:pt x="632" y="3209"/>
                    </a:cubicBezTo>
                    <a:close/>
                    <a:moveTo>
                      <a:pt x="2788" y="2464"/>
                    </a:moveTo>
                    <a:cubicBezTo>
                      <a:pt x="2787" y="2480"/>
                      <a:pt x="2776" y="2527"/>
                      <a:pt x="2689" y="2613"/>
                    </a:cubicBezTo>
                    <a:cubicBezTo>
                      <a:pt x="2688" y="2615"/>
                      <a:pt x="2677" y="2636"/>
                      <a:pt x="2662" y="2662"/>
                    </a:cubicBezTo>
                    <a:cubicBezTo>
                      <a:pt x="2733" y="2612"/>
                      <a:pt x="2793" y="2562"/>
                      <a:pt x="2842" y="2519"/>
                    </a:cubicBezTo>
                    <a:cubicBezTo>
                      <a:pt x="2834" y="2513"/>
                      <a:pt x="2813" y="2497"/>
                      <a:pt x="2788" y="2464"/>
                    </a:cubicBezTo>
                    <a:close/>
                    <a:moveTo>
                      <a:pt x="2897" y="2309"/>
                    </a:moveTo>
                    <a:cubicBezTo>
                      <a:pt x="2894" y="2329"/>
                      <a:pt x="2880" y="2436"/>
                      <a:pt x="2853" y="2509"/>
                    </a:cubicBezTo>
                    <a:cubicBezTo>
                      <a:pt x="2916" y="2452"/>
                      <a:pt x="2959" y="2405"/>
                      <a:pt x="2982" y="2380"/>
                    </a:cubicBezTo>
                    <a:cubicBezTo>
                      <a:pt x="2972" y="2370"/>
                      <a:pt x="2954" y="2353"/>
                      <a:pt x="2954" y="2353"/>
                    </a:cubicBezTo>
                    <a:cubicBezTo>
                      <a:pt x="2954" y="2353"/>
                      <a:pt x="2902" y="2313"/>
                      <a:pt x="2897" y="2309"/>
                    </a:cubicBezTo>
                    <a:close/>
                    <a:moveTo>
                      <a:pt x="3291" y="2613"/>
                    </a:moveTo>
                    <a:cubicBezTo>
                      <a:pt x="3204" y="2527"/>
                      <a:pt x="3192" y="2480"/>
                      <a:pt x="3192" y="2464"/>
                    </a:cubicBezTo>
                    <a:cubicBezTo>
                      <a:pt x="3169" y="2493"/>
                      <a:pt x="3150" y="2510"/>
                      <a:pt x="3140" y="2517"/>
                    </a:cubicBezTo>
                    <a:cubicBezTo>
                      <a:pt x="3187" y="2559"/>
                      <a:pt x="3246" y="2607"/>
                      <a:pt x="3314" y="2656"/>
                    </a:cubicBezTo>
                    <a:cubicBezTo>
                      <a:pt x="3301" y="2632"/>
                      <a:pt x="3292" y="2614"/>
                      <a:pt x="3291" y="2613"/>
                    </a:cubicBezTo>
                    <a:close/>
                    <a:moveTo>
                      <a:pt x="3124" y="2502"/>
                    </a:moveTo>
                    <a:cubicBezTo>
                      <a:pt x="3099" y="2430"/>
                      <a:pt x="3085" y="2329"/>
                      <a:pt x="3083" y="2309"/>
                    </a:cubicBezTo>
                    <a:cubicBezTo>
                      <a:pt x="3077" y="2313"/>
                      <a:pt x="3026" y="2353"/>
                      <a:pt x="3026" y="2353"/>
                    </a:cubicBezTo>
                    <a:cubicBezTo>
                      <a:pt x="3026" y="2353"/>
                      <a:pt x="3011" y="2367"/>
                      <a:pt x="3000" y="2377"/>
                    </a:cubicBezTo>
                    <a:cubicBezTo>
                      <a:pt x="3021" y="2401"/>
                      <a:pt x="3063" y="2446"/>
                      <a:pt x="3124" y="2502"/>
                    </a:cubicBezTo>
                    <a:close/>
                    <a:moveTo>
                      <a:pt x="4489" y="2089"/>
                    </a:moveTo>
                    <a:cubicBezTo>
                      <a:pt x="4486" y="2080"/>
                      <a:pt x="4484" y="2073"/>
                      <a:pt x="4482" y="2068"/>
                    </a:cubicBezTo>
                    <a:cubicBezTo>
                      <a:pt x="4478" y="2056"/>
                      <a:pt x="4467" y="2048"/>
                      <a:pt x="4454" y="2047"/>
                    </a:cubicBezTo>
                    <a:cubicBezTo>
                      <a:pt x="4442" y="2046"/>
                      <a:pt x="4430" y="2053"/>
                      <a:pt x="4425" y="2065"/>
                    </a:cubicBezTo>
                    <a:cubicBezTo>
                      <a:pt x="4362" y="2202"/>
                      <a:pt x="4263" y="2239"/>
                      <a:pt x="4168" y="2275"/>
                    </a:cubicBezTo>
                    <a:cubicBezTo>
                      <a:pt x="4121" y="2292"/>
                      <a:pt x="4077" y="2309"/>
                      <a:pt x="4040" y="2336"/>
                    </a:cubicBezTo>
                    <a:cubicBezTo>
                      <a:pt x="3998" y="2368"/>
                      <a:pt x="3976" y="2405"/>
                      <a:pt x="3976" y="2446"/>
                    </a:cubicBezTo>
                    <a:lnTo>
                      <a:pt x="3976" y="2448"/>
                    </a:lnTo>
                    <a:cubicBezTo>
                      <a:pt x="3976" y="2505"/>
                      <a:pt x="4015" y="2550"/>
                      <a:pt x="4029" y="2561"/>
                    </a:cubicBezTo>
                    <a:cubicBezTo>
                      <a:pt x="4038" y="2568"/>
                      <a:pt x="4053" y="2589"/>
                      <a:pt x="4053" y="2621"/>
                    </a:cubicBezTo>
                    <a:cubicBezTo>
                      <a:pt x="4053" y="2632"/>
                      <a:pt x="4052" y="2643"/>
                      <a:pt x="4048" y="2655"/>
                    </a:cubicBezTo>
                    <a:cubicBezTo>
                      <a:pt x="4040" y="2683"/>
                      <a:pt x="3967" y="2701"/>
                      <a:pt x="3895" y="2704"/>
                    </a:cubicBezTo>
                    <a:cubicBezTo>
                      <a:pt x="3899" y="2690"/>
                      <a:pt x="3900" y="2676"/>
                      <a:pt x="3900" y="2665"/>
                    </a:cubicBezTo>
                    <a:cubicBezTo>
                      <a:pt x="3900" y="2656"/>
                      <a:pt x="3899" y="2648"/>
                      <a:pt x="3898" y="2639"/>
                    </a:cubicBezTo>
                    <a:cubicBezTo>
                      <a:pt x="3896" y="2629"/>
                      <a:pt x="3889" y="2620"/>
                      <a:pt x="3880" y="2616"/>
                    </a:cubicBezTo>
                    <a:cubicBezTo>
                      <a:pt x="3870" y="2611"/>
                      <a:pt x="3859" y="2612"/>
                      <a:pt x="3850" y="2618"/>
                    </a:cubicBezTo>
                    <a:cubicBezTo>
                      <a:pt x="3814" y="2643"/>
                      <a:pt x="3779" y="2652"/>
                      <a:pt x="3747" y="2644"/>
                    </a:cubicBezTo>
                    <a:cubicBezTo>
                      <a:pt x="3717" y="2637"/>
                      <a:pt x="3694" y="2618"/>
                      <a:pt x="3676" y="2600"/>
                    </a:cubicBezTo>
                    <a:cubicBezTo>
                      <a:pt x="3720" y="2584"/>
                      <a:pt x="3752" y="2559"/>
                      <a:pt x="3768" y="2543"/>
                    </a:cubicBezTo>
                    <a:cubicBezTo>
                      <a:pt x="3778" y="2534"/>
                      <a:pt x="3781" y="2520"/>
                      <a:pt x="3775" y="2508"/>
                    </a:cubicBezTo>
                    <a:cubicBezTo>
                      <a:pt x="3770" y="2496"/>
                      <a:pt x="3758" y="2489"/>
                      <a:pt x="3745" y="2490"/>
                    </a:cubicBezTo>
                    <a:cubicBezTo>
                      <a:pt x="3701" y="2493"/>
                      <a:pt x="3663" y="2481"/>
                      <a:pt x="3631" y="2455"/>
                    </a:cubicBezTo>
                    <a:cubicBezTo>
                      <a:pt x="3572" y="2408"/>
                      <a:pt x="3542" y="2323"/>
                      <a:pt x="3528" y="2261"/>
                    </a:cubicBezTo>
                    <a:cubicBezTo>
                      <a:pt x="3527" y="2257"/>
                      <a:pt x="3525" y="2253"/>
                      <a:pt x="3522" y="2249"/>
                    </a:cubicBezTo>
                    <a:cubicBezTo>
                      <a:pt x="3522" y="2248"/>
                      <a:pt x="3522" y="2248"/>
                      <a:pt x="3523" y="2247"/>
                    </a:cubicBezTo>
                    <a:lnTo>
                      <a:pt x="3528" y="2221"/>
                    </a:lnTo>
                    <a:cubicBezTo>
                      <a:pt x="3540" y="2172"/>
                      <a:pt x="3558" y="2125"/>
                      <a:pt x="3582" y="2081"/>
                    </a:cubicBezTo>
                    <a:cubicBezTo>
                      <a:pt x="3594" y="2085"/>
                      <a:pt x="3606" y="2083"/>
                      <a:pt x="3615" y="2074"/>
                    </a:cubicBezTo>
                    <a:cubicBezTo>
                      <a:pt x="3653" y="2038"/>
                      <a:pt x="3689" y="2003"/>
                      <a:pt x="3727" y="1968"/>
                    </a:cubicBezTo>
                    <a:cubicBezTo>
                      <a:pt x="3727" y="1968"/>
                      <a:pt x="3735" y="1960"/>
                      <a:pt x="3739" y="1956"/>
                    </a:cubicBezTo>
                    <a:cubicBezTo>
                      <a:pt x="3743" y="1957"/>
                      <a:pt x="3746" y="1956"/>
                      <a:pt x="3750" y="1955"/>
                    </a:cubicBezTo>
                    <a:cubicBezTo>
                      <a:pt x="3789" y="1943"/>
                      <a:pt x="3822" y="1928"/>
                      <a:pt x="3826" y="1926"/>
                    </a:cubicBezTo>
                    <a:cubicBezTo>
                      <a:pt x="3828" y="1925"/>
                      <a:pt x="3831" y="1923"/>
                      <a:pt x="3834" y="1921"/>
                    </a:cubicBezTo>
                    <a:lnTo>
                      <a:pt x="3844" y="1912"/>
                    </a:lnTo>
                    <a:cubicBezTo>
                      <a:pt x="3846" y="1912"/>
                      <a:pt x="3848" y="1912"/>
                      <a:pt x="3850" y="1912"/>
                    </a:cubicBezTo>
                    <a:cubicBezTo>
                      <a:pt x="3921" y="1905"/>
                      <a:pt x="3979" y="1922"/>
                      <a:pt x="4024" y="1960"/>
                    </a:cubicBezTo>
                    <a:cubicBezTo>
                      <a:pt x="4061" y="1992"/>
                      <a:pt x="4079" y="2031"/>
                      <a:pt x="4085" y="2047"/>
                    </a:cubicBezTo>
                    <a:cubicBezTo>
                      <a:pt x="4089" y="2058"/>
                      <a:pt x="4100" y="2066"/>
                      <a:pt x="4113" y="2066"/>
                    </a:cubicBezTo>
                    <a:cubicBezTo>
                      <a:pt x="4125" y="2066"/>
                      <a:pt x="4137" y="2059"/>
                      <a:pt x="4142" y="2048"/>
                    </a:cubicBezTo>
                    <a:cubicBezTo>
                      <a:pt x="4149" y="2030"/>
                      <a:pt x="4158" y="2003"/>
                      <a:pt x="4158" y="1972"/>
                    </a:cubicBezTo>
                    <a:cubicBezTo>
                      <a:pt x="4158" y="1956"/>
                      <a:pt x="4156" y="1941"/>
                      <a:pt x="4151" y="1927"/>
                    </a:cubicBezTo>
                    <a:cubicBezTo>
                      <a:pt x="4192" y="1943"/>
                      <a:pt x="4240" y="1957"/>
                      <a:pt x="4304" y="1964"/>
                    </a:cubicBezTo>
                    <a:cubicBezTo>
                      <a:pt x="4458" y="1978"/>
                      <a:pt x="4549" y="1867"/>
                      <a:pt x="4580" y="1819"/>
                    </a:cubicBezTo>
                    <a:cubicBezTo>
                      <a:pt x="4588" y="1806"/>
                      <a:pt x="4586" y="1790"/>
                      <a:pt x="4575" y="1780"/>
                    </a:cubicBezTo>
                    <a:cubicBezTo>
                      <a:pt x="4564" y="1769"/>
                      <a:pt x="4548" y="1769"/>
                      <a:pt x="4536" y="1778"/>
                    </a:cubicBezTo>
                    <a:cubicBezTo>
                      <a:pt x="4426" y="1861"/>
                      <a:pt x="4286" y="1803"/>
                      <a:pt x="4226" y="1778"/>
                    </a:cubicBezTo>
                    <a:cubicBezTo>
                      <a:pt x="4196" y="1766"/>
                      <a:pt x="4147" y="1758"/>
                      <a:pt x="4096" y="1754"/>
                    </a:cubicBezTo>
                    <a:cubicBezTo>
                      <a:pt x="4181" y="1727"/>
                      <a:pt x="4228" y="1744"/>
                      <a:pt x="4230" y="1745"/>
                    </a:cubicBezTo>
                    <a:cubicBezTo>
                      <a:pt x="4238" y="1748"/>
                      <a:pt x="4247" y="1747"/>
                      <a:pt x="4254" y="1744"/>
                    </a:cubicBezTo>
                    <a:cubicBezTo>
                      <a:pt x="4288" y="1728"/>
                      <a:pt x="4319" y="1725"/>
                      <a:pt x="4346" y="1734"/>
                    </a:cubicBezTo>
                    <a:cubicBezTo>
                      <a:pt x="4380" y="1746"/>
                      <a:pt x="4400" y="1774"/>
                      <a:pt x="4409" y="1789"/>
                    </a:cubicBezTo>
                    <a:cubicBezTo>
                      <a:pt x="4416" y="1800"/>
                      <a:pt x="4428" y="1805"/>
                      <a:pt x="4440" y="1803"/>
                    </a:cubicBezTo>
                    <a:cubicBezTo>
                      <a:pt x="4452" y="1802"/>
                      <a:pt x="4462" y="1793"/>
                      <a:pt x="4465" y="1781"/>
                    </a:cubicBezTo>
                    <a:cubicBezTo>
                      <a:pt x="4471" y="1759"/>
                      <a:pt x="4474" y="1736"/>
                      <a:pt x="4474" y="1714"/>
                    </a:cubicBezTo>
                    <a:cubicBezTo>
                      <a:pt x="4474" y="1636"/>
                      <a:pt x="4443" y="1538"/>
                      <a:pt x="4375" y="1507"/>
                    </a:cubicBezTo>
                    <a:cubicBezTo>
                      <a:pt x="4338" y="1489"/>
                      <a:pt x="4295" y="1484"/>
                      <a:pt x="4260" y="1483"/>
                    </a:cubicBezTo>
                    <a:cubicBezTo>
                      <a:pt x="4258" y="1478"/>
                      <a:pt x="4254" y="1473"/>
                      <a:pt x="4251" y="1469"/>
                    </a:cubicBezTo>
                    <a:cubicBezTo>
                      <a:pt x="4376" y="1445"/>
                      <a:pt x="4430" y="1401"/>
                      <a:pt x="4475" y="1364"/>
                    </a:cubicBezTo>
                    <a:cubicBezTo>
                      <a:pt x="4487" y="1354"/>
                      <a:pt x="4499" y="1344"/>
                      <a:pt x="4511" y="1336"/>
                    </a:cubicBezTo>
                    <a:cubicBezTo>
                      <a:pt x="4536" y="1320"/>
                      <a:pt x="4553" y="1290"/>
                      <a:pt x="4561" y="1249"/>
                    </a:cubicBezTo>
                    <a:cubicBezTo>
                      <a:pt x="4564" y="1232"/>
                      <a:pt x="4566" y="1213"/>
                      <a:pt x="4566" y="1192"/>
                    </a:cubicBezTo>
                    <a:cubicBezTo>
                      <a:pt x="4566" y="1098"/>
                      <a:pt x="4532" y="979"/>
                      <a:pt x="4502" y="939"/>
                    </a:cubicBezTo>
                    <a:cubicBezTo>
                      <a:pt x="4485" y="915"/>
                      <a:pt x="4479" y="888"/>
                      <a:pt x="4477" y="868"/>
                    </a:cubicBezTo>
                    <a:cubicBezTo>
                      <a:pt x="4509" y="880"/>
                      <a:pt x="4560" y="899"/>
                      <a:pt x="4614" y="923"/>
                    </a:cubicBezTo>
                    <a:cubicBezTo>
                      <a:pt x="4616" y="923"/>
                      <a:pt x="4618" y="924"/>
                      <a:pt x="4620" y="925"/>
                    </a:cubicBezTo>
                    <a:cubicBezTo>
                      <a:pt x="4625" y="925"/>
                      <a:pt x="4630" y="926"/>
                      <a:pt x="4635" y="927"/>
                    </a:cubicBezTo>
                    <a:cubicBezTo>
                      <a:pt x="4638" y="932"/>
                      <a:pt x="4643" y="935"/>
                      <a:pt x="4648" y="938"/>
                    </a:cubicBezTo>
                    <a:cubicBezTo>
                      <a:pt x="4693" y="958"/>
                      <a:pt x="4731" y="976"/>
                      <a:pt x="4761" y="993"/>
                    </a:cubicBezTo>
                    <a:cubicBezTo>
                      <a:pt x="4784" y="1006"/>
                      <a:pt x="4797" y="1018"/>
                      <a:pt x="4799" y="1029"/>
                    </a:cubicBezTo>
                    <a:cubicBezTo>
                      <a:pt x="4800" y="1030"/>
                      <a:pt x="4800" y="1031"/>
                      <a:pt x="4800" y="1033"/>
                    </a:cubicBezTo>
                    <a:cubicBezTo>
                      <a:pt x="4800" y="1053"/>
                      <a:pt x="4773" y="1085"/>
                      <a:pt x="4743" y="1122"/>
                    </a:cubicBezTo>
                    <a:cubicBezTo>
                      <a:pt x="4713" y="1158"/>
                      <a:pt x="4680" y="1198"/>
                      <a:pt x="4651" y="1250"/>
                    </a:cubicBezTo>
                    <a:cubicBezTo>
                      <a:pt x="4633" y="1280"/>
                      <a:pt x="4625" y="1310"/>
                      <a:pt x="4625" y="1340"/>
                    </a:cubicBezTo>
                    <a:cubicBezTo>
                      <a:pt x="4625" y="1432"/>
                      <a:pt x="4706" y="1498"/>
                      <a:pt x="4754" y="1537"/>
                    </a:cubicBezTo>
                    <a:cubicBezTo>
                      <a:pt x="4766" y="1546"/>
                      <a:pt x="4780" y="1557"/>
                      <a:pt x="4784" y="1562"/>
                    </a:cubicBezTo>
                    <a:cubicBezTo>
                      <a:pt x="4785" y="1565"/>
                      <a:pt x="4787" y="1573"/>
                      <a:pt x="4787" y="1588"/>
                    </a:cubicBezTo>
                    <a:cubicBezTo>
                      <a:pt x="4787" y="1613"/>
                      <a:pt x="4782" y="1640"/>
                      <a:pt x="4780" y="1651"/>
                    </a:cubicBezTo>
                    <a:cubicBezTo>
                      <a:pt x="4780" y="1653"/>
                      <a:pt x="4779" y="1655"/>
                      <a:pt x="4779" y="1657"/>
                    </a:cubicBezTo>
                    <a:cubicBezTo>
                      <a:pt x="4779" y="1664"/>
                      <a:pt x="4782" y="1671"/>
                      <a:pt x="4787" y="1677"/>
                    </a:cubicBezTo>
                    <a:cubicBezTo>
                      <a:pt x="4794" y="1684"/>
                      <a:pt x="4803" y="1688"/>
                      <a:pt x="4813" y="1687"/>
                    </a:cubicBezTo>
                    <a:cubicBezTo>
                      <a:pt x="4818" y="1687"/>
                      <a:pt x="4823" y="1686"/>
                      <a:pt x="4828" y="1685"/>
                    </a:cubicBezTo>
                    <a:cubicBezTo>
                      <a:pt x="4735" y="1880"/>
                      <a:pt x="4564" y="2030"/>
                      <a:pt x="4489" y="2089"/>
                    </a:cubicBezTo>
                    <a:close/>
                    <a:moveTo>
                      <a:pt x="3737" y="5367"/>
                    </a:moveTo>
                    <a:cubicBezTo>
                      <a:pt x="3737" y="5367"/>
                      <a:pt x="3737" y="5369"/>
                      <a:pt x="3737" y="5369"/>
                    </a:cubicBezTo>
                    <a:cubicBezTo>
                      <a:pt x="3737" y="5386"/>
                      <a:pt x="3732" y="5402"/>
                      <a:pt x="3720" y="5416"/>
                    </a:cubicBezTo>
                    <a:cubicBezTo>
                      <a:pt x="3649" y="5280"/>
                      <a:pt x="3528" y="5165"/>
                      <a:pt x="3444" y="5096"/>
                    </a:cubicBezTo>
                    <a:cubicBezTo>
                      <a:pt x="3549" y="5116"/>
                      <a:pt x="3626" y="5151"/>
                      <a:pt x="3674" y="5200"/>
                    </a:cubicBezTo>
                    <a:cubicBezTo>
                      <a:pt x="3727" y="5256"/>
                      <a:pt x="3736" y="5322"/>
                      <a:pt x="3737" y="5367"/>
                    </a:cubicBezTo>
                    <a:close/>
                    <a:moveTo>
                      <a:pt x="3778" y="5684"/>
                    </a:moveTo>
                    <a:cubicBezTo>
                      <a:pt x="3780" y="5669"/>
                      <a:pt x="3781" y="5655"/>
                      <a:pt x="3781" y="5640"/>
                    </a:cubicBezTo>
                    <a:cubicBezTo>
                      <a:pt x="3816" y="5637"/>
                      <a:pt x="3847" y="5626"/>
                      <a:pt x="3870" y="5614"/>
                    </a:cubicBezTo>
                    <a:cubicBezTo>
                      <a:pt x="3865" y="5737"/>
                      <a:pt x="3823" y="5760"/>
                      <a:pt x="3764" y="5770"/>
                    </a:cubicBezTo>
                    <a:cubicBezTo>
                      <a:pt x="3770" y="5742"/>
                      <a:pt x="3775" y="5713"/>
                      <a:pt x="3778" y="5684"/>
                    </a:cubicBezTo>
                    <a:close/>
                    <a:moveTo>
                      <a:pt x="3321" y="1403"/>
                    </a:moveTo>
                    <a:cubicBezTo>
                      <a:pt x="3308" y="1400"/>
                      <a:pt x="3294" y="1405"/>
                      <a:pt x="3286" y="1416"/>
                    </a:cubicBezTo>
                    <a:cubicBezTo>
                      <a:pt x="3279" y="1427"/>
                      <a:pt x="3280" y="1442"/>
                      <a:pt x="3289" y="1453"/>
                    </a:cubicBezTo>
                    <a:cubicBezTo>
                      <a:pt x="3302" y="1469"/>
                      <a:pt x="3336" y="1505"/>
                      <a:pt x="3393" y="1533"/>
                    </a:cubicBezTo>
                    <a:cubicBezTo>
                      <a:pt x="3382" y="1532"/>
                      <a:pt x="3372" y="1531"/>
                      <a:pt x="3366" y="1531"/>
                    </a:cubicBezTo>
                    <a:cubicBezTo>
                      <a:pt x="3352" y="1529"/>
                      <a:pt x="3339" y="1537"/>
                      <a:pt x="3334" y="1550"/>
                    </a:cubicBezTo>
                    <a:cubicBezTo>
                      <a:pt x="3329" y="1562"/>
                      <a:pt x="3333" y="1577"/>
                      <a:pt x="3343" y="1585"/>
                    </a:cubicBezTo>
                    <a:cubicBezTo>
                      <a:pt x="3360" y="1599"/>
                      <a:pt x="3379" y="1611"/>
                      <a:pt x="3399" y="1622"/>
                    </a:cubicBezTo>
                    <a:cubicBezTo>
                      <a:pt x="3342" y="1662"/>
                      <a:pt x="3243" y="1717"/>
                      <a:pt x="3137" y="1718"/>
                    </a:cubicBezTo>
                    <a:cubicBezTo>
                      <a:pt x="3125" y="1718"/>
                      <a:pt x="3114" y="1726"/>
                      <a:pt x="3109" y="1738"/>
                    </a:cubicBezTo>
                    <a:cubicBezTo>
                      <a:pt x="3104" y="1749"/>
                      <a:pt x="3107" y="1763"/>
                      <a:pt x="3116" y="1771"/>
                    </a:cubicBezTo>
                    <a:cubicBezTo>
                      <a:pt x="3128" y="1783"/>
                      <a:pt x="3151" y="1802"/>
                      <a:pt x="3185" y="1818"/>
                    </a:cubicBezTo>
                    <a:cubicBezTo>
                      <a:pt x="3148" y="1861"/>
                      <a:pt x="3094" y="1934"/>
                      <a:pt x="3075" y="2017"/>
                    </a:cubicBezTo>
                    <a:cubicBezTo>
                      <a:pt x="3074" y="2022"/>
                      <a:pt x="3074" y="2027"/>
                      <a:pt x="3075" y="2032"/>
                    </a:cubicBezTo>
                    <a:cubicBezTo>
                      <a:pt x="3012" y="2111"/>
                      <a:pt x="2994" y="2202"/>
                      <a:pt x="2991" y="2264"/>
                    </a:cubicBezTo>
                    <a:cubicBezTo>
                      <a:pt x="2987" y="2202"/>
                      <a:pt x="2968" y="2114"/>
                      <a:pt x="2907" y="2037"/>
                    </a:cubicBezTo>
                    <a:cubicBezTo>
                      <a:pt x="2908" y="2032"/>
                      <a:pt x="2908" y="2026"/>
                      <a:pt x="2907" y="2021"/>
                    </a:cubicBezTo>
                    <a:cubicBezTo>
                      <a:pt x="2888" y="1938"/>
                      <a:pt x="2834" y="1865"/>
                      <a:pt x="2796" y="1822"/>
                    </a:cubicBezTo>
                    <a:cubicBezTo>
                      <a:pt x="2830" y="1806"/>
                      <a:pt x="2853" y="1787"/>
                      <a:pt x="2865" y="1775"/>
                    </a:cubicBezTo>
                    <a:cubicBezTo>
                      <a:pt x="2874" y="1767"/>
                      <a:pt x="2877" y="1754"/>
                      <a:pt x="2873" y="1742"/>
                    </a:cubicBezTo>
                    <a:cubicBezTo>
                      <a:pt x="2868" y="1730"/>
                      <a:pt x="2857" y="1722"/>
                      <a:pt x="2844" y="1722"/>
                    </a:cubicBezTo>
                    <a:cubicBezTo>
                      <a:pt x="2738" y="1721"/>
                      <a:pt x="2640" y="1666"/>
                      <a:pt x="2583" y="1626"/>
                    </a:cubicBezTo>
                    <a:cubicBezTo>
                      <a:pt x="2603" y="1616"/>
                      <a:pt x="2621" y="1603"/>
                      <a:pt x="2639" y="1589"/>
                    </a:cubicBezTo>
                    <a:cubicBezTo>
                      <a:pt x="2649" y="1581"/>
                      <a:pt x="2653" y="1566"/>
                      <a:pt x="2648" y="1554"/>
                    </a:cubicBezTo>
                    <a:cubicBezTo>
                      <a:pt x="2643" y="1541"/>
                      <a:pt x="2630" y="1533"/>
                      <a:pt x="2616" y="1535"/>
                    </a:cubicBezTo>
                    <a:cubicBezTo>
                      <a:pt x="2609" y="1535"/>
                      <a:pt x="2600" y="1536"/>
                      <a:pt x="2589" y="1537"/>
                    </a:cubicBezTo>
                    <a:cubicBezTo>
                      <a:pt x="2645" y="1509"/>
                      <a:pt x="2679" y="1473"/>
                      <a:pt x="2693" y="1457"/>
                    </a:cubicBezTo>
                    <a:cubicBezTo>
                      <a:pt x="2702" y="1446"/>
                      <a:pt x="2703" y="1432"/>
                      <a:pt x="2695" y="1420"/>
                    </a:cubicBezTo>
                    <a:cubicBezTo>
                      <a:pt x="2688" y="1409"/>
                      <a:pt x="2674" y="1404"/>
                      <a:pt x="2661" y="1408"/>
                    </a:cubicBezTo>
                    <a:cubicBezTo>
                      <a:pt x="2613" y="1421"/>
                      <a:pt x="2556" y="1423"/>
                      <a:pt x="2492" y="1419"/>
                    </a:cubicBezTo>
                    <a:cubicBezTo>
                      <a:pt x="2750" y="1353"/>
                      <a:pt x="2885" y="1254"/>
                      <a:pt x="2950" y="1190"/>
                    </a:cubicBezTo>
                    <a:cubicBezTo>
                      <a:pt x="2951" y="1188"/>
                      <a:pt x="2953" y="1187"/>
                      <a:pt x="2954" y="1185"/>
                    </a:cubicBezTo>
                    <a:cubicBezTo>
                      <a:pt x="2979" y="1184"/>
                      <a:pt x="3005" y="1184"/>
                      <a:pt x="3030" y="1184"/>
                    </a:cubicBezTo>
                    <a:cubicBezTo>
                      <a:pt x="3031" y="1185"/>
                      <a:pt x="3032" y="1185"/>
                      <a:pt x="3032" y="1186"/>
                    </a:cubicBezTo>
                    <a:cubicBezTo>
                      <a:pt x="3097" y="1250"/>
                      <a:pt x="3232" y="1349"/>
                      <a:pt x="3490" y="1415"/>
                    </a:cubicBezTo>
                    <a:cubicBezTo>
                      <a:pt x="3426" y="1419"/>
                      <a:pt x="3368" y="1417"/>
                      <a:pt x="3321" y="1403"/>
                    </a:cubicBezTo>
                    <a:close/>
                    <a:moveTo>
                      <a:pt x="3313" y="5908"/>
                    </a:moveTo>
                    <a:cubicBezTo>
                      <a:pt x="3312" y="5909"/>
                      <a:pt x="3311" y="5909"/>
                      <a:pt x="3310" y="5910"/>
                    </a:cubicBezTo>
                    <a:cubicBezTo>
                      <a:pt x="3328" y="5845"/>
                      <a:pt x="3337" y="5774"/>
                      <a:pt x="3337" y="5700"/>
                    </a:cubicBezTo>
                    <a:cubicBezTo>
                      <a:pt x="3337" y="5662"/>
                      <a:pt x="3335" y="5623"/>
                      <a:pt x="3330" y="5584"/>
                    </a:cubicBezTo>
                    <a:cubicBezTo>
                      <a:pt x="3312" y="5425"/>
                      <a:pt x="3261" y="5283"/>
                      <a:pt x="3228" y="5205"/>
                    </a:cubicBezTo>
                    <a:cubicBezTo>
                      <a:pt x="3232" y="5204"/>
                      <a:pt x="3235" y="5202"/>
                      <a:pt x="3238" y="5200"/>
                    </a:cubicBezTo>
                    <a:cubicBezTo>
                      <a:pt x="3292" y="5282"/>
                      <a:pt x="3372" y="5441"/>
                      <a:pt x="3382" y="5674"/>
                    </a:cubicBezTo>
                    <a:lnTo>
                      <a:pt x="3383" y="5703"/>
                    </a:lnTo>
                    <a:cubicBezTo>
                      <a:pt x="3383" y="5803"/>
                      <a:pt x="3359" y="5872"/>
                      <a:pt x="3313" y="5908"/>
                    </a:cubicBezTo>
                    <a:close/>
                    <a:moveTo>
                      <a:pt x="2992" y="2340"/>
                    </a:moveTo>
                    <a:cubicBezTo>
                      <a:pt x="2991" y="2340"/>
                      <a:pt x="2990" y="2340"/>
                      <a:pt x="2990" y="2340"/>
                    </a:cubicBezTo>
                    <a:cubicBezTo>
                      <a:pt x="2990" y="2335"/>
                      <a:pt x="2991" y="2330"/>
                      <a:pt x="2991" y="2323"/>
                    </a:cubicBezTo>
                    <a:cubicBezTo>
                      <a:pt x="2991" y="2329"/>
                      <a:pt x="2992" y="2335"/>
                      <a:pt x="2993" y="2340"/>
                    </a:cubicBezTo>
                    <a:lnTo>
                      <a:pt x="2992" y="2340"/>
                    </a:lnTo>
                    <a:close/>
                    <a:moveTo>
                      <a:pt x="2654" y="5584"/>
                    </a:moveTo>
                    <a:cubicBezTo>
                      <a:pt x="2650" y="5623"/>
                      <a:pt x="2648" y="5662"/>
                      <a:pt x="2648" y="5700"/>
                    </a:cubicBezTo>
                    <a:cubicBezTo>
                      <a:pt x="2648" y="5774"/>
                      <a:pt x="2657" y="5845"/>
                      <a:pt x="2675" y="5910"/>
                    </a:cubicBezTo>
                    <a:cubicBezTo>
                      <a:pt x="2674" y="5909"/>
                      <a:pt x="2673" y="5909"/>
                      <a:pt x="2672" y="5908"/>
                    </a:cubicBezTo>
                    <a:cubicBezTo>
                      <a:pt x="2625" y="5872"/>
                      <a:pt x="2602" y="5803"/>
                      <a:pt x="2602" y="5703"/>
                    </a:cubicBezTo>
                    <a:lnTo>
                      <a:pt x="2603" y="5674"/>
                    </a:lnTo>
                    <a:cubicBezTo>
                      <a:pt x="2612" y="5441"/>
                      <a:pt x="2693" y="5282"/>
                      <a:pt x="2746" y="5200"/>
                    </a:cubicBezTo>
                    <a:cubicBezTo>
                      <a:pt x="2750" y="5202"/>
                      <a:pt x="2753" y="5204"/>
                      <a:pt x="2756" y="5205"/>
                    </a:cubicBezTo>
                    <a:cubicBezTo>
                      <a:pt x="2724" y="5283"/>
                      <a:pt x="2673" y="5425"/>
                      <a:pt x="2654" y="5584"/>
                    </a:cubicBezTo>
                    <a:close/>
                    <a:moveTo>
                      <a:pt x="2264" y="5416"/>
                    </a:moveTo>
                    <a:cubicBezTo>
                      <a:pt x="2253" y="5402"/>
                      <a:pt x="2247" y="5386"/>
                      <a:pt x="2247" y="5369"/>
                    </a:cubicBezTo>
                    <a:lnTo>
                      <a:pt x="2247" y="5367"/>
                    </a:lnTo>
                    <a:cubicBezTo>
                      <a:pt x="2249" y="5322"/>
                      <a:pt x="2257" y="5256"/>
                      <a:pt x="2311" y="5200"/>
                    </a:cubicBezTo>
                    <a:cubicBezTo>
                      <a:pt x="2358" y="5151"/>
                      <a:pt x="2436" y="5116"/>
                      <a:pt x="2541" y="5096"/>
                    </a:cubicBezTo>
                    <a:cubicBezTo>
                      <a:pt x="2456" y="5165"/>
                      <a:pt x="2336" y="5280"/>
                      <a:pt x="2264" y="5416"/>
                    </a:cubicBezTo>
                    <a:close/>
                    <a:moveTo>
                      <a:pt x="2114" y="5614"/>
                    </a:moveTo>
                    <a:cubicBezTo>
                      <a:pt x="2138" y="5626"/>
                      <a:pt x="2169" y="5638"/>
                      <a:pt x="2204" y="5640"/>
                    </a:cubicBezTo>
                    <a:cubicBezTo>
                      <a:pt x="2204" y="5655"/>
                      <a:pt x="2205" y="5669"/>
                      <a:pt x="2206" y="5684"/>
                    </a:cubicBezTo>
                    <a:cubicBezTo>
                      <a:pt x="2210" y="5713"/>
                      <a:pt x="2215" y="5742"/>
                      <a:pt x="2221" y="5770"/>
                    </a:cubicBezTo>
                    <a:cubicBezTo>
                      <a:pt x="2161" y="5760"/>
                      <a:pt x="2120" y="5737"/>
                      <a:pt x="2114" y="5614"/>
                    </a:cubicBezTo>
                    <a:close/>
                    <a:moveTo>
                      <a:pt x="2235" y="2648"/>
                    </a:moveTo>
                    <a:cubicBezTo>
                      <a:pt x="2203" y="2656"/>
                      <a:pt x="2168" y="2647"/>
                      <a:pt x="2132" y="2622"/>
                    </a:cubicBezTo>
                    <a:cubicBezTo>
                      <a:pt x="2123" y="2616"/>
                      <a:pt x="2112" y="2615"/>
                      <a:pt x="2102" y="2620"/>
                    </a:cubicBezTo>
                    <a:cubicBezTo>
                      <a:pt x="2092" y="2624"/>
                      <a:pt x="2086" y="2633"/>
                      <a:pt x="2084" y="2643"/>
                    </a:cubicBezTo>
                    <a:cubicBezTo>
                      <a:pt x="2083" y="2652"/>
                      <a:pt x="2082" y="2660"/>
                      <a:pt x="2082" y="2669"/>
                    </a:cubicBezTo>
                    <a:cubicBezTo>
                      <a:pt x="2082" y="2680"/>
                      <a:pt x="2083" y="2694"/>
                      <a:pt x="2087" y="2708"/>
                    </a:cubicBezTo>
                    <a:cubicBezTo>
                      <a:pt x="2015" y="2705"/>
                      <a:pt x="1941" y="2687"/>
                      <a:pt x="1933" y="2659"/>
                    </a:cubicBezTo>
                    <a:cubicBezTo>
                      <a:pt x="1930" y="2647"/>
                      <a:pt x="1928" y="2636"/>
                      <a:pt x="1928" y="2625"/>
                    </a:cubicBezTo>
                    <a:cubicBezTo>
                      <a:pt x="1928" y="2593"/>
                      <a:pt x="1943" y="2572"/>
                      <a:pt x="1952" y="2565"/>
                    </a:cubicBezTo>
                    <a:cubicBezTo>
                      <a:pt x="1966" y="2554"/>
                      <a:pt x="2006" y="2509"/>
                      <a:pt x="2006" y="2453"/>
                    </a:cubicBezTo>
                    <a:lnTo>
                      <a:pt x="2006" y="2450"/>
                    </a:lnTo>
                    <a:cubicBezTo>
                      <a:pt x="2005" y="2409"/>
                      <a:pt x="1984" y="2372"/>
                      <a:pt x="1942" y="2340"/>
                    </a:cubicBezTo>
                    <a:cubicBezTo>
                      <a:pt x="1905" y="2313"/>
                      <a:pt x="1861" y="2296"/>
                      <a:pt x="1814" y="2279"/>
                    </a:cubicBezTo>
                    <a:cubicBezTo>
                      <a:pt x="1719" y="2243"/>
                      <a:pt x="1620" y="2206"/>
                      <a:pt x="1557" y="2069"/>
                    </a:cubicBezTo>
                    <a:cubicBezTo>
                      <a:pt x="1551" y="2058"/>
                      <a:pt x="1540" y="2051"/>
                      <a:pt x="1527" y="2051"/>
                    </a:cubicBezTo>
                    <a:cubicBezTo>
                      <a:pt x="1515" y="2052"/>
                      <a:pt x="1504" y="2060"/>
                      <a:pt x="1500" y="2072"/>
                    </a:cubicBezTo>
                    <a:cubicBezTo>
                      <a:pt x="1498" y="2077"/>
                      <a:pt x="1495" y="2085"/>
                      <a:pt x="1493" y="2093"/>
                    </a:cubicBezTo>
                    <a:cubicBezTo>
                      <a:pt x="1418" y="2034"/>
                      <a:pt x="1247" y="1884"/>
                      <a:pt x="1154" y="1690"/>
                    </a:cubicBezTo>
                    <a:cubicBezTo>
                      <a:pt x="1159" y="1690"/>
                      <a:pt x="1164" y="1691"/>
                      <a:pt x="1169" y="1691"/>
                    </a:cubicBezTo>
                    <a:cubicBezTo>
                      <a:pt x="1179" y="1692"/>
                      <a:pt x="1188" y="1688"/>
                      <a:pt x="1194" y="1681"/>
                    </a:cubicBezTo>
                    <a:cubicBezTo>
                      <a:pt x="1200" y="1675"/>
                      <a:pt x="1202" y="1668"/>
                      <a:pt x="1202" y="1661"/>
                    </a:cubicBezTo>
                    <a:cubicBezTo>
                      <a:pt x="1202" y="1659"/>
                      <a:pt x="1202" y="1657"/>
                      <a:pt x="1202" y="1655"/>
                    </a:cubicBezTo>
                    <a:cubicBezTo>
                      <a:pt x="1200" y="1644"/>
                      <a:pt x="1195" y="1617"/>
                      <a:pt x="1195" y="1592"/>
                    </a:cubicBezTo>
                    <a:cubicBezTo>
                      <a:pt x="1195" y="1577"/>
                      <a:pt x="1197" y="1569"/>
                      <a:pt x="1198" y="1566"/>
                    </a:cubicBezTo>
                    <a:cubicBezTo>
                      <a:pt x="1202" y="1561"/>
                      <a:pt x="1216" y="1550"/>
                      <a:pt x="1227" y="1541"/>
                    </a:cubicBezTo>
                    <a:cubicBezTo>
                      <a:pt x="1276" y="1502"/>
                      <a:pt x="1357" y="1436"/>
                      <a:pt x="1357" y="1344"/>
                    </a:cubicBezTo>
                    <a:cubicBezTo>
                      <a:pt x="1357" y="1314"/>
                      <a:pt x="1348" y="1284"/>
                      <a:pt x="1331" y="1254"/>
                    </a:cubicBezTo>
                    <a:cubicBezTo>
                      <a:pt x="1301" y="1202"/>
                      <a:pt x="1268" y="1162"/>
                      <a:pt x="1239" y="1126"/>
                    </a:cubicBezTo>
                    <a:cubicBezTo>
                      <a:pt x="1208" y="1089"/>
                      <a:pt x="1182" y="1057"/>
                      <a:pt x="1182" y="1037"/>
                    </a:cubicBezTo>
                    <a:cubicBezTo>
                      <a:pt x="1182" y="1035"/>
                      <a:pt x="1182" y="1034"/>
                      <a:pt x="1182" y="1033"/>
                    </a:cubicBezTo>
                    <a:cubicBezTo>
                      <a:pt x="1185" y="1022"/>
                      <a:pt x="1197" y="1010"/>
                      <a:pt x="1221" y="997"/>
                    </a:cubicBezTo>
                    <a:cubicBezTo>
                      <a:pt x="1251" y="980"/>
                      <a:pt x="1289" y="962"/>
                      <a:pt x="1334" y="942"/>
                    </a:cubicBezTo>
                    <a:cubicBezTo>
                      <a:pt x="1339" y="939"/>
                      <a:pt x="1343" y="936"/>
                      <a:pt x="1347" y="931"/>
                    </a:cubicBezTo>
                    <a:cubicBezTo>
                      <a:pt x="1352" y="930"/>
                      <a:pt x="1356" y="930"/>
                      <a:pt x="1362" y="929"/>
                    </a:cubicBezTo>
                    <a:cubicBezTo>
                      <a:pt x="1364" y="928"/>
                      <a:pt x="1366" y="928"/>
                      <a:pt x="1368" y="927"/>
                    </a:cubicBezTo>
                    <a:cubicBezTo>
                      <a:pt x="1422" y="904"/>
                      <a:pt x="1473" y="884"/>
                      <a:pt x="1505" y="872"/>
                    </a:cubicBezTo>
                    <a:cubicBezTo>
                      <a:pt x="1503" y="892"/>
                      <a:pt x="1497" y="919"/>
                      <a:pt x="1479" y="943"/>
                    </a:cubicBezTo>
                    <a:cubicBezTo>
                      <a:pt x="1450" y="983"/>
                      <a:pt x="1416" y="1103"/>
                      <a:pt x="1416" y="1196"/>
                    </a:cubicBezTo>
                    <a:cubicBezTo>
                      <a:pt x="1416" y="1217"/>
                      <a:pt x="1417" y="1236"/>
                      <a:pt x="1421" y="1253"/>
                    </a:cubicBezTo>
                    <a:cubicBezTo>
                      <a:pt x="1428" y="1294"/>
                      <a:pt x="1445" y="1324"/>
                      <a:pt x="1471" y="1340"/>
                    </a:cubicBezTo>
                    <a:cubicBezTo>
                      <a:pt x="1483" y="1348"/>
                      <a:pt x="1495" y="1358"/>
                      <a:pt x="1507" y="1368"/>
                    </a:cubicBezTo>
                    <a:cubicBezTo>
                      <a:pt x="1552" y="1405"/>
                      <a:pt x="1606" y="1449"/>
                      <a:pt x="1731" y="1473"/>
                    </a:cubicBezTo>
                    <a:cubicBezTo>
                      <a:pt x="1727" y="1477"/>
                      <a:pt x="1724" y="1482"/>
                      <a:pt x="1721" y="1487"/>
                    </a:cubicBezTo>
                    <a:cubicBezTo>
                      <a:pt x="1687" y="1488"/>
                      <a:pt x="1644" y="1493"/>
                      <a:pt x="1606" y="1511"/>
                    </a:cubicBezTo>
                    <a:cubicBezTo>
                      <a:pt x="1538" y="1542"/>
                      <a:pt x="1507" y="1640"/>
                      <a:pt x="1507" y="1718"/>
                    </a:cubicBezTo>
                    <a:cubicBezTo>
                      <a:pt x="1507" y="1740"/>
                      <a:pt x="1510" y="1763"/>
                      <a:pt x="1516" y="1785"/>
                    </a:cubicBezTo>
                    <a:cubicBezTo>
                      <a:pt x="1519" y="1797"/>
                      <a:pt x="1529" y="1806"/>
                      <a:pt x="1542" y="1808"/>
                    </a:cubicBezTo>
                    <a:cubicBezTo>
                      <a:pt x="1554" y="1809"/>
                      <a:pt x="1566" y="1804"/>
                      <a:pt x="1572" y="1793"/>
                    </a:cubicBezTo>
                    <a:cubicBezTo>
                      <a:pt x="1582" y="1778"/>
                      <a:pt x="1602" y="1750"/>
                      <a:pt x="1635" y="1738"/>
                    </a:cubicBezTo>
                    <a:cubicBezTo>
                      <a:pt x="1662" y="1729"/>
                      <a:pt x="1693" y="1732"/>
                      <a:pt x="1728" y="1748"/>
                    </a:cubicBezTo>
                    <a:cubicBezTo>
                      <a:pt x="1735" y="1751"/>
                      <a:pt x="1744" y="1752"/>
                      <a:pt x="1752" y="1749"/>
                    </a:cubicBezTo>
                    <a:cubicBezTo>
                      <a:pt x="1754" y="1748"/>
                      <a:pt x="1801" y="1731"/>
                      <a:pt x="1886" y="1758"/>
                    </a:cubicBezTo>
                    <a:cubicBezTo>
                      <a:pt x="1835" y="1762"/>
                      <a:pt x="1786" y="1770"/>
                      <a:pt x="1756" y="1782"/>
                    </a:cubicBezTo>
                    <a:cubicBezTo>
                      <a:pt x="1696" y="1807"/>
                      <a:pt x="1556" y="1865"/>
                      <a:pt x="1446" y="1782"/>
                    </a:cubicBezTo>
                    <a:cubicBezTo>
                      <a:pt x="1434" y="1773"/>
                      <a:pt x="1417" y="1773"/>
                      <a:pt x="1406" y="1784"/>
                    </a:cubicBezTo>
                    <a:cubicBezTo>
                      <a:pt x="1395" y="1794"/>
                      <a:pt x="1393" y="1811"/>
                      <a:pt x="1402" y="1823"/>
                    </a:cubicBezTo>
                    <a:cubicBezTo>
                      <a:pt x="1433" y="1871"/>
                      <a:pt x="1523" y="1982"/>
                      <a:pt x="1678" y="1968"/>
                    </a:cubicBezTo>
                    <a:cubicBezTo>
                      <a:pt x="1742" y="1961"/>
                      <a:pt x="1790" y="1947"/>
                      <a:pt x="1831" y="1931"/>
                    </a:cubicBezTo>
                    <a:cubicBezTo>
                      <a:pt x="1826" y="1946"/>
                      <a:pt x="1824" y="1961"/>
                      <a:pt x="1824" y="1976"/>
                    </a:cubicBezTo>
                    <a:cubicBezTo>
                      <a:pt x="1824" y="2007"/>
                      <a:pt x="1833" y="2035"/>
                      <a:pt x="1840" y="2052"/>
                    </a:cubicBezTo>
                    <a:cubicBezTo>
                      <a:pt x="1845" y="2063"/>
                      <a:pt x="1856" y="2071"/>
                      <a:pt x="1869" y="2070"/>
                    </a:cubicBezTo>
                    <a:cubicBezTo>
                      <a:pt x="1881" y="2070"/>
                      <a:pt x="1893" y="2062"/>
                      <a:pt x="1897" y="2051"/>
                    </a:cubicBezTo>
                    <a:cubicBezTo>
                      <a:pt x="1903" y="2035"/>
                      <a:pt x="1921" y="1996"/>
                      <a:pt x="1958" y="1964"/>
                    </a:cubicBezTo>
                    <a:cubicBezTo>
                      <a:pt x="2002" y="1926"/>
                      <a:pt x="2061" y="1910"/>
                      <a:pt x="2132" y="1916"/>
                    </a:cubicBezTo>
                    <a:cubicBezTo>
                      <a:pt x="2134" y="1916"/>
                      <a:pt x="2136" y="1916"/>
                      <a:pt x="2138" y="1916"/>
                    </a:cubicBezTo>
                    <a:lnTo>
                      <a:pt x="2143" y="1920"/>
                    </a:lnTo>
                    <a:cubicBezTo>
                      <a:pt x="2143" y="1920"/>
                      <a:pt x="2148" y="1925"/>
                      <a:pt x="2148" y="1925"/>
                    </a:cubicBezTo>
                    <a:cubicBezTo>
                      <a:pt x="2151" y="1927"/>
                      <a:pt x="2153" y="1929"/>
                      <a:pt x="2156" y="1930"/>
                    </a:cubicBezTo>
                    <a:cubicBezTo>
                      <a:pt x="2158" y="1931"/>
                      <a:pt x="2192" y="1947"/>
                      <a:pt x="2231" y="1959"/>
                    </a:cubicBezTo>
                    <a:cubicBezTo>
                      <a:pt x="2235" y="1960"/>
                      <a:pt x="2239" y="1961"/>
                      <a:pt x="2243" y="1960"/>
                    </a:cubicBezTo>
                    <a:lnTo>
                      <a:pt x="2255" y="1972"/>
                    </a:lnTo>
                    <a:cubicBezTo>
                      <a:pt x="2293" y="2007"/>
                      <a:pt x="2329" y="2042"/>
                      <a:pt x="2367" y="2078"/>
                    </a:cubicBezTo>
                    <a:cubicBezTo>
                      <a:pt x="2375" y="2087"/>
                      <a:pt x="2388" y="2090"/>
                      <a:pt x="2399" y="2085"/>
                    </a:cubicBezTo>
                    <a:cubicBezTo>
                      <a:pt x="2424" y="2129"/>
                      <a:pt x="2442" y="2176"/>
                      <a:pt x="2454" y="2225"/>
                    </a:cubicBezTo>
                    <a:cubicBezTo>
                      <a:pt x="2454" y="2225"/>
                      <a:pt x="2454" y="2225"/>
                      <a:pt x="2454" y="2225"/>
                    </a:cubicBezTo>
                    <a:cubicBezTo>
                      <a:pt x="2454" y="2225"/>
                      <a:pt x="2454" y="2225"/>
                      <a:pt x="2454" y="2225"/>
                    </a:cubicBezTo>
                    <a:lnTo>
                      <a:pt x="2459" y="2251"/>
                    </a:lnTo>
                    <a:cubicBezTo>
                      <a:pt x="2459" y="2252"/>
                      <a:pt x="2459" y="2252"/>
                      <a:pt x="2460" y="2253"/>
                    </a:cubicBezTo>
                    <a:cubicBezTo>
                      <a:pt x="2457" y="2257"/>
                      <a:pt x="2455" y="2261"/>
                      <a:pt x="2454" y="2265"/>
                    </a:cubicBezTo>
                    <a:cubicBezTo>
                      <a:pt x="2439" y="2328"/>
                      <a:pt x="2410" y="2412"/>
                      <a:pt x="2351" y="2460"/>
                    </a:cubicBezTo>
                    <a:cubicBezTo>
                      <a:pt x="2319" y="2485"/>
                      <a:pt x="2281" y="2497"/>
                      <a:pt x="2237" y="2494"/>
                    </a:cubicBezTo>
                    <a:cubicBezTo>
                      <a:pt x="2224" y="2493"/>
                      <a:pt x="2212" y="2500"/>
                      <a:pt x="2206" y="2512"/>
                    </a:cubicBezTo>
                    <a:cubicBezTo>
                      <a:pt x="2201" y="2524"/>
                      <a:pt x="2204" y="2538"/>
                      <a:pt x="2213" y="2547"/>
                    </a:cubicBezTo>
                    <a:cubicBezTo>
                      <a:pt x="2230" y="2563"/>
                      <a:pt x="2262" y="2588"/>
                      <a:pt x="2305" y="2604"/>
                    </a:cubicBezTo>
                    <a:cubicBezTo>
                      <a:pt x="2288" y="2622"/>
                      <a:pt x="2264" y="2641"/>
                      <a:pt x="2235" y="2648"/>
                    </a:cubicBezTo>
                    <a:close/>
                    <a:moveTo>
                      <a:pt x="1711" y="1072"/>
                    </a:moveTo>
                    <a:cubicBezTo>
                      <a:pt x="1713" y="1070"/>
                      <a:pt x="1714" y="1068"/>
                      <a:pt x="1716" y="1066"/>
                    </a:cubicBezTo>
                    <a:cubicBezTo>
                      <a:pt x="1716" y="1069"/>
                      <a:pt x="1716" y="1071"/>
                      <a:pt x="1716" y="1073"/>
                    </a:cubicBezTo>
                    <a:cubicBezTo>
                      <a:pt x="1716" y="1084"/>
                      <a:pt x="1717" y="1097"/>
                      <a:pt x="1719" y="1111"/>
                    </a:cubicBezTo>
                    <a:cubicBezTo>
                      <a:pt x="1719" y="1113"/>
                      <a:pt x="1719" y="1114"/>
                      <a:pt x="1720" y="1116"/>
                    </a:cubicBezTo>
                    <a:cubicBezTo>
                      <a:pt x="1720" y="1118"/>
                      <a:pt x="1720" y="1120"/>
                      <a:pt x="1720" y="1123"/>
                    </a:cubicBezTo>
                    <a:lnTo>
                      <a:pt x="1724" y="1141"/>
                    </a:lnTo>
                    <a:cubicBezTo>
                      <a:pt x="1724" y="1143"/>
                      <a:pt x="1725" y="1145"/>
                      <a:pt x="1726" y="1147"/>
                    </a:cubicBezTo>
                    <a:cubicBezTo>
                      <a:pt x="1726" y="1149"/>
                      <a:pt x="1726" y="1150"/>
                      <a:pt x="1726" y="1152"/>
                    </a:cubicBezTo>
                    <a:cubicBezTo>
                      <a:pt x="1731" y="1169"/>
                      <a:pt x="1736" y="1186"/>
                      <a:pt x="1742" y="1204"/>
                    </a:cubicBezTo>
                    <a:cubicBezTo>
                      <a:pt x="1743" y="1205"/>
                      <a:pt x="1743" y="1207"/>
                      <a:pt x="1744" y="1208"/>
                    </a:cubicBezTo>
                    <a:cubicBezTo>
                      <a:pt x="1744" y="1209"/>
                      <a:pt x="1745" y="1211"/>
                      <a:pt x="1745" y="1213"/>
                    </a:cubicBezTo>
                    <a:cubicBezTo>
                      <a:pt x="1750" y="1225"/>
                      <a:pt x="1755" y="1239"/>
                      <a:pt x="1761" y="1251"/>
                    </a:cubicBezTo>
                    <a:cubicBezTo>
                      <a:pt x="1762" y="1254"/>
                      <a:pt x="1763" y="1255"/>
                      <a:pt x="1765" y="1257"/>
                    </a:cubicBezTo>
                    <a:cubicBezTo>
                      <a:pt x="1765" y="1259"/>
                      <a:pt x="1766" y="1261"/>
                      <a:pt x="1767" y="1263"/>
                    </a:cubicBezTo>
                    <a:lnTo>
                      <a:pt x="1780" y="1291"/>
                    </a:lnTo>
                    <a:cubicBezTo>
                      <a:pt x="1781" y="1292"/>
                      <a:pt x="1782" y="1294"/>
                      <a:pt x="1782" y="1295"/>
                    </a:cubicBezTo>
                    <a:cubicBezTo>
                      <a:pt x="1783" y="1296"/>
                      <a:pt x="1783" y="1297"/>
                      <a:pt x="1784" y="1299"/>
                    </a:cubicBezTo>
                    <a:cubicBezTo>
                      <a:pt x="1790" y="1310"/>
                      <a:pt x="1798" y="1323"/>
                      <a:pt x="1805" y="1335"/>
                    </a:cubicBezTo>
                    <a:cubicBezTo>
                      <a:pt x="1758" y="1326"/>
                      <a:pt x="1730" y="1318"/>
                      <a:pt x="1723" y="1313"/>
                    </a:cubicBezTo>
                    <a:cubicBezTo>
                      <a:pt x="1709" y="1303"/>
                      <a:pt x="1663" y="1267"/>
                      <a:pt x="1656" y="1211"/>
                    </a:cubicBezTo>
                    <a:cubicBezTo>
                      <a:pt x="1650" y="1167"/>
                      <a:pt x="1669" y="1121"/>
                      <a:pt x="1711" y="1072"/>
                    </a:cubicBezTo>
                    <a:close/>
                    <a:moveTo>
                      <a:pt x="2205" y="920"/>
                    </a:moveTo>
                    <a:cubicBezTo>
                      <a:pt x="2204" y="921"/>
                      <a:pt x="2203" y="922"/>
                      <a:pt x="2201" y="923"/>
                    </a:cubicBezTo>
                    <a:cubicBezTo>
                      <a:pt x="2201" y="923"/>
                      <a:pt x="2201" y="923"/>
                      <a:pt x="2201" y="924"/>
                    </a:cubicBezTo>
                    <a:cubicBezTo>
                      <a:pt x="2202" y="922"/>
                      <a:pt x="2204" y="921"/>
                      <a:pt x="2205" y="920"/>
                    </a:cubicBezTo>
                    <a:close/>
                    <a:moveTo>
                      <a:pt x="2655" y="456"/>
                    </a:moveTo>
                    <a:lnTo>
                      <a:pt x="2654" y="457"/>
                    </a:lnTo>
                    <a:cubicBezTo>
                      <a:pt x="2653" y="457"/>
                      <a:pt x="2652" y="456"/>
                      <a:pt x="2652" y="456"/>
                    </a:cubicBezTo>
                    <a:cubicBezTo>
                      <a:pt x="2653" y="456"/>
                      <a:pt x="2654" y="456"/>
                      <a:pt x="2655" y="456"/>
                    </a:cubicBezTo>
                    <a:close/>
                    <a:moveTo>
                      <a:pt x="3370" y="456"/>
                    </a:moveTo>
                    <a:cubicBezTo>
                      <a:pt x="3371" y="456"/>
                      <a:pt x="3371" y="456"/>
                      <a:pt x="3372" y="456"/>
                    </a:cubicBezTo>
                    <a:cubicBezTo>
                      <a:pt x="3371" y="456"/>
                      <a:pt x="3370" y="457"/>
                      <a:pt x="3370" y="457"/>
                    </a:cubicBezTo>
                    <a:lnTo>
                      <a:pt x="3369" y="455"/>
                    </a:lnTo>
                    <a:cubicBezTo>
                      <a:pt x="3369" y="456"/>
                      <a:pt x="3369" y="456"/>
                      <a:pt x="3370" y="456"/>
                    </a:cubicBezTo>
                    <a:close/>
                    <a:moveTo>
                      <a:pt x="3781" y="919"/>
                    </a:moveTo>
                    <a:cubicBezTo>
                      <a:pt x="3781" y="919"/>
                      <a:pt x="3780" y="919"/>
                      <a:pt x="3780" y="919"/>
                    </a:cubicBezTo>
                    <a:cubicBezTo>
                      <a:pt x="3779" y="918"/>
                      <a:pt x="3778" y="917"/>
                      <a:pt x="3777" y="915"/>
                    </a:cubicBezTo>
                    <a:cubicBezTo>
                      <a:pt x="3778" y="917"/>
                      <a:pt x="3780" y="918"/>
                      <a:pt x="3781" y="919"/>
                    </a:cubicBezTo>
                    <a:close/>
                    <a:moveTo>
                      <a:pt x="4198" y="1295"/>
                    </a:moveTo>
                    <a:cubicBezTo>
                      <a:pt x="4198" y="1293"/>
                      <a:pt x="4199" y="1292"/>
                      <a:pt x="4199" y="1291"/>
                    </a:cubicBezTo>
                    <a:cubicBezTo>
                      <a:pt x="4200" y="1289"/>
                      <a:pt x="4201" y="1288"/>
                      <a:pt x="4201" y="1287"/>
                    </a:cubicBezTo>
                    <a:lnTo>
                      <a:pt x="4215" y="1259"/>
                    </a:lnTo>
                    <a:cubicBezTo>
                      <a:pt x="4216" y="1257"/>
                      <a:pt x="4217" y="1255"/>
                      <a:pt x="4217" y="1253"/>
                    </a:cubicBezTo>
                    <a:cubicBezTo>
                      <a:pt x="4219" y="1251"/>
                      <a:pt x="4220" y="1249"/>
                      <a:pt x="4221" y="1247"/>
                    </a:cubicBezTo>
                    <a:cubicBezTo>
                      <a:pt x="4226" y="1234"/>
                      <a:pt x="4232" y="1221"/>
                      <a:pt x="4236" y="1208"/>
                    </a:cubicBezTo>
                    <a:cubicBezTo>
                      <a:pt x="4237" y="1207"/>
                      <a:pt x="4237" y="1205"/>
                      <a:pt x="4238" y="1204"/>
                    </a:cubicBezTo>
                    <a:cubicBezTo>
                      <a:pt x="4238" y="1203"/>
                      <a:pt x="4239" y="1201"/>
                      <a:pt x="4239" y="1200"/>
                    </a:cubicBezTo>
                    <a:cubicBezTo>
                      <a:pt x="4246" y="1182"/>
                      <a:pt x="4251" y="1165"/>
                      <a:pt x="4255" y="1148"/>
                    </a:cubicBezTo>
                    <a:cubicBezTo>
                      <a:pt x="4256" y="1146"/>
                      <a:pt x="4256" y="1145"/>
                      <a:pt x="4256" y="1143"/>
                    </a:cubicBezTo>
                    <a:cubicBezTo>
                      <a:pt x="4257" y="1141"/>
                      <a:pt x="4258" y="1139"/>
                      <a:pt x="4258" y="1137"/>
                    </a:cubicBezTo>
                    <a:lnTo>
                      <a:pt x="4262" y="1118"/>
                    </a:lnTo>
                    <a:cubicBezTo>
                      <a:pt x="4262" y="1116"/>
                      <a:pt x="4262" y="1114"/>
                      <a:pt x="4262" y="1112"/>
                    </a:cubicBezTo>
                    <a:cubicBezTo>
                      <a:pt x="4263" y="1110"/>
                      <a:pt x="4263" y="1109"/>
                      <a:pt x="4263" y="1107"/>
                    </a:cubicBezTo>
                    <a:cubicBezTo>
                      <a:pt x="4265" y="1092"/>
                      <a:pt x="4266" y="1080"/>
                      <a:pt x="4266" y="1069"/>
                    </a:cubicBezTo>
                    <a:cubicBezTo>
                      <a:pt x="4266" y="1067"/>
                      <a:pt x="4266" y="1065"/>
                      <a:pt x="4266" y="1062"/>
                    </a:cubicBezTo>
                    <a:cubicBezTo>
                      <a:pt x="4268" y="1064"/>
                      <a:pt x="4269" y="1066"/>
                      <a:pt x="4271" y="1068"/>
                    </a:cubicBezTo>
                    <a:cubicBezTo>
                      <a:pt x="4313" y="1117"/>
                      <a:pt x="4331" y="1163"/>
                      <a:pt x="4326" y="1207"/>
                    </a:cubicBezTo>
                    <a:cubicBezTo>
                      <a:pt x="4319" y="1263"/>
                      <a:pt x="4273" y="1299"/>
                      <a:pt x="4259" y="1309"/>
                    </a:cubicBezTo>
                    <a:cubicBezTo>
                      <a:pt x="4252" y="1313"/>
                      <a:pt x="4224" y="1322"/>
                      <a:pt x="4176" y="1331"/>
                    </a:cubicBezTo>
                    <a:cubicBezTo>
                      <a:pt x="4184" y="1319"/>
                      <a:pt x="4192" y="1306"/>
                      <a:pt x="4198" y="1295"/>
                    </a:cubicBezTo>
                    <a:close/>
                    <a:moveTo>
                      <a:pt x="1090" y="1670"/>
                    </a:moveTo>
                    <a:cubicBezTo>
                      <a:pt x="1089" y="1672"/>
                      <a:pt x="1088" y="1674"/>
                      <a:pt x="1087" y="1677"/>
                    </a:cubicBezTo>
                    <a:cubicBezTo>
                      <a:pt x="1045" y="1634"/>
                      <a:pt x="975" y="1559"/>
                      <a:pt x="899" y="1466"/>
                    </a:cubicBezTo>
                    <a:cubicBezTo>
                      <a:pt x="903" y="1467"/>
                      <a:pt x="906" y="1467"/>
                      <a:pt x="909" y="1466"/>
                    </a:cubicBezTo>
                    <a:cubicBezTo>
                      <a:pt x="922" y="1465"/>
                      <a:pt x="933" y="1455"/>
                      <a:pt x="936" y="1442"/>
                    </a:cubicBezTo>
                    <a:cubicBezTo>
                      <a:pt x="937" y="1437"/>
                      <a:pt x="938" y="1433"/>
                      <a:pt x="941" y="1429"/>
                    </a:cubicBezTo>
                    <a:cubicBezTo>
                      <a:pt x="942" y="1429"/>
                      <a:pt x="942" y="1428"/>
                      <a:pt x="943" y="1427"/>
                    </a:cubicBezTo>
                    <a:cubicBezTo>
                      <a:pt x="944" y="1426"/>
                      <a:pt x="945" y="1426"/>
                      <a:pt x="946" y="1425"/>
                    </a:cubicBezTo>
                    <a:cubicBezTo>
                      <a:pt x="957" y="1416"/>
                      <a:pt x="977" y="1413"/>
                      <a:pt x="1003" y="1417"/>
                    </a:cubicBezTo>
                    <a:cubicBezTo>
                      <a:pt x="1035" y="1420"/>
                      <a:pt x="1062" y="1418"/>
                      <a:pt x="1084" y="1412"/>
                    </a:cubicBezTo>
                    <a:cubicBezTo>
                      <a:pt x="1080" y="1418"/>
                      <a:pt x="1077" y="1422"/>
                      <a:pt x="1075" y="1424"/>
                    </a:cubicBezTo>
                    <a:cubicBezTo>
                      <a:pt x="1054" y="1440"/>
                      <a:pt x="1033" y="1502"/>
                      <a:pt x="1033" y="1551"/>
                    </a:cubicBezTo>
                    <a:cubicBezTo>
                      <a:pt x="1033" y="1567"/>
                      <a:pt x="1035" y="1582"/>
                      <a:pt x="1038" y="1596"/>
                    </a:cubicBezTo>
                    <a:cubicBezTo>
                      <a:pt x="1045" y="1620"/>
                      <a:pt x="1060" y="1648"/>
                      <a:pt x="1091" y="1668"/>
                    </a:cubicBezTo>
                    <a:cubicBezTo>
                      <a:pt x="1091" y="1669"/>
                      <a:pt x="1091" y="1669"/>
                      <a:pt x="1090" y="1670"/>
                    </a:cubicBezTo>
                    <a:close/>
                    <a:moveTo>
                      <a:pt x="2576" y="963"/>
                    </a:moveTo>
                    <a:cubicBezTo>
                      <a:pt x="2575" y="962"/>
                      <a:pt x="2575" y="960"/>
                      <a:pt x="2574" y="959"/>
                    </a:cubicBezTo>
                    <a:lnTo>
                      <a:pt x="2577" y="961"/>
                    </a:lnTo>
                    <a:lnTo>
                      <a:pt x="2576" y="963"/>
                    </a:lnTo>
                    <a:close/>
                    <a:moveTo>
                      <a:pt x="3449" y="959"/>
                    </a:moveTo>
                    <a:cubicBezTo>
                      <a:pt x="3449" y="960"/>
                      <a:pt x="3448" y="962"/>
                      <a:pt x="3448" y="963"/>
                    </a:cubicBezTo>
                    <a:lnTo>
                      <a:pt x="3446" y="961"/>
                    </a:lnTo>
                    <a:lnTo>
                      <a:pt x="3449" y="959"/>
                    </a:lnTo>
                    <a:close/>
                    <a:moveTo>
                      <a:pt x="5963" y="2517"/>
                    </a:moveTo>
                    <a:cubicBezTo>
                      <a:pt x="5945" y="2504"/>
                      <a:pt x="5859" y="2451"/>
                      <a:pt x="5705" y="2433"/>
                    </a:cubicBezTo>
                    <a:cubicBezTo>
                      <a:pt x="5822" y="2372"/>
                      <a:pt x="5913" y="2296"/>
                      <a:pt x="5976" y="2207"/>
                    </a:cubicBezTo>
                    <a:cubicBezTo>
                      <a:pt x="5980" y="2202"/>
                      <a:pt x="5982" y="2196"/>
                      <a:pt x="5982" y="2190"/>
                    </a:cubicBezTo>
                    <a:lnTo>
                      <a:pt x="5982" y="2189"/>
                    </a:lnTo>
                    <a:cubicBezTo>
                      <a:pt x="5982" y="2185"/>
                      <a:pt x="5981" y="2181"/>
                      <a:pt x="5980" y="2178"/>
                    </a:cubicBezTo>
                    <a:cubicBezTo>
                      <a:pt x="5976" y="2168"/>
                      <a:pt x="5968" y="2161"/>
                      <a:pt x="5958" y="2159"/>
                    </a:cubicBezTo>
                    <a:cubicBezTo>
                      <a:pt x="5929" y="2153"/>
                      <a:pt x="5806" y="2126"/>
                      <a:pt x="5691" y="2123"/>
                    </a:cubicBezTo>
                    <a:cubicBezTo>
                      <a:pt x="5784" y="2045"/>
                      <a:pt x="5850" y="1958"/>
                      <a:pt x="5888" y="1864"/>
                    </a:cubicBezTo>
                    <a:cubicBezTo>
                      <a:pt x="5891" y="1855"/>
                      <a:pt x="5890" y="1845"/>
                      <a:pt x="5886" y="1837"/>
                    </a:cubicBezTo>
                    <a:cubicBezTo>
                      <a:pt x="5881" y="1829"/>
                      <a:pt x="5873" y="1823"/>
                      <a:pt x="5863" y="1822"/>
                    </a:cubicBezTo>
                    <a:cubicBezTo>
                      <a:pt x="5834" y="1818"/>
                      <a:pt x="5745" y="1808"/>
                      <a:pt x="5641" y="1821"/>
                    </a:cubicBezTo>
                    <a:cubicBezTo>
                      <a:pt x="5732" y="1715"/>
                      <a:pt x="5753" y="1591"/>
                      <a:pt x="5753" y="1499"/>
                    </a:cubicBezTo>
                    <a:cubicBezTo>
                      <a:pt x="5753" y="1428"/>
                      <a:pt x="5740" y="1372"/>
                      <a:pt x="5735" y="1352"/>
                    </a:cubicBezTo>
                    <a:cubicBezTo>
                      <a:pt x="5732" y="1341"/>
                      <a:pt x="5724" y="1333"/>
                      <a:pt x="5713" y="1330"/>
                    </a:cubicBezTo>
                    <a:cubicBezTo>
                      <a:pt x="5702" y="1327"/>
                      <a:pt x="5690" y="1330"/>
                      <a:pt x="5683" y="1338"/>
                    </a:cubicBezTo>
                    <a:cubicBezTo>
                      <a:pt x="5655" y="1368"/>
                      <a:pt x="5554" y="1473"/>
                      <a:pt x="5445" y="1571"/>
                    </a:cubicBezTo>
                    <a:cubicBezTo>
                      <a:pt x="5446" y="1570"/>
                      <a:pt x="5446" y="1569"/>
                      <a:pt x="5447" y="1569"/>
                    </a:cubicBezTo>
                    <a:cubicBezTo>
                      <a:pt x="5518" y="1468"/>
                      <a:pt x="5554" y="1363"/>
                      <a:pt x="5554" y="1256"/>
                    </a:cubicBezTo>
                    <a:cubicBezTo>
                      <a:pt x="5554" y="1084"/>
                      <a:pt x="5460" y="961"/>
                      <a:pt x="5431" y="927"/>
                    </a:cubicBezTo>
                    <a:cubicBezTo>
                      <a:pt x="5424" y="918"/>
                      <a:pt x="5412" y="915"/>
                      <a:pt x="5401" y="917"/>
                    </a:cubicBezTo>
                    <a:cubicBezTo>
                      <a:pt x="5389" y="920"/>
                      <a:pt x="5381" y="929"/>
                      <a:pt x="5378" y="941"/>
                    </a:cubicBezTo>
                    <a:cubicBezTo>
                      <a:pt x="5343" y="1100"/>
                      <a:pt x="5226" y="1279"/>
                      <a:pt x="5113" y="1424"/>
                    </a:cubicBezTo>
                    <a:cubicBezTo>
                      <a:pt x="5118" y="1409"/>
                      <a:pt x="5120" y="1398"/>
                      <a:pt x="5120" y="1386"/>
                    </a:cubicBezTo>
                    <a:cubicBezTo>
                      <a:pt x="5120" y="1343"/>
                      <a:pt x="5087" y="1322"/>
                      <a:pt x="5046" y="1296"/>
                    </a:cubicBezTo>
                    <a:lnTo>
                      <a:pt x="5023" y="1281"/>
                    </a:lnTo>
                    <a:cubicBezTo>
                      <a:pt x="5012" y="1274"/>
                      <a:pt x="5007" y="1269"/>
                      <a:pt x="5006" y="1268"/>
                    </a:cubicBezTo>
                    <a:cubicBezTo>
                      <a:pt x="5008" y="1262"/>
                      <a:pt x="5020" y="1250"/>
                      <a:pt x="5029" y="1240"/>
                    </a:cubicBezTo>
                    <a:cubicBezTo>
                      <a:pt x="5053" y="1214"/>
                      <a:pt x="5085" y="1179"/>
                      <a:pt x="5113" y="1123"/>
                    </a:cubicBezTo>
                    <a:cubicBezTo>
                      <a:pt x="5124" y="1100"/>
                      <a:pt x="5130" y="1076"/>
                      <a:pt x="5130" y="1053"/>
                    </a:cubicBezTo>
                    <a:cubicBezTo>
                      <a:pt x="5130" y="1027"/>
                      <a:pt x="5122" y="1001"/>
                      <a:pt x="5109" y="977"/>
                    </a:cubicBezTo>
                    <a:cubicBezTo>
                      <a:pt x="5064" y="899"/>
                      <a:pt x="4966" y="855"/>
                      <a:pt x="4914" y="851"/>
                    </a:cubicBezTo>
                    <a:cubicBezTo>
                      <a:pt x="4906" y="850"/>
                      <a:pt x="4892" y="847"/>
                      <a:pt x="4869" y="838"/>
                    </a:cubicBezTo>
                    <a:cubicBezTo>
                      <a:pt x="4866" y="836"/>
                      <a:pt x="4863" y="836"/>
                      <a:pt x="4860" y="835"/>
                    </a:cubicBezTo>
                    <a:cubicBezTo>
                      <a:pt x="4858" y="833"/>
                      <a:pt x="4855" y="831"/>
                      <a:pt x="4852" y="829"/>
                    </a:cubicBezTo>
                    <a:cubicBezTo>
                      <a:pt x="4782" y="795"/>
                      <a:pt x="4699" y="729"/>
                      <a:pt x="4677" y="709"/>
                    </a:cubicBezTo>
                    <a:cubicBezTo>
                      <a:pt x="4646" y="682"/>
                      <a:pt x="4564" y="634"/>
                      <a:pt x="4505" y="643"/>
                    </a:cubicBezTo>
                    <a:cubicBezTo>
                      <a:pt x="4464" y="648"/>
                      <a:pt x="4375" y="688"/>
                      <a:pt x="4326" y="711"/>
                    </a:cubicBezTo>
                    <a:cubicBezTo>
                      <a:pt x="4324" y="712"/>
                      <a:pt x="4323" y="712"/>
                      <a:pt x="4322" y="713"/>
                    </a:cubicBezTo>
                    <a:cubicBezTo>
                      <a:pt x="4273" y="712"/>
                      <a:pt x="4230" y="740"/>
                      <a:pt x="4207" y="788"/>
                    </a:cubicBezTo>
                    <a:cubicBezTo>
                      <a:pt x="4188" y="828"/>
                      <a:pt x="4183" y="886"/>
                      <a:pt x="4202" y="948"/>
                    </a:cubicBezTo>
                    <a:cubicBezTo>
                      <a:pt x="4188" y="937"/>
                      <a:pt x="4172" y="929"/>
                      <a:pt x="4155" y="923"/>
                    </a:cubicBezTo>
                    <a:cubicBezTo>
                      <a:pt x="4154" y="922"/>
                      <a:pt x="4152" y="922"/>
                      <a:pt x="4150" y="921"/>
                    </a:cubicBezTo>
                    <a:cubicBezTo>
                      <a:pt x="4149" y="921"/>
                      <a:pt x="4147" y="920"/>
                      <a:pt x="4146" y="920"/>
                    </a:cubicBezTo>
                    <a:lnTo>
                      <a:pt x="4134" y="916"/>
                    </a:lnTo>
                    <a:cubicBezTo>
                      <a:pt x="4133" y="916"/>
                      <a:pt x="4131" y="915"/>
                      <a:pt x="4129" y="915"/>
                    </a:cubicBezTo>
                    <a:cubicBezTo>
                      <a:pt x="4127" y="914"/>
                      <a:pt x="4125" y="914"/>
                      <a:pt x="4123" y="913"/>
                    </a:cubicBezTo>
                    <a:cubicBezTo>
                      <a:pt x="4099" y="908"/>
                      <a:pt x="4077" y="906"/>
                      <a:pt x="4061" y="907"/>
                    </a:cubicBezTo>
                    <a:cubicBezTo>
                      <a:pt x="4053" y="898"/>
                      <a:pt x="4042" y="892"/>
                      <a:pt x="4029" y="891"/>
                    </a:cubicBezTo>
                    <a:cubicBezTo>
                      <a:pt x="4012" y="889"/>
                      <a:pt x="3999" y="894"/>
                      <a:pt x="3989" y="902"/>
                    </a:cubicBezTo>
                    <a:cubicBezTo>
                      <a:pt x="3992" y="892"/>
                      <a:pt x="3994" y="881"/>
                      <a:pt x="3994" y="870"/>
                    </a:cubicBezTo>
                    <a:cubicBezTo>
                      <a:pt x="3994" y="840"/>
                      <a:pt x="3980" y="812"/>
                      <a:pt x="3956" y="794"/>
                    </a:cubicBezTo>
                    <a:cubicBezTo>
                      <a:pt x="3964" y="797"/>
                      <a:pt x="3975" y="800"/>
                      <a:pt x="3975" y="800"/>
                    </a:cubicBezTo>
                    <a:cubicBezTo>
                      <a:pt x="3984" y="802"/>
                      <a:pt x="3994" y="800"/>
                      <a:pt x="4002" y="794"/>
                    </a:cubicBezTo>
                    <a:cubicBezTo>
                      <a:pt x="4009" y="788"/>
                      <a:pt x="4014" y="779"/>
                      <a:pt x="4014" y="770"/>
                    </a:cubicBezTo>
                    <a:lnTo>
                      <a:pt x="4014" y="706"/>
                    </a:lnTo>
                    <a:cubicBezTo>
                      <a:pt x="4014" y="697"/>
                      <a:pt x="4010" y="688"/>
                      <a:pt x="4002" y="682"/>
                    </a:cubicBezTo>
                    <a:cubicBezTo>
                      <a:pt x="3994" y="676"/>
                      <a:pt x="3984" y="674"/>
                      <a:pt x="3975" y="677"/>
                    </a:cubicBezTo>
                    <a:cubicBezTo>
                      <a:pt x="3975" y="677"/>
                      <a:pt x="3963" y="680"/>
                      <a:pt x="3954" y="682"/>
                    </a:cubicBezTo>
                    <a:cubicBezTo>
                      <a:pt x="3956" y="675"/>
                      <a:pt x="3959" y="663"/>
                      <a:pt x="3959" y="663"/>
                    </a:cubicBezTo>
                    <a:cubicBezTo>
                      <a:pt x="3960" y="660"/>
                      <a:pt x="3960" y="658"/>
                      <a:pt x="3960" y="655"/>
                    </a:cubicBezTo>
                    <a:cubicBezTo>
                      <a:pt x="3960" y="648"/>
                      <a:pt x="3958" y="642"/>
                      <a:pt x="3954" y="636"/>
                    </a:cubicBezTo>
                    <a:cubicBezTo>
                      <a:pt x="3948" y="629"/>
                      <a:pt x="3939" y="624"/>
                      <a:pt x="3929" y="624"/>
                    </a:cubicBezTo>
                    <a:lnTo>
                      <a:pt x="3866" y="624"/>
                    </a:lnTo>
                    <a:cubicBezTo>
                      <a:pt x="3856" y="624"/>
                      <a:pt x="3847" y="629"/>
                      <a:pt x="3841" y="636"/>
                    </a:cubicBezTo>
                    <a:cubicBezTo>
                      <a:pt x="3837" y="642"/>
                      <a:pt x="3835" y="648"/>
                      <a:pt x="3835" y="655"/>
                    </a:cubicBezTo>
                    <a:cubicBezTo>
                      <a:pt x="3835" y="658"/>
                      <a:pt x="3835" y="660"/>
                      <a:pt x="3836" y="663"/>
                    </a:cubicBezTo>
                    <a:cubicBezTo>
                      <a:pt x="3836" y="663"/>
                      <a:pt x="3839" y="674"/>
                      <a:pt x="3841" y="681"/>
                    </a:cubicBezTo>
                    <a:cubicBezTo>
                      <a:pt x="3835" y="679"/>
                      <a:pt x="3825" y="677"/>
                      <a:pt x="3825" y="677"/>
                    </a:cubicBezTo>
                    <a:cubicBezTo>
                      <a:pt x="3816" y="674"/>
                      <a:pt x="3806" y="676"/>
                      <a:pt x="3798" y="682"/>
                    </a:cubicBezTo>
                    <a:cubicBezTo>
                      <a:pt x="3791" y="688"/>
                      <a:pt x="3786" y="697"/>
                      <a:pt x="3786" y="706"/>
                    </a:cubicBezTo>
                    <a:lnTo>
                      <a:pt x="3786" y="770"/>
                    </a:lnTo>
                    <a:cubicBezTo>
                      <a:pt x="3786" y="779"/>
                      <a:pt x="3791" y="788"/>
                      <a:pt x="3798" y="794"/>
                    </a:cubicBezTo>
                    <a:cubicBezTo>
                      <a:pt x="3806" y="800"/>
                      <a:pt x="3816" y="802"/>
                      <a:pt x="3825" y="800"/>
                    </a:cubicBezTo>
                    <a:cubicBezTo>
                      <a:pt x="3825" y="800"/>
                      <a:pt x="3835" y="797"/>
                      <a:pt x="3841" y="795"/>
                    </a:cubicBezTo>
                    <a:cubicBezTo>
                      <a:pt x="3841" y="796"/>
                      <a:pt x="3840" y="797"/>
                      <a:pt x="3840" y="798"/>
                    </a:cubicBezTo>
                    <a:cubicBezTo>
                      <a:pt x="3839" y="798"/>
                      <a:pt x="3838" y="799"/>
                      <a:pt x="3838" y="799"/>
                    </a:cubicBezTo>
                    <a:cubicBezTo>
                      <a:pt x="3818" y="817"/>
                      <a:pt x="3806" y="843"/>
                      <a:pt x="3806" y="870"/>
                    </a:cubicBezTo>
                    <a:cubicBezTo>
                      <a:pt x="3806" y="881"/>
                      <a:pt x="3808" y="892"/>
                      <a:pt x="3811" y="902"/>
                    </a:cubicBezTo>
                    <a:cubicBezTo>
                      <a:pt x="3801" y="894"/>
                      <a:pt x="3788" y="889"/>
                      <a:pt x="3771" y="891"/>
                    </a:cubicBezTo>
                    <a:cubicBezTo>
                      <a:pt x="3758" y="892"/>
                      <a:pt x="3747" y="898"/>
                      <a:pt x="3739" y="907"/>
                    </a:cubicBezTo>
                    <a:cubicBezTo>
                      <a:pt x="3723" y="906"/>
                      <a:pt x="3701" y="908"/>
                      <a:pt x="3677" y="913"/>
                    </a:cubicBezTo>
                    <a:cubicBezTo>
                      <a:pt x="3675" y="913"/>
                      <a:pt x="3673" y="914"/>
                      <a:pt x="3671" y="915"/>
                    </a:cubicBezTo>
                    <a:cubicBezTo>
                      <a:pt x="3669" y="915"/>
                      <a:pt x="3667" y="916"/>
                      <a:pt x="3666" y="916"/>
                    </a:cubicBezTo>
                    <a:lnTo>
                      <a:pt x="3654" y="920"/>
                    </a:lnTo>
                    <a:cubicBezTo>
                      <a:pt x="3652" y="920"/>
                      <a:pt x="3651" y="921"/>
                      <a:pt x="3649" y="921"/>
                    </a:cubicBezTo>
                    <a:cubicBezTo>
                      <a:pt x="3648" y="922"/>
                      <a:pt x="3646" y="922"/>
                      <a:pt x="3645" y="923"/>
                    </a:cubicBezTo>
                    <a:cubicBezTo>
                      <a:pt x="3618" y="933"/>
                      <a:pt x="3595" y="947"/>
                      <a:pt x="3575" y="966"/>
                    </a:cubicBezTo>
                    <a:cubicBezTo>
                      <a:pt x="3574" y="967"/>
                      <a:pt x="3574" y="968"/>
                      <a:pt x="3573" y="969"/>
                    </a:cubicBezTo>
                    <a:cubicBezTo>
                      <a:pt x="3571" y="970"/>
                      <a:pt x="3570" y="971"/>
                      <a:pt x="3569" y="972"/>
                    </a:cubicBezTo>
                    <a:lnTo>
                      <a:pt x="3562" y="979"/>
                    </a:lnTo>
                    <a:cubicBezTo>
                      <a:pt x="3562" y="980"/>
                      <a:pt x="3562" y="980"/>
                      <a:pt x="3561" y="980"/>
                    </a:cubicBezTo>
                    <a:cubicBezTo>
                      <a:pt x="3548" y="996"/>
                      <a:pt x="3540" y="1015"/>
                      <a:pt x="3536" y="1039"/>
                    </a:cubicBezTo>
                    <a:cubicBezTo>
                      <a:pt x="3536" y="1041"/>
                      <a:pt x="3536" y="1043"/>
                      <a:pt x="3536" y="1044"/>
                    </a:cubicBezTo>
                    <a:cubicBezTo>
                      <a:pt x="3535" y="1046"/>
                      <a:pt x="3535" y="1047"/>
                      <a:pt x="3535" y="1048"/>
                    </a:cubicBezTo>
                    <a:cubicBezTo>
                      <a:pt x="3534" y="1054"/>
                      <a:pt x="3534" y="1061"/>
                      <a:pt x="3534" y="1069"/>
                    </a:cubicBezTo>
                    <a:cubicBezTo>
                      <a:pt x="3534" y="1080"/>
                      <a:pt x="3534" y="1093"/>
                      <a:pt x="3537" y="1107"/>
                    </a:cubicBezTo>
                    <a:cubicBezTo>
                      <a:pt x="3537" y="1109"/>
                      <a:pt x="3537" y="1110"/>
                      <a:pt x="3538" y="1112"/>
                    </a:cubicBezTo>
                    <a:cubicBezTo>
                      <a:pt x="3538" y="1114"/>
                      <a:pt x="3538" y="1116"/>
                      <a:pt x="3538" y="1118"/>
                    </a:cubicBezTo>
                    <a:lnTo>
                      <a:pt x="3542" y="1137"/>
                    </a:lnTo>
                    <a:cubicBezTo>
                      <a:pt x="3542" y="1139"/>
                      <a:pt x="3543" y="1141"/>
                      <a:pt x="3544" y="1143"/>
                    </a:cubicBezTo>
                    <a:cubicBezTo>
                      <a:pt x="3544" y="1144"/>
                      <a:pt x="3544" y="1146"/>
                      <a:pt x="3544" y="1148"/>
                    </a:cubicBezTo>
                    <a:cubicBezTo>
                      <a:pt x="3549" y="1165"/>
                      <a:pt x="3554" y="1182"/>
                      <a:pt x="3560" y="1200"/>
                    </a:cubicBezTo>
                    <a:cubicBezTo>
                      <a:pt x="3561" y="1201"/>
                      <a:pt x="3561" y="1203"/>
                      <a:pt x="3562" y="1204"/>
                    </a:cubicBezTo>
                    <a:cubicBezTo>
                      <a:pt x="3562" y="1206"/>
                      <a:pt x="3563" y="1208"/>
                      <a:pt x="3564" y="1209"/>
                    </a:cubicBezTo>
                    <a:lnTo>
                      <a:pt x="3579" y="1247"/>
                    </a:lnTo>
                    <a:cubicBezTo>
                      <a:pt x="3580" y="1249"/>
                      <a:pt x="3581" y="1251"/>
                      <a:pt x="3583" y="1253"/>
                    </a:cubicBezTo>
                    <a:cubicBezTo>
                      <a:pt x="3583" y="1255"/>
                      <a:pt x="3584" y="1257"/>
                      <a:pt x="3585" y="1259"/>
                    </a:cubicBezTo>
                    <a:lnTo>
                      <a:pt x="3598" y="1287"/>
                    </a:lnTo>
                    <a:cubicBezTo>
                      <a:pt x="3599" y="1288"/>
                      <a:pt x="3600" y="1290"/>
                      <a:pt x="3600" y="1291"/>
                    </a:cubicBezTo>
                    <a:cubicBezTo>
                      <a:pt x="3601" y="1292"/>
                      <a:pt x="3601" y="1293"/>
                      <a:pt x="3602" y="1295"/>
                    </a:cubicBezTo>
                    <a:cubicBezTo>
                      <a:pt x="3606" y="1302"/>
                      <a:pt x="3612" y="1313"/>
                      <a:pt x="3619" y="1324"/>
                    </a:cubicBezTo>
                    <a:cubicBezTo>
                      <a:pt x="3512" y="1291"/>
                      <a:pt x="3433" y="1234"/>
                      <a:pt x="3388" y="1196"/>
                    </a:cubicBezTo>
                    <a:cubicBezTo>
                      <a:pt x="3399" y="1193"/>
                      <a:pt x="3409" y="1187"/>
                      <a:pt x="3417" y="1180"/>
                    </a:cubicBezTo>
                    <a:cubicBezTo>
                      <a:pt x="3431" y="1167"/>
                      <a:pt x="3439" y="1149"/>
                      <a:pt x="3439" y="1129"/>
                    </a:cubicBezTo>
                    <a:cubicBezTo>
                      <a:pt x="3439" y="1106"/>
                      <a:pt x="3427" y="1085"/>
                      <a:pt x="3409" y="1069"/>
                    </a:cubicBezTo>
                    <a:cubicBezTo>
                      <a:pt x="3426" y="1048"/>
                      <a:pt x="3442" y="1018"/>
                      <a:pt x="3452" y="1000"/>
                    </a:cubicBezTo>
                    <a:cubicBezTo>
                      <a:pt x="3453" y="998"/>
                      <a:pt x="3454" y="996"/>
                      <a:pt x="3455" y="994"/>
                    </a:cubicBezTo>
                    <a:cubicBezTo>
                      <a:pt x="3456" y="992"/>
                      <a:pt x="3457" y="991"/>
                      <a:pt x="3458" y="989"/>
                    </a:cubicBezTo>
                    <a:cubicBezTo>
                      <a:pt x="3465" y="974"/>
                      <a:pt x="3473" y="959"/>
                      <a:pt x="3478" y="947"/>
                    </a:cubicBezTo>
                    <a:cubicBezTo>
                      <a:pt x="3480" y="944"/>
                      <a:pt x="3480" y="941"/>
                      <a:pt x="3481" y="938"/>
                    </a:cubicBezTo>
                    <a:cubicBezTo>
                      <a:pt x="3483" y="935"/>
                      <a:pt x="3486" y="932"/>
                      <a:pt x="3487" y="928"/>
                    </a:cubicBezTo>
                    <a:lnTo>
                      <a:pt x="3510" y="871"/>
                    </a:lnTo>
                    <a:cubicBezTo>
                      <a:pt x="3511" y="869"/>
                      <a:pt x="3512" y="866"/>
                      <a:pt x="3512" y="864"/>
                    </a:cubicBezTo>
                    <a:cubicBezTo>
                      <a:pt x="3513" y="862"/>
                      <a:pt x="3514" y="860"/>
                      <a:pt x="3515" y="858"/>
                    </a:cubicBezTo>
                    <a:cubicBezTo>
                      <a:pt x="3524" y="831"/>
                      <a:pt x="3532" y="805"/>
                      <a:pt x="3539" y="779"/>
                    </a:cubicBezTo>
                    <a:cubicBezTo>
                      <a:pt x="3539" y="777"/>
                      <a:pt x="3539" y="775"/>
                      <a:pt x="3539" y="773"/>
                    </a:cubicBezTo>
                    <a:cubicBezTo>
                      <a:pt x="3541" y="770"/>
                      <a:pt x="3542" y="767"/>
                      <a:pt x="3543" y="764"/>
                    </a:cubicBezTo>
                    <a:lnTo>
                      <a:pt x="3548" y="736"/>
                    </a:lnTo>
                    <a:cubicBezTo>
                      <a:pt x="3549" y="733"/>
                      <a:pt x="3549" y="730"/>
                      <a:pt x="3548" y="726"/>
                    </a:cubicBezTo>
                    <a:cubicBezTo>
                      <a:pt x="3549" y="724"/>
                      <a:pt x="3550" y="722"/>
                      <a:pt x="3550" y="719"/>
                    </a:cubicBezTo>
                    <a:cubicBezTo>
                      <a:pt x="3553" y="698"/>
                      <a:pt x="3555" y="680"/>
                      <a:pt x="3555" y="664"/>
                    </a:cubicBezTo>
                    <a:cubicBezTo>
                      <a:pt x="3555" y="653"/>
                      <a:pt x="3554" y="643"/>
                      <a:pt x="3553" y="633"/>
                    </a:cubicBezTo>
                    <a:cubicBezTo>
                      <a:pt x="3553" y="631"/>
                      <a:pt x="3552" y="629"/>
                      <a:pt x="3552" y="627"/>
                    </a:cubicBezTo>
                    <a:cubicBezTo>
                      <a:pt x="3552" y="625"/>
                      <a:pt x="3552" y="623"/>
                      <a:pt x="3551" y="620"/>
                    </a:cubicBezTo>
                    <a:cubicBezTo>
                      <a:pt x="3546" y="587"/>
                      <a:pt x="3534" y="559"/>
                      <a:pt x="3516" y="539"/>
                    </a:cubicBezTo>
                    <a:cubicBezTo>
                      <a:pt x="3516" y="538"/>
                      <a:pt x="3516" y="538"/>
                      <a:pt x="3515" y="538"/>
                    </a:cubicBezTo>
                    <a:lnTo>
                      <a:pt x="3505" y="526"/>
                    </a:lnTo>
                    <a:cubicBezTo>
                      <a:pt x="3503" y="525"/>
                      <a:pt x="3502" y="523"/>
                      <a:pt x="3500" y="522"/>
                    </a:cubicBezTo>
                    <a:cubicBezTo>
                      <a:pt x="3499" y="521"/>
                      <a:pt x="3498" y="519"/>
                      <a:pt x="3496" y="518"/>
                    </a:cubicBezTo>
                    <a:cubicBezTo>
                      <a:pt x="3468" y="491"/>
                      <a:pt x="3434" y="470"/>
                      <a:pt x="3396" y="455"/>
                    </a:cubicBezTo>
                    <a:cubicBezTo>
                      <a:pt x="3393" y="454"/>
                      <a:pt x="3391" y="454"/>
                      <a:pt x="3388" y="453"/>
                    </a:cubicBezTo>
                    <a:cubicBezTo>
                      <a:pt x="3386" y="452"/>
                      <a:pt x="3385" y="451"/>
                      <a:pt x="3382" y="451"/>
                    </a:cubicBezTo>
                    <a:lnTo>
                      <a:pt x="3365" y="446"/>
                    </a:lnTo>
                    <a:cubicBezTo>
                      <a:pt x="3363" y="445"/>
                      <a:pt x="3360" y="445"/>
                      <a:pt x="3357" y="445"/>
                    </a:cubicBezTo>
                    <a:cubicBezTo>
                      <a:pt x="3355" y="443"/>
                      <a:pt x="3352" y="442"/>
                      <a:pt x="3349" y="441"/>
                    </a:cubicBezTo>
                    <a:cubicBezTo>
                      <a:pt x="3309" y="432"/>
                      <a:pt x="3274" y="431"/>
                      <a:pt x="3250" y="432"/>
                    </a:cubicBezTo>
                    <a:cubicBezTo>
                      <a:pt x="3241" y="418"/>
                      <a:pt x="3225" y="409"/>
                      <a:pt x="3207" y="407"/>
                    </a:cubicBezTo>
                    <a:cubicBezTo>
                      <a:pt x="3171" y="404"/>
                      <a:pt x="3148" y="423"/>
                      <a:pt x="3140" y="444"/>
                    </a:cubicBezTo>
                    <a:cubicBezTo>
                      <a:pt x="3139" y="447"/>
                      <a:pt x="3138" y="451"/>
                      <a:pt x="3138" y="454"/>
                    </a:cubicBezTo>
                    <a:lnTo>
                      <a:pt x="3137" y="478"/>
                    </a:lnTo>
                    <a:cubicBezTo>
                      <a:pt x="3137" y="479"/>
                      <a:pt x="3138" y="480"/>
                      <a:pt x="3138" y="481"/>
                    </a:cubicBezTo>
                    <a:lnTo>
                      <a:pt x="3124" y="481"/>
                    </a:lnTo>
                    <a:cubicBezTo>
                      <a:pt x="3125" y="472"/>
                      <a:pt x="3123" y="464"/>
                      <a:pt x="3117" y="457"/>
                    </a:cubicBezTo>
                    <a:lnTo>
                      <a:pt x="3107" y="445"/>
                    </a:lnTo>
                    <a:cubicBezTo>
                      <a:pt x="3127" y="422"/>
                      <a:pt x="3139" y="392"/>
                      <a:pt x="3139" y="360"/>
                    </a:cubicBezTo>
                    <a:cubicBezTo>
                      <a:pt x="3139" y="323"/>
                      <a:pt x="3123" y="288"/>
                      <a:pt x="3095" y="263"/>
                    </a:cubicBezTo>
                    <a:cubicBezTo>
                      <a:pt x="3095" y="263"/>
                      <a:pt x="3091" y="260"/>
                      <a:pt x="3088" y="258"/>
                    </a:cubicBezTo>
                    <a:cubicBezTo>
                      <a:pt x="3088" y="257"/>
                      <a:pt x="3088" y="257"/>
                      <a:pt x="3088" y="256"/>
                    </a:cubicBezTo>
                    <a:cubicBezTo>
                      <a:pt x="3088" y="256"/>
                      <a:pt x="3083" y="238"/>
                      <a:pt x="3079" y="222"/>
                    </a:cubicBezTo>
                    <a:cubicBezTo>
                      <a:pt x="3105" y="229"/>
                      <a:pt x="3130" y="236"/>
                      <a:pt x="3130" y="236"/>
                    </a:cubicBezTo>
                    <a:cubicBezTo>
                      <a:pt x="3140" y="239"/>
                      <a:pt x="3150" y="237"/>
                      <a:pt x="3157" y="231"/>
                    </a:cubicBezTo>
                    <a:cubicBezTo>
                      <a:pt x="3165" y="225"/>
                      <a:pt x="3169" y="216"/>
                      <a:pt x="3169" y="207"/>
                    </a:cubicBezTo>
                    <a:lnTo>
                      <a:pt x="3169" y="109"/>
                    </a:lnTo>
                    <a:cubicBezTo>
                      <a:pt x="3169" y="100"/>
                      <a:pt x="3165" y="91"/>
                      <a:pt x="3157" y="85"/>
                    </a:cubicBezTo>
                    <a:cubicBezTo>
                      <a:pt x="3150" y="79"/>
                      <a:pt x="3140" y="77"/>
                      <a:pt x="3130" y="80"/>
                    </a:cubicBezTo>
                    <a:cubicBezTo>
                      <a:pt x="3130" y="80"/>
                      <a:pt x="3105" y="87"/>
                      <a:pt x="3079" y="94"/>
                    </a:cubicBezTo>
                    <a:cubicBezTo>
                      <a:pt x="3086" y="66"/>
                      <a:pt x="3094" y="39"/>
                      <a:pt x="3094" y="39"/>
                    </a:cubicBezTo>
                    <a:cubicBezTo>
                      <a:pt x="3094" y="36"/>
                      <a:pt x="3095" y="34"/>
                      <a:pt x="3095" y="31"/>
                    </a:cubicBezTo>
                    <a:cubicBezTo>
                      <a:pt x="3095" y="24"/>
                      <a:pt x="3092" y="18"/>
                      <a:pt x="3088" y="12"/>
                    </a:cubicBezTo>
                    <a:cubicBezTo>
                      <a:pt x="3082" y="5"/>
                      <a:pt x="3073" y="0"/>
                      <a:pt x="3064" y="0"/>
                    </a:cubicBezTo>
                    <a:lnTo>
                      <a:pt x="2967" y="0"/>
                    </a:lnTo>
                    <a:cubicBezTo>
                      <a:pt x="2957" y="0"/>
                      <a:pt x="2948" y="5"/>
                      <a:pt x="2942" y="12"/>
                    </a:cubicBezTo>
                    <a:cubicBezTo>
                      <a:pt x="2938" y="18"/>
                      <a:pt x="2936" y="24"/>
                      <a:pt x="2936" y="31"/>
                    </a:cubicBezTo>
                    <a:cubicBezTo>
                      <a:pt x="2936" y="34"/>
                      <a:pt x="2936" y="36"/>
                      <a:pt x="2937" y="39"/>
                    </a:cubicBezTo>
                    <a:cubicBezTo>
                      <a:pt x="2937" y="39"/>
                      <a:pt x="2945" y="67"/>
                      <a:pt x="2952" y="96"/>
                    </a:cubicBezTo>
                    <a:cubicBezTo>
                      <a:pt x="2922" y="88"/>
                      <a:pt x="2892" y="80"/>
                      <a:pt x="2892" y="80"/>
                    </a:cubicBezTo>
                    <a:cubicBezTo>
                      <a:pt x="2883" y="77"/>
                      <a:pt x="2873" y="79"/>
                      <a:pt x="2866" y="85"/>
                    </a:cubicBezTo>
                    <a:cubicBezTo>
                      <a:pt x="2858" y="91"/>
                      <a:pt x="2854" y="100"/>
                      <a:pt x="2854" y="109"/>
                    </a:cubicBezTo>
                    <a:lnTo>
                      <a:pt x="2854" y="206"/>
                    </a:lnTo>
                    <a:cubicBezTo>
                      <a:pt x="2854" y="216"/>
                      <a:pt x="2858" y="225"/>
                      <a:pt x="2866" y="231"/>
                    </a:cubicBezTo>
                    <a:cubicBezTo>
                      <a:pt x="2873" y="237"/>
                      <a:pt x="2883" y="239"/>
                      <a:pt x="2892" y="236"/>
                    </a:cubicBezTo>
                    <a:cubicBezTo>
                      <a:pt x="2892" y="236"/>
                      <a:pt x="2922" y="228"/>
                      <a:pt x="2952" y="220"/>
                    </a:cubicBezTo>
                    <a:cubicBezTo>
                      <a:pt x="2948" y="234"/>
                      <a:pt x="2944" y="250"/>
                      <a:pt x="2944" y="252"/>
                    </a:cubicBezTo>
                    <a:cubicBezTo>
                      <a:pt x="2942" y="253"/>
                      <a:pt x="2941" y="254"/>
                      <a:pt x="2941" y="254"/>
                    </a:cubicBezTo>
                    <a:cubicBezTo>
                      <a:pt x="2905" y="278"/>
                      <a:pt x="2884" y="317"/>
                      <a:pt x="2884" y="360"/>
                    </a:cubicBezTo>
                    <a:cubicBezTo>
                      <a:pt x="2884" y="392"/>
                      <a:pt x="2895" y="422"/>
                      <a:pt x="2916" y="445"/>
                    </a:cubicBezTo>
                    <a:lnTo>
                      <a:pt x="2906" y="457"/>
                    </a:lnTo>
                    <a:cubicBezTo>
                      <a:pt x="2901" y="463"/>
                      <a:pt x="2898" y="470"/>
                      <a:pt x="2898" y="478"/>
                    </a:cubicBezTo>
                    <a:cubicBezTo>
                      <a:pt x="2898" y="479"/>
                      <a:pt x="2898" y="480"/>
                      <a:pt x="2899" y="481"/>
                    </a:cubicBezTo>
                    <a:lnTo>
                      <a:pt x="2886" y="481"/>
                    </a:lnTo>
                    <a:cubicBezTo>
                      <a:pt x="2886" y="480"/>
                      <a:pt x="2886" y="479"/>
                      <a:pt x="2886" y="478"/>
                    </a:cubicBezTo>
                    <a:lnTo>
                      <a:pt x="2885" y="454"/>
                    </a:lnTo>
                    <a:cubicBezTo>
                      <a:pt x="2885" y="450"/>
                      <a:pt x="2884" y="447"/>
                      <a:pt x="2883" y="444"/>
                    </a:cubicBezTo>
                    <a:cubicBezTo>
                      <a:pt x="2875" y="423"/>
                      <a:pt x="2852" y="404"/>
                      <a:pt x="2817" y="407"/>
                    </a:cubicBezTo>
                    <a:cubicBezTo>
                      <a:pt x="2798" y="409"/>
                      <a:pt x="2782" y="418"/>
                      <a:pt x="2773" y="432"/>
                    </a:cubicBezTo>
                    <a:cubicBezTo>
                      <a:pt x="2749" y="431"/>
                      <a:pt x="2714" y="432"/>
                      <a:pt x="2675" y="441"/>
                    </a:cubicBezTo>
                    <a:cubicBezTo>
                      <a:pt x="2672" y="442"/>
                      <a:pt x="2669" y="443"/>
                      <a:pt x="2666" y="445"/>
                    </a:cubicBezTo>
                    <a:cubicBezTo>
                      <a:pt x="2663" y="445"/>
                      <a:pt x="2661" y="445"/>
                      <a:pt x="2658" y="446"/>
                    </a:cubicBezTo>
                    <a:lnTo>
                      <a:pt x="2641" y="451"/>
                    </a:lnTo>
                    <a:cubicBezTo>
                      <a:pt x="2639" y="451"/>
                      <a:pt x="2637" y="452"/>
                      <a:pt x="2635" y="453"/>
                    </a:cubicBezTo>
                    <a:cubicBezTo>
                      <a:pt x="2632" y="454"/>
                      <a:pt x="2630" y="454"/>
                      <a:pt x="2627" y="455"/>
                    </a:cubicBezTo>
                    <a:cubicBezTo>
                      <a:pt x="2589" y="470"/>
                      <a:pt x="2555" y="491"/>
                      <a:pt x="2527" y="518"/>
                    </a:cubicBezTo>
                    <a:cubicBezTo>
                      <a:pt x="2526" y="519"/>
                      <a:pt x="2525" y="521"/>
                      <a:pt x="2524" y="522"/>
                    </a:cubicBezTo>
                    <a:cubicBezTo>
                      <a:pt x="2522" y="523"/>
                      <a:pt x="2520" y="525"/>
                      <a:pt x="2518" y="526"/>
                    </a:cubicBezTo>
                    <a:lnTo>
                      <a:pt x="2508" y="537"/>
                    </a:lnTo>
                    <a:cubicBezTo>
                      <a:pt x="2508" y="538"/>
                      <a:pt x="2507" y="538"/>
                      <a:pt x="2507" y="539"/>
                    </a:cubicBezTo>
                    <a:cubicBezTo>
                      <a:pt x="2489" y="559"/>
                      <a:pt x="2477" y="587"/>
                      <a:pt x="2472" y="620"/>
                    </a:cubicBezTo>
                    <a:cubicBezTo>
                      <a:pt x="2472" y="623"/>
                      <a:pt x="2472" y="625"/>
                      <a:pt x="2472" y="627"/>
                    </a:cubicBezTo>
                    <a:cubicBezTo>
                      <a:pt x="2471" y="629"/>
                      <a:pt x="2471" y="631"/>
                      <a:pt x="2471" y="633"/>
                    </a:cubicBezTo>
                    <a:cubicBezTo>
                      <a:pt x="2469" y="643"/>
                      <a:pt x="2468" y="653"/>
                      <a:pt x="2468" y="664"/>
                    </a:cubicBezTo>
                    <a:cubicBezTo>
                      <a:pt x="2468" y="680"/>
                      <a:pt x="2470" y="698"/>
                      <a:pt x="2473" y="719"/>
                    </a:cubicBezTo>
                    <a:cubicBezTo>
                      <a:pt x="2473" y="722"/>
                      <a:pt x="2474" y="724"/>
                      <a:pt x="2475" y="726"/>
                    </a:cubicBezTo>
                    <a:cubicBezTo>
                      <a:pt x="2475" y="729"/>
                      <a:pt x="2475" y="733"/>
                      <a:pt x="2475" y="736"/>
                    </a:cubicBezTo>
                    <a:lnTo>
                      <a:pt x="2481" y="764"/>
                    </a:lnTo>
                    <a:cubicBezTo>
                      <a:pt x="2481" y="767"/>
                      <a:pt x="2482" y="770"/>
                      <a:pt x="2484" y="773"/>
                    </a:cubicBezTo>
                    <a:cubicBezTo>
                      <a:pt x="2484" y="775"/>
                      <a:pt x="2484" y="777"/>
                      <a:pt x="2485" y="779"/>
                    </a:cubicBezTo>
                    <a:cubicBezTo>
                      <a:pt x="2491" y="805"/>
                      <a:pt x="2499" y="831"/>
                      <a:pt x="2509" y="858"/>
                    </a:cubicBezTo>
                    <a:cubicBezTo>
                      <a:pt x="2509" y="860"/>
                      <a:pt x="2510" y="862"/>
                      <a:pt x="2511" y="864"/>
                    </a:cubicBezTo>
                    <a:cubicBezTo>
                      <a:pt x="2511" y="866"/>
                      <a:pt x="2512" y="868"/>
                      <a:pt x="2513" y="871"/>
                    </a:cubicBezTo>
                    <a:cubicBezTo>
                      <a:pt x="2520" y="890"/>
                      <a:pt x="2528" y="910"/>
                      <a:pt x="2537" y="929"/>
                    </a:cubicBezTo>
                    <a:cubicBezTo>
                      <a:pt x="2538" y="932"/>
                      <a:pt x="2540" y="935"/>
                      <a:pt x="2542" y="938"/>
                    </a:cubicBezTo>
                    <a:cubicBezTo>
                      <a:pt x="2543" y="941"/>
                      <a:pt x="2544" y="944"/>
                      <a:pt x="2545" y="947"/>
                    </a:cubicBezTo>
                    <a:cubicBezTo>
                      <a:pt x="2550" y="958"/>
                      <a:pt x="2558" y="974"/>
                      <a:pt x="2566" y="989"/>
                    </a:cubicBezTo>
                    <a:cubicBezTo>
                      <a:pt x="2566" y="991"/>
                      <a:pt x="2568" y="992"/>
                      <a:pt x="2569" y="994"/>
                    </a:cubicBezTo>
                    <a:cubicBezTo>
                      <a:pt x="2569" y="996"/>
                      <a:pt x="2570" y="998"/>
                      <a:pt x="2571" y="1000"/>
                    </a:cubicBezTo>
                    <a:cubicBezTo>
                      <a:pt x="2582" y="1021"/>
                      <a:pt x="2603" y="1057"/>
                      <a:pt x="2621" y="1078"/>
                    </a:cubicBezTo>
                    <a:cubicBezTo>
                      <a:pt x="2608" y="1092"/>
                      <a:pt x="2600" y="1110"/>
                      <a:pt x="2600" y="1129"/>
                    </a:cubicBezTo>
                    <a:cubicBezTo>
                      <a:pt x="2600" y="1147"/>
                      <a:pt x="2607" y="1164"/>
                      <a:pt x="2619" y="1177"/>
                    </a:cubicBezTo>
                    <a:cubicBezTo>
                      <a:pt x="2584" y="1211"/>
                      <a:pt x="2495" y="1287"/>
                      <a:pt x="2363" y="1328"/>
                    </a:cubicBezTo>
                    <a:cubicBezTo>
                      <a:pt x="2369" y="1317"/>
                      <a:pt x="2376" y="1307"/>
                      <a:pt x="2380" y="1299"/>
                    </a:cubicBezTo>
                    <a:cubicBezTo>
                      <a:pt x="2380" y="1297"/>
                      <a:pt x="2381" y="1296"/>
                      <a:pt x="2381" y="1295"/>
                    </a:cubicBezTo>
                    <a:cubicBezTo>
                      <a:pt x="2382" y="1294"/>
                      <a:pt x="2383" y="1293"/>
                      <a:pt x="2383" y="1291"/>
                    </a:cubicBezTo>
                    <a:lnTo>
                      <a:pt x="2397" y="1263"/>
                    </a:lnTo>
                    <a:cubicBezTo>
                      <a:pt x="2398" y="1261"/>
                      <a:pt x="2399" y="1259"/>
                      <a:pt x="2399" y="1257"/>
                    </a:cubicBezTo>
                    <a:cubicBezTo>
                      <a:pt x="2401" y="1255"/>
                      <a:pt x="2402" y="1253"/>
                      <a:pt x="2403" y="1251"/>
                    </a:cubicBezTo>
                    <a:lnTo>
                      <a:pt x="2418" y="1213"/>
                    </a:lnTo>
                    <a:cubicBezTo>
                      <a:pt x="2419" y="1212"/>
                      <a:pt x="2419" y="1210"/>
                      <a:pt x="2420" y="1208"/>
                    </a:cubicBezTo>
                    <a:cubicBezTo>
                      <a:pt x="2420" y="1207"/>
                      <a:pt x="2421" y="1205"/>
                      <a:pt x="2421" y="1204"/>
                    </a:cubicBezTo>
                    <a:cubicBezTo>
                      <a:pt x="2428" y="1186"/>
                      <a:pt x="2433" y="1169"/>
                      <a:pt x="2437" y="1152"/>
                    </a:cubicBezTo>
                    <a:cubicBezTo>
                      <a:pt x="2438" y="1150"/>
                      <a:pt x="2438" y="1149"/>
                      <a:pt x="2438" y="1147"/>
                    </a:cubicBezTo>
                    <a:cubicBezTo>
                      <a:pt x="2439" y="1145"/>
                      <a:pt x="2440" y="1143"/>
                      <a:pt x="2440" y="1141"/>
                    </a:cubicBezTo>
                    <a:lnTo>
                      <a:pt x="2444" y="1123"/>
                    </a:lnTo>
                    <a:cubicBezTo>
                      <a:pt x="2444" y="1120"/>
                      <a:pt x="2444" y="1118"/>
                      <a:pt x="2444" y="1116"/>
                    </a:cubicBezTo>
                    <a:cubicBezTo>
                      <a:pt x="2445" y="1114"/>
                      <a:pt x="2445" y="1113"/>
                      <a:pt x="2445" y="1111"/>
                    </a:cubicBezTo>
                    <a:cubicBezTo>
                      <a:pt x="2447" y="1097"/>
                      <a:pt x="2448" y="1084"/>
                      <a:pt x="2448" y="1073"/>
                    </a:cubicBezTo>
                    <a:cubicBezTo>
                      <a:pt x="2448" y="1065"/>
                      <a:pt x="2447" y="1058"/>
                      <a:pt x="2447" y="1052"/>
                    </a:cubicBezTo>
                    <a:cubicBezTo>
                      <a:pt x="2447" y="1051"/>
                      <a:pt x="2446" y="1050"/>
                      <a:pt x="2446" y="1048"/>
                    </a:cubicBezTo>
                    <a:cubicBezTo>
                      <a:pt x="2446" y="1047"/>
                      <a:pt x="2446" y="1045"/>
                      <a:pt x="2446" y="1043"/>
                    </a:cubicBezTo>
                    <a:cubicBezTo>
                      <a:pt x="2442" y="1019"/>
                      <a:pt x="2433" y="1000"/>
                      <a:pt x="2420" y="984"/>
                    </a:cubicBezTo>
                    <a:cubicBezTo>
                      <a:pt x="2420" y="984"/>
                      <a:pt x="2420" y="984"/>
                      <a:pt x="2420" y="984"/>
                    </a:cubicBezTo>
                    <a:lnTo>
                      <a:pt x="2413" y="976"/>
                    </a:lnTo>
                    <a:cubicBezTo>
                      <a:pt x="2412" y="975"/>
                      <a:pt x="2410" y="974"/>
                      <a:pt x="2409" y="973"/>
                    </a:cubicBezTo>
                    <a:cubicBezTo>
                      <a:pt x="2408" y="972"/>
                      <a:pt x="2407" y="971"/>
                      <a:pt x="2407" y="970"/>
                    </a:cubicBezTo>
                    <a:cubicBezTo>
                      <a:pt x="2387" y="951"/>
                      <a:pt x="2364" y="937"/>
                      <a:pt x="2337" y="927"/>
                    </a:cubicBezTo>
                    <a:cubicBezTo>
                      <a:pt x="2336" y="926"/>
                      <a:pt x="2334" y="926"/>
                      <a:pt x="2332" y="925"/>
                    </a:cubicBezTo>
                    <a:cubicBezTo>
                      <a:pt x="2331" y="925"/>
                      <a:pt x="2329" y="924"/>
                      <a:pt x="2328" y="924"/>
                    </a:cubicBezTo>
                    <a:lnTo>
                      <a:pt x="2316" y="920"/>
                    </a:lnTo>
                    <a:cubicBezTo>
                      <a:pt x="2314" y="920"/>
                      <a:pt x="2313" y="919"/>
                      <a:pt x="2311" y="919"/>
                    </a:cubicBezTo>
                    <a:cubicBezTo>
                      <a:pt x="2309" y="918"/>
                      <a:pt x="2307" y="918"/>
                      <a:pt x="2305" y="917"/>
                    </a:cubicBezTo>
                    <a:cubicBezTo>
                      <a:pt x="2281" y="912"/>
                      <a:pt x="2259" y="911"/>
                      <a:pt x="2243" y="911"/>
                    </a:cubicBezTo>
                    <a:cubicBezTo>
                      <a:pt x="2235" y="902"/>
                      <a:pt x="2224" y="896"/>
                      <a:pt x="2211" y="895"/>
                    </a:cubicBezTo>
                    <a:cubicBezTo>
                      <a:pt x="2194" y="893"/>
                      <a:pt x="2180" y="898"/>
                      <a:pt x="2171" y="906"/>
                    </a:cubicBezTo>
                    <a:cubicBezTo>
                      <a:pt x="2174" y="896"/>
                      <a:pt x="2176" y="885"/>
                      <a:pt x="2176" y="875"/>
                    </a:cubicBezTo>
                    <a:cubicBezTo>
                      <a:pt x="2176" y="847"/>
                      <a:pt x="2164" y="821"/>
                      <a:pt x="2143" y="803"/>
                    </a:cubicBezTo>
                    <a:cubicBezTo>
                      <a:pt x="2143" y="803"/>
                      <a:pt x="2143" y="803"/>
                      <a:pt x="2142" y="802"/>
                    </a:cubicBezTo>
                    <a:cubicBezTo>
                      <a:pt x="2141" y="801"/>
                      <a:pt x="2141" y="800"/>
                      <a:pt x="2141" y="799"/>
                    </a:cubicBezTo>
                    <a:cubicBezTo>
                      <a:pt x="2147" y="801"/>
                      <a:pt x="2157" y="804"/>
                      <a:pt x="2157" y="804"/>
                    </a:cubicBezTo>
                    <a:cubicBezTo>
                      <a:pt x="2166" y="806"/>
                      <a:pt x="2176" y="804"/>
                      <a:pt x="2184" y="798"/>
                    </a:cubicBezTo>
                    <a:cubicBezTo>
                      <a:pt x="2191" y="793"/>
                      <a:pt x="2196" y="784"/>
                      <a:pt x="2196" y="774"/>
                    </a:cubicBezTo>
                    <a:lnTo>
                      <a:pt x="2196" y="710"/>
                    </a:lnTo>
                    <a:cubicBezTo>
                      <a:pt x="2196" y="701"/>
                      <a:pt x="2191" y="692"/>
                      <a:pt x="2184" y="686"/>
                    </a:cubicBezTo>
                    <a:cubicBezTo>
                      <a:pt x="2176" y="680"/>
                      <a:pt x="2166" y="678"/>
                      <a:pt x="2157" y="681"/>
                    </a:cubicBezTo>
                    <a:cubicBezTo>
                      <a:pt x="2157" y="681"/>
                      <a:pt x="2147" y="683"/>
                      <a:pt x="2141" y="685"/>
                    </a:cubicBezTo>
                    <a:cubicBezTo>
                      <a:pt x="2143" y="678"/>
                      <a:pt x="2146" y="667"/>
                      <a:pt x="2146" y="667"/>
                    </a:cubicBezTo>
                    <a:cubicBezTo>
                      <a:pt x="2147" y="664"/>
                      <a:pt x="2147" y="662"/>
                      <a:pt x="2147" y="659"/>
                    </a:cubicBezTo>
                    <a:cubicBezTo>
                      <a:pt x="2147" y="652"/>
                      <a:pt x="2145" y="646"/>
                      <a:pt x="2140" y="640"/>
                    </a:cubicBezTo>
                    <a:cubicBezTo>
                      <a:pt x="2135" y="633"/>
                      <a:pt x="2126" y="628"/>
                      <a:pt x="2116" y="628"/>
                    </a:cubicBezTo>
                    <a:lnTo>
                      <a:pt x="2052" y="628"/>
                    </a:lnTo>
                    <a:cubicBezTo>
                      <a:pt x="2043" y="628"/>
                      <a:pt x="2034" y="633"/>
                      <a:pt x="2028" y="640"/>
                    </a:cubicBezTo>
                    <a:cubicBezTo>
                      <a:pt x="2024" y="646"/>
                      <a:pt x="2022" y="652"/>
                      <a:pt x="2022" y="659"/>
                    </a:cubicBezTo>
                    <a:cubicBezTo>
                      <a:pt x="2022" y="662"/>
                      <a:pt x="2022" y="664"/>
                      <a:pt x="2023" y="667"/>
                    </a:cubicBezTo>
                    <a:cubicBezTo>
                      <a:pt x="2023" y="667"/>
                      <a:pt x="2026" y="679"/>
                      <a:pt x="2028" y="686"/>
                    </a:cubicBezTo>
                    <a:cubicBezTo>
                      <a:pt x="2019" y="684"/>
                      <a:pt x="2007" y="681"/>
                      <a:pt x="2007" y="681"/>
                    </a:cubicBezTo>
                    <a:cubicBezTo>
                      <a:pt x="1997" y="678"/>
                      <a:pt x="1987" y="680"/>
                      <a:pt x="1980" y="686"/>
                    </a:cubicBezTo>
                    <a:cubicBezTo>
                      <a:pt x="1972" y="692"/>
                      <a:pt x="1968" y="701"/>
                      <a:pt x="1968" y="710"/>
                    </a:cubicBezTo>
                    <a:lnTo>
                      <a:pt x="1968" y="774"/>
                    </a:lnTo>
                    <a:cubicBezTo>
                      <a:pt x="1968" y="784"/>
                      <a:pt x="1972" y="793"/>
                      <a:pt x="1980" y="798"/>
                    </a:cubicBezTo>
                    <a:cubicBezTo>
                      <a:pt x="1988" y="804"/>
                      <a:pt x="1997" y="806"/>
                      <a:pt x="2007" y="804"/>
                    </a:cubicBezTo>
                    <a:cubicBezTo>
                      <a:pt x="2007" y="804"/>
                      <a:pt x="2018" y="801"/>
                      <a:pt x="2026" y="798"/>
                    </a:cubicBezTo>
                    <a:cubicBezTo>
                      <a:pt x="2002" y="816"/>
                      <a:pt x="1987" y="844"/>
                      <a:pt x="1987" y="875"/>
                    </a:cubicBezTo>
                    <a:cubicBezTo>
                      <a:pt x="1987" y="885"/>
                      <a:pt x="1989" y="896"/>
                      <a:pt x="1993" y="906"/>
                    </a:cubicBezTo>
                    <a:cubicBezTo>
                      <a:pt x="1983" y="898"/>
                      <a:pt x="1970" y="893"/>
                      <a:pt x="1953" y="895"/>
                    </a:cubicBezTo>
                    <a:cubicBezTo>
                      <a:pt x="1940" y="896"/>
                      <a:pt x="1929" y="902"/>
                      <a:pt x="1921" y="911"/>
                    </a:cubicBezTo>
                    <a:cubicBezTo>
                      <a:pt x="1905" y="911"/>
                      <a:pt x="1883" y="912"/>
                      <a:pt x="1859" y="917"/>
                    </a:cubicBezTo>
                    <a:cubicBezTo>
                      <a:pt x="1857" y="918"/>
                      <a:pt x="1855" y="918"/>
                      <a:pt x="1853" y="919"/>
                    </a:cubicBezTo>
                    <a:cubicBezTo>
                      <a:pt x="1851" y="919"/>
                      <a:pt x="1849" y="920"/>
                      <a:pt x="1848" y="920"/>
                    </a:cubicBezTo>
                    <a:lnTo>
                      <a:pt x="1836" y="924"/>
                    </a:lnTo>
                    <a:cubicBezTo>
                      <a:pt x="1834" y="924"/>
                      <a:pt x="1833" y="925"/>
                      <a:pt x="1831" y="925"/>
                    </a:cubicBezTo>
                    <a:cubicBezTo>
                      <a:pt x="1830" y="926"/>
                      <a:pt x="1828" y="926"/>
                      <a:pt x="1827" y="927"/>
                    </a:cubicBezTo>
                    <a:cubicBezTo>
                      <a:pt x="1810" y="933"/>
                      <a:pt x="1794" y="942"/>
                      <a:pt x="1780" y="952"/>
                    </a:cubicBezTo>
                    <a:cubicBezTo>
                      <a:pt x="1799" y="890"/>
                      <a:pt x="1794" y="832"/>
                      <a:pt x="1775" y="792"/>
                    </a:cubicBezTo>
                    <a:cubicBezTo>
                      <a:pt x="1752" y="744"/>
                      <a:pt x="1709" y="717"/>
                      <a:pt x="1660" y="717"/>
                    </a:cubicBezTo>
                    <a:cubicBezTo>
                      <a:pt x="1659" y="716"/>
                      <a:pt x="1657" y="716"/>
                      <a:pt x="1656" y="715"/>
                    </a:cubicBezTo>
                    <a:cubicBezTo>
                      <a:pt x="1607" y="692"/>
                      <a:pt x="1517" y="653"/>
                      <a:pt x="1477" y="647"/>
                    </a:cubicBezTo>
                    <a:cubicBezTo>
                      <a:pt x="1418" y="638"/>
                      <a:pt x="1336" y="686"/>
                      <a:pt x="1305" y="714"/>
                    </a:cubicBezTo>
                    <a:cubicBezTo>
                      <a:pt x="1283" y="734"/>
                      <a:pt x="1199" y="799"/>
                      <a:pt x="1130" y="833"/>
                    </a:cubicBezTo>
                    <a:cubicBezTo>
                      <a:pt x="1126" y="835"/>
                      <a:pt x="1124" y="837"/>
                      <a:pt x="1121" y="839"/>
                    </a:cubicBezTo>
                    <a:cubicBezTo>
                      <a:pt x="1118" y="840"/>
                      <a:pt x="1115" y="841"/>
                      <a:pt x="1112" y="842"/>
                    </a:cubicBezTo>
                    <a:cubicBezTo>
                      <a:pt x="1090" y="851"/>
                      <a:pt x="1076" y="854"/>
                      <a:pt x="1068" y="855"/>
                    </a:cubicBezTo>
                    <a:cubicBezTo>
                      <a:pt x="1016" y="859"/>
                      <a:pt x="917" y="903"/>
                      <a:pt x="873" y="981"/>
                    </a:cubicBezTo>
                    <a:cubicBezTo>
                      <a:pt x="859" y="1005"/>
                      <a:pt x="852" y="1031"/>
                      <a:pt x="852" y="1057"/>
                    </a:cubicBezTo>
                    <a:cubicBezTo>
                      <a:pt x="852" y="1080"/>
                      <a:pt x="858" y="1104"/>
                      <a:pt x="869" y="1127"/>
                    </a:cubicBezTo>
                    <a:cubicBezTo>
                      <a:pt x="897" y="1183"/>
                      <a:pt x="929" y="1218"/>
                      <a:pt x="953" y="1244"/>
                    </a:cubicBezTo>
                    <a:cubicBezTo>
                      <a:pt x="962" y="1254"/>
                      <a:pt x="973" y="1266"/>
                      <a:pt x="976" y="1272"/>
                    </a:cubicBezTo>
                    <a:cubicBezTo>
                      <a:pt x="974" y="1274"/>
                      <a:pt x="970" y="1278"/>
                      <a:pt x="959" y="1285"/>
                    </a:cubicBezTo>
                    <a:lnTo>
                      <a:pt x="936" y="1300"/>
                    </a:lnTo>
                    <a:cubicBezTo>
                      <a:pt x="894" y="1326"/>
                      <a:pt x="862" y="1347"/>
                      <a:pt x="862" y="1390"/>
                    </a:cubicBezTo>
                    <a:cubicBezTo>
                      <a:pt x="862" y="1402"/>
                      <a:pt x="864" y="1414"/>
                      <a:pt x="869" y="1428"/>
                    </a:cubicBezTo>
                    <a:cubicBezTo>
                      <a:pt x="755" y="1283"/>
                      <a:pt x="639" y="1104"/>
                      <a:pt x="604" y="945"/>
                    </a:cubicBezTo>
                    <a:cubicBezTo>
                      <a:pt x="601" y="933"/>
                      <a:pt x="592" y="924"/>
                      <a:pt x="581" y="921"/>
                    </a:cubicBezTo>
                    <a:cubicBezTo>
                      <a:pt x="570" y="919"/>
                      <a:pt x="558" y="922"/>
                      <a:pt x="550" y="931"/>
                    </a:cubicBezTo>
                    <a:cubicBezTo>
                      <a:pt x="522" y="965"/>
                      <a:pt x="428" y="1088"/>
                      <a:pt x="428" y="1260"/>
                    </a:cubicBezTo>
                    <a:cubicBezTo>
                      <a:pt x="428" y="1367"/>
                      <a:pt x="464" y="1472"/>
                      <a:pt x="535" y="1573"/>
                    </a:cubicBezTo>
                    <a:cubicBezTo>
                      <a:pt x="536" y="1573"/>
                      <a:pt x="536" y="1574"/>
                      <a:pt x="537" y="1575"/>
                    </a:cubicBezTo>
                    <a:cubicBezTo>
                      <a:pt x="428" y="1477"/>
                      <a:pt x="327" y="1372"/>
                      <a:pt x="299" y="1343"/>
                    </a:cubicBezTo>
                    <a:cubicBezTo>
                      <a:pt x="291" y="1334"/>
                      <a:pt x="280" y="1331"/>
                      <a:pt x="269" y="1334"/>
                    </a:cubicBezTo>
                    <a:cubicBezTo>
                      <a:pt x="258" y="1337"/>
                      <a:pt x="250" y="1345"/>
                      <a:pt x="247" y="1356"/>
                    </a:cubicBezTo>
                    <a:cubicBezTo>
                      <a:pt x="241" y="1377"/>
                      <a:pt x="229" y="1432"/>
                      <a:pt x="229" y="1503"/>
                    </a:cubicBezTo>
                    <a:cubicBezTo>
                      <a:pt x="229" y="1595"/>
                      <a:pt x="250" y="1719"/>
                      <a:pt x="341" y="1825"/>
                    </a:cubicBezTo>
                    <a:cubicBezTo>
                      <a:pt x="237" y="1812"/>
                      <a:pt x="148" y="1822"/>
                      <a:pt x="119" y="1826"/>
                    </a:cubicBezTo>
                    <a:cubicBezTo>
                      <a:pt x="109" y="1827"/>
                      <a:pt x="101" y="1833"/>
                      <a:pt x="96" y="1841"/>
                    </a:cubicBezTo>
                    <a:cubicBezTo>
                      <a:pt x="93" y="1846"/>
                      <a:pt x="92" y="1851"/>
                      <a:pt x="92" y="1856"/>
                    </a:cubicBezTo>
                    <a:cubicBezTo>
                      <a:pt x="92" y="1860"/>
                      <a:pt x="93" y="1864"/>
                      <a:pt x="94" y="1868"/>
                    </a:cubicBezTo>
                    <a:cubicBezTo>
                      <a:pt x="132" y="1962"/>
                      <a:pt x="198" y="2049"/>
                      <a:pt x="291" y="2127"/>
                    </a:cubicBezTo>
                    <a:cubicBezTo>
                      <a:pt x="176" y="2130"/>
                      <a:pt x="52" y="2157"/>
                      <a:pt x="24" y="2163"/>
                    </a:cubicBezTo>
                    <a:cubicBezTo>
                      <a:pt x="14" y="2165"/>
                      <a:pt x="6" y="2172"/>
                      <a:pt x="2" y="2182"/>
                    </a:cubicBezTo>
                    <a:cubicBezTo>
                      <a:pt x="1" y="2186"/>
                      <a:pt x="0" y="2189"/>
                      <a:pt x="0" y="2193"/>
                    </a:cubicBezTo>
                    <a:lnTo>
                      <a:pt x="0" y="2193"/>
                    </a:lnTo>
                    <a:lnTo>
                      <a:pt x="0" y="2193"/>
                    </a:lnTo>
                    <a:cubicBezTo>
                      <a:pt x="0" y="2200"/>
                      <a:pt x="2" y="2206"/>
                      <a:pt x="6" y="2211"/>
                    </a:cubicBezTo>
                    <a:cubicBezTo>
                      <a:pt x="69" y="2300"/>
                      <a:pt x="160" y="2376"/>
                      <a:pt x="276" y="2437"/>
                    </a:cubicBezTo>
                    <a:cubicBezTo>
                      <a:pt x="123" y="2455"/>
                      <a:pt x="37" y="2509"/>
                      <a:pt x="19" y="2521"/>
                    </a:cubicBezTo>
                    <a:cubicBezTo>
                      <a:pt x="10" y="2527"/>
                      <a:pt x="6" y="2537"/>
                      <a:pt x="6" y="2546"/>
                    </a:cubicBezTo>
                    <a:cubicBezTo>
                      <a:pt x="6" y="2551"/>
                      <a:pt x="7" y="2556"/>
                      <a:pt x="9" y="2560"/>
                    </a:cubicBezTo>
                    <a:cubicBezTo>
                      <a:pt x="49" y="2640"/>
                      <a:pt x="140" y="2700"/>
                      <a:pt x="278" y="2740"/>
                    </a:cubicBezTo>
                    <a:cubicBezTo>
                      <a:pt x="222" y="2762"/>
                      <a:pt x="161" y="2798"/>
                      <a:pt x="108" y="2856"/>
                    </a:cubicBezTo>
                    <a:cubicBezTo>
                      <a:pt x="103" y="2861"/>
                      <a:pt x="100" y="2869"/>
                      <a:pt x="100" y="2876"/>
                    </a:cubicBezTo>
                    <a:cubicBezTo>
                      <a:pt x="100" y="2879"/>
                      <a:pt x="101" y="2883"/>
                      <a:pt x="102" y="2886"/>
                    </a:cubicBezTo>
                    <a:cubicBezTo>
                      <a:pt x="106" y="2898"/>
                      <a:pt x="117" y="2922"/>
                      <a:pt x="152" y="2946"/>
                    </a:cubicBezTo>
                    <a:cubicBezTo>
                      <a:pt x="201" y="2981"/>
                      <a:pt x="278" y="3003"/>
                      <a:pt x="382" y="3014"/>
                    </a:cubicBezTo>
                    <a:cubicBezTo>
                      <a:pt x="307" y="3066"/>
                      <a:pt x="268" y="3121"/>
                      <a:pt x="255" y="3141"/>
                    </a:cubicBezTo>
                    <a:cubicBezTo>
                      <a:pt x="251" y="3148"/>
                      <a:pt x="249" y="3157"/>
                      <a:pt x="252" y="3166"/>
                    </a:cubicBezTo>
                    <a:cubicBezTo>
                      <a:pt x="254" y="3174"/>
                      <a:pt x="260" y="3181"/>
                      <a:pt x="268" y="3185"/>
                    </a:cubicBezTo>
                    <a:cubicBezTo>
                      <a:pt x="352" y="3226"/>
                      <a:pt x="445" y="3246"/>
                      <a:pt x="546" y="3246"/>
                    </a:cubicBezTo>
                    <a:cubicBezTo>
                      <a:pt x="449" y="3330"/>
                      <a:pt x="440" y="3410"/>
                      <a:pt x="440" y="3436"/>
                    </a:cubicBezTo>
                    <a:lnTo>
                      <a:pt x="440" y="3439"/>
                    </a:lnTo>
                    <a:cubicBezTo>
                      <a:pt x="440" y="3453"/>
                      <a:pt x="450" y="3464"/>
                      <a:pt x="464" y="3467"/>
                    </a:cubicBezTo>
                    <a:cubicBezTo>
                      <a:pt x="537" y="3483"/>
                      <a:pt x="615" y="3483"/>
                      <a:pt x="697" y="3467"/>
                    </a:cubicBezTo>
                    <a:cubicBezTo>
                      <a:pt x="663" y="3535"/>
                      <a:pt x="655" y="3592"/>
                      <a:pt x="655" y="3632"/>
                    </a:cubicBezTo>
                    <a:cubicBezTo>
                      <a:pt x="655" y="3650"/>
                      <a:pt x="657" y="3663"/>
                      <a:pt x="658" y="3671"/>
                    </a:cubicBezTo>
                    <a:cubicBezTo>
                      <a:pt x="661" y="3686"/>
                      <a:pt x="673" y="3696"/>
                      <a:pt x="688" y="3697"/>
                    </a:cubicBezTo>
                    <a:cubicBezTo>
                      <a:pt x="783" y="3699"/>
                      <a:pt x="877" y="3675"/>
                      <a:pt x="969" y="3626"/>
                    </a:cubicBezTo>
                    <a:cubicBezTo>
                      <a:pt x="969" y="3633"/>
                      <a:pt x="969" y="3640"/>
                      <a:pt x="969" y="3647"/>
                    </a:cubicBezTo>
                    <a:cubicBezTo>
                      <a:pt x="969" y="3711"/>
                      <a:pt x="978" y="3764"/>
                      <a:pt x="981" y="3779"/>
                    </a:cubicBezTo>
                    <a:cubicBezTo>
                      <a:pt x="984" y="3795"/>
                      <a:pt x="998" y="3806"/>
                      <a:pt x="1014" y="3804"/>
                    </a:cubicBezTo>
                    <a:cubicBezTo>
                      <a:pt x="1116" y="3793"/>
                      <a:pt x="1210" y="3748"/>
                      <a:pt x="1294" y="3668"/>
                    </a:cubicBezTo>
                    <a:cubicBezTo>
                      <a:pt x="1294" y="3670"/>
                      <a:pt x="1294" y="3672"/>
                      <a:pt x="1294" y="3674"/>
                    </a:cubicBezTo>
                    <a:cubicBezTo>
                      <a:pt x="1294" y="3787"/>
                      <a:pt x="1334" y="3848"/>
                      <a:pt x="1346" y="3864"/>
                    </a:cubicBezTo>
                    <a:cubicBezTo>
                      <a:pt x="1356" y="3877"/>
                      <a:pt x="1374" y="3880"/>
                      <a:pt x="1387" y="3871"/>
                    </a:cubicBezTo>
                    <a:cubicBezTo>
                      <a:pt x="1443" y="3835"/>
                      <a:pt x="1493" y="3791"/>
                      <a:pt x="1535" y="3741"/>
                    </a:cubicBezTo>
                    <a:cubicBezTo>
                      <a:pt x="1554" y="3847"/>
                      <a:pt x="1615" y="3897"/>
                      <a:pt x="1629" y="3907"/>
                    </a:cubicBezTo>
                    <a:cubicBezTo>
                      <a:pt x="1637" y="3912"/>
                      <a:pt x="1647" y="3914"/>
                      <a:pt x="1656" y="3911"/>
                    </a:cubicBezTo>
                    <a:cubicBezTo>
                      <a:pt x="1742" y="3886"/>
                      <a:pt x="1798" y="3827"/>
                      <a:pt x="1834" y="3768"/>
                    </a:cubicBezTo>
                    <a:cubicBezTo>
                      <a:pt x="1842" y="3816"/>
                      <a:pt x="1852" y="3866"/>
                      <a:pt x="1863" y="3916"/>
                    </a:cubicBezTo>
                    <a:cubicBezTo>
                      <a:pt x="1830" y="3947"/>
                      <a:pt x="1812" y="3958"/>
                      <a:pt x="1807" y="3960"/>
                    </a:cubicBezTo>
                    <a:cubicBezTo>
                      <a:pt x="1781" y="3965"/>
                      <a:pt x="1670" y="4012"/>
                      <a:pt x="1654" y="4064"/>
                    </a:cubicBezTo>
                    <a:cubicBezTo>
                      <a:pt x="1649" y="4080"/>
                      <a:pt x="1646" y="4100"/>
                      <a:pt x="1646" y="4121"/>
                    </a:cubicBezTo>
                    <a:cubicBezTo>
                      <a:pt x="1646" y="4163"/>
                      <a:pt x="1658" y="4197"/>
                      <a:pt x="1678" y="4218"/>
                    </a:cubicBezTo>
                    <a:cubicBezTo>
                      <a:pt x="1660" y="4238"/>
                      <a:pt x="1649" y="4258"/>
                      <a:pt x="1647" y="4278"/>
                    </a:cubicBezTo>
                    <a:cubicBezTo>
                      <a:pt x="1642" y="4330"/>
                      <a:pt x="1673" y="4396"/>
                      <a:pt x="1740" y="4416"/>
                    </a:cubicBezTo>
                    <a:cubicBezTo>
                      <a:pt x="1740" y="4416"/>
                      <a:pt x="1741" y="4416"/>
                      <a:pt x="1741" y="4416"/>
                    </a:cubicBezTo>
                    <a:cubicBezTo>
                      <a:pt x="1741" y="4416"/>
                      <a:pt x="1742" y="4416"/>
                      <a:pt x="1743" y="4417"/>
                    </a:cubicBezTo>
                    <a:cubicBezTo>
                      <a:pt x="1739" y="4459"/>
                      <a:pt x="1749" y="4492"/>
                      <a:pt x="1774" y="4511"/>
                    </a:cubicBezTo>
                    <a:cubicBezTo>
                      <a:pt x="1816" y="4542"/>
                      <a:pt x="1895" y="4572"/>
                      <a:pt x="1986" y="4559"/>
                    </a:cubicBezTo>
                    <a:cubicBezTo>
                      <a:pt x="2062" y="4569"/>
                      <a:pt x="2088" y="4563"/>
                      <a:pt x="2099" y="4557"/>
                    </a:cubicBezTo>
                    <a:cubicBezTo>
                      <a:pt x="2138" y="4626"/>
                      <a:pt x="2179" y="4692"/>
                      <a:pt x="2225" y="4753"/>
                    </a:cubicBezTo>
                    <a:cubicBezTo>
                      <a:pt x="2239" y="4772"/>
                      <a:pt x="2254" y="4792"/>
                      <a:pt x="2269" y="4810"/>
                    </a:cubicBezTo>
                    <a:cubicBezTo>
                      <a:pt x="2220" y="4832"/>
                      <a:pt x="2142" y="4852"/>
                      <a:pt x="2035" y="4833"/>
                    </a:cubicBezTo>
                    <a:cubicBezTo>
                      <a:pt x="2025" y="4831"/>
                      <a:pt x="2014" y="4835"/>
                      <a:pt x="2007" y="4843"/>
                    </a:cubicBezTo>
                    <a:cubicBezTo>
                      <a:pt x="2000" y="4851"/>
                      <a:pt x="1997" y="4862"/>
                      <a:pt x="2001" y="4873"/>
                    </a:cubicBezTo>
                    <a:cubicBezTo>
                      <a:pt x="2009" y="4897"/>
                      <a:pt x="2035" y="4956"/>
                      <a:pt x="2106" y="4996"/>
                    </a:cubicBezTo>
                    <a:cubicBezTo>
                      <a:pt x="2121" y="5004"/>
                      <a:pt x="2137" y="5011"/>
                      <a:pt x="2154" y="5017"/>
                    </a:cubicBezTo>
                    <a:cubicBezTo>
                      <a:pt x="2038" y="5051"/>
                      <a:pt x="1960" y="5085"/>
                      <a:pt x="1920" y="5120"/>
                    </a:cubicBezTo>
                    <a:cubicBezTo>
                      <a:pt x="1898" y="5139"/>
                      <a:pt x="1865" y="5159"/>
                      <a:pt x="1836" y="5146"/>
                    </a:cubicBezTo>
                    <a:cubicBezTo>
                      <a:pt x="1801" y="5130"/>
                      <a:pt x="1780" y="5077"/>
                      <a:pt x="1777" y="5035"/>
                    </a:cubicBezTo>
                    <a:cubicBezTo>
                      <a:pt x="1776" y="5023"/>
                      <a:pt x="1769" y="5012"/>
                      <a:pt x="1758" y="5008"/>
                    </a:cubicBezTo>
                    <a:cubicBezTo>
                      <a:pt x="1747" y="5003"/>
                      <a:pt x="1734" y="5006"/>
                      <a:pt x="1725" y="5014"/>
                    </a:cubicBezTo>
                    <a:cubicBezTo>
                      <a:pt x="1696" y="5041"/>
                      <a:pt x="1599" y="5139"/>
                      <a:pt x="1599" y="5252"/>
                    </a:cubicBezTo>
                    <a:lnTo>
                      <a:pt x="1600" y="5268"/>
                    </a:lnTo>
                    <a:cubicBezTo>
                      <a:pt x="1605" y="5334"/>
                      <a:pt x="1643" y="5393"/>
                      <a:pt x="1714" y="5442"/>
                    </a:cubicBezTo>
                    <a:cubicBezTo>
                      <a:pt x="1683" y="5474"/>
                      <a:pt x="1637" y="5535"/>
                      <a:pt x="1637" y="5618"/>
                    </a:cubicBezTo>
                    <a:cubicBezTo>
                      <a:pt x="1637" y="5649"/>
                      <a:pt x="1644" y="5680"/>
                      <a:pt x="1656" y="5710"/>
                    </a:cubicBezTo>
                    <a:cubicBezTo>
                      <a:pt x="1683" y="5775"/>
                      <a:pt x="1707" y="5815"/>
                      <a:pt x="1726" y="5847"/>
                    </a:cubicBezTo>
                    <a:cubicBezTo>
                      <a:pt x="1747" y="5884"/>
                      <a:pt x="1757" y="5901"/>
                      <a:pt x="1757" y="5923"/>
                    </a:cubicBezTo>
                    <a:lnTo>
                      <a:pt x="1757" y="5929"/>
                    </a:lnTo>
                    <a:cubicBezTo>
                      <a:pt x="1757" y="5929"/>
                      <a:pt x="1757" y="5930"/>
                      <a:pt x="1757" y="5931"/>
                    </a:cubicBezTo>
                    <a:cubicBezTo>
                      <a:pt x="1757" y="5945"/>
                      <a:pt x="1765" y="5956"/>
                      <a:pt x="1778" y="5960"/>
                    </a:cubicBezTo>
                    <a:cubicBezTo>
                      <a:pt x="1792" y="5965"/>
                      <a:pt x="1807" y="5959"/>
                      <a:pt x="1814" y="5946"/>
                    </a:cubicBezTo>
                    <a:cubicBezTo>
                      <a:pt x="1836" y="5908"/>
                      <a:pt x="1863" y="5854"/>
                      <a:pt x="1865" y="5813"/>
                    </a:cubicBezTo>
                    <a:cubicBezTo>
                      <a:pt x="1866" y="5788"/>
                      <a:pt x="1873" y="5770"/>
                      <a:pt x="1886" y="5760"/>
                    </a:cubicBezTo>
                    <a:cubicBezTo>
                      <a:pt x="1894" y="5832"/>
                      <a:pt x="1926" y="5990"/>
                      <a:pt x="2054" y="6018"/>
                    </a:cubicBezTo>
                    <a:cubicBezTo>
                      <a:pt x="2186" y="6047"/>
                      <a:pt x="2287" y="6004"/>
                      <a:pt x="2312" y="5992"/>
                    </a:cubicBezTo>
                    <a:cubicBezTo>
                      <a:pt x="2354" y="6053"/>
                      <a:pt x="2405" y="6095"/>
                      <a:pt x="2461" y="6114"/>
                    </a:cubicBezTo>
                    <a:cubicBezTo>
                      <a:pt x="2544" y="6143"/>
                      <a:pt x="2639" y="6124"/>
                      <a:pt x="2735" y="6058"/>
                    </a:cubicBezTo>
                    <a:cubicBezTo>
                      <a:pt x="2790" y="6154"/>
                      <a:pt x="2871" y="6233"/>
                      <a:pt x="2975" y="6294"/>
                    </a:cubicBezTo>
                    <a:cubicBezTo>
                      <a:pt x="2979" y="6297"/>
                      <a:pt x="2985" y="6298"/>
                      <a:pt x="2990" y="6298"/>
                    </a:cubicBezTo>
                    <a:lnTo>
                      <a:pt x="2990" y="6298"/>
                    </a:lnTo>
                    <a:lnTo>
                      <a:pt x="2994" y="6298"/>
                    </a:lnTo>
                    <a:lnTo>
                      <a:pt x="2994" y="6298"/>
                    </a:lnTo>
                    <a:cubicBezTo>
                      <a:pt x="3000" y="6298"/>
                      <a:pt x="3005" y="6297"/>
                      <a:pt x="3010" y="6294"/>
                    </a:cubicBezTo>
                    <a:cubicBezTo>
                      <a:pt x="3114" y="6233"/>
                      <a:pt x="3194" y="6154"/>
                      <a:pt x="3249" y="6058"/>
                    </a:cubicBezTo>
                    <a:cubicBezTo>
                      <a:pt x="3346" y="6124"/>
                      <a:pt x="3440" y="6143"/>
                      <a:pt x="3523" y="6114"/>
                    </a:cubicBezTo>
                    <a:cubicBezTo>
                      <a:pt x="3579" y="6095"/>
                      <a:pt x="3631" y="6053"/>
                      <a:pt x="3672" y="5992"/>
                    </a:cubicBezTo>
                    <a:cubicBezTo>
                      <a:pt x="3699" y="6005"/>
                      <a:pt x="3799" y="6047"/>
                      <a:pt x="3931" y="6018"/>
                    </a:cubicBezTo>
                    <a:cubicBezTo>
                      <a:pt x="4058" y="5990"/>
                      <a:pt x="4090" y="5832"/>
                      <a:pt x="4098" y="5760"/>
                    </a:cubicBezTo>
                    <a:cubicBezTo>
                      <a:pt x="4111" y="5770"/>
                      <a:pt x="4119" y="5788"/>
                      <a:pt x="4120" y="5813"/>
                    </a:cubicBezTo>
                    <a:cubicBezTo>
                      <a:pt x="4122" y="5854"/>
                      <a:pt x="4149" y="5908"/>
                      <a:pt x="4171" y="5946"/>
                    </a:cubicBezTo>
                    <a:cubicBezTo>
                      <a:pt x="4178" y="5959"/>
                      <a:pt x="4193" y="5965"/>
                      <a:pt x="4206" y="5960"/>
                    </a:cubicBezTo>
                    <a:cubicBezTo>
                      <a:pt x="4219" y="5956"/>
                      <a:pt x="4228" y="5944"/>
                      <a:pt x="4228" y="5931"/>
                    </a:cubicBezTo>
                    <a:cubicBezTo>
                      <a:pt x="4228" y="5930"/>
                      <a:pt x="4228" y="5929"/>
                      <a:pt x="4228" y="5929"/>
                    </a:cubicBezTo>
                    <a:lnTo>
                      <a:pt x="4227" y="5923"/>
                    </a:lnTo>
                    <a:cubicBezTo>
                      <a:pt x="4227" y="5901"/>
                      <a:pt x="4237" y="5884"/>
                      <a:pt x="4259" y="5847"/>
                    </a:cubicBezTo>
                    <a:cubicBezTo>
                      <a:pt x="4278" y="5815"/>
                      <a:pt x="4302" y="5775"/>
                      <a:pt x="4328" y="5710"/>
                    </a:cubicBezTo>
                    <a:cubicBezTo>
                      <a:pt x="4341" y="5680"/>
                      <a:pt x="4347" y="5649"/>
                      <a:pt x="4347" y="5618"/>
                    </a:cubicBezTo>
                    <a:cubicBezTo>
                      <a:pt x="4347" y="5535"/>
                      <a:pt x="4301" y="5474"/>
                      <a:pt x="4271" y="5442"/>
                    </a:cubicBezTo>
                    <a:cubicBezTo>
                      <a:pt x="4341" y="5393"/>
                      <a:pt x="4380" y="5334"/>
                      <a:pt x="4385" y="5268"/>
                    </a:cubicBezTo>
                    <a:cubicBezTo>
                      <a:pt x="4385" y="5268"/>
                      <a:pt x="4386" y="5252"/>
                      <a:pt x="4386" y="5252"/>
                    </a:cubicBezTo>
                    <a:cubicBezTo>
                      <a:pt x="4386" y="5139"/>
                      <a:pt x="4289" y="5041"/>
                      <a:pt x="4259" y="5014"/>
                    </a:cubicBezTo>
                    <a:cubicBezTo>
                      <a:pt x="4250" y="5006"/>
                      <a:pt x="4238" y="5003"/>
                      <a:pt x="4227" y="5008"/>
                    </a:cubicBezTo>
                    <a:cubicBezTo>
                      <a:pt x="4216" y="5012"/>
                      <a:pt x="4208" y="5023"/>
                      <a:pt x="4207" y="5035"/>
                    </a:cubicBezTo>
                    <a:cubicBezTo>
                      <a:pt x="4205" y="5077"/>
                      <a:pt x="4183" y="5130"/>
                      <a:pt x="4149" y="5146"/>
                    </a:cubicBezTo>
                    <a:cubicBezTo>
                      <a:pt x="4119" y="5159"/>
                      <a:pt x="4087" y="5139"/>
                      <a:pt x="4064" y="5120"/>
                    </a:cubicBezTo>
                    <a:cubicBezTo>
                      <a:pt x="4025" y="5085"/>
                      <a:pt x="3947" y="5051"/>
                      <a:pt x="3831" y="5017"/>
                    </a:cubicBezTo>
                    <a:cubicBezTo>
                      <a:pt x="3848" y="5011"/>
                      <a:pt x="3864" y="5004"/>
                      <a:pt x="3879" y="4996"/>
                    </a:cubicBezTo>
                    <a:cubicBezTo>
                      <a:pt x="3950" y="4956"/>
                      <a:pt x="3976" y="4897"/>
                      <a:pt x="3984" y="4873"/>
                    </a:cubicBezTo>
                    <a:cubicBezTo>
                      <a:pt x="3987" y="4862"/>
                      <a:pt x="3985" y="4851"/>
                      <a:pt x="3978" y="4843"/>
                    </a:cubicBezTo>
                    <a:cubicBezTo>
                      <a:pt x="3971" y="4835"/>
                      <a:pt x="3960" y="4831"/>
                      <a:pt x="3949" y="4833"/>
                    </a:cubicBezTo>
                    <a:cubicBezTo>
                      <a:pt x="3842" y="4852"/>
                      <a:pt x="3764" y="4832"/>
                      <a:pt x="3715" y="4810"/>
                    </a:cubicBezTo>
                    <a:cubicBezTo>
                      <a:pt x="3730" y="4792"/>
                      <a:pt x="3745" y="4772"/>
                      <a:pt x="3760" y="4753"/>
                    </a:cubicBezTo>
                    <a:cubicBezTo>
                      <a:pt x="3806" y="4691"/>
                      <a:pt x="3848" y="4625"/>
                      <a:pt x="3887" y="4555"/>
                    </a:cubicBezTo>
                    <a:cubicBezTo>
                      <a:pt x="3900" y="4560"/>
                      <a:pt x="3928" y="4564"/>
                      <a:pt x="3996" y="4555"/>
                    </a:cubicBezTo>
                    <a:cubicBezTo>
                      <a:pt x="4086" y="4568"/>
                      <a:pt x="4166" y="4537"/>
                      <a:pt x="4207" y="4507"/>
                    </a:cubicBezTo>
                    <a:cubicBezTo>
                      <a:pt x="4233" y="4488"/>
                      <a:pt x="4243" y="4455"/>
                      <a:pt x="4238" y="4412"/>
                    </a:cubicBezTo>
                    <a:cubicBezTo>
                      <a:pt x="4239" y="4412"/>
                      <a:pt x="4240" y="4412"/>
                      <a:pt x="4241" y="4412"/>
                    </a:cubicBezTo>
                    <a:cubicBezTo>
                      <a:pt x="4241" y="4412"/>
                      <a:pt x="4241" y="4412"/>
                      <a:pt x="4242" y="4412"/>
                    </a:cubicBezTo>
                    <a:cubicBezTo>
                      <a:pt x="4309" y="4392"/>
                      <a:pt x="4339" y="4326"/>
                      <a:pt x="4334" y="4274"/>
                    </a:cubicBezTo>
                    <a:cubicBezTo>
                      <a:pt x="4332" y="4254"/>
                      <a:pt x="4322" y="4234"/>
                      <a:pt x="4303" y="4214"/>
                    </a:cubicBezTo>
                    <a:cubicBezTo>
                      <a:pt x="4324" y="4193"/>
                      <a:pt x="4336" y="4159"/>
                      <a:pt x="4336" y="4116"/>
                    </a:cubicBezTo>
                    <a:cubicBezTo>
                      <a:pt x="4336" y="4096"/>
                      <a:pt x="4333" y="4076"/>
                      <a:pt x="4328" y="4060"/>
                    </a:cubicBezTo>
                    <a:cubicBezTo>
                      <a:pt x="4312" y="4008"/>
                      <a:pt x="4201" y="3961"/>
                      <a:pt x="4175" y="3956"/>
                    </a:cubicBezTo>
                    <a:cubicBezTo>
                      <a:pt x="4170" y="3954"/>
                      <a:pt x="4153" y="3943"/>
                      <a:pt x="4122" y="3915"/>
                    </a:cubicBezTo>
                    <a:cubicBezTo>
                      <a:pt x="4133" y="3865"/>
                      <a:pt x="4142" y="3816"/>
                      <a:pt x="4151" y="3768"/>
                    </a:cubicBezTo>
                    <a:cubicBezTo>
                      <a:pt x="4186" y="3826"/>
                      <a:pt x="4242" y="3883"/>
                      <a:pt x="4326" y="3907"/>
                    </a:cubicBezTo>
                    <a:cubicBezTo>
                      <a:pt x="4335" y="3910"/>
                      <a:pt x="4345" y="3908"/>
                      <a:pt x="4352" y="3903"/>
                    </a:cubicBezTo>
                    <a:cubicBezTo>
                      <a:pt x="4366" y="3892"/>
                      <a:pt x="4428" y="3843"/>
                      <a:pt x="4447" y="3737"/>
                    </a:cubicBezTo>
                    <a:cubicBezTo>
                      <a:pt x="4489" y="3787"/>
                      <a:pt x="4539" y="3831"/>
                      <a:pt x="4594" y="3867"/>
                    </a:cubicBezTo>
                    <a:cubicBezTo>
                      <a:pt x="4608" y="3876"/>
                      <a:pt x="4626" y="3873"/>
                      <a:pt x="4636" y="3860"/>
                    </a:cubicBezTo>
                    <a:cubicBezTo>
                      <a:pt x="4648" y="3844"/>
                      <a:pt x="4688" y="3783"/>
                      <a:pt x="4688" y="3670"/>
                    </a:cubicBezTo>
                    <a:cubicBezTo>
                      <a:pt x="4688" y="3668"/>
                      <a:pt x="4688" y="3666"/>
                      <a:pt x="4688" y="3664"/>
                    </a:cubicBezTo>
                    <a:cubicBezTo>
                      <a:pt x="4772" y="3744"/>
                      <a:pt x="4866" y="3789"/>
                      <a:pt x="4968" y="3800"/>
                    </a:cubicBezTo>
                    <a:cubicBezTo>
                      <a:pt x="4984" y="3801"/>
                      <a:pt x="4998" y="3791"/>
                      <a:pt x="5001" y="3775"/>
                    </a:cubicBezTo>
                    <a:cubicBezTo>
                      <a:pt x="5004" y="3760"/>
                      <a:pt x="5013" y="3707"/>
                      <a:pt x="5013" y="3643"/>
                    </a:cubicBezTo>
                    <a:cubicBezTo>
                      <a:pt x="5013" y="3636"/>
                      <a:pt x="5013" y="3629"/>
                      <a:pt x="5012" y="3622"/>
                    </a:cubicBezTo>
                    <a:cubicBezTo>
                      <a:pt x="5104" y="3671"/>
                      <a:pt x="5199" y="3695"/>
                      <a:pt x="5294" y="3692"/>
                    </a:cubicBezTo>
                    <a:cubicBezTo>
                      <a:pt x="5308" y="3692"/>
                      <a:pt x="5321" y="3682"/>
                      <a:pt x="5323" y="3667"/>
                    </a:cubicBezTo>
                    <a:cubicBezTo>
                      <a:pt x="5325" y="3659"/>
                      <a:pt x="5327" y="3646"/>
                      <a:pt x="5327" y="3628"/>
                    </a:cubicBezTo>
                    <a:cubicBezTo>
                      <a:pt x="5327" y="3588"/>
                      <a:pt x="5319" y="3531"/>
                      <a:pt x="5285" y="3463"/>
                    </a:cubicBezTo>
                    <a:cubicBezTo>
                      <a:pt x="5366" y="3479"/>
                      <a:pt x="5445" y="3479"/>
                      <a:pt x="5518" y="3463"/>
                    </a:cubicBezTo>
                    <a:cubicBezTo>
                      <a:pt x="5532" y="3460"/>
                      <a:pt x="5542" y="3449"/>
                      <a:pt x="5542" y="3435"/>
                    </a:cubicBezTo>
                    <a:lnTo>
                      <a:pt x="5542" y="3432"/>
                    </a:lnTo>
                    <a:cubicBezTo>
                      <a:pt x="5542" y="3406"/>
                      <a:pt x="5533" y="3326"/>
                      <a:pt x="5436" y="3242"/>
                    </a:cubicBezTo>
                    <a:cubicBezTo>
                      <a:pt x="5536" y="3242"/>
                      <a:pt x="5630" y="3222"/>
                      <a:pt x="5714" y="3181"/>
                    </a:cubicBezTo>
                    <a:cubicBezTo>
                      <a:pt x="5722" y="3177"/>
                      <a:pt x="5728" y="3170"/>
                      <a:pt x="5730" y="3162"/>
                    </a:cubicBezTo>
                    <a:cubicBezTo>
                      <a:pt x="5732" y="3153"/>
                      <a:pt x="5731" y="3144"/>
                      <a:pt x="5726" y="3137"/>
                    </a:cubicBezTo>
                    <a:cubicBezTo>
                      <a:pt x="5714" y="3117"/>
                      <a:pt x="5674" y="3061"/>
                      <a:pt x="5600" y="3010"/>
                    </a:cubicBezTo>
                    <a:cubicBezTo>
                      <a:pt x="5703" y="2999"/>
                      <a:pt x="5781" y="2976"/>
                      <a:pt x="5830" y="2942"/>
                    </a:cubicBezTo>
                    <a:cubicBezTo>
                      <a:pt x="5865" y="2918"/>
                      <a:pt x="5876" y="2894"/>
                      <a:pt x="5880" y="2882"/>
                    </a:cubicBezTo>
                    <a:cubicBezTo>
                      <a:pt x="5881" y="2878"/>
                      <a:pt x="5881" y="2875"/>
                      <a:pt x="5881" y="2872"/>
                    </a:cubicBezTo>
                    <a:cubicBezTo>
                      <a:pt x="5881" y="2865"/>
                      <a:pt x="5879" y="2857"/>
                      <a:pt x="5873" y="2851"/>
                    </a:cubicBezTo>
                    <a:cubicBezTo>
                      <a:pt x="5820" y="2794"/>
                      <a:pt x="5759" y="2758"/>
                      <a:pt x="5703" y="2735"/>
                    </a:cubicBezTo>
                    <a:cubicBezTo>
                      <a:pt x="5842" y="2696"/>
                      <a:pt x="5933" y="2636"/>
                      <a:pt x="5973" y="2556"/>
                    </a:cubicBezTo>
                    <a:cubicBezTo>
                      <a:pt x="5975" y="2552"/>
                      <a:pt x="5976" y="2547"/>
                      <a:pt x="5976" y="2542"/>
                    </a:cubicBezTo>
                    <a:cubicBezTo>
                      <a:pt x="5976" y="2532"/>
                      <a:pt x="5971" y="2523"/>
                      <a:pt x="5963" y="2517"/>
                    </a:cubicBezTo>
                    <a:close/>
                    <a:moveTo>
                      <a:pt x="4385" y="5268"/>
                    </a:moveTo>
                    <a:cubicBezTo>
                      <a:pt x="4385" y="5268"/>
                      <a:pt x="4385" y="5268"/>
                      <a:pt x="4385" y="526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103A563F-DAB6-4974-8A30-CACFE6001E3C}"/>
                  </a:ext>
                </a:extLst>
              </p:cNvPr>
              <p:cNvSpPr/>
              <p:nvPr/>
            </p:nvSpPr>
            <p:spPr>
              <a:xfrm>
                <a:off x="0" y="6743700"/>
                <a:ext cx="12192000" cy="114300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EF85666C-3A97-443E-8321-05FAB22C7178}"/>
                </a:ext>
              </a:extLst>
            </p:cNvPr>
            <p:cNvSpPr/>
            <p:nvPr/>
          </p:nvSpPr>
          <p:spPr>
            <a:xfrm>
              <a:off x="1177075" y="0"/>
              <a:ext cx="953174" cy="862322"/>
            </a:xfrm>
            <a:prstGeom prst="parallelogram">
              <a:avLst>
                <a:gd name="adj" fmla="val 48796"/>
              </a:avLst>
            </a:prstGeom>
            <a:solidFill>
              <a:srgbClr val="C7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8F7433D-CE52-4147-9D20-9E55385D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7191"/>
            <a:ext cx="432080" cy="365125"/>
          </a:xfrm>
        </p:spPr>
        <p:txBody>
          <a:bodyPr/>
          <a:lstStyle/>
          <a:p>
            <a:fld id="{B03E6D5A-49C3-49AE-A36D-912CB6BB67DB}" type="slidenum">
              <a:rPr lang="ru-RU" sz="1400" smtClean="0">
                <a:solidFill>
                  <a:srgbClr val="2F5597"/>
                </a:solidFill>
              </a:rPr>
              <a:t>9</a:t>
            </a:fld>
            <a:endParaRPr lang="ru-RU" sz="1400" dirty="0">
              <a:solidFill>
                <a:srgbClr val="2F5597"/>
              </a:solidFill>
            </a:endParaRPr>
          </a:p>
        </p:txBody>
      </p:sp>
      <p:pic>
        <p:nvPicPr>
          <p:cNvPr id="14" name="Рисунок 13" descr="\\fs.mineral-info.local\Общее\Текущие проекты\Оперативные\2017.03.15 Публичная декларация ФАН на 2017 год (Роснедра)\Оформление\Иллюстрации\ФГИС ЕФГИ упрощенная.jpg">
            <a:extLst>
              <a:ext uri="{FF2B5EF4-FFF2-40B4-BE49-F238E27FC236}">
                <a16:creationId xmlns:a16="http://schemas.microsoft.com/office/drawing/2014/main" id="{57C2E8C9-7DAA-4DCD-84F3-066C0399CE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2433"/>
            <a:ext cx="5194826" cy="288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685F2A2-787F-4080-80B8-439CE63400BF}"/>
              </a:ext>
            </a:extLst>
          </p:cNvPr>
          <p:cNvSpPr/>
          <p:nvPr/>
        </p:nvSpPr>
        <p:spPr>
          <a:xfrm>
            <a:off x="579665" y="4890098"/>
            <a:ext cx="495228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Растет количество посещений электронных ресурсов – каталогов федерального фонда геологических данных (с 650 тыс. обращений в 2016 г до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885 тыс. в 2017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и интерактивной карты недропользования (с 10,6 тыс. до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37,6 тыс.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обращений).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За 2 года более чем в 2 раза увеличилось количество обращений к информационным системам оперативного учета Роснедр по лицензированию и балансам запасов.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6354A85-553F-4E69-9BAE-FF08B8271747}"/>
              </a:ext>
            </a:extLst>
          </p:cNvPr>
          <p:cNvSpPr/>
          <p:nvPr/>
        </p:nvSpPr>
        <p:spPr>
          <a:xfrm>
            <a:off x="6225006" y="1068357"/>
            <a:ext cx="55882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Продолжены работы по созданию федеральной государственной информационной системы «Единый фонд геологической информации о недрах» (ФГИС ЕФГИ):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 запуск в опытную эксплуатацию подсистемы «Реестр», представляющей собой Интернет-портал, обеспечивающий поиск и представление единиц учета геологической информации. В реестр загружены более 800 тыс. учетных геологических данных.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Актуализирована размещенная на сайте Роснедр интерактивная карта перспективных объектов с оцененными прогнозными ресурсами категории Р3. Количество обращений к этому ресурсу за год составило более 12 тыс. просмотров.</a:t>
            </a:r>
          </a:p>
        </p:txBody>
      </p:sp>
      <p:pic>
        <p:nvPicPr>
          <p:cNvPr id="27" name="Рисунок 26" descr="Изображение выглядит как стол, компьютер, ноутбук, электрони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D1FBAD1-2D63-4175-9A2F-37471DCB7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1" y="2412546"/>
            <a:ext cx="3303404" cy="24775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71172D-4700-4534-9820-B2AF38C36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14" y="1395305"/>
            <a:ext cx="1289775" cy="67673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AE018F-19A2-49B2-AC77-F8193B8E5340}"/>
              </a:ext>
            </a:extLst>
          </p:cNvPr>
          <p:cNvSpPr/>
          <p:nvPr/>
        </p:nvSpPr>
        <p:spPr>
          <a:xfrm>
            <a:off x="579665" y="2204460"/>
            <a:ext cx="4408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20,5 млн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единиц хранения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29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1118</Words>
  <Application>Microsoft Office PowerPoint</Application>
  <PresentationFormat>Широкоэкранный</PresentationFormat>
  <Paragraphs>145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Хомаза Ольга Валентиновна</dc:creator>
  <cp:lastModifiedBy>Смольников Сергей Борисович</cp:lastModifiedBy>
  <cp:revision>177</cp:revision>
  <cp:lastPrinted>2018-03-13T11:50:02Z</cp:lastPrinted>
  <dcterms:created xsi:type="dcterms:W3CDTF">2017-08-02T14:43:35Z</dcterms:created>
  <dcterms:modified xsi:type="dcterms:W3CDTF">2018-04-06T11:48:44Z</dcterms:modified>
</cp:coreProperties>
</file>